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notesSlides/notesSlide1.xml" ContentType="application/vnd.openxmlformats-officedocument.presentationml.notesSlide+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0"/>
  </p:notesMasterIdLst>
  <p:sldIdLst>
    <p:sldId id="282" r:id="rId2"/>
    <p:sldId id="281" r:id="rId3"/>
    <p:sldId id="261" r:id="rId4"/>
    <p:sldId id="257" r:id="rId5"/>
    <p:sldId id="262" r:id="rId6"/>
    <p:sldId id="263" r:id="rId7"/>
    <p:sldId id="279" r:id="rId8"/>
    <p:sldId id="264" r:id="rId9"/>
    <p:sldId id="265" r:id="rId10"/>
    <p:sldId id="269" r:id="rId11"/>
    <p:sldId id="266" r:id="rId12"/>
    <p:sldId id="267" r:id="rId13"/>
    <p:sldId id="268" r:id="rId14"/>
    <p:sldId id="270" r:id="rId15"/>
    <p:sldId id="280" r:id="rId16"/>
    <p:sldId id="283" r:id="rId17"/>
    <p:sldId id="284" r:id="rId18"/>
    <p:sldId id="285" r:id="rId19"/>
    <p:sldId id="288" r:id="rId20"/>
    <p:sldId id="289" r:id="rId21"/>
    <p:sldId id="290" r:id="rId22"/>
    <p:sldId id="291" r:id="rId23"/>
    <p:sldId id="292" r:id="rId24"/>
    <p:sldId id="293" r:id="rId25"/>
    <p:sldId id="294" r:id="rId26"/>
    <p:sldId id="296" r:id="rId27"/>
    <p:sldId id="297" r:id="rId28"/>
    <p:sldId id="298" r:id="rId29"/>
    <p:sldId id="299" r:id="rId30"/>
    <p:sldId id="300" r:id="rId31"/>
    <p:sldId id="475" r:id="rId32"/>
    <p:sldId id="476" r:id="rId33"/>
    <p:sldId id="477" r:id="rId34"/>
    <p:sldId id="478" r:id="rId35"/>
    <p:sldId id="479" r:id="rId36"/>
    <p:sldId id="303" r:id="rId37"/>
    <p:sldId id="304" r:id="rId38"/>
    <p:sldId id="305" r:id="rId39"/>
    <p:sldId id="306" r:id="rId40"/>
    <p:sldId id="307" r:id="rId41"/>
    <p:sldId id="308" r:id="rId42"/>
    <p:sldId id="309" r:id="rId43"/>
    <p:sldId id="310" r:id="rId44"/>
    <p:sldId id="311" r:id="rId45"/>
    <p:sldId id="312" r:id="rId46"/>
    <p:sldId id="313" r:id="rId47"/>
    <p:sldId id="314" r:id="rId48"/>
    <p:sldId id="315" r:id="rId49"/>
    <p:sldId id="316" r:id="rId50"/>
    <p:sldId id="317" r:id="rId51"/>
    <p:sldId id="318" r:id="rId52"/>
    <p:sldId id="319" r:id="rId53"/>
    <p:sldId id="320" r:id="rId54"/>
    <p:sldId id="321" r:id="rId55"/>
    <p:sldId id="322" r:id="rId56"/>
    <p:sldId id="323" r:id="rId57"/>
    <p:sldId id="324" r:id="rId58"/>
    <p:sldId id="325" r:id="rId59"/>
    <p:sldId id="326" r:id="rId60"/>
    <p:sldId id="327" r:id="rId61"/>
    <p:sldId id="328" r:id="rId62"/>
    <p:sldId id="329" r:id="rId63"/>
    <p:sldId id="330" r:id="rId64"/>
    <p:sldId id="331" r:id="rId65"/>
    <p:sldId id="332" r:id="rId66"/>
    <p:sldId id="333" r:id="rId67"/>
    <p:sldId id="334" r:id="rId68"/>
    <p:sldId id="335" r:id="rId69"/>
    <p:sldId id="336" r:id="rId70"/>
    <p:sldId id="337" r:id="rId71"/>
    <p:sldId id="338" r:id="rId72"/>
    <p:sldId id="339" r:id="rId73"/>
    <p:sldId id="340" r:id="rId74"/>
    <p:sldId id="341" r:id="rId75"/>
    <p:sldId id="342" r:id="rId76"/>
    <p:sldId id="343" r:id="rId77"/>
    <p:sldId id="295" r:id="rId78"/>
    <p:sldId id="344" r:id="rId79"/>
    <p:sldId id="345" r:id="rId80"/>
    <p:sldId id="346" r:id="rId81"/>
    <p:sldId id="347" r:id="rId82"/>
    <p:sldId id="348" r:id="rId83"/>
    <p:sldId id="349" r:id="rId84"/>
    <p:sldId id="350" r:id="rId85"/>
    <p:sldId id="351" r:id="rId86"/>
    <p:sldId id="352" r:id="rId87"/>
    <p:sldId id="353" r:id="rId88"/>
    <p:sldId id="354" r:id="rId89"/>
    <p:sldId id="355" r:id="rId90"/>
    <p:sldId id="356" r:id="rId91"/>
    <p:sldId id="357" r:id="rId92"/>
    <p:sldId id="358" r:id="rId93"/>
    <p:sldId id="359" r:id="rId94"/>
    <p:sldId id="360" r:id="rId95"/>
    <p:sldId id="361" r:id="rId96"/>
    <p:sldId id="362" r:id="rId97"/>
    <p:sldId id="363" r:id="rId98"/>
    <p:sldId id="364" r:id="rId99"/>
    <p:sldId id="365" r:id="rId100"/>
    <p:sldId id="366" r:id="rId101"/>
    <p:sldId id="367" r:id="rId102"/>
    <p:sldId id="368" r:id="rId103"/>
    <p:sldId id="369" r:id="rId104"/>
    <p:sldId id="370" r:id="rId105"/>
    <p:sldId id="371" r:id="rId106"/>
    <p:sldId id="372" r:id="rId107"/>
    <p:sldId id="373" r:id="rId108"/>
    <p:sldId id="374" r:id="rId109"/>
    <p:sldId id="375" r:id="rId110"/>
    <p:sldId id="376" r:id="rId111"/>
    <p:sldId id="377" r:id="rId112"/>
    <p:sldId id="378" r:id="rId113"/>
    <p:sldId id="379" r:id="rId114"/>
    <p:sldId id="380" r:id="rId115"/>
    <p:sldId id="381" r:id="rId116"/>
    <p:sldId id="382" r:id="rId117"/>
    <p:sldId id="383" r:id="rId118"/>
    <p:sldId id="384" r:id="rId119"/>
    <p:sldId id="385" r:id="rId120"/>
    <p:sldId id="386" r:id="rId121"/>
    <p:sldId id="387" r:id="rId122"/>
    <p:sldId id="388" r:id="rId123"/>
    <p:sldId id="389" r:id="rId124"/>
    <p:sldId id="390" r:id="rId125"/>
    <p:sldId id="391" r:id="rId126"/>
    <p:sldId id="392" r:id="rId127"/>
    <p:sldId id="393" r:id="rId128"/>
    <p:sldId id="394" r:id="rId129"/>
    <p:sldId id="395" r:id="rId130"/>
    <p:sldId id="396" r:id="rId131"/>
    <p:sldId id="397" r:id="rId132"/>
    <p:sldId id="398" r:id="rId133"/>
    <p:sldId id="399" r:id="rId134"/>
    <p:sldId id="400" r:id="rId135"/>
    <p:sldId id="401" r:id="rId136"/>
    <p:sldId id="402" r:id="rId137"/>
    <p:sldId id="403" r:id="rId138"/>
    <p:sldId id="404" r:id="rId139"/>
    <p:sldId id="405" r:id="rId140"/>
    <p:sldId id="406" r:id="rId141"/>
    <p:sldId id="407" r:id="rId142"/>
    <p:sldId id="408" r:id="rId143"/>
    <p:sldId id="409" r:id="rId144"/>
    <p:sldId id="410" r:id="rId145"/>
    <p:sldId id="411" r:id="rId146"/>
    <p:sldId id="412" r:id="rId147"/>
    <p:sldId id="413" r:id="rId148"/>
    <p:sldId id="414" r:id="rId149"/>
    <p:sldId id="415" r:id="rId150"/>
    <p:sldId id="416" r:id="rId151"/>
    <p:sldId id="417" r:id="rId152"/>
    <p:sldId id="418" r:id="rId153"/>
    <p:sldId id="419" r:id="rId154"/>
    <p:sldId id="420" r:id="rId155"/>
    <p:sldId id="421" r:id="rId156"/>
    <p:sldId id="422" r:id="rId157"/>
    <p:sldId id="423" r:id="rId158"/>
    <p:sldId id="424" r:id="rId159"/>
    <p:sldId id="425" r:id="rId160"/>
    <p:sldId id="426" r:id="rId161"/>
    <p:sldId id="427" r:id="rId162"/>
    <p:sldId id="428" r:id="rId163"/>
    <p:sldId id="429" r:id="rId164"/>
    <p:sldId id="430" r:id="rId165"/>
    <p:sldId id="431" r:id="rId166"/>
    <p:sldId id="432" r:id="rId167"/>
    <p:sldId id="433" r:id="rId168"/>
    <p:sldId id="434" r:id="rId169"/>
    <p:sldId id="435" r:id="rId170"/>
    <p:sldId id="436" r:id="rId171"/>
    <p:sldId id="437" r:id="rId172"/>
    <p:sldId id="438" r:id="rId173"/>
    <p:sldId id="439" r:id="rId174"/>
    <p:sldId id="440" r:id="rId175"/>
    <p:sldId id="441" r:id="rId176"/>
    <p:sldId id="442" r:id="rId177"/>
    <p:sldId id="443" r:id="rId178"/>
    <p:sldId id="444" r:id="rId179"/>
    <p:sldId id="445" r:id="rId180"/>
    <p:sldId id="446" r:id="rId181"/>
    <p:sldId id="447" r:id="rId182"/>
    <p:sldId id="448" r:id="rId183"/>
    <p:sldId id="449" r:id="rId184"/>
    <p:sldId id="450" r:id="rId185"/>
    <p:sldId id="451" r:id="rId186"/>
    <p:sldId id="452" r:id="rId187"/>
    <p:sldId id="453" r:id="rId188"/>
    <p:sldId id="454" r:id="rId189"/>
    <p:sldId id="455" r:id="rId190"/>
    <p:sldId id="456" r:id="rId191"/>
    <p:sldId id="457" r:id="rId192"/>
    <p:sldId id="458" r:id="rId193"/>
    <p:sldId id="459" r:id="rId194"/>
    <p:sldId id="460" r:id="rId195"/>
    <p:sldId id="461" r:id="rId196"/>
    <p:sldId id="462" r:id="rId197"/>
    <p:sldId id="463" r:id="rId198"/>
    <p:sldId id="464" r:id="rId199"/>
    <p:sldId id="465" r:id="rId200"/>
    <p:sldId id="466" r:id="rId201"/>
    <p:sldId id="467" r:id="rId202"/>
    <p:sldId id="468" r:id="rId203"/>
    <p:sldId id="469" r:id="rId204"/>
    <p:sldId id="470" r:id="rId205"/>
    <p:sldId id="471" r:id="rId206"/>
    <p:sldId id="472" r:id="rId207"/>
    <p:sldId id="473" r:id="rId208"/>
    <p:sldId id="474" r:id="rId209"/>
  </p:sldIdLst>
  <p:sldSz cx="12192000" cy="6858000"/>
  <p:notesSz cx="6858000" cy="9144000"/>
  <p:custDataLst>
    <p:tags r:id="rId21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1">
          <p15:clr>
            <a:srgbClr val="A4A3A4"/>
          </p15:clr>
        </p15:guide>
        <p15:guide id="2" pos="3845">
          <p15:clr>
            <a:srgbClr val="A4A3A4"/>
          </p15:clr>
        </p15:guide>
        <p15:guide id="3" pos="186">
          <p15:clr>
            <a:srgbClr val="A4A3A4"/>
          </p15:clr>
        </p15:guide>
        <p15:guide id="4" pos="7488">
          <p15:clr>
            <a:srgbClr val="A4A3A4"/>
          </p15:clr>
        </p15:guide>
        <p15:guide id="5" orient="horz" pos="465">
          <p15:clr>
            <a:srgbClr val="A4A3A4"/>
          </p15:clr>
        </p15:guide>
        <p15:guide id="6" orient="horz" pos="4104">
          <p15:clr>
            <a:srgbClr val="A4A3A4"/>
          </p15:clr>
        </p15:guide>
        <p15:guide id="7" orient="horz" pos="40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7ADA"/>
    <a:srgbClr val="8ACF57"/>
    <a:srgbClr val="00AE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05" autoAdjust="0"/>
    <p:restoredTop sz="94660"/>
  </p:normalViewPr>
  <p:slideViewPr>
    <p:cSldViewPr snapToGrid="0" showGuides="1">
      <p:cViewPr varScale="1">
        <p:scale>
          <a:sx n="68" d="100"/>
          <a:sy n="68" d="100"/>
        </p:scale>
        <p:origin x="696" y="52"/>
      </p:cViewPr>
      <p:guideLst>
        <p:guide orient="horz" pos="2251"/>
        <p:guide pos="3845"/>
        <p:guide pos="186"/>
        <p:guide pos="7488"/>
        <p:guide orient="horz" pos="465"/>
        <p:guide orient="horz" pos="4104"/>
        <p:guide orient="horz" pos="4037"/>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theme" Target="theme/theme1.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notesMaster" Target="notesMasters/notesMaster1.xml"/><Relationship Id="rId215" Type="http://schemas.openxmlformats.org/officeDocument/2006/relationships/tableStyles" Target="tableStyles.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tags" Target="tags/tag1.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presProps" Target="presProps.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viewProps" Target="viewProps.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s>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jpg>
</file>

<file path=ppt/media/image109.jpg>
</file>

<file path=ppt/media/image11.svg>
</file>

<file path=ppt/media/image110.png>
</file>

<file path=ppt/media/image111.png>
</file>

<file path=ppt/media/image112.jpg>
</file>

<file path=ppt/media/image113.jpg>
</file>

<file path=ppt/media/image114.png>
</file>

<file path=ppt/media/image115.jpeg>
</file>

<file path=ppt/media/image116.jpeg>
</file>

<file path=ppt/media/image117.jpeg>
</file>

<file path=ppt/media/image118.jpeg>
</file>

<file path=ppt/media/image119.jpg>
</file>

<file path=ppt/media/image12.png>
</file>

<file path=ppt/media/image120.png>
</file>

<file path=ppt/media/image121.svg>
</file>

<file path=ppt/media/image122.png>
</file>

<file path=ppt/media/image123.svg>
</file>

<file path=ppt/media/image124.png>
</file>

<file path=ppt/media/image125.jpeg>
</file>

<file path=ppt/media/image126.jpg>
</file>

<file path=ppt/media/image127.png>
</file>

<file path=ppt/media/image128.png>
</file>

<file path=ppt/media/image129.png>
</file>

<file path=ppt/media/image13.sv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5.svg>
</file>

<file path=ppt/media/image150.png>
</file>

<file path=ppt/media/image151.png>
</file>

<file path=ppt/media/image16.png>
</file>

<file path=ppt/media/image160.png>
</file>

<file path=ppt/media/image17.svg>
</file>

<file path=ppt/media/image170.png>
</file>

<file path=ppt/media/image18.png>
</file>

<file path=ppt/media/image180.png>
</file>

<file path=ppt/media/image19.png>
</file>

<file path=ppt/media/image190.png>
</file>

<file path=ppt/media/image2.png>
</file>

<file path=ppt/media/image20.svg>
</file>

<file path=ppt/media/image200.png>
</file>

<file path=ppt/media/image21.png>
</file>

<file path=ppt/media/image210.png>
</file>

<file path=ppt/media/image22.svg>
</file>

<file path=ppt/media/image23.png>
</file>

<file path=ppt/media/image24.svg>
</file>

<file path=ppt/media/image25.png>
</file>

<file path=ppt/media/image26.svg>
</file>

<file path=ppt/media/image27.png>
</file>

<file path=ppt/media/image28.png>
</file>

<file path=ppt/media/image29.svg>
</file>

<file path=ppt/media/image3.png>
</file>

<file path=ppt/media/image30.png>
</file>

<file path=ppt/media/image31.png>
</file>

<file path=ppt/media/image32.svg>
</file>

<file path=ppt/media/image33.png>
</file>

<file path=ppt/media/image34.svg>
</file>

<file path=ppt/media/image340.png>
</file>

<file path=ppt/media/image341.png>
</file>

<file path=ppt/media/image35.png>
</file>

<file path=ppt/media/image350.png>
</file>

<file path=ppt/media/image36.png>
</file>

<file path=ppt/media/image360.png>
</file>

<file path=ppt/media/image37.png>
</file>

<file path=ppt/media/image370.png>
</file>

<file path=ppt/media/image38.png>
</file>

<file path=ppt/media/image39.png>
</file>

<file path=ppt/media/image4.png>
</file>

<file path=ppt/media/image40.png>
</file>

<file path=ppt/media/image41.png>
</file>

<file path=ppt/media/image410.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0.svg>
</file>

<file path=ppt/media/image51.png>
</file>

<file path=ppt/media/image52.jpeg>
</file>

<file path=ppt/media/image53.png>
</file>

<file path=ppt/media/image54.svg>
</file>

<file path=ppt/media/image55.png>
</file>

<file path=ppt/media/image56.svg>
</file>

<file path=ppt/media/image57.png>
</file>

<file path=ppt/media/image58.sv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60.png>
</file>

<file path=ppt/media/image67.svg>
</file>

<file path=ppt/media/image68.png>
</file>

<file path=ppt/media/image680.png>
</file>

<file path=ppt/media/image69.svg>
</file>

<file path=ppt/media/image7.png>
</file>

<file path=ppt/media/image70.png>
</file>

<file path=ppt/media/image700.png>
</file>

<file path=ppt/media/image71.svg>
</file>

<file path=ppt/media/image72.png>
</file>

<file path=ppt/media/image73.svg>
</file>

<file path=ppt/media/image74.png>
</file>

<file path=ppt/media/image75.svg>
</file>

<file path=ppt/media/image76.png>
</file>

<file path=ppt/media/image77.png>
</file>

<file path=ppt/media/image78.jpg>
</file>

<file path=ppt/media/image79.png>
</file>

<file path=ppt/media/image8.png>
</file>

<file path=ppt/media/image80.svg>
</file>

<file path=ppt/media/image81.png>
</file>

<file path=ppt/media/image82.png>
</file>

<file path=ppt/media/image83.jpeg>
</file>

<file path=ppt/media/image84.png>
</file>

<file path=ppt/media/image85.svg>
</file>

<file path=ppt/media/image86.png>
</file>

<file path=ppt/media/image87.svg>
</file>

<file path=ppt/media/image88.png>
</file>

<file path=ppt/media/image89.svg>
</file>

<file path=ppt/media/image9.png>
</file>

<file path=ppt/media/image90.png>
</file>

<file path=ppt/media/image91.png>
</file>

<file path=ppt/media/image91.svg>
</file>

<file path=ppt/media/image910.png>
</file>

<file path=ppt/media/image92.png>
</file>

<file path=ppt/media/image93.svg>
</file>

<file path=ppt/media/image94.png>
</file>

<file path=ppt/media/image95.png>
</file>

<file path=ppt/media/image96.png>
</file>

<file path=ppt/media/image97.png>
</file>

<file path=ppt/media/image98.png>
</file>

<file path=ppt/media/image9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EC88A2-F8A5-4B5C-8EB3-EEEC4B3A6512}" type="datetimeFigureOut">
              <a:rPr lang="zh-CN" altLang="en-US" smtClean="0"/>
              <a:t>2023/6/5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5E7FE7-3129-4146-94F4-2216233FBB9C}" type="slidenum">
              <a:rPr lang="zh-CN" altLang="en-US" smtClean="0"/>
              <a:t>‹#›</a:t>
            </a:fld>
            <a:endParaRPr lang="zh-CN" altLang="en-US"/>
          </a:p>
        </p:txBody>
      </p:sp>
    </p:spTree>
    <p:extLst>
      <p:ext uri="{BB962C8B-B14F-4D97-AF65-F5344CB8AC3E}">
        <p14:creationId xmlns:p14="http://schemas.microsoft.com/office/powerpoint/2010/main" val="21036146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FD80C8F-16B9-4070-8C79-DDB0E9D08CF2}" type="slidenum">
              <a:rPr lang="zh-CN" altLang="en-US" smtClean="0"/>
              <a:t>113</a:t>
            </a:fld>
            <a:endParaRPr lang="zh-CN" altLang="en-US"/>
          </a:p>
        </p:txBody>
      </p:sp>
    </p:spTree>
    <p:extLst>
      <p:ext uri="{BB962C8B-B14F-4D97-AF65-F5344CB8AC3E}">
        <p14:creationId xmlns:p14="http://schemas.microsoft.com/office/powerpoint/2010/main" val="2353915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E0FC4ED-8DEE-4F66-89DE-3B7C9AA7B1E2}" type="datetimeFigureOut">
              <a:rPr lang="zh-CN" altLang="en-US" smtClean="0"/>
              <a:t>2023/6/5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81CCCD92-2F31-47A7-BAE3-ED1EDA3B9FF7}"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81204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矩形 2"/>
          <p:cNvSpPr/>
          <p:nvPr userDrawn="1"/>
        </p:nvSpPr>
        <p:spPr>
          <a:xfrm>
            <a:off x="0" y="63500"/>
            <a:ext cx="12207240" cy="415290"/>
          </a:xfrm>
          <a:prstGeom prst="rect">
            <a:avLst/>
          </a:prstGeom>
          <a:solidFill>
            <a:srgbClr val="1B7ADA"/>
          </a:solidFill>
          <a:ln>
            <a:solidFill>
              <a:srgbClr val="1B7ADA"/>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400" b="1"/>
              <a:t>深入浅出计算机网络</a:t>
            </a:r>
            <a:r>
              <a:rPr lang="zh-CN" altLang="en-US" b="1"/>
              <a:t>（微课视频版）</a:t>
            </a:r>
          </a:p>
        </p:txBody>
      </p:sp>
      <p:sp>
        <p:nvSpPr>
          <p:cNvPr id="6" name="矩形 5"/>
          <p:cNvSpPr/>
          <p:nvPr userDrawn="1"/>
        </p:nvSpPr>
        <p:spPr>
          <a:xfrm>
            <a:off x="132080" y="0"/>
            <a:ext cx="547200" cy="547200"/>
          </a:xfrm>
          <a:prstGeom prst="rect">
            <a:avLst/>
          </a:prstGeom>
          <a:solidFill>
            <a:srgbClr val="8ACF57"/>
          </a:solidFill>
          <a:ln>
            <a:solidFill>
              <a:srgbClr val="8ACF57"/>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9" name="矩形 8"/>
          <p:cNvSpPr/>
          <p:nvPr userDrawn="1"/>
        </p:nvSpPr>
        <p:spPr>
          <a:xfrm>
            <a:off x="9975215" y="147320"/>
            <a:ext cx="76200" cy="2984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userDrawn="1"/>
        </p:nvSpPr>
        <p:spPr>
          <a:xfrm>
            <a:off x="10155555" y="86995"/>
            <a:ext cx="1994535" cy="368300"/>
          </a:xfrm>
          <a:prstGeom prst="rect">
            <a:avLst/>
          </a:prstGeom>
          <a:noFill/>
        </p:spPr>
        <p:txBody>
          <a:bodyPr wrap="square" rtlCol="0">
            <a:spAutoFit/>
          </a:bodyPr>
          <a:lstStyle/>
          <a:p>
            <a:pPr algn="r"/>
            <a:r>
              <a:rPr lang="zh-CN" altLang="en-US" b="1">
                <a:solidFill>
                  <a:schemeClr val="bg1"/>
                </a:solidFill>
                <a:latin typeface="+mj-ea"/>
                <a:ea typeface="+mj-ea"/>
                <a:cs typeface="+mj-ea"/>
              </a:rPr>
              <a:t>第</a:t>
            </a:r>
            <a:r>
              <a:rPr lang="en-US" altLang="zh-CN" b="1">
                <a:solidFill>
                  <a:schemeClr val="bg1"/>
                </a:solidFill>
                <a:latin typeface="+mj-ea"/>
                <a:ea typeface="+mj-ea"/>
                <a:cs typeface="+mj-ea"/>
              </a:rPr>
              <a:t>1</a:t>
            </a:r>
            <a:r>
              <a:rPr lang="zh-CN" altLang="en-US" b="1">
                <a:solidFill>
                  <a:schemeClr val="bg1"/>
                </a:solidFill>
                <a:latin typeface="+mj-ea"/>
                <a:ea typeface="+mj-ea"/>
                <a:cs typeface="+mj-ea"/>
              </a:rPr>
              <a:t>章</a:t>
            </a:r>
            <a:r>
              <a:rPr lang="en-US" altLang="zh-CN" b="1">
                <a:solidFill>
                  <a:schemeClr val="bg1"/>
                </a:solidFill>
                <a:latin typeface="+mj-ea"/>
                <a:ea typeface="+mj-ea"/>
                <a:cs typeface="+mj-ea"/>
              </a:rPr>
              <a:t> </a:t>
            </a:r>
            <a:r>
              <a:rPr lang="zh-CN" altLang="en-US" b="1">
                <a:solidFill>
                  <a:schemeClr val="bg1"/>
                </a:solidFill>
                <a:latin typeface="+mj-ea"/>
                <a:ea typeface="+mj-ea"/>
                <a:cs typeface="+mj-ea"/>
              </a:rPr>
              <a:t>概述</a:t>
            </a:r>
          </a:p>
        </p:txBody>
      </p:sp>
      <p:pic>
        <p:nvPicPr>
          <p:cNvPr id="11" name="图片 10" descr="logo"/>
          <p:cNvPicPr>
            <a:picLocks noChangeAspect="1"/>
          </p:cNvPicPr>
          <p:nvPr userDrawn="1"/>
        </p:nvPicPr>
        <p:blipFill>
          <a:blip r:embed="rId5"/>
          <a:stretch>
            <a:fillRect/>
          </a:stretch>
        </p:blipFill>
        <p:spPr>
          <a:xfrm>
            <a:off x="3308" y="6414723"/>
            <a:ext cx="1882140" cy="441960"/>
          </a:xfrm>
          <a:prstGeom prst="rect">
            <a:avLst/>
          </a:prstGeom>
        </p:spPr>
      </p:pic>
      <p:sp>
        <p:nvSpPr>
          <p:cNvPr id="2" name="文本框 1">
            <a:extLst>
              <a:ext uri="{FF2B5EF4-FFF2-40B4-BE49-F238E27FC236}">
                <a16:creationId xmlns:a16="http://schemas.microsoft.com/office/drawing/2014/main" id="{3CCA885B-1FAA-25AA-9061-3ED522222E6E}"/>
              </a:ext>
            </a:extLst>
          </p:cNvPr>
          <p:cNvSpPr txBox="1"/>
          <p:nvPr userDrawn="1"/>
        </p:nvSpPr>
        <p:spPr>
          <a:xfrm>
            <a:off x="10365377" y="6486579"/>
            <a:ext cx="1823315" cy="369332"/>
          </a:xfrm>
          <a:prstGeom prst="rect">
            <a:avLst/>
          </a:prstGeom>
          <a:noFill/>
        </p:spPr>
        <p:txBody>
          <a:bodyPr wrap="square" rtlCol="0">
            <a:spAutoFit/>
          </a:bodyPr>
          <a:lstStyle/>
          <a:p>
            <a:pPr algn="r"/>
            <a:r>
              <a:rPr lang="zh-CN" altLang="en-US" b="1" dirty="0">
                <a:solidFill>
                  <a:schemeClr val="tx1">
                    <a:lumMod val="50000"/>
                    <a:lumOff val="50000"/>
                  </a:schemeClr>
                </a:solidFill>
              </a:rPr>
              <a:t>课件制作：高军</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100.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slideLayout" Target="../slideLayouts/slideLayout3.xml"/><Relationship Id="rId1" Type="http://schemas.openxmlformats.org/officeDocument/2006/relationships/tags" Target="../tags/tag82.xml"/><Relationship Id="rId4" Type="http://schemas.openxmlformats.org/officeDocument/2006/relationships/image" Target="../media/image83.jpeg"/></Relationships>
</file>

<file path=ppt/slides/_rels/slide101.xml.rels><?xml version="1.0" encoding="UTF-8" standalone="yes"?>
<Relationships xmlns="http://schemas.openxmlformats.org/package/2006/relationships"><Relationship Id="rId8" Type="http://schemas.openxmlformats.org/officeDocument/2006/relationships/image" Target="../media/image89.svg"/><Relationship Id="rId3" Type="http://schemas.openxmlformats.org/officeDocument/2006/relationships/image" Target="../media/image84.png"/><Relationship Id="rId7" Type="http://schemas.openxmlformats.org/officeDocument/2006/relationships/image" Target="../media/image88.png"/><Relationship Id="rId12" Type="http://schemas.openxmlformats.org/officeDocument/2006/relationships/image" Target="../media/image93.svg"/><Relationship Id="rId2" Type="http://schemas.openxmlformats.org/officeDocument/2006/relationships/slideLayout" Target="../slideLayouts/slideLayout3.xml"/><Relationship Id="rId1" Type="http://schemas.openxmlformats.org/officeDocument/2006/relationships/tags" Target="../tags/tag83.xml"/><Relationship Id="rId6" Type="http://schemas.openxmlformats.org/officeDocument/2006/relationships/image" Target="../media/image87.svg"/><Relationship Id="rId11" Type="http://schemas.openxmlformats.org/officeDocument/2006/relationships/image" Target="../media/image92.png"/><Relationship Id="rId5" Type="http://schemas.openxmlformats.org/officeDocument/2006/relationships/image" Target="../media/image86.png"/><Relationship Id="rId10" Type="http://schemas.openxmlformats.org/officeDocument/2006/relationships/image" Target="../media/image91.svg"/><Relationship Id="rId4" Type="http://schemas.openxmlformats.org/officeDocument/2006/relationships/image" Target="../media/image85.svg"/><Relationship Id="rId9" Type="http://schemas.openxmlformats.org/officeDocument/2006/relationships/image" Target="../media/image90.png"/></Relationships>
</file>

<file path=ppt/slides/_rels/slide102.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slideLayout" Target="../slideLayouts/slideLayout3.xml"/><Relationship Id="rId1" Type="http://schemas.openxmlformats.org/officeDocument/2006/relationships/tags" Target="../tags/tag84.xml"/></Relationships>
</file>

<file path=ppt/slides/_rels/slide10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slideLayout" Target="../slideLayouts/slideLayout3.xml"/><Relationship Id="rId1" Type="http://schemas.openxmlformats.org/officeDocument/2006/relationships/tags" Target="../tags/tag85.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0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slideLayout" Target="../slideLayouts/slideLayout3.xml"/><Relationship Id="rId1" Type="http://schemas.openxmlformats.org/officeDocument/2006/relationships/tags" Target="../tags/tag86.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0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slideLayout" Target="../slideLayouts/slideLayout3.xml"/><Relationship Id="rId1" Type="http://schemas.openxmlformats.org/officeDocument/2006/relationships/tags" Target="../tags/tag8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0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88.xml"/></Relationships>
</file>

<file path=ppt/slides/_rels/slide10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slideLayout" Target="../slideLayouts/slideLayout3.xml"/><Relationship Id="rId1" Type="http://schemas.openxmlformats.org/officeDocument/2006/relationships/tags" Target="../tags/tag89.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0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slideLayout" Target="../slideLayouts/slideLayout3.xml"/><Relationship Id="rId1" Type="http://schemas.openxmlformats.org/officeDocument/2006/relationships/tags" Target="../tags/tag90.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09.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slideLayout" Target="../slideLayouts/slideLayout3.xml"/><Relationship Id="rId1" Type="http://schemas.openxmlformats.org/officeDocument/2006/relationships/tags" Target="../tags/tag9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8.xml"/></Relationships>
</file>

<file path=ppt/slides/_rels/slide110.xml.rels><?xml version="1.0" encoding="UTF-8" standalone="yes"?>
<Relationships xmlns="http://schemas.openxmlformats.org/package/2006/relationships"><Relationship Id="rId8" Type="http://schemas.openxmlformats.org/officeDocument/2006/relationships/image" Target="../media/image341.png"/><Relationship Id="rId3" Type="http://schemas.openxmlformats.org/officeDocument/2006/relationships/image" Target="../media/image28.png"/><Relationship Id="rId7" Type="http://schemas.openxmlformats.org/officeDocument/2006/relationships/image" Target="../media/image96.png"/><Relationship Id="rId2" Type="http://schemas.openxmlformats.org/officeDocument/2006/relationships/slideLayout" Target="../slideLayouts/slideLayout3.xml"/><Relationship Id="rId1" Type="http://schemas.openxmlformats.org/officeDocument/2006/relationships/tags" Target="../tags/tag9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3.xml"/></Relationships>
</file>

<file path=ppt/slides/_rels/slide1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4.xml"/></Relationships>
</file>

<file path=ppt/slides/_rels/slide113.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370.png"/><Relationship Id="rId2" Type="http://schemas.openxmlformats.org/officeDocument/2006/relationships/slideLayout" Target="../slideLayouts/slideLayout3.xml"/><Relationship Id="rId1" Type="http://schemas.openxmlformats.org/officeDocument/2006/relationships/tags" Target="../tags/tag95.xml"/><Relationship Id="rId6" Type="http://schemas.openxmlformats.org/officeDocument/2006/relationships/image" Target="../media/image360.png"/><Relationship Id="rId5" Type="http://schemas.openxmlformats.org/officeDocument/2006/relationships/image" Target="../media/image350.png"/><Relationship Id="rId4" Type="http://schemas.openxmlformats.org/officeDocument/2006/relationships/image" Target="../media/image340.png"/></Relationships>
</file>

<file path=ppt/slides/_rels/slide11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6.xml"/></Relationships>
</file>

<file path=ppt/slides/_rels/slide115.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slideLayout" Target="../slideLayouts/slideLayout3.xml"/><Relationship Id="rId1" Type="http://schemas.openxmlformats.org/officeDocument/2006/relationships/tags" Target="../tags/tag97.xml"/></Relationships>
</file>

<file path=ppt/slides/_rels/slide1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3.xml"/><Relationship Id="rId1" Type="http://schemas.openxmlformats.org/officeDocument/2006/relationships/tags" Target="../tags/tag98.xml"/><Relationship Id="rId5" Type="http://schemas.openxmlformats.org/officeDocument/2006/relationships/image" Target="../media/image680.png"/><Relationship Id="rId4" Type="http://schemas.openxmlformats.org/officeDocument/2006/relationships/image" Target="../media/image15.svg"/></Relationships>
</file>

<file path=ppt/slides/_rels/slide1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9.xml"/></Relationships>
</file>

<file path=ppt/slides/_rels/slide118.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slideLayout" Target="../slideLayouts/slideLayout3.xml"/><Relationship Id="rId1" Type="http://schemas.openxmlformats.org/officeDocument/2006/relationships/tags" Target="../tags/tag100.xml"/><Relationship Id="rId4" Type="http://schemas.openxmlformats.org/officeDocument/2006/relationships/image" Target="../media/image99.png"/></Relationships>
</file>

<file path=ppt/slides/_rels/slide119.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slideLayout" Target="../slideLayouts/slideLayout3.xml"/><Relationship Id="rId1" Type="http://schemas.openxmlformats.org/officeDocument/2006/relationships/tags" Target="../tags/tag101.xml"/><Relationship Id="rId4" Type="http://schemas.openxmlformats.org/officeDocument/2006/relationships/image" Target="../media/image910.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120.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slideLayout" Target="../slideLayouts/slideLayout3.xml"/><Relationship Id="rId1" Type="http://schemas.openxmlformats.org/officeDocument/2006/relationships/tags" Target="../tags/tag102.xml"/></Relationships>
</file>

<file path=ppt/slides/_rels/slide121.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slideLayout" Target="../slideLayouts/slideLayout3.xml"/><Relationship Id="rId1" Type="http://schemas.openxmlformats.org/officeDocument/2006/relationships/tags" Target="../tags/tag103.xml"/></Relationships>
</file>

<file path=ppt/slides/_rels/slide122.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slideLayout" Target="../slideLayouts/slideLayout3.xml"/><Relationship Id="rId1" Type="http://schemas.openxmlformats.org/officeDocument/2006/relationships/tags" Target="../tags/tag104.xml"/></Relationships>
</file>

<file path=ppt/slides/_rels/slide12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5.xml"/></Relationships>
</file>

<file path=ppt/slides/_rels/slide124.xml.rels><?xml version="1.0" encoding="UTF-8" standalone="yes"?>
<Relationships xmlns="http://schemas.openxmlformats.org/package/2006/relationships"><Relationship Id="rId3" Type="http://schemas.openxmlformats.org/officeDocument/2006/relationships/image" Target="../media/image137.png"/><Relationship Id="rId2" Type="http://schemas.openxmlformats.org/officeDocument/2006/relationships/slideLayout" Target="../slideLayouts/slideLayout3.xml"/><Relationship Id="rId1" Type="http://schemas.openxmlformats.org/officeDocument/2006/relationships/tags" Target="../tags/tag106.xml"/></Relationships>
</file>

<file path=ppt/slides/_rels/slide125.xml.rels><?xml version="1.0" encoding="UTF-8" standalone="yes"?>
<Relationships xmlns="http://schemas.openxmlformats.org/package/2006/relationships"><Relationship Id="rId8" Type="http://schemas.openxmlformats.org/officeDocument/2006/relationships/image" Target="../media/image190.png"/><Relationship Id="rId3" Type="http://schemas.openxmlformats.org/officeDocument/2006/relationships/image" Target="../media/image140.png"/><Relationship Id="rId7" Type="http://schemas.openxmlformats.org/officeDocument/2006/relationships/image" Target="../media/image180.png"/><Relationship Id="rId2" Type="http://schemas.openxmlformats.org/officeDocument/2006/relationships/slideLayout" Target="../slideLayouts/slideLayout3.xml"/><Relationship Id="rId1" Type="http://schemas.openxmlformats.org/officeDocument/2006/relationships/tags" Target="../tags/tag107.xml"/><Relationship Id="rId6" Type="http://schemas.openxmlformats.org/officeDocument/2006/relationships/image" Target="../media/image170.png"/><Relationship Id="rId5" Type="http://schemas.openxmlformats.org/officeDocument/2006/relationships/image" Target="../media/image160.png"/><Relationship Id="rId10" Type="http://schemas.openxmlformats.org/officeDocument/2006/relationships/image" Target="../media/image210.png"/><Relationship Id="rId4" Type="http://schemas.openxmlformats.org/officeDocument/2006/relationships/image" Target="../media/image150.png"/><Relationship Id="rId9" Type="http://schemas.openxmlformats.org/officeDocument/2006/relationships/image" Target="../media/image200.png"/></Relationships>
</file>

<file path=ppt/slides/_rels/slide1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8.xml"/></Relationships>
</file>

<file path=ppt/slides/_rels/slide127.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109.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128.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110.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129.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111.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130.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112.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13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3.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8" Type="http://schemas.openxmlformats.org/officeDocument/2006/relationships/image" Target="../media/image111.png"/><Relationship Id="rId3" Type="http://schemas.openxmlformats.org/officeDocument/2006/relationships/image" Target="../media/image105.png"/><Relationship Id="rId7" Type="http://schemas.openxmlformats.org/officeDocument/2006/relationships/image" Target="../media/image109.jpg"/><Relationship Id="rId2" Type="http://schemas.openxmlformats.org/officeDocument/2006/relationships/image" Target="../media/image103.png"/><Relationship Id="rId1" Type="http://schemas.openxmlformats.org/officeDocument/2006/relationships/slideLayout" Target="../slideLayouts/slideLayout3.xml"/><Relationship Id="rId6" Type="http://schemas.openxmlformats.org/officeDocument/2006/relationships/image" Target="../media/image108.jpg"/><Relationship Id="rId11" Type="http://schemas.openxmlformats.org/officeDocument/2006/relationships/image" Target="../media/image114.png"/><Relationship Id="rId5" Type="http://schemas.openxmlformats.org/officeDocument/2006/relationships/image" Target="../media/image107.png"/><Relationship Id="rId10" Type="http://schemas.openxmlformats.org/officeDocument/2006/relationships/image" Target="../media/image113.jpg"/><Relationship Id="rId4" Type="http://schemas.openxmlformats.org/officeDocument/2006/relationships/image" Target="../media/image106.png"/><Relationship Id="rId9" Type="http://schemas.openxmlformats.org/officeDocument/2006/relationships/image" Target="../media/image112.jpg"/></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3" Type="http://schemas.openxmlformats.org/officeDocument/2006/relationships/image" Target="../media/image29.svg"/><Relationship Id="rId7" Type="http://schemas.openxmlformats.org/officeDocument/2006/relationships/image" Target="../media/image58.svg"/><Relationship Id="rId2" Type="http://schemas.openxmlformats.org/officeDocument/2006/relationships/image" Target="../media/image28.png"/><Relationship Id="rId1" Type="http://schemas.openxmlformats.org/officeDocument/2006/relationships/slideLayout" Target="../slideLayouts/slideLayout3.xml"/><Relationship Id="rId6" Type="http://schemas.openxmlformats.org/officeDocument/2006/relationships/image" Target="../media/image57.png"/><Relationship Id="rId5" Type="http://schemas.openxmlformats.org/officeDocument/2006/relationships/image" Target="../media/image13.svg"/><Relationship Id="rId4" Type="http://schemas.openxmlformats.org/officeDocument/2006/relationships/image" Target="../media/image12.pn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11.xml"/></Relationships>
</file>

<file path=ppt/slides/_rels/slide1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4.xml"/></Relationships>
</file>

<file path=ppt/slides/_rels/slide141.xml.rels><?xml version="1.0" encoding="UTF-8" standalone="yes"?>
<Relationships xmlns="http://schemas.openxmlformats.org/package/2006/relationships"><Relationship Id="rId8" Type="http://schemas.openxmlformats.org/officeDocument/2006/relationships/image" Target="../media/image118.jpeg"/><Relationship Id="rId3" Type="http://schemas.openxmlformats.org/officeDocument/2006/relationships/image" Target="../media/image12.png"/><Relationship Id="rId7" Type="http://schemas.openxmlformats.org/officeDocument/2006/relationships/image" Target="../media/image117.jpeg"/><Relationship Id="rId2" Type="http://schemas.openxmlformats.org/officeDocument/2006/relationships/slideLayout" Target="../slideLayouts/slideLayout3.xml"/><Relationship Id="rId1" Type="http://schemas.openxmlformats.org/officeDocument/2006/relationships/tags" Target="../tags/tag115.xml"/><Relationship Id="rId6" Type="http://schemas.openxmlformats.org/officeDocument/2006/relationships/image" Target="../media/image116.jpeg"/><Relationship Id="rId5" Type="http://schemas.openxmlformats.org/officeDocument/2006/relationships/image" Target="../media/image115.jpeg"/><Relationship Id="rId4" Type="http://schemas.openxmlformats.org/officeDocument/2006/relationships/image" Target="../media/image13.svg"/></Relationships>
</file>

<file path=ppt/slides/_rels/slide1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116.xml"/><Relationship Id="rId5" Type="http://schemas.openxmlformats.org/officeDocument/2006/relationships/image" Target="../media/image119.jpg"/><Relationship Id="rId4" Type="http://schemas.openxmlformats.org/officeDocument/2006/relationships/image" Target="../media/image13.svg"/></Relationships>
</file>

<file path=ppt/slides/_rels/slide14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117.xml"/><Relationship Id="rId4" Type="http://schemas.openxmlformats.org/officeDocument/2006/relationships/image" Target="../media/image13.svg"/></Relationships>
</file>

<file path=ppt/slides/_rels/slide1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118.xml"/><Relationship Id="rId4" Type="http://schemas.openxmlformats.org/officeDocument/2006/relationships/image" Target="../media/image13.svg"/></Relationships>
</file>

<file path=ppt/slides/_rels/slide14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119.xml"/><Relationship Id="rId4" Type="http://schemas.openxmlformats.org/officeDocument/2006/relationships/image" Target="../media/image13.svg"/></Relationships>
</file>

<file path=ppt/slides/_rels/slide1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120.xml"/><Relationship Id="rId4" Type="http://schemas.openxmlformats.org/officeDocument/2006/relationships/image" Target="../media/image13.svg"/></Relationships>
</file>

<file path=ppt/slides/_rels/slide14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121.xml"/><Relationship Id="rId4" Type="http://schemas.openxmlformats.org/officeDocument/2006/relationships/image" Target="../media/image13.svg"/></Relationships>
</file>

<file path=ppt/slides/_rels/slide14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122.xml"/><Relationship Id="rId6" Type="http://schemas.openxmlformats.org/officeDocument/2006/relationships/image" Target="../media/image121.svg"/><Relationship Id="rId5" Type="http://schemas.openxmlformats.org/officeDocument/2006/relationships/image" Target="../media/image120.png"/><Relationship Id="rId4" Type="http://schemas.openxmlformats.org/officeDocument/2006/relationships/image" Target="../media/image13.svg"/></Relationships>
</file>

<file path=ppt/slides/_rels/slide149.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2.png"/><Relationship Id="rId7" Type="http://schemas.openxmlformats.org/officeDocument/2006/relationships/image" Target="../media/image21.png"/><Relationship Id="rId2" Type="http://schemas.openxmlformats.org/officeDocument/2006/relationships/slideLayout" Target="../slideLayouts/slideLayout3.xml"/><Relationship Id="rId1" Type="http://schemas.openxmlformats.org/officeDocument/2006/relationships/tags" Target="../tags/tag123.xml"/><Relationship Id="rId6" Type="http://schemas.openxmlformats.org/officeDocument/2006/relationships/image" Target="../media/image121.svg"/><Relationship Id="rId5" Type="http://schemas.openxmlformats.org/officeDocument/2006/relationships/image" Target="../media/image120.png"/><Relationship Id="rId10" Type="http://schemas.openxmlformats.org/officeDocument/2006/relationships/image" Target="../media/image123.svg"/><Relationship Id="rId4" Type="http://schemas.openxmlformats.org/officeDocument/2006/relationships/image" Target="../media/image13.svg"/><Relationship Id="rId9" Type="http://schemas.openxmlformats.org/officeDocument/2006/relationships/image" Target="../media/image122.png"/></Relationships>
</file>

<file path=ppt/slides/_rels/slide15.xml.rels><?xml version="1.0" encoding="UTF-8" standalone="yes"?>
<Relationships xmlns="http://schemas.openxmlformats.org/package/2006/relationships"><Relationship Id="rId3" Type="http://schemas.openxmlformats.org/officeDocument/2006/relationships/video" Target="../media/media2.mp4"/><Relationship Id="rId2" Type="http://schemas.microsoft.com/office/2007/relationships/media" Target="../media/media2.mp4"/><Relationship Id="rId1" Type="http://schemas.openxmlformats.org/officeDocument/2006/relationships/tags" Target="../tags/tag12.xml"/><Relationship Id="rId5" Type="http://schemas.openxmlformats.org/officeDocument/2006/relationships/image" Target="../media/image9.png"/><Relationship Id="rId4"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2.png"/><Relationship Id="rId7" Type="http://schemas.openxmlformats.org/officeDocument/2006/relationships/image" Target="../media/image21.png"/><Relationship Id="rId2" Type="http://schemas.openxmlformats.org/officeDocument/2006/relationships/slideLayout" Target="../slideLayouts/slideLayout3.xml"/><Relationship Id="rId1" Type="http://schemas.openxmlformats.org/officeDocument/2006/relationships/tags" Target="../tags/tag124.xml"/><Relationship Id="rId6" Type="http://schemas.openxmlformats.org/officeDocument/2006/relationships/image" Target="../media/image121.svg"/><Relationship Id="rId5" Type="http://schemas.openxmlformats.org/officeDocument/2006/relationships/image" Target="../media/image120.png"/><Relationship Id="rId10" Type="http://schemas.openxmlformats.org/officeDocument/2006/relationships/image" Target="../media/image123.svg"/><Relationship Id="rId4" Type="http://schemas.openxmlformats.org/officeDocument/2006/relationships/image" Target="../media/image13.svg"/><Relationship Id="rId9" Type="http://schemas.openxmlformats.org/officeDocument/2006/relationships/image" Target="../media/image122.png"/></Relationships>
</file>

<file path=ppt/slides/_rels/slide151.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28.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25.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52.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28.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26.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53.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28.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2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54.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28.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28.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55.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28.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29.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5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24.png"/><Relationship Id="rId7" Type="http://schemas.openxmlformats.org/officeDocument/2006/relationships/image" Target="../media/image29.svg"/><Relationship Id="rId2" Type="http://schemas.openxmlformats.org/officeDocument/2006/relationships/slideLayout" Target="../slideLayouts/slideLayout3.xml"/><Relationship Id="rId1" Type="http://schemas.openxmlformats.org/officeDocument/2006/relationships/tags" Target="../tags/tag130.xml"/><Relationship Id="rId6" Type="http://schemas.openxmlformats.org/officeDocument/2006/relationships/image" Target="../media/image28.png"/><Relationship Id="rId11" Type="http://schemas.openxmlformats.org/officeDocument/2006/relationships/image" Target="../media/image58.svg"/><Relationship Id="rId5" Type="http://schemas.openxmlformats.org/officeDocument/2006/relationships/image" Target="../media/image126.jpg"/><Relationship Id="rId10" Type="http://schemas.openxmlformats.org/officeDocument/2006/relationships/image" Target="../media/image57.png"/><Relationship Id="rId4" Type="http://schemas.openxmlformats.org/officeDocument/2006/relationships/image" Target="../media/image125.jpeg"/><Relationship Id="rId9" Type="http://schemas.openxmlformats.org/officeDocument/2006/relationships/image" Target="../media/image13.svg"/></Relationships>
</file>

<file path=ppt/slides/_rels/slide15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24.png"/><Relationship Id="rId7" Type="http://schemas.openxmlformats.org/officeDocument/2006/relationships/image" Target="../media/image29.svg"/><Relationship Id="rId2" Type="http://schemas.openxmlformats.org/officeDocument/2006/relationships/slideLayout" Target="../slideLayouts/slideLayout3.xml"/><Relationship Id="rId1" Type="http://schemas.openxmlformats.org/officeDocument/2006/relationships/tags" Target="../tags/tag131.xml"/><Relationship Id="rId6" Type="http://schemas.openxmlformats.org/officeDocument/2006/relationships/image" Target="../media/image28.png"/><Relationship Id="rId11" Type="http://schemas.openxmlformats.org/officeDocument/2006/relationships/image" Target="../media/image58.svg"/><Relationship Id="rId5" Type="http://schemas.openxmlformats.org/officeDocument/2006/relationships/image" Target="../media/image126.jpg"/><Relationship Id="rId10" Type="http://schemas.openxmlformats.org/officeDocument/2006/relationships/image" Target="../media/image57.png"/><Relationship Id="rId4" Type="http://schemas.openxmlformats.org/officeDocument/2006/relationships/image" Target="../media/image125.jpeg"/><Relationship Id="rId9" Type="http://schemas.openxmlformats.org/officeDocument/2006/relationships/image" Target="../media/image13.svg"/></Relationships>
</file>

<file path=ppt/slides/_rels/slide158.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28.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3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9.svg"/></Relationships>
</file>

<file path=ppt/slides/_rels/slide15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3" Type="http://schemas.openxmlformats.org/officeDocument/2006/relationships/image" Target="../media/image127.png"/><Relationship Id="rId2" Type="http://schemas.openxmlformats.org/officeDocument/2006/relationships/slideLayout" Target="../slideLayouts/slideLayout3.xml"/><Relationship Id="rId1" Type="http://schemas.openxmlformats.org/officeDocument/2006/relationships/tags" Target="../tags/tag134.xml"/></Relationships>
</file>

<file path=ppt/slides/_rels/slide161.xml.rels><?xml version="1.0" encoding="UTF-8" standalone="yes"?>
<Relationships xmlns="http://schemas.openxmlformats.org/package/2006/relationships"><Relationship Id="rId3" Type="http://schemas.openxmlformats.org/officeDocument/2006/relationships/image" Target="../media/image127.png"/><Relationship Id="rId2" Type="http://schemas.openxmlformats.org/officeDocument/2006/relationships/slideLayout" Target="../slideLayouts/slideLayout3.xml"/><Relationship Id="rId1" Type="http://schemas.openxmlformats.org/officeDocument/2006/relationships/tags" Target="../tags/tag135.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3.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128.png"/><Relationship Id="rId7" Type="http://schemas.openxmlformats.org/officeDocument/2006/relationships/image" Target="../media/image58.svg"/><Relationship Id="rId2" Type="http://schemas.openxmlformats.org/officeDocument/2006/relationships/slideLayout" Target="../slideLayouts/slideLayout3.xml"/><Relationship Id="rId1" Type="http://schemas.openxmlformats.org/officeDocument/2006/relationships/tags" Target="../tags/tag136.xml"/><Relationship Id="rId6" Type="http://schemas.openxmlformats.org/officeDocument/2006/relationships/image" Target="../media/image57.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29.svg"/></Relationships>
</file>

<file path=ppt/slides/_rels/slide164.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12.png"/><Relationship Id="rId7" Type="http://schemas.openxmlformats.org/officeDocument/2006/relationships/image" Target="../media/image28.png"/><Relationship Id="rId2" Type="http://schemas.openxmlformats.org/officeDocument/2006/relationships/slideLayout" Target="../slideLayouts/slideLayout3.xml"/><Relationship Id="rId1" Type="http://schemas.openxmlformats.org/officeDocument/2006/relationships/tags" Target="../tags/tag137.xml"/><Relationship Id="rId6" Type="http://schemas.openxmlformats.org/officeDocument/2006/relationships/image" Target="../media/image58.svg"/><Relationship Id="rId5" Type="http://schemas.openxmlformats.org/officeDocument/2006/relationships/image" Target="../media/image57.png"/><Relationship Id="rId4" Type="http://schemas.openxmlformats.org/officeDocument/2006/relationships/image" Target="../media/image13.svg"/><Relationship Id="rId9" Type="http://schemas.openxmlformats.org/officeDocument/2006/relationships/image" Target="../media/image128.png"/></Relationships>
</file>

<file path=ppt/slides/_rels/slide165.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12.png"/><Relationship Id="rId7" Type="http://schemas.openxmlformats.org/officeDocument/2006/relationships/image" Target="../media/image28.png"/><Relationship Id="rId2" Type="http://schemas.openxmlformats.org/officeDocument/2006/relationships/slideLayout" Target="../slideLayouts/slideLayout3.xml"/><Relationship Id="rId1" Type="http://schemas.openxmlformats.org/officeDocument/2006/relationships/tags" Target="../tags/tag138.xml"/><Relationship Id="rId6" Type="http://schemas.openxmlformats.org/officeDocument/2006/relationships/image" Target="../media/image58.svg"/><Relationship Id="rId5" Type="http://schemas.openxmlformats.org/officeDocument/2006/relationships/image" Target="../media/image57.png"/><Relationship Id="rId10" Type="http://schemas.openxmlformats.org/officeDocument/2006/relationships/image" Target="../media/image129.png"/><Relationship Id="rId4" Type="http://schemas.openxmlformats.org/officeDocument/2006/relationships/image" Target="../media/image13.svg"/><Relationship Id="rId9" Type="http://schemas.openxmlformats.org/officeDocument/2006/relationships/image" Target="../media/image128.png"/></Relationships>
</file>

<file path=ppt/slides/_rels/slide166.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39.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67.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40.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68.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41.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69.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42.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sv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svg"/></Relationships>
</file>

<file path=ppt/slides/_rels/slide170.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43.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71.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44.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72.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45.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73.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132.png"/><Relationship Id="rId7" Type="http://schemas.openxmlformats.org/officeDocument/2006/relationships/image" Target="../media/image13.svg"/><Relationship Id="rId2" Type="http://schemas.openxmlformats.org/officeDocument/2006/relationships/slideLayout" Target="../slideLayouts/slideLayout3.xml"/><Relationship Id="rId1" Type="http://schemas.openxmlformats.org/officeDocument/2006/relationships/tags" Target="../tags/tag146.xml"/><Relationship Id="rId6" Type="http://schemas.openxmlformats.org/officeDocument/2006/relationships/image" Target="../media/image12.png"/><Relationship Id="rId11" Type="http://schemas.openxmlformats.org/officeDocument/2006/relationships/image" Target="../media/image29.svg"/><Relationship Id="rId5" Type="http://schemas.openxmlformats.org/officeDocument/2006/relationships/image" Target="../media/image131.png"/><Relationship Id="rId10" Type="http://schemas.openxmlformats.org/officeDocument/2006/relationships/image" Target="../media/image28.png"/><Relationship Id="rId4" Type="http://schemas.openxmlformats.org/officeDocument/2006/relationships/image" Target="../media/image130.png"/><Relationship Id="rId9" Type="http://schemas.openxmlformats.org/officeDocument/2006/relationships/image" Target="../media/image58.svg"/></Relationships>
</file>

<file path=ppt/slides/_rels/slide174.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47.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75.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48.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76.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49.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77.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50.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78.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51.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79.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52.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1.svg"/><Relationship Id="rId7" Type="http://schemas.openxmlformats.org/officeDocument/2006/relationships/image" Target="../media/image17.sv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13.svg"/><Relationship Id="rId4" Type="http://schemas.openxmlformats.org/officeDocument/2006/relationships/image" Target="../media/image14.png"/><Relationship Id="rId9" Type="http://schemas.openxmlformats.org/officeDocument/2006/relationships/image" Target="../media/image12.png"/></Relationships>
</file>

<file path=ppt/slides/_rels/slide180.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53.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81.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132.png"/><Relationship Id="rId7" Type="http://schemas.openxmlformats.org/officeDocument/2006/relationships/image" Target="../media/image13.svg"/><Relationship Id="rId2" Type="http://schemas.openxmlformats.org/officeDocument/2006/relationships/slideLayout" Target="../slideLayouts/slideLayout3.xml"/><Relationship Id="rId1" Type="http://schemas.openxmlformats.org/officeDocument/2006/relationships/tags" Target="../tags/tag154.xml"/><Relationship Id="rId6" Type="http://schemas.openxmlformats.org/officeDocument/2006/relationships/image" Target="../media/image12.png"/><Relationship Id="rId11" Type="http://schemas.openxmlformats.org/officeDocument/2006/relationships/image" Target="../media/image29.svg"/><Relationship Id="rId5" Type="http://schemas.openxmlformats.org/officeDocument/2006/relationships/image" Target="../media/image131.png"/><Relationship Id="rId10" Type="http://schemas.openxmlformats.org/officeDocument/2006/relationships/image" Target="../media/image28.png"/><Relationship Id="rId4" Type="http://schemas.openxmlformats.org/officeDocument/2006/relationships/image" Target="../media/image130.png"/><Relationship Id="rId9" Type="http://schemas.openxmlformats.org/officeDocument/2006/relationships/image" Target="../media/image58.svg"/></Relationships>
</file>

<file path=ppt/slides/_rels/slide182.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55.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83.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56.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84.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57.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85.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58.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86.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59.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87.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60.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88.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61.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89.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130.png"/><Relationship Id="rId7" Type="http://schemas.openxmlformats.org/officeDocument/2006/relationships/image" Target="../media/image57.png"/><Relationship Id="rId2" Type="http://schemas.openxmlformats.org/officeDocument/2006/relationships/slideLayout" Target="../slideLayouts/slideLayout3.xml"/><Relationship Id="rId1" Type="http://schemas.openxmlformats.org/officeDocument/2006/relationships/tags" Target="../tags/tag162.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29.svg"/><Relationship Id="rId4" Type="http://schemas.openxmlformats.org/officeDocument/2006/relationships/image" Target="../media/image131.png"/><Relationship Id="rId9" Type="http://schemas.openxmlformats.org/officeDocument/2006/relationships/image" Target="../media/image28.png"/></Relationships>
</file>

<file path=ppt/slides/_rels/slide19.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11.svg"/><Relationship Id="rId7" Type="http://schemas.openxmlformats.org/officeDocument/2006/relationships/image" Target="../media/image17.svg"/><Relationship Id="rId12" Type="http://schemas.openxmlformats.org/officeDocument/2006/relationships/image" Target="../media/image20.svg"/><Relationship Id="rId17" Type="http://schemas.openxmlformats.org/officeDocument/2006/relationships/image" Target="../media/image25.png"/><Relationship Id="rId2" Type="http://schemas.openxmlformats.org/officeDocument/2006/relationships/image" Target="../media/image10.png"/><Relationship Id="rId16" Type="http://schemas.openxmlformats.org/officeDocument/2006/relationships/image" Target="../media/image24.svg"/><Relationship Id="rId1" Type="http://schemas.openxmlformats.org/officeDocument/2006/relationships/slideLayout" Target="../slideLayouts/slideLayout3.xml"/><Relationship Id="rId6" Type="http://schemas.openxmlformats.org/officeDocument/2006/relationships/image" Target="../media/image16.png"/><Relationship Id="rId11" Type="http://schemas.openxmlformats.org/officeDocument/2006/relationships/image" Target="../media/image19.png"/><Relationship Id="rId5" Type="http://schemas.openxmlformats.org/officeDocument/2006/relationships/image" Target="../media/image15.svg"/><Relationship Id="rId15" Type="http://schemas.openxmlformats.org/officeDocument/2006/relationships/image" Target="../media/image23.png"/><Relationship Id="rId10" Type="http://schemas.openxmlformats.org/officeDocument/2006/relationships/image" Target="../media/image13.svg"/><Relationship Id="rId4" Type="http://schemas.openxmlformats.org/officeDocument/2006/relationships/image" Target="../media/image14.png"/><Relationship Id="rId9" Type="http://schemas.openxmlformats.org/officeDocument/2006/relationships/image" Target="../media/image12.png"/><Relationship Id="rId14" Type="http://schemas.openxmlformats.org/officeDocument/2006/relationships/image" Target="../media/image22.svg"/></Relationships>
</file>

<file path=ppt/slides/_rels/slide19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63.xml"/></Relationships>
</file>

<file path=ppt/slides/_rels/slide19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64.xml"/></Relationships>
</file>

<file path=ppt/slides/_rels/slide19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65.xml"/></Relationships>
</file>

<file path=ppt/slides/_rels/slide19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66.xml"/></Relationships>
</file>

<file path=ppt/slides/_rels/slide19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67.xml"/></Relationships>
</file>

<file path=ppt/slides/_rels/slide195.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slideLayout" Target="../slideLayouts/slideLayout3.xml"/><Relationship Id="rId1" Type="http://schemas.openxmlformats.org/officeDocument/2006/relationships/tags" Target="../tags/tag168.xml"/></Relationships>
</file>

<file path=ppt/slides/_rels/slide196.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slideLayout" Target="../slideLayouts/slideLayout3.xml"/><Relationship Id="rId1" Type="http://schemas.openxmlformats.org/officeDocument/2006/relationships/tags" Target="../tags/tag169.xml"/><Relationship Id="rId5" Type="http://schemas.openxmlformats.org/officeDocument/2006/relationships/image" Target="../media/image135.png"/><Relationship Id="rId4" Type="http://schemas.openxmlformats.org/officeDocument/2006/relationships/image" Target="../media/image134.png"/></Relationships>
</file>

<file path=ppt/slides/_rels/slide19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0.xml"/></Relationships>
</file>

<file path=ppt/slides/_rels/slide19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1.xml"/></Relationships>
</file>

<file path=ppt/slides/_rels/slide199.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slideLayout" Target="../slideLayouts/slideLayout3.xml"/><Relationship Id="rId1" Type="http://schemas.openxmlformats.org/officeDocument/2006/relationships/tags" Target="../tags/tag172.xml"/><Relationship Id="rId5" Type="http://schemas.openxmlformats.org/officeDocument/2006/relationships/image" Target="../media/image139.png"/><Relationship Id="rId4" Type="http://schemas.openxmlformats.org/officeDocument/2006/relationships/image" Target="../media/image13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11.svg"/><Relationship Id="rId7" Type="http://schemas.openxmlformats.org/officeDocument/2006/relationships/image" Target="../media/image17.svg"/><Relationship Id="rId12" Type="http://schemas.openxmlformats.org/officeDocument/2006/relationships/image" Target="../media/image20.svg"/><Relationship Id="rId17" Type="http://schemas.openxmlformats.org/officeDocument/2006/relationships/image" Target="../media/image25.png"/><Relationship Id="rId2" Type="http://schemas.openxmlformats.org/officeDocument/2006/relationships/image" Target="../media/image10.png"/><Relationship Id="rId16" Type="http://schemas.openxmlformats.org/officeDocument/2006/relationships/image" Target="../media/image24.svg"/><Relationship Id="rId1" Type="http://schemas.openxmlformats.org/officeDocument/2006/relationships/slideLayout" Target="../slideLayouts/slideLayout3.xml"/><Relationship Id="rId6" Type="http://schemas.openxmlformats.org/officeDocument/2006/relationships/image" Target="../media/image16.png"/><Relationship Id="rId11" Type="http://schemas.openxmlformats.org/officeDocument/2006/relationships/image" Target="../media/image19.png"/><Relationship Id="rId5" Type="http://schemas.openxmlformats.org/officeDocument/2006/relationships/image" Target="../media/image15.svg"/><Relationship Id="rId15" Type="http://schemas.openxmlformats.org/officeDocument/2006/relationships/image" Target="../media/image23.png"/><Relationship Id="rId10" Type="http://schemas.openxmlformats.org/officeDocument/2006/relationships/image" Target="../media/image13.svg"/><Relationship Id="rId4" Type="http://schemas.openxmlformats.org/officeDocument/2006/relationships/image" Target="../media/image14.png"/><Relationship Id="rId9" Type="http://schemas.openxmlformats.org/officeDocument/2006/relationships/image" Target="../media/image12.png"/><Relationship Id="rId14" Type="http://schemas.openxmlformats.org/officeDocument/2006/relationships/image" Target="../media/image22.svg"/></Relationships>
</file>

<file path=ppt/slides/_rels/slide20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3.xml"/></Relationships>
</file>

<file path=ppt/slides/_rels/slide201.xml.rels><?xml version="1.0" encoding="UTF-8" standalone="yes"?>
<Relationships xmlns="http://schemas.openxmlformats.org/package/2006/relationships"><Relationship Id="rId3" Type="http://schemas.openxmlformats.org/officeDocument/2006/relationships/image" Target="../media/image141.png"/><Relationship Id="rId2" Type="http://schemas.openxmlformats.org/officeDocument/2006/relationships/slideLayout" Target="../slideLayouts/slideLayout3.xml"/><Relationship Id="rId1" Type="http://schemas.openxmlformats.org/officeDocument/2006/relationships/tags" Target="../tags/tag174.xml"/></Relationships>
</file>

<file path=ppt/slides/_rels/slide20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175.xml"/><Relationship Id="rId6" Type="http://schemas.openxmlformats.org/officeDocument/2006/relationships/image" Target="../media/image58.svg"/><Relationship Id="rId5" Type="http://schemas.openxmlformats.org/officeDocument/2006/relationships/image" Target="../media/image57.png"/><Relationship Id="rId4" Type="http://schemas.openxmlformats.org/officeDocument/2006/relationships/image" Target="../media/image13.svg"/></Relationships>
</file>

<file path=ppt/slides/_rels/slide203.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slideLayout" Target="../slideLayouts/slideLayout3.xml"/><Relationship Id="rId1" Type="http://schemas.openxmlformats.org/officeDocument/2006/relationships/tags" Target="../tags/tag176.xml"/><Relationship Id="rId4" Type="http://schemas.openxmlformats.org/officeDocument/2006/relationships/image" Target="../media/image143.png"/></Relationships>
</file>

<file path=ppt/slides/_rels/slide20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7.xml"/></Relationships>
</file>

<file path=ppt/slides/_rels/slide205.xml.rels><?xml version="1.0" encoding="UTF-8" standalone="yes"?>
<Relationships xmlns="http://schemas.openxmlformats.org/package/2006/relationships"><Relationship Id="rId3" Type="http://schemas.openxmlformats.org/officeDocument/2006/relationships/image" Target="../media/image144.png"/><Relationship Id="rId2" Type="http://schemas.openxmlformats.org/officeDocument/2006/relationships/slideLayout" Target="../slideLayouts/slideLayout3.xml"/><Relationship Id="rId1" Type="http://schemas.openxmlformats.org/officeDocument/2006/relationships/tags" Target="../tags/tag178.xml"/></Relationships>
</file>

<file path=ppt/slides/_rels/slide20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9.xml"/></Relationships>
</file>

<file path=ppt/slides/_rels/slide20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80.xml"/></Relationships>
</file>

<file path=ppt/slides/_rels/slide20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8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19.png"/><Relationship Id="rId3" Type="http://schemas.openxmlformats.org/officeDocument/2006/relationships/image" Target="../media/image11.svg"/><Relationship Id="rId7" Type="http://schemas.openxmlformats.org/officeDocument/2006/relationships/image" Target="../media/image15.svg"/><Relationship Id="rId12" Type="http://schemas.openxmlformats.org/officeDocument/2006/relationships/image" Target="../media/image32.svg"/><Relationship Id="rId2" Type="http://schemas.openxmlformats.org/officeDocument/2006/relationships/image" Target="../media/image10.png"/><Relationship Id="rId16" Type="http://schemas.openxmlformats.org/officeDocument/2006/relationships/image" Target="../media/image34.svg"/><Relationship Id="rId1" Type="http://schemas.openxmlformats.org/officeDocument/2006/relationships/slideLayout" Target="../slideLayouts/slideLayout3.xml"/><Relationship Id="rId6" Type="http://schemas.openxmlformats.org/officeDocument/2006/relationships/image" Target="../media/image14.png"/><Relationship Id="rId11" Type="http://schemas.openxmlformats.org/officeDocument/2006/relationships/image" Target="../media/image31.png"/><Relationship Id="rId5" Type="http://schemas.openxmlformats.org/officeDocument/2006/relationships/image" Target="../media/image13.svg"/><Relationship Id="rId15" Type="http://schemas.openxmlformats.org/officeDocument/2006/relationships/image" Target="../media/image33.png"/><Relationship Id="rId10" Type="http://schemas.openxmlformats.org/officeDocument/2006/relationships/image" Target="../media/image24.svg"/><Relationship Id="rId4" Type="http://schemas.openxmlformats.org/officeDocument/2006/relationships/image" Target="../media/image12.png"/><Relationship Id="rId9" Type="http://schemas.openxmlformats.org/officeDocument/2006/relationships/image" Target="../media/image23.png"/><Relationship Id="rId14" Type="http://schemas.openxmlformats.org/officeDocument/2006/relationships/image" Target="../media/image20.sv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4.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xml"/></Relationships>
</file>

<file path=ppt/slides/_rels/slide29.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slideLayout" Target="../slideLayouts/slideLayout3.xml"/><Relationship Id="rId1" Type="http://schemas.openxmlformats.org/officeDocument/2006/relationships/tags" Target="../tags/tag16.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 Id="rId9" Type="http://schemas.openxmlformats.org/officeDocument/2006/relationships/image" Target="../media/image4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30.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slideLayout" Target="../slideLayouts/slideLayout3.xml"/><Relationship Id="rId1" Type="http://schemas.openxmlformats.org/officeDocument/2006/relationships/tags" Target="../tags/tag17.xml"/><Relationship Id="rId6" Type="http://schemas.openxmlformats.org/officeDocument/2006/relationships/image" Target="../media/image38.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slideLayout" Target="../slideLayouts/slideLayout3.xml"/><Relationship Id="rId1" Type="http://schemas.openxmlformats.org/officeDocument/2006/relationships/tags" Target="../tags/tag18.xml"/><Relationship Id="rId4" Type="http://schemas.openxmlformats.org/officeDocument/2006/relationships/image" Target="../media/image44.png"/></Relationships>
</file>

<file path=ppt/slides/_rels/slide3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slideLayout" Target="../slideLayouts/slideLayout3.xml"/><Relationship Id="rId1" Type="http://schemas.openxmlformats.org/officeDocument/2006/relationships/tags" Target="../tags/tag19.xml"/><Relationship Id="rId4" Type="http://schemas.openxmlformats.org/officeDocument/2006/relationships/image" Target="../media/image44.png"/></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slideLayout" Target="../slideLayouts/slideLayout3.xml"/><Relationship Id="rId1" Type="http://schemas.openxmlformats.org/officeDocument/2006/relationships/tags" Target="../tags/tag20.xml"/><Relationship Id="rId4" Type="http://schemas.openxmlformats.org/officeDocument/2006/relationships/image" Target="../media/image44.png"/></Relationships>
</file>

<file path=ppt/slides/_rels/slide3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slideLayout" Target="../slideLayouts/slideLayout3.xml"/><Relationship Id="rId1" Type="http://schemas.openxmlformats.org/officeDocument/2006/relationships/tags" Target="../tags/tag21.xml"/><Relationship Id="rId4" Type="http://schemas.openxmlformats.org/officeDocument/2006/relationships/image" Target="../media/image44.png"/></Relationships>
</file>

<file path=ppt/slides/_rels/slide3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slideLayout" Target="../slideLayouts/slideLayout3.xml"/><Relationship Id="rId1" Type="http://schemas.openxmlformats.org/officeDocument/2006/relationships/tags" Target="../tags/tag22.xml"/><Relationship Id="rId4" Type="http://schemas.openxmlformats.org/officeDocument/2006/relationships/image" Target="../media/image44.png"/></Relationships>
</file>

<file path=ppt/slides/_rels/slide3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slideLayout" Target="../slideLayouts/slideLayout3.xml"/><Relationship Id="rId1" Type="http://schemas.openxmlformats.org/officeDocument/2006/relationships/tags" Target="../tags/tag23.xml"/><Relationship Id="rId4" Type="http://schemas.openxmlformats.org/officeDocument/2006/relationships/image" Target="../media/image41.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4.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5.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6.xml"/></Relationships>
</file>

<file path=ppt/slides/_rels/slide4.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hemeOverride" Target="../theme/themeOverride2.xml"/><Relationship Id="rId5" Type="http://schemas.openxmlformats.org/officeDocument/2006/relationships/image" Target="../media/image3.png"/><Relationship Id="rId4"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7.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8.xml"/></Relationships>
</file>

<file path=ppt/slides/_rels/slide42.xml.rels><?xml version="1.0" encoding="UTF-8" standalone="yes"?>
<Relationships xmlns="http://schemas.openxmlformats.org/package/2006/relationships"><Relationship Id="rId8" Type="http://schemas.openxmlformats.org/officeDocument/2006/relationships/image" Target="../media/image13.svg"/><Relationship Id="rId13" Type="http://schemas.openxmlformats.org/officeDocument/2006/relationships/image" Target="../media/image18.png"/><Relationship Id="rId18" Type="http://schemas.openxmlformats.org/officeDocument/2006/relationships/image" Target="../media/image28.png"/><Relationship Id="rId3" Type="http://schemas.openxmlformats.org/officeDocument/2006/relationships/image" Target="../media/image10.png"/><Relationship Id="rId7" Type="http://schemas.openxmlformats.org/officeDocument/2006/relationships/image" Target="../media/image12.png"/><Relationship Id="rId12" Type="http://schemas.openxmlformats.org/officeDocument/2006/relationships/image" Target="../media/image24.svg"/><Relationship Id="rId17" Type="http://schemas.openxmlformats.org/officeDocument/2006/relationships/image" Target="../media/image34.svg"/><Relationship Id="rId2" Type="http://schemas.openxmlformats.org/officeDocument/2006/relationships/slideLayout" Target="../slideLayouts/slideLayout3.xml"/><Relationship Id="rId16" Type="http://schemas.openxmlformats.org/officeDocument/2006/relationships/image" Target="../media/image33.png"/><Relationship Id="rId1" Type="http://schemas.openxmlformats.org/officeDocument/2006/relationships/tags" Target="../tags/tag29.xml"/><Relationship Id="rId6" Type="http://schemas.openxmlformats.org/officeDocument/2006/relationships/image" Target="../media/image15.svg"/><Relationship Id="rId11" Type="http://schemas.openxmlformats.org/officeDocument/2006/relationships/image" Target="../media/image23.png"/><Relationship Id="rId5" Type="http://schemas.openxmlformats.org/officeDocument/2006/relationships/image" Target="../media/image14.png"/><Relationship Id="rId15" Type="http://schemas.openxmlformats.org/officeDocument/2006/relationships/image" Target="../media/image50.svg"/><Relationship Id="rId10" Type="http://schemas.openxmlformats.org/officeDocument/2006/relationships/image" Target="../media/image20.svg"/><Relationship Id="rId19" Type="http://schemas.openxmlformats.org/officeDocument/2006/relationships/image" Target="../media/image29.svg"/><Relationship Id="rId4" Type="http://schemas.openxmlformats.org/officeDocument/2006/relationships/image" Target="../media/image11.svg"/><Relationship Id="rId9" Type="http://schemas.openxmlformats.org/officeDocument/2006/relationships/image" Target="../media/image19.png"/><Relationship Id="rId14" Type="http://schemas.openxmlformats.org/officeDocument/2006/relationships/image" Target="../media/image4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0.xml"/></Relationships>
</file>

<file path=ppt/slides/_rels/slide4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slideLayout" Target="../slideLayouts/slideLayout3.xml"/><Relationship Id="rId1" Type="http://schemas.openxmlformats.org/officeDocument/2006/relationships/tags" Target="../tags/tag31.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2.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3.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4.xml"/></Relationships>
</file>

<file path=ppt/slides/_rels/slide49.xml.rels><?xml version="1.0" encoding="UTF-8" standalone="yes"?>
<Relationships xmlns="http://schemas.openxmlformats.org/package/2006/relationships"><Relationship Id="rId3" Type="http://schemas.openxmlformats.org/officeDocument/2006/relationships/image" Target="../media/image52.jpeg"/><Relationship Id="rId7" Type="http://schemas.openxmlformats.org/officeDocument/2006/relationships/image" Target="../media/image13.svg"/><Relationship Id="rId2" Type="http://schemas.openxmlformats.org/officeDocument/2006/relationships/slideLayout" Target="../slideLayouts/slideLayout3.xml"/><Relationship Id="rId1" Type="http://schemas.openxmlformats.org/officeDocument/2006/relationships/tags" Target="../tags/tag35.xml"/><Relationship Id="rId6" Type="http://schemas.openxmlformats.org/officeDocument/2006/relationships/image" Target="../media/image12.png"/><Relationship Id="rId5" Type="http://schemas.openxmlformats.org/officeDocument/2006/relationships/image" Target="../media/image15.sv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50.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36.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51.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37.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52.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38.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53.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39.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54.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40.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55.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41.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56.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42.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57.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43.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58.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44.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59.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57.png"/><Relationship Id="rId3" Type="http://schemas.openxmlformats.org/officeDocument/2006/relationships/image" Target="../media/image14.png"/><Relationship Id="rId7" Type="http://schemas.openxmlformats.org/officeDocument/2006/relationships/image" Target="../media/image28.png"/><Relationship Id="rId12" Type="http://schemas.openxmlformats.org/officeDocument/2006/relationships/image" Target="../media/image56.svg"/><Relationship Id="rId2" Type="http://schemas.openxmlformats.org/officeDocument/2006/relationships/slideLayout" Target="../slideLayouts/slideLayout3.xml"/><Relationship Id="rId1" Type="http://schemas.openxmlformats.org/officeDocument/2006/relationships/tags" Target="../tags/tag45.xml"/><Relationship Id="rId6" Type="http://schemas.openxmlformats.org/officeDocument/2006/relationships/image" Target="../media/image13.svg"/><Relationship Id="rId11" Type="http://schemas.openxmlformats.org/officeDocument/2006/relationships/image" Target="../media/image55.png"/><Relationship Id="rId5" Type="http://schemas.openxmlformats.org/officeDocument/2006/relationships/image" Target="../media/image12.png"/><Relationship Id="rId10" Type="http://schemas.openxmlformats.org/officeDocument/2006/relationships/image" Target="../media/image54.svg"/><Relationship Id="rId4" Type="http://schemas.openxmlformats.org/officeDocument/2006/relationships/image" Target="../media/image15.svg"/><Relationship Id="rId9" Type="http://schemas.openxmlformats.org/officeDocument/2006/relationships/image" Target="../media/image53.png"/><Relationship Id="rId14" Type="http://schemas.openxmlformats.org/officeDocument/2006/relationships/image" Target="../media/image58.sv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6.xml"/></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7.xml"/></Relationships>
</file>

<file path=ppt/slides/_rels/slide62.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slideLayout" Target="../slideLayouts/slideLayout3.xml"/><Relationship Id="rId1" Type="http://schemas.openxmlformats.org/officeDocument/2006/relationships/tags" Target="../tags/tag48.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63.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slideLayout" Target="../slideLayouts/slideLayout3.xml"/><Relationship Id="rId1" Type="http://schemas.openxmlformats.org/officeDocument/2006/relationships/tags" Target="../tags/tag49.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64.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slideLayout" Target="../slideLayouts/slideLayout3.xml"/><Relationship Id="rId1" Type="http://schemas.openxmlformats.org/officeDocument/2006/relationships/tags" Target="../tags/tag50.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65.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slideLayout" Target="../slideLayouts/slideLayout3.xml"/><Relationship Id="rId1" Type="http://schemas.openxmlformats.org/officeDocument/2006/relationships/tags" Target="../tags/tag51.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66.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slideLayout" Target="../slideLayouts/slideLayout3.xml"/><Relationship Id="rId1" Type="http://schemas.openxmlformats.org/officeDocument/2006/relationships/tags" Target="../tags/tag52.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6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slideLayout" Target="../slideLayouts/slideLayout3.xml"/><Relationship Id="rId1" Type="http://schemas.openxmlformats.org/officeDocument/2006/relationships/tags" Target="../tags/tag5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5.xml"/></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6.xml"/></Relationships>
</file>

<file path=ppt/slides/_rels/slide72.xml.rels><?xml version="1.0" encoding="UTF-8" standalone="yes"?>
<Relationships xmlns="http://schemas.openxmlformats.org/package/2006/relationships"><Relationship Id="rId8" Type="http://schemas.openxmlformats.org/officeDocument/2006/relationships/image" Target="../media/image20.svg"/><Relationship Id="rId13" Type="http://schemas.openxmlformats.org/officeDocument/2006/relationships/image" Target="../media/image57.png"/><Relationship Id="rId18" Type="http://schemas.openxmlformats.org/officeDocument/2006/relationships/image" Target="../media/image71.svg"/><Relationship Id="rId3" Type="http://schemas.openxmlformats.org/officeDocument/2006/relationships/image" Target="../media/image12.png"/><Relationship Id="rId21" Type="http://schemas.openxmlformats.org/officeDocument/2006/relationships/image" Target="../media/image74.png"/><Relationship Id="rId7" Type="http://schemas.openxmlformats.org/officeDocument/2006/relationships/image" Target="../media/image19.png"/><Relationship Id="rId12" Type="http://schemas.openxmlformats.org/officeDocument/2006/relationships/image" Target="../media/image69.svg"/><Relationship Id="rId17" Type="http://schemas.openxmlformats.org/officeDocument/2006/relationships/image" Target="../media/image70.png"/><Relationship Id="rId2" Type="http://schemas.openxmlformats.org/officeDocument/2006/relationships/slideLayout" Target="../slideLayouts/slideLayout3.xml"/><Relationship Id="rId16" Type="http://schemas.openxmlformats.org/officeDocument/2006/relationships/image" Target="../media/image15.svg"/><Relationship Id="rId20" Type="http://schemas.openxmlformats.org/officeDocument/2006/relationships/image" Target="../media/image73.svg"/><Relationship Id="rId1" Type="http://schemas.openxmlformats.org/officeDocument/2006/relationships/tags" Target="../tags/tag57.xml"/><Relationship Id="rId6" Type="http://schemas.openxmlformats.org/officeDocument/2006/relationships/image" Target="../media/image67.svg"/><Relationship Id="rId11" Type="http://schemas.openxmlformats.org/officeDocument/2006/relationships/image" Target="../media/image68.png"/><Relationship Id="rId5" Type="http://schemas.openxmlformats.org/officeDocument/2006/relationships/image" Target="../media/image66.png"/><Relationship Id="rId15" Type="http://schemas.openxmlformats.org/officeDocument/2006/relationships/image" Target="../media/image14.png"/><Relationship Id="rId10" Type="http://schemas.openxmlformats.org/officeDocument/2006/relationships/image" Target="../media/image24.svg"/><Relationship Id="rId19" Type="http://schemas.openxmlformats.org/officeDocument/2006/relationships/image" Target="../media/image72.png"/><Relationship Id="rId4" Type="http://schemas.openxmlformats.org/officeDocument/2006/relationships/image" Target="../media/image13.svg"/><Relationship Id="rId9" Type="http://schemas.openxmlformats.org/officeDocument/2006/relationships/image" Target="../media/image23.png"/><Relationship Id="rId14" Type="http://schemas.openxmlformats.org/officeDocument/2006/relationships/image" Target="../media/image58.svg"/><Relationship Id="rId22" Type="http://schemas.openxmlformats.org/officeDocument/2006/relationships/image" Target="../media/image75.svg"/></Relationships>
</file>

<file path=ppt/slides/_rels/slide73.xml.rels><?xml version="1.0" encoding="UTF-8" standalone="yes"?>
<Relationships xmlns="http://schemas.openxmlformats.org/package/2006/relationships"><Relationship Id="rId8" Type="http://schemas.openxmlformats.org/officeDocument/2006/relationships/image" Target="../media/image20.svg"/><Relationship Id="rId13" Type="http://schemas.openxmlformats.org/officeDocument/2006/relationships/image" Target="../media/image57.png"/><Relationship Id="rId18" Type="http://schemas.openxmlformats.org/officeDocument/2006/relationships/image" Target="../media/image71.svg"/><Relationship Id="rId3" Type="http://schemas.openxmlformats.org/officeDocument/2006/relationships/image" Target="../media/image12.png"/><Relationship Id="rId21" Type="http://schemas.openxmlformats.org/officeDocument/2006/relationships/image" Target="../media/image74.png"/><Relationship Id="rId7" Type="http://schemas.openxmlformats.org/officeDocument/2006/relationships/image" Target="../media/image19.png"/><Relationship Id="rId12" Type="http://schemas.openxmlformats.org/officeDocument/2006/relationships/image" Target="../media/image69.svg"/><Relationship Id="rId17" Type="http://schemas.openxmlformats.org/officeDocument/2006/relationships/image" Target="../media/image70.png"/><Relationship Id="rId2" Type="http://schemas.openxmlformats.org/officeDocument/2006/relationships/slideLayout" Target="../slideLayouts/slideLayout3.xml"/><Relationship Id="rId16" Type="http://schemas.openxmlformats.org/officeDocument/2006/relationships/image" Target="../media/image15.svg"/><Relationship Id="rId20" Type="http://schemas.openxmlformats.org/officeDocument/2006/relationships/image" Target="../media/image73.svg"/><Relationship Id="rId1" Type="http://schemas.openxmlformats.org/officeDocument/2006/relationships/tags" Target="../tags/tag58.xml"/><Relationship Id="rId6" Type="http://schemas.openxmlformats.org/officeDocument/2006/relationships/image" Target="../media/image67.svg"/><Relationship Id="rId11" Type="http://schemas.openxmlformats.org/officeDocument/2006/relationships/image" Target="../media/image68.png"/><Relationship Id="rId5" Type="http://schemas.openxmlformats.org/officeDocument/2006/relationships/image" Target="../media/image66.png"/><Relationship Id="rId15" Type="http://schemas.openxmlformats.org/officeDocument/2006/relationships/image" Target="../media/image14.png"/><Relationship Id="rId10" Type="http://schemas.openxmlformats.org/officeDocument/2006/relationships/image" Target="../media/image24.svg"/><Relationship Id="rId19" Type="http://schemas.openxmlformats.org/officeDocument/2006/relationships/image" Target="../media/image72.png"/><Relationship Id="rId4" Type="http://schemas.openxmlformats.org/officeDocument/2006/relationships/image" Target="../media/image13.svg"/><Relationship Id="rId9" Type="http://schemas.openxmlformats.org/officeDocument/2006/relationships/image" Target="../media/image23.png"/><Relationship Id="rId14" Type="http://schemas.openxmlformats.org/officeDocument/2006/relationships/image" Target="../media/image58.svg"/><Relationship Id="rId22" Type="http://schemas.openxmlformats.org/officeDocument/2006/relationships/image" Target="../media/image75.svg"/></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9.xml"/></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0.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1.xml"/></Relationships>
</file>

<file path=ppt/slides/_rels/slide79.xml.rels><?xml version="1.0" encoding="UTF-8" standalone="yes"?>
<Relationships xmlns="http://schemas.openxmlformats.org/package/2006/relationships"><Relationship Id="rId8" Type="http://schemas.openxmlformats.org/officeDocument/2006/relationships/image" Target="../media/image20.svg"/><Relationship Id="rId13" Type="http://schemas.openxmlformats.org/officeDocument/2006/relationships/image" Target="../media/image57.png"/><Relationship Id="rId18" Type="http://schemas.openxmlformats.org/officeDocument/2006/relationships/image" Target="../media/image71.svg"/><Relationship Id="rId3" Type="http://schemas.openxmlformats.org/officeDocument/2006/relationships/image" Target="../media/image12.png"/><Relationship Id="rId21" Type="http://schemas.openxmlformats.org/officeDocument/2006/relationships/image" Target="../media/image74.png"/><Relationship Id="rId7" Type="http://schemas.openxmlformats.org/officeDocument/2006/relationships/image" Target="../media/image19.png"/><Relationship Id="rId12" Type="http://schemas.openxmlformats.org/officeDocument/2006/relationships/image" Target="../media/image69.svg"/><Relationship Id="rId17" Type="http://schemas.openxmlformats.org/officeDocument/2006/relationships/image" Target="../media/image70.png"/><Relationship Id="rId2" Type="http://schemas.openxmlformats.org/officeDocument/2006/relationships/slideLayout" Target="../slideLayouts/slideLayout3.xml"/><Relationship Id="rId16" Type="http://schemas.openxmlformats.org/officeDocument/2006/relationships/image" Target="../media/image15.svg"/><Relationship Id="rId20" Type="http://schemas.openxmlformats.org/officeDocument/2006/relationships/image" Target="../media/image73.svg"/><Relationship Id="rId1" Type="http://schemas.openxmlformats.org/officeDocument/2006/relationships/tags" Target="../tags/tag62.xml"/><Relationship Id="rId6" Type="http://schemas.openxmlformats.org/officeDocument/2006/relationships/image" Target="../media/image67.svg"/><Relationship Id="rId11" Type="http://schemas.openxmlformats.org/officeDocument/2006/relationships/image" Target="../media/image68.png"/><Relationship Id="rId5" Type="http://schemas.openxmlformats.org/officeDocument/2006/relationships/image" Target="../media/image66.png"/><Relationship Id="rId15" Type="http://schemas.openxmlformats.org/officeDocument/2006/relationships/image" Target="../media/image14.png"/><Relationship Id="rId10" Type="http://schemas.openxmlformats.org/officeDocument/2006/relationships/image" Target="../media/image24.svg"/><Relationship Id="rId19" Type="http://schemas.openxmlformats.org/officeDocument/2006/relationships/image" Target="../media/image72.png"/><Relationship Id="rId4" Type="http://schemas.openxmlformats.org/officeDocument/2006/relationships/image" Target="../media/image13.svg"/><Relationship Id="rId9" Type="http://schemas.openxmlformats.org/officeDocument/2006/relationships/image" Target="../media/image23.png"/><Relationship Id="rId14" Type="http://schemas.openxmlformats.org/officeDocument/2006/relationships/image" Target="../media/image58.svg"/><Relationship Id="rId22" Type="http://schemas.openxmlformats.org/officeDocument/2006/relationships/image" Target="../media/image75.sv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80.xml.rels><?xml version="1.0" encoding="UTF-8" standalone="yes"?>
<Relationships xmlns="http://schemas.openxmlformats.org/package/2006/relationships"><Relationship Id="rId3" Type="http://schemas.openxmlformats.org/officeDocument/2006/relationships/image" Target="../media/image78.jpg"/><Relationship Id="rId2" Type="http://schemas.openxmlformats.org/officeDocument/2006/relationships/slideLayout" Target="../slideLayouts/slideLayout3.xml"/><Relationship Id="rId1" Type="http://schemas.openxmlformats.org/officeDocument/2006/relationships/tags" Target="../tags/tag63.xml"/></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4.xml"/></Relationships>
</file>

<file path=ppt/slides/_rels/slide8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3.xml"/><Relationship Id="rId1" Type="http://schemas.openxmlformats.org/officeDocument/2006/relationships/tags" Target="../tags/tag65.xml"/><Relationship Id="rId4" Type="http://schemas.openxmlformats.org/officeDocument/2006/relationships/image" Target="../media/image15.svg"/></Relationships>
</file>

<file path=ppt/slides/_rels/slide8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3.xml"/><Relationship Id="rId1" Type="http://schemas.openxmlformats.org/officeDocument/2006/relationships/tags" Target="../tags/tag66.xml"/><Relationship Id="rId6" Type="http://schemas.openxmlformats.org/officeDocument/2006/relationships/image" Target="../media/image69.svg"/><Relationship Id="rId5" Type="http://schemas.openxmlformats.org/officeDocument/2006/relationships/image" Target="../media/image68.png"/><Relationship Id="rId4" Type="http://schemas.openxmlformats.org/officeDocument/2006/relationships/image" Target="../media/image15.svg"/></Relationships>
</file>

<file path=ppt/slides/_rels/slide8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3.xml"/><Relationship Id="rId1" Type="http://schemas.openxmlformats.org/officeDocument/2006/relationships/tags" Target="../tags/tag67.xml"/><Relationship Id="rId4" Type="http://schemas.openxmlformats.org/officeDocument/2006/relationships/image" Target="../media/image15.svg"/></Relationships>
</file>

<file path=ppt/slides/_rels/slide8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slideLayout" Target="../slideLayouts/slideLayout3.xml"/><Relationship Id="rId1" Type="http://schemas.openxmlformats.org/officeDocument/2006/relationships/tags" Target="../tags/tag68.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29.sv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9.xml"/></Relationships>
</file>

<file path=ppt/slides/_rels/slide8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0.xml"/></Relationships>
</file>

<file path=ppt/slides/_rels/slide8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9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2.xml"/></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3.xml"/></Relationships>
</file>

<file path=ppt/slides/_rels/slide92.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410.png"/><Relationship Id="rId7" Type="http://schemas.openxmlformats.org/officeDocument/2006/relationships/image" Target="../media/image81.png"/><Relationship Id="rId2" Type="http://schemas.openxmlformats.org/officeDocument/2006/relationships/slideLayout" Target="../slideLayouts/slideLayout3.xml"/><Relationship Id="rId1" Type="http://schemas.openxmlformats.org/officeDocument/2006/relationships/tags" Target="../tags/tag74.xml"/><Relationship Id="rId6" Type="http://schemas.openxmlformats.org/officeDocument/2006/relationships/image" Target="../media/image700.png"/><Relationship Id="rId5" Type="http://schemas.openxmlformats.org/officeDocument/2006/relationships/image" Target="../media/image660.png"/><Relationship Id="rId10" Type="http://schemas.openxmlformats.org/officeDocument/2006/relationships/image" Target="../media/image110.png"/><Relationship Id="rId4" Type="http://schemas.openxmlformats.org/officeDocument/2006/relationships/image" Target="../media/image50.png"/><Relationship Id="rId9" Type="http://schemas.openxmlformats.org/officeDocument/2006/relationships/image" Target="../media/image104.png"/></Relationships>
</file>

<file path=ppt/slides/_rels/slide93.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slideLayout" Target="../slideLayouts/slideLayout3.xml"/><Relationship Id="rId1" Type="http://schemas.openxmlformats.org/officeDocument/2006/relationships/tags" Target="../tags/tag75.xml"/><Relationship Id="rId4" Type="http://schemas.openxmlformats.org/officeDocument/2006/relationships/image" Target="../media/image80.svg"/></Relationships>
</file>

<file path=ppt/slides/_rels/slide9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6.xml"/></Relationships>
</file>

<file path=ppt/slides/_rels/slide9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77.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3.svg"/></Relationships>
</file>

<file path=ppt/slides/_rels/slide9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78.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3.svg"/></Relationships>
</file>

<file path=ppt/slides/_rels/slide9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79.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3.svg"/></Relationships>
</file>

<file path=ppt/slides/_rels/slide9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80.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3.svg"/></Relationships>
</file>

<file path=ppt/slides/_rels/slide9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81.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477EEC93-AF4D-1E5E-0CDA-08EAAAD71074}"/>
              </a:ext>
            </a:extLst>
          </p:cNvPr>
          <p:cNvSpPr/>
          <p:nvPr/>
        </p:nvSpPr>
        <p:spPr>
          <a:xfrm>
            <a:off x="0" y="0"/>
            <a:ext cx="12192000" cy="6858000"/>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3E97D209-CABF-D8F6-54FC-1B154A1A003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5216" y="289450"/>
            <a:ext cx="6058722" cy="6058722"/>
          </a:xfrm>
          <a:prstGeom prst="rect">
            <a:avLst/>
          </a:prstGeom>
        </p:spPr>
      </p:pic>
      <p:sp>
        <p:nvSpPr>
          <p:cNvPr id="10" name="文本框 9">
            <a:extLst>
              <a:ext uri="{FF2B5EF4-FFF2-40B4-BE49-F238E27FC236}">
                <a16:creationId xmlns:a16="http://schemas.microsoft.com/office/drawing/2014/main" id="{9B5A5A4B-84F0-0FDA-457C-2B3ACD43178B}"/>
              </a:ext>
            </a:extLst>
          </p:cNvPr>
          <p:cNvSpPr txBox="1"/>
          <p:nvPr/>
        </p:nvSpPr>
        <p:spPr>
          <a:xfrm>
            <a:off x="7308622" y="2219811"/>
            <a:ext cx="2999758" cy="2699200"/>
          </a:xfrm>
          <a:prstGeom prst="rect">
            <a:avLst/>
          </a:prstGeom>
          <a:noFill/>
        </p:spPr>
        <p:txBody>
          <a:bodyPr wrap="square" rtlCol="0">
            <a:spAutoFit/>
          </a:bodyPr>
          <a:lstStyle/>
          <a:p>
            <a:pPr algn="ctr">
              <a:lnSpc>
                <a:spcPct val="150000"/>
              </a:lnSpc>
            </a:pPr>
            <a:r>
              <a:rPr lang="zh-CN" altLang="en-US" sz="6000" b="1" spc="600" dirty="0">
                <a:solidFill>
                  <a:schemeClr val="bg1"/>
                </a:solidFill>
                <a:latin typeface="+mj-ea"/>
                <a:ea typeface="+mj-ea"/>
              </a:rPr>
              <a:t>第</a:t>
            </a:r>
            <a:r>
              <a:rPr lang="en-US" altLang="zh-CN" sz="6000" b="1" spc="600" dirty="0">
                <a:solidFill>
                  <a:schemeClr val="bg1"/>
                </a:solidFill>
                <a:latin typeface="+mj-ea"/>
                <a:ea typeface="+mj-ea"/>
              </a:rPr>
              <a:t>1</a:t>
            </a:r>
            <a:r>
              <a:rPr lang="zh-CN" altLang="en-US" sz="6000" b="1" spc="600" dirty="0">
                <a:solidFill>
                  <a:schemeClr val="bg1"/>
                </a:solidFill>
                <a:latin typeface="+mj-ea"/>
                <a:ea typeface="+mj-ea"/>
              </a:rPr>
              <a:t>章</a:t>
            </a:r>
            <a:endParaRPr lang="en-US" altLang="zh-CN" sz="6000" b="1" spc="600" dirty="0">
              <a:solidFill>
                <a:schemeClr val="bg1"/>
              </a:solidFill>
              <a:latin typeface="+mj-ea"/>
              <a:ea typeface="+mj-ea"/>
            </a:endParaRPr>
          </a:p>
          <a:p>
            <a:pPr algn="ctr">
              <a:lnSpc>
                <a:spcPct val="150000"/>
              </a:lnSpc>
            </a:pPr>
            <a:r>
              <a:rPr lang="zh-CN" altLang="en-US" sz="6000" b="1" spc="600" dirty="0">
                <a:solidFill>
                  <a:schemeClr val="bg1"/>
                </a:solidFill>
                <a:latin typeface="+mj-ea"/>
                <a:ea typeface="+mj-ea"/>
              </a:rPr>
              <a:t> 概述</a:t>
            </a:r>
          </a:p>
        </p:txBody>
      </p:sp>
    </p:spTree>
    <p:extLst>
      <p:ext uri="{BB962C8B-B14F-4D97-AF65-F5344CB8AC3E}">
        <p14:creationId xmlns:p14="http://schemas.microsoft.com/office/powerpoint/2010/main" val="4011902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íşḷide">
            <a:extLst>
              <a:ext uri="{FF2B5EF4-FFF2-40B4-BE49-F238E27FC236}">
                <a16:creationId xmlns:a16="http://schemas.microsoft.com/office/drawing/2014/main" id="{BCA8AB15-F70B-41BB-904E-E77363F8E742}"/>
              </a:ext>
            </a:extLst>
          </p:cNvPr>
          <p:cNvGrpSpPr/>
          <p:nvPr/>
        </p:nvGrpSpPr>
        <p:grpSpPr>
          <a:xfrm>
            <a:off x="304801" y="749300"/>
            <a:ext cx="3204266" cy="1685995"/>
            <a:chOff x="1824547" y="1772033"/>
            <a:chExt cx="3204266" cy="1685995"/>
          </a:xfrm>
        </p:grpSpPr>
        <p:grpSp>
          <p:nvGrpSpPr>
            <p:cNvPr id="41" name="íṧḻidê">
              <a:extLst>
                <a:ext uri="{FF2B5EF4-FFF2-40B4-BE49-F238E27FC236}">
                  <a16:creationId xmlns:a16="http://schemas.microsoft.com/office/drawing/2014/main" id="{338D01F5-B30C-42E0-AC31-1E0C8B79BAB0}"/>
                </a:ext>
              </a:extLst>
            </p:cNvPr>
            <p:cNvGrpSpPr/>
            <p:nvPr/>
          </p:nvGrpSpPr>
          <p:grpSpPr>
            <a:xfrm>
              <a:off x="1900723" y="3350028"/>
              <a:ext cx="2255352" cy="108000"/>
              <a:chOff x="1414882" y="3594331"/>
              <a:chExt cx="2160000" cy="108000"/>
            </a:xfrm>
          </p:grpSpPr>
          <p:sp>
            <p:nvSpPr>
              <p:cNvPr id="44" name="ï$lïďê">
                <a:extLst>
                  <a:ext uri="{FF2B5EF4-FFF2-40B4-BE49-F238E27FC236}">
                    <a16:creationId xmlns:a16="http://schemas.microsoft.com/office/drawing/2014/main" id="{5A53CEB9-C07B-4DD8-99A8-63D5151B9CC5}"/>
                  </a:ext>
                </a:extLst>
              </p:cNvPr>
              <p:cNvSpPr/>
              <p:nvPr/>
            </p:nvSpPr>
            <p:spPr>
              <a:xfrm>
                <a:off x="1414882" y="3594331"/>
                <a:ext cx="2160000" cy="108000"/>
              </a:xfrm>
              <a:prstGeom prst="roundRect">
                <a:avLst>
                  <a:gd name="adj" fmla="val 50000"/>
                </a:avLst>
              </a:prstGeom>
              <a:solidFill>
                <a:schemeClr val="tx1">
                  <a:lumMod val="50000"/>
                  <a:lumOff val="50000"/>
                  <a:alpha val="14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sp>
            <p:nvSpPr>
              <p:cNvPr id="45" name="ï$liḍê">
                <a:extLst>
                  <a:ext uri="{FF2B5EF4-FFF2-40B4-BE49-F238E27FC236}">
                    <a16:creationId xmlns:a16="http://schemas.microsoft.com/office/drawing/2014/main" id="{38A10875-3383-4AF3-89E4-FF3037E71193}"/>
                  </a:ext>
                </a:extLst>
              </p:cNvPr>
              <p:cNvSpPr/>
              <p:nvPr/>
            </p:nvSpPr>
            <p:spPr>
              <a:xfrm>
                <a:off x="1414882" y="3594331"/>
                <a:ext cx="1080000" cy="108000"/>
              </a:xfrm>
              <a:prstGeom prst="roundRect">
                <a:avLst>
                  <a:gd name="adj" fmla="val 50000"/>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grpSp>
        <p:sp>
          <p:nvSpPr>
            <p:cNvPr id="43" name="iṥḷîdê">
              <a:extLst>
                <a:ext uri="{FF2B5EF4-FFF2-40B4-BE49-F238E27FC236}">
                  <a16:creationId xmlns:a16="http://schemas.microsoft.com/office/drawing/2014/main" id="{54BFA9F9-00B1-46A8-BF3A-D0672964F5A1}"/>
                </a:ext>
              </a:extLst>
            </p:cNvPr>
            <p:cNvSpPr/>
            <p:nvPr/>
          </p:nvSpPr>
          <p:spPr>
            <a:xfrm>
              <a:off x="1824547" y="1772033"/>
              <a:ext cx="3204266" cy="1294978"/>
            </a:xfrm>
            <a:prstGeom prst="rect">
              <a:avLst/>
            </a:prstGeom>
          </p:spPr>
          <p:txBody>
            <a:bodyPr anchor="b" anchorCtr="0">
              <a:noAutofit/>
            </a:bodyPr>
            <a:lstStyle/>
            <a:p>
              <a:pPr>
                <a:buSzPct val="25000"/>
              </a:pPr>
              <a:r>
                <a:rPr lang="zh-CN" altLang="en-US" sz="3200" b="1" dirty="0"/>
                <a:t>我国互联网</a:t>
              </a:r>
              <a:endParaRPr lang="en-US" altLang="zh-CN" sz="3200" b="1" dirty="0"/>
            </a:p>
            <a:p>
              <a:pPr>
                <a:buSzPct val="25000"/>
              </a:pPr>
              <a:r>
                <a:rPr lang="zh-CN" altLang="en-US" sz="3200" b="1" dirty="0"/>
                <a:t>发展情况</a:t>
              </a:r>
              <a:endParaRPr lang="en-US" altLang="zh-CN" sz="3200" b="1" dirty="0"/>
            </a:p>
          </p:txBody>
        </p:sp>
      </p:grpSp>
      <p:pic>
        <p:nvPicPr>
          <p:cNvPr id="4" name="图片 3">
            <a:extLst>
              <a:ext uri="{FF2B5EF4-FFF2-40B4-BE49-F238E27FC236}">
                <a16:creationId xmlns:a16="http://schemas.microsoft.com/office/drawing/2014/main" id="{A8117B59-EC7B-491D-8E23-2EB0047A3D3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4309851" y="1049122"/>
            <a:ext cx="3572297" cy="504868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ustDataLst>
      <p:tags r:id="rId1"/>
    </p:custDataLst>
    <p:extLst>
      <p:ext uri="{BB962C8B-B14F-4D97-AF65-F5344CB8AC3E}">
        <p14:creationId xmlns:p14="http://schemas.microsoft.com/office/powerpoint/2010/main" val="2450975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0-#ppt_w/2"/>
                                          </p:val>
                                        </p:tav>
                                        <p:tav tm="100000">
                                          <p:val>
                                            <p:strVal val="#ppt_x"/>
                                          </p:val>
                                        </p:tav>
                                      </p:tavLst>
                                    </p:anim>
                                    <p:anim calcmode="lin" valueType="num">
                                      <p:cBhvr additive="base">
                                        <p:cTn id="8" dur="1000" fill="hold"/>
                                        <p:tgtEl>
                                          <p:spTgt spid="12"/>
                                        </p:tgtEl>
                                        <p:attrNameLst>
                                          <p:attrName>ppt_y</p:attrName>
                                        </p:attrNameLst>
                                      </p:cBhvr>
                                      <p:tavLst>
                                        <p:tav tm="0">
                                          <p:val>
                                            <p:strVal val="#ppt_y"/>
                                          </p:val>
                                        </p:tav>
                                        <p:tav tm="100000">
                                          <p:val>
                                            <p:strVal val="#ppt_y"/>
                                          </p:val>
                                        </p:tav>
                                      </p:tavLst>
                                    </p:anim>
                                  </p:childTnLst>
                                </p:cTn>
                              </p:par>
                              <p:par>
                                <p:cTn id="9" presetID="53" presetClass="entr" presetSubtype="16"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1768822" y="1299908"/>
            <a:ext cx="1334228" cy="48260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28" name="íşlïḍè">
            <a:extLst>
              <a:ext uri="{FF2B5EF4-FFF2-40B4-BE49-F238E27FC236}">
                <a16:creationId xmlns:a16="http://schemas.microsoft.com/office/drawing/2014/main" id="{514108C4-A414-4B78-959E-AACDC8E37743}"/>
              </a:ext>
            </a:extLst>
          </p:cNvPr>
          <p:cNvSpPr txBox="1"/>
          <p:nvPr/>
        </p:nvSpPr>
        <p:spPr>
          <a:xfrm>
            <a:off x="1668567" y="1972765"/>
            <a:ext cx="8854866" cy="561716"/>
          </a:xfrm>
          <a:prstGeom prst="rect">
            <a:avLst/>
          </a:prstGeom>
          <a:noFill/>
        </p:spPr>
        <p:txBody>
          <a:bodyPr wrap="square" lIns="91440" tIns="45720" rIns="91440" bIns="45720" anchor="ctr">
            <a:noAutofit/>
          </a:bodyPr>
          <a:lstStyle/>
          <a:p>
            <a:pPr algn="ctr"/>
            <a:r>
              <a:rPr lang="zh-CN" altLang="en-US" sz="2000" b="1" dirty="0">
                <a:solidFill>
                  <a:schemeClr val="accent2"/>
                </a:solidFill>
              </a:rPr>
              <a:t>数据传送速率 </a:t>
            </a:r>
            <a:r>
              <a:rPr lang="en-US" altLang="zh-CN" sz="2000" b="1" dirty="0">
                <a:solidFill>
                  <a:schemeClr val="accent2"/>
                </a:solidFill>
              </a:rPr>
              <a:t>= min [ </a:t>
            </a:r>
            <a:r>
              <a:rPr lang="zh-CN" altLang="en-US" sz="2000" b="1" dirty="0">
                <a:solidFill>
                  <a:schemeClr val="accent2"/>
                </a:solidFill>
              </a:rPr>
              <a:t>主机接口速率，线路带宽，交换机或路由器的接口速率 </a:t>
            </a:r>
            <a:r>
              <a:rPr lang="en-US" altLang="zh-CN" sz="2000" b="1" dirty="0">
                <a:solidFill>
                  <a:schemeClr val="accent2"/>
                </a:solidFill>
              </a:rPr>
              <a:t>]</a:t>
            </a:r>
            <a:endParaRPr lang="zh-CN" altLang="en-US" sz="2000" b="1" dirty="0">
              <a:solidFill>
                <a:schemeClr val="accent2"/>
              </a:solidFill>
            </a:endParaRPr>
          </a:p>
        </p:txBody>
      </p:sp>
      <p:pic>
        <p:nvPicPr>
          <p:cNvPr id="7" name="图片 6" descr="形状&#10;&#10;中度可信度描述已自动生成">
            <a:extLst>
              <a:ext uri="{FF2B5EF4-FFF2-40B4-BE49-F238E27FC236}">
                <a16:creationId xmlns:a16="http://schemas.microsoft.com/office/drawing/2014/main" id="{2582D5D0-B2D4-470E-830B-DDE6DE9187E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9591" y="3200420"/>
            <a:ext cx="7080746" cy="2357672"/>
          </a:xfrm>
          <a:prstGeom prst="rect">
            <a:avLst/>
          </a:prstGeom>
        </p:spPr>
      </p:pic>
      <p:grpSp>
        <p:nvGrpSpPr>
          <p:cNvPr id="10" name="组合 9">
            <a:extLst>
              <a:ext uri="{FF2B5EF4-FFF2-40B4-BE49-F238E27FC236}">
                <a16:creationId xmlns:a16="http://schemas.microsoft.com/office/drawing/2014/main" id="{23A9AFAE-7522-4B44-9C19-D9654E2D9C5E}"/>
              </a:ext>
            </a:extLst>
          </p:cNvPr>
          <p:cNvGrpSpPr/>
          <p:nvPr/>
        </p:nvGrpSpPr>
        <p:grpSpPr>
          <a:xfrm>
            <a:off x="7783949" y="2645621"/>
            <a:ext cx="3495675" cy="3625038"/>
            <a:chOff x="7783949" y="2645621"/>
            <a:chExt cx="3495675" cy="3625038"/>
          </a:xfrm>
        </p:grpSpPr>
        <p:pic>
          <p:nvPicPr>
            <p:cNvPr id="2050" name="Picture 2">
              <a:extLst>
                <a:ext uri="{FF2B5EF4-FFF2-40B4-BE49-F238E27FC236}">
                  <a16:creationId xmlns:a16="http://schemas.microsoft.com/office/drawing/2014/main" id="{F0A5C29C-E3FE-473A-8843-A324F460E3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83949" y="2645621"/>
              <a:ext cx="3495675" cy="3143250"/>
            </a:xfrm>
            <a:prstGeom prst="rect">
              <a:avLst/>
            </a:prstGeom>
            <a:noFill/>
            <a:extLst>
              <a:ext uri="{909E8E84-426E-40DD-AFC4-6F175D3DCCD1}">
                <a14:hiddenFill xmlns:a14="http://schemas.microsoft.com/office/drawing/2010/main">
                  <a:solidFill>
                    <a:srgbClr val="FFFFFF"/>
                  </a:solidFill>
                </a14:hiddenFill>
              </a:ext>
            </a:extLst>
          </p:spPr>
        </p:pic>
        <p:sp>
          <p:nvSpPr>
            <p:cNvPr id="43" name="íşlïḍè">
              <a:extLst>
                <a:ext uri="{FF2B5EF4-FFF2-40B4-BE49-F238E27FC236}">
                  <a16:creationId xmlns:a16="http://schemas.microsoft.com/office/drawing/2014/main" id="{227E1101-999F-4333-86DE-4B2E33C621C7}"/>
                </a:ext>
              </a:extLst>
            </p:cNvPr>
            <p:cNvSpPr txBox="1"/>
            <p:nvPr/>
          </p:nvSpPr>
          <p:spPr>
            <a:xfrm>
              <a:off x="9915088" y="3955777"/>
              <a:ext cx="457543" cy="1431234"/>
            </a:xfrm>
            <a:prstGeom prst="rect">
              <a:avLst/>
            </a:prstGeom>
            <a:noFill/>
          </p:spPr>
          <p:txBody>
            <a:bodyPr wrap="square" lIns="91440" tIns="45720" rIns="91440" bIns="45720" anchor="ctr">
              <a:noAutofit/>
            </a:bodyPr>
            <a:lstStyle/>
            <a:p>
              <a:pPr algn="ctr"/>
              <a:r>
                <a:rPr lang="zh-CN" altLang="en-US" sz="1600" b="1" dirty="0">
                  <a:solidFill>
                    <a:schemeClr val="bg1"/>
                  </a:solidFill>
                </a:rPr>
                <a:t>主</a:t>
              </a:r>
              <a:endParaRPr lang="en-US" altLang="zh-CN" sz="1600" b="1" dirty="0">
                <a:solidFill>
                  <a:schemeClr val="bg1"/>
                </a:solidFill>
              </a:endParaRPr>
            </a:p>
            <a:p>
              <a:pPr algn="ctr"/>
              <a:r>
                <a:rPr lang="zh-CN" altLang="en-US" sz="1600" b="1" dirty="0">
                  <a:solidFill>
                    <a:schemeClr val="bg1"/>
                  </a:solidFill>
                </a:rPr>
                <a:t>机</a:t>
              </a:r>
              <a:endParaRPr lang="en-US" altLang="zh-CN" sz="1600" b="1" dirty="0">
                <a:solidFill>
                  <a:schemeClr val="bg1"/>
                </a:solidFill>
              </a:endParaRPr>
            </a:p>
            <a:p>
              <a:pPr algn="ctr"/>
              <a:r>
                <a:rPr lang="zh-CN" altLang="en-US" sz="1600" b="1" dirty="0">
                  <a:solidFill>
                    <a:schemeClr val="bg1"/>
                  </a:solidFill>
                </a:rPr>
                <a:t>接</a:t>
              </a:r>
              <a:endParaRPr lang="en-US" altLang="zh-CN" sz="1600" b="1" dirty="0">
                <a:solidFill>
                  <a:schemeClr val="bg1"/>
                </a:solidFill>
              </a:endParaRPr>
            </a:p>
            <a:p>
              <a:pPr algn="ctr"/>
              <a:r>
                <a:rPr lang="zh-CN" altLang="en-US" sz="1600" b="1" dirty="0">
                  <a:solidFill>
                    <a:schemeClr val="bg1"/>
                  </a:solidFill>
                </a:rPr>
                <a:t>口</a:t>
              </a:r>
              <a:endParaRPr lang="en-US" altLang="zh-CN" sz="1600" b="1" dirty="0">
                <a:solidFill>
                  <a:schemeClr val="bg1"/>
                </a:solidFill>
              </a:endParaRPr>
            </a:p>
            <a:p>
              <a:pPr algn="ctr"/>
              <a:r>
                <a:rPr lang="zh-CN" altLang="en-US" sz="1600" b="1" dirty="0">
                  <a:solidFill>
                    <a:schemeClr val="bg1"/>
                  </a:solidFill>
                </a:rPr>
                <a:t>速</a:t>
              </a:r>
              <a:endParaRPr lang="en-US" altLang="zh-CN" sz="1600" b="1" dirty="0">
                <a:solidFill>
                  <a:schemeClr val="bg1"/>
                </a:solidFill>
              </a:endParaRPr>
            </a:p>
            <a:p>
              <a:pPr algn="ctr"/>
              <a:r>
                <a:rPr lang="zh-CN" altLang="en-US" sz="1600" b="1" dirty="0">
                  <a:solidFill>
                    <a:schemeClr val="bg1"/>
                  </a:solidFill>
                </a:rPr>
                <a:t>率</a:t>
              </a:r>
            </a:p>
          </p:txBody>
        </p:sp>
        <p:sp>
          <p:nvSpPr>
            <p:cNvPr id="44" name="íşlïḍè">
              <a:extLst>
                <a:ext uri="{FF2B5EF4-FFF2-40B4-BE49-F238E27FC236}">
                  <a16:creationId xmlns:a16="http://schemas.microsoft.com/office/drawing/2014/main" id="{98A1982E-E0E2-446F-9367-50FCBC87E8D9}"/>
                </a:ext>
              </a:extLst>
            </p:cNvPr>
            <p:cNvSpPr txBox="1"/>
            <p:nvPr/>
          </p:nvSpPr>
          <p:spPr>
            <a:xfrm>
              <a:off x="9381688" y="3842950"/>
              <a:ext cx="457543" cy="1431234"/>
            </a:xfrm>
            <a:prstGeom prst="rect">
              <a:avLst/>
            </a:prstGeom>
            <a:noFill/>
          </p:spPr>
          <p:txBody>
            <a:bodyPr wrap="square" lIns="91440" tIns="45720" rIns="91440" bIns="45720" anchor="ctr">
              <a:noAutofit/>
            </a:bodyPr>
            <a:lstStyle/>
            <a:p>
              <a:pPr algn="ctr"/>
              <a:r>
                <a:rPr lang="zh-CN" altLang="en-US" sz="1600" b="1" dirty="0">
                  <a:solidFill>
                    <a:schemeClr val="bg1"/>
                  </a:solidFill>
                </a:rPr>
                <a:t>设备接</a:t>
              </a:r>
              <a:endParaRPr lang="en-US" altLang="zh-CN" sz="1600" b="1" dirty="0">
                <a:solidFill>
                  <a:schemeClr val="bg1"/>
                </a:solidFill>
              </a:endParaRPr>
            </a:p>
            <a:p>
              <a:pPr algn="ctr"/>
              <a:r>
                <a:rPr lang="zh-CN" altLang="en-US" sz="1600" b="1" dirty="0">
                  <a:solidFill>
                    <a:schemeClr val="bg1"/>
                  </a:solidFill>
                </a:rPr>
                <a:t>口</a:t>
              </a:r>
              <a:endParaRPr lang="en-US" altLang="zh-CN" sz="1600" b="1" dirty="0">
                <a:solidFill>
                  <a:schemeClr val="bg1"/>
                </a:solidFill>
              </a:endParaRPr>
            </a:p>
            <a:p>
              <a:pPr algn="ctr"/>
              <a:r>
                <a:rPr lang="zh-CN" altLang="en-US" sz="1600" b="1" dirty="0">
                  <a:solidFill>
                    <a:schemeClr val="bg1"/>
                  </a:solidFill>
                </a:rPr>
                <a:t>速</a:t>
              </a:r>
              <a:endParaRPr lang="en-US" altLang="zh-CN" sz="1600" b="1" dirty="0">
                <a:solidFill>
                  <a:schemeClr val="bg1"/>
                </a:solidFill>
              </a:endParaRPr>
            </a:p>
            <a:p>
              <a:pPr algn="ctr"/>
              <a:r>
                <a:rPr lang="zh-CN" altLang="en-US" sz="1600" b="1" dirty="0">
                  <a:solidFill>
                    <a:schemeClr val="bg1"/>
                  </a:solidFill>
                </a:rPr>
                <a:t>率</a:t>
              </a:r>
            </a:p>
          </p:txBody>
        </p:sp>
        <p:sp>
          <p:nvSpPr>
            <p:cNvPr id="49" name="íşlïḍè">
              <a:extLst>
                <a:ext uri="{FF2B5EF4-FFF2-40B4-BE49-F238E27FC236}">
                  <a16:creationId xmlns:a16="http://schemas.microsoft.com/office/drawing/2014/main" id="{C6DF5155-56E5-40D2-B73C-7E22E75108CA}"/>
                </a:ext>
              </a:extLst>
            </p:cNvPr>
            <p:cNvSpPr txBox="1"/>
            <p:nvPr/>
          </p:nvSpPr>
          <p:spPr>
            <a:xfrm>
              <a:off x="10353430" y="4067244"/>
              <a:ext cx="457543" cy="1206940"/>
            </a:xfrm>
            <a:prstGeom prst="rect">
              <a:avLst/>
            </a:prstGeom>
            <a:noFill/>
          </p:spPr>
          <p:txBody>
            <a:bodyPr wrap="square" lIns="91440" tIns="45720" rIns="91440" bIns="45720" anchor="ctr">
              <a:noAutofit/>
            </a:bodyPr>
            <a:lstStyle/>
            <a:p>
              <a:pPr algn="ctr"/>
              <a:r>
                <a:rPr lang="zh-CN" altLang="en-US" sz="1600" b="1" dirty="0">
                  <a:solidFill>
                    <a:schemeClr val="bg1"/>
                  </a:solidFill>
                </a:rPr>
                <a:t>线路带宽</a:t>
              </a:r>
            </a:p>
          </p:txBody>
        </p:sp>
        <p:sp>
          <p:nvSpPr>
            <p:cNvPr id="54" name="íşlïḍè">
              <a:extLst>
                <a:ext uri="{FF2B5EF4-FFF2-40B4-BE49-F238E27FC236}">
                  <a16:creationId xmlns:a16="http://schemas.microsoft.com/office/drawing/2014/main" id="{C6DCAEB3-BD33-4ABE-B379-1C384AF80ADA}"/>
                </a:ext>
              </a:extLst>
            </p:cNvPr>
            <p:cNvSpPr txBox="1"/>
            <p:nvPr/>
          </p:nvSpPr>
          <p:spPr>
            <a:xfrm>
              <a:off x="9015644" y="5708943"/>
              <a:ext cx="1878102" cy="561716"/>
            </a:xfrm>
            <a:prstGeom prst="rect">
              <a:avLst/>
            </a:prstGeom>
            <a:noFill/>
          </p:spPr>
          <p:txBody>
            <a:bodyPr wrap="square" lIns="91440" tIns="45720" rIns="91440" bIns="45720" anchor="ctr">
              <a:noAutofit/>
            </a:bodyPr>
            <a:lstStyle/>
            <a:p>
              <a:pPr algn="ctr"/>
              <a:r>
                <a:rPr lang="zh-CN" altLang="en-US" b="1" dirty="0"/>
                <a:t>木桶效应</a:t>
              </a:r>
              <a:endParaRPr lang="en-US" altLang="zh-CN" b="1" dirty="0"/>
            </a:p>
            <a:p>
              <a:pPr algn="ctr"/>
              <a:r>
                <a:rPr lang="zh-CN" altLang="en-US" b="1" dirty="0"/>
                <a:t>（短板效应）</a:t>
              </a:r>
            </a:p>
          </p:txBody>
        </p:sp>
      </p:grpSp>
    </p:spTree>
    <p:custDataLst>
      <p:tags r:id="rId1"/>
    </p:custDataLst>
    <p:extLst>
      <p:ext uri="{BB962C8B-B14F-4D97-AF65-F5344CB8AC3E}">
        <p14:creationId xmlns:p14="http://schemas.microsoft.com/office/powerpoint/2010/main" val="2256318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ppt_x</p:attrName>
                                        </p:attrNameLst>
                                      </p:cBhvr>
                                      <p:tavLst>
                                        <p:tav tm="0">
                                          <p:val>
                                            <p:strVal val="#ppt_x+#ppt_w*1.125000"/>
                                          </p:val>
                                        </p:tav>
                                        <p:tav tm="100000">
                                          <p:val>
                                            <p:strVal val="#ppt_x"/>
                                          </p:val>
                                        </p:tav>
                                      </p:tavLst>
                                    </p:anim>
                                    <p:animEffect transition="in" filter="wipe(left)">
                                      <p:cBhvr>
                                        <p:cTn id="8" dur="500"/>
                                        <p:tgtEl>
                                          <p:spTgt spid="7"/>
                                        </p:tgtEl>
                                      </p:cBhvr>
                                    </p:animEffect>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p:tgtEl>
                                          <p:spTgt spid="10"/>
                                        </p:tgtEl>
                                        <p:attrNameLst>
                                          <p:attrName>ppt_x</p:attrName>
                                        </p:attrNameLst>
                                      </p:cBhvr>
                                      <p:tavLst>
                                        <p:tav tm="0">
                                          <p:val>
                                            <p:strVal val="#ppt_x-#ppt_w*1.125000"/>
                                          </p:val>
                                        </p:tav>
                                        <p:tav tm="100000">
                                          <p:val>
                                            <p:strVal val="#ppt_x"/>
                                          </p:val>
                                        </p:tav>
                                      </p:tavLst>
                                    </p:anim>
                                    <p:animEffect transition="in" filter="wipe(right)">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3232849" y="1299908"/>
            <a:ext cx="1334228" cy="482600"/>
          </a:xfrm>
          <a:prstGeom prst="rect">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吞吐量</a:t>
            </a:r>
            <a:endParaRPr lang="en-GB" b="1" dirty="0">
              <a:solidFill>
                <a:schemeClr val="bg1"/>
              </a:solidFill>
            </a:endParaRPr>
          </a:p>
        </p:txBody>
      </p:sp>
      <p:sp>
        <p:nvSpPr>
          <p:cNvPr id="25" name="íşlïḍè">
            <a:extLst>
              <a:ext uri="{FF2B5EF4-FFF2-40B4-BE49-F238E27FC236}">
                <a16:creationId xmlns:a16="http://schemas.microsoft.com/office/drawing/2014/main" id="{A9848A05-7921-4B4A-829E-900FB3D071E2}"/>
              </a:ext>
            </a:extLst>
          </p:cNvPr>
          <p:cNvSpPr txBox="1"/>
          <p:nvPr/>
        </p:nvSpPr>
        <p:spPr>
          <a:xfrm>
            <a:off x="1223412" y="1836186"/>
            <a:ext cx="10136664" cy="934885"/>
          </a:xfrm>
          <a:prstGeom prst="rect">
            <a:avLst/>
          </a:prstGeom>
          <a:noFill/>
        </p:spPr>
        <p:txBody>
          <a:bodyPr wrap="square" lIns="91440" tIns="45720" rIns="91440" bIns="45720" anchor="ctr">
            <a:noAutofit/>
          </a:bodyPr>
          <a:lstStyle/>
          <a:p>
            <a:r>
              <a:rPr lang="zh-CN" altLang="en-US" b="1" dirty="0"/>
              <a:t>吞吐量是指在</a:t>
            </a:r>
            <a:r>
              <a:rPr lang="zh-CN" altLang="en-US" b="1" dirty="0">
                <a:solidFill>
                  <a:schemeClr val="accent1">
                    <a:lumMod val="75000"/>
                  </a:schemeClr>
                </a:solidFill>
              </a:rPr>
              <a:t>单位时间内通过某个网络或接口的实际数据量</a:t>
            </a:r>
            <a:r>
              <a:rPr lang="zh-CN" altLang="en-US" b="1" dirty="0"/>
              <a:t>。吞吐量常被用于对实际网络的测量，以便获知到底有多少数据量通过了网络。</a:t>
            </a:r>
          </a:p>
        </p:txBody>
      </p:sp>
      <p:sp>
        <p:nvSpPr>
          <p:cNvPr id="26" name="矩形 25">
            <a:extLst>
              <a:ext uri="{FF2B5EF4-FFF2-40B4-BE49-F238E27FC236}">
                <a16:creationId xmlns:a16="http://schemas.microsoft.com/office/drawing/2014/main" id="{56C10ED3-C8F4-438D-806C-FC2D4BF2EE4B}"/>
              </a:ext>
            </a:extLst>
          </p:cNvPr>
          <p:cNvSpPr/>
          <p:nvPr/>
        </p:nvSpPr>
        <p:spPr>
          <a:xfrm>
            <a:off x="933106" y="2047238"/>
            <a:ext cx="255600" cy="2556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íşlïḍè">
            <a:extLst>
              <a:ext uri="{FF2B5EF4-FFF2-40B4-BE49-F238E27FC236}">
                <a16:creationId xmlns:a16="http://schemas.microsoft.com/office/drawing/2014/main" id="{A3268865-C509-416D-BED8-A4F259A5EAE9}"/>
              </a:ext>
            </a:extLst>
          </p:cNvPr>
          <p:cNvSpPr txBox="1"/>
          <p:nvPr/>
        </p:nvSpPr>
        <p:spPr>
          <a:xfrm>
            <a:off x="1223411" y="2686211"/>
            <a:ext cx="2984907" cy="468233"/>
          </a:xfrm>
          <a:prstGeom prst="rect">
            <a:avLst/>
          </a:prstGeom>
          <a:noFill/>
        </p:spPr>
        <p:txBody>
          <a:bodyPr wrap="square" lIns="91440" tIns="45720" rIns="91440" bIns="45720" anchor="ctr">
            <a:noAutofit/>
          </a:bodyPr>
          <a:lstStyle/>
          <a:p>
            <a:r>
              <a:rPr lang="zh-CN" altLang="en-US" b="1" dirty="0"/>
              <a:t>吞吐量</a:t>
            </a:r>
            <a:r>
              <a:rPr lang="zh-CN" altLang="en-US" b="1" dirty="0">
                <a:solidFill>
                  <a:schemeClr val="accent1">
                    <a:lumMod val="75000"/>
                  </a:schemeClr>
                </a:solidFill>
              </a:rPr>
              <a:t>受网络带宽的限制</a:t>
            </a:r>
            <a:r>
              <a:rPr lang="zh-CN" altLang="en-US" b="1" dirty="0"/>
              <a:t>。</a:t>
            </a:r>
          </a:p>
        </p:txBody>
      </p:sp>
      <p:sp>
        <p:nvSpPr>
          <p:cNvPr id="28" name="矩形 27">
            <a:extLst>
              <a:ext uri="{FF2B5EF4-FFF2-40B4-BE49-F238E27FC236}">
                <a16:creationId xmlns:a16="http://schemas.microsoft.com/office/drawing/2014/main" id="{7D48D375-8C0A-48C4-9A01-B02E7D5BD0BF}"/>
              </a:ext>
            </a:extLst>
          </p:cNvPr>
          <p:cNvSpPr/>
          <p:nvPr/>
        </p:nvSpPr>
        <p:spPr>
          <a:xfrm>
            <a:off x="933106" y="2794296"/>
            <a:ext cx="255600" cy="2556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a:extLst>
              <a:ext uri="{FF2B5EF4-FFF2-40B4-BE49-F238E27FC236}">
                <a16:creationId xmlns:a16="http://schemas.microsoft.com/office/drawing/2014/main" id="{20467C4D-2B19-4AF6-8BF1-A4549F3669F4}"/>
              </a:ext>
            </a:extLst>
          </p:cNvPr>
          <p:cNvGrpSpPr/>
          <p:nvPr/>
        </p:nvGrpSpPr>
        <p:grpSpPr>
          <a:xfrm>
            <a:off x="2824001" y="2998607"/>
            <a:ext cx="8092335" cy="2750094"/>
            <a:chOff x="2824001" y="2998607"/>
            <a:chExt cx="8092335" cy="2750094"/>
          </a:xfrm>
        </p:grpSpPr>
        <p:sp>
          <p:nvSpPr>
            <p:cNvPr id="54" name="圆柱体 53">
              <a:extLst>
                <a:ext uri="{FF2B5EF4-FFF2-40B4-BE49-F238E27FC236}">
                  <a16:creationId xmlns:a16="http://schemas.microsoft.com/office/drawing/2014/main" id="{0EE24D00-8014-4C8F-AC9B-34DE82EEDC23}"/>
                </a:ext>
              </a:extLst>
            </p:cNvPr>
            <p:cNvSpPr/>
            <p:nvPr/>
          </p:nvSpPr>
          <p:spPr>
            <a:xfrm rot="16200000">
              <a:off x="8196030" y="4085003"/>
              <a:ext cx="888246" cy="1742111"/>
            </a:xfrm>
            <a:prstGeom prst="can">
              <a:avLst/>
            </a:prstGeom>
            <a:solidFill>
              <a:schemeClr val="bg2"/>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5" name="图形 54">
              <a:extLst>
                <a:ext uri="{FF2B5EF4-FFF2-40B4-BE49-F238E27FC236}">
                  <a16:creationId xmlns:a16="http://schemas.microsoft.com/office/drawing/2014/main" id="{F52C2CB4-A34B-4C5C-A2B8-3A96AA9AA791}"/>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99636" y="3332638"/>
              <a:ext cx="587844" cy="772326"/>
            </a:xfrm>
            <a:prstGeom prst="rect">
              <a:avLst/>
            </a:prstGeom>
          </p:spPr>
        </p:pic>
        <p:pic>
          <p:nvPicPr>
            <p:cNvPr id="56" name="图形 55">
              <a:extLst>
                <a:ext uri="{FF2B5EF4-FFF2-40B4-BE49-F238E27FC236}">
                  <a16:creationId xmlns:a16="http://schemas.microsoft.com/office/drawing/2014/main" id="{DF02CB89-0B86-4F43-8AF9-6AA4DE3F9398}"/>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243656" y="2998607"/>
              <a:ext cx="675394" cy="772326"/>
            </a:xfrm>
            <a:prstGeom prst="rect">
              <a:avLst/>
            </a:prstGeom>
          </p:spPr>
        </p:pic>
        <p:pic>
          <p:nvPicPr>
            <p:cNvPr id="57" name="图形 56">
              <a:extLst>
                <a:ext uri="{FF2B5EF4-FFF2-40B4-BE49-F238E27FC236}">
                  <a16:creationId xmlns:a16="http://schemas.microsoft.com/office/drawing/2014/main" id="{48374FB2-C974-4156-BEF2-70FE04E7902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201387" y="4739461"/>
              <a:ext cx="712918" cy="797342"/>
            </a:xfrm>
            <a:prstGeom prst="rect">
              <a:avLst/>
            </a:prstGeom>
          </p:spPr>
        </p:pic>
        <p:pic>
          <p:nvPicPr>
            <p:cNvPr id="59" name="图形 58">
              <a:extLst>
                <a:ext uri="{FF2B5EF4-FFF2-40B4-BE49-F238E27FC236}">
                  <a16:creationId xmlns:a16="http://schemas.microsoft.com/office/drawing/2014/main" id="{4849325D-8281-470C-AC40-6503087762F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558982" y="4625664"/>
              <a:ext cx="1208017" cy="735091"/>
            </a:xfrm>
            <a:prstGeom prst="rect">
              <a:avLst/>
            </a:prstGeom>
          </p:spPr>
        </p:pic>
        <p:pic>
          <p:nvPicPr>
            <p:cNvPr id="60" name="图形 59">
              <a:extLst>
                <a:ext uri="{FF2B5EF4-FFF2-40B4-BE49-F238E27FC236}">
                  <a16:creationId xmlns:a16="http://schemas.microsoft.com/office/drawing/2014/main" id="{98573816-BD44-474D-8A4F-E3778FEF1065}"/>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083545" y="4104964"/>
              <a:ext cx="2606051" cy="1586483"/>
            </a:xfrm>
            <a:prstGeom prst="rect">
              <a:avLst/>
            </a:prstGeom>
          </p:spPr>
        </p:pic>
        <p:sp>
          <p:nvSpPr>
            <p:cNvPr id="64" name="文本框 63">
              <a:extLst>
                <a:ext uri="{FF2B5EF4-FFF2-40B4-BE49-F238E27FC236}">
                  <a16:creationId xmlns:a16="http://schemas.microsoft.com/office/drawing/2014/main" id="{8CE9E939-5F37-4A82-BD6B-840CB9D4BD63}"/>
                </a:ext>
              </a:extLst>
            </p:cNvPr>
            <p:cNvSpPr txBox="1"/>
            <p:nvPr/>
          </p:nvSpPr>
          <p:spPr>
            <a:xfrm>
              <a:off x="3232849" y="3594100"/>
              <a:ext cx="1401317" cy="338554"/>
            </a:xfrm>
            <a:prstGeom prst="rect">
              <a:avLst/>
            </a:prstGeom>
            <a:noFill/>
          </p:spPr>
          <p:txBody>
            <a:bodyPr wrap="square" rtlCol="0">
              <a:spAutoFit/>
            </a:bodyPr>
            <a:lstStyle/>
            <a:p>
              <a:pPr algn="ctr"/>
              <a:r>
                <a:rPr lang="en-US" altLang="zh-CN" sz="1600" b="1" dirty="0">
                  <a:latin typeface="+mn-ea"/>
                </a:rPr>
                <a:t>Web</a:t>
              </a:r>
              <a:r>
                <a:rPr lang="zh-CN" altLang="en-US" sz="1600" b="1" dirty="0">
                  <a:latin typeface="+mn-ea"/>
                </a:rPr>
                <a:t>服务器</a:t>
              </a:r>
            </a:p>
          </p:txBody>
        </p:sp>
        <p:sp>
          <p:nvSpPr>
            <p:cNvPr id="71" name="文本框 70">
              <a:extLst>
                <a:ext uri="{FF2B5EF4-FFF2-40B4-BE49-F238E27FC236}">
                  <a16:creationId xmlns:a16="http://schemas.microsoft.com/office/drawing/2014/main" id="{65E3E879-CC36-4BCE-B56C-85C72AC8CF25}"/>
                </a:ext>
              </a:extLst>
            </p:cNvPr>
            <p:cNvSpPr txBox="1"/>
            <p:nvPr/>
          </p:nvSpPr>
          <p:spPr>
            <a:xfrm>
              <a:off x="5804802" y="5239824"/>
              <a:ext cx="1208017" cy="338554"/>
            </a:xfrm>
            <a:prstGeom prst="rect">
              <a:avLst/>
            </a:prstGeom>
            <a:noFill/>
          </p:spPr>
          <p:txBody>
            <a:bodyPr wrap="square" rtlCol="0">
              <a:spAutoFit/>
            </a:bodyPr>
            <a:lstStyle/>
            <a:p>
              <a:pPr algn="ctr"/>
              <a:r>
                <a:rPr lang="zh-CN" altLang="en-US" sz="1600" b="1" dirty="0">
                  <a:latin typeface="+mn-ea"/>
                </a:rPr>
                <a:t>因特网</a:t>
              </a:r>
            </a:p>
          </p:txBody>
        </p:sp>
        <p:sp>
          <p:nvSpPr>
            <p:cNvPr id="74" name="文本框 73">
              <a:extLst>
                <a:ext uri="{FF2B5EF4-FFF2-40B4-BE49-F238E27FC236}">
                  <a16:creationId xmlns:a16="http://schemas.microsoft.com/office/drawing/2014/main" id="{7FD23B90-EC93-4382-A452-03E5A17FFC1B}"/>
                </a:ext>
              </a:extLst>
            </p:cNvPr>
            <p:cNvSpPr txBox="1"/>
            <p:nvPr/>
          </p:nvSpPr>
          <p:spPr>
            <a:xfrm>
              <a:off x="6794469" y="3146716"/>
              <a:ext cx="1401317" cy="338554"/>
            </a:xfrm>
            <a:prstGeom prst="rect">
              <a:avLst/>
            </a:prstGeom>
            <a:noFill/>
          </p:spPr>
          <p:txBody>
            <a:bodyPr wrap="square" rtlCol="0">
              <a:spAutoFit/>
            </a:bodyPr>
            <a:lstStyle/>
            <a:p>
              <a:pPr algn="ctr"/>
              <a:r>
                <a:rPr lang="zh-CN" altLang="en-US" sz="1600" b="1" dirty="0">
                  <a:latin typeface="+mn-ea"/>
                </a:rPr>
                <a:t>文件服务器</a:t>
              </a:r>
            </a:p>
          </p:txBody>
        </p:sp>
        <p:sp>
          <p:nvSpPr>
            <p:cNvPr id="75" name="文本框 74">
              <a:extLst>
                <a:ext uri="{FF2B5EF4-FFF2-40B4-BE49-F238E27FC236}">
                  <a16:creationId xmlns:a16="http://schemas.microsoft.com/office/drawing/2014/main" id="{A2F0A831-7837-4151-A2FA-394EE7F2173B}"/>
                </a:ext>
              </a:extLst>
            </p:cNvPr>
            <p:cNvSpPr txBox="1"/>
            <p:nvPr/>
          </p:nvSpPr>
          <p:spPr>
            <a:xfrm>
              <a:off x="2824001" y="4993209"/>
              <a:ext cx="1401317" cy="338554"/>
            </a:xfrm>
            <a:prstGeom prst="rect">
              <a:avLst/>
            </a:prstGeom>
            <a:noFill/>
          </p:spPr>
          <p:txBody>
            <a:bodyPr wrap="square" rtlCol="0">
              <a:spAutoFit/>
            </a:bodyPr>
            <a:lstStyle/>
            <a:p>
              <a:pPr algn="ctr"/>
              <a:r>
                <a:rPr lang="zh-CN" altLang="en-US" sz="1600" b="1" dirty="0">
                  <a:latin typeface="+mn-ea"/>
                </a:rPr>
                <a:t>视频服务器</a:t>
              </a:r>
            </a:p>
          </p:txBody>
        </p:sp>
        <p:sp>
          <p:nvSpPr>
            <p:cNvPr id="76" name="文本框 75">
              <a:extLst>
                <a:ext uri="{FF2B5EF4-FFF2-40B4-BE49-F238E27FC236}">
                  <a16:creationId xmlns:a16="http://schemas.microsoft.com/office/drawing/2014/main" id="{49D9B8BC-EB64-42A9-A284-E6B3FDDCA901}"/>
                </a:ext>
              </a:extLst>
            </p:cNvPr>
            <p:cNvSpPr txBox="1"/>
            <p:nvPr/>
          </p:nvSpPr>
          <p:spPr>
            <a:xfrm>
              <a:off x="9515019" y="5410147"/>
              <a:ext cx="1401317" cy="338554"/>
            </a:xfrm>
            <a:prstGeom prst="rect">
              <a:avLst/>
            </a:prstGeom>
            <a:noFill/>
          </p:spPr>
          <p:txBody>
            <a:bodyPr wrap="square" rtlCol="0">
              <a:spAutoFit/>
            </a:bodyPr>
            <a:lstStyle/>
            <a:p>
              <a:pPr algn="ctr"/>
              <a:r>
                <a:rPr lang="zh-CN" altLang="en-US" sz="1600" b="1" dirty="0">
                  <a:latin typeface="+mn-ea"/>
                </a:rPr>
                <a:t>用户计算机</a:t>
              </a:r>
            </a:p>
          </p:txBody>
        </p:sp>
      </p:grpSp>
      <p:sp>
        <p:nvSpPr>
          <p:cNvPr id="77" name="文本框 76">
            <a:extLst>
              <a:ext uri="{FF2B5EF4-FFF2-40B4-BE49-F238E27FC236}">
                <a16:creationId xmlns:a16="http://schemas.microsoft.com/office/drawing/2014/main" id="{8BF2E23F-BCA0-4AF7-B5FC-C09D0996DAFA}"/>
              </a:ext>
            </a:extLst>
          </p:cNvPr>
          <p:cNvSpPr txBox="1"/>
          <p:nvPr/>
        </p:nvSpPr>
        <p:spPr>
          <a:xfrm>
            <a:off x="7939494" y="3932654"/>
            <a:ext cx="1401317" cy="584775"/>
          </a:xfrm>
          <a:prstGeom prst="rect">
            <a:avLst/>
          </a:prstGeom>
          <a:noFill/>
        </p:spPr>
        <p:txBody>
          <a:bodyPr wrap="square" rtlCol="0">
            <a:spAutoFit/>
          </a:bodyPr>
          <a:lstStyle/>
          <a:p>
            <a:pPr algn="ctr"/>
            <a:r>
              <a:rPr lang="zh-CN" altLang="en-US" sz="1600" b="1" dirty="0"/>
              <a:t>线路带宽</a:t>
            </a:r>
            <a:endParaRPr lang="en-US" altLang="zh-CN" sz="1600" b="1" dirty="0"/>
          </a:p>
          <a:p>
            <a:pPr algn="ctr"/>
            <a:r>
              <a:rPr lang="en-US" altLang="zh-CN" sz="1600" b="1" dirty="0"/>
              <a:t>100Mb/s</a:t>
            </a:r>
            <a:endParaRPr lang="zh-CN" altLang="en-US" sz="1600" b="1" dirty="0"/>
          </a:p>
        </p:txBody>
      </p:sp>
      <p:grpSp>
        <p:nvGrpSpPr>
          <p:cNvPr id="85" name="组合 84">
            <a:extLst>
              <a:ext uri="{FF2B5EF4-FFF2-40B4-BE49-F238E27FC236}">
                <a16:creationId xmlns:a16="http://schemas.microsoft.com/office/drawing/2014/main" id="{2D28B034-324E-441B-AC20-2869F94DF0AD}"/>
              </a:ext>
            </a:extLst>
          </p:cNvPr>
          <p:cNvGrpSpPr/>
          <p:nvPr/>
        </p:nvGrpSpPr>
        <p:grpSpPr>
          <a:xfrm>
            <a:off x="6493841" y="3823364"/>
            <a:ext cx="2977629" cy="1011114"/>
            <a:chOff x="6493841" y="3823364"/>
            <a:chExt cx="2977629" cy="1011114"/>
          </a:xfrm>
        </p:grpSpPr>
        <p:cxnSp>
          <p:nvCxnSpPr>
            <p:cNvPr id="9" name="连接符: 曲线 8">
              <a:extLst>
                <a:ext uri="{FF2B5EF4-FFF2-40B4-BE49-F238E27FC236}">
                  <a16:creationId xmlns:a16="http://schemas.microsoft.com/office/drawing/2014/main" id="{1FC7A34A-4EF4-438D-820E-57CA28335E7B}"/>
                </a:ext>
              </a:extLst>
            </p:cNvPr>
            <p:cNvCxnSpPr>
              <a:cxnSpLocks/>
            </p:cNvCxnSpPr>
            <p:nvPr/>
          </p:nvCxnSpPr>
          <p:spPr>
            <a:xfrm rot="10800000">
              <a:off x="6493841" y="3865950"/>
              <a:ext cx="2977629" cy="968528"/>
            </a:xfrm>
            <a:prstGeom prst="curvedConnector2">
              <a:avLst/>
            </a:prstGeom>
            <a:ln w="38100">
              <a:solidFill>
                <a:schemeClr val="accent4"/>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94" name="文本框 93">
              <a:extLst>
                <a:ext uri="{FF2B5EF4-FFF2-40B4-BE49-F238E27FC236}">
                  <a16:creationId xmlns:a16="http://schemas.microsoft.com/office/drawing/2014/main" id="{35795189-1ADB-433C-A94B-5F5D4A5B8B8E}"/>
                </a:ext>
              </a:extLst>
            </p:cNvPr>
            <p:cNvSpPr txBox="1"/>
            <p:nvPr/>
          </p:nvSpPr>
          <p:spPr>
            <a:xfrm>
              <a:off x="6597776" y="3823364"/>
              <a:ext cx="675395" cy="337058"/>
            </a:xfrm>
            <a:prstGeom prst="rect">
              <a:avLst/>
            </a:prstGeom>
            <a:noFill/>
          </p:spPr>
          <p:txBody>
            <a:bodyPr wrap="square" rtlCol="0">
              <a:spAutoFit/>
            </a:bodyPr>
            <a:lstStyle/>
            <a:p>
              <a:pPr algn="ctr"/>
              <a:r>
                <a:rPr lang="en-US" altLang="zh-CN" sz="1600" b="1" dirty="0">
                  <a:solidFill>
                    <a:schemeClr val="accent4"/>
                  </a:solidFill>
                </a:rPr>
                <a:t>1Mb/s</a:t>
              </a:r>
              <a:endParaRPr lang="zh-CN" altLang="en-US" sz="1600" b="1" dirty="0">
                <a:solidFill>
                  <a:schemeClr val="accent4"/>
                </a:solidFill>
              </a:endParaRPr>
            </a:p>
          </p:txBody>
        </p:sp>
      </p:grpSp>
      <p:grpSp>
        <p:nvGrpSpPr>
          <p:cNvPr id="97" name="组合 96">
            <a:extLst>
              <a:ext uri="{FF2B5EF4-FFF2-40B4-BE49-F238E27FC236}">
                <a16:creationId xmlns:a16="http://schemas.microsoft.com/office/drawing/2014/main" id="{F37B1015-76FF-4CAA-BD75-5B5E7C65AD67}"/>
              </a:ext>
            </a:extLst>
          </p:cNvPr>
          <p:cNvGrpSpPr/>
          <p:nvPr/>
        </p:nvGrpSpPr>
        <p:grpSpPr>
          <a:xfrm>
            <a:off x="4962078" y="4127651"/>
            <a:ext cx="4447253" cy="969059"/>
            <a:chOff x="4962078" y="4127651"/>
            <a:chExt cx="4447253" cy="969059"/>
          </a:xfrm>
        </p:grpSpPr>
        <p:cxnSp>
          <p:nvCxnSpPr>
            <p:cNvPr id="80" name="连接符: 曲线 79">
              <a:extLst>
                <a:ext uri="{FF2B5EF4-FFF2-40B4-BE49-F238E27FC236}">
                  <a16:creationId xmlns:a16="http://schemas.microsoft.com/office/drawing/2014/main" id="{4A97AC8F-2B25-4C56-A19F-688B1A70BF87}"/>
                </a:ext>
              </a:extLst>
            </p:cNvPr>
            <p:cNvCxnSpPr>
              <a:cxnSpLocks/>
            </p:cNvCxnSpPr>
            <p:nvPr/>
          </p:nvCxnSpPr>
          <p:spPr>
            <a:xfrm rot="16200000" flipH="1">
              <a:off x="6701175" y="2388554"/>
              <a:ext cx="969059" cy="4447253"/>
            </a:xfrm>
            <a:prstGeom prst="curvedConnector2">
              <a:avLst/>
            </a:prstGeom>
            <a:ln w="38100">
              <a:solidFill>
                <a:schemeClr val="accent3"/>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95" name="文本框 94">
              <a:extLst>
                <a:ext uri="{FF2B5EF4-FFF2-40B4-BE49-F238E27FC236}">
                  <a16:creationId xmlns:a16="http://schemas.microsoft.com/office/drawing/2014/main" id="{F5535251-A837-48B1-8978-263776C0FE68}"/>
                </a:ext>
              </a:extLst>
            </p:cNvPr>
            <p:cNvSpPr txBox="1"/>
            <p:nvPr/>
          </p:nvSpPr>
          <p:spPr>
            <a:xfrm>
              <a:off x="5958221" y="4418134"/>
              <a:ext cx="850750" cy="338554"/>
            </a:xfrm>
            <a:prstGeom prst="rect">
              <a:avLst/>
            </a:prstGeom>
            <a:noFill/>
          </p:spPr>
          <p:txBody>
            <a:bodyPr wrap="square" rtlCol="0">
              <a:spAutoFit/>
            </a:bodyPr>
            <a:lstStyle/>
            <a:p>
              <a:pPr algn="ctr"/>
              <a:r>
                <a:rPr lang="en-US" altLang="zh-CN" sz="1600" b="1" dirty="0">
                  <a:solidFill>
                    <a:schemeClr val="accent3"/>
                  </a:solidFill>
                </a:rPr>
                <a:t>600kb/s</a:t>
              </a:r>
              <a:endParaRPr lang="zh-CN" altLang="en-US" sz="1600" b="1" dirty="0">
                <a:solidFill>
                  <a:schemeClr val="accent3"/>
                </a:solidFill>
              </a:endParaRPr>
            </a:p>
          </p:txBody>
        </p:sp>
      </p:grpSp>
      <p:grpSp>
        <p:nvGrpSpPr>
          <p:cNvPr id="98" name="组合 97">
            <a:extLst>
              <a:ext uri="{FF2B5EF4-FFF2-40B4-BE49-F238E27FC236}">
                <a16:creationId xmlns:a16="http://schemas.microsoft.com/office/drawing/2014/main" id="{518A73EB-B117-4422-BEC0-9E2B7926900F}"/>
              </a:ext>
            </a:extLst>
          </p:cNvPr>
          <p:cNvGrpSpPr/>
          <p:nvPr/>
        </p:nvGrpSpPr>
        <p:grpSpPr>
          <a:xfrm>
            <a:off x="4974465" y="4913302"/>
            <a:ext cx="4426506" cy="388483"/>
            <a:chOff x="4974465" y="4913302"/>
            <a:chExt cx="4426506" cy="388483"/>
          </a:xfrm>
        </p:grpSpPr>
        <p:cxnSp>
          <p:nvCxnSpPr>
            <p:cNvPr id="82" name="连接符: 曲线 81">
              <a:extLst>
                <a:ext uri="{FF2B5EF4-FFF2-40B4-BE49-F238E27FC236}">
                  <a16:creationId xmlns:a16="http://schemas.microsoft.com/office/drawing/2014/main" id="{28BEE560-2B8C-42CF-A850-809D6D7B9D08}"/>
                </a:ext>
              </a:extLst>
            </p:cNvPr>
            <p:cNvCxnSpPr>
              <a:cxnSpLocks/>
            </p:cNvCxnSpPr>
            <p:nvPr/>
          </p:nvCxnSpPr>
          <p:spPr>
            <a:xfrm>
              <a:off x="4974465" y="5150164"/>
              <a:ext cx="4426506" cy="151621"/>
            </a:xfrm>
            <a:prstGeom prst="curvedConnector3">
              <a:avLst>
                <a:gd name="adj1" fmla="val 3521"/>
              </a:avLst>
            </a:prstGeom>
            <a:ln w="38100">
              <a:solidFill>
                <a:schemeClr val="accent3"/>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96" name="文本框 95">
              <a:extLst>
                <a:ext uri="{FF2B5EF4-FFF2-40B4-BE49-F238E27FC236}">
                  <a16:creationId xmlns:a16="http://schemas.microsoft.com/office/drawing/2014/main" id="{F37A2434-91DA-417F-9728-CE2D385DDBDC}"/>
                </a:ext>
              </a:extLst>
            </p:cNvPr>
            <p:cNvSpPr txBox="1"/>
            <p:nvPr/>
          </p:nvSpPr>
          <p:spPr>
            <a:xfrm>
              <a:off x="5212986" y="4913302"/>
              <a:ext cx="850750" cy="338554"/>
            </a:xfrm>
            <a:prstGeom prst="rect">
              <a:avLst/>
            </a:prstGeom>
            <a:noFill/>
          </p:spPr>
          <p:txBody>
            <a:bodyPr wrap="square" rtlCol="0">
              <a:spAutoFit/>
            </a:bodyPr>
            <a:lstStyle/>
            <a:p>
              <a:pPr algn="ctr"/>
              <a:r>
                <a:rPr lang="en-US" altLang="zh-CN" sz="1600" b="1" dirty="0">
                  <a:solidFill>
                    <a:schemeClr val="accent3"/>
                  </a:solidFill>
                </a:rPr>
                <a:t>20Mb/s</a:t>
              </a:r>
              <a:endParaRPr lang="zh-CN" altLang="en-US" sz="1600" b="1" dirty="0">
                <a:solidFill>
                  <a:schemeClr val="accent3"/>
                </a:solidFill>
              </a:endParaRPr>
            </a:p>
          </p:txBody>
        </p:sp>
      </p:grpSp>
      <p:sp>
        <p:nvSpPr>
          <p:cNvPr id="99" name="文本框 98">
            <a:extLst>
              <a:ext uri="{FF2B5EF4-FFF2-40B4-BE49-F238E27FC236}">
                <a16:creationId xmlns:a16="http://schemas.microsoft.com/office/drawing/2014/main" id="{F548BBD1-7737-41D9-B09C-90CFA022FF08}"/>
              </a:ext>
            </a:extLst>
          </p:cNvPr>
          <p:cNvSpPr txBox="1"/>
          <p:nvPr/>
        </p:nvSpPr>
        <p:spPr>
          <a:xfrm>
            <a:off x="4037038" y="5924291"/>
            <a:ext cx="5951562" cy="400110"/>
          </a:xfrm>
          <a:prstGeom prst="rect">
            <a:avLst/>
          </a:prstGeom>
          <a:noFill/>
        </p:spPr>
        <p:txBody>
          <a:bodyPr wrap="square" rtlCol="0">
            <a:spAutoFit/>
          </a:bodyPr>
          <a:lstStyle/>
          <a:p>
            <a:pPr algn="ctr"/>
            <a:r>
              <a:rPr lang="zh-CN" altLang="en-US" sz="2000" b="1" dirty="0"/>
              <a:t>吞吐量 </a:t>
            </a:r>
            <a:r>
              <a:rPr lang="en-US" altLang="zh-CN" sz="2000" b="1" dirty="0"/>
              <a:t>= </a:t>
            </a:r>
            <a:r>
              <a:rPr lang="en-US" altLang="zh-CN" sz="2000" b="1" dirty="0">
                <a:solidFill>
                  <a:schemeClr val="accent3"/>
                </a:solidFill>
              </a:rPr>
              <a:t>20Mb/s </a:t>
            </a:r>
            <a:r>
              <a:rPr lang="en-US" altLang="zh-CN" sz="2000" b="1" dirty="0"/>
              <a:t>+ </a:t>
            </a:r>
            <a:r>
              <a:rPr lang="en-US" altLang="zh-CN" sz="2000" b="1" dirty="0">
                <a:solidFill>
                  <a:schemeClr val="accent3"/>
                </a:solidFill>
              </a:rPr>
              <a:t>600kb/s</a:t>
            </a:r>
            <a:r>
              <a:rPr lang="en-US" altLang="zh-CN" sz="2000" b="1" dirty="0"/>
              <a:t> + </a:t>
            </a:r>
            <a:r>
              <a:rPr lang="en-US" altLang="zh-CN" sz="2000" b="1" dirty="0">
                <a:solidFill>
                  <a:schemeClr val="accent4"/>
                </a:solidFill>
              </a:rPr>
              <a:t>1Mb/s</a:t>
            </a:r>
            <a:r>
              <a:rPr lang="en-US" altLang="zh-CN" sz="2000" b="1" dirty="0"/>
              <a:t> = 21.6Mb/s</a:t>
            </a:r>
            <a:endParaRPr lang="zh-CN" altLang="en-US" sz="2000" b="1" dirty="0"/>
          </a:p>
        </p:txBody>
      </p:sp>
    </p:spTree>
    <p:custDataLst>
      <p:tags r:id="rId1"/>
    </p:custDataLst>
    <p:extLst>
      <p:ext uri="{BB962C8B-B14F-4D97-AF65-F5344CB8AC3E}">
        <p14:creationId xmlns:p14="http://schemas.microsoft.com/office/powerpoint/2010/main" val="4044623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10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 calcmode="lin" valueType="num">
                                      <p:cBhvr>
                                        <p:cTn id="14" dur="500" fill="hold"/>
                                        <p:tgtEl>
                                          <p:spTgt spid="26"/>
                                        </p:tgtEl>
                                        <p:attrNameLst>
                                          <p:attrName>style.rotation</p:attrName>
                                        </p:attrNameLst>
                                      </p:cBhvr>
                                      <p:tavLst>
                                        <p:tav tm="0">
                                          <p:val>
                                            <p:fltVal val="360"/>
                                          </p:val>
                                        </p:tav>
                                        <p:tav tm="100000">
                                          <p:val>
                                            <p:fltVal val="0"/>
                                          </p:val>
                                        </p:tav>
                                      </p:tavLst>
                                    </p:anim>
                                    <p:animEffect transition="in" filter="fade">
                                      <p:cBhvr>
                                        <p:cTn id="15" dur="500"/>
                                        <p:tgtEl>
                                          <p:spTgt spid="26"/>
                                        </p:tgtEl>
                                      </p:cBhvr>
                                    </p:animEffect>
                                  </p:childTnLst>
                                </p:cTn>
                              </p:par>
                            </p:childTnLst>
                          </p:cTn>
                        </p:par>
                        <p:par>
                          <p:cTn id="16" fill="hold">
                            <p:stCondLst>
                              <p:cond delay="500"/>
                            </p:stCondLst>
                            <p:childTnLst>
                              <p:par>
                                <p:cTn id="17" presetID="1" presetClass="entr" presetSubtype="0" fill="hold" grpId="0" nodeType="afterEffect">
                                  <p:stCondLst>
                                    <p:cond delay="0"/>
                                  </p:stCondLst>
                                  <p:iterate type="lt">
                                    <p:tmAbs val="100"/>
                                  </p:iterate>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p:cTn id="23" dur="500" fill="hold"/>
                                        <p:tgtEl>
                                          <p:spTgt spid="28"/>
                                        </p:tgtEl>
                                        <p:attrNameLst>
                                          <p:attrName>ppt_w</p:attrName>
                                        </p:attrNameLst>
                                      </p:cBhvr>
                                      <p:tavLst>
                                        <p:tav tm="0">
                                          <p:val>
                                            <p:fltVal val="0"/>
                                          </p:val>
                                        </p:tav>
                                        <p:tav tm="100000">
                                          <p:val>
                                            <p:strVal val="#ppt_w"/>
                                          </p:val>
                                        </p:tav>
                                      </p:tavLst>
                                    </p:anim>
                                    <p:anim calcmode="lin" valueType="num">
                                      <p:cBhvr>
                                        <p:cTn id="24" dur="500" fill="hold"/>
                                        <p:tgtEl>
                                          <p:spTgt spid="28"/>
                                        </p:tgtEl>
                                        <p:attrNameLst>
                                          <p:attrName>ppt_h</p:attrName>
                                        </p:attrNameLst>
                                      </p:cBhvr>
                                      <p:tavLst>
                                        <p:tav tm="0">
                                          <p:val>
                                            <p:fltVal val="0"/>
                                          </p:val>
                                        </p:tav>
                                        <p:tav tm="100000">
                                          <p:val>
                                            <p:strVal val="#ppt_h"/>
                                          </p:val>
                                        </p:tav>
                                      </p:tavLst>
                                    </p:anim>
                                    <p:anim calcmode="lin" valueType="num">
                                      <p:cBhvr>
                                        <p:cTn id="25" dur="500" fill="hold"/>
                                        <p:tgtEl>
                                          <p:spTgt spid="28"/>
                                        </p:tgtEl>
                                        <p:attrNameLst>
                                          <p:attrName>style.rotation</p:attrName>
                                        </p:attrNameLst>
                                      </p:cBhvr>
                                      <p:tavLst>
                                        <p:tav tm="0">
                                          <p:val>
                                            <p:fltVal val="360"/>
                                          </p:val>
                                        </p:tav>
                                        <p:tav tm="100000">
                                          <p:val>
                                            <p:fltVal val="0"/>
                                          </p:val>
                                        </p:tav>
                                      </p:tavLst>
                                    </p:anim>
                                    <p:animEffect transition="in" filter="fade">
                                      <p:cBhvr>
                                        <p:cTn id="26" dur="500"/>
                                        <p:tgtEl>
                                          <p:spTgt spid="28"/>
                                        </p:tgtEl>
                                      </p:cBhvr>
                                    </p:animEffect>
                                  </p:childTnLst>
                                </p:cTn>
                              </p:par>
                            </p:childTnLst>
                          </p:cTn>
                        </p:par>
                        <p:par>
                          <p:cTn id="27" fill="hold">
                            <p:stCondLst>
                              <p:cond delay="500"/>
                            </p:stCondLst>
                            <p:childTnLst>
                              <p:par>
                                <p:cTn id="28" presetID="1" presetClass="entr" presetSubtype="0" fill="hold" grpId="0" nodeType="afterEffect">
                                  <p:stCondLst>
                                    <p:cond delay="0"/>
                                  </p:stCondLst>
                                  <p:iterate type="lt">
                                    <p:tmAbs val="100"/>
                                  </p:iterate>
                                  <p:childTnLst>
                                    <p:set>
                                      <p:cBhvr>
                                        <p:cTn id="29" dur="1" fill="hold">
                                          <p:stCondLst>
                                            <p:cond delay="0"/>
                                          </p:stCondLst>
                                        </p:cTn>
                                        <p:tgtEl>
                                          <p:spTgt spid="27"/>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30" presetClass="entr" presetSubtype="0" fill="hold" nodeType="clickEffect">
                                  <p:stCondLst>
                                    <p:cond delay="0"/>
                                  </p:stCondLst>
                                  <p:childTnLst>
                                    <p:set>
                                      <p:cBhvr>
                                        <p:cTn id="33" dur="1" fill="hold">
                                          <p:stCondLst>
                                            <p:cond delay="0"/>
                                          </p:stCondLst>
                                        </p:cTn>
                                        <p:tgtEl>
                                          <p:spTgt spid="84"/>
                                        </p:tgtEl>
                                        <p:attrNameLst>
                                          <p:attrName>style.visibility</p:attrName>
                                        </p:attrNameLst>
                                      </p:cBhvr>
                                      <p:to>
                                        <p:strVal val="visible"/>
                                      </p:to>
                                    </p:set>
                                    <p:animEffect transition="in" filter="fade">
                                      <p:cBhvr>
                                        <p:cTn id="34" dur="800" decel="100000"/>
                                        <p:tgtEl>
                                          <p:spTgt spid="84"/>
                                        </p:tgtEl>
                                      </p:cBhvr>
                                    </p:animEffect>
                                    <p:anim calcmode="lin" valueType="num">
                                      <p:cBhvr>
                                        <p:cTn id="35" dur="800" decel="100000" fill="hold"/>
                                        <p:tgtEl>
                                          <p:spTgt spid="84"/>
                                        </p:tgtEl>
                                        <p:attrNameLst>
                                          <p:attrName>style.rotation</p:attrName>
                                        </p:attrNameLst>
                                      </p:cBhvr>
                                      <p:tavLst>
                                        <p:tav tm="0">
                                          <p:val>
                                            <p:fltVal val="-90"/>
                                          </p:val>
                                        </p:tav>
                                        <p:tav tm="100000">
                                          <p:val>
                                            <p:fltVal val="0"/>
                                          </p:val>
                                        </p:tav>
                                      </p:tavLst>
                                    </p:anim>
                                    <p:anim calcmode="lin" valueType="num">
                                      <p:cBhvr>
                                        <p:cTn id="36" dur="800" decel="100000" fill="hold"/>
                                        <p:tgtEl>
                                          <p:spTgt spid="84"/>
                                        </p:tgtEl>
                                        <p:attrNameLst>
                                          <p:attrName>ppt_x</p:attrName>
                                        </p:attrNameLst>
                                      </p:cBhvr>
                                      <p:tavLst>
                                        <p:tav tm="0">
                                          <p:val>
                                            <p:strVal val="#ppt_x+0.4"/>
                                          </p:val>
                                        </p:tav>
                                        <p:tav tm="100000">
                                          <p:val>
                                            <p:strVal val="#ppt_x-0.05"/>
                                          </p:val>
                                        </p:tav>
                                      </p:tavLst>
                                    </p:anim>
                                    <p:anim calcmode="lin" valueType="num">
                                      <p:cBhvr>
                                        <p:cTn id="37" dur="800" decel="100000" fill="hold"/>
                                        <p:tgtEl>
                                          <p:spTgt spid="84"/>
                                        </p:tgtEl>
                                        <p:attrNameLst>
                                          <p:attrName>ppt_y</p:attrName>
                                        </p:attrNameLst>
                                      </p:cBhvr>
                                      <p:tavLst>
                                        <p:tav tm="0">
                                          <p:val>
                                            <p:strVal val="#ppt_y-0.4"/>
                                          </p:val>
                                        </p:tav>
                                        <p:tav tm="100000">
                                          <p:val>
                                            <p:strVal val="#ppt_y+0.1"/>
                                          </p:val>
                                        </p:tav>
                                      </p:tavLst>
                                    </p:anim>
                                    <p:anim calcmode="lin" valueType="num">
                                      <p:cBhvr>
                                        <p:cTn id="38" dur="200" accel="100000" fill="hold">
                                          <p:stCondLst>
                                            <p:cond delay="800"/>
                                          </p:stCondLst>
                                        </p:cTn>
                                        <p:tgtEl>
                                          <p:spTgt spid="84"/>
                                        </p:tgtEl>
                                        <p:attrNameLst>
                                          <p:attrName>ppt_x</p:attrName>
                                        </p:attrNameLst>
                                      </p:cBhvr>
                                      <p:tavLst>
                                        <p:tav tm="0">
                                          <p:val>
                                            <p:strVal val="#ppt_x-0.05"/>
                                          </p:val>
                                        </p:tav>
                                        <p:tav tm="100000">
                                          <p:val>
                                            <p:strVal val="#ppt_x"/>
                                          </p:val>
                                        </p:tav>
                                      </p:tavLst>
                                    </p:anim>
                                    <p:anim calcmode="lin" valueType="num">
                                      <p:cBhvr>
                                        <p:cTn id="39" dur="200" accel="100000" fill="hold">
                                          <p:stCondLst>
                                            <p:cond delay="800"/>
                                          </p:stCondLst>
                                        </p:cTn>
                                        <p:tgtEl>
                                          <p:spTgt spid="84"/>
                                        </p:tgtEl>
                                        <p:attrNameLst>
                                          <p:attrName>ppt_y</p:attrName>
                                        </p:attrNameLst>
                                      </p:cBhvr>
                                      <p:tavLst>
                                        <p:tav tm="0">
                                          <p:val>
                                            <p:strVal val="#ppt_y+0.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77"/>
                                        </p:tgtEl>
                                        <p:attrNameLst>
                                          <p:attrName>style.visibility</p:attrName>
                                        </p:attrNameLst>
                                      </p:cBhvr>
                                      <p:to>
                                        <p:strVal val="visible"/>
                                      </p:to>
                                    </p:set>
                                    <p:animEffect transition="in" filter="fade">
                                      <p:cBhvr>
                                        <p:cTn id="44" dur="1000"/>
                                        <p:tgtEl>
                                          <p:spTgt spid="77"/>
                                        </p:tgtEl>
                                      </p:cBhvr>
                                    </p:animEffect>
                                    <p:anim calcmode="lin" valueType="num">
                                      <p:cBhvr>
                                        <p:cTn id="45" dur="1000" fill="hold"/>
                                        <p:tgtEl>
                                          <p:spTgt spid="77"/>
                                        </p:tgtEl>
                                        <p:attrNameLst>
                                          <p:attrName>ppt_x</p:attrName>
                                        </p:attrNameLst>
                                      </p:cBhvr>
                                      <p:tavLst>
                                        <p:tav tm="0">
                                          <p:val>
                                            <p:strVal val="#ppt_x"/>
                                          </p:val>
                                        </p:tav>
                                        <p:tav tm="100000">
                                          <p:val>
                                            <p:strVal val="#ppt_x"/>
                                          </p:val>
                                        </p:tav>
                                      </p:tavLst>
                                    </p:anim>
                                    <p:anim calcmode="lin" valueType="num">
                                      <p:cBhvr>
                                        <p:cTn id="46" dur="1000" fill="hold"/>
                                        <p:tgtEl>
                                          <p:spTgt spid="77"/>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nodeType="clickEffect">
                                  <p:stCondLst>
                                    <p:cond delay="0"/>
                                  </p:stCondLst>
                                  <p:childTnLst>
                                    <p:set>
                                      <p:cBhvr>
                                        <p:cTn id="50" dur="1" fill="hold">
                                          <p:stCondLst>
                                            <p:cond delay="0"/>
                                          </p:stCondLst>
                                        </p:cTn>
                                        <p:tgtEl>
                                          <p:spTgt spid="98"/>
                                        </p:tgtEl>
                                        <p:attrNameLst>
                                          <p:attrName>style.visibility</p:attrName>
                                        </p:attrNameLst>
                                      </p:cBhvr>
                                      <p:to>
                                        <p:strVal val="visible"/>
                                      </p:to>
                                    </p:set>
                                    <p:animEffect transition="in" filter="wipe(left)">
                                      <p:cBhvr>
                                        <p:cTn id="51" dur="1000"/>
                                        <p:tgtEl>
                                          <p:spTgt spid="98"/>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nodeType="clickEffect">
                                  <p:stCondLst>
                                    <p:cond delay="0"/>
                                  </p:stCondLst>
                                  <p:childTnLst>
                                    <p:set>
                                      <p:cBhvr>
                                        <p:cTn id="55" dur="1" fill="hold">
                                          <p:stCondLst>
                                            <p:cond delay="0"/>
                                          </p:stCondLst>
                                        </p:cTn>
                                        <p:tgtEl>
                                          <p:spTgt spid="97"/>
                                        </p:tgtEl>
                                        <p:attrNameLst>
                                          <p:attrName>style.visibility</p:attrName>
                                        </p:attrNameLst>
                                      </p:cBhvr>
                                      <p:to>
                                        <p:strVal val="visible"/>
                                      </p:to>
                                    </p:set>
                                    <p:animEffect transition="in" filter="wipe(left)">
                                      <p:cBhvr>
                                        <p:cTn id="56" dur="1000"/>
                                        <p:tgtEl>
                                          <p:spTgt spid="97"/>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2" fill="hold" nodeType="clickEffect">
                                  <p:stCondLst>
                                    <p:cond delay="0"/>
                                  </p:stCondLst>
                                  <p:childTnLst>
                                    <p:set>
                                      <p:cBhvr>
                                        <p:cTn id="60" dur="1" fill="hold">
                                          <p:stCondLst>
                                            <p:cond delay="0"/>
                                          </p:stCondLst>
                                        </p:cTn>
                                        <p:tgtEl>
                                          <p:spTgt spid="85"/>
                                        </p:tgtEl>
                                        <p:attrNameLst>
                                          <p:attrName>style.visibility</p:attrName>
                                        </p:attrNameLst>
                                      </p:cBhvr>
                                      <p:to>
                                        <p:strVal val="visible"/>
                                      </p:to>
                                    </p:set>
                                    <p:animEffect transition="in" filter="wipe(right)">
                                      <p:cBhvr>
                                        <p:cTn id="61" dur="1000"/>
                                        <p:tgtEl>
                                          <p:spTgt spid="85"/>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grpId="0" nodeType="clickEffect">
                                  <p:stCondLst>
                                    <p:cond delay="0"/>
                                  </p:stCondLst>
                                  <p:childTnLst>
                                    <p:set>
                                      <p:cBhvr>
                                        <p:cTn id="65" dur="1" fill="hold">
                                          <p:stCondLst>
                                            <p:cond delay="0"/>
                                          </p:stCondLst>
                                        </p:cTn>
                                        <p:tgtEl>
                                          <p:spTgt spid="99"/>
                                        </p:tgtEl>
                                        <p:attrNameLst>
                                          <p:attrName>style.visibility</p:attrName>
                                        </p:attrNameLst>
                                      </p:cBhvr>
                                      <p:to>
                                        <p:strVal val="visible"/>
                                      </p:to>
                                    </p:set>
                                    <p:animEffect transition="in" filter="wipe(left)">
                                      <p:cBhvr>
                                        <p:cTn id="66" dur="10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25" grpId="0"/>
      <p:bldP spid="26" grpId="0" animBg="1"/>
      <p:bldP spid="27" grpId="0"/>
      <p:bldP spid="28" grpId="0" animBg="1"/>
      <p:bldP spid="77" grpId="0"/>
      <p:bldP spid="99"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25" name="íşlïḍè">
            <a:extLst>
              <a:ext uri="{FF2B5EF4-FFF2-40B4-BE49-F238E27FC236}">
                <a16:creationId xmlns:a16="http://schemas.microsoft.com/office/drawing/2014/main" id="{A9848A05-7921-4B4A-829E-900FB3D071E2}"/>
              </a:ext>
            </a:extLst>
          </p:cNvPr>
          <p:cNvSpPr txBox="1"/>
          <p:nvPr/>
        </p:nvSpPr>
        <p:spPr>
          <a:xfrm>
            <a:off x="1223412" y="1836186"/>
            <a:ext cx="10136664" cy="934885"/>
          </a:xfrm>
          <a:prstGeom prst="rect">
            <a:avLst/>
          </a:prstGeom>
          <a:noFill/>
        </p:spPr>
        <p:txBody>
          <a:bodyPr wrap="square" lIns="91440" tIns="45720" rIns="91440" bIns="45720" anchor="ctr">
            <a:noAutofit/>
          </a:bodyPr>
          <a:lstStyle/>
          <a:p>
            <a:r>
              <a:rPr lang="zh-CN" altLang="en-US" b="1" dirty="0"/>
              <a:t>时延是指数据从网络的一端传送到另一端所耗费的时间，也称为延迟或迟延。 数据可由一个或多个分组、甚至是一个比特构成。</a:t>
            </a:r>
          </a:p>
        </p:txBody>
      </p:sp>
      <p:sp>
        <p:nvSpPr>
          <p:cNvPr id="26" name="矩形 25">
            <a:extLst>
              <a:ext uri="{FF2B5EF4-FFF2-40B4-BE49-F238E27FC236}">
                <a16:creationId xmlns:a16="http://schemas.microsoft.com/office/drawing/2014/main" id="{56C10ED3-C8F4-438D-806C-FC2D4BF2EE4B}"/>
              </a:ext>
            </a:extLst>
          </p:cNvPr>
          <p:cNvSpPr/>
          <p:nvPr/>
        </p:nvSpPr>
        <p:spPr>
          <a:xfrm>
            <a:off x="933106" y="2047238"/>
            <a:ext cx="255600" cy="2556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a:extLst>
              <a:ext uri="{FF2B5EF4-FFF2-40B4-BE49-F238E27FC236}">
                <a16:creationId xmlns:a16="http://schemas.microsoft.com/office/drawing/2014/main" id="{1C18068C-84F8-46EC-BBEC-846563D0FF02}"/>
              </a:ext>
            </a:extLst>
          </p:cNvPr>
          <p:cNvGrpSpPr/>
          <p:nvPr/>
        </p:nvGrpSpPr>
        <p:grpSpPr>
          <a:xfrm>
            <a:off x="714337" y="2824749"/>
            <a:ext cx="4320361" cy="3403099"/>
            <a:chOff x="3207781" y="1105990"/>
            <a:chExt cx="5776438" cy="4646020"/>
          </a:xfrm>
        </p:grpSpPr>
        <p:sp>
          <p:nvSpPr>
            <p:cNvPr id="42" name="任意多边形 4">
              <a:extLst>
                <a:ext uri="{FF2B5EF4-FFF2-40B4-BE49-F238E27FC236}">
                  <a16:creationId xmlns:a16="http://schemas.microsoft.com/office/drawing/2014/main" id="{3E52B6E1-8FF3-4AF0-9462-8F267D2439B9}"/>
                </a:ext>
              </a:extLst>
            </p:cNvPr>
            <p:cNvSpPr/>
            <p:nvPr/>
          </p:nvSpPr>
          <p:spPr>
            <a:xfrm>
              <a:off x="3598883" y="5220505"/>
              <a:ext cx="5385336" cy="531505"/>
            </a:xfrm>
            <a:custGeom>
              <a:avLst/>
              <a:gdLst>
                <a:gd name="connsiteX0" fmla="*/ -514 w 4756429"/>
                <a:gd name="connsiteY0" fmla="*/ 234476 h 469435"/>
                <a:gd name="connsiteX1" fmla="*/ 2377732 w 4756429"/>
                <a:gd name="connsiteY1" fmla="*/ -210 h 469435"/>
                <a:gd name="connsiteX2" fmla="*/ 4755915 w 4756429"/>
                <a:gd name="connsiteY2" fmla="*/ 234476 h 469435"/>
                <a:gd name="connsiteX3" fmla="*/ 2377732 w 4756429"/>
                <a:gd name="connsiteY3" fmla="*/ 469226 h 469435"/>
                <a:gd name="connsiteX4" fmla="*/ -514 w 4756429"/>
                <a:gd name="connsiteY4" fmla="*/ 234476 h 469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6429" h="469435">
                  <a:moveTo>
                    <a:pt x="-514" y="234476"/>
                  </a:moveTo>
                  <a:cubicBezTo>
                    <a:pt x="-514" y="104871"/>
                    <a:pt x="1064277" y="-210"/>
                    <a:pt x="2377732" y="-210"/>
                  </a:cubicBezTo>
                  <a:cubicBezTo>
                    <a:pt x="3691187" y="-210"/>
                    <a:pt x="4755915" y="104871"/>
                    <a:pt x="4755915" y="234476"/>
                  </a:cubicBezTo>
                  <a:cubicBezTo>
                    <a:pt x="4755915" y="364081"/>
                    <a:pt x="3691187" y="469226"/>
                    <a:pt x="2377732" y="469226"/>
                  </a:cubicBezTo>
                  <a:cubicBezTo>
                    <a:pt x="1064277" y="469226"/>
                    <a:pt x="-514" y="364144"/>
                    <a:pt x="-514" y="234476"/>
                  </a:cubicBezTo>
                  <a:close/>
                </a:path>
              </a:pathLst>
            </a:custGeom>
            <a:solidFill>
              <a:srgbClr val="E8E8E8"/>
            </a:solidFill>
            <a:ln w="6346" cap="flat">
              <a:noFill/>
              <a:prstDash val="solid"/>
              <a:miter/>
            </a:ln>
          </p:spPr>
          <p:txBody>
            <a:bodyPr rtlCol="0" anchor="ctr"/>
            <a:lstStyle/>
            <a:p>
              <a:endParaRPr lang="zh-CN" altLang="en-US"/>
            </a:p>
          </p:txBody>
        </p:sp>
        <p:sp>
          <p:nvSpPr>
            <p:cNvPr id="43" name="任意多边形 5">
              <a:extLst>
                <a:ext uri="{FF2B5EF4-FFF2-40B4-BE49-F238E27FC236}">
                  <a16:creationId xmlns:a16="http://schemas.microsoft.com/office/drawing/2014/main" id="{4CE4A624-0415-4C09-B9B8-06E10C39B116}"/>
                </a:ext>
              </a:extLst>
            </p:cNvPr>
            <p:cNvSpPr/>
            <p:nvPr/>
          </p:nvSpPr>
          <p:spPr>
            <a:xfrm>
              <a:off x="4313321" y="3382454"/>
              <a:ext cx="883608" cy="1118025"/>
            </a:xfrm>
            <a:custGeom>
              <a:avLst/>
              <a:gdLst>
                <a:gd name="connsiteX0" fmla="*/ 304303 w 780419"/>
                <a:gd name="connsiteY0" fmla="*/ 118570 h 987461"/>
                <a:gd name="connsiteX1" fmla="*/ 254240 w 780419"/>
                <a:gd name="connsiteY1" fmla="*/ 127782 h 987461"/>
                <a:gd name="connsiteX2" fmla="*/ 200428 w 780419"/>
                <a:gd name="connsiteY2" fmla="*/ 182038 h 987461"/>
                <a:gd name="connsiteX3" fmla="*/ 189374 w 780419"/>
                <a:gd name="connsiteY3" fmla="*/ 260437 h 987461"/>
                <a:gd name="connsiteX4" fmla="*/ 195727 w 780419"/>
                <a:gd name="connsiteY4" fmla="*/ 517740 h 987461"/>
                <a:gd name="connsiteX5" fmla="*/ 71395 w 780419"/>
                <a:gd name="connsiteY5" fmla="*/ 592835 h 987461"/>
                <a:gd name="connsiteX6" fmla="*/ 24001 w 780419"/>
                <a:gd name="connsiteY6" fmla="*/ 840164 h 987461"/>
                <a:gd name="connsiteX7" fmla="*/ 249411 w 780419"/>
                <a:gd name="connsiteY7" fmla="*/ 982284 h 987461"/>
                <a:gd name="connsiteX8" fmla="*/ 522597 w 780419"/>
                <a:gd name="connsiteY8" fmla="*/ 959286 h 987461"/>
                <a:gd name="connsiteX9" fmla="*/ 699597 w 780419"/>
                <a:gd name="connsiteY9" fmla="*/ 889401 h 987461"/>
                <a:gd name="connsiteX10" fmla="*/ 708555 w 780419"/>
                <a:gd name="connsiteY10" fmla="*/ 575617 h 987461"/>
                <a:gd name="connsiteX11" fmla="*/ 764082 w 780419"/>
                <a:gd name="connsiteY11" fmla="*/ 389088 h 987461"/>
                <a:gd name="connsiteX12" fmla="*/ 606968 w 780419"/>
                <a:gd name="connsiteY12" fmla="*/ 27466 h 987461"/>
                <a:gd name="connsiteX13" fmla="*/ 304303 w 780419"/>
                <a:gd name="connsiteY13" fmla="*/ 118761 h 9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0419" h="987461">
                  <a:moveTo>
                    <a:pt x="304303" y="118570"/>
                  </a:moveTo>
                  <a:cubicBezTo>
                    <a:pt x="307860" y="110184"/>
                    <a:pt x="258432" y="125940"/>
                    <a:pt x="254240" y="127782"/>
                  </a:cubicBezTo>
                  <a:cubicBezTo>
                    <a:pt x="230002" y="138284"/>
                    <a:pt x="210733" y="157712"/>
                    <a:pt x="200428" y="182038"/>
                  </a:cubicBezTo>
                  <a:cubicBezTo>
                    <a:pt x="191299" y="207108"/>
                    <a:pt x="187531" y="233817"/>
                    <a:pt x="189374" y="260437"/>
                  </a:cubicBezTo>
                  <a:cubicBezTo>
                    <a:pt x="191216" y="342393"/>
                    <a:pt x="253985" y="444679"/>
                    <a:pt x="195727" y="517740"/>
                  </a:cubicBezTo>
                  <a:cubicBezTo>
                    <a:pt x="165486" y="555478"/>
                    <a:pt x="111484" y="565706"/>
                    <a:pt x="71395" y="592835"/>
                  </a:cubicBezTo>
                  <a:cubicBezTo>
                    <a:pt x="-4843" y="644295"/>
                    <a:pt x="-20154" y="759351"/>
                    <a:pt x="24001" y="840164"/>
                  </a:cubicBezTo>
                  <a:cubicBezTo>
                    <a:pt x="68155" y="920976"/>
                    <a:pt x="158306" y="968752"/>
                    <a:pt x="249411" y="982284"/>
                  </a:cubicBezTo>
                  <a:cubicBezTo>
                    <a:pt x="340516" y="995816"/>
                    <a:pt x="433081" y="979552"/>
                    <a:pt x="522597" y="959286"/>
                  </a:cubicBezTo>
                  <a:cubicBezTo>
                    <a:pt x="584986" y="945182"/>
                    <a:pt x="648835" y="928092"/>
                    <a:pt x="699597" y="889401"/>
                  </a:cubicBezTo>
                  <a:cubicBezTo>
                    <a:pt x="819354" y="797724"/>
                    <a:pt x="763510" y="682986"/>
                    <a:pt x="708555" y="575617"/>
                  </a:cubicBezTo>
                  <a:cubicBezTo>
                    <a:pt x="673358" y="506876"/>
                    <a:pt x="736509" y="474475"/>
                    <a:pt x="764082" y="389088"/>
                  </a:cubicBezTo>
                  <a:cubicBezTo>
                    <a:pt x="813700" y="235469"/>
                    <a:pt x="742608" y="86360"/>
                    <a:pt x="606968" y="27466"/>
                  </a:cubicBezTo>
                  <a:cubicBezTo>
                    <a:pt x="384225" y="-69039"/>
                    <a:pt x="304747" y="117744"/>
                    <a:pt x="304303" y="118761"/>
                  </a:cubicBezTo>
                  <a:close/>
                </a:path>
              </a:pathLst>
            </a:custGeom>
            <a:solidFill>
              <a:srgbClr val="971D05"/>
            </a:solidFill>
            <a:ln w="6346" cap="flat">
              <a:noFill/>
              <a:prstDash val="solid"/>
              <a:miter/>
            </a:ln>
          </p:spPr>
          <p:txBody>
            <a:bodyPr rtlCol="0" anchor="ctr"/>
            <a:lstStyle/>
            <a:p>
              <a:endParaRPr lang="zh-CN" altLang="en-US"/>
            </a:p>
          </p:txBody>
        </p:sp>
        <p:sp>
          <p:nvSpPr>
            <p:cNvPr id="44" name="任意多边形 6">
              <a:extLst>
                <a:ext uri="{FF2B5EF4-FFF2-40B4-BE49-F238E27FC236}">
                  <a16:creationId xmlns:a16="http://schemas.microsoft.com/office/drawing/2014/main" id="{B52E21D9-6B76-44BC-AFBA-DAB50F494A9A}"/>
                </a:ext>
              </a:extLst>
            </p:cNvPr>
            <p:cNvSpPr/>
            <p:nvPr/>
          </p:nvSpPr>
          <p:spPr>
            <a:xfrm>
              <a:off x="4743753" y="3967018"/>
              <a:ext cx="251762" cy="311178"/>
            </a:xfrm>
            <a:custGeom>
              <a:avLst/>
              <a:gdLst>
                <a:gd name="connsiteX0" fmla="*/ 110730 w 222361"/>
                <a:gd name="connsiteY0" fmla="*/ 274628 h 274838"/>
                <a:gd name="connsiteX1" fmla="*/ 110730 w 222361"/>
                <a:gd name="connsiteY1" fmla="*/ 274628 h 274838"/>
                <a:gd name="connsiteX2" fmla="*/ -514 w 222361"/>
                <a:gd name="connsiteY2" fmla="*/ 126853 h 274838"/>
                <a:gd name="connsiteX3" fmla="*/ -514 w 222361"/>
                <a:gd name="connsiteY3" fmla="*/ -210 h 274838"/>
                <a:gd name="connsiteX4" fmla="*/ 221847 w 222361"/>
                <a:gd name="connsiteY4" fmla="*/ -210 h 274838"/>
                <a:gd name="connsiteX5" fmla="*/ 221847 w 222361"/>
                <a:gd name="connsiteY5" fmla="*/ 126853 h 274838"/>
                <a:gd name="connsiteX6" fmla="*/ 111937 w 222361"/>
                <a:gd name="connsiteY6" fmla="*/ 274628 h 2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361" h="274838">
                  <a:moveTo>
                    <a:pt x="110730" y="274628"/>
                  </a:moveTo>
                  <a:lnTo>
                    <a:pt x="110730" y="274628"/>
                  </a:lnTo>
                  <a:cubicBezTo>
                    <a:pt x="49358" y="274628"/>
                    <a:pt x="-451" y="163639"/>
                    <a:pt x="-514" y="126853"/>
                  </a:cubicBezTo>
                  <a:lnTo>
                    <a:pt x="-514" y="-210"/>
                  </a:lnTo>
                  <a:lnTo>
                    <a:pt x="221847" y="-210"/>
                  </a:lnTo>
                  <a:lnTo>
                    <a:pt x="221847" y="126853"/>
                  </a:lnTo>
                  <a:cubicBezTo>
                    <a:pt x="221847" y="163448"/>
                    <a:pt x="172991" y="274438"/>
                    <a:pt x="111937" y="274628"/>
                  </a:cubicBezTo>
                  <a:close/>
                </a:path>
              </a:pathLst>
            </a:custGeom>
            <a:solidFill>
              <a:srgbClr val="FF93B1"/>
            </a:solidFill>
            <a:ln w="6346" cap="flat">
              <a:noFill/>
              <a:prstDash val="solid"/>
              <a:miter/>
            </a:ln>
          </p:spPr>
          <p:txBody>
            <a:bodyPr rtlCol="0" anchor="ctr"/>
            <a:lstStyle/>
            <a:p>
              <a:endParaRPr lang="zh-CN" altLang="en-US"/>
            </a:p>
          </p:txBody>
        </p:sp>
        <p:sp>
          <p:nvSpPr>
            <p:cNvPr id="45" name="任意多边形 7">
              <a:extLst>
                <a:ext uri="{FF2B5EF4-FFF2-40B4-BE49-F238E27FC236}">
                  <a16:creationId xmlns:a16="http://schemas.microsoft.com/office/drawing/2014/main" id="{8DDA8F9A-8326-4EB6-BAD3-1D7287D8C61A}"/>
                </a:ext>
              </a:extLst>
            </p:cNvPr>
            <p:cNvSpPr/>
            <p:nvPr/>
          </p:nvSpPr>
          <p:spPr>
            <a:xfrm>
              <a:off x="4572555" y="3764605"/>
              <a:ext cx="121406" cy="141542"/>
            </a:xfrm>
            <a:custGeom>
              <a:avLst/>
              <a:gdLst>
                <a:gd name="connsiteX0" fmla="*/ 77312 w 107228"/>
                <a:gd name="connsiteY0" fmla="*/ 27741 h 125013"/>
                <a:gd name="connsiteX1" fmla="*/ -514 w 107228"/>
                <a:gd name="connsiteY1" fmla="*/ 46801 h 125013"/>
                <a:gd name="connsiteX2" fmla="*/ 94783 w 107228"/>
                <a:gd name="connsiteY2" fmla="*/ 110332 h 125013"/>
                <a:gd name="connsiteX3" fmla="*/ 77312 w 107228"/>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28" h="125013">
                  <a:moveTo>
                    <a:pt x="77312" y="27741"/>
                  </a:moveTo>
                  <a:cubicBezTo>
                    <a:pt x="41226" y="-26515"/>
                    <a:pt x="-514" y="8364"/>
                    <a:pt x="-514" y="46801"/>
                  </a:cubicBezTo>
                  <a:cubicBezTo>
                    <a:pt x="-514" y="102073"/>
                    <a:pt x="60031" y="149722"/>
                    <a:pt x="94783" y="110332"/>
                  </a:cubicBezTo>
                  <a:cubicBezTo>
                    <a:pt x="129535" y="70943"/>
                    <a:pt x="77312" y="27741"/>
                    <a:pt x="77312" y="27741"/>
                  </a:cubicBezTo>
                  <a:close/>
                </a:path>
              </a:pathLst>
            </a:custGeom>
            <a:solidFill>
              <a:srgbClr val="FED0D6"/>
            </a:solidFill>
            <a:ln w="6346" cap="flat">
              <a:noFill/>
              <a:prstDash val="solid"/>
              <a:miter/>
            </a:ln>
          </p:spPr>
          <p:txBody>
            <a:bodyPr rtlCol="0" anchor="ctr"/>
            <a:lstStyle/>
            <a:p>
              <a:endParaRPr lang="zh-CN" altLang="en-US"/>
            </a:p>
          </p:txBody>
        </p:sp>
        <p:sp>
          <p:nvSpPr>
            <p:cNvPr id="46" name="任意多边形 8">
              <a:extLst>
                <a:ext uri="{FF2B5EF4-FFF2-40B4-BE49-F238E27FC236}">
                  <a16:creationId xmlns:a16="http://schemas.microsoft.com/office/drawing/2014/main" id="{1DF3BEB0-6515-40E2-BA86-92798B858C6E}"/>
                </a:ext>
              </a:extLst>
            </p:cNvPr>
            <p:cNvSpPr/>
            <p:nvPr/>
          </p:nvSpPr>
          <p:spPr>
            <a:xfrm>
              <a:off x="5034066" y="3764605"/>
              <a:ext cx="121425" cy="141542"/>
            </a:xfrm>
            <a:custGeom>
              <a:avLst/>
              <a:gdLst>
                <a:gd name="connsiteX0" fmla="*/ 28968 w 107245"/>
                <a:gd name="connsiteY0" fmla="*/ 27741 h 125013"/>
                <a:gd name="connsiteX1" fmla="*/ 106731 w 107245"/>
                <a:gd name="connsiteY1" fmla="*/ 46801 h 125013"/>
                <a:gd name="connsiteX2" fmla="*/ 11433 w 107245"/>
                <a:gd name="connsiteY2" fmla="*/ 110332 h 125013"/>
                <a:gd name="connsiteX3" fmla="*/ 28968 w 107245"/>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45" h="125013">
                  <a:moveTo>
                    <a:pt x="28968" y="27741"/>
                  </a:moveTo>
                  <a:cubicBezTo>
                    <a:pt x="64927" y="-26515"/>
                    <a:pt x="106731" y="8364"/>
                    <a:pt x="106731" y="46801"/>
                  </a:cubicBezTo>
                  <a:cubicBezTo>
                    <a:pt x="106731" y="102073"/>
                    <a:pt x="46249" y="149722"/>
                    <a:pt x="11433" y="110332"/>
                  </a:cubicBezTo>
                  <a:cubicBezTo>
                    <a:pt x="-23382" y="70943"/>
                    <a:pt x="28968" y="27741"/>
                    <a:pt x="28968" y="27741"/>
                  </a:cubicBezTo>
                  <a:close/>
                </a:path>
              </a:pathLst>
            </a:custGeom>
            <a:solidFill>
              <a:srgbClr val="FED0D6"/>
            </a:solidFill>
            <a:ln w="6346" cap="flat">
              <a:noFill/>
              <a:prstDash val="solid"/>
              <a:miter/>
            </a:ln>
          </p:spPr>
          <p:txBody>
            <a:bodyPr rtlCol="0" anchor="ctr"/>
            <a:lstStyle/>
            <a:p>
              <a:endParaRPr lang="zh-CN" altLang="en-US"/>
            </a:p>
          </p:txBody>
        </p:sp>
        <p:sp>
          <p:nvSpPr>
            <p:cNvPr id="47" name="任意多边形 9">
              <a:extLst>
                <a:ext uri="{FF2B5EF4-FFF2-40B4-BE49-F238E27FC236}">
                  <a16:creationId xmlns:a16="http://schemas.microsoft.com/office/drawing/2014/main" id="{DC7394CF-C602-4E2C-9C75-DA910FF90F17}"/>
                </a:ext>
              </a:extLst>
            </p:cNvPr>
            <p:cNvSpPr/>
            <p:nvPr/>
          </p:nvSpPr>
          <p:spPr>
            <a:xfrm>
              <a:off x="4636485" y="3571274"/>
              <a:ext cx="453974" cy="467243"/>
            </a:xfrm>
            <a:custGeom>
              <a:avLst/>
              <a:gdLst>
                <a:gd name="connsiteX0" fmla="*/ 199817 w 400958"/>
                <a:gd name="connsiteY0" fmla="*/ 412468 h 412678"/>
                <a:gd name="connsiteX1" fmla="*/ 6744 w 400958"/>
                <a:gd name="connsiteY1" fmla="*/ 98113 h 412678"/>
                <a:gd name="connsiteX2" fmla="*/ 393207 w 400958"/>
                <a:gd name="connsiteY2" fmla="*/ 98113 h 412678"/>
                <a:gd name="connsiteX3" fmla="*/ 199817 w 400958"/>
                <a:gd name="connsiteY3" fmla="*/ 412468 h 412678"/>
              </a:gdLst>
              <a:ahLst/>
              <a:cxnLst>
                <a:cxn ang="0">
                  <a:pos x="connsiteX0" y="connsiteY0"/>
                </a:cxn>
                <a:cxn ang="0">
                  <a:pos x="connsiteX1" y="connsiteY1"/>
                </a:cxn>
                <a:cxn ang="0">
                  <a:pos x="connsiteX2" y="connsiteY2"/>
                </a:cxn>
                <a:cxn ang="0">
                  <a:pos x="connsiteX3" y="connsiteY3"/>
                </a:cxn>
              </a:cxnLst>
              <a:rect l="l" t="t" r="r" b="b"/>
              <a:pathLst>
                <a:path w="400958" h="412678">
                  <a:moveTo>
                    <a:pt x="199817" y="412468"/>
                  </a:moveTo>
                  <a:cubicBezTo>
                    <a:pt x="57569" y="412468"/>
                    <a:pt x="-26547" y="257387"/>
                    <a:pt x="6744" y="98113"/>
                  </a:cubicBezTo>
                  <a:cubicBezTo>
                    <a:pt x="34063" y="-33016"/>
                    <a:pt x="365762" y="-32953"/>
                    <a:pt x="393207" y="98113"/>
                  </a:cubicBezTo>
                  <a:cubicBezTo>
                    <a:pt x="426434" y="257387"/>
                    <a:pt x="342382" y="412595"/>
                    <a:pt x="199817" y="412468"/>
                  </a:cubicBezTo>
                  <a:close/>
                </a:path>
              </a:pathLst>
            </a:custGeom>
            <a:solidFill>
              <a:srgbClr val="FED0D6"/>
            </a:solidFill>
            <a:ln w="6346" cap="flat">
              <a:noFill/>
              <a:prstDash val="solid"/>
              <a:miter/>
            </a:ln>
          </p:spPr>
          <p:txBody>
            <a:bodyPr rtlCol="0" anchor="ctr"/>
            <a:lstStyle/>
            <a:p>
              <a:endParaRPr lang="zh-CN" altLang="en-US"/>
            </a:p>
          </p:txBody>
        </p:sp>
        <p:sp>
          <p:nvSpPr>
            <p:cNvPr id="48" name="任意多边形 10">
              <a:extLst>
                <a:ext uri="{FF2B5EF4-FFF2-40B4-BE49-F238E27FC236}">
                  <a16:creationId xmlns:a16="http://schemas.microsoft.com/office/drawing/2014/main" id="{2CE6278A-C3F0-4F27-ABE9-652757907400}"/>
                </a:ext>
              </a:extLst>
            </p:cNvPr>
            <p:cNvSpPr/>
            <p:nvPr/>
          </p:nvSpPr>
          <p:spPr>
            <a:xfrm>
              <a:off x="4757636" y="3487392"/>
              <a:ext cx="367502" cy="234313"/>
            </a:xfrm>
            <a:custGeom>
              <a:avLst/>
              <a:gdLst>
                <a:gd name="connsiteX0" fmla="*/ -514 w 324585"/>
                <a:gd name="connsiteY0" fmla="*/ 31541 h 206950"/>
                <a:gd name="connsiteX1" fmla="*/ 303231 w 324585"/>
                <a:gd name="connsiteY1" fmla="*/ 198693 h 206950"/>
                <a:gd name="connsiteX2" fmla="*/ 184045 w 324585"/>
                <a:gd name="connsiteY2" fmla="*/ 21757 h 206950"/>
                <a:gd name="connsiteX3" fmla="*/ -514 w 324585"/>
                <a:gd name="connsiteY3" fmla="*/ 31541 h 206950"/>
              </a:gdLst>
              <a:ahLst/>
              <a:cxnLst>
                <a:cxn ang="0">
                  <a:pos x="connsiteX0" y="connsiteY0"/>
                </a:cxn>
                <a:cxn ang="0">
                  <a:pos x="connsiteX1" y="connsiteY1"/>
                </a:cxn>
                <a:cxn ang="0">
                  <a:pos x="connsiteX2" y="connsiteY2"/>
                </a:cxn>
                <a:cxn ang="0">
                  <a:pos x="connsiteX3" y="connsiteY3"/>
                </a:cxn>
              </a:cxnLst>
              <a:rect l="l" t="t" r="r" b="b"/>
              <a:pathLst>
                <a:path w="324585" h="206950">
                  <a:moveTo>
                    <a:pt x="-514" y="31541"/>
                  </a:moveTo>
                  <a:cubicBezTo>
                    <a:pt x="-514" y="165911"/>
                    <a:pt x="253612" y="230650"/>
                    <a:pt x="303231" y="198693"/>
                  </a:cubicBezTo>
                  <a:cubicBezTo>
                    <a:pt x="352849" y="166737"/>
                    <a:pt x="314158" y="52951"/>
                    <a:pt x="184045" y="21757"/>
                  </a:cubicBezTo>
                  <a:cubicBezTo>
                    <a:pt x="53932" y="-9437"/>
                    <a:pt x="-197" y="-8484"/>
                    <a:pt x="-514" y="31541"/>
                  </a:cubicBezTo>
                  <a:close/>
                </a:path>
              </a:pathLst>
            </a:custGeom>
            <a:solidFill>
              <a:srgbClr val="971D05"/>
            </a:solidFill>
            <a:ln w="6346" cap="flat">
              <a:noFill/>
              <a:prstDash val="solid"/>
              <a:miter/>
            </a:ln>
          </p:spPr>
          <p:txBody>
            <a:bodyPr rtlCol="0" anchor="ctr"/>
            <a:lstStyle/>
            <a:p>
              <a:endParaRPr lang="zh-CN" altLang="en-US"/>
            </a:p>
          </p:txBody>
        </p:sp>
        <p:sp>
          <p:nvSpPr>
            <p:cNvPr id="49" name="任意多边形 11">
              <a:extLst>
                <a:ext uri="{FF2B5EF4-FFF2-40B4-BE49-F238E27FC236}">
                  <a16:creationId xmlns:a16="http://schemas.microsoft.com/office/drawing/2014/main" id="{32099FD7-1357-4AB3-8C71-E416C7CB1897}"/>
                </a:ext>
              </a:extLst>
            </p:cNvPr>
            <p:cNvSpPr/>
            <p:nvPr/>
          </p:nvSpPr>
          <p:spPr>
            <a:xfrm>
              <a:off x="4592900" y="3508707"/>
              <a:ext cx="173053" cy="238281"/>
            </a:xfrm>
            <a:custGeom>
              <a:avLst/>
              <a:gdLst>
                <a:gd name="connsiteX0" fmla="*/ 145428 w 152844"/>
                <a:gd name="connsiteY0" fmla="*/ 11762 h 210454"/>
                <a:gd name="connsiteX1" fmla="*/ 38759 w 152844"/>
                <a:gd name="connsiteY1" fmla="*/ 209790 h 210454"/>
                <a:gd name="connsiteX2" fmla="*/ 27704 w 152844"/>
                <a:gd name="connsiteY2" fmla="*/ 78089 h 210454"/>
                <a:gd name="connsiteX3" fmla="*/ 145428 w 152844"/>
                <a:gd name="connsiteY3" fmla="*/ 11762 h 210454"/>
              </a:gdLst>
              <a:ahLst/>
              <a:cxnLst>
                <a:cxn ang="0">
                  <a:pos x="connsiteX0" y="connsiteY0"/>
                </a:cxn>
                <a:cxn ang="0">
                  <a:pos x="connsiteX1" y="connsiteY1"/>
                </a:cxn>
                <a:cxn ang="0">
                  <a:pos x="connsiteX2" y="connsiteY2"/>
                </a:cxn>
                <a:cxn ang="0">
                  <a:pos x="connsiteX3" y="connsiteY3"/>
                </a:cxn>
              </a:cxnLst>
              <a:rect l="l" t="t" r="r" b="b"/>
              <a:pathLst>
                <a:path w="152844" h="210454">
                  <a:moveTo>
                    <a:pt x="145428" y="11762"/>
                  </a:moveTo>
                  <a:cubicBezTo>
                    <a:pt x="177703" y="76501"/>
                    <a:pt x="89076" y="219320"/>
                    <a:pt x="38759" y="209790"/>
                  </a:cubicBezTo>
                  <a:cubicBezTo>
                    <a:pt x="-11559" y="200261"/>
                    <a:pt x="-11622" y="144416"/>
                    <a:pt x="27704" y="78089"/>
                  </a:cubicBezTo>
                  <a:cubicBezTo>
                    <a:pt x="67030" y="11762"/>
                    <a:pt x="130117" y="-18987"/>
                    <a:pt x="145428" y="11762"/>
                  </a:cubicBezTo>
                  <a:close/>
                </a:path>
              </a:pathLst>
            </a:custGeom>
            <a:solidFill>
              <a:srgbClr val="971D05"/>
            </a:solidFill>
            <a:ln w="6346" cap="flat">
              <a:noFill/>
              <a:prstDash val="solid"/>
              <a:miter/>
            </a:ln>
          </p:spPr>
          <p:txBody>
            <a:bodyPr rtlCol="0" anchor="ctr"/>
            <a:lstStyle/>
            <a:p>
              <a:endParaRPr lang="zh-CN" altLang="en-US"/>
            </a:p>
          </p:txBody>
        </p:sp>
        <p:sp>
          <p:nvSpPr>
            <p:cNvPr id="50" name="任意多边形 12">
              <a:extLst>
                <a:ext uri="{FF2B5EF4-FFF2-40B4-BE49-F238E27FC236}">
                  <a16:creationId xmlns:a16="http://schemas.microsoft.com/office/drawing/2014/main" id="{D8EDE043-D158-4B9C-806A-F9D5B7B33CBF}"/>
                </a:ext>
              </a:extLst>
            </p:cNvPr>
            <p:cNvSpPr/>
            <p:nvPr/>
          </p:nvSpPr>
          <p:spPr>
            <a:xfrm>
              <a:off x="3612370" y="4281731"/>
              <a:ext cx="915035" cy="627652"/>
            </a:xfrm>
            <a:custGeom>
              <a:avLst/>
              <a:gdLst>
                <a:gd name="connsiteX0" fmla="*/ 797158 w 808176"/>
                <a:gd name="connsiteY0" fmla="*/ 72207 h 554354"/>
                <a:gd name="connsiteX1" fmla="*/ 561011 w 808176"/>
                <a:gd name="connsiteY1" fmla="*/ 325698 h 554354"/>
                <a:gd name="connsiteX2" fmla="*/ 47611 w 808176"/>
                <a:gd name="connsiteY2" fmla="*/ 553523 h 554354"/>
                <a:gd name="connsiteX3" fmla="*/ 47611 w 808176"/>
                <a:gd name="connsiteY3" fmla="*/ 451110 h 554354"/>
                <a:gd name="connsiteX4" fmla="*/ 496844 w 808176"/>
                <a:gd name="connsiteY4" fmla="*/ 243743 h 554354"/>
                <a:gd name="connsiteX5" fmla="*/ 650844 w 808176"/>
                <a:gd name="connsiteY5" fmla="*/ 90123 h 554354"/>
                <a:gd name="connsiteX6" fmla="*/ 699637 w 808176"/>
                <a:gd name="connsiteY6" fmla="*/ 36375 h 554354"/>
                <a:gd name="connsiteX7" fmla="*/ 709866 w 808176"/>
                <a:gd name="connsiteY7" fmla="*/ 18459 h 554354"/>
                <a:gd name="connsiteX8" fmla="*/ 709866 w 808176"/>
                <a:gd name="connsiteY8" fmla="*/ 21000 h 554354"/>
                <a:gd name="connsiteX9" fmla="*/ 797158 w 808176"/>
                <a:gd name="connsiteY9" fmla="*/ 72207 h 55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8176" h="554354">
                  <a:moveTo>
                    <a:pt x="797158" y="72207"/>
                  </a:moveTo>
                  <a:cubicBezTo>
                    <a:pt x="727280" y="164525"/>
                    <a:pt x="648151" y="249460"/>
                    <a:pt x="561011" y="325698"/>
                  </a:cubicBezTo>
                  <a:cubicBezTo>
                    <a:pt x="422385" y="446027"/>
                    <a:pt x="242717" y="563752"/>
                    <a:pt x="47611" y="553523"/>
                  </a:cubicBezTo>
                  <a:cubicBezTo>
                    <a:pt x="-16556" y="548377"/>
                    <a:pt x="-16556" y="446027"/>
                    <a:pt x="47611" y="451110"/>
                  </a:cubicBezTo>
                  <a:cubicBezTo>
                    <a:pt x="219591" y="461339"/>
                    <a:pt x="376197" y="351302"/>
                    <a:pt x="496844" y="243743"/>
                  </a:cubicBezTo>
                  <a:cubicBezTo>
                    <a:pt x="553323" y="197682"/>
                    <a:pt x="602052" y="143871"/>
                    <a:pt x="650844" y="90123"/>
                  </a:cubicBezTo>
                  <a:cubicBezTo>
                    <a:pt x="668824" y="72207"/>
                    <a:pt x="684199" y="54291"/>
                    <a:pt x="699637" y="36375"/>
                  </a:cubicBezTo>
                  <a:cubicBezTo>
                    <a:pt x="703589" y="30727"/>
                    <a:pt x="707013" y="24730"/>
                    <a:pt x="709866" y="18459"/>
                  </a:cubicBezTo>
                  <a:cubicBezTo>
                    <a:pt x="717553" y="10772"/>
                    <a:pt x="702178" y="31165"/>
                    <a:pt x="709866" y="21000"/>
                  </a:cubicBezTo>
                  <a:cubicBezTo>
                    <a:pt x="748366" y="-30206"/>
                    <a:pt x="838199" y="21000"/>
                    <a:pt x="797158" y="72207"/>
                  </a:cubicBezTo>
                  <a:close/>
                </a:path>
              </a:pathLst>
            </a:custGeom>
            <a:solidFill>
              <a:srgbClr val="FED0D6"/>
            </a:solidFill>
            <a:ln w="6346" cap="flat">
              <a:noFill/>
              <a:prstDash val="solid"/>
              <a:miter/>
            </a:ln>
          </p:spPr>
          <p:txBody>
            <a:bodyPr rtlCol="0" anchor="ctr"/>
            <a:lstStyle/>
            <a:p>
              <a:endParaRPr lang="zh-CN" altLang="en-US"/>
            </a:p>
          </p:txBody>
        </p:sp>
        <p:sp>
          <p:nvSpPr>
            <p:cNvPr id="51" name="任意多边形 13">
              <a:extLst>
                <a:ext uri="{FF2B5EF4-FFF2-40B4-BE49-F238E27FC236}">
                  <a16:creationId xmlns:a16="http://schemas.microsoft.com/office/drawing/2014/main" id="{EFE6D7AB-6E8F-416F-AC14-E4DA4C3E5A3B}"/>
                </a:ext>
              </a:extLst>
            </p:cNvPr>
            <p:cNvSpPr/>
            <p:nvPr/>
          </p:nvSpPr>
          <p:spPr>
            <a:xfrm>
              <a:off x="5248839" y="3957542"/>
              <a:ext cx="415701" cy="712692"/>
            </a:xfrm>
            <a:custGeom>
              <a:avLst/>
              <a:gdLst>
                <a:gd name="connsiteX0" fmla="*/ 90290 w 367155"/>
                <a:gd name="connsiteY0" fmla="*/ 275691 h 629463"/>
                <a:gd name="connsiteX1" fmla="*/ 229361 w 367155"/>
                <a:gd name="connsiteY1" fmla="*/ 451738 h 629463"/>
                <a:gd name="connsiteX2" fmla="*/ 246959 w 367155"/>
                <a:gd name="connsiteY2" fmla="*/ 471877 h 629463"/>
                <a:gd name="connsiteX3" fmla="*/ 201979 w 367155"/>
                <a:gd name="connsiteY3" fmla="*/ 211016 h 629463"/>
                <a:gd name="connsiteX4" fmla="*/ 194292 w 367155"/>
                <a:gd name="connsiteY4" fmla="*/ 113241 h 629463"/>
                <a:gd name="connsiteX5" fmla="*/ 298420 w 367155"/>
                <a:gd name="connsiteY5" fmla="*/ 6952 h 629463"/>
                <a:gd name="connsiteX6" fmla="*/ 340732 w 367155"/>
                <a:gd name="connsiteY6" fmla="*/ 100280 h 629463"/>
                <a:gd name="connsiteX7" fmla="*/ 314748 w 367155"/>
                <a:gd name="connsiteY7" fmla="*/ 117624 h 629463"/>
                <a:gd name="connsiteX8" fmla="*/ 294544 w 367155"/>
                <a:gd name="connsiteY8" fmla="*/ 135286 h 629463"/>
                <a:gd name="connsiteX9" fmla="*/ 296006 w 367155"/>
                <a:gd name="connsiteY9" fmla="*/ 157077 h 629463"/>
                <a:gd name="connsiteX10" fmla="*/ 320402 w 367155"/>
                <a:gd name="connsiteY10" fmla="*/ 297927 h 629463"/>
                <a:gd name="connsiteX11" fmla="*/ 354518 w 367155"/>
                <a:gd name="connsiteY11" fmla="*/ 572194 h 629463"/>
                <a:gd name="connsiteX12" fmla="*/ 268560 w 367155"/>
                <a:gd name="connsiteY12" fmla="*/ 625243 h 629463"/>
                <a:gd name="connsiteX13" fmla="*/ 170785 w 367155"/>
                <a:gd name="connsiteY13" fmla="*/ 540237 h 629463"/>
                <a:gd name="connsiteX14" fmla="*/ 9668 w 367155"/>
                <a:gd name="connsiteY14" fmla="*/ 340176 h 629463"/>
                <a:gd name="connsiteX15" fmla="*/ 90290 w 367155"/>
                <a:gd name="connsiteY15" fmla="*/ 275437 h 629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7155" h="629463">
                  <a:moveTo>
                    <a:pt x="90290" y="275691"/>
                  </a:moveTo>
                  <a:cubicBezTo>
                    <a:pt x="134762" y="336999"/>
                    <a:pt x="181013" y="394877"/>
                    <a:pt x="229361" y="451738"/>
                  </a:cubicBezTo>
                  <a:cubicBezTo>
                    <a:pt x="235714" y="459997"/>
                    <a:pt x="241432" y="465969"/>
                    <a:pt x="246959" y="471877"/>
                  </a:cubicBezTo>
                  <a:cubicBezTo>
                    <a:pt x="235460" y="384267"/>
                    <a:pt x="213478" y="298626"/>
                    <a:pt x="201979" y="211016"/>
                  </a:cubicBezTo>
                  <a:cubicBezTo>
                    <a:pt x="196325" y="179822"/>
                    <a:pt x="189273" y="146277"/>
                    <a:pt x="194292" y="113241"/>
                  </a:cubicBezTo>
                  <a:cubicBezTo>
                    <a:pt x="199692" y="62923"/>
                    <a:pt x="258395" y="30649"/>
                    <a:pt x="298420" y="6952"/>
                  </a:cubicBezTo>
                  <a:cubicBezTo>
                    <a:pt x="353692" y="-26593"/>
                    <a:pt x="396068" y="66735"/>
                    <a:pt x="340732" y="100280"/>
                  </a:cubicBezTo>
                  <a:cubicBezTo>
                    <a:pt x="351342" y="92593"/>
                    <a:pt x="319449" y="115528"/>
                    <a:pt x="314748" y="117624"/>
                  </a:cubicBezTo>
                  <a:cubicBezTo>
                    <a:pt x="304138" y="125311"/>
                    <a:pt x="296705" y="139924"/>
                    <a:pt x="294544" y="135286"/>
                  </a:cubicBezTo>
                  <a:cubicBezTo>
                    <a:pt x="294544" y="141004"/>
                    <a:pt x="296451" y="145642"/>
                    <a:pt x="296006" y="157077"/>
                  </a:cubicBezTo>
                  <a:cubicBezTo>
                    <a:pt x="303375" y="204409"/>
                    <a:pt x="310682" y="251740"/>
                    <a:pt x="320402" y="297927"/>
                  </a:cubicBezTo>
                  <a:cubicBezTo>
                    <a:pt x="335523" y="381090"/>
                    <a:pt x="369321" y="486744"/>
                    <a:pt x="354518" y="572194"/>
                  </a:cubicBezTo>
                  <a:cubicBezTo>
                    <a:pt x="348165" y="614442"/>
                    <a:pt x="311698" y="639474"/>
                    <a:pt x="268560" y="625243"/>
                  </a:cubicBezTo>
                  <a:cubicBezTo>
                    <a:pt x="230124" y="608915"/>
                    <a:pt x="198358" y="569906"/>
                    <a:pt x="170785" y="540237"/>
                  </a:cubicBezTo>
                  <a:cubicBezTo>
                    <a:pt x="113695" y="476343"/>
                    <a:pt x="59922" y="409571"/>
                    <a:pt x="9668" y="340176"/>
                  </a:cubicBezTo>
                  <a:cubicBezTo>
                    <a:pt x="-28451" y="287127"/>
                    <a:pt x="49821" y="223468"/>
                    <a:pt x="90290" y="275437"/>
                  </a:cubicBezTo>
                  <a:close/>
                </a:path>
              </a:pathLst>
            </a:custGeom>
            <a:solidFill>
              <a:srgbClr val="FED0D6"/>
            </a:solidFill>
            <a:ln w="6346" cap="flat">
              <a:noFill/>
              <a:prstDash val="solid"/>
              <a:miter/>
            </a:ln>
          </p:spPr>
          <p:txBody>
            <a:bodyPr rtlCol="0" anchor="ctr"/>
            <a:lstStyle/>
            <a:p>
              <a:endParaRPr lang="zh-CN" altLang="en-US"/>
            </a:p>
          </p:txBody>
        </p:sp>
        <p:sp>
          <p:nvSpPr>
            <p:cNvPr id="52" name="任意多边形 14">
              <a:extLst>
                <a:ext uri="{FF2B5EF4-FFF2-40B4-BE49-F238E27FC236}">
                  <a16:creationId xmlns:a16="http://schemas.microsoft.com/office/drawing/2014/main" id="{A8C8608B-3893-4E89-B9F7-DA419EFFCA24}"/>
                </a:ext>
              </a:extLst>
            </p:cNvPr>
            <p:cNvSpPr/>
            <p:nvPr/>
          </p:nvSpPr>
          <p:spPr>
            <a:xfrm>
              <a:off x="4494869" y="4089375"/>
              <a:ext cx="731188" cy="915335"/>
            </a:xfrm>
            <a:custGeom>
              <a:avLst/>
              <a:gdLst>
                <a:gd name="connsiteX0" fmla="*/ -514 w 645799"/>
                <a:gd name="connsiteY0" fmla="*/ 61416 h 808441"/>
                <a:gd name="connsiteX1" fmla="*/ 219877 w 645799"/>
                <a:gd name="connsiteY1" fmla="*/ -210 h 808441"/>
                <a:gd name="connsiteX2" fmla="*/ 333662 w 645799"/>
                <a:gd name="connsiteY2" fmla="*/ 71263 h 808441"/>
                <a:gd name="connsiteX3" fmla="*/ 441666 w 645799"/>
                <a:gd name="connsiteY3" fmla="*/ -210 h 808441"/>
                <a:gd name="connsiteX4" fmla="*/ 481564 w 645799"/>
                <a:gd name="connsiteY4" fmla="*/ 3475 h 808441"/>
                <a:gd name="connsiteX5" fmla="*/ 625527 w 645799"/>
                <a:gd name="connsiteY5" fmla="*/ 23360 h 808441"/>
                <a:gd name="connsiteX6" fmla="*/ 637598 w 645799"/>
                <a:gd name="connsiteY6" fmla="*/ 333459 h 808441"/>
                <a:gd name="connsiteX7" fmla="*/ 645285 w 645799"/>
                <a:gd name="connsiteY7" fmla="*/ 792920 h 808441"/>
                <a:gd name="connsiteX8" fmla="*/ 384488 w 645799"/>
                <a:gd name="connsiteY8" fmla="*/ 808231 h 808441"/>
                <a:gd name="connsiteX9" fmla="*/ 20006 w 645799"/>
                <a:gd name="connsiteY9" fmla="*/ 792920 h 808441"/>
                <a:gd name="connsiteX10" fmla="*/ 27694 w 645799"/>
                <a:gd name="connsiteY10" fmla="*/ 333459 h 808441"/>
                <a:gd name="connsiteX11" fmla="*/ -514 w 645799"/>
                <a:gd name="connsiteY11" fmla="*/ 61416 h 80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5799" h="808441">
                  <a:moveTo>
                    <a:pt x="-514" y="61416"/>
                  </a:moveTo>
                  <a:lnTo>
                    <a:pt x="219877" y="-210"/>
                  </a:lnTo>
                  <a:cubicBezTo>
                    <a:pt x="235252" y="69103"/>
                    <a:pt x="308250" y="71263"/>
                    <a:pt x="333662" y="71263"/>
                  </a:cubicBezTo>
                  <a:cubicBezTo>
                    <a:pt x="365428" y="71263"/>
                    <a:pt x="426292" y="69103"/>
                    <a:pt x="441666" y="-210"/>
                  </a:cubicBezTo>
                  <a:lnTo>
                    <a:pt x="481564" y="3475"/>
                  </a:lnTo>
                  <a:cubicBezTo>
                    <a:pt x="594142" y="14085"/>
                    <a:pt x="625527" y="23360"/>
                    <a:pt x="625527" y="23360"/>
                  </a:cubicBezTo>
                  <a:cubicBezTo>
                    <a:pt x="597382" y="336508"/>
                    <a:pt x="658436" y="258428"/>
                    <a:pt x="637598" y="333459"/>
                  </a:cubicBezTo>
                  <a:cubicBezTo>
                    <a:pt x="581436" y="535045"/>
                    <a:pt x="645285" y="792920"/>
                    <a:pt x="645285" y="792920"/>
                  </a:cubicBezTo>
                  <a:cubicBezTo>
                    <a:pt x="543317" y="808231"/>
                    <a:pt x="455770" y="808231"/>
                    <a:pt x="384488" y="808231"/>
                  </a:cubicBezTo>
                  <a:cubicBezTo>
                    <a:pt x="17401" y="808231"/>
                    <a:pt x="20006" y="792920"/>
                    <a:pt x="20006" y="792920"/>
                  </a:cubicBezTo>
                  <a:cubicBezTo>
                    <a:pt x="20006" y="792920"/>
                    <a:pt x="85889" y="477866"/>
                    <a:pt x="27694" y="333459"/>
                  </a:cubicBezTo>
                  <a:cubicBezTo>
                    <a:pt x="2281" y="269927"/>
                    <a:pt x="-514" y="61416"/>
                    <a:pt x="-514" y="61416"/>
                  </a:cubicBezTo>
                  <a:close/>
                </a:path>
              </a:pathLst>
            </a:custGeom>
            <a:solidFill>
              <a:srgbClr val="BE5ED3"/>
            </a:solidFill>
            <a:ln w="6346" cap="flat">
              <a:noFill/>
              <a:prstDash val="solid"/>
              <a:miter/>
            </a:ln>
          </p:spPr>
          <p:txBody>
            <a:bodyPr rtlCol="0" anchor="ctr"/>
            <a:lstStyle/>
            <a:p>
              <a:endParaRPr lang="zh-CN" altLang="en-US"/>
            </a:p>
          </p:txBody>
        </p:sp>
        <p:sp>
          <p:nvSpPr>
            <p:cNvPr id="53" name="任意多边形 15">
              <a:extLst>
                <a:ext uri="{FF2B5EF4-FFF2-40B4-BE49-F238E27FC236}">
                  <a16:creationId xmlns:a16="http://schemas.microsoft.com/office/drawing/2014/main" id="{F6495CC4-05E8-4B95-BDF9-8451BF7140FC}"/>
                </a:ext>
              </a:extLst>
            </p:cNvPr>
            <p:cNvSpPr/>
            <p:nvPr/>
          </p:nvSpPr>
          <p:spPr>
            <a:xfrm>
              <a:off x="4736560" y="4414867"/>
              <a:ext cx="302114" cy="302114"/>
            </a:xfrm>
            <a:custGeom>
              <a:avLst/>
              <a:gdLst>
                <a:gd name="connsiteX0" fmla="*/ 266833 w 266833"/>
                <a:gd name="connsiteY0" fmla="*/ 133417 h 266833"/>
                <a:gd name="connsiteX1" fmla="*/ 133417 w 266833"/>
                <a:gd name="connsiteY1" fmla="*/ 266833 h 266833"/>
                <a:gd name="connsiteX2" fmla="*/ 0 w 266833"/>
                <a:gd name="connsiteY2" fmla="*/ 133417 h 266833"/>
                <a:gd name="connsiteX3" fmla="*/ 133417 w 266833"/>
                <a:gd name="connsiteY3" fmla="*/ 0 h 266833"/>
                <a:gd name="connsiteX4" fmla="*/ 266833 w 266833"/>
                <a:gd name="connsiteY4" fmla="*/ 133417 h 266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833" h="266833">
                  <a:moveTo>
                    <a:pt x="266833" y="133417"/>
                  </a:moveTo>
                  <a:cubicBezTo>
                    <a:pt x="266833" y="207101"/>
                    <a:pt x="207101" y="266833"/>
                    <a:pt x="133417" y="266833"/>
                  </a:cubicBezTo>
                  <a:cubicBezTo>
                    <a:pt x="59733" y="266833"/>
                    <a:pt x="0" y="207101"/>
                    <a:pt x="0" y="133417"/>
                  </a:cubicBezTo>
                  <a:cubicBezTo>
                    <a:pt x="0" y="59733"/>
                    <a:pt x="59733" y="0"/>
                    <a:pt x="133417" y="0"/>
                  </a:cubicBezTo>
                  <a:cubicBezTo>
                    <a:pt x="207101" y="0"/>
                    <a:pt x="266833" y="59733"/>
                    <a:pt x="266833" y="133417"/>
                  </a:cubicBezTo>
                  <a:close/>
                </a:path>
              </a:pathLst>
            </a:custGeom>
            <a:solidFill>
              <a:srgbClr val="FFC545"/>
            </a:solidFill>
            <a:ln w="6346" cap="flat">
              <a:noFill/>
              <a:prstDash val="solid"/>
              <a:miter/>
            </a:ln>
          </p:spPr>
          <p:txBody>
            <a:bodyPr rtlCol="0" anchor="ctr"/>
            <a:lstStyle/>
            <a:p>
              <a:endParaRPr lang="zh-CN" altLang="en-US"/>
            </a:p>
          </p:txBody>
        </p:sp>
        <p:sp>
          <p:nvSpPr>
            <p:cNvPr id="58" name="任意多边形 16">
              <a:extLst>
                <a:ext uri="{FF2B5EF4-FFF2-40B4-BE49-F238E27FC236}">
                  <a16:creationId xmlns:a16="http://schemas.microsoft.com/office/drawing/2014/main" id="{DBB74CDD-5BCE-485B-8F65-CB4656358B9C}"/>
                </a:ext>
              </a:extLst>
            </p:cNvPr>
            <p:cNvSpPr/>
            <p:nvPr/>
          </p:nvSpPr>
          <p:spPr>
            <a:xfrm>
              <a:off x="4808492"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61" name="任意多边形 17">
              <a:extLst>
                <a:ext uri="{FF2B5EF4-FFF2-40B4-BE49-F238E27FC236}">
                  <a16:creationId xmlns:a16="http://schemas.microsoft.com/office/drawing/2014/main" id="{46B02940-DDC9-433C-AB45-EB640D939EBA}"/>
                </a:ext>
              </a:extLst>
            </p:cNvPr>
            <p:cNvSpPr/>
            <p:nvPr/>
          </p:nvSpPr>
          <p:spPr>
            <a:xfrm>
              <a:off x="4937970"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62" name="任意多边形 18">
              <a:extLst>
                <a:ext uri="{FF2B5EF4-FFF2-40B4-BE49-F238E27FC236}">
                  <a16:creationId xmlns:a16="http://schemas.microsoft.com/office/drawing/2014/main" id="{B6182F8E-3D51-4C6F-B2EB-0F199B9AC0A9}"/>
                </a:ext>
              </a:extLst>
            </p:cNvPr>
            <p:cNvSpPr/>
            <p:nvPr/>
          </p:nvSpPr>
          <p:spPr>
            <a:xfrm>
              <a:off x="4809355" y="4601890"/>
              <a:ext cx="156524" cy="64640"/>
            </a:xfrm>
            <a:custGeom>
              <a:avLst/>
              <a:gdLst>
                <a:gd name="connsiteX0" fmla="*/ -514 w 138245"/>
                <a:gd name="connsiteY0" fmla="*/ -210 h 57091"/>
                <a:gd name="connsiteX1" fmla="*/ 81924 w 138245"/>
                <a:gd name="connsiteY1" fmla="*/ 55596 h 57091"/>
                <a:gd name="connsiteX2" fmla="*/ 137731 w 138245"/>
                <a:gd name="connsiteY2" fmla="*/ -210 h 57091"/>
              </a:gdLst>
              <a:ahLst/>
              <a:cxnLst>
                <a:cxn ang="0">
                  <a:pos x="connsiteX0" y="connsiteY0"/>
                </a:cxn>
                <a:cxn ang="0">
                  <a:pos x="connsiteX1" y="connsiteY1"/>
                </a:cxn>
                <a:cxn ang="0">
                  <a:pos x="connsiteX2" y="connsiteY2"/>
                </a:cxn>
              </a:cxnLst>
              <a:rect l="l" t="t" r="r" b="b"/>
              <a:pathLst>
                <a:path w="138245" h="57091">
                  <a:moveTo>
                    <a:pt x="-514" y="-210"/>
                  </a:moveTo>
                  <a:cubicBezTo>
                    <a:pt x="6836" y="37966"/>
                    <a:pt x="43748" y="62953"/>
                    <a:pt x="81924" y="55596"/>
                  </a:cubicBezTo>
                  <a:cubicBezTo>
                    <a:pt x="110183" y="50152"/>
                    <a:pt x="132286" y="28055"/>
                    <a:pt x="137731" y="-210"/>
                  </a:cubicBezTo>
                  <a:close/>
                </a:path>
              </a:pathLst>
            </a:custGeom>
            <a:solidFill>
              <a:srgbClr val="E27AA5"/>
            </a:solidFill>
            <a:ln w="6346" cap="flat">
              <a:noFill/>
              <a:prstDash val="solid"/>
              <a:miter/>
            </a:ln>
          </p:spPr>
          <p:txBody>
            <a:bodyPr rtlCol="0" anchor="ctr"/>
            <a:lstStyle/>
            <a:p>
              <a:endParaRPr lang="zh-CN" altLang="en-US"/>
            </a:p>
          </p:txBody>
        </p:sp>
        <p:sp>
          <p:nvSpPr>
            <p:cNvPr id="63" name="任意多边形 19">
              <a:extLst>
                <a:ext uri="{FF2B5EF4-FFF2-40B4-BE49-F238E27FC236}">
                  <a16:creationId xmlns:a16="http://schemas.microsoft.com/office/drawing/2014/main" id="{A5345056-FEFF-484B-9C27-EA2E88986CC6}"/>
                </a:ext>
              </a:extLst>
            </p:cNvPr>
            <p:cNvSpPr/>
            <p:nvPr/>
          </p:nvSpPr>
          <p:spPr>
            <a:xfrm>
              <a:off x="4509837" y="4987374"/>
              <a:ext cx="724245" cy="307437"/>
            </a:xfrm>
            <a:custGeom>
              <a:avLst/>
              <a:gdLst>
                <a:gd name="connsiteX0" fmla="*/ 6214 w 639667"/>
                <a:gd name="connsiteY0" fmla="*/ -210 h 271534"/>
                <a:gd name="connsiteX1" fmla="*/ 632637 w 639667"/>
                <a:gd name="connsiteY1" fmla="*/ -210 h 271534"/>
                <a:gd name="connsiteX2" fmla="*/ 537657 w 639667"/>
                <a:gd name="connsiteY2" fmla="*/ 271325 h 271534"/>
                <a:gd name="connsiteX3" fmla="*/ 101194 w 639667"/>
                <a:gd name="connsiteY3" fmla="*/ 271325 h 271534"/>
                <a:gd name="connsiteX4" fmla="*/ 5897 w 639667"/>
                <a:gd name="connsiteY4" fmla="*/ -210 h 27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667" h="271534">
                  <a:moveTo>
                    <a:pt x="6214" y="-210"/>
                  </a:moveTo>
                  <a:cubicBezTo>
                    <a:pt x="295029" y="15101"/>
                    <a:pt x="632637" y="-210"/>
                    <a:pt x="632637" y="-210"/>
                  </a:cubicBezTo>
                  <a:cubicBezTo>
                    <a:pt x="632637" y="-210"/>
                    <a:pt x="676283" y="271325"/>
                    <a:pt x="537657" y="271325"/>
                  </a:cubicBezTo>
                  <a:lnTo>
                    <a:pt x="101194" y="271325"/>
                  </a:lnTo>
                  <a:cubicBezTo>
                    <a:pt x="-37432" y="271325"/>
                    <a:pt x="5897" y="-210"/>
                    <a:pt x="5897" y="-210"/>
                  </a:cubicBezTo>
                  <a:close/>
                </a:path>
              </a:pathLst>
            </a:custGeom>
            <a:solidFill>
              <a:srgbClr val="00002B"/>
            </a:solidFill>
            <a:ln w="6346" cap="flat">
              <a:noFill/>
              <a:prstDash val="solid"/>
              <a:miter/>
            </a:ln>
          </p:spPr>
          <p:txBody>
            <a:bodyPr rtlCol="0" anchor="ctr"/>
            <a:lstStyle/>
            <a:p>
              <a:endParaRPr lang="zh-CN" altLang="en-US"/>
            </a:p>
          </p:txBody>
        </p:sp>
        <p:sp>
          <p:nvSpPr>
            <p:cNvPr id="65" name="任意多边形 20">
              <a:extLst>
                <a:ext uri="{FF2B5EF4-FFF2-40B4-BE49-F238E27FC236}">
                  <a16:creationId xmlns:a16="http://schemas.microsoft.com/office/drawing/2014/main" id="{FD60B43D-E31A-481E-8357-20997FF3FF2C}"/>
                </a:ext>
              </a:extLst>
            </p:cNvPr>
            <p:cNvSpPr/>
            <p:nvPr/>
          </p:nvSpPr>
          <p:spPr>
            <a:xfrm>
              <a:off x="5524719" y="5246473"/>
              <a:ext cx="230304" cy="183920"/>
            </a:xfrm>
            <a:custGeom>
              <a:avLst/>
              <a:gdLst>
                <a:gd name="connsiteX0" fmla="*/ 27630 w 203409"/>
                <a:gd name="connsiteY0" fmla="*/ -210 h 162442"/>
                <a:gd name="connsiteX1" fmla="*/ 202787 w 203409"/>
                <a:gd name="connsiteY1" fmla="*/ 97057 h 162442"/>
                <a:gd name="connsiteX2" fmla="*/ -514 w 203409"/>
                <a:gd name="connsiteY2" fmla="*/ 161034 h 162442"/>
                <a:gd name="connsiteX3" fmla="*/ 27630 w 203409"/>
                <a:gd name="connsiteY3" fmla="*/ -210 h 162442"/>
              </a:gdLst>
              <a:ahLst/>
              <a:cxnLst>
                <a:cxn ang="0">
                  <a:pos x="connsiteX0" y="connsiteY0"/>
                </a:cxn>
                <a:cxn ang="0">
                  <a:pos x="connsiteX1" y="connsiteY1"/>
                </a:cxn>
                <a:cxn ang="0">
                  <a:pos x="connsiteX2" y="connsiteY2"/>
                </a:cxn>
                <a:cxn ang="0">
                  <a:pos x="connsiteX3" y="connsiteY3"/>
                </a:cxn>
              </a:cxnLst>
              <a:rect l="l" t="t" r="r" b="b"/>
              <a:pathLst>
                <a:path w="203409" h="162442">
                  <a:moveTo>
                    <a:pt x="27630" y="-210"/>
                  </a:moveTo>
                  <a:cubicBezTo>
                    <a:pt x="27630" y="-210"/>
                    <a:pt x="207933" y="20247"/>
                    <a:pt x="202787" y="97057"/>
                  </a:cubicBezTo>
                  <a:cubicBezTo>
                    <a:pt x="200246" y="176408"/>
                    <a:pt x="-514" y="161034"/>
                    <a:pt x="-514" y="161034"/>
                  </a:cubicBezTo>
                  <a:lnTo>
                    <a:pt x="27630" y="-210"/>
                  </a:lnTo>
                  <a:close/>
                </a:path>
              </a:pathLst>
            </a:custGeom>
            <a:solidFill>
              <a:srgbClr val="00002B"/>
            </a:solidFill>
            <a:ln w="6346" cap="flat">
              <a:noFill/>
              <a:prstDash val="solid"/>
              <a:miter/>
            </a:ln>
          </p:spPr>
          <p:txBody>
            <a:bodyPr rtlCol="0" anchor="ctr"/>
            <a:lstStyle/>
            <a:p>
              <a:endParaRPr lang="zh-CN" altLang="en-US"/>
            </a:p>
          </p:txBody>
        </p:sp>
        <p:sp>
          <p:nvSpPr>
            <p:cNvPr id="66" name="任意多边形 21">
              <a:extLst>
                <a:ext uri="{FF2B5EF4-FFF2-40B4-BE49-F238E27FC236}">
                  <a16:creationId xmlns:a16="http://schemas.microsoft.com/office/drawing/2014/main" id="{B887DC30-64E6-4274-A4D4-EE2F0BC9446D}"/>
                </a:ext>
              </a:extLst>
            </p:cNvPr>
            <p:cNvSpPr/>
            <p:nvPr/>
          </p:nvSpPr>
          <p:spPr>
            <a:xfrm>
              <a:off x="4100646" y="5006258"/>
              <a:ext cx="1488236" cy="437236"/>
            </a:xfrm>
            <a:custGeom>
              <a:avLst/>
              <a:gdLst>
                <a:gd name="connsiteX0" fmla="*/ 1313924 w 1314438"/>
                <a:gd name="connsiteY0" fmla="*/ 208966 h 386175"/>
                <a:gd name="connsiteX1" fmla="*/ 2820 w 1314438"/>
                <a:gd name="connsiteY1" fmla="*/ 90797 h 386175"/>
                <a:gd name="connsiteX2" fmla="*/ 1293403 w 1314438"/>
                <a:gd name="connsiteY2" fmla="*/ 385966 h 386175"/>
                <a:gd name="connsiteX3" fmla="*/ 1313924 w 1314438"/>
                <a:gd name="connsiteY3" fmla="*/ 208712 h 386175"/>
              </a:gdLst>
              <a:ahLst/>
              <a:cxnLst>
                <a:cxn ang="0">
                  <a:pos x="connsiteX0" y="connsiteY0"/>
                </a:cxn>
                <a:cxn ang="0">
                  <a:pos x="connsiteX1" y="connsiteY1"/>
                </a:cxn>
                <a:cxn ang="0">
                  <a:pos x="connsiteX2" y="connsiteY2"/>
                </a:cxn>
                <a:cxn ang="0">
                  <a:pos x="connsiteX3" y="connsiteY3"/>
                </a:cxn>
              </a:cxnLst>
              <a:rect l="l" t="t" r="r" b="b"/>
              <a:pathLst>
                <a:path w="1314438" h="386175">
                  <a:moveTo>
                    <a:pt x="1313924" y="208966"/>
                  </a:moveTo>
                  <a:cubicBezTo>
                    <a:pt x="1313924" y="208966"/>
                    <a:pt x="82361" y="-168603"/>
                    <a:pt x="2820" y="90797"/>
                  </a:cubicBezTo>
                  <a:cubicBezTo>
                    <a:pt x="-76722" y="347847"/>
                    <a:pt x="1293403" y="385966"/>
                    <a:pt x="1293403" y="385966"/>
                  </a:cubicBezTo>
                  <a:lnTo>
                    <a:pt x="1313924" y="208712"/>
                  </a:lnTo>
                  <a:close/>
                </a:path>
              </a:pathLst>
            </a:custGeom>
            <a:solidFill>
              <a:srgbClr val="1E2160"/>
            </a:solidFill>
            <a:ln w="6346" cap="flat">
              <a:noFill/>
              <a:prstDash val="solid"/>
              <a:miter/>
            </a:ln>
          </p:spPr>
          <p:txBody>
            <a:bodyPr rtlCol="0" anchor="ctr"/>
            <a:lstStyle/>
            <a:p>
              <a:endParaRPr lang="zh-CN" altLang="en-US"/>
            </a:p>
          </p:txBody>
        </p:sp>
        <p:sp>
          <p:nvSpPr>
            <p:cNvPr id="67" name="任意多边形 22">
              <a:extLst>
                <a:ext uri="{FF2B5EF4-FFF2-40B4-BE49-F238E27FC236}">
                  <a16:creationId xmlns:a16="http://schemas.microsoft.com/office/drawing/2014/main" id="{CE0F6235-79A1-4050-9A12-4ADE196CA8CF}"/>
                </a:ext>
              </a:extLst>
            </p:cNvPr>
            <p:cNvSpPr/>
            <p:nvPr/>
          </p:nvSpPr>
          <p:spPr>
            <a:xfrm>
              <a:off x="4002665" y="5286755"/>
              <a:ext cx="235837" cy="184637"/>
            </a:xfrm>
            <a:custGeom>
              <a:avLst/>
              <a:gdLst>
                <a:gd name="connsiteX0" fmla="*/ 169282 w 208296"/>
                <a:gd name="connsiteY0" fmla="*/ -210 h 163075"/>
                <a:gd name="connsiteX1" fmla="*/ -94 w 208296"/>
                <a:gd name="connsiteY1" fmla="*/ 109382 h 163075"/>
                <a:gd name="connsiteX2" fmla="*/ 207782 w 208296"/>
                <a:gd name="connsiteY2" fmla="*/ 157857 h 163075"/>
                <a:gd name="connsiteX3" fmla="*/ 169282 w 208296"/>
                <a:gd name="connsiteY3" fmla="*/ -210 h 163075"/>
              </a:gdLst>
              <a:ahLst/>
              <a:cxnLst>
                <a:cxn ang="0">
                  <a:pos x="connsiteX0" y="connsiteY0"/>
                </a:cxn>
                <a:cxn ang="0">
                  <a:pos x="connsiteX1" y="connsiteY1"/>
                </a:cxn>
                <a:cxn ang="0">
                  <a:pos x="connsiteX2" y="connsiteY2"/>
                </a:cxn>
                <a:cxn ang="0">
                  <a:pos x="connsiteX3" y="connsiteY3"/>
                </a:cxn>
              </a:cxnLst>
              <a:rect l="l" t="t" r="r" b="b"/>
              <a:pathLst>
                <a:path w="208296" h="163075">
                  <a:moveTo>
                    <a:pt x="169282" y="-210"/>
                  </a:moveTo>
                  <a:cubicBezTo>
                    <a:pt x="169282" y="-210"/>
                    <a:pt x="-10322" y="32890"/>
                    <a:pt x="-94" y="109382"/>
                  </a:cubicBezTo>
                  <a:cubicBezTo>
                    <a:pt x="10135" y="185874"/>
                    <a:pt x="207782" y="157857"/>
                    <a:pt x="207782" y="157857"/>
                  </a:cubicBezTo>
                  <a:lnTo>
                    <a:pt x="169282" y="-210"/>
                  </a:lnTo>
                  <a:close/>
                </a:path>
              </a:pathLst>
            </a:custGeom>
            <a:solidFill>
              <a:srgbClr val="00002B"/>
            </a:solidFill>
            <a:ln w="6346" cap="flat">
              <a:noFill/>
              <a:prstDash val="solid"/>
              <a:miter/>
            </a:ln>
          </p:spPr>
          <p:txBody>
            <a:bodyPr rtlCol="0" anchor="ctr"/>
            <a:lstStyle/>
            <a:p>
              <a:endParaRPr lang="zh-CN" altLang="en-US"/>
            </a:p>
          </p:txBody>
        </p:sp>
        <p:sp>
          <p:nvSpPr>
            <p:cNvPr id="68" name="任意多边形 23">
              <a:extLst>
                <a:ext uri="{FF2B5EF4-FFF2-40B4-BE49-F238E27FC236}">
                  <a16:creationId xmlns:a16="http://schemas.microsoft.com/office/drawing/2014/main" id="{B7185FEC-6844-4565-AE32-6F36390DF5AF}"/>
                </a:ext>
              </a:extLst>
            </p:cNvPr>
            <p:cNvSpPr/>
            <p:nvPr/>
          </p:nvSpPr>
          <p:spPr>
            <a:xfrm>
              <a:off x="4163334" y="4959760"/>
              <a:ext cx="1475212" cy="524448"/>
            </a:xfrm>
            <a:custGeom>
              <a:avLst/>
              <a:gdLst>
                <a:gd name="connsiteX0" fmla="*/ -514 w 1302935"/>
                <a:gd name="connsiteY0" fmla="*/ 288407 h 463202"/>
                <a:gd name="connsiteX1" fmla="*/ 1297439 w 1302935"/>
                <a:gd name="connsiteY1" fmla="*/ 75449 h 463202"/>
                <a:gd name="connsiteX2" fmla="*/ 30298 w 1302935"/>
                <a:gd name="connsiteY2" fmla="*/ 462992 h 463202"/>
                <a:gd name="connsiteX3" fmla="*/ -514 w 1302935"/>
                <a:gd name="connsiteY3" fmla="*/ 288535 h 463202"/>
              </a:gdLst>
              <a:ahLst/>
              <a:cxnLst>
                <a:cxn ang="0">
                  <a:pos x="connsiteX0" y="connsiteY0"/>
                </a:cxn>
                <a:cxn ang="0">
                  <a:pos x="connsiteX1" y="connsiteY1"/>
                </a:cxn>
                <a:cxn ang="0">
                  <a:pos x="connsiteX2" y="connsiteY2"/>
                </a:cxn>
                <a:cxn ang="0">
                  <a:pos x="connsiteX3" y="connsiteY3"/>
                </a:cxn>
              </a:cxnLst>
              <a:rect l="l" t="t" r="r" b="b"/>
              <a:pathLst>
                <a:path w="1302935" h="463202">
                  <a:moveTo>
                    <a:pt x="-514" y="288407"/>
                  </a:moveTo>
                  <a:cubicBezTo>
                    <a:pt x="-514" y="288407"/>
                    <a:pt x="1197376" y="-178551"/>
                    <a:pt x="1297439" y="75449"/>
                  </a:cubicBezTo>
                  <a:cubicBezTo>
                    <a:pt x="1394896" y="326908"/>
                    <a:pt x="30298" y="462992"/>
                    <a:pt x="30298" y="462992"/>
                  </a:cubicBezTo>
                  <a:lnTo>
                    <a:pt x="-514" y="288535"/>
                  </a:lnTo>
                  <a:close/>
                </a:path>
              </a:pathLst>
            </a:custGeom>
            <a:solidFill>
              <a:srgbClr val="2A3072"/>
            </a:solidFill>
            <a:ln w="6346" cap="flat">
              <a:noFill/>
              <a:prstDash val="solid"/>
              <a:miter/>
            </a:ln>
          </p:spPr>
          <p:txBody>
            <a:bodyPr rtlCol="0" anchor="ctr"/>
            <a:lstStyle/>
            <a:p>
              <a:endParaRPr lang="zh-CN" altLang="en-US"/>
            </a:p>
          </p:txBody>
        </p:sp>
        <p:sp>
          <p:nvSpPr>
            <p:cNvPr id="69" name="任意多边形 24">
              <a:extLst>
                <a:ext uri="{FF2B5EF4-FFF2-40B4-BE49-F238E27FC236}">
                  <a16:creationId xmlns:a16="http://schemas.microsoft.com/office/drawing/2014/main" id="{A22E4D51-403F-4FA8-B8FA-31908C80A700}"/>
                </a:ext>
              </a:extLst>
            </p:cNvPr>
            <p:cNvSpPr/>
            <p:nvPr/>
          </p:nvSpPr>
          <p:spPr>
            <a:xfrm>
              <a:off x="4197069" y="4159220"/>
              <a:ext cx="334881" cy="457055"/>
            </a:xfrm>
            <a:custGeom>
              <a:avLst/>
              <a:gdLst>
                <a:gd name="connsiteX0" fmla="*/ 262507 w 295773"/>
                <a:gd name="connsiteY0" fmla="*/ -210 h 403680"/>
                <a:gd name="connsiteX1" fmla="*/ -514 w 295773"/>
                <a:gd name="connsiteY1" fmla="*/ 206522 h 403680"/>
                <a:gd name="connsiteX2" fmla="*/ 151962 w 295773"/>
                <a:gd name="connsiteY2" fmla="*/ 403470 h 403680"/>
                <a:gd name="connsiteX3" fmla="*/ 290969 w 295773"/>
                <a:gd name="connsiteY3" fmla="*/ 272468 h 403680"/>
                <a:gd name="connsiteX4" fmla="*/ 262507 w 295773"/>
                <a:gd name="connsiteY4" fmla="*/ -210 h 403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773" h="403680">
                  <a:moveTo>
                    <a:pt x="262507" y="-210"/>
                  </a:moveTo>
                  <a:cubicBezTo>
                    <a:pt x="262507" y="-210"/>
                    <a:pt x="113843" y="47693"/>
                    <a:pt x="-514" y="206522"/>
                  </a:cubicBezTo>
                  <a:lnTo>
                    <a:pt x="151962" y="403470"/>
                  </a:lnTo>
                  <a:cubicBezTo>
                    <a:pt x="151962" y="403470"/>
                    <a:pt x="278326" y="317766"/>
                    <a:pt x="290969" y="272468"/>
                  </a:cubicBezTo>
                  <a:cubicBezTo>
                    <a:pt x="309393" y="206395"/>
                    <a:pt x="262507" y="-210"/>
                    <a:pt x="262507" y="-210"/>
                  </a:cubicBezTo>
                  <a:close/>
                </a:path>
              </a:pathLst>
            </a:custGeom>
            <a:solidFill>
              <a:srgbClr val="BE5ED3"/>
            </a:solidFill>
            <a:ln w="6346" cap="flat">
              <a:noFill/>
              <a:prstDash val="solid"/>
              <a:miter/>
            </a:ln>
          </p:spPr>
          <p:txBody>
            <a:bodyPr rtlCol="0" anchor="ctr"/>
            <a:lstStyle/>
            <a:p>
              <a:endParaRPr lang="zh-CN" altLang="en-US"/>
            </a:p>
          </p:txBody>
        </p:sp>
        <p:sp>
          <p:nvSpPr>
            <p:cNvPr id="70" name="任意多边形 25">
              <a:extLst>
                <a:ext uri="{FF2B5EF4-FFF2-40B4-BE49-F238E27FC236}">
                  <a16:creationId xmlns:a16="http://schemas.microsoft.com/office/drawing/2014/main" id="{9923C0E9-0DA2-415A-9DE5-55135A107597}"/>
                </a:ext>
              </a:extLst>
            </p:cNvPr>
            <p:cNvSpPr/>
            <p:nvPr/>
          </p:nvSpPr>
          <p:spPr>
            <a:xfrm>
              <a:off x="5168201" y="4116061"/>
              <a:ext cx="316452" cy="449862"/>
            </a:xfrm>
            <a:custGeom>
              <a:avLst/>
              <a:gdLst>
                <a:gd name="connsiteX0" fmla="*/ 30827 w 279496"/>
                <a:gd name="connsiteY0" fmla="*/ -210 h 397327"/>
                <a:gd name="connsiteX1" fmla="*/ 278982 w 279496"/>
                <a:gd name="connsiteY1" fmla="*/ 203092 h 397327"/>
                <a:gd name="connsiteX2" fmla="*/ 134892 w 279496"/>
                <a:gd name="connsiteY2" fmla="*/ 397117 h 397327"/>
                <a:gd name="connsiteX3" fmla="*/ 3508 w 279496"/>
                <a:gd name="connsiteY3" fmla="*/ 268148 h 397327"/>
                <a:gd name="connsiteX4" fmla="*/ 30827 w 279496"/>
                <a:gd name="connsiteY4" fmla="*/ -210 h 397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496" h="397327">
                  <a:moveTo>
                    <a:pt x="30827" y="-210"/>
                  </a:moveTo>
                  <a:cubicBezTo>
                    <a:pt x="30827" y="-210"/>
                    <a:pt x="161575" y="21899"/>
                    <a:pt x="278982" y="203092"/>
                  </a:cubicBezTo>
                  <a:lnTo>
                    <a:pt x="134892" y="397117"/>
                  </a:lnTo>
                  <a:cubicBezTo>
                    <a:pt x="134892" y="397117"/>
                    <a:pt x="15452" y="312747"/>
                    <a:pt x="3508" y="268148"/>
                  </a:cubicBezTo>
                  <a:cubicBezTo>
                    <a:pt x="-13899" y="203155"/>
                    <a:pt x="30827" y="-210"/>
                    <a:pt x="30827" y="-210"/>
                  </a:cubicBezTo>
                  <a:close/>
                </a:path>
              </a:pathLst>
            </a:custGeom>
            <a:solidFill>
              <a:srgbClr val="BE5ED3"/>
            </a:solidFill>
            <a:ln w="6346" cap="flat">
              <a:noFill/>
              <a:prstDash val="solid"/>
              <a:miter/>
            </a:ln>
          </p:spPr>
          <p:txBody>
            <a:bodyPr rtlCol="0" anchor="ctr"/>
            <a:lstStyle/>
            <a:p>
              <a:endParaRPr lang="zh-CN" altLang="en-US"/>
            </a:p>
          </p:txBody>
        </p:sp>
        <p:sp>
          <p:nvSpPr>
            <p:cNvPr id="72" name="任意多边形 26">
              <a:extLst>
                <a:ext uri="{FF2B5EF4-FFF2-40B4-BE49-F238E27FC236}">
                  <a16:creationId xmlns:a16="http://schemas.microsoft.com/office/drawing/2014/main" id="{CF4C83FE-6933-4290-A654-6F0F4487FF01}"/>
                </a:ext>
              </a:extLst>
            </p:cNvPr>
            <p:cNvSpPr/>
            <p:nvPr/>
          </p:nvSpPr>
          <p:spPr>
            <a:xfrm>
              <a:off x="3207781" y="3560975"/>
              <a:ext cx="1486066" cy="1759003"/>
            </a:xfrm>
            <a:custGeom>
              <a:avLst/>
              <a:gdLst>
                <a:gd name="connsiteX0" fmla="*/ 933471 w 1312521"/>
                <a:gd name="connsiteY0" fmla="*/ 872704 h 1553585"/>
                <a:gd name="connsiteX1" fmla="*/ 1030738 w 1312521"/>
                <a:gd name="connsiteY1" fmla="*/ 1006121 h 1553585"/>
                <a:gd name="connsiteX2" fmla="*/ 1002848 w 1312521"/>
                <a:gd name="connsiteY2" fmla="*/ 1177656 h 1553585"/>
                <a:gd name="connsiteX3" fmla="*/ 831211 w 1312521"/>
                <a:gd name="connsiteY3" fmla="*/ 1152962 h 1553585"/>
                <a:gd name="connsiteX4" fmla="*/ 830677 w 1312521"/>
                <a:gd name="connsiteY4" fmla="*/ 1152244 h 1553585"/>
                <a:gd name="connsiteX5" fmla="*/ 674897 w 1312521"/>
                <a:gd name="connsiteY5" fmla="*/ 940874 h 1553585"/>
                <a:gd name="connsiteX6" fmla="*/ 674008 w 1312521"/>
                <a:gd name="connsiteY6" fmla="*/ 935220 h 1553585"/>
                <a:gd name="connsiteX7" fmla="*/ 669942 w 1312521"/>
                <a:gd name="connsiteY7" fmla="*/ 931217 h 1553585"/>
                <a:gd name="connsiteX8" fmla="*/ 695354 w 1312521"/>
                <a:gd name="connsiteY8" fmla="*/ 758792 h 1553585"/>
                <a:gd name="connsiteX9" fmla="*/ 761046 w 1312521"/>
                <a:gd name="connsiteY9" fmla="*/ 359495 h 1553585"/>
                <a:gd name="connsiteX10" fmla="*/ 364075 w 1312521"/>
                <a:gd name="connsiteY10" fmla="*/ 301001 h 1553585"/>
                <a:gd name="connsiteX11" fmla="*/ 362321 w 1312521"/>
                <a:gd name="connsiteY11" fmla="*/ 302316 h 1553585"/>
                <a:gd name="connsiteX12" fmla="*/ 248727 w 1312521"/>
                <a:gd name="connsiteY12" fmla="*/ 557015 h 1553585"/>
                <a:gd name="connsiteX13" fmla="*/ 137946 w 1312521"/>
                <a:gd name="connsiteY13" fmla="*/ 696670 h 1553585"/>
                <a:gd name="connsiteX14" fmla="*/ 136910 w 1312521"/>
                <a:gd name="connsiteY14" fmla="*/ 696785 h 1553585"/>
                <a:gd name="connsiteX15" fmla="*/ 2668 w 1312521"/>
                <a:gd name="connsiteY15" fmla="*/ 586557 h 1553585"/>
                <a:gd name="connsiteX16" fmla="*/ 216389 w 1312521"/>
                <a:gd name="connsiteY16" fmla="*/ 102509 h 1553585"/>
                <a:gd name="connsiteX17" fmla="*/ 960282 w 1312521"/>
                <a:gd name="connsiteY17" fmla="*/ 215786 h 1553585"/>
                <a:gd name="connsiteX18" fmla="*/ 933471 w 1312521"/>
                <a:gd name="connsiteY18" fmla="*/ 872704 h 1553585"/>
                <a:gd name="connsiteX19" fmla="*/ 1259071 w 1312521"/>
                <a:gd name="connsiteY19" fmla="*/ 1318824 h 1553585"/>
                <a:gd name="connsiteX20" fmla="*/ 1287153 w 1312521"/>
                <a:gd name="connsiteY20" fmla="*/ 1357388 h 1553585"/>
                <a:gd name="connsiteX21" fmla="*/ 1259199 w 1312521"/>
                <a:gd name="connsiteY21" fmla="*/ 1528923 h 1553585"/>
                <a:gd name="connsiteX22" fmla="*/ 1087644 w 1312521"/>
                <a:gd name="connsiteY22" fmla="*/ 1504260 h 1553585"/>
                <a:gd name="connsiteX23" fmla="*/ 1087091 w 1312521"/>
                <a:gd name="connsiteY23" fmla="*/ 1503511 h 1553585"/>
                <a:gd name="connsiteX24" fmla="*/ 1061678 w 1312521"/>
                <a:gd name="connsiteY24" fmla="*/ 1465391 h 1553585"/>
                <a:gd name="connsiteX25" fmla="*/ 1087091 w 1312521"/>
                <a:gd name="connsiteY25" fmla="*/ 1292967 h 1553585"/>
                <a:gd name="connsiteX26" fmla="*/ 1259199 w 1312521"/>
                <a:gd name="connsiteY26" fmla="*/ 1318379 h 155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12521" h="1553585">
                  <a:moveTo>
                    <a:pt x="933471" y="872704"/>
                  </a:moveTo>
                  <a:lnTo>
                    <a:pt x="1030738" y="1006121"/>
                  </a:lnTo>
                  <a:cubicBezTo>
                    <a:pt x="1071971" y="1062410"/>
                    <a:pt x="1061551" y="1137187"/>
                    <a:pt x="1002848" y="1177656"/>
                  </a:cubicBezTo>
                  <a:cubicBezTo>
                    <a:pt x="948630" y="1218234"/>
                    <a:pt x="871788" y="1207179"/>
                    <a:pt x="831211" y="1152962"/>
                  </a:cubicBezTo>
                  <a:cubicBezTo>
                    <a:pt x="831033" y="1152720"/>
                    <a:pt x="830855" y="1152485"/>
                    <a:pt x="830677" y="1152244"/>
                  </a:cubicBezTo>
                  <a:lnTo>
                    <a:pt x="674897" y="940874"/>
                  </a:lnTo>
                  <a:cubicBezTo>
                    <a:pt x="673246" y="937633"/>
                    <a:pt x="676486" y="935982"/>
                    <a:pt x="674008" y="935220"/>
                  </a:cubicBezTo>
                  <a:cubicBezTo>
                    <a:pt x="671530" y="934457"/>
                    <a:pt x="671594" y="934457"/>
                    <a:pt x="669942" y="931217"/>
                  </a:cubicBezTo>
                  <a:cubicBezTo>
                    <a:pt x="630362" y="878168"/>
                    <a:pt x="642369" y="798499"/>
                    <a:pt x="695354" y="758792"/>
                  </a:cubicBezTo>
                  <a:cubicBezTo>
                    <a:pt x="824769" y="665400"/>
                    <a:pt x="855010" y="486495"/>
                    <a:pt x="761046" y="359495"/>
                  </a:cubicBezTo>
                  <a:cubicBezTo>
                    <a:pt x="667578" y="233721"/>
                    <a:pt x="489849" y="207534"/>
                    <a:pt x="364075" y="301001"/>
                  </a:cubicBezTo>
                  <a:cubicBezTo>
                    <a:pt x="363490" y="301439"/>
                    <a:pt x="362906" y="301878"/>
                    <a:pt x="362321" y="302316"/>
                  </a:cubicBezTo>
                  <a:cubicBezTo>
                    <a:pt x="281636" y="360797"/>
                    <a:pt x="238326" y="457912"/>
                    <a:pt x="248727" y="557015"/>
                  </a:cubicBezTo>
                  <a:cubicBezTo>
                    <a:pt x="256700" y="626169"/>
                    <a:pt x="207101" y="688697"/>
                    <a:pt x="137946" y="696670"/>
                  </a:cubicBezTo>
                  <a:cubicBezTo>
                    <a:pt x="137603" y="696708"/>
                    <a:pt x="137254" y="696747"/>
                    <a:pt x="136910" y="696785"/>
                  </a:cubicBezTo>
                  <a:cubicBezTo>
                    <a:pt x="68106" y="701741"/>
                    <a:pt x="9847" y="656252"/>
                    <a:pt x="2668" y="586557"/>
                  </a:cubicBezTo>
                  <a:cubicBezTo>
                    <a:pt x="-18056" y="398554"/>
                    <a:pt x="63493" y="213855"/>
                    <a:pt x="216389" y="102509"/>
                  </a:cubicBezTo>
                  <a:cubicBezTo>
                    <a:pt x="453375" y="-70456"/>
                    <a:pt x="785519" y="-19878"/>
                    <a:pt x="960282" y="215786"/>
                  </a:cubicBezTo>
                  <a:cubicBezTo>
                    <a:pt x="1106405" y="415975"/>
                    <a:pt x="1089251" y="688017"/>
                    <a:pt x="933471" y="872704"/>
                  </a:cubicBezTo>
                  <a:close/>
                  <a:moveTo>
                    <a:pt x="1259071" y="1318824"/>
                  </a:moveTo>
                  <a:lnTo>
                    <a:pt x="1287153" y="1357388"/>
                  </a:lnTo>
                  <a:cubicBezTo>
                    <a:pt x="1328321" y="1413677"/>
                    <a:pt x="1317902" y="1488454"/>
                    <a:pt x="1259199" y="1528923"/>
                  </a:cubicBezTo>
                  <a:cubicBezTo>
                    <a:pt x="1205012" y="1569488"/>
                    <a:pt x="1128209" y="1558440"/>
                    <a:pt x="1087644" y="1504260"/>
                  </a:cubicBezTo>
                  <a:cubicBezTo>
                    <a:pt x="1087460" y="1504013"/>
                    <a:pt x="1087275" y="1503758"/>
                    <a:pt x="1087091" y="1503511"/>
                  </a:cubicBezTo>
                  <a:lnTo>
                    <a:pt x="1061678" y="1465391"/>
                  </a:lnTo>
                  <a:cubicBezTo>
                    <a:pt x="1019684" y="1411517"/>
                    <a:pt x="1034106" y="1332610"/>
                    <a:pt x="1087091" y="1292967"/>
                  </a:cubicBezTo>
                  <a:cubicBezTo>
                    <a:pt x="1141671" y="1252592"/>
                    <a:pt x="1218621" y="1263958"/>
                    <a:pt x="1259199" y="1318379"/>
                  </a:cubicBezTo>
                  <a:close/>
                </a:path>
              </a:pathLst>
            </a:custGeom>
            <a:solidFill>
              <a:srgbClr val="FFC545"/>
            </a:solidFill>
            <a:ln w="6346" cap="flat">
              <a:noFill/>
              <a:prstDash val="solid"/>
              <a:miter/>
            </a:ln>
          </p:spPr>
          <p:txBody>
            <a:bodyPr rtlCol="0" anchor="ctr"/>
            <a:lstStyle/>
            <a:p>
              <a:endParaRPr lang="zh-CN" altLang="en-US"/>
            </a:p>
          </p:txBody>
        </p:sp>
        <p:sp>
          <p:nvSpPr>
            <p:cNvPr id="73" name="任意多边形 27">
              <a:extLst>
                <a:ext uri="{FF2B5EF4-FFF2-40B4-BE49-F238E27FC236}">
                  <a16:creationId xmlns:a16="http://schemas.microsoft.com/office/drawing/2014/main" id="{12C3836D-2C4B-4073-9175-4F9327BCC156}"/>
                </a:ext>
              </a:extLst>
            </p:cNvPr>
            <p:cNvSpPr/>
            <p:nvPr/>
          </p:nvSpPr>
          <p:spPr>
            <a:xfrm>
              <a:off x="6164723" y="1962102"/>
              <a:ext cx="703194" cy="564027"/>
            </a:xfrm>
            <a:custGeom>
              <a:avLst/>
              <a:gdLst>
                <a:gd name="connsiteX0" fmla="*/ 577794 w 621074"/>
                <a:gd name="connsiteY0" fmla="*/ 416455 h 498159"/>
                <a:gd name="connsiteX1" fmla="*/ 538976 w 621074"/>
                <a:gd name="connsiteY1" fmla="*/ 192061 h 498159"/>
                <a:gd name="connsiteX2" fmla="*/ 398317 w 621074"/>
                <a:gd name="connsiteY2" fmla="*/ 31135 h 498159"/>
                <a:gd name="connsiteX3" fmla="*/ 10265 w 621074"/>
                <a:gd name="connsiteY3" fmla="*/ 121159 h 498159"/>
                <a:gd name="connsiteX4" fmla="*/ 38156 w 621074"/>
                <a:gd name="connsiteY4" fmla="*/ 265504 h 498159"/>
                <a:gd name="connsiteX5" fmla="*/ 65983 w 621074"/>
                <a:gd name="connsiteY5" fmla="*/ 440152 h 498159"/>
                <a:gd name="connsiteX6" fmla="*/ 577794 w 621074"/>
                <a:gd name="connsiteY6" fmla="*/ 416455 h 49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1074" h="498159">
                  <a:moveTo>
                    <a:pt x="577794" y="416455"/>
                  </a:moveTo>
                  <a:cubicBezTo>
                    <a:pt x="667819" y="254576"/>
                    <a:pt x="596536" y="161629"/>
                    <a:pt x="538976" y="192061"/>
                  </a:cubicBezTo>
                  <a:cubicBezTo>
                    <a:pt x="538976" y="192061"/>
                    <a:pt x="530399" y="91617"/>
                    <a:pt x="398317" y="31135"/>
                  </a:cubicBezTo>
                  <a:cubicBezTo>
                    <a:pt x="245841" y="-38750"/>
                    <a:pt x="48893" y="15633"/>
                    <a:pt x="10265" y="121159"/>
                  </a:cubicBezTo>
                  <a:cubicBezTo>
                    <a:pt x="-25186" y="218554"/>
                    <a:pt x="38156" y="265504"/>
                    <a:pt x="38156" y="265504"/>
                  </a:cubicBezTo>
                  <a:cubicBezTo>
                    <a:pt x="38156" y="265504"/>
                    <a:pt x="-1043" y="335388"/>
                    <a:pt x="65983" y="440152"/>
                  </a:cubicBezTo>
                  <a:cubicBezTo>
                    <a:pt x="133009" y="544916"/>
                    <a:pt x="537515" y="488945"/>
                    <a:pt x="577794" y="416455"/>
                  </a:cubicBezTo>
                  <a:close/>
                </a:path>
              </a:pathLst>
            </a:custGeom>
            <a:solidFill>
              <a:srgbClr val="981D04"/>
            </a:solidFill>
            <a:ln w="6346" cap="flat">
              <a:noFill/>
              <a:prstDash val="solid"/>
              <a:miter/>
            </a:ln>
          </p:spPr>
          <p:txBody>
            <a:bodyPr rtlCol="0" anchor="ctr"/>
            <a:lstStyle/>
            <a:p>
              <a:endParaRPr lang="zh-CN" altLang="en-US"/>
            </a:p>
          </p:txBody>
        </p:sp>
        <p:sp>
          <p:nvSpPr>
            <p:cNvPr id="78" name="任意多边形 28">
              <a:extLst>
                <a:ext uri="{FF2B5EF4-FFF2-40B4-BE49-F238E27FC236}">
                  <a16:creationId xmlns:a16="http://schemas.microsoft.com/office/drawing/2014/main" id="{92D1C1D4-EDB5-4BC1-ABF2-0623E40B551D}"/>
                </a:ext>
              </a:extLst>
            </p:cNvPr>
            <p:cNvSpPr/>
            <p:nvPr/>
          </p:nvSpPr>
          <p:spPr>
            <a:xfrm>
              <a:off x="6390997" y="2695691"/>
              <a:ext cx="273341" cy="276362"/>
            </a:xfrm>
            <a:custGeom>
              <a:avLst/>
              <a:gdLst>
                <a:gd name="connsiteX0" fmla="*/ 120196 w 241420"/>
                <a:gd name="connsiteY0" fmla="*/ 243879 h 244088"/>
                <a:gd name="connsiteX1" fmla="*/ 120196 w 241420"/>
                <a:gd name="connsiteY1" fmla="*/ 243879 h 244088"/>
                <a:gd name="connsiteX2" fmla="*/ -514 w 241420"/>
                <a:gd name="connsiteY2" fmla="*/ 160017 h 244088"/>
                <a:gd name="connsiteX3" fmla="*/ -514 w 241420"/>
                <a:gd name="connsiteY3" fmla="*/ -210 h 244088"/>
                <a:gd name="connsiteX4" fmla="*/ 240906 w 241420"/>
                <a:gd name="connsiteY4" fmla="*/ -210 h 244088"/>
                <a:gd name="connsiteX5" fmla="*/ 240906 w 241420"/>
                <a:gd name="connsiteY5" fmla="*/ 160335 h 244088"/>
                <a:gd name="connsiteX6" fmla="*/ 120958 w 241420"/>
                <a:gd name="connsiteY6" fmla="*/ 243752 h 24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420" h="244088">
                  <a:moveTo>
                    <a:pt x="120196" y="243879"/>
                  </a:moveTo>
                  <a:lnTo>
                    <a:pt x="120196" y="243879"/>
                  </a:lnTo>
                  <a:cubicBezTo>
                    <a:pt x="53551" y="243879"/>
                    <a:pt x="-514" y="206332"/>
                    <a:pt x="-514" y="160017"/>
                  </a:cubicBezTo>
                  <a:lnTo>
                    <a:pt x="-514" y="-210"/>
                  </a:lnTo>
                  <a:lnTo>
                    <a:pt x="240906" y="-210"/>
                  </a:lnTo>
                  <a:lnTo>
                    <a:pt x="240906" y="160335"/>
                  </a:lnTo>
                  <a:cubicBezTo>
                    <a:pt x="240906" y="206395"/>
                    <a:pt x="187222" y="243752"/>
                    <a:pt x="120958" y="243752"/>
                  </a:cubicBezTo>
                  <a:close/>
                </a:path>
              </a:pathLst>
            </a:custGeom>
            <a:solidFill>
              <a:srgbClr val="FF93B1"/>
            </a:solidFill>
            <a:ln w="6346" cap="flat">
              <a:noFill/>
              <a:prstDash val="solid"/>
              <a:miter/>
            </a:ln>
          </p:spPr>
          <p:txBody>
            <a:bodyPr rtlCol="0" anchor="ctr"/>
            <a:lstStyle/>
            <a:p>
              <a:endParaRPr lang="zh-CN" altLang="en-US"/>
            </a:p>
          </p:txBody>
        </p:sp>
        <p:sp>
          <p:nvSpPr>
            <p:cNvPr id="79" name="任意多边形 29">
              <a:extLst>
                <a:ext uri="{FF2B5EF4-FFF2-40B4-BE49-F238E27FC236}">
                  <a16:creationId xmlns:a16="http://schemas.microsoft.com/office/drawing/2014/main" id="{86DC8C39-1797-4BB2-924B-3C1780E774D1}"/>
                </a:ext>
              </a:extLst>
            </p:cNvPr>
            <p:cNvSpPr/>
            <p:nvPr/>
          </p:nvSpPr>
          <p:spPr>
            <a:xfrm>
              <a:off x="6190954" y="2434905"/>
              <a:ext cx="140645" cy="163868"/>
            </a:xfrm>
            <a:custGeom>
              <a:avLst/>
              <a:gdLst>
                <a:gd name="connsiteX0" fmla="*/ 89827 w 124220"/>
                <a:gd name="connsiteY0" fmla="*/ 32284 h 144731"/>
                <a:gd name="connsiteX1" fmla="*/ -514 w 124220"/>
                <a:gd name="connsiteY1" fmla="*/ 54139 h 144731"/>
                <a:gd name="connsiteX2" fmla="*/ 109904 w 124220"/>
                <a:gd name="connsiteY2" fmla="*/ 127518 h 144731"/>
                <a:gd name="connsiteX3" fmla="*/ 89827 w 124220"/>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220" h="144731">
                  <a:moveTo>
                    <a:pt x="89827" y="32284"/>
                  </a:moveTo>
                  <a:cubicBezTo>
                    <a:pt x="47960" y="-30739"/>
                    <a:pt x="-514" y="9730"/>
                    <a:pt x="-514" y="54139"/>
                  </a:cubicBezTo>
                  <a:cubicBezTo>
                    <a:pt x="-514" y="118306"/>
                    <a:pt x="69752" y="173579"/>
                    <a:pt x="109904" y="127518"/>
                  </a:cubicBezTo>
                  <a:cubicBezTo>
                    <a:pt x="150056" y="81458"/>
                    <a:pt x="89827" y="32221"/>
                    <a:pt x="89827" y="32221"/>
                  </a:cubicBezTo>
                  <a:close/>
                </a:path>
              </a:pathLst>
            </a:custGeom>
            <a:solidFill>
              <a:srgbClr val="FED0D6"/>
            </a:solidFill>
            <a:ln w="6346" cap="flat">
              <a:noFill/>
              <a:prstDash val="solid"/>
              <a:miter/>
            </a:ln>
          </p:spPr>
          <p:txBody>
            <a:bodyPr rtlCol="0" anchor="ctr"/>
            <a:lstStyle/>
            <a:p>
              <a:endParaRPr lang="zh-CN" altLang="en-US"/>
            </a:p>
          </p:txBody>
        </p:sp>
        <p:sp>
          <p:nvSpPr>
            <p:cNvPr id="81" name="任意多边形 30">
              <a:extLst>
                <a:ext uri="{FF2B5EF4-FFF2-40B4-BE49-F238E27FC236}">
                  <a16:creationId xmlns:a16="http://schemas.microsoft.com/office/drawing/2014/main" id="{46E96C20-CE8C-462B-A147-64F7679B1AD8}"/>
                </a:ext>
              </a:extLst>
            </p:cNvPr>
            <p:cNvSpPr/>
            <p:nvPr/>
          </p:nvSpPr>
          <p:spPr>
            <a:xfrm>
              <a:off x="6727091" y="2434905"/>
              <a:ext cx="140816" cy="163868"/>
            </a:xfrm>
            <a:custGeom>
              <a:avLst/>
              <a:gdLst>
                <a:gd name="connsiteX0" fmla="*/ 33579 w 124371"/>
                <a:gd name="connsiteY0" fmla="*/ 32284 h 144731"/>
                <a:gd name="connsiteX1" fmla="*/ 123857 w 124371"/>
                <a:gd name="connsiteY1" fmla="*/ 54139 h 144731"/>
                <a:gd name="connsiteX2" fmla="*/ 13439 w 124371"/>
                <a:gd name="connsiteY2" fmla="*/ 127518 h 144731"/>
                <a:gd name="connsiteX3" fmla="*/ 33579 w 124371"/>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371" h="144731">
                  <a:moveTo>
                    <a:pt x="33579" y="32284"/>
                  </a:moveTo>
                  <a:cubicBezTo>
                    <a:pt x="75319" y="-30739"/>
                    <a:pt x="123857" y="9730"/>
                    <a:pt x="123857" y="54139"/>
                  </a:cubicBezTo>
                  <a:cubicBezTo>
                    <a:pt x="123857" y="118306"/>
                    <a:pt x="53972" y="173579"/>
                    <a:pt x="13439" y="127518"/>
                  </a:cubicBezTo>
                  <a:cubicBezTo>
                    <a:pt x="-27095" y="81458"/>
                    <a:pt x="33579" y="32221"/>
                    <a:pt x="33579" y="32221"/>
                  </a:cubicBezTo>
                  <a:close/>
                </a:path>
              </a:pathLst>
            </a:custGeom>
            <a:solidFill>
              <a:srgbClr val="FED0D6"/>
            </a:solidFill>
            <a:ln w="6346" cap="flat">
              <a:noFill/>
              <a:prstDash val="solid"/>
              <a:miter/>
            </a:ln>
          </p:spPr>
          <p:txBody>
            <a:bodyPr rtlCol="0" anchor="ctr"/>
            <a:lstStyle/>
            <a:p>
              <a:endParaRPr lang="zh-CN" altLang="en-US"/>
            </a:p>
          </p:txBody>
        </p:sp>
        <p:sp>
          <p:nvSpPr>
            <p:cNvPr id="83" name="任意多边形 31">
              <a:extLst>
                <a:ext uri="{FF2B5EF4-FFF2-40B4-BE49-F238E27FC236}">
                  <a16:creationId xmlns:a16="http://schemas.microsoft.com/office/drawing/2014/main" id="{845D5574-8D9F-403E-924A-6E35B55ECA45}"/>
                </a:ext>
              </a:extLst>
            </p:cNvPr>
            <p:cNvSpPr/>
            <p:nvPr/>
          </p:nvSpPr>
          <p:spPr>
            <a:xfrm>
              <a:off x="6265196" y="2209296"/>
              <a:ext cx="527030" cy="543940"/>
            </a:xfrm>
            <a:custGeom>
              <a:avLst/>
              <a:gdLst>
                <a:gd name="connsiteX0" fmla="*/ 232068 w 465483"/>
                <a:gd name="connsiteY0" fmla="*/ 480209 h 480418"/>
                <a:gd name="connsiteX1" fmla="*/ 7928 w 465483"/>
                <a:gd name="connsiteY1" fmla="*/ 114266 h 480418"/>
                <a:gd name="connsiteX2" fmla="*/ 456589 w 465483"/>
                <a:gd name="connsiteY2" fmla="*/ 114266 h 480418"/>
                <a:gd name="connsiteX3" fmla="*/ 232068 w 465483"/>
                <a:gd name="connsiteY3" fmla="*/ 480209 h 480418"/>
              </a:gdLst>
              <a:ahLst/>
              <a:cxnLst>
                <a:cxn ang="0">
                  <a:pos x="connsiteX0" y="connsiteY0"/>
                </a:cxn>
                <a:cxn ang="0">
                  <a:pos x="connsiteX1" y="connsiteY1"/>
                </a:cxn>
                <a:cxn ang="0">
                  <a:pos x="connsiteX2" y="connsiteY2"/>
                </a:cxn>
                <a:cxn ang="0">
                  <a:pos x="connsiteX3" y="connsiteY3"/>
                </a:cxn>
              </a:cxnLst>
              <a:rect l="l" t="t" r="r" b="b"/>
              <a:pathLst>
                <a:path w="465483" h="480418">
                  <a:moveTo>
                    <a:pt x="232068" y="480209"/>
                  </a:moveTo>
                  <a:cubicBezTo>
                    <a:pt x="66886" y="480209"/>
                    <a:pt x="-30763" y="299588"/>
                    <a:pt x="7928" y="114266"/>
                  </a:cubicBezTo>
                  <a:cubicBezTo>
                    <a:pt x="39694" y="-38527"/>
                    <a:pt x="424696" y="-38210"/>
                    <a:pt x="456589" y="114266"/>
                  </a:cubicBezTo>
                  <a:cubicBezTo>
                    <a:pt x="495153" y="299588"/>
                    <a:pt x="397251" y="480209"/>
                    <a:pt x="232068" y="480209"/>
                  </a:cubicBezTo>
                  <a:close/>
                </a:path>
              </a:pathLst>
            </a:custGeom>
            <a:solidFill>
              <a:srgbClr val="FED0D6"/>
            </a:solidFill>
            <a:ln w="6346" cap="flat">
              <a:noFill/>
              <a:prstDash val="solid"/>
              <a:miter/>
            </a:ln>
          </p:spPr>
          <p:txBody>
            <a:bodyPr rtlCol="0" anchor="ctr"/>
            <a:lstStyle/>
            <a:p>
              <a:endParaRPr lang="zh-CN" altLang="en-US"/>
            </a:p>
          </p:txBody>
        </p:sp>
        <p:sp>
          <p:nvSpPr>
            <p:cNvPr id="100" name="任意多边形 32">
              <a:extLst>
                <a:ext uri="{FF2B5EF4-FFF2-40B4-BE49-F238E27FC236}">
                  <a16:creationId xmlns:a16="http://schemas.microsoft.com/office/drawing/2014/main" id="{91EE1988-8308-4215-B3EC-231521E6709F}"/>
                </a:ext>
              </a:extLst>
            </p:cNvPr>
            <p:cNvSpPr/>
            <p:nvPr/>
          </p:nvSpPr>
          <p:spPr>
            <a:xfrm>
              <a:off x="6255890" y="2082565"/>
              <a:ext cx="448236" cy="230262"/>
            </a:xfrm>
            <a:custGeom>
              <a:avLst/>
              <a:gdLst>
                <a:gd name="connsiteX0" fmla="*/ 386663 w 395890"/>
                <a:gd name="connsiteY0" fmla="*/ 112221 h 203372"/>
                <a:gd name="connsiteX1" fmla="*/ 250388 w 395890"/>
                <a:gd name="connsiteY1" fmla="*/ 153708 h 203372"/>
                <a:gd name="connsiteX2" fmla="*/ 94799 w 395890"/>
                <a:gd name="connsiteY2" fmla="*/ 202246 h 203372"/>
                <a:gd name="connsiteX3" fmla="*/ 66146 w 395890"/>
                <a:gd name="connsiteY3" fmla="*/ 31028 h 203372"/>
                <a:gd name="connsiteX4" fmla="*/ 386663 w 395890"/>
                <a:gd name="connsiteY4" fmla="*/ 112221 h 20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890" h="203372">
                  <a:moveTo>
                    <a:pt x="386663" y="112221"/>
                  </a:moveTo>
                  <a:cubicBezTo>
                    <a:pt x="344034" y="208472"/>
                    <a:pt x="250388" y="153708"/>
                    <a:pt x="250388" y="153708"/>
                  </a:cubicBezTo>
                  <a:cubicBezTo>
                    <a:pt x="207091" y="190022"/>
                    <a:pt x="151062" y="207500"/>
                    <a:pt x="94799" y="202246"/>
                  </a:cubicBezTo>
                  <a:cubicBezTo>
                    <a:pt x="581" y="192970"/>
                    <a:pt x="-48592" y="79439"/>
                    <a:pt x="66146" y="31028"/>
                  </a:cubicBezTo>
                  <a:cubicBezTo>
                    <a:pt x="180884" y="-17383"/>
                    <a:pt x="446701" y="-22784"/>
                    <a:pt x="386663" y="112221"/>
                  </a:cubicBezTo>
                  <a:close/>
                </a:path>
              </a:pathLst>
            </a:custGeom>
            <a:solidFill>
              <a:srgbClr val="981D04"/>
            </a:solidFill>
            <a:ln w="6346" cap="flat">
              <a:noFill/>
              <a:prstDash val="solid"/>
              <a:miter/>
            </a:ln>
          </p:spPr>
          <p:txBody>
            <a:bodyPr rtlCol="0" anchor="ctr"/>
            <a:lstStyle/>
            <a:p>
              <a:endParaRPr lang="zh-CN" altLang="en-US"/>
            </a:p>
          </p:txBody>
        </p:sp>
        <p:sp>
          <p:nvSpPr>
            <p:cNvPr id="101" name="任意多边形 33">
              <a:extLst>
                <a:ext uri="{FF2B5EF4-FFF2-40B4-BE49-F238E27FC236}">
                  <a16:creationId xmlns:a16="http://schemas.microsoft.com/office/drawing/2014/main" id="{01A658D3-ED42-409B-B9BA-E88000797BB9}"/>
                </a:ext>
              </a:extLst>
            </p:cNvPr>
            <p:cNvSpPr/>
            <p:nvPr/>
          </p:nvSpPr>
          <p:spPr>
            <a:xfrm>
              <a:off x="5999615" y="5296537"/>
              <a:ext cx="484830" cy="136671"/>
            </a:xfrm>
            <a:custGeom>
              <a:avLst/>
              <a:gdLst>
                <a:gd name="connsiteX0" fmla="*/ 415046 w 428211"/>
                <a:gd name="connsiteY0" fmla="*/ -210 h 120710"/>
                <a:gd name="connsiteX1" fmla="*/ 150755 w 428211"/>
                <a:gd name="connsiteY1" fmla="*/ -210 h 120710"/>
                <a:gd name="connsiteX2" fmla="*/ -514 w 428211"/>
                <a:gd name="connsiteY2" fmla="*/ 107794 h 120710"/>
                <a:gd name="connsiteX3" fmla="*/ -514 w 428211"/>
                <a:gd name="connsiteY3" fmla="*/ 120500 h 120710"/>
                <a:gd name="connsiteX4" fmla="*/ 425148 w 428211"/>
                <a:gd name="connsiteY4" fmla="*/ 120500 h 120710"/>
                <a:gd name="connsiteX5" fmla="*/ 414856 w 428211"/>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11" h="120710">
                  <a:moveTo>
                    <a:pt x="415046" y="-210"/>
                  </a:moveTo>
                  <a:lnTo>
                    <a:pt x="150755" y="-210"/>
                  </a:lnTo>
                  <a:cubicBezTo>
                    <a:pt x="150755" y="-210"/>
                    <a:pt x="14924" y="76981"/>
                    <a:pt x="-514" y="107794"/>
                  </a:cubicBezTo>
                  <a:lnTo>
                    <a:pt x="-514" y="120500"/>
                  </a:lnTo>
                  <a:lnTo>
                    <a:pt x="425148" y="120500"/>
                  </a:lnTo>
                  <a:cubicBezTo>
                    <a:pt x="425148" y="120500"/>
                    <a:pt x="435377" y="30412"/>
                    <a:pt x="414856" y="-210"/>
                  </a:cubicBezTo>
                  <a:close/>
                </a:path>
              </a:pathLst>
            </a:custGeom>
            <a:solidFill>
              <a:srgbClr val="00065B"/>
            </a:solidFill>
            <a:ln w="6346" cap="flat">
              <a:noFill/>
              <a:prstDash val="solid"/>
              <a:miter/>
            </a:ln>
          </p:spPr>
          <p:txBody>
            <a:bodyPr rtlCol="0" anchor="ctr"/>
            <a:lstStyle/>
            <a:p>
              <a:endParaRPr lang="zh-CN" altLang="en-US"/>
            </a:p>
          </p:txBody>
        </p:sp>
        <p:sp>
          <p:nvSpPr>
            <p:cNvPr id="102" name="任意多边形 34">
              <a:extLst>
                <a:ext uri="{FF2B5EF4-FFF2-40B4-BE49-F238E27FC236}">
                  <a16:creationId xmlns:a16="http://schemas.microsoft.com/office/drawing/2014/main" id="{8DFC1259-D76A-4F16-89B3-9BBDDD3791A4}"/>
                </a:ext>
              </a:extLst>
            </p:cNvPr>
            <p:cNvSpPr/>
            <p:nvPr/>
          </p:nvSpPr>
          <p:spPr>
            <a:xfrm>
              <a:off x="5999255" y="5433496"/>
              <a:ext cx="483023" cy="22802"/>
            </a:xfrm>
            <a:custGeom>
              <a:avLst/>
              <a:gdLst>
                <a:gd name="connsiteX0" fmla="*/ 426615 w 426615"/>
                <a:gd name="connsiteY0" fmla="*/ 0 h 20139"/>
                <a:gd name="connsiteX1" fmla="*/ 0 w 426615"/>
                <a:gd name="connsiteY1" fmla="*/ 0 h 20139"/>
                <a:gd name="connsiteX2" fmla="*/ 0 w 426615"/>
                <a:gd name="connsiteY2" fmla="*/ 20140 h 20139"/>
                <a:gd name="connsiteX3" fmla="*/ 426615 w 426615"/>
                <a:gd name="connsiteY3" fmla="*/ 20140 h 20139"/>
                <a:gd name="connsiteX4" fmla="*/ 426615 w 426615"/>
                <a:gd name="connsiteY4" fmla="*/ 0 h 20139"/>
                <a:gd name="connsiteX5" fmla="*/ 426615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426615" y="0"/>
                  </a:moveTo>
                  <a:lnTo>
                    <a:pt x="0" y="0"/>
                  </a:lnTo>
                  <a:lnTo>
                    <a:pt x="0" y="20140"/>
                  </a:lnTo>
                  <a:lnTo>
                    <a:pt x="426615" y="20140"/>
                  </a:lnTo>
                  <a:lnTo>
                    <a:pt x="426615" y="0"/>
                  </a:lnTo>
                  <a:lnTo>
                    <a:pt x="426615" y="0"/>
                  </a:lnTo>
                  <a:close/>
                </a:path>
              </a:pathLst>
            </a:custGeom>
            <a:solidFill>
              <a:srgbClr val="434CC0"/>
            </a:solidFill>
            <a:ln w="6346" cap="flat">
              <a:noFill/>
              <a:prstDash val="solid"/>
              <a:miter/>
            </a:ln>
          </p:spPr>
          <p:txBody>
            <a:bodyPr rtlCol="0" anchor="ctr"/>
            <a:lstStyle/>
            <a:p>
              <a:endParaRPr lang="zh-CN" altLang="en-US"/>
            </a:p>
          </p:txBody>
        </p:sp>
        <p:sp>
          <p:nvSpPr>
            <p:cNvPr id="103" name="任意多边形 35">
              <a:extLst>
                <a:ext uri="{FF2B5EF4-FFF2-40B4-BE49-F238E27FC236}">
                  <a16:creationId xmlns:a16="http://schemas.microsoft.com/office/drawing/2014/main" id="{7F663F02-830B-4EAC-A69B-35744BC8EA1A}"/>
                </a:ext>
              </a:extLst>
            </p:cNvPr>
            <p:cNvSpPr/>
            <p:nvPr/>
          </p:nvSpPr>
          <p:spPr>
            <a:xfrm>
              <a:off x="6140242" y="3782441"/>
              <a:ext cx="395626" cy="1526181"/>
            </a:xfrm>
            <a:custGeom>
              <a:avLst/>
              <a:gdLst>
                <a:gd name="connsiteX0" fmla="*/ 348910 w 349424"/>
                <a:gd name="connsiteY0" fmla="*/ -210 h 1347952"/>
                <a:gd name="connsiteX1" fmla="*/ 17656 w 349424"/>
                <a:gd name="connsiteY1" fmla="*/ -210 h 1347952"/>
                <a:gd name="connsiteX2" fmla="*/ -514 w 349424"/>
                <a:gd name="connsiteY2" fmla="*/ 1347742 h 1347952"/>
                <a:gd name="connsiteX3" fmla="*/ 305200 w 349424"/>
                <a:gd name="connsiteY3" fmla="*/ 1347742 h 1347952"/>
                <a:gd name="connsiteX4" fmla="*/ 346369 w 349424"/>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24" h="1347952">
                  <a:moveTo>
                    <a:pt x="348910" y="-210"/>
                  </a:moveTo>
                  <a:lnTo>
                    <a:pt x="17656" y="-210"/>
                  </a:lnTo>
                  <a:lnTo>
                    <a:pt x="-514" y="1347742"/>
                  </a:lnTo>
                  <a:lnTo>
                    <a:pt x="305200" y="1347742"/>
                  </a:lnTo>
                  <a:cubicBezTo>
                    <a:pt x="305200" y="1347742"/>
                    <a:pt x="303548" y="602833"/>
                    <a:pt x="346369" y="202583"/>
                  </a:cubicBezTo>
                  <a:close/>
                </a:path>
              </a:pathLst>
            </a:custGeom>
            <a:solidFill>
              <a:srgbClr val="981D04"/>
            </a:solidFill>
            <a:ln w="6346" cap="flat">
              <a:noFill/>
              <a:prstDash val="solid"/>
              <a:miter/>
            </a:ln>
          </p:spPr>
          <p:txBody>
            <a:bodyPr rtlCol="0" anchor="ctr"/>
            <a:lstStyle/>
            <a:p>
              <a:endParaRPr lang="zh-CN" altLang="en-US"/>
            </a:p>
          </p:txBody>
        </p:sp>
        <p:sp>
          <p:nvSpPr>
            <p:cNvPr id="104" name="任意多边形 36">
              <a:extLst>
                <a:ext uri="{FF2B5EF4-FFF2-40B4-BE49-F238E27FC236}">
                  <a16:creationId xmlns:a16="http://schemas.microsoft.com/office/drawing/2014/main" id="{81874083-5BB8-4900-90E9-60CE84995292}"/>
                </a:ext>
              </a:extLst>
            </p:cNvPr>
            <p:cNvSpPr/>
            <p:nvPr/>
          </p:nvSpPr>
          <p:spPr>
            <a:xfrm>
              <a:off x="6583298" y="5296537"/>
              <a:ext cx="484866" cy="136671"/>
            </a:xfrm>
            <a:custGeom>
              <a:avLst/>
              <a:gdLst>
                <a:gd name="connsiteX0" fmla="*/ 12168 w 428243"/>
                <a:gd name="connsiteY0" fmla="*/ -210 h 120710"/>
                <a:gd name="connsiteX1" fmla="*/ 276460 w 428243"/>
                <a:gd name="connsiteY1" fmla="*/ -210 h 120710"/>
                <a:gd name="connsiteX2" fmla="*/ 427729 w 428243"/>
                <a:gd name="connsiteY2" fmla="*/ 107794 h 120710"/>
                <a:gd name="connsiteX3" fmla="*/ 427729 w 428243"/>
                <a:gd name="connsiteY3" fmla="*/ 120500 h 120710"/>
                <a:gd name="connsiteX4" fmla="*/ 2067 w 428243"/>
                <a:gd name="connsiteY4" fmla="*/ 120500 h 120710"/>
                <a:gd name="connsiteX5" fmla="*/ 12295 w 428243"/>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43" h="120710">
                  <a:moveTo>
                    <a:pt x="12168" y="-210"/>
                  </a:moveTo>
                  <a:lnTo>
                    <a:pt x="276460" y="-210"/>
                  </a:lnTo>
                  <a:cubicBezTo>
                    <a:pt x="276460" y="-210"/>
                    <a:pt x="412354" y="76981"/>
                    <a:pt x="427729" y="107794"/>
                  </a:cubicBezTo>
                  <a:lnTo>
                    <a:pt x="427729" y="120500"/>
                  </a:lnTo>
                  <a:lnTo>
                    <a:pt x="2067" y="120500"/>
                  </a:lnTo>
                  <a:cubicBezTo>
                    <a:pt x="2067" y="120500"/>
                    <a:pt x="-8226" y="30412"/>
                    <a:pt x="12295" y="-210"/>
                  </a:cubicBezTo>
                  <a:close/>
                </a:path>
              </a:pathLst>
            </a:custGeom>
            <a:solidFill>
              <a:srgbClr val="00065B"/>
            </a:solidFill>
            <a:ln w="6346" cap="flat">
              <a:noFill/>
              <a:prstDash val="solid"/>
              <a:miter/>
            </a:ln>
          </p:spPr>
          <p:txBody>
            <a:bodyPr rtlCol="0" anchor="ctr"/>
            <a:lstStyle/>
            <a:p>
              <a:endParaRPr lang="zh-CN" altLang="en-US"/>
            </a:p>
          </p:txBody>
        </p:sp>
        <p:sp>
          <p:nvSpPr>
            <p:cNvPr id="105" name="任意多边形 37">
              <a:extLst>
                <a:ext uri="{FF2B5EF4-FFF2-40B4-BE49-F238E27FC236}">
                  <a16:creationId xmlns:a16="http://schemas.microsoft.com/office/drawing/2014/main" id="{82CB84DA-715D-4046-AD73-1E13B34456A7}"/>
                </a:ext>
              </a:extLst>
            </p:cNvPr>
            <p:cNvSpPr/>
            <p:nvPr/>
          </p:nvSpPr>
          <p:spPr>
            <a:xfrm>
              <a:off x="6585142" y="5433496"/>
              <a:ext cx="483023" cy="22802"/>
            </a:xfrm>
            <a:custGeom>
              <a:avLst/>
              <a:gdLst>
                <a:gd name="connsiteX0" fmla="*/ 0 w 426615"/>
                <a:gd name="connsiteY0" fmla="*/ 0 h 20139"/>
                <a:gd name="connsiteX1" fmla="*/ 426615 w 426615"/>
                <a:gd name="connsiteY1" fmla="*/ 0 h 20139"/>
                <a:gd name="connsiteX2" fmla="*/ 426615 w 426615"/>
                <a:gd name="connsiteY2" fmla="*/ 20140 h 20139"/>
                <a:gd name="connsiteX3" fmla="*/ 0 w 426615"/>
                <a:gd name="connsiteY3" fmla="*/ 20140 h 20139"/>
                <a:gd name="connsiteX4" fmla="*/ 0 w 426615"/>
                <a:gd name="connsiteY4" fmla="*/ 0 h 20139"/>
                <a:gd name="connsiteX5" fmla="*/ 0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0" y="0"/>
                  </a:moveTo>
                  <a:lnTo>
                    <a:pt x="426615" y="0"/>
                  </a:lnTo>
                  <a:lnTo>
                    <a:pt x="426615" y="20140"/>
                  </a:lnTo>
                  <a:lnTo>
                    <a:pt x="0" y="20140"/>
                  </a:lnTo>
                  <a:lnTo>
                    <a:pt x="0" y="0"/>
                  </a:lnTo>
                  <a:lnTo>
                    <a:pt x="0" y="0"/>
                  </a:lnTo>
                  <a:close/>
                </a:path>
              </a:pathLst>
            </a:custGeom>
            <a:solidFill>
              <a:srgbClr val="434CC0"/>
            </a:solidFill>
            <a:ln w="6346" cap="flat">
              <a:noFill/>
              <a:prstDash val="solid"/>
              <a:miter/>
            </a:ln>
          </p:spPr>
          <p:txBody>
            <a:bodyPr rtlCol="0" anchor="ctr"/>
            <a:lstStyle/>
            <a:p>
              <a:endParaRPr lang="zh-CN" altLang="en-US"/>
            </a:p>
          </p:txBody>
        </p:sp>
        <p:sp>
          <p:nvSpPr>
            <p:cNvPr id="106" name="任意多边形 38">
              <a:extLst>
                <a:ext uri="{FF2B5EF4-FFF2-40B4-BE49-F238E27FC236}">
                  <a16:creationId xmlns:a16="http://schemas.microsoft.com/office/drawing/2014/main" id="{01022ED1-CB7E-49A3-9820-AF4A28A9CF32}"/>
                </a:ext>
              </a:extLst>
            </p:cNvPr>
            <p:cNvSpPr/>
            <p:nvPr/>
          </p:nvSpPr>
          <p:spPr>
            <a:xfrm>
              <a:off x="6531551" y="3782441"/>
              <a:ext cx="395698" cy="1526181"/>
            </a:xfrm>
            <a:custGeom>
              <a:avLst/>
              <a:gdLst>
                <a:gd name="connsiteX0" fmla="*/ -514 w 349488"/>
                <a:gd name="connsiteY0" fmla="*/ -210 h 1347952"/>
                <a:gd name="connsiteX1" fmla="*/ 330803 w 349488"/>
                <a:gd name="connsiteY1" fmla="*/ -210 h 1347952"/>
                <a:gd name="connsiteX2" fmla="*/ 348974 w 349488"/>
                <a:gd name="connsiteY2" fmla="*/ 1347742 h 1347952"/>
                <a:gd name="connsiteX3" fmla="*/ 43259 w 349488"/>
                <a:gd name="connsiteY3" fmla="*/ 1347742 h 1347952"/>
                <a:gd name="connsiteX4" fmla="*/ 2408 w 349488"/>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8" h="1347952">
                  <a:moveTo>
                    <a:pt x="-514" y="-210"/>
                  </a:moveTo>
                  <a:lnTo>
                    <a:pt x="330803" y="-210"/>
                  </a:lnTo>
                  <a:lnTo>
                    <a:pt x="348974" y="1347742"/>
                  </a:lnTo>
                  <a:lnTo>
                    <a:pt x="43259" y="1347742"/>
                  </a:lnTo>
                  <a:cubicBezTo>
                    <a:pt x="43259" y="1347742"/>
                    <a:pt x="44911" y="602833"/>
                    <a:pt x="2408" y="202583"/>
                  </a:cubicBezTo>
                  <a:close/>
                </a:path>
              </a:pathLst>
            </a:custGeom>
            <a:solidFill>
              <a:srgbClr val="981D04"/>
            </a:solidFill>
            <a:ln w="6346" cap="flat">
              <a:noFill/>
              <a:prstDash val="solid"/>
              <a:miter/>
            </a:ln>
          </p:spPr>
          <p:txBody>
            <a:bodyPr rtlCol="0" anchor="ctr"/>
            <a:lstStyle/>
            <a:p>
              <a:endParaRPr lang="zh-CN" altLang="en-US"/>
            </a:p>
          </p:txBody>
        </p:sp>
        <p:sp>
          <p:nvSpPr>
            <p:cNvPr id="107" name="任意多边形 39">
              <a:extLst>
                <a:ext uri="{FF2B5EF4-FFF2-40B4-BE49-F238E27FC236}">
                  <a16:creationId xmlns:a16="http://schemas.microsoft.com/office/drawing/2014/main" id="{E07B6F36-9E05-4699-BF8C-4A20519940B1}"/>
                </a:ext>
              </a:extLst>
            </p:cNvPr>
            <p:cNvSpPr/>
            <p:nvPr/>
          </p:nvSpPr>
          <p:spPr>
            <a:xfrm>
              <a:off x="6096076" y="2836102"/>
              <a:ext cx="877570" cy="1154292"/>
            </a:xfrm>
            <a:custGeom>
              <a:avLst/>
              <a:gdLst>
                <a:gd name="connsiteX0" fmla="*/ 259966 w 775086"/>
                <a:gd name="connsiteY0" fmla="*/ -210 h 1019493"/>
                <a:gd name="connsiteX1" fmla="*/ 380676 w 775086"/>
                <a:gd name="connsiteY1" fmla="*/ 81873 h 1019493"/>
                <a:gd name="connsiteX2" fmla="*/ 383217 w 775086"/>
                <a:gd name="connsiteY2" fmla="*/ 81873 h 1019493"/>
                <a:gd name="connsiteX3" fmla="*/ 501132 w 775086"/>
                <a:gd name="connsiteY3" fmla="*/ -210 h 1019493"/>
                <a:gd name="connsiteX4" fmla="*/ 703735 w 775086"/>
                <a:gd name="connsiteY4" fmla="*/ 40832 h 1019493"/>
                <a:gd name="connsiteX5" fmla="*/ 774573 w 775086"/>
                <a:gd name="connsiteY5" fmla="*/ 943109 h 1019493"/>
                <a:gd name="connsiteX6" fmla="*/ -514 w 775086"/>
                <a:gd name="connsiteY6" fmla="*/ 924050 h 1019493"/>
                <a:gd name="connsiteX7" fmla="*/ 66893 w 775086"/>
                <a:gd name="connsiteY7" fmla="*/ 30603 h 1019493"/>
                <a:gd name="connsiteX8" fmla="*/ 260029 w 775086"/>
                <a:gd name="connsiteY8" fmla="*/ -210 h 101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5086" h="1019493">
                  <a:moveTo>
                    <a:pt x="259966" y="-210"/>
                  </a:moveTo>
                  <a:cubicBezTo>
                    <a:pt x="277882" y="79268"/>
                    <a:pt x="372734" y="81873"/>
                    <a:pt x="380676" y="81873"/>
                  </a:cubicBezTo>
                  <a:lnTo>
                    <a:pt x="383217" y="81873"/>
                  </a:lnTo>
                  <a:cubicBezTo>
                    <a:pt x="390904" y="81873"/>
                    <a:pt x="480611" y="79268"/>
                    <a:pt x="501132" y="-210"/>
                  </a:cubicBezTo>
                  <a:lnTo>
                    <a:pt x="703735" y="40832"/>
                  </a:lnTo>
                  <a:lnTo>
                    <a:pt x="774573" y="943109"/>
                  </a:lnTo>
                  <a:cubicBezTo>
                    <a:pt x="615743" y="1025700"/>
                    <a:pt x="132394" y="1069347"/>
                    <a:pt x="-514" y="924050"/>
                  </a:cubicBezTo>
                  <a:lnTo>
                    <a:pt x="66893" y="30603"/>
                  </a:lnTo>
                  <a:lnTo>
                    <a:pt x="260029" y="-210"/>
                  </a:lnTo>
                  <a:close/>
                </a:path>
              </a:pathLst>
            </a:custGeom>
            <a:solidFill>
              <a:srgbClr val="00065B"/>
            </a:solidFill>
            <a:ln w="6346" cap="flat">
              <a:noFill/>
              <a:prstDash val="solid"/>
              <a:miter/>
            </a:ln>
          </p:spPr>
          <p:txBody>
            <a:bodyPr rtlCol="0" anchor="ctr"/>
            <a:lstStyle/>
            <a:p>
              <a:endParaRPr lang="zh-CN" altLang="en-US"/>
            </a:p>
          </p:txBody>
        </p:sp>
        <p:sp>
          <p:nvSpPr>
            <p:cNvPr id="108" name="任意多边形 40">
              <a:extLst>
                <a:ext uri="{FF2B5EF4-FFF2-40B4-BE49-F238E27FC236}">
                  <a16:creationId xmlns:a16="http://schemas.microsoft.com/office/drawing/2014/main" id="{7795905C-5A57-455B-8955-7C3B40B494FD}"/>
                </a:ext>
              </a:extLst>
            </p:cNvPr>
            <p:cNvSpPr/>
            <p:nvPr/>
          </p:nvSpPr>
          <p:spPr>
            <a:xfrm>
              <a:off x="5368249" y="3005839"/>
              <a:ext cx="792980" cy="422613"/>
            </a:xfrm>
            <a:custGeom>
              <a:avLst/>
              <a:gdLst>
                <a:gd name="connsiteX0" fmla="*/ 698477 w 700375"/>
                <a:gd name="connsiteY0" fmla="*/ 67344 h 373260"/>
                <a:gd name="connsiteX1" fmla="*/ 582976 w 700375"/>
                <a:gd name="connsiteY1" fmla="*/ 238880 h 373260"/>
                <a:gd name="connsiteX2" fmla="*/ 51470 w 700375"/>
                <a:gd name="connsiteY2" fmla="*/ 369755 h 373260"/>
                <a:gd name="connsiteX3" fmla="*/ 51470 w 700375"/>
                <a:gd name="connsiteY3" fmla="*/ 261751 h 373260"/>
                <a:gd name="connsiteX4" fmla="*/ 505786 w 700375"/>
                <a:gd name="connsiteY4" fmla="*/ 161816 h 373260"/>
                <a:gd name="connsiteX5" fmla="*/ 580181 w 700375"/>
                <a:gd name="connsiteY5" fmla="*/ 74714 h 373260"/>
                <a:gd name="connsiteX6" fmla="*/ 587932 w 700375"/>
                <a:gd name="connsiteY6" fmla="*/ 56798 h 373260"/>
                <a:gd name="connsiteX7" fmla="*/ 587932 w 700375"/>
                <a:gd name="connsiteY7" fmla="*/ 59339 h 373260"/>
                <a:gd name="connsiteX8" fmla="*/ 590474 w 700375"/>
                <a:gd name="connsiteY8" fmla="*/ 51652 h 373260"/>
                <a:gd name="connsiteX9" fmla="*/ 593015 w 700375"/>
                <a:gd name="connsiteY9" fmla="*/ 38945 h 373260"/>
                <a:gd name="connsiteX10" fmla="*/ 698287 w 700375"/>
                <a:gd name="connsiteY10" fmla="*/ 67154 h 373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0375" h="373260">
                  <a:moveTo>
                    <a:pt x="698477" y="67344"/>
                  </a:moveTo>
                  <a:cubicBezTo>
                    <a:pt x="683039" y="133989"/>
                    <a:pt x="634310" y="195488"/>
                    <a:pt x="582976" y="238880"/>
                  </a:cubicBezTo>
                  <a:cubicBezTo>
                    <a:pt x="439014" y="362068"/>
                    <a:pt x="233933" y="382525"/>
                    <a:pt x="51470" y="369755"/>
                  </a:cubicBezTo>
                  <a:cubicBezTo>
                    <a:pt x="-17843" y="364609"/>
                    <a:pt x="-17843" y="256986"/>
                    <a:pt x="51470" y="261751"/>
                  </a:cubicBezTo>
                  <a:cubicBezTo>
                    <a:pt x="202930" y="274457"/>
                    <a:pt x="385139" y="264356"/>
                    <a:pt x="505786" y="161816"/>
                  </a:cubicBezTo>
                  <a:cubicBezTo>
                    <a:pt x="541681" y="131066"/>
                    <a:pt x="559660" y="110609"/>
                    <a:pt x="580181" y="74714"/>
                  </a:cubicBezTo>
                  <a:cubicBezTo>
                    <a:pt x="582284" y="68545"/>
                    <a:pt x="584876" y="62554"/>
                    <a:pt x="587932" y="56798"/>
                  </a:cubicBezTo>
                  <a:cubicBezTo>
                    <a:pt x="593015" y="46506"/>
                    <a:pt x="582786" y="69504"/>
                    <a:pt x="587932" y="59339"/>
                  </a:cubicBezTo>
                  <a:cubicBezTo>
                    <a:pt x="587932" y="56798"/>
                    <a:pt x="590474" y="54193"/>
                    <a:pt x="590474" y="51652"/>
                  </a:cubicBezTo>
                  <a:cubicBezTo>
                    <a:pt x="591077" y="47370"/>
                    <a:pt x="591928" y="43132"/>
                    <a:pt x="593015" y="38945"/>
                  </a:cubicBezTo>
                  <a:cubicBezTo>
                    <a:pt x="610994" y="-30241"/>
                    <a:pt x="713725" y="509"/>
                    <a:pt x="698287" y="67154"/>
                  </a:cubicBezTo>
                  <a:close/>
                </a:path>
              </a:pathLst>
            </a:custGeom>
            <a:solidFill>
              <a:srgbClr val="FED0D6"/>
            </a:solidFill>
            <a:ln w="6346" cap="flat">
              <a:noFill/>
              <a:prstDash val="solid"/>
              <a:miter/>
            </a:ln>
          </p:spPr>
          <p:txBody>
            <a:bodyPr rtlCol="0" anchor="ctr"/>
            <a:lstStyle/>
            <a:p>
              <a:endParaRPr lang="zh-CN" altLang="en-US"/>
            </a:p>
          </p:txBody>
        </p:sp>
        <p:sp>
          <p:nvSpPr>
            <p:cNvPr id="109" name="任意多边形 41">
              <a:extLst>
                <a:ext uri="{FF2B5EF4-FFF2-40B4-BE49-F238E27FC236}">
                  <a16:creationId xmlns:a16="http://schemas.microsoft.com/office/drawing/2014/main" id="{EA321C99-B362-4AA3-9F72-DBC712973F1F}"/>
                </a:ext>
              </a:extLst>
            </p:cNvPr>
            <p:cNvSpPr/>
            <p:nvPr/>
          </p:nvSpPr>
          <p:spPr>
            <a:xfrm>
              <a:off x="5555003" y="2870989"/>
              <a:ext cx="617392" cy="613005"/>
            </a:xfrm>
            <a:custGeom>
              <a:avLst/>
              <a:gdLst>
                <a:gd name="connsiteX0" fmla="*/ 14860 w 545292"/>
                <a:gd name="connsiteY0" fmla="*/ 541208 h 541418"/>
                <a:gd name="connsiteX1" fmla="*/ 534550 w 545292"/>
                <a:gd name="connsiteY1" fmla="*/ 283332 h 541418"/>
                <a:gd name="connsiteX2" fmla="*/ 544778 w 545292"/>
                <a:gd name="connsiteY2" fmla="*/ -210 h 541418"/>
                <a:gd name="connsiteX3" fmla="*/ 544778 w 545292"/>
                <a:gd name="connsiteY3" fmla="*/ -210 h 541418"/>
                <a:gd name="connsiteX4" fmla="*/ 356661 w 545292"/>
                <a:gd name="connsiteY4" fmla="*/ 143562 h 541418"/>
                <a:gd name="connsiteX5" fmla="*/ -514 w 545292"/>
                <a:gd name="connsiteY5" fmla="*/ 353662 h 54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292" h="541418">
                  <a:moveTo>
                    <a:pt x="14860" y="541208"/>
                  </a:moveTo>
                  <a:cubicBezTo>
                    <a:pt x="14860" y="541208"/>
                    <a:pt x="369367" y="543812"/>
                    <a:pt x="534550" y="283332"/>
                  </a:cubicBezTo>
                  <a:lnTo>
                    <a:pt x="544778" y="-210"/>
                  </a:lnTo>
                  <a:lnTo>
                    <a:pt x="544778" y="-210"/>
                  </a:lnTo>
                  <a:cubicBezTo>
                    <a:pt x="544778" y="-210"/>
                    <a:pt x="471018" y="3793"/>
                    <a:pt x="356661" y="143562"/>
                  </a:cubicBezTo>
                  <a:cubicBezTo>
                    <a:pt x="285251" y="230855"/>
                    <a:pt x="140653" y="363890"/>
                    <a:pt x="-514" y="353662"/>
                  </a:cubicBezTo>
                  <a:close/>
                </a:path>
              </a:pathLst>
            </a:custGeom>
            <a:solidFill>
              <a:srgbClr val="434CC0"/>
            </a:solidFill>
            <a:ln w="6346" cap="flat">
              <a:noFill/>
              <a:prstDash val="solid"/>
              <a:miter/>
            </a:ln>
          </p:spPr>
          <p:txBody>
            <a:bodyPr rtlCol="0" anchor="ctr"/>
            <a:lstStyle/>
            <a:p>
              <a:endParaRPr lang="zh-CN" altLang="en-US"/>
            </a:p>
          </p:txBody>
        </p:sp>
        <p:sp>
          <p:nvSpPr>
            <p:cNvPr id="110" name="任意多边形 42">
              <a:extLst>
                <a:ext uri="{FF2B5EF4-FFF2-40B4-BE49-F238E27FC236}">
                  <a16:creationId xmlns:a16="http://schemas.microsoft.com/office/drawing/2014/main" id="{795736C3-99A7-424F-ADA6-1639DE1EB8E6}"/>
                </a:ext>
              </a:extLst>
            </p:cNvPr>
            <p:cNvSpPr/>
            <p:nvPr/>
          </p:nvSpPr>
          <p:spPr>
            <a:xfrm>
              <a:off x="4621893" y="1105990"/>
              <a:ext cx="1140920" cy="1998720"/>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FFC545"/>
            </a:solidFill>
            <a:ln w="6346" cap="flat">
              <a:noFill/>
              <a:prstDash val="solid"/>
              <a:miter/>
            </a:ln>
          </p:spPr>
          <p:txBody>
            <a:bodyPr rtlCol="0" anchor="ctr"/>
            <a:lstStyle/>
            <a:p>
              <a:endParaRPr lang="zh-CN" altLang="en-US"/>
            </a:p>
          </p:txBody>
        </p:sp>
        <p:sp>
          <p:nvSpPr>
            <p:cNvPr id="111" name="任意多边形 43">
              <a:extLst>
                <a:ext uri="{FF2B5EF4-FFF2-40B4-BE49-F238E27FC236}">
                  <a16:creationId xmlns:a16="http://schemas.microsoft.com/office/drawing/2014/main" id="{99F93EDD-DABE-47E2-B0CB-2B246CA14ED8}"/>
                </a:ext>
              </a:extLst>
            </p:cNvPr>
            <p:cNvSpPr/>
            <p:nvPr/>
          </p:nvSpPr>
          <p:spPr>
            <a:xfrm>
              <a:off x="6447837" y="2687348"/>
              <a:ext cx="549892" cy="723736"/>
            </a:xfrm>
            <a:custGeom>
              <a:avLst/>
              <a:gdLst>
                <a:gd name="connsiteX0" fmla="*/ 104936 w 485675"/>
                <a:gd name="connsiteY0" fmla="*/ 49599 h 639217"/>
                <a:gd name="connsiteX1" fmla="*/ 228188 w 485675"/>
                <a:gd name="connsiteY1" fmla="*/ 397943 h 639217"/>
                <a:gd name="connsiteX2" fmla="*/ 282126 w 485675"/>
                <a:gd name="connsiteY2" fmla="*/ 492733 h 639217"/>
                <a:gd name="connsiteX3" fmla="*/ 305252 w 485675"/>
                <a:gd name="connsiteY3" fmla="*/ 523482 h 639217"/>
                <a:gd name="connsiteX4" fmla="*/ 315544 w 485675"/>
                <a:gd name="connsiteY4" fmla="*/ 533711 h 639217"/>
                <a:gd name="connsiteX5" fmla="*/ 294959 w 485675"/>
                <a:gd name="connsiteY5" fmla="*/ 533711 h 639217"/>
                <a:gd name="connsiteX6" fmla="*/ 310398 w 485675"/>
                <a:gd name="connsiteY6" fmla="*/ 513253 h 639217"/>
                <a:gd name="connsiteX7" fmla="*/ 341210 w 485675"/>
                <a:gd name="connsiteY7" fmla="*/ 456837 h 639217"/>
                <a:gd name="connsiteX8" fmla="*/ 379711 w 485675"/>
                <a:gd name="connsiteY8" fmla="*/ 308300 h 639217"/>
                <a:gd name="connsiteX9" fmla="*/ 484982 w 485675"/>
                <a:gd name="connsiteY9" fmla="*/ 308300 h 639217"/>
                <a:gd name="connsiteX10" fmla="*/ 364272 w 485675"/>
                <a:gd name="connsiteY10" fmla="*/ 613252 h 639217"/>
                <a:gd name="connsiteX11" fmla="*/ 179395 w 485675"/>
                <a:gd name="connsiteY11" fmla="*/ 528692 h 639217"/>
                <a:gd name="connsiteX12" fmla="*/ 53602 w 485675"/>
                <a:gd name="connsiteY12" fmla="*/ 267449 h 639217"/>
                <a:gd name="connsiteX13" fmla="*/ -336 w 485675"/>
                <a:gd name="connsiteY13" fmla="*/ 49726 h 639217"/>
                <a:gd name="connsiteX14" fmla="*/ 104936 w 485675"/>
                <a:gd name="connsiteY14" fmla="*/ 49726 h 63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5675" h="639217">
                  <a:moveTo>
                    <a:pt x="104936" y="49599"/>
                  </a:moveTo>
                  <a:cubicBezTo>
                    <a:pt x="115228" y="172533"/>
                    <a:pt x="174312" y="290384"/>
                    <a:pt x="228188" y="397943"/>
                  </a:cubicBezTo>
                  <a:cubicBezTo>
                    <a:pt x="246167" y="431234"/>
                    <a:pt x="261605" y="461983"/>
                    <a:pt x="282126" y="492733"/>
                  </a:cubicBezTo>
                  <a:lnTo>
                    <a:pt x="305252" y="523482"/>
                  </a:lnTo>
                  <a:cubicBezTo>
                    <a:pt x="307793" y="528565"/>
                    <a:pt x="320626" y="536188"/>
                    <a:pt x="315544" y="533711"/>
                  </a:cubicBezTo>
                  <a:cubicBezTo>
                    <a:pt x="297564" y="541398"/>
                    <a:pt x="290131" y="541398"/>
                    <a:pt x="294959" y="533711"/>
                  </a:cubicBezTo>
                  <a:cubicBezTo>
                    <a:pt x="302647" y="528565"/>
                    <a:pt x="305252" y="521004"/>
                    <a:pt x="310398" y="513253"/>
                  </a:cubicBezTo>
                  <a:cubicBezTo>
                    <a:pt x="322596" y="495566"/>
                    <a:pt x="332951" y="476659"/>
                    <a:pt x="341210" y="456837"/>
                  </a:cubicBezTo>
                  <a:cubicBezTo>
                    <a:pt x="364145" y="410497"/>
                    <a:pt x="377233" y="359932"/>
                    <a:pt x="379711" y="308300"/>
                  </a:cubicBezTo>
                  <a:cubicBezTo>
                    <a:pt x="382252" y="241719"/>
                    <a:pt x="490129" y="241719"/>
                    <a:pt x="484982" y="308300"/>
                  </a:cubicBezTo>
                  <a:cubicBezTo>
                    <a:pt x="479837" y="410777"/>
                    <a:pt x="441336" y="541398"/>
                    <a:pt x="364272" y="613252"/>
                  </a:cubicBezTo>
                  <a:cubicBezTo>
                    <a:pt x="287208" y="685107"/>
                    <a:pt x="218149" y="590190"/>
                    <a:pt x="179395" y="528692"/>
                  </a:cubicBezTo>
                  <a:cubicBezTo>
                    <a:pt x="128061" y="446736"/>
                    <a:pt x="92102" y="357156"/>
                    <a:pt x="53602" y="267449"/>
                  </a:cubicBezTo>
                  <a:cubicBezTo>
                    <a:pt x="25185" y="197869"/>
                    <a:pt x="7014" y="124528"/>
                    <a:pt x="-336" y="49726"/>
                  </a:cubicBezTo>
                  <a:cubicBezTo>
                    <a:pt x="-5419" y="-16855"/>
                    <a:pt x="99853" y="-16855"/>
                    <a:pt x="104936" y="49726"/>
                  </a:cubicBezTo>
                  <a:close/>
                </a:path>
              </a:pathLst>
            </a:custGeom>
            <a:solidFill>
              <a:srgbClr val="FED0D6"/>
            </a:solidFill>
            <a:ln w="6346" cap="flat">
              <a:noFill/>
              <a:prstDash val="solid"/>
              <a:miter/>
            </a:ln>
          </p:spPr>
          <p:txBody>
            <a:bodyPr rtlCol="0" anchor="ctr"/>
            <a:lstStyle/>
            <a:p>
              <a:endParaRPr lang="zh-CN" altLang="en-US"/>
            </a:p>
          </p:txBody>
        </p:sp>
        <p:sp>
          <p:nvSpPr>
            <p:cNvPr id="112" name="任意多边形 44">
              <a:extLst>
                <a:ext uri="{FF2B5EF4-FFF2-40B4-BE49-F238E27FC236}">
                  <a16:creationId xmlns:a16="http://schemas.microsoft.com/office/drawing/2014/main" id="{1D0066CE-D2F4-4D16-938E-978BBBA0C5FC}"/>
                </a:ext>
              </a:extLst>
            </p:cNvPr>
            <p:cNvSpPr/>
            <p:nvPr/>
          </p:nvSpPr>
          <p:spPr>
            <a:xfrm>
              <a:off x="6450484" y="2821356"/>
              <a:ext cx="595677" cy="626971"/>
            </a:xfrm>
            <a:custGeom>
              <a:avLst/>
              <a:gdLst>
                <a:gd name="connsiteX0" fmla="*/ 391667 w 526113"/>
                <a:gd name="connsiteY0" fmla="*/ 53983 h 553753"/>
                <a:gd name="connsiteX1" fmla="*/ 525083 w 526113"/>
                <a:gd name="connsiteY1" fmla="*/ 215734 h 553753"/>
                <a:gd name="connsiteX2" fmla="*/ 273815 w 526113"/>
                <a:gd name="connsiteY2" fmla="*/ 552135 h 553753"/>
                <a:gd name="connsiteX3" fmla="*/ -514 w 526113"/>
                <a:gd name="connsiteY3" fmla="*/ 53983 h 553753"/>
                <a:gd name="connsiteX4" fmla="*/ 137540 w 526113"/>
                <a:gd name="connsiteY4" fmla="*/ -210 h 553753"/>
                <a:gd name="connsiteX5" fmla="*/ 299037 w 526113"/>
                <a:gd name="connsiteY5" fmla="*/ 364398 h 553753"/>
                <a:gd name="connsiteX6" fmla="*/ 391667 w 526113"/>
                <a:gd name="connsiteY6" fmla="*/ 53983 h 553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113" h="553753">
                  <a:moveTo>
                    <a:pt x="391667" y="53983"/>
                  </a:moveTo>
                  <a:cubicBezTo>
                    <a:pt x="391667" y="53983"/>
                    <a:pt x="535248" y="69357"/>
                    <a:pt x="525083" y="215734"/>
                  </a:cubicBezTo>
                  <a:cubicBezTo>
                    <a:pt x="514791" y="364653"/>
                    <a:pt x="391667" y="572656"/>
                    <a:pt x="273815" y="552135"/>
                  </a:cubicBezTo>
                  <a:cubicBezTo>
                    <a:pt x="155837" y="529009"/>
                    <a:pt x="27630" y="187463"/>
                    <a:pt x="-514" y="53983"/>
                  </a:cubicBezTo>
                  <a:lnTo>
                    <a:pt x="137540" y="-210"/>
                  </a:lnTo>
                  <a:cubicBezTo>
                    <a:pt x="137540" y="-210"/>
                    <a:pt x="275975" y="356711"/>
                    <a:pt x="299037" y="364398"/>
                  </a:cubicBezTo>
                  <a:lnTo>
                    <a:pt x="391667" y="53983"/>
                  </a:lnTo>
                  <a:close/>
                </a:path>
              </a:pathLst>
            </a:custGeom>
            <a:solidFill>
              <a:srgbClr val="434CC0"/>
            </a:solidFill>
            <a:ln w="6346" cap="flat">
              <a:noFill/>
              <a:prstDash val="solid"/>
              <a:miter/>
            </a:ln>
          </p:spPr>
          <p:txBody>
            <a:bodyPr rtlCol="0" anchor="ctr"/>
            <a:lstStyle/>
            <a:p>
              <a:endParaRPr lang="zh-CN" altLang="en-US"/>
            </a:p>
          </p:txBody>
        </p:sp>
        <p:sp>
          <p:nvSpPr>
            <p:cNvPr id="113" name="任意多边形 45">
              <a:extLst>
                <a:ext uri="{FF2B5EF4-FFF2-40B4-BE49-F238E27FC236}">
                  <a16:creationId xmlns:a16="http://schemas.microsoft.com/office/drawing/2014/main" id="{67A17D3E-D5D2-4BFD-B85D-84B80D316ACE}"/>
                </a:ext>
              </a:extLst>
            </p:cNvPr>
            <p:cNvSpPr/>
            <p:nvPr/>
          </p:nvSpPr>
          <p:spPr>
            <a:xfrm>
              <a:off x="8263601" y="2004798"/>
              <a:ext cx="273214" cy="237195"/>
            </a:xfrm>
            <a:custGeom>
              <a:avLst/>
              <a:gdLst>
                <a:gd name="connsiteX0" fmla="*/ -513 w 241308"/>
                <a:gd name="connsiteY0" fmla="*/ 130082 h 209495"/>
                <a:gd name="connsiteX1" fmla="*/ 215813 w 241308"/>
                <a:gd name="connsiteY1" fmla="*/ 56513 h 209495"/>
                <a:gd name="connsiteX2" fmla="*/ 122294 w 241308"/>
                <a:gd name="connsiteY2" fmla="*/ 208608 h 209495"/>
                <a:gd name="connsiteX3" fmla="*/ 21470 w 241308"/>
                <a:gd name="connsiteY3" fmla="*/ 130972 h 209495"/>
              </a:gdLst>
              <a:ahLst/>
              <a:cxnLst>
                <a:cxn ang="0">
                  <a:pos x="connsiteX0" y="connsiteY0"/>
                </a:cxn>
                <a:cxn ang="0">
                  <a:pos x="connsiteX1" y="connsiteY1"/>
                </a:cxn>
                <a:cxn ang="0">
                  <a:pos x="connsiteX2" y="connsiteY2"/>
                </a:cxn>
                <a:cxn ang="0">
                  <a:pos x="connsiteX3" y="connsiteY3"/>
                </a:cxn>
              </a:cxnLst>
              <a:rect l="l" t="t" r="r" b="b"/>
              <a:pathLst>
                <a:path w="241308" h="209495">
                  <a:moveTo>
                    <a:pt x="-513" y="130082"/>
                  </a:moveTo>
                  <a:cubicBezTo>
                    <a:pt x="-1084" y="1177"/>
                    <a:pt x="150439" y="-48188"/>
                    <a:pt x="215813" y="56513"/>
                  </a:cubicBezTo>
                  <a:cubicBezTo>
                    <a:pt x="281187" y="161213"/>
                    <a:pt x="207046" y="216104"/>
                    <a:pt x="122294" y="208608"/>
                  </a:cubicBezTo>
                  <a:cubicBezTo>
                    <a:pt x="37543" y="201111"/>
                    <a:pt x="21470" y="130972"/>
                    <a:pt x="21470" y="130972"/>
                  </a:cubicBezTo>
                  <a:close/>
                </a:path>
              </a:pathLst>
            </a:custGeom>
            <a:solidFill>
              <a:srgbClr val="981D04"/>
            </a:solidFill>
            <a:ln w="6346" cap="flat">
              <a:noFill/>
              <a:prstDash val="solid"/>
              <a:miter/>
            </a:ln>
          </p:spPr>
          <p:txBody>
            <a:bodyPr rtlCol="0" anchor="ctr"/>
            <a:lstStyle/>
            <a:p>
              <a:endParaRPr lang="zh-CN" altLang="en-US"/>
            </a:p>
          </p:txBody>
        </p:sp>
        <p:sp>
          <p:nvSpPr>
            <p:cNvPr id="114" name="任意多边形 46">
              <a:extLst>
                <a:ext uri="{FF2B5EF4-FFF2-40B4-BE49-F238E27FC236}">
                  <a16:creationId xmlns:a16="http://schemas.microsoft.com/office/drawing/2014/main" id="{9E510C8F-D285-48E0-ACC1-D78D46036FB7}"/>
                </a:ext>
              </a:extLst>
            </p:cNvPr>
            <p:cNvSpPr/>
            <p:nvPr/>
          </p:nvSpPr>
          <p:spPr>
            <a:xfrm>
              <a:off x="8197929" y="2105151"/>
              <a:ext cx="197911" cy="239513"/>
            </a:xfrm>
            <a:custGeom>
              <a:avLst/>
              <a:gdLst>
                <a:gd name="connsiteX0" fmla="*/ -514 w 174799"/>
                <a:gd name="connsiteY0" fmla="*/ 24739 h 211542"/>
                <a:gd name="connsiteX1" fmla="*/ 166701 w 174799"/>
                <a:gd name="connsiteY1" fmla="*/ 92020 h 211542"/>
                <a:gd name="connsiteX2" fmla="*/ 160348 w 174799"/>
                <a:gd name="connsiteY2" fmla="*/ 211332 h 211542"/>
              </a:gdLst>
              <a:ahLst/>
              <a:cxnLst>
                <a:cxn ang="0">
                  <a:pos x="connsiteX0" y="connsiteY0"/>
                </a:cxn>
                <a:cxn ang="0">
                  <a:pos x="connsiteX1" y="connsiteY1"/>
                </a:cxn>
                <a:cxn ang="0">
                  <a:pos x="connsiteX2" y="connsiteY2"/>
                </a:cxn>
              </a:cxnLst>
              <a:rect l="l" t="t" r="r" b="b"/>
              <a:pathLst>
                <a:path w="174799" h="211542">
                  <a:moveTo>
                    <a:pt x="-514" y="24739"/>
                  </a:moveTo>
                  <a:cubicBezTo>
                    <a:pt x="35890" y="-41461"/>
                    <a:pt x="146498" y="39161"/>
                    <a:pt x="166701" y="92020"/>
                  </a:cubicBezTo>
                  <a:cubicBezTo>
                    <a:pt x="186904" y="144878"/>
                    <a:pt x="160348" y="211332"/>
                    <a:pt x="160348" y="211332"/>
                  </a:cubicBezTo>
                  <a:close/>
                </a:path>
              </a:pathLst>
            </a:custGeom>
            <a:solidFill>
              <a:srgbClr val="F93F57"/>
            </a:solidFill>
            <a:ln w="6346" cap="flat">
              <a:noFill/>
              <a:prstDash val="solid"/>
              <a:miter/>
            </a:ln>
          </p:spPr>
          <p:txBody>
            <a:bodyPr rtlCol="0" anchor="ctr"/>
            <a:lstStyle/>
            <a:p>
              <a:endParaRPr lang="zh-CN" altLang="en-US"/>
            </a:p>
          </p:txBody>
        </p:sp>
        <p:sp>
          <p:nvSpPr>
            <p:cNvPr id="115" name="任意多边形 47">
              <a:extLst>
                <a:ext uri="{FF2B5EF4-FFF2-40B4-BE49-F238E27FC236}">
                  <a16:creationId xmlns:a16="http://schemas.microsoft.com/office/drawing/2014/main" id="{22BDFB4C-D8F2-44F2-B732-22049AEAE888}"/>
                </a:ext>
              </a:extLst>
            </p:cNvPr>
            <p:cNvSpPr/>
            <p:nvPr/>
          </p:nvSpPr>
          <p:spPr>
            <a:xfrm>
              <a:off x="7774250" y="2086348"/>
              <a:ext cx="652587" cy="579300"/>
            </a:xfrm>
            <a:custGeom>
              <a:avLst/>
              <a:gdLst>
                <a:gd name="connsiteX0" fmla="*/ -514 w 576377"/>
                <a:gd name="connsiteY0" fmla="*/ 291788 h 511649"/>
                <a:gd name="connsiteX1" fmla="*/ 355898 w 576377"/>
                <a:gd name="connsiteY1" fmla="*/ 7992 h 511649"/>
                <a:gd name="connsiteX2" fmla="*/ 556976 w 576377"/>
                <a:gd name="connsiteY2" fmla="*/ 175842 h 511649"/>
                <a:gd name="connsiteX3" fmla="*/ 473114 w 576377"/>
                <a:gd name="connsiteY3" fmla="*/ 482701 h 511649"/>
                <a:gd name="connsiteX4" fmla="*/ -514 w 576377"/>
                <a:gd name="connsiteY4" fmla="*/ 291661 h 511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377" h="511649">
                  <a:moveTo>
                    <a:pt x="-514" y="291788"/>
                  </a:moveTo>
                  <a:cubicBezTo>
                    <a:pt x="10667" y="33341"/>
                    <a:pt x="203739" y="-24473"/>
                    <a:pt x="355898" y="7992"/>
                  </a:cubicBezTo>
                  <a:cubicBezTo>
                    <a:pt x="508056" y="40456"/>
                    <a:pt x="556976" y="175842"/>
                    <a:pt x="556976" y="175842"/>
                  </a:cubicBezTo>
                  <a:cubicBezTo>
                    <a:pt x="556976" y="175842"/>
                    <a:pt x="635247" y="359195"/>
                    <a:pt x="473114" y="482701"/>
                  </a:cubicBezTo>
                  <a:cubicBezTo>
                    <a:pt x="310981" y="606206"/>
                    <a:pt x="-514" y="291661"/>
                    <a:pt x="-514" y="291661"/>
                  </a:cubicBezTo>
                  <a:close/>
                </a:path>
              </a:pathLst>
            </a:custGeom>
            <a:solidFill>
              <a:srgbClr val="981D04"/>
            </a:solidFill>
            <a:ln w="6346" cap="flat">
              <a:noFill/>
              <a:prstDash val="solid"/>
              <a:miter/>
            </a:ln>
          </p:spPr>
          <p:txBody>
            <a:bodyPr rtlCol="0" anchor="ctr"/>
            <a:lstStyle/>
            <a:p>
              <a:endParaRPr lang="zh-CN" altLang="en-US"/>
            </a:p>
          </p:txBody>
        </p:sp>
        <p:sp>
          <p:nvSpPr>
            <p:cNvPr id="116" name="任意多边形 48">
              <a:extLst>
                <a:ext uri="{FF2B5EF4-FFF2-40B4-BE49-F238E27FC236}">
                  <a16:creationId xmlns:a16="http://schemas.microsoft.com/office/drawing/2014/main" id="{6B721DE6-8076-4914-AA1B-C9618248553D}"/>
                </a:ext>
              </a:extLst>
            </p:cNvPr>
            <p:cNvSpPr/>
            <p:nvPr/>
          </p:nvSpPr>
          <p:spPr>
            <a:xfrm>
              <a:off x="7926027" y="2682959"/>
              <a:ext cx="248884" cy="276290"/>
            </a:xfrm>
            <a:custGeom>
              <a:avLst/>
              <a:gdLst>
                <a:gd name="connsiteX0" fmla="*/ 109395 w 219819"/>
                <a:gd name="connsiteY0" fmla="*/ 243815 h 244025"/>
                <a:gd name="connsiteX1" fmla="*/ 109395 w 219819"/>
                <a:gd name="connsiteY1" fmla="*/ 243815 h 244025"/>
                <a:gd name="connsiteX2" fmla="*/ -514 w 219819"/>
                <a:gd name="connsiteY2" fmla="*/ 160906 h 244025"/>
                <a:gd name="connsiteX3" fmla="*/ -514 w 219819"/>
                <a:gd name="connsiteY3" fmla="*/ -210 h 244025"/>
                <a:gd name="connsiteX4" fmla="*/ 219305 w 219819"/>
                <a:gd name="connsiteY4" fmla="*/ -210 h 244025"/>
                <a:gd name="connsiteX5" fmla="*/ 219305 w 219819"/>
                <a:gd name="connsiteY5" fmla="*/ 160017 h 244025"/>
                <a:gd name="connsiteX6" fmla="*/ 110602 w 219819"/>
                <a:gd name="connsiteY6" fmla="*/ 243815 h 24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19" h="244025">
                  <a:moveTo>
                    <a:pt x="109395" y="243815"/>
                  </a:moveTo>
                  <a:lnTo>
                    <a:pt x="109395" y="243815"/>
                  </a:lnTo>
                  <a:cubicBezTo>
                    <a:pt x="48976" y="243815"/>
                    <a:pt x="-197" y="206967"/>
                    <a:pt x="-514" y="160906"/>
                  </a:cubicBezTo>
                  <a:lnTo>
                    <a:pt x="-514" y="-210"/>
                  </a:lnTo>
                  <a:lnTo>
                    <a:pt x="219305" y="-210"/>
                  </a:lnTo>
                  <a:lnTo>
                    <a:pt x="219305" y="160017"/>
                  </a:lnTo>
                  <a:cubicBezTo>
                    <a:pt x="219305" y="206014"/>
                    <a:pt x="170958" y="243498"/>
                    <a:pt x="110602" y="243815"/>
                  </a:cubicBezTo>
                  <a:close/>
                </a:path>
              </a:pathLst>
            </a:custGeom>
            <a:solidFill>
              <a:srgbClr val="FF93B1"/>
            </a:solidFill>
            <a:ln w="6346" cap="flat">
              <a:noFill/>
              <a:prstDash val="solid"/>
              <a:miter/>
            </a:ln>
          </p:spPr>
          <p:txBody>
            <a:bodyPr rtlCol="0" anchor="ctr"/>
            <a:lstStyle/>
            <a:p>
              <a:endParaRPr lang="zh-CN" altLang="en-US"/>
            </a:p>
          </p:txBody>
        </p:sp>
        <p:sp>
          <p:nvSpPr>
            <p:cNvPr id="117" name="任意多边形 49">
              <a:extLst>
                <a:ext uri="{FF2B5EF4-FFF2-40B4-BE49-F238E27FC236}">
                  <a16:creationId xmlns:a16="http://schemas.microsoft.com/office/drawing/2014/main" id="{8524C278-6708-40BD-B392-528C6866C1AA}"/>
                </a:ext>
              </a:extLst>
            </p:cNvPr>
            <p:cNvSpPr/>
            <p:nvPr/>
          </p:nvSpPr>
          <p:spPr>
            <a:xfrm>
              <a:off x="7730087" y="2415564"/>
              <a:ext cx="132524" cy="169000"/>
            </a:xfrm>
            <a:custGeom>
              <a:avLst/>
              <a:gdLst>
                <a:gd name="connsiteX0" fmla="*/ 93764 w 117048"/>
                <a:gd name="connsiteY0" fmla="*/ 41043 h 149264"/>
                <a:gd name="connsiteX1" fmla="*/ 1072 w 117048"/>
                <a:gd name="connsiteY1" fmla="*/ 45490 h 149264"/>
                <a:gd name="connsiteX2" fmla="*/ 95670 w 117048"/>
                <a:gd name="connsiteY2" fmla="*/ 138183 h 149264"/>
                <a:gd name="connsiteX3" fmla="*/ 93764 w 117048"/>
                <a:gd name="connsiteY3" fmla="*/ 41043 h 149264"/>
              </a:gdLst>
              <a:ahLst/>
              <a:cxnLst>
                <a:cxn ang="0">
                  <a:pos x="connsiteX0" y="connsiteY0"/>
                </a:cxn>
                <a:cxn ang="0">
                  <a:pos x="connsiteX1" y="connsiteY1"/>
                </a:cxn>
                <a:cxn ang="0">
                  <a:pos x="connsiteX2" y="connsiteY2"/>
                </a:cxn>
                <a:cxn ang="0">
                  <a:pos x="connsiteX3" y="connsiteY3"/>
                </a:cxn>
              </a:cxnLst>
              <a:rect l="l" t="t" r="r" b="b"/>
              <a:pathLst>
                <a:path w="117048" h="149264">
                  <a:moveTo>
                    <a:pt x="93764" y="41043"/>
                  </a:moveTo>
                  <a:cubicBezTo>
                    <a:pt x="64540" y="-28842"/>
                    <a:pt x="9394" y="2098"/>
                    <a:pt x="1072" y="45490"/>
                  </a:cubicBezTo>
                  <a:cubicBezTo>
                    <a:pt x="-10936" y="108450"/>
                    <a:pt x="47640" y="175857"/>
                    <a:pt x="95670" y="138183"/>
                  </a:cubicBezTo>
                  <a:cubicBezTo>
                    <a:pt x="143700" y="100509"/>
                    <a:pt x="93764" y="41043"/>
                    <a:pt x="93764" y="41043"/>
                  </a:cubicBezTo>
                  <a:close/>
                </a:path>
              </a:pathLst>
            </a:custGeom>
            <a:solidFill>
              <a:srgbClr val="FED0D6"/>
            </a:solidFill>
            <a:ln w="6346" cap="flat">
              <a:noFill/>
              <a:prstDash val="solid"/>
              <a:miter/>
            </a:ln>
          </p:spPr>
          <p:txBody>
            <a:bodyPr rtlCol="0" anchor="ctr"/>
            <a:lstStyle/>
            <a:p>
              <a:endParaRPr lang="zh-CN" altLang="en-US"/>
            </a:p>
          </p:txBody>
        </p:sp>
        <p:sp>
          <p:nvSpPr>
            <p:cNvPr id="118" name="任意多边形 50">
              <a:extLst>
                <a:ext uri="{FF2B5EF4-FFF2-40B4-BE49-F238E27FC236}">
                  <a16:creationId xmlns:a16="http://schemas.microsoft.com/office/drawing/2014/main" id="{E2C5E4A0-9BFE-4FC0-8785-1DDC1D0A43A9}"/>
                </a:ext>
              </a:extLst>
            </p:cNvPr>
            <p:cNvSpPr/>
            <p:nvPr/>
          </p:nvSpPr>
          <p:spPr>
            <a:xfrm>
              <a:off x="8248927" y="2523567"/>
              <a:ext cx="148402" cy="155616"/>
            </a:xfrm>
            <a:custGeom>
              <a:avLst/>
              <a:gdLst>
                <a:gd name="connsiteX0" fmla="*/ 44850 w 131071"/>
                <a:gd name="connsiteY0" fmla="*/ 23606 h 137443"/>
                <a:gd name="connsiteX1" fmla="*/ 129474 w 131071"/>
                <a:gd name="connsiteY1" fmla="*/ 61725 h 137443"/>
                <a:gd name="connsiteX2" fmla="*/ 7430 w 131071"/>
                <a:gd name="connsiteY2" fmla="*/ 113122 h 137443"/>
                <a:gd name="connsiteX3" fmla="*/ 44850 w 131071"/>
                <a:gd name="connsiteY3" fmla="*/ 23479 h 137443"/>
              </a:gdLst>
              <a:ahLst/>
              <a:cxnLst>
                <a:cxn ang="0">
                  <a:pos x="connsiteX0" y="connsiteY0"/>
                </a:cxn>
                <a:cxn ang="0">
                  <a:pos x="connsiteX1" y="connsiteY1"/>
                </a:cxn>
                <a:cxn ang="0">
                  <a:pos x="connsiteX2" y="connsiteY2"/>
                </a:cxn>
                <a:cxn ang="0">
                  <a:pos x="connsiteX3" y="connsiteY3"/>
                </a:cxn>
              </a:cxnLst>
              <a:rect l="l" t="t" r="r" b="b"/>
              <a:pathLst>
                <a:path w="131071" h="137443">
                  <a:moveTo>
                    <a:pt x="44850" y="23606"/>
                  </a:moveTo>
                  <a:cubicBezTo>
                    <a:pt x="97708" y="-30396"/>
                    <a:pt x="137734" y="18397"/>
                    <a:pt x="129474" y="61725"/>
                  </a:cubicBezTo>
                  <a:cubicBezTo>
                    <a:pt x="117466" y="124685"/>
                    <a:pt x="38115" y="165790"/>
                    <a:pt x="7430" y="113122"/>
                  </a:cubicBezTo>
                  <a:cubicBezTo>
                    <a:pt x="-23256" y="60455"/>
                    <a:pt x="44850" y="23479"/>
                    <a:pt x="44850" y="23479"/>
                  </a:cubicBezTo>
                  <a:close/>
                </a:path>
              </a:pathLst>
            </a:custGeom>
            <a:solidFill>
              <a:srgbClr val="FED0D6"/>
            </a:solidFill>
            <a:ln w="6346" cap="flat">
              <a:noFill/>
              <a:prstDash val="solid"/>
              <a:miter/>
            </a:ln>
          </p:spPr>
          <p:txBody>
            <a:bodyPr rtlCol="0" anchor="ctr"/>
            <a:lstStyle/>
            <a:p>
              <a:endParaRPr lang="zh-CN" altLang="en-US"/>
            </a:p>
          </p:txBody>
        </p:sp>
        <p:sp>
          <p:nvSpPr>
            <p:cNvPr id="119" name="任意多边形 51">
              <a:extLst>
                <a:ext uri="{FF2B5EF4-FFF2-40B4-BE49-F238E27FC236}">
                  <a16:creationId xmlns:a16="http://schemas.microsoft.com/office/drawing/2014/main" id="{BED1ABED-325A-4C90-AC35-5362A889E3D2}"/>
                </a:ext>
              </a:extLst>
            </p:cNvPr>
            <p:cNvSpPr/>
            <p:nvPr/>
          </p:nvSpPr>
          <p:spPr>
            <a:xfrm>
              <a:off x="7809723" y="2240589"/>
              <a:ext cx="532212" cy="546181"/>
            </a:xfrm>
            <a:custGeom>
              <a:avLst/>
              <a:gdLst>
                <a:gd name="connsiteX0" fmla="*/ 180923 w 470060"/>
                <a:gd name="connsiteY0" fmla="*/ 478301 h 482397"/>
                <a:gd name="connsiteX1" fmla="*/ 29463 w 470060"/>
                <a:gd name="connsiteY1" fmla="*/ 77479 h 482397"/>
                <a:gd name="connsiteX2" fmla="*/ 469484 w 470060"/>
                <a:gd name="connsiteY2" fmla="*/ 161341 h 482397"/>
                <a:gd name="connsiteX3" fmla="*/ 180923 w 470060"/>
                <a:gd name="connsiteY3" fmla="*/ 478301 h 482397"/>
              </a:gdLst>
              <a:ahLst/>
              <a:cxnLst>
                <a:cxn ang="0">
                  <a:pos x="connsiteX0" y="connsiteY0"/>
                </a:cxn>
                <a:cxn ang="0">
                  <a:pos x="connsiteX1" y="connsiteY1"/>
                </a:cxn>
                <a:cxn ang="0">
                  <a:pos x="connsiteX2" y="connsiteY2"/>
                </a:cxn>
                <a:cxn ang="0">
                  <a:pos x="connsiteX3" y="connsiteY3"/>
                </a:cxn>
              </a:cxnLst>
              <a:rect l="l" t="t" r="r" b="b"/>
              <a:pathLst>
                <a:path w="470060" h="482397">
                  <a:moveTo>
                    <a:pt x="180923" y="478301"/>
                  </a:moveTo>
                  <a:cubicBezTo>
                    <a:pt x="19045" y="447488"/>
                    <a:pt x="-42962" y="252065"/>
                    <a:pt x="29463" y="77479"/>
                  </a:cubicBezTo>
                  <a:cubicBezTo>
                    <a:pt x="89247" y="-66293"/>
                    <a:pt x="466880" y="5688"/>
                    <a:pt x="469484" y="161341"/>
                  </a:cubicBezTo>
                  <a:cubicBezTo>
                    <a:pt x="472788" y="350348"/>
                    <a:pt x="342929" y="509304"/>
                    <a:pt x="180923" y="478301"/>
                  </a:cubicBezTo>
                  <a:close/>
                </a:path>
              </a:pathLst>
            </a:custGeom>
            <a:solidFill>
              <a:srgbClr val="FED0D6"/>
            </a:solidFill>
            <a:ln w="6346" cap="flat">
              <a:noFill/>
              <a:prstDash val="solid"/>
              <a:miter/>
            </a:ln>
          </p:spPr>
          <p:txBody>
            <a:bodyPr rtlCol="0" anchor="ctr"/>
            <a:lstStyle/>
            <a:p>
              <a:endParaRPr lang="zh-CN" altLang="en-US"/>
            </a:p>
          </p:txBody>
        </p:sp>
        <p:sp>
          <p:nvSpPr>
            <p:cNvPr id="120" name="任意多边形 52">
              <a:extLst>
                <a:ext uri="{FF2B5EF4-FFF2-40B4-BE49-F238E27FC236}">
                  <a16:creationId xmlns:a16="http://schemas.microsoft.com/office/drawing/2014/main" id="{37F9DB8E-5E2E-413E-8992-9D31AA16CCFC}"/>
                </a:ext>
              </a:extLst>
            </p:cNvPr>
            <p:cNvSpPr/>
            <p:nvPr/>
          </p:nvSpPr>
          <p:spPr>
            <a:xfrm>
              <a:off x="7789201" y="2165401"/>
              <a:ext cx="375782" cy="560573"/>
            </a:xfrm>
            <a:custGeom>
              <a:avLst/>
              <a:gdLst>
                <a:gd name="connsiteX0" fmla="*/ 331384 w 331898"/>
                <a:gd name="connsiteY0" fmla="*/ 36709 h 495109"/>
                <a:gd name="connsiteX1" fmla="*/ 61184 w 331898"/>
                <a:gd name="connsiteY1" fmla="*/ 494899 h 495109"/>
                <a:gd name="connsiteX2" fmla="*/ 61184 w 331898"/>
                <a:gd name="connsiteY2" fmla="*/ 494899 h 495109"/>
                <a:gd name="connsiteX3" fmla="*/ 42633 w 331898"/>
                <a:gd name="connsiteY3" fmla="*/ 73430 h 495109"/>
                <a:gd name="connsiteX4" fmla="*/ 331384 w 331898"/>
                <a:gd name="connsiteY4" fmla="*/ 36709 h 49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98" h="495109">
                  <a:moveTo>
                    <a:pt x="331384" y="36709"/>
                  </a:moveTo>
                  <a:cubicBezTo>
                    <a:pt x="45491" y="74002"/>
                    <a:pt x="40409" y="335308"/>
                    <a:pt x="61184" y="494899"/>
                  </a:cubicBezTo>
                  <a:lnTo>
                    <a:pt x="61184" y="494899"/>
                  </a:lnTo>
                  <a:cubicBezTo>
                    <a:pt x="61184" y="494899"/>
                    <a:pt x="-64292" y="213962"/>
                    <a:pt x="42633" y="73430"/>
                  </a:cubicBezTo>
                  <a:cubicBezTo>
                    <a:pt x="149556" y="-67102"/>
                    <a:pt x="331384" y="36709"/>
                    <a:pt x="331384" y="36709"/>
                  </a:cubicBezTo>
                  <a:close/>
                </a:path>
              </a:pathLst>
            </a:custGeom>
            <a:solidFill>
              <a:srgbClr val="981D04"/>
            </a:solidFill>
            <a:ln w="6346" cap="flat">
              <a:noFill/>
              <a:prstDash val="solid"/>
              <a:miter/>
            </a:ln>
          </p:spPr>
          <p:txBody>
            <a:bodyPr rtlCol="0" anchor="ctr"/>
            <a:lstStyle/>
            <a:p>
              <a:endParaRPr lang="zh-CN" altLang="en-US"/>
            </a:p>
          </p:txBody>
        </p:sp>
        <p:sp>
          <p:nvSpPr>
            <p:cNvPr id="121" name="任意多边形 53">
              <a:extLst>
                <a:ext uri="{FF2B5EF4-FFF2-40B4-BE49-F238E27FC236}">
                  <a16:creationId xmlns:a16="http://schemas.microsoft.com/office/drawing/2014/main" id="{1134740C-89A5-4C31-972A-5BA959045362}"/>
                </a:ext>
              </a:extLst>
            </p:cNvPr>
            <p:cNvSpPr/>
            <p:nvPr/>
          </p:nvSpPr>
          <p:spPr>
            <a:xfrm>
              <a:off x="7703109" y="2838260"/>
              <a:ext cx="683282" cy="765140"/>
            </a:xfrm>
            <a:custGeom>
              <a:avLst/>
              <a:gdLst>
                <a:gd name="connsiteX0" fmla="*/ 602973 w 603487"/>
                <a:gd name="connsiteY0" fmla="*/ 61225 h 675786"/>
                <a:gd name="connsiteX1" fmla="*/ 415491 w 603487"/>
                <a:gd name="connsiteY1" fmla="*/ -210 h 675786"/>
                <a:gd name="connsiteX2" fmla="*/ 302532 w 603487"/>
                <a:gd name="connsiteY2" fmla="*/ 86828 h 675786"/>
                <a:gd name="connsiteX3" fmla="*/ 299927 w 603487"/>
                <a:gd name="connsiteY3" fmla="*/ 86828 h 675786"/>
                <a:gd name="connsiteX4" fmla="*/ 197260 w 603487"/>
                <a:gd name="connsiteY4" fmla="*/ -210 h 675786"/>
                <a:gd name="connsiteX5" fmla="*/ -514 w 603487"/>
                <a:gd name="connsiteY5" fmla="*/ 61225 h 675786"/>
                <a:gd name="connsiteX6" fmla="*/ 24898 w 603487"/>
                <a:gd name="connsiteY6" fmla="*/ 268529 h 675786"/>
                <a:gd name="connsiteX7" fmla="*/ 50311 w 603487"/>
                <a:gd name="connsiteY7" fmla="*/ 406774 h 675786"/>
                <a:gd name="connsiteX8" fmla="*/ 88811 w 603487"/>
                <a:gd name="connsiteY8" fmla="*/ 675577 h 675786"/>
                <a:gd name="connsiteX9" fmla="*/ 512504 w 603487"/>
                <a:gd name="connsiteY9" fmla="*/ 675577 h 675786"/>
                <a:gd name="connsiteX10" fmla="*/ 553609 w 603487"/>
                <a:gd name="connsiteY10" fmla="*/ 406774 h 675786"/>
                <a:gd name="connsiteX11" fmla="*/ 576735 w 603487"/>
                <a:gd name="connsiteY11" fmla="*/ 268529 h 675786"/>
                <a:gd name="connsiteX12" fmla="*/ 602147 w 603487"/>
                <a:gd name="connsiteY12" fmla="*/ 61225 h 675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487" h="675786">
                  <a:moveTo>
                    <a:pt x="602973" y="61225"/>
                  </a:moveTo>
                  <a:lnTo>
                    <a:pt x="415491" y="-210"/>
                  </a:lnTo>
                  <a:cubicBezTo>
                    <a:pt x="400116" y="66308"/>
                    <a:pt x="315365" y="86828"/>
                    <a:pt x="302532" y="86828"/>
                  </a:cubicBezTo>
                  <a:lnTo>
                    <a:pt x="299927" y="86828"/>
                  </a:lnTo>
                  <a:cubicBezTo>
                    <a:pt x="287220" y="86828"/>
                    <a:pt x="212634" y="66308"/>
                    <a:pt x="197260" y="-210"/>
                  </a:cubicBezTo>
                  <a:lnTo>
                    <a:pt x="-514" y="61225"/>
                  </a:lnTo>
                  <a:lnTo>
                    <a:pt x="24898" y="268529"/>
                  </a:lnTo>
                  <a:cubicBezTo>
                    <a:pt x="24898" y="268529"/>
                    <a:pt x="9460" y="347880"/>
                    <a:pt x="50311" y="406774"/>
                  </a:cubicBezTo>
                  <a:cubicBezTo>
                    <a:pt x="88811" y="463063"/>
                    <a:pt x="88811" y="675577"/>
                    <a:pt x="88811" y="675577"/>
                  </a:cubicBezTo>
                  <a:lnTo>
                    <a:pt x="512504" y="675577"/>
                  </a:lnTo>
                  <a:cubicBezTo>
                    <a:pt x="512504" y="675577"/>
                    <a:pt x="512504" y="463063"/>
                    <a:pt x="553609" y="406774"/>
                  </a:cubicBezTo>
                  <a:cubicBezTo>
                    <a:pt x="592109" y="347880"/>
                    <a:pt x="576735" y="268529"/>
                    <a:pt x="576735" y="268529"/>
                  </a:cubicBezTo>
                  <a:lnTo>
                    <a:pt x="602147" y="61225"/>
                  </a:lnTo>
                  <a:close/>
                </a:path>
              </a:pathLst>
            </a:custGeom>
            <a:solidFill>
              <a:srgbClr val="F93F57"/>
            </a:solidFill>
            <a:ln w="6346" cap="flat">
              <a:noFill/>
              <a:prstDash val="solid"/>
              <a:miter/>
            </a:ln>
          </p:spPr>
          <p:txBody>
            <a:bodyPr rtlCol="0" anchor="ctr"/>
            <a:lstStyle/>
            <a:p>
              <a:endParaRPr lang="zh-CN" altLang="en-US"/>
            </a:p>
          </p:txBody>
        </p:sp>
        <p:sp>
          <p:nvSpPr>
            <p:cNvPr id="122" name="任意多边形 54">
              <a:extLst>
                <a:ext uri="{FF2B5EF4-FFF2-40B4-BE49-F238E27FC236}">
                  <a16:creationId xmlns:a16="http://schemas.microsoft.com/office/drawing/2014/main" id="{4D5187E9-9E06-40BF-9BF0-862FA5CC8F12}"/>
                </a:ext>
              </a:extLst>
            </p:cNvPr>
            <p:cNvSpPr/>
            <p:nvPr/>
          </p:nvSpPr>
          <p:spPr>
            <a:xfrm>
              <a:off x="7668222" y="2246131"/>
              <a:ext cx="203061" cy="147805"/>
            </a:xfrm>
            <a:custGeom>
              <a:avLst/>
              <a:gdLst>
                <a:gd name="connsiteX0" fmla="*/ -514 w 179347"/>
                <a:gd name="connsiteY0" fmla="*/ 71186 h 130544"/>
                <a:gd name="connsiteX1" fmla="*/ 171784 w 179347"/>
                <a:gd name="connsiteY1" fmla="*/ 4287 h 130544"/>
                <a:gd name="connsiteX2" fmla="*/ 43195 w 179347"/>
                <a:gd name="connsiteY2" fmla="*/ 130334 h 130544"/>
                <a:gd name="connsiteX3" fmla="*/ -514 w 179347"/>
                <a:gd name="connsiteY3" fmla="*/ 71186 h 130544"/>
              </a:gdLst>
              <a:ahLst/>
              <a:cxnLst>
                <a:cxn ang="0">
                  <a:pos x="connsiteX0" y="connsiteY0"/>
                </a:cxn>
                <a:cxn ang="0">
                  <a:pos x="connsiteX1" y="connsiteY1"/>
                </a:cxn>
                <a:cxn ang="0">
                  <a:pos x="connsiteX2" y="connsiteY2"/>
                </a:cxn>
                <a:cxn ang="0">
                  <a:pos x="connsiteX3" y="connsiteY3"/>
                </a:cxn>
              </a:cxnLst>
              <a:rect l="l" t="t" r="r" b="b"/>
              <a:pathLst>
                <a:path w="179347" h="130544">
                  <a:moveTo>
                    <a:pt x="-514" y="71186"/>
                  </a:moveTo>
                  <a:cubicBezTo>
                    <a:pt x="-514" y="71186"/>
                    <a:pt x="146053" y="-21379"/>
                    <a:pt x="171784" y="4287"/>
                  </a:cubicBezTo>
                  <a:cubicBezTo>
                    <a:pt x="197196" y="27477"/>
                    <a:pt x="153804" y="73728"/>
                    <a:pt x="43195" y="130334"/>
                  </a:cubicBezTo>
                  <a:lnTo>
                    <a:pt x="-514" y="71186"/>
                  </a:lnTo>
                  <a:close/>
                </a:path>
              </a:pathLst>
            </a:custGeom>
            <a:solidFill>
              <a:srgbClr val="FED0D6"/>
            </a:solidFill>
            <a:ln w="6346" cap="flat">
              <a:noFill/>
              <a:prstDash val="solid"/>
              <a:miter/>
            </a:ln>
          </p:spPr>
          <p:txBody>
            <a:bodyPr rtlCol="0" anchor="ctr"/>
            <a:lstStyle/>
            <a:p>
              <a:endParaRPr lang="zh-CN" altLang="en-US"/>
            </a:p>
          </p:txBody>
        </p:sp>
        <p:sp>
          <p:nvSpPr>
            <p:cNvPr id="123" name="任意多边形 55">
              <a:extLst>
                <a:ext uri="{FF2B5EF4-FFF2-40B4-BE49-F238E27FC236}">
                  <a16:creationId xmlns:a16="http://schemas.microsoft.com/office/drawing/2014/main" id="{2250F91D-54CB-4588-81EA-3C38FE60EF1E}"/>
                </a:ext>
              </a:extLst>
            </p:cNvPr>
            <p:cNvSpPr/>
            <p:nvPr/>
          </p:nvSpPr>
          <p:spPr>
            <a:xfrm>
              <a:off x="7253337" y="2273163"/>
              <a:ext cx="519616" cy="812040"/>
            </a:xfrm>
            <a:custGeom>
              <a:avLst/>
              <a:gdLst>
                <a:gd name="connsiteX0" fmla="*/ 396859 w 458935"/>
                <a:gd name="connsiteY0" fmla="*/ 560775 h 717209"/>
                <a:gd name="connsiteX1" fmla="*/ 147942 w 458935"/>
                <a:gd name="connsiteY1" fmla="*/ 358426 h 717209"/>
                <a:gd name="connsiteX2" fmla="*/ 458421 w 458935"/>
                <a:gd name="connsiteY2" fmla="*/ 107349 h 717209"/>
                <a:gd name="connsiteX3" fmla="*/ 409628 w 458935"/>
                <a:gd name="connsiteY3" fmla="*/ -210 h 717209"/>
                <a:gd name="connsiteX4" fmla="*/ 4297 w 458935"/>
                <a:gd name="connsiteY4" fmla="*/ 348134 h 717209"/>
                <a:gd name="connsiteX5" fmla="*/ 417253 w 458935"/>
                <a:gd name="connsiteY5" fmla="*/ 716999 h 717209"/>
                <a:gd name="connsiteX6" fmla="*/ 396732 w 458935"/>
                <a:gd name="connsiteY6" fmla="*/ 560775 h 71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8935" h="717209">
                  <a:moveTo>
                    <a:pt x="396859" y="560775"/>
                  </a:moveTo>
                  <a:cubicBezTo>
                    <a:pt x="396859" y="560775"/>
                    <a:pt x="158234" y="399404"/>
                    <a:pt x="147942" y="358426"/>
                  </a:cubicBezTo>
                  <a:cubicBezTo>
                    <a:pt x="137713" y="320307"/>
                    <a:pt x="458421" y="107349"/>
                    <a:pt x="458421" y="107349"/>
                  </a:cubicBezTo>
                  <a:lnTo>
                    <a:pt x="409628" y="-210"/>
                  </a:lnTo>
                  <a:cubicBezTo>
                    <a:pt x="409628" y="-210"/>
                    <a:pt x="47879" y="230346"/>
                    <a:pt x="4297" y="348134"/>
                  </a:cubicBezTo>
                  <a:cubicBezTo>
                    <a:pt x="-41891" y="465986"/>
                    <a:pt x="255691" y="696542"/>
                    <a:pt x="417253" y="716999"/>
                  </a:cubicBezTo>
                  <a:lnTo>
                    <a:pt x="396732" y="560775"/>
                  </a:lnTo>
                  <a:close/>
                </a:path>
              </a:pathLst>
            </a:custGeom>
            <a:solidFill>
              <a:srgbClr val="F93F57"/>
            </a:solidFill>
            <a:ln w="6346" cap="flat">
              <a:noFill/>
              <a:prstDash val="solid"/>
              <a:miter/>
            </a:ln>
          </p:spPr>
          <p:txBody>
            <a:bodyPr rtlCol="0" anchor="ctr"/>
            <a:lstStyle/>
            <a:p>
              <a:endParaRPr lang="zh-CN" altLang="en-US"/>
            </a:p>
          </p:txBody>
        </p:sp>
        <p:sp>
          <p:nvSpPr>
            <p:cNvPr id="124" name="任意多边形 56">
              <a:extLst>
                <a:ext uri="{FF2B5EF4-FFF2-40B4-BE49-F238E27FC236}">
                  <a16:creationId xmlns:a16="http://schemas.microsoft.com/office/drawing/2014/main" id="{14EA0573-A50D-443D-9F8E-3CC10B426091}"/>
                </a:ext>
              </a:extLst>
            </p:cNvPr>
            <p:cNvSpPr/>
            <p:nvPr/>
          </p:nvSpPr>
          <p:spPr>
            <a:xfrm>
              <a:off x="7861504" y="4281217"/>
              <a:ext cx="152998" cy="1017478"/>
            </a:xfrm>
            <a:custGeom>
              <a:avLst/>
              <a:gdLst>
                <a:gd name="connsiteX0" fmla="*/ 126555 w 135131"/>
                <a:gd name="connsiteY0" fmla="*/ 898656 h 898656"/>
                <a:gd name="connsiteX1" fmla="*/ 0 w 135131"/>
                <a:gd name="connsiteY1" fmla="*/ 898656 h 898656"/>
                <a:gd name="connsiteX2" fmla="*/ 0 w 135131"/>
                <a:gd name="connsiteY2" fmla="*/ 0 h 898656"/>
                <a:gd name="connsiteX3" fmla="*/ 135132 w 135131"/>
                <a:gd name="connsiteY3" fmla="*/ 0 h 898656"/>
                <a:gd name="connsiteX4" fmla="*/ 126555 w 135131"/>
                <a:gd name="connsiteY4" fmla="*/ 898656 h 898656"/>
                <a:gd name="connsiteX5" fmla="*/ 126555 w 135131"/>
                <a:gd name="connsiteY5" fmla="*/ 898656 h 898656"/>
                <a:gd name="connsiteX6" fmla="*/ 126555 w 135131"/>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131" h="898656">
                  <a:moveTo>
                    <a:pt x="126555" y="898656"/>
                  </a:moveTo>
                  <a:lnTo>
                    <a:pt x="0" y="898656"/>
                  </a:lnTo>
                  <a:lnTo>
                    <a:pt x="0" y="0"/>
                  </a:lnTo>
                  <a:lnTo>
                    <a:pt x="135132" y="0"/>
                  </a:lnTo>
                  <a:lnTo>
                    <a:pt x="126555" y="898656"/>
                  </a:lnTo>
                  <a:lnTo>
                    <a:pt x="126555" y="898656"/>
                  </a:lnTo>
                  <a:lnTo>
                    <a:pt x="126555" y="898656"/>
                  </a:lnTo>
                  <a:close/>
                </a:path>
              </a:pathLst>
            </a:custGeom>
            <a:solidFill>
              <a:srgbClr val="FED0D6"/>
            </a:solidFill>
            <a:ln w="6346" cap="flat">
              <a:noFill/>
              <a:prstDash val="solid"/>
              <a:miter/>
            </a:ln>
          </p:spPr>
          <p:txBody>
            <a:bodyPr rtlCol="0" anchor="ctr"/>
            <a:lstStyle/>
            <a:p>
              <a:endParaRPr lang="zh-CN" altLang="en-US"/>
            </a:p>
          </p:txBody>
        </p:sp>
        <p:sp>
          <p:nvSpPr>
            <p:cNvPr id="125" name="任意多边形 57">
              <a:extLst>
                <a:ext uri="{FF2B5EF4-FFF2-40B4-BE49-F238E27FC236}">
                  <a16:creationId xmlns:a16="http://schemas.microsoft.com/office/drawing/2014/main" id="{C14634C9-0AB4-49C4-B906-A084F706409E}"/>
                </a:ext>
              </a:extLst>
            </p:cNvPr>
            <p:cNvSpPr/>
            <p:nvPr/>
          </p:nvSpPr>
          <p:spPr>
            <a:xfrm>
              <a:off x="7703109" y="5287978"/>
              <a:ext cx="316405" cy="123506"/>
            </a:xfrm>
            <a:custGeom>
              <a:avLst/>
              <a:gdLst>
                <a:gd name="connsiteX0" fmla="*/ 264603 w 279455"/>
                <a:gd name="connsiteY0" fmla="*/ -210 h 109083"/>
                <a:gd name="connsiteX1" fmla="*/ 138493 w 279455"/>
                <a:gd name="connsiteY1" fmla="*/ -210 h 109083"/>
                <a:gd name="connsiteX2" fmla="*/ -514 w 279455"/>
                <a:gd name="connsiteY2" fmla="*/ 96168 h 109083"/>
                <a:gd name="connsiteX3" fmla="*/ -514 w 279455"/>
                <a:gd name="connsiteY3" fmla="*/ 108874 h 109083"/>
                <a:gd name="connsiteX4" fmla="*/ 277500 w 279455"/>
                <a:gd name="connsiteY4" fmla="*/ 108874 h 109083"/>
                <a:gd name="connsiteX5" fmla="*/ 264794 w 279455"/>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455" h="109083">
                  <a:moveTo>
                    <a:pt x="264603" y="-210"/>
                  </a:moveTo>
                  <a:lnTo>
                    <a:pt x="138493" y="-210"/>
                  </a:lnTo>
                  <a:cubicBezTo>
                    <a:pt x="138493" y="-210"/>
                    <a:pt x="12382" y="68277"/>
                    <a:pt x="-514" y="96168"/>
                  </a:cubicBezTo>
                  <a:lnTo>
                    <a:pt x="-514" y="108874"/>
                  </a:lnTo>
                  <a:lnTo>
                    <a:pt x="277500" y="108874"/>
                  </a:lnTo>
                  <a:cubicBezTo>
                    <a:pt x="277500" y="108874"/>
                    <a:pt x="285251" y="27681"/>
                    <a:pt x="264794" y="-210"/>
                  </a:cubicBezTo>
                  <a:close/>
                </a:path>
              </a:pathLst>
            </a:custGeom>
            <a:solidFill>
              <a:srgbClr val="F93F57"/>
            </a:solidFill>
            <a:ln w="6346" cap="flat">
              <a:noFill/>
              <a:prstDash val="solid"/>
              <a:miter/>
            </a:ln>
          </p:spPr>
          <p:txBody>
            <a:bodyPr rtlCol="0" anchor="ctr"/>
            <a:lstStyle/>
            <a:p>
              <a:endParaRPr lang="zh-CN" altLang="en-US"/>
            </a:p>
          </p:txBody>
        </p:sp>
        <p:sp>
          <p:nvSpPr>
            <p:cNvPr id="126" name="任意多边形 58">
              <a:extLst>
                <a:ext uri="{FF2B5EF4-FFF2-40B4-BE49-F238E27FC236}">
                  <a16:creationId xmlns:a16="http://schemas.microsoft.com/office/drawing/2014/main" id="{17BEDFE5-6D47-409C-8A30-84AC6CFC4A2C}"/>
                </a:ext>
              </a:extLst>
            </p:cNvPr>
            <p:cNvSpPr/>
            <p:nvPr/>
          </p:nvSpPr>
          <p:spPr>
            <a:xfrm>
              <a:off x="7703109" y="5411484"/>
              <a:ext cx="314126" cy="18773"/>
            </a:xfrm>
            <a:custGeom>
              <a:avLst/>
              <a:gdLst>
                <a:gd name="connsiteX0" fmla="*/ 0 w 277442"/>
                <a:gd name="connsiteY0" fmla="*/ 0 h 16581"/>
                <a:gd name="connsiteX1" fmla="*/ 277443 w 277442"/>
                <a:gd name="connsiteY1" fmla="*/ 0 h 16581"/>
                <a:gd name="connsiteX2" fmla="*/ 277443 w 277442"/>
                <a:gd name="connsiteY2" fmla="*/ 16582 h 16581"/>
                <a:gd name="connsiteX3" fmla="*/ 0 w 277442"/>
                <a:gd name="connsiteY3" fmla="*/ 16582 h 16581"/>
                <a:gd name="connsiteX4" fmla="*/ 0 w 277442"/>
                <a:gd name="connsiteY4" fmla="*/ 0 h 16581"/>
                <a:gd name="connsiteX5" fmla="*/ 0 w 277442"/>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442" h="16581">
                  <a:moveTo>
                    <a:pt x="0" y="0"/>
                  </a:moveTo>
                  <a:lnTo>
                    <a:pt x="277443" y="0"/>
                  </a:lnTo>
                  <a:lnTo>
                    <a:pt x="277443"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127" name="任意多边形 59">
              <a:extLst>
                <a:ext uri="{FF2B5EF4-FFF2-40B4-BE49-F238E27FC236}">
                  <a16:creationId xmlns:a16="http://schemas.microsoft.com/office/drawing/2014/main" id="{3F5341F8-D514-4B9B-8937-6F34D9242AB9}"/>
                </a:ext>
              </a:extLst>
            </p:cNvPr>
            <p:cNvSpPr/>
            <p:nvPr/>
          </p:nvSpPr>
          <p:spPr>
            <a:xfrm>
              <a:off x="8074926" y="4281217"/>
              <a:ext cx="154366" cy="1017478"/>
            </a:xfrm>
            <a:custGeom>
              <a:avLst/>
              <a:gdLst>
                <a:gd name="connsiteX0" fmla="*/ 8704 w 136339"/>
                <a:gd name="connsiteY0" fmla="*/ 898656 h 898656"/>
                <a:gd name="connsiteX1" fmla="*/ 136339 w 136339"/>
                <a:gd name="connsiteY1" fmla="*/ 898656 h 898656"/>
                <a:gd name="connsiteX2" fmla="*/ 136339 w 136339"/>
                <a:gd name="connsiteY2" fmla="*/ 0 h 898656"/>
                <a:gd name="connsiteX3" fmla="*/ 0 w 136339"/>
                <a:gd name="connsiteY3" fmla="*/ 0 h 898656"/>
                <a:gd name="connsiteX4" fmla="*/ 8704 w 136339"/>
                <a:gd name="connsiteY4" fmla="*/ 898656 h 898656"/>
                <a:gd name="connsiteX5" fmla="*/ 8704 w 136339"/>
                <a:gd name="connsiteY5" fmla="*/ 898656 h 898656"/>
                <a:gd name="connsiteX6" fmla="*/ 8704 w 136339"/>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339" h="898656">
                  <a:moveTo>
                    <a:pt x="8704" y="898656"/>
                  </a:moveTo>
                  <a:lnTo>
                    <a:pt x="136339" y="898656"/>
                  </a:lnTo>
                  <a:lnTo>
                    <a:pt x="136339" y="0"/>
                  </a:lnTo>
                  <a:lnTo>
                    <a:pt x="0" y="0"/>
                  </a:lnTo>
                  <a:lnTo>
                    <a:pt x="8704" y="898656"/>
                  </a:lnTo>
                  <a:lnTo>
                    <a:pt x="8704" y="898656"/>
                  </a:lnTo>
                  <a:lnTo>
                    <a:pt x="8704" y="898656"/>
                  </a:lnTo>
                  <a:close/>
                </a:path>
              </a:pathLst>
            </a:custGeom>
            <a:solidFill>
              <a:srgbClr val="FED0D6"/>
            </a:solidFill>
            <a:ln w="6346" cap="flat">
              <a:noFill/>
              <a:prstDash val="solid"/>
              <a:miter/>
            </a:ln>
          </p:spPr>
          <p:txBody>
            <a:bodyPr rtlCol="0" anchor="ctr"/>
            <a:lstStyle/>
            <a:p>
              <a:endParaRPr lang="zh-CN" altLang="en-US"/>
            </a:p>
          </p:txBody>
        </p:sp>
        <p:sp>
          <p:nvSpPr>
            <p:cNvPr id="128" name="任意多边形 60">
              <a:extLst>
                <a:ext uri="{FF2B5EF4-FFF2-40B4-BE49-F238E27FC236}">
                  <a16:creationId xmlns:a16="http://schemas.microsoft.com/office/drawing/2014/main" id="{46D823AC-48E2-4AA6-A62D-8BDF7437D72F}"/>
                </a:ext>
              </a:extLst>
            </p:cNvPr>
            <p:cNvSpPr/>
            <p:nvPr/>
          </p:nvSpPr>
          <p:spPr>
            <a:xfrm>
              <a:off x="8073764" y="5287978"/>
              <a:ext cx="312627" cy="123506"/>
            </a:xfrm>
            <a:custGeom>
              <a:avLst/>
              <a:gdLst>
                <a:gd name="connsiteX0" fmla="*/ 11376 w 276118"/>
                <a:gd name="connsiteY0" fmla="*/ -210 h 109083"/>
                <a:gd name="connsiteX1" fmla="*/ 139646 w 276118"/>
                <a:gd name="connsiteY1" fmla="*/ -210 h 109083"/>
                <a:gd name="connsiteX2" fmla="*/ 275604 w 276118"/>
                <a:gd name="connsiteY2" fmla="*/ 96168 h 109083"/>
                <a:gd name="connsiteX3" fmla="*/ 275604 w 276118"/>
                <a:gd name="connsiteY3" fmla="*/ 108874 h 109083"/>
                <a:gd name="connsiteX4" fmla="*/ 1147 w 276118"/>
                <a:gd name="connsiteY4" fmla="*/ 108874 h 109083"/>
                <a:gd name="connsiteX5" fmla="*/ 11376 w 276118"/>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118" h="109083">
                  <a:moveTo>
                    <a:pt x="11376" y="-210"/>
                  </a:moveTo>
                  <a:lnTo>
                    <a:pt x="139646" y="-210"/>
                  </a:lnTo>
                  <a:cubicBezTo>
                    <a:pt x="139646" y="-210"/>
                    <a:pt x="262771" y="68277"/>
                    <a:pt x="275604" y="96168"/>
                  </a:cubicBezTo>
                  <a:lnTo>
                    <a:pt x="275604" y="108874"/>
                  </a:lnTo>
                  <a:lnTo>
                    <a:pt x="1147" y="108874"/>
                  </a:lnTo>
                  <a:cubicBezTo>
                    <a:pt x="1147" y="108874"/>
                    <a:pt x="-6604" y="27681"/>
                    <a:pt x="11376" y="-210"/>
                  </a:cubicBezTo>
                  <a:close/>
                </a:path>
              </a:pathLst>
            </a:custGeom>
            <a:solidFill>
              <a:srgbClr val="F93F57"/>
            </a:solidFill>
            <a:ln w="6346" cap="flat">
              <a:noFill/>
              <a:prstDash val="solid"/>
              <a:miter/>
            </a:ln>
          </p:spPr>
          <p:txBody>
            <a:bodyPr rtlCol="0" anchor="ctr"/>
            <a:lstStyle/>
            <a:p>
              <a:endParaRPr lang="zh-CN" altLang="en-US"/>
            </a:p>
          </p:txBody>
        </p:sp>
        <p:sp>
          <p:nvSpPr>
            <p:cNvPr id="129" name="任意多边形 61">
              <a:extLst>
                <a:ext uri="{FF2B5EF4-FFF2-40B4-BE49-F238E27FC236}">
                  <a16:creationId xmlns:a16="http://schemas.microsoft.com/office/drawing/2014/main" id="{F0B8402B-B369-4A6A-8443-35B1FEB19B37}"/>
                </a:ext>
              </a:extLst>
            </p:cNvPr>
            <p:cNvSpPr/>
            <p:nvPr/>
          </p:nvSpPr>
          <p:spPr>
            <a:xfrm>
              <a:off x="8074926" y="5411484"/>
              <a:ext cx="311393" cy="18773"/>
            </a:xfrm>
            <a:custGeom>
              <a:avLst/>
              <a:gdLst>
                <a:gd name="connsiteX0" fmla="*/ 0 w 275028"/>
                <a:gd name="connsiteY0" fmla="*/ 0 h 16581"/>
                <a:gd name="connsiteX1" fmla="*/ 275029 w 275028"/>
                <a:gd name="connsiteY1" fmla="*/ 0 h 16581"/>
                <a:gd name="connsiteX2" fmla="*/ 275029 w 275028"/>
                <a:gd name="connsiteY2" fmla="*/ 16582 h 16581"/>
                <a:gd name="connsiteX3" fmla="*/ 0 w 275028"/>
                <a:gd name="connsiteY3" fmla="*/ 16582 h 16581"/>
                <a:gd name="connsiteX4" fmla="*/ 0 w 275028"/>
                <a:gd name="connsiteY4" fmla="*/ 0 h 16581"/>
                <a:gd name="connsiteX5" fmla="*/ 0 w 275028"/>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28" h="16581">
                  <a:moveTo>
                    <a:pt x="0" y="0"/>
                  </a:moveTo>
                  <a:lnTo>
                    <a:pt x="275029" y="0"/>
                  </a:lnTo>
                  <a:lnTo>
                    <a:pt x="275029"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130" name="任意多边形 62">
              <a:extLst>
                <a:ext uri="{FF2B5EF4-FFF2-40B4-BE49-F238E27FC236}">
                  <a16:creationId xmlns:a16="http://schemas.microsoft.com/office/drawing/2014/main" id="{0AE88FEF-F062-4D8F-8D99-E44D9F59C452}"/>
                </a:ext>
              </a:extLst>
            </p:cNvPr>
            <p:cNvSpPr/>
            <p:nvPr/>
          </p:nvSpPr>
          <p:spPr>
            <a:xfrm>
              <a:off x="7564855" y="3584555"/>
              <a:ext cx="961084" cy="1110846"/>
            </a:xfrm>
            <a:custGeom>
              <a:avLst/>
              <a:gdLst>
                <a:gd name="connsiteX0" fmla="*/ 635502 w 848847"/>
                <a:gd name="connsiteY0" fmla="*/ -210 h 981120"/>
                <a:gd name="connsiteX1" fmla="*/ 212380 w 848847"/>
                <a:gd name="connsiteY1" fmla="*/ -210 h 981120"/>
                <a:gd name="connsiteX2" fmla="*/ -514 w 848847"/>
                <a:gd name="connsiteY2" fmla="*/ 980910 h 981120"/>
                <a:gd name="connsiteX3" fmla="*/ 848334 w 848847"/>
                <a:gd name="connsiteY3" fmla="*/ 980910 h 981120"/>
                <a:gd name="connsiteX4" fmla="*/ 635502 w 848847"/>
                <a:gd name="connsiteY4" fmla="*/ -210 h 981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847" h="981120">
                  <a:moveTo>
                    <a:pt x="635502" y="-210"/>
                  </a:moveTo>
                  <a:lnTo>
                    <a:pt x="212380" y="-210"/>
                  </a:lnTo>
                  <a:cubicBezTo>
                    <a:pt x="12319" y="253281"/>
                    <a:pt x="-514" y="980910"/>
                    <a:pt x="-514" y="980910"/>
                  </a:cubicBezTo>
                  <a:lnTo>
                    <a:pt x="848334" y="980910"/>
                  </a:lnTo>
                  <a:cubicBezTo>
                    <a:pt x="848334" y="980910"/>
                    <a:pt x="838104" y="253281"/>
                    <a:pt x="635502" y="-210"/>
                  </a:cubicBezTo>
                  <a:close/>
                </a:path>
              </a:pathLst>
            </a:custGeom>
            <a:solidFill>
              <a:srgbClr val="434CC0"/>
            </a:solidFill>
            <a:ln w="6346" cap="flat">
              <a:noFill/>
              <a:prstDash val="solid"/>
              <a:miter/>
            </a:ln>
          </p:spPr>
          <p:txBody>
            <a:bodyPr rtlCol="0" anchor="ctr"/>
            <a:lstStyle/>
            <a:p>
              <a:endParaRPr lang="zh-CN" altLang="en-US"/>
            </a:p>
          </p:txBody>
        </p:sp>
        <p:sp>
          <p:nvSpPr>
            <p:cNvPr id="131" name="任意多边形 63">
              <a:extLst>
                <a:ext uri="{FF2B5EF4-FFF2-40B4-BE49-F238E27FC236}">
                  <a16:creationId xmlns:a16="http://schemas.microsoft.com/office/drawing/2014/main" id="{11F876B4-5AD7-4318-92A0-30993834640A}"/>
                </a:ext>
              </a:extLst>
            </p:cNvPr>
            <p:cNvSpPr/>
            <p:nvPr/>
          </p:nvSpPr>
          <p:spPr>
            <a:xfrm>
              <a:off x="6993099" y="2948350"/>
              <a:ext cx="1467130" cy="1769867"/>
            </a:xfrm>
            <a:custGeom>
              <a:avLst/>
              <a:gdLst>
                <a:gd name="connsiteX0" fmla="*/ 927593 w 1295797"/>
                <a:gd name="connsiteY0" fmla="*/ 878849 h 1563180"/>
                <a:gd name="connsiteX1" fmla="*/ 1022891 w 1295797"/>
                <a:gd name="connsiteY1" fmla="*/ 1014617 h 1563180"/>
                <a:gd name="connsiteX2" fmla="*/ 992077 w 1295797"/>
                <a:gd name="connsiteY2" fmla="*/ 1186152 h 1563180"/>
                <a:gd name="connsiteX3" fmla="*/ 821876 w 1295797"/>
                <a:gd name="connsiteY3" fmla="*/ 1157900 h 1563180"/>
                <a:gd name="connsiteX4" fmla="*/ 820161 w 1295797"/>
                <a:gd name="connsiteY4" fmla="*/ 1155403 h 1563180"/>
                <a:gd name="connsiteX5" fmla="*/ 668447 w 1295797"/>
                <a:gd name="connsiteY5" fmla="*/ 940348 h 1563180"/>
                <a:gd name="connsiteX6" fmla="*/ 668447 w 1295797"/>
                <a:gd name="connsiteY6" fmla="*/ 935202 h 1563180"/>
                <a:gd name="connsiteX7" fmla="*/ 663300 w 1295797"/>
                <a:gd name="connsiteY7" fmla="*/ 932661 h 1563180"/>
                <a:gd name="connsiteX8" fmla="*/ 694114 w 1295797"/>
                <a:gd name="connsiteY8" fmla="*/ 761125 h 1563180"/>
                <a:gd name="connsiteX9" fmla="*/ 765968 w 1295797"/>
                <a:gd name="connsiteY9" fmla="*/ 364243 h 1563180"/>
                <a:gd name="connsiteX10" fmla="*/ 368196 w 1295797"/>
                <a:gd name="connsiteY10" fmla="*/ 297661 h 1563180"/>
                <a:gd name="connsiteX11" fmla="*/ 250154 w 1295797"/>
                <a:gd name="connsiteY11" fmla="*/ 551153 h 1563180"/>
                <a:gd name="connsiteX12" fmla="*/ 134780 w 1295797"/>
                <a:gd name="connsiteY12" fmla="*/ 686793 h 1563180"/>
                <a:gd name="connsiteX13" fmla="*/ 1364 w 1295797"/>
                <a:gd name="connsiteY13" fmla="*/ 574152 h 1563180"/>
                <a:gd name="connsiteX14" fmla="*/ 224614 w 1295797"/>
                <a:gd name="connsiteY14" fmla="*/ 95313 h 1563180"/>
                <a:gd name="connsiteX15" fmla="*/ 966156 w 1295797"/>
                <a:gd name="connsiteY15" fmla="*/ 223329 h 1563180"/>
                <a:gd name="connsiteX16" fmla="*/ 927657 w 1295797"/>
                <a:gd name="connsiteY16" fmla="*/ 878849 h 1563180"/>
                <a:gd name="connsiteX17" fmla="*/ 1245823 w 1295797"/>
                <a:gd name="connsiteY17" fmla="*/ 1332149 h 1563180"/>
                <a:gd name="connsiteX18" fmla="*/ 1271236 w 1295797"/>
                <a:gd name="connsiteY18" fmla="*/ 1367980 h 1563180"/>
                <a:gd name="connsiteX19" fmla="*/ 1242965 w 1295797"/>
                <a:gd name="connsiteY19" fmla="*/ 1542121 h 1563180"/>
                <a:gd name="connsiteX20" fmla="*/ 1068506 w 1295797"/>
                <a:gd name="connsiteY20" fmla="*/ 1511371 h 1563180"/>
                <a:gd name="connsiteX21" fmla="*/ 1043093 w 1295797"/>
                <a:gd name="connsiteY21" fmla="*/ 1473252 h 1563180"/>
                <a:gd name="connsiteX22" fmla="*/ 1073906 w 1295797"/>
                <a:gd name="connsiteY22" fmla="*/ 1301717 h 1563180"/>
                <a:gd name="connsiteX23" fmla="*/ 1242583 w 1295797"/>
                <a:gd name="connsiteY23" fmla="*/ 1327847 h 1563180"/>
                <a:gd name="connsiteX24" fmla="*/ 1245823 w 1295797"/>
                <a:gd name="connsiteY24" fmla="*/ 1332466 h 1563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95797" h="1563180">
                  <a:moveTo>
                    <a:pt x="927593" y="878849"/>
                  </a:moveTo>
                  <a:lnTo>
                    <a:pt x="1022891" y="1014617"/>
                  </a:lnTo>
                  <a:cubicBezTo>
                    <a:pt x="1063932" y="1070906"/>
                    <a:pt x="1051098" y="1145174"/>
                    <a:pt x="992077" y="1186152"/>
                  </a:cubicBezTo>
                  <a:cubicBezTo>
                    <a:pt x="937313" y="1225345"/>
                    <a:pt x="861075" y="1212696"/>
                    <a:pt x="821876" y="1157900"/>
                  </a:cubicBezTo>
                  <a:cubicBezTo>
                    <a:pt x="821305" y="1157074"/>
                    <a:pt x="820732" y="1156242"/>
                    <a:pt x="820161" y="1155403"/>
                  </a:cubicBezTo>
                  <a:lnTo>
                    <a:pt x="668447" y="940348"/>
                  </a:lnTo>
                  <a:lnTo>
                    <a:pt x="668447" y="935202"/>
                  </a:lnTo>
                  <a:cubicBezTo>
                    <a:pt x="663300" y="935202"/>
                    <a:pt x="663300" y="935202"/>
                    <a:pt x="663300" y="932661"/>
                  </a:cubicBezTo>
                  <a:cubicBezTo>
                    <a:pt x="624801" y="878849"/>
                    <a:pt x="640239" y="799244"/>
                    <a:pt x="694114" y="761125"/>
                  </a:cubicBezTo>
                  <a:cubicBezTo>
                    <a:pt x="822384" y="668941"/>
                    <a:pt x="855738" y="492259"/>
                    <a:pt x="765968" y="364243"/>
                  </a:cubicBezTo>
                  <a:cubicBezTo>
                    <a:pt x="673593" y="233621"/>
                    <a:pt x="499135" y="208018"/>
                    <a:pt x="368196" y="297661"/>
                  </a:cubicBezTo>
                  <a:cubicBezTo>
                    <a:pt x="283572" y="359096"/>
                    <a:pt x="239926" y="456491"/>
                    <a:pt x="250154" y="551153"/>
                  </a:cubicBezTo>
                  <a:cubicBezTo>
                    <a:pt x="255618" y="620421"/>
                    <a:pt x="204030" y="681056"/>
                    <a:pt x="134780" y="686793"/>
                  </a:cubicBezTo>
                  <a:cubicBezTo>
                    <a:pt x="65467" y="691939"/>
                    <a:pt x="9051" y="643274"/>
                    <a:pt x="1364" y="574152"/>
                  </a:cubicBezTo>
                  <a:cubicBezTo>
                    <a:pt x="-14456" y="386231"/>
                    <a:pt x="70486" y="204003"/>
                    <a:pt x="224614" y="95313"/>
                  </a:cubicBezTo>
                  <a:cubicBezTo>
                    <a:pt x="466035" y="-71140"/>
                    <a:pt x="799386" y="-14788"/>
                    <a:pt x="966156" y="223329"/>
                  </a:cubicBezTo>
                  <a:cubicBezTo>
                    <a:pt x="1107832" y="424058"/>
                    <a:pt x="1091822" y="696081"/>
                    <a:pt x="927657" y="878849"/>
                  </a:cubicBezTo>
                  <a:close/>
                  <a:moveTo>
                    <a:pt x="1245823" y="1332149"/>
                  </a:moveTo>
                  <a:lnTo>
                    <a:pt x="1271236" y="1367980"/>
                  </a:lnTo>
                  <a:cubicBezTo>
                    <a:pt x="1312277" y="1426874"/>
                    <a:pt x="1299444" y="1501397"/>
                    <a:pt x="1242965" y="1542121"/>
                  </a:cubicBezTo>
                  <a:cubicBezTo>
                    <a:pt x="1189089" y="1577953"/>
                    <a:pt x="1109548" y="1567533"/>
                    <a:pt x="1068506" y="1511371"/>
                  </a:cubicBezTo>
                  <a:lnTo>
                    <a:pt x="1043093" y="1473252"/>
                  </a:lnTo>
                  <a:cubicBezTo>
                    <a:pt x="1004593" y="1419505"/>
                    <a:pt x="1019968" y="1339836"/>
                    <a:pt x="1073906" y="1301717"/>
                  </a:cubicBezTo>
                  <a:cubicBezTo>
                    <a:pt x="1127718" y="1262346"/>
                    <a:pt x="1203257" y="1274049"/>
                    <a:pt x="1242583" y="1327847"/>
                  </a:cubicBezTo>
                  <a:cubicBezTo>
                    <a:pt x="1243727" y="1329359"/>
                    <a:pt x="1244806" y="1330903"/>
                    <a:pt x="1245823" y="1332466"/>
                  </a:cubicBezTo>
                  <a:close/>
                </a:path>
              </a:pathLst>
            </a:custGeom>
            <a:solidFill>
              <a:srgbClr val="FFC545"/>
            </a:solidFill>
            <a:ln w="6346" cap="flat">
              <a:noFill/>
              <a:prstDash val="solid"/>
              <a:miter/>
            </a:ln>
          </p:spPr>
          <p:txBody>
            <a:bodyPr rtlCol="0" anchor="ctr"/>
            <a:lstStyle/>
            <a:p>
              <a:endParaRPr lang="zh-CN" altLang="en-US"/>
            </a:p>
          </p:txBody>
        </p:sp>
        <p:sp>
          <p:nvSpPr>
            <p:cNvPr id="132" name="任意多边形 64">
              <a:extLst>
                <a:ext uri="{FF2B5EF4-FFF2-40B4-BE49-F238E27FC236}">
                  <a16:creationId xmlns:a16="http://schemas.microsoft.com/office/drawing/2014/main" id="{C3FF1C87-99C7-4D3A-A86E-6428486D703E}"/>
                </a:ext>
              </a:extLst>
            </p:cNvPr>
            <p:cNvSpPr/>
            <p:nvPr/>
          </p:nvSpPr>
          <p:spPr>
            <a:xfrm>
              <a:off x="8074926" y="2908035"/>
              <a:ext cx="512041" cy="826857"/>
            </a:xfrm>
            <a:custGeom>
              <a:avLst/>
              <a:gdLst>
                <a:gd name="connsiteX0" fmla="*/ 274260 w 452244"/>
                <a:gd name="connsiteY0" fmla="*/ -210 h 730296"/>
                <a:gd name="connsiteX1" fmla="*/ 451387 w 452244"/>
                <a:gd name="connsiteY1" fmla="*/ 381616 h 730296"/>
                <a:gd name="connsiteX2" fmla="*/ 43132 w 452244"/>
                <a:gd name="connsiteY2" fmla="*/ 730087 h 730296"/>
                <a:gd name="connsiteX3" fmla="*/ -514 w 452244"/>
                <a:gd name="connsiteY3" fmla="*/ 558551 h 730296"/>
                <a:gd name="connsiteX4" fmla="*/ 315302 w 452244"/>
                <a:gd name="connsiteY4" fmla="*/ 366368 h 730296"/>
                <a:gd name="connsiteX5" fmla="*/ 248594 w 452244"/>
                <a:gd name="connsiteY5" fmla="*/ 207539 h 730296"/>
                <a:gd name="connsiteX6" fmla="*/ 274007 w 452244"/>
                <a:gd name="connsiteY6" fmla="*/ -19 h 73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244" h="730296">
                  <a:moveTo>
                    <a:pt x="274260" y="-210"/>
                  </a:moveTo>
                  <a:cubicBezTo>
                    <a:pt x="274260" y="-210"/>
                    <a:pt x="438553" y="292036"/>
                    <a:pt x="451387" y="381616"/>
                  </a:cubicBezTo>
                  <a:cubicBezTo>
                    <a:pt x="464093" y="473864"/>
                    <a:pt x="120196" y="717317"/>
                    <a:pt x="43132" y="730087"/>
                  </a:cubicBezTo>
                  <a:lnTo>
                    <a:pt x="-514" y="558551"/>
                  </a:lnTo>
                  <a:cubicBezTo>
                    <a:pt x="-514" y="558551"/>
                    <a:pt x="284489" y="425135"/>
                    <a:pt x="315302" y="366368"/>
                  </a:cubicBezTo>
                  <a:lnTo>
                    <a:pt x="248594" y="207539"/>
                  </a:lnTo>
                  <a:lnTo>
                    <a:pt x="274007" y="-19"/>
                  </a:lnTo>
                  <a:close/>
                </a:path>
              </a:pathLst>
            </a:custGeom>
            <a:solidFill>
              <a:srgbClr val="F93F57"/>
            </a:solidFill>
            <a:ln w="6346" cap="flat">
              <a:noFill/>
              <a:prstDash val="solid"/>
              <a:miter/>
            </a:ln>
          </p:spPr>
          <p:txBody>
            <a:bodyPr rtlCol="0" anchor="ctr"/>
            <a:lstStyle/>
            <a:p>
              <a:endParaRPr lang="zh-CN" altLang="en-US"/>
            </a:p>
          </p:txBody>
        </p:sp>
        <p:sp>
          <p:nvSpPr>
            <p:cNvPr id="133" name="任意多边形 65">
              <a:extLst>
                <a:ext uri="{FF2B5EF4-FFF2-40B4-BE49-F238E27FC236}">
                  <a16:creationId xmlns:a16="http://schemas.microsoft.com/office/drawing/2014/main" id="{EB5F73ED-F46B-43FA-8F52-470EFD1928D7}"/>
                </a:ext>
              </a:extLst>
            </p:cNvPr>
            <p:cNvSpPr/>
            <p:nvPr/>
          </p:nvSpPr>
          <p:spPr>
            <a:xfrm>
              <a:off x="8008236" y="3573622"/>
              <a:ext cx="101648" cy="117572"/>
            </a:xfrm>
            <a:custGeom>
              <a:avLst/>
              <a:gdLst>
                <a:gd name="connsiteX0" fmla="*/ 66265 w 89777"/>
                <a:gd name="connsiteY0" fmla="*/ 362 h 103842"/>
                <a:gd name="connsiteX1" fmla="*/ 5147 w 89777"/>
                <a:gd name="connsiteY1" fmla="*/ 15800 h 103842"/>
                <a:gd name="connsiteX2" fmla="*/ 89263 w 89777"/>
                <a:gd name="connsiteY2" fmla="*/ 95596 h 103842"/>
                <a:gd name="connsiteX3" fmla="*/ 66265 w 89777"/>
                <a:gd name="connsiteY3" fmla="*/ 298 h 103842"/>
              </a:gdLst>
              <a:ahLst/>
              <a:cxnLst>
                <a:cxn ang="0">
                  <a:pos x="connsiteX0" y="connsiteY0"/>
                </a:cxn>
                <a:cxn ang="0">
                  <a:pos x="connsiteX1" y="connsiteY1"/>
                </a:cxn>
                <a:cxn ang="0">
                  <a:pos x="connsiteX2" y="connsiteY2"/>
                </a:cxn>
                <a:cxn ang="0">
                  <a:pos x="connsiteX3" y="connsiteY3"/>
                </a:cxn>
              </a:cxnLst>
              <a:rect l="l" t="t" r="r" b="b"/>
              <a:pathLst>
                <a:path w="89777" h="103842">
                  <a:moveTo>
                    <a:pt x="66265" y="362"/>
                  </a:moveTo>
                  <a:cubicBezTo>
                    <a:pt x="66265" y="362"/>
                    <a:pt x="15439" y="-4784"/>
                    <a:pt x="5147" y="15800"/>
                  </a:cubicBezTo>
                  <a:cubicBezTo>
                    <a:pt x="-5145" y="36384"/>
                    <a:pt x="-12705" y="131555"/>
                    <a:pt x="89263" y="95596"/>
                  </a:cubicBezTo>
                  <a:lnTo>
                    <a:pt x="66265" y="298"/>
                  </a:lnTo>
                  <a:close/>
                </a:path>
              </a:pathLst>
            </a:custGeom>
            <a:solidFill>
              <a:srgbClr val="FF93B1"/>
            </a:solidFill>
            <a:ln w="6346" cap="flat">
              <a:noFill/>
              <a:prstDash val="solid"/>
              <a:miter/>
            </a:ln>
          </p:spPr>
          <p:txBody>
            <a:bodyPr rtlCol="0" anchor="ctr"/>
            <a:lstStyle/>
            <a:p>
              <a:endParaRPr lang="zh-CN" altLang="en-US"/>
            </a:p>
          </p:txBody>
        </p:sp>
        <p:sp>
          <p:nvSpPr>
            <p:cNvPr id="134" name="任意多边形 67">
              <a:extLst>
                <a:ext uri="{FF2B5EF4-FFF2-40B4-BE49-F238E27FC236}">
                  <a16:creationId xmlns:a16="http://schemas.microsoft.com/office/drawing/2014/main" id="{F2AE6EFD-1574-43F4-94F7-C33936FD5ACC}"/>
                </a:ext>
              </a:extLst>
            </p:cNvPr>
            <p:cNvSpPr/>
            <p:nvPr/>
          </p:nvSpPr>
          <p:spPr>
            <a:xfrm rot="19901924">
              <a:off x="4001212" y="2597109"/>
              <a:ext cx="340051" cy="595716"/>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D0D4DA"/>
            </a:solidFill>
            <a:ln w="6346" cap="flat">
              <a:noFill/>
              <a:prstDash val="solid"/>
              <a:miter/>
            </a:ln>
          </p:spPr>
          <p:txBody>
            <a:bodyPr rtlCol="0" anchor="ctr"/>
            <a:lstStyle/>
            <a:p>
              <a:endParaRPr lang="zh-CN" altLang="en-US"/>
            </a:p>
          </p:txBody>
        </p:sp>
      </p:grpSp>
      <p:pic>
        <p:nvPicPr>
          <p:cNvPr id="11" name="图片 10">
            <a:extLst>
              <a:ext uri="{FF2B5EF4-FFF2-40B4-BE49-F238E27FC236}">
                <a16:creationId xmlns:a16="http://schemas.microsoft.com/office/drawing/2014/main" id="{C52C2BC4-4A71-4427-943F-7B78164577FD}"/>
              </a:ext>
            </a:extLst>
          </p:cNvPr>
          <p:cNvPicPr>
            <a:picLocks noChangeAspect="1"/>
          </p:cNvPicPr>
          <p:nvPr/>
        </p:nvPicPr>
        <p:blipFill>
          <a:blip r:embed="rId3"/>
          <a:stretch>
            <a:fillRect/>
          </a:stretch>
        </p:blipFill>
        <p:spPr>
          <a:xfrm>
            <a:off x="5633916" y="2577195"/>
            <a:ext cx="5917337" cy="3740670"/>
          </a:xfrm>
          <a:prstGeom prst="rect">
            <a:avLst/>
          </a:prstGeom>
        </p:spPr>
      </p:pic>
      <p:sp>
        <p:nvSpPr>
          <p:cNvPr id="12" name="矩形 11">
            <a:extLst>
              <a:ext uri="{FF2B5EF4-FFF2-40B4-BE49-F238E27FC236}">
                <a16:creationId xmlns:a16="http://schemas.microsoft.com/office/drawing/2014/main" id="{87B37D9D-0D76-4055-8C59-EE4AFB59CC20}"/>
              </a:ext>
            </a:extLst>
          </p:cNvPr>
          <p:cNvSpPr/>
          <p:nvPr/>
        </p:nvSpPr>
        <p:spPr>
          <a:xfrm>
            <a:off x="6160231" y="4055881"/>
            <a:ext cx="226385" cy="22638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3325178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10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 calcmode="lin" valueType="num">
                                      <p:cBhvr>
                                        <p:cTn id="14" dur="500" fill="hold"/>
                                        <p:tgtEl>
                                          <p:spTgt spid="26"/>
                                        </p:tgtEl>
                                        <p:attrNameLst>
                                          <p:attrName>style.rotation</p:attrName>
                                        </p:attrNameLst>
                                      </p:cBhvr>
                                      <p:tavLst>
                                        <p:tav tm="0">
                                          <p:val>
                                            <p:fltVal val="360"/>
                                          </p:val>
                                        </p:tav>
                                        <p:tav tm="100000">
                                          <p:val>
                                            <p:fltVal val="0"/>
                                          </p:val>
                                        </p:tav>
                                      </p:tavLst>
                                    </p:anim>
                                    <p:animEffect transition="in" filter="fade">
                                      <p:cBhvr>
                                        <p:cTn id="15" dur="500"/>
                                        <p:tgtEl>
                                          <p:spTgt spid="26"/>
                                        </p:tgtEl>
                                      </p:cBhvr>
                                    </p:animEffect>
                                  </p:childTnLst>
                                </p:cTn>
                              </p:par>
                            </p:childTnLst>
                          </p:cTn>
                        </p:par>
                        <p:par>
                          <p:cTn id="16" fill="hold">
                            <p:stCondLst>
                              <p:cond delay="500"/>
                            </p:stCondLst>
                            <p:childTnLst>
                              <p:par>
                                <p:cTn id="17" presetID="1" presetClass="entr" presetSubtype="0" fill="hold" grpId="0" nodeType="afterEffect">
                                  <p:stCondLst>
                                    <p:cond delay="0"/>
                                  </p:stCondLst>
                                  <p:iterate type="lt">
                                    <p:tmAbs val="100"/>
                                  </p:iterate>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0" presetClass="entr" presetSubtype="0" fill="hold" nodeType="click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800" decel="100000"/>
                                        <p:tgtEl>
                                          <p:spTgt spid="41"/>
                                        </p:tgtEl>
                                      </p:cBhvr>
                                    </p:animEffect>
                                    <p:anim calcmode="lin" valueType="num">
                                      <p:cBhvr>
                                        <p:cTn id="24" dur="800" decel="100000" fill="hold"/>
                                        <p:tgtEl>
                                          <p:spTgt spid="41"/>
                                        </p:tgtEl>
                                        <p:attrNameLst>
                                          <p:attrName>style.rotation</p:attrName>
                                        </p:attrNameLst>
                                      </p:cBhvr>
                                      <p:tavLst>
                                        <p:tav tm="0">
                                          <p:val>
                                            <p:fltVal val="-90"/>
                                          </p:val>
                                        </p:tav>
                                        <p:tav tm="100000">
                                          <p:val>
                                            <p:fltVal val="0"/>
                                          </p:val>
                                        </p:tav>
                                      </p:tavLst>
                                    </p:anim>
                                    <p:anim calcmode="lin" valueType="num">
                                      <p:cBhvr>
                                        <p:cTn id="25" dur="800" decel="100000" fill="hold"/>
                                        <p:tgtEl>
                                          <p:spTgt spid="41"/>
                                        </p:tgtEl>
                                        <p:attrNameLst>
                                          <p:attrName>ppt_x</p:attrName>
                                        </p:attrNameLst>
                                      </p:cBhvr>
                                      <p:tavLst>
                                        <p:tav tm="0">
                                          <p:val>
                                            <p:strVal val="#ppt_x+0.4"/>
                                          </p:val>
                                        </p:tav>
                                        <p:tav tm="100000">
                                          <p:val>
                                            <p:strVal val="#ppt_x-0.05"/>
                                          </p:val>
                                        </p:tav>
                                      </p:tavLst>
                                    </p:anim>
                                    <p:anim calcmode="lin" valueType="num">
                                      <p:cBhvr>
                                        <p:cTn id="26" dur="800" decel="100000" fill="hold"/>
                                        <p:tgtEl>
                                          <p:spTgt spid="41"/>
                                        </p:tgtEl>
                                        <p:attrNameLst>
                                          <p:attrName>ppt_y</p:attrName>
                                        </p:attrNameLst>
                                      </p:cBhvr>
                                      <p:tavLst>
                                        <p:tav tm="0">
                                          <p:val>
                                            <p:strVal val="#ppt_y-0.4"/>
                                          </p:val>
                                        </p:tav>
                                        <p:tav tm="100000">
                                          <p:val>
                                            <p:strVal val="#ppt_y+0.1"/>
                                          </p:val>
                                        </p:tav>
                                      </p:tavLst>
                                    </p:anim>
                                    <p:anim calcmode="lin" valueType="num">
                                      <p:cBhvr>
                                        <p:cTn id="27" dur="200" accel="100000" fill="hold">
                                          <p:stCondLst>
                                            <p:cond delay="800"/>
                                          </p:stCondLst>
                                        </p:cTn>
                                        <p:tgtEl>
                                          <p:spTgt spid="41"/>
                                        </p:tgtEl>
                                        <p:attrNameLst>
                                          <p:attrName>ppt_x</p:attrName>
                                        </p:attrNameLst>
                                      </p:cBhvr>
                                      <p:tavLst>
                                        <p:tav tm="0">
                                          <p:val>
                                            <p:strVal val="#ppt_x-0.05"/>
                                          </p:val>
                                        </p:tav>
                                        <p:tav tm="100000">
                                          <p:val>
                                            <p:strVal val="#ppt_x"/>
                                          </p:val>
                                        </p:tav>
                                      </p:tavLst>
                                    </p:anim>
                                    <p:anim calcmode="lin" valueType="num">
                                      <p:cBhvr>
                                        <p:cTn id="28" dur="200" accel="100000" fill="hold">
                                          <p:stCondLst>
                                            <p:cond delay="800"/>
                                          </p:stCondLst>
                                        </p:cTn>
                                        <p:tgtEl>
                                          <p:spTgt spid="41"/>
                                        </p:tgtEl>
                                        <p:attrNameLst>
                                          <p:attrName>ppt_y</p:attrName>
                                        </p:attrNameLst>
                                      </p:cBhvr>
                                      <p:tavLst>
                                        <p:tav tm="0">
                                          <p:val>
                                            <p:strVal val="#ppt_y+0.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p:cTn id="33" dur="500" fill="hold"/>
                                        <p:tgtEl>
                                          <p:spTgt spid="11"/>
                                        </p:tgtEl>
                                        <p:attrNameLst>
                                          <p:attrName>ppt_w</p:attrName>
                                        </p:attrNameLst>
                                      </p:cBhvr>
                                      <p:tavLst>
                                        <p:tav tm="0">
                                          <p:val>
                                            <p:fltVal val="0"/>
                                          </p:val>
                                        </p:tav>
                                        <p:tav tm="100000">
                                          <p:val>
                                            <p:strVal val="#ppt_w"/>
                                          </p:val>
                                        </p:tav>
                                      </p:tavLst>
                                    </p:anim>
                                    <p:anim calcmode="lin" valueType="num">
                                      <p:cBhvr>
                                        <p:cTn id="34" dur="500" fill="hold"/>
                                        <p:tgtEl>
                                          <p:spTgt spid="11"/>
                                        </p:tgtEl>
                                        <p:attrNameLst>
                                          <p:attrName>ppt_h</p:attrName>
                                        </p:attrNameLst>
                                      </p:cBhvr>
                                      <p:tavLst>
                                        <p:tav tm="0">
                                          <p:val>
                                            <p:fltVal val="0"/>
                                          </p:val>
                                        </p:tav>
                                        <p:tav tm="100000">
                                          <p:val>
                                            <p:strVal val="#ppt_h"/>
                                          </p:val>
                                        </p:tav>
                                      </p:tavLst>
                                    </p:anim>
                                    <p:animEffect transition="in" filter="fad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12" presetClass="entr" presetSubtype="8" fill="hold" grpId="0" nodeType="clickEffect">
                                  <p:stCondLst>
                                    <p:cond delay="0"/>
                                  </p:stCondLst>
                                  <p:childTnLst>
                                    <p:set>
                                      <p:cBhvr>
                                        <p:cTn id="39" dur="1" fill="hold">
                                          <p:stCondLst>
                                            <p:cond delay="0"/>
                                          </p:stCondLst>
                                        </p:cTn>
                                        <p:tgtEl>
                                          <p:spTgt spid="12"/>
                                        </p:tgtEl>
                                        <p:attrNameLst>
                                          <p:attrName>style.visibility</p:attrName>
                                        </p:attrNameLst>
                                      </p:cBhvr>
                                      <p:to>
                                        <p:strVal val="visible"/>
                                      </p:to>
                                    </p:set>
                                    <p:anim calcmode="lin" valueType="num">
                                      <p:cBhvr additive="base">
                                        <p:cTn id="40" dur="500"/>
                                        <p:tgtEl>
                                          <p:spTgt spid="12"/>
                                        </p:tgtEl>
                                        <p:attrNameLst>
                                          <p:attrName>ppt_x</p:attrName>
                                        </p:attrNameLst>
                                      </p:cBhvr>
                                      <p:tavLst>
                                        <p:tav tm="0">
                                          <p:val>
                                            <p:strVal val="#ppt_x-#ppt_w*1.125000"/>
                                          </p:val>
                                        </p:tav>
                                        <p:tav tm="100000">
                                          <p:val>
                                            <p:strVal val="#ppt_x"/>
                                          </p:val>
                                        </p:tav>
                                      </p:tavLst>
                                    </p:anim>
                                    <p:animEffect transition="in" filter="wipe(right)">
                                      <p:cBhvr>
                                        <p:cTn id="41" dur="500"/>
                                        <p:tgtEl>
                                          <p:spTgt spid="12"/>
                                        </p:tgtEl>
                                      </p:cBhvr>
                                    </p:animEffect>
                                  </p:childTnLst>
                                </p:cTn>
                              </p:par>
                            </p:childTnLst>
                          </p:cTn>
                        </p:par>
                      </p:childTnLst>
                    </p:cTn>
                  </p:par>
                  <p:par>
                    <p:cTn id="42" fill="hold">
                      <p:stCondLst>
                        <p:cond delay="indefinite"/>
                      </p:stCondLst>
                      <p:childTnLst>
                        <p:par>
                          <p:cTn id="43" fill="hold">
                            <p:stCondLst>
                              <p:cond delay="0"/>
                            </p:stCondLst>
                            <p:childTnLst>
                              <p:par>
                                <p:cTn id="44" presetID="37" presetClass="path" presetSubtype="0" accel="50000" decel="50000" fill="hold" grpId="1" nodeType="clickEffect">
                                  <p:stCondLst>
                                    <p:cond delay="0"/>
                                  </p:stCondLst>
                                  <p:childTnLst>
                                    <p:animMotion origin="layout" path="M -3.125E-6 -0.00023 C 0.03412 0.01273 0.0211 0.00394 0.06875 0.01065 C 0.08998 0.01968 0.14948 -0.07893 0.18985 -0.08287 C 0.23008 -0.08681 0.28933 -0.00417 0.31055 -0.01296 C 0.34493 -0.02593 0.34375 -0.01227 0.37826 -0.01273 " pathEditMode="relative" rAng="0" ptsTypes="AAAAA">
                                      <p:cBhvr>
                                        <p:cTn id="45" dur="3000" fill="hold"/>
                                        <p:tgtEl>
                                          <p:spTgt spid="12"/>
                                        </p:tgtEl>
                                        <p:attrNameLst>
                                          <p:attrName>ppt_x</p:attrName>
                                          <p:attrName>ppt_y</p:attrName>
                                        </p:attrNameLst>
                                      </p:cBhvr>
                                      <p:rCtr x="18906" y="-356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25" grpId="0"/>
      <p:bldP spid="26" grpId="0" animBg="1"/>
      <p:bldP spid="12" grpId="0" animBg="1"/>
      <p:bldP spid="12" grpId="1"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grpSp>
        <p:nvGrpSpPr>
          <p:cNvPr id="8" name="组合 7">
            <a:extLst>
              <a:ext uri="{FF2B5EF4-FFF2-40B4-BE49-F238E27FC236}">
                <a16:creationId xmlns:a16="http://schemas.microsoft.com/office/drawing/2014/main" id="{5BB1719C-1E95-4579-87F5-E44CE89B9B88}"/>
              </a:ext>
            </a:extLst>
          </p:cNvPr>
          <p:cNvGrpSpPr/>
          <p:nvPr/>
        </p:nvGrpSpPr>
        <p:grpSpPr>
          <a:xfrm>
            <a:off x="1369361" y="3688976"/>
            <a:ext cx="9453277" cy="819029"/>
            <a:chOff x="1369361" y="3688976"/>
            <a:chExt cx="9453277" cy="819029"/>
          </a:xfrm>
        </p:grpSpPr>
        <p:cxnSp>
          <p:nvCxnSpPr>
            <p:cNvPr id="6" name="直接连接符 5">
              <a:extLst>
                <a:ext uri="{FF2B5EF4-FFF2-40B4-BE49-F238E27FC236}">
                  <a16:creationId xmlns:a16="http://schemas.microsoft.com/office/drawing/2014/main" id="{B9D05147-D427-4E3C-836F-50B270595F12}"/>
                </a:ext>
              </a:extLst>
            </p:cNvPr>
            <p:cNvCxnSpPr/>
            <p:nvPr/>
          </p:nvCxnSpPr>
          <p:spPr>
            <a:xfrm>
              <a:off x="1768824" y="4195483"/>
              <a:ext cx="865435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82" name="图形 81">
              <a:extLst>
                <a:ext uri="{FF2B5EF4-FFF2-40B4-BE49-F238E27FC236}">
                  <a16:creationId xmlns:a16="http://schemas.microsoft.com/office/drawing/2014/main" id="{B73AA95B-9C34-4686-8042-7894038C0E7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19906" y="3886200"/>
              <a:ext cx="752187" cy="621805"/>
            </a:xfrm>
            <a:prstGeom prst="rect">
              <a:avLst/>
            </a:prstGeom>
          </p:spPr>
        </p:pic>
        <p:pic>
          <p:nvPicPr>
            <p:cNvPr id="84" name="图形 83">
              <a:extLst>
                <a:ext uri="{FF2B5EF4-FFF2-40B4-BE49-F238E27FC236}">
                  <a16:creationId xmlns:a16="http://schemas.microsoft.com/office/drawing/2014/main" id="{688C9E7C-4326-403A-B065-C89BD17CB77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361" y="3688976"/>
              <a:ext cx="798927" cy="772732"/>
            </a:xfrm>
            <a:prstGeom prst="rect">
              <a:avLst/>
            </a:prstGeom>
          </p:spPr>
        </p:pic>
        <p:pic>
          <p:nvPicPr>
            <p:cNvPr id="85" name="图形 84">
              <a:extLst>
                <a:ext uri="{FF2B5EF4-FFF2-40B4-BE49-F238E27FC236}">
                  <a16:creationId xmlns:a16="http://schemas.microsoft.com/office/drawing/2014/main" id="{B7DD7EDE-3CA9-4789-AD5E-B81312B2A2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023711" y="3688976"/>
              <a:ext cx="798927" cy="772732"/>
            </a:xfrm>
            <a:prstGeom prst="rect">
              <a:avLst/>
            </a:prstGeom>
          </p:spPr>
        </p:pic>
      </p:grpSp>
      <p:sp>
        <p:nvSpPr>
          <p:cNvPr id="10" name="椭圆 9">
            <a:extLst>
              <a:ext uri="{FF2B5EF4-FFF2-40B4-BE49-F238E27FC236}">
                <a16:creationId xmlns:a16="http://schemas.microsoft.com/office/drawing/2014/main" id="{4CB9B877-BA6A-4C01-BBDB-23BD995348AD}"/>
              </a:ext>
            </a:extLst>
          </p:cNvPr>
          <p:cNvSpPr/>
          <p:nvPr/>
        </p:nvSpPr>
        <p:spPr>
          <a:xfrm>
            <a:off x="1234826" y="2127083"/>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发送</a:t>
            </a:r>
            <a:endParaRPr lang="en-US" altLang="zh-CN" b="1" dirty="0">
              <a:latin typeface="+mn-ea"/>
            </a:endParaRPr>
          </a:p>
          <a:p>
            <a:pPr algn="ctr"/>
            <a:r>
              <a:rPr lang="zh-CN" altLang="en-US" b="1" dirty="0">
                <a:latin typeface="+mn-ea"/>
              </a:rPr>
              <a:t>时延</a:t>
            </a:r>
          </a:p>
        </p:txBody>
      </p:sp>
      <p:sp>
        <p:nvSpPr>
          <p:cNvPr id="13" name="文本框 12">
            <a:extLst>
              <a:ext uri="{FF2B5EF4-FFF2-40B4-BE49-F238E27FC236}">
                <a16:creationId xmlns:a16="http://schemas.microsoft.com/office/drawing/2014/main" id="{3C673E87-BE8E-49B1-817F-FABF64DFAA7F}"/>
              </a:ext>
            </a:extLst>
          </p:cNvPr>
          <p:cNvSpPr txBox="1"/>
          <p:nvPr/>
        </p:nvSpPr>
        <p:spPr>
          <a:xfrm>
            <a:off x="2693454" y="2223909"/>
            <a:ext cx="1954306" cy="369332"/>
          </a:xfrm>
          <a:prstGeom prst="rect">
            <a:avLst/>
          </a:prstGeom>
          <a:noFill/>
        </p:spPr>
        <p:txBody>
          <a:bodyPr wrap="square" rtlCol="0">
            <a:spAutoFit/>
          </a:bodyPr>
          <a:lstStyle/>
          <a:p>
            <a:pPr algn="ctr"/>
            <a:r>
              <a:rPr lang="zh-CN" altLang="en-US" b="1" dirty="0"/>
              <a:t>分组长度（</a:t>
            </a:r>
            <a:r>
              <a:rPr lang="en-US" altLang="zh-CN" b="1" dirty="0"/>
              <a:t>b</a:t>
            </a:r>
            <a:r>
              <a:rPr lang="zh-CN" altLang="en-US" b="1" dirty="0"/>
              <a:t>）</a:t>
            </a:r>
          </a:p>
        </p:txBody>
      </p:sp>
      <p:cxnSp>
        <p:nvCxnSpPr>
          <p:cNvPr id="15" name="直接连接符 14">
            <a:extLst>
              <a:ext uri="{FF2B5EF4-FFF2-40B4-BE49-F238E27FC236}">
                <a16:creationId xmlns:a16="http://schemas.microsoft.com/office/drawing/2014/main" id="{72A8389A-641E-46A6-B6BA-2CBDC5C1350F}"/>
              </a:ext>
            </a:extLst>
          </p:cNvPr>
          <p:cNvCxnSpPr/>
          <p:nvPr/>
        </p:nvCxnSpPr>
        <p:spPr>
          <a:xfrm>
            <a:off x="2693454" y="2616265"/>
            <a:ext cx="187362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4" name="文本框 93">
            <a:extLst>
              <a:ext uri="{FF2B5EF4-FFF2-40B4-BE49-F238E27FC236}">
                <a16:creationId xmlns:a16="http://schemas.microsoft.com/office/drawing/2014/main" id="{CB951F73-6932-4C08-B449-6865FBBB10F1}"/>
              </a:ext>
            </a:extLst>
          </p:cNvPr>
          <p:cNvSpPr txBox="1"/>
          <p:nvPr/>
        </p:nvSpPr>
        <p:spPr>
          <a:xfrm>
            <a:off x="2693454" y="2651267"/>
            <a:ext cx="1954306" cy="369332"/>
          </a:xfrm>
          <a:prstGeom prst="rect">
            <a:avLst/>
          </a:prstGeom>
          <a:noFill/>
        </p:spPr>
        <p:txBody>
          <a:bodyPr wrap="square" rtlCol="0">
            <a:spAutoFit/>
          </a:bodyPr>
          <a:lstStyle/>
          <a:p>
            <a:pPr algn="ctr"/>
            <a:r>
              <a:rPr lang="zh-CN" altLang="en-US" b="1" dirty="0"/>
              <a:t>发送速率（</a:t>
            </a:r>
            <a:r>
              <a:rPr lang="en-US" altLang="zh-CN" b="1" dirty="0"/>
              <a:t>b/s</a:t>
            </a:r>
            <a:r>
              <a:rPr lang="zh-CN" altLang="en-US" b="1" dirty="0"/>
              <a:t>）</a:t>
            </a:r>
          </a:p>
        </p:txBody>
      </p:sp>
      <p:sp>
        <p:nvSpPr>
          <p:cNvPr id="95" name="文本框 94">
            <a:extLst>
              <a:ext uri="{FF2B5EF4-FFF2-40B4-BE49-F238E27FC236}">
                <a16:creationId xmlns:a16="http://schemas.microsoft.com/office/drawing/2014/main" id="{178B84F9-67D9-4D83-BF1A-82424318651D}"/>
              </a:ext>
            </a:extLst>
          </p:cNvPr>
          <p:cNvSpPr txBox="1"/>
          <p:nvPr/>
        </p:nvSpPr>
        <p:spPr>
          <a:xfrm>
            <a:off x="2382326" y="2403567"/>
            <a:ext cx="367288" cy="400110"/>
          </a:xfrm>
          <a:prstGeom prst="rect">
            <a:avLst/>
          </a:prstGeom>
          <a:noFill/>
        </p:spPr>
        <p:txBody>
          <a:bodyPr wrap="square" rtlCol="0">
            <a:spAutoFit/>
          </a:bodyPr>
          <a:lstStyle/>
          <a:p>
            <a:r>
              <a:rPr lang="en-US" altLang="zh-CN" sz="2000" b="1" dirty="0"/>
              <a:t>=</a:t>
            </a:r>
            <a:endParaRPr lang="zh-CN" altLang="en-US" sz="2000" b="1" dirty="0"/>
          </a:p>
        </p:txBody>
      </p:sp>
      <p:cxnSp>
        <p:nvCxnSpPr>
          <p:cNvPr id="17" name="直接箭头连接符 16">
            <a:extLst>
              <a:ext uri="{FF2B5EF4-FFF2-40B4-BE49-F238E27FC236}">
                <a16:creationId xmlns:a16="http://schemas.microsoft.com/office/drawing/2014/main" id="{D7033EB5-90DA-4128-8877-2E81CFD8B81E}"/>
              </a:ext>
            </a:extLst>
          </p:cNvPr>
          <p:cNvCxnSpPr>
            <a:cxnSpLocks/>
          </p:cNvCxnSpPr>
          <p:nvPr/>
        </p:nvCxnSpPr>
        <p:spPr>
          <a:xfrm>
            <a:off x="2210874" y="4320540"/>
            <a:ext cx="3509032" cy="0"/>
          </a:xfrm>
          <a:prstGeom prst="straightConnector1">
            <a:avLst/>
          </a:prstGeom>
          <a:ln w="38100">
            <a:solidFill>
              <a:schemeClr val="accent4"/>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135" name="椭圆 134">
            <a:extLst>
              <a:ext uri="{FF2B5EF4-FFF2-40B4-BE49-F238E27FC236}">
                <a16:creationId xmlns:a16="http://schemas.microsoft.com/office/drawing/2014/main" id="{A4A44B1A-2FD5-4EF4-A41A-778DF633A0ED}"/>
              </a:ext>
            </a:extLst>
          </p:cNvPr>
          <p:cNvSpPr/>
          <p:nvPr/>
        </p:nvSpPr>
        <p:spPr>
          <a:xfrm>
            <a:off x="1234826" y="5188681"/>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传播</a:t>
            </a:r>
            <a:endParaRPr lang="en-US" altLang="zh-CN" b="1" dirty="0">
              <a:latin typeface="+mn-ea"/>
            </a:endParaRPr>
          </a:p>
          <a:p>
            <a:pPr algn="ctr"/>
            <a:r>
              <a:rPr lang="zh-CN" altLang="en-US" b="1" dirty="0">
                <a:latin typeface="+mn-ea"/>
              </a:rPr>
              <a:t>时延</a:t>
            </a:r>
          </a:p>
        </p:txBody>
      </p:sp>
      <p:sp>
        <p:nvSpPr>
          <p:cNvPr id="136" name="文本框 135">
            <a:extLst>
              <a:ext uri="{FF2B5EF4-FFF2-40B4-BE49-F238E27FC236}">
                <a16:creationId xmlns:a16="http://schemas.microsoft.com/office/drawing/2014/main" id="{9A945F32-405A-4CD1-AA08-D70706B340E8}"/>
              </a:ext>
            </a:extLst>
          </p:cNvPr>
          <p:cNvSpPr txBox="1"/>
          <p:nvPr/>
        </p:nvSpPr>
        <p:spPr>
          <a:xfrm>
            <a:off x="2697827" y="5285507"/>
            <a:ext cx="2273665" cy="369332"/>
          </a:xfrm>
          <a:prstGeom prst="rect">
            <a:avLst/>
          </a:prstGeom>
          <a:noFill/>
        </p:spPr>
        <p:txBody>
          <a:bodyPr wrap="square" rtlCol="0">
            <a:spAutoFit/>
          </a:bodyPr>
          <a:lstStyle/>
          <a:p>
            <a:pPr algn="ctr"/>
            <a:r>
              <a:rPr lang="zh-CN" altLang="en-US" b="1" dirty="0"/>
              <a:t>信道长度（</a:t>
            </a:r>
            <a:r>
              <a:rPr lang="en-US" altLang="zh-CN" b="1" dirty="0"/>
              <a:t>m</a:t>
            </a:r>
            <a:r>
              <a:rPr lang="zh-CN" altLang="en-US" b="1" dirty="0"/>
              <a:t>）</a:t>
            </a:r>
          </a:p>
        </p:txBody>
      </p:sp>
      <p:cxnSp>
        <p:nvCxnSpPr>
          <p:cNvPr id="137" name="直接连接符 136">
            <a:extLst>
              <a:ext uri="{FF2B5EF4-FFF2-40B4-BE49-F238E27FC236}">
                <a16:creationId xmlns:a16="http://schemas.microsoft.com/office/drawing/2014/main" id="{7F3C3CAC-DAB5-411C-9293-0726D4C6E903}"/>
              </a:ext>
            </a:extLst>
          </p:cNvPr>
          <p:cNvCxnSpPr>
            <a:cxnSpLocks/>
          </p:cNvCxnSpPr>
          <p:nvPr/>
        </p:nvCxnSpPr>
        <p:spPr>
          <a:xfrm>
            <a:off x="2697828" y="5677863"/>
            <a:ext cx="22736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8" name="文本框 137">
            <a:extLst>
              <a:ext uri="{FF2B5EF4-FFF2-40B4-BE49-F238E27FC236}">
                <a16:creationId xmlns:a16="http://schemas.microsoft.com/office/drawing/2014/main" id="{EBB23666-0EFF-4282-838F-2AE96A0EEB9B}"/>
              </a:ext>
            </a:extLst>
          </p:cNvPr>
          <p:cNvSpPr txBox="1"/>
          <p:nvPr/>
        </p:nvSpPr>
        <p:spPr>
          <a:xfrm>
            <a:off x="2697827" y="5712865"/>
            <a:ext cx="2273665" cy="369332"/>
          </a:xfrm>
          <a:prstGeom prst="rect">
            <a:avLst/>
          </a:prstGeom>
          <a:noFill/>
        </p:spPr>
        <p:txBody>
          <a:bodyPr wrap="square" rtlCol="0">
            <a:spAutoFit/>
          </a:bodyPr>
          <a:lstStyle/>
          <a:p>
            <a:pPr algn="ctr"/>
            <a:r>
              <a:rPr lang="zh-CN" altLang="en-US" b="1" dirty="0"/>
              <a:t>信号传播速率（</a:t>
            </a:r>
            <a:r>
              <a:rPr lang="en-US" altLang="zh-CN" b="1" dirty="0"/>
              <a:t>m/s</a:t>
            </a:r>
            <a:r>
              <a:rPr lang="zh-CN" altLang="en-US" b="1" dirty="0"/>
              <a:t>）</a:t>
            </a:r>
          </a:p>
        </p:txBody>
      </p:sp>
      <p:sp>
        <p:nvSpPr>
          <p:cNvPr id="139" name="文本框 138">
            <a:extLst>
              <a:ext uri="{FF2B5EF4-FFF2-40B4-BE49-F238E27FC236}">
                <a16:creationId xmlns:a16="http://schemas.microsoft.com/office/drawing/2014/main" id="{79314379-2226-4F99-80C3-9CA78040F8A5}"/>
              </a:ext>
            </a:extLst>
          </p:cNvPr>
          <p:cNvSpPr txBox="1"/>
          <p:nvPr/>
        </p:nvSpPr>
        <p:spPr>
          <a:xfrm>
            <a:off x="2386700" y="5465165"/>
            <a:ext cx="367288" cy="400110"/>
          </a:xfrm>
          <a:prstGeom prst="rect">
            <a:avLst/>
          </a:prstGeom>
          <a:noFill/>
        </p:spPr>
        <p:txBody>
          <a:bodyPr wrap="square" rtlCol="0">
            <a:spAutoFit/>
          </a:bodyPr>
          <a:lstStyle/>
          <a:p>
            <a:r>
              <a:rPr lang="en-US" altLang="zh-CN" sz="2000" b="1" dirty="0"/>
              <a:t>=</a:t>
            </a:r>
            <a:endParaRPr lang="zh-CN" altLang="en-US" sz="2000" b="1" dirty="0"/>
          </a:p>
        </p:txBody>
      </p:sp>
      <p:sp>
        <p:nvSpPr>
          <p:cNvPr id="7" name="矩形 6">
            <a:extLst>
              <a:ext uri="{FF2B5EF4-FFF2-40B4-BE49-F238E27FC236}">
                <a16:creationId xmlns:a16="http://schemas.microsoft.com/office/drawing/2014/main" id="{43F6E407-9687-4430-A1DD-23E09CDF100D}"/>
              </a:ext>
            </a:extLst>
          </p:cNvPr>
          <p:cNvSpPr/>
          <p:nvPr/>
        </p:nvSpPr>
        <p:spPr>
          <a:xfrm>
            <a:off x="2210874" y="3829584"/>
            <a:ext cx="643838" cy="33287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分组</a:t>
            </a:r>
          </a:p>
        </p:txBody>
      </p:sp>
    </p:spTree>
    <p:custDataLst>
      <p:tags r:id="rId1"/>
    </p:custDataLst>
    <p:extLst>
      <p:ext uri="{BB962C8B-B14F-4D97-AF65-F5344CB8AC3E}">
        <p14:creationId xmlns:p14="http://schemas.microsoft.com/office/powerpoint/2010/main" val="2972884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800" decel="100000"/>
                                        <p:tgtEl>
                                          <p:spTgt spid="8"/>
                                        </p:tgtEl>
                                      </p:cBhvr>
                                    </p:animEffect>
                                    <p:anim calcmode="lin" valueType="num">
                                      <p:cBhvr>
                                        <p:cTn id="8" dur="800" decel="100000" fill="hold"/>
                                        <p:tgtEl>
                                          <p:spTgt spid="8"/>
                                        </p:tgtEl>
                                        <p:attrNameLst>
                                          <p:attrName>style.rotation</p:attrName>
                                        </p:attrNameLst>
                                      </p:cBhvr>
                                      <p:tavLst>
                                        <p:tav tm="0">
                                          <p:val>
                                            <p:fltVal val="-90"/>
                                          </p:val>
                                        </p:tav>
                                        <p:tav tm="100000">
                                          <p:val>
                                            <p:fltVal val="0"/>
                                          </p:val>
                                        </p:tav>
                                      </p:tavLst>
                                    </p:anim>
                                    <p:anim calcmode="lin" valueType="num">
                                      <p:cBhvr>
                                        <p:cTn id="9" dur="800" decel="100000" fill="hold"/>
                                        <p:tgtEl>
                                          <p:spTgt spid="8"/>
                                        </p:tgtEl>
                                        <p:attrNameLst>
                                          <p:attrName>ppt_x</p:attrName>
                                        </p:attrNameLst>
                                      </p:cBhvr>
                                      <p:tavLst>
                                        <p:tav tm="0">
                                          <p:val>
                                            <p:strVal val="#ppt_x+0.4"/>
                                          </p:val>
                                        </p:tav>
                                        <p:tav tm="100000">
                                          <p:val>
                                            <p:strVal val="#ppt_x-0.05"/>
                                          </p:val>
                                        </p:tav>
                                      </p:tavLst>
                                    </p:anim>
                                    <p:anim calcmode="lin" valueType="num">
                                      <p:cBhvr>
                                        <p:cTn id="10" dur="800" decel="100000" fill="hold"/>
                                        <p:tgtEl>
                                          <p:spTgt spid="8"/>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p:tgtEl>
                                          <p:spTgt spid="7"/>
                                        </p:tgtEl>
                                        <p:attrNameLst>
                                          <p:attrName>ppt_x</p:attrName>
                                        </p:attrNameLst>
                                      </p:cBhvr>
                                      <p:tavLst>
                                        <p:tav tm="0">
                                          <p:val>
                                            <p:strVal val="#ppt_x-#ppt_w*1.125000"/>
                                          </p:val>
                                        </p:tav>
                                        <p:tav tm="100000">
                                          <p:val>
                                            <p:strVal val="#ppt_x"/>
                                          </p:val>
                                        </p:tav>
                                      </p:tavLst>
                                    </p:anim>
                                    <p:animEffect transition="in" filter="wipe(right)">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 calcmode="lin" valueType="num">
                                      <p:cBhvr>
                                        <p:cTn id="25" dur="500" fill="hold"/>
                                        <p:tgtEl>
                                          <p:spTgt spid="10"/>
                                        </p:tgtEl>
                                        <p:attrNameLst>
                                          <p:attrName>style.rotation</p:attrName>
                                        </p:attrNameLst>
                                      </p:cBhvr>
                                      <p:tavLst>
                                        <p:tav tm="0">
                                          <p:val>
                                            <p:fltVal val="360"/>
                                          </p:val>
                                        </p:tav>
                                        <p:tav tm="100000">
                                          <p:val>
                                            <p:fltVal val="0"/>
                                          </p:val>
                                        </p:tav>
                                      </p:tavLst>
                                    </p:anim>
                                    <p:animEffect transition="in" filter="fad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95"/>
                                        </p:tgtEl>
                                        <p:attrNameLst>
                                          <p:attrName>style.visibility</p:attrName>
                                        </p:attrNameLst>
                                      </p:cBhvr>
                                      <p:to>
                                        <p:strVal val="visible"/>
                                      </p:to>
                                    </p:set>
                                    <p:animEffect transition="in" filter="wipe(left)">
                                      <p:cBhvr>
                                        <p:cTn id="31" dur="500"/>
                                        <p:tgtEl>
                                          <p:spTgt spid="95"/>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wipe(left)">
                                      <p:cBhvr>
                                        <p:cTn id="36" dur="500"/>
                                        <p:tgtEl>
                                          <p:spTgt spid="13"/>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wipe(left)">
                                      <p:cBhvr>
                                        <p:cTn id="41" dur="500"/>
                                        <p:tgtEl>
                                          <p:spTgt spid="1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94"/>
                                        </p:tgtEl>
                                        <p:attrNameLst>
                                          <p:attrName>style.visibility</p:attrName>
                                        </p:attrNameLst>
                                      </p:cBhvr>
                                      <p:to>
                                        <p:strVal val="visible"/>
                                      </p:to>
                                    </p:set>
                                    <p:animEffect transition="in" filter="wipe(left)">
                                      <p:cBhvr>
                                        <p:cTn id="46" dur="500"/>
                                        <p:tgtEl>
                                          <p:spTgt spid="94"/>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nodeType="click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wipe(left)">
                                      <p:cBhvr>
                                        <p:cTn id="51" dur="1000"/>
                                        <p:tgtEl>
                                          <p:spTgt spid="17"/>
                                        </p:tgtEl>
                                      </p:cBhvr>
                                    </p:animEffect>
                                  </p:childTnLst>
                                </p:cTn>
                              </p:par>
                            </p:childTnLst>
                          </p:cTn>
                        </p:par>
                      </p:childTnLst>
                    </p:cTn>
                  </p:par>
                  <p:par>
                    <p:cTn id="52" fill="hold">
                      <p:stCondLst>
                        <p:cond delay="indefinite"/>
                      </p:stCondLst>
                      <p:childTnLst>
                        <p:par>
                          <p:cTn id="53" fill="hold">
                            <p:stCondLst>
                              <p:cond delay="0"/>
                            </p:stCondLst>
                            <p:childTnLst>
                              <p:par>
                                <p:cTn id="54" presetID="42" presetClass="path" presetSubtype="0" accel="50000" decel="50000" fill="hold" grpId="1" nodeType="clickEffect">
                                  <p:stCondLst>
                                    <p:cond delay="0"/>
                                  </p:stCondLst>
                                  <p:childTnLst>
                                    <p:animMotion origin="layout" path="M -2.29167E-6 1.11111E-6 L 0.29232 -0.00139 " pathEditMode="relative" rAng="0" ptsTypes="AA">
                                      <p:cBhvr>
                                        <p:cTn id="55" dur="2000" fill="hold"/>
                                        <p:tgtEl>
                                          <p:spTgt spid="7"/>
                                        </p:tgtEl>
                                        <p:attrNameLst>
                                          <p:attrName>ppt_x</p:attrName>
                                          <p:attrName>ppt_y</p:attrName>
                                        </p:attrNameLst>
                                      </p:cBhvr>
                                      <p:rCtr x="14609" y="-69"/>
                                    </p:animMotion>
                                  </p:childTnLst>
                                </p:cTn>
                              </p:par>
                            </p:childTnLst>
                          </p:cTn>
                        </p:par>
                      </p:childTnLst>
                    </p:cTn>
                  </p:par>
                  <p:par>
                    <p:cTn id="56" fill="hold">
                      <p:stCondLst>
                        <p:cond delay="indefinite"/>
                      </p:stCondLst>
                      <p:childTnLst>
                        <p:par>
                          <p:cTn id="57" fill="hold">
                            <p:stCondLst>
                              <p:cond delay="0"/>
                            </p:stCondLst>
                            <p:childTnLst>
                              <p:par>
                                <p:cTn id="58" presetID="49" presetClass="entr" presetSubtype="0" decel="100000" fill="hold" grpId="0" nodeType="clickEffect">
                                  <p:stCondLst>
                                    <p:cond delay="0"/>
                                  </p:stCondLst>
                                  <p:childTnLst>
                                    <p:set>
                                      <p:cBhvr>
                                        <p:cTn id="59" dur="1" fill="hold">
                                          <p:stCondLst>
                                            <p:cond delay="0"/>
                                          </p:stCondLst>
                                        </p:cTn>
                                        <p:tgtEl>
                                          <p:spTgt spid="135"/>
                                        </p:tgtEl>
                                        <p:attrNameLst>
                                          <p:attrName>style.visibility</p:attrName>
                                        </p:attrNameLst>
                                      </p:cBhvr>
                                      <p:to>
                                        <p:strVal val="visible"/>
                                      </p:to>
                                    </p:set>
                                    <p:anim calcmode="lin" valueType="num">
                                      <p:cBhvr>
                                        <p:cTn id="60" dur="500" fill="hold"/>
                                        <p:tgtEl>
                                          <p:spTgt spid="135"/>
                                        </p:tgtEl>
                                        <p:attrNameLst>
                                          <p:attrName>ppt_w</p:attrName>
                                        </p:attrNameLst>
                                      </p:cBhvr>
                                      <p:tavLst>
                                        <p:tav tm="0">
                                          <p:val>
                                            <p:fltVal val="0"/>
                                          </p:val>
                                        </p:tav>
                                        <p:tav tm="100000">
                                          <p:val>
                                            <p:strVal val="#ppt_w"/>
                                          </p:val>
                                        </p:tav>
                                      </p:tavLst>
                                    </p:anim>
                                    <p:anim calcmode="lin" valueType="num">
                                      <p:cBhvr>
                                        <p:cTn id="61" dur="500" fill="hold"/>
                                        <p:tgtEl>
                                          <p:spTgt spid="135"/>
                                        </p:tgtEl>
                                        <p:attrNameLst>
                                          <p:attrName>ppt_h</p:attrName>
                                        </p:attrNameLst>
                                      </p:cBhvr>
                                      <p:tavLst>
                                        <p:tav tm="0">
                                          <p:val>
                                            <p:fltVal val="0"/>
                                          </p:val>
                                        </p:tav>
                                        <p:tav tm="100000">
                                          <p:val>
                                            <p:strVal val="#ppt_h"/>
                                          </p:val>
                                        </p:tav>
                                      </p:tavLst>
                                    </p:anim>
                                    <p:anim calcmode="lin" valueType="num">
                                      <p:cBhvr>
                                        <p:cTn id="62" dur="500" fill="hold"/>
                                        <p:tgtEl>
                                          <p:spTgt spid="135"/>
                                        </p:tgtEl>
                                        <p:attrNameLst>
                                          <p:attrName>style.rotation</p:attrName>
                                        </p:attrNameLst>
                                      </p:cBhvr>
                                      <p:tavLst>
                                        <p:tav tm="0">
                                          <p:val>
                                            <p:fltVal val="360"/>
                                          </p:val>
                                        </p:tav>
                                        <p:tav tm="100000">
                                          <p:val>
                                            <p:fltVal val="0"/>
                                          </p:val>
                                        </p:tav>
                                      </p:tavLst>
                                    </p:anim>
                                    <p:animEffect transition="in" filter="fade">
                                      <p:cBhvr>
                                        <p:cTn id="63" dur="500"/>
                                        <p:tgtEl>
                                          <p:spTgt spid="135"/>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grpId="0" nodeType="clickEffect">
                                  <p:stCondLst>
                                    <p:cond delay="0"/>
                                  </p:stCondLst>
                                  <p:childTnLst>
                                    <p:set>
                                      <p:cBhvr>
                                        <p:cTn id="67" dur="1" fill="hold">
                                          <p:stCondLst>
                                            <p:cond delay="0"/>
                                          </p:stCondLst>
                                        </p:cTn>
                                        <p:tgtEl>
                                          <p:spTgt spid="139"/>
                                        </p:tgtEl>
                                        <p:attrNameLst>
                                          <p:attrName>style.visibility</p:attrName>
                                        </p:attrNameLst>
                                      </p:cBhvr>
                                      <p:to>
                                        <p:strVal val="visible"/>
                                      </p:to>
                                    </p:set>
                                    <p:animEffect transition="in" filter="wipe(left)">
                                      <p:cBhvr>
                                        <p:cTn id="68" dur="500"/>
                                        <p:tgtEl>
                                          <p:spTgt spid="139"/>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8" fill="hold" grpId="0" nodeType="clickEffect">
                                  <p:stCondLst>
                                    <p:cond delay="0"/>
                                  </p:stCondLst>
                                  <p:childTnLst>
                                    <p:set>
                                      <p:cBhvr>
                                        <p:cTn id="72" dur="1" fill="hold">
                                          <p:stCondLst>
                                            <p:cond delay="0"/>
                                          </p:stCondLst>
                                        </p:cTn>
                                        <p:tgtEl>
                                          <p:spTgt spid="136"/>
                                        </p:tgtEl>
                                        <p:attrNameLst>
                                          <p:attrName>style.visibility</p:attrName>
                                        </p:attrNameLst>
                                      </p:cBhvr>
                                      <p:to>
                                        <p:strVal val="visible"/>
                                      </p:to>
                                    </p:set>
                                    <p:animEffect transition="in" filter="wipe(left)">
                                      <p:cBhvr>
                                        <p:cTn id="73" dur="500"/>
                                        <p:tgtEl>
                                          <p:spTgt spid="136"/>
                                        </p:tgtEl>
                                      </p:cBhvr>
                                    </p:animEffec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nodeType="clickEffect">
                                  <p:stCondLst>
                                    <p:cond delay="0"/>
                                  </p:stCondLst>
                                  <p:childTnLst>
                                    <p:set>
                                      <p:cBhvr>
                                        <p:cTn id="77" dur="1" fill="hold">
                                          <p:stCondLst>
                                            <p:cond delay="0"/>
                                          </p:stCondLst>
                                        </p:cTn>
                                        <p:tgtEl>
                                          <p:spTgt spid="137"/>
                                        </p:tgtEl>
                                        <p:attrNameLst>
                                          <p:attrName>style.visibility</p:attrName>
                                        </p:attrNameLst>
                                      </p:cBhvr>
                                      <p:to>
                                        <p:strVal val="visible"/>
                                      </p:to>
                                    </p:set>
                                    <p:animEffect transition="in" filter="wipe(left)">
                                      <p:cBhvr>
                                        <p:cTn id="78" dur="500"/>
                                        <p:tgtEl>
                                          <p:spTgt spid="137"/>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8" fill="hold" grpId="0" nodeType="clickEffect">
                                  <p:stCondLst>
                                    <p:cond delay="0"/>
                                  </p:stCondLst>
                                  <p:childTnLst>
                                    <p:set>
                                      <p:cBhvr>
                                        <p:cTn id="82" dur="1" fill="hold">
                                          <p:stCondLst>
                                            <p:cond delay="0"/>
                                          </p:stCondLst>
                                        </p:cTn>
                                        <p:tgtEl>
                                          <p:spTgt spid="138"/>
                                        </p:tgtEl>
                                        <p:attrNameLst>
                                          <p:attrName>style.visibility</p:attrName>
                                        </p:attrNameLst>
                                      </p:cBhvr>
                                      <p:to>
                                        <p:strVal val="visible"/>
                                      </p:to>
                                    </p:set>
                                    <p:animEffect transition="in" filter="wipe(left)">
                                      <p:cBhvr>
                                        <p:cTn id="83" dur="500"/>
                                        <p:tgtEl>
                                          <p:spTgt spid="1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p:bldP spid="94" grpId="0"/>
      <p:bldP spid="95" grpId="0"/>
      <p:bldP spid="135" grpId="0" animBg="1"/>
      <p:bldP spid="136" grpId="0"/>
      <p:bldP spid="138" grpId="0"/>
      <p:bldP spid="139" grpId="0"/>
      <p:bldP spid="7" grpId="0" animBg="1"/>
      <p:bldP spid="7" grpId="1"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a:extLst>
              <a:ext uri="{FF2B5EF4-FFF2-40B4-BE49-F238E27FC236}">
                <a16:creationId xmlns:a16="http://schemas.microsoft.com/office/drawing/2014/main" id="{C598E4F8-5262-4C57-AC65-462A49E92493}"/>
              </a:ext>
            </a:extLst>
          </p:cNvPr>
          <p:cNvSpPr txBox="1"/>
          <p:nvPr/>
        </p:nvSpPr>
        <p:spPr>
          <a:xfrm>
            <a:off x="4304378" y="3430627"/>
            <a:ext cx="1334228" cy="369332"/>
          </a:xfrm>
          <a:prstGeom prst="rect">
            <a:avLst/>
          </a:prstGeom>
          <a:noFill/>
        </p:spPr>
        <p:txBody>
          <a:bodyPr wrap="square" rtlCol="0">
            <a:spAutoFit/>
          </a:bodyPr>
          <a:lstStyle/>
          <a:p>
            <a:r>
              <a:rPr lang="zh-CN" altLang="en-US" b="1" dirty="0"/>
              <a:t>不方便计算</a:t>
            </a:r>
          </a:p>
        </p:txBody>
      </p:sp>
      <p:sp>
        <p:nvSpPr>
          <p:cNvPr id="36" name="文本框 35">
            <a:extLst>
              <a:ext uri="{FF2B5EF4-FFF2-40B4-BE49-F238E27FC236}">
                <a16:creationId xmlns:a16="http://schemas.microsoft.com/office/drawing/2014/main" id="{A5929D91-0142-41DA-9B66-9F7CE1F043F5}"/>
              </a:ext>
            </a:extLst>
          </p:cNvPr>
          <p:cNvSpPr txBox="1"/>
          <p:nvPr/>
        </p:nvSpPr>
        <p:spPr>
          <a:xfrm>
            <a:off x="4304378" y="4617711"/>
            <a:ext cx="1334228" cy="369332"/>
          </a:xfrm>
          <a:prstGeom prst="rect">
            <a:avLst/>
          </a:prstGeom>
          <a:noFill/>
        </p:spPr>
        <p:txBody>
          <a:bodyPr wrap="square" rtlCol="0">
            <a:spAutoFit/>
          </a:bodyPr>
          <a:lstStyle/>
          <a:p>
            <a:r>
              <a:rPr lang="zh-CN" altLang="en-US" b="1" dirty="0"/>
              <a:t>不方便计算</a:t>
            </a:r>
          </a:p>
        </p:txBody>
      </p:sp>
      <p:sp>
        <p:nvSpPr>
          <p:cNvPr id="32" name="椭圆 31">
            <a:extLst>
              <a:ext uri="{FF2B5EF4-FFF2-40B4-BE49-F238E27FC236}">
                <a16:creationId xmlns:a16="http://schemas.microsoft.com/office/drawing/2014/main" id="{B91B0A4D-F0DC-41F7-998D-79279BACED35}"/>
              </a:ext>
            </a:extLst>
          </p:cNvPr>
          <p:cNvSpPr/>
          <p:nvPr/>
        </p:nvSpPr>
        <p:spPr>
          <a:xfrm>
            <a:off x="5562002" y="2651337"/>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排队时延</a:t>
            </a:r>
          </a:p>
        </p:txBody>
      </p:sp>
      <p:sp>
        <p:nvSpPr>
          <p:cNvPr id="33" name="椭圆 32">
            <a:extLst>
              <a:ext uri="{FF2B5EF4-FFF2-40B4-BE49-F238E27FC236}">
                <a16:creationId xmlns:a16="http://schemas.microsoft.com/office/drawing/2014/main" id="{9B429C47-F6DB-4A3B-9ADA-345EE98F700B}"/>
              </a:ext>
            </a:extLst>
          </p:cNvPr>
          <p:cNvSpPr/>
          <p:nvPr/>
        </p:nvSpPr>
        <p:spPr>
          <a:xfrm>
            <a:off x="5561564" y="4617711"/>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处理时延</a:t>
            </a:r>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grpSp>
        <p:nvGrpSpPr>
          <p:cNvPr id="8" name="组合 7">
            <a:extLst>
              <a:ext uri="{FF2B5EF4-FFF2-40B4-BE49-F238E27FC236}">
                <a16:creationId xmlns:a16="http://schemas.microsoft.com/office/drawing/2014/main" id="{5BB1719C-1E95-4579-87F5-E44CE89B9B88}"/>
              </a:ext>
            </a:extLst>
          </p:cNvPr>
          <p:cNvGrpSpPr/>
          <p:nvPr/>
        </p:nvGrpSpPr>
        <p:grpSpPr>
          <a:xfrm>
            <a:off x="1369361" y="3688976"/>
            <a:ext cx="9453277" cy="819029"/>
            <a:chOff x="1369361" y="3688976"/>
            <a:chExt cx="9453277" cy="819029"/>
          </a:xfrm>
        </p:grpSpPr>
        <p:cxnSp>
          <p:nvCxnSpPr>
            <p:cNvPr id="6" name="直接连接符 5">
              <a:extLst>
                <a:ext uri="{FF2B5EF4-FFF2-40B4-BE49-F238E27FC236}">
                  <a16:creationId xmlns:a16="http://schemas.microsoft.com/office/drawing/2014/main" id="{B9D05147-D427-4E3C-836F-50B270595F12}"/>
                </a:ext>
              </a:extLst>
            </p:cNvPr>
            <p:cNvCxnSpPr/>
            <p:nvPr/>
          </p:nvCxnSpPr>
          <p:spPr>
            <a:xfrm>
              <a:off x="1768824" y="4195483"/>
              <a:ext cx="865435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82" name="图形 81">
              <a:extLst>
                <a:ext uri="{FF2B5EF4-FFF2-40B4-BE49-F238E27FC236}">
                  <a16:creationId xmlns:a16="http://schemas.microsoft.com/office/drawing/2014/main" id="{B73AA95B-9C34-4686-8042-7894038C0E7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19906" y="3886200"/>
              <a:ext cx="752187" cy="621805"/>
            </a:xfrm>
            <a:prstGeom prst="rect">
              <a:avLst/>
            </a:prstGeom>
          </p:spPr>
        </p:pic>
        <p:pic>
          <p:nvPicPr>
            <p:cNvPr id="84" name="图形 83">
              <a:extLst>
                <a:ext uri="{FF2B5EF4-FFF2-40B4-BE49-F238E27FC236}">
                  <a16:creationId xmlns:a16="http://schemas.microsoft.com/office/drawing/2014/main" id="{688C9E7C-4326-403A-B065-C89BD17CB77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361" y="3688976"/>
              <a:ext cx="798927" cy="772732"/>
            </a:xfrm>
            <a:prstGeom prst="rect">
              <a:avLst/>
            </a:prstGeom>
          </p:spPr>
        </p:pic>
        <p:pic>
          <p:nvPicPr>
            <p:cNvPr id="85" name="图形 84">
              <a:extLst>
                <a:ext uri="{FF2B5EF4-FFF2-40B4-BE49-F238E27FC236}">
                  <a16:creationId xmlns:a16="http://schemas.microsoft.com/office/drawing/2014/main" id="{B7DD7EDE-3CA9-4789-AD5E-B81312B2A2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023711" y="3688976"/>
              <a:ext cx="798927" cy="772732"/>
            </a:xfrm>
            <a:prstGeom prst="rect">
              <a:avLst/>
            </a:prstGeom>
          </p:spPr>
        </p:pic>
      </p:grpSp>
      <p:sp>
        <p:nvSpPr>
          <p:cNvPr id="10" name="椭圆 9">
            <a:extLst>
              <a:ext uri="{FF2B5EF4-FFF2-40B4-BE49-F238E27FC236}">
                <a16:creationId xmlns:a16="http://schemas.microsoft.com/office/drawing/2014/main" id="{4CB9B877-BA6A-4C01-BBDB-23BD995348AD}"/>
              </a:ext>
            </a:extLst>
          </p:cNvPr>
          <p:cNvSpPr/>
          <p:nvPr/>
        </p:nvSpPr>
        <p:spPr>
          <a:xfrm>
            <a:off x="1234826" y="2127083"/>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发送</a:t>
            </a:r>
            <a:endParaRPr lang="en-US" altLang="zh-CN" b="1" dirty="0">
              <a:latin typeface="+mn-ea"/>
            </a:endParaRPr>
          </a:p>
          <a:p>
            <a:pPr algn="ctr"/>
            <a:r>
              <a:rPr lang="zh-CN" altLang="en-US" b="1" dirty="0">
                <a:latin typeface="+mn-ea"/>
              </a:rPr>
              <a:t>时延</a:t>
            </a:r>
          </a:p>
        </p:txBody>
      </p:sp>
      <p:sp>
        <p:nvSpPr>
          <p:cNvPr id="13" name="文本框 12">
            <a:extLst>
              <a:ext uri="{FF2B5EF4-FFF2-40B4-BE49-F238E27FC236}">
                <a16:creationId xmlns:a16="http://schemas.microsoft.com/office/drawing/2014/main" id="{3C673E87-BE8E-49B1-817F-FABF64DFAA7F}"/>
              </a:ext>
            </a:extLst>
          </p:cNvPr>
          <p:cNvSpPr txBox="1"/>
          <p:nvPr/>
        </p:nvSpPr>
        <p:spPr>
          <a:xfrm>
            <a:off x="2693454" y="2223909"/>
            <a:ext cx="1954306" cy="369332"/>
          </a:xfrm>
          <a:prstGeom prst="rect">
            <a:avLst/>
          </a:prstGeom>
          <a:noFill/>
        </p:spPr>
        <p:txBody>
          <a:bodyPr wrap="square" rtlCol="0">
            <a:spAutoFit/>
          </a:bodyPr>
          <a:lstStyle/>
          <a:p>
            <a:pPr algn="ctr"/>
            <a:r>
              <a:rPr lang="zh-CN" altLang="en-US" b="1" dirty="0"/>
              <a:t>分组长度（</a:t>
            </a:r>
            <a:r>
              <a:rPr lang="en-US" altLang="zh-CN" b="1" dirty="0"/>
              <a:t>b</a:t>
            </a:r>
            <a:r>
              <a:rPr lang="zh-CN" altLang="en-US" b="1" dirty="0"/>
              <a:t>）</a:t>
            </a:r>
          </a:p>
        </p:txBody>
      </p:sp>
      <p:cxnSp>
        <p:nvCxnSpPr>
          <p:cNvPr id="15" name="直接连接符 14">
            <a:extLst>
              <a:ext uri="{FF2B5EF4-FFF2-40B4-BE49-F238E27FC236}">
                <a16:creationId xmlns:a16="http://schemas.microsoft.com/office/drawing/2014/main" id="{72A8389A-641E-46A6-B6BA-2CBDC5C1350F}"/>
              </a:ext>
            </a:extLst>
          </p:cNvPr>
          <p:cNvCxnSpPr/>
          <p:nvPr/>
        </p:nvCxnSpPr>
        <p:spPr>
          <a:xfrm>
            <a:off x="2693454" y="2616265"/>
            <a:ext cx="187362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4" name="文本框 93">
            <a:extLst>
              <a:ext uri="{FF2B5EF4-FFF2-40B4-BE49-F238E27FC236}">
                <a16:creationId xmlns:a16="http://schemas.microsoft.com/office/drawing/2014/main" id="{CB951F73-6932-4C08-B449-6865FBBB10F1}"/>
              </a:ext>
            </a:extLst>
          </p:cNvPr>
          <p:cNvSpPr txBox="1"/>
          <p:nvPr/>
        </p:nvSpPr>
        <p:spPr>
          <a:xfrm>
            <a:off x="2693454" y="2651267"/>
            <a:ext cx="1954306" cy="369332"/>
          </a:xfrm>
          <a:prstGeom prst="rect">
            <a:avLst/>
          </a:prstGeom>
          <a:noFill/>
        </p:spPr>
        <p:txBody>
          <a:bodyPr wrap="square" rtlCol="0">
            <a:spAutoFit/>
          </a:bodyPr>
          <a:lstStyle/>
          <a:p>
            <a:pPr algn="ctr"/>
            <a:r>
              <a:rPr lang="zh-CN" altLang="en-US" b="1" dirty="0"/>
              <a:t>发送速率（</a:t>
            </a:r>
            <a:r>
              <a:rPr lang="en-US" altLang="zh-CN" b="1" dirty="0"/>
              <a:t>b/s</a:t>
            </a:r>
            <a:r>
              <a:rPr lang="zh-CN" altLang="en-US" b="1" dirty="0"/>
              <a:t>）</a:t>
            </a:r>
          </a:p>
        </p:txBody>
      </p:sp>
      <p:sp>
        <p:nvSpPr>
          <p:cNvPr id="95" name="文本框 94">
            <a:extLst>
              <a:ext uri="{FF2B5EF4-FFF2-40B4-BE49-F238E27FC236}">
                <a16:creationId xmlns:a16="http://schemas.microsoft.com/office/drawing/2014/main" id="{178B84F9-67D9-4D83-BF1A-82424318651D}"/>
              </a:ext>
            </a:extLst>
          </p:cNvPr>
          <p:cNvSpPr txBox="1"/>
          <p:nvPr/>
        </p:nvSpPr>
        <p:spPr>
          <a:xfrm>
            <a:off x="2382326" y="2403567"/>
            <a:ext cx="367288" cy="400110"/>
          </a:xfrm>
          <a:prstGeom prst="rect">
            <a:avLst/>
          </a:prstGeom>
          <a:noFill/>
        </p:spPr>
        <p:txBody>
          <a:bodyPr wrap="square" rtlCol="0">
            <a:spAutoFit/>
          </a:bodyPr>
          <a:lstStyle/>
          <a:p>
            <a:r>
              <a:rPr lang="en-US" altLang="zh-CN" sz="2000" b="1" dirty="0"/>
              <a:t>=</a:t>
            </a:r>
            <a:endParaRPr lang="zh-CN" altLang="en-US" sz="2000" b="1" dirty="0"/>
          </a:p>
        </p:txBody>
      </p:sp>
      <p:sp>
        <p:nvSpPr>
          <p:cNvPr id="135" name="椭圆 134">
            <a:extLst>
              <a:ext uri="{FF2B5EF4-FFF2-40B4-BE49-F238E27FC236}">
                <a16:creationId xmlns:a16="http://schemas.microsoft.com/office/drawing/2014/main" id="{A4A44B1A-2FD5-4EF4-A41A-778DF633A0ED}"/>
              </a:ext>
            </a:extLst>
          </p:cNvPr>
          <p:cNvSpPr/>
          <p:nvPr/>
        </p:nvSpPr>
        <p:spPr>
          <a:xfrm>
            <a:off x="1234826" y="5188681"/>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传播</a:t>
            </a:r>
            <a:endParaRPr lang="en-US" altLang="zh-CN" b="1" dirty="0">
              <a:latin typeface="+mn-ea"/>
            </a:endParaRPr>
          </a:p>
          <a:p>
            <a:pPr algn="ctr"/>
            <a:r>
              <a:rPr lang="zh-CN" altLang="en-US" b="1" dirty="0">
                <a:latin typeface="+mn-ea"/>
              </a:rPr>
              <a:t>时延</a:t>
            </a:r>
          </a:p>
        </p:txBody>
      </p:sp>
      <p:sp>
        <p:nvSpPr>
          <p:cNvPr id="136" name="文本框 135">
            <a:extLst>
              <a:ext uri="{FF2B5EF4-FFF2-40B4-BE49-F238E27FC236}">
                <a16:creationId xmlns:a16="http://schemas.microsoft.com/office/drawing/2014/main" id="{9A945F32-405A-4CD1-AA08-D70706B340E8}"/>
              </a:ext>
            </a:extLst>
          </p:cNvPr>
          <p:cNvSpPr txBox="1"/>
          <p:nvPr/>
        </p:nvSpPr>
        <p:spPr>
          <a:xfrm>
            <a:off x="2697827" y="5285507"/>
            <a:ext cx="2273665" cy="369332"/>
          </a:xfrm>
          <a:prstGeom prst="rect">
            <a:avLst/>
          </a:prstGeom>
          <a:noFill/>
        </p:spPr>
        <p:txBody>
          <a:bodyPr wrap="square" rtlCol="0">
            <a:spAutoFit/>
          </a:bodyPr>
          <a:lstStyle/>
          <a:p>
            <a:pPr algn="ctr"/>
            <a:r>
              <a:rPr lang="zh-CN" altLang="en-US" b="1" dirty="0"/>
              <a:t>信道长度（</a:t>
            </a:r>
            <a:r>
              <a:rPr lang="en-US" altLang="zh-CN" b="1" dirty="0"/>
              <a:t>m</a:t>
            </a:r>
            <a:r>
              <a:rPr lang="zh-CN" altLang="en-US" b="1" dirty="0"/>
              <a:t>）</a:t>
            </a:r>
          </a:p>
        </p:txBody>
      </p:sp>
      <p:cxnSp>
        <p:nvCxnSpPr>
          <p:cNvPr id="137" name="直接连接符 136">
            <a:extLst>
              <a:ext uri="{FF2B5EF4-FFF2-40B4-BE49-F238E27FC236}">
                <a16:creationId xmlns:a16="http://schemas.microsoft.com/office/drawing/2014/main" id="{7F3C3CAC-DAB5-411C-9293-0726D4C6E903}"/>
              </a:ext>
            </a:extLst>
          </p:cNvPr>
          <p:cNvCxnSpPr>
            <a:cxnSpLocks/>
          </p:cNvCxnSpPr>
          <p:nvPr/>
        </p:nvCxnSpPr>
        <p:spPr>
          <a:xfrm>
            <a:off x="2697828" y="5677863"/>
            <a:ext cx="22736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8" name="文本框 137">
            <a:extLst>
              <a:ext uri="{FF2B5EF4-FFF2-40B4-BE49-F238E27FC236}">
                <a16:creationId xmlns:a16="http://schemas.microsoft.com/office/drawing/2014/main" id="{EBB23666-0EFF-4282-838F-2AE96A0EEB9B}"/>
              </a:ext>
            </a:extLst>
          </p:cNvPr>
          <p:cNvSpPr txBox="1"/>
          <p:nvPr/>
        </p:nvSpPr>
        <p:spPr>
          <a:xfrm>
            <a:off x="2697827" y="5712865"/>
            <a:ext cx="2273665" cy="369332"/>
          </a:xfrm>
          <a:prstGeom prst="rect">
            <a:avLst/>
          </a:prstGeom>
          <a:noFill/>
        </p:spPr>
        <p:txBody>
          <a:bodyPr wrap="square" rtlCol="0">
            <a:spAutoFit/>
          </a:bodyPr>
          <a:lstStyle/>
          <a:p>
            <a:pPr algn="ctr"/>
            <a:r>
              <a:rPr lang="zh-CN" altLang="en-US" b="1" dirty="0"/>
              <a:t>信号传播速率（</a:t>
            </a:r>
            <a:r>
              <a:rPr lang="en-US" altLang="zh-CN" b="1" dirty="0"/>
              <a:t>m/s</a:t>
            </a:r>
            <a:r>
              <a:rPr lang="zh-CN" altLang="en-US" b="1" dirty="0"/>
              <a:t>）</a:t>
            </a:r>
          </a:p>
        </p:txBody>
      </p:sp>
      <p:sp>
        <p:nvSpPr>
          <p:cNvPr id="139" name="文本框 138">
            <a:extLst>
              <a:ext uri="{FF2B5EF4-FFF2-40B4-BE49-F238E27FC236}">
                <a16:creationId xmlns:a16="http://schemas.microsoft.com/office/drawing/2014/main" id="{79314379-2226-4F99-80C3-9CA78040F8A5}"/>
              </a:ext>
            </a:extLst>
          </p:cNvPr>
          <p:cNvSpPr txBox="1"/>
          <p:nvPr/>
        </p:nvSpPr>
        <p:spPr>
          <a:xfrm>
            <a:off x="2386700" y="5465165"/>
            <a:ext cx="367288" cy="400110"/>
          </a:xfrm>
          <a:prstGeom prst="rect">
            <a:avLst/>
          </a:prstGeom>
          <a:noFill/>
        </p:spPr>
        <p:txBody>
          <a:bodyPr wrap="square" rtlCol="0">
            <a:spAutoFit/>
          </a:bodyPr>
          <a:lstStyle/>
          <a:p>
            <a:r>
              <a:rPr lang="en-US" altLang="zh-CN" sz="2000" b="1" dirty="0"/>
              <a:t>=</a:t>
            </a:r>
            <a:endParaRPr lang="zh-CN" altLang="en-US" sz="2000" b="1" dirty="0"/>
          </a:p>
        </p:txBody>
      </p:sp>
      <p:sp>
        <p:nvSpPr>
          <p:cNvPr id="141" name="矩形 140">
            <a:extLst>
              <a:ext uri="{FF2B5EF4-FFF2-40B4-BE49-F238E27FC236}">
                <a16:creationId xmlns:a16="http://schemas.microsoft.com/office/drawing/2014/main" id="{1513A9F3-C49F-436C-893E-A059F467EA5A}"/>
              </a:ext>
            </a:extLst>
          </p:cNvPr>
          <p:cNvSpPr/>
          <p:nvPr/>
        </p:nvSpPr>
        <p:spPr>
          <a:xfrm>
            <a:off x="5773643" y="3818433"/>
            <a:ext cx="643838" cy="33287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分组</a:t>
            </a:r>
          </a:p>
        </p:txBody>
      </p:sp>
    </p:spTree>
    <p:custDataLst>
      <p:tags r:id="rId1"/>
    </p:custDataLst>
    <p:extLst>
      <p:ext uri="{BB962C8B-B14F-4D97-AF65-F5344CB8AC3E}">
        <p14:creationId xmlns:p14="http://schemas.microsoft.com/office/powerpoint/2010/main" val="2686264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anim calcmode="lin" valueType="num">
                                      <p:cBhvr>
                                        <p:cTn id="8" dur="1000" fill="hold"/>
                                        <p:tgtEl>
                                          <p:spTgt spid="32"/>
                                        </p:tgtEl>
                                        <p:attrNameLst>
                                          <p:attrName>ppt_x</p:attrName>
                                        </p:attrNameLst>
                                      </p:cBhvr>
                                      <p:tavLst>
                                        <p:tav tm="0">
                                          <p:val>
                                            <p:strVal val="#ppt_x"/>
                                          </p:val>
                                        </p:tav>
                                        <p:tav tm="100000">
                                          <p:val>
                                            <p:strVal val="#ppt_x"/>
                                          </p:val>
                                        </p:tav>
                                      </p:tavLst>
                                    </p:anim>
                                    <p:anim calcmode="lin" valueType="num">
                                      <p:cBhvr>
                                        <p:cTn id="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2" presetClass="entr" presetSubtype="2" fill="hold" grpId="0" nodeType="click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p:tgtEl>
                                          <p:spTgt spid="34"/>
                                        </p:tgtEl>
                                        <p:attrNameLst>
                                          <p:attrName>ppt_x</p:attrName>
                                        </p:attrNameLst>
                                      </p:cBhvr>
                                      <p:tavLst>
                                        <p:tav tm="0">
                                          <p:val>
                                            <p:strVal val="#ppt_x+#ppt_w*1.125000"/>
                                          </p:val>
                                        </p:tav>
                                        <p:tav tm="100000">
                                          <p:val>
                                            <p:strVal val="#ppt_x"/>
                                          </p:val>
                                        </p:tav>
                                      </p:tavLst>
                                    </p:anim>
                                    <p:animEffect transition="in" filter="wipe(left)">
                                      <p:cBhvr>
                                        <p:cTn id="15" dur="500"/>
                                        <p:tgtEl>
                                          <p:spTgt spid="34"/>
                                        </p:tgtEl>
                                      </p:cBhvr>
                                    </p:animEffect>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0" nodeType="clickEffect">
                                  <p:stCondLst>
                                    <p:cond delay="0"/>
                                  </p:stCondLst>
                                  <p:childTnLst>
                                    <p:set>
                                      <p:cBhvr>
                                        <p:cTn id="19" dur="1" fill="hold">
                                          <p:stCondLst>
                                            <p:cond delay="0"/>
                                          </p:stCondLst>
                                        </p:cTn>
                                        <p:tgtEl>
                                          <p:spTgt spid="33"/>
                                        </p:tgtEl>
                                        <p:attrNameLst>
                                          <p:attrName>style.visibility</p:attrName>
                                        </p:attrNameLst>
                                      </p:cBhvr>
                                      <p:to>
                                        <p:strVal val="visible"/>
                                      </p:to>
                                    </p:set>
                                    <p:animEffect transition="in" filter="fade">
                                      <p:cBhvr>
                                        <p:cTn id="20" dur="1000"/>
                                        <p:tgtEl>
                                          <p:spTgt spid="33"/>
                                        </p:tgtEl>
                                      </p:cBhvr>
                                    </p:animEffect>
                                    <p:anim calcmode="lin" valueType="num">
                                      <p:cBhvr>
                                        <p:cTn id="21" dur="1000" fill="hold"/>
                                        <p:tgtEl>
                                          <p:spTgt spid="33"/>
                                        </p:tgtEl>
                                        <p:attrNameLst>
                                          <p:attrName>ppt_x</p:attrName>
                                        </p:attrNameLst>
                                      </p:cBhvr>
                                      <p:tavLst>
                                        <p:tav tm="0">
                                          <p:val>
                                            <p:strVal val="#ppt_x"/>
                                          </p:val>
                                        </p:tav>
                                        <p:tav tm="100000">
                                          <p:val>
                                            <p:strVal val="#ppt_x"/>
                                          </p:val>
                                        </p:tav>
                                      </p:tavLst>
                                    </p:anim>
                                    <p:anim calcmode="lin" valueType="num">
                                      <p:cBhvr>
                                        <p:cTn id="22"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2" presetClass="entr" presetSubtype="2"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anim calcmode="lin" valueType="num">
                                      <p:cBhvr additive="base">
                                        <p:cTn id="27" dur="500"/>
                                        <p:tgtEl>
                                          <p:spTgt spid="36"/>
                                        </p:tgtEl>
                                        <p:attrNameLst>
                                          <p:attrName>ppt_x</p:attrName>
                                        </p:attrNameLst>
                                      </p:cBhvr>
                                      <p:tavLst>
                                        <p:tav tm="0">
                                          <p:val>
                                            <p:strVal val="#ppt_x+#ppt_w*1.125000"/>
                                          </p:val>
                                        </p:tav>
                                        <p:tav tm="100000">
                                          <p:val>
                                            <p:strVal val="#ppt_x"/>
                                          </p:val>
                                        </p:tav>
                                      </p:tavLst>
                                    </p:anim>
                                    <p:animEffect transition="in" filter="wipe(left)">
                                      <p:cBhvr>
                                        <p:cTn id="28" dur="500"/>
                                        <p:tgtEl>
                                          <p:spTgt spid="36"/>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path" presetSubtype="0" accel="50000" decel="50000" fill="hold" grpId="0" nodeType="clickEffect">
                                  <p:stCondLst>
                                    <p:cond delay="0"/>
                                  </p:stCondLst>
                                  <p:childTnLst>
                                    <p:animMotion origin="layout" path="M 0 1.48148E-6 L 0.34701 1.48148E-6 " pathEditMode="relative" rAng="0" ptsTypes="AA">
                                      <p:cBhvr>
                                        <p:cTn id="32" dur="2000" fill="hold"/>
                                        <p:tgtEl>
                                          <p:spTgt spid="141"/>
                                        </p:tgtEl>
                                        <p:attrNameLst>
                                          <p:attrName>ppt_x</p:attrName>
                                          <p:attrName>ppt_y</p:attrName>
                                        </p:attrNameLst>
                                      </p:cBhvr>
                                      <p:rCtr x="17344"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32" grpId="0" animBg="1"/>
      <p:bldP spid="33" grpId="0" animBg="1"/>
      <p:bldP spid="141" grpId="0" animBg="1"/>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a:extLst>
              <a:ext uri="{FF2B5EF4-FFF2-40B4-BE49-F238E27FC236}">
                <a16:creationId xmlns:a16="http://schemas.microsoft.com/office/drawing/2014/main" id="{C598E4F8-5262-4C57-AC65-462A49E92493}"/>
              </a:ext>
            </a:extLst>
          </p:cNvPr>
          <p:cNvSpPr txBox="1"/>
          <p:nvPr/>
        </p:nvSpPr>
        <p:spPr>
          <a:xfrm>
            <a:off x="4304378" y="3430627"/>
            <a:ext cx="1334228" cy="369332"/>
          </a:xfrm>
          <a:prstGeom prst="rect">
            <a:avLst/>
          </a:prstGeom>
          <a:noFill/>
        </p:spPr>
        <p:txBody>
          <a:bodyPr wrap="square" rtlCol="0">
            <a:spAutoFit/>
          </a:bodyPr>
          <a:lstStyle/>
          <a:p>
            <a:r>
              <a:rPr lang="zh-CN" altLang="en-US" b="1" dirty="0"/>
              <a:t>不方便计算</a:t>
            </a:r>
          </a:p>
        </p:txBody>
      </p:sp>
      <p:sp>
        <p:nvSpPr>
          <p:cNvPr id="36" name="文本框 35">
            <a:extLst>
              <a:ext uri="{FF2B5EF4-FFF2-40B4-BE49-F238E27FC236}">
                <a16:creationId xmlns:a16="http://schemas.microsoft.com/office/drawing/2014/main" id="{A5929D91-0142-41DA-9B66-9F7CE1F043F5}"/>
              </a:ext>
            </a:extLst>
          </p:cNvPr>
          <p:cNvSpPr txBox="1"/>
          <p:nvPr/>
        </p:nvSpPr>
        <p:spPr>
          <a:xfrm>
            <a:off x="4304378" y="4617711"/>
            <a:ext cx="1334228" cy="369332"/>
          </a:xfrm>
          <a:prstGeom prst="rect">
            <a:avLst/>
          </a:prstGeom>
          <a:noFill/>
        </p:spPr>
        <p:txBody>
          <a:bodyPr wrap="square" rtlCol="0">
            <a:spAutoFit/>
          </a:bodyPr>
          <a:lstStyle/>
          <a:p>
            <a:r>
              <a:rPr lang="zh-CN" altLang="en-US" b="1" dirty="0"/>
              <a:t>不方便计算</a:t>
            </a:r>
          </a:p>
        </p:txBody>
      </p:sp>
      <p:sp>
        <p:nvSpPr>
          <p:cNvPr id="32" name="椭圆 31">
            <a:extLst>
              <a:ext uri="{FF2B5EF4-FFF2-40B4-BE49-F238E27FC236}">
                <a16:creationId xmlns:a16="http://schemas.microsoft.com/office/drawing/2014/main" id="{B91B0A4D-F0DC-41F7-998D-79279BACED35}"/>
              </a:ext>
            </a:extLst>
          </p:cNvPr>
          <p:cNvSpPr/>
          <p:nvPr/>
        </p:nvSpPr>
        <p:spPr>
          <a:xfrm>
            <a:off x="5562002" y="2651337"/>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排队时延</a:t>
            </a:r>
          </a:p>
        </p:txBody>
      </p:sp>
      <p:sp>
        <p:nvSpPr>
          <p:cNvPr id="33" name="椭圆 32">
            <a:extLst>
              <a:ext uri="{FF2B5EF4-FFF2-40B4-BE49-F238E27FC236}">
                <a16:creationId xmlns:a16="http://schemas.microsoft.com/office/drawing/2014/main" id="{9B429C47-F6DB-4A3B-9ADA-345EE98F700B}"/>
              </a:ext>
            </a:extLst>
          </p:cNvPr>
          <p:cNvSpPr/>
          <p:nvPr/>
        </p:nvSpPr>
        <p:spPr>
          <a:xfrm>
            <a:off x="5561564" y="4617711"/>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处理时延</a:t>
            </a:r>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grpSp>
        <p:nvGrpSpPr>
          <p:cNvPr id="8" name="组合 7">
            <a:extLst>
              <a:ext uri="{FF2B5EF4-FFF2-40B4-BE49-F238E27FC236}">
                <a16:creationId xmlns:a16="http://schemas.microsoft.com/office/drawing/2014/main" id="{5BB1719C-1E95-4579-87F5-E44CE89B9B88}"/>
              </a:ext>
            </a:extLst>
          </p:cNvPr>
          <p:cNvGrpSpPr/>
          <p:nvPr/>
        </p:nvGrpSpPr>
        <p:grpSpPr>
          <a:xfrm>
            <a:off x="1369361" y="3688976"/>
            <a:ext cx="9453277" cy="819029"/>
            <a:chOff x="1369361" y="3688976"/>
            <a:chExt cx="9453277" cy="819029"/>
          </a:xfrm>
        </p:grpSpPr>
        <p:cxnSp>
          <p:nvCxnSpPr>
            <p:cNvPr id="6" name="直接连接符 5">
              <a:extLst>
                <a:ext uri="{FF2B5EF4-FFF2-40B4-BE49-F238E27FC236}">
                  <a16:creationId xmlns:a16="http://schemas.microsoft.com/office/drawing/2014/main" id="{B9D05147-D427-4E3C-836F-50B270595F12}"/>
                </a:ext>
              </a:extLst>
            </p:cNvPr>
            <p:cNvCxnSpPr/>
            <p:nvPr/>
          </p:nvCxnSpPr>
          <p:spPr>
            <a:xfrm>
              <a:off x="1768824" y="4195483"/>
              <a:ext cx="865435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82" name="图形 81">
              <a:extLst>
                <a:ext uri="{FF2B5EF4-FFF2-40B4-BE49-F238E27FC236}">
                  <a16:creationId xmlns:a16="http://schemas.microsoft.com/office/drawing/2014/main" id="{B73AA95B-9C34-4686-8042-7894038C0E7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19906" y="3886200"/>
              <a:ext cx="752187" cy="621805"/>
            </a:xfrm>
            <a:prstGeom prst="rect">
              <a:avLst/>
            </a:prstGeom>
          </p:spPr>
        </p:pic>
        <p:pic>
          <p:nvPicPr>
            <p:cNvPr id="84" name="图形 83">
              <a:extLst>
                <a:ext uri="{FF2B5EF4-FFF2-40B4-BE49-F238E27FC236}">
                  <a16:creationId xmlns:a16="http://schemas.microsoft.com/office/drawing/2014/main" id="{688C9E7C-4326-403A-B065-C89BD17CB77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69361" y="3688976"/>
              <a:ext cx="798927" cy="772732"/>
            </a:xfrm>
            <a:prstGeom prst="rect">
              <a:avLst/>
            </a:prstGeom>
          </p:spPr>
        </p:pic>
        <p:pic>
          <p:nvPicPr>
            <p:cNvPr id="85" name="图形 84">
              <a:extLst>
                <a:ext uri="{FF2B5EF4-FFF2-40B4-BE49-F238E27FC236}">
                  <a16:creationId xmlns:a16="http://schemas.microsoft.com/office/drawing/2014/main" id="{B7DD7EDE-3CA9-4789-AD5E-B81312B2A2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023711" y="3688976"/>
              <a:ext cx="798927" cy="772732"/>
            </a:xfrm>
            <a:prstGeom prst="rect">
              <a:avLst/>
            </a:prstGeom>
          </p:spPr>
        </p:pic>
      </p:grpSp>
      <p:sp>
        <p:nvSpPr>
          <p:cNvPr id="10" name="椭圆 9">
            <a:extLst>
              <a:ext uri="{FF2B5EF4-FFF2-40B4-BE49-F238E27FC236}">
                <a16:creationId xmlns:a16="http://schemas.microsoft.com/office/drawing/2014/main" id="{4CB9B877-BA6A-4C01-BBDB-23BD995348AD}"/>
              </a:ext>
            </a:extLst>
          </p:cNvPr>
          <p:cNvSpPr/>
          <p:nvPr/>
        </p:nvSpPr>
        <p:spPr>
          <a:xfrm>
            <a:off x="6774998" y="2127083"/>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发送</a:t>
            </a:r>
            <a:endParaRPr lang="en-US" altLang="zh-CN" b="1" dirty="0">
              <a:latin typeface="+mn-ea"/>
            </a:endParaRPr>
          </a:p>
          <a:p>
            <a:pPr algn="ctr"/>
            <a:r>
              <a:rPr lang="zh-CN" altLang="en-US" b="1" dirty="0">
                <a:latin typeface="+mn-ea"/>
              </a:rPr>
              <a:t>时延</a:t>
            </a:r>
          </a:p>
        </p:txBody>
      </p:sp>
      <p:sp>
        <p:nvSpPr>
          <p:cNvPr id="13" name="文本框 12">
            <a:extLst>
              <a:ext uri="{FF2B5EF4-FFF2-40B4-BE49-F238E27FC236}">
                <a16:creationId xmlns:a16="http://schemas.microsoft.com/office/drawing/2014/main" id="{3C673E87-BE8E-49B1-817F-FABF64DFAA7F}"/>
              </a:ext>
            </a:extLst>
          </p:cNvPr>
          <p:cNvSpPr txBox="1"/>
          <p:nvPr/>
        </p:nvSpPr>
        <p:spPr>
          <a:xfrm>
            <a:off x="8233626" y="2223909"/>
            <a:ext cx="1954306" cy="369332"/>
          </a:xfrm>
          <a:prstGeom prst="rect">
            <a:avLst/>
          </a:prstGeom>
          <a:noFill/>
        </p:spPr>
        <p:txBody>
          <a:bodyPr wrap="square" rtlCol="0">
            <a:spAutoFit/>
          </a:bodyPr>
          <a:lstStyle/>
          <a:p>
            <a:pPr algn="ctr"/>
            <a:r>
              <a:rPr lang="zh-CN" altLang="en-US" b="1" dirty="0"/>
              <a:t>分组长度（</a:t>
            </a:r>
            <a:r>
              <a:rPr lang="en-US" altLang="zh-CN" b="1" dirty="0"/>
              <a:t>b</a:t>
            </a:r>
            <a:r>
              <a:rPr lang="zh-CN" altLang="en-US" b="1" dirty="0"/>
              <a:t>）</a:t>
            </a:r>
          </a:p>
        </p:txBody>
      </p:sp>
      <p:cxnSp>
        <p:nvCxnSpPr>
          <p:cNvPr id="15" name="直接连接符 14">
            <a:extLst>
              <a:ext uri="{FF2B5EF4-FFF2-40B4-BE49-F238E27FC236}">
                <a16:creationId xmlns:a16="http://schemas.microsoft.com/office/drawing/2014/main" id="{72A8389A-641E-46A6-B6BA-2CBDC5C1350F}"/>
              </a:ext>
            </a:extLst>
          </p:cNvPr>
          <p:cNvCxnSpPr/>
          <p:nvPr/>
        </p:nvCxnSpPr>
        <p:spPr>
          <a:xfrm>
            <a:off x="8233626" y="2616265"/>
            <a:ext cx="187362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4" name="文本框 93">
            <a:extLst>
              <a:ext uri="{FF2B5EF4-FFF2-40B4-BE49-F238E27FC236}">
                <a16:creationId xmlns:a16="http://schemas.microsoft.com/office/drawing/2014/main" id="{CB951F73-6932-4C08-B449-6865FBBB10F1}"/>
              </a:ext>
            </a:extLst>
          </p:cNvPr>
          <p:cNvSpPr txBox="1"/>
          <p:nvPr/>
        </p:nvSpPr>
        <p:spPr>
          <a:xfrm>
            <a:off x="8233626" y="2651267"/>
            <a:ext cx="1954306" cy="369332"/>
          </a:xfrm>
          <a:prstGeom prst="rect">
            <a:avLst/>
          </a:prstGeom>
          <a:noFill/>
        </p:spPr>
        <p:txBody>
          <a:bodyPr wrap="square" rtlCol="0">
            <a:spAutoFit/>
          </a:bodyPr>
          <a:lstStyle/>
          <a:p>
            <a:pPr algn="ctr"/>
            <a:r>
              <a:rPr lang="zh-CN" altLang="en-US" b="1" dirty="0"/>
              <a:t>发送速率（</a:t>
            </a:r>
            <a:r>
              <a:rPr lang="en-US" altLang="zh-CN" b="1" dirty="0"/>
              <a:t>b/s</a:t>
            </a:r>
            <a:r>
              <a:rPr lang="zh-CN" altLang="en-US" b="1" dirty="0"/>
              <a:t>）</a:t>
            </a:r>
          </a:p>
        </p:txBody>
      </p:sp>
      <p:sp>
        <p:nvSpPr>
          <p:cNvPr id="95" name="文本框 94">
            <a:extLst>
              <a:ext uri="{FF2B5EF4-FFF2-40B4-BE49-F238E27FC236}">
                <a16:creationId xmlns:a16="http://schemas.microsoft.com/office/drawing/2014/main" id="{178B84F9-67D9-4D83-BF1A-82424318651D}"/>
              </a:ext>
            </a:extLst>
          </p:cNvPr>
          <p:cNvSpPr txBox="1"/>
          <p:nvPr/>
        </p:nvSpPr>
        <p:spPr>
          <a:xfrm>
            <a:off x="7922498" y="2403567"/>
            <a:ext cx="367288" cy="400110"/>
          </a:xfrm>
          <a:prstGeom prst="rect">
            <a:avLst/>
          </a:prstGeom>
          <a:noFill/>
        </p:spPr>
        <p:txBody>
          <a:bodyPr wrap="square" rtlCol="0">
            <a:spAutoFit/>
          </a:bodyPr>
          <a:lstStyle/>
          <a:p>
            <a:r>
              <a:rPr lang="en-US" altLang="zh-CN" sz="2000" b="1" dirty="0"/>
              <a:t>=</a:t>
            </a:r>
            <a:endParaRPr lang="zh-CN" altLang="en-US" sz="2000" b="1" dirty="0"/>
          </a:p>
        </p:txBody>
      </p:sp>
      <p:sp>
        <p:nvSpPr>
          <p:cNvPr id="135" name="椭圆 134">
            <a:extLst>
              <a:ext uri="{FF2B5EF4-FFF2-40B4-BE49-F238E27FC236}">
                <a16:creationId xmlns:a16="http://schemas.microsoft.com/office/drawing/2014/main" id="{A4A44B1A-2FD5-4EF4-A41A-778DF633A0ED}"/>
              </a:ext>
            </a:extLst>
          </p:cNvPr>
          <p:cNvSpPr/>
          <p:nvPr/>
        </p:nvSpPr>
        <p:spPr>
          <a:xfrm>
            <a:off x="6764241" y="5188681"/>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传播</a:t>
            </a:r>
            <a:endParaRPr lang="en-US" altLang="zh-CN" b="1" dirty="0">
              <a:latin typeface="+mn-ea"/>
            </a:endParaRPr>
          </a:p>
          <a:p>
            <a:pPr algn="ctr"/>
            <a:r>
              <a:rPr lang="zh-CN" altLang="en-US" b="1" dirty="0">
                <a:latin typeface="+mn-ea"/>
              </a:rPr>
              <a:t>时延</a:t>
            </a:r>
          </a:p>
        </p:txBody>
      </p:sp>
      <p:sp>
        <p:nvSpPr>
          <p:cNvPr id="136" name="文本框 135">
            <a:extLst>
              <a:ext uri="{FF2B5EF4-FFF2-40B4-BE49-F238E27FC236}">
                <a16:creationId xmlns:a16="http://schemas.microsoft.com/office/drawing/2014/main" id="{9A945F32-405A-4CD1-AA08-D70706B340E8}"/>
              </a:ext>
            </a:extLst>
          </p:cNvPr>
          <p:cNvSpPr txBox="1"/>
          <p:nvPr/>
        </p:nvSpPr>
        <p:spPr>
          <a:xfrm>
            <a:off x="8227242" y="5285507"/>
            <a:ext cx="2273665" cy="369332"/>
          </a:xfrm>
          <a:prstGeom prst="rect">
            <a:avLst/>
          </a:prstGeom>
          <a:noFill/>
        </p:spPr>
        <p:txBody>
          <a:bodyPr wrap="square" rtlCol="0">
            <a:spAutoFit/>
          </a:bodyPr>
          <a:lstStyle/>
          <a:p>
            <a:pPr algn="ctr"/>
            <a:r>
              <a:rPr lang="zh-CN" altLang="en-US" b="1" dirty="0"/>
              <a:t>信道长度（</a:t>
            </a:r>
            <a:r>
              <a:rPr lang="en-US" altLang="zh-CN" b="1" dirty="0"/>
              <a:t>m</a:t>
            </a:r>
            <a:r>
              <a:rPr lang="zh-CN" altLang="en-US" b="1" dirty="0"/>
              <a:t>）</a:t>
            </a:r>
          </a:p>
        </p:txBody>
      </p:sp>
      <p:cxnSp>
        <p:nvCxnSpPr>
          <p:cNvPr id="137" name="直接连接符 136">
            <a:extLst>
              <a:ext uri="{FF2B5EF4-FFF2-40B4-BE49-F238E27FC236}">
                <a16:creationId xmlns:a16="http://schemas.microsoft.com/office/drawing/2014/main" id="{7F3C3CAC-DAB5-411C-9293-0726D4C6E903}"/>
              </a:ext>
            </a:extLst>
          </p:cNvPr>
          <p:cNvCxnSpPr>
            <a:cxnSpLocks/>
          </p:cNvCxnSpPr>
          <p:nvPr/>
        </p:nvCxnSpPr>
        <p:spPr>
          <a:xfrm>
            <a:off x="8227243" y="5677863"/>
            <a:ext cx="22736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8" name="文本框 137">
            <a:extLst>
              <a:ext uri="{FF2B5EF4-FFF2-40B4-BE49-F238E27FC236}">
                <a16:creationId xmlns:a16="http://schemas.microsoft.com/office/drawing/2014/main" id="{EBB23666-0EFF-4282-838F-2AE96A0EEB9B}"/>
              </a:ext>
            </a:extLst>
          </p:cNvPr>
          <p:cNvSpPr txBox="1"/>
          <p:nvPr/>
        </p:nvSpPr>
        <p:spPr>
          <a:xfrm>
            <a:off x="8227242" y="5712865"/>
            <a:ext cx="2273665" cy="369332"/>
          </a:xfrm>
          <a:prstGeom prst="rect">
            <a:avLst/>
          </a:prstGeom>
          <a:noFill/>
        </p:spPr>
        <p:txBody>
          <a:bodyPr wrap="square" rtlCol="0">
            <a:spAutoFit/>
          </a:bodyPr>
          <a:lstStyle/>
          <a:p>
            <a:pPr algn="ctr"/>
            <a:r>
              <a:rPr lang="zh-CN" altLang="en-US" b="1" dirty="0"/>
              <a:t>信号传播速率（</a:t>
            </a:r>
            <a:r>
              <a:rPr lang="en-US" altLang="zh-CN" b="1" dirty="0"/>
              <a:t>m/s</a:t>
            </a:r>
            <a:r>
              <a:rPr lang="zh-CN" altLang="en-US" b="1" dirty="0"/>
              <a:t>）</a:t>
            </a:r>
          </a:p>
        </p:txBody>
      </p:sp>
      <p:sp>
        <p:nvSpPr>
          <p:cNvPr id="139" name="文本框 138">
            <a:extLst>
              <a:ext uri="{FF2B5EF4-FFF2-40B4-BE49-F238E27FC236}">
                <a16:creationId xmlns:a16="http://schemas.microsoft.com/office/drawing/2014/main" id="{79314379-2226-4F99-80C3-9CA78040F8A5}"/>
              </a:ext>
            </a:extLst>
          </p:cNvPr>
          <p:cNvSpPr txBox="1"/>
          <p:nvPr/>
        </p:nvSpPr>
        <p:spPr>
          <a:xfrm>
            <a:off x="7916115" y="5465165"/>
            <a:ext cx="367288" cy="400110"/>
          </a:xfrm>
          <a:prstGeom prst="rect">
            <a:avLst/>
          </a:prstGeom>
          <a:noFill/>
        </p:spPr>
        <p:txBody>
          <a:bodyPr wrap="square" rtlCol="0">
            <a:spAutoFit/>
          </a:bodyPr>
          <a:lstStyle/>
          <a:p>
            <a:r>
              <a:rPr lang="en-US" altLang="zh-CN" sz="2000" b="1" dirty="0"/>
              <a:t>=</a:t>
            </a:r>
            <a:endParaRPr lang="zh-CN" altLang="en-US" sz="2000" b="1" dirty="0"/>
          </a:p>
        </p:txBody>
      </p:sp>
      <p:sp>
        <p:nvSpPr>
          <p:cNvPr id="37" name="矩形 36">
            <a:extLst>
              <a:ext uri="{FF2B5EF4-FFF2-40B4-BE49-F238E27FC236}">
                <a16:creationId xmlns:a16="http://schemas.microsoft.com/office/drawing/2014/main" id="{C02C7912-3B92-4B69-8047-154C11A767ED}"/>
              </a:ext>
            </a:extLst>
          </p:cNvPr>
          <p:cNvSpPr/>
          <p:nvPr/>
        </p:nvSpPr>
        <p:spPr>
          <a:xfrm>
            <a:off x="10000846" y="3818433"/>
            <a:ext cx="643838" cy="33287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分组</a:t>
            </a:r>
          </a:p>
        </p:txBody>
      </p:sp>
    </p:spTree>
    <p:custDataLst>
      <p:tags r:id="rId1"/>
    </p:custDataLst>
    <p:extLst>
      <p:ext uri="{BB962C8B-B14F-4D97-AF65-F5344CB8AC3E}">
        <p14:creationId xmlns:p14="http://schemas.microsoft.com/office/powerpoint/2010/main" val="35870401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a:extLst>
              <a:ext uri="{FF2B5EF4-FFF2-40B4-BE49-F238E27FC236}">
                <a16:creationId xmlns:a16="http://schemas.microsoft.com/office/drawing/2014/main" id="{C598E4F8-5262-4C57-AC65-462A49E92493}"/>
              </a:ext>
            </a:extLst>
          </p:cNvPr>
          <p:cNvSpPr txBox="1"/>
          <p:nvPr/>
        </p:nvSpPr>
        <p:spPr>
          <a:xfrm>
            <a:off x="2435939" y="4839428"/>
            <a:ext cx="1334228" cy="369332"/>
          </a:xfrm>
          <a:prstGeom prst="rect">
            <a:avLst/>
          </a:prstGeom>
          <a:noFill/>
        </p:spPr>
        <p:txBody>
          <a:bodyPr wrap="square" rtlCol="0">
            <a:spAutoFit/>
          </a:bodyPr>
          <a:lstStyle/>
          <a:p>
            <a:r>
              <a:rPr lang="zh-CN" altLang="en-US" b="1" dirty="0"/>
              <a:t>不方便计算</a:t>
            </a:r>
          </a:p>
        </p:txBody>
      </p:sp>
      <p:sp>
        <p:nvSpPr>
          <p:cNvPr id="36" name="文本框 35">
            <a:extLst>
              <a:ext uri="{FF2B5EF4-FFF2-40B4-BE49-F238E27FC236}">
                <a16:creationId xmlns:a16="http://schemas.microsoft.com/office/drawing/2014/main" id="{A5929D91-0142-41DA-9B66-9F7CE1F043F5}"/>
              </a:ext>
            </a:extLst>
          </p:cNvPr>
          <p:cNvSpPr txBox="1"/>
          <p:nvPr/>
        </p:nvSpPr>
        <p:spPr>
          <a:xfrm>
            <a:off x="8292039" y="4890827"/>
            <a:ext cx="1334228" cy="369332"/>
          </a:xfrm>
          <a:prstGeom prst="rect">
            <a:avLst/>
          </a:prstGeom>
          <a:noFill/>
        </p:spPr>
        <p:txBody>
          <a:bodyPr wrap="square" rtlCol="0">
            <a:spAutoFit/>
          </a:bodyPr>
          <a:lstStyle/>
          <a:p>
            <a:r>
              <a:rPr lang="zh-CN" altLang="en-US" b="1" dirty="0"/>
              <a:t>不方便计算</a:t>
            </a:r>
          </a:p>
        </p:txBody>
      </p:sp>
      <p:sp>
        <p:nvSpPr>
          <p:cNvPr id="32" name="椭圆 31">
            <a:extLst>
              <a:ext uri="{FF2B5EF4-FFF2-40B4-BE49-F238E27FC236}">
                <a16:creationId xmlns:a16="http://schemas.microsoft.com/office/drawing/2014/main" id="{B91B0A4D-F0DC-41F7-998D-79279BACED35}"/>
              </a:ext>
            </a:extLst>
          </p:cNvPr>
          <p:cNvSpPr/>
          <p:nvPr/>
        </p:nvSpPr>
        <p:spPr>
          <a:xfrm>
            <a:off x="1234827" y="4490096"/>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排队时延</a:t>
            </a:r>
          </a:p>
        </p:txBody>
      </p:sp>
      <p:sp>
        <p:nvSpPr>
          <p:cNvPr id="33" name="椭圆 32">
            <a:extLst>
              <a:ext uri="{FF2B5EF4-FFF2-40B4-BE49-F238E27FC236}">
                <a16:creationId xmlns:a16="http://schemas.microsoft.com/office/drawing/2014/main" id="{9B429C47-F6DB-4A3B-9ADA-345EE98F700B}"/>
              </a:ext>
            </a:extLst>
          </p:cNvPr>
          <p:cNvSpPr/>
          <p:nvPr/>
        </p:nvSpPr>
        <p:spPr>
          <a:xfrm>
            <a:off x="7090923" y="4490096"/>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处理时延</a:t>
            </a:r>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10" name="椭圆 9">
            <a:extLst>
              <a:ext uri="{FF2B5EF4-FFF2-40B4-BE49-F238E27FC236}">
                <a16:creationId xmlns:a16="http://schemas.microsoft.com/office/drawing/2014/main" id="{4CB9B877-BA6A-4C01-BBDB-23BD995348AD}"/>
              </a:ext>
            </a:extLst>
          </p:cNvPr>
          <p:cNvSpPr/>
          <p:nvPr/>
        </p:nvSpPr>
        <p:spPr>
          <a:xfrm>
            <a:off x="1234827" y="2240289"/>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发送</a:t>
            </a:r>
            <a:endParaRPr lang="en-US" altLang="zh-CN" b="1" dirty="0">
              <a:latin typeface="+mn-ea"/>
            </a:endParaRPr>
          </a:p>
          <a:p>
            <a:pPr algn="ctr"/>
            <a:r>
              <a:rPr lang="zh-CN" altLang="en-US" b="1" dirty="0">
                <a:latin typeface="+mn-ea"/>
              </a:rPr>
              <a:t>时延</a:t>
            </a:r>
          </a:p>
        </p:txBody>
      </p:sp>
      <p:sp>
        <p:nvSpPr>
          <p:cNvPr id="13" name="文本框 12">
            <a:extLst>
              <a:ext uri="{FF2B5EF4-FFF2-40B4-BE49-F238E27FC236}">
                <a16:creationId xmlns:a16="http://schemas.microsoft.com/office/drawing/2014/main" id="{3C673E87-BE8E-49B1-817F-FABF64DFAA7F}"/>
              </a:ext>
            </a:extLst>
          </p:cNvPr>
          <p:cNvSpPr txBox="1"/>
          <p:nvPr/>
        </p:nvSpPr>
        <p:spPr>
          <a:xfrm>
            <a:off x="2693455" y="2337115"/>
            <a:ext cx="1954306" cy="369332"/>
          </a:xfrm>
          <a:prstGeom prst="rect">
            <a:avLst/>
          </a:prstGeom>
          <a:noFill/>
        </p:spPr>
        <p:txBody>
          <a:bodyPr wrap="square" rtlCol="0">
            <a:spAutoFit/>
          </a:bodyPr>
          <a:lstStyle/>
          <a:p>
            <a:pPr algn="ctr"/>
            <a:r>
              <a:rPr lang="zh-CN" altLang="en-US" b="1" dirty="0"/>
              <a:t>分组长度（</a:t>
            </a:r>
            <a:r>
              <a:rPr lang="en-US" altLang="zh-CN" b="1" dirty="0"/>
              <a:t>b</a:t>
            </a:r>
            <a:r>
              <a:rPr lang="zh-CN" altLang="en-US" b="1" dirty="0"/>
              <a:t>）</a:t>
            </a:r>
          </a:p>
        </p:txBody>
      </p:sp>
      <p:cxnSp>
        <p:nvCxnSpPr>
          <p:cNvPr id="15" name="直接连接符 14">
            <a:extLst>
              <a:ext uri="{FF2B5EF4-FFF2-40B4-BE49-F238E27FC236}">
                <a16:creationId xmlns:a16="http://schemas.microsoft.com/office/drawing/2014/main" id="{72A8389A-641E-46A6-B6BA-2CBDC5C1350F}"/>
              </a:ext>
            </a:extLst>
          </p:cNvPr>
          <p:cNvCxnSpPr/>
          <p:nvPr/>
        </p:nvCxnSpPr>
        <p:spPr>
          <a:xfrm>
            <a:off x="2693455" y="2729471"/>
            <a:ext cx="187362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4" name="文本框 93">
            <a:extLst>
              <a:ext uri="{FF2B5EF4-FFF2-40B4-BE49-F238E27FC236}">
                <a16:creationId xmlns:a16="http://schemas.microsoft.com/office/drawing/2014/main" id="{CB951F73-6932-4C08-B449-6865FBBB10F1}"/>
              </a:ext>
            </a:extLst>
          </p:cNvPr>
          <p:cNvSpPr txBox="1"/>
          <p:nvPr/>
        </p:nvSpPr>
        <p:spPr>
          <a:xfrm>
            <a:off x="2693455" y="2764473"/>
            <a:ext cx="1954306" cy="369332"/>
          </a:xfrm>
          <a:prstGeom prst="rect">
            <a:avLst/>
          </a:prstGeom>
          <a:noFill/>
        </p:spPr>
        <p:txBody>
          <a:bodyPr wrap="square" rtlCol="0">
            <a:spAutoFit/>
          </a:bodyPr>
          <a:lstStyle/>
          <a:p>
            <a:pPr algn="ctr"/>
            <a:r>
              <a:rPr lang="zh-CN" altLang="en-US" b="1" dirty="0"/>
              <a:t>发送速率（</a:t>
            </a:r>
            <a:r>
              <a:rPr lang="en-US" altLang="zh-CN" b="1" dirty="0"/>
              <a:t>b/s</a:t>
            </a:r>
            <a:r>
              <a:rPr lang="zh-CN" altLang="en-US" b="1" dirty="0"/>
              <a:t>）</a:t>
            </a:r>
          </a:p>
        </p:txBody>
      </p:sp>
      <p:sp>
        <p:nvSpPr>
          <p:cNvPr id="95" name="文本框 94">
            <a:extLst>
              <a:ext uri="{FF2B5EF4-FFF2-40B4-BE49-F238E27FC236}">
                <a16:creationId xmlns:a16="http://schemas.microsoft.com/office/drawing/2014/main" id="{178B84F9-67D9-4D83-BF1A-82424318651D}"/>
              </a:ext>
            </a:extLst>
          </p:cNvPr>
          <p:cNvSpPr txBox="1"/>
          <p:nvPr/>
        </p:nvSpPr>
        <p:spPr>
          <a:xfrm>
            <a:off x="2382327" y="2516773"/>
            <a:ext cx="367288" cy="400110"/>
          </a:xfrm>
          <a:prstGeom prst="rect">
            <a:avLst/>
          </a:prstGeom>
          <a:noFill/>
        </p:spPr>
        <p:txBody>
          <a:bodyPr wrap="square" rtlCol="0">
            <a:spAutoFit/>
          </a:bodyPr>
          <a:lstStyle/>
          <a:p>
            <a:r>
              <a:rPr lang="en-US" altLang="zh-CN" sz="2000" b="1" dirty="0"/>
              <a:t>=</a:t>
            </a:r>
            <a:endParaRPr lang="zh-CN" altLang="en-US" sz="2000" b="1" dirty="0"/>
          </a:p>
        </p:txBody>
      </p:sp>
      <p:sp>
        <p:nvSpPr>
          <p:cNvPr id="135" name="椭圆 134">
            <a:extLst>
              <a:ext uri="{FF2B5EF4-FFF2-40B4-BE49-F238E27FC236}">
                <a16:creationId xmlns:a16="http://schemas.microsoft.com/office/drawing/2014/main" id="{A4A44B1A-2FD5-4EF4-A41A-778DF633A0ED}"/>
              </a:ext>
            </a:extLst>
          </p:cNvPr>
          <p:cNvSpPr/>
          <p:nvPr/>
        </p:nvSpPr>
        <p:spPr>
          <a:xfrm>
            <a:off x="7090923" y="2240289"/>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传播</a:t>
            </a:r>
            <a:endParaRPr lang="en-US" altLang="zh-CN" b="1" dirty="0">
              <a:latin typeface="+mn-ea"/>
            </a:endParaRPr>
          </a:p>
          <a:p>
            <a:pPr algn="ctr"/>
            <a:r>
              <a:rPr lang="zh-CN" altLang="en-US" b="1" dirty="0">
                <a:latin typeface="+mn-ea"/>
              </a:rPr>
              <a:t>时延</a:t>
            </a:r>
          </a:p>
        </p:txBody>
      </p:sp>
      <p:sp>
        <p:nvSpPr>
          <p:cNvPr id="136" name="文本框 135">
            <a:extLst>
              <a:ext uri="{FF2B5EF4-FFF2-40B4-BE49-F238E27FC236}">
                <a16:creationId xmlns:a16="http://schemas.microsoft.com/office/drawing/2014/main" id="{9A945F32-405A-4CD1-AA08-D70706B340E8}"/>
              </a:ext>
            </a:extLst>
          </p:cNvPr>
          <p:cNvSpPr txBox="1"/>
          <p:nvPr/>
        </p:nvSpPr>
        <p:spPr>
          <a:xfrm>
            <a:off x="8553924" y="2337115"/>
            <a:ext cx="2273665" cy="369332"/>
          </a:xfrm>
          <a:prstGeom prst="rect">
            <a:avLst/>
          </a:prstGeom>
          <a:noFill/>
        </p:spPr>
        <p:txBody>
          <a:bodyPr wrap="square" rtlCol="0">
            <a:spAutoFit/>
          </a:bodyPr>
          <a:lstStyle/>
          <a:p>
            <a:pPr algn="ctr"/>
            <a:r>
              <a:rPr lang="zh-CN" altLang="en-US" b="1" dirty="0"/>
              <a:t>信道长度（</a:t>
            </a:r>
            <a:r>
              <a:rPr lang="en-US" altLang="zh-CN" b="1" dirty="0"/>
              <a:t>m</a:t>
            </a:r>
            <a:r>
              <a:rPr lang="zh-CN" altLang="en-US" b="1" dirty="0"/>
              <a:t>）</a:t>
            </a:r>
          </a:p>
        </p:txBody>
      </p:sp>
      <p:cxnSp>
        <p:nvCxnSpPr>
          <p:cNvPr id="137" name="直接连接符 136">
            <a:extLst>
              <a:ext uri="{FF2B5EF4-FFF2-40B4-BE49-F238E27FC236}">
                <a16:creationId xmlns:a16="http://schemas.microsoft.com/office/drawing/2014/main" id="{7F3C3CAC-DAB5-411C-9293-0726D4C6E903}"/>
              </a:ext>
            </a:extLst>
          </p:cNvPr>
          <p:cNvCxnSpPr>
            <a:cxnSpLocks/>
          </p:cNvCxnSpPr>
          <p:nvPr/>
        </p:nvCxnSpPr>
        <p:spPr>
          <a:xfrm>
            <a:off x="8553925" y="2729471"/>
            <a:ext cx="22736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8" name="文本框 137">
            <a:extLst>
              <a:ext uri="{FF2B5EF4-FFF2-40B4-BE49-F238E27FC236}">
                <a16:creationId xmlns:a16="http://schemas.microsoft.com/office/drawing/2014/main" id="{EBB23666-0EFF-4282-838F-2AE96A0EEB9B}"/>
              </a:ext>
            </a:extLst>
          </p:cNvPr>
          <p:cNvSpPr txBox="1"/>
          <p:nvPr/>
        </p:nvSpPr>
        <p:spPr>
          <a:xfrm>
            <a:off x="8553924" y="2764473"/>
            <a:ext cx="2273665" cy="369332"/>
          </a:xfrm>
          <a:prstGeom prst="rect">
            <a:avLst/>
          </a:prstGeom>
          <a:noFill/>
        </p:spPr>
        <p:txBody>
          <a:bodyPr wrap="square" rtlCol="0">
            <a:spAutoFit/>
          </a:bodyPr>
          <a:lstStyle/>
          <a:p>
            <a:pPr algn="ctr"/>
            <a:r>
              <a:rPr lang="zh-CN" altLang="en-US" b="1" dirty="0"/>
              <a:t>信号传播速率（</a:t>
            </a:r>
            <a:r>
              <a:rPr lang="en-US" altLang="zh-CN" b="1" dirty="0"/>
              <a:t>m/s</a:t>
            </a:r>
            <a:r>
              <a:rPr lang="zh-CN" altLang="en-US" b="1" dirty="0"/>
              <a:t>）</a:t>
            </a:r>
          </a:p>
        </p:txBody>
      </p:sp>
      <p:sp>
        <p:nvSpPr>
          <p:cNvPr id="139" name="文本框 138">
            <a:extLst>
              <a:ext uri="{FF2B5EF4-FFF2-40B4-BE49-F238E27FC236}">
                <a16:creationId xmlns:a16="http://schemas.microsoft.com/office/drawing/2014/main" id="{79314379-2226-4F99-80C3-9CA78040F8A5}"/>
              </a:ext>
            </a:extLst>
          </p:cNvPr>
          <p:cNvSpPr txBox="1"/>
          <p:nvPr/>
        </p:nvSpPr>
        <p:spPr>
          <a:xfrm>
            <a:off x="8242797" y="2516773"/>
            <a:ext cx="367288" cy="400110"/>
          </a:xfrm>
          <a:prstGeom prst="rect">
            <a:avLst/>
          </a:prstGeom>
          <a:noFill/>
        </p:spPr>
        <p:txBody>
          <a:bodyPr wrap="square" rtlCol="0">
            <a:spAutoFit/>
          </a:bodyPr>
          <a:lstStyle/>
          <a:p>
            <a:r>
              <a:rPr lang="en-US" altLang="zh-CN" sz="2000" b="1" dirty="0"/>
              <a:t>=</a:t>
            </a:r>
            <a:endParaRPr lang="zh-CN" altLang="en-US" sz="2000" b="1" dirty="0"/>
          </a:p>
        </p:txBody>
      </p:sp>
      <p:sp>
        <p:nvSpPr>
          <p:cNvPr id="38" name="文本框 37">
            <a:extLst>
              <a:ext uri="{FF2B5EF4-FFF2-40B4-BE49-F238E27FC236}">
                <a16:creationId xmlns:a16="http://schemas.microsoft.com/office/drawing/2014/main" id="{96A89E7E-DE88-4FD3-93CD-CAEA011D90B7}"/>
              </a:ext>
            </a:extLst>
          </p:cNvPr>
          <p:cNvSpPr txBox="1"/>
          <p:nvPr/>
        </p:nvSpPr>
        <p:spPr>
          <a:xfrm>
            <a:off x="8542889" y="3258647"/>
            <a:ext cx="2807785" cy="830997"/>
          </a:xfrm>
          <a:prstGeom prst="rect">
            <a:avLst/>
          </a:prstGeom>
          <a:noFill/>
        </p:spPr>
        <p:txBody>
          <a:bodyPr wrap="square" rtlCol="0">
            <a:spAutoFit/>
          </a:bodyPr>
          <a:lstStyle/>
          <a:p>
            <a:r>
              <a:rPr lang="zh-CN" altLang="en-US" sz="1600" b="1" dirty="0"/>
              <a:t>自由空间：</a:t>
            </a:r>
            <a:r>
              <a:rPr lang="en-US" altLang="zh-CN" sz="1600" b="1" dirty="0"/>
              <a:t>3.0 × 10</a:t>
            </a:r>
            <a:r>
              <a:rPr lang="en-US" altLang="zh-CN" sz="1600" b="1" baseline="30000" dirty="0"/>
              <a:t>8</a:t>
            </a:r>
            <a:r>
              <a:rPr lang="en-US" altLang="zh-CN" sz="1600" b="1" dirty="0"/>
              <a:t> m/s</a:t>
            </a:r>
          </a:p>
          <a:p>
            <a:r>
              <a:rPr lang="zh-CN" altLang="en-US" sz="1600" b="1" dirty="0"/>
              <a:t>铜         线：</a:t>
            </a:r>
            <a:r>
              <a:rPr lang="en-US" altLang="zh-CN" sz="1600" b="1" dirty="0"/>
              <a:t>2.3 × 10</a:t>
            </a:r>
            <a:r>
              <a:rPr lang="en-US" altLang="zh-CN" sz="1600" b="1" baseline="30000" dirty="0"/>
              <a:t>8</a:t>
            </a:r>
            <a:r>
              <a:rPr lang="en-US" altLang="zh-CN" sz="1600" b="1" dirty="0"/>
              <a:t> m/s</a:t>
            </a:r>
          </a:p>
          <a:p>
            <a:r>
              <a:rPr lang="zh-CN" altLang="en-US" sz="1600" b="1" dirty="0"/>
              <a:t>光         纤：</a:t>
            </a:r>
            <a:r>
              <a:rPr lang="en-US" altLang="zh-CN" sz="1600" b="1" dirty="0"/>
              <a:t>2.0 × 10</a:t>
            </a:r>
            <a:r>
              <a:rPr lang="en-US" altLang="zh-CN" sz="1600" b="1" baseline="30000" dirty="0"/>
              <a:t>8</a:t>
            </a:r>
            <a:r>
              <a:rPr lang="en-US" altLang="zh-CN" sz="1600" b="1" dirty="0"/>
              <a:t> m/s</a:t>
            </a:r>
            <a:endParaRPr lang="zh-CN" altLang="en-US" sz="1600" b="1" dirty="0"/>
          </a:p>
        </p:txBody>
      </p:sp>
      <p:sp>
        <p:nvSpPr>
          <p:cNvPr id="29" name="íşlïḍè">
            <a:extLst>
              <a:ext uri="{FF2B5EF4-FFF2-40B4-BE49-F238E27FC236}">
                <a16:creationId xmlns:a16="http://schemas.microsoft.com/office/drawing/2014/main" id="{8804C95C-08E9-4B16-A529-3870A941D60B}"/>
              </a:ext>
            </a:extLst>
          </p:cNvPr>
          <p:cNvSpPr txBox="1"/>
          <p:nvPr/>
        </p:nvSpPr>
        <p:spPr>
          <a:xfrm>
            <a:off x="2045750" y="3258647"/>
            <a:ext cx="4050250" cy="830997"/>
          </a:xfrm>
          <a:prstGeom prst="rect">
            <a:avLst/>
          </a:prstGeom>
          <a:noFill/>
        </p:spPr>
        <p:txBody>
          <a:bodyPr wrap="square" lIns="91440" tIns="45720" rIns="91440" bIns="45720" anchor="ctr">
            <a:noAutofit/>
          </a:bodyPr>
          <a:lstStyle/>
          <a:p>
            <a:r>
              <a:rPr lang="zh-CN" altLang="en-US" sz="1600" b="1" dirty="0"/>
              <a:t>发送速率 </a:t>
            </a:r>
            <a:r>
              <a:rPr lang="en-US" altLang="zh-CN" sz="1600" b="1" dirty="0"/>
              <a:t>= min [</a:t>
            </a:r>
            <a:r>
              <a:rPr lang="zh-CN" altLang="en-US" sz="1600" b="1" dirty="0"/>
              <a:t>主机接口速率，</a:t>
            </a:r>
            <a:endParaRPr lang="en-US" altLang="zh-CN" sz="1600" b="1" dirty="0"/>
          </a:p>
          <a:p>
            <a:r>
              <a:rPr lang="zh-CN" altLang="en-US" sz="1600" b="1" dirty="0"/>
              <a:t>                               线路带宽，</a:t>
            </a:r>
            <a:endParaRPr lang="en-US" altLang="zh-CN" sz="1600" b="1" dirty="0"/>
          </a:p>
          <a:p>
            <a:r>
              <a:rPr lang="en-US" altLang="zh-CN" sz="1600" b="1" dirty="0"/>
              <a:t>                               </a:t>
            </a:r>
            <a:r>
              <a:rPr lang="zh-CN" altLang="en-US" sz="1600" b="1" dirty="0"/>
              <a:t>交换机或路由器的接口速率</a:t>
            </a:r>
            <a:r>
              <a:rPr lang="en-US" altLang="zh-CN" sz="1600" b="1" dirty="0"/>
              <a:t>]</a:t>
            </a:r>
            <a:endParaRPr lang="zh-CN" altLang="en-US" sz="1600" b="1" dirty="0"/>
          </a:p>
        </p:txBody>
      </p:sp>
    </p:spTree>
    <p:custDataLst>
      <p:tags r:id="rId1"/>
    </p:custDataLst>
    <p:extLst>
      <p:ext uri="{BB962C8B-B14F-4D97-AF65-F5344CB8AC3E}">
        <p14:creationId xmlns:p14="http://schemas.microsoft.com/office/powerpoint/2010/main" val="30384140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1"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p:tgtEl>
                                          <p:spTgt spid="29"/>
                                        </p:tgtEl>
                                        <p:attrNameLst>
                                          <p:attrName>ppt_y</p:attrName>
                                        </p:attrNameLst>
                                      </p:cBhvr>
                                      <p:tavLst>
                                        <p:tav tm="0">
                                          <p:val>
                                            <p:strVal val="#ppt_y-#ppt_h*1.125000"/>
                                          </p:val>
                                        </p:tav>
                                        <p:tav tm="100000">
                                          <p:val>
                                            <p:strVal val="#ppt_y"/>
                                          </p:val>
                                        </p:tav>
                                      </p:tavLst>
                                    </p:anim>
                                    <p:animEffect transition="in" filter="wipe(down)">
                                      <p:cBhvr>
                                        <p:cTn id="8" dur="500"/>
                                        <p:tgtEl>
                                          <p:spTgt spid="29"/>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1" fill="hold" grpId="0" nodeType="clickEffect">
                                  <p:stCondLst>
                                    <p:cond delay="0"/>
                                  </p:stCondLst>
                                  <p:childTnLst>
                                    <p:set>
                                      <p:cBhvr>
                                        <p:cTn id="12" dur="1" fill="hold">
                                          <p:stCondLst>
                                            <p:cond delay="0"/>
                                          </p:stCondLst>
                                        </p:cTn>
                                        <p:tgtEl>
                                          <p:spTgt spid="38"/>
                                        </p:tgtEl>
                                        <p:attrNameLst>
                                          <p:attrName>style.visibility</p:attrName>
                                        </p:attrNameLst>
                                      </p:cBhvr>
                                      <p:to>
                                        <p:strVal val="visible"/>
                                      </p:to>
                                    </p:set>
                                    <p:anim calcmode="lin" valueType="num">
                                      <p:cBhvr additive="base">
                                        <p:cTn id="13" dur="500"/>
                                        <p:tgtEl>
                                          <p:spTgt spid="38"/>
                                        </p:tgtEl>
                                        <p:attrNameLst>
                                          <p:attrName>ppt_y</p:attrName>
                                        </p:attrNameLst>
                                      </p:cBhvr>
                                      <p:tavLst>
                                        <p:tav tm="0">
                                          <p:val>
                                            <p:strVal val="#ppt_y-#ppt_h*1.125000"/>
                                          </p:val>
                                        </p:tav>
                                        <p:tav tm="100000">
                                          <p:val>
                                            <p:strVal val="#ppt_y"/>
                                          </p:val>
                                        </p:tav>
                                      </p:tavLst>
                                    </p:anim>
                                    <p:animEffect transition="in" filter="wipe(down)">
                                      <p:cBhvr>
                                        <p:cTn id="1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29" grpId="0"/>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DA779A8A-1730-4DAB-B3A3-2D43E8F8FF37}"/>
              </a:ext>
            </a:extLst>
          </p:cNvPr>
          <p:cNvGrpSpPr/>
          <p:nvPr/>
        </p:nvGrpSpPr>
        <p:grpSpPr>
          <a:xfrm>
            <a:off x="2389233" y="2138627"/>
            <a:ext cx="8722784" cy="3117478"/>
            <a:chOff x="2092852" y="2291706"/>
            <a:chExt cx="8722784" cy="3117478"/>
          </a:xfrm>
        </p:grpSpPr>
        <p:cxnSp>
          <p:nvCxnSpPr>
            <p:cNvPr id="45" name="直接箭头连接符 44">
              <a:extLst>
                <a:ext uri="{FF2B5EF4-FFF2-40B4-BE49-F238E27FC236}">
                  <a16:creationId xmlns:a16="http://schemas.microsoft.com/office/drawing/2014/main" id="{34A6804C-4849-4756-8DF5-4AB3488BDBDF}"/>
                </a:ext>
              </a:extLst>
            </p:cNvPr>
            <p:cNvCxnSpPr>
              <a:cxnSpLocks/>
            </p:cNvCxnSpPr>
            <p:nvPr/>
          </p:nvCxnSpPr>
          <p:spPr>
            <a:xfrm>
              <a:off x="2092852" y="5216677"/>
              <a:ext cx="7920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FF94FFC5-266A-4494-8CA0-72AD4FA29161}"/>
                </a:ext>
              </a:extLst>
            </p:cNvPr>
            <p:cNvCxnSpPr>
              <a:cxnSpLocks/>
            </p:cNvCxnSpPr>
            <p:nvPr/>
          </p:nvCxnSpPr>
          <p:spPr>
            <a:xfrm>
              <a:off x="2092852" y="2473258"/>
              <a:ext cx="7920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CC8B98A3-B6B6-450F-A432-B22FC496712F}"/>
                </a:ext>
              </a:extLst>
            </p:cNvPr>
            <p:cNvCxnSpPr>
              <a:cxnSpLocks/>
            </p:cNvCxnSpPr>
            <p:nvPr/>
          </p:nvCxnSpPr>
          <p:spPr>
            <a:xfrm>
              <a:off x="2092852" y="3844967"/>
              <a:ext cx="7920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文本框 45">
              <a:extLst>
                <a:ext uri="{FF2B5EF4-FFF2-40B4-BE49-F238E27FC236}">
                  <a16:creationId xmlns:a16="http://schemas.microsoft.com/office/drawing/2014/main" id="{4A19B3B3-B7DE-42C3-92E7-FFC2291C8A5C}"/>
                </a:ext>
              </a:extLst>
            </p:cNvPr>
            <p:cNvSpPr txBox="1"/>
            <p:nvPr/>
          </p:nvSpPr>
          <p:spPr>
            <a:xfrm>
              <a:off x="10035802" y="5039852"/>
              <a:ext cx="779834" cy="369332"/>
            </a:xfrm>
            <a:prstGeom prst="rect">
              <a:avLst/>
            </a:prstGeom>
            <a:noFill/>
          </p:spPr>
          <p:txBody>
            <a:bodyPr wrap="square" rtlCol="0">
              <a:spAutoFit/>
            </a:bodyPr>
            <a:lstStyle/>
            <a:p>
              <a:r>
                <a:rPr lang="zh-CN" altLang="en-US" b="1" dirty="0"/>
                <a:t>时间</a:t>
              </a:r>
            </a:p>
          </p:txBody>
        </p:sp>
        <p:sp>
          <p:nvSpPr>
            <p:cNvPr id="50" name="文本框 49">
              <a:extLst>
                <a:ext uri="{FF2B5EF4-FFF2-40B4-BE49-F238E27FC236}">
                  <a16:creationId xmlns:a16="http://schemas.microsoft.com/office/drawing/2014/main" id="{B1E7277F-3A0C-4D4B-9192-C204CBEA2B01}"/>
                </a:ext>
              </a:extLst>
            </p:cNvPr>
            <p:cNvSpPr txBox="1"/>
            <p:nvPr/>
          </p:nvSpPr>
          <p:spPr>
            <a:xfrm>
              <a:off x="10035802" y="3663415"/>
              <a:ext cx="779834" cy="369332"/>
            </a:xfrm>
            <a:prstGeom prst="rect">
              <a:avLst/>
            </a:prstGeom>
            <a:noFill/>
          </p:spPr>
          <p:txBody>
            <a:bodyPr wrap="square" rtlCol="0">
              <a:spAutoFit/>
            </a:bodyPr>
            <a:lstStyle/>
            <a:p>
              <a:r>
                <a:rPr lang="zh-CN" altLang="en-US" b="1" dirty="0"/>
                <a:t>时间</a:t>
              </a:r>
            </a:p>
          </p:txBody>
        </p:sp>
        <p:sp>
          <p:nvSpPr>
            <p:cNvPr id="51" name="文本框 50">
              <a:extLst>
                <a:ext uri="{FF2B5EF4-FFF2-40B4-BE49-F238E27FC236}">
                  <a16:creationId xmlns:a16="http://schemas.microsoft.com/office/drawing/2014/main" id="{9B476EFC-B40B-4C28-AAD7-04EA2175E641}"/>
                </a:ext>
              </a:extLst>
            </p:cNvPr>
            <p:cNvSpPr txBox="1"/>
            <p:nvPr/>
          </p:nvSpPr>
          <p:spPr>
            <a:xfrm>
              <a:off x="10035802" y="2291706"/>
              <a:ext cx="779834" cy="369332"/>
            </a:xfrm>
            <a:prstGeom prst="rect">
              <a:avLst/>
            </a:prstGeom>
            <a:noFill/>
          </p:spPr>
          <p:txBody>
            <a:bodyPr wrap="square" rtlCol="0">
              <a:spAutoFit/>
            </a:bodyPr>
            <a:lstStyle/>
            <a:p>
              <a:r>
                <a:rPr lang="zh-CN" altLang="en-US" b="1" dirty="0"/>
                <a:t>时间</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grpSp>
        <p:nvGrpSpPr>
          <p:cNvPr id="14" name="组合 13">
            <a:extLst>
              <a:ext uri="{FF2B5EF4-FFF2-40B4-BE49-F238E27FC236}">
                <a16:creationId xmlns:a16="http://schemas.microsoft.com/office/drawing/2014/main" id="{C41EE479-638E-49E9-B577-09A6F5ED3ECE}"/>
              </a:ext>
            </a:extLst>
          </p:cNvPr>
          <p:cNvGrpSpPr/>
          <p:nvPr/>
        </p:nvGrpSpPr>
        <p:grpSpPr>
          <a:xfrm>
            <a:off x="933106" y="1933006"/>
            <a:ext cx="1691499" cy="3323099"/>
            <a:chOff x="636725" y="2086085"/>
            <a:chExt cx="1691499" cy="3323099"/>
          </a:xfrm>
        </p:grpSpPr>
        <p:cxnSp>
          <p:nvCxnSpPr>
            <p:cNvPr id="6" name="直接连接符 5">
              <a:extLst>
                <a:ext uri="{FF2B5EF4-FFF2-40B4-BE49-F238E27FC236}">
                  <a16:creationId xmlns:a16="http://schemas.microsoft.com/office/drawing/2014/main" id="{9253FF5D-2F4E-4C0E-A75B-21BB915AD6D0}"/>
                </a:ext>
              </a:extLst>
            </p:cNvPr>
            <p:cNvCxnSpPr>
              <a:cxnSpLocks/>
            </p:cNvCxnSpPr>
            <p:nvPr/>
          </p:nvCxnSpPr>
          <p:spPr>
            <a:xfrm>
              <a:off x="1938307" y="2653738"/>
              <a:ext cx="0" cy="25396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31" name="图形 30">
              <a:extLst>
                <a:ext uri="{FF2B5EF4-FFF2-40B4-BE49-F238E27FC236}">
                  <a16:creationId xmlns:a16="http://schemas.microsoft.com/office/drawing/2014/main" id="{C3218252-C0B0-4296-ACD8-20FDC0CDB52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17410" y="3482361"/>
              <a:ext cx="641794" cy="530548"/>
            </a:xfrm>
            <a:prstGeom prst="rect">
              <a:avLst/>
            </a:prstGeom>
          </p:spPr>
        </p:pic>
        <p:pic>
          <p:nvPicPr>
            <p:cNvPr id="37" name="图形 36">
              <a:extLst>
                <a:ext uri="{FF2B5EF4-FFF2-40B4-BE49-F238E27FC236}">
                  <a16:creationId xmlns:a16="http://schemas.microsoft.com/office/drawing/2014/main" id="{E0AD7FEB-17AC-476E-8847-8C43C2B5CD6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48390" y="2086085"/>
              <a:ext cx="779834" cy="754265"/>
            </a:xfrm>
            <a:prstGeom prst="rect">
              <a:avLst/>
            </a:prstGeom>
          </p:spPr>
        </p:pic>
        <p:pic>
          <p:nvPicPr>
            <p:cNvPr id="39" name="图形 38">
              <a:extLst>
                <a:ext uri="{FF2B5EF4-FFF2-40B4-BE49-F238E27FC236}">
                  <a16:creationId xmlns:a16="http://schemas.microsoft.com/office/drawing/2014/main" id="{26966D9F-8E2C-4794-8499-C13E2CA46EE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69431" y="4654919"/>
              <a:ext cx="779834" cy="754265"/>
            </a:xfrm>
            <a:prstGeom prst="rect">
              <a:avLst/>
            </a:prstGeom>
          </p:spPr>
        </p:pic>
        <p:sp>
          <p:nvSpPr>
            <p:cNvPr id="40" name="文本框 39">
              <a:extLst>
                <a:ext uri="{FF2B5EF4-FFF2-40B4-BE49-F238E27FC236}">
                  <a16:creationId xmlns:a16="http://schemas.microsoft.com/office/drawing/2014/main" id="{DC7F1AC4-AA22-4882-894D-DF7FD6BCE301}"/>
                </a:ext>
              </a:extLst>
            </p:cNvPr>
            <p:cNvSpPr txBox="1"/>
            <p:nvPr/>
          </p:nvSpPr>
          <p:spPr>
            <a:xfrm>
              <a:off x="636725" y="4996207"/>
              <a:ext cx="779834" cy="369332"/>
            </a:xfrm>
            <a:prstGeom prst="rect">
              <a:avLst/>
            </a:prstGeom>
            <a:noFill/>
          </p:spPr>
          <p:txBody>
            <a:bodyPr wrap="square" rtlCol="0">
              <a:spAutoFit/>
            </a:bodyPr>
            <a:lstStyle/>
            <a:p>
              <a:r>
                <a:rPr lang="zh-CN" altLang="en-US" b="1" dirty="0"/>
                <a:t>主机</a:t>
              </a:r>
              <a:r>
                <a:rPr lang="en-US" altLang="zh-CN" b="1" dirty="0"/>
                <a:t>A</a:t>
              </a:r>
              <a:endParaRPr lang="zh-CN" altLang="en-US" b="1" dirty="0"/>
            </a:p>
          </p:txBody>
        </p:sp>
        <p:sp>
          <p:nvSpPr>
            <p:cNvPr id="41" name="文本框 40">
              <a:extLst>
                <a:ext uri="{FF2B5EF4-FFF2-40B4-BE49-F238E27FC236}">
                  <a16:creationId xmlns:a16="http://schemas.microsoft.com/office/drawing/2014/main" id="{42CCC720-940A-41F6-8DFC-28496D579703}"/>
                </a:ext>
              </a:extLst>
            </p:cNvPr>
            <p:cNvSpPr txBox="1"/>
            <p:nvPr/>
          </p:nvSpPr>
          <p:spPr>
            <a:xfrm>
              <a:off x="636725" y="3626522"/>
              <a:ext cx="911663" cy="369332"/>
            </a:xfrm>
            <a:prstGeom prst="rect">
              <a:avLst/>
            </a:prstGeom>
            <a:noFill/>
          </p:spPr>
          <p:txBody>
            <a:bodyPr wrap="square" rtlCol="0">
              <a:spAutoFit/>
            </a:bodyPr>
            <a:lstStyle/>
            <a:p>
              <a:r>
                <a:rPr lang="zh-CN" altLang="en-US" b="1" dirty="0"/>
                <a:t>路由器</a:t>
              </a:r>
            </a:p>
          </p:txBody>
        </p:sp>
        <p:sp>
          <p:nvSpPr>
            <p:cNvPr id="42" name="文本框 41">
              <a:extLst>
                <a:ext uri="{FF2B5EF4-FFF2-40B4-BE49-F238E27FC236}">
                  <a16:creationId xmlns:a16="http://schemas.microsoft.com/office/drawing/2014/main" id="{666F9F7E-5461-4DA1-BFCD-9B1B96353903}"/>
                </a:ext>
              </a:extLst>
            </p:cNvPr>
            <p:cNvSpPr txBox="1"/>
            <p:nvPr/>
          </p:nvSpPr>
          <p:spPr>
            <a:xfrm>
              <a:off x="636725" y="2401221"/>
              <a:ext cx="779834" cy="369332"/>
            </a:xfrm>
            <a:prstGeom prst="rect">
              <a:avLst/>
            </a:prstGeom>
            <a:noFill/>
          </p:spPr>
          <p:txBody>
            <a:bodyPr wrap="square" rtlCol="0">
              <a:spAutoFit/>
            </a:bodyPr>
            <a:lstStyle/>
            <a:p>
              <a:r>
                <a:rPr lang="zh-CN" altLang="en-US" b="1" dirty="0"/>
                <a:t>主机</a:t>
              </a:r>
              <a:r>
                <a:rPr lang="en-US" altLang="zh-CN" b="1" dirty="0"/>
                <a:t>B</a:t>
              </a:r>
              <a:endParaRPr lang="zh-CN" altLang="en-US" b="1" dirty="0"/>
            </a:p>
          </p:txBody>
        </p:sp>
        <p:sp>
          <p:nvSpPr>
            <p:cNvPr id="43" name="文本框 42">
              <a:extLst>
                <a:ext uri="{FF2B5EF4-FFF2-40B4-BE49-F238E27FC236}">
                  <a16:creationId xmlns:a16="http://schemas.microsoft.com/office/drawing/2014/main" id="{50447EB7-EF71-4FE7-B304-48875F24A39A}"/>
                </a:ext>
              </a:extLst>
            </p:cNvPr>
            <p:cNvSpPr txBox="1"/>
            <p:nvPr/>
          </p:nvSpPr>
          <p:spPr>
            <a:xfrm>
              <a:off x="1585138" y="2838190"/>
              <a:ext cx="352616" cy="646331"/>
            </a:xfrm>
            <a:prstGeom prst="rect">
              <a:avLst/>
            </a:prstGeom>
            <a:noFill/>
          </p:spPr>
          <p:txBody>
            <a:bodyPr wrap="square" rtlCol="0">
              <a:spAutoFit/>
            </a:bodyPr>
            <a:lstStyle/>
            <a:p>
              <a:pPr algn="ctr"/>
              <a:r>
                <a:rPr lang="zh-CN" altLang="en-US" b="1" dirty="0"/>
                <a:t>链</a:t>
              </a:r>
              <a:endParaRPr lang="en-US" altLang="zh-CN" b="1" dirty="0"/>
            </a:p>
            <a:p>
              <a:pPr algn="ctr"/>
              <a:r>
                <a:rPr lang="zh-CN" altLang="en-US" b="1" dirty="0"/>
                <a:t>路</a:t>
              </a:r>
            </a:p>
          </p:txBody>
        </p:sp>
        <p:sp>
          <p:nvSpPr>
            <p:cNvPr id="44" name="文本框 43">
              <a:extLst>
                <a:ext uri="{FF2B5EF4-FFF2-40B4-BE49-F238E27FC236}">
                  <a16:creationId xmlns:a16="http://schemas.microsoft.com/office/drawing/2014/main" id="{CE528C69-FD42-4769-97A6-775C923C00AF}"/>
                </a:ext>
              </a:extLst>
            </p:cNvPr>
            <p:cNvSpPr txBox="1"/>
            <p:nvPr/>
          </p:nvSpPr>
          <p:spPr>
            <a:xfrm>
              <a:off x="1564863" y="4020345"/>
              <a:ext cx="352616" cy="646331"/>
            </a:xfrm>
            <a:prstGeom prst="rect">
              <a:avLst/>
            </a:prstGeom>
            <a:noFill/>
          </p:spPr>
          <p:txBody>
            <a:bodyPr wrap="square" rtlCol="0">
              <a:spAutoFit/>
            </a:bodyPr>
            <a:lstStyle/>
            <a:p>
              <a:pPr algn="ctr"/>
              <a:r>
                <a:rPr lang="zh-CN" altLang="en-US" b="1" dirty="0"/>
                <a:t>链</a:t>
              </a:r>
              <a:endParaRPr lang="en-US" altLang="zh-CN" b="1" dirty="0"/>
            </a:p>
            <a:p>
              <a:pPr algn="ctr"/>
              <a:r>
                <a:rPr lang="zh-CN" altLang="en-US" b="1" dirty="0"/>
                <a:t>路</a:t>
              </a:r>
            </a:p>
          </p:txBody>
        </p:sp>
      </p:grpSp>
      <p:sp>
        <p:nvSpPr>
          <p:cNvPr id="16" name="平行四边形 15">
            <a:extLst>
              <a:ext uri="{FF2B5EF4-FFF2-40B4-BE49-F238E27FC236}">
                <a16:creationId xmlns:a16="http://schemas.microsoft.com/office/drawing/2014/main" id="{AC6A85B4-D427-4081-8A49-CEF7C1DD9DD8}"/>
              </a:ext>
            </a:extLst>
          </p:cNvPr>
          <p:cNvSpPr/>
          <p:nvPr/>
        </p:nvSpPr>
        <p:spPr>
          <a:xfrm>
            <a:off x="2491604" y="3691888"/>
            <a:ext cx="3071724" cy="1371709"/>
          </a:xfrm>
          <a:prstGeom prst="parallelogram">
            <a:avLst>
              <a:gd name="adj" fmla="val 8194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分组</a:t>
            </a:r>
          </a:p>
        </p:txBody>
      </p:sp>
      <p:cxnSp>
        <p:nvCxnSpPr>
          <p:cNvPr id="62" name="直接连接符 61">
            <a:extLst>
              <a:ext uri="{FF2B5EF4-FFF2-40B4-BE49-F238E27FC236}">
                <a16:creationId xmlns:a16="http://schemas.microsoft.com/office/drawing/2014/main" id="{07C742A8-EBC4-4C94-9D13-539B003A77C1}"/>
              </a:ext>
            </a:extLst>
          </p:cNvPr>
          <p:cNvCxnSpPr>
            <a:cxnSpLocks/>
          </p:cNvCxnSpPr>
          <p:nvPr/>
        </p:nvCxnSpPr>
        <p:spPr>
          <a:xfrm>
            <a:off x="5563328" y="3703920"/>
            <a:ext cx="0" cy="1367519"/>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A451955B-4CA6-45BB-BFE6-428D81EFA274}"/>
              </a:ext>
            </a:extLst>
          </p:cNvPr>
          <p:cNvCxnSpPr>
            <a:cxnSpLocks/>
          </p:cNvCxnSpPr>
          <p:nvPr/>
        </p:nvCxnSpPr>
        <p:spPr>
          <a:xfrm>
            <a:off x="6664368" y="3703920"/>
            <a:ext cx="0" cy="1367519"/>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8" name="平行四边形 67">
            <a:extLst>
              <a:ext uri="{FF2B5EF4-FFF2-40B4-BE49-F238E27FC236}">
                <a16:creationId xmlns:a16="http://schemas.microsoft.com/office/drawing/2014/main" id="{82E349A9-AE46-41FF-80AC-36B836EDA28F}"/>
              </a:ext>
            </a:extLst>
          </p:cNvPr>
          <p:cNvSpPr/>
          <p:nvPr/>
        </p:nvSpPr>
        <p:spPr>
          <a:xfrm>
            <a:off x="6664368" y="2315988"/>
            <a:ext cx="3071724" cy="1371709"/>
          </a:xfrm>
          <a:prstGeom prst="parallelogram">
            <a:avLst>
              <a:gd name="adj" fmla="val 8194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分组</a:t>
            </a:r>
          </a:p>
        </p:txBody>
      </p:sp>
      <p:cxnSp>
        <p:nvCxnSpPr>
          <p:cNvPr id="70" name="直接连接符 69">
            <a:extLst>
              <a:ext uri="{FF2B5EF4-FFF2-40B4-BE49-F238E27FC236}">
                <a16:creationId xmlns:a16="http://schemas.microsoft.com/office/drawing/2014/main" id="{9E049C7A-493F-46C5-AD99-664898EB005D}"/>
              </a:ext>
            </a:extLst>
          </p:cNvPr>
          <p:cNvCxnSpPr>
            <a:cxnSpLocks/>
          </p:cNvCxnSpPr>
          <p:nvPr/>
        </p:nvCxnSpPr>
        <p:spPr>
          <a:xfrm>
            <a:off x="8621505" y="3703920"/>
            <a:ext cx="0" cy="1367519"/>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CB32C8AF-AB25-4098-BE7F-A991DD6D6E58}"/>
              </a:ext>
            </a:extLst>
          </p:cNvPr>
          <p:cNvCxnSpPr>
            <a:cxnSpLocks/>
          </p:cNvCxnSpPr>
          <p:nvPr/>
        </p:nvCxnSpPr>
        <p:spPr>
          <a:xfrm>
            <a:off x="9736092" y="2336401"/>
            <a:ext cx="0" cy="2735038"/>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nvGrpSpPr>
          <p:cNvPr id="27" name="组合 26">
            <a:extLst>
              <a:ext uri="{FF2B5EF4-FFF2-40B4-BE49-F238E27FC236}">
                <a16:creationId xmlns:a16="http://schemas.microsoft.com/office/drawing/2014/main" id="{0AE80C81-29B3-4079-9555-0FA2D11E7478}"/>
              </a:ext>
            </a:extLst>
          </p:cNvPr>
          <p:cNvGrpSpPr/>
          <p:nvPr/>
        </p:nvGrpSpPr>
        <p:grpSpPr>
          <a:xfrm>
            <a:off x="2491604" y="5063597"/>
            <a:ext cx="1960333" cy="557577"/>
            <a:chOff x="1978654" y="4988074"/>
            <a:chExt cx="1960333" cy="557577"/>
          </a:xfrm>
        </p:grpSpPr>
        <p:sp>
          <p:nvSpPr>
            <p:cNvPr id="55" name="文本框 54">
              <a:extLst>
                <a:ext uri="{FF2B5EF4-FFF2-40B4-BE49-F238E27FC236}">
                  <a16:creationId xmlns:a16="http://schemas.microsoft.com/office/drawing/2014/main" id="{E338289A-4CBC-437C-AED5-0C9E23D8BC04}"/>
                </a:ext>
              </a:extLst>
            </p:cNvPr>
            <p:cNvSpPr txBox="1"/>
            <p:nvPr/>
          </p:nvSpPr>
          <p:spPr>
            <a:xfrm>
              <a:off x="2344981" y="5163497"/>
              <a:ext cx="1224483" cy="369332"/>
            </a:xfrm>
            <a:prstGeom prst="rect">
              <a:avLst/>
            </a:prstGeom>
            <a:noFill/>
          </p:spPr>
          <p:txBody>
            <a:bodyPr wrap="square" rtlCol="0">
              <a:spAutoFit/>
            </a:bodyPr>
            <a:lstStyle/>
            <a:p>
              <a:pPr algn="ctr"/>
              <a:r>
                <a:rPr lang="zh-CN" altLang="en-US" b="1" dirty="0"/>
                <a:t>发送时延</a:t>
              </a:r>
            </a:p>
          </p:txBody>
        </p:sp>
        <p:cxnSp>
          <p:nvCxnSpPr>
            <p:cNvPr id="18" name="直接连接符 17">
              <a:extLst>
                <a:ext uri="{FF2B5EF4-FFF2-40B4-BE49-F238E27FC236}">
                  <a16:creationId xmlns:a16="http://schemas.microsoft.com/office/drawing/2014/main" id="{E7E613D6-CF63-4D02-8E83-942D11F420E0}"/>
                </a:ext>
              </a:extLst>
            </p:cNvPr>
            <p:cNvCxnSpPr>
              <a:cxnSpLocks/>
            </p:cNvCxnSpPr>
            <p:nvPr/>
          </p:nvCxnSpPr>
          <p:spPr>
            <a:xfrm>
              <a:off x="1978654" y="4988074"/>
              <a:ext cx="0" cy="5465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BDA747AE-9216-4415-A9D7-72BAE5C56595}"/>
                </a:ext>
              </a:extLst>
            </p:cNvPr>
            <p:cNvCxnSpPr/>
            <p:nvPr/>
          </p:nvCxnSpPr>
          <p:spPr>
            <a:xfrm>
              <a:off x="1978654" y="5144171"/>
              <a:ext cx="1958868"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27C6D0ED-5155-4A42-BD2C-D5AC9CC47708}"/>
                </a:ext>
              </a:extLst>
            </p:cNvPr>
            <p:cNvCxnSpPr>
              <a:cxnSpLocks/>
            </p:cNvCxnSpPr>
            <p:nvPr/>
          </p:nvCxnSpPr>
          <p:spPr>
            <a:xfrm>
              <a:off x="3938987" y="4999139"/>
              <a:ext cx="0" cy="5465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8" name="组合 27">
            <a:extLst>
              <a:ext uri="{FF2B5EF4-FFF2-40B4-BE49-F238E27FC236}">
                <a16:creationId xmlns:a16="http://schemas.microsoft.com/office/drawing/2014/main" id="{D4DA0F6A-634B-4319-8590-F8AD37DCBFDC}"/>
              </a:ext>
            </a:extLst>
          </p:cNvPr>
          <p:cNvGrpSpPr/>
          <p:nvPr/>
        </p:nvGrpSpPr>
        <p:grpSpPr>
          <a:xfrm>
            <a:off x="4392979" y="5063597"/>
            <a:ext cx="1224483" cy="547200"/>
            <a:chOff x="3880029" y="4988074"/>
            <a:chExt cx="1224483" cy="547200"/>
          </a:xfrm>
        </p:grpSpPr>
        <p:cxnSp>
          <p:nvCxnSpPr>
            <p:cNvPr id="64" name="直接连接符 63">
              <a:extLst>
                <a:ext uri="{FF2B5EF4-FFF2-40B4-BE49-F238E27FC236}">
                  <a16:creationId xmlns:a16="http://schemas.microsoft.com/office/drawing/2014/main" id="{CD62C454-17FB-4332-A4A9-C241C8756071}"/>
                </a:ext>
              </a:extLst>
            </p:cNvPr>
            <p:cNvCxnSpPr>
              <a:cxnSpLocks/>
            </p:cNvCxnSpPr>
            <p:nvPr/>
          </p:nvCxnSpPr>
          <p:spPr>
            <a:xfrm>
              <a:off x="5049563" y="4988074"/>
              <a:ext cx="0" cy="5472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直接箭头连接符 77">
              <a:extLst>
                <a:ext uri="{FF2B5EF4-FFF2-40B4-BE49-F238E27FC236}">
                  <a16:creationId xmlns:a16="http://schemas.microsoft.com/office/drawing/2014/main" id="{AED424E2-F43F-40CB-8CD6-AF4FF7AA09A1}"/>
                </a:ext>
              </a:extLst>
            </p:cNvPr>
            <p:cNvCxnSpPr>
              <a:cxnSpLocks/>
            </p:cNvCxnSpPr>
            <p:nvPr/>
          </p:nvCxnSpPr>
          <p:spPr>
            <a:xfrm>
              <a:off x="3937522" y="5144171"/>
              <a:ext cx="1112041"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1" name="文本框 80">
              <a:extLst>
                <a:ext uri="{FF2B5EF4-FFF2-40B4-BE49-F238E27FC236}">
                  <a16:creationId xmlns:a16="http://schemas.microsoft.com/office/drawing/2014/main" id="{7DE0CECA-D8B3-48E2-BFD9-62E26C96ADE4}"/>
                </a:ext>
              </a:extLst>
            </p:cNvPr>
            <p:cNvSpPr txBox="1"/>
            <p:nvPr/>
          </p:nvSpPr>
          <p:spPr>
            <a:xfrm>
              <a:off x="3880029" y="5163497"/>
              <a:ext cx="1224483" cy="369332"/>
            </a:xfrm>
            <a:prstGeom prst="rect">
              <a:avLst/>
            </a:prstGeom>
            <a:noFill/>
          </p:spPr>
          <p:txBody>
            <a:bodyPr wrap="square" rtlCol="0">
              <a:spAutoFit/>
            </a:bodyPr>
            <a:lstStyle/>
            <a:p>
              <a:pPr algn="ctr"/>
              <a:r>
                <a:rPr lang="zh-CN" altLang="en-US" b="1" dirty="0"/>
                <a:t>传播时延</a:t>
              </a:r>
            </a:p>
          </p:txBody>
        </p:sp>
      </p:grpSp>
      <p:grpSp>
        <p:nvGrpSpPr>
          <p:cNvPr id="52" name="组合 51">
            <a:extLst>
              <a:ext uri="{FF2B5EF4-FFF2-40B4-BE49-F238E27FC236}">
                <a16:creationId xmlns:a16="http://schemas.microsoft.com/office/drawing/2014/main" id="{BA32A8D0-4302-4921-BD4F-6F0481229684}"/>
              </a:ext>
            </a:extLst>
          </p:cNvPr>
          <p:cNvGrpSpPr/>
          <p:nvPr/>
        </p:nvGrpSpPr>
        <p:grpSpPr>
          <a:xfrm>
            <a:off x="5499193" y="5071439"/>
            <a:ext cx="1224483" cy="813912"/>
            <a:chOff x="4986243" y="4995916"/>
            <a:chExt cx="1224483" cy="813912"/>
          </a:xfrm>
        </p:grpSpPr>
        <p:cxnSp>
          <p:nvCxnSpPr>
            <p:cNvPr id="66" name="直接连接符 65">
              <a:extLst>
                <a:ext uri="{FF2B5EF4-FFF2-40B4-BE49-F238E27FC236}">
                  <a16:creationId xmlns:a16="http://schemas.microsoft.com/office/drawing/2014/main" id="{9CD18EED-31DD-4ED0-BF0B-973F0471C38B}"/>
                </a:ext>
              </a:extLst>
            </p:cNvPr>
            <p:cNvCxnSpPr>
              <a:cxnSpLocks/>
            </p:cNvCxnSpPr>
            <p:nvPr/>
          </p:nvCxnSpPr>
          <p:spPr>
            <a:xfrm>
              <a:off x="6151418" y="4995916"/>
              <a:ext cx="0" cy="5472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接箭头连接符 83">
              <a:extLst>
                <a:ext uri="{FF2B5EF4-FFF2-40B4-BE49-F238E27FC236}">
                  <a16:creationId xmlns:a16="http://schemas.microsoft.com/office/drawing/2014/main" id="{745A6E0C-6B13-462A-BE4E-3BF4601030E9}"/>
                </a:ext>
              </a:extLst>
            </p:cNvPr>
            <p:cNvCxnSpPr>
              <a:cxnSpLocks/>
            </p:cNvCxnSpPr>
            <p:nvPr/>
          </p:nvCxnSpPr>
          <p:spPr>
            <a:xfrm>
              <a:off x="5049563" y="5144477"/>
              <a:ext cx="1112041"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5" name="文本框 84">
              <a:extLst>
                <a:ext uri="{FF2B5EF4-FFF2-40B4-BE49-F238E27FC236}">
                  <a16:creationId xmlns:a16="http://schemas.microsoft.com/office/drawing/2014/main" id="{0A1DE2C2-A8E7-47F7-851B-7DE8F34B416D}"/>
                </a:ext>
              </a:extLst>
            </p:cNvPr>
            <p:cNvSpPr txBox="1"/>
            <p:nvPr/>
          </p:nvSpPr>
          <p:spPr>
            <a:xfrm>
              <a:off x="4986243" y="5163497"/>
              <a:ext cx="1224483" cy="646331"/>
            </a:xfrm>
            <a:prstGeom prst="rect">
              <a:avLst/>
            </a:prstGeom>
            <a:noFill/>
          </p:spPr>
          <p:txBody>
            <a:bodyPr wrap="square" rtlCol="0">
              <a:spAutoFit/>
            </a:bodyPr>
            <a:lstStyle/>
            <a:p>
              <a:pPr algn="ctr"/>
              <a:r>
                <a:rPr lang="zh-CN" altLang="en-US" b="1" dirty="0"/>
                <a:t>排队时延</a:t>
              </a:r>
              <a:endParaRPr lang="en-US" altLang="zh-CN" b="1" dirty="0"/>
            </a:p>
            <a:p>
              <a:pPr algn="ctr"/>
              <a:r>
                <a:rPr lang="zh-CN" altLang="en-US" b="1" dirty="0"/>
                <a:t>处理时延</a:t>
              </a:r>
            </a:p>
          </p:txBody>
        </p:sp>
      </p:grpSp>
      <p:grpSp>
        <p:nvGrpSpPr>
          <p:cNvPr id="53" name="组合 52">
            <a:extLst>
              <a:ext uri="{FF2B5EF4-FFF2-40B4-BE49-F238E27FC236}">
                <a16:creationId xmlns:a16="http://schemas.microsoft.com/office/drawing/2014/main" id="{CC29CADD-4552-482D-A49D-BEE02EDC303C}"/>
              </a:ext>
            </a:extLst>
          </p:cNvPr>
          <p:cNvGrpSpPr/>
          <p:nvPr/>
        </p:nvGrpSpPr>
        <p:grpSpPr>
          <a:xfrm>
            <a:off x="6667881" y="5071439"/>
            <a:ext cx="1958868" cy="547200"/>
            <a:chOff x="6154931" y="4995916"/>
            <a:chExt cx="1958868" cy="547200"/>
          </a:xfrm>
        </p:grpSpPr>
        <p:cxnSp>
          <p:nvCxnSpPr>
            <p:cNvPr id="69" name="直接连接符 68">
              <a:extLst>
                <a:ext uri="{FF2B5EF4-FFF2-40B4-BE49-F238E27FC236}">
                  <a16:creationId xmlns:a16="http://schemas.microsoft.com/office/drawing/2014/main" id="{046300A1-A1CC-41F5-909F-4A6E7647A43A}"/>
                </a:ext>
              </a:extLst>
            </p:cNvPr>
            <p:cNvCxnSpPr>
              <a:cxnSpLocks/>
            </p:cNvCxnSpPr>
            <p:nvPr/>
          </p:nvCxnSpPr>
          <p:spPr>
            <a:xfrm>
              <a:off x="8108555" y="4995916"/>
              <a:ext cx="0" cy="5472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6" name="文本框 95">
              <a:extLst>
                <a:ext uri="{FF2B5EF4-FFF2-40B4-BE49-F238E27FC236}">
                  <a16:creationId xmlns:a16="http://schemas.microsoft.com/office/drawing/2014/main" id="{2371CC1E-5387-4842-B0FD-BFA00302D925}"/>
                </a:ext>
              </a:extLst>
            </p:cNvPr>
            <p:cNvSpPr txBox="1"/>
            <p:nvPr/>
          </p:nvSpPr>
          <p:spPr>
            <a:xfrm>
              <a:off x="6521258" y="5163497"/>
              <a:ext cx="1224483" cy="369332"/>
            </a:xfrm>
            <a:prstGeom prst="rect">
              <a:avLst/>
            </a:prstGeom>
            <a:noFill/>
          </p:spPr>
          <p:txBody>
            <a:bodyPr wrap="square" rtlCol="0">
              <a:spAutoFit/>
            </a:bodyPr>
            <a:lstStyle/>
            <a:p>
              <a:pPr algn="ctr"/>
              <a:r>
                <a:rPr lang="zh-CN" altLang="en-US" b="1" dirty="0"/>
                <a:t>发送时延</a:t>
              </a:r>
            </a:p>
          </p:txBody>
        </p:sp>
        <p:cxnSp>
          <p:nvCxnSpPr>
            <p:cNvPr id="97" name="直接箭头连接符 96">
              <a:extLst>
                <a:ext uri="{FF2B5EF4-FFF2-40B4-BE49-F238E27FC236}">
                  <a16:creationId xmlns:a16="http://schemas.microsoft.com/office/drawing/2014/main" id="{0B4A93F1-05F4-44B3-AC30-6AFFCC9BE931}"/>
                </a:ext>
              </a:extLst>
            </p:cNvPr>
            <p:cNvCxnSpPr/>
            <p:nvPr/>
          </p:nvCxnSpPr>
          <p:spPr>
            <a:xfrm>
              <a:off x="6154931" y="5144171"/>
              <a:ext cx="1958868"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717B5215-C701-40D1-A212-A460B93CA745}"/>
              </a:ext>
            </a:extLst>
          </p:cNvPr>
          <p:cNvGrpSpPr/>
          <p:nvPr/>
        </p:nvGrpSpPr>
        <p:grpSpPr>
          <a:xfrm>
            <a:off x="8567829" y="5071439"/>
            <a:ext cx="1224483" cy="547200"/>
            <a:chOff x="8054879" y="4995916"/>
            <a:chExt cx="1224483" cy="547200"/>
          </a:xfrm>
        </p:grpSpPr>
        <p:cxnSp>
          <p:nvCxnSpPr>
            <p:cNvPr id="71" name="直接连接符 70">
              <a:extLst>
                <a:ext uri="{FF2B5EF4-FFF2-40B4-BE49-F238E27FC236}">
                  <a16:creationId xmlns:a16="http://schemas.microsoft.com/office/drawing/2014/main" id="{DB098E4C-1DDC-4338-95FB-0DF2AA6D1D80}"/>
                </a:ext>
              </a:extLst>
            </p:cNvPr>
            <p:cNvCxnSpPr>
              <a:cxnSpLocks/>
            </p:cNvCxnSpPr>
            <p:nvPr/>
          </p:nvCxnSpPr>
          <p:spPr>
            <a:xfrm>
              <a:off x="9223142" y="4995916"/>
              <a:ext cx="0" cy="5472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接箭头连接符 102">
              <a:extLst>
                <a:ext uri="{FF2B5EF4-FFF2-40B4-BE49-F238E27FC236}">
                  <a16:creationId xmlns:a16="http://schemas.microsoft.com/office/drawing/2014/main" id="{371FFBAA-A6DA-4E5F-A1F3-1A18DA799017}"/>
                </a:ext>
              </a:extLst>
            </p:cNvPr>
            <p:cNvCxnSpPr>
              <a:cxnSpLocks/>
            </p:cNvCxnSpPr>
            <p:nvPr/>
          </p:nvCxnSpPr>
          <p:spPr>
            <a:xfrm>
              <a:off x="8111101" y="5144477"/>
              <a:ext cx="1112041"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4" name="文本框 103">
              <a:extLst>
                <a:ext uri="{FF2B5EF4-FFF2-40B4-BE49-F238E27FC236}">
                  <a16:creationId xmlns:a16="http://schemas.microsoft.com/office/drawing/2014/main" id="{0905183B-902F-4B9E-B700-D28E83CB6BB2}"/>
                </a:ext>
              </a:extLst>
            </p:cNvPr>
            <p:cNvSpPr txBox="1"/>
            <p:nvPr/>
          </p:nvSpPr>
          <p:spPr>
            <a:xfrm>
              <a:off x="8054879" y="5163497"/>
              <a:ext cx="1224483" cy="369332"/>
            </a:xfrm>
            <a:prstGeom prst="rect">
              <a:avLst/>
            </a:prstGeom>
            <a:noFill/>
          </p:spPr>
          <p:txBody>
            <a:bodyPr wrap="square" rtlCol="0">
              <a:spAutoFit/>
            </a:bodyPr>
            <a:lstStyle/>
            <a:p>
              <a:pPr algn="ctr"/>
              <a:r>
                <a:rPr lang="zh-CN" altLang="en-US" b="1" dirty="0"/>
                <a:t>传播时延</a:t>
              </a:r>
            </a:p>
          </p:txBody>
        </p:sp>
      </p:grpSp>
    </p:spTree>
    <p:custDataLst>
      <p:tags r:id="rId1"/>
    </p:custDataLst>
    <p:extLst>
      <p:ext uri="{BB962C8B-B14F-4D97-AF65-F5344CB8AC3E}">
        <p14:creationId xmlns:p14="http://schemas.microsoft.com/office/powerpoint/2010/main" val="2057588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800" decel="100000"/>
                                        <p:tgtEl>
                                          <p:spTgt spid="14"/>
                                        </p:tgtEl>
                                      </p:cBhvr>
                                    </p:animEffect>
                                    <p:anim calcmode="lin" valueType="num">
                                      <p:cBhvr>
                                        <p:cTn id="8" dur="800" decel="100000" fill="hold"/>
                                        <p:tgtEl>
                                          <p:spTgt spid="14"/>
                                        </p:tgtEl>
                                        <p:attrNameLst>
                                          <p:attrName>style.rotation</p:attrName>
                                        </p:attrNameLst>
                                      </p:cBhvr>
                                      <p:tavLst>
                                        <p:tav tm="0">
                                          <p:val>
                                            <p:fltVal val="-90"/>
                                          </p:val>
                                        </p:tav>
                                        <p:tav tm="100000">
                                          <p:val>
                                            <p:fltVal val="0"/>
                                          </p:val>
                                        </p:tav>
                                      </p:tavLst>
                                    </p:anim>
                                    <p:anim calcmode="lin" valueType="num">
                                      <p:cBhvr>
                                        <p:cTn id="9" dur="800" decel="100000" fill="hold"/>
                                        <p:tgtEl>
                                          <p:spTgt spid="14"/>
                                        </p:tgtEl>
                                        <p:attrNameLst>
                                          <p:attrName>ppt_x</p:attrName>
                                        </p:attrNameLst>
                                      </p:cBhvr>
                                      <p:tavLst>
                                        <p:tav tm="0">
                                          <p:val>
                                            <p:strVal val="#ppt_x+0.4"/>
                                          </p:val>
                                        </p:tav>
                                        <p:tav tm="100000">
                                          <p:val>
                                            <p:strVal val="#ppt_x-0.05"/>
                                          </p:val>
                                        </p:tav>
                                      </p:tavLst>
                                    </p:anim>
                                    <p:anim calcmode="lin" valueType="num">
                                      <p:cBhvr>
                                        <p:cTn id="10" dur="800" decel="100000" fill="hold"/>
                                        <p:tgtEl>
                                          <p:spTgt spid="14"/>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4"/>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4"/>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10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10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anim calcmode="lin" valueType="num">
                                      <p:cBhvr>
                                        <p:cTn id="28" dur="500" fill="hold"/>
                                        <p:tgtEl>
                                          <p:spTgt spid="27"/>
                                        </p:tgtEl>
                                        <p:attrNameLst>
                                          <p:attrName>ppt_x</p:attrName>
                                        </p:attrNameLst>
                                      </p:cBhvr>
                                      <p:tavLst>
                                        <p:tav tm="0">
                                          <p:val>
                                            <p:strVal val="#ppt_x"/>
                                          </p:val>
                                        </p:tav>
                                        <p:tav tm="100000">
                                          <p:val>
                                            <p:strVal val="#ppt_x"/>
                                          </p:val>
                                        </p:tav>
                                      </p:tavLst>
                                    </p:anim>
                                    <p:anim calcmode="lin" valueType="num">
                                      <p:cBhvr>
                                        <p:cTn id="29" dur="5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62"/>
                                        </p:tgtEl>
                                        <p:attrNameLst>
                                          <p:attrName>style.visibility</p:attrName>
                                        </p:attrNameLst>
                                      </p:cBhvr>
                                      <p:to>
                                        <p:strVal val="visible"/>
                                      </p:to>
                                    </p:set>
                                    <p:animEffect transition="in" filter="wipe(up)">
                                      <p:cBhvr>
                                        <p:cTn id="34" dur="500"/>
                                        <p:tgtEl>
                                          <p:spTgt spid="62"/>
                                        </p:tgtEl>
                                      </p:cBhvr>
                                    </p:animEffect>
                                  </p:childTnLst>
                                </p:cTn>
                              </p:par>
                            </p:childTnLst>
                          </p:cTn>
                        </p:par>
                        <p:par>
                          <p:cTn id="35" fill="hold">
                            <p:stCondLst>
                              <p:cond delay="500"/>
                            </p:stCondLst>
                            <p:childTnLst>
                              <p:par>
                                <p:cTn id="36" presetID="42" presetClass="entr" presetSubtype="0" fill="hold"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anim calcmode="lin" valueType="num">
                                      <p:cBhvr>
                                        <p:cTn id="39" dur="500" fill="hold"/>
                                        <p:tgtEl>
                                          <p:spTgt spid="28"/>
                                        </p:tgtEl>
                                        <p:attrNameLst>
                                          <p:attrName>ppt_x</p:attrName>
                                        </p:attrNameLst>
                                      </p:cBhvr>
                                      <p:tavLst>
                                        <p:tav tm="0">
                                          <p:val>
                                            <p:strVal val="#ppt_x"/>
                                          </p:val>
                                        </p:tav>
                                        <p:tav tm="100000">
                                          <p:val>
                                            <p:strVal val="#ppt_x"/>
                                          </p:val>
                                        </p:tav>
                                      </p:tavLst>
                                    </p:anim>
                                    <p:anim calcmode="lin" valueType="num">
                                      <p:cBhvr>
                                        <p:cTn id="40" dur="5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67"/>
                                        </p:tgtEl>
                                        <p:attrNameLst>
                                          <p:attrName>style.visibility</p:attrName>
                                        </p:attrNameLst>
                                      </p:cBhvr>
                                      <p:to>
                                        <p:strVal val="visible"/>
                                      </p:to>
                                    </p:set>
                                    <p:animEffect transition="in" filter="wipe(up)">
                                      <p:cBhvr>
                                        <p:cTn id="45" dur="500"/>
                                        <p:tgtEl>
                                          <p:spTgt spid="67"/>
                                        </p:tgtEl>
                                      </p:cBhvr>
                                    </p:animEffect>
                                  </p:childTnLst>
                                </p:cTn>
                              </p:par>
                            </p:childTnLst>
                          </p:cTn>
                        </p:par>
                        <p:par>
                          <p:cTn id="46" fill="hold">
                            <p:stCondLst>
                              <p:cond delay="500"/>
                            </p:stCondLst>
                            <p:childTnLst>
                              <p:par>
                                <p:cTn id="47" presetID="42" presetClass="entr" presetSubtype="0" fill="hold" nodeType="afterEffect">
                                  <p:stCondLst>
                                    <p:cond delay="0"/>
                                  </p:stCondLst>
                                  <p:childTnLst>
                                    <p:set>
                                      <p:cBhvr>
                                        <p:cTn id="48" dur="1" fill="hold">
                                          <p:stCondLst>
                                            <p:cond delay="0"/>
                                          </p:stCondLst>
                                        </p:cTn>
                                        <p:tgtEl>
                                          <p:spTgt spid="52"/>
                                        </p:tgtEl>
                                        <p:attrNameLst>
                                          <p:attrName>style.visibility</p:attrName>
                                        </p:attrNameLst>
                                      </p:cBhvr>
                                      <p:to>
                                        <p:strVal val="visible"/>
                                      </p:to>
                                    </p:set>
                                    <p:animEffect transition="in" filter="fade">
                                      <p:cBhvr>
                                        <p:cTn id="49" dur="500"/>
                                        <p:tgtEl>
                                          <p:spTgt spid="52"/>
                                        </p:tgtEl>
                                      </p:cBhvr>
                                    </p:animEffect>
                                    <p:anim calcmode="lin" valueType="num">
                                      <p:cBhvr>
                                        <p:cTn id="50" dur="500" fill="hold"/>
                                        <p:tgtEl>
                                          <p:spTgt spid="52"/>
                                        </p:tgtEl>
                                        <p:attrNameLst>
                                          <p:attrName>ppt_x</p:attrName>
                                        </p:attrNameLst>
                                      </p:cBhvr>
                                      <p:tavLst>
                                        <p:tav tm="0">
                                          <p:val>
                                            <p:strVal val="#ppt_x"/>
                                          </p:val>
                                        </p:tav>
                                        <p:tav tm="100000">
                                          <p:val>
                                            <p:strVal val="#ppt_x"/>
                                          </p:val>
                                        </p:tav>
                                      </p:tavLst>
                                    </p:anim>
                                    <p:anim calcmode="lin" valueType="num">
                                      <p:cBhvr>
                                        <p:cTn id="51" dur="5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grpId="0" nodeType="clickEffect">
                                  <p:stCondLst>
                                    <p:cond delay="0"/>
                                  </p:stCondLst>
                                  <p:childTnLst>
                                    <p:set>
                                      <p:cBhvr>
                                        <p:cTn id="55" dur="1" fill="hold">
                                          <p:stCondLst>
                                            <p:cond delay="0"/>
                                          </p:stCondLst>
                                        </p:cTn>
                                        <p:tgtEl>
                                          <p:spTgt spid="68"/>
                                        </p:tgtEl>
                                        <p:attrNameLst>
                                          <p:attrName>style.visibility</p:attrName>
                                        </p:attrNameLst>
                                      </p:cBhvr>
                                      <p:to>
                                        <p:strVal val="visible"/>
                                      </p:to>
                                    </p:set>
                                    <p:animEffect transition="in" filter="wipe(left)">
                                      <p:cBhvr>
                                        <p:cTn id="56" dur="1000"/>
                                        <p:tgtEl>
                                          <p:spTgt spid="68"/>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1" fill="hold" nodeType="clickEffect">
                                  <p:stCondLst>
                                    <p:cond delay="0"/>
                                  </p:stCondLst>
                                  <p:childTnLst>
                                    <p:set>
                                      <p:cBhvr>
                                        <p:cTn id="60" dur="1" fill="hold">
                                          <p:stCondLst>
                                            <p:cond delay="0"/>
                                          </p:stCondLst>
                                        </p:cTn>
                                        <p:tgtEl>
                                          <p:spTgt spid="70"/>
                                        </p:tgtEl>
                                        <p:attrNameLst>
                                          <p:attrName>style.visibility</p:attrName>
                                        </p:attrNameLst>
                                      </p:cBhvr>
                                      <p:to>
                                        <p:strVal val="visible"/>
                                      </p:to>
                                    </p:set>
                                    <p:animEffect transition="in" filter="wipe(up)">
                                      <p:cBhvr>
                                        <p:cTn id="61" dur="500"/>
                                        <p:tgtEl>
                                          <p:spTgt spid="70"/>
                                        </p:tgtEl>
                                      </p:cBhvr>
                                    </p:animEffect>
                                  </p:childTnLst>
                                </p:cTn>
                              </p:par>
                            </p:childTnLst>
                          </p:cTn>
                        </p:par>
                        <p:par>
                          <p:cTn id="62" fill="hold">
                            <p:stCondLst>
                              <p:cond delay="500"/>
                            </p:stCondLst>
                            <p:childTnLst>
                              <p:par>
                                <p:cTn id="63" presetID="42" presetClass="entr" presetSubtype="0" fill="hold" nodeType="afterEffect">
                                  <p:stCondLst>
                                    <p:cond delay="0"/>
                                  </p:stCondLst>
                                  <p:childTnLst>
                                    <p:set>
                                      <p:cBhvr>
                                        <p:cTn id="64" dur="1" fill="hold">
                                          <p:stCondLst>
                                            <p:cond delay="0"/>
                                          </p:stCondLst>
                                        </p:cTn>
                                        <p:tgtEl>
                                          <p:spTgt spid="53"/>
                                        </p:tgtEl>
                                        <p:attrNameLst>
                                          <p:attrName>style.visibility</p:attrName>
                                        </p:attrNameLst>
                                      </p:cBhvr>
                                      <p:to>
                                        <p:strVal val="visible"/>
                                      </p:to>
                                    </p:set>
                                    <p:animEffect transition="in" filter="fade">
                                      <p:cBhvr>
                                        <p:cTn id="65" dur="500"/>
                                        <p:tgtEl>
                                          <p:spTgt spid="53"/>
                                        </p:tgtEl>
                                      </p:cBhvr>
                                    </p:animEffect>
                                    <p:anim calcmode="lin" valueType="num">
                                      <p:cBhvr>
                                        <p:cTn id="66" dur="500" fill="hold"/>
                                        <p:tgtEl>
                                          <p:spTgt spid="53"/>
                                        </p:tgtEl>
                                        <p:attrNameLst>
                                          <p:attrName>ppt_x</p:attrName>
                                        </p:attrNameLst>
                                      </p:cBhvr>
                                      <p:tavLst>
                                        <p:tav tm="0">
                                          <p:val>
                                            <p:strVal val="#ppt_x"/>
                                          </p:val>
                                        </p:tav>
                                        <p:tav tm="100000">
                                          <p:val>
                                            <p:strVal val="#ppt_x"/>
                                          </p:val>
                                        </p:tav>
                                      </p:tavLst>
                                    </p:anim>
                                    <p:anim calcmode="lin" valueType="num">
                                      <p:cBhvr>
                                        <p:cTn id="67" dur="5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2" presetClass="entr" presetSubtype="1" fill="hold" nodeType="clickEffect">
                                  <p:stCondLst>
                                    <p:cond delay="0"/>
                                  </p:stCondLst>
                                  <p:childTnLst>
                                    <p:set>
                                      <p:cBhvr>
                                        <p:cTn id="71" dur="1" fill="hold">
                                          <p:stCondLst>
                                            <p:cond delay="0"/>
                                          </p:stCondLst>
                                        </p:cTn>
                                        <p:tgtEl>
                                          <p:spTgt spid="72"/>
                                        </p:tgtEl>
                                        <p:attrNameLst>
                                          <p:attrName>style.visibility</p:attrName>
                                        </p:attrNameLst>
                                      </p:cBhvr>
                                      <p:to>
                                        <p:strVal val="visible"/>
                                      </p:to>
                                    </p:set>
                                    <p:animEffect transition="in" filter="wipe(up)">
                                      <p:cBhvr>
                                        <p:cTn id="72" dur="500"/>
                                        <p:tgtEl>
                                          <p:spTgt spid="72"/>
                                        </p:tgtEl>
                                      </p:cBhvr>
                                    </p:animEffect>
                                  </p:childTnLst>
                                </p:cTn>
                              </p:par>
                            </p:childTnLst>
                          </p:cTn>
                        </p:par>
                        <p:par>
                          <p:cTn id="73" fill="hold">
                            <p:stCondLst>
                              <p:cond delay="500"/>
                            </p:stCondLst>
                            <p:childTnLst>
                              <p:par>
                                <p:cTn id="74" presetID="42" presetClass="entr" presetSubtype="0" fill="hold" nodeType="afterEffect">
                                  <p:stCondLst>
                                    <p:cond delay="0"/>
                                  </p:stCondLst>
                                  <p:childTnLst>
                                    <p:set>
                                      <p:cBhvr>
                                        <p:cTn id="75" dur="1" fill="hold">
                                          <p:stCondLst>
                                            <p:cond delay="0"/>
                                          </p:stCondLst>
                                        </p:cTn>
                                        <p:tgtEl>
                                          <p:spTgt spid="54"/>
                                        </p:tgtEl>
                                        <p:attrNameLst>
                                          <p:attrName>style.visibility</p:attrName>
                                        </p:attrNameLst>
                                      </p:cBhvr>
                                      <p:to>
                                        <p:strVal val="visible"/>
                                      </p:to>
                                    </p:set>
                                    <p:animEffect transition="in" filter="fade">
                                      <p:cBhvr>
                                        <p:cTn id="76" dur="500"/>
                                        <p:tgtEl>
                                          <p:spTgt spid="54"/>
                                        </p:tgtEl>
                                      </p:cBhvr>
                                    </p:animEffect>
                                    <p:anim calcmode="lin" valueType="num">
                                      <p:cBhvr>
                                        <p:cTn id="77" dur="500" fill="hold"/>
                                        <p:tgtEl>
                                          <p:spTgt spid="54"/>
                                        </p:tgtEl>
                                        <p:attrNameLst>
                                          <p:attrName>ppt_x</p:attrName>
                                        </p:attrNameLst>
                                      </p:cBhvr>
                                      <p:tavLst>
                                        <p:tav tm="0">
                                          <p:val>
                                            <p:strVal val="#ppt_x"/>
                                          </p:val>
                                        </p:tav>
                                        <p:tav tm="100000">
                                          <p:val>
                                            <p:strVal val="#ppt_x"/>
                                          </p:val>
                                        </p:tav>
                                      </p:tavLst>
                                    </p:anim>
                                    <p:anim calcmode="lin" valueType="num">
                                      <p:cBhvr>
                                        <p:cTn id="78" dur="500" fill="hold"/>
                                        <p:tgtEl>
                                          <p:spTgt spid="5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68" grpId="0" animBg="1"/>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DA779A8A-1730-4DAB-B3A3-2D43E8F8FF37}"/>
              </a:ext>
            </a:extLst>
          </p:cNvPr>
          <p:cNvGrpSpPr/>
          <p:nvPr/>
        </p:nvGrpSpPr>
        <p:grpSpPr>
          <a:xfrm>
            <a:off x="2389233" y="2138627"/>
            <a:ext cx="8722784" cy="3117478"/>
            <a:chOff x="2092852" y="2291706"/>
            <a:chExt cx="8722784" cy="3117478"/>
          </a:xfrm>
        </p:grpSpPr>
        <p:cxnSp>
          <p:nvCxnSpPr>
            <p:cNvPr id="45" name="直接箭头连接符 44">
              <a:extLst>
                <a:ext uri="{FF2B5EF4-FFF2-40B4-BE49-F238E27FC236}">
                  <a16:creationId xmlns:a16="http://schemas.microsoft.com/office/drawing/2014/main" id="{34A6804C-4849-4756-8DF5-4AB3488BDBDF}"/>
                </a:ext>
              </a:extLst>
            </p:cNvPr>
            <p:cNvCxnSpPr>
              <a:cxnSpLocks/>
            </p:cNvCxnSpPr>
            <p:nvPr/>
          </p:nvCxnSpPr>
          <p:spPr>
            <a:xfrm>
              <a:off x="2092852" y="5216677"/>
              <a:ext cx="7920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FF94FFC5-266A-4494-8CA0-72AD4FA29161}"/>
                </a:ext>
              </a:extLst>
            </p:cNvPr>
            <p:cNvCxnSpPr>
              <a:cxnSpLocks/>
            </p:cNvCxnSpPr>
            <p:nvPr/>
          </p:nvCxnSpPr>
          <p:spPr>
            <a:xfrm>
              <a:off x="2092852" y="2473258"/>
              <a:ext cx="7920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CC8B98A3-B6B6-450F-A432-B22FC496712F}"/>
                </a:ext>
              </a:extLst>
            </p:cNvPr>
            <p:cNvCxnSpPr>
              <a:cxnSpLocks/>
            </p:cNvCxnSpPr>
            <p:nvPr/>
          </p:nvCxnSpPr>
          <p:spPr>
            <a:xfrm>
              <a:off x="2092852" y="3844967"/>
              <a:ext cx="7920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文本框 45">
              <a:extLst>
                <a:ext uri="{FF2B5EF4-FFF2-40B4-BE49-F238E27FC236}">
                  <a16:creationId xmlns:a16="http://schemas.microsoft.com/office/drawing/2014/main" id="{4A19B3B3-B7DE-42C3-92E7-FFC2291C8A5C}"/>
                </a:ext>
              </a:extLst>
            </p:cNvPr>
            <p:cNvSpPr txBox="1"/>
            <p:nvPr/>
          </p:nvSpPr>
          <p:spPr>
            <a:xfrm>
              <a:off x="10035802" y="5039852"/>
              <a:ext cx="779834" cy="369332"/>
            </a:xfrm>
            <a:prstGeom prst="rect">
              <a:avLst/>
            </a:prstGeom>
            <a:noFill/>
          </p:spPr>
          <p:txBody>
            <a:bodyPr wrap="square" rtlCol="0">
              <a:spAutoFit/>
            </a:bodyPr>
            <a:lstStyle/>
            <a:p>
              <a:r>
                <a:rPr lang="zh-CN" altLang="en-US" b="1" dirty="0"/>
                <a:t>时间</a:t>
              </a:r>
            </a:p>
          </p:txBody>
        </p:sp>
        <p:sp>
          <p:nvSpPr>
            <p:cNvPr id="50" name="文本框 49">
              <a:extLst>
                <a:ext uri="{FF2B5EF4-FFF2-40B4-BE49-F238E27FC236}">
                  <a16:creationId xmlns:a16="http://schemas.microsoft.com/office/drawing/2014/main" id="{B1E7277F-3A0C-4D4B-9192-C204CBEA2B01}"/>
                </a:ext>
              </a:extLst>
            </p:cNvPr>
            <p:cNvSpPr txBox="1"/>
            <p:nvPr/>
          </p:nvSpPr>
          <p:spPr>
            <a:xfrm>
              <a:off x="10035802" y="3663415"/>
              <a:ext cx="779834" cy="369332"/>
            </a:xfrm>
            <a:prstGeom prst="rect">
              <a:avLst/>
            </a:prstGeom>
            <a:noFill/>
          </p:spPr>
          <p:txBody>
            <a:bodyPr wrap="square" rtlCol="0">
              <a:spAutoFit/>
            </a:bodyPr>
            <a:lstStyle/>
            <a:p>
              <a:r>
                <a:rPr lang="zh-CN" altLang="en-US" b="1" dirty="0"/>
                <a:t>时间</a:t>
              </a:r>
            </a:p>
          </p:txBody>
        </p:sp>
        <p:sp>
          <p:nvSpPr>
            <p:cNvPr id="51" name="文本框 50">
              <a:extLst>
                <a:ext uri="{FF2B5EF4-FFF2-40B4-BE49-F238E27FC236}">
                  <a16:creationId xmlns:a16="http://schemas.microsoft.com/office/drawing/2014/main" id="{9B476EFC-B40B-4C28-AAD7-04EA2175E641}"/>
                </a:ext>
              </a:extLst>
            </p:cNvPr>
            <p:cNvSpPr txBox="1"/>
            <p:nvPr/>
          </p:nvSpPr>
          <p:spPr>
            <a:xfrm>
              <a:off x="10035802" y="2291706"/>
              <a:ext cx="779834" cy="369332"/>
            </a:xfrm>
            <a:prstGeom prst="rect">
              <a:avLst/>
            </a:prstGeom>
            <a:noFill/>
          </p:spPr>
          <p:txBody>
            <a:bodyPr wrap="square" rtlCol="0">
              <a:spAutoFit/>
            </a:bodyPr>
            <a:lstStyle/>
            <a:p>
              <a:r>
                <a:rPr lang="zh-CN" altLang="en-US" b="1" dirty="0"/>
                <a:t>时间</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grpSp>
        <p:nvGrpSpPr>
          <p:cNvPr id="14" name="组合 13">
            <a:extLst>
              <a:ext uri="{FF2B5EF4-FFF2-40B4-BE49-F238E27FC236}">
                <a16:creationId xmlns:a16="http://schemas.microsoft.com/office/drawing/2014/main" id="{C41EE479-638E-49E9-B577-09A6F5ED3ECE}"/>
              </a:ext>
            </a:extLst>
          </p:cNvPr>
          <p:cNvGrpSpPr/>
          <p:nvPr/>
        </p:nvGrpSpPr>
        <p:grpSpPr>
          <a:xfrm>
            <a:off x="933106" y="1933006"/>
            <a:ext cx="1691499" cy="3323099"/>
            <a:chOff x="636725" y="2086085"/>
            <a:chExt cx="1691499" cy="3323099"/>
          </a:xfrm>
        </p:grpSpPr>
        <p:cxnSp>
          <p:nvCxnSpPr>
            <p:cNvPr id="6" name="直接连接符 5">
              <a:extLst>
                <a:ext uri="{FF2B5EF4-FFF2-40B4-BE49-F238E27FC236}">
                  <a16:creationId xmlns:a16="http://schemas.microsoft.com/office/drawing/2014/main" id="{9253FF5D-2F4E-4C0E-A75B-21BB915AD6D0}"/>
                </a:ext>
              </a:extLst>
            </p:cNvPr>
            <p:cNvCxnSpPr>
              <a:cxnSpLocks/>
            </p:cNvCxnSpPr>
            <p:nvPr/>
          </p:nvCxnSpPr>
          <p:spPr>
            <a:xfrm>
              <a:off x="1938307" y="2653738"/>
              <a:ext cx="0" cy="25396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31" name="图形 30">
              <a:extLst>
                <a:ext uri="{FF2B5EF4-FFF2-40B4-BE49-F238E27FC236}">
                  <a16:creationId xmlns:a16="http://schemas.microsoft.com/office/drawing/2014/main" id="{C3218252-C0B0-4296-ACD8-20FDC0CDB52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17410" y="3482361"/>
              <a:ext cx="641794" cy="530548"/>
            </a:xfrm>
            <a:prstGeom prst="rect">
              <a:avLst/>
            </a:prstGeom>
          </p:spPr>
        </p:pic>
        <p:pic>
          <p:nvPicPr>
            <p:cNvPr id="37" name="图形 36">
              <a:extLst>
                <a:ext uri="{FF2B5EF4-FFF2-40B4-BE49-F238E27FC236}">
                  <a16:creationId xmlns:a16="http://schemas.microsoft.com/office/drawing/2014/main" id="{E0AD7FEB-17AC-476E-8847-8C43C2B5CD6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48390" y="2086085"/>
              <a:ext cx="779834" cy="754265"/>
            </a:xfrm>
            <a:prstGeom prst="rect">
              <a:avLst/>
            </a:prstGeom>
          </p:spPr>
        </p:pic>
        <p:pic>
          <p:nvPicPr>
            <p:cNvPr id="39" name="图形 38">
              <a:extLst>
                <a:ext uri="{FF2B5EF4-FFF2-40B4-BE49-F238E27FC236}">
                  <a16:creationId xmlns:a16="http://schemas.microsoft.com/office/drawing/2014/main" id="{26966D9F-8E2C-4794-8499-C13E2CA46EE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69431" y="4654919"/>
              <a:ext cx="779834" cy="754265"/>
            </a:xfrm>
            <a:prstGeom prst="rect">
              <a:avLst/>
            </a:prstGeom>
          </p:spPr>
        </p:pic>
        <p:sp>
          <p:nvSpPr>
            <p:cNvPr id="40" name="文本框 39">
              <a:extLst>
                <a:ext uri="{FF2B5EF4-FFF2-40B4-BE49-F238E27FC236}">
                  <a16:creationId xmlns:a16="http://schemas.microsoft.com/office/drawing/2014/main" id="{DC7F1AC4-AA22-4882-894D-DF7FD6BCE301}"/>
                </a:ext>
              </a:extLst>
            </p:cNvPr>
            <p:cNvSpPr txBox="1"/>
            <p:nvPr/>
          </p:nvSpPr>
          <p:spPr>
            <a:xfrm>
              <a:off x="636725" y="4996207"/>
              <a:ext cx="779834" cy="369332"/>
            </a:xfrm>
            <a:prstGeom prst="rect">
              <a:avLst/>
            </a:prstGeom>
            <a:noFill/>
          </p:spPr>
          <p:txBody>
            <a:bodyPr wrap="square" rtlCol="0">
              <a:spAutoFit/>
            </a:bodyPr>
            <a:lstStyle/>
            <a:p>
              <a:r>
                <a:rPr lang="zh-CN" altLang="en-US" b="1" dirty="0"/>
                <a:t>主机</a:t>
              </a:r>
              <a:r>
                <a:rPr lang="en-US" altLang="zh-CN" b="1" dirty="0"/>
                <a:t>A</a:t>
              </a:r>
              <a:endParaRPr lang="zh-CN" altLang="en-US" b="1" dirty="0"/>
            </a:p>
          </p:txBody>
        </p:sp>
        <p:sp>
          <p:nvSpPr>
            <p:cNvPr id="41" name="文本框 40">
              <a:extLst>
                <a:ext uri="{FF2B5EF4-FFF2-40B4-BE49-F238E27FC236}">
                  <a16:creationId xmlns:a16="http://schemas.microsoft.com/office/drawing/2014/main" id="{42CCC720-940A-41F6-8DFC-28496D579703}"/>
                </a:ext>
              </a:extLst>
            </p:cNvPr>
            <p:cNvSpPr txBox="1"/>
            <p:nvPr/>
          </p:nvSpPr>
          <p:spPr>
            <a:xfrm>
              <a:off x="636725" y="3626522"/>
              <a:ext cx="911663" cy="369332"/>
            </a:xfrm>
            <a:prstGeom prst="rect">
              <a:avLst/>
            </a:prstGeom>
            <a:noFill/>
          </p:spPr>
          <p:txBody>
            <a:bodyPr wrap="square" rtlCol="0">
              <a:spAutoFit/>
            </a:bodyPr>
            <a:lstStyle/>
            <a:p>
              <a:r>
                <a:rPr lang="zh-CN" altLang="en-US" b="1" dirty="0"/>
                <a:t>路由器</a:t>
              </a:r>
            </a:p>
          </p:txBody>
        </p:sp>
        <p:sp>
          <p:nvSpPr>
            <p:cNvPr id="42" name="文本框 41">
              <a:extLst>
                <a:ext uri="{FF2B5EF4-FFF2-40B4-BE49-F238E27FC236}">
                  <a16:creationId xmlns:a16="http://schemas.microsoft.com/office/drawing/2014/main" id="{666F9F7E-5461-4DA1-BFCD-9B1B96353903}"/>
                </a:ext>
              </a:extLst>
            </p:cNvPr>
            <p:cNvSpPr txBox="1"/>
            <p:nvPr/>
          </p:nvSpPr>
          <p:spPr>
            <a:xfrm>
              <a:off x="636725" y="2401221"/>
              <a:ext cx="779834" cy="369332"/>
            </a:xfrm>
            <a:prstGeom prst="rect">
              <a:avLst/>
            </a:prstGeom>
            <a:noFill/>
          </p:spPr>
          <p:txBody>
            <a:bodyPr wrap="square" rtlCol="0">
              <a:spAutoFit/>
            </a:bodyPr>
            <a:lstStyle/>
            <a:p>
              <a:r>
                <a:rPr lang="zh-CN" altLang="en-US" b="1" dirty="0"/>
                <a:t>主机</a:t>
              </a:r>
              <a:r>
                <a:rPr lang="en-US" altLang="zh-CN" b="1" dirty="0"/>
                <a:t>B</a:t>
              </a:r>
              <a:endParaRPr lang="zh-CN" altLang="en-US" b="1" dirty="0"/>
            </a:p>
          </p:txBody>
        </p:sp>
        <p:sp>
          <p:nvSpPr>
            <p:cNvPr id="43" name="文本框 42">
              <a:extLst>
                <a:ext uri="{FF2B5EF4-FFF2-40B4-BE49-F238E27FC236}">
                  <a16:creationId xmlns:a16="http://schemas.microsoft.com/office/drawing/2014/main" id="{50447EB7-EF71-4FE7-B304-48875F24A39A}"/>
                </a:ext>
              </a:extLst>
            </p:cNvPr>
            <p:cNvSpPr txBox="1"/>
            <p:nvPr/>
          </p:nvSpPr>
          <p:spPr>
            <a:xfrm>
              <a:off x="1585138" y="2838190"/>
              <a:ext cx="352616" cy="646331"/>
            </a:xfrm>
            <a:prstGeom prst="rect">
              <a:avLst/>
            </a:prstGeom>
            <a:noFill/>
          </p:spPr>
          <p:txBody>
            <a:bodyPr wrap="square" rtlCol="0">
              <a:spAutoFit/>
            </a:bodyPr>
            <a:lstStyle/>
            <a:p>
              <a:pPr algn="ctr"/>
              <a:r>
                <a:rPr lang="zh-CN" altLang="en-US" b="1" dirty="0"/>
                <a:t>链</a:t>
              </a:r>
              <a:endParaRPr lang="en-US" altLang="zh-CN" b="1" dirty="0"/>
            </a:p>
            <a:p>
              <a:pPr algn="ctr"/>
              <a:r>
                <a:rPr lang="zh-CN" altLang="en-US" b="1" dirty="0"/>
                <a:t>路</a:t>
              </a:r>
            </a:p>
          </p:txBody>
        </p:sp>
        <p:sp>
          <p:nvSpPr>
            <p:cNvPr id="44" name="文本框 43">
              <a:extLst>
                <a:ext uri="{FF2B5EF4-FFF2-40B4-BE49-F238E27FC236}">
                  <a16:creationId xmlns:a16="http://schemas.microsoft.com/office/drawing/2014/main" id="{CE528C69-FD42-4769-97A6-775C923C00AF}"/>
                </a:ext>
              </a:extLst>
            </p:cNvPr>
            <p:cNvSpPr txBox="1"/>
            <p:nvPr/>
          </p:nvSpPr>
          <p:spPr>
            <a:xfrm>
              <a:off x="1564863" y="4020345"/>
              <a:ext cx="352616" cy="646331"/>
            </a:xfrm>
            <a:prstGeom prst="rect">
              <a:avLst/>
            </a:prstGeom>
            <a:noFill/>
          </p:spPr>
          <p:txBody>
            <a:bodyPr wrap="square" rtlCol="0">
              <a:spAutoFit/>
            </a:bodyPr>
            <a:lstStyle/>
            <a:p>
              <a:pPr algn="ctr"/>
              <a:r>
                <a:rPr lang="zh-CN" altLang="en-US" b="1" dirty="0"/>
                <a:t>链</a:t>
              </a:r>
              <a:endParaRPr lang="en-US" altLang="zh-CN" b="1" dirty="0"/>
            </a:p>
            <a:p>
              <a:pPr algn="ctr"/>
              <a:r>
                <a:rPr lang="zh-CN" altLang="en-US" b="1" dirty="0"/>
                <a:t>路</a:t>
              </a:r>
            </a:p>
          </p:txBody>
        </p:sp>
      </p:grpSp>
      <p:grpSp>
        <p:nvGrpSpPr>
          <p:cNvPr id="7" name="组合 6">
            <a:extLst>
              <a:ext uri="{FF2B5EF4-FFF2-40B4-BE49-F238E27FC236}">
                <a16:creationId xmlns:a16="http://schemas.microsoft.com/office/drawing/2014/main" id="{7D5C059B-F863-4A0E-80C0-61A94928C499}"/>
              </a:ext>
            </a:extLst>
          </p:cNvPr>
          <p:cNvGrpSpPr/>
          <p:nvPr/>
        </p:nvGrpSpPr>
        <p:grpSpPr>
          <a:xfrm>
            <a:off x="2491604" y="3691888"/>
            <a:ext cx="4621587" cy="1371709"/>
            <a:chOff x="2491604" y="3691888"/>
            <a:chExt cx="4621587" cy="1371709"/>
          </a:xfrm>
        </p:grpSpPr>
        <p:sp>
          <p:nvSpPr>
            <p:cNvPr id="16" name="平行四边形 15">
              <a:extLst>
                <a:ext uri="{FF2B5EF4-FFF2-40B4-BE49-F238E27FC236}">
                  <a16:creationId xmlns:a16="http://schemas.microsoft.com/office/drawing/2014/main" id="{AC6A85B4-D427-4081-8A49-CEF7C1DD9DD8}"/>
                </a:ext>
              </a:extLst>
            </p:cNvPr>
            <p:cNvSpPr/>
            <p:nvPr/>
          </p:nvSpPr>
          <p:spPr>
            <a:xfrm>
              <a:off x="2491604" y="3691888"/>
              <a:ext cx="2293058" cy="1371709"/>
            </a:xfrm>
            <a:prstGeom prst="parallelogram">
              <a:avLst>
                <a:gd name="adj" fmla="val 8194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分组</a:t>
              </a:r>
              <a:r>
                <a:rPr lang="en-US" altLang="zh-CN" b="1" dirty="0"/>
                <a:t>1</a:t>
              </a:r>
              <a:endParaRPr lang="zh-CN" altLang="en-US" b="1" dirty="0"/>
            </a:p>
          </p:txBody>
        </p:sp>
        <p:sp>
          <p:nvSpPr>
            <p:cNvPr id="59" name="平行四边形 58">
              <a:extLst>
                <a:ext uri="{FF2B5EF4-FFF2-40B4-BE49-F238E27FC236}">
                  <a16:creationId xmlns:a16="http://schemas.microsoft.com/office/drawing/2014/main" id="{7C7CCF09-019F-4C4F-B729-786C86941BF4}"/>
                </a:ext>
              </a:extLst>
            </p:cNvPr>
            <p:cNvSpPr/>
            <p:nvPr/>
          </p:nvSpPr>
          <p:spPr>
            <a:xfrm>
              <a:off x="3655867" y="3691888"/>
              <a:ext cx="2293058" cy="1371709"/>
            </a:xfrm>
            <a:prstGeom prst="parallelogram">
              <a:avLst>
                <a:gd name="adj" fmla="val 8194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分组</a:t>
              </a:r>
              <a:r>
                <a:rPr lang="en-US" altLang="zh-CN" b="1" dirty="0"/>
                <a:t>2</a:t>
              </a:r>
              <a:endParaRPr lang="zh-CN" altLang="en-US" b="1" dirty="0"/>
            </a:p>
          </p:txBody>
        </p:sp>
        <p:sp>
          <p:nvSpPr>
            <p:cNvPr id="75" name="平行四边形 74">
              <a:extLst>
                <a:ext uri="{FF2B5EF4-FFF2-40B4-BE49-F238E27FC236}">
                  <a16:creationId xmlns:a16="http://schemas.microsoft.com/office/drawing/2014/main" id="{6133D9DD-708F-4B32-A343-0714AE81279F}"/>
                </a:ext>
              </a:extLst>
            </p:cNvPr>
            <p:cNvSpPr/>
            <p:nvPr/>
          </p:nvSpPr>
          <p:spPr>
            <a:xfrm>
              <a:off x="4820133" y="3691888"/>
              <a:ext cx="2293058" cy="1371709"/>
            </a:xfrm>
            <a:prstGeom prst="parallelogram">
              <a:avLst>
                <a:gd name="adj" fmla="val 8194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分组</a:t>
              </a:r>
              <a:r>
                <a:rPr lang="en-US" altLang="zh-CN" b="1" dirty="0"/>
                <a:t>3</a:t>
              </a:r>
              <a:endParaRPr lang="zh-CN" altLang="en-US" b="1" dirty="0"/>
            </a:p>
          </p:txBody>
        </p:sp>
      </p:grpSp>
      <p:grpSp>
        <p:nvGrpSpPr>
          <p:cNvPr id="8" name="组合 7">
            <a:extLst>
              <a:ext uri="{FF2B5EF4-FFF2-40B4-BE49-F238E27FC236}">
                <a16:creationId xmlns:a16="http://schemas.microsoft.com/office/drawing/2014/main" id="{960C6EC2-4132-43AD-9698-5D4EA78BEACF}"/>
              </a:ext>
            </a:extLst>
          </p:cNvPr>
          <p:cNvGrpSpPr/>
          <p:nvPr/>
        </p:nvGrpSpPr>
        <p:grpSpPr>
          <a:xfrm>
            <a:off x="4783369" y="2317049"/>
            <a:ext cx="4618390" cy="1371709"/>
            <a:chOff x="4783369" y="2317049"/>
            <a:chExt cx="4618390" cy="1371709"/>
          </a:xfrm>
        </p:grpSpPr>
        <p:sp>
          <p:nvSpPr>
            <p:cNvPr id="76" name="平行四边形 75">
              <a:extLst>
                <a:ext uri="{FF2B5EF4-FFF2-40B4-BE49-F238E27FC236}">
                  <a16:creationId xmlns:a16="http://schemas.microsoft.com/office/drawing/2014/main" id="{DCE9DAAF-A292-40DB-BF8B-BC834FECC0B8}"/>
                </a:ext>
              </a:extLst>
            </p:cNvPr>
            <p:cNvSpPr/>
            <p:nvPr/>
          </p:nvSpPr>
          <p:spPr>
            <a:xfrm>
              <a:off x="4783369" y="2317049"/>
              <a:ext cx="2293058" cy="1371709"/>
            </a:xfrm>
            <a:prstGeom prst="parallelogram">
              <a:avLst>
                <a:gd name="adj" fmla="val 8194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分组</a:t>
              </a:r>
              <a:r>
                <a:rPr lang="en-US" altLang="zh-CN" b="1" dirty="0"/>
                <a:t>1</a:t>
              </a:r>
              <a:endParaRPr lang="zh-CN" altLang="en-US" b="1" dirty="0"/>
            </a:p>
          </p:txBody>
        </p:sp>
        <p:sp>
          <p:nvSpPr>
            <p:cNvPr id="79" name="平行四边形 78">
              <a:extLst>
                <a:ext uri="{FF2B5EF4-FFF2-40B4-BE49-F238E27FC236}">
                  <a16:creationId xmlns:a16="http://schemas.microsoft.com/office/drawing/2014/main" id="{381B4A8A-2EF3-4111-BDD7-5D8038BCF3AC}"/>
                </a:ext>
              </a:extLst>
            </p:cNvPr>
            <p:cNvSpPr/>
            <p:nvPr/>
          </p:nvSpPr>
          <p:spPr>
            <a:xfrm>
              <a:off x="5951414" y="2317049"/>
              <a:ext cx="2293058" cy="1371709"/>
            </a:xfrm>
            <a:prstGeom prst="parallelogram">
              <a:avLst>
                <a:gd name="adj" fmla="val 8194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分组</a:t>
              </a:r>
              <a:r>
                <a:rPr lang="en-US" altLang="zh-CN" b="1" dirty="0"/>
                <a:t>2</a:t>
              </a:r>
              <a:endParaRPr lang="zh-CN" altLang="en-US" b="1" dirty="0"/>
            </a:p>
          </p:txBody>
        </p:sp>
        <p:sp>
          <p:nvSpPr>
            <p:cNvPr id="80" name="平行四边形 79">
              <a:extLst>
                <a:ext uri="{FF2B5EF4-FFF2-40B4-BE49-F238E27FC236}">
                  <a16:creationId xmlns:a16="http://schemas.microsoft.com/office/drawing/2014/main" id="{01DFBA44-B516-471F-8428-7E1D568E55D0}"/>
                </a:ext>
              </a:extLst>
            </p:cNvPr>
            <p:cNvSpPr/>
            <p:nvPr/>
          </p:nvSpPr>
          <p:spPr>
            <a:xfrm>
              <a:off x="7108701" y="2317049"/>
              <a:ext cx="2293058" cy="1371709"/>
            </a:xfrm>
            <a:prstGeom prst="parallelogram">
              <a:avLst>
                <a:gd name="adj" fmla="val 81944"/>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分组</a:t>
              </a:r>
              <a:r>
                <a:rPr lang="en-US" altLang="zh-CN" b="1" dirty="0"/>
                <a:t>3</a:t>
              </a:r>
              <a:endParaRPr lang="zh-CN" altLang="en-US" b="1" dirty="0"/>
            </a:p>
          </p:txBody>
        </p:sp>
      </p:grpSp>
      <p:grpSp>
        <p:nvGrpSpPr>
          <p:cNvPr id="9" name="组合 8">
            <a:extLst>
              <a:ext uri="{FF2B5EF4-FFF2-40B4-BE49-F238E27FC236}">
                <a16:creationId xmlns:a16="http://schemas.microsoft.com/office/drawing/2014/main" id="{B2A4C7A2-B64F-45A1-9760-F52D123AAE45}"/>
              </a:ext>
            </a:extLst>
          </p:cNvPr>
          <p:cNvGrpSpPr/>
          <p:nvPr/>
        </p:nvGrpSpPr>
        <p:grpSpPr>
          <a:xfrm>
            <a:off x="2459895" y="2336401"/>
            <a:ext cx="6992009" cy="3286939"/>
            <a:chOff x="2459895" y="2336401"/>
            <a:chExt cx="6992009" cy="3286939"/>
          </a:xfrm>
        </p:grpSpPr>
        <p:cxnSp>
          <p:nvCxnSpPr>
            <p:cNvPr id="62" name="直接连接符 61">
              <a:extLst>
                <a:ext uri="{FF2B5EF4-FFF2-40B4-BE49-F238E27FC236}">
                  <a16:creationId xmlns:a16="http://schemas.microsoft.com/office/drawing/2014/main" id="{07C742A8-EBC4-4C94-9D13-539B003A77C1}"/>
                </a:ext>
              </a:extLst>
            </p:cNvPr>
            <p:cNvCxnSpPr>
              <a:cxnSpLocks/>
            </p:cNvCxnSpPr>
            <p:nvPr/>
          </p:nvCxnSpPr>
          <p:spPr>
            <a:xfrm>
              <a:off x="7109744" y="3703920"/>
              <a:ext cx="0" cy="1367519"/>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A451955B-4CA6-45BB-BFE6-428D81EFA274}"/>
                </a:ext>
              </a:extLst>
            </p:cNvPr>
            <p:cNvCxnSpPr>
              <a:cxnSpLocks/>
            </p:cNvCxnSpPr>
            <p:nvPr/>
          </p:nvCxnSpPr>
          <p:spPr>
            <a:xfrm>
              <a:off x="8271887" y="3703920"/>
              <a:ext cx="0" cy="1367519"/>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CB32C8AF-AB25-4098-BE7F-A991DD6D6E58}"/>
                </a:ext>
              </a:extLst>
            </p:cNvPr>
            <p:cNvCxnSpPr>
              <a:cxnSpLocks/>
            </p:cNvCxnSpPr>
            <p:nvPr/>
          </p:nvCxnSpPr>
          <p:spPr>
            <a:xfrm>
              <a:off x="9391423" y="2336401"/>
              <a:ext cx="0" cy="2735038"/>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5" name="文本框 54">
              <a:extLst>
                <a:ext uri="{FF2B5EF4-FFF2-40B4-BE49-F238E27FC236}">
                  <a16:creationId xmlns:a16="http://schemas.microsoft.com/office/drawing/2014/main" id="{E338289A-4CBC-437C-AED5-0C9E23D8BC04}"/>
                </a:ext>
              </a:extLst>
            </p:cNvPr>
            <p:cNvSpPr txBox="1"/>
            <p:nvPr/>
          </p:nvSpPr>
          <p:spPr>
            <a:xfrm>
              <a:off x="2459895" y="5241186"/>
              <a:ext cx="1224483" cy="369332"/>
            </a:xfrm>
            <a:prstGeom prst="rect">
              <a:avLst/>
            </a:prstGeom>
            <a:noFill/>
          </p:spPr>
          <p:txBody>
            <a:bodyPr wrap="square" rtlCol="0">
              <a:spAutoFit/>
            </a:bodyPr>
            <a:lstStyle/>
            <a:p>
              <a:pPr algn="ctr"/>
              <a:r>
                <a:rPr lang="zh-CN" altLang="en-US" b="1" dirty="0"/>
                <a:t>发送时延</a:t>
              </a:r>
            </a:p>
          </p:txBody>
        </p:sp>
        <p:cxnSp>
          <p:nvCxnSpPr>
            <p:cNvPr id="18" name="直接连接符 17">
              <a:extLst>
                <a:ext uri="{FF2B5EF4-FFF2-40B4-BE49-F238E27FC236}">
                  <a16:creationId xmlns:a16="http://schemas.microsoft.com/office/drawing/2014/main" id="{E7E613D6-CF63-4D02-8E83-942D11F420E0}"/>
                </a:ext>
              </a:extLst>
            </p:cNvPr>
            <p:cNvCxnSpPr>
              <a:cxnSpLocks/>
            </p:cNvCxnSpPr>
            <p:nvPr/>
          </p:nvCxnSpPr>
          <p:spPr>
            <a:xfrm>
              <a:off x="2491604" y="5063597"/>
              <a:ext cx="0" cy="5465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BDA747AE-9216-4415-A9D7-72BAE5C56595}"/>
                </a:ext>
              </a:extLst>
            </p:cNvPr>
            <p:cNvCxnSpPr>
              <a:cxnSpLocks/>
            </p:cNvCxnSpPr>
            <p:nvPr/>
          </p:nvCxnSpPr>
          <p:spPr>
            <a:xfrm>
              <a:off x="2491604" y="5219694"/>
              <a:ext cx="1175024"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27C6D0ED-5155-4A42-BD2C-D5AC9CC47708}"/>
                </a:ext>
              </a:extLst>
            </p:cNvPr>
            <p:cNvCxnSpPr>
              <a:cxnSpLocks/>
            </p:cNvCxnSpPr>
            <p:nvPr/>
          </p:nvCxnSpPr>
          <p:spPr>
            <a:xfrm>
              <a:off x="3666628" y="5074662"/>
              <a:ext cx="0" cy="5465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CD62C454-17FB-4332-A4A9-C241C8756071}"/>
                </a:ext>
              </a:extLst>
            </p:cNvPr>
            <p:cNvCxnSpPr>
              <a:cxnSpLocks/>
            </p:cNvCxnSpPr>
            <p:nvPr/>
          </p:nvCxnSpPr>
          <p:spPr>
            <a:xfrm>
              <a:off x="7108929" y="5063597"/>
              <a:ext cx="0" cy="5472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直接箭头连接符 77">
              <a:extLst>
                <a:ext uri="{FF2B5EF4-FFF2-40B4-BE49-F238E27FC236}">
                  <a16:creationId xmlns:a16="http://schemas.microsoft.com/office/drawing/2014/main" id="{AED424E2-F43F-40CB-8CD6-AF4FF7AA09A1}"/>
                </a:ext>
              </a:extLst>
            </p:cNvPr>
            <p:cNvCxnSpPr>
              <a:cxnSpLocks/>
            </p:cNvCxnSpPr>
            <p:nvPr/>
          </p:nvCxnSpPr>
          <p:spPr>
            <a:xfrm>
              <a:off x="5996888" y="5219694"/>
              <a:ext cx="1112041"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1" name="文本框 80">
              <a:extLst>
                <a:ext uri="{FF2B5EF4-FFF2-40B4-BE49-F238E27FC236}">
                  <a16:creationId xmlns:a16="http://schemas.microsoft.com/office/drawing/2014/main" id="{7DE0CECA-D8B3-48E2-BFD9-62E26C96ADE4}"/>
                </a:ext>
              </a:extLst>
            </p:cNvPr>
            <p:cNvSpPr txBox="1"/>
            <p:nvPr/>
          </p:nvSpPr>
          <p:spPr>
            <a:xfrm>
              <a:off x="5939395" y="5241186"/>
              <a:ext cx="1224483" cy="369332"/>
            </a:xfrm>
            <a:prstGeom prst="rect">
              <a:avLst/>
            </a:prstGeom>
            <a:noFill/>
          </p:spPr>
          <p:txBody>
            <a:bodyPr wrap="square" rtlCol="0">
              <a:spAutoFit/>
            </a:bodyPr>
            <a:lstStyle/>
            <a:p>
              <a:pPr algn="ctr"/>
              <a:r>
                <a:rPr lang="zh-CN" altLang="en-US" b="1" dirty="0"/>
                <a:t>传播时延</a:t>
              </a:r>
            </a:p>
          </p:txBody>
        </p:sp>
        <p:cxnSp>
          <p:nvCxnSpPr>
            <p:cNvPr id="71" name="直接连接符 70">
              <a:extLst>
                <a:ext uri="{FF2B5EF4-FFF2-40B4-BE49-F238E27FC236}">
                  <a16:creationId xmlns:a16="http://schemas.microsoft.com/office/drawing/2014/main" id="{DB098E4C-1DDC-4338-95FB-0DF2AA6D1D80}"/>
                </a:ext>
              </a:extLst>
            </p:cNvPr>
            <p:cNvCxnSpPr>
              <a:cxnSpLocks/>
            </p:cNvCxnSpPr>
            <p:nvPr/>
          </p:nvCxnSpPr>
          <p:spPr>
            <a:xfrm>
              <a:off x="9395684" y="5072712"/>
              <a:ext cx="0" cy="5472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接箭头连接符 102">
              <a:extLst>
                <a:ext uri="{FF2B5EF4-FFF2-40B4-BE49-F238E27FC236}">
                  <a16:creationId xmlns:a16="http://schemas.microsoft.com/office/drawing/2014/main" id="{371FFBAA-A6DA-4E5F-A1F3-1A18DA799017}"/>
                </a:ext>
              </a:extLst>
            </p:cNvPr>
            <p:cNvCxnSpPr>
              <a:cxnSpLocks/>
            </p:cNvCxnSpPr>
            <p:nvPr/>
          </p:nvCxnSpPr>
          <p:spPr>
            <a:xfrm>
              <a:off x="8283643" y="5221273"/>
              <a:ext cx="1112041"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4" name="文本框 103">
              <a:extLst>
                <a:ext uri="{FF2B5EF4-FFF2-40B4-BE49-F238E27FC236}">
                  <a16:creationId xmlns:a16="http://schemas.microsoft.com/office/drawing/2014/main" id="{0905183B-902F-4B9E-B700-D28E83CB6BB2}"/>
                </a:ext>
              </a:extLst>
            </p:cNvPr>
            <p:cNvSpPr txBox="1"/>
            <p:nvPr/>
          </p:nvSpPr>
          <p:spPr>
            <a:xfrm>
              <a:off x="8227421" y="5240293"/>
              <a:ext cx="1224483" cy="369332"/>
            </a:xfrm>
            <a:prstGeom prst="rect">
              <a:avLst/>
            </a:prstGeom>
            <a:noFill/>
          </p:spPr>
          <p:txBody>
            <a:bodyPr wrap="square" rtlCol="0">
              <a:spAutoFit/>
            </a:bodyPr>
            <a:lstStyle/>
            <a:p>
              <a:pPr algn="ctr"/>
              <a:r>
                <a:rPr lang="zh-CN" altLang="en-US" b="1" dirty="0"/>
                <a:t>传播时延</a:t>
              </a:r>
            </a:p>
          </p:txBody>
        </p:sp>
        <p:sp>
          <p:nvSpPr>
            <p:cNvPr id="60" name="文本框 59">
              <a:extLst>
                <a:ext uri="{FF2B5EF4-FFF2-40B4-BE49-F238E27FC236}">
                  <a16:creationId xmlns:a16="http://schemas.microsoft.com/office/drawing/2014/main" id="{A96AFD44-52D1-408E-9756-453669E8015F}"/>
                </a:ext>
              </a:extLst>
            </p:cNvPr>
            <p:cNvSpPr txBox="1"/>
            <p:nvPr/>
          </p:nvSpPr>
          <p:spPr>
            <a:xfrm>
              <a:off x="3624158" y="5241186"/>
              <a:ext cx="1224483" cy="369332"/>
            </a:xfrm>
            <a:prstGeom prst="rect">
              <a:avLst/>
            </a:prstGeom>
            <a:noFill/>
          </p:spPr>
          <p:txBody>
            <a:bodyPr wrap="square" rtlCol="0">
              <a:spAutoFit/>
            </a:bodyPr>
            <a:lstStyle/>
            <a:p>
              <a:pPr algn="ctr"/>
              <a:r>
                <a:rPr lang="zh-CN" altLang="en-US" b="1" dirty="0"/>
                <a:t>发送时延</a:t>
              </a:r>
            </a:p>
          </p:txBody>
        </p:sp>
        <p:cxnSp>
          <p:nvCxnSpPr>
            <p:cNvPr id="63" name="直接箭头连接符 62">
              <a:extLst>
                <a:ext uri="{FF2B5EF4-FFF2-40B4-BE49-F238E27FC236}">
                  <a16:creationId xmlns:a16="http://schemas.microsoft.com/office/drawing/2014/main" id="{FC440418-78AD-4B8B-9F1F-2604FE9ABC37}"/>
                </a:ext>
              </a:extLst>
            </p:cNvPr>
            <p:cNvCxnSpPr>
              <a:cxnSpLocks/>
            </p:cNvCxnSpPr>
            <p:nvPr/>
          </p:nvCxnSpPr>
          <p:spPr>
            <a:xfrm>
              <a:off x="3655867" y="5221860"/>
              <a:ext cx="1175024"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F2058ED6-54B7-4289-B628-A2BA82FB1617}"/>
                </a:ext>
              </a:extLst>
            </p:cNvPr>
            <p:cNvCxnSpPr>
              <a:cxnSpLocks/>
            </p:cNvCxnSpPr>
            <p:nvPr/>
          </p:nvCxnSpPr>
          <p:spPr>
            <a:xfrm>
              <a:off x="4830891" y="5076828"/>
              <a:ext cx="0" cy="5465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83" name="文本框 82">
              <a:extLst>
                <a:ext uri="{FF2B5EF4-FFF2-40B4-BE49-F238E27FC236}">
                  <a16:creationId xmlns:a16="http://schemas.microsoft.com/office/drawing/2014/main" id="{348CB3B9-65DF-474A-8907-FA3A312498E1}"/>
                </a:ext>
              </a:extLst>
            </p:cNvPr>
            <p:cNvSpPr txBox="1"/>
            <p:nvPr/>
          </p:nvSpPr>
          <p:spPr>
            <a:xfrm>
              <a:off x="4803012" y="5241186"/>
              <a:ext cx="1224483" cy="369332"/>
            </a:xfrm>
            <a:prstGeom prst="rect">
              <a:avLst/>
            </a:prstGeom>
            <a:noFill/>
          </p:spPr>
          <p:txBody>
            <a:bodyPr wrap="square" rtlCol="0">
              <a:spAutoFit/>
            </a:bodyPr>
            <a:lstStyle/>
            <a:p>
              <a:pPr algn="ctr"/>
              <a:r>
                <a:rPr lang="zh-CN" altLang="en-US" b="1" dirty="0"/>
                <a:t>发送时延</a:t>
              </a:r>
            </a:p>
          </p:txBody>
        </p:sp>
        <p:cxnSp>
          <p:nvCxnSpPr>
            <p:cNvPr id="94" name="直接箭头连接符 93">
              <a:extLst>
                <a:ext uri="{FF2B5EF4-FFF2-40B4-BE49-F238E27FC236}">
                  <a16:creationId xmlns:a16="http://schemas.microsoft.com/office/drawing/2014/main" id="{D8B48A99-0F13-422C-A914-713575F74DB1}"/>
                </a:ext>
              </a:extLst>
            </p:cNvPr>
            <p:cNvCxnSpPr>
              <a:cxnSpLocks/>
            </p:cNvCxnSpPr>
            <p:nvPr/>
          </p:nvCxnSpPr>
          <p:spPr>
            <a:xfrm>
              <a:off x="4834721" y="5215764"/>
              <a:ext cx="1175024"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62B5E884-BDDD-442C-90F7-449FF2594D5C}"/>
                </a:ext>
              </a:extLst>
            </p:cNvPr>
            <p:cNvCxnSpPr>
              <a:cxnSpLocks/>
            </p:cNvCxnSpPr>
            <p:nvPr/>
          </p:nvCxnSpPr>
          <p:spPr>
            <a:xfrm>
              <a:off x="5998987" y="5070732"/>
              <a:ext cx="0" cy="5465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9" name="文本框 98">
              <a:extLst>
                <a:ext uri="{FF2B5EF4-FFF2-40B4-BE49-F238E27FC236}">
                  <a16:creationId xmlns:a16="http://schemas.microsoft.com/office/drawing/2014/main" id="{999FA47F-91C9-41EB-945A-B8D525B545CB}"/>
                </a:ext>
              </a:extLst>
            </p:cNvPr>
            <p:cNvSpPr txBox="1"/>
            <p:nvPr/>
          </p:nvSpPr>
          <p:spPr>
            <a:xfrm>
              <a:off x="7089741" y="5241186"/>
              <a:ext cx="1224483" cy="369332"/>
            </a:xfrm>
            <a:prstGeom prst="rect">
              <a:avLst/>
            </a:prstGeom>
            <a:noFill/>
          </p:spPr>
          <p:txBody>
            <a:bodyPr wrap="square" rtlCol="0">
              <a:spAutoFit/>
            </a:bodyPr>
            <a:lstStyle/>
            <a:p>
              <a:pPr algn="ctr"/>
              <a:r>
                <a:rPr lang="zh-CN" altLang="en-US" b="1" dirty="0"/>
                <a:t>发送时延</a:t>
              </a:r>
            </a:p>
          </p:txBody>
        </p:sp>
        <p:cxnSp>
          <p:nvCxnSpPr>
            <p:cNvPr id="100" name="直接箭头连接符 99">
              <a:extLst>
                <a:ext uri="{FF2B5EF4-FFF2-40B4-BE49-F238E27FC236}">
                  <a16:creationId xmlns:a16="http://schemas.microsoft.com/office/drawing/2014/main" id="{DEEE9AE4-54A1-4DFE-B990-8AE11A5F4CAC}"/>
                </a:ext>
              </a:extLst>
            </p:cNvPr>
            <p:cNvCxnSpPr>
              <a:cxnSpLocks/>
            </p:cNvCxnSpPr>
            <p:nvPr/>
          </p:nvCxnSpPr>
          <p:spPr>
            <a:xfrm>
              <a:off x="7110692" y="5221560"/>
              <a:ext cx="1175024"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2C3E3759-DBA5-4247-9837-B95E222CAEF0}"/>
                </a:ext>
              </a:extLst>
            </p:cNvPr>
            <p:cNvCxnSpPr>
              <a:cxnSpLocks/>
            </p:cNvCxnSpPr>
            <p:nvPr/>
          </p:nvCxnSpPr>
          <p:spPr>
            <a:xfrm>
              <a:off x="8274958" y="5065770"/>
              <a:ext cx="0" cy="5465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736113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3000"/>
                                        <p:tgtEl>
                                          <p:spTgt spid="7"/>
                                        </p:tgtEl>
                                      </p:cBhvr>
                                    </p:animEffect>
                                  </p:childTnLst>
                                </p:cTn>
                              </p:par>
                              <p:par>
                                <p:cTn id="8" presetID="22" presetClass="entr" presetSubtype="8" fill="hold" nodeType="withEffect">
                                  <p:stCondLst>
                                    <p:cond delay="120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30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anim calcmode="lin" valueType="num">
                                      <p:cBhvr>
                                        <p:cTn id="16" dur="500" fill="hold"/>
                                        <p:tgtEl>
                                          <p:spTgt spid="9"/>
                                        </p:tgtEl>
                                        <p:attrNameLst>
                                          <p:attrName>ppt_x</p:attrName>
                                        </p:attrNameLst>
                                      </p:cBhvr>
                                      <p:tavLst>
                                        <p:tav tm="0">
                                          <p:val>
                                            <p:strVal val="#ppt_x"/>
                                          </p:val>
                                        </p:tav>
                                        <p:tav tm="100000">
                                          <p:val>
                                            <p:strVal val="#ppt_x"/>
                                          </p:val>
                                        </p:tav>
                                      </p:tavLst>
                                    </p:anim>
                                    <p:anim calcmode="lin" valueType="num">
                                      <p:cBhvr>
                                        <p:cTn id="17"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pic>
        <p:nvPicPr>
          <p:cNvPr id="10" name="图片 9" descr="游戏的屏幕&#10;&#10;描述已自动生成">
            <a:extLst>
              <a:ext uri="{FF2B5EF4-FFF2-40B4-BE49-F238E27FC236}">
                <a16:creationId xmlns:a16="http://schemas.microsoft.com/office/drawing/2014/main" id="{FB24F555-D4DD-4B1B-B258-0B3439117B4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14019" y="1947294"/>
            <a:ext cx="8527555" cy="4505894"/>
          </a:xfrm>
          <a:prstGeom prst="rect">
            <a:avLst/>
          </a:prstGeom>
        </p:spPr>
      </p:pic>
    </p:spTree>
    <p:custDataLst>
      <p:tags r:id="rId1"/>
    </p:custDataLst>
    <p:extLst>
      <p:ext uri="{BB962C8B-B14F-4D97-AF65-F5344CB8AC3E}">
        <p14:creationId xmlns:p14="http://schemas.microsoft.com/office/powerpoint/2010/main" val="1093905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800" decel="100000"/>
                                        <p:tgtEl>
                                          <p:spTgt spid="10"/>
                                        </p:tgtEl>
                                      </p:cBhvr>
                                    </p:animEffect>
                                    <p:anim calcmode="lin" valueType="num">
                                      <p:cBhvr>
                                        <p:cTn id="8" dur="800" decel="100000" fill="hold"/>
                                        <p:tgtEl>
                                          <p:spTgt spid="10"/>
                                        </p:tgtEl>
                                        <p:attrNameLst>
                                          <p:attrName>style.rotation</p:attrName>
                                        </p:attrNameLst>
                                      </p:cBhvr>
                                      <p:tavLst>
                                        <p:tav tm="0">
                                          <p:val>
                                            <p:fltVal val="-90"/>
                                          </p:val>
                                        </p:tav>
                                        <p:tav tm="100000">
                                          <p:val>
                                            <p:fltVal val="0"/>
                                          </p:val>
                                        </p:tav>
                                      </p:tavLst>
                                    </p:anim>
                                    <p:anim calcmode="lin" valueType="num">
                                      <p:cBhvr>
                                        <p:cTn id="9" dur="800" decel="100000" fill="hold"/>
                                        <p:tgtEl>
                                          <p:spTgt spid="10"/>
                                        </p:tgtEl>
                                        <p:attrNameLst>
                                          <p:attrName>ppt_x</p:attrName>
                                        </p:attrNameLst>
                                      </p:cBhvr>
                                      <p:tavLst>
                                        <p:tav tm="0">
                                          <p:val>
                                            <p:strVal val="#ppt_x+0.4"/>
                                          </p:val>
                                        </p:tav>
                                        <p:tav tm="100000">
                                          <p:val>
                                            <p:strVal val="#ppt_x-0.05"/>
                                          </p:val>
                                        </p:tav>
                                      </p:tavLst>
                                    </p:anim>
                                    <p:anim calcmode="lin" valueType="num">
                                      <p:cBhvr>
                                        <p:cTn id="10" dur="800" decel="100000" fill="hold"/>
                                        <p:tgtEl>
                                          <p:spTgt spid="10"/>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0"/>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0"/>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íşḷide">
            <a:extLst>
              <a:ext uri="{FF2B5EF4-FFF2-40B4-BE49-F238E27FC236}">
                <a16:creationId xmlns:a16="http://schemas.microsoft.com/office/drawing/2014/main" id="{BCA8AB15-F70B-41BB-904E-E77363F8E742}"/>
              </a:ext>
            </a:extLst>
          </p:cNvPr>
          <p:cNvGrpSpPr/>
          <p:nvPr/>
        </p:nvGrpSpPr>
        <p:grpSpPr>
          <a:xfrm>
            <a:off x="304801" y="749300"/>
            <a:ext cx="3204266" cy="1685995"/>
            <a:chOff x="1824547" y="1772033"/>
            <a:chExt cx="3204266" cy="1685995"/>
          </a:xfrm>
        </p:grpSpPr>
        <p:grpSp>
          <p:nvGrpSpPr>
            <p:cNvPr id="41" name="íṧḻidê">
              <a:extLst>
                <a:ext uri="{FF2B5EF4-FFF2-40B4-BE49-F238E27FC236}">
                  <a16:creationId xmlns:a16="http://schemas.microsoft.com/office/drawing/2014/main" id="{338D01F5-B30C-42E0-AC31-1E0C8B79BAB0}"/>
                </a:ext>
              </a:extLst>
            </p:cNvPr>
            <p:cNvGrpSpPr/>
            <p:nvPr/>
          </p:nvGrpSpPr>
          <p:grpSpPr>
            <a:xfrm>
              <a:off x="1900723" y="3350028"/>
              <a:ext cx="2255352" cy="108000"/>
              <a:chOff x="1414882" y="3594331"/>
              <a:chExt cx="2160000" cy="108000"/>
            </a:xfrm>
          </p:grpSpPr>
          <p:sp>
            <p:nvSpPr>
              <p:cNvPr id="44" name="ï$lïďê">
                <a:extLst>
                  <a:ext uri="{FF2B5EF4-FFF2-40B4-BE49-F238E27FC236}">
                    <a16:creationId xmlns:a16="http://schemas.microsoft.com/office/drawing/2014/main" id="{5A53CEB9-C07B-4DD8-99A8-63D5151B9CC5}"/>
                  </a:ext>
                </a:extLst>
              </p:cNvPr>
              <p:cNvSpPr/>
              <p:nvPr/>
            </p:nvSpPr>
            <p:spPr>
              <a:xfrm>
                <a:off x="1414882" y="3594331"/>
                <a:ext cx="2160000" cy="108000"/>
              </a:xfrm>
              <a:prstGeom prst="roundRect">
                <a:avLst>
                  <a:gd name="adj" fmla="val 50000"/>
                </a:avLst>
              </a:prstGeom>
              <a:solidFill>
                <a:schemeClr val="tx1">
                  <a:lumMod val="50000"/>
                  <a:lumOff val="50000"/>
                  <a:alpha val="14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sp>
            <p:nvSpPr>
              <p:cNvPr id="45" name="ï$liḍê">
                <a:extLst>
                  <a:ext uri="{FF2B5EF4-FFF2-40B4-BE49-F238E27FC236}">
                    <a16:creationId xmlns:a16="http://schemas.microsoft.com/office/drawing/2014/main" id="{38A10875-3383-4AF3-89E4-FF3037E71193}"/>
                  </a:ext>
                </a:extLst>
              </p:cNvPr>
              <p:cNvSpPr/>
              <p:nvPr/>
            </p:nvSpPr>
            <p:spPr>
              <a:xfrm>
                <a:off x="1414882" y="3594331"/>
                <a:ext cx="1080000" cy="108000"/>
              </a:xfrm>
              <a:prstGeom prst="roundRect">
                <a:avLst>
                  <a:gd name="adj" fmla="val 50000"/>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grpSp>
        <p:sp>
          <p:nvSpPr>
            <p:cNvPr id="43" name="iṥḷîdê">
              <a:extLst>
                <a:ext uri="{FF2B5EF4-FFF2-40B4-BE49-F238E27FC236}">
                  <a16:creationId xmlns:a16="http://schemas.microsoft.com/office/drawing/2014/main" id="{54BFA9F9-00B1-46A8-BF3A-D0672964F5A1}"/>
                </a:ext>
              </a:extLst>
            </p:cNvPr>
            <p:cNvSpPr/>
            <p:nvPr/>
          </p:nvSpPr>
          <p:spPr>
            <a:xfrm>
              <a:off x="1824547" y="1772033"/>
              <a:ext cx="3204266" cy="1294978"/>
            </a:xfrm>
            <a:prstGeom prst="rect">
              <a:avLst/>
            </a:prstGeom>
          </p:spPr>
          <p:txBody>
            <a:bodyPr anchor="b" anchorCtr="0">
              <a:noAutofit/>
            </a:bodyPr>
            <a:lstStyle/>
            <a:p>
              <a:pPr>
                <a:buSzPct val="25000"/>
              </a:pPr>
              <a:r>
                <a:rPr lang="zh-CN" altLang="en-US" sz="3200" b="1" dirty="0"/>
                <a:t>我国互联网</a:t>
              </a:r>
              <a:endParaRPr lang="en-US" altLang="zh-CN" sz="3200" b="1" dirty="0"/>
            </a:p>
            <a:p>
              <a:pPr>
                <a:buSzPct val="25000"/>
              </a:pPr>
              <a:r>
                <a:rPr lang="zh-CN" altLang="en-US" sz="3200" b="1" dirty="0"/>
                <a:t>发展情况</a:t>
              </a:r>
              <a:endParaRPr lang="en-US" altLang="zh-CN" sz="3200" b="1" dirty="0"/>
            </a:p>
          </p:txBody>
        </p:sp>
      </p:grpSp>
      <p:pic>
        <p:nvPicPr>
          <p:cNvPr id="4" name="图片 3">
            <a:extLst>
              <a:ext uri="{FF2B5EF4-FFF2-40B4-BE49-F238E27FC236}">
                <a16:creationId xmlns:a16="http://schemas.microsoft.com/office/drawing/2014/main" id="{2A441BF2-D25B-9977-72AB-9DFC888401DF}"/>
              </a:ext>
            </a:extLst>
          </p:cNvPr>
          <p:cNvPicPr>
            <a:picLocks noChangeAspect="1"/>
          </p:cNvPicPr>
          <p:nvPr/>
        </p:nvPicPr>
        <p:blipFill>
          <a:blip r:embed="rId3"/>
          <a:stretch>
            <a:fillRect/>
          </a:stretch>
        </p:blipFill>
        <p:spPr>
          <a:xfrm>
            <a:off x="2415221" y="2014212"/>
            <a:ext cx="7361558" cy="4214225"/>
          </a:xfrm>
          <a:prstGeom prst="rect">
            <a:avLst/>
          </a:prstGeom>
        </p:spPr>
      </p:pic>
    </p:spTree>
    <p:custDataLst>
      <p:tags r:id="rId1"/>
    </p:custDataLst>
    <p:extLst>
      <p:ext uri="{BB962C8B-B14F-4D97-AF65-F5344CB8AC3E}">
        <p14:creationId xmlns:p14="http://schemas.microsoft.com/office/powerpoint/2010/main" val="4065736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4"/>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a:extLst>
              <a:ext uri="{FF2B5EF4-FFF2-40B4-BE49-F238E27FC236}">
                <a16:creationId xmlns:a16="http://schemas.microsoft.com/office/drawing/2014/main" id="{2EC0701E-198D-4DFB-AA48-02974664C6FD}"/>
              </a:ext>
            </a:extLst>
          </p:cNvPr>
          <p:cNvGrpSpPr/>
          <p:nvPr/>
        </p:nvGrpSpPr>
        <p:grpSpPr>
          <a:xfrm>
            <a:off x="8213187" y="4549518"/>
            <a:ext cx="2829727" cy="307777"/>
            <a:chOff x="8213187" y="4549518"/>
            <a:chExt cx="2829727" cy="307777"/>
          </a:xfrm>
        </p:grpSpPr>
        <p:sp>
          <p:nvSpPr>
            <p:cNvPr id="53" name="文本框 52">
              <a:extLst>
                <a:ext uri="{FF2B5EF4-FFF2-40B4-BE49-F238E27FC236}">
                  <a16:creationId xmlns:a16="http://schemas.microsoft.com/office/drawing/2014/main" id="{685E6801-01A8-47D1-9A2B-1C9842712B0E}"/>
                </a:ext>
              </a:extLst>
            </p:cNvPr>
            <p:cNvSpPr txBox="1"/>
            <p:nvPr/>
          </p:nvSpPr>
          <p:spPr>
            <a:xfrm>
              <a:off x="8213187" y="4549518"/>
              <a:ext cx="618471" cy="307777"/>
            </a:xfrm>
            <a:prstGeom prst="rect">
              <a:avLst/>
            </a:prstGeom>
            <a:noFill/>
          </p:spPr>
          <p:txBody>
            <a:bodyPr wrap="square" rtlCol="0">
              <a:spAutoFit/>
            </a:bodyPr>
            <a:lstStyle/>
            <a:p>
              <a:pPr algn="ctr"/>
              <a:r>
                <a:rPr lang="zh-CN" altLang="en-US" sz="1400" b="1" dirty="0">
                  <a:solidFill>
                    <a:schemeClr val="accent1">
                      <a:lumMod val="75000"/>
                    </a:schemeClr>
                  </a:solidFill>
                  <a:latin typeface="+mn-ea"/>
                </a:rPr>
                <a:t>忽略</a:t>
              </a:r>
            </a:p>
          </p:txBody>
        </p:sp>
        <p:sp>
          <p:nvSpPr>
            <p:cNvPr id="54" name="文本框 53">
              <a:extLst>
                <a:ext uri="{FF2B5EF4-FFF2-40B4-BE49-F238E27FC236}">
                  <a16:creationId xmlns:a16="http://schemas.microsoft.com/office/drawing/2014/main" id="{F61ADA66-DAB7-4C3B-A139-3D3623CC8CF3}"/>
                </a:ext>
              </a:extLst>
            </p:cNvPr>
            <p:cNvSpPr txBox="1"/>
            <p:nvPr/>
          </p:nvSpPr>
          <p:spPr>
            <a:xfrm>
              <a:off x="9312646" y="4549518"/>
              <a:ext cx="618471" cy="307777"/>
            </a:xfrm>
            <a:prstGeom prst="rect">
              <a:avLst/>
            </a:prstGeom>
            <a:noFill/>
          </p:spPr>
          <p:txBody>
            <a:bodyPr wrap="square" rtlCol="0">
              <a:spAutoFit/>
            </a:bodyPr>
            <a:lstStyle/>
            <a:p>
              <a:pPr algn="ctr"/>
              <a:r>
                <a:rPr lang="zh-CN" altLang="en-US" sz="1400" b="1" dirty="0">
                  <a:solidFill>
                    <a:schemeClr val="accent1">
                      <a:lumMod val="75000"/>
                    </a:schemeClr>
                  </a:solidFill>
                  <a:latin typeface="+mn-ea"/>
                </a:rPr>
                <a:t>忽略</a:t>
              </a:r>
            </a:p>
          </p:txBody>
        </p:sp>
        <p:sp>
          <p:nvSpPr>
            <p:cNvPr id="55" name="文本框 54">
              <a:extLst>
                <a:ext uri="{FF2B5EF4-FFF2-40B4-BE49-F238E27FC236}">
                  <a16:creationId xmlns:a16="http://schemas.microsoft.com/office/drawing/2014/main" id="{618AED5C-1C17-4D9A-9248-4C4792BC0AAF}"/>
                </a:ext>
              </a:extLst>
            </p:cNvPr>
            <p:cNvSpPr txBox="1"/>
            <p:nvPr/>
          </p:nvSpPr>
          <p:spPr>
            <a:xfrm>
              <a:off x="10424443" y="4549518"/>
              <a:ext cx="618471" cy="307777"/>
            </a:xfrm>
            <a:prstGeom prst="rect">
              <a:avLst/>
            </a:prstGeom>
            <a:noFill/>
          </p:spPr>
          <p:txBody>
            <a:bodyPr wrap="square" rtlCol="0">
              <a:spAutoFit/>
            </a:bodyPr>
            <a:lstStyle/>
            <a:p>
              <a:pPr algn="ctr"/>
              <a:r>
                <a:rPr lang="zh-CN" altLang="en-US" sz="1400" b="1" dirty="0">
                  <a:solidFill>
                    <a:schemeClr val="accent1">
                      <a:lumMod val="75000"/>
                    </a:schemeClr>
                  </a:solidFill>
                  <a:latin typeface="+mn-ea"/>
                </a:rPr>
                <a:t>忽略</a:t>
              </a:r>
            </a:p>
          </p:txBody>
        </p:sp>
      </p:grpSp>
      <p:sp>
        <p:nvSpPr>
          <p:cNvPr id="58" name="文本框 57">
            <a:extLst>
              <a:ext uri="{FF2B5EF4-FFF2-40B4-BE49-F238E27FC236}">
                <a16:creationId xmlns:a16="http://schemas.microsoft.com/office/drawing/2014/main" id="{4CD3DF47-83A0-4758-9E70-B02244597D1D}"/>
              </a:ext>
            </a:extLst>
          </p:cNvPr>
          <p:cNvSpPr txBox="1"/>
          <p:nvPr/>
        </p:nvSpPr>
        <p:spPr>
          <a:xfrm>
            <a:off x="6421210" y="6018089"/>
            <a:ext cx="932697" cy="523220"/>
          </a:xfrm>
          <a:prstGeom prst="rect">
            <a:avLst/>
          </a:prstGeom>
          <a:noFill/>
        </p:spPr>
        <p:txBody>
          <a:bodyPr wrap="square" rtlCol="0">
            <a:spAutoFit/>
          </a:bodyPr>
          <a:lstStyle/>
          <a:p>
            <a:pPr algn="ctr"/>
            <a:r>
              <a:rPr lang="en-US" altLang="zh-CN" sz="1400" b="1" dirty="0">
                <a:latin typeface="+mn-ea"/>
              </a:rPr>
              <a:t>1</a:t>
            </a:r>
            <a:r>
              <a:rPr lang="zh-CN" altLang="en-US" sz="1400" b="1" dirty="0">
                <a:latin typeface="+mn-ea"/>
              </a:rPr>
              <a:t>个分组</a:t>
            </a:r>
            <a:endParaRPr lang="en-US" altLang="zh-CN" sz="1400" b="1" dirty="0">
              <a:latin typeface="+mn-ea"/>
            </a:endParaRPr>
          </a:p>
          <a:p>
            <a:pPr algn="ctr"/>
            <a:r>
              <a:rPr lang="zh-CN" altLang="en-US" sz="1400" b="1" dirty="0">
                <a:latin typeface="+mn-ea"/>
              </a:rPr>
              <a:t>发送时延</a:t>
            </a:r>
          </a:p>
        </p:txBody>
      </p:sp>
      <p:sp>
        <p:nvSpPr>
          <p:cNvPr id="59" name="文本框 58">
            <a:extLst>
              <a:ext uri="{FF2B5EF4-FFF2-40B4-BE49-F238E27FC236}">
                <a16:creationId xmlns:a16="http://schemas.microsoft.com/office/drawing/2014/main" id="{7E35D0CD-6EFE-4F5C-9D53-07FEB23447E1}"/>
              </a:ext>
            </a:extLst>
          </p:cNvPr>
          <p:cNvSpPr txBox="1"/>
          <p:nvPr/>
        </p:nvSpPr>
        <p:spPr>
          <a:xfrm>
            <a:off x="7883267" y="6018089"/>
            <a:ext cx="1278310" cy="523220"/>
          </a:xfrm>
          <a:prstGeom prst="rect">
            <a:avLst/>
          </a:prstGeom>
          <a:noFill/>
        </p:spPr>
        <p:txBody>
          <a:bodyPr wrap="square" rtlCol="0">
            <a:spAutoFit/>
          </a:bodyPr>
          <a:lstStyle/>
          <a:p>
            <a:pPr algn="ctr"/>
            <a:r>
              <a:rPr lang="zh-CN" altLang="en-US" sz="1400" b="1" dirty="0">
                <a:latin typeface="+mn-ea"/>
              </a:rPr>
              <a:t>构成发送文件</a:t>
            </a:r>
            <a:endParaRPr lang="en-US" altLang="zh-CN" sz="1400" b="1" dirty="0">
              <a:latin typeface="+mn-ea"/>
            </a:endParaRPr>
          </a:p>
          <a:p>
            <a:pPr algn="ctr"/>
            <a:r>
              <a:rPr lang="zh-CN" altLang="en-US" sz="1400" b="1" dirty="0">
                <a:latin typeface="+mn-ea"/>
              </a:rPr>
              <a:t>的分组数量</a:t>
            </a:r>
          </a:p>
        </p:txBody>
      </p:sp>
      <p:sp>
        <p:nvSpPr>
          <p:cNvPr id="60" name="文本框 59">
            <a:extLst>
              <a:ext uri="{FF2B5EF4-FFF2-40B4-BE49-F238E27FC236}">
                <a16:creationId xmlns:a16="http://schemas.microsoft.com/office/drawing/2014/main" id="{27E9B8BC-818B-4F09-BA5F-D7B783150728}"/>
              </a:ext>
            </a:extLst>
          </p:cNvPr>
          <p:cNvSpPr txBox="1"/>
          <p:nvPr/>
        </p:nvSpPr>
        <p:spPr>
          <a:xfrm>
            <a:off x="9464768" y="6018089"/>
            <a:ext cx="932697" cy="523220"/>
          </a:xfrm>
          <a:prstGeom prst="rect">
            <a:avLst/>
          </a:prstGeom>
          <a:noFill/>
        </p:spPr>
        <p:txBody>
          <a:bodyPr wrap="square" rtlCol="0">
            <a:spAutoFit/>
          </a:bodyPr>
          <a:lstStyle/>
          <a:p>
            <a:pPr algn="ctr"/>
            <a:r>
              <a:rPr lang="en-US" altLang="zh-CN" sz="1400" b="1" dirty="0">
                <a:latin typeface="+mn-ea"/>
              </a:rPr>
              <a:t>1</a:t>
            </a:r>
            <a:r>
              <a:rPr lang="zh-CN" altLang="en-US" sz="1400" b="1" dirty="0">
                <a:latin typeface="+mn-ea"/>
              </a:rPr>
              <a:t>个分组</a:t>
            </a:r>
            <a:endParaRPr lang="en-US" altLang="zh-CN" sz="1400" b="1" dirty="0">
              <a:latin typeface="+mn-ea"/>
            </a:endParaRPr>
          </a:p>
          <a:p>
            <a:pPr algn="ctr"/>
            <a:r>
              <a:rPr lang="zh-CN" altLang="en-US" sz="1400" b="1" dirty="0">
                <a:latin typeface="+mn-ea"/>
              </a:rPr>
              <a:t>发送时延</a:t>
            </a:r>
          </a:p>
        </p:txBody>
      </p:sp>
      <p:sp>
        <p:nvSpPr>
          <p:cNvPr id="61" name="文本框 60">
            <a:extLst>
              <a:ext uri="{FF2B5EF4-FFF2-40B4-BE49-F238E27FC236}">
                <a16:creationId xmlns:a16="http://schemas.microsoft.com/office/drawing/2014/main" id="{09693ACA-5254-4C78-87F7-54C720E2D0A1}"/>
              </a:ext>
            </a:extLst>
          </p:cNvPr>
          <p:cNvSpPr txBox="1"/>
          <p:nvPr/>
        </p:nvSpPr>
        <p:spPr>
          <a:xfrm>
            <a:off x="10345482" y="6018089"/>
            <a:ext cx="1394864" cy="523220"/>
          </a:xfrm>
          <a:prstGeom prst="rect">
            <a:avLst/>
          </a:prstGeom>
          <a:noFill/>
        </p:spPr>
        <p:txBody>
          <a:bodyPr wrap="square" rtlCol="0">
            <a:spAutoFit/>
          </a:bodyPr>
          <a:lstStyle/>
          <a:p>
            <a:pPr algn="ctr"/>
            <a:r>
              <a:rPr lang="zh-CN" altLang="en-US" sz="1400" b="1" dirty="0">
                <a:latin typeface="+mn-ea"/>
              </a:rPr>
              <a:t>转发次数</a:t>
            </a:r>
            <a:endParaRPr lang="en-US" altLang="zh-CN" sz="1400" b="1" dirty="0">
              <a:latin typeface="+mn-ea"/>
            </a:endParaRPr>
          </a:p>
          <a:p>
            <a:pPr algn="ctr"/>
            <a:r>
              <a:rPr lang="zh-CN" altLang="en-US" sz="1400" b="1" dirty="0">
                <a:latin typeface="+mn-ea"/>
              </a:rPr>
              <a:t>（路由器数量）</a:t>
            </a:r>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cxnSp>
        <p:nvCxnSpPr>
          <p:cNvPr id="18" name="直接连接符 17">
            <a:extLst>
              <a:ext uri="{FF2B5EF4-FFF2-40B4-BE49-F238E27FC236}">
                <a16:creationId xmlns:a16="http://schemas.microsoft.com/office/drawing/2014/main" id="{96AF1D14-118A-46D7-8ED6-99C9CE212196}"/>
              </a:ext>
            </a:extLst>
          </p:cNvPr>
          <p:cNvCxnSpPr>
            <a:cxnSpLocks/>
          </p:cNvCxnSpPr>
          <p:nvPr/>
        </p:nvCxnSpPr>
        <p:spPr>
          <a:xfrm>
            <a:off x="6102123" y="1834669"/>
            <a:ext cx="0" cy="4678916"/>
          </a:xfrm>
          <a:prstGeom prst="line">
            <a:avLst/>
          </a:prstGeom>
          <a:ln w="254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nvGrpSpPr>
          <p:cNvPr id="40" name="组合 39">
            <a:extLst>
              <a:ext uri="{FF2B5EF4-FFF2-40B4-BE49-F238E27FC236}">
                <a16:creationId xmlns:a16="http://schemas.microsoft.com/office/drawing/2014/main" id="{60EA9C67-7A9C-473E-97A0-A8DB8884D582}"/>
              </a:ext>
            </a:extLst>
          </p:cNvPr>
          <p:cNvGrpSpPr/>
          <p:nvPr/>
        </p:nvGrpSpPr>
        <p:grpSpPr>
          <a:xfrm>
            <a:off x="142902" y="1836184"/>
            <a:ext cx="5808743" cy="4404354"/>
            <a:chOff x="142902" y="1836184"/>
            <a:chExt cx="5808743" cy="4404354"/>
          </a:xfrm>
        </p:grpSpPr>
        <p:cxnSp>
          <p:nvCxnSpPr>
            <p:cNvPr id="39" name="直接连接符 38">
              <a:extLst>
                <a:ext uri="{FF2B5EF4-FFF2-40B4-BE49-F238E27FC236}">
                  <a16:creationId xmlns:a16="http://schemas.microsoft.com/office/drawing/2014/main" id="{A5462AD7-A2F7-406C-B3F8-49A6B2A9636A}"/>
                </a:ext>
              </a:extLst>
            </p:cNvPr>
            <p:cNvCxnSpPr>
              <a:cxnSpLocks/>
            </p:cNvCxnSpPr>
            <p:nvPr/>
          </p:nvCxnSpPr>
          <p:spPr>
            <a:xfrm>
              <a:off x="2005586" y="5454626"/>
              <a:ext cx="994462" cy="54290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944F99AA-1D3D-476C-A858-4C214805B2D3}"/>
                </a:ext>
              </a:extLst>
            </p:cNvPr>
            <p:cNvCxnSpPr>
              <a:cxnSpLocks/>
            </p:cNvCxnSpPr>
            <p:nvPr/>
          </p:nvCxnSpPr>
          <p:spPr>
            <a:xfrm flipH="1">
              <a:off x="2991308" y="5464703"/>
              <a:ext cx="1037622" cy="53282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1B6757B1-6657-43DB-A3BD-09CA5B7EDEDF}"/>
                </a:ext>
              </a:extLst>
            </p:cNvPr>
            <p:cNvCxnSpPr/>
            <p:nvPr/>
          </p:nvCxnSpPr>
          <p:spPr>
            <a:xfrm>
              <a:off x="680238" y="5446461"/>
              <a:ext cx="49756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33BA1B2F-15F6-46F2-9F93-DE2F0C5C1236}"/>
                </a:ext>
              </a:extLst>
            </p:cNvPr>
            <p:cNvSpPr txBox="1"/>
            <p:nvPr/>
          </p:nvSpPr>
          <p:spPr>
            <a:xfrm>
              <a:off x="142902" y="1836184"/>
              <a:ext cx="5808742" cy="2045560"/>
            </a:xfrm>
            <a:prstGeom prst="rect">
              <a:avLst/>
            </a:prstGeom>
            <a:noFill/>
          </p:spPr>
          <p:txBody>
            <a:bodyPr wrap="square" rtlCol="0">
              <a:spAutoFit/>
            </a:bodyPr>
            <a:lstStyle/>
            <a:p>
              <a:pPr>
                <a:lnSpc>
                  <a:spcPts val="2200"/>
                </a:lnSpc>
              </a:pPr>
              <a:r>
                <a:rPr lang="en-US" altLang="zh-CN" sz="1600" b="1" dirty="0">
                  <a:latin typeface="+mn-ea"/>
                </a:rPr>
                <a:t>【2010</a:t>
              </a:r>
              <a:r>
                <a:rPr lang="zh-CN" altLang="en-US" sz="1600" b="1" dirty="0">
                  <a:latin typeface="+mn-ea"/>
                </a:rPr>
                <a:t>年 题</a:t>
              </a:r>
              <a:r>
                <a:rPr lang="en-US" altLang="zh-CN" sz="1600" b="1" dirty="0">
                  <a:latin typeface="+mn-ea"/>
                </a:rPr>
                <a:t>34】</a:t>
              </a:r>
            </a:p>
            <a:p>
              <a:pPr>
                <a:lnSpc>
                  <a:spcPts val="2200"/>
                </a:lnSpc>
              </a:pPr>
              <a:r>
                <a:rPr lang="en-US" altLang="zh-CN" sz="1600" b="1" dirty="0">
                  <a:latin typeface="+mn-ea"/>
                </a:rPr>
                <a:t>  </a:t>
              </a:r>
              <a:r>
                <a:rPr lang="zh-CN" altLang="en-US" sz="1600" b="1" dirty="0">
                  <a:latin typeface="+mn-ea"/>
                </a:rPr>
                <a:t>在下图所示的采用“存储</a:t>
              </a:r>
              <a:r>
                <a:rPr lang="en-US" altLang="zh-CN" sz="1600" b="1" dirty="0">
                  <a:latin typeface="+mn-ea"/>
                </a:rPr>
                <a:t>-</a:t>
              </a:r>
              <a:r>
                <a:rPr lang="zh-CN" altLang="en-US" sz="1600" b="1" dirty="0">
                  <a:latin typeface="+mn-ea"/>
                </a:rPr>
                <a:t>转发”方式的分组交换网中，</a:t>
              </a:r>
              <a:r>
                <a:rPr lang="en-US" altLang="zh-CN" sz="1600" b="1" dirty="0">
                  <a:latin typeface="+mn-ea"/>
                </a:rPr>
                <a:t> </a:t>
              </a:r>
              <a:r>
                <a:rPr lang="zh-CN" altLang="en-US" sz="1600" b="1" dirty="0">
                  <a:latin typeface="+mn-ea"/>
                </a:rPr>
                <a:t>所有</a:t>
              </a:r>
              <a:endParaRPr lang="en-US" altLang="zh-CN" sz="1600" b="1" dirty="0">
                <a:latin typeface="+mn-ea"/>
              </a:endParaRPr>
            </a:p>
            <a:p>
              <a:pPr>
                <a:lnSpc>
                  <a:spcPts val="2200"/>
                </a:lnSpc>
              </a:pPr>
              <a:r>
                <a:rPr lang="en-US" altLang="zh-CN" sz="1600" b="1" dirty="0">
                  <a:latin typeface="+mn-ea"/>
                </a:rPr>
                <a:t>  </a:t>
              </a:r>
              <a:r>
                <a:rPr lang="zh-CN" altLang="en-US" sz="1600" b="1" dirty="0">
                  <a:latin typeface="+mn-ea"/>
                </a:rPr>
                <a:t>链路的数据传输速率为</a:t>
              </a:r>
              <a:r>
                <a:rPr lang="en-US" altLang="zh-CN" sz="1600" b="1" dirty="0">
                  <a:latin typeface="+mn-ea"/>
                </a:rPr>
                <a:t>100Mbps</a:t>
              </a:r>
              <a:r>
                <a:rPr lang="zh-CN" altLang="en-US" sz="1600" b="1" dirty="0">
                  <a:latin typeface="+mn-ea"/>
                </a:rPr>
                <a:t>，分组大小为</a:t>
              </a:r>
              <a:r>
                <a:rPr lang="en-US" altLang="zh-CN" sz="1600" b="1" dirty="0">
                  <a:latin typeface="+mn-ea"/>
                </a:rPr>
                <a:t>1000B</a:t>
              </a:r>
              <a:r>
                <a:rPr lang="zh-CN" altLang="en-US" sz="1600" b="1" dirty="0">
                  <a:latin typeface="+mn-ea"/>
                </a:rPr>
                <a:t>，</a:t>
              </a:r>
              <a:r>
                <a:rPr lang="en-US" altLang="zh-CN" sz="1600" b="1" dirty="0">
                  <a:latin typeface="+mn-ea"/>
                </a:rPr>
                <a:t> </a:t>
              </a:r>
              <a:r>
                <a:rPr lang="zh-CN" altLang="en-US" sz="1600" b="1" dirty="0">
                  <a:latin typeface="+mn-ea"/>
                </a:rPr>
                <a:t>其</a:t>
              </a:r>
              <a:endParaRPr lang="en-US" altLang="zh-CN" sz="1600" b="1" dirty="0">
                <a:latin typeface="+mn-ea"/>
              </a:endParaRPr>
            </a:p>
            <a:p>
              <a:pPr>
                <a:lnSpc>
                  <a:spcPts val="2200"/>
                </a:lnSpc>
              </a:pPr>
              <a:r>
                <a:rPr lang="en-US" altLang="zh-CN" sz="1600" b="1" dirty="0">
                  <a:latin typeface="+mn-ea"/>
                </a:rPr>
                <a:t>  </a:t>
              </a:r>
              <a:r>
                <a:rPr lang="zh-CN" altLang="en-US" sz="1600" b="1" dirty="0">
                  <a:latin typeface="+mn-ea"/>
                </a:rPr>
                <a:t>中分组头大小为</a:t>
              </a:r>
              <a:r>
                <a:rPr lang="en-US" altLang="zh-CN" sz="1600" b="1" dirty="0">
                  <a:latin typeface="+mn-ea"/>
                </a:rPr>
                <a:t>20B</a:t>
              </a:r>
              <a:r>
                <a:rPr lang="zh-CN" altLang="en-US" sz="1600" b="1" dirty="0">
                  <a:latin typeface="+mn-ea"/>
                </a:rPr>
                <a:t>。若主机</a:t>
              </a:r>
              <a:r>
                <a:rPr lang="en-US" altLang="zh-CN" sz="1600" b="1" dirty="0">
                  <a:latin typeface="+mn-ea"/>
                </a:rPr>
                <a:t>H1</a:t>
              </a:r>
              <a:r>
                <a:rPr lang="zh-CN" altLang="en-US" sz="1600" b="1" dirty="0">
                  <a:latin typeface="+mn-ea"/>
                </a:rPr>
                <a:t>向主机</a:t>
              </a:r>
              <a:r>
                <a:rPr lang="en-US" altLang="zh-CN" sz="1600" b="1" dirty="0">
                  <a:latin typeface="+mn-ea"/>
                </a:rPr>
                <a:t>H2</a:t>
              </a:r>
              <a:r>
                <a:rPr lang="zh-CN" altLang="en-US" sz="1600" b="1" dirty="0">
                  <a:latin typeface="+mn-ea"/>
                </a:rPr>
                <a:t>发送一个大小为</a:t>
              </a:r>
              <a:endParaRPr lang="en-US" altLang="zh-CN" sz="1600" b="1" dirty="0">
                <a:latin typeface="+mn-ea"/>
              </a:endParaRPr>
            </a:p>
            <a:p>
              <a:pPr>
                <a:lnSpc>
                  <a:spcPts val="2200"/>
                </a:lnSpc>
              </a:pPr>
              <a:r>
                <a:rPr lang="en-US" altLang="zh-CN" sz="1600" b="1" dirty="0">
                  <a:latin typeface="+mn-ea"/>
                </a:rPr>
                <a:t>  980 000B</a:t>
              </a:r>
              <a:r>
                <a:rPr lang="zh-CN" altLang="en-US" sz="1600" b="1" dirty="0">
                  <a:latin typeface="+mn-ea"/>
                </a:rPr>
                <a:t>的文件，则在不考虑分组拆装时间和传播延迟的情</a:t>
              </a:r>
              <a:endParaRPr lang="en-US" altLang="zh-CN" sz="1600" b="1" dirty="0">
                <a:latin typeface="+mn-ea"/>
              </a:endParaRPr>
            </a:p>
            <a:p>
              <a:pPr>
                <a:lnSpc>
                  <a:spcPts val="2200"/>
                </a:lnSpc>
              </a:pPr>
              <a:r>
                <a:rPr lang="en-US" altLang="zh-CN" sz="1600" b="1" dirty="0">
                  <a:latin typeface="+mn-ea"/>
                </a:rPr>
                <a:t>  </a:t>
              </a:r>
              <a:r>
                <a:rPr lang="zh-CN" altLang="en-US" sz="1600" b="1" dirty="0">
                  <a:latin typeface="+mn-ea"/>
                </a:rPr>
                <a:t>况下，从</a:t>
              </a:r>
              <a:r>
                <a:rPr lang="en-US" altLang="zh-CN" sz="1600" b="1" dirty="0">
                  <a:latin typeface="+mn-ea"/>
                </a:rPr>
                <a:t>H1</a:t>
              </a:r>
              <a:r>
                <a:rPr lang="zh-CN" altLang="en-US" sz="1600" b="1" dirty="0">
                  <a:latin typeface="+mn-ea"/>
                </a:rPr>
                <a:t>发送开始到</a:t>
              </a:r>
              <a:r>
                <a:rPr lang="en-US" altLang="zh-CN" sz="1600" b="1" dirty="0">
                  <a:latin typeface="+mn-ea"/>
                </a:rPr>
                <a:t>H2</a:t>
              </a:r>
              <a:r>
                <a:rPr lang="zh-CN" altLang="en-US" sz="1600" b="1" dirty="0">
                  <a:latin typeface="+mn-ea"/>
                </a:rPr>
                <a:t>接收完为止，需要的时间至少是</a:t>
              </a:r>
              <a:endParaRPr lang="en-US" altLang="zh-CN" sz="1600" b="1" dirty="0">
                <a:latin typeface="+mn-ea"/>
              </a:endParaRPr>
            </a:p>
            <a:p>
              <a:pPr>
                <a:lnSpc>
                  <a:spcPts val="2200"/>
                </a:lnSpc>
              </a:pPr>
              <a:r>
                <a:rPr lang="zh-CN" altLang="en-US" sz="1600" b="1" dirty="0">
                  <a:latin typeface="+mn-ea"/>
                </a:rPr>
                <a:t>（    ）。</a:t>
              </a:r>
            </a:p>
          </p:txBody>
        </p:sp>
        <p:sp>
          <p:nvSpPr>
            <p:cNvPr id="19" name="文本框 18">
              <a:extLst>
                <a:ext uri="{FF2B5EF4-FFF2-40B4-BE49-F238E27FC236}">
                  <a16:creationId xmlns:a16="http://schemas.microsoft.com/office/drawing/2014/main" id="{108FE208-FD30-49DB-9F55-E0D01BE9F24B}"/>
                </a:ext>
              </a:extLst>
            </p:cNvPr>
            <p:cNvSpPr txBox="1"/>
            <p:nvPr/>
          </p:nvSpPr>
          <p:spPr>
            <a:xfrm>
              <a:off x="319028" y="4013707"/>
              <a:ext cx="1189394" cy="338554"/>
            </a:xfrm>
            <a:prstGeom prst="rect">
              <a:avLst/>
            </a:prstGeom>
            <a:noFill/>
          </p:spPr>
          <p:txBody>
            <a:bodyPr wrap="square" rtlCol="0">
              <a:spAutoFit/>
            </a:bodyPr>
            <a:lstStyle/>
            <a:p>
              <a:r>
                <a:rPr lang="en-US" altLang="zh-CN" sz="1600" b="1" dirty="0">
                  <a:latin typeface="+mn-ea"/>
                </a:rPr>
                <a:t>A. 80ms</a:t>
              </a:r>
              <a:endParaRPr lang="zh-CN" altLang="en-US" sz="1600" b="1" dirty="0">
                <a:latin typeface="+mn-ea"/>
              </a:endParaRPr>
            </a:p>
          </p:txBody>
        </p:sp>
        <p:sp>
          <p:nvSpPr>
            <p:cNvPr id="20" name="文本框 19">
              <a:extLst>
                <a:ext uri="{FF2B5EF4-FFF2-40B4-BE49-F238E27FC236}">
                  <a16:creationId xmlns:a16="http://schemas.microsoft.com/office/drawing/2014/main" id="{293FC4F4-AB79-4D2B-A57D-7BA3EDF20C6D}"/>
                </a:ext>
              </a:extLst>
            </p:cNvPr>
            <p:cNvSpPr txBox="1"/>
            <p:nvPr/>
          </p:nvSpPr>
          <p:spPr>
            <a:xfrm>
              <a:off x="3000049" y="4013707"/>
              <a:ext cx="1430151" cy="338554"/>
            </a:xfrm>
            <a:prstGeom prst="rect">
              <a:avLst/>
            </a:prstGeom>
            <a:noFill/>
          </p:spPr>
          <p:txBody>
            <a:bodyPr wrap="square" rtlCol="0">
              <a:spAutoFit/>
            </a:bodyPr>
            <a:lstStyle/>
            <a:p>
              <a:r>
                <a:rPr lang="en-US" altLang="zh-CN" sz="1600" b="1" dirty="0">
                  <a:latin typeface="+mn-ea"/>
                </a:rPr>
                <a:t>B. 80.08ms</a:t>
              </a:r>
              <a:endParaRPr lang="zh-CN" altLang="en-US" sz="1600" b="1" dirty="0">
                <a:latin typeface="+mn-ea"/>
              </a:endParaRPr>
            </a:p>
          </p:txBody>
        </p:sp>
        <p:sp>
          <p:nvSpPr>
            <p:cNvPr id="21" name="文本框 20">
              <a:extLst>
                <a:ext uri="{FF2B5EF4-FFF2-40B4-BE49-F238E27FC236}">
                  <a16:creationId xmlns:a16="http://schemas.microsoft.com/office/drawing/2014/main" id="{DBAE5405-F1F1-4573-A9DF-DEF34993960F}"/>
                </a:ext>
              </a:extLst>
            </p:cNvPr>
            <p:cNvSpPr txBox="1"/>
            <p:nvPr/>
          </p:nvSpPr>
          <p:spPr>
            <a:xfrm>
              <a:off x="319028" y="4477014"/>
              <a:ext cx="1318204" cy="338554"/>
            </a:xfrm>
            <a:prstGeom prst="rect">
              <a:avLst/>
            </a:prstGeom>
            <a:noFill/>
          </p:spPr>
          <p:txBody>
            <a:bodyPr wrap="square" rtlCol="0">
              <a:spAutoFit/>
            </a:bodyPr>
            <a:lstStyle/>
            <a:p>
              <a:r>
                <a:rPr lang="en-US" altLang="zh-CN" sz="1600" b="1" dirty="0">
                  <a:latin typeface="+mn-ea"/>
                </a:rPr>
                <a:t>C. 80.16ms</a:t>
              </a:r>
              <a:endParaRPr lang="zh-CN" altLang="en-US" sz="1600" b="1" dirty="0">
                <a:latin typeface="+mn-ea"/>
              </a:endParaRPr>
            </a:p>
          </p:txBody>
        </p:sp>
        <p:sp>
          <p:nvSpPr>
            <p:cNvPr id="22" name="文本框 21">
              <a:extLst>
                <a:ext uri="{FF2B5EF4-FFF2-40B4-BE49-F238E27FC236}">
                  <a16:creationId xmlns:a16="http://schemas.microsoft.com/office/drawing/2014/main" id="{11B2F281-EA60-4F88-B7F7-2452AC8F042C}"/>
                </a:ext>
              </a:extLst>
            </p:cNvPr>
            <p:cNvSpPr txBox="1"/>
            <p:nvPr/>
          </p:nvSpPr>
          <p:spPr>
            <a:xfrm>
              <a:off x="3000050" y="4477014"/>
              <a:ext cx="1430150" cy="338554"/>
            </a:xfrm>
            <a:prstGeom prst="rect">
              <a:avLst/>
            </a:prstGeom>
            <a:noFill/>
          </p:spPr>
          <p:txBody>
            <a:bodyPr wrap="square" rtlCol="0">
              <a:spAutoFit/>
            </a:bodyPr>
            <a:lstStyle/>
            <a:p>
              <a:r>
                <a:rPr lang="en-US" altLang="zh-CN" sz="1600" b="1" dirty="0">
                  <a:latin typeface="+mn-ea"/>
                </a:rPr>
                <a:t>D. 80.24ms</a:t>
              </a:r>
              <a:endParaRPr lang="zh-CN" altLang="en-US" sz="1600" b="1" dirty="0">
                <a:latin typeface="+mn-ea"/>
              </a:endParaRPr>
            </a:p>
          </p:txBody>
        </p:sp>
        <p:pic>
          <p:nvPicPr>
            <p:cNvPr id="26" name="图形 25">
              <a:extLst>
                <a:ext uri="{FF2B5EF4-FFF2-40B4-BE49-F238E27FC236}">
                  <a16:creationId xmlns:a16="http://schemas.microsoft.com/office/drawing/2014/main" id="{731D7E73-6DAB-4E6D-AF1E-938C7E0B752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762141" y="5253379"/>
              <a:ext cx="486891" cy="402495"/>
            </a:xfrm>
            <a:prstGeom prst="rect">
              <a:avLst/>
            </a:prstGeom>
          </p:spPr>
        </p:pic>
        <p:pic>
          <p:nvPicPr>
            <p:cNvPr id="27" name="图形 26">
              <a:extLst>
                <a:ext uri="{FF2B5EF4-FFF2-40B4-BE49-F238E27FC236}">
                  <a16:creationId xmlns:a16="http://schemas.microsoft.com/office/drawing/2014/main" id="{E0CBADF9-0FA8-4871-8E3F-CC4EE1562AA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23868" y="5075493"/>
              <a:ext cx="591614" cy="572217"/>
            </a:xfrm>
            <a:prstGeom prst="rect">
              <a:avLst/>
            </a:prstGeom>
          </p:spPr>
        </p:pic>
        <p:pic>
          <p:nvPicPr>
            <p:cNvPr id="28" name="图形 27">
              <a:extLst>
                <a:ext uri="{FF2B5EF4-FFF2-40B4-BE49-F238E27FC236}">
                  <a16:creationId xmlns:a16="http://schemas.microsoft.com/office/drawing/2014/main" id="{F6A5CC7A-4F5F-4D48-9047-CFDF42A06DC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360031" y="5075493"/>
              <a:ext cx="591614" cy="572217"/>
            </a:xfrm>
            <a:prstGeom prst="rect">
              <a:avLst/>
            </a:prstGeom>
          </p:spPr>
        </p:pic>
        <p:sp>
          <p:nvSpPr>
            <p:cNvPr id="31" name="文本框 30">
              <a:extLst>
                <a:ext uri="{FF2B5EF4-FFF2-40B4-BE49-F238E27FC236}">
                  <a16:creationId xmlns:a16="http://schemas.microsoft.com/office/drawing/2014/main" id="{3B2E44E8-006D-467D-BFCF-3769F9BD6E92}"/>
                </a:ext>
              </a:extLst>
            </p:cNvPr>
            <p:cNvSpPr txBox="1"/>
            <p:nvPr/>
          </p:nvSpPr>
          <p:spPr>
            <a:xfrm>
              <a:off x="412355" y="5647709"/>
              <a:ext cx="415204" cy="338554"/>
            </a:xfrm>
            <a:prstGeom prst="rect">
              <a:avLst/>
            </a:prstGeom>
            <a:noFill/>
          </p:spPr>
          <p:txBody>
            <a:bodyPr wrap="square" rtlCol="0">
              <a:spAutoFit/>
            </a:bodyPr>
            <a:lstStyle/>
            <a:p>
              <a:pPr algn="ctr"/>
              <a:r>
                <a:rPr lang="en-US" altLang="zh-CN" sz="1600" b="1" dirty="0"/>
                <a:t>H1</a:t>
              </a:r>
              <a:endParaRPr lang="zh-CN" altLang="en-US" sz="1600" b="1" dirty="0"/>
            </a:p>
          </p:txBody>
        </p:sp>
        <p:pic>
          <p:nvPicPr>
            <p:cNvPr id="34" name="图形 33">
              <a:extLst>
                <a:ext uri="{FF2B5EF4-FFF2-40B4-BE49-F238E27FC236}">
                  <a16:creationId xmlns:a16="http://schemas.microsoft.com/office/drawing/2014/main" id="{3B7AF724-6CE1-4C8A-BBC3-3F8C174D474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51066" y="5253379"/>
              <a:ext cx="486891" cy="402495"/>
            </a:xfrm>
            <a:prstGeom prst="rect">
              <a:avLst/>
            </a:prstGeom>
          </p:spPr>
        </p:pic>
        <p:pic>
          <p:nvPicPr>
            <p:cNvPr id="36" name="图形 35">
              <a:extLst>
                <a:ext uri="{FF2B5EF4-FFF2-40B4-BE49-F238E27FC236}">
                  <a16:creationId xmlns:a16="http://schemas.microsoft.com/office/drawing/2014/main" id="{DF51F6AA-9D14-46D2-8ED7-2FDA1C5296E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756603" y="5838043"/>
              <a:ext cx="486891" cy="402495"/>
            </a:xfrm>
            <a:prstGeom prst="rect">
              <a:avLst/>
            </a:prstGeom>
          </p:spPr>
        </p:pic>
        <p:sp>
          <p:nvSpPr>
            <p:cNvPr id="37" name="文本框 36">
              <a:extLst>
                <a:ext uri="{FF2B5EF4-FFF2-40B4-BE49-F238E27FC236}">
                  <a16:creationId xmlns:a16="http://schemas.microsoft.com/office/drawing/2014/main" id="{6A44E682-3AC4-4822-84B7-2CB8FA9B3BA3}"/>
                </a:ext>
              </a:extLst>
            </p:cNvPr>
            <p:cNvSpPr txBox="1"/>
            <p:nvPr/>
          </p:nvSpPr>
          <p:spPr>
            <a:xfrm>
              <a:off x="5479063" y="5647709"/>
              <a:ext cx="415204" cy="338554"/>
            </a:xfrm>
            <a:prstGeom prst="rect">
              <a:avLst/>
            </a:prstGeom>
            <a:noFill/>
          </p:spPr>
          <p:txBody>
            <a:bodyPr wrap="square" rtlCol="0">
              <a:spAutoFit/>
            </a:bodyPr>
            <a:lstStyle/>
            <a:p>
              <a:pPr algn="ctr"/>
              <a:r>
                <a:rPr lang="en-US" altLang="zh-CN" sz="1600" b="1" dirty="0"/>
                <a:t>H2</a:t>
              </a:r>
              <a:endParaRPr lang="zh-CN" altLang="en-US" sz="1600" b="1" dirty="0"/>
            </a:p>
          </p:txBody>
        </p:sp>
      </p:grpSp>
      <p:sp>
        <p:nvSpPr>
          <p:cNvPr id="46" name="文本框 45">
            <a:extLst>
              <a:ext uri="{FF2B5EF4-FFF2-40B4-BE49-F238E27FC236}">
                <a16:creationId xmlns:a16="http://schemas.microsoft.com/office/drawing/2014/main" id="{EA6984F9-BA14-476D-975D-F09A436462A3}"/>
              </a:ext>
            </a:extLst>
          </p:cNvPr>
          <p:cNvSpPr txBox="1"/>
          <p:nvPr/>
        </p:nvSpPr>
        <p:spPr>
          <a:xfrm>
            <a:off x="6104367" y="1836184"/>
            <a:ext cx="595677" cy="338554"/>
          </a:xfrm>
          <a:prstGeom prst="rect">
            <a:avLst/>
          </a:prstGeom>
          <a:noFill/>
        </p:spPr>
        <p:txBody>
          <a:bodyPr wrap="square" rtlCol="0">
            <a:spAutoFit/>
          </a:bodyPr>
          <a:lstStyle/>
          <a:p>
            <a:r>
              <a:rPr lang="zh-CN" altLang="en-US" sz="1600" b="1" dirty="0">
                <a:latin typeface="+mn-ea"/>
              </a:rPr>
              <a:t>解析</a:t>
            </a:r>
          </a:p>
        </p:txBody>
      </p:sp>
      <p:pic>
        <p:nvPicPr>
          <p:cNvPr id="47" name="图片 46" descr="游戏的屏幕&#10;&#10;描述已自动生成">
            <a:extLst>
              <a:ext uri="{FF2B5EF4-FFF2-40B4-BE49-F238E27FC236}">
                <a16:creationId xmlns:a16="http://schemas.microsoft.com/office/drawing/2014/main" id="{14FD89CA-3E57-4C65-886E-0CD1350C3CF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103023" y="2130444"/>
            <a:ext cx="5784177" cy="3056313"/>
          </a:xfrm>
          <a:prstGeom prst="rect">
            <a:avLst/>
          </a:prstGeom>
        </p:spPr>
      </p:pic>
      <p:cxnSp>
        <p:nvCxnSpPr>
          <p:cNvPr id="23" name="直接箭头连接符 22">
            <a:extLst>
              <a:ext uri="{FF2B5EF4-FFF2-40B4-BE49-F238E27FC236}">
                <a16:creationId xmlns:a16="http://schemas.microsoft.com/office/drawing/2014/main" id="{9B30EC2B-C51B-4C8B-ADF5-7D49ACDD4062}"/>
              </a:ext>
            </a:extLst>
          </p:cNvPr>
          <p:cNvCxnSpPr>
            <a:cxnSpLocks/>
          </p:cNvCxnSpPr>
          <p:nvPr/>
        </p:nvCxnSpPr>
        <p:spPr>
          <a:xfrm>
            <a:off x="858773" y="5456539"/>
            <a:ext cx="4626219" cy="0"/>
          </a:xfrm>
          <a:prstGeom prst="straightConnector1">
            <a:avLst/>
          </a:prstGeom>
          <a:ln w="1016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51" name="文本框 50">
            <a:extLst>
              <a:ext uri="{FF2B5EF4-FFF2-40B4-BE49-F238E27FC236}">
                <a16:creationId xmlns:a16="http://schemas.microsoft.com/office/drawing/2014/main" id="{60C3FE73-C6A0-4330-97BB-084904759A33}"/>
              </a:ext>
            </a:extLst>
          </p:cNvPr>
          <p:cNvSpPr txBox="1"/>
          <p:nvPr/>
        </p:nvSpPr>
        <p:spPr>
          <a:xfrm>
            <a:off x="263096" y="3513336"/>
            <a:ext cx="595677" cy="400110"/>
          </a:xfrm>
          <a:prstGeom prst="rect">
            <a:avLst/>
          </a:prstGeom>
          <a:noFill/>
        </p:spPr>
        <p:txBody>
          <a:bodyPr wrap="square" rtlCol="0">
            <a:spAutoFit/>
          </a:bodyPr>
          <a:lstStyle/>
          <a:p>
            <a:pPr algn="ctr"/>
            <a:r>
              <a:rPr lang="en-US" altLang="zh-CN" sz="2000" b="1" dirty="0">
                <a:solidFill>
                  <a:schemeClr val="accent4"/>
                </a:solidFill>
                <a:latin typeface="+mn-ea"/>
              </a:rPr>
              <a:t>C</a:t>
            </a:r>
            <a:endParaRPr lang="zh-CN" altLang="en-US" sz="2000" b="1" dirty="0">
              <a:solidFill>
                <a:schemeClr val="accent4"/>
              </a:solidFill>
              <a:latin typeface="+mn-ea"/>
            </a:endParaRPr>
          </a:p>
        </p:txBody>
      </p:sp>
      <p:sp>
        <p:nvSpPr>
          <p:cNvPr id="56" name="文本框 55">
            <a:extLst>
              <a:ext uri="{FF2B5EF4-FFF2-40B4-BE49-F238E27FC236}">
                <a16:creationId xmlns:a16="http://schemas.microsoft.com/office/drawing/2014/main" id="{5182A958-F636-41A3-9E2F-81DF44146195}"/>
              </a:ext>
            </a:extLst>
          </p:cNvPr>
          <p:cNvSpPr txBox="1"/>
          <p:nvPr/>
        </p:nvSpPr>
        <p:spPr>
          <a:xfrm>
            <a:off x="6149163" y="5137705"/>
            <a:ext cx="5738037" cy="307777"/>
          </a:xfrm>
          <a:prstGeom prst="rect">
            <a:avLst/>
          </a:prstGeom>
          <a:noFill/>
        </p:spPr>
        <p:txBody>
          <a:bodyPr wrap="square" rtlCol="0">
            <a:spAutoFit/>
          </a:bodyPr>
          <a:lstStyle/>
          <a:p>
            <a:r>
              <a:rPr lang="zh-CN" altLang="en-US" sz="1400" b="1" dirty="0">
                <a:latin typeface="+mn-ea"/>
              </a:rPr>
              <a:t>需要的最小时长 </a:t>
            </a:r>
            <a:r>
              <a:rPr lang="en-US" altLang="zh-CN" sz="1400" b="1" dirty="0">
                <a:latin typeface="+mn-ea"/>
              </a:rPr>
              <a:t>= </a:t>
            </a:r>
            <a:r>
              <a:rPr lang="zh-CN" altLang="en-US" sz="1400" b="1" dirty="0">
                <a:latin typeface="+mn-ea"/>
              </a:rPr>
              <a:t>所有分组的发送时延 </a:t>
            </a:r>
            <a:r>
              <a:rPr lang="en-US" altLang="zh-CN" sz="1400" b="1" dirty="0">
                <a:latin typeface="+mn-ea"/>
              </a:rPr>
              <a:t>+ 1</a:t>
            </a:r>
            <a:r>
              <a:rPr lang="zh-CN" altLang="en-US" sz="1400" b="1" dirty="0">
                <a:latin typeface="+mn-ea"/>
              </a:rPr>
              <a:t>个分组的发送时延</a:t>
            </a:r>
            <a:r>
              <a:rPr lang="en-US" altLang="zh-CN" sz="1400" b="1" dirty="0">
                <a:latin typeface="+mn-ea"/>
              </a:rPr>
              <a:t>×2</a:t>
            </a:r>
            <a:endParaRPr lang="zh-CN" altLang="en-US" sz="1400" b="1" dirty="0">
              <a:latin typeface="+mn-ea"/>
            </a:endParaRPr>
          </a:p>
        </p:txBody>
      </p:sp>
      <mc:AlternateContent xmlns:mc="http://schemas.openxmlformats.org/markup-compatibility/2006" xmlns:a14="http://schemas.microsoft.com/office/drawing/2010/main">
        <mc:Choice Requires="a14">
          <p:sp>
            <p:nvSpPr>
              <p:cNvPr id="41" name="文本框 40">
                <a:extLst>
                  <a:ext uri="{FF2B5EF4-FFF2-40B4-BE49-F238E27FC236}">
                    <a16:creationId xmlns:a16="http://schemas.microsoft.com/office/drawing/2014/main" id="{B0106ECB-FDB9-4512-A9A0-79131129A4F1}"/>
                  </a:ext>
                </a:extLst>
              </p:cNvPr>
              <p:cNvSpPr txBox="1"/>
              <p:nvPr/>
            </p:nvSpPr>
            <p:spPr>
              <a:xfrm>
                <a:off x="6175492" y="5469910"/>
                <a:ext cx="5826916" cy="56707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1000</m:t>
                          </m:r>
                          <m:r>
                            <a:rPr lang="en-US" altLang="zh-CN" b="0" i="1" smtClean="0">
                              <a:latin typeface="Cambria Math" panose="02040503050406030204" pitchFamily="18" charset="0"/>
                            </a:rPr>
                            <m:t>𝐵</m:t>
                          </m:r>
                        </m:num>
                        <m:den>
                          <m:r>
                            <a:rPr lang="en-US" altLang="zh-CN" b="0" i="1" smtClean="0">
                              <a:latin typeface="Cambria Math" panose="02040503050406030204" pitchFamily="18" charset="0"/>
                            </a:rPr>
                            <m:t>100</m:t>
                          </m:r>
                          <m:r>
                            <a:rPr lang="en-US" altLang="zh-CN" b="0" i="1" smtClean="0">
                              <a:latin typeface="Cambria Math" panose="02040503050406030204" pitchFamily="18" charset="0"/>
                            </a:rPr>
                            <m:t>𝑀𝑏</m:t>
                          </m:r>
                          <m:r>
                            <a:rPr lang="en-US" altLang="zh-CN" b="0" i="1" smtClean="0">
                              <a:latin typeface="Cambria Math" panose="02040503050406030204" pitchFamily="18" charset="0"/>
                            </a:rPr>
                            <m:t>/</m:t>
                          </m:r>
                          <m:r>
                            <a:rPr lang="en-US" altLang="zh-CN" b="0" i="1" smtClean="0">
                              <a:latin typeface="Cambria Math" panose="02040503050406030204" pitchFamily="18" charset="0"/>
                            </a:rPr>
                            <m:t>𝑠</m:t>
                          </m:r>
                        </m:den>
                      </m:f>
                      <m:r>
                        <a:rPr lang="en-US" altLang="zh-CN" b="0" i="1" smtClean="0">
                          <a:latin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 </m:t>
                      </m:r>
                      <m:f>
                        <m:fPr>
                          <m:ctrlPr>
                            <a:rPr lang="en-US" altLang="zh-CN" b="0" i="1" smtClean="0">
                              <a:latin typeface="Cambria Math" panose="02040503050406030204" pitchFamily="18" charset="0"/>
                              <a:ea typeface="Cambria Math" panose="02040503050406030204" pitchFamily="18" charset="0"/>
                            </a:rPr>
                          </m:ctrlPr>
                        </m:fPr>
                        <m:num>
                          <m:r>
                            <a:rPr lang="en-US" altLang="zh-CN" b="0" i="1" smtClean="0">
                              <a:latin typeface="Cambria Math" panose="02040503050406030204" pitchFamily="18" charset="0"/>
                              <a:ea typeface="Cambria Math" panose="02040503050406030204" pitchFamily="18" charset="0"/>
                            </a:rPr>
                            <m:t>980000</m:t>
                          </m:r>
                          <m:r>
                            <a:rPr lang="en-US" altLang="zh-CN" b="0" i="1" smtClean="0">
                              <a:latin typeface="Cambria Math" panose="02040503050406030204" pitchFamily="18" charset="0"/>
                              <a:ea typeface="Cambria Math" panose="02040503050406030204" pitchFamily="18" charset="0"/>
                            </a:rPr>
                            <m:t>𝐵</m:t>
                          </m:r>
                        </m:num>
                        <m:den>
                          <m:r>
                            <a:rPr lang="en-US" altLang="zh-CN" b="0" i="1" smtClean="0">
                              <a:latin typeface="Cambria Math" panose="02040503050406030204" pitchFamily="18" charset="0"/>
                              <a:ea typeface="Cambria Math" panose="02040503050406030204" pitchFamily="18" charset="0"/>
                            </a:rPr>
                            <m:t>1000</m:t>
                          </m:r>
                          <m:r>
                            <a:rPr lang="en-US" altLang="zh-CN" b="0" i="1" smtClean="0">
                              <a:latin typeface="Cambria Math" panose="02040503050406030204" pitchFamily="18" charset="0"/>
                              <a:ea typeface="Cambria Math" panose="02040503050406030204" pitchFamily="18" charset="0"/>
                            </a:rPr>
                            <m:t>𝐵</m:t>
                          </m:r>
                          <m:r>
                            <a:rPr lang="en-US" altLang="zh-CN" b="0" i="1" smtClean="0">
                              <a:latin typeface="Cambria Math" panose="02040503050406030204" pitchFamily="18" charset="0"/>
                              <a:ea typeface="Cambria Math" panose="02040503050406030204" pitchFamily="18" charset="0"/>
                            </a:rPr>
                            <m:t>−20</m:t>
                          </m:r>
                          <m:r>
                            <a:rPr lang="en-US" altLang="zh-CN" b="0" i="1" smtClean="0">
                              <a:latin typeface="Cambria Math" panose="02040503050406030204" pitchFamily="18" charset="0"/>
                              <a:ea typeface="Cambria Math" panose="02040503050406030204" pitchFamily="18" charset="0"/>
                            </a:rPr>
                            <m:t>𝐵</m:t>
                          </m:r>
                        </m:den>
                      </m:f>
                      <m:r>
                        <a:rPr lang="en-US" altLang="zh-CN" b="0" i="1" smtClean="0">
                          <a:latin typeface="Cambria Math" panose="02040503050406030204" pitchFamily="18" charset="0"/>
                          <a:ea typeface="Cambria Math" panose="02040503050406030204" pitchFamily="18" charset="0"/>
                        </a:rPr>
                        <m:t>+ </m:t>
                      </m:r>
                      <m:f>
                        <m:fPr>
                          <m:ctrlPr>
                            <a:rPr lang="en-US" altLang="zh-CN" b="0" i="1" smtClean="0">
                              <a:latin typeface="Cambria Math" panose="02040503050406030204" pitchFamily="18" charset="0"/>
                              <a:ea typeface="Cambria Math" panose="02040503050406030204" pitchFamily="18" charset="0"/>
                            </a:rPr>
                          </m:ctrlPr>
                        </m:fPr>
                        <m:num>
                          <m:r>
                            <a:rPr lang="en-US" altLang="zh-CN" b="0" i="1" smtClean="0">
                              <a:latin typeface="Cambria Math" panose="02040503050406030204" pitchFamily="18" charset="0"/>
                              <a:ea typeface="Cambria Math" panose="02040503050406030204" pitchFamily="18" charset="0"/>
                            </a:rPr>
                            <m:t>1000</m:t>
                          </m:r>
                          <m:r>
                            <a:rPr lang="en-US" altLang="zh-CN" b="0" i="1" smtClean="0">
                              <a:latin typeface="Cambria Math" panose="02040503050406030204" pitchFamily="18" charset="0"/>
                              <a:ea typeface="Cambria Math" panose="02040503050406030204" pitchFamily="18" charset="0"/>
                            </a:rPr>
                            <m:t>𝐵</m:t>
                          </m:r>
                        </m:num>
                        <m:den>
                          <m:r>
                            <a:rPr lang="en-US" altLang="zh-CN" b="0" i="1" smtClean="0">
                              <a:latin typeface="Cambria Math" panose="02040503050406030204" pitchFamily="18" charset="0"/>
                              <a:ea typeface="Cambria Math" panose="02040503050406030204" pitchFamily="18" charset="0"/>
                            </a:rPr>
                            <m:t>100</m:t>
                          </m:r>
                          <m:r>
                            <a:rPr lang="en-US" altLang="zh-CN" b="0" i="1" smtClean="0">
                              <a:latin typeface="Cambria Math" panose="02040503050406030204" pitchFamily="18" charset="0"/>
                              <a:ea typeface="Cambria Math" panose="02040503050406030204" pitchFamily="18" charset="0"/>
                            </a:rPr>
                            <m:t>𝑀𝑏</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𝑠</m:t>
                          </m:r>
                        </m:den>
                      </m:f>
                      <m:r>
                        <a:rPr lang="en-US" altLang="zh-CN" b="0" i="1" smtClean="0">
                          <a:latin typeface="Cambria Math" panose="02040503050406030204" pitchFamily="18" charset="0"/>
                          <a:ea typeface="Cambria Math" panose="02040503050406030204" pitchFamily="18" charset="0"/>
                        </a:rPr>
                        <m:t> ×2=80.16</m:t>
                      </m:r>
                      <m:r>
                        <m:rPr>
                          <m:sty m:val="p"/>
                        </m:rPr>
                        <a:rPr lang="en-US" altLang="zh-CN" i="1">
                          <a:latin typeface="Cambria Math" panose="02040503050406030204" pitchFamily="18" charset="0"/>
                          <a:ea typeface="Cambria Math" panose="02040503050406030204" pitchFamily="18" charset="0"/>
                        </a:rPr>
                        <m:t>ms</m:t>
                      </m:r>
                    </m:oMath>
                  </m:oMathPara>
                </a14:m>
                <a:endParaRPr lang="zh-CN" altLang="en-US" dirty="0"/>
              </a:p>
            </p:txBody>
          </p:sp>
        </mc:Choice>
        <mc:Fallback xmlns="">
          <p:sp>
            <p:nvSpPr>
              <p:cNvPr id="41" name="文本框 40">
                <a:extLst>
                  <a:ext uri="{FF2B5EF4-FFF2-40B4-BE49-F238E27FC236}">
                    <a16:creationId xmlns:a16="http://schemas.microsoft.com/office/drawing/2014/main" id="{B0106ECB-FDB9-4512-A9A0-79131129A4F1}"/>
                  </a:ext>
                </a:extLst>
              </p:cNvPr>
              <p:cNvSpPr txBox="1">
                <a:spLocks noRot="1" noChangeAspect="1" noMove="1" noResize="1" noEditPoints="1" noAdjustHandles="1" noChangeArrowheads="1" noChangeShapeType="1" noTextEdit="1"/>
              </p:cNvSpPr>
              <p:nvPr/>
            </p:nvSpPr>
            <p:spPr>
              <a:xfrm>
                <a:off x="6175492" y="5469910"/>
                <a:ext cx="5826916" cy="567078"/>
              </a:xfrm>
              <a:prstGeom prst="rect">
                <a:avLst/>
              </a:prstGeom>
              <a:blipFill>
                <a:blip r:embed="rId8"/>
                <a:stretch>
                  <a:fillRect/>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580569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up)">
                                      <p:cBhvr>
                                        <p:cTn id="7" dur="10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30" presetClass="entr" presetSubtype="0" fill="hold" grpId="0" nodeType="click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800" decel="100000"/>
                                        <p:tgtEl>
                                          <p:spTgt spid="51"/>
                                        </p:tgtEl>
                                      </p:cBhvr>
                                    </p:animEffect>
                                    <p:anim calcmode="lin" valueType="num">
                                      <p:cBhvr>
                                        <p:cTn id="13" dur="800" decel="100000" fill="hold"/>
                                        <p:tgtEl>
                                          <p:spTgt spid="51"/>
                                        </p:tgtEl>
                                        <p:attrNameLst>
                                          <p:attrName>style.rotation</p:attrName>
                                        </p:attrNameLst>
                                      </p:cBhvr>
                                      <p:tavLst>
                                        <p:tav tm="0">
                                          <p:val>
                                            <p:fltVal val="-90"/>
                                          </p:val>
                                        </p:tav>
                                        <p:tav tm="100000">
                                          <p:val>
                                            <p:fltVal val="0"/>
                                          </p:val>
                                        </p:tav>
                                      </p:tavLst>
                                    </p:anim>
                                    <p:anim calcmode="lin" valueType="num">
                                      <p:cBhvr>
                                        <p:cTn id="14" dur="800" decel="100000" fill="hold"/>
                                        <p:tgtEl>
                                          <p:spTgt spid="51"/>
                                        </p:tgtEl>
                                        <p:attrNameLst>
                                          <p:attrName>ppt_x</p:attrName>
                                        </p:attrNameLst>
                                      </p:cBhvr>
                                      <p:tavLst>
                                        <p:tav tm="0">
                                          <p:val>
                                            <p:strVal val="#ppt_x+0.4"/>
                                          </p:val>
                                        </p:tav>
                                        <p:tav tm="100000">
                                          <p:val>
                                            <p:strVal val="#ppt_x-0.05"/>
                                          </p:val>
                                        </p:tav>
                                      </p:tavLst>
                                    </p:anim>
                                    <p:anim calcmode="lin" valueType="num">
                                      <p:cBhvr>
                                        <p:cTn id="15" dur="800" decel="100000" fill="hold"/>
                                        <p:tgtEl>
                                          <p:spTgt spid="51"/>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51"/>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51"/>
                                        </p:tgtEl>
                                        <p:attrNameLst>
                                          <p:attrName>ppt_y</p:attrName>
                                        </p:attrNameLst>
                                      </p:cBhvr>
                                      <p:tavLst>
                                        <p:tav tm="0">
                                          <p:val>
                                            <p:strVal val="#ppt_y+0.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up)">
                                      <p:cBhvr>
                                        <p:cTn id="22" dur="500"/>
                                        <p:tgtEl>
                                          <p:spTgt spid="18"/>
                                        </p:tgtEl>
                                      </p:cBhvr>
                                    </p:animEffect>
                                  </p:childTnLst>
                                </p:cTn>
                              </p:par>
                            </p:childTnLst>
                          </p:cTn>
                        </p:par>
                        <p:par>
                          <p:cTn id="23" fill="hold">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p:cTn id="26" dur="500" fill="hold"/>
                                        <p:tgtEl>
                                          <p:spTgt spid="46"/>
                                        </p:tgtEl>
                                        <p:attrNameLst>
                                          <p:attrName>ppt_w</p:attrName>
                                        </p:attrNameLst>
                                      </p:cBhvr>
                                      <p:tavLst>
                                        <p:tav tm="0">
                                          <p:val>
                                            <p:fltVal val="0"/>
                                          </p:val>
                                        </p:tav>
                                        <p:tav tm="100000">
                                          <p:val>
                                            <p:strVal val="#ppt_w"/>
                                          </p:val>
                                        </p:tav>
                                      </p:tavLst>
                                    </p:anim>
                                    <p:anim calcmode="lin" valueType="num">
                                      <p:cBhvr>
                                        <p:cTn id="27" dur="500" fill="hold"/>
                                        <p:tgtEl>
                                          <p:spTgt spid="46"/>
                                        </p:tgtEl>
                                        <p:attrNameLst>
                                          <p:attrName>ppt_h</p:attrName>
                                        </p:attrNameLst>
                                      </p:cBhvr>
                                      <p:tavLst>
                                        <p:tav tm="0">
                                          <p:val>
                                            <p:fltVal val="0"/>
                                          </p:val>
                                        </p:tav>
                                        <p:tav tm="100000">
                                          <p:val>
                                            <p:strVal val="#ppt_h"/>
                                          </p:val>
                                        </p:tav>
                                      </p:tavLst>
                                    </p:anim>
                                    <p:animEffect transition="in" filter="fade">
                                      <p:cBhvr>
                                        <p:cTn id="28" dur="500"/>
                                        <p:tgtEl>
                                          <p:spTgt spid="46"/>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wipe(left)">
                                      <p:cBhvr>
                                        <p:cTn id="33" dur="1000"/>
                                        <p:tgtEl>
                                          <p:spTgt spid="23"/>
                                        </p:tgtEl>
                                      </p:cBhvr>
                                    </p:animEffect>
                                  </p:childTnLst>
                                </p:cTn>
                              </p:par>
                            </p:childTnLst>
                          </p:cTn>
                        </p:par>
                      </p:childTnLst>
                    </p:cTn>
                  </p:par>
                  <p:par>
                    <p:cTn id="34" fill="hold">
                      <p:stCondLst>
                        <p:cond delay="indefinite"/>
                      </p:stCondLst>
                      <p:childTnLst>
                        <p:par>
                          <p:cTn id="35" fill="hold">
                            <p:stCondLst>
                              <p:cond delay="0"/>
                            </p:stCondLst>
                            <p:childTnLst>
                              <p:par>
                                <p:cTn id="36" presetID="30" presetClass="entr" presetSubtype="0" fill="hold" nodeType="clickEffect">
                                  <p:stCondLst>
                                    <p:cond delay="0"/>
                                  </p:stCondLst>
                                  <p:childTnLst>
                                    <p:set>
                                      <p:cBhvr>
                                        <p:cTn id="37" dur="1" fill="hold">
                                          <p:stCondLst>
                                            <p:cond delay="0"/>
                                          </p:stCondLst>
                                        </p:cTn>
                                        <p:tgtEl>
                                          <p:spTgt spid="47"/>
                                        </p:tgtEl>
                                        <p:attrNameLst>
                                          <p:attrName>style.visibility</p:attrName>
                                        </p:attrNameLst>
                                      </p:cBhvr>
                                      <p:to>
                                        <p:strVal val="visible"/>
                                      </p:to>
                                    </p:set>
                                    <p:animEffect transition="in" filter="fade">
                                      <p:cBhvr>
                                        <p:cTn id="38" dur="800" decel="100000"/>
                                        <p:tgtEl>
                                          <p:spTgt spid="47"/>
                                        </p:tgtEl>
                                      </p:cBhvr>
                                    </p:animEffect>
                                    <p:anim calcmode="lin" valueType="num">
                                      <p:cBhvr>
                                        <p:cTn id="39" dur="800" decel="100000" fill="hold"/>
                                        <p:tgtEl>
                                          <p:spTgt spid="47"/>
                                        </p:tgtEl>
                                        <p:attrNameLst>
                                          <p:attrName>style.rotation</p:attrName>
                                        </p:attrNameLst>
                                      </p:cBhvr>
                                      <p:tavLst>
                                        <p:tav tm="0">
                                          <p:val>
                                            <p:fltVal val="-90"/>
                                          </p:val>
                                        </p:tav>
                                        <p:tav tm="100000">
                                          <p:val>
                                            <p:fltVal val="0"/>
                                          </p:val>
                                        </p:tav>
                                      </p:tavLst>
                                    </p:anim>
                                    <p:anim calcmode="lin" valueType="num">
                                      <p:cBhvr>
                                        <p:cTn id="40" dur="800" decel="100000" fill="hold"/>
                                        <p:tgtEl>
                                          <p:spTgt spid="47"/>
                                        </p:tgtEl>
                                        <p:attrNameLst>
                                          <p:attrName>ppt_x</p:attrName>
                                        </p:attrNameLst>
                                      </p:cBhvr>
                                      <p:tavLst>
                                        <p:tav tm="0">
                                          <p:val>
                                            <p:strVal val="#ppt_x+0.4"/>
                                          </p:val>
                                        </p:tav>
                                        <p:tav tm="100000">
                                          <p:val>
                                            <p:strVal val="#ppt_x-0.05"/>
                                          </p:val>
                                        </p:tav>
                                      </p:tavLst>
                                    </p:anim>
                                    <p:anim calcmode="lin" valueType="num">
                                      <p:cBhvr>
                                        <p:cTn id="41" dur="800" decel="100000" fill="hold"/>
                                        <p:tgtEl>
                                          <p:spTgt spid="47"/>
                                        </p:tgtEl>
                                        <p:attrNameLst>
                                          <p:attrName>ppt_y</p:attrName>
                                        </p:attrNameLst>
                                      </p:cBhvr>
                                      <p:tavLst>
                                        <p:tav tm="0">
                                          <p:val>
                                            <p:strVal val="#ppt_y-0.4"/>
                                          </p:val>
                                        </p:tav>
                                        <p:tav tm="100000">
                                          <p:val>
                                            <p:strVal val="#ppt_y+0.1"/>
                                          </p:val>
                                        </p:tav>
                                      </p:tavLst>
                                    </p:anim>
                                    <p:anim calcmode="lin" valueType="num">
                                      <p:cBhvr>
                                        <p:cTn id="42" dur="200" accel="100000" fill="hold">
                                          <p:stCondLst>
                                            <p:cond delay="800"/>
                                          </p:stCondLst>
                                        </p:cTn>
                                        <p:tgtEl>
                                          <p:spTgt spid="47"/>
                                        </p:tgtEl>
                                        <p:attrNameLst>
                                          <p:attrName>ppt_x</p:attrName>
                                        </p:attrNameLst>
                                      </p:cBhvr>
                                      <p:tavLst>
                                        <p:tav tm="0">
                                          <p:val>
                                            <p:strVal val="#ppt_x-0.05"/>
                                          </p:val>
                                        </p:tav>
                                        <p:tav tm="100000">
                                          <p:val>
                                            <p:strVal val="#ppt_x"/>
                                          </p:val>
                                        </p:tav>
                                      </p:tavLst>
                                    </p:anim>
                                    <p:anim calcmode="lin" valueType="num">
                                      <p:cBhvr>
                                        <p:cTn id="43" dur="200" accel="100000" fill="hold">
                                          <p:stCondLst>
                                            <p:cond delay="800"/>
                                          </p:stCondLst>
                                        </p:cTn>
                                        <p:tgtEl>
                                          <p:spTgt spid="47"/>
                                        </p:tgtEl>
                                        <p:attrNameLst>
                                          <p:attrName>ppt_y</p:attrName>
                                        </p:attrNameLst>
                                      </p:cBhvr>
                                      <p:tavLst>
                                        <p:tav tm="0">
                                          <p:val>
                                            <p:strVal val="#ppt_y+0.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43"/>
                                        </p:tgtEl>
                                        <p:attrNameLst>
                                          <p:attrName>style.visibility</p:attrName>
                                        </p:attrNameLst>
                                      </p:cBhvr>
                                      <p:to>
                                        <p:strVal val="visible"/>
                                      </p:to>
                                    </p:set>
                                    <p:animEffect transition="in" filter="fade">
                                      <p:cBhvr>
                                        <p:cTn id="48" dur="500"/>
                                        <p:tgtEl>
                                          <p:spTgt spid="43"/>
                                        </p:tgtEl>
                                      </p:cBhvr>
                                    </p:animEffect>
                                    <p:anim calcmode="lin" valueType="num">
                                      <p:cBhvr>
                                        <p:cTn id="49" dur="500" fill="hold"/>
                                        <p:tgtEl>
                                          <p:spTgt spid="43"/>
                                        </p:tgtEl>
                                        <p:attrNameLst>
                                          <p:attrName>ppt_x</p:attrName>
                                        </p:attrNameLst>
                                      </p:cBhvr>
                                      <p:tavLst>
                                        <p:tav tm="0">
                                          <p:val>
                                            <p:strVal val="#ppt_x"/>
                                          </p:val>
                                        </p:tav>
                                        <p:tav tm="100000">
                                          <p:val>
                                            <p:strVal val="#ppt_x"/>
                                          </p:val>
                                        </p:tav>
                                      </p:tavLst>
                                    </p:anim>
                                    <p:anim calcmode="lin" valueType="num">
                                      <p:cBhvr>
                                        <p:cTn id="50" dur="5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grpId="0" nodeType="clickEffect">
                                  <p:stCondLst>
                                    <p:cond delay="0"/>
                                  </p:stCondLst>
                                  <p:childTnLst>
                                    <p:set>
                                      <p:cBhvr>
                                        <p:cTn id="54" dur="1" fill="hold">
                                          <p:stCondLst>
                                            <p:cond delay="0"/>
                                          </p:stCondLst>
                                        </p:cTn>
                                        <p:tgtEl>
                                          <p:spTgt spid="56"/>
                                        </p:tgtEl>
                                        <p:attrNameLst>
                                          <p:attrName>style.visibility</p:attrName>
                                        </p:attrNameLst>
                                      </p:cBhvr>
                                      <p:to>
                                        <p:strVal val="visible"/>
                                      </p:to>
                                    </p:set>
                                    <p:animEffect transition="in" filter="wipe(left)">
                                      <p:cBhvr>
                                        <p:cTn id="55" dur="1000"/>
                                        <p:tgtEl>
                                          <p:spTgt spid="56"/>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41"/>
                                        </p:tgtEl>
                                        <p:attrNameLst>
                                          <p:attrName>style.visibility</p:attrName>
                                        </p:attrNameLst>
                                      </p:cBhvr>
                                      <p:to>
                                        <p:strVal val="visible"/>
                                      </p:to>
                                    </p:set>
                                    <p:animEffect transition="in" filter="wipe(left)">
                                      <p:cBhvr>
                                        <p:cTn id="60" dur="1000"/>
                                        <p:tgtEl>
                                          <p:spTgt spid="41"/>
                                        </p:tgtEl>
                                      </p:cBhvr>
                                    </p:animEffect>
                                  </p:childTnLst>
                                </p:cTn>
                              </p:par>
                            </p:childTnLst>
                          </p:cTn>
                        </p:par>
                      </p:childTnLst>
                    </p:cTn>
                  </p:par>
                  <p:par>
                    <p:cTn id="61" fill="hold">
                      <p:stCondLst>
                        <p:cond delay="indefinite"/>
                      </p:stCondLst>
                      <p:childTnLst>
                        <p:par>
                          <p:cTn id="62" fill="hold">
                            <p:stCondLst>
                              <p:cond delay="0"/>
                            </p:stCondLst>
                            <p:childTnLst>
                              <p:par>
                                <p:cTn id="63" presetID="47" presetClass="entr" presetSubtype="0" fill="hold" grpId="0" nodeType="clickEffect">
                                  <p:stCondLst>
                                    <p:cond delay="0"/>
                                  </p:stCondLst>
                                  <p:childTnLst>
                                    <p:set>
                                      <p:cBhvr>
                                        <p:cTn id="64" dur="1" fill="hold">
                                          <p:stCondLst>
                                            <p:cond delay="0"/>
                                          </p:stCondLst>
                                        </p:cTn>
                                        <p:tgtEl>
                                          <p:spTgt spid="58"/>
                                        </p:tgtEl>
                                        <p:attrNameLst>
                                          <p:attrName>style.visibility</p:attrName>
                                        </p:attrNameLst>
                                      </p:cBhvr>
                                      <p:to>
                                        <p:strVal val="visible"/>
                                      </p:to>
                                    </p:set>
                                    <p:animEffect transition="in" filter="fade">
                                      <p:cBhvr>
                                        <p:cTn id="65" dur="1000"/>
                                        <p:tgtEl>
                                          <p:spTgt spid="58"/>
                                        </p:tgtEl>
                                      </p:cBhvr>
                                    </p:animEffect>
                                    <p:anim calcmode="lin" valueType="num">
                                      <p:cBhvr>
                                        <p:cTn id="66" dur="1000" fill="hold"/>
                                        <p:tgtEl>
                                          <p:spTgt spid="58"/>
                                        </p:tgtEl>
                                        <p:attrNameLst>
                                          <p:attrName>ppt_x</p:attrName>
                                        </p:attrNameLst>
                                      </p:cBhvr>
                                      <p:tavLst>
                                        <p:tav tm="0">
                                          <p:val>
                                            <p:strVal val="#ppt_x"/>
                                          </p:val>
                                        </p:tav>
                                        <p:tav tm="100000">
                                          <p:val>
                                            <p:strVal val="#ppt_x"/>
                                          </p:val>
                                        </p:tav>
                                      </p:tavLst>
                                    </p:anim>
                                    <p:anim calcmode="lin" valueType="num">
                                      <p:cBhvr>
                                        <p:cTn id="67"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7" presetClass="entr" presetSubtype="0" fill="hold" grpId="0" nodeType="clickEffect">
                                  <p:stCondLst>
                                    <p:cond delay="0"/>
                                  </p:stCondLst>
                                  <p:childTnLst>
                                    <p:set>
                                      <p:cBhvr>
                                        <p:cTn id="71" dur="1" fill="hold">
                                          <p:stCondLst>
                                            <p:cond delay="0"/>
                                          </p:stCondLst>
                                        </p:cTn>
                                        <p:tgtEl>
                                          <p:spTgt spid="59"/>
                                        </p:tgtEl>
                                        <p:attrNameLst>
                                          <p:attrName>style.visibility</p:attrName>
                                        </p:attrNameLst>
                                      </p:cBhvr>
                                      <p:to>
                                        <p:strVal val="visible"/>
                                      </p:to>
                                    </p:set>
                                    <p:animEffect transition="in" filter="fade">
                                      <p:cBhvr>
                                        <p:cTn id="72" dur="1000"/>
                                        <p:tgtEl>
                                          <p:spTgt spid="59"/>
                                        </p:tgtEl>
                                      </p:cBhvr>
                                    </p:animEffect>
                                    <p:anim calcmode="lin" valueType="num">
                                      <p:cBhvr>
                                        <p:cTn id="73" dur="1000" fill="hold"/>
                                        <p:tgtEl>
                                          <p:spTgt spid="59"/>
                                        </p:tgtEl>
                                        <p:attrNameLst>
                                          <p:attrName>ppt_x</p:attrName>
                                        </p:attrNameLst>
                                      </p:cBhvr>
                                      <p:tavLst>
                                        <p:tav tm="0">
                                          <p:val>
                                            <p:strVal val="#ppt_x"/>
                                          </p:val>
                                        </p:tav>
                                        <p:tav tm="100000">
                                          <p:val>
                                            <p:strVal val="#ppt_x"/>
                                          </p:val>
                                        </p:tav>
                                      </p:tavLst>
                                    </p:anim>
                                    <p:anim calcmode="lin" valueType="num">
                                      <p:cBhvr>
                                        <p:cTn id="74"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47" presetClass="entr" presetSubtype="0" fill="hold" grpId="0" nodeType="clickEffect">
                                  <p:stCondLst>
                                    <p:cond delay="0"/>
                                  </p:stCondLst>
                                  <p:childTnLst>
                                    <p:set>
                                      <p:cBhvr>
                                        <p:cTn id="78" dur="1" fill="hold">
                                          <p:stCondLst>
                                            <p:cond delay="0"/>
                                          </p:stCondLst>
                                        </p:cTn>
                                        <p:tgtEl>
                                          <p:spTgt spid="60"/>
                                        </p:tgtEl>
                                        <p:attrNameLst>
                                          <p:attrName>style.visibility</p:attrName>
                                        </p:attrNameLst>
                                      </p:cBhvr>
                                      <p:to>
                                        <p:strVal val="visible"/>
                                      </p:to>
                                    </p:set>
                                    <p:animEffect transition="in" filter="fade">
                                      <p:cBhvr>
                                        <p:cTn id="79" dur="1000"/>
                                        <p:tgtEl>
                                          <p:spTgt spid="60"/>
                                        </p:tgtEl>
                                      </p:cBhvr>
                                    </p:animEffect>
                                    <p:anim calcmode="lin" valueType="num">
                                      <p:cBhvr>
                                        <p:cTn id="80" dur="1000" fill="hold"/>
                                        <p:tgtEl>
                                          <p:spTgt spid="60"/>
                                        </p:tgtEl>
                                        <p:attrNameLst>
                                          <p:attrName>ppt_x</p:attrName>
                                        </p:attrNameLst>
                                      </p:cBhvr>
                                      <p:tavLst>
                                        <p:tav tm="0">
                                          <p:val>
                                            <p:strVal val="#ppt_x"/>
                                          </p:val>
                                        </p:tav>
                                        <p:tav tm="100000">
                                          <p:val>
                                            <p:strVal val="#ppt_x"/>
                                          </p:val>
                                        </p:tav>
                                      </p:tavLst>
                                    </p:anim>
                                    <p:anim calcmode="lin" valueType="num">
                                      <p:cBhvr>
                                        <p:cTn id="81"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47" presetClass="entr" presetSubtype="0" fill="hold" grpId="0" nodeType="clickEffect">
                                  <p:stCondLst>
                                    <p:cond delay="0"/>
                                  </p:stCondLst>
                                  <p:childTnLst>
                                    <p:set>
                                      <p:cBhvr>
                                        <p:cTn id="85" dur="1" fill="hold">
                                          <p:stCondLst>
                                            <p:cond delay="0"/>
                                          </p:stCondLst>
                                        </p:cTn>
                                        <p:tgtEl>
                                          <p:spTgt spid="61"/>
                                        </p:tgtEl>
                                        <p:attrNameLst>
                                          <p:attrName>style.visibility</p:attrName>
                                        </p:attrNameLst>
                                      </p:cBhvr>
                                      <p:to>
                                        <p:strVal val="visible"/>
                                      </p:to>
                                    </p:set>
                                    <p:animEffect transition="in" filter="fade">
                                      <p:cBhvr>
                                        <p:cTn id="86" dur="1000"/>
                                        <p:tgtEl>
                                          <p:spTgt spid="61"/>
                                        </p:tgtEl>
                                      </p:cBhvr>
                                    </p:animEffect>
                                    <p:anim calcmode="lin" valueType="num">
                                      <p:cBhvr>
                                        <p:cTn id="87" dur="1000" fill="hold"/>
                                        <p:tgtEl>
                                          <p:spTgt spid="61"/>
                                        </p:tgtEl>
                                        <p:attrNameLst>
                                          <p:attrName>ppt_x</p:attrName>
                                        </p:attrNameLst>
                                      </p:cBhvr>
                                      <p:tavLst>
                                        <p:tav tm="0">
                                          <p:val>
                                            <p:strVal val="#ppt_x"/>
                                          </p:val>
                                        </p:tav>
                                        <p:tav tm="100000">
                                          <p:val>
                                            <p:strVal val="#ppt_x"/>
                                          </p:val>
                                        </p:tav>
                                      </p:tavLst>
                                    </p:anim>
                                    <p:anim calcmode="lin" valueType="num">
                                      <p:cBhvr>
                                        <p:cTn id="88"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p:bldP spid="60" grpId="0"/>
      <p:bldP spid="61" grpId="0"/>
      <p:bldP spid="46" grpId="0"/>
      <p:bldP spid="51" grpId="0"/>
      <p:bldP spid="56" grpId="0"/>
      <p:bldP spid="41"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0A2F4B27-6C35-4484-9A62-208075BF5C5C}"/>
              </a:ext>
            </a:extLst>
          </p:cNvPr>
          <p:cNvGrpSpPr/>
          <p:nvPr/>
        </p:nvGrpSpPr>
        <p:grpSpPr>
          <a:xfrm>
            <a:off x="1214938" y="3329852"/>
            <a:ext cx="7210213" cy="523220"/>
            <a:chOff x="1214938" y="3329852"/>
            <a:chExt cx="7210213" cy="523220"/>
          </a:xfrm>
        </p:grpSpPr>
        <p:sp>
          <p:nvSpPr>
            <p:cNvPr id="161" name="文本框 160">
              <a:extLst>
                <a:ext uri="{FF2B5EF4-FFF2-40B4-BE49-F238E27FC236}">
                  <a16:creationId xmlns:a16="http://schemas.microsoft.com/office/drawing/2014/main" id="{653B3B05-7E86-4D3D-A6CD-96BBFC7BF14A}"/>
                </a:ext>
              </a:extLst>
            </p:cNvPr>
            <p:cNvSpPr txBox="1"/>
            <p:nvPr/>
          </p:nvSpPr>
          <p:spPr>
            <a:xfrm>
              <a:off x="1214938" y="3329852"/>
              <a:ext cx="1334228" cy="523220"/>
            </a:xfrm>
            <a:prstGeom prst="rect">
              <a:avLst/>
            </a:prstGeom>
            <a:noFill/>
          </p:spPr>
          <p:txBody>
            <a:bodyPr wrap="square" rtlCol="0">
              <a:spAutoFit/>
            </a:bodyPr>
            <a:lstStyle/>
            <a:p>
              <a:pPr algn="ctr"/>
              <a:r>
                <a:rPr lang="zh-CN" altLang="en-US" sz="2800" b="1" dirty="0">
                  <a:solidFill>
                    <a:schemeClr val="accent1"/>
                  </a:solidFill>
                </a:rPr>
                <a:t>主导？</a:t>
              </a:r>
            </a:p>
          </p:txBody>
        </p:sp>
        <p:sp>
          <p:nvSpPr>
            <p:cNvPr id="163" name="文本框 162">
              <a:extLst>
                <a:ext uri="{FF2B5EF4-FFF2-40B4-BE49-F238E27FC236}">
                  <a16:creationId xmlns:a16="http://schemas.microsoft.com/office/drawing/2014/main" id="{85521B17-DC4D-4212-9F8A-AD707C9DE1C6}"/>
                </a:ext>
              </a:extLst>
            </p:cNvPr>
            <p:cNvSpPr txBox="1"/>
            <p:nvPr/>
          </p:nvSpPr>
          <p:spPr>
            <a:xfrm>
              <a:off x="7090923" y="3329852"/>
              <a:ext cx="1334228" cy="523220"/>
            </a:xfrm>
            <a:prstGeom prst="rect">
              <a:avLst/>
            </a:prstGeom>
            <a:noFill/>
          </p:spPr>
          <p:txBody>
            <a:bodyPr wrap="square" rtlCol="0">
              <a:spAutoFit/>
            </a:bodyPr>
            <a:lstStyle/>
            <a:p>
              <a:pPr algn="ctr"/>
              <a:r>
                <a:rPr lang="zh-CN" altLang="en-US" sz="2800" b="1" dirty="0">
                  <a:solidFill>
                    <a:schemeClr val="accent1"/>
                  </a:solidFill>
                </a:rPr>
                <a:t>主导？</a:t>
              </a:r>
            </a:p>
          </p:txBody>
        </p:sp>
      </p:grpSp>
      <p:grpSp>
        <p:nvGrpSpPr>
          <p:cNvPr id="6" name="组合 5">
            <a:extLst>
              <a:ext uri="{FF2B5EF4-FFF2-40B4-BE49-F238E27FC236}">
                <a16:creationId xmlns:a16="http://schemas.microsoft.com/office/drawing/2014/main" id="{14C23811-1226-4C14-B9B3-1315820590B8}"/>
              </a:ext>
            </a:extLst>
          </p:cNvPr>
          <p:cNvGrpSpPr/>
          <p:nvPr/>
        </p:nvGrpSpPr>
        <p:grpSpPr>
          <a:xfrm>
            <a:off x="978550" y="5668951"/>
            <a:ext cx="7431778" cy="523220"/>
            <a:chOff x="978550" y="5668951"/>
            <a:chExt cx="7431778" cy="523220"/>
          </a:xfrm>
        </p:grpSpPr>
        <p:sp>
          <p:nvSpPr>
            <p:cNvPr id="159" name="文本框 158">
              <a:extLst>
                <a:ext uri="{FF2B5EF4-FFF2-40B4-BE49-F238E27FC236}">
                  <a16:creationId xmlns:a16="http://schemas.microsoft.com/office/drawing/2014/main" id="{BB356009-5B1A-45EE-8E50-AB134330CEDB}"/>
                </a:ext>
              </a:extLst>
            </p:cNvPr>
            <p:cNvSpPr txBox="1"/>
            <p:nvPr/>
          </p:nvSpPr>
          <p:spPr>
            <a:xfrm>
              <a:off x="978550" y="5668951"/>
              <a:ext cx="1587421" cy="523220"/>
            </a:xfrm>
            <a:prstGeom prst="rect">
              <a:avLst/>
            </a:prstGeom>
            <a:noFill/>
          </p:spPr>
          <p:txBody>
            <a:bodyPr wrap="square" rtlCol="0">
              <a:spAutoFit/>
            </a:bodyPr>
            <a:lstStyle/>
            <a:p>
              <a:pPr algn="ctr"/>
              <a:r>
                <a:rPr lang="zh-CN" altLang="en-US" sz="2800" b="1" dirty="0">
                  <a:solidFill>
                    <a:schemeClr val="accent1"/>
                  </a:solidFill>
                </a:rPr>
                <a:t>不考虑</a:t>
              </a:r>
            </a:p>
          </p:txBody>
        </p:sp>
        <p:sp>
          <p:nvSpPr>
            <p:cNvPr id="164" name="文本框 163">
              <a:extLst>
                <a:ext uri="{FF2B5EF4-FFF2-40B4-BE49-F238E27FC236}">
                  <a16:creationId xmlns:a16="http://schemas.microsoft.com/office/drawing/2014/main" id="{B39DE886-71D7-4B52-9DEA-AAAA5E64F536}"/>
                </a:ext>
              </a:extLst>
            </p:cNvPr>
            <p:cNvSpPr txBox="1"/>
            <p:nvPr/>
          </p:nvSpPr>
          <p:spPr>
            <a:xfrm>
              <a:off x="6822907" y="5668951"/>
              <a:ext cx="1587421" cy="523220"/>
            </a:xfrm>
            <a:prstGeom prst="rect">
              <a:avLst/>
            </a:prstGeom>
            <a:noFill/>
          </p:spPr>
          <p:txBody>
            <a:bodyPr wrap="square" rtlCol="0">
              <a:spAutoFit/>
            </a:bodyPr>
            <a:lstStyle/>
            <a:p>
              <a:pPr algn="ctr"/>
              <a:r>
                <a:rPr lang="zh-CN" altLang="en-US" sz="2800" b="1" dirty="0">
                  <a:solidFill>
                    <a:schemeClr val="accent1"/>
                  </a:solidFill>
                </a:rPr>
                <a:t>不考虑</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grpSp>
        <p:nvGrpSpPr>
          <p:cNvPr id="5" name="组合 4">
            <a:extLst>
              <a:ext uri="{FF2B5EF4-FFF2-40B4-BE49-F238E27FC236}">
                <a16:creationId xmlns:a16="http://schemas.microsoft.com/office/drawing/2014/main" id="{F6FA9973-61D8-4BB1-9641-166F7CB88DB8}"/>
              </a:ext>
            </a:extLst>
          </p:cNvPr>
          <p:cNvGrpSpPr/>
          <p:nvPr/>
        </p:nvGrpSpPr>
        <p:grpSpPr>
          <a:xfrm>
            <a:off x="1234827" y="2240289"/>
            <a:ext cx="10115847" cy="3317803"/>
            <a:chOff x="1234827" y="2240289"/>
            <a:chExt cx="10115847" cy="3317803"/>
          </a:xfrm>
        </p:grpSpPr>
        <p:sp>
          <p:nvSpPr>
            <p:cNvPr id="34" name="文本框 33">
              <a:extLst>
                <a:ext uri="{FF2B5EF4-FFF2-40B4-BE49-F238E27FC236}">
                  <a16:creationId xmlns:a16="http://schemas.microsoft.com/office/drawing/2014/main" id="{C598E4F8-5262-4C57-AC65-462A49E92493}"/>
                </a:ext>
              </a:extLst>
            </p:cNvPr>
            <p:cNvSpPr txBox="1"/>
            <p:nvPr/>
          </p:nvSpPr>
          <p:spPr>
            <a:xfrm>
              <a:off x="2435939" y="4839428"/>
              <a:ext cx="1334228" cy="369332"/>
            </a:xfrm>
            <a:prstGeom prst="rect">
              <a:avLst/>
            </a:prstGeom>
            <a:noFill/>
          </p:spPr>
          <p:txBody>
            <a:bodyPr wrap="square" rtlCol="0">
              <a:spAutoFit/>
            </a:bodyPr>
            <a:lstStyle/>
            <a:p>
              <a:r>
                <a:rPr lang="zh-CN" altLang="en-US" b="1" dirty="0"/>
                <a:t>不方便计算</a:t>
              </a:r>
            </a:p>
          </p:txBody>
        </p:sp>
        <p:sp>
          <p:nvSpPr>
            <p:cNvPr id="36" name="文本框 35">
              <a:extLst>
                <a:ext uri="{FF2B5EF4-FFF2-40B4-BE49-F238E27FC236}">
                  <a16:creationId xmlns:a16="http://schemas.microsoft.com/office/drawing/2014/main" id="{A5929D91-0142-41DA-9B66-9F7CE1F043F5}"/>
                </a:ext>
              </a:extLst>
            </p:cNvPr>
            <p:cNvSpPr txBox="1"/>
            <p:nvPr/>
          </p:nvSpPr>
          <p:spPr>
            <a:xfrm>
              <a:off x="8292039" y="4890827"/>
              <a:ext cx="1334228" cy="369332"/>
            </a:xfrm>
            <a:prstGeom prst="rect">
              <a:avLst/>
            </a:prstGeom>
            <a:noFill/>
          </p:spPr>
          <p:txBody>
            <a:bodyPr wrap="square" rtlCol="0">
              <a:spAutoFit/>
            </a:bodyPr>
            <a:lstStyle/>
            <a:p>
              <a:r>
                <a:rPr lang="zh-CN" altLang="en-US" b="1" dirty="0"/>
                <a:t>不方便计算</a:t>
              </a:r>
            </a:p>
          </p:txBody>
        </p:sp>
        <p:sp>
          <p:nvSpPr>
            <p:cNvPr id="32" name="椭圆 31">
              <a:extLst>
                <a:ext uri="{FF2B5EF4-FFF2-40B4-BE49-F238E27FC236}">
                  <a16:creationId xmlns:a16="http://schemas.microsoft.com/office/drawing/2014/main" id="{B91B0A4D-F0DC-41F7-998D-79279BACED35}"/>
                </a:ext>
              </a:extLst>
            </p:cNvPr>
            <p:cNvSpPr/>
            <p:nvPr/>
          </p:nvSpPr>
          <p:spPr>
            <a:xfrm>
              <a:off x="1234827" y="4490096"/>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排队时延</a:t>
              </a:r>
            </a:p>
          </p:txBody>
        </p:sp>
        <p:sp>
          <p:nvSpPr>
            <p:cNvPr id="33" name="椭圆 32">
              <a:extLst>
                <a:ext uri="{FF2B5EF4-FFF2-40B4-BE49-F238E27FC236}">
                  <a16:creationId xmlns:a16="http://schemas.microsoft.com/office/drawing/2014/main" id="{9B429C47-F6DB-4A3B-9ADA-345EE98F700B}"/>
                </a:ext>
              </a:extLst>
            </p:cNvPr>
            <p:cNvSpPr/>
            <p:nvPr/>
          </p:nvSpPr>
          <p:spPr>
            <a:xfrm>
              <a:off x="7090923" y="4490096"/>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处理时延</a:t>
              </a:r>
            </a:p>
          </p:txBody>
        </p:sp>
        <p:sp>
          <p:nvSpPr>
            <p:cNvPr id="10" name="椭圆 9">
              <a:extLst>
                <a:ext uri="{FF2B5EF4-FFF2-40B4-BE49-F238E27FC236}">
                  <a16:creationId xmlns:a16="http://schemas.microsoft.com/office/drawing/2014/main" id="{4CB9B877-BA6A-4C01-BBDB-23BD995348AD}"/>
                </a:ext>
              </a:extLst>
            </p:cNvPr>
            <p:cNvSpPr/>
            <p:nvPr/>
          </p:nvSpPr>
          <p:spPr>
            <a:xfrm>
              <a:off x="1234827" y="2240289"/>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发送</a:t>
              </a:r>
              <a:endParaRPr lang="en-US" altLang="zh-CN" b="1" dirty="0">
                <a:latin typeface="+mn-ea"/>
              </a:endParaRPr>
            </a:p>
            <a:p>
              <a:pPr algn="ctr"/>
              <a:r>
                <a:rPr lang="zh-CN" altLang="en-US" b="1" dirty="0">
                  <a:latin typeface="+mn-ea"/>
                </a:rPr>
                <a:t>时延</a:t>
              </a:r>
            </a:p>
          </p:txBody>
        </p:sp>
        <p:sp>
          <p:nvSpPr>
            <p:cNvPr id="13" name="文本框 12">
              <a:extLst>
                <a:ext uri="{FF2B5EF4-FFF2-40B4-BE49-F238E27FC236}">
                  <a16:creationId xmlns:a16="http://schemas.microsoft.com/office/drawing/2014/main" id="{3C673E87-BE8E-49B1-817F-FABF64DFAA7F}"/>
                </a:ext>
              </a:extLst>
            </p:cNvPr>
            <p:cNvSpPr txBox="1"/>
            <p:nvPr/>
          </p:nvSpPr>
          <p:spPr>
            <a:xfrm>
              <a:off x="2693455" y="2337115"/>
              <a:ext cx="1954306" cy="369332"/>
            </a:xfrm>
            <a:prstGeom prst="rect">
              <a:avLst/>
            </a:prstGeom>
            <a:noFill/>
          </p:spPr>
          <p:txBody>
            <a:bodyPr wrap="square" rtlCol="0">
              <a:spAutoFit/>
            </a:bodyPr>
            <a:lstStyle/>
            <a:p>
              <a:pPr algn="ctr"/>
              <a:r>
                <a:rPr lang="zh-CN" altLang="en-US" b="1" dirty="0"/>
                <a:t>分组长度（</a:t>
              </a:r>
              <a:r>
                <a:rPr lang="en-US" altLang="zh-CN" b="1" dirty="0"/>
                <a:t>b</a:t>
              </a:r>
              <a:r>
                <a:rPr lang="zh-CN" altLang="en-US" b="1" dirty="0"/>
                <a:t>）</a:t>
              </a:r>
            </a:p>
          </p:txBody>
        </p:sp>
        <p:cxnSp>
          <p:nvCxnSpPr>
            <p:cNvPr id="15" name="直接连接符 14">
              <a:extLst>
                <a:ext uri="{FF2B5EF4-FFF2-40B4-BE49-F238E27FC236}">
                  <a16:creationId xmlns:a16="http://schemas.microsoft.com/office/drawing/2014/main" id="{72A8389A-641E-46A6-B6BA-2CBDC5C1350F}"/>
                </a:ext>
              </a:extLst>
            </p:cNvPr>
            <p:cNvCxnSpPr/>
            <p:nvPr/>
          </p:nvCxnSpPr>
          <p:spPr>
            <a:xfrm>
              <a:off x="2693455" y="2729471"/>
              <a:ext cx="187362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4" name="文本框 93">
              <a:extLst>
                <a:ext uri="{FF2B5EF4-FFF2-40B4-BE49-F238E27FC236}">
                  <a16:creationId xmlns:a16="http://schemas.microsoft.com/office/drawing/2014/main" id="{CB951F73-6932-4C08-B449-6865FBBB10F1}"/>
                </a:ext>
              </a:extLst>
            </p:cNvPr>
            <p:cNvSpPr txBox="1"/>
            <p:nvPr/>
          </p:nvSpPr>
          <p:spPr>
            <a:xfrm>
              <a:off x="2693455" y="2764473"/>
              <a:ext cx="1954306" cy="369332"/>
            </a:xfrm>
            <a:prstGeom prst="rect">
              <a:avLst/>
            </a:prstGeom>
            <a:noFill/>
          </p:spPr>
          <p:txBody>
            <a:bodyPr wrap="square" rtlCol="0">
              <a:spAutoFit/>
            </a:bodyPr>
            <a:lstStyle/>
            <a:p>
              <a:pPr algn="ctr"/>
              <a:r>
                <a:rPr lang="zh-CN" altLang="en-US" b="1" dirty="0"/>
                <a:t>发送速率（</a:t>
              </a:r>
              <a:r>
                <a:rPr lang="en-US" altLang="zh-CN" b="1" dirty="0"/>
                <a:t>b/s</a:t>
              </a:r>
              <a:r>
                <a:rPr lang="zh-CN" altLang="en-US" b="1" dirty="0"/>
                <a:t>）</a:t>
              </a:r>
            </a:p>
          </p:txBody>
        </p:sp>
        <p:sp>
          <p:nvSpPr>
            <p:cNvPr id="95" name="文本框 94">
              <a:extLst>
                <a:ext uri="{FF2B5EF4-FFF2-40B4-BE49-F238E27FC236}">
                  <a16:creationId xmlns:a16="http://schemas.microsoft.com/office/drawing/2014/main" id="{178B84F9-67D9-4D83-BF1A-82424318651D}"/>
                </a:ext>
              </a:extLst>
            </p:cNvPr>
            <p:cNvSpPr txBox="1"/>
            <p:nvPr/>
          </p:nvSpPr>
          <p:spPr>
            <a:xfrm>
              <a:off x="2382327" y="2516773"/>
              <a:ext cx="367288" cy="400110"/>
            </a:xfrm>
            <a:prstGeom prst="rect">
              <a:avLst/>
            </a:prstGeom>
            <a:noFill/>
          </p:spPr>
          <p:txBody>
            <a:bodyPr wrap="square" rtlCol="0">
              <a:spAutoFit/>
            </a:bodyPr>
            <a:lstStyle/>
            <a:p>
              <a:r>
                <a:rPr lang="en-US" altLang="zh-CN" sz="2000" b="1" dirty="0"/>
                <a:t>=</a:t>
              </a:r>
              <a:endParaRPr lang="zh-CN" altLang="en-US" sz="2000" b="1" dirty="0"/>
            </a:p>
          </p:txBody>
        </p:sp>
        <p:sp>
          <p:nvSpPr>
            <p:cNvPr id="135" name="椭圆 134">
              <a:extLst>
                <a:ext uri="{FF2B5EF4-FFF2-40B4-BE49-F238E27FC236}">
                  <a16:creationId xmlns:a16="http://schemas.microsoft.com/office/drawing/2014/main" id="{A4A44B1A-2FD5-4EF4-A41A-778DF633A0ED}"/>
                </a:ext>
              </a:extLst>
            </p:cNvPr>
            <p:cNvSpPr/>
            <p:nvPr/>
          </p:nvSpPr>
          <p:spPr>
            <a:xfrm>
              <a:off x="7090923" y="2240289"/>
              <a:ext cx="1067996" cy="1067996"/>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n-ea"/>
                </a:rPr>
                <a:t>传播</a:t>
              </a:r>
              <a:endParaRPr lang="en-US" altLang="zh-CN" b="1" dirty="0">
                <a:latin typeface="+mn-ea"/>
              </a:endParaRPr>
            </a:p>
            <a:p>
              <a:pPr algn="ctr"/>
              <a:r>
                <a:rPr lang="zh-CN" altLang="en-US" b="1" dirty="0">
                  <a:latin typeface="+mn-ea"/>
                </a:rPr>
                <a:t>时延</a:t>
              </a:r>
            </a:p>
          </p:txBody>
        </p:sp>
        <p:sp>
          <p:nvSpPr>
            <p:cNvPr id="136" name="文本框 135">
              <a:extLst>
                <a:ext uri="{FF2B5EF4-FFF2-40B4-BE49-F238E27FC236}">
                  <a16:creationId xmlns:a16="http://schemas.microsoft.com/office/drawing/2014/main" id="{9A945F32-405A-4CD1-AA08-D70706B340E8}"/>
                </a:ext>
              </a:extLst>
            </p:cNvPr>
            <p:cNvSpPr txBox="1"/>
            <p:nvPr/>
          </p:nvSpPr>
          <p:spPr>
            <a:xfrm>
              <a:off x="8553924" y="2337115"/>
              <a:ext cx="2273665" cy="369332"/>
            </a:xfrm>
            <a:prstGeom prst="rect">
              <a:avLst/>
            </a:prstGeom>
            <a:noFill/>
          </p:spPr>
          <p:txBody>
            <a:bodyPr wrap="square" rtlCol="0">
              <a:spAutoFit/>
            </a:bodyPr>
            <a:lstStyle/>
            <a:p>
              <a:pPr algn="ctr"/>
              <a:r>
                <a:rPr lang="zh-CN" altLang="en-US" b="1" dirty="0"/>
                <a:t>信道长度（</a:t>
              </a:r>
              <a:r>
                <a:rPr lang="en-US" altLang="zh-CN" b="1" dirty="0"/>
                <a:t>m</a:t>
              </a:r>
              <a:r>
                <a:rPr lang="zh-CN" altLang="en-US" b="1" dirty="0"/>
                <a:t>）</a:t>
              </a:r>
            </a:p>
          </p:txBody>
        </p:sp>
        <p:cxnSp>
          <p:nvCxnSpPr>
            <p:cNvPr id="137" name="直接连接符 136">
              <a:extLst>
                <a:ext uri="{FF2B5EF4-FFF2-40B4-BE49-F238E27FC236}">
                  <a16:creationId xmlns:a16="http://schemas.microsoft.com/office/drawing/2014/main" id="{7F3C3CAC-DAB5-411C-9293-0726D4C6E903}"/>
                </a:ext>
              </a:extLst>
            </p:cNvPr>
            <p:cNvCxnSpPr>
              <a:cxnSpLocks/>
            </p:cNvCxnSpPr>
            <p:nvPr/>
          </p:nvCxnSpPr>
          <p:spPr>
            <a:xfrm>
              <a:off x="8553925" y="2729471"/>
              <a:ext cx="22736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8" name="文本框 137">
              <a:extLst>
                <a:ext uri="{FF2B5EF4-FFF2-40B4-BE49-F238E27FC236}">
                  <a16:creationId xmlns:a16="http://schemas.microsoft.com/office/drawing/2014/main" id="{EBB23666-0EFF-4282-838F-2AE96A0EEB9B}"/>
                </a:ext>
              </a:extLst>
            </p:cNvPr>
            <p:cNvSpPr txBox="1"/>
            <p:nvPr/>
          </p:nvSpPr>
          <p:spPr>
            <a:xfrm>
              <a:off x="8553924" y="2764473"/>
              <a:ext cx="2273665" cy="369332"/>
            </a:xfrm>
            <a:prstGeom prst="rect">
              <a:avLst/>
            </a:prstGeom>
            <a:noFill/>
          </p:spPr>
          <p:txBody>
            <a:bodyPr wrap="square" rtlCol="0">
              <a:spAutoFit/>
            </a:bodyPr>
            <a:lstStyle/>
            <a:p>
              <a:pPr algn="ctr"/>
              <a:r>
                <a:rPr lang="zh-CN" altLang="en-US" b="1" dirty="0"/>
                <a:t>信号传播速率（</a:t>
              </a:r>
              <a:r>
                <a:rPr lang="en-US" altLang="zh-CN" b="1" dirty="0"/>
                <a:t>m/s</a:t>
              </a:r>
              <a:r>
                <a:rPr lang="zh-CN" altLang="en-US" b="1" dirty="0"/>
                <a:t>）</a:t>
              </a:r>
            </a:p>
          </p:txBody>
        </p:sp>
        <p:sp>
          <p:nvSpPr>
            <p:cNvPr id="139" name="文本框 138">
              <a:extLst>
                <a:ext uri="{FF2B5EF4-FFF2-40B4-BE49-F238E27FC236}">
                  <a16:creationId xmlns:a16="http://schemas.microsoft.com/office/drawing/2014/main" id="{79314379-2226-4F99-80C3-9CA78040F8A5}"/>
                </a:ext>
              </a:extLst>
            </p:cNvPr>
            <p:cNvSpPr txBox="1"/>
            <p:nvPr/>
          </p:nvSpPr>
          <p:spPr>
            <a:xfrm>
              <a:off x="8242797" y="2516773"/>
              <a:ext cx="367288" cy="400110"/>
            </a:xfrm>
            <a:prstGeom prst="rect">
              <a:avLst/>
            </a:prstGeom>
            <a:noFill/>
          </p:spPr>
          <p:txBody>
            <a:bodyPr wrap="square" rtlCol="0">
              <a:spAutoFit/>
            </a:bodyPr>
            <a:lstStyle/>
            <a:p>
              <a:r>
                <a:rPr lang="en-US" altLang="zh-CN" sz="2000" b="1" dirty="0"/>
                <a:t>=</a:t>
              </a:r>
              <a:endParaRPr lang="zh-CN" altLang="en-US" sz="2000" b="1" dirty="0"/>
            </a:p>
          </p:txBody>
        </p:sp>
        <p:sp>
          <p:nvSpPr>
            <p:cNvPr id="38" name="文本框 37">
              <a:extLst>
                <a:ext uri="{FF2B5EF4-FFF2-40B4-BE49-F238E27FC236}">
                  <a16:creationId xmlns:a16="http://schemas.microsoft.com/office/drawing/2014/main" id="{96A89E7E-DE88-4FD3-93CD-CAEA011D90B7}"/>
                </a:ext>
              </a:extLst>
            </p:cNvPr>
            <p:cNvSpPr txBox="1"/>
            <p:nvPr/>
          </p:nvSpPr>
          <p:spPr>
            <a:xfrm>
              <a:off x="8542889" y="3258647"/>
              <a:ext cx="2807785" cy="830997"/>
            </a:xfrm>
            <a:prstGeom prst="rect">
              <a:avLst/>
            </a:prstGeom>
            <a:noFill/>
          </p:spPr>
          <p:txBody>
            <a:bodyPr wrap="square" rtlCol="0">
              <a:spAutoFit/>
            </a:bodyPr>
            <a:lstStyle/>
            <a:p>
              <a:r>
                <a:rPr lang="zh-CN" altLang="en-US" sz="1600" b="1" dirty="0"/>
                <a:t>自由空间：</a:t>
              </a:r>
              <a:r>
                <a:rPr lang="en-US" altLang="zh-CN" sz="1600" b="1" dirty="0"/>
                <a:t>3.0 × 10</a:t>
              </a:r>
              <a:r>
                <a:rPr lang="en-US" altLang="zh-CN" sz="1600" b="1" baseline="30000" dirty="0"/>
                <a:t>8</a:t>
              </a:r>
              <a:r>
                <a:rPr lang="en-US" altLang="zh-CN" sz="1600" b="1" dirty="0"/>
                <a:t> m/s</a:t>
              </a:r>
            </a:p>
            <a:p>
              <a:r>
                <a:rPr lang="zh-CN" altLang="en-US" sz="1600" b="1" dirty="0"/>
                <a:t>铜         线：</a:t>
              </a:r>
              <a:r>
                <a:rPr lang="en-US" altLang="zh-CN" sz="1600" b="1" dirty="0"/>
                <a:t>2.3 × 10</a:t>
              </a:r>
              <a:r>
                <a:rPr lang="en-US" altLang="zh-CN" sz="1600" b="1" baseline="30000" dirty="0"/>
                <a:t>8</a:t>
              </a:r>
              <a:r>
                <a:rPr lang="en-US" altLang="zh-CN" sz="1600" b="1" dirty="0"/>
                <a:t> m/s</a:t>
              </a:r>
            </a:p>
            <a:p>
              <a:r>
                <a:rPr lang="zh-CN" altLang="en-US" sz="1600" b="1" dirty="0"/>
                <a:t>光         纤：</a:t>
              </a:r>
              <a:r>
                <a:rPr lang="en-US" altLang="zh-CN" sz="1600" b="1" dirty="0"/>
                <a:t>2.0 × 10</a:t>
              </a:r>
              <a:r>
                <a:rPr lang="en-US" altLang="zh-CN" sz="1600" b="1" baseline="30000" dirty="0"/>
                <a:t>8</a:t>
              </a:r>
              <a:r>
                <a:rPr lang="en-US" altLang="zh-CN" sz="1600" b="1" dirty="0"/>
                <a:t> m/s</a:t>
              </a:r>
              <a:endParaRPr lang="zh-CN" altLang="en-US" sz="1600" b="1" dirty="0"/>
            </a:p>
          </p:txBody>
        </p:sp>
        <p:grpSp>
          <p:nvGrpSpPr>
            <p:cNvPr id="29" name="组合 28">
              <a:extLst>
                <a:ext uri="{FF2B5EF4-FFF2-40B4-BE49-F238E27FC236}">
                  <a16:creationId xmlns:a16="http://schemas.microsoft.com/office/drawing/2014/main" id="{0C5DFFEB-B0D4-40BD-A3A3-C042E932F40B}"/>
                </a:ext>
              </a:extLst>
            </p:cNvPr>
            <p:cNvGrpSpPr/>
            <p:nvPr/>
          </p:nvGrpSpPr>
          <p:grpSpPr>
            <a:xfrm>
              <a:off x="4242439" y="2706447"/>
              <a:ext cx="2464514" cy="2338983"/>
              <a:chOff x="3632750" y="1090017"/>
              <a:chExt cx="4927514" cy="4676529"/>
            </a:xfrm>
          </p:grpSpPr>
          <p:sp>
            <p:nvSpPr>
              <p:cNvPr id="30" name="任意多边形 4">
                <a:extLst>
                  <a:ext uri="{FF2B5EF4-FFF2-40B4-BE49-F238E27FC236}">
                    <a16:creationId xmlns:a16="http://schemas.microsoft.com/office/drawing/2014/main" id="{8CA727A2-046B-4823-9497-61B18BCC1CEC}"/>
                  </a:ext>
                </a:extLst>
              </p:cNvPr>
              <p:cNvSpPr/>
              <p:nvPr/>
            </p:nvSpPr>
            <p:spPr>
              <a:xfrm>
                <a:off x="4202077" y="5225705"/>
                <a:ext cx="3616081" cy="540841"/>
              </a:xfrm>
              <a:custGeom>
                <a:avLst/>
                <a:gdLst>
                  <a:gd name="connsiteX0" fmla="*/ -567 w 3616081"/>
                  <a:gd name="connsiteY0" fmla="*/ 270234 h 540841"/>
                  <a:gd name="connsiteX1" fmla="*/ 1807507 w 3616081"/>
                  <a:gd name="connsiteY1" fmla="*/ -187 h 540841"/>
                  <a:gd name="connsiteX2" fmla="*/ 3615515 w 3616081"/>
                  <a:gd name="connsiteY2" fmla="*/ 270234 h 540841"/>
                  <a:gd name="connsiteX3" fmla="*/ 1807507 w 3616081"/>
                  <a:gd name="connsiteY3" fmla="*/ 540654 h 540841"/>
                  <a:gd name="connsiteX4" fmla="*/ -567 w 3616081"/>
                  <a:gd name="connsiteY4" fmla="*/ 270234 h 540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6081" h="540841">
                    <a:moveTo>
                      <a:pt x="-567" y="270234"/>
                    </a:moveTo>
                    <a:cubicBezTo>
                      <a:pt x="-567" y="120878"/>
                      <a:pt x="808931" y="-187"/>
                      <a:pt x="1807507" y="-187"/>
                    </a:cubicBezTo>
                    <a:cubicBezTo>
                      <a:pt x="2806083" y="-187"/>
                      <a:pt x="3615515" y="120878"/>
                      <a:pt x="3615515" y="270234"/>
                    </a:cubicBezTo>
                    <a:cubicBezTo>
                      <a:pt x="3615515" y="419589"/>
                      <a:pt x="2806083" y="540654"/>
                      <a:pt x="1807507" y="540654"/>
                    </a:cubicBezTo>
                    <a:cubicBezTo>
                      <a:pt x="808931" y="540654"/>
                      <a:pt x="-567" y="419589"/>
                      <a:pt x="-567" y="270234"/>
                    </a:cubicBezTo>
                    <a:close/>
                  </a:path>
                </a:pathLst>
              </a:custGeom>
              <a:solidFill>
                <a:srgbClr val="E8EEF9"/>
              </a:solidFill>
              <a:ln w="6531" cap="flat">
                <a:noFill/>
                <a:prstDash val="solid"/>
                <a:miter/>
              </a:ln>
            </p:spPr>
            <p:txBody>
              <a:bodyPr rtlCol="0" anchor="ctr"/>
              <a:lstStyle/>
              <a:p>
                <a:endParaRPr lang="zh-CN" altLang="en-US"/>
              </a:p>
            </p:txBody>
          </p:sp>
          <p:sp>
            <p:nvSpPr>
              <p:cNvPr id="31" name="任意多边形 5">
                <a:extLst>
                  <a:ext uri="{FF2B5EF4-FFF2-40B4-BE49-F238E27FC236}">
                    <a16:creationId xmlns:a16="http://schemas.microsoft.com/office/drawing/2014/main" id="{79693D68-7189-4843-A3A1-A93B354E74FE}"/>
                  </a:ext>
                </a:extLst>
              </p:cNvPr>
              <p:cNvSpPr/>
              <p:nvPr/>
            </p:nvSpPr>
            <p:spPr>
              <a:xfrm>
                <a:off x="3632750" y="4695775"/>
                <a:ext cx="1583779" cy="652874"/>
              </a:xfrm>
              <a:custGeom>
                <a:avLst/>
                <a:gdLst>
                  <a:gd name="connsiteX0" fmla="*/ -436 w 1583779"/>
                  <a:gd name="connsiteY0" fmla="*/ 121270 h 652874"/>
                  <a:gd name="connsiteX1" fmla="*/ 532108 w 1583779"/>
                  <a:gd name="connsiteY1" fmla="*/ -187 h 652874"/>
                  <a:gd name="connsiteX2" fmla="*/ 546677 w 1583779"/>
                  <a:gd name="connsiteY2" fmla="*/ 99710 h 652874"/>
                  <a:gd name="connsiteX3" fmla="*/ 645659 w 1583779"/>
                  <a:gd name="connsiteY3" fmla="*/ 16669 h 652874"/>
                  <a:gd name="connsiteX4" fmla="*/ 1583213 w 1583779"/>
                  <a:gd name="connsiteY4" fmla="*/ 476691 h 652874"/>
                  <a:gd name="connsiteX5" fmla="*/ 712562 w 1583779"/>
                  <a:gd name="connsiteY5" fmla="*/ 634671 h 652874"/>
                  <a:gd name="connsiteX6" fmla="*/ 691197 w 1583779"/>
                  <a:gd name="connsiteY6" fmla="*/ 520204 h 652874"/>
                  <a:gd name="connsiteX7" fmla="*/ 639518 w 1583779"/>
                  <a:gd name="connsiteY7" fmla="*/ 618206 h 652874"/>
                  <a:gd name="connsiteX8" fmla="*/ 356292 w 1583779"/>
                  <a:gd name="connsiteY8" fmla="*/ 492894 h 652874"/>
                  <a:gd name="connsiteX9" fmla="*/ 412675 w 1583779"/>
                  <a:gd name="connsiteY9" fmla="*/ 383916 h 652874"/>
                  <a:gd name="connsiteX10" fmla="*/ 282006 w 1583779"/>
                  <a:gd name="connsiteY10" fmla="*/ 440822 h 652874"/>
                  <a:gd name="connsiteX11" fmla="*/ -567 w 1583779"/>
                  <a:gd name="connsiteY11" fmla="*/ 121335 h 65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3779" h="652874">
                    <a:moveTo>
                      <a:pt x="-436" y="121270"/>
                    </a:moveTo>
                    <a:cubicBezTo>
                      <a:pt x="161921" y="44567"/>
                      <a:pt x="381119" y="3668"/>
                      <a:pt x="532108" y="-187"/>
                    </a:cubicBezTo>
                    <a:cubicBezTo>
                      <a:pt x="570067" y="58614"/>
                      <a:pt x="546677" y="99710"/>
                      <a:pt x="546677" y="99710"/>
                    </a:cubicBezTo>
                    <a:lnTo>
                      <a:pt x="645659" y="16669"/>
                    </a:lnTo>
                    <a:cubicBezTo>
                      <a:pt x="1219821" y="51231"/>
                      <a:pt x="1583213" y="476691"/>
                      <a:pt x="1583213" y="476691"/>
                    </a:cubicBezTo>
                    <a:cubicBezTo>
                      <a:pt x="1230405" y="650220"/>
                      <a:pt x="941887" y="677857"/>
                      <a:pt x="712562" y="634671"/>
                    </a:cubicBezTo>
                    <a:cubicBezTo>
                      <a:pt x="703546" y="588936"/>
                      <a:pt x="691197" y="520204"/>
                      <a:pt x="691197" y="520204"/>
                    </a:cubicBezTo>
                    <a:lnTo>
                      <a:pt x="639518" y="618206"/>
                    </a:lnTo>
                    <a:cubicBezTo>
                      <a:pt x="539203" y="591314"/>
                      <a:pt x="443664" y="549043"/>
                      <a:pt x="356292" y="492894"/>
                    </a:cubicBezTo>
                    <a:cubicBezTo>
                      <a:pt x="383471" y="442129"/>
                      <a:pt x="412675" y="383916"/>
                      <a:pt x="412675" y="383916"/>
                    </a:cubicBezTo>
                    <a:lnTo>
                      <a:pt x="282006" y="440822"/>
                    </a:lnTo>
                    <a:cubicBezTo>
                      <a:pt x="89007" y="292774"/>
                      <a:pt x="-567" y="121335"/>
                      <a:pt x="-567" y="121335"/>
                    </a:cubicBezTo>
                    <a:close/>
                  </a:path>
                </a:pathLst>
              </a:custGeom>
              <a:solidFill>
                <a:srgbClr val="62CC95"/>
              </a:solidFill>
              <a:ln w="6531" cap="flat">
                <a:noFill/>
                <a:prstDash val="solid"/>
                <a:miter/>
              </a:ln>
            </p:spPr>
            <p:txBody>
              <a:bodyPr rtlCol="0" anchor="ctr"/>
              <a:lstStyle/>
              <a:p>
                <a:endParaRPr lang="zh-CN" altLang="en-US"/>
              </a:p>
            </p:txBody>
          </p:sp>
          <p:sp>
            <p:nvSpPr>
              <p:cNvPr id="37" name="任意多边形 6">
                <a:extLst>
                  <a:ext uri="{FF2B5EF4-FFF2-40B4-BE49-F238E27FC236}">
                    <a16:creationId xmlns:a16="http://schemas.microsoft.com/office/drawing/2014/main" id="{FCC252AE-22D6-49CA-B43C-BBD0E3C35754}"/>
                  </a:ext>
                </a:extLst>
              </p:cNvPr>
              <p:cNvSpPr/>
              <p:nvPr/>
            </p:nvSpPr>
            <p:spPr>
              <a:xfrm>
                <a:off x="3632750" y="4817210"/>
                <a:ext cx="1583648" cy="531504"/>
              </a:xfrm>
              <a:custGeom>
                <a:avLst/>
                <a:gdLst>
                  <a:gd name="connsiteX0" fmla="*/ 712627 w 1583648"/>
                  <a:gd name="connsiteY0" fmla="*/ 513235 h 531504"/>
                  <a:gd name="connsiteX1" fmla="*/ 691197 w 1583648"/>
                  <a:gd name="connsiteY1" fmla="*/ 398769 h 531504"/>
                  <a:gd name="connsiteX2" fmla="*/ 639583 w 1583648"/>
                  <a:gd name="connsiteY2" fmla="*/ 496771 h 531504"/>
                  <a:gd name="connsiteX3" fmla="*/ 356292 w 1583648"/>
                  <a:gd name="connsiteY3" fmla="*/ 371459 h 531504"/>
                  <a:gd name="connsiteX4" fmla="*/ 412741 w 1583648"/>
                  <a:gd name="connsiteY4" fmla="*/ 262481 h 531504"/>
                  <a:gd name="connsiteX5" fmla="*/ 282071 w 1583648"/>
                  <a:gd name="connsiteY5" fmla="*/ 319387 h 531504"/>
                  <a:gd name="connsiteX6" fmla="*/ -567 w 1583648"/>
                  <a:gd name="connsiteY6" fmla="*/ -100 h 531504"/>
                  <a:gd name="connsiteX7" fmla="*/ 1583082 w 1583648"/>
                  <a:gd name="connsiteY7" fmla="*/ 355322 h 531504"/>
                  <a:gd name="connsiteX8" fmla="*/ 712497 w 1583648"/>
                  <a:gd name="connsiteY8" fmla="*/ 513301 h 531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3648" h="531504">
                    <a:moveTo>
                      <a:pt x="712627" y="513235"/>
                    </a:moveTo>
                    <a:cubicBezTo>
                      <a:pt x="703611" y="467501"/>
                      <a:pt x="691197" y="398769"/>
                      <a:pt x="691197" y="398769"/>
                    </a:cubicBezTo>
                    <a:lnTo>
                      <a:pt x="639583" y="496771"/>
                    </a:lnTo>
                    <a:cubicBezTo>
                      <a:pt x="539249" y="469873"/>
                      <a:pt x="443690" y="427601"/>
                      <a:pt x="356292" y="371459"/>
                    </a:cubicBezTo>
                    <a:cubicBezTo>
                      <a:pt x="383536" y="320759"/>
                      <a:pt x="412741" y="262481"/>
                      <a:pt x="412741" y="262481"/>
                    </a:cubicBezTo>
                    <a:lnTo>
                      <a:pt x="282071" y="319387"/>
                    </a:lnTo>
                    <a:cubicBezTo>
                      <a:pt x="88942" y="171273"/>
                      <a:pt x="-567" y="-100"/>
                      <a:pt x="-567" y="-100"/>
                    </a:cubicBezTo>
                    <a:cubicBezTo>
                      <a:pt x="673361" y="-6633"/>
                      <a:pt x="1583082" y="355322"/>
                      <a:pt x="1583082" y="355322"/>
                    </a:cubicBezTo>
                    <a:cubicBezTo>
                      <a:pt x="1230274" y="528851"/>
                      <a:pt x="941756" y="556487"/>
                      <a:pt x="712497" y="513301"/>
                    </a:cubicBezTo>
                    <a:close/>
                  </a:path>
                </a:pathLst>
              </a:custGeom>
              <a:solidFill>
                <a:srgbClr val="4FA77B"/>
              </a:solidFill>
              <a:ln w="6531" cap="flat">
                <a:noFill/>
                <a:prstDash val="solid"/>
                <a:miter/>
              </a:ln>
            </p:spPr>
            <p:txBody>
              <a:bodyPr rtlCol="0" anchor="ctr"/>
              <a:lstStyle/>
              <a:p>
                <a:endParaRPr lang="zh-CN" altLang="en-US"/>
              </a:p>
            </p:txBody>
          </p:sp>
          <p:sp>
            <p:nvSpPr>
              <p:cNvPr id="39" name="任意多边形 7">
                <a:extLst>
                  <a:ext uri="{FF2B5EF4-FFF2-40B4-BE49-F238E27FC236}">
                    <a16:creationId xmlns:a16="http://schemas.microsoft.com/office/drawing/2014/main" id="{973767BE-DF97-4343-9169-D4E9420738B3}"/>
                  </a:ext>
                </a:extLst>
              </p:cNvPr>
              <p:cNvSpPr/>
              <p:nvPr/>
            </p:nvSpPr>
            <p:spPr>
              <a:xfrm>
                <a:off x="3704161" y="3619173"/>
                <a:ext cx="1373336" cy="1403406"/>
              </a:xfrm>
              <a:custGeom>
                <a:avLst/>
                <a:gdLst>
                  <a:gd name="connsiteX0" fmla="*/ -567 w 1373336"/>
                  <a:gd name="connsiteY0" fmla="*/ 875 h 1403406"/>
                  <a:gd name="connsiteX1" fmla="*/ 213470 w 1373336"/>
                  <a:gd name="connsiteY1" fmla="*/ 625867 h 1403406"/>
                  <a:gd name="connsiteX2" fmla="*/ 325454 w 1373336"/>
                  <a:gd name="connsiteY2" fmla="*/ 577258 h 1403406"/>
                  <a:gd name="connsiteX3" fmla="*/ 303044 w 1373336"/>
                  <a:gd name="connsiteY3" fmla="*/ 731905 h 1403406"/>
                  <a:gd name="connsiteX4" fmla="*/ 1372770 w 1373336"/>
                  <a:gd name="connsiteY4" fmla="*/ 1403219 h 1403406"/>
                  <a:gd name="connsiteX5" fmla="*/ 981153 w 1373336"/>
                  <a:gd name="connsiteY5" fmla="*/ 407387 h 1403406"/>
                  <a:gd name="connsiteX6" fmla="*/ 849765 w 1373336"/>
                  <a:gd name="connsiteY6" fmla="*/ 458218 h 1403406"/>
                  <a:gd name="connsiteX7" fmla="*/ 917648 w 1373336"/>
                  <a:gd name="connsiteY7" fmla="*/ 342771 h 1403406"/>
                  <a:gd name="connsiteX8" fmla="*/ 608484 w 1373336"/>
                  <a:gd name="connsiteY8" fmla="*/ 131283 h 1403406"/>
                  <a:gd name="connsiteX9" fmla="*/ 532369 w 1373336"/>
                  <a:gd name="connsiteY9" fmla="*/ 258620 h 1403406"/>
                  <a:gd name="connsiteX10" fmla="*/ 507803 w 1373336"/>
                  <a:gd name="connsiteY10" fmla="*/ 88162 h 1403406"/>
                  <a:gd name="connsiteX11" fmla="*/ -567 w 1373336"/>
                  <a:gd name="connsiteY11" fmla="*/ 875 h 1403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3336" h="1403406">
                    <a:moveTo>
                      <a:pt x="-567" y="875"/>
                    </a:moveTo>
                    <a:cubicBezTo>
                      <a:pt x="23869" y="216480"/>
                      <a:pt x="121479" y="468018"/>
                      <a:pt x="213470" y="625867"/>
                    </a:cubicBezTo>
                    <a:cubicBezTo>
                      <a:pt x="298405" y="627369"/>
                      <a:pt x="325454" y="577258"/>
                      <a:pt x="325454" y="577258"/>
                    </a:cubicBezTo>
                    <a:lnTo>
                      <a:pt x="303044" y="731905"/>
                    </a:lnTo>
                    <a:cubicBezTo>
                      <a:pt x="704003" y="1300317"/>
                      <a:pt x="1372770" y="1403219"/>
                      <a:pt x="1372770" y="1403219"/>
                    </a:cubicBezTo>
                    <a:cubicBezTo>
                      <a:pt x="1326643" y="929804"/>
                      <a:pt x="1171473" y="615675"/>
                      <a:pt x="981153" y="407387"/>
                    </a:cubicBezTo>
                    <a:cubicBezTo>
                      <a:pt x="928101" y="427380"/>
                      <a:pt x="849765" y="458218"/>
                      <a:pt x="849765" y="458218"/>
                    </a:cubicBezTo>
                    <a:lnTo>
                      <a:pt x="917648" y="342771"/>
                    </a:lnTo>
                    <a:cubicBezTo>
                      <a:pt x="826153" y="256712"/>
                      <a:pt x="721853" y="185367"/>
                      <a:pt x="608484" y="131283"/>
                    </a:cubicBezTo>
                    <a:cubicBezTo>
                      <a:pt x="573660" y="191522"/>
                      <a:pt x="532369" y="258620"/>
                      <a:pt x="532369" y="258620"/>
                    </a:cubicBezTo>
                    <a:lnTo>
                      <a:pt x="507803" y="88162"/>
                    </a:lnTo>
                    <a:cubicBezTo>
                      <a:pt x="232678" y="-16374"/>
                      <a:pt x="-567" y="875"/>
                      <a:pt x="-567" y="875"/>
                    </a:cubicBezTo>
                    <a:close/>
                  </a:path>
                </a:pathLst>
              </a:custGeom>
              <a:solidFill>
                <a:srgbClr val="4FA77B"/>
              </a:solidFill>
              <a:ln w="6531" cap="flat">
                <a:noFill/>
                <a:prstDash val="solid"/>
                <a:miter/>
              </a:ln>
            </p:spPr>
            <p:txBody>
              <a:bodyPr rtlCol="0" anchor="ctr"/>
              <a:lstStyle/>
              <a:p>
                <a:endParaRPr lang="zh-CN" altLang="en-US"/>
              </a:p>
            </p:txBody>
          </p:sp>
          <p:sp>
            <p:nvSpPr>
              <p:cNvPr id="40" name="任意多边形 8">
                <a:extLst>
                  <a:ext uri="{FF2B5EF4-FFF2-40B4-BE49-F238E27FC236}">
                    <a16:creationId xmlns:a16="http://schemas.microsoft.com/office/drawing/2014/main" id="{946B7B62-48DC-4C46-88A4-8C6CCB0262D8}"/>
                  </a:ext>
                </a:extLst>
              </p:cNvPr>
              <p:cNvSpPr/>
              <p:nvPr/>
            </p:nvSpPr>
            <p:spPr>
              <a:xfrm>
                <a:off x="3704161" y="3619183"/>
                <a:ext cx="1373336" cy="1403396"/>
              </a:xfrm>
              <a:custGeom>
                <a:avLst/>
                <a:gdLst>
                  <a:gd name="connsiteX0" fmla="*/ 981153 w 1373336"/>
                  <a:gd name="connsiteY0" fmla="*/ 407377 h 1403396"/>
                  <a:gd name="connsiteX1" fmla="*/ 849830 w 1373336"/>
                  <a:gd name="connsiteY1" fmla="*/ 458208 h 1403396"/>
                  <a:gd name="connsiteX2" fmla="*/ 917648 w 1373336"/>
                  <a:gd name="connsiteY2" fmla="*/ 342827 h 1403396"/>
                  <a:gd name="connsiteX3" fmla="*/ 608549 w 1373336"/>
                  <a:gd name="connsiteY3" fmla="*/ 131273 h 1403396"/>
                  <a:gd name="connsiteX4" fmla="*/ 532369 w 1373336"/>
                  <a:gd name="connsiteY4" fmla="*/ 258610 h 1403396"/>
                  <a:gd name="connsiteX5" fmla="*/ 507868 w 1373336"/>
                  <a:gd name="connsiteY5" fmla="*/ 88217 h 1403396"/>
                  <a:gd name="connsiteX6" fmla="*/ -567 w 1373336"/>
                  <a:gd name="connsiteY6" fmla="*/ 865 h 1403396"/>
                  <a:gd name="connsiteX7" fmla="*/ 1372770 w 1373336"/>
                  <a:gd name="connsiteY7" fmla="*/ 1403209 h 1403396"/>
                  <a:gd name="connsiteX8" fmla="*/ 981153 w 1373336"/>
                  <a:gd name="connsiteY8" fmla="*/ 407377 h 1403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3336" h="1403396">
                    <a:moveTo>
                      <a:pt x="981153" y="407377"/>
                    </a:moveTo>
                    <a:cubicBezTo>
                      <a:pt x="928167" y="427370"/>
                      <a:pt x="849830" y="458208"/>
                      <a:pt x="849830" y="458208"/>
                    </a:cubicBezTo>
                    <a:lnTo>
                      <a:pt x="917648" y="342827"/>
                    </a:lnTo>
                    <a:cubicBezTo>
                      <a:pt x="826172" y="256748"/>
                      <a:pt x="721905" y="185383"/>
                      <a:pt x="608549" y="131273"/>
                    </a:cubicBezTo>
                    <a:cubicBezTo>
                      <a:pt x="573726" y="191577"/>
                      <a:pt x="532369" y="258610"/>
                      <a:pt x="532369" y="258610"/>
                    </a:cubicBezTo>
                    <a:lnTo>
                      <a:pt x="507868" y="88217"/>
                    </a:lnTo>
                    <a:cubicBezTo>
                      <a:pt x="232678" y="-16318"/>
                      <a:pt x="-567" y="865"/>
                      <a:pt x="-567" y="865"/>
                    </a:cubicBezTo>
                    <a:cubicBezTo>
                      <a:pt x="421822" y="698182"/>
                      <a:pt x="1372770" y="1403209"/>
                      <a:pt x="1372770" y="1403209"/>
                    </a:cubicBezTo>
                    <a:cubicBezTo>
                      <a:pt x="1326643" y="929794"/>
                      <a:pt x="1171473" y="615730"/>
                      <a:pt x="981153" y="407377"/>
                    </a:cubicBezTo>
                    <a:close/>
                  </a:path>
                </a:pathLst>
              </a:custGeom>
              <a:solidFill>
                <a:srgbClr val="62CC95"/>
              </a:solidFill>
              <a:ln w="6531" cap="flat">
                <a:noFill/>
                <a:prstDash val="solid"/>
                <a:miter/>
              </a:ln>
            </p:spPr>
            <p:txBody>
              <a:bodyPr rtlCol="0" anchor="ctr"/>
              <a:lstStyle/>
              <a:p>
                <a:endParaRPr lang="zh-CN" altLang="en-US"/>
              </a:p>
            </p:txBody>
          </p:sp>
          <p:sp>
            <p:nvSpPr>
              <p:cNvPr id="41" name="任意多边形 9">
                <a:extLst>
                  <a:ext uri="{FF2B5EF4-FFF2-40B4-BE49-F238E27FC236}">
                    <a16:creationId xmlns:a16="http://schemas.microsoft.com/office/drawing/2014/main" id="{9BFD7A98-DB70-4999-AB24-0E314D7141A9}"/>
                  </a:ext>
                </a:extLst>
              </p:cNvPr>
              <p:cNvSpPr/>
              <p:nvPr/>
            </p:nvSpPr>
            <p:spPr>
              <a:xfrm>
                <a:off x="7287610" y="4265088"/>
                <a:ext cx="638305" cy="934090"/>
              </a:xfrm>
              <a:custGeom>
                <a:avLst/>
                <a:gdLst>
                  <a:gd name="connsiteX0" fmla="*/ 616681 w 638305"/>
                  <a:gd name="connsiteY0" fmla="*/ 9 h 934090"/>
                  <a:gd name="connsiteX1" fmla="*/ 293992 w 638305"/>
                  <a:gd name="connsiteY1" fmla="*/ 194315 h 934090"/>
                  <a:gd name="connsiteX2" fmla="*/ 334566 w 638305"/>
                  <a:gd name="connsiteY2" fmla="*/ 250960 h 934090"/>
                  <a:gd name="connsiteX3" fmla="*/ 245710 w 638305"/>
                  <a:gd name="connsiteY3" fmla="*/ 257036 h 934090"/>
                  <a:gd name="connsiteX4" fmla="*/ -79 w 638305"/>
                  <a:gd name="connsiteY4" fmla="*/ 933904 h 934090"/>
                  <a:gd name="connsiteX5" fmla="*/ 507964 w 638305"/>
                  <a:gd name="connsiteY5" fmla="*/ 596058 h 934090"/>
                  <a:gd name="connsiteX6" fmla="*/ 463863 w 638305"/>
                  <a:gd name="connsiteY6" fmla="*/ 528894 h 934090"/>
                  <a:gd name="connsiteX7" fmla="*/ 536384 w 638305"/>
                  <a:gd name="connsiteY7" fmla="*/ 552872 h 934090"/>
                  <a:gd name="connsiteX8" fmla="*/ 617139 w 638305"/>
                  <a:gd name="connsiteY8" fmla="*/ 355169 h 934090"/>
                  <a:gd name="connsiteX9" fmla="*/ 537038 w 638305"/>
                  <a:gd name="connsiteY9" fmla="*/ 327990 h 934090"/>
                  <a:gd name="connsiteX10" fmla="*/ 629095 w 638305"/>
                  <a:gd name="connsiteY10" fmla="*/ 293819 h 934090"/>
                  <a:gd name="connsiteX11" fmla="*/ 616681 w 638305"/>
                  <a:gd name="connsiteY11" fmla="*/ -187 h 93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8305" h="934090">
                    <a:moveTo>
                      <a:pt x="616681" y="9"/>
                    </a:moveTo>
                    <a:cubicBezTo>
                      <a:pt x="499078" y="39210"/>
                      <a:pt x="370957" y="124145"/>
                      <a:pt x="293992" y="194315"/>
                    </a:cubicBezTo>
                    <a:cubicBezTo>
                      <a:pt x="303336" y="241748"/>
                      <a:pt x="334566" y="250960"/>
                      <a:pt x="334566" y="250960"/>
                    </a:cubicBezTo>
                    <a:lnTo>
                      <a:pt x="245710" y="257036"/>
                    </a:lnTo>
                    <a:cubicBezTo>
                      <a:pt x="-23012" y="548756"/>
                      <a:pt x="-79" y="933904"/>
                      <a:pt x="-79" y="933904"/>
                    </a:cubicBezTo>
                    <a:cubicBezTo>
                      <a:pt x="258255" y="851321"/>
                      <a:pt x="414731" y="727185"/>
                      <a:pt x="507964" y="596058"/>
                    </a:cubicBezTo>
                    <a:cubicBezTo>
                      <a:pt x="490520" y="568879"/>
                      <a:pt x="463863" y="528894"/>
                      <a:pt x="463863" y="528894"/>
                    </a:cubicBezTo>
                    <a:lnTo>
                      <a:pt x="536384" y="552872"/>
                    </a:lnTo>
                    <a:cubicBezTo>
                      <a:pt x="573364" y="491549"/>
                      <a:pt x="600609" y="424855"/>
                      <a:pt x="617139" y="355169"/>
                    </a:cubicBezTo>
                    <a:cubicBezTo>
                      <a:pt x="579375" y="342951"/>
                      <a:pt x="537038" y="327990"/>
                      <a:pt x="537038" y="327990"/>
                    </a:cubicBezTo>
                    <a:lnTo>
                      <a:pt x="629095" y="293819"/>
                    </a:lnTo>
                    <a:cubicBezTo>
                      <a:pt x="654183" y="128000"/>
                      <a:pt x="616681" y="-187"/>
                      <a:pt x="616681" y="-187"/>
                    </a:cubicBezTo>
                    <a:close/>
                  </a:path>
                </a:pathLst>
              </a:custGeom>
              <a:solidFill>
                <a:srgbClr val="62CC95"/>
              </a:solidFill>
              <a:ln w="6531" cap="flat">
                <a:noFill/>
                <a:prstDash val="solid"/>
                <a:miter/>
              </a:ln>
            </p:spPr>
            <p:txBody>
              <a:bodyPr rtlCol="0" anchor="ctr"/>
              <a:lstStyle/>
              <a:p>
                <a:endParaRPr lang="zh-CN" altLang="en-US"/>
              </a:p>
            </p:txBody>
          </p:sp>
          <p:sp>
            <p:nvSpPr>
              <p:cNvPr id="42" name="任意多边形 10">
                <a:extLst>
                  <a:ext uri="{FF2B5EF4-FFF2-40B4-BE49-F238E27FC236}">
                    <a16:creationId xmlns:a16="http://schemas.microsoft.com/office/drawing/2014/main" id="{B2FE21B3-6AFC-43A9-AF88-B4F40421D453}"/>
                  </a:ext>
                </a:extLst>
              </p:cNvPr>
              <p:cNvSpPr/>
              <p:nvPr/>
            </p:nvSpPr>
            <p:spPr>
              <a:xfrm>
                <a:off x="7288294" y="4265154"/>
                <a:ext cx="637818" cy="933894"/>
              </a:xfrm>
              <a:custGeom>
                <a:avLst/>
                <a:gdLst>
                  <a:gd name="connsiteX0" fmla="*/ 507476 w 637818"/>
                  <a:gd name="connsiteY0" fmla="*/ 595992 h 933894"/>
                  <a:gd name="connsiteX1" fmla="*/ 463375 w 637818"/>
                  <a:gd name="connsiteY1" fmla="*/ 528894 h 933894"/>
                  <a:gd name="connsiteX2" fmla="*/ 535897 w 637818"/>
                  <a:gd name="connsiteY2" fmla="*/ 552806 h 933894"/>
                  <a:gd name="connsiteX3" fmla="*/ 616650 w 637818"/>
                  <a:gd name="connsiteY3" fmla="*/ 355103 h 933894"/>
                  <a:gd name="connsiteX4" fmla="*/ 536550 w 637818"/>
                  <a:gd name="connsiteY4" fmla="*/ 327990 h 933894"/>
                  <a:gd name="connsiteX5" fmla="*/ 628607 w 637818"/>
                  <a:gd name="connsiteY5" fmla="*/ 293819 h 933894"/>
                  <a:gd name="connsiteX6" fmla="*/ 616193 w 637818"/>
                  <a:gd name="connsiteY6" fmla="*/ -187 h 933894"/>
                  <a:gd name="connsiteX7" fmla="*/ -567 w 637818"/>
                  <a:gd name="connsiteY7" fmla="*/ 933708 h 933894"/>
                  <a:gd name="connsiteX8" fmla="*/ 507476 w 637818"/>
                  <a:gd name="connsiteY8" fmla="*/ 595862 h 933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7818" h="933894">
                    <a:moveTo>
                      <a:pt x="507476" y="595992"/>
                    </a:moveTo>
                    <a:cubicBezTo>
                      <a:pt x="489966" y="568813"/>
                      <a:pt x="463375" y="528894"/>
                      <a:pt x="463375" y="528894"/>
                    </a:cubicBezTo>
                    <a:lnTo>
                      <a:pt x="535897" y="552806"/>
                    </a:lnTo>
                    <a:cubicBezTo>
                      <a:pt x="572876" y="491490"/>
                      <a:pt x="600121" y="424789"/>
                      <a:pt x="616650" y="355103"/>
                    </a:cubicBezTo>
                    <a:cubicBezTo>
                      <a:pt x="578887" y="342951"/>
                      <a:pt x="536550" y="327990"/>
                      <a:pt x="536550" y="327990"/>
                    </a:cubicBezTo>
                    <a:lnTo>
                      <a:pt x="628607" y="293819"/>
                    </a:lnTo>
                    <a:cubicBezTo>
                      <a:pt x="653695" y="127869"/>
                      <a:pt x="616193" y="-187"/>
                      <a:pt x="616193" y="-187"/>
                    </a:cubicBezTo>
                    <a:cubicBezTo>
                      <a:pt x="278412" y="318973"/>
                      <a:pt x="-567" y="933708"/>
                      <a:pt x="-567" y="933708"/>
                    </a:cubicBezTo>
                    <a:cubicBezTo>
                      <a:pt x="257767" y="851125"/>
                      <a:pt x="414243" y="726924"/>
                      <a:pt x="507476" y="595862"/>
                    </a:cubicBezTo>
                    <a:close/>
                  </a:path>
                </a:pathLst>
              </a:custGeom>
              <a:solidFill>
                <a:srgbClr val="4FA77B"/>
              </a:solidFill>
              <a:ln w="6531" cap="flat">
                <a:noFill/>
                <a:prstDash val="solid"/>
                <a:miter/>
              </a:ln>
            </p:spPr>
            <p:txBody>
              <a:bodyPr rtlCol="0" anchor="ctr"/>
              <a:lstStyle/>
              <a:p>
                <a:endParaRPr lang="zh-CN" altLang="en-US"/>
              </a:p>
            </p:txBody>
          </p:sp>
          <p:sp>
            <p:nvSpPr>
              <p:cNvPr id="43" name="任意多边形 11">
                <a:extLst>
                  <a:ext uri="{FF2B5EF4-FFF2-40B4-BE49-F238E27FC236}">
                    <a16:creationId xmlns:a16="http://schemas.microsoft.com/office/drawing/2014/main" id="{07640D08-D092-4675-80ED-BDAEF4B3DC23}"/>
                  </a:ext>
                </a:extLst>
              </p:cNvPr>
              <p:cNvSpPr/>
              <p:nvPr/>
            </p:nvSpPr>
            <p:spPr>
              <a:xfrm>
                <a:off x="7299923" y="5034529"/>
                <a:ext cx="894955" cy="412976"/>
              </a:xfrm>
              <a:custGeom>
                <a:avLst/>
                <a:gdLst>
                  <a:gd name="connsiteX0" fmla="*/ 894388 w 894955"/>
                  <a:gd name="connsiteY0" fmla="*/ 36146 h 412976"/>
                  <a:gd name="connsiteX1" fmla="*/ 576600 w 894955"/>
                  <a:gd name="connsiteY1" fmla="*/ 2760 h 412976"/>
                  <a:gd name="connsiteX2" fmla="*/ 575098 w 894955"/>
                  <a:gd name="connsiteY2" fmla="*/ 61561 h 412976"/>
                  <a:gd name="connsiteX3" fmla="*/ 511788 w 894955"/>
                  <a:gd name="connsiteY3" fmla="*/ 20204 h 412976"/>
                  <a:gd name="connsiteX4" fmla="*/ -567 w 894955"/>
                  <a:gd name="connsiteY4" fmla="*/ 352823 h 412976"/>
                  <a:gd name="connsiteX5" fmla="*/ 516100 w 894955"/>
                  <a:gd name="connsiteY5" fmla="*/ 383792 h 412976"/>
                  <a:gd name="connsiteX6" fmla="*/ 520543 w 894955"/>
                  <a:gd name="connsiteY6" fmla="*/ 315844 h 412976"/>
                  <a:gd name="connsiteX7" fmla="*/ 557392 w 894955"/>
                  <a:gd name="connsiteY7" fmla="*/ 369092 h 412976"/>
                  <a:gd name="connsiteX8" fmla="*/ 713150 w 894955"/>
                  <a:gd name="connsiteY8" fmla="*/ 276577 h 412976"/>
                  <a:gd name="connsiteX9" fmla="*/ 672773 w 894955"/>
                  <a:gd name="connsiteY9" fmla="*/ 217188 h 412976"/>
                  <a:gd name="connsiteX10" fmla="*/ 752547 w 894955"/>
                  <a:gd name="connsiteY10" fmla="*/ 241166 h 412976"/>
                  <a:gd name="connsiteX11" fmla="*/ 894388 w 894955"/>
                  <a:gd name="connsiteY11" fmla="*/ 36146 h 412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4955" h="412976">
                    <a:moveTo>
                      <a:pt x="894388" y="36146"/>
                    </a:moveTo>
                    <a:cubicBezTo>
                      <a:pt x="794753" y="2890"/>
                      <a:pt x="664540" y="-5473"/>
                      <a:pt x="576600" y="2760"/>
                    </a:cubicBezTo>
                    <a:cubicBezTo>
                      <a:pt x="558633" y="39609"/>
                      <a:pt x="575098" y="61561"/>
                      <a:pt x="575098" y="61561"/>
                    </a:cubicBezTo>
                    <a:lnTo>
                      <a:pt x="511788" y="20204"/>
                    </a:lnTo>
                    <a:cubicBezTo>
                      <a:pt x="180737" y="80377"/>
                      <a:pt x="-567" y="352823"/>
                      <a:pt x="-567" y="352823"/>
                    </a:cubicBezTo>
                    <a:cubicBezTo>
                      <a:pt x="216540" y="429003"/>
                      <a:pt x="385954" y="424692"/>
                      <a:pt x="516100" y="383792"/>
                    </a:cubicBezTo>
                    <a:cubicBezTo>
                      <a:pt x="518126" y="356482"/>
                      <a:pt x="520543" y="315844"/>
                      <a:pt x="520543" y="315844"/>
                    </a:cubicBezTo>
                    <a:lnTo>
                      <a:pt x="557392" y="369092"/>
                    </a:lnTo>
                    <a:cubicBezTo>
                      <a:pt x="613776" y="346492"/>
                      <a:pt x="666305" y="315282"/>
                      <a:pt x="713150" y="276577"/>
                    </a:cubicBezTo>
                    <a:cubicBezTo>
                      <a:pt x="693549" y="249006"/>
                      <a:pt x="672773" y="217188"/>
                      <a:pt x="672773" y="217188"/>
                    </a:cubicBezTo>
                    <a:lnTo>
                      <a:pt x="752547" y="241166"/>
                    </a:lnTo>
                    <a:cubicBezTo>
                      <a:pt x="812916" y="182848"/>
                      <a:pt x="861068" y="113176"/>
                      <a:pt x="894388" y="36146"/>
                    </a:cubicBezTo>
                    <a:close/>
                  </a:path>
                </a:pathLst>
              </a:custGeom>
              <a:solidFill>
                <a:srgbClr val="62CC95"/>
              </a:solidFill>
              <a:ln w="6531" cap="flat">
                <a:noFill/>
                <a:prstDash val="solid"/>
                <a:miter/>
              </a:ln>
            </p:spPr>
            <p:txBody>
              <a:bodyPr rtlCol="0" anchor="ctr"/>
              <a:lstStyle/>
              <a:p>
                <a:endParaRPr lang="zh-CN" altLang="en-US"/>
              </a:p>
            </p:txBody>
          </p:sp>
          <p:sp>
            <p:nvSpPr>
              <p:cNvPr id="44" name="任意多边形 12">
                <a:extLst>
                  <a:ext uri="{FF2B5EF4-FFF2-40B4-BE49-F238E27FC236}">
                    <a16:creationId xmlns:a16="http://schemas.microsoft.com/office/drawing/2014/main" id="{06E3C4C8-844D-488A-A049-F1DD808B07C0}"/>
                  </a:ext>
                </a:extLst>
              </p:cNvPr>
              <p:cNvSpPr/>
              <p:nvPr/>
            </p:nvSpPr>
            <p:spPr>
              <a:xfrm>
                <a:off x="7299792" y="5070862"/>
                <a:ext cx="895085" cy="376916"/>
              </a:xfrm>
              <a:custGeom>
                <a:avLst/>
                <a:gdLst>
                  <a:gd name="connsiteX0" fmla="*/ 515970 w 895085"/>
                  <a:gd name="connsiteY0" fmla="*/ 347786 h 376916"/>
                  <a:gd name="connsiteX1" fmla="*/ 520412 w 895085"/>
                  <a:gd name="connsiteY1" fmla="*/ 279773 h 376916"/>
                  <a:gd name="connsiteX2" fmla="*/ 557196 w 895085"/>
                  <a:gd name="connsiteY2" fmla="*/ 333020 h 376916"/>
                  <a:gd name="connsiteX3" fmla="*/ 712954 w 895085"/>
                  <a:gd name="connsiteY3" fmla="*/ 240506 h 376916"/>
                  <a:gd name="connsiteX4" fmla="*/ 672643 w 895085"/>
                  <a:gd name="connsiteY4" fmla="*/ 181117 h 376916"/>
                  <a:gd name="connsiteX5" fmla="*/ 752416 w 895085"/>
                  <a:gd name="connsiteY5" fmla="*/ 205095 h 376916"/>
                  <a:gd name="connsiteX6" fmla="*/ 894519 w 895085"/>
                  <a:gd name="connsiteY6" fmla="*/ -187 h 376916"/>
                  <a:gd name="connsiteX7" fmla="*/ -567 w 895085"/>
                  <a:gd name="connsiteY7" fmla="*/ 316752 h 376916"/>
                  <a:gd name="connsiteX8" fmla="*/ 516100 w 895085"/>
                  <a:gd name="connsiteY8" fmla="*/ 347786 h 37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5085" h="376916">
                    <a:moveTo>
                      <a:pt x="515970" y="347786"/>
                    </a:moveTo>
                    <a:cubicBezTo>
                      <a:pt x="517995" y="320411"/>
                      <a:pt x="520412" y="279773"/>
                      <a:pt x="520412" y="279773"/>
                    </a:cubicBezTo>
                    <a:lnTo>
                      <a:pt x="557196" y="333020"/>
                    </a:lnTo>
                    <a:cubicBezTo>
                      <a:pt x="613580" y="310434"/>
                      <a:pt x="666109" y="279223"/>
                      <a:pt x="712954" y="240506"/>
                    </a:cubicBezTo>
                    <a:cubicBezTo>
                      <a:pt x="693353" y="212935"/>
                      <a:pt x="672643" y="181117"/>
                      <a:pt x="672643" y="181117"/>
                    </a:cubicBezTo>
                    <a:lnTo>
                      <a:pt x="752416" y="205095"/>
                    </a:lnTo>
                    <a:cubicBezTo>
                      <a:pt x="812851" y="146725"/>
                      <a:pt x="861199" y="76954"/>
                      <a:pt x="894519" y="-187"/>
                    </a:cubicBezTo>
                    <a:cubicBezTo>
                      <a:pt x="502511" y="43195"/>
                      <a:pt x="-567" y="316752"/>
                      <a:pt x="-567" y="316752"/>
                    </a:cubicBezTo>
                    <a:cubicBezTo>
                      <a:pt x="216540" y="392932"/>
                      <a:pt x="385954" y="388620"/>
                      <a:pt x="516100" y="347786"/>
                    </a:cubicBezTo>
                    <a:close/>
                  </a:path>
                </a:pathLst>
              </a:custGeom>
              <a:solidFill>
                <a:srgbClr val="4FA77B"/>
              </a:solidFill>
              <a:ln w="6531" cap="flat">
                <a:noFill/>
                <a:prstDash val="solid"/>
                <a:miter/>
              </a:ln>
            </p:spPr>
            <p:txBody>
              <a:bodyPr rtlCol="0" anchor="ctr"/>
              <a:lstStyle/>
              <a:p>
                <a:endParaRPr lang="zh-CN" altLang="en-US"/>
              </a:p>
            </p:txBody>
          </p:sp>
          <p:sp>
            <p:nvSpPr>
              <p:cNvPr id="45" name="任意多边形 13">
                <a:extLst>
                  <a:ext uri="{FF2B5EF4-FFF2-40B4-BE49-F238E27FC236}">
                    <a16:creationId xmlns:a16="http://schemas.microsoft.com/office/drawing/2014/main" id="{6550A091-F7B9-4531-86E3-2814149879DB}"/>
                  </a:ext>
                </a:extLst>
              </p:cNvPr>
              <p:cNvSpPr/>
              <p:nvPr/>
            </p:nvSpPr>
            <p:spPr>
              <a:xfrm>
                <a:off x="5812403" y="1090017"/>
                <a:ext cx="2531960" cy="4381739"/>
              </a:xfrm>
              <a:custGeom>
                <a:avLst/>
                <a:gdLst>
                  <a:gd name="connsiteX0" fmla="*/ 460675 w 2531960"/>
                  <a:gd name="connsiteY0" fmla="*/ 1425417 h 4381739"/>
                  <a:gd name="connsiteX1" fmla="*/ 106365 w 2531960"/>
                  <a:gd name="connsiteY1" fmla="*/ 1359102 h 4381739"/>
                  <a:gd name="connsiteX2" fmla="*/ 1110 w 2531960"/>
                  <a:gd name="connsiteY2" fmla="*/ 1215366 h 4381739"/>
                  <a:gd name="connsiteX3" fmla="*/ 1296699 w 2531960"/>
                  <a:gd name="connsiteY3" fmla="*/ -187 h 4381739"/>
                  <a:gd name="connsiteX4" fmla="*/ 2199167 w 2531960"/>
                  <a:gd name="connsiteY4" fmla="*/ 320280 h 4381739"/>
                  <a:gd name="connsiteX5" fmla="*/ 2531394 w 2531960"/>
                  <a:gd name="connsiteY5" fmla="*/ 1187794 h 4381739"/>
                  <a:gd name="connsiteX6" fmla="*/ 2415098 w 2531960"/>
                  <a:gd name="connsiteY6" fmla="*/ 1729289 h 4381739"/>
                  <a:gd name="connsiteX7" fmla="*/ 1883600 w 2531960"/>
                  <a:gd name="connsiteY7" fmla="*/ 2342652 h 4381739"/>
                  <a:gd name="connsiteX8" fmla="*/ 1534778 w 2531960"/>
                  <a:gd name="connsiteY8" fmla="*/ 2707285 h 4381739"/>
                  <a:gd name="connsiteX9" fmla="*/ 1473886 w 2531960"/>
                  <a:gd name="connsiteY9" fmla="*/ 3060942 h 4381739"/>
                  <a:gd name="connsiteX10" fmla="*/ 1473886 w 2531960"/>
                  <a:gd name="connsiteY10" fmla="*/ 3099620 h 4381739"/>
                  <a:gd name="connsiteX11" fmla="*/ 1340996 w 2531960"/>
                  <a:gd name="connsiteY11" fmla="*/ 3232249 h 4381739"/>
                  <a:gd name="connsiteX12" fmla="*/ 1008833 w 2531960"/>
                  <a:gd name="connsiteY12" fmla="*/ 3232249 h 4381739"/>
                  <a:gd name="connsiteX13" fmla="*/ 881431 w 2531960"/>
                  <a:gd name="connsiteY13" fmla="*/ 3099620 h 4381739"/>
                  <a:gd name="connsiteX14" fmla="*/ 881431 w 2531960"/>
                  <a:gd name="connsiteY14" fmla="*/ 3099620 h 4381739"/>
                  <a:gd name="connsiteX15" fmla="*/ 953299 w 2531960"/>
                  <a:gd name="connsiteY15" fmla="*/ 2452806 h 4381739"/>
                  <a:gd name="connsiteX16" fmla="*/ 1313163 w 2531960"/>
                  <a:gd name="connsiteY16" fmla="*/ 2027346 h 4381739"/>
                  <a:gd name="connsiteX17" fmla="*/ 1700728 w 2531960"/>
                  <a:gd name="connsiteY17" fmla="*/ 1612928 h 4381739"/>
                  <a:gd name="connsiteX18" fmla="*/ 1811797 w 2531960"/>
                  <a:gd name="connsiteY18" fmla="*/ 1176426 h 4381739"/>
                  <a:gd name="connsiteX19" fmla="*/ 1662312 w 2531960"/>
                  <a:gd name="connsiteY19" fmla="*/ 717777 h 4381739"/>
                  <a:gd name="connsiteX20" fmla="*/ 1252598 w 2531960"/>
                  <a:gd name="connsiteY20" fmla="*/ 563064 h 4381739"/>
                  <a:gd name="connsiteX21" fmla="*/ 610357 w 2531960"/>
                  <a:gd name="connsiteY21" fmla="*/ 1314413 h 4381739"/>
                  <a:gd name="connsiteX22" fmla="*/ 460871 w 2531960"/>
                  <a:gd name="connsiteY22" fmla="*/ 1424960 h 4381739"/>
                  <a:gd name="connsiteX23" fmla="*/ 953430 w 2531960"/>
                  <a:gd name="connsiteY23" fmla="*/ 3602436 h 4381739"/>
                  <a:gd name="connsiteX24" fmla="*/ 1396334 w 2531960"/>
                  <a:gd name="connsiteY24" fmla="*/ 3602436 h 4381739"/>
                  <a:gd name="connsiteX25" fmla="*/ 1529225 w 2531960"/>
                  <a:gd name="connsiteY25" fmla="*/ 3735065 h 4381739"/>
                  <a:gd name="connsiteX26" fmla="*/ 1529225 w 2531960"/>
                  <a:gd name="connsiteY26" fmla="*/ 4248923 h 4381739"/>
                  <a:gd name="connsiteX27" fmla="*/ 1396334 w 2531960"/>
                  <a:gd name="connsiteY27" fmla="*/ 4381552 h 4381739"/>
                  <a:gd name="connsiteX28" fmla="*/ 953430 w 2531960"/>
                  <a:gd name="connsiteY28" fmla="*/ 4381552 h 4381739"/>
                  <a:gd name="connsiteX29" fmla="*/ 826092 w 2531960"/>
                  <a:gd name="connsiteY29" fmla="*/ 4248923 h 4381739"/>
                  <a:gd name="connsiteX30" fmla="*/ 826092 w 2531960"/>
                  <a:gd name="connsiteY30" fmla="*/ 3735065 h 4381739"/>
                  <a:gd name="connsiteX31" fmla="*/ 953430 w 2531960"/>
                  <a:gd name="connsiteY31" fmla="*/ 3602436 h 438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31960" h="4381739">
                    <a:moveTo>
                      <a:pt x="460675" y="1425417"/>
                    </a:moveTo>
                    <a:lnTo>
                      <a:pt x="106365" y="1359102"/>
                    </a:lnTo>
                    <a:cubicBezTo>
                      <a:pt x="34497" y="1342507"/>
                      <a:pt x="-9931" y="1281746"/>
                      <a:pt x="1110" y="1215366"/>
                    </a:cubicBezTo>
                    <a:cubicBezTo>
                      <a:pt x="106365" y="403190"/>
                      <a:pt x="538162" y="-187"/>
                      <a:pt x="1296699" y="-187"/>
                    </a:cubicBezTo>
                    <a:cubicBezTo>
                      <a:pt x="1673223" y="-187"/>
                      <a:pt x="1977682" y="104806"/>
                      <a:pt x="2199167" y="320280"/>
                    </a:cubicBezTo>
                    <a:cubicBezTo>
                      <a:pt x="2420652" y="535754"/>
                      <a:pt x="2531394" y="823357"/>
                      <a:pt x="2531394" y="1187794"/>
                    </a:cubicBezTo>
                    <a:cubicBezTo>
                      <a:pt x="2531394" y="1364590"/>
                      <a:pt x="2492650" y="1547135"/>
                      <a:pt x="2415098" y="1729289"/>
                    </a:cubicBezTo>
                    <a:cubicBezTo>
                      <a:pt x="2337611" y="1906085"/>
                      <a:pt x="2160424" y="2110537"/>
                      <a:pt x="1883600" y="2342652"/>
                    </a:cubicBezTo>
                    <a:cubicBezTo>
                      <a:pt x="1689817" y="2497364"/>
                      <a:pt x="1573522" y="2618906"/>
                      <a:pt x="1534778" y="2707285"/>
                    </a:cubicBezTo>
                    <a:cubicBezTo>
                      <a:pt x="1490482" y="2795748"/>
                      <a:pt x="1473886" y="2917270"/>
                      <a:pt x="1473886" y="3060942"/>
                    </a:cubicBezTo>
                    <a:lnTo>
                      <a:pt x="1473886" y="3099620"/>
                    </a:lnTo>
                    <a:cubicBezTo>
                      <a:pt x="1472841" y="3172527"/>
                      <a:pt x="1413909" y="3231334"/>
                      <a:pt x="1340996" y="3232249"/>
                    </a:cubicBezTo>
                    <a:lnTo>
                      <a:pt x="1008833" y="3232249"/>
                    </a:lnTo>
                    <a:cubicBezTo>
                      <a:pt x="936965" y="3232249"/>
                      <a:pt x="881431" y="3171488"/>
                      <a:pt x="881431" y="3099620"/>
                    </a:cubicBezTo>
                    <a:lnTo>
                      <a:pt x="881431" y="3099620"/>
                    </a:lnTo>
                    <a:cubicBezTo>
                      <a:pt x="881431" y="2790194"/>
                      <a:pt x="903579" y="2574720"/>
                      <a:pt x="953299" y="2452806"/>
                    </a:cubicBezTo>
                    <a:cubicBezTo>
                      <a:pt x="1003018" y="2330891"/>
                      <a:pt x="1119380" y="2187612"/>
                      <a:pt x="1313163" y="2027346"/>
                    </a:cubicBezTo>
                    <a:cubicBezTo>
                      <a:pt x="1501457" y="1861592"/>
                      <a:pt x="1628795" y="1723474"/>
                      <a:pt x="1700728" y="1612928"/>
                    </a:cubicBezTo>
                    <a:cubicBezTo>
                      <a:pt x="1772597" y="1496893"/>
                      <a:pt x="1811797" y="1347734"/>
                      <a:pt x="1811797" y="1176426"/>
                    </a:cubicBezTo>
                    <a:cubicBezTo>
                      <a:pt x="1811797" y="971994"/>
                      <a:pt x="1762012" y="817085"/>
                      <a:pt x="1662312" y="717777"/>
                    </a:cubicBezTo>
                    <a:cubicBezTo>
                      <a:pt x="1562676" y="612849"/>
                      <a:pt x="1424232" y="563064"/>
                      <a:pt x="1252598" y="563064"/>
                    </a:cubicBezTo>
                    <a:cubicBezTo>
                      <a:pt x="881627" y="563064"/>
                      <a:pt x="671118" y="811728"/>
                      <a:pt x="610357" y="1314413"/>
                    </a:cubicBezTo>
                    <a:cubicBezTo>
                      <a:pt x="604804" y="1386281"/>
                      <a:pt x="532870" y="1441489"/>
                      <a:pt x="460871" y="1424960"/>
                    </a:cubicBezTo>
                    <a:close/>
                    <a:moveTo>
                      <a:pt x="953430" y="3602436"/>
                    </a:moveTo>
                    <a:lnTo>
                      <a:pt x="1396334" y="3602436"/>
                    </a:lnTo>
                    <a:cubicBezTo>
                      <a:pt x="1469248" y="3603350"/>
                      <a:pt x="1528179" y="3662158"/>
                      <a:pt x="1529225" y="3735065"/>
                    </a:cubicBezTo>
                    <a:lnTo>
                      <a:pt x="1529225" y="4248923"/>
                    </a:lnTo>
                    <a:cubicBezTo>
                      <a:pt x="1528179" y="4321830"/>
                      <a:pt x="1469248" y="4380638"/>
                      <a:pt x="1396334" y="4381552"/>
                    </a:cubicBezTo>
                    <a:lnTo>
                      <a:pt x="953430" y="4381552"/>
                    </a:lnTo>
                    <a:cubicBezTo>
                      <a:pt x="881561" y="4381552"/>
                      <a:pt x="826092" y="4320791"/>
                      <a:pt x="826092" y="4248923"/>
                    </a:cubicBezTo>
                    <a:lnTo>
                      <a:pt x="826092" y="3735065"/>
                    </a:lnTo>
                    <a:cubicBezTo>
                      <a:pt x="826092" y="3663197"/>
                      <a:pt x="881431" y="3602436"/>
                      <a:pt x="953430" y="3602436"/>
                    </a:cubicBezTo>
                    <a:close/>
                  </a:path>
                </a:pathLst>
              </a:custGeom>
              <a:solidFill>
                <a:srgbClr val="B2BFD8"/>
              </a:solidFill>
              <a:ln w="6531" cap="flat">
                <a:noFill/>
                <a:prstDash val="solid"/>
                <a:miter/>
              </a:ln>
            </p:spPr>
            <p:txBody>
              <a:bodyPr rtlCol="0" anchor="ctr"/>
              <a:lstStyle/>
              <a:p>
                <a:endParaRPr lang="zh-CN" altLang="en-US"/>
              </a:p>
            </p:txBody>
          </p:sp>
          <p:sp>
            <p:nvSpPr>
              <p:cNvPr id="46" name="任意多边形 14">
                <a:extLst>
                  <a:ext uri="{FF2B5EF4-FFF2-40B4-BE49-F238E27FC236}">
                    <a16:creationId xmlns:a16="http://schemas.microsoft.com/office/drawing/2014/main" id="{E69DDF6A-FE65-4CDC-A6A9-11315EAB035E}"/>
                  </a:ext>
                </a:extLst>
              </p:cNvPr>
              <p:cNvSpPr/>
              <p:nvPr/>
            </p:nvSpPr>
            <p:spPr>
              <a:xfrm>
                <a:off x="5369598" y="2535638"/>
                <a:ext cx="1126576" cy="566623"/>
              </a:xfrm>
              <a:custGeom>
                <a:avLst/>
                <a:gdLst>
                  <a:gd name="connsiteX0" fmla="*/ 1126010 w 1126576"/>
                  <a:gd name="connsiteY0" fmla="*/ 403165 h 566623"/>
                  <a:gd name="connsiteX1" fmla="*/ 845071 w 1126576"/>
                  <a:gd name="connsiteY1" fmla="*/ 233294 h 566623"/>
                  <a:gd name="connsiteX2" fmla="*/ 508989 w 1126576"/>
                  <a:gd name="connsiteY2" fmla="*/ 167960 h 566623"/>
                  <a:gd name="connsiteX3" fmla="*/ 365644 w 1126576"/>
                  <a:gd name="connsiteY3" fmla="*/ 143916 h 566623"/>
                  <a:gd name="connsiteX4" fmla="*/ 220667 w 1126576"/>
                  <a:gd name="connsiteY4" fmla="*/ 39381 h 566623"/>
                  <a:gd name="connsiteX5" fmla="*/ 210409 w 1126576"/>
                  <a:gd name="connsiteY5" fmla="*/ 19323 h 566623"/>
                  <a:gd name="connsiteX6" fmla="*/ 205901 w 1126576"/>
                  <a:gd name="connsiteY6" fmla="*/ 18604 h 566623"/>
                  <a:gd name="connsiteX7" fmla="*/ 97903 w 1126576"/>
                  <a:gd name="connsiteY7" fmla="*/ 3512 h 566623"/>
                  <a:gd name="connsiteX8" fmla="*/ 47595 w 1126576"/>
                  <a:gd name="connsiteY8" fmla="*/ 94001 h 566623"/>
                  <a:gd name="connsiteX9" fmla="*/ 11334 w 1126576"/>
                  <a:gd name="connsiteY9" fmla="*/ 56499 h 566623"/>
                  <a:gd name="connsiteX10" fmla="*/ 2841 w 1126576"/>
                  <a:gd name="connsiteY10" fmla="*/ 177956 h 566623"/>
                  <a:gd name="connsiteX11" fmla="*/ 103652 w 1126576"/>
                  <a:gd name="connsiteY11" fmla="*/ 237410 h 566623"/>
                  <a:gd name="connsiteX12" fmla="*/ 313834 w 1126576"/>
                  <a:gd name="connsiteY12" fmla="*/ 275174 h 566623"/>
                  <a:gd name="connsiteX13" fmla="*/ 721653 w 1126576"/>
                  <a:gd name="connsiteY13" fmla="*/ 472354 h 566623"/>
                  <a:gd name="connsiteX14" fmla="*/ 997627 w 1126576"/>
                  <a:gd name="connsiteY14" fmla="*/ 566436 h 566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26576" h="566623">
                    <a:moveTo>
                      <a:pt x="1126010" y="403165"/>
                    </a:moveTo>
                    <a:cubicBezTo>
                      <a:pt x="1093343" y="318229"/>
                      <a:pt x="912104" y="252568"/>
                      <a:pt x="845071" y="233294"/>
                    </a:cubicBezTo>
                    <a:cubicBezTo>
                      <a:pt x="731519" y="200627"/>
                      <a:pt x="599216" y="171292"/>
                      <a:pt x="508989" y="167960"/>
                    </a:cubicBezTo>
                    <a:cubicBezTo>
                      <a:pt x="460269" y="167241"/>
                      <a:pt x="411934" y="159133"/>
                      <a:pt x="365644" y="143916"/>
                    </a:cubicBezTo>
                    <a:cubicBezTo>
                      <a:pt x="337616" y="78582"/>
                      <a:pt x="220667" y="39381"/>
                      <a:pt x="220667" y="39381"/>
                    </a:cubicBezTo>
                    <a:cubicBezTo>
                      <a:pt x="223365" y="31011"/>
                      <a:pt x="218778" y="22034"/>
                      <a:pt x="210409" y="19323"/>
                    </a:cubicBezTo>
                    <a:cubicBezTo>
                      <a:pt x="208952" y="18853"/>
                      <a:pt x="207430" y="18611"/>
                      <a:pt x="205901" y="18604"/>
                    </a:cubicBezTo>
                    <a:cubicBezTo>
                      <a:pt x="185909" y="16252"/>
                      <a:pt x="128479" y="-9620"/>
                      <a:pt x="97903" y="3512"/>
                    </a:cubicBezTo>
                    <a:cubicBezTo>
                      <a:pt x="67326" y="16644"/>
                      <a:pt x="47595" y="94001"/>
                      <a:pt x="47595" y="94001"/>
                    </a:cubicBezTo>
                    <a:cubicBezTo>
                      <a:pt x="37076" y="48266"/>
                      <a:pt x="11334" y="56499"/>
                      <a:pt x="11334" y="56499"/>
                    </a:cubicBezTo>
                    <a:cubicBezTo>
                      <a:pt x="11334" y="56499"/>
                      <a:pt x="-8266" y="153586"/>
                      <a:pt x="2841" y="177956"/>
                    </a:cubicBezTo>
                    <a:cubicBezTo>
                      <a:pt x="7153" y="187495"/>
                      <a:pt x="51777" y="215262"/>
                      <a:pt x="103652" y="237410"/>
                    </a:cubicBezTo>
                    <a:cubicBezTo>
                      <a:pt x="158076" y="260474"/>
                      <a:pt x="313834" y="275174"/>
                      <a:pt x="313834" y="275174"/>
                    </a:cubicBezTo>
                    <a:cubicBezTo>
                      <a:pt x="313834" y="275174"/>
                      <a:pt x="638940" y="432827"/>
                      <a:pt x="721653" y="472354"/>
                    </a:cubicBezTo>
                    <a:cubicBezTo>
                      <a:pt x="830893" y="524622"/>
                      <a:pt x="997627" y="566436"/>
                      <a:pt x="997627" y="566436"/>
                    </a:cubicBezTo>
                  </a:path>
                </a:pathLst>
              </a:custGeom>
              <a:solidFill>
                <a:srgbClr val="FCB9AE"/>
              </a:solidFill>
              <a:ln w="6531" cap="flat">
                <a:noFill/>
                <a:prstDash val="solid"/>
                <a:miter/>
              </a:ln>
            </p:spPr>
            <p:txBody>
              <a:bodyPr rtlCol="0" anchor="ctr"/>
              <a:lstStyle/>
              <a:p>
                <a:endParaRPr lang="zh-CN" altLang="en-US"/>
              </a:p>
            </p:txBody>
          </p:sp>
          <p:sp>
            <p:nvSpPr>
              <p:cNvPr id="47" name="任意多边形 15">
                <a:extLst>
                  <a:ext uri="{FF2B5EF4-FFF2-40B4-BE49-F238E27FC236}">
                    <a16:creationId xmlns:a16="http://schemas.microsoft.com/office/drawing/2014/main" id="{968CFFF4-A48D-4954-8BD5-15453C985139}"/>
                  </a:ext>
                </a:extLst>
              </p:cNvPr>
              <p:cNvSpPr/>
              <p:nvPr/>
            </p:nvSpPr>
            <p:spPr>
              <a:xfrm>
                <a:off x="5517330" y="2575728"/>
                <a:ext cx="81668" cy="94212"/>
              </a:xfrm>
              <a:custGeom>
                <a:avLst/>
                <a:gdLst>
                  <a:gd name="connsiteX0" fmla="*/ 81102 w 81668"/>
                  <a:gd name="connsiteY0" fmla="*/ -187 h 94212"/>
                  <a:gd name="connsiteX1" fmla="*/ 57843 w 81668"/>
                  <a:gd name="connsiteY1" fmla="*/ 17192 h 94212"/>
                  <a:gd name="connsiteX2" fmla="*/ 42162 w 81668"/>
                  <a:gd name="connsiteY2" fmla="*/ 54237 h 94212"/>
                  <a:gd name="connsiteX3" fmla="*/ -567 w 81668"/>
                  <a:gd name="connsiteY3" fmla="*/ 94026 h 94212"/>
                </a:gdLst>
                <a:ahLst/>
                <a:cxnLst>
                  <a:cxn ang="0">
                    <a:pos x="connsiteX0" y="connsiteY0"/>
                  </a:cxn>
                  <a:cxn ang="0">
                    <a:pos x="connsiteX1" y="connsiteY1"/>
                  </a:cxn>
                  <a:cxn ang="0">
                    <a:pos x="connsiteX2" y="connsiteY2"/>
                  </a:cxn>
                  <a:cxn ang="0">
                    <a:pos x="connsiteX3" y="connsiteY3"/>
                  </a:cxn>
                </a:cxnLst>
                <a:rect l="l" t="t" r="r" b="b"/>
                <a:pathLst>
                  <a:path w="81668" h="94212">
                    <a:moveTo>
                      <a:pt x="81102" y="-187"/>
                    </a:moveTo>
                    <a:cubicBezTo>
                      <a:pt x="75489" y="8026"/>
                      <a:pt x="67309" y="14134"/>
                      <a:pt x="57843" y="17192"/>
                    </a:cubicBezTo>
                    <a:cubicBezTo>
                      <a:pt x="57843" y="17192"/>
                      <a:pt x="66467" y="44829"/>
                      <a:pt x="42162" y="54237"/>
                    </a:cubicBezTo>
                    <a:cubicBezTo>
                      <a:pt x="42162" y="54237"/>
                      <a:pt x="57451" y="93960"/>
                      <a:pt x="-567" y="94026"/>
                    </a:cubicBezTo>
                  </a:path>
                </a:pathLst>
              </a:custGeom>
              <a:noFill/>
              <a:ln w="1633" cap="rnd">
                <a:solidFill>
                  <a:srgbClr val="263238"/>
                </a:solidFill>
                <a:prstDash val="solid"/>
                <a:round/>
              </a:ln>
            </p:spPr>
            <p:txBody>
              <a:bodyPr rtlCol="0" anchor="ctr"/>
              <a:lstStyle/>
              <a:p>
                <a:endParaRPr lang="zh-CN" altLang="en-US"/>
              </a:p>
            </p:txBody>
          </p:sp>
          <p:sp>
            <p:nvSpPr>
              <p:cNvPr id="48" name="任意多边形 16">
                <a:extLst>
                  <a:ext uri="{FF2B5EF4-FFF2-40B4-BE49-F238E27FC236}">
                    <a16:creationId xmlns:a16="http://schemas.microsoft.com/office/drawing/2014/main" id="{6CBC1BE4-9205-4640-8095-7DBFDB3D5304}"/>
                  </a:ext>
                </a:extLst>
              </p:cNvPr>
              <p:cNvSpPr/>
              <p:nvPr/>
            </p:nvSpPr>
            <p:spPr>
              <a:xfrm>
                <a:off x="5471465" y="2602909"/>
                <a:ext cx="84935" cy="26067"/>
              </a:xfrm>
              <a:custGeom>
                <a:avLst/>
                <a:gdLst>
                  <a:gd name="connsiteX0" fmla="*/ 84368 w 84935"/>
                  <a:gd name="connsiteY0" fmla="*/ 25880 h 26067"/>
                  <a:gd name="connsiteX1" fmla="*/ -567 w 84935"/>
                  <a:gd name="connsiteY1" fmla="*/ 138 h 26067"/>
                </a:gdLst>
                <a:ahLst/>
                <a:cxnLst>
                  <a:cxn ang="0">
                    <a:pos x="connsiteX0" y="connsiteY0"/>
                  </a:cxn>
                  <a:cxn ang="0">
                    <a:pos x="connsiteX1" y="connsiteY1"/>
                  </a:cxn>
                </a:cxnLst>
                <a:rect l="l" t="t" r="r" b="b"/>
                <a:pathLst>
                  <a:path w="84935" h="26067">
                    <a:moveTo>
                      <a:pt x="84368" y="25880"/>
                    </a:moveTo>
                    <a:cubicBezTo>
                      <a:pt x="84368" y="25880"/>
                      <a:pt x="19818" y="-3586"/>
                      <a:pt x="-567" y="138"/>
                    </a:cubicBezTo>
                  </a:path>
                </a:pathLst>
              </a:custGeom>
              <a:noFill/>
              <a:ln w="1633" cap="rnd">
                <a:solidFill>
                  <a:srgbClr val="263238"/>
                </a:solidFill>
                <a:prstDash val="solid"/>
                <a:round/>
              </a:ln>
            </p:spPr>
            <p:txBody>
              <a:bodyPr rtlCol="0" anchor="ctr"/>
              <a:lstStyle/>
              <a:p>
                <a:endParaRPr lang="zh-CN" altLang="en-US"/>
              </a:p>
            </p:txBody>
          </p:sp>
          <p:sp>
            <p:nvSpPr>
              <p:cNvPr id="49" name="任意多边形 17">
                <a:extLst>
                  <a:ext uri="{FF2B5EF4-FFF2-40B4-BE49-F238E27FC236}">
                    <a16:creationId xmlns:a16="http://schemas.microsoft.com/office/drawing/2014/main" id="{E5679E15-063F-41C1-8C0E-E79DE80198C7}"/>
                  </a:ext>
                </a:extLst>
              </p:cNvPr>
              <p:cNvSpPr/>
              <p:nvPr/>
            </p:nvSpPr>
            <p:spPr>
              <a:xfrm>
                <a:off x="5490412" y="2561598"/>
                <a:ext cx="77029" cy="31117"/>
              </a:xfrm>
              <a:custGeom>
                <a:avLst/>
                <a:gdLst>
                  <a:gd name="connsiteX0" fmla="*/ 76463 w 77029"/>
                  <a:gd name="connsiteY0" fmla="*/ 30931 h 31117"/>
                  <a:gd name="connsiteX1" fmla="*/ -567 w 77029"/>
                  <a:gd name="connsiteY1" fmla="*/ 1008 h 31117"/>
                </a:gdLst>
                <a:ahLst/>
                <a:cxnLst>
                  <a:cxn ang="0">
                    <a:pos x="connsiteX0" y="connsiteY0"/>
                  </a:cxn>
                  <a:cxn ang="0">
                    <a:pos x="connsiteX1" y="connsiteY1"/>
                  </a:cxn>
                </a:cxnLst>
                <a:rect l="l" t="t" r="r" b="b"/>
                <a:pathLst>
                  <a:path w="77029" h="31117">
                    <a:moveTo>
                      <a:pt x="76463" y="30931"/>
                    </a:moveTo>
                    <a:cubicBezTo>
                      <a:pt x="76463" y="30931"/>
                      <a:pt x="17661" y="-7355"/>
                      <a:pt x="-567" y="1008"/>
                    </a:cubicBezTo>
                  </a:path>
                </a:pathLst>
              </a:custGeom>
              <a:noFill/>
              <a:ln w="1633" cap="rnd">
                <a:solidFill>
                  <a:srgbClr val="263238"/>
                </a:solidFill>
                <a:prstDash val="solid"/>
                <a:round/>
              </a:ln>
            </p:spPr>
            <p:txBody>
              <a:bodyPr rtlCol="0" anchor="ctr"/>
              <a:lstStyle/>
              <a:p>
                <a:endParaRPr lang="zh-CN" altLang="en-US"/>
              </a:p>
            </p:txBody>
          </p:sp>
          <p:sp>
            <p:nvSpPr>
              <p:cNvPr id="50" name="任意多边形 18">
                <a:extLst>
                  <a:ext uri="{FF2B5EF4-FFF2-40B4-BE49-F238E27FC236}">
                    <a16:creationId xmlns:a16="http://schemas.microsoft.com/office/drawing/2014/main" id="{1DE6A474-F547-4330-8056-8FF12F1922AA}"/>
                  </a:ext>
                </a:extLst>
              </p:cNvPr>
              <p:cNvSpPr/>
              <p:nvPr/>
            </p:nvSpPr>
            <p:spPr>
              <a:xfrm>
                <a:off x="5409920" y="2628715"/>
                <a:ext cx="16236" cy="68536"/>
              </a:xfrm>
              <a:custGeom>
                <a:avLst/>
                <a:gdLst>
                  <a:gd name="connsiteX0" fmla="*/ -567 w 16236"/>
                  <a:gd name="connsiteY0" fmla="*/ 68349 h 68536"/>
                  <a:gd name="connsiteX1" fmla="*/ 13611 w 16236"/>
                  <a:gd name="connsiteY1" fmla="*/ -187 h 68536"/>
                </a:gdLst>
                <a:ahLst/>
                <a:cxnLst>
                  <a:cxn ang="0">
                    <a:pos x="connsiteX0" y="connsiteY0"/>
                  </a:cxn>
                  <a:cxn ang="0">
                    <a:pos x="connsiteX1" y="connsiteY1"/>
                  </a:cxn>
                </a:cxnLst>
                <a:rect l="l" t="t" r="r" b="b"/>
                <a:pathLst>
                  <a:path w="16236" h="68536">
                    <a:moveTo>
                      <a:pt x="-567" y="68349"/>
                    </a:moveTo>
                    <a:cubicBezTo>
                      <a:pt x="-567" y="68349"/>
                      <a:pt x="22562" y="33068"/>
                      <a:pt x="13611" y="-187"/>
                    </a:cubicBezTo>
                  </a:path>
                </a:pathLst>
              </a:custGeom>
              <a:noFill/>
              <a:ln w="1633" cap="rnd">
                <a:solidFill>
                  <a:srgbClr val="263238"/>
                </a:solidFill>
                <a:prstDash val="solid"/>
                <a:round/>
              </a:ln>
            </p:spPr>
            <p:txBody>
              <a:bodyPr rtlCol="0" anchor="ctr"/>
              <a:lstStyle/>
              <a:p>
                <a:endParaRPr lang="zh-CN" altLang="en-US"/>
              </a:p>
            </p:txBody>
          </p:sp>
          <p:sp>
            <p:nvSpPr>
              <p:cNvPr id="51" name="任意多边形 19">
                <a:extLst>
                  <a:ext uri="{FF2B5EF4-FFF2-40B4-BE49-F238E27FC236}">
                    <a16:creationId xmlns:a16="http://schemas.microsoft.com/office/drawing/2014/main" id="{C95F5F79-FF97-459A-9379-E69F0D2EEBB2}"/>
                  </a:ext>
                </a:extLst>
              </p:cNvPr>
              <p:cNvSpPr/>
              <p:nvPr/>
            </p:nvSpPr>
            <p:spPr>
              <a:xfrm>
                <a:off x="5413579" y="2685033"/>
                <a:ext cx="36391" cy="11041"/>
              </a:xfrm>
              <a:custGeom>
                <a:avLst/>
                <a:gdLst>
                  <a:gd name="connsiteX0" fmla="*/ -567 w 36391"/>
                  <a:gd name="connsiteY0" fmla="*/ -187 h 11041"/>
                  <a:gd name="connsiteX1" fmla="*/ 35825 w 36391"/>
                  <a:gd name="connsiteY1" fmla="*/ 10855 h 11041"/>
                </a:gdLst>
                <a:ahLst/>
                <a:cxnLst>
                  <a:cxn ang="0">
                    <a:pos x="connsiteX0" y="connsiteY0"/>
                  </a:cxn>
                  <a:cxn ang="0">
                    <a:pos x="connsiteX1" y="connsiteY1"/>
                  </a:cxn>
                </a:cxnLst>
                <a:rect l="l" t="t" r="r" b="b"/>
                <a:pathLst>
                  <a:path w="36391" h="11041">
                    <a:moveTo>
                      <a:pt x="-567" y="-187"/>
                    </a:moveTo>
                    <a:cubicBezTo>
                      <a:pt x="11122" y="4824"/>
                      <a:pt x="23326" y="8529"/>
                      <a:pt x="35825" y="10855"/>
                    </a:cubicBezTo>
                  </a:path>
                </a:pathLst>
              </a:custGeom>
              <a:noFill/>
              <a:ln w="1633" cap="rnd">
                <a:solidFill>
                  <a:srgbClr val="263238"/>
                </a:solidFill>
                <a:prstDash val="solid"/>
                <a:round/>
              </a:ln>
            </p:spPr>
            <p:txBody>
              <a:bodyPr rtlCol="0" anchor="ctr"/>
              <a:lstStyle/>
              <a:p>
                <a:endParaRPr lang="zh-CN" altLang="en-US"/>
              </a:p>
            </p:txBody>
          </p:sp>
          <p:sp>
            <p:nvSpPr>
              <p:cNvPr id="52" name="任意多边形 20">
                <a:extLst>
                  <a:ext uri="{FF2B5EF4-FFF2-40B4-BE49-F238E27FC236}">
                    <a16:creationId xmlns:a16="http://schemas.microsoft.com/office/drawing/2014/main" id="{F4CE48DD-3E9C-4DF1-BA1B-1D48D3619E30}"/>
                  </a:ext>
                </a:extLst>
              </p:cNvPr>
              <p:cNvSpPr/>
              <p:nvPr/>
            </p:nvSpPr>
            <p:spPr>
              <a:xfrm>
                <a:off x="5426450" y="2602858"/>
                <a:ext cx="281396" cy="184554"/>
              </a:xfrm>
              <a:custGeom>
                <a:avLst/>
                <a:gdLst>
                  <a:gd name="connsiteX0" fmla="*/ 280830 w 281396"/>
                  <a:gd name="connsiteY0" fmla="*/ 119229 h 184554"/>
                  <a:gd name="connsiteX1" fmla="*/ 139446 w 281396"/>
                  <a:gd name="connsiteY1" fmla="*/ 62322 h 184554"/>
                  <a:gd name="connsiteX2" fmla="*/ 84368 w 281396"/>
                  <a:gd name="connsiteY2" fmla="*/ 65524 h 184554"/>
                  <a:gd name="connsiteX3" fmla="*/ -567 w 281396"/>
                  <a:gd name="connsiteY3" fmla="*/ 4371 h 184554"/>
                  <a:gd name="connsiteX4" fmla="*/ 51701 w 281396"/>
                  <a:gd name="connsiteY4" fmla="*/ 128180 h 184554"/>
                  <a:gd name="connsiteX5" fmla="*/ 194000 w 281396"/>
                  <a:gd name="connsiteY5" fmla="*/ 184368 h 184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1396" h="184554">
                    <a:moveTo>
                      <a:pt x="280830" y="119229"/>
                    </a:moveTo>
                    <a:cubicBezTo>
                      <a:pt x="280830" y="119229"/>
                      <a:pt x="206740" y="36776"/>
                      <a:pt x="139446" y="62322"/>
                    </a:cubicBezTo>
                    <a:cubicBezTo>
                      <a:pt x="121511" y="67229"/>
                      <a:pt x="102747" y="68320"/>
                      <a:pt x="84368" y="65524"/>
                    </a:cubicBezTo>
                    <a:cubicBezTo>
                      <a:pt x="84368" y="65524"/>
                      <a:pt x="32688" y="-20653"/>
                      <a:pt x="-567" y="4371"/>
                    </a:cubicBezTo>
                    <a:lnTo>
                      <a:pt x="51701" y="128180"/>
                    </a:lnTo>
                    <a:cubicBezTo>
                      <a:pt x="91503" y="162311"/>
                      <a:pt x="141614" y="182101"/>
                      <a:pt x="194000" y="184368"/>
                    </a:cubicBezTo>
                  </a:path>
                </a:pathLst>
              </a:custGeom>
              <a:solidFill>
                <a:srgbClr val="FCB9AE"/>
              </a:solidFill>
              <a:ln w="6531" cap="flat">
                <a:noFill/>
                <a:prstDash val="solid"/>
                <a:miter/>
              </a:ln>
            </p:spPr>
            <p:txBody>
              <a:bodyPr rtlCol="0" anchor="ctr"/>
              <a:lstStyle/>
              <a:p>
                <a:endParaRPr lang="zh-CN" altLang="en-US"/>
              </a:p>
            </p:txBody>
          </p:sp>
          <p:sp>
            <p:nvSpPr>
              <p:cNvPr id="53" name="任意多边形 21">
                <a:extLst>
                  <a:ext uri="{FF2B5EF4-FFF2-40B4-BE49-F238E27FC236}">
                    <a16:creationId xmlns:a16="http://schemas.microsoft.com/office/drawing/2014/main" id="{DD122AFD-E13D-4293-BF3D-C01A86098A69}"/>
                  </a:ext>
                </a:extLst>
              </p:cNvPr>
              <p:cNvSpPr/>
              <p:nvPr/>
            </p:nvSpPr>
            <p:spPr>
              <a:xfrm>
                <a:off x="5426450" y="2602858"/>
                <a:ext cx="281396" cy="184489"/>
              </a:xfrm>
              <a:custGeom>
                <a:avLst/>
                <a:gdLst>
                  <a:gd name="connsiteX0" fmla="*/ 280830 w 281396"/>
                  <a:gd name="connsiteY0" fmla="*/ 119229 h 184489"/>
                  <a:gd name="connsiteX1" fmla="*/ 139446 w 281396"/>
                  <a:gd name="connsiteY1" fmla="*/ 62322 h 184489"/>
                  <a:gd name="connsiteX2" fmla="*/ 84368 w 281396"/>
                  <a:gd name="connsiteY2" fmla="*/ 65524 h 184489"/>
                  <a:gd name="connsiteX3" fmla="*/ -567 w 281396"/>
                  <a:gd name="connsiteY3" fmla="*/ 4371 h 184489"/>
                  <a:gd name="connsiteX4" fmla="*/ 51701 w 281396"/>
                  <a:gd name="connsiteY4" fmla="*/ 128180 h 184489"/>
                  <a:gd name="connsiteX5" fmla="*/ 194000 w 281396"/>
                  <a:gd name="connsiteY5" fmla="*/ 184302 h 18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1396" h="184489">
                    <a:moveTo>
                      <a:pt x="280830" y="119229"/>
                    </a:moveTo>
                    <a:cubicBezTo>
                      <a:pt x="280830" y="119229"/>
                      <a:pt x="206740" y="36776"/>
                      <a:pt x="139446" y="62322"/>
                    </a:cubicBezTo>
                    <a:cubicBezTo>
                      <a:pt x="121511" y="67229"/>
                      <a:pt x="102747" y="68320"/>
                      <a:pt x="84368" y="65524"/>
                    </a:cubicBezTo>
                    <a:cubicBezTo>
                      <a:pt x="84368" y="65524"/>
                      <a:pt x="32688" y="-20653"/>
                      <a:pt x="-567" y="4371"/>
                    </a:cubicBezTo>
                    <a:lnTo>
                      <a:pt x="51701" y="128180"/>
                    </a:lnTo>
                    <a:cubicBezTo>
                      <a:pt x="91496" y="162324"/>
                      <a:pt x="141614" y="182087"/>
                      <a:pt x="194000" y="184302"/>
                    </a:cubicBezTo>
                  </a:path>
                </a:pathLst>
              </a:custGeom>
              <a:noFill/>
              <a:ln w="1633" cap="rnd">
                <a:solidFill>
                  <a:srgbClr val="263238"/>
                </a:solidFill>
                <a:prstDash val="solid"/>
                <a:round/>
              </a:ln>
            </p:spPr>
            <p:txBody>
              <a:bodyPr rtlCol="0" anchor="ctr"/>
              <a:lstStyle/>
              <a:p>
                <a:endParaRPr lang="zh-CN" altLang="en-US"/>
              </a:p>
            </p:txBody>
          </p:sp>
          <p:sp>
            <p:nvSpPr>
              <p:cNvPr id="54" name="任意多边形 22">
                <a:extLst>
                  <a:ext uri="{FF2B5EF4-FFF2-40B4-BE49-F238E27FC236}">
                    <a16:creationId xmlns:a16="http://schemas.microsoft.com/office/drawing/2014/main" id="{5F5E4150-E6E8-44B8-855A-13294253BF1F}"/>
                  </a:ext>
                </a:extLst>
              </p:cNvPr>
              <p:cNvSpPr/>
              <p:nvPr/>
            </p:nvSpPr>
            <p:spPr>
              <a:xfrm>
                <a:off x="5831329" y="2914263"/>
                <a:ext cx="673276" cy="646908"/>
              </a:xfrm>
              <a:custGeom>
                <a:avLst/>
                <a:gdLst>
                  <a:gd name="connsiteX0" fmla="*/ 602473 w 673276"/>
                  <a:gd name="connsiteY0" fmla="*/ 1933 h 646908"/>
                  <a:gd name="connsiteX1" fmla="*/ 670617 w 673276"/>
                  <a:gd name="connsiteY1" fmla="*/ 39873 h 646908"/>
                  <a:gd name="connsiteX2" fmla="*/ 671466 w 673276"/>
                  <a:gd name="connsiteY2" fmla="*/ 66615 h 646908"/>
                  <a:gd name="connsiteX3" fmla="*/ 532173 w 673276"/>
                  <a:gd name="connsiteY3" fmla="*/ 350298 h 646908"/>
                  <a:gd name="connsiteX4" fmla="*/ 144215 w 673276"/>
                  <a:gd name="connsiteY4" fmla="*/ 646722 h 646908"/>
                  <a:gd name="connsiteX5" fmla="*/ -567 w 673276"/>
                  <a:gd name="connsiteY5" fmla="*/ 303911 h 646908"/>
                  <a:gd name="connsiteX6" fmla="*/ 494409 w 673276"/>
                  <a:gd name="connsiteY6" fmla="*/ 32641 h 64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3276" h="646908">
                    <a:moveTo>
                      <a:pt x="602473" y="1933"/>
                    </a:moveTo>
                    <a:cubicBezTo>
                      <a:pt x="631743" y="-6403"/>
                      <a:pt x="662254" y="10584"/>
                      <a:pt x="670617" y="39873"/>
                    </a:cubicBezTo>
                    <a:cubicBezTo>
                      <a:pt x="673100" y="48582"/>
                      <a:pt x="673361" y="57768"/>
                      <a:pt x="671466" y="66615"/>
                    </a:cubicBezTo>
                    <a:cubicBezTo>
                      <a:pt x="655198" y="142403"/>
                      <a:pt x="617827" y="254452"/>
                      <a:pt x="532173" y="350298"/>
                    </a:cubicBezTo>
                    <a:cubicBezTo>
                      <a:pt x="450831" y="441309"/>
                      <a:pt x="144215" y="646722"/>
                      <a:pt x="144215" y="646722"/>
                    </a:cubicBezTo>
                    <a:lnTo>
                      <a:pt x="-567" y="303911"/>
                    </a:lnTo>
                    <a:cubicBezTo>
                      <a:pt x="106452" y="207476"/>
                      <a:pt x="494409" y="32641"/>
                      <a:pt x="494409" y="32641"/>
                    </a:cubicBezTo>
                    <a:close/>
                  </a:path>
                </a:pathLst>
              </a:custGeom>
              <a:solidFill>
                <a:srgbClr val="FCB9AE"/>
              </a:solidFill>
              <a:ln w="6531" cap="flat">
                <a:noFill/>
                <a:prstDash val="solid"/>
                <a:miter/>
              </a:ln>
            </p:spPr>
            <p:txBody>
              <a:bodyPr rtlCol="0" anchor="ctr"/>
              <a:lstStyle/>
              <a:p>
                <a:endParaRPr lang="zh-CN" altLang="en-US"/>
              </a:p>
            </p:txBody>
          </p:sp>
          <p:sp>
            <p:nvSpPr>
              <p:cNvPr id="55" name="任意多边形 23">
                <a:extLst>
                  <a:ext uri="{FF2B5EF4-FFF2-40B4-BE49-F238E27FC236}">
                    <a16:creationId xmlns:a16="http://schemas.microsoft.com/office/drawing/2014/main" id="{A3E10381-CF1B-4465-96CE-41B93E95D8A0}"/>
                  </a:ext>
                </a:extLst>
              </p:cNvPr>
              <p:cNvSpPr/>
              <p:nvPr/>
            </p:nvSpPr>
            <p:spPr>
              <a:xfrm>
                <a:off x="4872620" y="3229729"/>
                <a:ext cx="1227561" cy="1800960"/>
              </a:xfrm>
              <a:custGeom>
                <a:avLst/>
                <a:gdLst>
                  <a:gd name="connsiteX0" fmla="*/ 27384 w 1227561"/>
                  <a:gd name="connsiteY0" fmla="*/ 261152 h 1800960"/>
                  <a:gd name="connsiteX1" fmla="*/ 494919 w 1227561"/>
                  <a:gd name="connsiteY1" fmla="*/ 104349 h 1800960"/>
                  <a:gd name="connsiteX2" fmla="*/ 1110960 w 1227561"/>
                  <a:gd name="connsiteY2" fmla="*/ -187 h 1800960"/>
                  <a:gd name="connsiteX3" fmla="*/ 1033865 w 1227561"/>
                  <a:gd name="connsiteY3" fmla="*/ 1137618 h 1800960"/>
                  <a:gd name="connsiteX4" fmla="*/ 1226995 w 1227561"/>
                  <a:gd name="connsiteY4" fmla="*/ 1419014 h 1800960"/>
                  <a:gd name="connsiteX5" fmla="*/ 175105 w 1227561"/>
                  <a:gd name="connsiteY5" fmla="*/ 1799589 h 1800960"/>
                  <a:gd name="connsiteX6" fmla="*/ 100363 w 1227561"/>
                  <a:gd name="connsiteY6" fmla="*/ 1285143 h 1800960"/>
                  <a:gd name="connsiteX7" fmla="*/ 27384 w 1227561"/>
                  <a:gd name="connsiteY7" fmla="*/ 261152 h 1800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7561" h="1800960">
                    <a:moveTo>
                      <a:pt x="27384" y="261152"/>
                    </a:moveTo>
                    <a:cubicBezTo>
                      <a:pt x="178908" y="196791"/>
                      <a:pt x="335228" y="144360"/>
                      <a:pt x="494919" y="104349"/>
                    </a:cubicBezTo>
                    <a:cubicBezTo>
                      <a:pt x="730124" y="49075"/>
                      <a:pt x="1110960" y="-187"/>
                      <a:pt x="1110960" y="-187"/>
                    </a:cubicBezTo>
                    <a:cubicBezTo>
                      <a:pt x="1110960" y="-187"/>
                      <a:pt x="1006425" y="1073067"/>
                      <a:pt x="1033865" y="1137618"/>
                    </a:cubicBezTo>
                    <a:cubicBezTo>
                      <a:pt x="1061306" y="1202168"/>
                      <a:pt x="1226995" y="1419014"/>
                      <a:pt x="1226995" y="1419014"/>
                    </a:cubicBezTo>
                    <a:cubicBezTo>
                      <a:pt x="1226995" y="1419014"/>
                      <a:pt x="331125" y="1769731"/>
                      <a:pt x="175105" y="1799589"/>
                    </a:cubicBezTo>
                    <a:cubicBezTo>
                      <a:pt x="19086" y="1829447"/>
                      <a:pt x="100363" y="1285143"/>
                      <a:pt x="100363" y="1285143"/>
                    </a:cubicBezTo>
                    <a:cubicBezTo>
                      <a:pt x="100363" y="1285143"/>
                      <a:pt x="-64738" y="593249"/>
                      <a:pt x="27384" y="261152"/>
                    </a:cubicBezTo>
                    <a:close/>
                  </a:path>
                </a:pathLst>
              </a:custGeom>
              <a:solidFill>
                <a:srgbClr val="F1C649"/>
              </a:solidFill>
              <a:ln w="6531" cap="flat">
                <a:noFill/>
                <a:prstDash val="solid"/>
                <a:miter/>
              </a:ln>
            </p:spPr>
            <p:txBody>
              <a:bodyPr rtlCol="0" anchor="ctr"/>
              <a:lstStyle/>
              <a:p>
                <a:endParaRPr lang="zh-CN" altLang="en-US"/>
              </a:p>
            </p:txBody>
          </p:sp>
          <p:sp>
            <p:nvSpPr>
              <p:cNvPr id="56" name="任意多边形 24">
                <a:extLst>
                  <a:ext uri="{FF2B5EF4-FFF2-40B4-BE49-F238E27FC236}">
                    <a16:creationId xmlns:a16="http://schemas.microsoft.com/office/drawing/2014/main" id="{24665486-A6E5-4227-AE02-7726D2CF8633}"/>
                  </a:ext>
                </a:extLst>
              </p:cNvPr>
              <p:cNvSpPr/>
              <p:nvPr/>
            </p:nvSpPr>
            <p:spPr>
              <a:xfrm>
                <a:off x="5194903" y="3066484"/>
                <a:ext cx="348009" cy="396345"/>
              </a:xfrm>
              <a:custGeom>
                <a:avLst/>
                <a:gdLst>
                  <a:gd name="connsiteX0" fmla="*/ 26678 w 348009"/>
                  <a:gd name="connsiteY0" fmla="*/ 310062 h 396345"/>
                  <a:gd name="connsiteX1" fmla="*/ 61501 w 348009"/>
                  <a:gd name="connsiteY1" fmla="*/ 372260 h 396345"/>
                  <a:gd name="connsiteX2" fmla="*/ 346230 w 348009"/>
                  <a:gd name="connsiteY2" fmla="*/ 320972 h 396345"/>
                  <a:gd name="connsiteX3" fmla="*/ 301149 w 348009"/>
                  <a:gd name="connsiteY3" fmla="*/ 236037 h 396345"/>
                  <a:gd name="connsiteX4" fmla="*/ 333816 w 348009"/>
                  <a:gd name="connsiteY4" fmla="*/ 138035 h 396345"/>
                  <a:gd name="connsiteX5" fmla="*/ 309316 w 348009"/>
                  <a:gd name="connsiteY5" fmla="*/ 40033 h 396345"/>
                  <a:gd name="connsiteX6" fmla="*/ -567 w 348009"/>
                  <a:gd name="connsiteY6" fmla="*/ 77797 h 396345"/>
                  <a:gd name="connsiteX7" fmla="*/ 26678 w 348009"/>
                  <a:gd name="connsiteY7" fmla="*/ 310062 h 396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8009" h="396345">
                    <a:moveTo>
                      <a:pt x="26678" y="310062"/>
                    </a:moveTo>
                    <a:cubicBezTo>
                      <a:pt x="26678" y="310062"/>
                      <a:pt x="5248" y="350896"/>
                      <a:pt x="61501" y="372260"/>
                    </a:cubicBezTo>
                    <a:cubicBezTo>
                      <a:pt x="207393" y="426749"/>
                      <a:pt x="362760" y="378794"/>
                      <a:pt x="346230" y="320972"/>
                    </a:cubicBezTo>
                    <a:cubicBezTo>
                      <a:pt x="339696" y="298955"/>
                      <a:pt x="306702" y="317248"/>
                      <a:pt x="301149" y="236037"/>
                    </a:cubicBezTo>
                    <a:cubicBezTo>
                      <a:pt x="296445" y="167109"/>
                      <a:pt x="319508" y="157636"/>
                      <a:pt x="333816" y="138035"/>
                    </a:cubicBezTo>
                    <a:cubicBezTo>
                      <a:pt x="349366" y="116148"/>
                      <a:pt x="291610" y="60091"/>
                      <a:pt x="309316" y="40033"/>
                    </a:cubicBezTo>
                    <a:cubicBezTo>
                      <a:pt x="309316" y="40033"/>
                      <a:pt x="171133" y="-71951"/>
                      <a:pt x="-567" y="77797"/>
                    </a:cubicBezTo>
                    <a:cubicBezTo>
                      <a:pt x="-44" y="76490"/>
                      <a:pt x="63788" y="109157"/>
                      <a:pt x="26678" y="310062"/>
                    </a:cubicBezTo>
                    <a:close/>
                  </a:path>
                </a:pathLst>
              </a:custGeom>
              <a:solidFill>
                <a:srgbClr val="FCB9AE"/>
              </a:solidFill>
              <a:ln w="6531" cap="flat">
                <a:noFill/>
                <a:prstDash val="solid"/>
                <a:miter/>
              </a:ln>
            </p:spPr>
            <p:txBody>
              <a:bodyPr rtlCol="0" anchor="ctr"/>
              <a:lstStyle/>
              <a:p>
                <a:endParaRPr lang="zh-CN" altLang="en-US"/>
              </a:p>
            </p:txBody>
          </p:sp>
          <p:sp>
            <p:nvSpPr>
              <p:cNvPr id="57" name="任意多边形 25">
                <a:extLst>
                  <a:ext uri="{FF2B5EF4-FFF2-40B4-BE49-F238E27FC236}">
                    <a16:creationId xmlns:a16="http://schemas.microsoft.com/office/drawing/2014/main" id="{69A71E4F-365B-4E98-846A-0D68C44BB720}"/>
                  </a:ext>
                </a:extLst>
              </p:cNvPr>
              <p:cNvSpPr/>
              <p:nvPr/>
            </p:nvSpPr>
            <p:spPr>
              <a:xfrm>
                <a:off x="4899511" y="4609513"/>
                <a:ext cx="1944319" cy="887040"/>
              </a:xfrm>
              <a:custGeom>
                <a:avLst/>
                <a:gdLst>
                  <a:gd name="connsiteX0" fmla="*/ 35773 w 1944319"/>
                  <a:gd name="connsiteY0" fmla="*/ 675852 h 887040"/>
                  <a:gd name="connsiteX1" fmla="*/ 840044 w 1944319"/>
                  <a:gd name="connsiteY1" fmla="*/ 886426 h 887040"/>
                  <a:gd name="connsiteX2" fmla="*/ 1865799 w 1944319"/>
                  <a:gd name="connsiteY2" fmla="*/ 465343 h 887040"/>
                  <a:gd name="connsiteX3" fmla="*/ 1850772 w 1944319"/>
                  <a:gd name="connsiteY3" fmla="*/ 42301 h 887040"/>
                  <a:gd name="connsiteX4" fmla="*/ 1804319 w 1944319"/>
                  <a:gd name="connsiteY4" fmla="*/ 12312 h 887040"/>
                  <a:gd name="connsiteX5" fmla="*/ 900870 w 1944319"/>
                  <a:gd name="connsiteY5" fmla="*/ 149515 h 887040"/>
                  <a:gd name="connsiteX6" fmla="*/ 834359 w 1944319"/>
                  <a:gd name="connsiteY6" fmla="*/ 121160 h 887040"/>
                  <a:gd name="connsiteX7" fmla="*/ 629600 w 1944319"/>
                  <a:gd name="connsiteY7" fmla="*/ 203808 h 887040"/>
                  <a:gd name="connsiteX8" fmla="*/ 205382 w 1944319"/>
                  <a:gd name="connsiteY8" fmla="*/ 213935 h 887040"/>
                  <a:gd name="connsiteX9" fmla="*/ 164221 w 1944319"/>
                  <a:gd name="connsiteY9" fmla="*/ 243728 h 887040"/>
                  <a:gd name="connsiteX10" fmla="*/ 35773 w 1944319"/>
                  <a:gd name="connsiteY10" fmla="*/ 675852 h 88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44319" h="887040">
                    <a:moveTo>
                      <a:pt x="35773" y="675852"/>
                    </a:moveTo>
                    <a:cubicBezTo>
                      <a:pt x="126719" y="823247"/>
                      <a:pt x="588178" y="893025"/>
                      <a:pt x="840044" y="886426"/>
                    </a:cubicBezTo>
                    <a:cubicBezTo>
                      <a:pt x="1091909" y="879827"/>
                      <a:pt x="1816733" y="538192"/>
                      <a:pt x="1865799" y="465343"/>
                    </a:cubicBezTo>
                    <a:cubicBezTo>
                      <a:pt x="1911533" y="398375"/>
                      <a:pt x="2023256" y="176368"/>
                      <a:pt x="1850772" y="42301"/>
                    </a:cubicBezTo>
                    <a:cubicBezTo>
                      <a:pt x="1836137" y="31050"/>
                      <a:pt x="1820587" y="21021"/>
                      <a:pt x="1804319" y="12312"/>
                    </a:cubicBezTo>
                    <a:cubicBezTo>
                      <a:pt x="1686194" y="-51454"/>
                      <a:pt x="900870" y="149515"/>
                      <a:pt x="900870" y="149515"/>
                    </a:cubicBezTo>
                    <a:cubicBezTo>
                      <a:pt x="900870" y="149515"/>
                      <a:pt x="852196" y="118873"/>
                      <a:pt x="834359" y="121160"/>
                    </a:cubicBezTo>
                    <a:cubicBezTo>
                      <a:pt x="779544" y="128085"/>
                      <a:pt x="740277" y="172317"/>
                      <a:pt x="629600" y="203808"/>
                    </a:cubicBezTo>
                    <a:cubicBezTo>
                      <a:pt x="552114" y="225891"/>
                      <a:pt x="340494" y="140956"/>
                      <a:pt x="205382" y="213935"/>
                    </a:cubicBezTo>
                    <a:cubicBezTo>
                      <a:pt x="190368" y="221945"/>
                      <a:pt x="176524" y="231967"/>
                      <a:pt x="164221" y="243728"/>
                    </a:cubicBezTo>
                    <a:cubicBezTo>
                      <a:pt x="38060" y="364074"/>
                      <a:pt x="-55042" y="528130"/>
                      <a:pt x="35773" y="675852"/>
                    </a:cubicBezTo>
                    <a:close/>
                  </a:path>
                </a:pathLst>
              </a:custGeom>
              <a:solidFill>
                <a:srgbClr val="557FF6"/>
              </a:solidFill>
              <a:ln w="6531" cap="flat">
                <a:noFill/>
                <a:prstDash val="solid"/>
                <a:miter/>
              </a:ln>
            </p:spPr>
            <p:txBody>
              <a:bodyPr rtlCol="0" anchor="ctr"/>
              <a:lstStyle/>
              <a:p>
                <a:endParaRPr lang="zh-CN" altLang="en-US"/>
              </a:p>
            </p:txBody>
          </p:sp>
          <p:sp>
            <p:nvSpPr>
              <p:cNvPr id="58" name="任意多边形 26">
                <a:extLst>
                  <a:ext uri="{FF2B5EF4-FFF2-40B4-BE49-F238E27FC236}">
                    <a16:creationId xmlns:a16="http://schemas.microsoft.com/office/drawing/2014/main" id="{540FAF5B-0B7A-46F1-A1D7-9ED883143435}"/>
                  </a:ext>
                </a:extLst>
              </p:cNvPr>
              <p:cNvSpPr/>
              <p:nvPr/>
            </p:nvSpPr>
            <p:spPr>
              <a:xfrm>
                <a:off x="5101082" y="4613977"/>
                <a:ext cx="1648657" cy="573637"/>
              </a:xfrm>
              <a:custGeom>
                <a:avLst/>
                <a:gdLst>
                  <a:gd name="connsiteX0" fmla="*/ -567 w 1648657"/>
                  <a:gd name="connsiteY0" fmla="*/ 212999 h 573637"/>
                  <a:gd name="connsiteX1" fmla="*/ 348321 w 1648657"/>
                  <a:gd name="connsiteY1" fmla="*/ 283038 h 573637"/>
                  <a:gd name="connsiteX2" fmla="*/ 934569 w 1648657"/>
                  <a:gd name="connsiteY2" fmla="*/ 573451 h 573637"/>
                  <a:gd name="connsiteX3" fmla="*/ 906541 w 1648657"/>
                  <a:gd name="connsiteY3" fmla="*/ 498773 h 573637"/>
                  <a:gd name="connsiteX4" fmla="*/ 1071054 w 1648657"/>
                  <a:gd name="connsiteY4" fmla="*/ 427559 h 573637"/>
                  <a:gd name="connsiteX5" fmla="*/ 1648091 w 1648657"/>
                  <a:gd name="connsiteY5" fmla="*/ 42084 h 573637"/>
                  <a:gd name="connsiteX6" fmla="*/ 1601571 w 1648657"/>
                  <a:gd name="connsiteY6" fmla="*/ 12226 h 573637"/>
                  <a:gd name="connsiteX7" fmla="*/ 696294 w 1648657"/>
                  <a:gd name="connsiteY7" fmla="*/ 148775 h 573637"/>
                  <a:gd name="connsiteX8" fmla="*/ 629652 w 1648657"/>
                  <a:gd name="connsiteY8" fmla="*/ 120485 h 573637"/>
                  <a:gd name="connsiteX9" fmla="*/ 424566 w 1648657"/>
                  <a:gd name="connsiteY9" fmla="*/ 202676 h 573637"/>
                  <a:gd name="connsiteX10" fmla="*/ -567 w 1648657"/>
                  <a:gd name="connsiteY10" fmla="*/ 212999 h 57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48657" h="573637">
                    <a:moveTo>
                      <a:pt x="-567" y="212999"/>
                    </a:moveTo>
                    <a:cubicBezTo>
                      <a:pt x="138205" y="203787"/>
                      <a:pt x="261949" y="232600"/>
                      <a:pt x="348321" y="283038"/>
                    </a:cubicBezTo>
                    <a:cubicBezTo>
                      <a:pt x="450766" y="342950"/>
                      <a:pt x="934569" y="573451"/>
                      <a:pt x="934569" y="573451"/>
                    </a:cubicBezTo>
                    <a:cubicBezTo>
                      <a:pt x="933459" y="548689"/>
                      <a:pt x="906541" y="498773"/>
                      <a:pt x="906541" y="498773"/>
                    </a:cubicBezTo>
                    <a:cubicBezTo>
                      <a:pt x="952275" y="458854"/>
                      <a:pt x="1071054" y="427559"/>
                      <a:pt x="1071054" y="427559"/>
                    </a:cubicBezTo>
                    <a:cubicBezTo>
                      <a:pt x="1163241" y="349614"/>
                      <a:pt x="1528397" y="117219"/>
                      <a:pt x="1648091" y="42084"/>
                    </a:cubicBezTo>
                    <a:cubicBezTo>
                      <a:pt x="1633455" y="30859"/>
                      <a:pt x="1617905" y="20876"/>
                      <a:pt x="1601571" y="12226"/>
                    </a:cubicBezTo>
                    <a:cubicBezTo>
                      <a:pt x="1483251" y="-51149"/>
                      <a:pt x="696294" y="148775"/>
                      <a:pt x="696294" y="148775"/>
                    </a:cubicBezTo>
                    <a:cubicBezTo>
                      <a:pt x="696294" y="148775"/>
                      <a:pt x="647554" y="118264"/>
                      <a:pt x="629652" y="120485"/>
                    </a:cubicBezTo>
                    <a:cubicBezTo>
                      <a:pt x="574771" y="127411"/>
                      <a:pt x="535440" y="171381"/>
                      <a:pt x="424566" y="202676"/>
                    </a:cubicBezTo>
                    <a:cubicBezTo>
                      <a:pt x="346492" y="224629"/>
                      <a:pt x="134872" y="140216"/>
                      <a:pt x="-567" y="212999"/>
                    </a:cubicBezTo>
                    <a:close/>
                  </a:path>
                </a:pathLst>
              </a:custGeom>
              <a:solidFill>
                <a:srgbClr val="445FA3"/>
              </a:solidFill>
              <a:ln w="6531" cap="flat">
                <a:noFill/>
                <a:prstDash val="solid"/>
                <a:miter/>
              </a:ln>
            </p:spPr>
            <p:txBody>
              <a:bodyPr rtlCol="0" anchor="ctr"/>
              <a:lstStyle/>
              <a:p>
                <a:endParaRPr lang="zh-CN" altLang="en-US"/>
              </a:p>
            </p:txBody>
          </p:sp>
          <p:sp>
            <p:nvSpPr>
              <p:cNvPr id="59" name="任意多边形 27">
                <a:extLst>
                  <a:ext uri="{FF2B5EF4-FFF2-40B4-BE49-F238E27FC236}">
                    <a16:creationId xmlns:a16="http://schemas.microsoft.com/office/drawing/2014/main" id="{18A893F3-89AD-4520-8A85-1D22B84237FF}"/>
                  </a:ext>
                </a:extLst>
              </p:cNvPr>
              <p:cNvSpPr/>
              <p:nvPr/>
            </p:nvSpPr>
            <p:spPr>
              <a:xfrm>
                <a:off x="5101082" y="4613977"/>
                <a:ext cx="1648657" cy="573637"/>
              </a:xfrm>
              <a:custGeom>
                <a:avLst/>
                <a:gdLst>
                  <a:gd name="connsiteX0" fmla="*/ -567 w 1648657"/>
                  <a:gd name="connsiteY0" fmla="*/ 212999 h 573637"/>
                  <a:gd name="connsiteX1" fmla="*/ 348321 w 1648657"/>
                  <a:gd name="connsiteY1" fmla="*/ 283038 h 573637"/>
                  <a:gd name="connsiteX2" fmla="*/ 934569 w 1648657"/>
                  <a:gd name="connsiteY2" fmla="*/ 573451 h 573637"/>
                  <a:gd name="connsiteX3" fmla="*/ 906541 w 1648657"/>
                  <a:gd name="connsiteY3" fmla="*/ 498773 h 573637"/>
                  <a:gd name="connsiteX4" fmla="*/ 1071054 w 1648657"/>
                  <a:gd name="connsiteY4" fmla="*/ 427559 h 573637"/>
                  <a:gd name="connsiteX5" fmla="*/ 1648091 w 1648657"/>
                  <a:gd name="connsiteY5" fmla="*/ 42084 h 573637"/>
                  <a:gd name="connsiteX6" fmla="*/ 1601571 w 1648657"/>
                  <a:gd name="connsiteY6" fmla="*/ 12226 h 573637"/>
                  <a:gd name="connsiteX7" fmla="*/ 696294 w 1648657"/>
                  <a:gd name="connsiteY7" fmla="*/ 148775 h 573637"/>
                  <a:gd name="connsiteX8" fmla="*/ 629652 w 1648657"/>
                  <a:gd name="connsiteY8" fmla="*/ 120485 h 573637"/>
                  <a:gd name="connsiteX9" fmla="*/ 424566 w 1648657"/>
                  <a:gd name="connsiteY9" fmla="*/ 202676 h 573637"/>
                  <a:gd name="connsiteX10" fmla="*/ -567 w 1648657"/>
                  <a:gd name="connsiteY10" fmla="*/ 212999 h 57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48657" h="573637">
                    <a:moveTo>
                      <a:pt x="-567" y="212999"/>
                    </a:moveTo>
                    <a:cubicBezTo>
                      <a:pt x="138205" y="203787"/>
                      <a:pt x="261949" y="232600"/>
                      <a:pt x="348321" y="283038"/>
                    </a:cubicBezTo>
                    <a:cubicBezTo>
                      <a:pt x="450766" y="342950"/>
                      <a:pt x="934569" y="573451"/>
                      <a:pt x="934569" y="573451"/>
                    </a:cubicBezTo>
                    <a:cubicBezTo>
                      <a:pt x="933459" y="548689"/>
                      <a:pt x="906541" y="498773"/>
                      <a:pt x="906541" y="498773"/>
                    </a:cubicBezTo>
                    <a:cubicBezTo>
                      <a:pt x="952275" y="458854"/>
                      <a:pt x="1071054" y="427559"/>
                      <a:pt x="1071054" y="427559"/>
                    </a:cubicBezTo>
                    <a:cubicBezTo>
                      <a:pt x="1163241" y="349614"/>
                      <a:pt x="1528397" y="117219"/>
                      <a:pt x="1648091" y="42084"/>
                    </a:cubicBezTo>
                    <a:cubicBezTo>
                      <a:pt x="1633455" y="30859"/>
                      <a:pt x="1617905" y="20876"/>
                      <a:pt x="1601571" y="12226"/>
                    </a:cubicBezTo>
                    <a:cubicBezTo>
                      <a:pt x="1483251" y="-51149"/>
                      <a:pt x="696294" y="148775"/>
                      <a:pt x="696294" y="148775"/>
                    </a:cubicBezTo>
                    <a:cubicBezTo>
                      <a:pt x="696294" y="148775"/>
                      <a:pt x="647554" y="118264"/>
                      <a:pt x="629652" y="120485"/>
                    </a:cubicBezTo>
                    <a:cubicBezTo>
                      <a:pt x="574771" y="127411"/>
                      <a:pt x="535440" y="171381"/>
                      <a:pt x="424566" y="202676"/>
                    </a:cubicBezTo>
                    <a:cubicBezTo>
                      <a:pt x="346492" y="224629"/>
                      <a:pt x="134872" y="140216"/>
                      <a:pt x="-567" y="212999"/>
                    </a:cubicBezTo>
                    <a:close/>
                  </a:path>
                </a:pathLst>
              </a:custGeom>
              <a:noFill/>
              <a:ln w="1633" cap="flat">
                <a:solidFill>
                  <a:srgbClr val="000000"/>
                </a:solidFill>
                <a:prstDash val="solid"/>
                <a:miter/>
              </a:ln>
            </p:spPr>
            <p:txBody>
              <a:bodyPr rtlCol="0" anchor="ctr"/>
              <a:lstStyle/>
              <a:p>
                <a:endParaRPr lang="zh-CN" altLang="en-US"/>
              </a:p>
            </p:txBody>
          </p:sp>
          <p:sp>
            <p:nvSpPr>
              <p:cNvPr id="60" name="任意多边形 28">
                <a:extLst>
                  <a:ext uri="{FF2B5EF4-FFF2-40B4-BE49-F238E27FC236}">
                    <a16:creationId xmlns:a16="http://schemas.microsoft.com/office/drawing/2014/main" id="{76A0B057-5CFC-4AE6-A719-DB218B033532}"/>
                  </a:ext>
                </a:extLst>
              </p:cNvPr>
              <p:cNvSpPr/>
              <p:nvPr/>
            </p:nvSpPr>
            <p:spPr>
              <a:xfrm>
                <a:off x="4895005" y="4613976"/>
                <a:ext cx="1944369" cy="887077"/>
              </a:xfrm>
              <a:custGeom>
                <a:avLst/>
                <a:gdLst>
                  <a:gd name="connsiteX0" fmla="*/ 35771 w 1944369"/>
                  <a:gd name="connsiteY0" fmla="*/ 675897 h 887077"/>
                  <a:gd name="connsiteX1" fmla="*/ 840107 w 1944369"/>
                  <a:gd name="connsiteY1" fmla="*/ 886471 h 887077"/>
                  <a:gd name="connsiteX2" fmla="*/ 1865863 w 1944369"/>
                  <a:gd name="connsiteY2" fmla="*/ 465323 h 887077"/>
                  <a:gd name="connsiteX3" fmla="*/ 1850771 w 1944369"/>
                  <a:gd name="connsiteY3" fmla="*/ 42346 h 887077"/>
                  <a:gd name="connsiteX4" fmla="*/ 1804318 w 1944369"/>
                  <a:gd name="connsiteY4" fmla="*/ 12292 h 887077"/>
                  <a:gd name="connsiteX5" fmla="*/ 900869 w 1944369"/>
                  <a:gd name="connsiteY5" fmla="*/ 149495 h 887077"/>
                  <a:gd name="connsiteX6" fmla="*/ 834358 w 1944369"/>
                  <a:gd name="connsiteY6" fmla="*/ 121074 h 887077"/>
                  <a:gd name="connsiteX7" fmla="*/ 629664 w 1944369"/>
                  <a:gd name="connsiteY7" fmla="*/ 203723 h 887077"/>
                  <a:gd name="connsiteX8" fmla="*/ 205381 w 1944369"/>
                  <a:gd name="connsiteY8" fmla="*/ 213915 h 887077"/>
                  <a:gd name="connsiteX9" fmla="*/ 164285 w 1944369"/>
                  <a:gd name="connsiteY9" fmla="*/ 243642 h 887077"/>
                  <a:gd name="connsiteX10" fmla="*/ 35771 w 1944369"/>
                  <a:gd name="connsiteY10" fmla="*/ 675897 h 887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44369" h="887077">
                    <a:moveTo>
                      <a:pt x="35771" y="675897"/>
                    </a:moveTo>
                    <a:cubicBezTo>
                      <a:pt x="126717" y="823227"/>
                      <a:pt x="587915" y="893004"/>
                      <a:pt x="840107" y="886471"/>
                    </a:cubicBezTo>
                    <a:cubicBezTo>
                      <a:pt x="1092300" y="879937"/>
                      <a:pt x="1816731" y="538171"/>
                      <a:pt x="1865863" y="465323"/>
                    </a:cubicBezTo>
                    <a:cubicBezTo>
                      <a:pt x="1911597" y="398355"/>
                      <a:pt x="2023319" y="176413"/>
                      <a:pt x="1850771" y="42346"/>
                    </a:cubicBezTo>
                    <a:cubicBezTo>
                      <a:pt x="1836136" y="31063"/>
                      <a:pt x="1820586" y="21008"/>
                      <a:pt x="1804318" y="12292"/>
                    </a:cubicBezTo>
                    <a:cubicBezTo>
                      <a:pt x="1686258" y="-51409"/>
                      <a:pt x="900869" y="149495"/>
                      <a:pt x="900869" y="149495"/>
                    </a:cubicBezTo>
                    <a:cubicBezTo>
                      <a:pt x="900869" y="149495"/>
                      <a:pt x="852260" y="118788"/>
                      <a:pt x="834358" y="121074"/>
                    </a:cubicBezTo>
                    <a:cubicBezTo>
                      <a:pt x="779542" y="128065"/>
                      <a:pt x="740341" y="172231"/>
                      <a:pt x="629664" y="203723"/>
                    </a:cubicBezTo>
                    <a:cubicBezTo>
                      <a:pt x="552112" y="225871"/>
                      <a:pt x="340558" y="140936"/>
                      <a:pt x="205381" y="213915"/>
                    </a:cubicBezTo>
                    <a:cubicBezTo>
                      <a:pt x="190399" y="221918"/>
                      <a:pt x="176575" y="231921"/>
                      <a:pt x="164285" y="243642"/>
                    </a:cubicBezTo>
                    <a:cubicBezTo>
                      <a:pt x="38058" y="364054"/>
                      <a:pt x="-55044" y="528175"/>
                      <a:pt x="35771" y="675897"/>
                    </a:cubicBezTo>
                    <a:close/>
                  </a:path>
                </a:pathLst>
              </a:custGeom>
              <a:noFill/>
              <a:ln w="1633" cap="rnd">
                <a:solidFill>
                  <a:srgbClr val="263238"/>
                </a:solidFill>
                <a:prstDash val="solid"/>
                <a:round/>
              </a:ln>
            </p:spPr>
            <p:txBody>
              <a:bodyPr rtlCol="0" anchor="ctr"/>
              <a:lstStyle/>
              <a:p>
                <a:endParaRPr lang="zh-CN" altLang="en-US"/>
              </a:p>
            </p:txBody>
          </p:sp>
          <p:sp>
            <p:nvSpPr>
              <p:cNvPr id="61" name="任意多边形 29">
                <a:extLst>
                  <a:ext uri="{FF2B5EF4-FFF2-40B4-BE49-F238E27FC236}">
                    <a16:creationId xmlns:a16="http://schemas.microsoft.com/office/drawing/2014/main" id="{AF217FBC-79DF-4E4F-BC0D-42B27A086F25}"/>
                  </a:ext>
                </a:extLst>
              </p:cNvPr>
              <p:cNvSpPr/>
              <p:nvPr/>
            </p:nvSpPr>
            <p:spPr>
              <a:xfrm>
                <a:off x="5065345" y="5420403"/>
                <a:ext cx="564492" cy="206092"/>
              </a:xfrm>
              <a:custGeom>
                <a:avLst/>
                <a:gdLst>
                  <a:gd name="connsiteX0" fmla="*/ 10867 w 564492"/>
                  <a:gd name="connsiteY0" fmla="*/ -187 h 206092"/>
                  <a:gd name="connsiteX1" fmla="*/ -567 w 564492"/>
                  <a:gd name="connsiteY1" fmla="*/ 51362 h 206092"/>
                  <a:gd name="connsiteX2" fmla="*/ 165776 w 564492"/>
                  <a:gd name="connsiteY2" fmla="*/ 155114 h 206092"/>
                  <a:gd name="connsiteX3" fmla="*/ 447368 w 564492"/>
                  <a:gd name="connsiteY3" fmla="*/ 204180 h 206092"/>
                  <a:gd name="connsiteX4" fmla="*/ 550467 w 564492"/>
                  <a:gd name="connsiteY4" fmla="*/ 202547 h 206092"/>
                  <a:gd name="connsiteX5" fmla="*/ 563926 w 564492"/>
                  <a:gd name="connsiteY5" fmla="*/ 182293 h 20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4492" h="206092">
                    <a:moveTo>
                      <a:pt x="10867" y="-187"/>
                    </a:moveTo>
                    <a:lnTo>
                      <a:pt x="-567" y="51362"/>
                    </a:lnTo>
                    <a:cubicBezTo>
                      <a:pt x="-567" y="51362"/>
                      <a:pt x="30271" y="140479"/>
                      <a:pt x="165776" y="155114"/>
                    </a:cubicBezTo>
                    <a:cubicBezTo>
                      <a:pt x="301280" y="169749"/>
                      <a:pt x="381380" y="200195"/>
                      <a:pt x="447368" y="204180"/>
                    </a:cubicBezTo>
                    <a:cubicBezTo>
                      <a:pt x="481708" y="206937"/>
                      <a:pt x="516231" y="206389"/>
                      <a:pt x="550467" y="202547"/>
                    </a:cubicBezTo>
                    <a:lnTo>
                      <a:pt x="563926" y="182293"/>
                    </a:lnTo>
                    <a:close/>
                  </a:path>
                </a:pathLst>
              </a:custGeom>
              <a:solidFill>
                <a:srgbClr val="FFFFFF"/>
              </a:solidFill>
              <a:ln w="6531" cap="flat">
                <a:noFill/>
                <a:prstDash val="solid"/>
                <a:miter/>
              </a:ln>
            </p:spPr>
            <p:txBody>
              <a:bodyPr rtlCol="0" anchor="ctr"/>
              <a:lstStyle/>
              <a:p>
                <a:endParaRPr lang="zh-CN" altLang="en-US"/>
              </a:p>
            </p:txBody>
          </p:sp>
          <p:sp>
            <p:nvSpPr>
              <p:cNvPr id="62" name="任意多边形 30">
                <a:extLst>
                  <a:ext uri="{FF2B5EF4-FFF2-40B4-BE49-F238E27FC236}">
                    <a16:creationId xmlns:a16="http://schemas.microsoft.com/office/drawing/2014/main" id="{573B76A8-2F05-4053-AB49-91F878E90DB8}"/>
                  </a:ext>
                </a:extLst>
              </p:cNvPr>
              <p:cNvSpPr/>
              <p:nvPr/>
            </p:nvSpPr>
            <p:spPr>
              <a:xfrm>
                <a:off x="5065345" y="5420403"/>
                <a:ext cx="564492" cy="206092"/>
              </a:xfrm>
              <a:custGeom>
                <a:avLst/>
                <a:gdLst>
                  <a:gd name="connsiteX0" fmla="*/ 10867 w 564492"/>
                  <a:gd name="connsiteY0" fmla="*/ -187 h 206092"/>
                  <a:gd name="connsiteX1" fmla="*/ -567 w 564492"/>
                  <a:gd name="connsiteY1" fmla="*/ 51362 h 206092"/>
                  <a:gd name="connsiteX2" fmla="*/ 165776 w 564492"/>
                  <a:gd name="connsiteY2" fmla="*/ 155114 h 206092"/>
                  <a:gd name="connsiteX3" fmla="*/ 447368 w 564492"/>
                  <a:gd name="connsiteY3" fmla="*/ 204180 h 206092"/>
                  <a:gd name="connsiteX4" fmla="*/ 550467 w 564492"/>
                  <a:gd name="connsiteY4" fmla="*/ 202547 h 206092"/>
                  <a:gd name="connsiteX5" fmla="*/ 563926 w 564492"/>
                  <a:gd name="connsiteY5" fmla="*/ 182293 h 20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4492" h="206092">
                    <a:moveTo>
                      <a:pt x="10867" y="-187"/>
                    </a:moveTo>
                    <a:lnTo>
                      <a:pt x="-567" y="51362"/>
                    </a:lnTo>
                    <a:cubicBezTo>
                      <a:pt x="-567" y="51362"/>
                      <a:pt x="30271" y="140479"/>
                      <a:pt x="165776" y="155114"/>
                    </a:cubicBezTo>
                    <a:cubicBezTo>
                      <a:pt x="301280" y="169749"/>
                      <a:pt x="381380" y="200195"/>
                      <a:pt x="447368" y="204180"/>
                    </a:cubicBezTo>
                    <a:cubicBezTo>
                      <a:pt x="481708" y="206937"/>
                      <a:pt x="516231" y="206389"/>
                      <a:pt x="550467" y="202547"/>
                    </a:cubicBezTo>
                    <a:lnTo>
                      <a:pt x="563926" y="182293"/>
                    </a:lnTo>
                    <a:close/>
                  </a:path>
                </a:pathLst>
              </a:custGeom>
              <a:noFill/>
              <a:ln w="1633" cap="rnd">
                <a:solidFill>
                  <a:srgbClr val="263238"/>
                </a:solidFill>
                <a:prstDash val="solid"/>
                <a:round/>
              </a:ln>
            </p:spPr>
            <p:txBody>
              <a:bodyPr rtlCol="0" anchor="ctr"/>
              <a:lstStyle/>
              <a:p>
                <a:endParaRPr lang="zh-CN" altLang="en-US"/>
              </a:p>
            </p:txBody>
          </p:sp>
          <p:sp>
            <p:nvSpPr>
              <p:cNvPr id="63" name="任意多边形 31">
                <a:extLst>
                  <a:ext uri="{FF2B5EF4-FFF2-40B4-BE49-F238E27FC236}">
                    <a16:creationId xmlns:a16="http://schemas.microsoft.com/office/drawing/2014/main" id="{76F104C6-5D6B-4283-B2D9-BEBBE3F9BF1B}"/>
                  </a:ext>
                </a:extLst>
              </p:cNvPr>
              <p:cNvSpPr/>
              <p:nvPr/>
            </p:nvSpPr>
            <p:spPr>
              <a:xfrm>
                <a:off x="5074390" y="5277058"/>
                <a:ext cx="788038" cy="331508"/>
              </a:xfrm>
              <a:custGeom>
                <a:avLst/>
                <a:gdLst>
                  <a:gd name="connsiteX0" fmla="*/ 787471 w 788038"/>
                  <a:gd name="connsiteY0" fmla="*/ 143027 h 331508"/>
                  <a:gd name="connsiteX1" fmla="*/ 552266 w 788038"/>
                  <a:gd name="connsiteY1" fmla="*/ 331321 h 331508"/>
                  <a:gd name="connsiteX2" fmla="*/ 214420 w 788038"/>
                  <a:gd name="connsiteY2" fmla="*/ 279838 h 331508"/>
                  <a:gd name="connsiteX3" fmla="*/ -8 w 788038"/>
                  <a:gd name="connsiteY3" fmla="*/ 164130 h 331508"/>
                  <a:gd name="connsiteX4" fmla="*/ 172475 w 788038"/>
                  <a:gd name="connsiteY4" fmla="*/ 67043 h 331508"/>
                  <a:gd name="connsiteX5" fmla="*/ 228533 w 788038"/>
                  <a:gd name="connsiteY5" fmla="*/ 70897 h 331508"/>
                  <a:gd name="connsiteX6" fmla="*/ 585130 w 788038"/>
                  <a:gd name="connsiteY6" fmla="*/ -187 h 33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8038" h="331508">
                    <a:moveTo>
                      <a:pt x="787471" y="143027"/>
                    </a:moveTo>
                    <a:lnTo>
                      <a:pt x="552266" y="331321"/>
                    </a:lnTo>
                    <a:cubicBezTo>
                      <a:pt x="438662" y="321456"/>
                      <a:pt x="325809" y="304253"/>
                      <a:pt x="214420" y="279838"/>
                    </a:cubicBezTo>
                    <a:cubicBezTo>
                      <a:pt x="102763" y="253704"/>
                      <a:pt x="5349" y="215875"/>
                      <a:pt x="-8" y="164130"/>
                    </a:cubicBezTo>
                    <a:cubicBezTo>
                      <a:pt x="-8175" y="85728"/>
                      <a:pt x="74408" y="64037"/>
                      <a:pt x="172475" y="67043"/>
                    </a:cubicBezTo>
                    <a:cubicBezTo>
                      <a:pt x="191213" y="67376"/>
                      <a:pt x="209925" y="68663"/>
                      <a:pt x="228533" y="70897"/>
                    </a:cubicBezTo>
                    <a:cubicBezTo>
                      <a:pt x="385336" y="88015"/>
                      <a:pt x="585130" y="-187"/>
                      <a:pt x="585130" y="-187"/>
                    </a:cubicBezTo>
                    <a:close/>
                  </a:path>
                </a:pathLst>
              </a:custGeom>
              <a:solidFill>
                <a:srgbClr val="263238"/>
              </a:solidFill>
              <a:ln w="6531" cap="flat">
                <a:noFill/>
                <a:prstDash val="solid"/>
                <a:miter/>
              </a:ln>
            </p:spPr>
            <p:txBody>
              <a:bodyPr rtlCol="0" anchor="ctr"/>
              <a:lstStyle/>
              <a:p>
                <a:endParaRPr lang="zh-CN" altLang="en-US"/>
              </a:p>
            </p:txBody>
          </p:sp>
          <p:sp>
            <p:nvSpPr>
              <p:cNvPr id="64" name="任意多边形 32">
                <a:extLst>
                  <a:ext uri="{FF2B5EF4-FFF2-40B4-BE49-F238E27FC236}">
                    <a16:creationId xmlns:a16="http://schemas.microsoft.com/office/drawing/2014/main" id="{A1EBD00E-492D-4A1B-A8F9-A375B4D82E2E}"/>
                  </a:ext>
                </a:extLst>
              </p:cNvPr>
              <p:cNvSpPr/>
              <p:nvPr/>
            </p:nvSpPr>
            <p:spPr>
              <a:xfrm>
                <a:off x="5074390" y="5277058"/>
                <a:ext cx="788038" cy="331508"/>
              </a:xfrm>
              <a:custGeom>
                <a:avLst/>
                <a:gdLst>
                  <a:gd name="connsiteX0" fmla="*/ 787471 w 788038"/>
                  <a:gd name="connsiteY0" fmla="*/ 143027 h 331508"/>
                  <a:gd name="connsiteX1" fmla="*/ 552266 w 788038"/>
                  <a:gd name="connsiteY1" fmla="*/ 331321 h 331508"/>
                  <a:gd name="connsiteX2" fmla="*/ 214420 w 788038"/>
                  <a:gd name="connsiteY2" fmla="*/ 279838 h 331508"/>
                  <a:gd name="connsiteX3" fmla="*/ -8 w 788038"/>
                  <a:gd name="connsiteY3" fmla="*/ 164130 h 331508"/>
                  <a:gd name="connsiteX4" fmla="*/ 172475 w 788038"/>
                  <a:gd name="connsiteY4" fmla="*/ 67043 h 331508"/>
                  <a:gd name="connsiteX5" fmla="*/ 228533 w 788038"/>
                  <a:gd name="connsiteY5" fmla="*/ 70897 h 331508"/>
                  <a:gd name="connsiteX6" fmla="*/ 585130 w 788038"/>
                  <a:gd name="connsiteY6" fmla="*/ -187 h 33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8038" h="331508">
                    <a:moveTo>
                      <a:pt x="787471" y="143027"/>
                    </a:moveTo>
                    <a:lnTo>
                      <a:pt x="552266" y="331321"/>
                    </a:lnTo>
                    <a:cubicBezTo>
                      <a:pt x="438662" y="321456"/>
                      <a:pt x="325809" y="304253"/>
                      <a:pt x="214420" y="279838"/>
                    </a:cubicBezTo>
                    <a:cubicBezTo>
                      <a:pt x="102763" y="253704"/>
                      <a:pt x="5349" y="215875"/>
                      <a:pt x="-8" y="164130"/>
                    </a:cubicBezTo>
                    <a:cubicBezTo>
                      <a:pt x="-8175" y="85728"/>
                      <a:pt x="74408" y="64037"/>
                      <a:pt x="172475" y="67043"/>
                    </a:cubicBezTo>
                    <a:cubicBezTo>
                      <a:pt x="191213" y="67376"/>
                      <a:pt x="209925" y="68663"/>
                      <a:pt x="228533" y="70897"/>
                    </a:cubicBezTo>
                    <a:cubicBezTo>
                      <a:pt x="385336" y="88015"/>
                      <a:pt x="585130" y="-187"/>
                      <a:pt x="585130" y="-187"/>
                    </a:cubicBezTo>
                    <a:close/>
                  </a:path>
                </a:pathLst>
              </a:custGeom>
              <a:noFill/>
              <a:ln w="1633" cap="flat">
                <a:solidFill>
                  <a:srgbClr val="000000"/>
                </a:solidFill>
                <a:prstDash val="solid"/>
                <a:miter/>
              </a:ln>
            </p:spPr>
            <p:txBody>
              <a:bodyPr rtlCol="0" anchor="ctr"/>
              <a:lstStyle/>
              <a:p>
                <a:endParaRPr lang="zh-CN" altLang="en-US"/>
              </a:p>
            </p:txBody>
          </p:sp>
          <p:sp>
            <p:nvSpPr>
              <p:cNvPr id="65" name="任意多边形 33">
                <a:extLst>
                  <a:ext uri="{FF2B5EF4-FFF2-40B4-BE49-F238E27FC236}">
                    <a16:creationId xmlns:a16="http://schemas.microsoft.com/office/drawing/2014/main" id="{D16139DE-BA3A-40E1-B271-50858E656599}"/>
                  </a:ext>
                </a:extLst>
              </p:cNvPr>
              <p:cNvSpPr/>
              <p:nvPr/>
            </p:nvSpPr>
            <p:spPr>
              <a:xfrm>
                <a:off x="5078678" y="5272158"/>
                <a:ext cx="788258" cy="277787"/>
              </a:xfrm>
              <a:custGeom>
                <a:avLst/>
                <a:gdLst>
                  <a:gd name="connsiteX0" fmla="*/ -180 w 788258"/>
                  <a:gd name="connsiteY0" fmla="*/ 162431 h 277787"/>
                  <a:gd name="connsiteX1" fmla="*/ 130490 w 788258"/>
                  <a:gd name="connsiteY1" fmla="*/ 227766 h 277787"/>
                  <a:gd name="connsiteX2" fmla="*/ 685835 w 788258"/>
                  <a:gd name="connsiteY2" fmla="*/ 224303 h 277787"/>
                  <a:gd name="connsiteX3" fmla="*/ 787692 w 788258"/>
                  <a:gd name="connsiteY3" fmla="*/ 142962 h 277787"/>
                  <a:gd name="connsiteX4" fmla="*/ 584828 w 788258"/>
                  <a:gd name="connsiteY4" fmla="*/ -187 h 277787"/>
                  <a:gd name="connsiteX5" fmla="*/ 228492 w 788258"/>
                  <a:gd name="connsiteY5" fmla="*/ 70963 h 277787"/>
                  <a:gd name="connsiteX6" fmla="*/ 172435 w 788258"/>
                  <a:gd name="connsiteY6" fmla="*/ 67173 h 277787"/>
                  <a:gd name="connsiteX7" fmla="*/ -180 w 788258"/>
                  <a:gd name="connsiteY7" fmla="*/ 162431 h 27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8258" h="277787">
                    <a:moveTo>
                      <a:pt x="-180" y="162431"/>
                    </a:moveTo>
                    <a:cubicBezTo>
                      <a:pt x="45490" y="179699"/>
                      <a:pt x="89277" y="201586"/>
                      <a:pt x="130490" y="227766"/>
                    </a:cubicBezTo>
                    <a:cubicBezTo>
                      <a:pt x="130490" y="227766"/>
                      <a:pt x="349361" y="342167"/>
                      <a:pt x="685835" y="224303"/>
                    </a:cubicBezTo>
                    <a:lnTo>
                      <a:pt x="787692" y="142962"/>
                    </a:lnTo>
                    <a:lnTo>
                      <a:pt x="584828" y="-187"/>
                    </a:lnTo>
                    <a:cubicBezTo>
                      <a:pt x="584828" y="-187"/>
                      <a:pt x="385622" y="88407"/>
                      <a:pt x="228492" y="70963"/>
                    </a:cubicBezTo>
                    <a:cubicBezTo>
                      <a:pt x="209545" y="68937"/>
                      <a:pt x="190729" y="67565"/>
                      <a:pt x="172435" y="67173"/>
                    </a:cubicBezTo>
                    <a:cubicBezTo>
                      <a:pt x="75021" y="64429"/>
                      <a:pt x="-6909" y="85402"/>
                      <a:pt x="-180" y="162431"/>
                    </a:cubicBezTo>
                    <a:close/>
                  </a:path>
                </a:pathLst>
              </a:custGeom>
              <a:solidFill>
                <a:srgbClr val="000000">
                  <a:alpha val="70000"/>
                </a:srgbClr>
              </a:solidFill>
              <a:ln w="6531" cap="flat">
                <a:noFill/>
                <a:prstDash val="solid"/>
                <a:miter/>
              </a:ln>
            </p:spPr>
            <p:txBody>
              <a:bodyPr rtlCol="0" anchor="ctr"/>
              <a:lstStyle/>
              <a:p>
                <a:endParaRPr lang="zh-CN" altLang="en-US"/>
              </a:p>
            </p:txBody>
          </p:sp>
          <p:sp>
            <p:nvSpPr>
              <p:cNvPr id="66" name="任意多边形 34">
                <a:extLst>
                  <a:ext uri="{FF2B5EF4-FFF2-40B4-BE49-F238E27FC236}">
                    <a16:creationId xmlns:a16="http://schemas.microsoft.com/office/drawing/2014/main" id="{54C1578D-6813-41FC-86FC-8A5CF6BFCB83}"/>
                  </a:ext>
                </a:extLst>
              </p:cNvPr>
              <p:cNvSpPr/>
              <p:nvPr/>
            </p:nvSpPr>
            <p:spPr>
              <a:xfrm>
                <a:off x="5074390" y="5277058"/>
                <a:ext cx="788038" cy="331508"/>
              </a:xfrm>
              <a:custGeom>
                <a:avLst/>
                <a:gdLst>
                  <a:gd name="connsiteX0" fmla="*/ 787471 w 788038"/>
                  <a:gd name="connsiteY0" fmla="*/ 143027 h 331508"/>
                  <a:gd name="connsiteX1" fmla="*/ 552266 w 788038"/>
                  <a:gd name="connsiteY1" fmla="*/ 331321 h 331508"/>
                  <a:gd name="connsiteX2" fmla="*/ 214420 w 788038"/>
                  <a:gd name="connsiteY2" fmla="*/ 279838 h 331508"/>
                  <a:gd name="connsiteX3" fmla="*/ -8 w 788038"/>
                  <a:gd name="connsiteY3" fmla="*/ 164130 h 331508"/>
                  <a:gd name="connsiteX4" fmla="*/ 172475 w 788038"/>
                  <a:gd name="connsiteY4" fmla="*/ 67043 h 331508"/>
                  <a:gd name="connsiteX5" fmla="*/ 228533 w 788038"/>
                  <a:gd name="connsiteY5" fmla="*/ 70897 h 331508"/>
                  <a:gd name="connsiteX6" fmla="*/ 585130 w 788038"/>
                  <a:gd name="connsiteY6" fmla="*/ -187 h 33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8038" h="331508">
                    <a:moveTo>
                      <a:pt x="787471" y="143027"/>
                    </a:moveTo>
                    <a:lnTo>
                      <a:pt x="552266" y="331321"/>
                    </a:lnTo>
                    <a:cubicBezTo>
                      <a:pt x="438662" y="321456"/>
                      <a:pt x="325809" y="304253"/>
                      <a:pt x="214420" y="279838"/>
                    </a:cubicBezTo>
                    <a:cubicBezTo>
                      <a:pt x="102763" y="253704"/>
                      <a:pt x="5349" y="215875"/>
                      <a:pt x="-8" y="164130"/>
                    </a:cubicBezTo>
                    <a:cubicBezTo>
                      <a:pt x="-8175" y="85728"/>
                      <a:pt x="74408" y="64037"/>
                      <a:pt x="172475" y="67043"/>
                    </a:cubicBezTo>
                    <a:cubicBezTo>
                      <a:pt x="191213" y="67376"/>
                      <a:pt x="209925" y="68663"/>
                      <a:pt x="228533" y="70897"/>
                    </a:cubicBezTo>
                    <a:cubicBezTo>
                      <a:pt x="385336" y="88015"/>
                      <a:pt x="585130" y="-187"/>
                      <a:pt x="585130" y="-187"/>
                    </a:cubicBezTo>
                    <a:close/>
                  </a:path>
                </a:pathLst>
              </a:custGeom>
              <a:noFill/>
              <a:ln w="1633" cap="rnd">
                <a:solidFill>
                  <a:srgbClr val="263238"/>
                </a:solidFill>
                <a:prstDash val="solid"/>
                <a:round/>
              </a:ln>
            </p:spPr>
            <p:txBody>
              <a:bodyPr rtlCol="0" anchor="ctr"/>
              <a:lstStyle/>
              <a:p>
                <a:endParaRPr lang="zh-CN" altLang="en-US"/>
              </a:p>
            </p:txBody>
          </p:sp>
          <p:sp>
            <p:nvSpPr>
              <p:cNvPr id="67" name="任意多边形 35">
                <a:extLst>
                  <a:ext uri="{FF2B5EF4-FFF2-40B4-BE49-F238E27FC236}">
                    <a16:creationId xmlns:a16="http://schemas.microsoft.com/office/drawing/2014/main" id="{52F5C514-CC9B-4AA3-9F10-149CB42696B1}"/>
                  </a:ext>
                </a:extLst>
              </p:cNvPr>
              <p:cNvSpPr/>
              <p:nvPr/>
            </p:nvSpPr>
            <p:spPr>
              <a:xfrm>
                <a:off x="5558099" y="5492110"/>
                <a:ext cx="98585" cy="71635"/>
              </a:xfrm>
              <a:custGeom>
                <a:avLst/>
                <a:gdLst>
                  <a:gd name="connsiteX0" fmla="*/ 81624 w 98585"/>
                  <a:gd name="connsiteY0" fmla="*/ 497 h 71635"/>
                  <a:gd name="connsiteX1" fmla="*/ 20014 w 98585"/>
                  <a:gd name="connsiteY1" fmla="*/ 66419 h 71635"/>
                  <a:gd name="connsiteX2" fmla="*/ 81624 w 98585"/>
                  <a:gd name="connsiteY2" fmla="*/ 497 h 71635"/>
                </a:gdLst>
                <a:ahLst/>
                <a:cxnLst>
                  <a:cxn ang="0">
                    <a:pos x="connsiteX0" y="connsiteY0"/>
                  </a:cxn>
                  <a:cxn ang="0">
                    <a:pos x="connsiteX1" y="connsiteY1"/>
                  </a:cxn>
                  <a:cxn ang="0">
                    <a:pos x="connsiteX2" y="connsiteY2"/>
                  </a:cxn>
                </a:cxnLst>
                <a:rect l="l" t="t" r="r" b="b"/>
                <a:pathLst>
                  <a:path w="98585" h="71635">
                    <a:moveTo>
                      <a:pt x="81624" y="497"/>
                    </a:moveTo>
                    <a:cubicBezTo>
                      <a:pt x="123961" y="7030"/>
                      <a:pt x="77443" y="92815"/>
                      <a:pt x="20014" y="66419"/>
                    </a:cubicBezTo>
                    <a:cubicBezTo>
                      <a:pt x="-37415" y="40024"/>
                      <a:pt x="39157" y="-6363"/>
                      <a:pt x="81624" y="497"/>
                    </a:cubicBezTo>
                    <a:close/>
                  </a:path>
                </a:pathLst>
              </a:custGeom>
              <a:solidFill>
                <a:srgbClr val="FFFFFF"/>
              </a:solidFill>
              <a:ln w="6531" cap="flat">
                <a:noFill/>
                <a:prstDash val="solid"/>
                <a:miter/>
              </a:ln>
            </p:spPr>
            <p:txBody>
              <a:bodyPr rtlCol="0" anchor="ctr"/>
              <a:lstStyle/>
              <a:p>
                <a:endParaRPr lang="zh-CN" altLang="en-US"/>
              </a:p>
            </p:txBody>
          </p:sp>
          <p:sp>
            <p:nvSpPr>
              <p:cNvPr id="68" name="任意多边形 36">
                <a:extLst>
                  <a:ext uri="{FF2B5EF4-FFF2-40B4-BE49-F238E27FC236}">
                    <a16:creationId xmlns:a16="http://schemas.microsoft.com/office/drawing/2014/main" id="{738678CC-23FE-49A3-A626-7F65C7A53AA4}"/>
                  </a:ext>
                </a:extLst>
              </p:cNvPr>
              <p:cNvSpPr/>
              <p:nvPr/>
            </p:nvSpPr>
            <p:spPr>
              <a:xfrm>
                <a:off x="5558099" y="5492110"/>
                <a:ext cx="98585" cy="71635"/>
              </a:xfrm>
              <a:custGeom>
                <a:avLst/>
                <a:gdLst>
                  <a:gd name="connsiteX0" fmla="*/ 81624 w 98585"/>
                  <a:gd name="connsiteY0" fmla="*/ 497 h 71635"/>
                  <a:gd name="connsiteX1" fmla="*/ 20014 w 98585"/>
                  <a:gd name="connsiteY1" fmla="*/ 66419 h 71635"/>
                  <a:gd name="connsiteX2" fmla="*/ 81624 w 98585"/>
                  <a:gd name="connsiteY2" fmla="*/ 497 h 71635"/>
                </a:gdLst>
                <a:ahLst/>
                <a:cxnLst>
                  <a:cxn ang="0">
                    <a:pos x="connsiteX0" y="connsiteY0"/>
                  </a:cxn>
                  <a:cxn ang="0">
                    <a:pos x="connsiteX1" y="connsiteY1"/>
                  </a:cxn>
                  <a:cxn ang="0">
                    <a:pos x="connsiteX2" y="connsiteY2"/>
                  </a:cxn>
                </a:cxnLst>
                <a:rect l="l" t="t" r="r" b="b"/>
                <a:pathLst>
                  <a:path w="98585" h="71635">
                    <a:moveTo>
                      <a:pt x="81624" y="497"/>
                    </a:moveTo>
                    <a:cubicBezTo>
                      <a:pt x="123961" y="7030"/>
                      <a:pt x="77443" y="92815"/>
                      <a:pt x="20014" y="66419"/>
                    </a:cubicBezTo>
                    <a:cubicBezTo>
                      <a:pt x="-37415" y="40024"/>
                      <a:pt x="39157" y="-6363"/>
                      <a:pt x="81624" y="497"/>
                    </a:cubicBezTo>
                    <a:close/>
                  </a:path>
                </a:pathLst>
              </a:custGeom>
              <a:noFill/>
              <a:ln w="1633" cap="flat">
                <a:solidFill>
                  <a:srgbClr val="000000"/>
                </a:solidFill>
                <a:prstDash val="solid"/>
                <a:miter/>
              </a:ln>
            </p:spPr>
            <p:txBody>
              <a:bodyPr rtlCol="0" anchor="ctr"/>
              <a:lstStyle/>
              <a:p>
                <a:endParaRPr lang="zh-CN" altLang="en-US"/>
              </a:p>
            </p:txBody>
          </p:sp>
          <p:sp>
            <p:nvSpPr>
              <p:cNvPr id="69" name="任意多边形 37">
                <a:extLst>
                  <a:ext uri="{FF2B5EF4-FFF2-40B4-BE49-F238E27FC236}">
                    <a16:creationId xmlns:a16="http://schemas.microsoft.com/office/drawing/2014/main" id="{B77E4DFD-F46A-45DC-BCA3-862F17475B29}"/>
                  </a:ext>
                </a:extLst>
              </p:cNvPr>
              <p:cNvSpPr/>
              <p:nvPr/>
            </p:nvSpPr>
            <p:spPr>
              <a:xfrm>
                <a:off x="5558041" y="5492128"/>
                <a:ext cx="98738" cy="53717"/>
              </a:xfrm>
              <a:custGeom>
                <a:avLst/>
                <a:gdLst>
                  <a:gd name="connsiteX0" fmla="*/ 2039 w 98738"/>
                  <a:gd name="connsiteY0" fmla="*/ 53530 h 53717"/>
                  <a:gd name="connsiteX1" fmla="*/ 93508 w 98738"/>
                  <a:gd name="connsiteY1" fmla="*/ 37654 h 53717"/>
                  <a:gd name="connsiteX2" fmla="*/ 81747 w 98738"/>
                  <a:gd name="connsiteY2" fmla="*/ 479 h 53717"/>
                  <a:gd name="connsiteX3" fmla="*/ 2039 w 98738"/>
                  <a:gd name="connsiteY3" fmla="*/ 53530 h 53717"/>
                </a:gdLst>
                <a:ahLst/>
                <a:cxnLst>
                  <a:cxn ang="0">
                    <a:pos x="connsiteX0" y="connsiteY0"/>
                  </a:cxn>
                  <a:cxn ang="0">
                    <a:pos x="connsiteX1" y="connsiteY1"/>
                  </a:cxn>
                  <a:cxn ang="0">
                    <a:pos x="connsiteX2" y="connsiteY2"/>
                  </a:cxn>
                  <a:cxn ang="0">
                    <a:pos x="connsiteX3" y="connsiteY3"/>
                  </a:cxn>
                </a:cxnLst>
                <a:rect l="l" t="t" r="r" b="b"/>
                <a:pathLst>
                  <a:path w="98738" h="53717">
                    <a:moveTo>
                      <a:pt x="2039" y="53530"/>
                    </a:moveTo>
                    <a:cubicBezTo>
                      <a:pt x="32785" y="49819"/>
                      <a:pt x="63310" y="44520"/>
                      <a:pt x="93508" y="37654"/>
                    </a:cubicBezTo>
                    <a:cubicBezTo>
                      <a:pt x="101609" y="20667"/>
                      <a:pt x="100041" y="3288"/>
                      <a:pt x="81747" y="479"/>
                    </a:cubicBezTo>
                    <a:cubicBezTo>
                      <a:pt x="46075" y="-5271"/>
                      <a:pt x="-13772" y="27396"/>
                      <a:pt x="2039" y="53530"/>
                    </a:cubicBezTo>
                    <a:close/>
                  </a:path>
                </a:pathLst>
              </a:custGeom>
              <a:solidFill>
                <a:srgbClr val="000000">
                  <a:alpha val="70000"/>
                </a:srgbClr>
              </a:solidFill>
              <a:ln w="6531" cap="flat">
                <a:noFill/>
                <a:prstDash val="solid"/>
                <a:miter/>
              </a:ln>
            </p:spPr>
            <p:txBody>
              <a:bodyPr rtlCol="0" anchor="ctr"/>
              <a:lstStyle/>
              <a:p>
                <a:endParaRPr lang="zh-CN" altLang="en-US"/>
              </a:p>
            </p:txBody>
          </p:sp>
          <p:sp>
            <p:nvSpPr>
              <p:cNvPr id="70" name="任意多边形 38">
                <a:extLst>
                  <a:ext uri="{FF2B5EF4-FFF2-40B4-BE49-F238E27FC236}">
                    <a16:creationId xmlns:a16="http://schemas.microsoft.com/office/drawing/2014/main" id="{C8E33897-7B04-4BB9-A648-80E1D1EA0472}"/>
                  </a:ext>
                </a:extLst>
              </p:cNvPr>
              <p:cNvSpPr/>
              <p:nvPr/>
            </p:nvSpPr>
            <p:spPr>
              <a:xfrm>
                <a:off x="5558041" y="5492128"/>
                <a:ext cx="98738" cy="53717"/>
              </a:xfrm>
              <a:custGeom>
                <a:avLst/>
                <a:gdLst>
                  <a:gd name="connsiteX0" fmla="*/ 2039 w 98738"/>
                  <a:gd name="connsiteY0" fmla="*/ 53530 h 53717"/>
                  <a:gd name="connsiteX1" fmla="*/ 93508 w 98738"/>
                  <a:gd name="connsiteY1" fmla="*/ 37654 h 53717"/>
                  <a:gd name="connsiteX2" fmla="*/ 81747 w 98738"/>
                  <a:gd name="connsiteY2" fmla="*/ 479 h 53717"/>
                  <a:gd name="connsiteX3" fmla="*/ 2039 w 98738"/>
                  <a:gd name="connsiteY3" fmla="*/ 53530 h 53717"/>
                </a:gdLst>
                <a:ahLst/>
                <a:cxnLst>
                  <a:cxn ang="0">
                    <a:pos x="connsiteX0" y="connsiteY0"/>
                  </a:cxn>
                  <a:cxn ang="0">
                    <a:pos x="connsiteX1" y="connsiteY1"/>
                  </a:cxn>
                  <a:cxn ang="0">
                    <a:pos x="connsiteX2" y="connsiteY2"/>
                  </a:cxn>
                  <a:cxn ang="0">
                    <a:pos x="connsiteX3" y="connsiteY3"/>
                  </a:cxn>
                </a:cxnLst>
                <a:rect l="l" t="t" r="r" b="b"/>
                <a:pathLst>
                  <a:path w="98738" h="53717">
                    <a:moveTo>
                      <a:pt x="2039" y="53530"/>
                    </a:moveTo>
                    <a:cubicBezTo>
                      <a:pt x="32785" y="49819"/>
                      <a:pt x="63310" y="44520"/>
                      <a:pt x="93508" y="37654"/>
                    </a:cubicBezTo>
                    <a:cubicBezTo>
                      <a:pt x="101609" y="20667"/>
                      <a:pt x="100041" y="3288"/>
                      <a:pt x="81747" y="479"/>
                    </a:cubicBezTo>
                    <a:cubicBezTo>
                      <a:pt x="46075" y="-5271"/>
                      <a:pt x="-13772" y="27396"/>
                      <a:pt x="2039" y="53530"/>
                    </a:cubicBezTo>
                    <a:close/>
                  </a:path>
                </a:pathLst>
              </a:custGeom>
              <a:noFill/>
              <a:ln w="1633" cap="flat">
                <a:solidFill>
                  <a:srgbClr val="000000"/>
                </a:solidFill>
                <a:prstDash val="solid"/>
                <a:miter/>
              </a:ln>
            </p:spPr>
            <p:txBody>
              <a:bodyPr rtlCol="0" anchor="ctr"/>
              <a:lstStyle/>
              <a:p>
                <a:endParaRPr lang="zh-CN" altLang="en-US"/>
              </a:p>
            </p:txBody>
          </p:sp>
          <p:sp>
            <p:nvSpPr>
              <p:cNvPr id="71" name="任意多边形 39">
                <a:extLst>
                  <a:ext uri="{FF2B5EF4-FFF2-40B4-BE49-F238E27FC236}">
                    <a16:creationId xmlns:a16="http://schemas.microsoft.com/office/drawing/2014/main" id="{E02711C6-F942-48A0-97AB-5882A177CCF4}"/>
                  </a:ext>
                </a:extLst>
              </p:cNvPr>
              <p:cNvSpPr/>
              <p:nvPr/>
            </p:nvSpPr>
            <p:spPr>
              <a:xfrm>
                <a:off x="5558099" y="5492110"/>
                <a:ext cx="98585" cy="71635"/>
              </a:xfrm>
              <a:custGeom>
                <a:avLst/>
                <a:gdLst>
                  <a:gd name="connsiteX0" fmla="*/ 81624 w 98585"/>
                  <a:gd name="connsiteY0" fmla="*/ 497 h 71635"/>
                  <a:gd name="connsiteX1" fmla="*/ 20014 w 98585"/>
                  <a:gd name="connsiteY1" fmla="*/ 66419 h 71635"/>
                  <a:gd name="connsiteX2" fmla="*/ 81624 w 98585"/>
                  <a:gd name="connsiteY2" fmla="*/ 497 h 71635"/>
                </a:gdLst>
                <a:ahLst/>
                <a:cxnLst>
                  <a:cxn ang="0">
                    <a:pos x="connsiteX0" y="connsiteY0"/>
                  </a:cxn>
                  <a:cxn ang="0">
                    <a:pos x="connsiteX1" y="connsiteY1"/>
                  </a:cxn>
                  <a:cxn ang="0">
                    <a:pos x="connsiteX2" y="connsiteY2"/>
                  </a:cxn>
                </a:cxnLst>
                <a:rect l="l" t="t" r="r" b="b"/>
                <a:pathLst>
                  <a:path w="98585" h="71635">
                    <a:moveTo>
                      <a:pt x="81624" y="497"/>
                    </a:moveTo>
                    <a:cubicBezTo>
                      <a:pt x="123961" y="7030"/>
                      <a:pt x="77443" y="92815"/>
                      <a:pt x="20014" y="66419"/>
                    </a:cubicBezTo>
                    <a:cubicBezTo>
                      <a:pt x="-37415" y="40024"/>
                      <a:pt x="39157" y="-6363"/>
                      <a:pt x="81624" y="497"/>
                    </a:cubicBezTo>
                    <a:close/>
                  </a:path>
                </a:pathLst>
              </a:custGeom>
              <a:noFill/>
              <a:ln w="1633" cap="rnd">
                <a:solidFill>
                  <a:srgbClr val="263238"/>
                </a:solidFill>
                <a:prstDash val="solid"/>
                <a:round/>
              </a:ln>
            </p:spPr>
            <p:txBody>
              <a:bodyPr rtlCol="0" anchor="ctr"/>
              <a:lstStyle/>
              <a:p>
                <a:endParaRPr lang="zh-CN" altLang="en-US"/>
              </a:p>
            </p:txBody>
          </p:sp>
          <p:sp>
            <p:nvSpPr>
              <p:cNvPr id="72" name="任意多边形 40">
                <a:extLst>
                  <a:ext uri="{FF2B5EF4-FFF2-40B4-BE49-F238E27FC236}">
                    <a16:creationId xmlns:a16="http://schemas.microsoft.com/office/drawing/2014/main" id="{E80DABE4-6420-4DDB-96BA-EB1CC3FA0AD7}"/>
                  </a:ext>
                </a:extLst>
              </p:cNvPr>
              <p:cNvSpPr/>
              <p:nvPr/>
            </p:nvSpPr>
            <p:spPr>
              <a:xfrm>
                <a:off x="5074194" y="5348726"/>
                <a:ext cx="233046" cy="206070"/>
              </a:xfrm>
              <a:custGeom>
                <a:avLst/>
                <a:gdLst>
                  <a:gd name="connsiteX0" fmla="*/ 214094 w 233046"/>
                  <a:gd name="connsiteY0" fmla="*/ 205883 h 206070"/>
                  <a:gd name="connsiteX1" fmla="*/ -8 w 233046"/>
                  <a:gd name="connsiteY1" fmla="*/ 93965 h 206070"/>
                  <a:gd name="connsiteX2" fmla="*/ 172149 w 233046"/>
                  <a:gd name="connsiteY2" fmla="*/ 79 h 206070"/>
                  <a:gd name="connsiteX3" fmla="*/ 214094 w 233046"/>
                  <a:gd name="connsiteY3" fmla="*/ 205883 h 206070"/>
                </a:gdLst>
                <a:ahLst/>
                <a:cxnLst>
                  <a:cxn ang="0">
                    <a:pos x="connsiteX0" y="connsiteY0"/>
                  </a:cxn>
                  <a:cxn ang="0">
                    <a:pos x="connsiteX1" y="connsiteY1"/>
                  </a:cxn>
                  <a:cxn ang="0">
                    <a:pos x="connsiteX2" y="connsiteY2"/>
                  </a:cxn>
                  <a:cxn ang="0">
                    <a:pos x="connsiteX3" y="connsiteY3"/>
                  </a:cxn>
                </a:cxnLst>
                <a:rect l="l" t="t" r="r" b="b"/>
                <a:pathLst>
                  <a:path w="233046" h="206070">
                    <a:moveTo>
                      <a:pt x="214094" y="205883"/>
                    </a:moveTo>
                    <a:cubicBezTo>
                      <a:pt x="102633" y="180468"/>
                      <a:pt x="5023" y="144076"/>
                      <a:pt x="-8" y="93965"/>
                    </a:cubicBezTo>
                    <a:cubicBezTo>
                      <a:pt x="-8174" y="17980"/>
                      <a:pt x="74278" y="-2862"/>
                      <a:pt x="172149" y="79"/>
                    </a:cubicBezTo>
                    <a:cubicBezTo>
                      <a:pt x="176462" y="4195"/>
                      <a:pt x="271524" y="94618"/>
                      <a:pt x="214094" y="205883"/>
                    </a:cubicBezTo>
                    <a:close/>
                  </a:path>
                </a:pathLst>
              </a:custGeom>
              <a:solidFill>
                <a:srgbClr val="FFFFFF"/>
              </a:solidFill>
              <a:ln w="6531" cap="flat">
                <a:noFill/>
                <a:prstDash val="solid"/>
                <a:miter/>
              </a:ln>
            </p:spPr>
            <p:txBody>
              <a:bodyPr rtlCol="0" anchor="ctr"/>
              <a:lstStyle/>
              <a:p>
                <a:endParaRPr lang="zh-CN" altLang="en-US"/>
              </a:p>
            </p:txBody>
          </p:sp>
          <p:sp>
            <p:nvSpPr>
              <p:cNvPr id="73" name="任意多边形 41">
                <a:extLst>
                  <a:ext uri="{FF2B5EF4-FFF2-40B4-BE49-F238E27FC236}">
                    <a16:creationId xmlns:a16="http://schemas.microsoft.com/office/drawing/2014/main" id="{623BAC4F-0E31-46B4-AC0B-08AAB43E92B4}"/>
                  </a:ext>
                </a:extLst>
              </p:cNvPr>
              <p:cNvSpPr/>
              <p:nvPr/>
            </p:nvSpPr>
            <p:spPr>
              <a:xfrm>
                <a:off x="5074194" y="5348726"/>
                <a:ext cx="233046" cy="206070"/>
              </a:xfrm>
              <a:custGeom>
                <a:avLst/>
                <a:gdLst>
                  <a:gd name="connsiteX0" fmla="*/ 214094 w 233046"/>
                  <a:gd name="connsiteY0" fmla="*/ 205883 h 206070"/>
                  <a:gd name="connsiteX1" fmla="*/ -8 w 233046"/>
                  <a:gd name="connsiteY1" fmla="*/ 93965 h 206070"/>
                  <a:gd name="connsiteX2" fmla="*/ 172149 w 233046"/>
                  <a:gd name="connsiteY2" fmla="*/ 79 h 206070"/>
                  <a:gd name="connsiteX3" fmla="*/ 214094 w 233046"/>
                  <a:gd name="connsiteY3" fmla="*/ 205883 h 206070"/>
                </a:gdLst>
                <a:ahLst/>
                <a:cxnLst>
                  <a:cxn ang="0">
                    <a:pos x="connsiteX0" y="connsiteY0"/>
                  </a:cxn>
                  <a:cxn ang="0">
                    <a:pos x="connsiteX1" y="connsiteY1"/>
                  </a:cxn>
                  <a:cxn ang="0">
                    <a:pos x="connsiteX2" y="connsiteY2"/>
                  </a:cxn>
                  <a:cxn ang="0">
                    <a:pos x="connsiteX3" y="connsiteY3"/>
                  </a:cxn>
                </a:cxnLst>
                <a:rect l="l" t="t" r="r" b="b"/>
                <a:pathLst>
                  <a:path w="233046" h="206070">
                    <a:moveTo>
                      <a:pt x="214094" y="205883"/>
                    </a:moveTo>
                    <a:cubicBezTo>
                      <a:pt x="102633" y="180468"/>
                      <a:pt x="5023" y="144076"/>
                      <a:pt x="-8" y="93965"/>
                    </a:cubicBezTo>
                    <a:cubicBezTo>
                      <a:pt x="-8174" y="17980"/>
                      <a:pt x="74278" y="-2862"/>
                      <a:pt x="172149" y="79"/>
                    </a:cubicBezTo>
                    <a:cubicBezTo>
                      <a:pt x="176462" y="4195"/>
                      <a:pt x="271524" y="94618"/>
                      <a:pt x="214094" y="205883"/>
                    </a:cubicBezTo>
                    <a:close/>
                  </a:path>
                </a:pathLst>
              </a:custGeom>
              <a:noFill/>
              <a:ln w="1633" cap="flat">
                <a:solidFill>
                  <a:srgbClr val="000000"/>
                </a:solidFill>
                <a:prstDash val="solid"/>
                <a:miter/>
              </a:ln>
            </p:spPr>
            <p:txBody>
              <a:bodyPr rtlCol="0" anchor="ctr"/>
              <a:lstStyle/>
              <a:p>
                <a:endParaRPr lang="zh-CN" altLang="en-US"/>
              </a:p>
            </p:txBody>
          </p:sp>
          <p:sp>
            <p:nvSpPr>
              <p:cNvPr id="74" name="任意多边形 42">
                <a:extLst>
                  <a:ext uri="{FF2B5EF4-FFF2-40B4-BE49-F238E27FC236}">
                    <a16:creationId xmlns:a16="http://schemas.microsoft.com/office/drawing/2014/main" id="{F1E2AD7D-5F65-4FAD-AEE1-B41F448F98E7}"/>
                  </a:ext>
                </a:extLst>
              </p:cNvPr>
              <p:cNvSpPr/>
              <p:nvPr/>
            </p:nvSpPr>
            <p:spPr>
              <a:xfrm>
                <a:off x="5074234" y="5348723"/>
                <a:ext cx="232752" cy="188171"/>
              </a:xfrm>
              <a:custGeom>
                <a:avLst/>
                <a:gdLst>
                  <a:gd name="connsiteX0" fmla="*/ -179 w 232752"/>
                  <a:gd name="connsiteY0" fmla="*/ 93183 h 188171"/>
                  <a:gd name="connsiteX1" fmla="*/ 130490 w 232752"/>
                  <a:gd name="connsiteY1" fmla="*/ 157342 h 188171"/>
                  <a:gd name="connsiteX2" fmla="*/ 222547 w 232752"/>
                  <a:gd name="connsiteY2" fmla="*/ 187984 h 188171"/>
                  <a:gd name="connsiteX3" fmla="*/ 171978 w 232752"/>
                  <a:gd name="connsiteY3" fmla="*/ 81 h 188171"/>
                  <a:gd name="connsiteX4" fmla="*/ -179 w 232752"/>
                  <a:gd name="connsiteY4" fmla="*/ 93183 h 188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752" h="188171">
                    <a:moveTo>
                      <a:pt x="-179" y="93183"/>
                    </a:moveTo>
                    <a:cubicBezTo>
                      <a:pt x="45425" y="110118"/>
                      <a:pt x="89206" y="131613"/>
                      <a:pt x="130490" y="157342"/>
                    </a:cubicBezTo>
                    <a:cubicBezTo>
                      <a:pt x="159950" y="170925"/>
                      <a:pt x="190821" y="181202"/>
                      <a:pt x="222547" y="187984"/>
                    </a:cubicBezTo>
                    <a:cubicBezTo>
                      <a:pt x="260115" y="85017"/>
                      <a:pt x="176029" y="3936"/>
                      <a:pt x="171978" y="81"/>
                    </a:cubicBezTo>
                    <a:cubicBezTo>
                      <a:pt x="74891" y="-2859"/>
                      <a:pt x="-6908" y="17722"/>
                      <a:pt x="-179" y="93183"/>
                    </a:cubicBezTo>
                    <a:close/>
                  </a:path>
                </a:pathLst>
              </a:custGeom>
              <a:solidFill>
                <a:srgbClr val="000000">
                  <a:alpha val="70000"/>
                </a:srgbClr>
              </a:solidFill>
              <a:ln w="6531" cap="flat">
                <a:noFill/>
                <a:prstDash val="solid"/>
                <a:miter/>
              </a:ln>
            </p:spPr>
            <p:txBody>
              <a:bodyPr rtlCol="0" anchor="ctr"/>
              <a:lstStyle/>
              <a:p>
                <a:endParaRPr lang="zh-CN" altLang="en-US"/>
              </a:p>
            </p:txBody>
          </p:sp>
          <p:sp>
            <p:nvSpPr>
              <p:cNvPr id="75" name="任意多边形 43">
                <a:extLst>
                  <a:ext uri="{FF2B5EF4-FFF2-40B4-BE49-F238E27FC236}">
                    <a16:creationId xmlns:a16="http://schemas.microsoft.com/office/drawing/2014/main" id="{E58E416F-0A4A-443B-989D-79CAF30B0B8F}"/>
                  </a:ext>
                </a:extLst>
              </p:cNvPr>
              <p:cNvSpPr/>
              <p:nvPr/>
            </p:nvSpPr>
            <p:spPr>
              <a:xfrm>
                <a:off x="5074234" y="5348723"/>
                <a:ext cx="232752" cy="188171"/>
              </a:xfrm>
              <a:custGeom>
                <a:avLst/>
                <a:gdLst>
                  <a:gd name="connsiteX0" fmla="*/ -179 w 232752"/>
                  <a:gd name="connsiteY0" fmla="*/ 93183 h 188171"/>
                  <a:gd name="connsiteX1" fmla="*/ 130490 w 232752"/>
                  <a:gd name="connsiteY1" fmla="*/ 157342 h 188171"/>
                  <a:gd name="connsiteX2" fmla="*/ 222547 w 232752"/>
                  <a:gd name="connsiteY2" fmla="*/ 187984 h 188171"/>
                  <a:gd name="connsiteX3" fmla="*/ 171978 w 232752"/>
                  <a:gd name="connsiteY3" fmla="*/ 81 h 188171"/>
                  <a:gd name="connsiteX4" fmla="*/ -179 w 232752"/>
                  <a:gd name="connsiteY4" fmla="*/ 93183 h 188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752" h="188171">
                    <a:moveTo>
                      <a:pt x="-179" y="93183"/>
                    </a:moveTo>
                    <a:cubicBezTo>
                      <a:pt x="45425" y="110118"/>
                      <a:pt x="89206" y="131613"/>
                      <a:pt x="130490" y="157342"/>
                    </a:cubicBezTo>
                    <a:cubicBezTo>
                      <a:pt x="159950" y="170925"/>
                      <a:pt x="190821" y="181202"/>
                      <a:pt x="222547" y="187984"/>
                    </a:cubicBezTo>
                    <a:cubicBezTo>
                      <a:pt x="260115" y="85017"/>
                      <a:pt x="176029" y="3936"/>
                      <a:pt x="171978" y="81"/>
                    </a:cubicBezTo>
                    <a:cubicBezTo>
                      <a:pt x="74891" y="-2859"/>
                      <a:pt x="-6908" y="17722"/>
                      <a:pt x="-179" y="93183"/>
                    </a:cubicBezTo>
                    <a:close/>
                  </a:path>
                </a:pathLst>
              </a:custGeom>
              <a:noFill/>
              <a:ln w="1633" cap="flat">
                <a:solidFill>
                  <a:srgbClr val="000000"/>
                </a:solidFill>
                <a:prstDash val="solid"/>
                <a:miter/>
              </a:ln>
            </p:spPr>
            <p:txBody>
              <a:bodyPr rtlCol="0" anchor="ctr"/>
              <a:lstStyle/>
              <a:p>
                <a:endParaRPr lang="zh-CN" altLang="en-US"/>
              </a:p>
            </p:txBody>
          </p:sp>
          <p:sp>
            <p:nvSpPr>
              <p:cNvPr id="76" name="任意多边形 44">
                <a:extLst>
                  <a:ext uri="{FF2B5EF4-FFF2-40B4-BE49-F238E27FC236}">
                    <a16:creationId xmlns:a16="http://schemas.microsoft.com/office/drawing/2014/main" id="{2773AECB-D90C-446E-A1B1-3AED8CF48B17}"/>
                  </a:ext>
                </a:extLst>
              </p:cNvPr>
              <p:cNvSpPr/>
              <p:nvPr/>
            </p:nvSpPr>
            <p:spPr>
              <a:xfrm>
                <a:off x="5074194" y="5348726"/>
                <a:ext cx="233046" cy="206070"/>
              </a:xfrm>
              <a:custGeom>
                <a:avLst/>
                <a:gdLst>
                  <a:gd name="connsiteX0" fmla="*/ 214094 w 233046"/>
                  <a:gd name="connsiteY0" fmla="*/ 205883 h 206070"/>
                  <a:gd name="connsiteX1" fmla="*/ -8 w 233046"/>
                  <a:gd name="connsiteY1" fmla="*/ 93965 h 206070"/>
                  <a:gd name="connsiteX2" fmla="*/ 172149 w 233046"/>
                  <a:gd name="connsiteY2" fmla="*/ 79 h 206070"/>
                  <a:gd name="connsiteX3" fmla="*/ 214094 w 233046"/>
                  <a:gd name="connsiteY3" fmla="*/ 205883 h 206070"/>
                </a:gdLst>
                <a:ahLst/>
                <a:cxnLst>
                  <a:cxn ang="0">
                    <a:pos x="connsiteX0" y="connsiteY0"/>
                  </a:cxn>
                  <a:cxn ang="0">
                    <a:pos x="connsiteX1" y="connsiteY1"/>
                  </a:cxn>
                  <a:cxn ang="0">
                    <a:pos x="connsiteX2" y="connsiteY2"/>
                  </a:cxn>
                  <a:cxn ang="0">
                    <a:pos x="connsiteX3" y="connsiteY3"/>
                  </a:cxn>
                </a:cxnLst>
                <a:rect l="l" t="t" r="r" b="b"/>
                <a:pathLst>
                  <a:path w="233046" h="206070">
                    <a:moveTo>
                      <a:pt x="214094" y="205883"/>
                    </a:moveTo>
                    <a:cubicBezTo>
                      <a:pt x="102633" y="180468"/>
                      <a:pt x="5023" y="144076"/>
                      <a:pt x="-8" y="93965"/>
                    </a:cubicBezTo>
                    <a:cubicBezTo>
                      <a:pt x="-8174" y="17980"/>
                      <a:pt x="74278" y="-2862"/>
                      <a:pt x="172149" y="79"/>
                    </a:cubicBezTo>
                    <a:cubicBezTo>
                      <a:pt x="176462" y="4195"/>
                      <a:pt x="271524" y="94618"/>
                      <a:pt x="214094" y="205883"/>
                    </a:cubicBezTo>
                    <a:close/>
                  </a:path>
                </a:pathLst>
              </a:custGeom>
              <a:noFill/>
              <a:ln w="1633" cap="rnd">
                <a:solidFill>
                  <a:srgbClr val="263238"/>
                </a:solidFill>
                <a:prstDash val="solid"/>
                <a:round/>
              </a:ln>
            </p:spPr>
            <p:txBody>
              <a:bodyPr rtlCol="0" anchor="ctr"/>
              <a:lstStyle/>
              <a:p>
                <a:endParaRPr lang="zh-CN" altLang="en-US"/>
              </a:p>
            </p:txBody>
          </p:sp>
          <p:sp>
            <p:nvSpPr>
              <p:cNvPr id="77" name="任意多边形 45">
                <a:extLst>
                  <a:ext uri="{FF2B5EF4-FFF2-40B4-BE49-F238E27FC236}">
                    <a16:creationId xmlns:a16="http://schemas.microsoft.com/office/drawing/2014/main" id="{950C9BE8-9C27-4942-A9A2-44B67A188425}"/>
                  </a:ext>
                </a:extLst>
              </p:cNvPr>
              <p:cNvSpPr/>
              <p:nvPr/>
            </p:nvSpPr>
            <p:spPr>
              <a:xfrm>
                <a:off x="5307216" y="5339949"/>
                <a:ext cx="71612" cy="116367"/>
              </a:xfrm>
              <a:custGeom>
                <a:avLst/>
                <a:gdLst>
                  <a:gd name="connsiteX0" fmla="*/ 60323 w 71612"/>
                  <a:gd name="connsiteY0" fmla="*/ 116135 h 116367"/>
                  <a:gd name="connsiteX1" fmla="*/ 59604 w 71612"/>
                  <a:gd name="connsiteY1" fmla="*/ 116135 h 116367"/>
                  <a:gd name="connsiteX2" fmla="*/ 46537 w 71612"/>
                  <a:gd name="connsiteY2" fmla="*/ 105355 h 116367"/>
                  <a:gd name="connsiteX3" fmla="*/ 46537 w 71612"/>
                  <a:gd name="connsiteY3" fmla="*/ 105355 h 116367"/>
                  <a:gd name="connsiteX4" fmla="*/ 3089 w 71612"/>
                  <a:gd name="connsiteY4" fmla="*/ 19048 h 116367"/>
                  <a:gd name="connsiteX5" fmla="*/ 1985 w 71612"/>
                  <a:gd name="connsiteY5" fmla="*/ 4210 h 116367"/>
                  <a:gd name="connsiteX6" fmla="*/ 3089 w 71612"/>
                  <a:gd name="connsiteY6" fmla="*/ 3106 h 116367"/>
                  <a:gd name="connsiteX7" fmla="*/ 3089 w 71612"/>
                  <a:gd name="connsiteY7" fmla="*/ 3106 h 116367"/>
                  <a:gd name="connsiteX8" fmla="*/ 20730 w 71612"/>
                  <a:gd name="connsiteY8" fmla="*/ 3106 h 116367"/>
                  <a:gd name="connsiteX9" fmla="*/ 71037 w 71612"/>
                  <a:gd name="connsiteY9" fmla="*/ 104114 h 116367"/>
                  <a:gd name="connsiteX10" fmla="*/ 60323 w 71612"/>
                  <a:gd name="connsiteY10" fmla="*/ 116135 h 11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612" h="116367">
                    <a:moveTo>
                      <a:pt x="60323" y="116135"/>
                    </a:moveTo>
                    <a:lnTo>
                      <a:pt x="59604" y="116135"/>
                    </a:lnTo>
                    <a:cubicBezTo>
                      <a:pt x="53038" y="116704"/>
                      <a:pt x="47223" y="111908"/>
                      <a:pt x="46537" y="105355"/>
                    </a:cubicBezTo>
                    <a:lnTo>
                      <a:pt x="46537" y="105355"/>
                    </a:lnTo>
                    <a:cubicBezTo>
                      <a:pt x="42107" y="72537"/>
                      <a:pt x="26806" y="42156"/>
                      <a:pt x="3089" y="19048"/>
                    </a:cubicBezTo>
                    <a:cubicBezTo>
                      <a:pt x="-1314" y="15258"/>
                      <a:pt x="-1811" y="8614"/>
                      <a:pt x="1985" y="4210"/>
                    </a:cubicBezTo>
                    <a:cubicBezTo>
                      <a:pt x="2325" y="3818"/>
                      <a:pt x="2691" y="3446"/>
                      <a:pt x="3089" y="3106"/>
                    </a:cubicBezTo>
                    <a:lnTo>
                      <a:pt x="3089" y="3106"/>
                    </a:lnTo>
                    <a:cubicBezTo>
                      <a:pt x="8153" y="-1285"/>
                      <a:pt x="15666" y="-1285"/>
                      <a:pt x="20730" y="3106"/>
                    </a:cubicBezTo>
                    <a:cubicBezTo>
                      <a:pt x="48654" y="29958"/>
                      <a:pt x="66425" y="65644"/>
                      <a:pt x="71037" y="104114"/>
                    </a:cubicBezTo>
                    <a:cubicBezTo>
                      <a:pt x="71266" y="110346"/>
                      <a:pt x="66542" y="115652"/>
                      <a:pt x="60323" y="116135"/>
                    </a:cubicBezTo>
                    <a:close/>
                  </a:path>
                </a:pathLst>
              </a:custGeom>
              <a:solidFill>
                <a:srgbClr val="FFFFFF"/>
              </a:solidFill>
              <a:ln w="6531" cap="flat">
                <a:noFill/>
                <a:prstDash val="solid"/>
                <a:miter/>
              </a:ln>
            </p:spPr>
            <p:txBody>
              <a:bodyPr rtlCol="0" anchor="ctr"/>
              <a:lstStyle/>
              <a:p>
                <a:endParaRPr lang="zh-CN" altLang="en-US"/>
              </a:p>
            </p:txBody>
          </p:sp>
          <p:sp>
            <p:nvSpPr>
              <p:cNvPr id="78" name="任意多边形 46">
                <a:extLst>
                  <a:ext uri="{FF2B5EF4-FFF2-40B4-BE49-F238E27FC236}">
                    <a16:creationId xmlns:a16="http://schemas.microsoft.com/office/drawing/2014/main" id="{9095278B-7C71-43CF-9A38-2DC7133791C8}"/>
                  </a:ext>
                </a:extLst>
              </p:cNvPr>
              <p:cNvSpPr/>
              <p:nvPr/>
            </p:nvSpPr>
            <p:spPr>
              <a:xfrm>
                <a:off x="5307216" y="5339949"/>
                <a:ext cx="71612" cy="116367"/>
              </a:xfrm>
              <a:custGeom>
                <a:avLst/>
                <a:gdLst>
                  <a:gd name="connsiteX0" fmla="*/ 60323 w 71612"/>
                  <a:gd name="connsiteY0" fmla="*/ 116135 h 116367"/>
                  <a:gd name="connsiteX1" fmla="*/ 59604 w 71612"/>
                  <a:gd name="connsiteY1" fmla="*/ 116135 h 116367"/>
                  <a:gd name="connsiteX2" fmla="*/ 46537 w 71612"/>
                  <a:gd name="connsiteY2" fmla="*/ 105355 h 116367"/>
                  <a:gd name="connsiteX3" fmla="*/ 46537 w 71612"/>
                  <a:gd name="connsiteY3" fmla="*/ 105355 h 116367"/>
                  <a:gd name="connsiteX4" fmla="*/ 3089 w 71612"/>
                  <a:gd name="connsiteY4" fmla="*/ 19048 h 116367"/>
                  <a:gd name="connsiteX5" fmla="*/ 1985 w 71612"/>
                  <a:gd name="connsiteY5" fmla="*/ 4210 h 116367"/>
                  <a:gd name="connsiteX6" fmla="*/ 3089 w 71612"/>
                  <a:gd name="connsiteY6" fmla="*/ 3106 h 116367"/>
                  <a:gd name="connsiteX7" fmla="*/ 3089 w 71612"/>
                  <a:gd name="connsiteY7" fmla="*/ 3106 h 116367"/>
                  <a:gd name="connsiteX8" fmla="*/ 20730 w 71612"/>
                  <a:gd name="connsiteY8" fmla="*/ 3106 h 116367"/>
                  <a:gd name="connsiteX9" fmla="*/ 71037 w 71612"/>
                  <a:gd name="connsiteY9" fmla="*/ 104114 h 116367"/>
                  <a:gd name="connsiteX10" fmla="*/ 60323 w 71612"/>
                  <a:gd name="connsiteY10" fmla="*/ 116135 h 11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612" h="116367">
                    <a:moveTo>
                      <a:pt x="60323" y="116135"/>
                    </a:moveTo>
                    <a:lnTo>
                      <a:pt x="59604" y="116135"/>
                    </a:lnTo>
                    <a:cubicBezTo>
                      <a:pt x="53038" y="116704"/>
                      <a:pt x="47223" y="111908"/>
                      <a:pt x="46537" y="105355"/>
                    </a:cubicBezTo>
                    <a:lnTo>
                      <a:pt x="46537" y="105355"/>
                    </a:lnTo>
                    <a:cubicBezTo>
                      <a:pt x="42107" y="72537"/>
                      <a:pt x="26806" y="42156"/>
                      <a:pt x="3089" y="19048"/>
                    </a:cubicBezTo>
                    <a:cubicBezTo>
                      <a:pt x="-1314" y="15258"/>
                      <a:pt x="-1811" y="8614"/>
                      <a:pt x="1985" y="4210"/>
                    </a:cubicBezTo>
                    <a:cubicBezTo>
                      <a:pt x="2325" y="3818"/>
                      <a:pt x="2691" y="3446"/>
                      <a:pt x="3089" y="3106"/>
                    </a:cubicBezTo>
                    <a:lnTo>
                      <a:pt x="3089" y="3106"/>
                    </a:lnTo>
                    <a:cubicBezTo>
                      <a:pt x="8153" y="-1285"/>
                      <a:pt x="15666" y="-1285"/>
                      <a:pt x="20730" y="3106"/>
                    </a:cubicBezTo>
                    <a:cubicBezTo>
                      <a:pt x="48654" y="29958"/>
                      <a:pt x="66425" y="65644"/>
                      <a:pt x="71037" y="104114"/>
                    </a:cubicBezTo>
                    <a:cubicBezTo>
                      <a:pt x="71266" y="110346"/>
                      <a:pt x="66542" y="115652"/>
                      <a:pt x="60323" y="116135"/>
                    </a:cubicBezTo>
                    <a:close/>
                  </a:path>
                </a:pathLst>
              </a:custGeom>
              <a:noFill/>
              <a:ln w="1633" cap="rnd">
                <a:solidFill>
                  <a:srgbClr val="263238"/>
                </a:solidFill>
                <a:prstDash val="solid"/>
                <a:round/>
              </a:ln>
            </p:spPr>
            <p:txBody>
              <a:bodyPr rtlCol="0" anchor="ctr"/>
              <a:lstStyle/>
              <a:p>
                <a:endParaRPr lang="zh-CN" altLang="en-US"/>
              </a:p>
            </p:txBody>
          </p:sp>
          <p:sp>
            <p:nvSpPr>
              <p:cNvPr id="79" name="任意多边形 47">
                <a:extLst>
                  <a:ext uri="{FF2B5EF4-FFF2-40B4-BE49-F238E27FC236}">
                    <a16:creationId xmlns:a16="http://schemas.microsoft.com/office/drawing/2014/main" id="{A9B9E3C0-B4AF-4680-B505-27E0974E4895}"/>
                  </a:ext>
                </a:extLst>
              </p:cNvPr>
              <p:cNvSpPr/>
              <p:nvPr/>
            </p:nvSpPr>
            <p:spPr>
              <a:xfrm>
                <a:off x="5360806" y="5339800"/>
                <a:ext cx="62588" cy="125424"/>
              </a:xfrm>
              <a:custGeom>
                <a:avLst/>
                <a:gdLst>
                  <a:gd name="connsiteX0" fmla="*/ 51748 w 62588"/>
                  <a:gd name="connsiteY0" fmla="*/ 125236 h 125424"/>
                  <a:gd name="connsiteX1" fmla="*/ 50769 w 62588"/>
                  <a:gd name="connsiteY1" fmla="*/ 125236 h 125424"/>
                  <a:gd name="connsiteX2" fmla="*/ 38878 w 62588"/>
                  <a:gd name="connsiteY2" fmla="*/ 113737 h 125424"/>
                  <a:gd name="connsiteX3" fmla="*/ 38878 w 62588"/>
                  <a:gd name="connsiteY3" fmla="*/ 113737 h 125424"/>
                  <a:gd name="connsiteX4" fmla="*/ 38878 w 62588"/>
                  <a:gd name="connsiteY4" fmla="*/ 113737 h 125424"/>
                  <a:gd name="connsiteX5" fmla="*/ 2878 w 62588"/>
                  <a:gd name="connsiteY5" fmla="*/ 20112 h 125424"/>
                  <a:gd name="connsiteX6" fmla="*/ 2878 w 62588"/>
                  <a:gd name="connsiteY6" fmla="*/ 3321 h 125424"/>
                  <a:gd name="connsiteX7" fmla="*/ 19231 w 62588"/>
                  <a:gd name="connsiteY7" fmla="*/ 3079 h 125424"/>
                  <a:gd name="connsiteX8" fmla="*/ 19473 w 62588"/>
                  <a:gd name="connsiteY8" fmla="*/ 3321 h 125424"/>
                  <a:gd name="connsiteX9" fmla="*/ 20780 w 62588"/>
                  <a:gd name="connsiteY9" fmla="*/ 4889 h 125424"/>
                  <a:gd name="connsiteX10" fmla="*/ 62006 w 62588"/>
                  <a:gd name="connsiteY10" fmla="*/ 113018 h 125424"/>
                  <a:gd name="connsiteX11" fmla="*/ 51748 w 62588"/>
                  <a:gd name="connsiteY11" fmla="*/ 125236 h 125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588" h="125424">
                    <a:moveTo>
                      <a:pt x="51748" y="125236"/>
                    </a:moveTo>
                    <a:lnTo>
                      <a:pt x="50769" y="125236"/>
                    </a:lnTo>
                    <a:cubicBezTo>
                      <a:pt x="44313" y="125347"/>
                      <a:pt x="38988" y="120198"/>
                      <a:pt x="38878" y="113737"/>
                    </a:cubicBezTo>
                    <a:cubicBezTo>
                      <a:pt x="38878" y="113737"/>
                      <a:pt x="38878" y="113737"/>
                      <a:pt x="38878" y="113737"/>
                    </a:cubicBezTo>
                    <a:lnTo>
                      <a:pt x="38878" y="113737"/>
                    </a:lnTo>
                    <a:cubicBezTo>
                      <a:pt x="36238" y="79691"/>
                      <a:pt x="23726" y="47154"/>
                      <a:pt x="2878" y="20112"/>
                    </a:cubicBezTo>
                    <a:cubicBezTo>
                      <a:pt x="-1715" y="15454"/>
                      <a:pt x="-1715" y="7980"/>
                      <a:pt x="2878" y="3321"/>
                    </a:cubicBezTo>
                    <a:cubicBezTo>
                      <a:pt x="7328" y="-1259"/>
                      <a:pt x="14645" y="-1370"/>
                      <a:pt x="19231" y="3079"/>
                    </a:cubicBezTo>
                    <a:cubicBezTo>
                      <a:pt x="19310" y="3158"/>
                      <a:pt x="19395" y="3236"/>
                      <a:pt x="19473" y="3321"/>
                    </a:cubicBezTo>
                    <a:cubicBezTo>
                      <a:pt x="19957" y="3798"/>
                      <a:pt x="20394" y="4327"/>
                      <a:pt x="20780" y="4889"/>
                    </a:cubicBezTo>
                    <a:cubicBezTo>
                      <a:pt x="44934" y="36047"/>
                      <a:pt x="59288" y="73687"/>
                      <a:pt x="62006" y="113018"/>
                    </a:cubicBezTo>
                    <a:cubicBezTo>
                      <a:pt x="62326" y="119153"/>
                      <a:pt x="57844" y="124491"/>
                      <a:pt x="51748" y="125236"/>
                    </a:cubicBezTo>
                    <a:close/>
                  </a:path>
                </a:pathLst>
              </a:custGeom>
              <a:solidFill>
                <a:srgbClr val="FFFFFF"/>
              </a:solidFill>
              <a:ln w="6531" cap="flat">
                <a:noFill/>
                <a:prstDash val="solid"/>
                <a:miter/>
              </a:ln>
            </p:spPr>
            <p:txBody>
              <a:bodyPr rtlCol="0" anchor="ctr"/>
              <a:lstStyle/>
              <a:p>
                <a:endParaRPr lang="zh-CN" altLang="en-US"/>
              </a:p>
            </p:txBody>
          </p:sp>
          <p:sp>
            <p:nvSpPr>
              <p:cNvPr id="80" name="任意多边形 48">
                <a:extLst>
                  <a:ext uri="{FF2B5EF4-FFF2-40B4-BE49-F238E27FC236}">
                    <a16:creationId xmlns:a16="http://schemas.microsoft.com/office/drawing/2014/main" id="{85EC141C-00AE-4F6E-9FCA-BDDCE9142CAB}"/>
                  </a:ext>
                </a:extLst>
              </p:cNvPr>
              <p:cNvSpPr/>
              <p:nvPr/>
            </p:nvSpPr>
            <p:spPr>
              <a:xfrm>
                <a:off x="5360806" y="5339800"/>
                <a:ext cx="62588" cy="125424"/>
              </a:xfrm>
              <a:custGeom>
                <a:avLst/>
                <a:gdLst>
                  <a:gd name="connsiteX0" fmla="*/ 51748 w 62588"/>
                  <a:gd name="connsiteY0" fmla="*/ 125236 h 125424"/>
                  <a:gd name="connsiteX1" fmla="*/ 50769 w 62588"/>
                  <a:gd name="connsiteY1" fmla="*/ 125236 h 125424"/>
                  <a:gd name="connsiteX2" fmla="*/ 38878 w 62588"/>
                  <a:gd name="connsiteY2" fmla="*/ 113737 h 125424"/>
                  <a:gd name="connsiteX3" fmla="*/ 38878 w 62588"/>
                  <a:gd name="connsiteY3" fmla="*/ 113737 h 125424"/>
                  <a:gd name="connsiteX4" fmla="*/ 38878 w 62588"/>
                  <a:gd name="connsiteY4" fmla="*/ 113737 h 125424"/>
                  <a:gd name="connsiteX5" fmla="*/ 2878 w 62588"/>
                  <a:gd name="connsiteY5" fmla="*/ 20112 h 125424"/>
                  <a:gd name="connsiteX6" fmla="*/ 2878 w 62588"/>
                  <a:gd name="connsiteY6" fmla="*/ 3321 h 125424"/>
                  <a:gd name="connsiteX7" fmla="*/ 19231 w 62588"/>
                  <a:gd name="connsiteY7" fmla="*/ 3079 h 125424"/>
                  <a:gd name="connsiteX8" fmla="*/ 19473 w 62588"/>
                  <a:gd name="connsiteY8" fmla="*/ 3321 h 125424"/>
                  <a:gd name="connsiteX9" fmla="*/ 20780 w 62588"/>
                  <a:gd name="connsiteY9" fmla="*/ 4889 h 125424"/>
                  <a:gd name="connsiteX10" fmla="*/ 62006 w 62588"/>
                  <a:gd name="connsiteY10" fmla="*/ 113018 h 125424"/>
                  <a:gd name="connsiteX11" fmla="*/ 51748 w 62588"/>
                  <a:gd name="connsiteY11" fmla="*/ 125236 h 125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588" h="125424">
                    <a:moveTo>
                      <a:pt x="51748" y="125236"/>
                    </a:moveTo>
                    <a:lnTo>
                      <a:pt x="50769" y="125236"/>
                    </a:lnTo>
                    <a:cubicBezTo>
                      <a:pt x="44313" y="125347"/>
                      <a:pt x="38988" y="120198"/>
                      <a:pt x="38878" y="113737"/>
                    </a:cubicBezTo>
                    <a:cubicBezTo>
                      <a:pt x="38878" y="113737"/>
                      <a:pt x="38878" y="113737"/>
                      <a:pt x="38878" y="113737"/>
                    </a:cubicBezTo>
                    <a:lnTo>
                      <a:pt x="38878" y="113737"/>
                    </a:lnTo>
                    <a:cubicBezTo>
                      <a:pt x="36238" y="79691"/>
                      <a:pt x="23726" y="47154"/>
                      <a:pt x="2878" y="20112"/>
                    </a:cubicBezTo>
                    <a:cubicBezTo>
                      <a:pt x="-1715" y="15454"/>
                      <a:pt x="-1715" y="7980"/>
                      <a:pt x="2878" y="3321"/>
                    </a:cubicBezTo>
                    <a:cubicBezTo>
                      <a:pt x="7328" y="-1259"/>
                      <a:pt x="14645" y="-1370"/>
                      <a:pt x="19231" y="3079"/>
                    </a:cubicBezTo>
                    <a:cubicBezTo>
                      <a:pt x="19310" y="3158"/>
                      <a:pt x="19395" y="3236"/>
                      <a:pt x="19473" y="3321"/>
                    </a:cubicBezTo>
                    <a:cubicBezTo>
                      <a:pt x="19957" y="3798"/>
                      <a:pt x="20394" y="4327"/>
                      <a:pt x="20780" y="4889"/>
                    </a:cubicBezTo>
                    <a:cubicBezTo>
                      <a:pt x="44934" y="36047"/>
                      <a:pt x="59288" y="73687"/>
                      <a:pt x="62006" y="113018"/>
                    </a:cubicBezTo>
                    <a:cubicBezTo>
                      <a:pt x="62326" y="119153"/>
                      <a:pt x="57844" y="124491"/>
                      <a:pt x="51748" y="125236"/>
                    </a:cubicBezTo>
                    <a:close/>
                  </a:path>
                </a:pathLst>
              </a:custGeom>
              <a:noFill/>
              <a:ln w="1633" cap="rnd">
                <a:solidFill>
                  <a:srgbClr val="263238"/>
                </a:solidFill>
                <a:prstDash val="solid"/>
                <a:round/>
              </a:ln>
            </p:spPr>
            <p:txBody>
              <a:bodyPr rtlCol="0" anchor="ctr"/>
              <a:lstStyle/>
              <a:p>
                <a:endParaRPr lang="zh-CN" altLang="en-US"/>
              </a:p>
            </p:txBody>
          </p:sp>
          <p:sp>
            <p:nvSpPr>
              <p:cNvPr id="81" name="任意多边形 49">
                <a:extLst>
                  <a:ext uri="{FF2B5EF4-FFF2-40B4-BE49-F238E27FC236}">
                    <a16:creationId xmlns:a16="http://schemas.microsoft.com/office/drawing/2014/main" id="{6537042B-D332-4F6F-A22C-78315B3DD88D}"/>
                  </a:ext>
                </a:extLst>
              </p:cNvPr>
              <p:cNvSpPr/>
              <p:nvPr/>
            </p:nvSpPr>
            <p:spPr>
              <a:xfrm>
                <a:off x="5414700" y="5330878"/>
                <a:ext cx="62719" cy="125367"/>
              </a:xfrm>
              <a:custGeom>
                <a:avLst/>
                <a:gdLst>
                  <a:gd name="connsiteX0" fmla="*/ 51625 w 62719"/>
                  <a:gd name="connsiteY0" fmla="*/ 125141 h 125367"/>
                  <a:gd name="connsiteX1" fmla="*/ 51625 w 62719"/>
                  <a:gd name="connsiteY1" fmla="*/ 125141 h 125367"/>
                  <a:gd name="connsiteX2" fmla="*/ 39290 w 62719"/>
                  <a:gd name="connsiteY2" fmla="*/ 114688 h 125367"/>
                  <a:gd name="connsiteX3" fmla="*/ 39277 w 62719"/>
                  <a:gd name="connsiteY3" fmla="*/ 114492 h 125367"/>
                  <a:gd name="connsiteX4" fmla="*/ 39277 w 62719"/>
                  <a:gd name="connsiteY4" fmla="*/ 114492 h 125367"/>
                  <a:gd name="connsiteX5" fmla="*/ 1317 w 62719"/>
                  <a:gd name="connsiteY5" fmla="*/ 18384 h 125367"/>
                  <a:gd name="connsiteX6" fmla="*/ 4519 w 62719"/>
                  <a:gd name="connsiteY6" fmla="*/ 1789 h 125367"/>
                  <a:gd name="connsiteX7" fmla="*/ 20062 w 62719"/>
                  <a:gd name="connsiteY7" fmla="*/ 4644 h 125367"/>
                  <a:gd name="connsiteX8" fmla="*/ 20329 w 62719"/>
                  <a:gd name="connsiteY8" fmla="*/ 5056 h 125367"/>
                  <a:gd name="connsiteX9" fmla="*/ 62078 w 62719"/>
                  <a:gd name="connsiteY9" fmla="*/ 111747 h 125367"/>
                  <a:gd name="connsiteX10" fmla="*/ 52147 w 62719"/>
                  <a:gd name="connsiteY10" fmla="*/ 124814 h 125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719" h="125367">
                    <a:moveTo>
                      <a:pt x="51625" y="125141"/>
                    </a:moveTo>
                    <a:lnTo>
                      <a:pt x="51625" y="125141"/>
                    </a:lnTo>
                    <a:cubicBezTo>
                      <a:pt x="45333" y="125657"/>
                      <a:pt x="39812" y="120979"/>
                      <a:pt x="39290" y="114688"/>
                    </a:cubicBezTo>
                    <a:cubicBezTo>
                      <a:pt x="39283" y="114622"/>
                      <a:pt x="39283" y="114557"/>
                      <a:pt x="39277" y="114492"/>
                    </a:cubicBezTo>
                    <a:lnTo>
                      <a:pt x="39277" y="114492"/>
                    </a:lnTo>
                    <a:cubicBezTo>
                      <a:pt x="35683" y="73331"/>
                      <a:pt x="1709" y="19364"/>
                      <a:pt x="1317" y="18384"/>
                    </a:cubicBezTo>
                    <a:cubicBezTo>
                      <a:pt x="-2126" y="12870"/>
                      <a:pt x="-728" y="5631"/>
                      <a:pt x="4519" y="1789"/>
                    </a:cubicBezTo>
                    <a:cubicBezTo>
                      <a:pt x="9595" y="-1713"/>
                      <a:pt x="16553" y="-439"/>
                      <a:pt x="20062" y="4644"/>
                    </a:cubicBezTo>
                    <a:cubicBezTo>
                      <a:pt x="20153" y="4781"/>
                      <a:pt x="20245" y="4919"/>
                      <a:pt x="20329" y="5056"/>
                    </a:cubicBezTo>
                    <a:cubicBezTo>
                      <a:pt x="21897" y="7408"/>
                      <a:pt x="57962" y="63857"/>
                      <a:pt x="62078" y="111747"/>
                    </a:cubicBezTo>
                    <a:cubicBezTo>
                      <a:pt x="62784" y="118052"/>
                      <a:pt x="58413" y="123808"/>
                      <a:pt x="52147" y="124814"/>
                    </a:cubicBezTo>
                    <a:close/>
                  </a:path>
                </a:pathLst>
              </a:custGeom>
              <a:solidFill>
                <a:srgbClr val="FFFFFF"/>
              </a:solidFill>
              <a:ln w="6531" cap="flat">
                <a:noFill/>
                <a:prstDash val="solid"/>
                <a:miter/>
              </a:ln>
            </p:spPr>
            <p:txBody>
              <a:bodyPr rtlCol="0" anchor="ctr"/>
              <a:lstStyle/>
              <a:p>
                <a:endParaRPr lang="zh-CN" altLang="en-US"/>
              </a:p>
            </p:txBody>
          </p:sp>
          <p:sp>
            <p:nvSpPr>
              <p:cNvPr id="82" name="任意多边形 50">
                <a:extLst>
                  <a:ext uri="{FF2B5EF4-FFF2-40B4-BE49-F238E27FC236}">
                    <a16:creationId xmlns:a16="http://schemas.microsoft.com/office/drawing/2014/main" id="{DA97BCE4-6425-479B-9F26-A5DA741A7DE1}"/>
                  </a:ext>
                </a:extLst>
              </p:cNvPr>
              <p:cNvSpPr/>
              <p:nvPr/>
            </p:nvSpPr>
            <p:spPr>
              <a:xfrm>
                <a:off x="5414700" y="5330878"/>
                <a:ext cx="62719" cy="125367"/>
              </a:xfrm>
              <a:custGeom>
                <a:avLst/>
                <a:gdLst>
                  <a:gd name="connsiteX0" fmla="*/ 51625 w 62719"/>
                  <a:gd name="connsiteY0" fmla="*/ 125141 h 125367"/>
                  <a:gd name="connsiteX1" fmla="*/ 51625 w 62719"/>
                  <a:gd name="connsiteY1" fmla="*/ 125141 h 125367"/>
                  <a:gd name="connsiteX2" fmla="*/ 39290 w 62719"/>
                  <a:gd name="connsiteY2" fmla="*/ 114688 h 125367"/>
                  <a:gd name="connsiteX3" fmla="*/ 39277 w 62719"/>
                  <a:gd name="connsiteY3" fmla="*/ 114492 h 125367"/>
                  <a:gd name="connsiteX4" fmla="*/ 39277 w 62719"/>
                  <a:gd name="connsiteY4" fmla="*/ 114492 h 125367"/>
                  <a:gd name="connsiteX5" fmla="*/ 1317 w 62719"/>
                  <a:gd name="connsiteY5" fmla="*/ 18384 h 125367"/>
                  <a:gd name="connsiteX6" fmla="*/ 4519 w 62719"/>
                  <a:gd name="connsiteY6" fmla="*/ 1789 h 125367"/>
                  <a:gd name="connsiteX7" fmla="*/ 20062 w 62719"/>
                  <a:gd name="connsiteY7" fmla="*/ 4644 h 125367"/>
                  <a:gd name="connsiteX8" fmla="*/ 20329 w 62719"/>
                  <a:gd name="connsiteY8" fmla="*/ 5056 h 125367"/>
                  <a:gd name="connsiteX9" fmla="*/ 62078 w 62719"/>
                  <a:gd name="connsiteY9" fmla="*/ 111747 h 125367"/>
                  <a:gd name="connsiteX10" fmla="*/ 52147 w 62719"/>
                  <a:gd name="connsiteY10" fmla="*/ 124814 h 125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719" h="125367">
                    <a:moveTo>
                      <a:pt x="51625" y="125141"/>
                    </a:moveTo>
                    <a:lnTo>
                      <a:pt x="51625" y="125141"/>
                    </a:lnTo>
                    <a:cubicBezTo>
                      <a:pt x="45333" y="125657"/>
                      <a:pt x="39812" y="120979"/>
                      <a:pt x="39290" y="114688"/>
                    </a:cubicBezTo>
                    <a:cubicBezTo>
                      <a:pt x="39283" y="114622"/>
                      <a:pt x="39283" y="114557"/>
                      <a:pt x="39277" y="114492"/>
                    </a:cubicBezTo>
                    <a:lnTo>
                      <a:pt x="39277" y="114492"/>
                    </a:lnTo>
                    <a:cubicBezTo>
                      <a:pt x="35683" y="73331"/>
                      <a:pt x="1709" y="19364"/>
                      <a:pt x="1317" y="18384"/>
                    </a:cubicBezTo>
                    <a:cubicBezTo>
                      <a:pt x="-2126" y="12870"/>
                      <a:pt x="-728" y="5631"/>
                      <a:pt x="4519" y="1789"/>
                    </a:cubicBezTo>
                    <a:cubicBezTo>
                      <a:pt x="9595" y="-1713"/>
                      <a:pt x="16553" y="-439"/>
                      <a:pt x="20062" y="4644"/>
                    </a:cubicBezTo>
                    <a:cubicBezTo>
                      <a:pt x="20153" y="4781"/>
                      <a:pt x="20245" y="4919"/>
                      <a:pt x="20329" y="5056"/>
                    </a:cubicBezTo>
                    <a:cubicBezTo>
                      <a:pt x="21897" y="7408"/>
                      <a:pt x="57962" y="63857"/>
                      <a:pt x="62078" y="111747"/>
                    </a:cubicBezTo>
                    <a:cubicBezTo>
                      <a:pt x="62784" y="118052"/>
                      <a:pt x="58413" y="123808"/>
                      <a:pt x="52147" y="124814"/>
                    </a:cubicBezTo>
                    <a:close/>
                  </a:path>
                </a:pathLst>
              </a:custGeom>
              <a:noFill/>
              <a:ln w="1633" cap="rnd">
                <a:solidFill>
                  <a:srgbClr val="263238"/>
                </a:solidFill>
                <a:prstDash val="solid"/>
                <a:round/>
              </a:ln>
            </p:spPr>
            <p:txBody>
              <a:bodyPr rtlCol="0" anchor="ctr"/>
              <a:lstStyle/>
              <a:p>
                <a:endParaRPr lang="zh-CN" altLang="en-US"/>
              </a:p>
            </p:txBody>
          </p:sp>
          <p:sp>
            <p:nvSpPr>
              <p:cNvPr id="83" name="任意多边形 51">
                <a:extLst>
                  <a:ext uri="{FF2B5EF4-FFF2-40B4-BE49-F238E27FC236}">
                    <a16:creationId xmlns:a16="http://schemas.microsoft.com/office/drawing/2014/main" id="{DB88A295-6503-441F-BF0F-F09F0A7B8ECF}"/>
                  </a:ext>
                </a:extLst>
              </p:cNvPr>
              <p:cNvSpPr/>
              <p:nvPr/>
            </p:nvSpPr>
            <p:spPr>
              <a:xfrm>
                <a:off x="5468436" y="5322382"/>
                <a:ext cx="62735" cy="124901"/>
              </a:xfrm>
              <a:custGeom>
                <a:avLst/>
                <a:gdLst>
                  <a:gd name="connsiteX0" fmla="*/ 51268 w 62735"/>
                  <a:gd name="connsiteY0" fmla="*/ 124621 h 124901"/>
                  <a:gd name="connsiteX1" fmla="*/ 38821 w 62735"/>
                  <a:gd name="connsiteY1" fmla="*/ 115043 h 124901"/>
                  <a:gd name="connsiteX2" fmla="*/ 38920 w 62735"/>
                  <a:gd name="connsiteY2" fmla="*/ 111554 h 124901"/>
                  <a:gd name="connsiteX3" fmla="*/ 38920 w 62735"/>
                  <a:gd name="connsiteY3" fmla="*/ 111554 h 124901"/>
                  <a:gd name="connsiteX4" fmla="*/ 1548 w 62735"/>
                  <a:gd name="connsiteY4" fmla="*/ 18452 h 124901"/>
                  <a:gd name="connsiteX5" fmla="*/ 4292 w 62735"/>
                  <a:gd name="connsiteY5" fmla="*/ 1988 h 124901"/>
                  <a:gd name="connsiteX6" fmla="*/ 16314 w 62735"/>
                  <a:gd name="connsiteY6" fmla="*/ 1204 h 124901"/>
                  <a:gd name="connsiteX7" fmla="*/ 60872 w 62735"/>
                  <a:gd name="connsiteY7" fmla="*/ 115801 h 124901"/>
                  <a:gd name="connsiteX8" fmla="*/ 51268 w 62735"/>
                  <a:gd name="connsiteY8" fmla="*/ 124621 h 124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735" h="124901">
                    <a:moveTo>
                      <a:pt x="51268" y="124621"/>
                    </a:moveTo>
                    <a:cubicBezTo>
                      <a:pt x="45185" y="125411"/>
                      <a:pt x="39612" y="121125"/>
                      <a:pt x="38821" y="115043"/>
                    </a:cubicBezTo>
                    <a:cubicBezTo>
                      <a:pt x="38671" y="113880"/>
                      <a:pt x="38704" y="112704"/>
                      <a:pt x="38920" y="111554"/>
                    </a:cubicBezTo>
                    <a:lnTo>
                      <a:pt x="38920" y="111554"/>
                    </a:lnTo>
                    <a:cubicBezTo>
                      <a:pt x="46956" y="61638"/>
                      <a:pt x="1940" y="18844"/>
                      <a:pt x="1548" y="18452"/>
                    </a:cubicBezTo>
                    <a:cubicBezTo>
                      <a:pt x="-2117" y="13121"/>
                      <a:pt x="-902" y="5842"/>
                      <a:pt x="4292" y="1988"/>
                    </a:cubicBezTo>
                    <a:cubicBezTo>
                      <a:pt x="7801" y="-600"/>
                      <a:pt x="12498" y="-900"/>
                      <a:pt x="16314" y="1204"/>
                    </a:cubicBezTo>
                    <a:cubicBezTo>
                      <a:pt x="18535" y="3229"/>
                      <a:pt x="70999" y="52949"/>
                      <a:pt x="60872" y="115801"/>
                    </a:cubicBezTo>
                    <a:cubicBezTo>
                      <a:pt x="59742" y="120407"/>
                      <a:pt x="55952" y="123889"/>
                      <a:pt x="51268" y="124621"/>
                    </a:cubicBezTo>
                    <a:close/>
                  </a:path>
                </a:pathLst>
              </a:custGeom>
              <a:solidFill>
                <a:srgbClr val="FFFFFF"/>
              </a:solidFill>
              <a:ln w="6531" cap="flat">
                <a:noFill/>
                <a:prstDash val="solid"/>
                <a:miter/>
              </a:ln>
            </p:spPr>
            <p:txBody>
              <a:bodyPr rtlCol="0" anchor="ctr"/>
              <a:lstStyle/>
              <a:p>
                <a:endParaRPr lang="zh-CN" altLang="en-US"/>
              </a:p>
            </p:txBody>
          </p:sp>
          <p:sp>
            <p:nvSpPr>
              <p:cNvPr id="84" name="任意多边形 52">
                <a:extLst>
                  <a:ext uri="{FF2B5EF4-FFF2-40B4-BE49-F238E27FC236}">
                    <a16:creationId xmlns:a16="http://schemas.microsoft.com/office/drawing/2014/main" id="{E1E0961B-2456-4B04-9D8B-98674682079F}"/>
                  </a:ext>
                </a:extLst>
              </p:cNvPr>
              <p:cNvSpPr/>
              <p:nvPr/>
            </p:nvSpPr>
            <p:spPr>
              <a:xfrm>
                <a:off x="5468436" y="5322382"/>
                <a:ext cx="62735" cy="124901"/>
              </a:xfrm>
              <a:custGeom>
                <a:avLst/>
                <a:gdLst>
                  <a:gd name="connsiteX0" fmla="*/ 51268 w 62735"/>
                  <a:gd name="connsiteY0" fmla="*/ 124621 h 124901"/>
                  <a:gd name="connsiteX1" fmla="*/ 38821 w 62735"/>
                  <a:gd name="connsiteY1" fmla="*/ 115043 h 124901"/>
                  <a:gd name="connsiteX2" fmla="*/ 38920 w 62735"/>
                  <a:gd name="connsiteY2" fmla="*/ 111554 h 124901"/>
                  <a:gd name="connsiteX3" fmla="*/ 38920 w 62735"/>
                  <a:gd name="connsiteY3" fmla="*/ 111554 h 124901"/>
                  <a:gd name="connsiteX4" fmla="*/ 1548 w 62735"/>
                  <a:gd name="connsiteY4" fmla="*/ 18452 h 124901"/>
                  <a:gd name="connsiteX5" fmla="*/ 4292 w 62735"/>
                  <a:gd name="connsiteY5" fmla="*/ 1988 h 124901"/>
                  <a:gd name="connsiteX6" fmla="*/ 16314 w 62735"/>
                  <a:gd name="connsiteY6" fmla="*/ 1204 h 124901"/>
                  <a:gd name="connsiteX7" fmla="*/ 60872 w 62735"/>
                  <a:gd name="connsiteY7" fmla="*/ 115801 h 124901"/>
                  <a:gd name="connsiteX8" fmla="*/ 51268 w 62735"/>
                  <a:gd name="connsiteY8" fmla="*/ 124621 h 124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735" h="124901">
                    <a:moveTo>
                      <a:pt x="51268" y="124621"/>
                    </a:moveTo>
                    <a:cubicBezTo>
                      <a:pt x="45185" y="125411"/>
                      <a:pt x="39612" y="121125"/>
                      <a:pt x="38821" y="115043"/>
                    </a:cubicBezTo>
                    <a:cubicBezTo>
                      <a:pt x="38671" y="113880"/>
                      <a:pt x="38704" y="112704"/>
                      <a:pt x="38920" y="111554"/>
                    </a:cubicBezTo>
                    <a:lnTo>
                      <a:pt x="38920" y="111554"/>
                    </a:lnTo>
                    <a:cubicBezTo>
                      <a:pt x="46956" y="61638"/>
                      <a:pt x="1940" y="18844"/>
                      <a:pt x="1548" y="18452"/>
                    </a:cubicBezTo>
                    <a:cubicBezTo>
                      <a:pt x="-2117" y="13121"/>
                      <a:pt x="-902" y="5842"/>
                      <a:pt x="4292" y="1988"/>
                    </a:cubicBezTo>
                    <a:cubicBezTo>
                      <a:pt x="7801" y="-600"/>
                      <a:pt x="12498" y="-900"/>
                      <a:pt x="16314" y="1204"/>
                    </a:cubicBezTo>
                    <a:cubicBezTo>
                      <a:pt x="18535" y="3229"/>
                      <a:pt x="70999" y="52949"/>
                      <a:pt x="60872" y="115801"/>
                    </a:cubicBezTo>
                    <a:cubicBezTo>
                      <a:pt x="59742" y="120407"/>
                      <a:pt x="55952" y="123889"/>
                      <a:pt x="51268" y="124621"/>
                    </a:cubicBezTo>
                    <a:close/>
                  </a:path>
                </a:pathLst>
              </a:custGeom>
              <a:noFill/>
              <a:ln w="1633" cap="rnd">
                <a:solidFill>
                  <a:srgbClr val="263238"/>
                </a:solidFill>
                <a:prstDash val="solid"/>
                <a:round/>
              </a:ln>
            </p:spPr>
            <p:txBody>
              <a:bodyPr rtlCol="0" anchor="ctr"/>
              <a:lstStyle/>
              <a:p>
                <a:endParaRPr lang="zh-CN" altLang="en-US"/>
              </a:p>
            </p:txBody>
          </p:sp>
          <p:sp>
            <p:nvSpPr>
              <p:cNvPr id="85" name="任意多边形 53">
                <a:extLst>
                  <a:ext uri="{FF2B5EF4-FFF2-40B4-BE49-F238E27FC236}">
                    <a16:creationId xmlns:a16="http://schemas.microsoft.com/office/drawing/2014/main" id="{37D28C9F-77CC-4475-972F-63212E80C84C}"/>
                  </a:ext>
                </a:extLst>
              </p:cNvPr>
              <p:cNvSpPr/>
              <p:nvPr/>
            </p:nvSpPr>
            <p:spPr>
              <a:xfrm>
                <a:off x="5531320" y="5313097"/>
                <a:ext cx="62641" cy="125219"/>
              </a:xfrm>
              <a:custGeom>
                <a:avLst/>
                <a:gdLst>
                  <a:gd name="connsiteX0" fmla="*/ 49602 w 62641"/>
                  <a:gd name="connsiteY0" fmla="*/ 124890 h 125219"/>
                  <a:gd name="connsiteX1" fmla="*/ 45748 w 62641"/>
                  <a:gd name="connsiteY1" fmla="*/ 124890 h 125219"/>
                  <a:gd name="connsiteX2" fmla="*/ 36862 w 62641"/>
                  <a:gd name="connsiteY2" fmla="*/ 111823 h 125219"/>
                  <a:gd name="connsiteX3" fmla="*/ 2366 w 62641"/>
                  <a:gd name="connsiteY3" fmla="*/ 18917 h 125219"/>
                  <a:gd name="connsiteX4" fmla="*/ 3143 w 62641"/>
                  <a:gd name="connsiteY4" fmla="*/ 2949 h 125219"/>
                  <a:gd name="connsiteX5" fmla="*/ 3411 w 62641"/>
                  <a:gd name="connsiteY5" fmla="*/ 2714 h 125219"/>
                  <a:gd name="connsiteX6" fmla="*/ 20071 w 62641"/>
                  <a:gd name="connsiteY6" fmla="*/ 3564 h 125219"/>
                  <a:gd name="connsiteX7" fmla="*/ 20071 w 62641"/>
                  <a:gd name="connsiteY7" fmla="*/ 3564 h 125219"/>
                  <a:gd name="connsiteX8" fmla="*/ 59925 w 62641"/>
                  <a:gd name="connsiteY8" fmla="*/ 117246 h 125219"/>
                  <a:gd name="connsiteX9" fmla="*/ 49602 w 62641"/>
                  <a:gd name="connsiteY9" fmla="*/ 124890 h 125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641" h="125219">
                    <a:moveTo>
                      <a:pt x="49602" y="124890"/>
                    </a:moveTo>
                    <a:cubicBezTo>
                      <a:pt x="48322" y="125080"/>
                      <a:pt x="47028" y="125080"/>
                      <a:pt x="45748" y="124890"/>
                    </a:cubicBezTo>
                    <a:cubicBezTo>
                      <a:pt x="39809" y="123551"/>
                      <a:pt x="35921" y="117840"/>
                      <a:pt x="36862" y="111823"/>
                    </a:cubicBezTo>
                    <a:cubicBezTo>
                      <a:pt x="47120" y="68310"/>
                      <a:pt x="2888" y="18917"/>
                      <a:pt x="2366" y="18917"/>
                    </a:cubicBezTo>
                    <a:cubicBezTo>
                      <a:pt x="-1829" y="14291"/>
                      <a:pt x="-1483" y="7144"/>
                      <a:pt x="3143" y="2949"/>
                    </a:cubicBezTo>
                    <a:cubicBezTo>
                      <a:pt x="3228" y="2871"/>
                      <a:pt x="3319" y="2792"/>
                      <a:pt x="3411" y="2714"/>
                    </a:cubicBezTo>
                    <a:cubicBezTo>
                      <a:pt x="8311" y="-1461"/>
                      <a:pt x="15622" y="-1088"/>
                      <a:pt x="20071" y="3564"/>
                    </a:cubicBezTo>
                    <a:lnTo>
                      <a:pt x="20071" y="3564"/>
                    </a:lnTo>
                    <a:cubicBezTo>
                      <a:pt x="22293" y="5916"/>
                      <a:pt x="72992" y="62038"/>
                      <a:pt x="59925" y="117246"/>
                    </a:cubicBezTo>
                    <a:cubicBezTo>
                      <a:pt x="58331" y="121636"/>
                      <a:pt x="54267" y="124648"/>
                      <a:pt x="49602" y="124890"/>
                    </a:cubicBezTo>
                    <a:close/>
                  </a:path>
                </a:pathLst>
              </a:custGeom>
              <a:solidFill>
                <a:srgbClr val="FFFFFF"/>
              </a:solidFill>
              <a:ln w="6531" cap="flat">
                <a:noFill/>
                <a:prstDash val="solid"/>
                <a:miter/>
              </a:ln>
            </p:spPr>
            <p:txBody>
              <a:bodyPr rtlCol="0" anchor="ctr"/>
              <a:lstStyle/>
              <a:p>
                <a:endParaRPr lang="zh-CN" altLang="en-US"/>
              </a:p>
            </p:txBody>
          </p:sp>
          <p:sp>
            <p:nvSpPr>
              <p:cNvPr id="96" name="任意多边形 54">
                <a:extLst>
                  <a:ext uri="{FF2B5EF4-FFF2-40B4-BE49-F238E27FC236}">
                    <a16:creationId xmlns:a16="http://schemas.microsoft.com/office/drawing/2014/main" id="{F1AEA056-99E4-4DF8-97FE-7F9D593D2074}"/>
                  </a:ext>
                </a:extLst>
              </p:cNvPr>
              <p:cNvSpPr/>
              <p:nvPr/>
            </p:nvSpPr>
            <p:spPr>
              <a:xfrm>
                <a:off x="5531320" y="5313097"/>
                <a:ext cx="62641" cy="125219"/>
              </a:xfrm>
              <a:custGeom>
                <a:avLst/>
                <a:gdLst>
                  <a:gd name="connsiteX0" fmla="*/ 49602 w 62641"/>
                  <a:gd name="connsiteY0" fmla="*/ 124890 h 125219"/>
                  <a:gd name="connsiteX1" fmla="*/ 45748 w 62641"/>
                  <a:gd name="connsiteY1" fmla="*/ 124890 h 125219"/>
                  <a:gd name="connsiteX2" fmla="*/ 36862 w 62641"/>
                  <a:gd name="connsiteY2" fmla="*/ 111823 h 125219"/>
                  <a:gd name="connsiteX3" fmla="*/ 2366 w 62641"/>
                  <a:gd name="connsiteY3" fmla="*/ 18917 h 125219"/>
                  <a:gd name="connsiteX4" fmla="*/ 3143 w 62641"/>
                  <a:gd name="connsiteY4" fmla="*/ 2949 h 125219"/>
                  <a:gd name="connsiteX5" fmla="*/ 3411 w 62641"/>
                  <a:gd name="connsiteY5" fmla="*/ 2714 h 125219"/>
                  <a:gd name="connsiteX6" fmla="*/ 20071 w 62641"/>
                  <a:gd name="connsiteY6" fmla="*/ 3564 h 125219"/>
                  <a:gd name="connsiteX7" fmla="*/ 20071 w 62641"/>
                  <a:gd name="connsiteY7" fmla="*/ 3564 h 125219"/>
                  <a:gd name="connsiteX8" fmla="*/ 59925 w 62641"/>
                  <a:gd name="connsiteY8" fmla="*/ 117246 h 125219"/>
                  <a:gd name="connsiteX9" fmla="*/ 49602 w 62641"/>
                  <a:gd name="connsiteY9" fmla="*/ 124890 h 125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641" h="125219">
                    <a:moveTo>
                      <a:pt x="49602" y="124890"/>
                    </a:moveTo>
                    <a:cubicBezTo>
                      <a:pt x="48322" y="125080"/>
                      <a:pt x="47028" y="125080"/>
                      <a:pt x="45748" y="124890"/>
                    </a:cubicBezTo>
                    <a:cubicBezTo>
                      <a:pt x="39809" y="123551"/>
                      <a:pt x="35921" y="117840"/>
                      <a:pt x="36862" y="111823"/>
                    </a:cubicBezTo>
                    <a:cubicBezTo>
                      <a:pt x="47120" y="68310"/>
                      <a:pt x="2888" y="18917"/>
                      <a:pt x="2366" y="18917"/>
                    </a:cubicBezTo>
                    <a:cubicBezTo>
                      <a:pt x="-1829" y="14291"/>
                      <a:pt x="-1483" y="7144"/>
                      <a:pt x="3143" y="2949"/>
                    </a:cubicBezTo>
                    <a:cubicBezTo>
                      <a:pt x="3228" y="2871"/>
                      <a:pt x="3319" y="2792"/>
                      <a:pt x="3411" y="2714"/>
                    </a:cubicBezTo>
                    <a:cubicBezTo>
                      <a:pt x="8311" y="-1461"/>
                      <a:pt x="15622" y="-1088"/>
                      <a:pt x="20071" y="3564"/>
                    </a:cubicBezTo>
                    <a:lnTo>
                      <a:pt x="20071" y="3564"/>
                    </a:lnTo>
                    <a:cubicBezTo>
                      <a:pt x="22293" y="5916"/>
                      <a:pt x="72992" y="62038"/>
                      <a:pt x="59925" y="117246"/>
                    </a:cubicBezTo>
                    <a:cubicBezTo>
                      <a:pt x="58331" y="121636"/>
                      <a:pt x="54267" y="124648"/>
                      <a:pt x="49602" y="124890"/>
                    </a:cubicBezTo>
                    <a:close/>
                  </a:path>
                </a:pathLst>
              </a:custGeom>
              <a:noFill/>
              <a:ln w="1633" cap="rnd">
                <a:solidFill>
                  <a:srgbClr val="263238"/>
                </a:solidFill>
                <a:prstDash val="solid"/>
                <a:round/>
              </a:ln>
            </p:spPr>
            <p:txBody>
              <a:bodyPr rtlCol="0" anchor="ctr"/>
              <a:lstStyle/>
              <a:p>
                <a:endParaRPr lang="zh-CN" altLang="en-US"/>
              </a:p>
            </p:txBody>
          </p:sp>
          <p:sp>
            <p:nvSpPr>
              <p:cNvPr id="97" name="任意多边形 55">
                <a:extLst>
                  <a:ext uri="{FF2B5EF4-FFF2-40B4-BE49-F238E27FC236}">
                    <a16:creationId xmlns:a16="http://schemas.microsoft.com/office/drawing/2014/main" id="{F46F9CD1-EE93-44B7-80EE-933429873743}"/>
                  </a:ext>
                </a:extLst>
              </p:cNvPr>
              <p:cNvSpPr/>
              <p:nvPr/>
            </p:nvSpPr>
            <p:spPr>
              <a:xfrm>
                <a:off x="6256985" y="5348731"/>
                <a:ext cx="546525" cy="250891"/>
              </a:xfrm>
              <a:custGeom>
                <a:avLst/>
                <a:gdLst>
                  <a:gd name="connsiteX0" fmla="*/ 529232 w 546525"/>
                  <a:gd name="connsiteY0" fmla="*/ -187 h 250891"/>
                  <a:gd name="connsiteX1" fmla="*/ 545958 w 546525"/>
                  <a:gd name="connsiteY1" fmla="*/ 48226 h 250891"/>
                  <a:gd name="connsiteX2" fmla="*/ 391442 w 546525"/>
                  <a:gd name="connsiteY2" fmla="*/ 165241 h 250891"/>
                  <a:gd name="connsiteX3" fmla="*/ 117428 w 546525"/>
                  <a:gd name="connsiteY3" fmla="*/ 241682 h 250891"/>
                  <a:gd name="connsiteX4" fmla="*/ 14787 w 546525"/>
                  <a:gd name="connsiteY4" fmla="*/ 250698 h 250891"/>
                  <a:gd name="connsiteX5" fmla="*/ -567 w 546525"/>
                  <a:gd name="connsiteY5" fmla="*/ 232601 h 25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6525" h="250891">
                    <a:moveTo>
                      <a:pt x="529232" y="-187"/>
                    </a:moveTo>
                    <a:lnTo>
                      <a:pt x="545958" y="48226"/>
                    </a:lnTo>
                    <a:cubicBezTo>
                      <a:pt x="545958" y="48226"/>
                      <a:pt x="524529" y="137212"/>
                      <a:pt x="391442" y="165241"/>
                    </a:cubicBezTo>
                    <a:cubicBezTo>
                      <a:pt x="258355" y="193269"/>
                      <a:pt x="181717" y="231359"/>
                      <a:pt x="117428" y="241682"/>
                    </a:cubicBezTo>
                    <a:cubicBezTo>
                      <a:pt x="83565" y="247850"/>
                      <a:pt x="49205" y="250868"/>
                      <a:pt x="14787" y="250698"/>
                    </a:cubicBezTo>
                    <a:lnTo>
                      <a:pt x="-567" y="232601"/>
                    </a:lnTo>
                    <a:close/>
                  </a:path>
                </a:pathLst>
              </a:custGeom>
              <a:solidFill>
                <a:srgbClr val="FFFFFF"/>
              </a:solidFill>
              <a:ln w="6531" cap="flat">
                <a:noFill/>
                <a:prstDash val="solid"/>
                <a:miter/>
              </a:ln>
            </p:spPr>
            <p:txBody>
              <a:bodyPr rtlCol="0" anchor="ctr"/>
              <a:lstStyle/>
              <a:p>
                <a:endParaRPr lang="zh-CN" altLang="en-US"/>
              </a:p>
            </p:txBody>
          </p:sp>
          <p:sp>
            <p:nvSpPr>
              <p:cNvPr id="98" name="任意多边形 56">
                <a:extLst>
                  <a:ext uri="{FF2B5EF4-FFF2-40B4-BE49-F238E27FC236}">
                    <a16:creationId xmlns:a16="http://schemas.microsoft.com/office/drawing/2014/main" id="{D8ECBEA8-D6CE-4BFB-890A-E8A6F518792D}"/>
                  </a:ext>
                </a:extLst>
              </p:cNvPr>
              <p:cNvSpPr/>
              <p:nvPr/>
            </p:nvSpPr>
            <p:spPr>
              <a:xfrm>
                <a:off x="6256985" y="5348731"/>
                <a:ext cx="546525" cy="250891"/>
              </a:xfrm>
              <a:custGeom>
                <a:avLst/>
                <a:gdLst>
                  <a:gd name="connsiteX0" fmla="*/ 529232 w 546525"/>
                  <a:gd name="connsiteY0" fmla="*/ -187 h 250891"/>
                  <a:gd name="connsiteX1" fmla="*/ 545958 w 546525"/>
                  <a:gd name="connsiteY1" fmla="*/ 48226 h 250891"/>
                  <a:gd name="connsiteX2" fmla="*/ 391442 w 546525"/>
                  <a:gd name="connsiteY2" fmla="*/ 165241 h 250891"/>
                  <a:gd name="connsiteX3" fmla="*/ 117428 w 546525"/>
                  <a:gd name="connsiteY3" fmla="*/ 241682 h 250891"/>
                  <a:gd name="connsiteX4" fmla="*/ 14787 w 546525"/>
                  <a:gd name="connsiteY4" fmla="*/ 250698 h 250891"/>
                  <a:gd name="connsiteX5" fmla="*/ -567 w 546525"/>
                  <a:gd name="connsiteY5" fmla="*/ 232601 h 25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6525" h="250891">
                    <a:moveTo>
                      <a:pt x="529232" y="-187"/>
                    </a:moveTo>
                    <a:lnTo>
                      <a:pt x="545958" y="48226"/>
                    </a:lnTo>
                    <a:cubicBezTo>
                      <a:pt x="545958" y="48226"/>
                      <a:pt x="524529" y="137212"/>
                      <a:pt x="391442" y="165241"/>
                    </a:cubicBezTo>
                    <a:cubicBezTo>
                      <a:pt x="258355" y="193269"/>
                      <a:pt x="181717" y="231359"/>
                      <a:pt x="117428" y="241682"/>
                    </a:cubicBezTo>
                    <a:cubicBezTo>
                      <a:pt x="83565" y="247850"/>
                      <a:pt x="49205" y="250868"/>
                      <a:pt x="14787" y="250698"/>
                    </a:cubicBezTo>
                    <a:lnTo>
                      <a:pt x="-567" y="232601"/>
                    </a:lnTo>
                    <a:close/>
                  </a:path>
                </a:pathLst>
              </a:custGeom>
              <a:noFill/>
              <a:ln w="1633" cap="rnd">
                <a:solidFill>
                  <a:srgbClr val="263238"/>
                </a:solidFill>
                <a:prstDash val="solid"/>
                <a:round/>
              </a:ln>
            </p:spPr>
            <p:txBody>
              <a:bodyPr rtlCol="0" anchor="ctr"/>
              <a:lstStyle/>
              <a:p>
                <a:endParaRPr lang="zh-CN" altLang="en-US"/>
              </a:p>
            </p:txBody>
          </p:sp>
          <p:sp>
            <p:nvSpPr>
              <p:cNvPr id="99" name="任意多边形 57">
                <a:extLst>
                  <a:ext uri="{FF2B5EF4-FFF2-40B4-BE49-F238E27FC236}">
                    <a16:creationId xmlns:a16="http://schemas.microsoft.com/office/drawing/2014/main" id="{54D0FC62-331E-400E-8FE5-A35D08CA002F}"/>
                  </a:ext>
                </a:extLst>
              </p:cNvPr>
              <p:cNvSpPr/>
              <p:nvPr/>
            </p:nvSpPr>
            <p:spPr>
              <a:xfrm>
                <a:off x="6010542" y="5263795"/>
                <a:ext cx="788721" cy="313672"/>
              </a:xfrm>
              <a:custGeom>
                <a:avLst/>
                <a:gdLst>
                  <a:gd name="connsiteX0" fmla="*/ -567 w 788721"/>
                  <a:gd name="connsiteY0" fmla="*/ 157727 h 313672"/>
                  <a:gd name="connsiteX1" fmla="*/ 253847 w 788721"/>
                  <a:gd name="connsiteY1" fmla="*/ 313485 h 313672"/>
                  <a:gd name="connsiteX2" fmla="*/ 585617 w 788721"/>
                  <a:gd name="connsiteY2" fmla="*/ 229595 h 313672"/>
                  <a:gd name="connsiteX3" fmla="*/ 788154 w 788721"/>
                  <a:gd name="connsiteY3" fmla="*/ 96835 h 313672"/>
                  <a:gd name="connsiteX4" fmla="*/ 606001 w 788721"/>
                  <a:gd name="connsiteY4" fmla="*/ 21700 h 313672"/>
                  <a:gd name="connsiteX5" fmla="*/ 550467 w 788721"/>
                  <a:gd name="connsiteY5" fmla="*/ 31174 h 313672"/>
                  <a:gd name="connsiteX6" fmla="*/ 187532 w 788721"/>
                  <a:gd name="connsiteY6" fmla="*/ -187 h 313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8721" h="313672">
                    <a:moveTo>
                      <a:pt x="-567" y="157727"/>
                    </a:moveTo>
                    <a:lnTo>
                      <a:pt x="253847" y="313485"/>
                    </a:lnTo>
                    <a:cubicBezTo>
                      <a:pt x="366059" y="292369"/>
                      <a:pt x="476834" y="264353"/>
                      <a:pt x="585617" y="229595"/>
                    </a:cubicBezTo>
                    <a:cubicBezTo>
                      <a:pt x="694203" y="192942"/>
                      <a:pt x="788154" y="146882"/>
                      <a:pt x="788154" y="96835"/>
                    </a:cubicBezTo>
                    <a:cubicBezTo>
                      <a:pt x="788154" y="20785"/>
                      <a:pt x="703545" y="8764"/>
                      <a:pt x="606001" y="21700"/>
                    </a:cubicBezTo>
                    <a:cubicBezTo>
                      <a:pt x="587838" y="24052"/>
                      <a:pt x="569218" y="27319"/>
                      <a:pt x="550467" y="31174"/>
                    </a:cubicBezTo>
                    <a:cubicBezTo>
                      <a:pt x="395689" y="63841"/>
                      <a:pt x="187532" y="-187"/>
                      <a:pt x="187532" y="-187"/>
                    </a:cubicBezTo>
                    <a:close/>
                  </a:path>
                </a:pathLst>
              </a:custGeom>
              <a:solidFill>
                <a:srgbClr val="263238"/>
              </a:solidFill>
              <a:ln w="6531" cap="flat">
                <a:noFill/>
                <a:prstDash val="solid"/>
                <a:miter/>
              </a:ln>
            </p:spPr>
            <p:txBody>
              <a:bodyPr rtlCol="0" anchor="ctr"/>
              <a:lstStyle/>
              <a:p>
                <a:endParaRPr lang="zh-CN" altLang="en-US"/>
              </a:p>
            </p:txBody>
          </p:sp>
          <p:sp>
            <p:nvSpPr>
              <p:cNvPr id="100" name="任意多边形 58">
                <a:extLst>
                  <a:ext uri="{FF2B5EF4-FFF2-40B4-BE49-F238E27FC236}">
                    <a16:creationId xmlns:a16="http://schemas.microsoft.com/office/drawing/2014/main" id="{B346640C-76AF-4279-AFF6-C8F2BA3A4ACD}"/>
                  </a:ext>
                </a:extLst>
              </p:cNvPr>
              <p:cNvSpPr/>
              <p:nvPr/>
            </p:nvSpPr>
            <p:spPr>
              <a:xfrm>
                <a:off x="6006165" y="5268107"/>
                <a:ext cx="448261" cy="250885"/>
              </a:xfrm>
              <a:custGeom>
                <a:avLst/>
                <a:gdLst>
                  <a:gd name="connsiteX0" fmla="*/ -567 w 448261"/>
                  <a:gd name="connsiteY0" fmla="*/ 158054 h 250885"/>
                  <a:gd name="connsiteX1" fmla="*/ 147155 w 448261"/>
                  <a:gd name="connsiteY1" fmla="*/ 250699 h 250885"/>
                  <a:gd name="connsiteX2" fmla="*/ 447695 w 448261"/>
                  <a:gd name="connsiteY2" fmla="*/ 40713 h 250885"/>
                  <a:gd name="connsiteX3" fmla="*/ 184853 w 448261"/>
                  <a:gd name="connsiteY3" fmla="*/ -187 h 250885"/>
                </a:gdLst>
                <a:ahLst/>
                <a:cxnLst>
                  <a:cxn ang="0">
                    <a:pos x="connsiteX0" y="connsiteY0"/>
                  </a:cxn>
                  <a:cxn ang="0">
                    <a:pos x="connsiteX1" y="connsiteY1"/>
                  </a:cxn>
                  <a:cxn ang="0">
                    <a:pos x="connsiteX2" y="connsiteY2"/>
                  </a:cxn>
                  <a:cxn ang="0">
                    <a:pos x="connsiteX3" y="connsiteY3"/>
                  </a:cxn>
                </a:cxnLst>
                <a:rect l="l" t="t" r="r" b="b"/>
                <a:pathLst>
                  <a:path w="448261" h="250885">
                    <a:moveTo>
                      <a:pt x="-567" y="158054"/>
                    </a:moveTo>
                    <a:lnTo>
                      <a:pt x="147155" y="250699"/>
                    </a:lnTo>
                    <a:cubicBezTo>
                      <a:pt x="266855" y="213915"/>
                      <a:pt x="371985" y="140459"/>
                      <a:pt x="447695" y="40713"/>
                    </a:cubicBezTo>
                    <a:cubicBezTo>
                      <a:pt x="358657" y="38739"/>
                      <a:pt x="270279" y="24987"/>
                      <a:pt x="184853" y="-187"/>
                    </a:cubicBezTo>
                    <a:close/>
                  </a:path>
                </a:pathLst>
              </a:custGeom>
              <a:solidFill>
                <a:srgbClr val="000000">
                  <a:alpha val="70000"/>
                </a:srgbClr>
              </a:solidFill>
              <a:ln w="6531" cap="flat">
                <a:noFill/>
                <a:prstDash val="solid"/>
                <a:miter/>
              </a:ln>
            </p:spPr>
            <p:txBody>
              <a:bodyPr rtlCol="0" anchor="ctr"/>
              <a:lstStyle/>
              <a:p>
                <a:endParaRPr lang="zh-CN" altLang="en-US"/>
              </a:p>
            </p:txBody>
          </p:sp>
          <p:sp>
            <p:nvSpPr>
              <p:cNvPr id="101" name="任意多边形 59">
                <a:extLst>
                  <a:ext uri="{FF2B5EF4-FFF2-40B4-BE49-F238E27FC236}">
                    <a16:creationId xmlns:a16="http://schemas.microsoft.com/office/drawing/2014/main" id="{0ED81AD3-1E1E-4588-82E2-EEBE3B12C094}"/>
                  </a:ext>
                </a:extLst>
              </p:cNvPr>
              <p:cNvSpPr/>
              <p:nvPr/>
            </p:nvSpPr>
            <p:spPr>
              <a:xfrm>
                <a:off x="6006165" y="5268107"/>
                <a:ext cx="448261" cy="250885"/>
              </a:xfrm>
              <a:custGeom>
                <a:avLst/>
                <a:gdLst>
                  <a:gd name="connsiteX0" fmla="*/ -567 w 448261"/>
                  <a:gd name="connsiteY0" fmla="*/ 158054 h 250885"/>
                  <a:gd name="connsiteX1" fmla="*/ 147155 w 448261"/>
                  <a:gd name="connsiteY1" fmla="*/ 250699 h 250885"/>
                  <a:gd name="connsiteX2" fmla="*/ 447695 w 448261"/>
                  <a:gd name="connsiteY2" fmla="*/ 40713 h 250885"/>
                  <a:gd name="connsiteX3" fmla="*/ 184853 w 448261"/>
                  <a:gd name="connsiteY3" fmla="*/ -187 h 250885"/>
                </a:gdLst>
                <a:ahLst/>
                <a:cxnLst>
                  <a:cxn ang="0">
                    <a:pos x="connsiteX0" y="connsiteY0"/>
                  </a:cxn>
                  <a:cxn ang="0">
                    <a:pos x="connsiteX1" y="connsiteY1"/>
                  </a:cxn>
                  <a:cxn ang="0">
                    <a:pos x="connsiteX2" y="connsiteY2"/>
                  </a:cxn>
                  <a:cxn ang="0">
                    <a:pos x="connsiteX3" y="connsiteY3"/>
                  </a:cxn>
                </a:cxnLst>
                <a:rect l="l" t="t" r="r" b="b"/>
                <a:pathLst>
                  <a:path w="448261" h="250885">
                    <a:moveTo>
                      <a:pt x="-567" y="158054"/>
                    </a:moveTo>
                    <a:lnTo>
                      <a:pt x="147155" y="250699"/>
                    </a:lnTo>
                    <a:cubicBezTo>
                      <a:pt x="266848" y="213896"/>
                      <a:pt x="371972" y="140446"/>
                      <a:pt x="447695" y="40713"/>
                    </a:cubicBezTo>
                    <a:cubicBezTo>
                      <a:pt x="358657" y="38739"/>
                      <a:pt x="270279" y="24987"/>
                      <a:pt x="184853" y="-187"/>
                    </a:cubicBezTo>
                    <a:close/>
                  </a:path>
                </a:pathLst>
              </a:custGeom>
              <a:noFill/>
              <a:ln w="1633" cap="flat">
                <a:solidFill>
                  <a:srgbClr val="000000"/>
                </a:solidFill>
                <a:prstDash val="solid"/>
                <a:miter/>
              </a:ln>
            </p:spPr>
            <p:txBody>
              <a:bodyPr rtlCol="0" anchor="ctr"/>
              <a:lstStyle/>
              <a:p>
                <a:endParaRPr lang="zh-CN" altLang="en-US"/>
              </a:p>
            </p:txBody>
          </p:sp>
          <p:sp>
            <p:nvSpPr>
              <p:cNvPr id="102" name="任意多边形 60">
                <a:extLst>
                  <a:ext uri="{FF2B5EF4-FFF2-40B4-BE49-F238E27FC236}">
                    <a16:creationId xmlns:a16="http://schemas.microsoft.com/office/drawing/2014/main" id="{70384228-733D-4922-83B0-0C50F9E16F18}"/>
                  </a:ext>
                </a:extLst>
              </p:cNvPr>
              <p:cNvSpPr/>
              <p:nvPr/>
            </p:nvSpPr>
            <p:spPr>
              <a:xfrm>
                <a:off x="6006165" y="5268107"/>
                <a:ext cx="788655" cy="313606"/>
              </a:xfrm>
              <a:custGeom>
                <a:avLst/>
                <a:gdLst>
                  <a:gd name="connsiteX0" fmla="*/ -567 w 788655"/>
                  <a:gd name="connsiteY0" fmla="*/ 157662 h 313606"/>
                  <a:gd name="connsiteX1" fmla="*/ 253847 w 788655"/>
                  <a:gd name="connsiteY1" fmla="*/ 313420 h 313606"/>
                  <a:gd name="connsiteX2" fmla="*/ 585551 w 788655"/>
                  <a:gd name="connsiteY2" fmla="*/ 229530 h 313606"/>
                  <a:gd name="connsiteX3" fmla="*/ 788089 w 788655"/>
                  <a:gd name="connsiteY3" fmla="*/ 96835 h 313606"/>
                  <a:gd name="connsiteX4" fmla="*/ 606001 w 788655"/>
                  <a:gd name="connsiteY4" fmla="*/ 21635 h 313606"/>
                  <a:gd name="connsiteX5" fmla="*/ 550401 w 788655"/>
                  <a:gd name="connsiteY5" fmla="*/ 31109 h 313606"/>
                  <a:gd name="connsiteX6" fmla="*/ 187532 w 788655"/>
                  <a:gd name="connsiteY6" fmla="*/ -187 h 31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8655" h="313606">
                    <a:moveTo>
                      <a:pt x="-567" y="157662"/>
                    </a:moveTo>
                    <a:lnTo>
                      <a:pt x="253847" y="313420"/>
                    </a:lnTo>
                    <a:cubicBezTo>
                      <a:pt x="366040" y="292330"/>
                      <a:pt x="476834" y="264308"/>
                      <a:pt x="585551" y="229530"/>
                    </a:cubicBezTo>
                    <a:cubicBezTo>
                      <a:pt x="694137" y="192942"/>
                      <a:pt x="788089" y="146882"/>
                      <a:pt x="788089" y="96835"/>
                    </a:cubicBezTo>
                    <a:cubicBezTo>
                      <a:pt x="788089" y="20720"/>
                      <a:pt x="703546" y="8764"/>
                      <a:pt x="606001" y="21635"/>
                    </a:cubicBezTo>
                    <a:cubicBezTo>
                      <a:pt x="587772" y="24052"/>
                      <a:pt x="569152" y="27319"/>
                      <a:pt x="550401" y="31109"/>
                    </a:cubicBezTo>
                    <a:cubicBezTo>
                      <a:pt x="395689" y="63776"/>
                      <a:pt x="187532" y="-187"/>
                      <a:pt x="187532" y="-187"/>
                    </a:cubicBezTo>
                    <a:close/>
                  </a:path>
                </a:pathLst>
              </a:custGeom>
              <a:noFill/>
              <a:ln w="1633" cap="rnd">
                <a:solidFill>
                  <a:srgbClr val="263238"/>
                </a:solidFill>
                <a:prstDash val="solid"/>
                <a:round/>
              </a:ln>
            </p:spPr>
            <p:txBody>
              <a:bodyPr rtlCol="0" anchor="ctr"/>
              <a:lstStyle/>
              <a:p>
                <a:endParaRPr lang="zh-CN" altLang="en-US"/>
              </a:p>
            </p:txBody>
          </p:sp>
          <p:sp>
            <p:nvSpPr>
              <p:cNvPr id="103" name="任意多边形 61">
                <a:extLst>
                  <a:ext uri="{FF2B5EF4-FFF2-40B4-BE49-F238E27FC236}">
                    <a16:creationId xmlns:a16="http://schemas.microsoft.com/office/drawing/2014/main" id="{8E0D5B61-9245-4110-9BD4-F16B6E9E05C6}"/>
                  </a:ext>
                </a:extLst>
              </p:cNvPr>
              <p:cNvSpPr/>
              <p:nvPr/>
            </p:nvSpPr>
            <p:spPr>
              <a:xfrm>
                <a:off x="6561586" y="5286004"/>
                <a:ext cx="232972" cy="215021"/>
              </a:xfrm>
              <a:custGeom>
                <a:avLst/>
                <a:gdLst>
                  <a:gd name="connsiteX0" fmla="*/ 26863 w 232972"/>
                  <a:gd name="connsiteY0" fmla="*/ 214835 h 215021"/>
                  <a:gd name="connsiteX1" fmla="*/ 232406 w 232972"/>
                  <a:gd name="connsiteY1" fmla="*/ 80507 h 215021"/>
                  <a:gd name="connsiteX2" fmla="*/ 47443 w 232972"/>
                  <a:gd name="connsiteY2" fmla="*/ 4326 h 215021"/>
                  <a:gd name="connsiteX3" fmla="*/ 26863 w 232972"/>
                  <a:gd name="connsiteY3" fmla="*/ 214835 h 215021"/>
                </a:gdLst>
                <a:ahLst/>
                <a:cxnLst>
                  <a:cxn ang="0">
                    <a:pos x="connsiteX0" y="connsiteY0"/>
                  </a:cxn>
                  <a:cxn ang="0">
                    <a:pos x="connsiteX1" y="connsiteY1"/>
                  </a:cxn>
                  <a:cxn ang="0">
                    <a:pos x="connsiteX2" y="connsiteY2"/>
                  </a:cxn>
                  <a:cxn ang="0">
                    <a:pos x="connsiteX3" y="connsiteY3"/>
                  </a:cxn>
                </a:cxnLst>
                <a:rect l="l" t="t" r="r" b="b"/>
                <a:pathLst>
                  <a:path w="232972" h="215021">
                    <a:moveTo>
                      <a:pt x="26863" y="214835"/>
                    </a:moveTo>
                    <a:cubicBezTo>
                      <a:pt x="137213" y="177790"/>
                      <a:pt x="232406" y="131141"/>
                      <a:pt x="232406" y="80507"/>
                    </a:cubicBezTo>
                    <a:cubicBezTo>
                      <a:pt x="232406" y="3412"/>
                      <a:pt x="146491" y="-8675"/>
                      <a:pt x="47443" y="4326"/>
                    </a:cubicBezTo>
                    <a:cubicBezTo>
                      <a:pt x="43066" y="8900"/>
                      <a:pt x="-43437" y="109384"/>
                      <a:pt x="26863" y="214835"/>
                    </a:cubicBezTo>
                    <a:close/>
                  </a:path>
                </a:pathLst>
              </a:custGeom>
              <a:solidFill>
                <a:srgbClr val="FFFFFF"/>
              </a:solidFill>
              <a:ln w="6531" cap="flat">
                <a:noFill/>
                <a:prstDash val="solid"/>
                <a:miter/>
              </a:ln>
            </p:spPr>
            <p:txBody>
              <a:bodyPr rtlCol="0" anchor="ctr"/>
              <a:lstStyle/>
              <a:p>
                <a:endParaRPr lang="zh-CN" altLang="en-US"/>
              </a:p>
            </p:txBody>
          </p:sp>
          <p:sp>
            <p:nvSpPr>
              <p:cNvPr id="104" name="任意多边形 62">
                <a:extLst>
                  <a:ext uri="{FF2B5EF4-FFF2-40B4-BE49-F238E27FC236}">
                    <a16:creationId xmlns:a16="http://schemas.microsoft.com/office/drawing/2014/main" id="{E43E57E4-6296-4728-8210-F2D4099E7521}"/>
                  </a:ext>
                </a:extLst>
              </p:cNvPr>
              <p:cNvSpPr/>
              <p:nvPr/>
            </p:nvSpPr>
            <p:spPr>
              <a:xfrm>
                <a:off x="6561586" y="5286004"/>
                <a:ext cx="232972" cy="215021"/>
              </a:xfrm>
              <a:custGeom>
                <a:avLst/>
                <a:gdLst>
                  <a:gd name="connsiteX0" fmla="*/ 26863 w 232972"/>
                  <a:gd name="connsiteY0" fmla="*/ 214835 h 215021"/>
                  <a:gd name="connsiteX1" fmla="*/ 232406 w 232972"/>
                  <a:gd name="connsiteY1" fmla="*/ 80507 h 215021"/>
                  <a:gd name="connsiteX2" fmla="*/ 47443 w 232972"/>
                  <a:gd name="connsiteY2" fmla="*/ 4326 h 215021"/>
                  <a:gd name="connsiteX3" fmla="*/ 26863 w 232972"/>
                  <a:gd name="connsiteY3" fmla="*/ 214835 h 215021"/>
                </a:gdLst>
                <a:ahLst/>
                <a:cxnLst>
                  <a:cxn ang="0">
                    <a:pos x="connsiteX0" y="connsiteY0"/>
                  </a:cxn>
                  <a:cxn ang="0">
                    <a:pos x="connsiteX1" y="connsiteY1"/>
                  </a:cxn>
                  <a:cxn ang="0">
                    <a:pos x="connsiteX2" y="connsiteY2"/>
                  </a:cxn>
                  <a:cxn ang="0">
                    <a:pos x="connsiteX3" y="connsiteY3"/>
                  </a:cxn>
                </a:cxnLst>
                <a:rect l="l" t="t" r="r" b="b"/>
                <a:pathLst>
                  <a:path w="232972" h="215021">
                    <a:moveTo>
                      <a:pt x="26863" y="214835"/>
                    </a:moveTo>
                    <a:cubicBezTo>
                      <a:pt x="137213" y="177790"/>
                      <a:pt x="232406" y="131141"/>
                      <a:pt x="232406" y="80507"/>
                    </a:cubicBezTo>
                    <a:cubicBezTo>
                      <a:pt x="232406" y="3412"/>
                      <a:pt x="146491" y="-8675"/>
                      <a:pt x="47443" y="4326"/>
                    </a:cubicBezTo>
                    <a:cubicBezTo>
                      <a:pt x="43066" y="8900"/>
                      <a:pt x="-43437" y="109384"/>
                      <a:pt x="26863" y="214835"/>
                    </a:cubicBezTo>
                    <a:close/>
                  </a:path>
                </a:pathLst>
              </a:custGeom>
              <a:noFill/>
              <a:ln w="1633" cap="rnd">
                <a:solidFill>
                  <a:srgbClr val="263238"/>
                </a:solidFill>
                <a:prstDash val="solid"/>
                <a:round/>
              </a:ln>
            </p:spPr>
            <p:txBody>
              <a:bodyPr rtlCol="0" anchor="ctr"/>
              <a:lstStyle/>
              <a:p>
                <a:endParaRPr lang="zh-CN" altLang="en-US"/>
              </a:p>
            </p:txBody>
          </p:sp>
          <p:sp>
            <p:nvSpPr>
              <p:cNvPr id="105" name="任意多边形 63">
                <a:extLst>
                  <a:ext uri="{FF2B5EF4-FFF2-40B4-BE49-F238E27FC236}">
                    <a16:creationId xmlns:a16="http://schemas.microsoft.com/office/drawing/2014/main" id="{2AFE2F11-59E1-4CAA-9F2B-A576BE853356}"/>
                  </a:ext>
                </a:extLst>
              </p:cNvPr>
              <p:cNvSpPr/>
              <p:nvPr/>
            </p:nvSpPr>
            <p:spPr>
              <a:xfrm>
                <a:off x="6490089" y="5285877"/>
                <a:ext cx="53682" cy="125575"/>
              </a:xfrm>
              <a:custGeom>
                <a:avLst/>
                <a:gdLst>
                  <a:gd name="connsiteX0" fmla="*/ 10158 w 53682"/>
                  <a:gd name="connsiteY0" fmla="*/ 125388 h 125575"/>
                  <a:gd name="connsiteX1" fmla="*/ 10812 w 53682"/>
                  <a:gd name="connsiteY1" fmla="*/ 125388 h 125575"/>
                  <a:gd name="connsiteX2" fmla="*/ 21200 w 53682"/>
                  <a:gd name="connsiteY2" fmla="*/ 112909 h 125575"/>
                  <a:gd name="connsiteX3" fmla="*/ 49882 w 53682"/>
                  <a:gd name="connsiteY3" fmla="*/ 19938 h 125575"/>
                  <a:gd name="connsiteX4" fmla="*/ 49882 w 53682"/>
                  <a:gd name="connsiteY4" fmla="*/ 3277 h 125575"/>
                  <a:gd name="connsiteX5" fmla="*/ 35116 w 53682"/>
                  <a:gd name="connsiteY5" fmla="*/ 2493 h 125575"/>
                  <a:gd name="connsiteX6" fmla="*/ 34332 w 53682"/>
                  <a:gd name="connsiteY6" fmla="*/ 3277 h 125575"/>
                  <a:gd name="connsiteX7" fmla="*/ 32895 w 53682"/>
                  <a:gd name="connsiteY7" fmla="*/ 5172 h 125575"/>
                  <a:gd name="connsiteX8" fmla="*/ -557 w 53682"/>
                  <a:gd name="connsiteY8" fmla="*/ 113628 h 125575"/>
                  <a:gd name="connsiteX9" fmla="*/ 10158 w 53682"/>
                  <a:gd name="connsiteY9" fmla="*/ 125388 h 12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82" h="125575">
                    <a:moveTo>
                      <a:pt x="10158" y="125388"/>
                    </a:moveTo>
                    <a:lnTo>
                      <a:pt x="10812" y="125388"/>
                    </a:lnTo>
                    <a:cubicBezTo>
                      <a:pt x="17084" y="124702"/>
                      <a:pt x="21657" y="119188"/>
                      <a:pt x="21200" y="112909"/>
                    </a:cubicBezTo>
                    <a:cubicBezTo>
                      <a:pt x="21330" y="79758"/>
                      <a:pt x="31327" y="47392"/>
                      <a:pt x="49882" y="19938"/>
                    </a:cubicBezTo>
                    <a:cubicBezTo>
                      <a:pt x="54194" y="15221"/>
                      <a:pt x="54194" y="7995"/>
                      <a:pt x="49882" y="3277"/>
                    </a:cubicBezTo>
                    <a:cubicBezTo>
                      <a:pt x="46027" y="-1015"/>
                      <a:pt x="39428" y="-1368"/>
                      <a:pt x="35116" y="2493"/>
                    </a:cubicBezTo>
                    <a:cubicBezTo>
                      <a:pt x="34855" y="2742"/>
                      <a:pt x="34594" y="3003"/>
                      <a:pt x="34332" y="3277"/>
                    </a:cubicBezTo>
                    <a:cubicBezTo>
                      <a:pt x="33810" y="3846"/>
                      <a:pt x="33287" y="4486"/>
                      <a:pt x="32895" y="5172"/>
                    </a:cubicBezTo>
                    <a:cubicBezTo>
                      <a:pt x="10877" y="37030"/>
                      <a:pt x="-818" y="74898"/>
                      <a:pt x="-557" y="113628"/>
                    </a:cubicBezTo>
                    <a:cubicBezTo>
                      <a:pt x="-818" y="119822"/>
                      <a:pt x="3952" y="125068"/>
                      <a:pt x="10158" y="125388"/>
                    </a:cubicBezTo>
                    <a:close/>
                  </a:path>
                </a:pathLst>
              </a:custGeom>
              <a:solidFill>
                <a:srgbClr val="FFFFFF"/>
              </a:solidFill>
              <a:ln w="6531" cap="flat">
                <a:noFill/>
                <a:prstDash val="solid"/>
                <a:miter/>
              </a:ln>
            </p:spPr>
            <p:txBody>
              <a:bodyPr rtlCol="0" anchor="ctr"/>
              <a:lstStyle/>
              <a:p>
                <a:endParaRPr lang="zh-CN" altLang="en-US"/>
              </a:p>
            </p:txBody>
          </p:sp>
          <p:sp>
            <p:nvSpPr>
              <p:cNvPr id="106" name="任意多边形 64">
                <a:extLst>
                  <a:ext uri="{FF2B5EF4-FFF2-40B4-BE49-F238E27FC236}">
                    <a16:creationId xmlns:a16="http://schemas.microsoft.com/office/drawing/2014/main" id="{2A8EEC96-7A15-440F-94C4-17DD188FDCA9}"/>
                  </a:ext>
                </a:extLst>
              </p:cNvPr>
              <p:cNvSpPr/>
              <p:nvPr/>
            </p:nvSpPr>
            <p:spPr>
              <a:xfrm>
                <a:off x="6490089" y="5285877"/>
                <a:ext cx="53682" cy="125575"/>
              </a:xfrm>
              <a:custGeom>
                <a:avLst/>
                <a:gdLst>
                  <a:gd name="connsiteX0" fmla="*/ 10158 w 53682"/>
                  <a:gd name="connsiteY0" fmla="*/ 125388 h 125575"/>
                  <a:gd name="connsiteX1" fmla="*/ 10812 w 53682"/>
                  <a:gd name="connsiteY1" fmla="*/ 125388 h 125575"/>
                  <a:gd name="connsiteX2" fmla="*/ 21200 w 53682"/>
                  <a:gd name="connsiteY2" fmla="*/ 112909 h 125575"/>
                  <a:gd name="connsiteX3" fmla="*/ 49882 w 53682"/>
                  <a:gd name="connsiteY3" fmla="*/ 19938 h 125575"/>
                  <a:gd name="connsiteX4" fmla="*/ 49882 w 53682"/>
                  <a:gd name="connsiteY4" fmla="*/ 3277 h 125575"/>
                  <a:gd name="connsiteX5" fmla="*/ 35116 w 53682"/>
                  <a:gd name="connsiteY5" fmla="*/ 2493 h 125575"/>
                  <a:gd name="connsiteX6" fmla="*/ 34332 w 53682"/>
                  <a:gd name="connsiteY6" fmla="*/ 3277 h 125575"/>
                  <a:gd name="connsiteX7" fmla="*/ 32895 w 53682"/>
                  <a:gd name="connsiteY7" fmla="*/ 5172 h 125575"/>
                  <a:gd name="connsiteX8" fmla="*/ -557 w 53682"/>
                  <a:gd name="connsiteY8" fmla="*/ 113628 h 125575"/>
                  <a:gd name="connsiteX9" fmla="*/ 10158 w 53682"/>
                  <a:gd name="connsiteY9" fmla="*/ 125388 h 12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82" h="125575">
                    <a:moveTo>
                      <a:pt x="10158" y="125388"/>
                    </a:moveTo>
                    <a:lnTo>
                      <a:pt x="10812" y="125388"/>
                    </a:lnTo>
                    <a:cubicBezTo>
                      <a:pt x="17084" y="124702"/>
                      <a:pt x="21657" y="119188"/>
                      <a:pt x="21200" y="112909"/>
                    </a:cubicBezTo>
                    <a:cubicBezTo>
                      <a:pt x="21330" y="79758"/>
                      <a:pt x="31327" y="47392"/>
                      <a:pt x="49882" y="19938"/>
                    </a:cubicBezTo>
                    <a:cubicBezTo>
                      <a:pt x="54194" y="15221"/>
                      <a:pt x="54194" y="7995"/>
                      <a:pt x="49882" y="3277"/>
                    </a:cubicBezTo>
                    <a:cubicBezTo>
                      <a:pt x="46027" y="-1015"/>
                      <a:pt x="39428" y="-1368"/>
                      <a:pt x="35116" y="2493"/>
                    </a:cubicBezTo>
                    <a:cubicBezTo>
                      <a:pt x="34855" y="2742"/>
                      <a:pt x="34594" y="3003"/>
                      <a:pt x="34332" y="3277"/>
                    </a:cubicBezTo>
                    <a:cubicBezTo>
                      <a:pt x="33810" y="3846"/>
                      <a:pt x="33287" y="4486"/>
                      <a:pt x="32895" y="5172"/>
                    </a:cubicBezTo>
                    <a:cubicBezTo>
                      <a:pt x="10877" y="37030"/>
                      <a:pt x="-818" y="74898"/>
                      <a:pt x="-557" y="113628"/>
                    </a:cubicBezTo>
                    <a:cubicBezTo>
                      <a:pt x="-818" y="119822"/>
                      <a:pt x="3952" y="125068"/>
                      <a:pt x="10158" y="125388"/>
                    </a:cubicBezTo>
                    <a:close/>
                  </a:path>
                </a:pathLst>
              </a:custGeom>
              <a:noFill/>
              <a:ln w="1633" cap="rnd">
                <a:solidFill>
                  <a:srgbClr val="263238"/>
                </a:solidFill>
                <a:prstDash val="solid"/>
                <a:round/>
              </a:ln>
            </p:spPr>
            <p:txBody>
              <a:bodyPr rtlCol="0" anchor="ctr"/>
              <a:lstStyle/>
              <a:p>
                <a:endParaRPr lang="zh-CN" altLang="en-US"/>
              </a:p>
            </p:txBody>
          </p:sp>
          <p:sp>
            <p:nvSpPr>
              <p:cNvPr id="107" name="任意多边形 65">
                <a:extLst>
                  <a:ext uri="{FF2B5EF4-FFF2-40B4-BE49-F238E27FC236}">
                    <a16:creationId xmlns:a16="http://schemas.microsoft.com/office/drawing/2014/main" id="{9EAE91E5-D48F-40CC-B8E9-D8D306F7B524}"/>
                  </a:ext>
                </a:extLst>
              </p:cNvPr>
              <p:cNvSpPr/>
              <p:nvPr/>
            </p:nvSpPr>
            <p:spPr>
              <a:xfrm>
                <a:off x="6445145" y="5295022"/>
                <a:ext cx="53731" cy="125383"/>
              </a:xfrm>
              <a:custGeom>
                <a:avLst/>
                <a:gdLst>
                  <a:gd name="connsiteX0" fmla="*/ 11720 w 53731"/>
                  <a:gd name="connsiteY0" fmla="*/ 125194 h 125383"/>
                  <a:gd name="connsiteX1" fmla="*/ 12831 w 53731"/>
                  <a:gd name="connsiteY1" fmla="*/ 125194 h 125383"/>
                  <a:gd name="connsiteX2" fmla="*/ 24003 w 53731"/>
                  <a:gd name="connsiteY2" fmla="*/ 112754 h 125383"/>
                  <a:gd name="connsiteX3" fmla="*/ 24003 w 53731"/>
                  <a:gd name="connsiteY3" fmla="*/ 112650 h 125383"/>
                  <a:gd name="connsiteX4" fmla="*/ 50987 w 53731"/>
                  <a:gd name="connsiteY4" fmla="*/ 18110 h 125383"/>
                  <a:gd name="connsiteX5" fmla="*/ 48569 w 53731"/>
                  <a:gd name="connsiteY5" fmla="*/ 2312 h 125383"/>
                  <a:gd name="connsiteX6" fmla="*/ 47850 w 53731"/>
                  <a:gd name="connsiteY6" fmla="*/ 1842 h 125383"/>
                  <a:gd name="connsiteX7" fmla="*/ 30602 w 53731"/>
                  <a:gd name="connsiteY7" fmla="*/ 4782 h 125383"/>
                  <a:gd name="connsiteX8" fmla="*/ -432 w 53731"/>
                  <a:gd name="connsiteY8" fmla="*/ 114152 h 125383"/>
                  <a:gd name="connsiteX9" fmla="*/ 11720 w 53731"/>
                  <a:gd name="connsiteY9" fmla="*/ 125194 h 125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731" h="125383">
                    <a:moveTo>
                      <a:pt x="11720" y="125194"/>
                    </a:moveTo>
                    <a:lnTo>
                      <a:pt x="12831" y="125194"/>
                    </a:lnTo>
                    <a:cubicBezTo>
                      <a:pt x="19365" y="124848"/>
                      <a:pt x="24330" y="119274"/>
                      <a:pt x="24003" y="112754"/>
                    </a:cubicBezTo>
                    <a:cubicBezTo>
                      <a:pt x="24003" y="112721"/>
                      <a:pt x="24003" y="112682"/>
                      <a:pt x="24003" y="112650"/>
                    </a:cubicBezTo>
                    <a:cubicBezTo>
                      <a:pt x="23023" y="79107"/>
                      <a:pt x="32431" y="46087"/>
                      <a:pt x="50987" y="18110"/>
                    </a:cubicBezTo>
                    <a:cubicBezTo>
                      <a:pt x="54645" y="13073"/>
                      <a:pt x="53600" y="6004"/>
                      <a:pt x="48569" y="2312"/>
                    </a:cubicBezTo>
                    <a:cubicBezTo>
                      <a:pt x="48308" y="2149"/>
                      <a:pt x="48112" y="1992"/>
                      <a:pt x="47850" y="1842"/>
                    </a:cubicBezTo>
                    <a:cubicBezTo>
                      <a:pt x="42166" y="-1738"/>
                      <a:pt x="34718" y="-471"/>
                      <a:pt x="30602" y="4782"/>
                    </a:cubicBezTo>
                    <a:cubicBezTo>
                      <a:pt x="8944" y="37038"/>
                      <a:pt x="-1921" y="75331"/>
                      <a:pt x="-432" y="114152"/>
                    </a:cubicBezTo>
                    <a:cubicBezTo>
                      <a:pt x="52" y="120470"/>
                      <a:pt x="5383" y="125318"/>
                      <a:pt x="11720" y="125194"/>
                    </a:cubicBezTo>
                    <a:close/>
                  </a:path>
                </a:pathLst>
              </a:custGeom>
              <a:solidFill>
                <a:srgbClr val="FFFFFF"/>
              </a:solidFill>
              <a:ln w="6531" cap="flat">
                <a:noFill/>
                <a:prstDash val="solid"/>
                <a:miter/>
              </a:ln>
            </p:spPr>
            <p:txBody>
              <a:bodyPr rtlCol="0" anchor="ctr"/>
              <a:lstStyle/>
              <a:p>
                <a:endParaRPr lang="zh-CN" altLang="en-US"/>
              </a:p>
            </p:txBody>
          </p:sp>
          <p:sp>
            <p:nvSpPr>
              <p:cNvPr id="108" name="任意多边形 66">
                <a:extLst>
                  <a:ext uri="{FF2B5EF4-FFF2-40B4-BE49-F238E27FC236}">
                    <a16:creationId xmlns:a16="http://schemas.microsoft.com/office/drawing/2014/main" id="{C7A0EAF6-2710-49B9-86E6-6CD214B531DA}"/>
                  </a:ext>
                </a:extLst>
              </p:cNvPr>
              <p:cNvSpPr/>
              <p:nvPr/>
            </p:nvSpPr>
            <p:spPr>
              <a:xfrm>
                <a:off x="6445145" y="5295022"/>
                <a:ext cx="53731" cy="125383"/>
              </a:xfrm>
              <a:custGeom>
                <a:avLst/>
                <a:gdLst>
                  <a:gd name="connsiteX0" fmla="*/ 11720 w 53731"/>
                  <a:gd name="connsiteY0" fmla="*/ 125194 h 125383"/>
                  <a:gd name="connsiteX1" fmla="*/ 12831 w 53731"/>
                  <a:gd name="connsiteY1" fmla="*/ 125194 h 125383"/>
                  <a:gd name="connsiteX2" fmla="*/ 24003 w 53731"/>
                  <a:gd name="connsiteY2" fmla="*/ 112754 h 125383"/>
                  <a:gd name="connsiteX3" fmla="*/ 24003 w 53731"/>
                  <a:gd name="connsiteY3" fmla="*/ 112650 h 125383"/>
                  <a:gd name="connsiteX4" fmla="*/ 50987 w 53731"/>
                  <a:gd name="connsiteY4" fmla="*/ 18110 h 125383"/>
                  <a:gd name="connsiteX5" fmla="*/ 48569 w 53731"/>
                  <a:gd name="connsiteY5" fmla="*/ 2312 h 125383"/>
                  <a:gd name="connsiteX6" fmla="*/ 47850 w 53731"/>
                  <a:gd name="connsiteY6" fmla="*/ 1842 h 125383"/>
                  <a:gd name="connsiteX7" fmla="*/ 30602 w 53731"/>
                  <a:gd name="connsiteY7" fmla="*/ 4782 h 125383"/>
                  <a:gd name="connsiteX8" fmla="*/ -432 w 53731"/>
                  <a:gd name="connsiteY8" fmla="*/ 114152 h 125383"/>
                  <a:gd name="connsiteX9" fmla="*/ 11720 w 53731"/>
                  <a:gd name="connsiteY9" fmla="*/ 125194 h 125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731" h="125383">
                    <a:moveTo>
                      <a:pt x="11720" y="125194"/>
                    </a:moveTo>
                    <a:lnTo>
                      <a:pt x="12831" y="125194"/>
                    </a:lnTo>
                    <a:cubicBezTo>
                      <a:pt x="19365" y="124848"/>
                      <a:pt x="24330" y="119274"/>
                      <a:pt x="24003" y="112754"/>
                    </a:cubicBezTo>
                    <a:cubicBezTo>
                      <a:pt x="24003" y="112721"/>
                      <a:pt x="24003" y="112682"/>
                      <a:pt x="24003" y="112650"/>
                    </a:cubicBezTo>
                    <a:cubicBezTo>
                      <a:pt x="23089" y="79113"/>
                      <a:pt x="32497" y="46106"/>
                      <a:pt x="50987" y="18110"/>
                    </a:cubicBezTo>
                    <a:cubicBezTo>
                      <a:pt x="54645" y="13073"/>
                      <a:pt x="53600" y="6004"/>
                      <a:pt x="48569" y="2312"/>
                    </a:cubicBezTo>
                    <a:cubicBezTo>
                      <a:pt x="48308" y="2149"/>
                      <a:pt x="48112" y="1992"/>
                      <a:pt x="47850" y="1842"/>
                    </a:cubicBezTo>
                    <a:cubicBezTo>
                      <a:pt x="42166" y="-1738"/>
                      <a:pt x="34718" y="-471"/>
                      <a:pt x="30602" y="4782"/>
                    </a:cubicBezTo>
                    <a:cubicBezTo>
                      <a:pt x="8944" y="37038"/>
                      <a:pt x="-1921" y="75331"/>
                      <a:pt x="-432" y="114152"/>
                    </a:cubicBezTo>
                    <a:cubicBezTo>
                      <a:pt x="52" y="120470"/>
                      <a:pt x="5383" y="125318"/>
                      <a:pt x="11720" y="125194"/>
                    </a:cubicBezTo>
                    <a:close/>
                  </a:path>
                </a:pathLst>
              </a:custGeom>
              <a:noFill/>
              <a:ln w="1633" cap="rnd">
                <a:solidFill>
                  <a:srgbClr val="263238"/>
                </a:solidFill>
                <a:prstDash val="solid"/>
                <a:round/>
              </a:ln>
            </p:spPr>
            <p:txBody>
              <a:bodyPr rtlCol="0" anchor="ctr"/>
              <a:lstStyle/>
              <a:p>
                <a:endParaRPr lang="zh-CN" altLang="en-US"/>
              </a:p>
            </p:txBody>
          </p:sp>
          <p:sp>
            <p:nvSpPr>
              <p:cNvPr id="109" name="任意多边形 67">
                <a:extLst>
                  <a:ext uri="{FF2B5EF4-FFF2-40B4-BE49-F238E27FC236}">
                    <a16:creationId xmlns:a16="http://schemas.microsoft.com/office/drawing/2014/main" id="{9F2AD67B-54B2-4C11-B282-3B981288781B}"/>
                  </a:ext>
                </a:extLst>
              </p:cNvPr>
              <p:cNvSpPr/>
              <p:nvPr/>
            </p:nvSpPr>
            <p:spPr>
              <a:xfrm>
                <a:off x="6391940" y="5295146"/>
                <a:ext cx="44482" cy="125256"/>
              </a:xfrm>
              <a:custGeom>
                <a:avLst/>
                <a:gdLst>
                  <a:gd name="connsiteX0" fmla="*/ 8802 w 44482"/>
                  <a:gd name="connsiteY0" fmla="*/ 125070 h 125256"/>
                  <a:gd name="connsiteX1" fmla="*/ 8802 w 44482"/>
                  <a:gd name="connsiteY1" fmla="*/ 125070 h 125256"/>
                  <a:gd name="connsiteX2" fmla="*/ 18733 w 44482"/>
                  <a:gd name="connsiteY2" fmla="*/ 113310 h 125256"/>
                  <a:gd name="connsiteX3" fmla="*/ 42776 w 44482"/>
                  <a:gd name="connsiteY3" fmla="*/ 16745 h 125256"/>
                  <a:gd name="connsiteX4" fmla="*/ 38660 w 44482"/>
                  <a:gd name="connsiteY4" fmla="*/ 934 h 125256"/>
                  <a:gd name="connsiteX5" fmla="*/ 26168 w 44482"/>
                  <a:gd name="connsiteY5" fmla="*/ 4625 h 125256"/>
                  <a:gd name="connsiteX6" fmla="*/ 25593 w 44482"/>
                  <a:gd name="connsiteY6" fmla="*/ 5899 h 125256"/>
                  <a:gd name="connsiteX7" fmla="*/ -541 w 44482"/>
                  <a:gd name="connsiteY7" fmla="*/ 113702 h 125256"/>
                  <a:gd name="connsiteX8" fmla="*/ 8802 w 44482"/>
                  <a:gd name="connsiteY8" fmla="*/ 125070 h 125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82" h="125256">
                    <a:moveTo>
                      <a:pt x="8802" y="125070"/>
                    </a:moveTo>
                    <a:lnTo>
                      <a:pt x="8802" y="125070"/>
                    </a:lnTo>
                    <a:cubicBezTo>
                      <a:pt x="14767" y="124515"/>
                      <a:pt x="19184" y="119281"/>
                      <a:pt x="18733" y="113310"/>
                    </a:cubicBezTo>
                    <a:cubicBezTo>
                      <a:pt x="18080" y="72476"/>
                      <a:pt x="42450" y="17268"/>
                      <a:pt x="42776" y="16745"/>
                    </a:cubicBezTo>
                    <a:cubicBezTo>
                      <a:pt x="45272" y="11159"/>
                      <a:pt x="43567" y="4593"/>
                      <a:pt x="38660" y="934"/>
                    </a:cubicBezTo>
                    <a:cubicBezTo>
                      <a:pt x="34191" y="-1497"/>
                      <a:pt x="28599" y="157"/>
                      <a:pt x="26168" y="4625"/>
                    </a:cubicBezTo>
                    <a:cubicBezTo>
                      <a:pt x="25946" y="5037"/>
                      <a:pt x="25750" y="5462"/>
                      <a:pt x="25593" y="5899"/>
                    </a:cubicBezTo>
                    <a:cubicBezTo>
                      <a:pt x="24482" y="8317"/>
                      <a:pt x="-1390" y="66857"/>
                      <a:pt x="-541" y="113702"/>
                    </a:cubicBezTo>
                    <a:cubicBezTo>
                      <a:pt x="-933" y="119366"/>
                      <a:pt x="3164" y="124358"/>
                      <a:pt x="8802" y="125070"/>
                    </a:cubicBezTo>
                    <a:close/>
                  </a:path>
                </a:pathLst>
              </a:custGeom>
              <a:solidFill>
                <a:srgbClr val="FFFFFF"/>
              </a:solidFill>
              <a:ln w="6531" cap="flat">
                <a:noFill/>
                <a:prstDash val="solid"/>
                <a:miter/>
              </a:ln>
            </p:spPr>
            <p:txBody>
              <a:bodyPr rtlCol="0" anchor="ctr"/>
              <a:lstStyle/>
              <a:p>
                <a:endParaRPr lang="zh-CN" altLang="en-US"/>
              </a:p>
            </p:txBody>
          </p:sp>
          <p:sp>
            <p:nvSpPr>
              <p:cNvPr id="110" name="任意多边形 68">
                <a:extLst>
                  <a:ext uri="{FF2B5EF4-FFF2-40B4-BE49-F238E27FC236}">
                    <a16:creationId xmlns:a16="http://schemas.microsoft.com/office/drawing/2014/main" id="{28FA2629-DBB5-4F5D-B89F-19299B6048E2}"/>
                  </a:ext>
                </a:extLst>
              </p:cNvPr>
              <p:cNvSpPr/>
              <p:nvPr/>
            </p:nvSpPr>
            <p:spPr>
              <a:xfrm>
                <a:off x="6391940" y="5295146"/>
                <a:ext cx="44482" cy="125256"/>
              </a:xfrm>
              <a:custGeom>
                <a:avLst/>
                <a:gdLst>
                  <a:gd name="connsiteX0" fmla="*/ 8802 w 44482"/>
                  <a:gd name="connsiteY0" fmla="*/ 125070 h 125256"/>
                  <a:gd name="connsiteX1" fmla="*/ 8802 w 44482"/>
                  <a:gd name="connsiteY1" fmla="*/ 125070 h 125256"/>
                  <a:gd name="connsiteX2" fmla="*/ 18733 w 44482"/>
                  <a:gd name="connsiteY2" fmla="*/ 113310 h 125256"/>
                  <a:gd name="connsiteX3" fmla="*/ 42776 w 44482"/>
                  <a:gd name="connsiteY3" fmla="*/ 16745 h 125256"/>
                  <a:gd name="connsiteX4" fmla="*/ 38660 w 44482"/>
                  <a:gd name="connsiteY4" fmla="*/ 934 h 125256"/>
                  <a:gd name="connsiteX5" fmla="*/ 26168 w 44482"/>
                  <a:gd name="connsiteY5" fmla="*/ 4625 h 125256"/>
                  <a:gd name="connsiteX6" fmla="*/ 25593 w 44482"/>
                  <a:gd name="connsiteY6" fmla="*/ 5899 h 125256"/>
                  <a:gd name="connsiteX7" fmla="*/ -541 w 44482"/>
                  <a:gd name="connsiteY7" fmla="*/ 113702 h 125256"/>
                  <a:gd name="connsiteX8" fmla="*/ 8802 w 44482"/>
                  <a:gd name="connsiteY8" fmla="*/ 125070 h 125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82" h="125256">
                    <a:moveTo>
                      <a:pt x="8802" y="125070"/>
                    </a:moveTo>
                    <a:lnTo>
                      <a:pt x="8802" y="125070"/>
                    </a:lnTo>
                    <a:cubicBezTo>
                      <a:pt x="14767" y="124515"/>
                      <a:pt x="19184" y="119281"/>
                      <a:pt x="18733" y="113310"/>
                    </a:cubicBezTo>
                    <a:cubicBezTo>
                      <a:pt x="18080" y="72476"/>
                      <a:pt x="42450" y="17268"/>
                      <a:pt x="42776" y="16745"/>
                    </a:cubicBezTo>
                    <a:cubicBezTo>
                      <a:pt x="45272" y="11159"/>
                      <a:pt x="43567" y="4593"/>
                      <a:pt x="38660" y="934"/>
                    </a:cubicBezTo>
                    <a:cubicBezTo>
                      <a:pt x="34191" y="-1497"/>
                      <a:pt x="28599" y="157"/>
                      <a:pt x="26168" y="4625"/>
                    </a:cubicBezTo>
                    <a:cubicBezTo>
                      <a:pt x="25946" y="5037"/>
                      <a:pt x="25750" y="5462"/>
                      <a:pt x="25593" y="5899"/>
                    </a:cubicBezTo>
                    <a:cubicBezTo>
                      <a:pt x="24482" y="8317"/>
                      <a:pt x="-1390" y="66857"/>
                      <a:pt x="-541" y="113702"/>
                    </a:cubicBezTo>
                    <a:cubicBezTo>
                      <a:pt x="-933" y="119366"/>
                      <a:pt x="3164" y="124358"/>
                      <a:pt x="8802" y="125070"/>
                    </a:cubicBezTo>
                    <a:close/>
                  </a:path>
                </a:pathLst>
              </a:custGeom>
              <a:noFill/>
              <a:ln w="1633" cap="rnd">
                <a:solidFill>
                  <a:srgbClr val="263238"/>
                </a:solidFill>
                <a:prstDash val="solid"/>
                <a:round/>
              </a:ln>
            </p:spPr>
            <p:txBody>
              <a:bodyPr rtlCol="0" anchor="ctr"/>
              <a:lstStyle/>
              <a:p>
                <a:endParaRPr lang="zh-CN" altLang="en-US"/>
              </a:p>
            </p:txBody>
          </p:sp>
          <p:sp>
            <p:nvSpPr>
              <p:cNvPr id="111" name="任意多边形 69">
                <a:extLst>
                  <a:ext uri="{FF2B5EF4-FFF2-40B4-BE49-F238E27FC236}">
                    <a16:creationId xmlns:a16="http://schemas.microsoft.com/office/drawing/2014/main" id="{7F9E9C0E-8CF7-4A29-A16F-86D755EF938E}"/>
                  </a:ext>
                </a:extLst>
              </p:cNvPr>
              <p:cNvSpPr/>
              <p:nvPr/>
            </p:nvSpPr>
            <p:spPr>
              <a:xfrm>
                <a:off x="6328635" y="5285987"/>
                <a:ext cx="62713" cy="134416"/>
              </a:xfrm>
              <a:custGeom>
                <a:avLst/>
                <a:gdLst>
                  <a:gd name="connsiteX0" fmla="*/ 15593 w 62713"/>
                  <a:gd name="connsiteY0" fmla="*/ 134229 h 134416"/>
                  <a:gd name="connsiteX1" fmla="*/ 18925 w 62713"/>
                  <a:gd name="connsiteY1" fmla="*/ 134229 h 134416"/>
                  <a:gd name="connsiteX2" fmla="*/ 27726 w 62713"/>
                  <a:gd name="connsiteY2" fmla="*/ 119575 h 134416"/>
                  <a:gd name="connsiteX3" fmla="*/ 27680 w 62713"/>
                  <a:gd name="connsiteY3" fmla="*/ 119398 h 134416"/>
                  <a:gd name="connsiteX4" fmla="*/ 58256 w 62713"/>
                  <a:gd name="connsiteY4" fmla="*/ 20612 h 134416"/>
                  <a:gd name="connsiteX5" fmla="*/ 59165 w 62713"/>
                  <a:gd name="connsiteY5" fmla="*/ 4096 h 134416"/>
                  <a:gd name="connsiteX6" fmla="*/ 58648 w 62713"/>
                  <a:gd name="connsiteY6" fmla="*/ 3560 h 134416"/>
                  <a:gd name="connsiteX7" fmla="*/ 40747 w 62713"/>
                  <a:gd name="connsiteY7" fmla="*/ 3168 h 134416"/>
                  <a:gd name="connsiteX8" fmla="*/ 39440 w 62713"/>
                  <a:gd name="connsiteY8" fmla="*/ 4540 h 134416"/>
                  <a:gd name="connsiteX9" fmla="*/ 3310 w 62713"/>
                  <a:gd name="connsiteY9" fmla="*/ 125932 h 134416"/>
                  <a:gd name="connsiteX10" fmla="*/ 15593 w 62713"/>
                  <a:gd name="connsiteY10" fmla="*/ 134229 h 13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713" h="134416">
                    <a:moveTo>
                      <a:pt x="15593" y="134229"/>
                    </a:moveTo>
                    <a:lnTo>
                      <a:pt x="18925" y="134229"/>
                    </a:lnTo>
                    <a:cubicBezTo>
                      <a:pt x="25400" y="132615"/>
                      <a:pt x="29340" y="126049"/>
                      <a:pt x="27726" y="119575"/>
                    </a:cubicBezTo>
                    <a:cubicBezTo>
                      <a:pt x="27713" y="119516"/>
                      <a:pt x="27693" y="119457"/>
                      <a:pt x="27680" y="119398"/>
                    </a:cubicBezTo>
                    <a:cubicBezTo>
                      <a:pt x="13110" y="69613"/>
                      <a:pt x="57799" y="21396"/>
                      <a:pt x="58256" y="20612"/>
                    </a:cubicBezTo>
                    <a:cubicBezTo>
                      <a:pt x="63065" y="16300"/>
                      <a:pt x="63470" y="8911"/>
                      <a:pt x="59165" y="4096"/>
                    </a:cubicBezTo>
                    <a:cubicBezTo>
                      <a:pt x="58995" y="3913"/>
                      <a:pt x="58825" y="3736"/>
                      <a:pt x="58648" y="3560"/>
                    </a:cubicBezTo>
                    <a:cubicBezTo>
                      <a:pt x="53722" y="-1281"/>
                      <a:pt x="45882" y="-1451"/>
                      <a:pt x="40747" y="3168"/>
                    </a:cubicBezTo>
                    <a:cubicBezTo>
                      <a:pt x="40276" y="3592"/>
                      <a:pt x="39845" y="4050"/>
                      <a:pt x="39440" y="4540"/>
                    </a:cubicBezTo>
                    <a:cubicBezTo>
                      <a:pt x="37284" y="6892"/>
                      <a:pt x="-14984" y="63341"/>
                      <a:pt x="3310" y="125932"/>
                    </a:cubicBezTo>
                    <a:cubicBezTo>
                      <a:pt x="5290" y="130976"/>
                      <a:pt x="10177" y="134275"/>
                      <a:pt x="15593" y="134229"/>
                    </a:cubicBezTo>
                    <a:close/>
                  </a:path>
                </a:pathLst>
              </a:custGeom>
              <a:solidFill>
                <a:srgbClr val="FFFFFF"/>
              </a:solidFill>
              <a:ln w="6531" cap="flat">
                <a:noFill/>
                <a:prstDash val="solid"/>
                <a:miter/>
              </a:ln>
            </p:spPr>
            <p:txBody>
              <a:bodyPr rtlCol="0" anchor="ctr"/>
              <a:lstStyle/>
              <a:p>
                <a:endParaRPr lang="zh-CN" altLang="en-US"/>
              </a:p>
            </p:txBody>
          </p:sp>
          <p:sp>
            <p:nvSpPr>
              <p:cNvPr id="112" name="任意多边形 70">
                <a:extLst>
                  <a:ext uri="{FF2B5EF4-FFF2-40B4-BE49-F238E27FC236}">
                    <a16:creationId xmlns:a16="http://schemas.microsoft.com/office/drawing/2014/main" id="{98E7BE3D-30DF-417F-8CA3-13EFCDE9B1A2}"/>
                  </a:ext>
                </a:extLst>
              </p:cNvPr>
              <p:cNvSpPr/>
              <p:nvPr/>
            </p:nvSpPr>
            <p:spPr>
              <a:xfrm>
                <a:off x="6328635" y="5285987"/>
                <a:ext cx="62713" cy="134416"/>
              </a:xfrm>
              <a:custGeom>
                <a:avLst/>
                <a:gdLst>
                  <a:gd name="connsiteX0" fmla="*/ 15593 w 62713"/>
                  <a:gd name="connsiteY0" fmla="*/ 134229 h 134416"/>
                  <a:gd name="connsiteX1" fmla="*/ 18925 w 62713"/>
                  <a:gd name="connsiteY1" fmla="*/ 134229 h 134416"/>
                  <a:gd name="connsiteX2" fmla="*/ 27726 w 62713"/>
                  <a:gd name="connsiteY2" fmla="*/ 119575 h 134416"/>
                  <a:gd name="connsiteX3" fmla="*/ 27680 w 62713"/>
                  <a:gd name="connsiteY3" fmla="*/ 119398 h 134416"/>
                  <a:gd name="connsiteX4" fmla="*/ 58256 w 62713"/>
                  <a:gd name="connsiteY4" fmla="*/ 20612 h 134416"/>
                  <a:gd name="connsiteX5" fmla="*/ 59165 w 62713"/>
                  <a:gd name="connsiteY5" fmla="*/ 4096 h 134416"/>
                  <a:gd name="connsiteX6" fmla="*/ 58648 w 62713"/>
                  <a:gd name="connsiteY6" fmla="*/ 3560 h 134416"/>
                  <a:gd name="connsiteX7" fmla="*/ 40747 w 62713"/>
                  <a:gd name="connsiteY7" fmla="*/ 3168 h 134416"/>
                  <a:gd name="connsiteX8" fmla="*/ 39440 w 62713"/>
                  <a:gd name="connsiteY8" fmla="*/ 4540 h 134416"/>
                  <a:gd name="connsiteX9" fmla="*/ 3310 w 62713"/>
                  <a:gd name="connsiteY9" fmla="*/ 125932 h 134416"/>
                  <a:gd name="connsiteX10" fmla="*/ 15593 w 62713"/>
                  <a:gd name="connsiteY10" fmla="*/ 134229 h 13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713" h="134416">
                    <a:moveTo>
                      <a:pt x="15593" y="134229"/>
                    </a:moveTo>
                    <a:lnTo>
                      <a:pt x="18925" y="134229"/>
                    </a:lnTo>
                    <a:cubicBezTo>
                      <a:pt x="25400" y="132615"/>
                      <a:pt x="29340" y="126049"/>
                      <a:pt x="27726" y="119575"/>
                    </a:cubicBezTo>
                    <a:cubicBezTo>
                      <a:pt x="27713" y="119516"/>
                      <a:pt x="27693" y="119457"/>
                      <a:pt x="27680" y="119398"/>
                    </a:cubicBezTo>
                    <a:cubicBezTo>
                      <a:pt x="13110" y="69613"/>
                      <a:pt x="57799" y="21396"/>
                      <a:pt x="58256" y="20612"/>
                    </a:cubicBezTo>
                    <a:cubicBezTo>
                      <a:pt x="63065" y="16300"/>
                      <a:pt x="63470" y="8911"/>
                      <a:pt x="59165" y="4096"/>
                    </a:cubicBezTo>
                    <a:cubicBezTo>
                      <a:pt x="58995" y="3913"/>
                      <a:pt x="58825" y="3736"/>
                      <a:pt x="58648" y="3560"/>
                    </a:cubicBezTo>
                    <a:cubicBezTo>
                      <a:pt x="53722" y="-1281"/>
                      <a:pt x="45882" y="-1451"/>
                      <a:pt x="40747" y="3168"/>
                    </a:cubicBezTo>
                    <a:cubicBezTo>
                      <a:pt x="40276" y="3592"/>
                      <a:pt x="39845" y="4050"/>
                      <a:pt x="39440" y="4540"/>
                    </a:cubicBezTo>
                    <a:cubicBezTo>
                      <a:pt x="37284" y="6892"/>
                      <a:pt x="-14984" y="63341"/>
                      <a:pt x="3310" y="125932"/>
                    </a:cubicBezTo>
                    <a:cubicBezTo>
                      <a:pt x="5290" y="130976"/>
                      <a:pt x="10177" y="134275"/>
                      <a:pt x="15593" y="134229"/>
                    </a:cubicBezTo>
                    <a:close/>
                  </a:path>
                </a:pathLst>
              </a:custGeom>
              <a:noFill/>
              <a:ln w="1633" cap="rnd">
                <a:solidFill>
                  <a:srgbClr val="263238"/>
                </a:solidFill>
                <a:prstDash val="solid"/>
                <a:round/>
              </a:ln>
            </p:spPr>
            <p:txBody>
              <a:bodyPr rtlCol="0" anchor="ctr"/>
              <a:lstStyle/>
              <a:p>
                <a:endParaRPr lang="zh-CN" altLang="en-US"/>
              </a:p>
            </p:txBody>
          </p:sp>
          <p:sp>
            <p:nvSpPr>
              <p:cNvPr id="113" name="任意多边形 71">
                <a:extLst>
                  <a:ext uri="{FF2B5EF4-FFF2-40B4-BE49-F238E27FC236}">
                    <a16:creationId xmlns:a16="http://schemas.microsoft.com/office/drawing/2014/main" id="{28D7A66E-A43A-435C-874D-4858DFD4C462}"/>
                  </a:ext>
                </a:extLst>
              </p:cNvPr>
              <p:cNvSpPr/>
              <p:nvPr/>
            </p:nvSpPr>
            <p:spPr>
              <a:xfrm>
                <a:off x="6274965" y="5277036"/>
                <a:ext cx="53802" cy="134424"/>
              </a:xfrm>
              <a:custGeom>
                <a:avLst/>
                <a:gdLst>
                  <a:gd name="connsiteX0" fmla="*/ 15166 w 53802"/>
                  <a:gd name="connsiteY0" fmla="*/ 134229 h 134424"/>
                  <a:gd name="connsiteX1" fmla="*/ 18955 w 53802"/>
                  <a:gd name="connsiteY1" fmla="*/ 133510 h 134424"/>
                  <a:gd name="connsiteX2" fmla="*/ 26449 w 53802"/>
                  <a:gd name="connsiteY2" fmla="*/ 119078 h 134424"/>
                  <a:gd name="connsiteX3" fmla="*/ 26403 w 53802"/>
                  <a:gd name="connsiteY3" fmla="*/ 118941 h 134424"/>
                  <a:gd name="connsiteX4" fmla="*/ 26403 w 53802"/>
                  <a:gd name="connsiteY4" fmla="*/ 118549 h 134424"/>
                  <a:gd name="connsiteX5" fmla="*/ 50250 w 53802"/>
                  <a:gd name="connsiteY5" fmla="*/ 19632 h 134424"/>
                  <a:gd name="connsiteX6" fmla="*/ 49336 w 53802"/>
                  <a:gd name="connsiteY6" fmla="*/ 2841 h 134424"/>
                  <a:gd name="connsiteX7" fmla="*/ 32727 w 53802"/>
                  <a:gd name="connsiteY7" fmla="*/ 3696 h 134424"/>
                  <a:gd name="connsiteX8" fmla="*/ 32675 w 53802"/>
                  <a:gd name="connsiteY8" fmla="*/ 3755 h 134424"/>
                  <a:gd name="connsiteX9" fmla="*/ 31107 w 53802"/>
                  <a:gd name="connsiteY9" fmla="*/ 5977 h 134424"/>
                  <a:gd name="connsiteX10" fmla="*/ 4059 w 53802"/>
                  <a:gd name="connsiteY10" fmla="*/ 126454 h 134424"/>
                  <a:gd name="connsiteX11" fmla="*/ 15166 w 53802"/>
                  <a:gd name="connsiteY11" fmla="*/ 134229 h 134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802" h="134424">
                    <a:moveTo>
                      <a:pt x="15166" y="134229"/>
                    </a:moveTo>
                    <a:cubicBezTo>
                      <a:pt x="16466" y="134288"/>
                      <a:pt x="17766" y="134039"/>
                      <a:pt x="18955" y="133510"/>
                    </a:cubicBezTo>
                    <a:cubicBezTo>
                      <a:pt x="25012" y="131596"/>
                      <a:pt x="28363" y="125134"/>
                      <a:pt x="26449" y="119078"/>
                    </a:cubicBezTo>
                    <a:cubicBezTo>
                      <a:pt x="26436" y="119032"/>
                      <a:pt x="26416" y="118986"/>
                      <a:pt x="26403" y="118941"/>
                    </a:cubicBezTo>
                    <a:cubicBezTo>
                      <a:pt x="26403" y="118941"/>
                      <a:pt x="26403" y="118941"/>
                      <a:pt x="26403" y="118549"/>
                    </a:cubicBezTo>
                    <a:cubicBezTo>
                      <a:pt x="11638" y="75166"/>
                      <a:pt x="49924" y="20154"/>
                      <a:pt x="50250" y="19632"/>
                    </a:cubicBezTo>
                    <a:cubicBezTo>
                      <a:pt x="54563" y="14719"/>
                      <a:pt x="54157" y="7257"/>
                      <a:pt x="49336" y="2841"/>
                    </a:cubicBezTo>
                    <a:cubicBezTo>
                      <a:pt x="44514" y="-1511"/>
                      <a:pt x="37079" y="-1125"/>
                      <a:pt x="32727" y="3696"/>
                    </a:cubicBezTo>
                    <a:cubicBezTo>
                      <a:pt x="32708" y="3716"/>
                      <a:pt x="32695" y="3736"/>
                      <a:pt x="32675" y="3755"/>
                    </a:cubicBezTo>
                    <a:cubicBezTo>
                      <a:pt x="32081" y="4441"/>
                      <a:pt x="31551" y="5186"/>
                      <a:pt x="31107" y="5977"/>
                    </a:cubicBezTo>
                    <a:cubicBezTo>
                      <a:pt x="29213" y="8590"/>
                      <a:pt x="-14627" y="71311"/>
                      <a:pt x="4059" y="126454"/>
                    </a:cubicBezTo>
                    <a:cubicBezTo>
                      <a:pt x="5790" y="131099"/>
                      <a:pt x="10207" y="134190"/>
                      <a:pt x="15166" y="134229"/>
                    </a:cubicBezTo>
                    <a:close/>
                  </a:path>
                </a:pathLst>
              </a:custGeom>
              <a:solidFill>
                <a:srgbClr val="FFFFFF"/>
              </a:solidFill>
              <a:ln w="6531" cap="flat">
                <a:noFill/>
                <a:prstDash val="solid"/>
                <a:miter/>
              </a:ln>
            </p:spPr>
            <p:txBody>
              <a:bodyPr rtlCol="0" anchor="ctr"/>
              <a:lstStyle/>
              <a:p>
                <a:endParaRPr lang="zh-CN" altLang="en-US"/>
              </a:p>
            </p:txBody>
          </p:sp>
          <p:sp>
            <p:nvSpPr>
              <p:cNvPr id="114" name="任意多边形 72">
                <a:extLst>
                  <a:ext uri="{FF2B5EF4-FFF2-40B4-BE49-F238E27FC236}">
                    <a16:creationId xmlns:a16="http://schemas.microsoft.com/office/drawing/2014/main" id="{58F669FF-702F-426C-B79A-639A1C1A7C2E}"/>
                  </a:ext>
                </a:extLst>
              </p:cNvPr>
              <p:cNvSpPr/>
              <p:nvPr/>
            </p:nvSpPr>
            <p:spPr>
              <a:xfrm>
                <a:off x="6274965" y="5277036"/>
                <a:ext cx="53802" cy="134424"/>
              </a:xfrm>
              <a:custGeom>
                <a:avLst/>
                <a:gdLst>
                  <a:gd name="connsiteX0" fmla="*/ 15166 w 53802"/>
                  <a:gd name="connsiteY0" fmla="*/ 134229 h 134424"/>
                  <a:gd name="connsiteX1" fmla="*/ 18955 w 53802"/>
                  <a:gd name="connsiteY1" fmla="*/ 133510 h 134424"/>
                  <a:gd name="connsiteX2" fmla="*/ 26449 w 53802"/>
                  <a:gd name="connsiteY2" fmla="*/ 119078 h 134424"/>
                  <a:gd name="connsiteX3" fmla="*/ 26403 w 53802"/>
                  <a:gd name="connsiteY3" fmla="*/ 118941 h 134424"/>
                  <a:gd name="connsiteX4" fmla="*/ 26403 w 53802"/>
                  <a:gd name="connsiteY4" fmla="*/ 118549 h 134424"/>
                  <a:gd name="connsiteX5" fmla="*/ 50250 w 53802"/>
                  <a:gd name="connsiteY5" fmla="*/ 19632 h 134424"/>
                  <a:gd name="connsiteX6" fmla="*/ 49336 w 53802"/>
                  <a:gd name="connsiteY6" fmla="*/ 2841 h 134424"/>
                  <a:gd name="connsiteX7" fmla="*/ 32727 w 53802"/>
                  <a:gd name="connsiteY7" fmla="*/ 3696 h 134424"/>
                  <a:gd name="connsiteX8" fmla="*/ 32675 w 53802"/>
                  <a:gd name="connsiteY8" fmla="*/ 3755 h 134424"/>
                  <a:gd name="connsiteX9" fmla="*/ 31107 w 53802"/>
                  <a:gd name="connsiteY9" fmla="*/ 5977 h 134424"/>
                  <a:gd name="connsiteX10" fmla="*/ 4059 w 53802"/>
                  <a:gd name="connsiteY10" fmla="*/ 126454 h 134424"/>
                  <a:gd name="connsiteX11" fmla="*/ 15166 w 53802"/>
                  <a:gd name="connsiteY11" fmla="*/ 134229 h 134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802" h="134424">
                    <a:moveTo>
                      <a:pt x="15166" y="134229"/>
                    </a:moveTo>
                    <a:cubicBezTo>
                      <a:pt x="16466" y="134288"/>
                      <a:pt x="17766" y="134039"/>
                      <a:pt x="18955" y="133510"/>
                    </a:cubicBezTo>
                    <a:cubicBezTo>
                      <a:pt x="25012" y="131596"/>
                      <a:pt x="28363" y="125134"/>
                      <a:pt x="26449" y="119078"/>
                    </a:cubicBezTo>
                    <a:cubicBezTo>
                      <a:pt x="26436" y="119032"/>
                      <a:pt x="26416" y="118986"/>
                      <a:pt x="26403" y="118941"/>
                    </a:cubicBezTo>
                    <a:cubicBezTo>
                      <a:pt x="26403" y="118941"/>
                      <a:pt x="26403" y="118941"/>
                      <a:pt x="26403" y="118549"/>
                    </a:cubicBezTo>
                    <a:cubicBezTo>
                      <a:pt x="11638" y="75166"/>
                      <a:pt x="49924" y="20154"/>
                      <a:pt x="50250" y="19632"/>
                    </a:cubicBezTo>
                    <a:cubicBezTo>
                      <a:pt x="54563" y="14719"/>
                      <a:pt x="54157" y="7257"/>
                      <a:pt x="49336" y="2841"/>
                    </a:cubicBezTo>
                    <a:cubicBezTo>
                      <a:pt x="44514" y="-1511"/>
                      <a:pt x="37079" y="-1125"/>
                      <a:pt x="32727" y="3696"/>
                    </a:cubicBezTo>
                    <a:cubicBezTo>
                      <a:pt x="32708" y="3716"/>
                      <a:pt x="32695" y="3736"/>
                      <a:pt x="32675" y="3755"/>
                    </a:cubicBezTo>
                    <a:cubicBezTo>
                      <a:pt x="32081" y="4441"/>
                      <a:pt x="31551" y="5186"/>
                      <a:pt x="31107" y="5977"/>
                    </a:cubicBezTo>
                    <a:cubicBezTo>
                      <a:pt x="29213" y="8590"/>
                      <a:pt x="-14627" y="71311"/>
                      <a:pt x="4059" y="126454"/>
                    </a:cubicBezTo>
                    <a:cubicBezTo>
                      <a:pt x="5790" y="131099"/>
                      <a:pt x="10207" y="134190"/>
                      <a:pt x="15166" y="134229"/>
                    </a:cubicBezTo>
                    <a:close/>
                  </a:path>
                </a:pathLst>
              </a:custGeom>
              <a:noFill/>
              <a:ln w="1633" cap="rnd">
                <a:solidFill>
                  <a:srgbClr val="263238"/>
                </a:solidFill>
                <a:prstDash val="solid"/>
                <a:round/>
              </a:ln>
            </p:spPr>
            <p:txBody>
              <a:bodyPr rtlCol="0" anchor="ctr"/>
              <a:lstStyle/>
              <a:p>
                <a:endParaRPr lang="zh-CN" altLang="en-US"/>
              </a:p>
            </p:txBody>
          </p:sp>
          <p:sp>
            <p:nvSpPr>
              <p:cNvPr id="115" name="任意多边形 73">
                <a:extLst>
                  <a:ext uri="{FF2B5EF4-FFF2-40B4-BE49-F238E27FC236}">
                    <a16:creationId xmlns:a16="http://schemas.microsoft.com/office/drawing/2014/main" id="{5BD61D14-4B0B-44D8-A44F-F7DEE9B42678}"/>
                  </a:ext>
                </a:extLst>
              </p:cNvPr>
              <p:cNvSpPr/>
              <p:nvPr/>
            </p:nvSpPr>
            <p:spPr>
              <a:xfrm>
                <a:off x="6221132" y="5474180"/>
                <a:ext cx="98531" cy="71661"/>
              </a:xfrm>
              <a:custGeom>
                <a:avLst/>
                <a:gdLst>
                  <a:gd name="connsiteX0" fmla="*/ 13595 w 98531"/>
                  <a:gd name="connsiteY0" fmla="*/ 1832 h 71661"/>
                  <a:gd name="connsiteX1" fmla="*/ 80106 w 98531"/>
                  <a:gd name="connsiteY1" fmla="*/ 63769 h 71661"/>
                  <a:gd name="connsiteX2" fmla="*/ 13595 w 98531"/>
                  <a:gd name="connsiteY2" fmla="*/ 1832 h 71661"/>
                </a:gdLst>
                <a:ahLst/>
                <a:cxnLst>
                  <a:cxn ang="0">
                    <a:pos x="connsiteX0" y="connsiteY0"/>
                  </a:cxn>
                  <a:cxn ang="0">
                    <a:pos x="connsiteX1" y="connsiteY1"/>
                  </a:cxn>
                  <a:cxn ang="0">
                    <a:pos x="connsiteX2" y="connsiteY2"/>
                  </a:cxn>
                </a:cxnLst>
                <a:rect l="l" t="t" r="r" b="b"/>
                <a:pathLst>
                  <a:path w="98531" h="71661">
                    <a:moveTo>
                      <a:pt x="13595" y="1832"/>
                    </a:moveTo>
                    <a:cubicBezTo>
                      <a:pt x="-26782" y="13527"/>
                      <a:pt x="26662" y="96829"/>
                      <a:pt x="80106" y="63769"/>
                    </a:cubicBezTo>
                    <a:cubicBezTo>
                      <a:pt x="133550" y="30710"/>
                      <a:pt x="53841" y="-9732"/>
                      <a:pt x="13595" y="1832"/>
                    </a:cubicBezTo>
                    <a:close/>
                  </a:path>
                </a:pathLst>
              </a:custGeom>
              <a:solidFill>
                <a:srgbClr val="FFFFFF"/>
              </a:solidFill>
              <a:ln w="6531" cap="flat">
                <a:noFill/>
                <a:prstDash val="solid"/>
                <a:miter/>
              </a:ln>
            </p:spPr>
            <p:txBody>
              <a:bodyPr rtlCol="0" anchor="ctr"/>
              <a:lstStyle/>
              <a:p>
                <a:endParaRPr lang="zh-CN" altLang="en-US"/>
              </a:p>
            </p:txBody>
          </p:sp>
          <p:sp>
            <p:nvSpPr>
              <p:cNvPr id="116" name="任意多边形 74">
                <a:extLst>
                  <a:ext uri="{FF2B5EF4-FFF2-40B4-BE49-F238E27FC236}">
                    <a16:creationId xmlns:a16="http://schemas.microsoft.com/office/drawing/2014/main" id="{CBEC2535-4E92-454A-81FA-652F10F781BC}"/>
                  </a:ext>
                </a:extLst>
              </p:cNvPr>
              <p:cNvSpPr/>
              <p:nvPr/>
            </p:nvSpPr>
            <p:spPr>
              <a:xfrm>
                <a:off x="6221132" y="5474180"/>
                <a:ext cx="98531" cy="71661"/>
              </a:xfrm>
              <a:custGeom>
                <a:avLst/>
                <a:gdLst>
                  <a:gd name="connsiteX0" fmla="*/ 13595 w 98531"/>
                  <a:gd name="connsiteY0" fmla="*/ 1832 h 71661"/>
                  <a:gd name="connsiteX1" fmla="*/ 80106 w 98531"/>
                  <a:gd name="connsiteY1" fmla="*/ 63769 h 71661"/>
                  <a:gd name="connsiteX2" fmla="*/ 13595 w 98531"/>
                  <a:gd name="connsiteY2" fmla="*/ 1832 h 71661"/>
                </a:gdLst>
                <a:ahLst/>
                <a:cxnLst>
                  <a:cxn ang="0">
                    <a:pos x="connsiteX0" y="connsiteY0"/>
                  </a:cxn>
                  <a:cxn ang="0">
                    <a:pos x="connsiteX1" y="connsiteY1"/>
                  </a:cxn>
                  <a:cxn ang="0">
                    <a:pos x="connsiteX2" y="connsiteY2"/>
                  </a:cxn>
                </a:cxnLst>
                <a:rect l="l" t="t" r="r" b="b"/>
                <a:pathLst>
                  <a:path w="98531" h="71661">
                    <a:moveTo>
                      <a:pt x="13595" y="1832"/>
                    </a:moveTo>
                    <a:cubicBezTo>
                      <a:pt x="-26782" y="13527"/>
                      <a:pt x="26662" y="96829"/>
                      <a:pt x="80106" y="63769"/>
                    </a:cubicBezTo>
                    <a:cubicBezTo>
                      <a:pt x="133550" y="30710"/>
                      <a:pt x="53841" y="-9732"/>
                      <a:pt x="13595" y="1832"/>
                    </a:cubicBezTo>
                    <a:close/>
                  </a:path>
                </a:pathLst>
              </a:custGeom>
              <a:noFill/>
              <a:ln w="1633" cap="rnd">
                <a:solidFill>
                  <a:srgbClr val="263238"/>
                </a:solidFill>
                <a:prstDash val="solid"/>
                <a:round/>
              </a:ln>
            </p:spPr>
            <p:txBody>
              <a:bodyPr rtlCol="0" anchor="ctr"/>
              <a:lstStyle/>
              <a:p>
                <a:endParaRPr lang="zh-CN" altLang="en-US"/>
              </a:p>
            </p:txBody>
          </p:sp>
          <p:sp>
            <p:nvSpPr>
              <p:cNvPr id="117" name="任意多边形 75">
                <a:extLst>
                  <a:ext uri="{FF2B5EF4-FFF2-40B4-BE49-F238E27FC236}">
                    <a16:creationId xmlns:a16="http://schemas.microsoft.com/office/drawing/2014/main" id="{07271566-15B4-40BB-B44B-206C32E198B6}"/>
                  </a:ext>
                </a:extLst>
              </p:cNvPr>
              <p:cNvSpPr/>
              <p:nvPr/>
            </p:nvSpPr>
            <p:spPr>
              <a:xfrm>
                <a:off x="4984395" y="5044075"/>
                <a:ext cx="1729540" cy="483856"/>
              </a:xfrm>
              <a:custGeom>
                <a:avLst/>
                <a:gdLst>
                  <a:gd name="connsiteX0" fmla="*/ 1728974 w 1729540"/>
                  <a:gd name="connsiteY0" fmla="*/ -187 h 483856"/>
                  <a:gd name="connsiteX1" fmla="*/ 1299333 w 1729540"/>
                  <a:gd name="connsiteY1" fmla="*/ 263243 h 483856"/>
                  <a:gd name="connsiteX2" fmla="*/ 1184148 w 1729540"/>
                  <a:gd name="connsiteY2" fmla="*/ 414166 h 483856"/>
                  <a:gd name="connsiteX3" fmla="*/ 1025058 w 1729540"/>
                  <a:gd name="connsiteY3" fmla="*/ 465453 h 483856"/>
                  <a:gd name="connsiteX4" fmla="*/ 848262 w 1729540"/>
                  <a:gd name="connsiteY4" fmla="*/ 442979 h 483856"/>
                  <a:gd name="connsiteX5" fmla="*/ 794557 w 1729540"/>
                  <a:gd name="connsiteY5" fmla="*/ 472967 h 483856"/>
                  <a:gd name="connsiteX6" fmla="*/ 724649 w 1729540"/>
                  <a:gd name="connsiteY6" fmla="*/ 425207 h 483856"/>
                  <a:gd name="connsiteX7" fmla="*/ -567 w 1729540"/>
                  <a:gd name="connsiteY7" fmla="*/ 239134 h 483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9540" h="483856">
                    <a:moveTo>
                      <a:pt x="1728974" y="-187"/>
                    </a:moveTo>
                    <a:cubicBezTo>
                      <a:pt x="1666841" y="87166"/>
                      <a:pt x="1482466" y="183730"/>
                      <a:pt x="1299333" y="263243"/>
                    </a:cubicBezTo>
                    <a:cubicBezTo>
                      <a:pt x="1266614" y="317640"/>
                      <a:pt x="1227981" y="368255"/>
                      <a:pt x="1184148" y="414166"/>
                    </a:cubicBezTo>
                    <a:cubicBezTo>
                      <a:pt x="1071119" y="530723"/>
                      <a:pt x="1025058" y="465453"/>
                      <a:pt x="1025058" y="465453"/>
                    </a:cubicBezTo>
                    <a:cubicBezTo>
                      <a:pt x="1025058" y="465453"/>
                      <a:pt x="953647" y="457352"/>
                      <a:pt x="848262" y="442979"/>
                    </a:cubicBezTo>
                    <a:cubicBezTo>
                      <a:pt x="839285" y="464049"/>
                      <a:pt x="817202" y="476378"/>
                      <a:pt x="794557" y="472967"/>
                    </a:cubicBezTo>
                    <a:cubicBezTo>
                      <a:pt x="781490" y="470811"/>
                      <a:pt x="754311" y="451210"/>
                      <a:pt x="724649" y="425207"/>
                    </a:cubicBezTo>
                    <a:cubicBezTo>
                      <a:pt x="458410" y="384831"/>
                      <a:pt x="97109" y="317536"/>
                      <a:pt x="-567" y="239134"/>
                    </a:cubicBezTo>
                  </a:path>
                </a:pathLst>
              </a:custGeom>
              <a:solidFill>
                <a:srgbClr val="557FF6"/>
              </a:solidFill>
              <a:ln w="6531" cap="flat">
                <a:noFill/>
                <a:prstDash val="solid"/>
                <a:miter/>
              </a:ln>
            </p:spPr>
            <p:txBody>
              <a:bodyPr rtlCol="0" anchor="ctr"/>
              <a:lstStyle/>
              <a:p>
                <a:endParaRPr lang="zh-CN" altLang="en-US"/>
              </a:p>
            </p:txBody>
          </p:sp>
          <p:sp>
            <p:nvSpPr>
              <p:cNvPr id="118" name="任意多边形 76">
                <a:extLst>
                  <a:ext uri="{FF2B5EF4-FFF2-40B4-BE49-F238E27FC236}">
                    <a16:creationId xmlns:a16="http://schemas.microsoft.com/office/drawing/2014/main" id="{B6076A8E-A7D4-4FA2-9964-45940D3C3F99}"/>
                  </a:ext>
                </a:extLst>
              </p:cNvPr>
              <p:cNvSpPr/>
              <p:nvPr/>
            </p:nvSpPr>
            <p:spPr>
              <a:xfrm>
                <a:off x="4984329" y="5044075"/>
                <a:ext cx="1729606" cy="483856"/>
              </a:xfrm>
              <a:custGeom>
                <a:avLst/>
                <a:gdLst>
                  <a:gd name="connsiteX0" fmla="*/ 1729040 w 1729606"/>
                  <a:gd name="connsiteY0" fmla="*/ -187 h 483856"/>
                  <a:gd name="connsiteX1" fmla="*/ 1299399 w 1729606"/>
                  <a:gd name="connsiteY1" fmla="*/ 263243 h 483856"/>
                  <a:gd name="connsiteX2" fmla="*/ 1184214 w 1729606"/>
                  <a:gd name="connsiteY2" fmla="*/ 414166 h 483856"/>
                  <a:gd name="connsiteX3" fmla="*/ 1025124 w 1729606"/>
                  <a:gd name="connsiteY3" fmla="*/ 465453 h 483856"/>
                  <a:gd name="connsiteX4" fmla="*/ 848328 w 1729606"/>
                  <a:gd name="connsiteY4" fmla="*/ 442979 h 483856"/>
                  <a:gd name="connsiteX5" fmla="*/ 794622 w 1729606"/>
                  <a:gd name="connsiteY5" fmla="*/ 472967 h 483856"/>
                  <a:gd name="connsiteX6" fmla="*/ 724649 w 1729606"/>
                  <a:gd name="connsiteY6" fmla="*/ 425207 h 483856"/>
                  <a:gd name="connsiteX7" fmla="*/ -567 w 1729606"/>
                  <a:gd name="connsiteY7" fmla="*/ 239134 h 483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9606" h="483856">
                    <a:moveTo>
                      <a:pt x="1729040" y="-187"/>
                    </a:moveTo>
                    <a:cubicBezTo>
                      <a:pt x="1666906" y="87166"/>
                      <a:pt x="1482532" y="183730"/>
                      <a:pt x="1299399" y="263243"/>
                    </a:cubicBezTo>
                    <a:cubicBezTo>
                      <a:pt x="1266679" y="317640"/>
                      <a:pt x="1228047" y="368255"/>
                      <a:pt x="1184214" y="414166"/>
                    </a:cubicBezTo>
                    <a:cubicBezTo>
                      <a:pt x="1071185" y="530723"/>
                      <a:pt x="1025124" y="465453"/>
                      <a:pt x="1025124" y="465453"/>
                    </a:cubicBezTo>
                    <a:cubicBezTo>
                      <a:pt x="1025124" y="465453"/>
                      <a:pt x="953712" y="457352"/>
                      <a:pt x="848328" y="442979"/>
                    </a:cubicBezTo>
                    <a:cubicBezTo>
                      <a:pt x="839351" y="464049"/>
                      <a:pt x="817268" y="476378"/>
                      <a:pt x="794622" y="472967"/>
                    </a:cubicBezTo>
                    <a:cubicBezTo>
                      <a:pt x="781556" y="470811"/>
                      <a:pt x="754376" y="451210"/>
                      <a:pt x="724649" y="425207"/>
                    </a:cubicBezTo>
                    <a:cubicBezTo>
                      <a:pt x="458475" y="384831"/>
                      <a:pt x="97435" y="317536"/>
                      <a:pt x="-567" y="239134"/>
                    </a:cubicBezTo>
                  </a:path>
                </a:pathLst>
              </a:custGeom>
              <a:noFill/>
              <a:ln w="1633" cap="rnd">
                <a:solidFill>
                  <a:srgbClr val="263238"/>
                </a:solidFill>
                <a:prstDash val="solid"/>
                <a:round/>
              </a:ln>
            </p:spPr>
            <p:txBody>
              <a:bodyPr rtlCol="0" anchor="ctr"/>
              <a:lstStyle/>
              <a:p>
                <a:endParaRPr lang="zh-CN" altLang="en-US"/>
              </a:p>
            </p:txBody>
          </p:sp>
          <p:sp>
            <p:nvSpPr>
              <p:cNvPr id="119" name="任意多边形 77">
                <a:extLst>
                  <a:ext uri="{FF2B5EF4-FFF2-40B4-BE49-F238E27FC236}">
                    <a16:creationId xmlns:a16="http://schemas.microsoft.com/office/drawing/2014/main" id="{6A62D399-BCC0-46D7-B686-E03AD2BCC9B5}"/>
                  </a:ext>
                </a:extLst>
              </p:cNvPr>
              <p:cNvSpPr/>
              <p:nvPr/>
            </p:nvSpPr>
            <p:spPr>
              <a:xfrm>
                <a:off x="5083181" y="4829073"/>
                <a:ext cx="1209405" cy="474903"/>
              </a:xfrm>
              <a:custGeom>
                <a:avLst/>
                <a:gdLst>
                  <a:gd name="connsiteX0" fmla="*/ -567 w 1209405"/>
                  <a:gd name="connsiteY0" fmla="*/ 48407 h 474903"/>
                  <a:gd name="connsiteX1" fmla="*/ 188904 w 1209405"/>
                  <a:gd name="connsiteY1" fmla="*/ 2673 h 474903"/>
                  <a:gd name="connsiteX2" fmla="*/ 619133 w 1209405"/>
                  <a:gd name="connsiteY2" fmla="*/ 188158 h 474903"/>
                  <a:gd name="connsiteX3" fmla="*/ 1053871 w 1209405"/>
                  <a:gd name="connsiteY3" fmla="*/ 405265 h 474903"/>
                  <a:gd name="connsiteX4" fmla="*/ 1187284 w 1209405"/>
                  <a:gd name="connsiteY4" fmla="*/ 405265 h 474903"/>
                  <a:gd name="connsiteX5" fmla="*/ 1199959 w 1209405"/>
                  <a:gd name="connsiteY5" fmla="*/ 474716 h 474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9405" h="474903">
                    <a:moveTo>
                      <a:pt x="-567" y="48407"/>
                    </a:moveTo>
                    <a:cubicBezTo>
                      <a:pt x="45690" y="-1966"/>
                      <a:pt x="91947" y="-4253"/>
                      <a:pt x="188904" y="2673"/>
                    </a:cubicBezTo>
                    <a:cubicBezTo>
                      <a:pt x="188904" y="2673"/>
                      <a:pt x="442338" y="82773"/>
                      <a:pt x="619133" y="188158"/>
                    </a:cubicBezTo>
                    <a:cubicBezTo>
                      <a:pt x="795929" y="293543"/>
                      <a:pt x="1053871" y="405265"/>
                      <a:pt x="1053871" y="405265"/>
                    </a:cubicBezTo>
                    <a:cubicBezTo>
                      <a:pt x="1053871" y="405265"/>
                      <a:pt x="1132272" y="382725"/>
                      <a:pt x="1187284" y="405265"/>
                    </a:cubicBezTo>
                    <a:cubicBezTo>
                      <a:pt x="1187284" y="405265"/>
                      <a:pt x="1225701" y="408206"/>
                      <a:pt x="1199959" y="474716"/>
                    </a:cubicBezTo>
                  </a:path>
                </a:pathLst>
              </a:custGeom>
              <a:noFill/>
              <a:ln w="1633" cap="rnd">
                <a:solidFill>
                  <a:srgbClr val="263238"/>
                </a:solidFill>
                <a:prstDash val="solid"/>
                <a:round/>
              </a:ln>
            </p:spPr>
            <p:txBody>
              <a:bodyPr rtlCol="0" anchor="ctr"/>
              <a:lstStyle/>
              <a:p>
                <a:endParaRPr lang="zh-CN" altLang="en-US"/>
              </a:p>
            </p:txBody>
          </p:sp>
          <p:sp>
            <p:nvSpPr>
              <p:cNvPr id="120" name="任意多边形 78">
                <a:extLst>
                  <a:ext uri="{FF2B5EF4-FFF2-40B4-BE49-F238E27FC236}">
                    <a16:creationId xmlns:a16="http://schemas.microsoft.com/office/drawing/2014/main" id="{8BDE8417-D414-4E76-B92C-0E53A9BEA129}"/>
                  </a:ext>
                </a:extLst>
              </p:cNvPr>
              <p:cNvSpPr/>
              <p:nvPr/>
            </p:nvSpPr>
            <p:spPr>
              <a:xfrm>
                <a:off x="4966689" y="5178468"/>
                <a:ext cx="107541" cy="134393"/>
              </a:xfrm>
              <a:custGeom>
                <a:avLst/>
                <a:gdLst>
                  <a:gd name="connsiteX0" fmla="*/ -566 w 107541"/>
                  <a:gd name="connsiteY0" fmla="*/ -187 h 134393"/>
                  <a:gd name="connsiteX1" fmla="*/ 106975 w 107541"/>
                  <a:gd name="connsiteY1" fmla="*/ 134207 h 134393"/>
                </a:gdLst>
                <a:ahLst/>
                <a:cxnLst>
                  <a:cxn ang="0">
                    <a:pos x="connsiteX0" y="connsiteY0"/>
                  </a:cxn>
                  <a:cxn ang="0">
                    <a:pos x="connsiteX1" y="connsiteY1"/>
                  </a:cxn>
                </a:cxnLst>
                <a:rect l="l" t="t" r="r" b="b"/>
                <a:pathLst>
                  <a:path w="107541" h="134393">
                    <a:moveTo>
                      <a:pt x="-566" y="-187"/>
                    </a:moveTo>
                    <a:cubicBezTo>
                      <a:pt x="-566" y="-187"/>
                      <a:pt x="-1873" y="79260"/>
                      <a:pt x="106975" y="134207"/>
                    </a:cubicBezTo>
                  </a:path>
                </a:pathLst>
              </a:custGeom>
              <a:noFill/>
              <a:ln w="1633" cap="rnd">
                <a:solidFill>
                  <a:srgbClr val="263238"/>
                </a:solidFill>
                <a:prstDash val="solid"/>
                <a:round/>
              </a:ln>
            </p:spPr>
            <p:txBody>
              <a:bodyPr rtlCol="0" anchor="ctr"/>
              <a:lstStyle/>
              <a:p>
                <a:endParaRPr lang="zh-CN" altLang="en-US"/>
              </a:p>
            </p:txBody>
          </p:sp>
          <p:sp>
            <p:nvSpPr>
              <p:cNvPr id="121" name="任意多边形 79">
                <a:extLst>
                  <a:ext uri="{FF2B5EF4-FFF2-40B4-BE49-F238E27FC236}">
                    <a16:creationId xmlns:a16="http://schemas.microsoft.com/office/drawing/2014/main" id="{DC7EA9F8-1ED8-4B1A-8A63-297336AE43BF}"/>
                  </a:ext>
                </a:extLst>
              </p:cNvPr>
              <p:cNvSpPr/>
              <p:nvPr/>
            </p:nvSpPr>
            <p:spPr>
              <a:xfrm>
                <a:off x="5880395" y="4855911"/>
                <a:ext cx="304851" cy="260032"/>
              </a:xfrm>
              <a:custGeom>
                <a:avLst/>
                <a:gdLst>
                  <a:gd name="connsiteX0" fmla="*/ 304285 w 304851"/>
                  <a:gd name="connsiteY0" fmla="*/ -187 h 260032"/>
                  <a:gd name="connsiteX1" fmla="*/ 97435 w 304851"/>
                  <a:gd name="connsiteY1" fmla="*/ 208884 h 260032"/>
                  <a:gd name="connsiteX2" fmla="*/ -567 w 304851"/>
                  <a:gd name="connsiteY2" fmla="*/ 259845 h 260032"/>
                </a:gdLst>
                <a:ahLst/>
                <a:cxnLst>
                  <a:cxn ang="0">
                    <a:pos x="connsiteX0" y="connsiteY0"/>
                  </a:cxn>
                  <a:cxn ang="0">
                    <a:pos x="connsiteX1" y="connsiteY1"/>
                  </a:cxn>
                  <a:cxn ang="0">
                    <a:pos x="connsiteX2" y="connsiteY2"/>
                  </a:cxn>
                </a:cxnLst>
                <a:rect l="l" t="t" r="r" b="b"/>
                <a:pathLst>
                  <a:path w="304851" h="260032">
                    <a:moveTo>
                      <a:pt x="304285" y="-187"/>
                    </a:moveTo>
                    <a:cubicBezTo>
                      <a:pt x="304285" y="-187"/>
                      <a:pt x="132063" y="125647"/>
                      <a:pt x="97435" y="208884"/>
                    </a:cubicBezTo>
                    <a:cubicBezTo>
                      <a:pt x="63481" y="223271"/>
                      <a:pt x="30709" y="240310"/>
                      <a:pt x="-567" y="259845"/>
                    </a:cubicBezTo>
                  </a:path>
                </a:pathLst>
              </a:custGeom>
              <a:noFill/>
              <a:ln w="1633" cap="rnd">
                <a:solidFill>
                  <a:srgbClr val="263238"/>
                </a:solidFill>
                <a:prstDash val="solid"/>
                <a:round/>
              </a:ln>
            </p:spPr>
            <p:txBody>
              <a:bodyPr rtlCol="0" anchor="ctr"/>
              <a:lstStyle/>
              <a:p>
                <a:endParaRPr lang="zh-CN" altLang="en-US"/>
              </a:p>
            </p:txBody>
          </p:sp>
          <p:sp>
            <p:nvSpPr>
              <p:cNvPr id="122" name="任意多边形 80">
                <a:extLst>
                  <a:ext uri="{FF2B5EF4-FFF2-40B4-BE49-F238E27FC236}">
                    <a16:creationId xmlns:a16="http://schemas.microsoft.com/office/drawing/2014/main" id="{AA0A72AB-6D08-490B-A50B-1BAFA0FA1E54}"/>
                  </a:ext>
                </a:extLst>
              </p:cNvPr>
              <p:cNvSpPr/>
              <p:nvPr/>
            </p:nvSpPr>
            <p:spPr>
              <a:xfrm>
                <a:off x="5952275" y="4963451"/>
                <a:ext cx="18020" cy="107541"/>
              </a:xfrm>
              <a:custGeom>
                <a:avLst/>
                <a:gdLst>
                  <a:gd name="connsiteX0" fmla="*/ 17454 w 18020"/>
                  <a:gd name="connsiteY0" fmla="*/ -187 h 107541"/>
                  <a:gd name="connsiteX1" fmla="*/ 7588 w 18020"/>
                  <a:gd name="connsiteY1" fmla="*/ 107354 h 107541"/>
                </a:gdLst>
                <a:ahLst/>
                <a:cxnLst>
                  <a:cxn ang="0">
                    <a:pos x="connsiteX0" y="connsiteY0"/>
                  </a:cxn>
                  <a:cxn ang="0">
                    <a:pos x="connsiteX1" y="connsiteY1"/>
                  </a:cxn>
                </a:cxnLst>
                <a:rect l="l" t="t" r="r" b="b"/>
                <a:pathLst>
                  <a:path w="18020" h="107541">
                    <a:moveTo>
                      <a:pt x="17454" y="-187"/>
                    </a:moveTo>
                    <a:cubicBezTo>
                      <a:pt x="-2428" y="32160"/>
                      <a:pt x="-6073" y="71930"/>
                      <a:pt x="7588" y="107354"/>
                    </a:cubicBezTo>
                  </a:path>
                </a:pathLst>
              </a:custGeom>
              <a:noFill/>
              <a:ln w="1633" cap="rnd">
                <a:solidFill>
                  <a:srgbClr val="263238"/>
                </a:solidFill>
                <a:prstDash val="solid"/>
                <a:round/>
              </a:ln>
            </p:spPr>
            <p:txBody>
              <a:bodyPr rtlCol="0" anchor="ctr"/>
              <a:lstStyle/>
              <a:p>
                <a:endParaRPr lang="zh-CN" altLang="en-US"/>
              </a:p>
            </p:txBody>
          </p:sp>
          <p:sp>
            <p:nvSpPr>
              <p:cNvPr id="123" name="任意多边形 81">
                <a:extLst>
                  <a:ext uri="{FF2B5EF4-FFF2-40B4-BE49-F238E27FC236}">
                    <a16:creationId xmlns:a16="http://schemas.microsoft.com/office/drawing/2014/main" id="{77FA13BA-00F3-4889-8867-85A9B4164B59}"/>
                  </a:ext>
                </a:extLst>
              </p:cNvPr>
              <p:cNvSpPr/>
              <p:nvPr/>
            </p:nvSpPr>
            <p:spPr>
              <a:xfrm>
                <a:off x="5979247" y="4873812"/>
                <a:ext cx="26917" cy="44819"/>
              </a:xfrm>
              <a:custGeom>
                <a:avLst/>
                <a:gdLst>
                  <a:gd name="connsiteX0" fmla="*/ 26351 w 26917"/>
                  <a:gd name="connsiteY0" fmla="*/ -187 h 44819"/>
                  <a:gd name="connsiteX1" fmla="*/ -567 w 26917"/>
                  <a:gd name="connsiteY1" fmla="*/ 44633 h 44819"/>
                </a:gdLst>
                <a:ahLst/>
                <a:cxnLst>
                  <a:cxn ang="0">
                    <a:pos x="connsiteX0" y="connsiteY0"/>
                  </a:cxn>
                  <a:cxn ang="0">
                    <a:pos x="connsiteX1" y="connsiteY1"/>
                  </a:cxn>
                </a:cxnLst>
                <a:rect l="l" t="t" r="r" b="b"/>
                <a:pathLst>
                  <a:path w="26917" h="44819">
                    <a:moveTo>
                      <a:pt x="26351" y="-187"/>
                    </a:moveTo>
                    <a:cubicBezTo>
                      <a:pt x="16133" y="13971"/>
                      <a:pt x="7130" y="28959"/>
                      <a:pt x="-567" y="44633"/>
                    </a:cubicBezTo>
                  </a:path>
                </a:pathLst>
              </a:custGeom>
              <a:noFill/>
              <a:ln w="1633" cap="rnd">
                <a:solidFill>
                  <a:srgbClr val="263238"/>
                </a:solidFill>
                <a:prstDash val="solid"/>
                <a:round/>
              </a:ln>
            </p:spPr>
            <p:txBody>
              <a:bodyPr rtlCol="0" anchor="ctr"/>
              <a:lstStyle/>
              <a:p>
                <a:endParaRPr lang="zh-CN" altLang="en-US"/>
              </a:p>
            </p:txBody>
          </p:sp>
          <p:sp>
            <p:nvSpPr>
              <p:cNvPr id="124" name="任意多边形 82">
                <a:extLst>
                  <a:ext uri="{FF2B5EF4-FFF2-40B4-BE49-F238E27FC236}">
                    <a16:creationId xmlns:a16="http://schemas.microsoft.com/office/drawing/2014/main" id="{926456E4-1CE2-4660-B40E-57232F0EC9E4}"/>
                  </a:ext>
                </a:extLst>
              </p:cNvPr>
              <p:cNvSpPr/>
              <p:nvPr/>
            </p:nvSpPr>
            <p:spPr>
              <a:xfrm>
                <a:off x="5683346" y="4864862"/>
                <a:ext cx="71868" cy="143736"/>
              </a:xfrm>
              <a:custGeom>
                <a:avLst/>
                <a:gdLst>
                  <a:gd name="connsiteX0" fmla="*/ 71301 w 71868"/>
                  <a:gd name="connsiteY0" fmla="*/ -187 h 143736"/>
                  <a:gd name="connsiteX1" fmla="*/ -567 w 71868"/>
                  <a:gd name="connsiteY1" fmla="*/ 143549 h 143736"/>
                </a:gdLst>
                <a:ahLst/>
                <a:cxnLst>
                  <a:cxn ang="0">
                    <a:pos x="connsiteX0" y="connsiteY0"/>
                  </a:cxn>
                  <a:cxn ang="0">
                    <a:pos x="connsiteX1" y="connsiteY1"/>
                  </a:cxn>
                </a:cxnLst>
                <a:rect l="l" t="t" r="r" b="b"/>
                <a:pathLst>
                  <a:path w="71868" h="143736">
                    <a:moveTo>
                      <a:pt x="71301" y="-187"/>
                    </a:moveTo>
                    <a:cubicBezTo>
                      <a:pt x="71301" y="-187"/>
                      <a:pt x="13872" y="78999"/>
                      <a:pt x="-567" y="143549"/>
                    </a:cubicBezTo>
                  </a:path>
                </a:pathLst>
              </a:custGeom>
              <a:noFill/>
              <a:ln w="1633" cap="rnd">
                <a:solidFill>
                  <a:srgbClr val="263238"/>
                </a:solidFill>
                <a:prstDash val="solid"/>
                <a:round/>
              </a:ln>
            </p:spPr>
            <p:txBody>
              <a:bodyPr rtlCol="0" anchor="ctr"/>
              <a:lstStyle/>
              <a:p>
                <a:endParaRPr lang="zh-CN" altLang="en-US"/>
              </a:p>
            </p:txBody>
          </p:sp>
          <p:sp>
            <p:nvSpPr>
              <p:cNvPr id="125" name="任意多边形 83">
                <a:extLst>
                  <a:ext uri="{FF2B5EF4-FFF2-40B4-BE49-F238E27FC236}">
                    <a16:creationId xmlns:a16="http://schemas.microsoft.com/office/drawing/2014/main" id="{E61B20DC-3B20-4D63-8C1C-F3FCAD47F3B4}"/>
                  </a:ext>
                </a:extLst>
              </p:cNvPr>
              <p:cNvSpPr/>
              <p:nvPr/>
            </p:nvSpPr>
            <p:spPr>
              <a:xfrm>
                <a:off x="5369870" y="5330829"/>
                <a:ext cx="62721" cy="8950"/>
              </a:xfrm>
              <a:custGeom>
                <a:avLst/>
                <a:gdLst>
                  <a:gd name="connsiteX0" fmla="*/ 62155 w 62721"/>
                  <a:gd name="connsiteY0" fmla="*/ 8764 h 8950"/>
                  <a:gd name="connsiteX1" fmla="*/ -567 w 62721"/>
                  <a:gd name="connsiteY1" fmla="*/ -187 h 8950"/>
                </a:gdLst>
                <a:ahLst/>
                <a:cxnLst>
                  <a:cxn ang="0">
                    <a:pos x="connsiteX0" y="connsiteY0"/>
                  </a:cxn>
                  <a:cxn ang="0">
                    <a:pos x="connsiteX1" y="connsiteY1"/>
                  </a:cxn>
                </a:cxnLst>
                <a:rect l="l" t="t" r="r" b="b"/>
                <a:pathLst>
                  <a:path w="62721" h="8950">
                    <a:moveTo>
                      <a:pt x="62155" y="8764"/>
                    </a:moveTo>
                    <a:cubicBezTo>
                      <a:pt x="41058" y="7313"/>
                      <a:pt x="20092" y="4321"/>
                      <a:pt x="-567" y="-187"/>
                    </a:cubicBezTo>
                  </a:path>
                </a:pathLst>
              </a:custGeom>
              <a:noFill/>
              <a:ln w="1633" cap="rnd">
                <a:solidFill>
                  <a:srgbClr val="263238"/>
                </a:solidFill>
                <a:prstDash val="solid"/>
                <a:round/>
              </a:ln>
            </p:spPr>
            <p:txBody>
              <a:bodyPr rtlCol="0" anchor="ctr"/>
              <a:lstStyle/>
              <a:p>
                <a:endParaRPr lang="zh-CN" altLang="en-US"/>
              </a:p>
            </p:txBody>
          </p:sp>
          <p:sp>
            <p:nvSpPr>
              <p:cNvPr id="126" name="任意多边形 84">
                <a:extLst>
                  <a:ext uri="{FF2B5EF4-FFF2-40B4-BE49-F238E27FC236}">
                    <a16:creationId xmlns:a16="http://schemas.microsoft.com/office/drawing/2014/main" id="{35BB662B-B3D2-48A8-BFD2-B3AC9FAC3528}"/>
                  </a:ext>
                </a:extLst>
              </p:cNvPr>
              <p:cNvSpPr/>
              <p:nvPr/>
            </p:nvSpPr>
            <p:spPr>
              <a:xfrm>
                <a:off x="5477411" y="5286009"/>
                <a:ext cx="501770" cy="53770"/>
              </a:xfrm>
              <a:custGeom>
                <a:avLst/>
                <a:gdLst>
                  <a:gd name="connsiteX0" fmla="*/ 501204 w 501770"/>
                  <a:gd name="connsiteY0" fmla="*/ -187 h 53770"/>
                  <a:gd name="connsiteX1" fmla="*/ -567 w 501770"/>
                  <a:gd name="connsiteY1" fmla="*/ 53584 h 53770"/>
                </a:gdLst>
                <a:ahLst/>
                <a:cxnLst>
                  <a:cxn ang="0">
                    <a:pos x="connsiteX0" y="connsiteY0"/>
                  </a:cxn>
                  <a:cxn ang="0">
                    <a:pos x="connsiteX1" y="connsiteY1"/>
                  </a:cxn>
                </a:cxnLst>
                <a:rect l="l" t="t" r="r" b="b"/>
                <a:pathLst>
                  <a:path w="501770" h="53770">
                    <a:moveTo>
                      <a:pt x="501204" y="-187"/>
                    </a:moveTo>
                    <a:cubicBezTo>
                      <a:pt x="335548" y="30410"/>
                      <a:pt x="167807" y="48383"/>
                      <a:pt x="-567" y="53584"/>
                    </a:cubicBezTo>
                  </a:path>
                </a:pathLst>
              </a:custGeom>
              <a:noFill/>
              <a:ln w="1633" cap="rnd">
                <a:solidFill>
                  <a:srgbClr val="263238"/>
                </a:solidFill>
                <a:prstDash val="solid"/>
                <a:round/>
              </a:ln>
            </p:spPr>
            <p:txBody>
              <a:bodyPr rtlCol="0" anchor="ctr"/>
              <a:lstStyle/>
              <a:p>
                <a:endParaRPr lang="zh-CN" altLang="en-US"/>
              </a:p>
            </p:txBody>
          </p:sp>
          <p:sp>
            <p:nvSpPr>
              <p:cNvPr id="127" name="任意多边形 85">
                <a:extLst>
                  <a:ext uri="{FF2B5EF4-FFF2-40B4-BE49-F238E27FC236}">
                    <a16:creationId xmlns:a16="http://schemas.microsoft.com/office/drawing/2014/main" id="{F0E48092-5167-4C4C-8D6F-835185A974AC}"/>
                  </a:ext>
                </a:extLst>
              </p:cNvPr>
              <p:cNvSpPr/>
              <p:nvPr/>
            </p:nvSpPr>
            <p:spPr>
              <a:xfrm>
                <a:off x="4800935" y="3991271"/>
                <a:ext cx="931868" cy="770688"/>
              </a:xfrm>
              <a:custGeom>
                <a:avLst/>
                <a:gdLst>
                  <a:gd name="connsiteX0" fmla="*/ -567 w 931868"/>
                  <a:gd name="connsiteY0" fmla="*/ 102976 h 770688"/>
                  <a:gd name="connsiteX1" fmla="*/ 68231 w 931868"/>
                  <a:gd name="connsiteY1" fmla="*/ 681058 h 770688"/>
                  <a:gd name="connsiteX2" fmla="*/ 275407 w 931868"/>
                  <a:gd name="connsiteY2" fmla="*/ 731301 h 770688"/>
                  <a:gd name="connsiteX3" fmla="*/ 878316 w 931868"/>
                  <a:gd name="connsiteY3" fmla="*/ 770502 h 770688"/>
                  <a:gd name="connsiteX4" fmla="*/ 931302 w 931868"/>
                  <a:gd name="connsiteY4" fmla="*/ 613698 h 770688"/>
                  <a:gd name="connsiteX5" fmla="*/ 553798 w 931868"/>
                  <a:gd name="connsiteY5" fmla="*/ 545031 h 770688"/>
                  <a:gd name="connsiteX6" fmla="*/ 285926 w 931868"/>
                  <a:gd name="connsiteY6" fmla="*/ 474927 h 770688"/>
                  <a:gd name="connsiteX7" fmla="*/ 308009 w 931868"/>
                  <a:gd name="connsiteY7" fmla="*/ 278204 h 770688"/>
                  <a:gd name="connsiteX8" fmla="*/ 308009 w 931868"/>
                  <a:gd name="connsiteY8" fmla="*/ -187 h 770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1868" h="770688">
                    <a:moveTo>
                      <a:pt x="-567" y="102976"/>
                    </a:moveTo>
                    <a:cubicBezTo>
                      <a:pt x="-567" y="102976"/>
                      <a:pt x="30990" y="649698"/>
                      <a:pt x="68231" y="681058"/>
                    </a:cubicBezTo>
                    <a:cubicBezTo>
                      <a:pt x="105471" y="712419"/>
                      <a:pt x="164207" y="722088"/>
                      <a:pt x="275407" y="731301"/>
                    </a:cubicBezTo>
                    <a:cubicBezTo>
                      <a:pt x="386607" y="740513"/>
                      <a:pt x="878316" y="770502"/>
                      <a:pt x="878316" y="770502"/>
                    </a:cubicBezTo>
                    <a:lnTo>
                      <a:pt x="931302" y="613698"/>
                    </a:lnTo>
                    <a:cubicBezTo>
                      <a:pt x="931302" y="613698"/>
                      <a:pt x="669963" y="587042"/>
                      <a:pt x="553798" y="545031"/>
                    </a:cubicBezTo>
                    <a:cubicBezTo>
                      <a:pt x="466282" y="515343"/>
                      <a:pt x="376767" y="491914"/>
                      <a:pt x="285926" y="474927"/>
                    </a:cubicBezTo>
                    <a:cubicBezTo>
                      <a:pt x="285926" y="474927"/>
                      <a:pt x="308009" y="337724"/>
                      <a:pt x="308009" y="278204"/>
                    </a:cubicBezTo>
                    <a:lnTo>
                      <a:pt x="308009" y="-187"/>
                    </a:lnTo>
                  </a:path>
                </a:pathLst>
              </a:custGeom>
              <a:solidFill>
                <a:srgbClr val="F49C92"/>
              </a:solidFill>
              <a:ln w="6531" cap="flat">
                <a:noFill/>
                <a:prstDash val="solid"/>
                <a:miter/>
              </a:ln>
            </p:spPr>
            <p:txBody>
              <a:bodyPr rtlCol="0" anchor="ctr"/>
              <a:lstStyle/>
              <a:p>
                <a:endParaRPr lang="zh-CN" altLang="en-US"/>
              </a:p>
            </p:txBody>
          </p:sp>
          <p:sp>
            <p:nvSpPr>
              <p:cNvPr id="128" name="任意多边形 86">
                <a:extLst>
                  <a:ext uri="{FF2B5EF4-FFF2-40B4-BE49-F238E27FC236}">
                    <a16:creationId xmlns:a16="http://schemas.microsoft.com/office/drawing/2014/main" id="{0723E39C-2B26-466C-9F10-FB6FA33BDD7B}"/>
                  </a:ext>
                </a:extLst>
              </p:cNvPr>
              <p:cNvSpPr/>
              <p:nvPr/>
            </p:nvSpPr>
            <p:spPr>
              <a:xfrm>
                <a:off x="4765092" y="3489500"/>
                <a:ext cx="403197" cy="672098"/>
              </a:xfrm>
              <a:custGeom>
                <a:avLst/>
                <a:gdLst>
                  <a:gd name="connsiteX0" fmla="*/ 132102 w 403197"/>
                  <a:gd name="connsiteY0" fmla="*/ -187 h 672098"/>
                  <a:gd name="connsiteX1" fmla="*/ 16329 w 403197"/>
                  <a:gd name="connsiteY1" fmla="*/ 607426 h 672098"/>
                  <a:gd name="connsiteX2" fmla="*/ 33577 w 403197"/>
                  <a:gd name="connsiteY2" fmla="*/ 671911 h 672098"/>
                  <a:gd name="connsiteX3" fmla="*/ 325623 w 403197"/>
                  <a:gd name="connsiteY3" fmla="*/ 649175 h 672098"/>
                  <a:gd name="connsiteX4" fmla="*/ 394029 w 403197"/>
                  <a:gd name="connsiteY4" fmla="*/ 579593 h 672098"/>
                  <a:gd name="connsiteX5" fmla="*/ 347772 w 403197"/>
                  <a:gd name="connsiteY5" fmla="*/ 184579 h 67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197" h="672098">
                    <a:moveTo>
                      <a:pt x="132102" y="-187"/>
                    </a:moveTo>
                    <a:cubicBezTo>
                      <a:pt x="10187" y="73510"/>
                      <a:pt x="-25812" y="243773"/>
                      <a:pt x="16329" y="607426"/>
                    </a:cubicBezTo>
                    <a:cubicBezTo>
                      <a:pt x="16329" y="607426"/>
                      <a:pt x="-19671" y="650416"/>
                      <a:pt x="33577" y="671911"/>
                    </a:cubicBezTo>
                    <a:cubicBezTo>
                      <a:pt x="33577" y="671911"/>
                      <a:pt x="232979" y="598736"/>
                      <a:pt x="325623" y="649175"/>
                    </a:cubicBezTo>
                    <a:cubicBezTo>
                      <a:pt x="418268" y="699613"/>
                      <a:pt x="394029" y="579593"/>
                      <a:pt x="394029" y="579593"/>
                    </a:cubicBezTo>
                    <a:cubicBezTo>
                      <a:pt x="394029" y="579593"/>
                      <a:pt x="432184" y="245145"/>
                      <a:pt x="347772" y="184579"/>
                    </a:cubicBezTo>
                  </a:path>
                </a:pathLst>
              </a:custGeom>
              <a:solidFill>
                <a:srgbClr val="F1C649"/>
              </a:solidFill>
              <a:ln w="6531" cap="flat">
                <a:noFill/>
                <a:prstDash val="solid"/>
                <a:miter/>
              </a:ln>
            </p:spPr>
            <p:txBody>
              <a:bodyPr rtlCol="0" anchor="ctr"/>
              <a:lstStyle/>
              <a:p>
                <a:endParaRPr lang="zh-CN" altLang="en-US"/>
              </a:p>
            </p:txBody>
          </p:sp>
          <p:sp>
            <p:nvSpPr>
              <p:cNvPr id="129" name="任意多边形 87">
                <a:extLst>
                  <a:ext uri="{FF2B5EF4-FFF2-40B4-BE49-F238E27FC236}">
                    <a16:creationId xmlns:a16="http://schemas.microsoft.com/office/drawing/2014/main" id="{188F439D-BACF-4A19-8F08-5669B214573E}"/>
                  </a:ext>
                </a:extLst>
              </p:cNvPr>
              <p:cNvSpPr/>
              <p:nvPr/>
            </p:nvSpPr>
            <p:spPr>
              <a:xfrm>
                <a:off x="5119442" y="3628336"/>
                <a:ext cx="53413" cy="528688"/>
              </a:xfrm>
              <a:custGeom>
                <a:avLst/>
                <a:gdLst>
                  <a:gd name="connsiteX0" fmla="*/ -110 w 53413"/>
                  <a:gd name="connsiteY0" fmla="*/ -187 h 528688"/>
                  <a:gd name="connsiteX1" fmla="*/ 12957 w 53413"/>
                  <a:gd name="connsiteY1" fmla="*/ 422398 h 528688"/>
                  <a:gd name="connsiteX2" fmla="*/ 26024 w 53413"/>
                  <a:gd name="connsiteY2" fmla="*/ 497729 h 528688"/>
                  <a:gd name="connsiteX3" fmla="*/ -567 w 53413"/>
                  <a:gd name="connsiteY3" fmla="*/ 528502 h 528688"/>
                </a:gdLst>
                <a:ahLst/>
                <a:cxnLst>
                  <a:cxn ang="0">
                    <a:pos x="connsiteX0" y="connsiteY0"/>
                  </a:cxn>
                  <a:cxn ang="0">
                    <a:pos x="connsiteX1" y="connsiteY1"/>
                  </a:cxn>
                  <a:cxn ang="0">
                    <a:pos x="connsiteX2" y="connsiteY2"/>
                  </a:cxn>
                  <a:cxn ang="0">
                    <a:pos x="connsiteX3" y="connsiteY3"/>
                  </a:cxn>
                </a:cxnLst>
                <a:rect l="l" t="t" r="r" b="b"/>
                <a:pathLst>
                  <a:path w="53413" h="528688">
                    <a:moveTo>
                      <a:pt x="-110" y="-187"/>
                    </a:moveTo>
                    <a:cubicBezTo>
                      <a:pt x="-110" y="-187"/>
                      <a:pt x="109783" y="119637"/>
                      <a:pt x="12957" y="422398"/>
                    </a:cubicBezTo>
                    <a:cubicBezTo>
                      <a:pt x="19171" y="447153"/>
                      <a:pt x="23541" y="472327"/>
                      <a:pt x="26024" y="497729"/>
                    </a:cubicBezTo>
                    <a:cubicBezTo>
                      <a:pt x="26024" y="517983"/>
                      <a:pt x="-567" y="528502"/>
                      <a:pt x="-567" y="528502"/>
                    </a:cubicBezTo>
                  </a:path>
                </a:pathLst>
              </a:custGeom>
              <a:noFill/>
              <a:ln w="1633" cap="rnd">
                <a:solidFill>
                  <a:srgbClr val="263238"/>
                </a:solidFill>
                <a:prstDash val="solid"/>
                <a:round/>
              </a:ln>
            </p:spPr>
            <p:txBody>
              <a:bodyPr rtlCol="0" anchor="ctr"/>
              <a:lstStyle/>
              <a:p>
                <a:endParaRPr lang="zh-CN" altLang="en-US"/>
              </a:p>
            </p:txBody>
          </p:sp>
          <p:sp>
            <p:nvSpPr>
              <p:cNvPr id="130" name="任意多边形 88">
                <a:extLst>
                  <a:ext uri="{FF2B5EF4-FFF2-40B4-BE49-F238E27FC236}">
                    <a16:creationId xmlns:a16="http://schemas.microsoft.com/office/drawing/2014/main" id="{FB570DAA-8A38-45D8-A7A2-1994CE2F57FE}"/>
                  </a:ext>
                </a:extLst>
              </p:cNvPr>
              <p:cNvSpPr/>
              <p:nvPr/>
            </p:nvSpPr>
            <p:spPr>
              <a:xfrm>
                <a:off x="5154853" y="3834467"/>
                <a:ext cx="98589" cy="206065"/>
              </a:xfrm>
              <a:custGeom>
                <a:avLst/>
                <a:gdLst>
                  <a:gd name="connsiteX0" fmla="*/ 98023 w 98589"/>
                  <a:gd name="connsiteY0" fmla="*/ -187 h 206065"/>
                  <a:gd name="connsiteX1" fmla="*/ -567 w 98589"/>
                  <a:gd name="connsiteY1" fmla="*/ 205879 h 206065"/>
                </a:gdLst>
                <a:ahLst/>
                <a:cxnLst>
                  <a:cxn ang="0">
                    <a:pos x="connsiteX0" y="connsiteY0"/>
                  </a:cxn>
                  <a:cxn ang="0">
                    <a:pos x="connsiteX1" y="connsiteY1"/>
                  </a:cxn>
                </a:cxnLst>
                <a:rect l="l" t="t" r="r" b="b"/>
                <a:pathLst>
                  <a:path w="98589" h="206065">
                    <a:moveTo>
                      <a:pt x="98023" y="-187"/>
                    </a:moveTo>
                    <a:cubicBezTo>
                      <a:pt x="98023" y="-187"/>
                      <a:pt x="89791" y="143549"/>
                      <a:pt x="-567" y="205879"/>
                    </a:cubicBezTo>
                  </a:path>
                </a:pathLst>
              </a:custGeom>
              <a:noFill/>
              <a:ln w="1633" cap="rnd">
                <a:solidFill>
                  <a:srgbClr val="263238"/>
                </a:solidFill>
                <a:prstDash val="solid"/>
                <a:round/>
              </a:ln>
            </p:spPr>
            <p:txBody>
              <a:bodyPr rtlCol="0" anchor="ctr"/>
              <a:lstStyle/>
              <a:p>
                <a:endParaRPr lang="zh-CN" altLang="en-US"/>
              </a:p>
            </p:txBody>
          </p:sp>
          <p:sp>
            <p:nvSpPr>
              <p:cNvPr id="131" name="任意多边形 89">
                <a:extLst>
                  <a:ext uri="{FF2B5EF4-FFF2-40B4-BE49-F238E27FC236}">
                    <a16:creationId xmlns:a16="http://schemas.microsoft.com/office/drawing/2014/main" id="{D70FE4D2-9E5B-4CB9-9BA7-75F2FE92260E}"/>
                  </a:ext>
                </a:extLst>
              </p:cNvPr>
              <p:cNvSpPr/>
              <p:nvPr/>
            </p:nvSpPr>
            <p:spPr>
              <a:xfrm>
                <a:off x="5271660" y="4792993"/>
                <a:ext cx="1290247" cy="89835"/>
              </a:xfrm>
              <a:custGeom>
                <a:avLst/>
                <a:gdLst>
                  <a:gd name="connsiteX0" fmla="*/ 1237016 w 1290247"/>
                  <a:gd name="connsiteY0" fmla="*/ 89648 h 89835"/>
                  <a:gd name="connsiteX1" fmla="*/ 265096 w 1290247"/>
                  <a:gd name="connsiteY1" fmla="*/ 89648 h 89835"/>
                  <a:gd name="connsiteX2" fmla="*/ 199761 w 1290247"/>
                  <a:gd name="connsiteY2" fmla="*/ 80501 h 89835"/>
                  <a:gd name="connsiteX3" fmla="*/ 8723 w 1290247"/>
                  <a:gd name="connsiteY3" fmla="*/ 26339 h 89835"/>
                  <a:gd name="connsiteX4" fmla="*/ -555 w 1290247"/>
                  <a:gd name="connsiteY4" fmla="*/ 13272 h 89835"/>
                  <a:gd name="connsiteX5" fmla="*/ 11924 w 1290247"/>
                  <a:gd name="connsiteY5" fmla="*/ -187 h 89835"/>
                  <a:gd name="connsiteX6" fmla="*/ 1277327 w 1290247"/>
                  <a:gd name="connsiteY6" fmla="*/ -187 h 89835"/>
                  <a:gd name="connsiteX7" fmla="*/ 1289676 w 1290247"/>
                  <a:gd name="connsiteY7" fmla="*/ 13272 h 89835"/>
                  <a:gd name="connsiteX8" fmla="*/ 1289676 w 1290247"/>
                  <a:gd name="connsiteY8" fmla="*/ 32872 h 89835"/>
                  <a:gd name="connsiteX9" fmla="*/ 1237016 w 1290247"/>
                  <a:gd name="connsiteY9" fmla="*/ 89648 h 8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0247" h="89835">
                    <a:moveTo>
                      <a:pt x="1237016" y="89648"/>
                    </a:moveTo>
                    <a:lnTo>
                      <a:pt x="265096" y="89648"/>
                    </a:lnTo>
                    <a:cubicBezTo>
                      <a:pt x="242993" y="89681"/>
                      <a:pt x="221002" y="86597"/>
                      <a:pt x="199761" y="80501"/>
                    </a:cubicBezTo>
                    <a:lnTo>
                      <a:pt x="8723" y="26339"/>
                    </a:lnTo>
                    <a:cubicBezTo>
                      <a:pt x="3006" y="24614"/>
                      <a:pt x="-810" y="19237"/>
                      <a:pt x="-555" y="13272"/>
                    </a:cubicBezTo>
                    <a:cubicBezTo>
                      <a:pt x="-777" y="6131"/>
                      <a:pt x="4783" y="133"/>
                      <a:pt x="11924" y="-187"/>
                    </a:cubicBezTo>
                    <a:lnTo>
                      <a:pt x="1277327" y="-187"/>
                    </a:lnTo>
                    <a:cubicBezTo>
                      <a:pt x="1284449" y="198"/>
                      <a:pt x="1289872" y="6177"/>
                      <a:pt x="1289676" y="13272"/>
                    </a:cubicBezTo>
                    <a:lnTo>
                      <a:pt x="1289676" y="32872"/>
                    </a:lnTo>
                    <a:cubicBezTo>
                      <a:pt x="1289284" y="64298"/>
                      <a:pt x="1265828" y="89648"/>
                      <a:pt x="1237016" y="89648"/>
                    </a:cubicBezTo>
                    <a:close/>
                  </a:path>
                </a:pathLst>
              </a:custGeom>
              <a:solidFill>
                <a:srgbClr val="252530"/>
              </a:solidFill>
              <a:ln w="6531" cap="flat">
                <a:noFill/>
                <a:prstDash val="solid"/>
                <a:miter/>
              </a:ln>
            </p:spPr>
            <p:txBody>
              <a:bodyPr rtlCol="0" anchor="ctr"/>
              <a:lstStyle/>
              <a:p>
                <a:endParaRPr lang="zh-CN" altLang="en-US"/>
              </a:p>
            </p:txBody>
          </p:sp>
          <p:sp>
            <p:nvSpPr>
              <p:cNvPr id="132" name="任意多边形 90">
                <a:extLst>
                  <a:ext uri="{FF2B5EF4-FFF2-40B4-BE49-F238E27FC236}">
                    <a16:creationId xmlns:a16="http://schemas.microsoft.com/office/drawing/2014/main" id="{76347048-0DE0-4C57-8F63-AFAC27337B37}"/>
                  </a:ext>
                </a:extLst>
              </p:cNvPr>
              <p:cNvSpPr/>
              <p:nvPr/>
            </p:nvSpPr>
            <p:spPr>
              <a:xfrm>
                <a:off x="5271660" y="4792993"/>
                <a:ext cx="1290247" cy="89835"/>
              </a:xfrm>
              <a:custGeom>
                <a:avLst/>
                <a:gdLst>
                  <a:gd name="connsiteX0" fmla="*/ 1237016 w 1290247"/>
                  <a:gd name="connsiteY0" fmla="*/ 89648 h 89835"/>
                  <a:gd name="connsiteX1" fmla="*/ 265096 w 1290247"/>
                  <a:gd name="connsiteY1" fmla="*/ 89648 h 89835"/>
                  <a:gd name="connsiteX2" fmla="*/ 199761 w 1290247"/>
                  <a:gd name="connsiteY2" fmla="*/ 80501 h 89835"/>
                  <a:gd name="connsiteX3" fmla="*/ 8723 w 1290247"/>
                  <a:gd name="connsiteY3" fmla="*/ 26339 h 89835"/>
                  <a:gd name="connsiteX4" fmla="*/ -555 w 1290247"/>
                  <a:gd name="connsiteY4" fmla="*/ 13272 h 89835"/>
                  <a:gd name="connsiteX5" fmla="*/ 11924 w 1290247"/>
                  <a:gd name="connsiteY5" fmla="*/ -187 h 89835"/>
                  <a:gd name="connsiteX6" fmla="*/ 1277327 w 1290247"/>
                  <a:gd name="connsiteY6" fmla="*/ -187 h 89835"/>
                  <a:gd name="connsiteX7" fmla="*/ 1289676 w 1290247"/>
                  <a:gd name="connsiteY7" fmla="*/ 13272 h 89835"/>
                  <a:gd name="connsiteX8" fmla="*/ 1289676 w 1290247"/>
                  <a:gd name="connsiteY8" fmla="*/ 32872 h 89835"/>
                  <a:gd name="connsiteX9" fmla="*/ 1237016 w 1290247"/>
                  <a:gd name="connsiteY9" fmla="*/ 89648 h 8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0247" h="89835">
                    <a:moveTo>
                      <a:pt x="1237016" y="89648"/>
                    </a:moveTo>
                    <a:lnTo>
                      <a:pt x="265096" y="89648"/>
                    </a:lnTo>
                    <a:cubicBezTo>
                      <a:pt x="242993" y="89681"/>
                      <a:pt x="221002" y="86597"/>
                      <a:pt x="199761" y="80501"/>
                    </a:cubicBezTo>
                    <a:lnTo>
                      <a:pt x="8723" y="26339"/>
                    </a:lnTo>
                    <a:cubicBezTo>
                      <a:pt x="3006" y="24614"/>
                      <a:pt x="-810" y="19237"/>
                      <a:pt x="-555" y="13272"/>
                    </a:cubicBezTo>
                    <a:cubicBezTo>
                      <a:pt x="-777" y="6131"/>
                      <a:pt x="4783" y="133"/>
                      <a:pt x="11924" y="-187"/>
                    </a:cubicBezTo>
                    <a:lnTo>
                      <a:pt x="1277327" y="-187"/>
                    </a:lnTo>
                    <a:cubicBezTo>
                      <a:pt x="1284449" y="198"/>
                      <a:pt x="1289872" y="6177"/>
                      <a:pt x="1289676" y="13272"/>
                    </a:cubicBezTo>
                    <a:lnTo>
                      <a:pt x="1289676" y="32872"/>
                    </a:lnTo>
                    <a:cubicBezTo>
                      <a:pt x="1289284" y="64298"/>
                      <a:pt x="1265828" y="89648"/>
                      <a:pt x="1237016" y="89648"/>
                    </a:cubicBezTo>
                    <a:close/>
                  </a:path>
                </a:pathLst>
              </a:custGeom>
              <a:noFill/>
              <a:ln w="1633" cap="rnd">
                <a:solidFill>
                  <a:srgbClr val="263238"/>
                </a:solidFill>
                <a:prstDash val="solid"/>
                <a:round/>
              </a:ln>
            </p:spPr>
            <p:txBody>
              <a:bodyPr rtlCol="0" anchor="ctr"/>
              <a:lstStyle/>
              <a:p>
                <a:endParaRPr lang="zh-CN" altLang="en-US"/>
              </a:p>
            </p:txBody>
          </p:sp>
          <p:sp>
            <p:nvSpPr>
              <p:cNvPr id="133" name="任意多边形 91">
                <a:extLst>
                  <a:ext uri="{FF2B5EF4-FFF2-40B4-BE49-F238E27FC236}">
                    <a16:creationId xmlns:a16="http://schemas.microsoft.com/office/drawing/2014/main" id="{F60E1C31-9C83-4B4D-A42B-63B543788830}"/>
                  </a:ext>
                </a:extLst>
              </p:cNvPr>
              <p:cNvSpPr/>
              <p:nvPr/>
            </p:nvSpPr>
            <p:spPr>
              <a:xfrm>
                <a:off x="5603081" y="4067429"/>
                <a:ext cx="1218744" cy="761592"/>
              </a:xfrm>
              <a:custGeom>
                <a:avLst/>
                <a:gdLst>
                  <a:gd name="connsiteX0" fmla="*/ 996671 w 1218744"/>
                  <a:gd name="connsiteY0" fmla="*/ 761377 h 761592"/>
                  <a:gd name="connsiteX1" fmla="*/ 23576 w 1218744"/>
                  <a:gd name="connsiteY1" fmla="*/ 761377 h 761592"/>
                  <a:gd name="connsiteX2" fmla="*/ -533 w 1218744"/>
                  <a:gd name="connsiteY2" fmla="*/ 739542 h 761592"/>
                  <a:gd name="connsiteX3" fmla="*/ -533 w 1218744"/>
                  <a:gd name="connsiteY3" fmla="*/ 739489 h 761592"/>
                  <a:gd name="connsiteX4" fmla="*/ 839 w 1218744"/>
                  <a:gd name="connsiteY4" fmla="*/ 730408 h 761592"/>
                  <a:gd name="connsiteX5" fmla="*/ 181359 w 1218744"/>
                  <a:gd name="connsiteY5" fmla="*/ 30934 h 761592"/>
                  <a:gd name="connsiteX6" fmla="*/ 220560 w 1218744"/>
                  <a:gd name="connsiteY6" fmla="*/ -165 h 761592"/>
                  <a:gd name="connsiteX7" fmla="*/ 1194048 w 1218744"/>
                  <a:gd name="connsiteY7" fmla="*/ -165 h 761592"/>
                  <a:gd name="connsiteX8" fmla="*/ 1218156 w 1218744"/>
                  <a:gd name="connsiteY8" fmla="*/ 21944 h 761592"/>
                  <a:gd name="connsiteX9" fmla="*/ 1218156 w 1218744"/>
                  <a:gd name="connsiteY9" fmla="*/ 22049 h 761592"/>
                  <a:gd name="connsiteX10" fmla="*/ 1216719 w 1218744"/>
                  <a:gd name="connsiteY10" fmla="*/ 30934 h 761592"/>
                  <a:gd name="connsiteX11" fmla="*/ 1036133 w 1218744"/>
                  <a:gd name="connsiteY11" fmla="*/ 730408 h 761592"/>
                  <a:gd name="connsiteX12" fmla="*/ 996671 w 1218744"/>
                  <a:gd name="connsiteY12" fmla="*/ 761377 h 761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8744" h="761592">
                    <a:moveTo>
                      <a:pt x="996671" y="761377"/>
                    </a:moveTo>
                    <a:lnTo>
                      <a:pt x="23576" y="761377"/>
                    </a:lnTo>
                    <a:cubicBezTo>
                      <a:pt x="10888" y="762004"/>
                      <a:pt x="94" y="752230"/>
                      <a:pt x="-533" y="739542"/>
                    </a:cubicBezTo>
                    <a:cubicBezTo>
                      <a:pt x="-533" y="739522"/>
                      <a:pt x="-533" y="739509"/>
                      <a:pt x="-533" y="739489"/>
                    </a:cubicBezTo>
                    <a:cubicBezTo>
                      <a:pt x="-703" y="736399"/>
                      <a:pt x="-232" y="733309"/>
                      <a:pt x="839" y="730408"/>
                    </a:cubicBezTo>
                    <a:lnTo>
                      <a:pt x="181359" y="30934"/>
                    </a:lnTo>
                    <a:cubicBezTo>
                      <a:pt x="186390" y="13222"/>
                      <a:pt x="202168" y="704"/>
                      <a:pt x="220560" y="-165"/>
                    </a:cubicBezTo>
                    <a:lnTo>
                      <a:pt x="1194048" y="-165"/>
                    </a:lnTo>
                    <a:cubicBezTo>
                      <a:pt x="1206788" y="-714"/>
                      <a:pt x="1217633" y="9184"/>
                      <a:pt x="1218156" y="21944"/>
                    </a:cubicBezTo>
                    <a:cubicBezTo>
                      <a:pt x="1218156" y="21977"/>
                      <a:pt x="1218156" y="22016"/>
                      <a:pt x="1218156" y="22049"/>
                    </a:cubicBezTo>
                    <a:cubicBezTo>
                      <a:pt x="1218287" y="25080"/>
                      <a:pt x="1217830" y="28105"/>
                      <a:pt x="1216719" y="30934"/>
                    </a:cubicBezTo>
                    <a:lnTo>
                      <a:pt x="1036133" y="730408"/>
                    </a:lnTo>
                    <a:cubicBezTo>
                      <a:pt x="1031102" y="748205"/>
                      <a:pt x="1015161" y="760717"/>
                      <a:pt x="996671" y="761377"/>
                    </a:cubicBezTo>
                    <a:close/>
                  </a:path>
                </a:pathLst>
              </a:custGeom>
              <a:solidFill>
                <a:srgbClr val="6D7992"/>
              </a:solidFill>
              <a:ln w="6531" cap="flat">
                <a:noFill/>
                <a:prstDash val="solid"/>
                <a:miter/>
              </a:ln>
            </p:spPr>
            <p:txBody>
              <a:bodyPr rtlCol="0" anchor="ctr"/>
              <a:lstStyle/>
              <a:p>
                <a:endParaRPr lang="zh-CN" altLang="en-US"/>
              </a:p>
            </p:txBody>
          </p:sp>
          <p:sp>
            <p:nvSpPr>
              <p:cNvPr id="134" name="任意多边形 92">
                <a:extLst>
                  <a:ext uri="{FF2B5EF4-FFF2-40B4-BE49-F238E27FC236}">
                    <a16:creationId xmlns:a16="http://schemas.microsoft.com/office/drawing/2014/main" id="{AC02043D-EF8A-416C-8701-F898152DD109}"/>
                  </a:ext>
                </a:extLst>
              </p:cNvPr>
              <p:cNvSpPr/>
              <p:nvPr/>
            </p:nvSpPr>
            <p:spPr>
              <a:xfrm>
                <a:off x="5603081" y="4067429"/>
                <a:ext cx="1218744" cy="761592"/>
              </a:xfrm>
              <a:custGeom>
                <a:avLst/>
                <a:gdLst>
                  <a:gd name="connsiteX0" fmla="*/ 996671 w 1218744"/>
                  <a:gd name="connsiteY0" fmla="*/ 761377 h 761592"/>
                  <a:gd name="connsiteX1" fmla="*/ 23576 w 1218744"/>
                  <a:gd name="connsiteY1" fmla="*/ 761377 h 761592"/>
                  <a:gd name="connsiteX2" fmla="*/ -533 w 1218744"/>
                  <a:gd name="connsiteY2" fmla="*/ 739542 h 761592"/>
                  <a:gd name="connsiteX3" fmla="*/ -533 w 1218744"/>
                  <a:gd name="connsiteY3" fmla="*/ 739489 h 761592"/>
                  <a:gd name="connsiteX4" fmla="*/ 839 w 1218744"/>
                  <a:gd name="connsiteY4" fmla="*/ 730408 h 761592"/>
                  <a:gd name="connsiteX5" fmla="*/ 181359 w 1218744"/>
                  <a:gd name="connsiteY5" fmla="*/ 30934 h 761592"/>
                  <a:gd name="connsiteX6" fmla="*/ 220560 w 1218744"/>
                  <a:gd name="connsiteY6" fmla="*/ -165 h 761592"/>
                  <a:gd name="connsiteX7" fmla="*/ 1194048 w 1218744"/>
                  <a:gd name="connsiteY7" fmla="*/ -165 h 761592"/>
                  <a:gd name="connsiteX8" fmla="*/ 1218156 w 1218744"/>
                  <a:gd name="connsiteY8" fmla="*/ 21944 h 761592"/>
                  <a:gd name="connsiteX9" fmla="*/ 1218156 w 1218744"/>
                  <a:gd name="connsiteY9" fmla="*/ 22049 h 761592"/>
                  <a:gd name="connsiteX10" fmla="*/ 1216719 w 1218744"/>
                  <a:gd name="connsiteY10" fmla="*/ 30934 h 761592"/>
                  <a:gd name="connsiteX11" fmla="*/ 1036133 w 1218744"/>
                  <a:gd name="connsiteY11" fmla="*/ 730408 h 761592"/>
                  <a:gd name="connsiteX12" fmla="*/ 996671 w 1218744"/>
                  <a:gd name="connsiteY12" fmla="*/ 761377 h 761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8744" h="761592">
                    <a:moveTo>
                      <a:pt x="996671" y="761377"/>
                    </a:moveTo>
                    <a:lnTo>
                      <a:pt x="23576" y="761377"/>
                    </a:lnTo>
                    <a:cubicBezTo>
                      <a:pt x="10888" y="762004"/>
                      <a:pt x="94" y="752230"/>
                      <a:pt x="-533" y="739542"/>
                    </a:cubicBezTo>
                    <a:cubicBezTo>
                      <a:pt x="-533" y="739522"/>
                      <a:pt x="-533" y="739509"/>
                      <a:pt x="-533" y="739489"/>
                    </a:cubicBezTo>
                    <a:cubicBezTo>
                      <a:pt x="-703" y="736399"/>
                      <a:pt x="-232" y="733309"/>
                      <a:pt x="839" y="730408"/>
                    </a:cubicBezTo>
                    <a:lnTo>
                      <a:pt x="181359" y="30934"/>
                    </a:lnTo>
                    <a:cubicBezTo>
                      <a:pt x="186390" y="13222"/>
                      <a:pt x="202168" y="704"/>
                      <a:pt x="220560" y="-165"/>
                    </a:cubicBezTo>
                    <a:lnTo>
                      <a:pt x="1194048" y="-165"/>
                    </a:lnTo>
                    <a:cubicBezTo>
                      <a:pt x="1206788" y="-714"/>
                      <a:pt x="1217633" y="9184"/>
                      <a:pt x="1218156" y="21944"/>
                    </a:cubicBezTo>
                    <a:cubicBezTo>
                      <a:pt x="1218156" y="21977"/>
                      <a:pt x="1218156" y="22016"/>
                      <a:pt x="1218156" y="22049"/>
                    </a:cubicBezTo>
                    <a:cubicBezTo>
                      <a:pt x="1218287" y="25080"/>
                      <a:pt x="1217830" y="28105"/>
                      <a:pt x="1216719" y="30934"/>
                    </a:cubicBezTo>
                    <a:lnTo>
                      <a:pt x="1036133" y="730408"/>
                    </a:lnTo>
                    <a:cubicBezTo>
                      <a:pt x="1031102" y="748205"/>
                      <a:pt x="1015161" y="760717"/>
                      <a:pt x="996671" y="761377"/>
                    </a:cubicBezTo>
                    <a:close/>
                  </a:path>
                </a:pathLst>
              </a:custGeom>
              <a:noFill/>
              <a:ln w="1633" cap="rnd">
                <a:solidFill>
                  <a:srgbClr val="263238"/>
                </a:solidFill>
                <a:prstDash val="solid"/>
                <a:round/>
              </a:ln>
            </p:spPr>
            <p:txBody>
              <a:bodyPr rtlCol="0" anchor="ctr"/>
              <a:lstStyle/>
              <a:p>
                <a:endParaRPr lang="zh-CN" altLang="en-US"/>
              </a:p>
            </p:txBody>
          </p:sp>
          <p:sp>
            <p:nvSpPr>
              <p:cNvPr id="140" name="任意多边形 93">
                <a:extLst>
                  <a:ext uri="{FF2B5EF4-FFF2-40B4-BE49-F238E27FC236}">
                    <a16:creationId xmlns:a16="http://schemas.microsoft.com/office/drawing/2014/main" id="{CCA19292-26F0-438D-8763-7AE26E6A7560}"/>
                  </a:ext>
                </a:extLst>
              </p:cNvPr>
              <p:cNvSpPr/>
              <p:nvPr/>
            </p:nvSpPr>
            <p:spPr>
              <a:xfrm>
                <a:off x="6767641" y="4085353"/>
                <a:ext cx="17901" cy="6533"/>
              </a:xfrm>
              <a:custGeom>
                <a:avLst/>
                <a:gdLst>
                  <a:gd name="connsiteX0" fmla="*/ 0 w 17901"/>
                  <a:gd name="connsiteY0" fmla="*/ 0 h 6533"/>
                  <a:gd name="connsiteX1" fmla="*/ 17902 w 17901"/>
                  <a:gd name="connsiteY1" fmla="*/ 0 h 6533"/>
                </a:gdLst>
                <a:ahLst/>
                <a:cxnLst>
                  <a:cxn ang="0">
                    <a:pos x="connsiteX0" y="connsiteY0"/>
                  </a:cxn>
                  <a:cxn ang="0">
                    <a:pos x="connsiteX1" y="connsiteY1"/>
                  </a:cxn>
                </a:cxnLst>
                <a:rect l="l" t="t" r="r" b="b"/>
                <a:pathLst>
                  <a:path w="17901" h="6533">
                    <a:moveTo>
                      <a:pt x="0" y="0"/>
                    </a:moveTo>
                    <a:lnTo>
                      <a:pt x="17902" y="0"/>
                    </a:lnTo>
                  </a:path>
                </a:pathLst>
              </a:custGeom>
              <a:ln w="1633" cap="rnd">
                <a:solidFill>
                  <a:srgbClr val="263238"/>
                </a:solidFill>
                <a:prstDash val="solid"/>
                <a:round/>
              </a:ln>
            </p:spPr>
            <p:txBody>
              <a:bodyPr rtlCol="0" anchor="ctr"/>
              <a:lstStyle/>
              <a:p>
                <a:endParaRPr lang="zh-CN" altLang="en-US"/>
              </a:p>
            </p:txBody>
          </p:sp>
          <p:sp>
            <p:nvSpPr>
              <p:cNvPr id="141" name="任意多边形 94">
                <a:extLst>
                  <a:ext uri="{FF2B5EF4-FFF2-40B4-BE49-F238E27FC236}">
                    <a16:creationId xmlns:a16="http://schemas.microsoft.com/office/drawing/2014/main" id="{BCC4004C-ECED-45D8-AF40-8D48BD1BB960}"/>
                  </a:ext>
                </a:extLst>
              </p:cNvPr>
              <p:cNvSpPr/>
              <p:nvPr/>
            </p:nvSpPr>
            <p:spPr>
              <a:xfrm>
                <a:off x="6624297" y="4085353"/>
                <a:ext cx="89573" cy="6533"/>
              </a:xfrm>
              <a:custGeom>
                <a:avLst/>
                <a:gdLst>
                  <a:gd name="connsiteX0" fmla="*/ 0 w 89573"/>
                  <a:gd name="connsiteY0" fmla="*/ 0 h 6533"/>
                  <a:gd name="connsiteX1" fmla="*/ 89574 w 89573"/>
                  <a:gd name="connsiteY1" fmla="*/ 0 h 6533"/>
                </a:gdLst>
                <a:ahLst/>
                <a:cxnLst>
                  <a:cxn ang="0">
                    <a:pos x="connsiteX0" y="connsiteY0"/>
                  </a:cxn>
                  <a:cxn ang="0">
                    <a:pos x="connsiteX1" y="connsiteY1"/>
                  </a:cxn>
                </a:cxnLst>
                <a:rect l="l" t="t" r="r" b="b"/>
                <a:pathLst>
                  <a:path w="89573" h="6533">
                    <a:moveTo>
                      <a:pt x="0" y="0"/>
                    </a:moveTo>
                    <a:lnTo>
                      <a:pt x="89574" y="0"/>
                    </a:lnTo>
                  </a:path>
                </a:pathLst>
              </a:custGeom>
              <a:ln w="1633" cap="rnd">
                <a:solidFill>
                  <a:srgbClr val="263238"/>
                </a:solidFill>
                <a:prstDash val="solid"/>
                <a:round/>
              </a:ln>
            </p:spPr>
            <p:txBody>
              <a:bodyPr rtlCol="0" anchor="ctr"/>
              <a:lstStyle/>
              <a:p>
                <a:endParaRPr lang="zh-CN" altLang="en-US"/>
              </a:p>
            </p:txBody>
          </p:sp>
          <p:sp>
            <p:nvSpPr>
              <p:cNvPr id="142" name="任意多边形 95">
                <a:extLst>
                  <a:ext uri="{FF2B5EF4-FFF2-40B4-BE49-F238E27FC236}">
                    <a16:creationId xmlns:a16="http://schemas.microsoft.com/office/drawing/2014/main" id="{D49E887A-754F-4F2F-BB1C-B14497638D29}"/>
                  </a:ext>
                </a:extLst>
              </p:cNvPr>
              <p:cNvSpPr/>
              <p:nvPr/>
            </p:nvSpPr>
            <p:spPr>
              <a:xfrm>
                <a:off x="5647673" y="4085353"/>
                <a:ext cx="949836" cy="654065"/>
              </a:xfrm>
              <a:custGeom>
                <a:avLst/>
                <a:gdLst>
                  <a:gd name="connsiteX0" fmla="*/ -567 w 949836"/>
                  <a:gd name="connsiteY0" fmla="*/ 653879 h 654065"/>
                  <a:gd name="connsiteX1" fmla="*/ 159111 w 949836"/>
                  <a:gd name="connsiteY1" fmla="*/ 31239 h 654065"/>
                  <a:gd name="connsiteX2" fmla="*/ 197920 w 949836"/>
                  <a:gd name="connsiteY2" fmla="*/ -187 h 654065"/>
                  <a:gd name="connsiteX3" fmla="*/ 949270 w 949836"/>
                  <a:gd name="connsiteY3" fmla="*/ -187 h 654065"/>
                </a:gdLst>
                <a:ahLst/>
                <a:cxnLst>
                  <a:cxn ang="0">
                    <a:pos x="connsiteX0" y="connsiteY0"/>
                  </a:cxn>
                  <a:cxn ang="0">
                    <a:pos x="connsiteX1" y="connsiteY1"/>
                  </a:cxn>
                  <a:cxn ang="0">
                    <a:pos x="connsiteX2" y="connsiteY2"/>
                  </a:cxn>
                  <a:cxn ang="0">
                    <a:pos x="connsiteX3" y="connsiteY3"/>
                  </a:cxn>
                </a:cxnLst>
                <a:rect l="l" t="t" r="r" b="b"/>
                <a:pathLst>
                  <a:path w="949836" h="654065">
                    <a:moveTo>
                      <a:pt x="-567" y="653879"/>
                    </a:moveTo>
                    <a:lnTo>
                      <a:pt x="159111" y="31239"/>
                    </a:lnTo>
                    <a:cubicBezTo>
                      <a:pt x="163959" y="13520"/>
                      <a:pt x="179581" y="871"/>
                      <a:pt x="197920" y="-187"/>
                    </a:cubicBezTo>
                    <a:lnTo>
                      <a:pt x="949270" y="-187"/>
                    </a:lnTo>
                  </a:path>
                </a:pathLst>
              </a:custGeom>
              <a:noFill/>
              <a:ln w="1633" cap="rnd">
                <a:solidFill>
                  <a:srgbClr val="263238"/>
                </a:solidFill>
                <a:prstDash val="solid"/>
                <a:round/>
              </a:ln>
            </p:spPr>
            <p:txBody>
              <a:bodyPr rtlCol="0" anchor="ctr"/>
              <a:lstStyle/>
              <a:p>
                <a:endParaRPr lang="zh-CN" altLang="en-US"/>
              </a:p>
            </p:txBody>
          </p:sp>
          <p:sp>
            <p:nvSpPr>
              <p:cNvPr id="143" name="任意多边形 96">
                <a:extLst>
                  <a:ext uri="{FF2B5EF4-FFF2-40B4-BE49-F238E27FC236}">
                    <a16:creationId xmlns:a16="http://schemas.microsoft.com/office/drawing/2014/main" id="{0E958750-A46C-4E04-BF77-497FE4B7D246}"/>
                  </a:ext>
                </a:extLst>
              </p:cNvPr>
              <p:cNvSpPr/>
              <p:nvPr/>
            </p:nvSpPr>
            <p:spPr>
              <a:xfrm>
                <a:off x="5629706" y="4775288"/>
                <a:ext cx="8950" cy="17967"/>
              </a:xfrm>
              <a:custGeom>
                <a:avLst/>
                <a:gdLst>
                  <a:gd name="connsiteX0" fmla="*/ 0 w 8950"/>
                  <a:gd name="connsiteY0" fmla="*/ 17967 h 17967"/>
                  <a:gd name="connsiteX1" fmla="*/ 8951 w 8950"/>
                  <a:gd name="connsiteY1" fmla="*/ 0 h 17967"/>
                </a:gdLst>
                <a:ahLst/>
                <a:cxnLst>
                  <a:cxn ang="0">
                    <a:pos x="connsiteX0" y="connsiteY0"/>
                  </a:cxn>
                  <a:cxn ang="0">
                    <a:pos x="connsiteX1" y="connsiteY1"/>
                  </a:cxn>
                </a:cxnLst>
                <a:rect l="l" t="t" r="r" b="b"/>
                <a:pathLst>
                  <a:path w="8950" h="17967">
                    <a:moveTo>
                      <a:pt x="0" y="17967"/>
                    </a:moveTo>
                    <a:lnTo>
                      <a:pt x="8951" y="0"/>
                    </a:lnTo>
                  </a:path>
                </a:pathLst>
              </a:custGeom>
              <a:ln w="1633" cap="rnd">
                <a:solidFill>
                  <a:srgbClr val="263238"/>
                </a:solidFill>
                <a:prstDash val="solid"/>
                <a:round/>
              </a:ln>
            </p:spPr>
            <p:txBody>
              <a:bodyPr rtlCol="0" anchor="ctr"/>
              <a:lstStyle/>
              <a:p>
                <a:endParaRPr lang="zh-CN" altLang="en-US"/>
              </a:p>
            </p:txBody>
          </p:sp>
          <p:sp>
            <p:nvSpPr>
              <p:cNvPr id="144" name="任意多边形 97">
                <a:extLst>
                  <a:ext uri="{FF2B5EF4-FFF2-40B4-BE49-F238E27FC236}">
                    <a16:creationId xmlns:a16="http://schemas.microsoft.com/office/drawing/2014/main" id="{984540DF-37DF-4256-9BE0-45C154E84982}"/>
                  </a:ext>
                </a:extLst>
              </p:cNvPr>
              <p:cNvSpPr/>
              <p:nvPr/>
            </p:nvSpPr>
            <p:spPr>
              <a:xfrm>
                <a:off x="6167368" y="4380906"/>
                <a:ext cx="143322" cy="161407"/>
              </a:xfrm>
              <a:custGeom>
                <a:avLst/>
                <a:gdLst>
                  <a:gd name="connsiteX0" fmla="*/ 142755 w 143322"/>
                  <a:gd name="connsiteY0" fmla="*/ 83201 h 161407"/>
                  <a:gd name="connsiteX1" fmla="*/ 139162 w 143322"/>
                  <a:gd name="connsiteY1" fmla="*/ 100319 h 161407"/>
                  <a:gd name="connsiteX2" fmla="*/ 48085 w 143322"/>
                  <a:gd name="connsiteY2" fmla="*/ 158728 h 161407"/>
                  <a:gd name="connsiteX3" fmla="*/ 3266 w 143322"/>
                  <a:gd name="connsiteY3" fmla="*/ 60726 h 161407"/>
                  <a:gd name="connsiteX4" fmla="*/ 94735 w 143322"/>
                  <a:gd name="connsiteY4" fmla="*/ 2317 h 161407"/>
                  <a:gd name="connsiteX5" fmla="*/ 107344 w 143322"/>
                  <a:gd name="connsiteY5" fmla="*/ 7609 h 161407"/>
                  <a:gd name="connsiteX6" fmla="*/ 142755 w 143322"/>
                  <a:gd name="connsiteY6" fmla="*/ 83201 h 16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322" h="161407">
                    <a:moveTo>
                      <a:pt x="142755" y="83201"/>
                    </a:moveTo>
                    <a:cubicBezTo>
                      <a:pt x="142109" y="89009"/>
                      <a:pt x="140907" y="94739"/>
                      <a:pt x="139162" y="100319"/>
                    </a:cubicBezTo>
                    <a:cubicBezTo>
                      <a:pt x="126422" y="143374"/>
                      <a:pt x="85588" y="169704"/>
                      <a:pt x="48085" y="158728"/>
                    </a:cubicBezTo>
                    <a:cubicBezTo>
                      <a:pt x="10583" y="147752"/>
                      <a:pt x="-9474" y="103978"/>
                      <a:pt x="3266" y="60726"/>
                    </a:cubicBezTo>
                    <a:cubicBezTo>
                      <a:pt x="16006" y="17474"/>
                      <a:pt x="57102" y="-8659"/>
                      <a:pt x="94735" y="2317"/>
                    </a:cubicBezTo>
                    <a:cubicBezTo>
                      <a:pt x="99119" y="3617"/>
                      <a:pt x="103346" y="5394"/>
                      <a:pt x="107344" y="7609"/>
                    </a:cubicBezTo>
                    <a:cubicBezTo>
                      <a:pt x="103117" y="37597"/>
                      <a:pt x="117007" y="67253"/>
                      <a:pt x="142755" y="83201"/>
                    </a:cubicBezTo>
                    <a:close/>
                  </a:path>
                </a:pathLst>
              </a:custGeom>
              <a:solidFill>
                <a:srgbClr val="FFFFFF"/>
              </a:solidFill>
              <a:ln w="6531" cap="flat">
                <a:noFill/>
                <a:prstDash val="solid"/>
                <a:miter/>
              </a:ln>
            </p:spPr>
            <p:txBody>
              <a:bodyPr rtlCol="0" anchor="ctr"/>
              <a:lstStyle/>
              <a:p>
                <a:endParaRPr lang="zh-CN" altLang="en-US"/>
              </a:p>
            </p:txBody>
          </p:sp>
          <p:sp>
            <p:nvSpPr>
              <p:cNvPr id="145" name="任意多边形 98">
                <a:extLst>
                  <a:ext uri="{FF2B5EF4-FFF2-40B4-BE49-F238E27FC236}">
                    <a16:creationId xmlns:a16="http://schemas.microsoft.com/office/drawing/2014/main" id="{D6CA78B3-F856-4E09-91BD-BD36750CDBC4}"/>
                  </a:ext>
                </a:extLst>
              </p:cNvPr>
              <p:cNvSpPr/>
              <p:nvPr/>
            </p:nvSpPr>
            <p:spPr>
              <a:xfrm>
                <a:off x="6167368" y="4380906"/>
                <a:ext cx="143322" cy="161407"/>
              </a:xfrm>
              <a:custGeom>
                <a:avLst/>
                <a:gdLst>
                  <a:gd name="connsiteX0" fmla="*/ 142755 w 143322"/>
                  <a:gd name="connsiteY0" fmla="*/ 83201 h 161407"/>
                  <a:gd name="connsiteX1" fmla="*/ 139162 w 143322"/>
                  <a:gd name="connsiteY1" fmla="*/ 100319 h 161407"/>
                  <a:gd name="connsiteX2" fmla="*/ 48085 w 143322"/>
                  <a:gd name="connsiteY2" fmla="*/ 158728 h 161407"/>
                  <a:gd name="connsiteX3" fmla="*/ 3266 w 143322"/>
                  <a:gd name="connsiteY3" fmla="*/ 60726 h 161407"/>
                  <a:gd name="connsiteX4" fmla="*/ 94735 w 143322"/>
                  <a:gd name="connsiteY4" fmla="*/ 2317 h 161407"/>
                  <a:gd name="connsiteX5" fmla="*/ 107344 w 143322"/>
                  <a:gd name="connsiteY5" fmla="*/ 7609 h 161407"/>
                  <a:gd name="connsiteX6" fmla="*/ 142755 w 143322"/>
                  <a:gd name="connsiteY6" fmla="*/ 83201 h 16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322" h="161407">
                    <a:moveTo>
                      <a:pt x="142755" y="83201"/>
                    </a:moveTo>
                    <a:cubicBezTo>
                      <a:pt x="142109" y="89009"/>
                      <a:pt x="140907" y="94739"/>
                      <a:pt x="139162" y="100319"/>
                    </a:cubicBezTo>
                    <a:cubicBezTo>
                      <a:pt x="126422" y="143374"/>
                      <a:pt x="85588" y="169704"/>
                      <a:pt x="48085" y="158728"/>
                    </a:cubicBezTo>
                    <a:cubicBezTo>
                      <a:pt x="10583" y="147752"/>
                      <a:pt x="-9474" y="103978"/>
                      <a:pt x="3266" y="60726"/>
                    </a:cubicBezTo>
                    <a:cubicBezTo>
                      <a:pt x="16006" y="17474"/>
                      <a:pt x="57102" y="-8659"/>
                      <a:pt x="94735" y="2317"/>
                    </a:cubicBezTo>
                    <a:cubicBezTo>
                      <a:pt x="99119" y="3617"/>
                      <a:pt x="103346" y="5394"/>
                      <a:pt x="107344" y="7609"/>
                    </a:cubicBezTo>
                    <a:cubicBezTo>
                      <a:pt x="103117" y="37597"/>
                      <a:pt x="117007" y="67253"/>
                      <a:pt x="142755" y="83201"/>
                    </a:cubicBezTo>
                    <a:close/>
                  </a:path>
                </a:pathLst>
              </a:custGeom>
              <a:noFill/>
              <a:ln w="1633" cap="rnd">
                <a:solidFill>
                  <a:srgbClr val="263238"/>
                </a:solidFill>
                <a:prstDash val="solid"/>
                <a:round/>
              </a:ln>
            </p:spPr>
            <p:txBody>
              <a:bodyPr rtlCol="0" anchor="ctr"/>
              <a:lstStyle/>
              <a:p>
                <a:endParaRPr lang="zh-CN" altLang="en-US"/>
              </a:p>
            </p:txBody>
          </p:sp>
          <p:sp>
            <p:nvSpPr>
              <p:cNvPr id="146" name="任意多边形 99">
                <a:extLst>
                  <a:ext uri="{FF2B5EF4-FFF2-40B4-BE49-F238E27FC236}">
                    <a16:creationId xmlns:a16="http://schemas.microsoft.com/office/drawing/2014/main" id="{30F6104E-36ED-4BE2-91FF-C7C7E289F574}"/>
                  </a:ext>
                </a:extLst>
              </p:cNvPr>
              <p:cNvSpPr/>
              <p:nvPr/>
            </p:nvSpPr>
            <p:spPr>
              <a:xfrm>
                <a:off x="5607623" y="3024382"/>
                <a:ext cx="689681" cy="724954"/>
              </a:xfrm>
              <a:custGeom>
                <a:avLst/>
                <a:gdLst>
                  <a:gd name="connsiteX0" fmla="*/ 275669 w 689681"/>
                  <a:gd name="connsiteY0" fmla="*/ 117938 h 724954"/>
                  <a:gd name="connsiteX1" fmla="*/ 405554 w 689681"/>
                  <a:gd name="connsiteY1" fmla="*/ 49075 h 724954"/>
                  <a:gd name="connsiteX2" fmla="*/ 482061 w 689681"/>
                  <a:gd name="connsiteY2" fmla="*/ -187 h 724954"/>
                  <a:gd name="connsiteX3" fmla="*/ 678065 w 689681"/>
                  <a:gd name="connsiteY3" fmla="*/ 343016 h 724954"/>
                  <a:gd name="connsiteX4" fmla="*/ 263059 w 689681"/>
                  <a:gd name="connsiteY4" fmla="*/ 724767 h 724954"/>
                  <a:gd name="connsiteX5" fmla="*/ -567 w 689681"/>
                  <a:gd name="connsiteY5" fmla="*/ 261544 h 724954"/>
                  <a:gd name="connsiteX6" fmla="*/ 275669 w 689681"/>
                  <a:gd name="connsiteY6" fmla="*/ 117938 h 724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9681" h="724954">
                    <a:moveTo>
                      <a:pt x="275669" y="117938"/>
                    </a:moveTo>
                    <a:cubicBezTo>
                      <a:pt x="360604" y="108791"/>
                      <a:pt x="354462" y="61554"/>
                      <a:pt x="405554" y="49075"/>
                    </a:cubicBezTo>
                    <a:cubicBezTo>
                      <a:pt x="434040" y="42542"/>
                      <a:pt x="449328" y="-187"/>
                      <a:pt x="482061" y="-187"/>
                    </a:cubicBezTo>
                    <a:cubicBezTo>
                      <a:pt x="577319" y="-187"/>
                      <a:pt x="555563" y="293819"/>
                      <a:pt x="678065" y="343016"/>
                    </a:cubicBezTo>
                    <a:cubicBezTo>
                      <a:pt x="769534" y="379604"/>
                      <a:pt x="263059" y="724767"/>
                      <a:pt x="263059" y="724767"/>
                    </a:cubicBezTo>
                    <a:lnTo>
                      <a:pt x="-567" y="261544"/>
                    </a:lnTo>
                    <a:cubicBezTo>
                      <a:pt x="-567" y="261544"/>
                      <a:pt x="190799" y="127150"/>
                      <a:pt x="275669" y="117938"/>
                    </a:cubicBezTo>
                    <a:close/>
                  </a:path>
                </a:pathLst>
              </a:custGeom>
              <a:solidFill>
                <a:srgbClr val="F1C649"/>
              </a:solidFill>
              <a:ln w="6531" cap="flat">
                <a:noFill/>
                <a:prstDash val="solid"/>
                <a:miter/>
              </a:ln>
            </p:spPr>
            <p:txBody>
              <a:bodyPr rtlCol="0" anchor="ctr"/>
              <a:lstStyle/>
              <a:p>
                <a:endParaRPr lang="zh-CN" altLang="en-US"/>
              </a:p>
            </p:txBody>
          </p:sp>
          <p:sp>
            <p:nvSpPr>
              <p:cNvPr id="147" name="任意多边形 100">
                <a:extLst>
                  <a:ext uri="{FF2B5EF4-FFF2-40B4-BE49-F238E27FC236}">
                    <a16:creationId xmlns:a16="http://schemas.microsoft.com/office/drawing/2014/main" id="{1F268C09-0A0C-4B79-A281-D9664BFE286C}"/>
                  </a:ext>
                </a:extLst>
              </p:cNvPr>
              <p:cNvSpPr/>
              <p:nvPr/>
            </p:nvSpPr>
            <p:spPr>
              <a:xfrm>
                <a:off x="5342821" y="3897189"/>
                <a:ext cx="385474" cy="519672"/>
              </a:xfrm>
              <a:custGeom>
                <a:avLst/>
                <a:gdLst>
                  <a:gd name="connsiteX0" fmla="*/ 384908 w 385474"/>
                  <a:gd name="connsiteY0" fmla="*/ -187 h 519672"/>
                  <a:gd name="connsiteX1" fmla="*/ -567 w 385474"/>
                  <a:gd name="connsiteY1" fmla="*/ 519486 h 519672"/>
                </a:gdLst>
                <a:ahLst/>
                <a:cxnLst>
                  <a:cxn ang="0">
                    <a:pos x="connsiteX0" y="connsiteY0"/>
                  </a:cxn>
                  <a:cxn ang="0">
                    <a:pos x="connsiteX1" y="connsiteY1"/>
                  </a:cxn>
                </a:cxnLst>
                <a:rect l="l" t="t" r="r" b="b"/>
                <a:pathLst>
                  <a:path w="385474" h="519672">
                    <a:moveTo>
                      <a:pt x="384908" y="-187"/>
                    </a:moveTo>
                    <a:cubicBezTo>
                      <a:pt x="384908" y="-187"/>
                      <a:pt x="263451" y="401295"/>
                      <a:pt x="-567" y="519486"/>
                    </a:cubicBezTo>
                  </a:path>
                </a:pathLst>
              </a:custGeom>
              <a:noFill/>
              <a:ln w="1633" cap="rnd">
                <a:solidFill>
                  <a:srgbClr val="263238"/>
                </a:solidFill>
                <a:prstDash val="solid"/>
                <a:round/>
              </a:ln>
            </p:spPr>
            <p:txBody>
              <a:bodyPr rtlCol="0" anchor="ctr"/>
              <a:lstStyle/>
              <a:p>
                <a:endParaRPr lang="zh-CN" altLang="en-US"/>
              </a:p>
            </p:txBody>
          </p:sp>
          <p:sp>
            <p:nvSpPr>
              <p:cNvPr id="148" name="任意多边形 101">
                <a:extLst>
                  <a:ext uri="{FF2B5EF4-FFF2-40B4-BE49-F238E27FC236}">
                    <a16:creationId xmlns:a16="http://schemas.microsoft.com/office/drawing/2014/main" id="{1B8C548D-A154-4505-8256-D0BB41693E6D}"/>
                  </a:ext>
                </a:extLst>
              </p:cNvPr>
              <p:cNvSpPr/>
              <p:nvPr/>
            </p:nvSpPr>
            <p:spPr>
              <a:xfrm>
                <a:off x="5100037" y="3124624"/>
                <a:ext cx="180350" cy="119810"/>
              </a:xfrm>
              <a:custGeom>
                <a:avLst/>
                <a:gdLst>
                  <a:gd name="connsiteX0" fmla="*/ -567 w 180350"/>
                  <a:gd name="connsiteY0" fmla="*/ 45986 h 119810"/>
                  <a:gd name="connsiteX1" fmla="*/ 155126 w 180350"/>
                  <a:gd name="connsiteY1" fmla="*/ 93223 h 119810"/>
                  <a:gd name="connsiteX2" fmla="*/ -567 w 180350"/>
                  <a:gd name="connsiteY2" fmla="*/ 45986 h 119810"/>
                </a:gdLst>
                <a:ahLst/>
                <a:cxnLst>
                  <a:cxn ang="0">
                    <a:pos x="connsiteX0" y="connsiteY0"/>
                  </a:cxn>
                  <a:cxn ang="0">
                    <a:pos x="connsiteX1" y="connsiteY1"/>
                  </a:cxn>
                  <a:cxn ang="0">
                    <a:pos x="connsiteX2" y="connsiteY2"/>
                  </a:cxn>
                </a:cxnLst>
                <a:rect l="l" t="t" r="r" b="b"/>
                <a:pathLst>
                  <a:path w="180350" h="119810">
                    <a:moveTo>
                      <a:pt x="-567" y="45986"/>
                    </a:moveTo>
                    <a:cubicBezTo>
                      <a:pt x="-567" y="45986"/>
                      <a:pt x="65813" y="173192"/>
                      <a:pt x="155126" y="93223"/>
                    </a:cubicBezTo>
                    <a:cubicBezTo>
                      <a:pt x="244439" y="13253"/>
                      <a:pt x="67512" y="-44960"/>
                      <a:pt x="-567" y="45986"/>
                    </a:cubicBezTo>
                    <a:close/>
                  </a:path>
                </a:pathLst>
              </a:custGeom>
              <a:solidFill>
                <a:srgbClr val="263238"/>
              </a:solidFill>
              <a:ln w="6531" cap="flat">
                <a:noFill/>
                <a:prstDash val="solid"/>
                <a:miter/>
              </a:ln>
            </p:spPr>
            <p:txBody>
              <a:bodyPr rtlCol="0" anchor="ctr"/>
              <a:lstStyle/>
              <a:p>
                <a:endParaRPr lang="zh-CN" altLang="en-US"/>
              </a:p>
            </p:txBody>
          </p:sp>
          <p:sp>
            <p:nvSpPr>
              <p:cNvPr id="149" name="任意多边形 102">
                <a:extLst>
                  <a:ext uri="{FF2B5EF4-FFF2-40B4-BE49-F238E27FC236}">
                    <a16:creationId xmlns:a16="http://schemas.microsoft.com/office/drawing/2014/main" id="{B2377032-A89F-4DDE-8C75-7563A95EA900}"/>
                  </a:ext>
                </a:extLst>
              </p:cNvPr>
              <p:cNvSpPr/>
              <p:nvPr/>
            </p:nvSpPr>
            <p:spPr>
              <a:xfrm>
                <a:off x="5400837" y="2654326"/>
                <a:ext cx="152373" cy="334056"/>
              </a:xfrm>
              <a:custGeom>
                <a:avLst/>
                <a:gdLst>
                  <a:gd name="connsiteX0" fmla="*/ 67448 w 152373"/>
                  <a:gd name="connsiteY0" fmla="*/ -187 h 334056"/>
                  <a:gd name="connsiteX1" fmla="*/ 94954 w 152373"/>
                  <a:gd name="connsiteY1" fmla="*/ 333870 h 334056"/>
                  <a:gd name="connsiteX2" fmla="*/ 9562 w 152373"/>
                  <a:gd name="connsiteY2" fmla="*/ 93438 h 334056"/>
                  <a:gd name="connsiteX3" fmla="*/ 52682 w 152373"/>
                  <a:gd name="connsiteY3" fmla="*/ 41170 h 334056"/>
                </a:gdLst>
                <a:ahLst/>
                <a:cxnLst>
                  <a:cxn ang="0">
                    <a:pos x="connsiteX0" y="connsiteY0"/>
                  </a:cxn>
                  <a:cxn ang="0">
                    <a:pos x="connsiteX1" y="connsiteY1"/>
                  </a:cxn>
                  <a:cxn ang="0">
                    <a:pos x="connsiteX2" y="connsiteY2"/>
                  </a:cxn>
                  <a:cxn ang="0">
                    <a:pos x="connsiteX3" y="connsiteY3"/>
                  </a:cxn>
                </a:cxnLst>
                <a:rect l="l" t="t" r="r" b="b"/>
                <a:pathLst>
                  <a:path w="152373" h="334056">
                    <a:moveTo>
                      <a:pt x="67448" y="-187"/>
                    </a:moveTo>
                    <a:cubicBezTo>
                      <a:pt x="67448" y="-187"/>
                      <a:pt x="237318" y="204376"/>
                      <a:pt x="94954" y="333870"/>
                    </a:cubicBezTo>
                    <a:cubicBezTo>
                      <a:pt x="94954" y="333870"/>
                      <a:pt x="-37545" y="126628"/>
                      <a:pt x="9562" y="93438"/>
                    </a:cubicBezTo>
                    <a:cubicBezTo>
                      <a:pt x="58824" y="53910"/>
                      <a:pt x="52682" y="41170"/>
                      <a:pt x="52682" y="41170"/>
                    </a:cubicBezTo>
                    <a:close/>
                  </a:path>
                </a:pathLst>
              </a:custGeom>
              <a:solidFill>
                <a:srgbClr val="263238"/>
              </a:solidFill>
              <a:ln w="6531" cap="flat">
                <a:noFill/>
                <a:prstDash val="solid"/>
                <a:miter/>
              </a:ln>
            </p:spPr>
            <p:txBody>
              <a:bodyPr rtlCol="0" anchor="ctr"/>
              <a:lstStyle/>
              <a:p>
                <a:endParaRPr lang="zh-CN" altLang="en-US"/>
              </a:p>
            </p:txBody>
          </p:sp>
          <p:sp>
            <p:nvSpPr>
              <p:cNvPr id="150" name="任意多边形 103">
                <a:extLst>
                  <a:ext uri="{FF2B5EF4-FFF2-40B4-BE49-F238E27FC236}">
                    <a16:creationId xmlns:a16="http://schemas.microsoft.com/office/drawing/2014/main" id="{E0E22D9A-2E41-4FA8-96AA-E2315F9DFFD5}"/>
                  </a:ext>
                </a:extLst>
              </p:cNvPr>
              <p:cNvSpPr/>
              <p:nvPr/>
            </p:nvSpPr>
            <p:spPr>
              <a:xfrm>
                <a:off x="5110688" y="2679236"/>
                <a:ext cx="468945" cy="594142"/>
              </a:xfrm>
              <a:custGeom>
                <a:avLst/>
                <a:gdLst>
                  <a:gd name="connsiteX0" fmla="*/ 453640 w 468945"/>
                  <a:gd name="connsiteY0" fmla="*/ 308437 h 594142"/>
                  <a:gd name="connsiteX1" fmla="*/ 323558 w 468945"/>
                  <a:gd name="connsiteY1" fmla="*/ 588789 h 594142"/>
                  <a:gd name="connsiteX2" fmla="*/ 64702 w 468945"/>
                  <a:gd name="connsiteY2" fmla="*/ 468638 h 594142"/>
                  <a:gd name="connsiteX3" fmla="*/ 34125 w 468945"/>
                  <a:gd name="connsiteY3" fmla="*/ 73951 h 594142"/>
                  <a:gd name="connsiteX4" fmla="*/ 315065 w 468945"/>
                  <a:gd name="connsiteY4" fmla="*/ 19070 h 594142"/>
                  <a:gd name="connsiteX5" fmla="*/ 453966 w 468945"/>
                  <a:gd name="connsiteY5" fmla="*/ 308568 h 594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8945" h="594142">
                    <a:moveTo>
                      <a:pt x="453640" y="308437"/>
                    </a:moveTo>
                    <a:cubicBezTo>
                      <a:pt x="475984" y="388080"/>
                      <a:pt x="496957" y="564092"/>
                      <a:pt x="323558" y="588789"/>
                    </a:cubicBezTo>
                    <a:cubicBezTo>
                      <a:pt x="147938" y="619953"/>
                      <a:pt x="85609" y="501305"/>
                      <a:pt x="64702" y="468638"/>
                    </a:cubicBezTo>
                    <a:cubicBezTo>
                      <a:pt x="48107" y="434076"/>
                      <a:pt x="-52378" y="147387"/>
                      <a:pt x="34125" y="73951"/>
                    </a:cubicBezTo>
                    <a:cubicBezTo>
                      <a:pt x="116316" y="2606"/>
                      <a:pt x="253388" y="-20588"/>
                      <a:pt x="315065" y="19070"/>
                    </a:cubicBezTo>
                    <a:cubicBezTo>
                      <a:pt x="378635" y="52325"/>
                      <a:pt x="453966" y="308568"/>
                      <a:pt x="453966" y="308568"/>
                    </a:cubicBezTo>
                    <a:close/>
                  </a:path>
                </a:pathLst>
              </a:custGeom>
              <a:solidFill>
                <a:srgbClr val="FCB9AE"/>
              </a:solidFill>
              <a:ln w="6531" cap="flat">
                <a:noFill/>
                <a:prstDash val="solid"/>
                <a:miter/>
              </a:ln>
            </p:spPr>
            <p:txBody>
              <a:bodyPr rtlCol="0" anchor="ctr"/>
              <a:lstStyle/>
              <a:p>
                <a:endParaRPr lang="zh-CN" altLang="en-US"/>
              </a:p>
            </p:txBody>
          </p:sp>
          <p:sp>
            <p:nvSpPr>
              <p:cNvPr id="151" name="任意多边形 104">
                <a:extLst>
                  <a:ext uri="{FF2B5EF4-FFF2-40B4-BE49-F238E27FC236}">
                    <a16:creationId xmlns:a16="http://schemas.microsoft.com/office/drawing/2014/main" id="{AFC41A96-58D5-4F73-A039-F5268CDC9C2D}"/>
                  </a:ext>
                </a:extLst>
              </p:cNvPr>
              <p:cNvSpPr/>
              <p:nvPr/>
            </p:nvSpPr>
            <p:spPr>
              <a:xfrm rot="19799999">
                <a:off x="5405111" y="3108856"/>
                <a:ext cx="87287" cy="45734"/>
              </a:xfrm>
              <a:custGeom>
                <a:avLst/>
                <a:gdLst>
                  <a:gd name="connsiteX0" fmla="*/ 86720 w 87287"/>
                  <a:gd name="connsiteY0" fmla="*/ 22680 h 45734"/>
                  <a:gd name="connsiteX1" fmla="*/ 43077 w 87287"/>
                  <a:gd name="connsiteY1" fmla="*/ 45547 h 45734"/>
                  <a:gd name="connsiteX2" fmla="*/ -567 w 87287"/>
                  <a:gd name="connsiteY2" fmla="*/ 22680 h 45734"/>
                  <a:gd name="connsiteX3" fmla="*/ 43077 w 87287"/>
                  <a:gd name="connsiteY3" fmla="*/ -187 h 45734"/>
                  <a:gd name="connsiteX4" fmla="*/ 86720 w 87287"/>
                  <a:gd name="connsiteY4" fmla="*/ 22680 h 4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87" h="45734">
                    <a:moveTo>
                      <a:pt x="86720" y="22680"/>
                    </a:moveTo>
                    <a:cubicBezTo>
                      <a:pt x="86720" y="35309"/>
                      <a:pt x="67181" y="45547"/>
                      <a:pt x="43077" y="45547"/>
                    </a:cubicBezTo>
                    <a:cubicBezTo>
                      <a:pt x="18973" y="45547"/>
                      <a:pt x="-567" y="35309"/>
                      <a:pt x="-567" y="22680"/>
                    </a:cubicBezTo>
                    <a:cubicBezTo>
                      <a:pt x="-567" y="10051"/>
                      <a:pt x="18973" y="-187"/>
                      <a:pt x="43077" y="-187"/>
                    </a:cubicBezTo>
                    <a:cubicBezTo>
                      <a:pt x="67181" y="-187"/>
                      <a:pt x="86720" y="10051"/>
                      <a:pt x="86720" y="22680"/>
                    </a:cubicBezTo>
                    <a:close/>
                  </a:path>
                </a:pathLst>
              </a:custGeom>
              <a:solidFill>
                <a:srgbClr val="E88282"/>
              </a:solidFill>
              <a:ln w="6531" cap="flat">
                <a:noFill/>
                <a:prstDash val="solid"/>
                <a:miter/>
              </a:ln>
            </p:spPr>
            <p:txBody>
              <a:bodyPr rtlCol="0" anchor="ctr"/>
              <a:lstStyle/>
              <a:p>
                <a:endParaRPr lang="zh-CN" altLang="en-US"/>
              </a:p>
            </p:txBody>
          </p:sp>
          <p:sp>
            <p:nvSpPr>
              <p:cNvPr id="152" name="任意多边形 105">
                <a:extLst>
                  <a:ext uri="{FF2B5EF4-FFF2-40B4-BE49-F238E27FC236}">
                    <a16:creationId xmlns:a16="http://schemas.microsoft.com/office/drawing/2014/main" id="{FAE58711-103E-4983-AFD4-D1B6F1288A19}"/>
                  </a:ext>
                </a:extLst>
              </p:cNvPr>
              <p:cNvSpPr/>
              <p:nvPr/>
            </p:nvSpPr>
            <p:spPr>
              <a:xfrm rot="20116199">
                <a:off x="5281641" y="2933329"/>
                <a:ext cx="36848" cy="55273"/>
              </a:xfrm>
              <a:custGeom>
                <a:avLst/>
                <a:gdLst>
                  <a:gd name="connsiteX0" fmla="*/ 36282 w 36848"/>
                  <a:gd name="connsiteY0" fmla="*/ 27450 h 55273"/>
                  <a:gd name="connsiteX1" fmla="*/ 17858 w 36848"/>
                  <a:gd name="connsiteY1" fmla="*/ 55086 h 55273"/>
                  <a:gd name="connsiteX2" fmla="*/ -567 w 36848"/>
                  <a:gd name="connsiteY2" fmla="*/ 27450 h 55273"/>
                  <a:gd name="connsiteX3" fmla="*/ 17858 w 36848"/>
                  <a:gd name="connsiteY3" fmla="*/ -187 h 55273"/>
                  <a:gd name="connsiteX4" fmla="*/ 36282 w 36848"/>
                  <a:gd name="connsiteY4" fmla="*/ 27450 h 5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48" h="55273">
                    <a:moveTo>
                      <a:pt x="36282" y="27450"/>
                    </a:moveTo>
                    <a:cubicBezTo>
                      <a:pt x="36282" y="42713"/>
                      <a:pt x="28033" y="55086"/>
                      <a:pt x="17858" y="55086"/>
                    </a:cubicBezTo>
                    <a:cubicBezTo>
                      <a:pt x="7682" y="55086"/>
                      <a:pt x="-567" y="42713"/>
                      <a:pt x="-567" y="27450"/>
                    </a:cubicBezTo>
                    <a:cubicBezTo>
                      <a:pt x="-567" y="12186"/>
                      <a:pt x="7682" y="-187"/>
                      <a:pt x="17858" y="-187"/>
                    </a:cubicBezTo>
                    <a:cubicBezTo>
                      <a:pt x="28033" y="-187"/>
                      <a:pt x="36282" y="12186"/>
                      <a:pt x="36282" y="27450"/>
                    </a:cubicBezTo>
                    <a:close/>
                  </a:path>
                </a:pathLst>
              </a:custGeom>
              <a:solidFill>
                <a:srgbClr val="263238"/>
              </a:solidFill>
              <a:ln w="6531" cap="flat">
                <a:noFill/>
                <a:prstDash val="solid"/>
                <a:miter/>
              </a:ln>
            </p:spPr>
            <p:txBody>
              <a:bodyPr rtlCol="0" anchor="ctr"/>
              <a:lstStyle/>
              <a:p>
                <a:endParaRPr lang="zh-CN" altLang="en-US"/>
              </a:p>
            </p:txBody>
          </p:sp>
          <p:sp>
            <p:nvSpPr>
              <p:cNvPr id="153" name="任意多边形 106">
                <a:extLst>
                  <a:ext uri="{FF2B5EF4-FFF2-40B4-BE49-F238E27FC236}">
                    <a16:creationId xmlns:a16="http://schemas.microsoft.com/office/drawing/2014/main" id="{1BC6316F-A168-4395-868C-CEBC2CD41AE0}"/>
                  </a:ext>
                </a:extLst>
              </p:cNvPr>
              <p:cNvSpPr/>
              <p:nvPr/>
            </p:nvSpPr>
            <p:spPr>
              <a:xfrm rot="20116199">
                <a:off x="5465990" y="2864678"/>
                <a:ext cx="36848" cy="55273"/>
              </a:xfrm>
              <a:custGeom>
                <a:avLst/>
                <a:gdLst>
                  <a:gd name="connsiteX0" fmla="*/ 36282 w 36848"/>
                  <a:gd name="connsiteY0" fmla="*/ 27450 h 55273"/>
                  <a:gd name="connsiteX1" fmla="*/ 17858 w 36848"/>
                  <a:gd name="connsiteY1" fmla="*/ 55086 h 55273"/>
                  <a:gd name="connsiteX2" fmla="*/ -567 w 36848"/>
                  <a:gd name="connsiteY2" fmla="*/ 27450 h 55273"/>
                  <a:gd name="connsiteX3" fmla="*/ 17858 w 36848"/>
                  <a:gd name="connsiteY3" fmla="*/ -187 h 55273"/>
                  <a:gd name="connsiteX4" fmla="*/ 36282 w 36848"/>
                  <a:gd name="connsiteY4" fmla="*/ 27450 h 5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48" h="55273">
                    <a:moveTo>
                      <a:pt x="36282" y="27450"/>
                    </a:moveTo>
                    <a:cubicBezTo>
                      <a:pt x="36282" y="42713"/>
                      <a:pt x="28033" y="55086"/>
                      <a:pt x="17858" y="55086"/>
                    </a:cubicBezTo>
                    <a:cubicBezTo>
                      <a:pt x="7682" y="55086"/>
                      <a:pt x="-567" y="42713"/>
                      <a:pt x="-567" y="27450"/>
                    </a:cubicBezTo>
                    <a:cubicBezTo>
                      <a:pt x="-567" y="12186"/>
                      <a:pt x="7682" y="-187"/>
                      <a:pt x="17858" y="-187"/>
                    </a:cubicBezTo>
                    <a:cubicBezTo>
                      <a:pt x="28033" y="-187"/>
                      <a:pt x="36282" y="12186"/>
                      <a:pt x="36282" y="27450"/>
                    </a:cubicBezTo>
                    <a:close/>
                  </a:path>
                </a:pathLst>
              </a:custGeom>
              <a:solidFill>
                <a:srgbClr val="263238"/>
              </a:solidFill>
              <a:ln w="6531" cap="flat">
                <a:noFill/>
                <a:prstDash val="solid"/>
                <a:miter/>
              </a:ln>
            </p:spPr>
            <p:txBody>
              <a:bodyPr rtlCol="0" anchor="ctr"/>
              <a:lstStyle/>
              <a:p>
                <a:endParaRPr lang="zh-CN" altLang="en-US"/>
              </a:p>
            </p:txBody>
          </p:sp>
          <p:sp>
            <p:nvSpPr>
              <p:cNvPr id="154" name="任意多边形 107">
                <a:extLst>
                  <a:ext uri="{FF2B5EF4-FFF2-40B4-BE49-F238E27FC236}">
                    <a16:creationId xmlns:a16="http://schemas.microsoft.com/office/drawing/2014/main" id="{BC0595E0-956B-4067-9EF9-234ABEB8481C}"/>
                  </a:ext>
                </a:extLst>
              </p:cNvPr>
              <p:cNvSpPr/>
              <p:nvPr/>
            </p:nvSpPr>
            <p:spPr>
              <a:xfrm>
                <a:off x="4931854" y="2493225"/>
                <a:ext cx="578523" cy="598843"/>
              </a:xfrm>
              <a:custGeom>
                <a:avLst/>
                <a:gdLst>
                  <a:gd name="connsiteX0" fmla="*/ 211979 w 578523"/>
                  <a:gd name="connsiteY0" fmla="*/ 566055 h 598843"/>
                  <a:gd name="connsiteX1" fmla="*/ 211195 w 578523"/>
                  <a:gd name="connsiteY1" fmla="*/ 343198 h 598843"/>
                  <a:gd name="connsiteX2" fmla="*/ 573607 w 578523"/>
                  <a:gd name="connsiteY2" fmla="*/ 153270 h 598843"/>
                  <a:gd name="connsiteX3" fmla="*/ 378386 w 578523"/>
                  <a:gd name="connsiteY3" fmla="*/ 1824 h 598843"/>
                  <a:gd name="connsiteX4" fmla="*/ -555 w 578523"/>
                  <a:gd name="connsiteY4" fmla="*/ 255127 h 598843"/>
                  <a:gd name="connsiteX5" fmla="*/ 110514 w 578523"/>
                  <a:gd name="connsiteY5" fmla="*/ 598657 h 598843"/>
                  <a:gd name="connsiteX6" fmla="*/ 211652 w 578523"/>
                  <a:gd name="connsiteY6" fmla="*/ 565989 h 598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8523" h="598843">
                    <a:moveTo>
                      <a:pt x="211979" y="566055"/>
                    </a:moveTo>
                    <a:cubicBezTo>
                      <a:pt x="211979" y="566055"/>
                      <a:pt x="317102" y="552988"/>
                      <a:pt x="211195" y="343198"/>
                    </a:cubicBezTo>
                    <a:cubicBezTo>
                      <a:pt x="211195" y="343198"/>
                      <a:pt x="518268" y="278582"/>
                      <a:pt x="573607" y="153270"/>
                    </a:cubicBezTo>
                    <a:cubicBezTo>
                      <a:pt x="598826" y="96167"/>
                      <a:pt x="511865" y="-16601"/>
                      <a:pt x="378386" y="1824"/>
                    </a:cubicBezTo>
                    <a:cubicBezTo>
                      <a:pt x="167813" y="31355"/>
                      <a:pt x="-2188" y="102766"/>
                      <a:pt x="-555" y="255127"/>
                    </a:cubicBezTo>
                    <a:cubicBezTo>
                      <a:pt x="621" y="364366"/>
                      <a:pt x="110514" y="598657"/>
                      <a:pt x="110514" y="598657"/>
                    </a:cubicBezTo>
                    <a:lnTo>
                      <a:pt x="211652" y="565989"/>
                    </a:lnTo>
                    <a:close/>
                  </a:path>
                </a:pathLst>
              </a:custGeom>
              <a:solidFill>
                <a:srgbClr val="263238"/>
              </a:solidFill>
              <a:ln w="6531" cap="flat">
                <a:noFill/>
                <a:prstDash val="solid"/>
                <a:miter/>
              </a:ln>
            </p:spPr>
            <p:txBody>
              <a:bodyPr rtlCol="0" anchor="ctr"/>
              <a:lstStyle/>
              <a:p>
                <a:endParaRPr lang="zh-CN" altLang="en-US"/>
              </a:p>
            </p:txBody>
          </p:sp>
          <p:sp>
            <p:nvSpPr>
              <p:cNvPr id="155" name="任意多边形 108">
                <a:extLst>
                  <a:ext uri="{FF2B5EF4-FFF2-40B4-BE49-F238E27FC236}">
                    <a16:creationId xmlns:a16="http://schemas.microsoft.com/office/drawing/2014/main" id="{0E644EC5-7D11-447C-A22C-1919A87C924B}"/>
                  </a:ext>
                </a:extLst>
              </p:cNvPr>
              <p:cNvSpPr/>
              <p:nvPr/>
            </p:nvSpPr>
            <p:spPr>
              <a:xfrm>
                <a:off x="5019990" y="3017899"/>
                <a:ext cx="193393" cy="169990"/>
              </a:xfrm>
              <a:custGeom>
                <a:avLst/>
                <a:gdLst>
                  <a:gd name="connsiteX0" fmla="*/ 163305 w 193393"/>
                  <a:gd name="connsiteY0" fmla="*/ 35958 h 169990"/>
                  <a:gd name="connsiteX1" fmla="*/ 29891 w 193393"/>
                  <a:gd name="connsiteY1" fmla="*/ 9824 h 169990"/>
                  <a:gd name="connsiteX2" fmla="*/ 47531 w 193393"/>
                  <a:gd name="connsiteY2" fmla="*/ 144936 h 169990"/>
                  <a:gd name="connsiteX3" fmla="*/ 187805 w 193393"/>
                  <a:gd name="connsiteY3" fmla="*/ 120175 h 169990"/>
                  <a:gd name="connsiteX4" fmla="*/ 163305 w 193393"/>
                  <a:gd name="connsiteY4" fmla="*/ 36219 h 169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393" h="169990">
                    <a:moveTo>
                      <a:pt x="163305" y="35958"/>
                    </a:moveTo>
                    <a:cubicBezTo>
                      <a:pt x="163305" y="35958"/>
                      <a:pt x="97970" y="-23170"/>
                      <a:pt x="29891" y="9824"/>
                    </a:cubicBezTo>
                    <a:cubicBezTo>
                      <a:pt x="-25513" y="36415"/>
                      <a:pt x="3365" y="107826"/>
                      <a:pt x="47531" y="144936"/>
                    </a:cubicBezTo>
                    <a:cubicBezTo>
                      <a:pt x="87516" y="173618"/>
                      <a:pt x="174281" y="190671"/>
                      <a:pt x="187805" y="120175"/>
                    </a:cubicBezTo>
                    <a:cubicBezTo>
                      <a:pt x="207406" y="52161"/>
                      <a:pt x="163305" y="36219"/>
                      <a:pt x="163305" y="36219"/>
                    </a:cubicBezTo>
                    <a:close/>
                  </a:path>
                </a:pathLst>
              </a:custGeom>
              <a:solidFill>
                <a:srgbClr val="FCB9AE"/>
              </a:solidFill>
              <a:ln w="6531" cap="flat">
                <a:noFill/>
                <a:prstDash val="solid"/>
                <a:miter/>
              </a:ln>
            </p:spPr>
            <p:txBody>
              <a:bodyPr rtlCol="0" anchor="ctr"/>
              <a:lstStyle/>
              <a:p>
                <a:endParaRPr lang="zh-CN" altLang="en-US"/>
              </a:p>
            </p:txBody>
          </p:sp>
          <p:sp>
            <p:nvSpPr>
              <p:cNvPr id="156" name="任意多边形 109">
                <a:extLst>
                  <a:ext uri="{FF2B5EF4-FFF2-40B4-BE49-F238E27FC236}">
                    <a16:creationId xmlns:a16="http://schemas.microsoft.com/office/drawing/2014/main" id="{CCD6AF1A-709A-45E5-9A7C-66C31BD9FF01}"/>
                  </a:ext>
                </a:extLst>
              </p:cNvPr>
              <p:cNvSpPr/>
              <p:nvPr/>
            </p:nvSpPr>
            <p:spPr>
              <a:xfrm>
                <a:off x="5401557" y="2936376"/>
                <a:ext cx="75621" cy="116094"/>
              </a:xfrm>
              <a:custGeom>
                <a:avLst/>
                <a:gdLst>
                  <a:gd name="connsiteX0" fmla="*/ -567 w 75621"/>
                  <a:gd name="connsiteY0" fmla="*/ 9 h 116094"/>
                  <a:gd name="connsiteX1" fmla="*/ 73327 w 75621"/>
                  <a:gd name="connsiteY1" fmla="*/ 71877 h 116094"/>
                  <a:gd name="connsiteX2" fmla="*/ 34453 w 75621"/>
                  <a:gd name="connsiteY2" fmla="*/ 115847 h 116094"/>
                  <a:gd name="connsiteX3" fmla="*/ 20994 w 75621"/>
                  <a:gd name="connsiteY3" fmla="*/ 105851 h 116094"/>
                  <a:gd name="connsiteX4" fmla="*/ -567 w 75621"/>
                  <a:gd name="connsiteY4" fmla="*/ -187 h 116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21" h="116094">
                    <a:moveTo>
                      <a:pt x="-567" y="9"/>
                    </a:moveTo>
                    <a:cubicBezTo>
                      <a:pt x="12500" y="9286"/>
                      <a:pt x="51701" y="31566"/>
                      <a:pt x="73327" y="71877"/>
                    </a:cubicBezTo>
                    <a:cubicBezTo>
                      <a:pt x="81755" y="87623"/>
                      <a:pt x="57843" y="113430"/>
                      <a:pt x="34453" y="115847"/>
                    </a:cubicBezTo>
                    <a:cubicBezTo>
                      <a:pt x="28063" y="116475"/>
                      <a:pt x="22241" y="112150"/>
                      <a:pt x="20994" y="105851"/>
                    </a:cubicBezTo>
                    <a:lnTo>
                      <a:pt x="-567" y="-187"/>
                    </a:lnTo>
                    <a:close/>
                  </a:path>
                </a:pathLst>
              </a:custGeom>
              <a:solidFill>
                <a:srgbClr val="E88282"/>
              </a:solidFill>
              <a:ln w="6531" cap="flat">
                <a:noFill/>
                <a:prstDash val="solid"/>
                <a:miter/>
              </a:ln>
            </p:spPr>
            <p:txBody>
              <a:bodyPr rtlCol="0" anchor="ctr"/>
              <a:lstStyle/>
              <a:p>
                <a:endParaRPr lang="zh-CN" altLang="en-US"/>
              </a:p>
            </p:txBody>
          </p:sp>
          <p:sp>
            <p:nvSpPr>
              <p:cNvPr id="157" name="任意多边形 110">
                <a:extLst>
                  <a:ext uri="{FF2B5EF4-FFF2-40B4-BE49-F238E27FC236}">
                    <a16:creationId xmlns:a16="http://schemas.microsoft.com/office/drawing/2014/main" id="{84283C63-CF4C-4636-B93A-E803E80D1FED}"/>
                  </a:ext>
                </a:extLst>
              </p:cNvPr>
              <p:cNvSpPr/>
              <p:nvPr/>
            </p:nvSpPr>
            <p:spPr>
              <a:xfrm>
                <a:off x="4794900" y="2491455"/>
                <a:ext cx="195464" cy="320132"/>
              </a:xfrm>
              <a:custGeom>
                <a:avLst/>
                <a:gdLst>
                  <a:gd name="connsiteX0" fmla="*/ 28139 w 195464"/>
                  <a:gd name="connsiteY0" fmla="*/ 319945 h 320132"/>
                  <a:gd name="connsiteX1" fmla="*/ 12263 w 195464"/>
                  <a:gd name="connsiteY1" fmla="*/ 307596 h 320132"/>
                  <a:gd name="connsiteX2" fmla="*/ 35326 w 195464"/>
                  <a:gd name="connsiteY2" fmla="*/ 85916 h 320132"/>
                  <a:gd name="connsiteX3" fmla="*/ 176449 w 195464"/>
                  <a:gd name="connsiteY3" fmla="*/ -65 h 320132"/>
                  <a:gd name="connsiteX4" fmla="*/ 194775 w 195464"/>
                  <a:gd name="connsiteY4" fmla="*/ 14276 h 320132"/>
                  <a:gd name="connsiteX5" fmla="*/ 180434 w 195464"/>
                  <a:gd name="connsiteY5" fmla="*/ 32603 h 320132"/>
                  <a:gd name="connsiteX6" fmla="*/ 61982 w 195464"/>
                  <a:gd name="connsiteY6" fmla="*/ 104994 h 320132"/>
                  <a:gd name="connsiteX7" fmla="*/ 44015 w 195464"/>
                  <a:gd name="connsiteY7" fmla="*/ 299887 h 320132"/>
                  <a:gd name="connsiteX8" fmla="*/ 32124 w 195464"/>
                  <a:gd name="connsiteY8" fmla="*/ 319487 h 320132"/>
                  <a:gd name="connsiteX9" fmla="*/ 28139 w 195464"/>
                  <a:gd name="connsiteY9" fmla="*/ 319945 h 32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464" h="320132">
                    <a:moveTo>
                      <a:pt x="28139" y="319945"/>
                    </a:moveTo>
                    <a:cubicBezTo>
                      <a:pt x="20658" y="319912"/>
                      <a:pt x="14131" y="314842"/>
                      <a:pt x="12263" y="307596"/>
                    </a:cubicBezTo>
                    <a:cubicBezTo>
                      <a:pt x="-10604" y="216128"/>
                      <a:pt x="-2895" y="141385"/>
                      <a:pt x="35326" y="85916"/>
                    </a:cubicBezTo>
                    <a:cubicBezTo>
                      <a:pt x="86418" y="11630"/>
                      <a:pt x="172529" y="393"/>
                      <a:pt x="176449" y="-65"/>
                    </a:cubicBezTo>
                    <a:cubicBezTo>
                      <a:pt x="185472" y="-1162"/>
                      <a:pt x="193678" y="5254"/>
                      <a:pt x="194775" y="14276"/>
                    </a:cubicBezTo>
                    <a:cubicBezTo>
                      <a:pt x="195873" y="23299"/>
                      <a:pt x="189457" y="31505"/>
                      <a:pt x="180434" y="32603"/>
                    </a:cubicBezTo>
                    <a:cubicBezTo>
                      <a:pt x="179389" y="32603"/>
                      <a:pt x="104450" y="42926"/>
                      <a:pt x="61982" y="104994"/>
                    </a:cubicBezTo>
                    <a:cubicBezTo>
                      <a:pt x="29315" y="152361"/>
                      <a:pt x="23500" y="217957"/>
                      <a:pt x="44015" y="299887"/>
                    </a:cubicBezTo>
                    <a:cubicBezTo>
                      <a:pt x="46034" y="308564"/>
                      <a:pt x="40755" y="317273"/>
                      <a:pt x="32124" y="319487"/>
                    </a:cubicBezTo>
                    <a:cubicBezTo>
                      <a:pt x="30818" y="319795"/>
                      <a:pt x="29479" y="319951"/>
                      <a:pt x="28139" y="319945"/>
                    </a:cubicBezTo>
                    <a:close/>
                  </a:path>
                </a:pathLst>
              </a:custGeom>
              <a:solidFill>
                <a:srgbClr val="B2BFD8"/>
              </a:solidFill>
              <a:ln w="6531" cap="flat">
                <a:noFill/>
                <a:prstDash val="solid"/>
                <a:miter/>
              </a:ln>
            </p:spPr>
            <p:txBody>
              <a:bodyPr rtlCol="0" anchor="ctr"/>
              <a:lstStyle/>
              <a:p>
                <a:endParaRPr lang="zh-CN" altLang="en-US"/>
              </a:p>
            </p:txBody>
          </p:sp>
          <p:sp>
            <p:nvSpPr>
              <p:cNvPr id="158" name="任意多边形 111">
                <a:extLst>
                  <a:ext uri="{FF2B5EF4-FFF2-40B4-BE49-F238E27FC236}">
                    <a16:creationId xmlns:a16="http://schemas.microsoft.com/office/drawing/2014/main" id="{840A6B57-555C-4659-9AC7-1127FBEB0601}"/>
                  </a:ext>
                </a:extLst>
              </p:cNvPr>
              <p:cNvSpPr/>
              <p:nvPr/>
            </p:nvSpPr>
            <p:spPr>
              <a:xfrm>
                <a:off x="8418932" y="2195277"/>
                <a:ext cx="141332" cy="590176"/>
              </a:xfrm>
              <a:custGeom>
                <a:avLst/>
                <a:gdLst>
                  <a:gd name="connsiteX0" fmla="*/ 15746 w 141332"/>
                  <a:gd name="connsiteY0" fmla="*/ 589989 h 590176"/>
                  <a:gd name="connsiteX1" fmla="*/ 5880 w 141332"/>
                  <a:gd name="connsiteY1" fmla="*/ 586592 h 590176"/>
                  <a:gd name="connsiteX2" fmla="*/ 2744 w 141332"/>
                  <a:gd name="connsiteY2" fmla="*/ 563725 h 590176"/>
                  <a:gd name="connsiteX3" fmla="*/ 87680 w 141332"/>
                  <a:gd name="connsiteY3" fmla="*/ 20140 h 590176"/>
                  <a:gd name="connsiteX4" fmla="*/ 99505 w 141332"/>
                  <a:gd name="connsiteY4" fmla="*/ 311 h 590176"/>
                  <a:gd name="connsiteX5" fmla="*/ 119367 w 141332"/>
                  <a:gd name="connsiteY5" fmla="*/ 12169 h 590176"/>
                  <a:gd name="connsiteX6" fmla="*/ 28813 w 141332"/>
                  <a:gd name="connsiteY6" fmla="*/ 583521 h 590176"/>
                  <a:gd name="connsiteX7" fmla="*/ 15746 w 141332"/>
                  <a:gd name="connsiteY7" fmla="*/ 589989 h 590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332" h="590176">
                    <a:moveTo>
                      <a:pt x="15746" y="589989"/>
                    </a:moveTo>
                    <a:cubicBezTo>
                      <a:pt x="12152" y="589989"/>
                      <a:pt x="8689" y="588794"/>
                      <a:pt x="5880" y="586592"/>
                    </a:cubicBezTo>
                    <a:cubicBezTo>
                      <a:pt x="-1306" y="581136"/>
                      <a:pt x="-2679" y="570905"/>
                      <a:pt x="2744" y="563725"/>
                    </a:cubicBezTo>
                    <a:cubicBezTo>
                      <a:pt x="167257" y="348120"/>
                      <a:pt x="88464" y="23406"/>
                      <a:pt x="87680" y="20140"/>
                    </a:cubicBezTo>
                    <a:cubicBezTo>
                      <a:pt x="85458" y="11391"/>
                      <a:pt x="90816" y="2512"/>
                      <a:pt x="99505" y="311"/>
                    </a:cubicBezTo>
                    <a:cubicBezTo>
                      <a:pt x="108259" y="-1891"/>
                      <a:pt x="117146" y="3421"/>
                      <a:pt x="119367" y="12169"/>
                    </a:cubicBezTo>
                    <a:cubicBezTo>
                      <a:pt x="122894" y="26085"/>
                      <a:pt x="202929" y="355111"/>
                      <a:pt x="28813" y="583521"/>
                    </a:cubicBezTo>
                    <a:cubicBezTo>
                      <a:pt x="25742" y="587618"/>
                      <a:pt x="20907" y="590015"/>
                      <a:pt x="15746" y="589989"/>
                    </a:cubicBezTo>
                    <a:close/>
                  </a:path>
                </a:pathLst>
              </a:custGeom>
              <a:solidFill>
                <a:srgbClr val="B2BFD8"/>
              </a:solidFill>
              <a:ln w="6531" cap="flat">
                <a:noFill/>
                <a:prstDash val="solid"/>
                <a:miter/>
              </a:ln>
            </p:spPr>
            <p:txBody>
              <a:bodyPr rtlCol="0" anchor="ctr"/>
              <a:lstStyle/>
              <a:p>
                <a:endParaRPr lang="zh-CN" altLang="en-US"/>
              </a:p>
            </p:txBody>
          </p:sp>
        </p:grpSp>
      </p:grpSp>
    </p:spTree>
    <p:custDataLst>
      <p:tags r:id="rId1"/>
    </p:custDataLst>
    <p:extLst>
      <p:ext uri="{BB962C8B-B14F-4D97-AF65-F5344CB8AC3E}">
        <p14:creationId xmlns:p14="http://schemas.microsoft.com/office/powerpoint/2010/main" val="15620425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800" decel="100000"/>
                                        <p:tgtEl>
                                          <p:spTgt spid="5"/>
                                        </p:tgtEl>
                                      </p:cBhvr>
                                    </p:animEffect>
                                    <p:anim calcmode="lin" valueType="num">
                                      <p:cBhvr>
                                        <p:cTn id="8" dur="800" decel="100000" fill="hold"/>
                                        <p:tgtEl>
                                          <p:spTgt spid="5"/>
                                        </p:tgtEl>
                                        <p:attrNameLst>
                                          <p:attrName>style.rotation</p:attrName>
                                        </p:attrNameLst>
                                      </p:cBhvr>
                                      <p:tavLst>
                                        <p:tav tm="0">
                                          <p:val>
                                            <p:fltVal val="-90"/>
                                          </p:val>
                                        </p:tav>
                                        <p:tav tm="100000">
                                          <p:val>
                                            <p:fltVal val="0"/>
                                          </p:val>
                                        </p:tav>
                                      </p:tavLst>
                                    </p:anim>
                                    <p:anim calcmode="lin" valueType="num">
                                      <p:cBhvr>
                                        <p:cTn id="9" dur="800" decel="100000" fill="hold"/>
                                        <p:tgtEl>
                                          <p:spTgt spid="5"/>
                                        </p:tgtEl>
                                        <p:attrNameLst>
                                          <p:attrName>ppt_x</p:attrName>
                                        </p:attrNameLst>
                                      </p:cBhvr>
                                      <p:tavLst>
                                        <p:tav tm="0">
                                          <p:val>
                                            <p:strVal val="#ppt_x+0.4"/>
                                          </p:val>
                                        </p:tav>
                                        <p:tav tm="100000">
                                          <p:val>
                                            <p:strVal val="#ppt_x-0.05"/>
                                          </p:val>
                                        </p:tav>
                                      </p:tavLst>
                                    </p:anim>
                                    <p:anim calcmode="lin" valueType="num">
                                      <p:cBhvr>
                                        <p:cTn id="10" dur="800" decel="100000" fill="hold"/>
                                        <p:tgtEl>
                                          <p:spTgt spid="5"/>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7"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7" presetClass="entr" presetSubtype="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000"/>
                                        <p:tgtEl>
                                          <p:spTgt spid="7"/>
                                        </p:tgtEl>
                                      </p:cBhvr>
                                    </p:animEffect>
                                    <p:anim calcmode="lin" valueType="num">
                                      <p:cBhvr>
                                        <p:cTn id="25" dur="1000" fill="hold"/>
                                        <p:tgtEl>
                                          <p:spTgt spid="7"/>
                                        </p:tgtEl>
                                        <p:attrNameLst>
                                          <p:attrName>ppt_x</p:attrName>
                                        </p:attrNameLst>
                                      </p:cBhvr>
                                      <p:tavLst>
                                        <p:tav tm="0">
                                          <p:val>
                                            <p:strVal val="#ppt_x"/>
                                          </p:val>
                                        </p:tav>
                                        <p:tav tm="100000">
                                          <p:val>
                                            <p:strVal val="#ppt_x"/>
                                          </p:val>
                                        </p:tav>
                                      </p:tavLst>
                                    </p:anim>
                                    <p:anim calcmode="lin" valueType="num">
                                      <p:cBhvr>
                                        <p:cTn id="2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grpSp>
        <p:nvGrpSpPr>
          <p:cNvPr id="17" name="组合 16">
            <a:extLst>
              <a:ext uri="{FF2B5EF4-FFF2-40B4-BE49-F238E27FC236}">
                <a16:creationId xmlns:a16="http://schemas.microsoft.com/office/drawing/2014/main" id="{0CD3CF28-20F7-4B93-952E-19A59C69AFB9}"/>
              </a:ext>
            </a:extLst>
          </p:cNvPr>
          <p:cNvGrpSpPr/>
          <p:nvPr/>
        </p:nvGrpSpPr>
        <p:grpSpPr>
          <a:xfrm>
            <a:off x="309158" y="1836184"/>
            <a:ext cx="10800802" cy="4678916"/>
            <a:chOff x="309158" y="1836184"/>
            <a:chExt cx="10800802" cy="4678916"/>
          </a:xfrm>
        </p:grpSpPr>
        <p:sp>
          <p:nvSpPr>
            <p:cNvPr id="160" name="文本框 159">
              <a:extLst>
                <a:ext uri="{FF2B5EF4-FFF2-40B4-BE49-F238E27FC236}">
                  <a16:creationId xmlns:a16="http://schemas.microsoft.com/office/drawing/2014/main" id="{11027454-A69C-4A99-ABA2-C51C564F2CC6}"/>
                </a:ext>
              </a:extLst>
            </p:cNvPr>
            <p:cNvSpPr txBox="1"/>
            <p:nvPr/>
          </p:nvSpPr>
          <p:spPr>
            <a:xfrm>
              <a:off x="309158" y="1836184"/>
              <a:ext cx="5040082" cy="1200329"/>
            </a:xfrm>
            <a:prstGeom prst="rect">
              <a:avLst/>
            </a:prstGeom>
            <a:noFill/>
          </p:spPr>
          <p:txBody>
            <a:bodyPr wrap="square" rtlCol="0">
              <a:spAutoFit/>
            </a:bodyPr>
            <a:lstStyle/>
            <a:p>
              <a:r>
                <a:rPr lang="en-US" altLang="zh-CN" b="1" dirty="0">
                  <a:latin typeface="+mn-ea"/>
                </a:rPr>
                <a:t>【</a:t>
              </a:r>
              <a:r>
                <a:rPr lang="zh-CN" altLang="en-US" b="1" dirty="0">
                  <a:latin typeface="+mn-ea"/>
                </a:rPr>
                <a:t>练习</a:t>
              </a:r>
              <a:r>
                <a:rPr lang="en-US" altLang="zh-CN" b="1" dirty="0">
                  <a:latin typeface="+mn-ea"/>
                </a:rPr>
                <a:t>2】</a:t>
              </a:r>
            </a:p>
            <a:p>
              <a:r>
                <a:rPr lang="zh-CN" altLang="en-US" b="1" dirty="0">
                  <a:latin typeface="+mn-ea"/>
                </a:rPr>
                <a:t>    数据块长度为</a:t>
              </a:r>
              <a:r>
                <a:rPr lang="en-US" altLang="zh-CN" b="1" dirty="0">
                  <a:latin typeface="+mn-ea"/>
                </a:rPr>
                <a:t>100MB</a:t>
              </a:r>
              <a:r>
                <a:rPr lang="zh-CN" altLang="en-US" b="1" dirty="0">
                  <a:latin typeface="+mn-ea"/>
                </a:rPr>
                <a:t>，信道带宽为</a:t>
              </a:r>
              <a:r>
                <a:rPr lang="en-US" altLang="zh-CN" b="1" dirty="0">
                  <a:latin typeface="+mn-ea"/>
                </a:rPr>
                <a:t>1Mb/s</a:t>
              </a:r>
              <a:r>
                <a:rPr lang="zh-CN" altLang="en-US" b="1" dirty="0">
                  <a:latin typeface="+mn-ea"/>
                </a:rPr>
                <a:t>，</a:t>
              </a:r>
              <a:endParaRPr lang="en-US" altLang="zh-CN" b="1" dirty="0">
                <a:latin typeface="+mn-ea"/>
              </a:endParaRPr>
            </a:p>
            <a:p>
              <a:r>
                <a:rPr lang="en-US" altLang="zh-CN" b="1" dirty="0">
                  <a:latin typeface="+mn-ea"/>
                </a:rPr>
                <a:t>    </a:t>
              </a:r>
              <a:r>
                <a:rPr lang="zh-CN" altLang="en-US" b="1" dirty="0">
                  <a:latin typeface="+mn-ea"/>
                </a:rPr>
                <a:t>传送距离为</a:t>
              </a:r>
              <a:r>
                <a:rPr lang="en-US" altLang="zh-CN" b="1" dirty="0">
                  <a:latin typeface="+mn-ea"/>
                </a:rPr>
                <a:t>1000KM</a:t>
              </a:r>
              <a:r>
                <a:rPr lang="zh-CN" altLang="en-US" b="1" dirty="0">
                  <a:latin typeface="+mn-ea"/>
                </a:rPr>
                <a:t>，传输介质为光纤，</a:t>
              </a:r>
              <a:endParaRPr lang="en-US" altLang="zh-CN" b="1" dirty="0">
                <a:latin typeface="+mn-ea"/>
              </a:endParaRPr>
            </a:p>
            <a:p>
              <a:r>
                <a:rPr lang="zh-CN" altLang="en-US" b="1" dirty="0">
                  <a:latin typeface="+mn-ea"/>
                </a:rPr>
                <a:t>    计算发送时延和传播时延。</a:t>
              </a:r>
            </a:p>
          </p:txBody>
        </p:sp>
        <p:sp>
          <p:nvSpPr>
            <p:cNvPr id="41" name="文本框 40">
              <a:extLst>
                <a:ext uri="{FF2B5EF4-FFF2-40B4-BE49-F238E27FC236}">
                  <a16:creationId xmlns:a16="http://schemas.microsoft.com/office/drawing/2014/main" id="{9F3DD825-0A22-4232-BEFE-99F9846779AE}"/>
                </a:ext>
              </a:extLst>
            </p:cNvPr>
            <p:cNvSpPr txBox="1"/>
            <p:nvPr/>
          </p:nvSpPr>
          <p:spPr>
            <a:xfrm>
              <a:off x="6452323" y="1836184"/>
              <a:ext cx="4657637" cy="1200329"/>
            </a:xfrm>
            <a:prstGeom prst="rect">
              <a:avLst/>
            </a:prstGeom>
            <a:noFill/>
          </p:spPr>
          <p:txBody>
            <a:bodyPr wrap="square" rtlCol="0">
              <a:spAutoFit/>
            </a:bodyPr>
            <a:lstStyle/>
            <a:p>
              <a:r>
                <a:rPr lang="en-US" altLang="zh-CN" b="1" dirty="0">
                  <a:latin typeface="+mn-ea"/>
                </a:rPr>
                <a:t>【</a:t>
              </a:r>
              <a:r>
                <a:rPr lang="zh-CN" altLang="en-US" b="1" dirty="0">
                  <a:latin typeface="+mn-ea"/>
                </a:rPr>
                <a:t>练习</a:t>
              </a:r>
              <a:r>
                <a:rPr lang="en-US" altLang="zh-CN" b="1" dirty="0">
                  <a:latin typeface="+mn-ea"/>
                </a:rPr>
                <a:t>3】</a:t>
              </a:r>
            </a:p>
            <a:p>
              <a:r>
                <a:rPr lang="zh-CN" altLang="en-US" b="1" dirty="0">
                  <a:latin typeface="+mn-ea"/>
                </a:rPr>
                <a:t>    数据块长度为</a:t>
              </a:r>
              <a:r>
                <a:rPr lang="en-US" altLang="zh-CN" b="1" dirty="0">
                  <a:latin typeface="+mn-ea"/>
                </a:rPr>
                <a:t>1B</a:t>
              </a:r>
              <a:r>
                <a:rPr lang="zh-CN" altLang="en-US" b="1" dirty="0">
                  <a:latin typeface="+mn-ea"/>
                </a:rPr>
                <a:t>，信道带宽为</a:t>
              </a:r>
              <a:r>
                <a:rPr lang="en-US" altLang="zh-CN" b="1" dirty="0">
                  <a:latin typeface="+mn-ea"/>
                </a:rPr>
                <a:t>1Mb/s</a:t>
              </a:r>
              <a:r>
                <a:rPr lang="zh-CN" altLang="en-US" b="1" dirty="0">
                  <a:latin typeface="+mn-ea"/>
                </a:rPr>
                <a:t>，</a:t>
              </a:r>
              <a:endParaRPr lang="en-US" altLang="zh-CN" b="1" dirty="0">
                <a:latin typeface="+mn-ea"/>
              </a:endParaRPr>
            </a:p>
            <a:p>
              <a:r>
                <a:rPr lang="en-US" altLang="zh-CN" b="1" dirty="0">
                  <a:latin typeface="+mn-ea"/>
                </a:rPr>
                <a:t>    </a:t>
              </a:r>
              <a:r>
                <a:rPr lang="zh-CN" altLang="en-US" b="1" dirty="0">
                  <a:latin typeface="+mn-ea"/>
                </a:rPr>
                <a:t>传送距离为</a:t>
              </a:r>
              <a:r>
                <a:rPr lang="en-US" altLang="zh-CN" b="1" dirty="0">
                  <a:latin typeface="+mn-ea"/>
                </a:rPr>
                <a:t>1000KM</a:t>
              </a:r>
              <a:r>
                <a:rPr lang="zh-CN" altLang="en-US" b="1" dirty="0">
                  <a:latin typeface="+mn-ea"/>
                </a:rPr>
                <a:t>，传输介质为光纤，</a:t>
              </a:r>
              <a:endParaRPr lang="en-US" altLang="zh-CN" b="1" dirty="0">
                <a:latin typeface="+mn-ea"/>
              </a:endParaRPr>
            </a:p>
            <a:p>
              <a:r>
                <a:rPr lang="zh-CN" altLang="en-US" b="1" dirty="0">
                  <a:latin typeface="+mn-ea"/>
                </a:rPr>
                <a:t>    计算发送时延和传播时延。</a:t>
              </a:r>
            </a:p>
          </p:txBody>
        </p:sp>
        <p:cxnSp>
          <p:nvCxnSpPr>
            <p:cNvPr id="15" name="直接连接符 14">
              <a:extLst>
                <a:ext uri="{FF2B5EF4-FFF2-40B4-BE49-F238E27FC236}">
                  <a16:creationId xmlns:a16="http://schemas.microsoft.com/office/drawing/2014/main" id="{28493629-9540-4B59-9531-6DDF1CE03DC0}"/>
                </a:ext>
              </a:extLst>
            </p:cNvPr>
            <p:cNvCxnSpPr>
              <a:cxnSpLocks/>
            </p:cNvCxnSpPr>
            <p:nvPr/>
          </p:nvCxnSpPr>
          <p:spPr>
            <a:xfrm>
              <a:off x="6096000" y="1836184"/>
              <a:ext cx="0" cy="4678916"/>
            </a:xfrm>
            <a:prstGeom prst="line">
              <a:avLst/>
            </a:prstGeom>
            <a:ln w="254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221880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a:extLst>
              <a:ext uri="{FF2B5EF4-FFF2-40B4-BE49-F238E27FC236}">
                <a16:creationId xmlns:a16="http://schemas.microsoft.com/office/drawing/2014/main" id="{72090A66-91E4-4911-9494-6CD6ECB0E1EC}"/>
              </a:ext>
            </a:extLst>
          </p:cNvPr>
          <p:cNvSpPr/>
          <p:nvPr/>
        </p:nvSpPr>
        <p:spPr>
          <a:xfrm>
            <a:off x="4349908" y="2147594"/>
            <a:ext cx="251460" cy="26175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0FEE2150-C0B7-40A1-8F12-9A0CF6FE1210}"/>
              </a:ext>
            </a:extLst>
          </p:cNvPr>
          <p:cNvSpPr/>
          <p:nvPr/>
        </p:nvSpPr>
        <p:spPr>
          <a:xfrm>
            <a:off x="2456130" y="2147594"/>
            <a:ext cx="251460" cy="26175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4696873" y="1299908"/>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160" name="文本框 159">
            <a:extLst>
              <a:ext uri="{FF2B5EF4-FFF2-40B4-BE49-F238E27FC236}">
                <a16:creationId xmlns:a16="http://schemas.microsoft.com/office/drawing/2014/main" id="{11027454-A69C-4A99-ABA2-C51C564F2CC6}"/>
              </a:ext>
            </a:extLst>
          </p:cNvPr>
          <p:cNvSpPr txBox="1"/>
          <p:nvPr/>
        </p:nvSpPr>
        <p:spPr>
          <a:xfrm>
            <a:off x="309158" y="1836184"/>
            <a:ext cx="5040082" cy="1200329"/>
          </a:xfrm>
          <a:prstGeom prst="rect">
            <a:avLst/>
          </a:prstGeom>
          <a:noFill/>
        </p:spPr>
        <p:txBody>
          <a:bodyPr wrap="square" rtlCol="0">
            <a:spAutoFit/>
          </a:bodyPr>
          <a:lstStyle/>
          <a:p>
            <a:r>
              <a:rPr lang="en-US" altLang="zh-CN" b="1" dirty="0">
                <a:latin typeface="+mn-ea"/>
              </a:rPr>
              <a:t>【</a:t>
            </a:r>
            <a:r>
              <a:rPr lang="zh-CN" altLang="en-US" b="1" dirty="0">
                <a:latin typeface="+mn-ea"/>
              </a:rPr>
              <a:t>练习</a:t>
            </a:r>
            <a:r>
              <a:rPr lang="en-US" altLang="zh-CN" b="1" dirty="0">
                <a:latin typeface="+mn-ea"/>
              </a:rPr>
              <a:t>2】</a:t>
            </a:r>
          </a:p>
          <a:p>
            <a:r>
              <a:rPr lang="zh-CN" altLang="en-US" b="1" dirty="0">
                <a:latin typeface="+mn-ea"/>
              </a:rPr>
              <a:t>    数据块长度为</a:t>
            </a:r>
            <a:r>
              <a:rPr lang="en-US" altLang="zh-CN" b="1" dirty="0">
                <a:latin typeface="+mn-ea"/>
              </a:rPr>
              <a:t>100MB</a:t>
            </a:r>
            <a:r>
              <a:rPr lang="zh-CN" altLang="en-US" b="1" dirty="0">
                <a:latin typeface="+mn-ea"/>
              </a:rPr>
              <a:t>，信道带宽为</a:t>
            </a:r>
            <a:r>
              <a:rPr lang="en-US" altLang="zh-CN" b="1" dirty="0">
                <a:latin typeface="+mn-ea"/>
              </a:rPr>
              <a:t>1Mb/s</a:t>
            </a:r>
            <a:r>
              <a:rPr lang="zh-CN" altLang="en-US" b="1" dirty="0">
                <a:latin typeface="+mn-ea"/>
              </a:rPr>
              <a:t>，</a:t>
            </a:r>
            <a:endParaRPr lang="en-US" altLang="zh-CN" b="1" dirty="0">
              <a:latin typeface="+mn-ea"/>
            </a:endParaRPr>
          </a:p>
          <a:p>
            <a:r>
              <a:rPr lang="en-US" altLang="zh-CN" b="1" dirty="0">
                <a:latin typeface="+mn-ea"/>
              </a:rPr>
              <a:t>    </a:t>
            </a:r>
            <a:r>
              <a:rPr lang="zh-CN" altLang="en-US" b="1" dirty="0">
                <a:latin typeface="+mn-ea"/>
              </a:rPr>
              <a:t>传送距离为</a:t>
            </a:r>
            <a:r>
              <a:rPr lang="en-US" altLang="zh-CN" b="1" dirty="0">
                <a:latin typeface="+mn-ea"/>
              </a:rPr>
              <a:t>1000KM</a:t>
            </a:r>
            <a:r>
              <a:rPr lang="zh-CN" altLang="en-US" b="1" dirty="0">
                <a:latin typeface="+mn-ea"/>
              </a:rPr>
              <a:t>，传输介质为光纤，</a:t>
            </a:r>
            <a:endParaRPr lang="en-US" altLang="zh-CN" b="1" dirty="0">
              <a:latin typeface="+mn-ea"/>
            </a:endParaRPr>
          </a:p>
          <a:p>
            <a:r>
              <a:rPr lang="zh-CN" altLang="en-US" b="1" dirty="0">
                <a:latin typeface="+mn-ea"/>
              </a:rPr>
              <a:t>    计算发送时延和传播时延。</a:t>
            </a:r>
          </a:p>
        </p:txBody>
      </p:sp>
      <p:sp>
        <p:nvSpPr>
          <p:cNvPr id="41" name="文本框 40">
            <a:extLst>
              <a:ext uri="{FF2B5EF4-FFF2-40B4-BE49-F238E27FC236}">
                <a16:creationId xmlns:a16="http://schemas.microsoft.com/office/drawing/2014/main" id="{9F3DD825-0A22-4232-BEFE-99F9846779AE}"/>
              </a:ext>
            </a:extLst>
          </p:cNvPr>
          <p:cNvSpPr txBox="1"/>
          <p:nvPr/>
        </p:nvSpPr>
        <p:spPr>
          <a:xfrm>
            <a:off x="6452323" y="1836184"/>
            <a:ext cx="5430519" cy="1200329"/>
          </a:xfrm>
          <a:prstGeom prst="rect">
            <a:avLst/>
          </a:prstGeom>
          <a:noFill/>
        </p:spPr>
        <p:txBody>
          <a:bodyPr wrap="square" rtlCol="0">
            <a:spAutoFit/>
          </a:bodyPr>
          <a:lstStyle/>
          <a:p>
            <a:r>
              <a:rPr lang="en-US" altLang="zh-CN" b="1" dirty="0">
                <a:latin typeface="+mn-ea"/>
              </a:rPr>
              <a:t>【</a:t>
            </a:r>
            <a:r>
              <a:rPr lang="zh-CN" altLang="en-US" b="1" dirty="0">
                <a:latin typeface="+mn-ea"/>
              </a:rPr>
              <a:t>练习</a:t>
            </a:r>
            <a:r>
              <a:rPr lang="en-US" altLang="zh-CN" b="1" dirty="0">
                <a:latin typeface="+mn-ea"/>
              </a:rPr>
              <a:t>3】</a:t>
            </a:r>
          </a:p>
          <a:p>
            <a:r>
              <a:rPr lang="zh-CN" altLang="en-US" b="1" dirty="0">
                <a:latin typeface="+mn-ea"/>
              </a:rPr>
              <a:t>    数据块长度为</a:t>
            </a:r>
            <a:r>
              <a:rPr lang="en-US" altLang="zh-CN" b="1" dirty="0">
                <a:latin typeface="+mn-ea"/>
              </a:rPr>
              <a:t>1B</a:t>
            </a:r>
            <a:r>
              <a:rPr lang="zh-CN" altLang="en-US" b="1" dirty="0">
                <a:latin typeface="+mn-ea"/>
              </a:rPr>
              <a:t>，信道带宽为</a:t>
            </a:r>
            <a:r>
              <a:rPr lang="en-US" altLang="zh-CN" b="1" dirty="0">
                <a:latin typeface="+mn-ea"/>
              </a:rPr>
              <a:t>1Mb/s</a:t>
            </a:r>
            <a:r>
              <a:rPr lang="zh-CN" altLang="en-US" b="1" dirty="0">
                <a:latin typeface="+mn-ea"/>
              </a:rPr>
              <a:t>，</a:t>
            </a:r>
            <a:endParaRPr lang="en-US" altLang="zh-CN" b="1" dirty="0">
              <a:latin typeface="+mn-ea"/>
            </a:endParaRPr>
          </a:p>
          <a:p>
            <a:r>
              <a:rPr lang="en-US" altLang="zh-CN" b="1" dirty="0">
                <a:latin typeface="+mn-ea"/>
              </a:rPr>
              <a:t>    </a:t>
            </a:r>
            <a:r>
              <a:rPr lang="zh-CN" altLang="en-US" b="1" dirty="0">
                <a:latin typeface="+mn-ea"/>
              </a:rPr>
              <a:t>传送距离为</a:t>
            </a:r>
            <a:r>
              <a:rPr lang="en-US" altLang="zh-CN" b="1" dirty="0">
                <a:latin typeface="+mn-ea"/>
              </a:rPr>
              <a:t>1000KM</a:t>
            </a:r>
            <a:r>
              <a:rPr lang="zh-CN" altLang="en-US" b="1" dirty="0">
                <a:latin typeface="+mn-ea"/>
              </a:rPr>
              <a:t>，传输介质为光纤，</a:t>
            </a:r>
            <a:endParaRPr lang="en-US" altLang="zh-CN" b="1" dirty="0">
              <a:latin typeface="+mn-ea"/>
            </a:endParaRPr>
          </a:p>
          <a:p>
            <a:r>
              <a:rPr lang="zh-CN" altLang="en-US" b="1" dirty="0">
                <a:latin typeface="+mn-ea"/>
              </a:rPr>
              <a:t>    计算发送时延和传播时延。</a:t>
            </a:r>
          </a:p>
        </p:txBody>
      </p:sp>
      <p:grpSp>
        <p:nvGrpSpPr>
          <p:cNvPr id="5" name="组合 4">
            <a:extLst>
              <a:ext uri="{FF2B5EF4-FFF2-40B4-BE49-F238E27FC236}">
                <a16:creationId xmlns:a16="http://schemas.microsoft.com/office/drawing/2014/main" id="{297E933D-01C2-4592-9ADD-D722A25D05F1}"/>
              </a:ext>
            </a:extLst>
          </p:cNvPr>
          <p:cNvGrpSpPr/>
          <p:nvPr/>
        </p:nvGrpSpPr>
        <p:grpSpPr>
          <a:xfrm>
            <a:off x="583805" y="3006033"/>
            <a:ext cx="10999134" cy="3393114"/>
            <a:chOff x="583805" y="3006033"/>
            <a:chExt cx="10999134" cy="3393114"/>
          </a:xfrm>
        </p:grpSpPr>
        <p:sp>
          <p:nvSpPr>
            <p:cNvPr id="34" name="矩形 33">
              <a:extLst>
                <a:ext uri="{FF2B5EF4-FFF2-40B4-BE49-F238E27FC236}">
                  <a16:creationId xmlns:a16="http://schemas.microsoft.com/office/drawing/2014/main" id="{4B2815A6-F3E7-4570-8C13-8348133FC4D0}"/>
                </a:ext>
              </a:extLst>
            </p:cNvPr>
            <p:cNvSpPr/>
            <p:nvPr/>
          </p:nvSpPr>
          <p:spPr>
            <a:xfrm>
              <a:off x="2360260" y="4462250"/>
              <a:ext cx="299356" cy="250609"/>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09F2F836-9C9B-448B-91CF-E2FEEBE11D14}"/>
                </a:ext>
              </a:extLst>
            </p:cNvPr>
            <p:cNvSpPr/>
            <p:nvPr/>
          </p:nvSpPr>
          <p:spPr>
            <a:xfrm>
              <a:off x="2549150" y="4092705"/>
              <a:ext cx="299357" cy="26613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文本框 161">
              <a:extLst>
                <a:ext uri="{FF2B5EF4-FFF2-40B4-BE49-F238E27FC236}">
                  <a16:creationId xmlns:a16="http://schemas.microsoft.com/office/drawing/2014/main" id="{3A6FE4C1-BF5F-4673-A88B-564FF945DCFA}"/>
                </a:ext>
              </a:extLst>
            </p:cNvPr>
            <p:cNvSpPr txBox="1"/>
            <p:nvPr/>
          </p:nvSpPr>
          <p:spPr>
            <a:xfrm>
              <a:off x="4959763" y="4141612"/>
              <a:ext cx="986919" cy="523220"/>
            </a:xfrm>
            <a:prstGeom prst="rect">
              <a:avLst/>
            </a:prstGeom>
            <a:noFill/>
          </p:spPr>
          <p:txBody>
            <a:bodyPr wrap="square" rtlCol="0">
              <a:spAutoFit/>
            </a:bodyPr>
            <a:lstStyle/>
            <a:p>
              <a:pPr algn="ctr"/>
              <a:r>
                <a:rPr lang="zh-CN" altLang="en-US" sz="2800" b="1" dirty="0">
                  <a:solidFill>
                    <a:schemeClr val="accent1">
                      <a:lumMod val="75000"/>
                    </a:schemeClr>
                  </a:solidFill>
                  <a:latin typeface="+mn-ea"/>
                </a:rPr>
                <a:t>主导</a:t>
              </a:r>
            </a:p>
          </p:txBody>
        </p:sp>
        <p:sp>
          <p:nvSpPr>
            <p:cNvPr id="18" name="文本框 17">
              <a:extLst>
                <a:ext uri="{FF2B5EF4-FFF2-40B4-BE49-F238E27FC236}">
                  <a16:creationId xmlns:a16="http://schemas.microsoft.com/office/drawing/2014/main" id="{6E3278CB-6650-4EA9-BF74-313B45BB8156}"/>
                </a:ext>
              </a:extLst>
            </p:cNvPr>
            <p:cNvSpPr txBox="1"/>
            <p:nvPr/>
          </p:nvSpPr>
          <p:spPr>
            <a:xfrm>
              <a:off x="740015" y="3482934"/>
              <a:ext cx="1317528" cy="338554"/>
            </a:xfrm>
            <a:prstGeom prst="rect">
              <a:avLst/>
            </a:prstGeom>
            <a:noFill/>
          </p:spPr>
          <p:txBody>
            <a:bodyPr wrap="square" rtlCol="0">
              <a:spAutoFit/>
            </a:bodyPr>
            <a:lstStyle/>
            <a:p>
              <a:r>
                <a:rPr lang="zh-CN" altLang="en-US" sz="1600" b="1" dirty="0">
                  <a:latin typeface="+mn-ea"/>
                </a:rPr>
                <a:t>发送时延 </a:t>
              </a:r>
              <a:r>
                <a:rPr lang="en-US" altLang="zh-CN" sz="1600" b="1" dirty="0">
                  <a:latin typeface="+mn-ea"/>
                </a:rPr>
                <a:t>=</a:t>
              </a:r>
              <a:endParaRPr lang="zh-CN" altLang="en-US" sz="1600" b="1" dirty="0">
                <a:latin typeface="+mn-ea"/>
              </a:endParaRPr>
            </a:p>
          </p:txBody>
        </p:sp>
        <p:sp>
          <p:nvSpPr>
            <p:cNvPr id="19" name="文本框 18">
              <a:extLst>
                <a:ext uri="{FF2B5EF4-FFF2-40B4-BE49-F238E27FC236}">
                  <a16:creationId xmlns:a16="http://schemas.microsoft.com/office/drawing/2014/main" id="{4D497A64-2629-4F9E-80ED-2A3C54F14AC4}"/>
                </a:ext>
              </a:extLst>
            </p:cNvPr>
            <p:cNvSpPr txBox="1"/>
            <p:nvPr/>
          </p:nvSpPr>
          <p:spPr>
            <a:xfrm>
              <a:off x="1929032" y="3302860"/>
              <a:ext cx="1596097" cy="338554"/>
            </a:xfrm>
            <a:prstGeom prst="rect">
              <a:avLst/>
            </a:prstGeom>
            <a:noFill/>
          </p:spPr>
          <p:txBody>
            <a:bodyPr wrap="square" rtlCol="0">
              <a:spAutoFit/>
            </a:bodyPr>
            <a:lstStyle/>
            <a:p>
              <a:pPr algn="ctr"/>
              <a:r>
                <a:rPr lang="zh-CN" altLang="en-US" sz="1600" b="1" dirty="0">
                  <a:latin typeface="+mn-ea"/>
                </a:rPr>
                <a:t>分组长度（</a:t>
              </a:r>
              <a:r>
                <a:rPr lang="en-US" altLang="zh-CN" sz="1600" b="1" dirty="0">
                  <a:latin typeface="+mn-ea"/>
                </a:rPr>
                <a:t>b</a:t>
              </a:r>
              <a:r>
                <a:rPr lang="zh-CN" altLang="en-US" sz="1600" b="1" dirty="0">
                  <a:latin typeface="+mn-ea"/>
                </a:rPr>
                <a:t>）</a:t>
              </a:r>
            </a:p>
          </p:txBody>
        </p:sp>
        <p:cxnSp>
          <p:nvCxnSpPr>
            <p:cNvPr id="8" name="直接连接符 7">
              <a:extLst>
                <a:ext uri="{FF2B5EF4-FFF2-40B4-BE49-F238E27FC236}">
                  <a16:creationId xmlns:a16="http://schemas.microsoft.com/office/drawing/2014/main" id="{66DB872B-5B2A-4AC7-B42A-DB60D4C48B59}"/>
                </a:ext>
              </a:extLst>
            </p:cNvPr>
            <p:cNvCxnSpPr>
              <a:cxnSpLocks/>
            </p:cNvCxnSpPr>
            <p:nvPr/>
          </p:nvCxnSpPr>
          <p:spPr>
            <a:xfrm>
              <a:off x="1929032" y="3649327"/>
              <a:ext cx="159609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986D94D0-D77D-440D-A942-293492CF20E7}"/>
                </a:ext>
              </a:extLst>
            </p:cNvPr>
            <p:cNvSpPr txBox="1"/>
            <p:nvPr/>
          </p:nvSpPr>
          <p:spPr>
            <a:xfrm>
              <a:off x="1929032" y="3722377"/>
              <a:ext cx="1596097" cy="338554"/>
            </a:xfrm>
            <a:prstGeom prst="rect">
              <a:avLst/>
            </a:prstGeom>
            <a:noFill/>
          </p:spPr>
          <p:txBody>
            <a:bodyPr wrap="square" rtlCol="0">
              <a:spAutoFit/>
            </a:bodyPr>
            <a:lstStyle/>
            <a:p>
              <a:pPr algn="ctr"/>
              <a:r>
                <a:rPr lang="zh-CN" altLang="en-US" sz="1600" b="1" dirty="0">
                  <a:latin typeface="+mn-ea"/>
                </a:rPr>
                <a:t>发送速率（</a:t>
              </a:r>
              <a:r>
                <a:rPr lang="en-US" altLang="zh-CN" sz="1600" b="1" dirty="0">
                  <a:latin typeface="+mn-ea"/>
                </a:rPr>
                <a:t>b/s</a:t>
              </a:r>
              <a:r>
                <a:rPr lang="zh-CN" altLang="en-US" sz="1600" b="1" dirty="0">
                  <a:latin typeface="+mn-ea"/>
                </a:rPr>
                <a:t>）</a:t>
              </a:r>
            </a:p>
          </p:txBody>
        </p:sp>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303D9F7A-6D4E-4AB9-BCA3-C142F091056A}"/>
                    </a:ext>
                  </a:extLst>
                </p:cNvPr>
                <p:cNvSpPr txBox="1"/>
                <p:nvPr/>
              </p:nvSpPr>
              <p:spPr>
                <a:xfrm>
                  <a:off x="1689308" y="4134334"/>
                  <a:ext cx="3342005" cy="5377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600" i="1" smtClean="0">
                            <a:latin typeface="Cambria Math" panose="02040503050406030204" pitchFamily="18" charset="0"/>
                          </a:rPr>
                          <m:t>=</m:t>
                        </m:r>
                        <m:f>
                          <m:fPr>
                            <m:ctrlPr>
                              <a:rPr lang="en-US" altLang="zh-CN" sz="1600" i="1" smtClean="0">
                                <a:latin typeface="Cambria Math" panose="02040503050406030204" pitchFamily="18" charset="0"/>
                              </a:rPr>
                            </m:ctrlPr>
                          </m:fPr>
                          <m:num>
                            <m:r>
                              <a:rPr lang="en-US" altLang="zh-CN" sz="1600" b="0" i="1" smtClean="0">
                                <a:latin typeface="Cambria Math" panose="02040503050406030204" pitchFamily="18" charset="0"/>
                              </a:rPr>
                              <m:t>100</m:t>
                            </m:r>
                            <m:r>
                              <a:rPr lang="en-US" altLang="zh-CN" sz="1600" b="0" i="1" smtClean="0">
                                <a:latin typeface="Cambria Math" panose="02040503050406030204" pitchFamily="18" charset="0"/>
                                <a:ea typeface="Cambria Math" panose="02040503050406030204" pitchFamily="18" charset="0"/>
                              </a:rPr>
                              <m:t>×</m:t>
                            </m:r>
                            <m:sSup>
                              <m:sSupPr>
                                <m:ctrlPr>
                                  <a:rPr lang="en-US" altLang="zh-CN" sz="1600" b="0" i="1" smtClean="0">
                                    <a:latin typeface="Cambria Math" panose="02040503050406030204" pitchFamily="18" charset="0"/>
                                    <a:ea typeface="Cambria Math" panose="02040503050406030204" pitchFamily="18" charset="0"/>
                                  </a:rPr>
                                </m:ctrlPr>
                              </m:sSupPr>
                              <m:e>
                                <m:r>
                                  <a:rPr lang="en-US" altLang="zh-CN" sz="1600" b="0" i="1" smtClean="0">
                                    <a:latin typeface="Cambria Math" panose="02040503050406030204" pitchFamily="18" charset="0"/>
                                    <a:ea typeface="Cambria Math" panose="02040503050406030204" pitchFamily="18" charset="0"/>
                                  </a:rPr>
                                  <m:t>2</m:t>
                                </m:r>
                              </m:e>
                              <m:sup>
                                <m:r>
                                  <a:rPr lang="en-US" altLang="zh-CN" sz="1600" b="0" i="1" smtClean="0">
                                    <a:latin typeface="Cambria Math" panose="02040503050406030204" pitchFamily="18" charset="0"/>
                                    <a:ea typeface="Cambria Math" panose="02040503050406030204" pitchFamily="18" charset="0"/>
                                  </a:rPr>
                                  <m:t>20</m:t>
                                </m:r>
                              </m:sup>
                            </m:sSup>
                            <m:r>
                              <a:rPr lang="en-US" altLang="zh-CN" sz="1600" b="0" i="1" smtClean="0">
                                <a:latin typeface="Cambria Math" panose="02040503050406030204" pitchFamily="18" charset="0"/>
                                <a:ea typeface="Cambria Math" panose="02040503050406030204" pitchFamily="18" charset="0"/>
                              </a:rPr>
                              <m:t>×8 (</m:t>
                            </m:r>
                            <m:r>
                              <a:rPr lang="en-US" altLang="zh-CN" sz="1600" b="0" i="1" smtClean="0">
                                <a:latin typeface="Cambria Math" panose="02040503050406030204" pitchFamily="18" charset="0"/>
                                <a:ea typeface="Cambria Math" panose="02040503050406030204" pitchFamily="18" charset="0"/>
                              </a:rPr>
                              <m:t>𝑏</m:t>
                            </m:r>
                            <m:r>
                              <a:rPr lang="en-US" altLang="zh-CN" sz="1600" b="0" i="1" smtClean="0">
                                <a:latin typeface="Cambria Math" panose="02040503050406030204" pitchFamily="18" charset="0"/>
                                <a:ea typeface="Cambria Math" panose="02040503050406030204" pitchFamily="18" charset="0"/>
                              </a:rPr>
                              <m:t>)</m:t>
                            </m:r>
                          </m:num>
                          <m:den>
                            <m:sSup>
                              <m:sSupPr>
                                <m:ctrlPr>
                                  <a:rPr lang="en-US" altLang="zh-CN" sz="1600" i="1" smtClean="0">
                                    <a:latin typeface="Cambria Math" panose="02040503050406030204" pitchFamily="18" charset="0"/>
                                  </a:rPr>
                                </m:ctrlPr>
                              </m:sSupPr>
                              <m:e>
                                <m:r>
                                  <a:rPr lang="en-US" altLang="zh-CN" sz="1600" b="0" i="1" smtClean="0">
                                    <a:latin typeface="Cambria Math" panose="02040503050406030204" pitchFamily="18" charset="0"/>
                                  </a:rPr>
                                  <m:t>10</m:t>
                                </m:r>
                              </m:e>
                              <m:sup>
                                <m:r>
                                  <a:rPr lang="en-US" altLang="zh-CN" sz="1600" b="0" i="1" smtClean="0">
                                    <a:latin typeface="Cambria Math" panose="02040503050406030204" pitchFamily="18" charset="0"/>
                                  </a:rPr>
                                  <m:t>6</m:t>
                                </m:r>
                              </m:sup>
                            </m:sSup>
                            <m:r>
                              <a:rPr lang="en-US" altLang="zh-CN" sz="1600" b="0" i="1" smtClean="0">
                                <a:latin typeface="Cambria Math" panose="02040503050406030204" pitchFamily="18" charset="0"/>
                              </a:rPr>
                              <m:t> (</m:t>
                            </m:r>
                            <m:r>
                              <a:rPr lang="en-US" altLang="zh-CN" sz="1600" b="0" i="1" smtClean="0">
                                <a:latin typeface="Cambria Math" panose="02040503050406030204" pitchFamily="18" charset="0"/>
                              </a:rPr>
                              <m:t>𝑏</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𝑠</m:t>
                            </m:r>
                            <m:r>
                              <a:rPr lang="en-US" altLang="zh-CN" sz="1600" b="0" i="1" smtClean="0">
                                <a:latin typeface="Cambria Math" panose="02040503050406030204" pitchFamily="18" charset="0"/>
                              </a:rPr>
                              <m:t>)</m:t>
                            </m:r>
                          </m:den>
                        </m:f>
                        <m:r>
                          <a:rPr lang="en-US" altLang="zh-CN" sz="1600" b="0" i="1" smtClean="0">
                            <a:latin typeface="Cambria Math" panose="02040503050406030204" pitchFamily="18" charset="0"/>
                          </a:rPr>
                          <m:t>=838.8608 (</m:t>
                        </m:r>
                        <m:r>
                          <a:rPr lang="en-US" altLang="zh-CN" sz="1600" b="0" i="1" smtClean="0">
                            <a:latin typeface="Cambria Math" panose="02040503050406030204" pitchFamily="18" charset="0"/>
                          </a:rPr>
                          <m:t>𝑠</m:t>
                        </m:r>
                        <m:r>
                          <a:rPr lang="en-US" altLang="zh-CN" sz="1600" b="0" i="1" smtClean="0">
                            <a:latin typeface="Cambria Math" panose="02040503050406030204" pitchFamily="18" charset="0"/>
                          </a:rPr>
                          <m:t>)</m:t>
                        </m:r>
                      </m:oMath>
                    </m:oMathPara>
                  </a14:m>
                  <a:endParaRPr lang="zh-CN" altLang="en-US" sz="1600" dirty="0"/>
                </a:p>
              </p:txBody>
            </p:sp>
          </mc:Choice>
          <mc:Fallback xmlns="">
            <p:sp>
              <p:nvSpPr>
                <p:cNvPr id="10" name="文本框 9">
                  <a:extLst>
                    <a:ext uri="{FF2B5EF4-FFF2-40B4-BE49-F238E27FC236}">
                      <a16:creationId xmlns:a16="http://schemas.microsoft.com/office/drawing/2014/main" id="{303D9F7A-6D4E-4AB9-BCA3-C142F091056A}"/>
                    </a:ext>
                  </a:extLst>
                </p:cNvPr>
                <p:cNvSpPr txBox="1">
                  <a:spLocks noRot="1" noChangeAspect="1" noMove="1" noResize="1" noEditPoints="1" noAdjustHandles="1" noChangeArrowheads="1" noChangeShapeType="1" noTextEdit="1"/>
                </p:cNvSpPr>
                <p:nvPr/>
              </p:nvSpPr>
              <p:spPr>
                <a:xfrm>
                  <a:off x="1689308" y="4134334"/>
                  <a:ext cx="3342005" cy="537776"/>
                </a:xfrm>
                <a:prstGeom prst="rect">
                  <a:avLst/>
                </a:prstGeom>
                <a:blipFill>
                  <a:blip r:embed="rId4"/>
                  <a:stretch>
                    <a:fillRect/>
                  </a:stretch>
                </a:blipFill>
              </p:spPr>
              <p:txBody>
                <a:bodyPr/>
                <a:lstStyle/>
                <a:p>
                  <a:r>
                    <a:rPr lang="zh-CN" altLang="en-US">
                      <a:noFill/>
                    </a:rPr>
                    <a:t> </a:t>
                  </a:r>
                </a:p>
              </p:txBody>
            </p:sp>
          </mc:Fallback>
        </mc:AlternateContent>
        <p:sp>
          <p:nvSpPr>
            <p:cNvPr id="25" name="文本框 24">
              <a:extLst>
                <a:ext uri="{FF2B5EF4-FFF2-40B4-BE49-F238E27FC236}">
                  <a16:creationId xmlns:a16="http://schemas.microsoft.com/office/drawing/2014/main" id="{D6227F38-32A9-4A5F-A77F-0835CAC55D4A}"/>
                </a:ext>
              </a:extLst>
            </p:cNvPr>
            <p:cNvSpPr txBox="1"/>
            <p:nvPr/>
          </p:nvSpPr>
          <p:spPr>
            <a:xfrm>
              <a:off x="740015" y="5209971"/>
              <a:ext cx="1317528" cy="338554"/>
            </a:xfrm>
            <a:prstGeom prst="rect">
              <a:avLst/>
            </a:prstGeom>
            <a:noFill/>
          </p:spPr>
          <p:txBody>
            <a:bodyPr wrap="square" rtlCol="0">
              <a:spAutoFit/>
            </a:bodyPr>
            <a:lstStyle/>
            <a:p>
              <a:r>
                <a:rPr lang="zh-CN" altLang="en-US" sz="1600" b="1" dirty="0">
                  <a:latin typeface="+mn-ea"/>
                </a:rPr>
                <a:t>传播时延 </a:t>
              </a:r>
              <a:r>
                <a:rPr lang="en-US" altLang="zh-CN" sz="1600" b="1" dirty="0">
                  <a:latin typeface="+mn-ea"/>
                </a:rPr>
                <a:t>=</a:t>
              </a:r>
              <a:endParaRPr lang="zh-CN" altLang="en-US" sz="1600" b="1" dirty="0">
                <a:latin typeface="+mn-ea"/>
              </a:endParaRPr>
            </a:p>
          </p:txBody>
        </p:sp>
        <p:sp>
          <p:nvSpPr>
            <p:cNvPr id="26" name="文本框 25">
              <a:extLst>
                <a:ext uri="{FF2B5EF4-FFF2-40B4-BE49-F238E27FC236}">
                  <a16:creationId xmlns:a16="http://schemas.microsoft.com/office/drawing/2014/main" id="{31C5F197-E49C-41BF-845B-1D55F08974A2}"/>
                </a:ext>
              </a:extLst>
            </p:cNvPr>
            <p:cNvSpPr txBox="1"/>
            <p:nvPr/>
          </p:nvSpPr>
          <p:spPr>
            <a:xfrm>
              <a:off x="2195292" y="5026027"/>
              <a:ext cx="1596097" cy="338554"/>
            </a:xfrm>
            <a:prstGeom prst="rect">
              <a:avLst/>
            </a:prstGeom>
            <a:noFill/>
          </p:spPr>
          <p:txBody>
            <a:bodyPr wrap="square" rtlCol="0">
              <a:spAutoFit/>
            </a:bodyPr>
            <a:lstStyle/>
            <a:p>
              <a:pPr algn="ctr"/>
              <a:r>
                <a:rPr lang="zh-CN" altLang="en-US" sz="1600" b="1" dirty="0">
                  <a:latin typeface="+mn-ea"/>
                </a:rPr>
                <a:t>信道长度（</a:t>
              </a:r>
              <a:r>
                <a:rPr lang="en-US" altLang="zh-CN" sz="1600" b="1" dirty="0">
                  <a:latin typeface="+mn-ea"/>
                </a:rPr>
                <a:t>m</a:t>
              </a:r>
              <a:r>
                <a:rPr lang="zh-CN" altLang="en-US" sz="1600" b="1" dirty="0">
                  <a:latin typeface="+mn-ea"/>
                </a:rPr>
                <a:t>）</a:t>
              </a:r>
            </a:p>
          </p:txBody>
        </p:sp>
        <p:cxnSp>
          <p:nvCxnSpPr>
            <p:cNvPr id="27" name="直接连接符 26">
              <a:extLst>
                <a:ext uri="{FF2B5EF4-FFF2-40B4-BE49-F238E27FC236}">
                  <a16:creationId xmlns:a16="http://schemas.microsoft.com/office/drawing/2014/main" id="{2DAA5B2F-6637-460E-BF55-784FE27760D1}"/>
                </a:ext>
              </a:extLst>
            </p:cNvPr>
            <p:cNvCxnSpPr>
              <a:cxnSpLocks/>
            </p:cNvCxnSpPr>
            <p:nvPr/>
          </p:nvCxnSpPr>
          <p:spPr>
            <a:xfrm>
              <a:off x="1929032" y="5376364"/>
              <a:ext cx="212861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BC737723-54DC-4957-B211-C93B73A6E4CE}"/>
                </a:ext>
              </a:extLst>
            </p:cNvPr>
            <p:cNvSpPr txBox="1"/>
            <p:nvPr/>
          </p:nvSpPr>
          <p:spPr>
            <a:xfrm>
              <a:off x="1929032" y="5449414"/>
              <a:ext cx="2128618" cy="338554"/>
            </a:xfrm>
            <a:prstGeom prst="rect">
              <a:avLst/>
            </a:prstGeom>
            <a:noFill/>
          </p:spPr>
          <p:txBody>
            <a:bodyPr wrap="square" rtlCol="0">
              <a:spAutoFit/>
            </a:bodyPr>
            <a:lstStyle/>
            <a:p>
              <a:pPr algn="ctr"/>
              <a:r>
                <a:rPr lang="zh-CN" altLang="en-US" sz="1600" b="1" dirty="0">
                  <a:latin typeface="+mn-ea"/>
                </a:rPr>
                <a:t>信号传播速率（</a:t>
              </a:r>
              <a:r>
                <a:rPr lang="en-US" altLang="zh-CN" sz="1600" b="1" dirty="0">
                  <a:latin typeface="+mn-ea"/>
                </a:rPr>
                <a:t>m/s</a:t>
              </a:r>
              <a:r>
                <a:rPr lang="zh-CN" altLang="en-US" sz="1600" b="1" dirty="0">
                  <a:latin typeface="+mn-ea"/>
                </a:rPr>
                <a:t>）</a:t>
              </a:r>
            </a:p>
          </p:txBody>
        </p:sp>
        <mc:AlternateContent xmlns:mc="http://schemas.openxmlformats.org/markup-compatibility/2006" xmlns:a14="http://schemas.microsoft.com/office/drawing/2010/main">
          <mc:Choice Requires="a14">
            <p:sp>
              <p:nvSpPr>
                <p:cNvPr id="29" name="文本框 28">
                  <a:extLst>
                    <a:ext uri="{FF2B5EF4-FFF2-40B4-BE49-F238E27FC236}">
                      <a16:creationId xmlns:a16="http://schemas.microsoft.com/office/drawing/2014/main" id="{D5AA5509-B107-4057-A93D-03F0E672F74B}"/>
                    </a:ext>
                  </a:extLst>
                </p:cNvPr>
                <p:cNvSpPr txBox="1"/>
                <p:nvPr/>
              </p:nvSpPr>
              <p:spPr>
                <a:xfrm>
                  <a:off x="1689308" y="5861371"/>
                  <a:ext cx="2740687" cy="5377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600" i="1" smtClean="0">
                            <a:latin typeface="Cambria Math" panose="02040503050406030204" pitchFamily="18" charset="0"/>
                          </a:rPr>
                          <m:t>=</m:t>
                        </m:r>
                        <m:f>
                          <m:fPr>
                            <m:ctrlPr>
                              <a:rPr lang="en-US" altLang="zh-CN" sz="1600" i="1" smtClean="0">
                                <a:latin typeface="Cambria Math" panose="02040503050406030204" pitchFamily="18" charset="0"/>
                              </a:rPr>
                            </m:ctrlPr>
                          </m:fPr>
                          <m:num>
                            <m:r>
                              <a:rPr lang="en-US" altLang="zh-CN" sz="1600" b="0" i="1" smtClean="0">
                                <a:latin typeface="Cambria Math" panose="02040503050406030204" pitchFamily="18" charset="0"/>
                              </a:rPr>
                              <m:t>1000</m:t>
                            </m:r>
                            <m:r>
                              <a:rPr lang="en-US" altLang="zh-CN" sz="1600" b="0" i="1" smtClean="0">
                                <a:latin typeface="Cambria Math" panose="02040503050406030204" pitchFamily="18" charset="0"/>
                                <a:ea typeface="Cambria Math" panose="02040503050406030204" pitchFamily="18" charset="0"/>
                              </a:rPr>
                              <m:t>×</m:t>
                            </m:r>
                            <m:sSup>
                              <m:sSupPr>
                                <m:ctrlPr>
                                  <a:rPr lang="en-US" altLang="zh-CN" sz="1600" b="0" i="1" smtClean="0">
                                    <a:latin typeface="Cambria Math" panose="02040503050406030204" pitchFamily="18" charset="0"/>
                                    <a:ea typeface="Cambria Math" panose="02040503050406030204" pitchFamily="18" charset="0"/>
                                  </a:rPr>
                                </m:ctrlPr>
                              </m:sSupPr>
                              <m:e>
                                <m:r>
                                  <a:rPr lang="en-US" altLang="zh-CN" sz="1600" b="0" i="1" smtClean="0">
                                    <a:latin typeface="Cambria Math" panose="02040503050406030204" pitchFamily="18" charset="0"/>
                                    <a:ea typeface="Cambria Math" panose="02040503050406030204" pitchFamily="18" charset="0"/>
                                  </a:rPr>
                                  <m:t>10</m:t>
                                </m:r>
                              </m:e>
                              <m:sup>
                                <m:r>
                                  <a:rPr lang="en-US" altLang="zh-CN" sz="1600" b="0" i="1" smtClean="0">
                                    <a:latin typeface="Cambria Math" panose="02040503050406030204" pitchFamily="18" charset="0"/>
                                    <a:ea typeface="Cambria Math" panose="02040503050406030204" pitchFamily="18" charset="0"/>
                                  </a:rPr>
                                  <m:t>3</m:t>
                                </m:r>
                              </m:sup>
                            </m:sSup>
                            <m:r>
                              <a:rPr lang="en-US" altLang="zh-CN" sz="1600" b="0" i="1" smtClean="0">
                                <a:latin typeface="Cambria Math" panose="02040503050406030204" pitchFamily="18" charset="0"/>
                                <a:ea typeface="Cambria Math" panose="02040503050406030204" pitchFamily="18" charset="0"/>
                              </a:rPr>
                              <m:t> (</m:t>
                            </m:r>
                            <m:r>
                              <a:rPr lang="en-US" altLang="zh-CN" sz="1600" b="0" i="1" smtClean="0">
                                <a:latin typeface="Cambria Math" panose="02040503050406030204" pitchFamily="18" charset="0"/>
                                <a:ea typeface="Cambria Math" panose="02040503050406030204" pitchFamily="18" charset="0"/>
                              </a:rPr>
                              <m:t>𝑚</m:t>
                            </m:r>
                            <m:r>
                              <a:rPr lang="en-US" altLang="zh-CN" sz="1600" b="0" i="1" smtClean="0">
                                <a:latin typeface="Cambria Math" panose="02040503050406030204" pitchFamily="18" charset="0"/>
                                <a:ea typeface="Cambria Math" panose="02040503050406030204" pitchFamily="18" charset="0"/>
                              </a:rPr>
                              <m:t>)</m:t>
                            </m:r>
                          </m:num>
                          <m:den>
                            <m:sSup>
                              <m:sSupPr>
                                <m:ctrlPr>
                                  <a:rPr lang="en-US" altLang="zh-CN" sz="1600" i="1" smtClean="0">
                                    <a:latin typeface="Cambria Math" panose="02040503050406030204" pitchFamily="18" charset="0"/>
                                  </a:rPr>
                                </m:ctrlPr>
                              </m:sSupPr>
                              <m:e>
                                <m:r>
                                  <a:rPr lang="en-US" altLang="zh-CN" sz="1600" b="0" i="1" smtClean="0">
                                    <a:latin typeface="Cambria Math" panose="02040503050406030204" pitchFamily="18" charset="0"/>
                                  </a:rPr>
                                  <m:t>2</m:t>
                                </m:r>
                                <m:r>
                                  <a:rPr lang="en-US" altLang="zh-CN" sz="1600" b="0" i="1" smtClean="0">
                                    <a:latin typeface="Cambria Math" panose="02040503050406030204" pitchFamily="18" charset="0"/>
                                    <a:ea typeface="Cambria Math" panose="02040503050406030204" pitchFamily="18" charset="0"/>
                                  </a:rPr>
                                  <m:t>×</m:t>
                                </m:r>
                                <m:r>
                                  <a:rPr lang="en-US" altLang="zh-CN" sz="1600" b="0" i="1" smtClean="0">
                                    <a:latin typeface="Cambria Math" panose="02040503050406030204" pitchFamily="18" charset="0"/>
                                  </a:rPr>
                                  <m:t>10</m:t>
                                </m:r>
                              </m:e>
                              <m:sup>
                                <m:r>
                                  <a:rPr lang="en-US" altLang="zh-CN" sz="1600" b="0" i="1" smtClean="0">
                                    <a:latin typeface="Cambria Math" panose="02040503050406030204" pitchFamily="18" charset="0"/>
                                  </a:rPr>
                                  <m:t>8</m:t>
                                </m:r>
                              </m:sup>
                            </m:sSup>
                            <m:r>
                              <a:rPr lang="en-US" altLang="zh-CN" sz="1600" b="0" i="1" smtClean="0">
                                <a:latin typeface="Cambria Math" panose="02040503050406030204" pitchFamily="18" charset="0"/>
                              </a:rPr>
                              <m:t> (</m:t>
                            </m:r>
                            <m:r>
                              <a:rPr lang="en-US" altLang="zh-CN" sz="1600" b="0" i="1" smtClean="0">
                                <a:latin typeface="Cambria Math" panose="02040503050406030204" pitchFamily="18" charset="0"/>
                              </a:rPr>
                              <m:t>𝑚</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𝑠</m:t>
                            </m:r>
                            <m:r>
                              <a:rPr lang="en-US" altLang="zh-CN" sz="1600" b="0" i="1" smtClean="0">
                                <a:latin typeface="Cambria Math" panose="02040503050406030204" pitchFamily="18" charset="0"/>
                              </a:rPr>
                              <m:t>)</m:t>
                            </m:r>
                          </m:den>
                        </m:f>
                        <m:r>
                          <a:rPr lang="en-US" altLang="zh-CN" sz="1600" b="0" i="1" smtClean="0">
                            <a:latin typeface="Cambria Math" panose="02040503050406030204" pitchFamily="18" charset="0"/>
                          </a:rPr>
                          <m:t>=0.005 (</m:t>
                        </m:r>
                        <m:r>
                          <a:rPr lang="en-US" altLang="zh-CN" sz="1600" b="0" i="1" smtClean="0">
                            <a:latin typeface="Cambria Math" panose="02040503050406030204" pitchFamily="18" charset="0"/>
                          </a:rPr>
                          <m:t>𝑠</m:t>
                        </m:r>
                        <m:r>
                          <a:rPr lang="en-US" altLang="zh-CN" sz="1600" b="0" i="1" smtClean="0">
                            <a:latin typeface="Cambria Math" panose="02040503050406030204" pitchFamily="18" charset="0"/>
                          </a:rPr>
                          <m:t>)</m:t>
                        </m:r>
                      </m:oMath>
                    </m:oMathPara>
                  </a14:m>
                  <a:endParaRPr lang="zh-CN" altLang="en-US" sz="1600" dirty="0"/>
                </a:p>
              </p:txBody>
            </p:sp>
          </mc:Choice>
          <mc:Fallback xmlns="">
            <p:sp>
              <p:nvSpPr>
                <p:cNvPr id="29" name="文本框 28">
                  <a:extLst>
                    <a:ext uri="{FF2B5EF4-FFF2-40B4-BE49-F238E27FC236}">
                      <a16:creationId xmlns:a16="http://schemas.microsoft.com/office/drawing/2014/main" id="{D5AA5509-B107-4057-A93D-03F0E672F74B}"/>
                    </a:ext>
                  </a:extLst>
                </p:cNvPr>
                <p:cNvSpPr txBox="1">
                  <a:spLocks noRot="1" noChangeAspect="1" noMove="1" noResize="1" noEditPoints="1" noAdjustHandles="1" noChangeArrowheads="1" noChangeShapeType="1" noTextEdit="1"/>
                </p:cNvSpPr>
                <p:nvPr/>
              </p:nvSpPr>
              <p:spPr>
                <a:xfrm>
                  <a:off x="1689308" y="5861371"/>
                  <a:ext cx="2740687" cy="537776"/>
                </a:xfrm>
                <a:prstGeom prst="rect">
                  <a:avLst/>
                </a:prstGeom>
                <a:blipFill>
                  <a:blip r:embed="rId5"/>
                  <a:stretch>
                    <a:fillRect/>
                  </a:stretch>
                </a:blipFill>
              </p:spPr>
              <p:txBody>
                <a:bodyPr/>
                <a:lstStyle/>
                <a:p>
                  <a:r>
                    <a:rPr lang="zh-CN" altLang="en-US">
                      <a:noFill/>
                    </a:rPr>
                    <a:t> </a:t>
                  </a:r>
                </a:p>
              </p:txBody>
            </p:sp>
          </mc:Fallback>
        </mc:AlternateContent>
        <p:sp>
          <p:nvSpPr>
            <p:cNvPr id="36" name="文本框 35">
              <a:extLst>
                <a:ext uri="{FF2B5EF4-FFF2-40B4-BE49-F238E27FC236}">
                  <a16:creationId xmlns:a16="http://schemas.microsoft.com/office/drawing/2014/main" id="{0CADE012-B793-4EEC-9DE7-E43E10260D9D}"/>
                </a:ext>
              </a:extLst>
            </p:cNvPr>
            <p:cNvSpPr txBox="1"/>
            <p:nvPr/>
          </p:nvSpPr>
          <p:spPr>
            <a:xfrm>
              <a:off x="583805" y="3006033"/>
              <a:ext cx="648270" cy="369332"/>
            </a:xfrm>
            <a:prstGeom prst="rect">
              <a:avLst/>
            </a:prstGeom>
            <a:noFill/>
          </p:spPr>
          <p:txBody>
            <a:bodyPr wrap="square" rtlCol="0">
              <a:spAutoFit/>
            </a:bodyPr>
            <a:lstStyle/>
            <a:p>
              <a:r>
                <a:rPr lang="zh-CN" altLang="en-US" b="1" dirty="0">
                  <a:latin typeface="+mn-ea"/>
                </a:rPr>
                <a:t>解析</a:t>
              </a:r>
            </a:p>
          </p:txBody>
        </p:sp>
        <p:sp>
          <p:nvSpPr>
            <p:cNvPr id="42" name="文本框 41">
              <a:extLst>
                <a:ext uri="{FF2B5EF4-FFF2-40B4-BE49-F238E27FC236}">
                  <a16:creationId xmlns:a16="http://schemas.microsoft.com/office/drawing/2014/main" id="{2034A358-D204-46AA-99C1-C4B30D045F25}"/>
                </a:ext>
              </a:extLst>
            </p:cNvPr>
            <p:cNvSpPr txBox="1"/>
            <p:nvPr/>
          </p:nvSpPr>
          <p:spPr>
            <a:xfrm>
              <a:off x="10596020" y="5868649"/>
              <a:ext cx="986919" cy="523220"/>
            </a:xfrm>
            <a:prstGeom prst="rect">
              <a:avLst/>
            </a:prstGeom>
            <a:noFill/>
          </p:spPr>
          <p:txBody>
            <a:bodyPr wrap="square" rtlCol="0">
              <a:spAutoFit/>
            </a:bodyPr>
            <a:lstStyle/>
            <a:p>
              <a:pPr algn="ctr"/>
              <a:r>
                <a:rPr lang="zh-CN" altLang="en-US" sz="2800" b="1" dirty="0">
                  <a:solidFill>
                    <a:schemeClr val="accent1">
                      <a:lumMod val="75000"/>
                    </a:schemeClr>
                  </a:solidFill>
                  <a:latin typeface="+mn-ea"/>
                </a:rPr>
                <a:t>主导</a:t>
              </a:r>
            </a:p>
          </p:txBody>
        </p:sp>
        <p:sp>
          <p:nvSpPr>
            <p:cNvPr id="43" name="文本框 42">
              <a:extLst>
                <a:ext uri="{FF2B5EF4-FFF2-40B4-BE49-F238E27FC236}">
                  <a16:creationId xmlns:a16="http://schemas.microsoft.com/office/drawing/2014/main" id="{1EAD3BC1-CD65-40CA-ACEE-D8C1816F935C}"/>
                </a:ext>
              </a:extLst>
            </p:cNvPr>
            <p:cNvSpPr txBox="1"/>
            <p:nvPr/>
          </p:nvSpPr>
          <p:spPr>
            <a:xfrm>
              <a:off x="6906040" y="3482934"/>
              <a:ext cx="1317528" cy="338554"/>
            </a:xfrm>
            <a:prstGeom prst="rect">
              <a:avLst/>
            </a:prstGeom>
            <a:noFill/>
          </p:spPr>
          <p:txBody>
            <a:bodyPr wrap="square" rtlCol="0">
              <a:spAutoFit/>
            </a:bodyPr>
            <a:lstStyle/>
            <a:p>
              <a:r>
                <a:rPr lang="zh-CN" altLang="en-US" sz="1600" b="1" dirty="0">
                  <a:latin typeface="+mn-ea"/>
                </a:rPr>
                <a:t>发送时延 </a:t>
              </a:r>
              <a:r>
                <a:rPr lang="en-US" altLang="zh-CN" sz="1600" b="1" dirty="0">
                  <a:latin typeface="+mn-ea"/>
                </a:rPr>
                <a:t>=</a:t>
              </a:r>
              <a:endParaRPr lang="zh-CN" altLang="en-US" sz="1600" b="1" dirty="0">
                <a:latin typeface="+mn-ea"/>
              </a:endParaRPr>
            </a:p>
          </p:txBody>
        </p:sp>
        <p:sp>
          <p:nvSpPr>
            <p:cNvPr id="44" name="文本框 43">
              <a:extLst>
                <a:ext uri="{FF2B5EF4-FFF2-40B4-BE49-F238E27FC236}">
                  <a16:creationId xmlns:a16="http://schemas.microsoft.com/office/drawing/2014/main" id="{5409FA21-7E59-4CD8-887A-E1679662A57F}"/>
                </a:ext>
              </a:extLst>
            </p:cNvPr>
            <p:cNvSpPr txBox="1"/>
            <p:nvPr/>
          </p:nvSpPr>
          <p:spPr>
            <a:xfrm>
              <a:off x="8095057" y="3302860"/>
              <a:ext cx="1596097" cy="338554"/>
            </a:xfrm>
            <a:prstGeom prst="rect">
              <a:avLst/>
            </a:prstGeom>
            <a:noFill/>
          </p:spPr>
          <p:txBody>
            <a:bodyPr wrap="square" rtlCol="0">
              <a:spAutoFit/>
            </a:bodyPr>
            <a:lstStyle/>
            <a:p>
              <a:pPr algn="ctr"/>
              <a:r>
                <a:rPr lang="zh-CN" altLang="en-US" sz="1600" b="1" dirty="0">
                  <a:latin typeface="+mn-ea"/>
                </a:rPr>
                <a:t>分组长度（</a:t>
              </a:r>
              <a:r>
                <a:rPr lang="en-US" altLang="zh-CN" sz="1600" b="1" dirty="0">
                  <a:latin typeface="+mn-ea"/>
                </a:rPr>
                <a:t>b</a:t>
              </a:r>
              <a:r>
                <a:rPr lang="zh-CN" altLang="en-US" sz="1600" b="1" dirty="0">
                  <a:latin typeface="+mn-ea"/>
                </a:rPr>
                <a:t>）</a:t>
              </a:r>
            </a:p>
          </p:txBody>
        </p:sp>
        <p:cxnSp>
          <p:nvCxnSpPr>
            <p:cNvPr id="45" name="直接连接符 44">
              <a:extLst>
                <a:ext uri="{FF2B5EF4-FFF2-40B4-BE49-F238E27FC236}">
                  <a16:creationId xmlns:a16="http://schemas.microsoft.com/office/drawing/2014/main" id="{AA4EEBAC-297F-4B3B-81B5-674B62E193D0}"/>
                </a:ext>
              </a:extLst>
            </p:cNvPr>
            <p:cNvCxnSpPr>
              <a:cxnSpLocks/>
            </p:cNvCxnSpPr>
            <p:nvPr/>
          </p:nvCxnSpPr>
          <p:spPr>
            <a:xfrm>
              <a:off x="8095057" y="3649327"/>
              <a:ext cx="159609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文本框 45">
              <a:extLst>
                <a:ext uri="{FF2B5EF4-FFF2-40B4-BE49-F238E27FC236}">
                  <a16:creationId xmlns:a16="http://schemas.microsoft.com/office/drawing/2014/main" id="{CE6CA026-87F0-4DE1-8FAF-90739BE4CBAC}"/>
                </a:ext>
              </a:extLst>
            </p:cNvPr>
            <p:cNvSpPr txBox="1"/>
            <p:nvPr/>
          </p:nvSpPr>
          <p:spPr>
            <a:xfrm>
              <a:off x="8095057" y="3722377"/>
              <a:ext cx="1596097" cy="338554"/>
            </a:xfrm>
            <a:prstGeom prst="rect">
              <a:avLst/>
            </a:prstGeom>
            <a:noFill/>
          </p:spPr>
          <p:txBody>
            <a:bodyPr wrap="square" rtlCol="0">
              <a:spAutoFit/>
            </a:bodyPr>
            <a:lstStyle/>
            <a:p>
              <a:pPr algn="ctr"/>
              <a:r>
                <a:rPr lang="zh-CN" altLang="en-US" sz="1600" b="1" dirty="0">
                  <a:latin typeface="+mn-ea"/>
                </a:rPr>
                <a:t>发送速率（</a:t>
              </a:r>
              <a:r>
                <a:rPr lang="en-US" altLang="zh-CN" sz="1600" b="1" dirty="0">
                  <a:latin typeface="+mn-ea"/>
                </a:rPr>
                <a:t>b/s</a:t>
              </a:r>
              <a:r>
                <a:rPr lang="zh-CN" altLang="en-US" sz="1600" b="1" dirty="0">
                  <a:latin typeface="+mn-ea"/>
                </a:rPr>
                <a:t>）</a:t>
              </a:r>
            </a:p>
          </p:txBody>
        </p:sp>
        <mc:AlternateContent xmlns:mc="http://schemas.openxmlformats.org/markup-compatibility/2006" xmlns:a14="http://schemas.microsoft.com/office/drawing/2010/main">
          <mc:Choice Requires="a14">
            <p:sp>
              <p:nvSpPr>
                <p:cNvPr id="47" name="文本框 46">
                  <a:extLst>
                    <a:ext uri="{FF2B5EF4-FFF2-40B4-BE49-F238E27FC236}">
                      <a16:creationId xmlns:a16="http://schemas.microsoft.com/office/drawing/2014/main" id="{220F4A11-1611-4541-B7B7-F2DE8F2BF6E1}"/>
                    </a:ext>
                  </a:extLst>
                </p:cNvPr>
                <p:cNvSpPr txBox="1"/>
                <p:nvPr/>
              </p:nvSpPr>
              <p:spPr>
                <a:xfrm>
                  <a:off x="7855333" y="4134334"/>
                  <a:ext cx="2473882" cy="51270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600" i="1" smtClean="0">
                            <a:latin typeface="Cambria Math" panose="02040503050406030204" pitchFamily="18" charset="0"/>
                          </a:rPr>
                          <m:t>=</m:t>
                        </m:r>
                        <m:f>
                          <m:fPr>
                            <m:ctrlPr>
                              <a:rPr lang="en-US" altLang="zh-CN" sz="1600" i="1" smtClean="0">
                                <a:latin typeface="Cambria Math" panose="02040503050406030204" pitchFamily="18" charset="0"/>
                              </a:rPr>
                            </m:ctrlPr>
                          </m:fPr>
                          <m:num>
                            <m:r>
                              <a:rPr lang="en-US" altLang="zh-CN" sz="1600" b="0" i="1" smtClean="0">
                                <a:latin typeface="Cambria Math" panose="02040503050406030204" pitchFamily="18" charset="0"/>
                              </a:rPr>
                              <m:t>1</m:t>
                            </m:r>
                            <m:r>
                              <a:rPr lang="en-US" altLang="zh-CN" sz="1600" b="0" i="1" smtClean="0">
                                <a:latin typeface="Cambria Math" panose="02040503050406030204" pitchFamily="18" charset="0"/>
                                <a:ea typeface="Cambria Math" panose="02040503050406030204" pitchFamily="18" charset="0"/>
                              </a:rPr>
                              <m:t>×8 (</m:t>
                            </m:r>
                            <m:r>
                              <a:rPr lang="en-US" altLang="zh-CN" sz="1600" b="0" i="1" smtClean="0">
                                <a:latin typeface="Cambria Math" panose="02040503050406030204" pitchFamily="18" charset="0"/>
                                <a:ea typeface="Cambria Math" panose="02040503050406030204" pitchFamily="18" charset="0"/>
                              </a:rPr>
                              <m:t>𝑏</m:t>
                            </m:r>
                            <m:r>
                              <a:rPr lang="en-US" altLang="zh-CN" sz="1600" b="0" i="1" smtClean="0">
                                <a:latin typeface="Cambria Math" panose="02040503050406030204" pitchFamily="18" charset="0"/>
                                <a:ea typeface="Cambria Math" panose="02040503050406030204" pitchFamily="18" charset="0"/>
                              </a:rPr>
                              <m:t>)</m:t>
                            </m:r>
                          </m:num>
                          <m:den>
                            <m:sSup>
                              <m:sSupPr>
                                <m:ctrlPr>
                                  <a:rPr lang="en-US" altLang="zh-CN" sz="1600" i="1" smtClean="0">
                                    <a:latin typeface="Cambria Math" panose="02040503050406030204" pitchFamily="18" charset="0"/>
                                  </a:rPr>
                                </m:ctrlPr>
                              </m:sSupPr>
                              <m:e>
                                <m:r>
                                  <a:rPr lang="en-US" altLang="zh-CN" sz="1600" b="0" i="1" smtClean="0">
                                    <a:latin typeface="Cambria Math" panose="02040503050406030204" pitchFamily="18" charset="0"/>
                                  </a:rPr>
                                  <m:t>10</m:t>
                                </m:r>
                              </m:e>
                              <m:sup>
                                <m:r>
                                  <a:rPr lang="en-US" altLang="zh-CN" sz="1600" b="0" i="1" smtClean="0">
                                    <a:latin typeface="Cambria Math" panose="02040503050406030204" pitchFamily="18" charset="0"/>
                                  </a:rPr>
                                  <m:t>6</m:t>
                                </m:r>
                              </m:sup>
                            </m:sSup>
                            <m:r>
                              <a:rPr lang="en-US" altLang="zh-CN" sz="1600" b="0" i="1" smtClean="0">
                                <a:latin typeface="Cambria Math" panose="02040503050406030204" pitchFamily="18" charset="0"/>
                              </a:rPr>
                              <m:t> (</m:t>
                            </m:r>
                            <m:r>
                              <a:rPr lang="en-US" altLang="zh-CN" sz="1600" b="0" i="1" smtClean="0">
                                <a:latin typeface="Cambria Math" panose="02040503050406030204" pitchFamily="18" charset="0"/>
                              </a:rPr>
                              <m:t>𝑏</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𝑠</m:t>
                            </m:r>
                            <m:r>
                              <a:rPr lang="en-US" altLang="zh-CN" sz="1600" b="0" i="1" smtClean="0">
                                <a:latin typeface="Cambria Math" panose="02040503050406030204" pitchFamily="18" charset="0"/>
                              </a:rPr>
                              <m:t>)</m:t>
                            </m:r>
                          </m:den>
                        </m:f>
                        <m:r>
                          <a:rPr lang="en-US" altLang="zh-CN" sz="1600" b="0" i="1" smtClean="0">
                            <a:latin typeface="Cambria Math" panose="02040503050406030204" pitchFamily="18" charset="0"/>
                          </a:rPr>
                          <m:t>=8</m:t>
                        </m:r>
                        <m:r>
                          <a:rPr lang="en-US" altLang="zh-CN" sz="1600" b="0" i="1" smtClean="0">
                            <a:latin typeface="Cambria Math" panose="02040503050406030204" pitchFamily="18" charset="0"/>
                            <a:ea typeface="Cambria Math" panose="02040503050406030204" pitchFamily="18" charset="0"/>
                          </a:rPr>
                          <m:t>×</m:t>
                        </m:r>
                        <m:sSup>
                          <m:sSupPr>
                            <m:ctrlPr>
                              <a:rPr lang="en-US" altLang="zh-CN" sz="1600" b="0" i="1" smtClean="0">
                                <a:latin typeface="Cambria Math" panose="02040503050406030204" pitchFamily="18" charset="0"/>
                                <a:ea typeface="Cambria Math" panose="02040503050406030204" pitchFamily="18" charset="0"/>
                              </a:rPr>
                            </m:ctrlPr>
                          </m:sSupPr>
                          <m:e>
                            <m:r>
                              <a:rPr lang="en-US" altLang="zh-CN" sz="1600" b="0" i="1" smtClean="0">
                                <a:latin typeface="Cambria Math" panose="02040503050406030204" pitchFamily="18" charset="0"/>
                                <a:ea typeface="Cambria Math" panose="02040503050406030204" pitchFamily="18" charset="0"/>
                              </a:rPr>
                              <m:t>10</m:t>
                            </m:r>
                          </m:e>
                          <m:sup>
                            <m:r>
                              <a:rPr lang="en-US" altLang="zh-CN" sz="1600" b="0" i="1" smtClean="0">
                                <a:latin typeface="Cambria Math" panose="02040503050406030204" pitchFamily="18" charset="0"/>
                                <a:ea typeface="Cambria Math" panose="02040503050406030204" pitchFamily="18" charset="0"/>
                              </a:rPr>
                              <m:t>−6</m:t>
                            </m:r>
                          </m:sup>
                        </m:sSup>
                        <m:r>
                          <a:rPr lang="en-US" altLang="zh-CN" sz="1600" b="0" i="1" smtClean="0">
                            <a:latin typeface="Cambria Math" panose="02040503050406030204" pitchFamily="18" charset="0"/>
                          </a:rPr>
                          <m:t> (</m:t>
                        </m:r>
                        <m:r>
                          <a:rPr lang="en-US" altLang="zh-CN" sz="1600" b="0" i="1" smtClean="0">
                            <a:latin typeface="Cambria Math" panose="02040503050406030204" pitchFamily="18" charset="0"/>
                          </a:rPr>
                          <m:t>𝑠</m:t>
                        </m:r>
                        <m:r>
                          <a:rPr lang="en-US" altLang="zh-CN" sz="1600" b="0" i="1" smtClean="0">
                            <a:latin typeface="Cambria Math" panose="02040503050406030204" pitchFamily="18" charset="0"/>
                          </a:rPr>
                          <m:t>)</m:t>
                        </m:r>
                      </m:oMath>
                    </m:oMathPara>
                  </a14:m>
                  <a:endParaRPr lang="zh-CN" altLang="en-US" sz="1600" dirty="0"/>
                </a:p>
              </p:txBody>
            </p:sp>
          </mc:Choice>
          <mc:Fallback xmlns="">
            <p:sp>
              <p:nvSpPr>
                <p:cNvPr id="47" name="文本框 46">
                  <a:extLst>
                    <a:ext uri="{FF2B5EF4-FFF2-40B4-BE49-F238E27FC236}">
                      <a16:creationId xmlns:a16="http://schemas.microsoft.com/office/drawing/2014/main" id="{220F4A11-1611-4541-B7B7-F2DE8F2BF6E1}"/>
                    </a:ext>
                  </a:extLst>
                </p:cNvPr>
                <p:cNvSpPr txBox="1">
                  <a:spLocks noRot="1" noChangeAspect="1" noMove="1" noResize="1" noEditPoints="1" noAdjustHandles="1" noChangeArrowheads="1" noChangeShapeType="1" noTextEdit="1"/>
                </p:cNvSpPr>
                <p:nvPr/>
              </p:nvSpPr>
              <p:spPr>
                <a:xfrm>
                  <a:off x="7855333" y="4134334"/>
                  <a:ext cx="2473882" cy="512704"/>
                </a:xfrm>
                <a:prstGeom prst="rect">
                  <a:avLst/>
                </a:prstGeom>
                <a:blipFill>
                  <a:blip r:embed="rId6"/>
                  <a:stretch>
                    <a:fillRect/>
                  </a:stretch>
                </a:blipFill>
              </p:spPr>
              <p:txBody>
                <a:bodyPr/>
                <a:lstStyle/>
                <a:p>
                  <a:r>
                    <a:rPr lang="zh-CN" altLang="en-US">
                      <a:noFill/>
                    </a:rPr>
                    <a:t> </a:t>
                  </a:r>
                </a:p>
              </p:txBody>
            </p:sp>
          </mc:Fallback>
        </mc:AlternateContent>
        <p:sp>
          <p:nvSpPr>
            <p:cNvPr id="48" name="文本框 47">
              <a:extLst>
                <a:ext uri="{FF2B5EF4-FFF2-40B4-BE49-F238E27FC236}">
                  <a16:creationId xmlns:a16="http://schemas.microsoft.com/office/drawing/2014/main" id="{4BA4BF41-1476-4E56-AC17-ECDE6EEEC79D}"/>
                </a:ext>
              </a:extLst>
            </p:cNvPr>
            <p:cNvSpPr txBox="1"/>
            <p:nvPr/>
          </p:nvSpPr>
          <p:spPr>
            <a:xfrm>
              <a:off x="6906040" y="5209971"/>
              <a:ext cx="1317528" cy="338554"/>
            </a:xfrm>
            <a:prstGeom prst="rect">
              <a:avLst/>
            </a:prstGeom>
            <a:noFill/>
          </p:spPr>
          <p:txBody>
            <a:bodyPr wrap="square" rtlCol="0">
              <a:spAutoFit/>
            </a:bodyPr>
            <a:lstStyle/>
            <a:p>
              <a:r>
                <a:rPr lang="zh-CN" altLang="en-US" sz="1600" b="1" dirty="0">
                  <a:latin typeface="+mn-ea"/>
                </a:rPr>
                <a:t>传播时延 </a:t>
              </a:r>
              <a:r>
                <a:rPr lang="en-US" altLang="zh-CN" sz="1600" b="1" dirty="0">
                  <a:latin typeface="+mn-ea"/>
                </a:rPr>
                <a:t>=</a:t>
              </a:r>
              <a:endParaRPr lang="zh-CN" altLang="en-US" sz="1600" b="1" dirty="0">
                <a:latin typeface="+mn-ea"/>
              </a:endParaRPr>
            </a:p>
          </p:txBody>
        </p:sp>
        <p:sp>
          <p:nvSpPr>
            <p:cNvPr id="49" name="文本框 48">
              <a:extLst>
                <a:ext uri="{FF2B5EF4-FFF2-40B4-BE49-F238E27FC236}">
                  <a16:creationId xmlns:a16="http://schemas.microsoft.com/office/drawing/2014/main" id="{B1192976-0566-46F4-B720-AB40F73CD423}"/>
                </a:ext>
              </a:extLst>
            </p:cNvPr>
            <p:cNvSpPr txBox="1"/>
            <p:nvPr/>
          </p:nvSpPr>
          <p:spPr>
            <a:xfrm>
              <a:off x="8361317" y="5026027"/>
              <a:ext cx="1596097" cy="338554"/>
            </a:xfrm>
            <a:prstGeom prst="rect">
              <a:avLst/>
            </a:prstGeom>
            <a:noFill/>
          </p:spPr>
          <p:txBody>
            <a:bodyPr wrap="square" rtlCol="0">
              <a:spAutoFit/>
            </a:bodyPr>
            <a:lstStyle/>
            <a:p>
              <a:pPr algn="ctr"/>
              <a:r>
                <a:rPr lang="zh-CN" altLang="en-US" sz="1600" b="1" dirty="0">
                  <a:latin typeface="+mn-ea"/>
                </a:rPr>
                <a:t>信道长度（</a:t>
              </a:r>
              <a:r>
                <a:rPr lang="en-US" altLang="zh-CN" sz="1600" b="1" dirty="0">
                  <a:latin typeface="+mn-ea"/>
                </a:rPr>
                <a:t>m</a:t>
              </a:r>
              <a:r>
                <a:rPr lang="zh-CN" altLang="en-US" sz="1600" b="1" dirty="0">
                  <a:latin typeface="+mn-ea"/>
                </a:rPr>
                <a:t>）</a:t>
              </a:r>
            </a:p>
          </p:txBody>
        </p:sp>
        <p:cxnSp>
          <p:nvCxnSpPr>
            <p:cNvPr id="50" name="直接连接符 49">
              <a:extLst>
                <a:ext uri="{FF2B5EF4-FFF2-40B4-BE49-F238E27FC236}">
                  <a16:creationId xmlns:a16="http://schemas.microsoft.com/office/drawing/2014/main" id="{227F22C2-1335-416D-8437-17F1E159FBDA}"/>
                </a:ext>
              </a:extLst>
            </p:cNvPr>
            <p:cNvCxnSpPr>
              <a:cxnSpLocks/>
            </p:cNvCxnSpPr>
            <p:nvPr/>
          </p:nvCxnSpPr>
          <p:spPr>
            <a:xfrm>
              <a:off x="8095057" y="5376364"/>
              <a:ext cx="212861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文本框 50">
              <a:extLst>
                <a:ext uri="{FF2B5EF4-FFF2-40B4-BE49-F238E27FC236}">
                  <a16:creationId xmlns:a16="http://schemas.microsoft.com/office/drawing/2014/main" id="{FA1B38C7-3891-487A-A3BA-1AB47EEDB5E5}"/>
                </a:ext>
              </a:extLst>
            </p:cNvPr>
            <p:cNvSpPr txBox="1"/>
            <p:nvPr/>
          </p:nvSpPr>
          <p:spPr>
            <a:xfrm>
              <a:off x="8095057" y="5449414"/>
              <a:ext cx="2128618" cy="338554"/>
            </a:xfrm>
            <a:prstGeom prst="rect">
              <a:avLst/>
            </a:prstGeom>
            <a:noFill/>
          </p:spPr>
          <p:txBody>
            <a:bodyPr wrap="square" rtlCol="0">
              <a:spAutoFit/>
            </a:bodyPr>
            <a:lstStyle/>
            <a:p>
              <a:pPr algn="ctr"/>
              <a:r>
                <a:rPr lang="zh-CN" altLang="en-US" sz="1600" b="1" dirty="0">
                  <a:latin typeface="+mn-ea"/>
                </a:rPr>
                <a:t>信号传播速率（</a:t>
              </a:r>
              <a:r>
                <a:rPr lang="en-US" altLang="zh-CN" sz="1600" b="1" dirty="0">
                  <a:latin typeface="+mn-ea"/>
                </a:rPr>
                <a:t>m/s</a:t>
              </a:r>
              <a:r>
                <a:rPr lang="zh-CN" altLang="en-US" sz="1600" b="1" dirty="0">
                  <a:latin typeface="+mn-ea"/>
                </a:rPr>
                <a:t>）</a:t>
              </a:r>
            </a:p>
          </p:txBody>
        </p:sp>
        <mc:AlternateContent xmlns:mc="http://schemas.openxmlformats.org/markup-compatibility/2006" xmlns:a14="http://schemas.microsoft.com/office/drawing/2010/main">
          <mc:Choice Requires="a14">
            <p:sp>
              <p:nvSpPr>
                <p:cNvPr id="52" name="文本框 51">
                  <a:extLst>
                    <a:ext uri="{FF2B5EF4-FFF2-40B4-BE49-F238E27FC236}">
                      <a16:creationId xmlns:a16="http://schemas.microsoft.com/office/drawing/2014/main" id="{82B6D558-F304-4D47-AA23-F1FFC9E1F49B}"/>
                    </a:ext>
                  </a:extLst>
                </p:cNvPr>
                <p:cNvSpPr txBox="1"/>
                <p:nvPr/>
              </p:nvSpPr>
              <p:spPr>
                <a:xfrm>
                  <a:off x="7855333" y="5861371"/>
                  <a:ext cx="2740687" cy="5377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600" i="1" smtClean="0">
                            <a:latin typeface="Cambria Math" panose="02040503050406030204" pitchFamily="18" charset="0"/>
                          </a:rPr>
                          <m:t>=</m:t>
                        </m:r>
                        <m:f>
                          <m:fPr>
                            <m:ctrlPr>
                              <a:rPr lang="en-US" altLang="zh-CN" sz="1600" i="1" smtClean="0">
                                <a:latin typeface="Cambria Math" panose="02040503050406030204" pitchFamily="18" charset="0"/>
                              </a:rPr>
                            </m:ctrlPr>
                          </m:fPr>
                          <m:num>
                            <m:r>
                              <a:rPr lang="en-US" altLang="zh-CN" sz="1600" b="0" i="1" smtClean="0">
                                <a:latin typeface="Cambria Math" panose="02040503050406030204" pitchFamily="18" charset="0"/>
                              </a:rPr>
                              <m:t>1000</m:t>
                            </m:r>
                            <m:r>
                              <a:rPr lang="en-US" altLang="zh-CN" sz="1600" b="0" i="1" smtClean="0">
                                <a:latin typeface="Cambria Math" panose="02040503050406030204" pitchFamily="18" charset="0"/>
                                <a:ea typeface="Cambria Math" panose="02040503050406030204" pitchFamily="18" charset="0"/>
                              </a:rPr>
                              <m:t>×</m:t>
                            </m:r>
                            <m:sSup>
                              <m:sSupPr>
                                <m:ctrlPr>
                                  <a:rPr lang="en-US" altLang="zh-CN" sz="1600" b="0" i="1" smtClean="0">
                                    <a:latin typeface="Cambria Math" panose="02040503050406030204" pitchFamily="18" charset="0"/>
                                    <a:ea typeface="Cambria Math" panose="02040503050406030204" pitchFamily="18" charset="0"/>
                                  </a:rPr>
                                </m:ctrlPr>
                              </m:sSupPr>
                              <m:e>
                                <m:r>
                                  <a:rPr lang="en-US" altLang="zh-CN" sz="1600" b="0" i="1" smtClean="0">
                                    <a:latin typeface="Cambria Math" panose="02040503050406030204" pitchFamily="18" charset="0"/>
                                    <a:ea typeface="Cambria Math" panose="02040503050406030204" pitchFamily="18" charset="0"/>
                                  </a:rPr>
                                  <m:t>10</m:t>
                                </m:r>
                              </m:e>
                              <m:sup>
                                <m:r>
                                  <a:rPr lang="en-US" altLang="zh-CN" sz="1600" b="0" i="1" smtClean="0">
                                    <a:latin typeface="Cambria Math" panose="02040503050406030204" pitchFamily="18" charset="0"/>
                                    <a:ea typeface="Cambria Math" panose="02040503050406030204" pitchFamily="18" charset="0"/>
                                  </a:rPr>
                                  <m:t>3</m:t>
                                </m:r>
                              </m:sup>
                            </m:sSup>
                            <m:r>
                              <a:rPr lang="en-US" altLang="zh-CN" sz="1600" b="0" i="1" smtClean="0">
                                <a:latin typeface="Cambria Math" panose="02040503050406030204" pitchFamily="18" charset="0"/>
                                <a:ea typeface="Cambria Math" panose="02040503050406030204" pitchFamily="18" charset="0"/>
                              </a:rPr>
                              <m:t> (</m:t>
                            </m:r>
                            <m:r>
                              <a:rPr lang="en-US" altLang="zh-CN" sz="1600" b="0" i="1" smtClean="0">
                                <a:latin typeface="Cambria Math" panose="02040503050406030204" pitchFamily="18" charset="0"/>
                                <a:ea typeface="Cambria Math" panose="02040503050406030204" pitchFamily="18" charset="0"/>
                              </a:rPr>
                              <m:t>𝑚</m:t>
                            </m:r>
                            <m:r>
                              <a:rPr lang="en-US" altLang="zh-CN" sz="1600" b="0" i="1" smtClean="0">
                                <a:latin typeface="Cambria Math" panose="02040503050406030204" pitchFamily="18" charset="0"/>
                                <a:ea typeface="Cambria Math" panose="02040503050406030204" pitchFamily="18" charset="0"/>
                              </a:rPr>
                              <m:t>)</m:t>
                            </m:r>
                          </m:num>
                          <m:den>
                            <m:sSup>
                              <m:sSupPr>
                                <m:ctrlPr>
                                  <a:rPr lang="en-US" altLang="zh-CN" sz="1600" i="1" smtClean="0">
                                    <a:latin typeface="Cambria Math" panose="02040503050406030204" pitchFamily="18" charset="0"/>
                                  </a:rPr>
                                </m:ctrlPr>
                              </m:sSupPr>
                              <m:e>
                                <m:r>
                                  <a:rPr lang="en-US" altLang="zh-CN" sz="1600" b="0" i="1" smtClean="0">
                                    <a:latin typeface="Cambria Math" panose="02040503050406030204" pitchFamily="18" charset="0"/>
                                  </a:rPr>
                                  <m:t>2</m:t>
                                </m:r>
                                <m:r>
                                  <a:rPr lang="en-US" altLang="zh-CN" sz="1600" b="0" i="1" smtClean="0">
                                    <a:latin typeface="Cambria Math" panose="02040503050406030204" pitchFamily="18" charset="0"/>
                                    <a:ea typeface="Cambria Math" panose="02040503050406030204" pitchFamily="18" charset="0"/>
                                  </a:rPr>
                                  <m:t>×</m:t>
                                </m:r>
                                <m:r>
                                  <a:rPr lang="en-US" altLang="zh-CN" sz="1600" b="0" i="1" smtClean="0">
                                    <a:latin typeface="Cambria Math" panose="02040503050406030204" pitchFamily="18" charset="0"/>
                                  </a:rPr>
                                  <m:t>10</m:t>
                                </m:r>
                              </m:e>
                              <m:sup>
                                <m:r>
                                  <a:rPr lang="en-US" altLang="zh-CN" sz="1600" b="0" i="1" smtClean="0">
                                    <a:latin typeface="Cambria Math" panose="02040503050406030204" pitchFamily="18" charset="0"/>
                                  </a:rPr>
                                  <m:t>8</m:t>
                                </m:r>
                              </m:sup>
                            </m:sSup>
                            <m:r>
                              <a:rPr lang="en-US" altLang="zh-CN" sz="1600" b="0" i="1" smtClean="0">
                                <a:latin typeface="Cambria Math" panose="02040503050406030204" pitchFamily="18" charset="0"/>
                              </a:rPr>
                              <m:t> (</m:t>
                            </m:r>
                            <m:r>
                              <a:rPr lang="en-US" altLang="zh-CN" sz="1600" b="0" i="1" smtClean="0">
                                <a:latin typeface="Cambria Math" panose="02040503050406030204" pitchFamily="18" charset="0"/>
                              </a:rPr>
                              <m:t>𝑚</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𝑠</m:t>
                            </m:r>
                            <m:r>
                              <a:rPr lang="en-US" altLang="zh-CN" sz="1600" b="0" i="1" smtClean="0">
                                <a:latin typeface="Cambria Math" panose="02040503050406030204" pitchFamily="18" charset="0"/>
                              </a:rPr>
                              <m:t>)</m:t>
                            </m:r>
                          </m:den>
                        </m:f>
                        <m:r>
                          <a:rPr lang="en-US" altLang="zh-CN" sz="1600" b="0" i="1" smtClean="0">
                            <a:latin typeface="Cambria Math" panose="02040503050406030204" pitchFamily="18" charset="0"/>
                          </a:rPr>
                          <m:t>=0.005 (</m:t>
                        </m:r>
                        <m:r>
                          <a:rPr lang="en-US" altLang="zh-CN" sz="1600" b="0" i="1" smtClean="0">
                            <a:latin typeface="Cambria Math" panose="02040503050406030204" pitchFamily="18" charset="0"/>
                          </a:rPr>
                          <m:t>𝑠</m:t>
                        </m:r>
                        <m:r>
                          <a:rPr lang="en-US" altLang="zh-CN" sz="1600" b="0" i="1" smtClean="0">
                            <a:latin typeface="Cambria Math" panose="02040503050406030204" pitchFamily="18" charset="0"/>
                          </a:rPr>
                          <m:t>)</m:t>
                        </m:r>
                      </m:oMath>
                    </m:oMathPara>
                  </a14:m>
                  <a:endParaRPr lang="zh-CN" altLang="en-US" sz="1600" dirty="0"/>
                </a:p>
              </p:txBody>
            </p:sp>
          </mc:Choice>
          <mc:Fallback xmlns="">
            <p:sp>
              <p:nvSpPr>
                <p:cNvPr id="52" name="文本框 51">
                  <a:extLst>
                    <a:ext uri="{FF2B5EF4-FFF2-40B4-BE49-F238E27FC236}">
                      <a16:creationId xmlns:a16="http://schemas.microsoft.com/office/drawing/2014/main" id="{82B6D558-F304-4D47-AA23-F1FFC9E1F49B}"/>
                    </a:ext>
                  </a:extLst>
                </p:cNvPr>
                <p:cNvSpPr txBox="1">
                  <a:spLocks noRot="1" noChangeAspect="1" noMove="1" noResize="1" noEditPoints="1" noAdjustHandles="1" noChangeArrowheads="1" noChangeShapeType="1" noTextEdit="1"/>
                </p:cNvSpPr>
                <p:nvPr/>
              </p:nvSpPr>
              <p:spPr>
                <a:xfrm>
                  <a:off x="7855333" y="5861371"/>
                  <a:ext cx="2740687" cy="537776"/>
                </a:xfrm>
                <a:prstGeom prst="rect">
                  <a:avLst/>
                </a:prstGeom>
                <a:blipFill>
                  <a:blip r:embed="rId7"/>
                  <a:stretch>
                    <a:fillRect/>
                  </a:stretch>
                </a:blipFill>
              </p:spPr>
              <p:txBody>
                <a:bodyPr/>
                <a:lstStyle/>
                <a:p>
                  <a:r>
                    <a:rPr lang="zh-CN" altLang="en-US">
                      <a:noFill/>
                    </a:rPr>
                    <a:t> </a:t>
                  </a:r>
                </a:p>
              </p:txBody>
            </p:sp>
          </mc:Fallback>
        </mc:AlternateContent>
        <p:sp>
          <p:nvSpPr>
            <p:cNvPr id="53" name="文本框 52">
              <a:extLst>
                <a:ext uri="{FF2B5EF4-FFF2-40B4-BE49-F238E27FC236}">
                  <a16:creationId xmlns:a16="http://schemas.microsoft.com/office/drawing/2014/main" id="{7E5F78CF-1522-4AFC-AE23-DB73738240E9}"/>
                </a:ext>
              </a:extLst>
            </p:cNvPr>
            <p:cNvSpPr txBox="1"/>
            <p:nvPr/>
          </p:nvSpPr>
          <p:spPr>
            <a:xfrm>
              <a:off x="6704110" y="3006033"/>
              <a:ext cx="648270" cy="369332"/>
            </a:xfrm>
            <a:prstGeom prst="rect">
              <a:avLst/>
            </a:prstGeom>
            <a:noFill/>
          </p:spPr>
          <p:txBody>
            <a:bodyPr wrap="square" rtlCol="0">
              <a:spAutoFit/>
            </a:bodyPr>
            <a:lstStyle/>
            <a:p>
              <a:r>
                <a:rPr lang="zh-CN" altLang="en-US" b="1" dirty="0">
                  <a:latin typeface="+mn-ea"/>
                </a:rPr>
                <a:t>解析</a:t>
              </a:r>
            </a:p>
          </p:txBody>
        </p:sp>
      </p:grpSp>
      <p:cxnSp>
        <p:nvCxnSpPr>
          <p:cNvPr id="15" name="直接连接符 14">
            <a:extLst>
              <a:ext uri="{FF2B5EF4-FFF2-40B4-BE49-F238E27FC236}">
                <a16:creationId xmlns:a16="http://schemas.microsoft.com/office/drawing/2014/main" id="{28493629-9540-4B59-9531-6DDF1CE03DC0}"/>
              </a:ext>
            </a:extLst>
          </p:cNvPr>
          <p:cNvCxnSpPr>
            <a:cxnSpLocks/>
          </p:cNvCxnSpPr>
          <p:nvPr/>
        </p:nvCxnSpPr>
        <p:spPr>
          <a:xfrm>
            <a:off x="6096000" y="1836184"/>
            <a:ext cx="0" cy="4678916"/>
          </a:xfrm>
          <a:prstGeom prst="line">
            <a:avLst/>
          </a:prstGeom>
          <a:ln w="254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57988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2374A106-F55B-4B4F-9669-C4928A859A83}"/>
              </a:ext>
            </a:extLst>
          </p:cNvPr>
          <p:cNvGrpSpPr/>
          <p:nvPr/>
        </p:nvGrpSpPr>
        <p:grpSpPr>
          <a:xfrm>
            <a:off x="3683530" y="3186429"/>
            <a:ext cx="4901072" cy="485141"/>
            <a:chOff x="3683530" y="3186429"/>
            <a:chExt cx="4901072" cy="485141"/>
          </a:xfrm>
        </p:grpSpPr>
        <p:cxnSp>
          <p:nvCxnSpPr>
            <p:cNvPr id="8" name="直接连接符 7">
              <a:extLst>
                <a:ext uri="{FF2B5EF4-FFF2-40B4-BE49-F238E27FC236}">
                  <a16:creationId xmlns:a16="http://schemas.microsoft.com/office/drawing/2014/main" id="{25566973-7673-4971-BF0A-B57E86CD1A55}"/>
                </a:ext>
              </a:extLst>
            </p:cNvPr>
            <p:cNvCxnSpPr>
              <a:cxnSpLocks/>
            </p:cNvCxnSpPr>
            <p:nvPr/>
          </p:nvCxnSpPr>
          <p:spPr>
            <a:xfrm flipV="1">
              <a:off x="8584602" y="3186429"/>
              <a:ext cx="0" cy="48514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01808806-661F-406B-ADE1-3157765CDCD8}"/>
                </a:ext>
              </a:extLst>
            </p:cNvPr>
            <p:cNvCxnSpPr>
              <a:cxnSpLocks/>
            </p:cNvCxnSpPr>
            <p:nvPr/>
          </p:nvCxnSpPr>
          <p:spPr>
            <a:xfrm flipV="1">
              <a:off x="3683530" y="3186429"/>
              <a:ext cx="0" cy="48514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6D441B47-9C42-476D-AFCC-99BE49A01F35}"/>
                </a:ext>
              </a:extLst>
            </p:cNvPr>
            <p:cNvCxnSpPr/>
            <p:nvPr/>
          </p:nvCxnSpPr>
          <p:spPr>
            <a:xfrm>
              <a:off x="3683530" y="3428999"/>
              <a:ext cx="4901072"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íşlïḍè">
              <a:extLst>
                <a:ext uri="{FF2B5EF4-FFF2-40B4-BE49-F238E27FC236}">
                  <a16:creationId xmlns:a16="http://schemas.microsoft.com/office/drawing/2014/main" id="{CCCA602A-6989-4504-8FC1-D1A1FCAD5E33}"/>
                </a:ext>
              </a:extLst>
            </p:cNvPr>
            <p:cNvSpPr txBox="1"/>
            <p:nvPr/>
          </p:nvSpPr>
          <p:spPr>
            <a:xfrm>
              <a:off x="5551725" y="3298313"/>
              <a:ext cx="1100133" cy="252757"/>
            </a:xfrm>
            <a:prstGeom prst="rect">
              <a:avLst/>
            </a:prstGeom>
            <a:solidFill>
              <a:schemeClr val="bg1"/>
            </a:solidFill>
          </p:spPr>
          <p:txBody>
            <a:bodyPr wrap="square" lIns="91440" tIns="45720" rIns="91440" bIns="45720" anchor="ctr">
              <a:noAutofit/>
            </a:bodyPr>
            <a:lstStyle/>
            <a:p>
              <a:pPr algn="ctr"/>
              <a:r>
                <a:rPr lang="zh-CN" altLang="en-US" b="1" dirty="0"/>
                <a:t>传播时延</a:t>
              </a:r>
              <a:endParaRPr lang="en-US" altLang="zh-CN" b="1" dirty="0"/>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6160900" y="1299908"/>
            <a:ext cx="1334228" cy="482600"/>
          </a:xfrm>
          <a:prstGeom prst="rect">
            <a:avLst/>
          </a:prstGeom>
          <a:solidFill>
            <a:schemeClr val="accent5"/>
          </a:solidFill>
          <a:ln w="12700" cap="rnd">
            <a:noFill/>
            <a:prstDash val="solid"/>
            <a:round/>
            <a:headEnd/>
            <a:tailEnd/>
          </a:ln>
          <a:effectLst>
            <a:outerShdw blurRad="254000" dist="127000" algn="ctr" rotWithShape="0">
              <a:schemeClr val="accent5">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15" name="矩形 14">
            <a:extLst>
              <a:ext uri="{FF2B5EF4-FFF2-40B4-BE49-F238E27FC236}">
                <a16:creationId xmlns:a16="http://schemas.microsoft.com/office/drawing/2014/main" id="{ABBAC8A3-16FC-4520-89A8-B48409F126D5}"/>
              </a:ext>
            </a:extLst>
          </p:cNvPr>
          <p:cNvSpPr/>
          <p:nvPr/>
        </p:nvSpPr>
        <p:spPr>
          <a:xfrm>
            <a:off x="933106" y="2146858"/>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íşlïḍè">
            <a:extLst>
              <a:ext uri="{FF2B5EF4-FFF2-40B4-BE49-F238E27FC236}">
                <a16:creationId xmlns:a16="http://schemas.microsoft.com/office/drawing/2014/main" id="{C44AEED8-FED5-4B0D-922A-131BFA5643D8}"/>
              </a:ext>
            </a:extLst>
          </p:cNvPr>
          <p:cNvSpPr txBox="1"/>
          <p:nvPr/>
        </p:nvSpPr>
        <p:spPr>
          <a:xfrm>
            <a:off x="1318661" y="2087703"/>
            <a:ext cx="4490468" cy="419100"/>
          </a:xfrm>
          <a:prstGeom prst="rect">
            <a:avLst/>
          </a:prstGeom>
          <a:noFill/>
        </p:spPr>
        <p:txBody>
          <a:bodyPr wrap="square" lIns="91440" tIns="45720" rIns="91440" bIns="45720" anchor="ctr">
            <a:noAutofit/>
          </a:bodyPr>
          <a:lstStyle/>
          <a:p>
            <a:r>
              <a:rPr lang="zh-CN" altLang="en-US" sz="2000" b="1" dirty="0"/>
              <a:t>时延带宽积是</a:t>
            </a:r>
            <a:r>
              <a:rPr lang="zh-CN" altLang="en-US" sz="2000" b="1" dirty="0">
                <a:solidFill>
                  <a:schemeClr val="accent1">
                    <a:lumMod val="75000"/>
                  </a:schemeClr>
                </a:solidFill>
              </a:rPr>
              <a:t>传播时延</a:t>
            </a:r>
            <a:r>
              <a:rPr lang="zh-CN" altLang="en-US" sz="2000" b="1" dirty="0"/>
              <a:t>和</a:t>
            </a:r>
            <a:r>
              <a:rPr lang="zh-CN" altLang="en-US" sz="2000" b="1" dirty="0">
                <a:solidFill>
                  <a:schemeClr val="accent1">
                    <a:lumMod val="75000"/>
                  </a:schemeClr>
                </a:solidFill>
              </a:rPr>
              <a:t>带宽</a:t>
            </a:r>
            <a:r>
              <a:rPr lang="zh-CN" altLang="en-US" sz="2000" b="1" dirty="0"/>
              <a:t>的乘积。</a:t>
            </a:r>
            <a:endParaRPr lang="en-US" altLang="zh-CN" sz="2000" b="1" dirty="0">
              <a:solidFill>
                <a:schemeClr val="accent1">
                  <a:lumMod val="75000"/>
                </a:schemeClr>
              </a:solidFill>
            </a:endParaRPr>
          </a:p>
        </p:txBody>
      </p:sp>
      <p:grpSp>
        <p:nvGrpSpPr>
          <p:cNvPr id="6" name="组合 5">
            <a:extLst>
              <a:ext uri="{FF2B5EF4-FFF2-40B4-BE49-F238E27FC236}">
                <a16:creationId xmlns:a16="http://schemas.microsoft.com/office/drawing/2014/main" id="{C38FA04E-E403-46F7-851F-B8C7164987A3}"/>
              </a:ext>
            </a:extLst>
          </p:cNvPr>
          <p:cNvGrpSpPr/>
          <p:nvPr/>
        </p:nvGrpSpPr>
        <p:grpSpPr>
          <a:xfrm>
            <a:off x="3479571" y="3680163"/>
            <a:ext cx="5253671" cy="860612"/>
            <a:chOff x="3479571" y="3680163"/>
            <a:chExt cx="5253671" cy="860612"/>
          </a:xfrm>
        </p:grpSpPr>
        <p:sp>
          <p:nvSpPr>
            <p:cNvPr id="5" name="圆柱体 4">
              <a:extLst>
                <a:ext uri="{FF2B5EF4-FFF2-40B4-BE49-F238E27FC236}">
                  <a16:creationId xmlns:a16="http://schemas.microsoft.com/office/drawing/2014/main" id="{E02CEC5A-E638-46C4-9A8E-4961416CBF5C}"/>
                </a:ext>
              </a:extLst>
            </p:cNvPr>
            <p:cNvSpPr/>
            <p:nvPr/>
          </p:nvSpPr>
          <p:spPr>
            <a:xfrm rot="16200000">
              <a:off x="5676101" y="1483633"/>
              <a:ext cx="860612" cy="5253671"/>
            </a:xfrm>
            <a:prstGeom prst="can">
              <a:avLst>
                <a:gd name="adj" fmla="val 47500"/>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íşlïḍè">
              <a:extLst>
                <a:ext uri="{FF2B5EF4-FFF2-40B4-BE49-F238E27FC236}">
                  <a16:creationId xmlns:a16="http://schemas.microsoft.com/office/drawing/2014/main" id="{8F91C1F1-3A08-4F41-94A3-D883F549C27D}"/>
                </a:ext>
              </a:extLst>
            </p:cNvPr>
            <p:cNvSpPr txBox="1"/>
            <p:nvPr/>
          </p:nvSpPr>
          <p:spPr>
            <a:xfrm>
              <a:off x="5673388" y="3896286"/>
              <a:ext cx="866038" cy="416974"/>
            </a:xfrm>
            <a:prstGeom prst="rect">
              <a:avLst/>
            </a:prstGeom>
            <a:noFill/>
          </p:spPr>
          <p:txBody>
            <a:bodyPr wrap="square" lIns="91440" tIns="45720" rIns="91440" bIns="45720" anchor="ctr">
              <a:noAutofit/>
            </a:bodyPr>
            <a:lstStyle/>
            <a:p>
              <a:pPr algn="ctr"/>
              <a:r>
                <a:rPr lang="zh-CN" altLang="en-US" b="1" dirty="0"/>
                <a:t>链路</a:t>
              </a:r>
              <a:endParaRPr lang="en-US" altLang="zh-CN" b="1" dirty="0"/>
            </a:p>
          </p:txBody>
        </p:sp>
      </p:grpSp>
      <p:sp>
        <p:nvSpPr>
          <p:cNvPr id="18" name="íşlïḍè">
            <a:extLst>
              <a:ext uri="{FF2B5EF4-FFF2-40B4-BE49-F238E27FC236}">
                <a16:creationId xmlns:a16="http://schemas.microsoft.com/office/drawing/2014/main" id="{6308FAD9-8815-439F-B3D6-D150295C7434}"/>
              </a:ext>
            </a:extLst>
          </p:cNvPr>
          <p:cNvSpPr txBox="1"/>
          <p:nvPr/>
        </p:nvSpPr>
        <p:spPr>
          <a:xfrm>
            <a:off x="3542100" y="3743886"/>
            <a:ext cx="300790" cy="733164"/>
          </a:xfrm>
          <a:prstGeom prst="rect">
            <a:avLst/>
          </a:prstGeom>
          <a:noFill/>
        </p:spPr>
        <p:txBody>
          <a:bodyPr wrap="square" lIns="91440" tIns="45720" rIns="91440" bIns="45720" anchor="ctr">
            <a:noAutofit/>
          </a:bodyPr>
          <a:lstStyle/>
          <a:p>
            <a:pPr algn="ctr"/>
            <a:r>
              <a:rPr lang="zh-CN" altLang="en-US" b="1" dirty="0"/>
              <a:t>带</a:t>
            </a:r>
            <a:endParaRPr lang="en-US" altLang="zh-CN" b="1" dirty="0"/>
          </a:p>
          <a:p>
            <a:pPr algn="ctr"/>
            <a:r>
              <a:rPr lang="zh-CN" altLang="en-US" b="1" dirty="0"/>
              <a:t>宽</a:t>
            </a:r>
            <a:endParaRPr lang="en-US" altLang="zh-CN" b="1" dirty="0"/>
          </a:p>
        </p:txBody>
      </p:sp>
    </p:spTree>
    <p:custDataLst>
      <p:tags r:id="rId1"/>
    </p:custDataLst>
    <p:extLst>
      <p:ext uri="{BB962C8B-B14F-4D97-AF65-F5344CB8AC3E}">
        <p14:creationId xmlns:p14="http://schemas.microsoft.com/office/powerpoint/2010/main" val="1243200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p:cTn id="12" dur="500" fill="hold"/>
                                        <p:tgtEl>
                                          <p:spTgt spid="15"/>
                                        </p:tgtEl>
                                        <p:attrNameLst>
                                          <p:attrName>ppt_w</p:attrName>
                                        </p:attrNameLst>
                                      </p:cBhvr>
                                      <p:tavLst>
                                        <p:tav tm="0">
                                          <p:val>
                                            <p:fltVal val="0"/>
                                          </p:val>
                                        </p:tav>
                                        <p:tav tm="100000">
                                          <p:val>
                                            <p:strVal val="#ppt_w"/>
                                          </p:val>
                                        </p:tav>
                                      </p:tavLst>
                                    </p:anim>
                                    <p:anim calcmode="lin" valueType="num">
                                      <p:cBhvr>
                                        <p:cTn id="13" dur="500" fill="hold"/>
                                        <p:tgtEl>
                                          <p:spTgt spid="15"/>
                                        </p:tgtEl>
                                        <p:attrNameLst>
                                          <p:attrName>ppt_h</p:attrName>
                                        </p:attrNameLst>
                                      </p:cBhvr>
                                      <p:tavLst>
                                        <p:tav tm="0">
                                          <p:val>
                                            <p:fltVal val="0"/>
                                          </p:val>
                                        </p:tav>
                                        <p:tav tm="100000">
                                          <p:val>
                                            <p:strVal val="#ppt_h"/>
                                          </p:val>
                                        </p:tav>
                                      </p:tavLst>
                                    </p:anim>
                                    <p:anim calcmode="lin" valueType="num">
                                      <p:cBhvr>
                                        <p:cTn id="14" dur="500" fill="hold"/>
                                        <p:tgtEl>
                                          <p:spTgt spid="15"/>
                                        </p:tgtEl>
                                        <p:attrNameLst>
                                          <p:attrName>style.rotation</p:attrName>
                                        </p:attrNameLst>
                                      </p:cBhvr>
                                      <p:tavLst>
                                        <p:tav tm="0">
                                          <p:val>
                                            <p:fltVal val="360"/>
                                          </p:val>
                                        </p:tav>
                                        <p:tav tm="100000">
                                          <p:val>
                                            <p:fltVal val="0"/>
                                          </p:val>
                                        </p:tav>
                                      </p:tavLst>
                                    </p:anim>
                                    <p:animEffect transition="in" filter="fade">
                                      <p:cBhvr>
                                        <p:cTn id="15" dur="500"/>
                                        <p:tgtEl>
                                          <p:spTgt spid="15"/>
                                        </p:tgtEl>
                                      </p:cBhvr>
                                    </p:animEffect>
                                  </p:childTnLst>
                                </p:cTn>
                              </p:par>
                            </p:childTnLst>
                          </p:cTn>
                        </p:par>
                        <p:par>
                          <p:cTn id="16" fill="hold">
                            <p:stCondLst>
                              <p:cond delay="500"/>
                            </p:stCondLst>
                            <p:childTnLst>
                              <p:par>
                                <p:cTn id="17" presetID="1" presetClass="entr" presetSubtype="0" fill="hold" grpId="0" nodeType="afterEffect">
                                  <p:stCondLst>
                                    <p:cond delay="0"/>
                                  </p:stCondLst>
                                  <p:iterate type="lt">
                                    <p:tmAbs val="100"/>
                                  </p:iterate>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0"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800" decel="100000"/>
                                        <p:tgtEl>
                                          <p:spTgt spid="6"/>
                                        </p:tgtEl>
                                      </p:cBhvr>
                                    </p:animEffect>
                                    <p:anim calcmode="lin" valueType="num">
                                      <p:cBhvr>
                                        <p:cTn id="24" dur="800" decel="100000" fill="hold"/>
                                        <p:tgtEl>
                                          <p:spTgt spid="6"/>
                                        </p:tgtEl>
                                        <p:attrNameLst>
                                          <p:attrName>style.rotation</p:attrName>
                                        </p:attrNameLst>
                                      </p:cBhvr>
                                      <p:tavLst>
                                        <p:tav tm="0">
                                          <p:val>
                                            <p:fltVal val="-90"/>
                                          </p:val>
                                        </p:tav>
                                        <p:tav tm="100000">
                                          <p:val>
                                            <p:fltVal val="0"/>
                                          </p:val>
                                        </p:tav>
                                      </p:tavLst>
                                    </p:anim>
                                    <p:anim calcmode="lin" valueType="num">
                                      <p:cBhvr>
                                        <p:cTn id="25" dur="800" decel="100000" fill="hold"/>
                                        <p:tgtEl>
                                          <p:spTgt spid="6"/>
                                        </p:tgtEl>
                                        <p:attrNameLst>
                                          <p:attrName>ppt_x</p:attrName>
                                        </p:attrNameLst>
                                      </p:cBhvr>
                                      <p:tavLst>
                                        <p:tav tm="0">
                                          <p:val>
                                            <p:strVal val="#ppt_x+0.4"/>
                                          </p:val>
                                        </p:tav>
                                        <p:tav tm="100000">
                                          <p:val>
                                            <p:strVal val="#ppt_x-0.05"/>
                                          </p:val>
                                        </p:tav>
                                      </p:tavLst>
                                    </p:anim>
                                    <p:anim calcmode="lin" valueType="num">
                                      <p:cBhvr>
                                        <p:cTn id="26" dur="800" decel="100000" fill="hold"/>
                                        <p:tgtEl>
                                          <p:spTgt spid="6"/>
                                        </p:tgtEl>
                                        <p:attrNameLst>
                                          <p:attrName>ppt_y</p:attrName>
                                        </p:attrNameLst>
                                      </p:cBhvr>
                                      <p:tavLst>
                                        <p:tav tm="0">
                                          <p:val>
                                            <p:strVal val="#ppt_y-0.4"/>
                                          </p:val>
                                        </p:tav>
                                        <p:tav tm="100000">
                                          <p:val>
                                            <p:strVal val="#ppt_y+0.1"/>
                                          </p:val>
                                        </p:tav>
                                      </p:tavLst>
                                    </p:anim>
                                    <p:anim calcmode="lin" valueType="num">
                                      <p:cBhvr>
                                        <p:cTn id="27" dur="200" accel="100000" fill="hold">
                                          <p:stCondLst>
                                            <p:cond delay="800"/>
                                          </p:stCondLst>
                                        </p:cTn>
                                        <p:tgtEl>
                                          <p:spTgt spid="6"/>
                                        </p:tgtEl>
                                        <p:attrNameLst>
                                          <p:attrName>ppt_x</p:attrName>
                                        </p:attrNameLst>
                                      </p:cBhvr>
                                      <p:tavLst>
                                        <p:tav tm="0">
                                          <p:val>
                                            <p:strVal val="#ppt_x-0.05"/>
                                          </p:val>
                                        </p:tav>
                                        <p:tav tm="100000">
                                          <p:val>
                                            <p:strVal val="#ppt_x"/>
                                          </p:val>
                                        </p:tav>
                                      </p:tavLst>
                                    </p:anim>
                                    <p:anim calcmode="lin" valueType="num">
                                      <p:cBhvr>
                                        <p:cTn id="28" dur="200" accel="100000" fill="hold">
                                          <p:stCondLst>
                                            <p:cond delay="800"/>
                                          </p:stCondLst>
                                        </p:cTn>
                                        <p:tgtEl>
                                          <p:spTgt spid="6"/>
                                        </p:tgtEl>
                                        <p:attrNameLst>
                                          <p:attrName>ppt_y</p:attrName>
                                        </p:attrNameLst>
                                      </p:cBhvr>
                                      <p:tavLst>
                                        <p:tav tm="0">
                                          <p:val>
                                            <p:strVal val="#ppt_y+0.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9" presetClass="entr" presetSubtype="0" decel="100000" fill="hold" grpId="0" nodeType="clickEffect">
                                  <p:stCondLst>
                                    <p:cond delay="0"/>
                                  </p:stCondLst>
                                  <p:childTnLst>
                                    <p:set>
                                      <p:cBhvr>
                                        <p:cTn id="39" dur="1" fill="hold">
                                          <p:stCondLst>
                                            <p:cond delay="0"/>
                                          </p:stCondLst>
                                        </p:cTn>
                                        <p:tgtEl>
                                          <p:spTgt spid="18"/>
                                        </p:tgtEl>
                                        <p:attrNameLst>
                                          <p:attrName>style.visibility</p:attrName>
                                        </p:attrNameLst>
                                      </p:cBhvr>
                                      <p:to>
                                        <p:strVal val="visible"/>
                                      </p:to>
                                    </p:set>
                                    <p:anim calcmode="lin" valueType="num">
                                      <p:cBhvr>
                                        <p:cTn id="40" dur="1000" fill="hold"/>
                                        <p:tgtEl>
                                          <p:spTgt spid="18"/>
                                        </p:tgtEl>
                                        <p:attrNameLst>
                                          <p:attrName>ppt_w</p:attrName>
                                        </p:attrNameLst>
                                      </p:cBhvr>
                                      <p:tavLst>
                                        <p:tav tm="0">
                                          <p:val>
                                            <p:fltVal val="0"/>
                                          </p:val>
                                        </p:tav>
                                        <p:tav tm="100000">
                                          <p:val>
                                            <p:strVal val="#ppt_w"/>
                                          </p:val>
                                        </p:tav>
                                      </p:tavLst>
                                    </p:anim>
                                    <p:anim calcmode="lin" valueType="num">
                                      <p:cBhvr>
                                        <p:cTn id="41" dur="1000" fill="hold"/>
                                        <p:tgtEl>
                                          <p:spTgt spid="18"/>
                                        </p:tgtEl>
                                        <p:attrNameLst>
                                          <p:attrName>ppt_h</p:attrName>
                                        </p:attrNameLst>
                                      </p:cBhvr>
                                      <p:tavLst>
                                        <p:tav tm="0">
                                          <p:val>
                                            <p:fltVal val="0"/>
                                          </p:val>
                                        </p:tav>
                                        <p:tav tm="100000">
                                          <p:val>
                                            <p:strVal val="#ppt_h"/>
                                          </p:val>
                                        </p:tav>
                                      </p:tavLst>
                                    </p:anim>
                                    <p:anim calcmode="lin" valueType="num">
                                      <p:cBhvr>
                                        <p:cTn id="42" dur="1000" fill="hold"/>
                                        <p:tgtEl>
                                          <p:spTgt spid="18"/>
                                        </p:tgtEl>
                                        <p:attrNameLst>
                                          <p:attrName>style.rotation</p:attrName>
                                        </p:attrNameLst>
                                      </p:cBhvr>
                                      <p:tavLst>
                                        <p:tav tm="0">
                                          <p:val>
                                            <p:fltVal val="360"/>
                                          </p:val>
                                        </p:tav>
                                        <p:tav tm="100000">
                                          <p:val>
                                            <p:fltVal val="0"/>
                                          </p:val>
                                        </p:tav>
                                      </p:tavLst>
                                    </p:anim>
                                    <p:animEffect transition="in" filter="fade">
                                      <p:cBhvr>
                                        <p:cTn id="43"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p:bldP spid="18" grpId="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2374A106-F55B-4B4F-9669-C4928A859A83}"/>
              </a:ext>
            </a:extLst>
          </p:cNvPr>
          <p:cNvGrpSpPr/>
          <p:nvPr/>
        </p:nvGrpSpPr>
        <p:grpSpPr>
          <a:xfrm>
            <a:off x="3683530" y="3186429"/>
            <a:ext cx="4901072" cy="485141"/>
            <a:chOff x="3683530" y="3186429"/>
            <a:chExt cx="4901072" cy="485141"/>
          </a:xfrm>
        </p:grpSpPr>
        <p:cxnSp>
          <p:nvCxnSpPr>
            <p:cNvPr id="8" name="直接连接符 7">
              <a:extLst>
                <a:ext uri="{FF2B5EF4-FFF2-40B4-BE49-F238E27FC236}">
                  <a16:creationId xmlns:a16="http://schemas.microsoft.com/office/drawing/2014/main" id="{25566973-7673-4971-BF0A-B57E86CD1A55}"/>
                </a:ext>
              </a:extLst>
            </p:cNvPr>
            <p:cNvCxnSpPr>
              <a:cxnSpLocks/>
            </p:cNvCxnSpPr>
            <p:nvPr/>
          </p:nvCxnSpPr>
          <p:spPr>
            <a:xfrm flipV="1">
              <a:off x="8584602" y="3186429"/>
              <a:ext cx="0" cy="48514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01808806-661F-406B-ADE1-3157765CDCD8}"/>
                </a:ext>
              </a:extLst>
            </p:cNvPr>
            <p:cNvCxnSpPr>
              <a:cxnSpLocks/>
            </p:cNvCxnSpPr>
            <p:nvPr/>
          </p:nvCxnSpPr>
          <p:spPr>
            <a:xfrm flipV="1">
              <a:off x="3683530" y="3186429"/>
              <a:ext cx="0" cy="48514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6D441B47-9C42-476D-AFCC-99BE49A01F35}"/>
                </a:ext>
              </a:extLst>
            </p:cNvPr>
            <p:cNvCxnSpPr/>
            <p:nvPr/>
          </p:nvCxnSpPr>
          <p:spPr>
            <a:xfrm>
              <a:off x="3683530" y="3428999"/>
              <a:ext cx="4901072"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íşlïḍè">
              <a:extLst>
                <a:ext uri="{FF2B5EF4-FFF2-40B4-BE49-F238E27FC236}">
                  <a16:creationId xmlns:a16="http://schemas.microsoft.com/office/drawing/2014/main" id="{CCCA602A-6989-4504-8FC1-D1A1FCAD5E33}"/>
                </a:ext>
              </a:extLst>
            </p:cNvPr>
            <p:cNvSpPr txBox="1"/>
            <p:nvPr/>
          </p:nvSpPr>
          <p:spPr>
            <a:xfrm>
              <a:off x="5551725" y="3298313"/>
              <a:ext cx="1100133" cy="252757"/>
            </a:xfrm>
            <a:prstGeom prst="rect">
              <a:avLst/>
            </a:prstGeom>
            <a:solidFill>
              <a:schemeClr val="bg1"/>
            </a:solidFill>
          </p:spPr>
          <p:txBody>
            <a:bodyPr wrap="square" lIns="91440" tIns="45720" rIns="91440" bIns="45720" anchor="ctr">
              <a:noAutofit/>
            </a:bodyPr>
            <a:lstStyle/>
            <a:p>
              <a:pPr algn="ctr"/>
              <a:r>
                <a:rPr lang="zh-CN" altLang="en-US" b="1" dirty="0"/>
                <a:t>传播时延</a:t>
              </a:r>
              <a:endParaRPr lang="en-US" altLang="zh-CN" b="1" dirty="0"/>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6160900" y="1299908"/>
            <a:ext cx="1334228" cy="482600"/>
          </a:xfrm>
          <a:prstGeom prst="rect">
            <a:avLst/>
          </a:prstGeom>
          <a:solidFill>
            <a:schemeClr val="accent5"/>
          </a:solidFill>
          <a:ln w="12700" cap="rnd">
            <a:noFill/>
            <a:prstDash val="solid"/>
            <a:round/>
            <a:headEnd/>
            <a:tailEnd/>
          </a:ln>
          <a:effectLst>
            <a:outerShdw blurRad="254000" dist="127000" algn="ctr" rotWithShape="0">
              <a:schemeClr val="accent5">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15" name="矩形 14">
            <a:extLst>
              <a:ext uri="{FF2B5EF4-FFF2-40B4-BE49-F238E27FC236}">
                <a16:creationId xmlns:a16="http://schemas.microsoft.com/office/drawing/2014/main" id="{ABBAC8A3-16FC-4520-89A8-B48409F126D5}"/>
              </a:ext>
            </a:extLst>
          </p:cNvPr>
          <p:cNvSpPr/>
          <p:nvPr/>
        </p:nvSpPr>
        <p:spPr>
          <a:xfrm>
            <a:off x="933106" y="2146858"/>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íşlïḍè">
            <a:extLst>
              <a:ext uri="{FF2B5EF4-FFF2-40B4-BE49-F238E27FC236}">
                <a16:creationId xmlns:a16="http://schemas.microsoft.com/office/drawing/2014/main" id="{C44AEED8-FED5-4B0D-922A-131BFA5643D8}"/>
              </a:ext>
            </a:extLst>
          </p:cNvPr>
          <p:cNvSpPr txBox="1"/>
          <p:nvPr/>
        </p:nvSpPr>
        <p:spPr>
          <a:xfrm>
            <a:off x="1318661" y="2087703"/>
            <a:ext cx="4490468" cy="419100"/>
          </a:xfrm>
          <a:prstGeom prst="rect">
            <a:avLst/>
          </a:prstGeom>
          <a:noFill/>
        </p:spPr>
        <p:txBody>
          <a:bodyPr wrap="square" lIns="91440" tIns="45720" rIns="91440" bIns="45720" anchor="ctr">
            <a:noAutofit/>
          </a:bodyPr>
          <a:lstStyle/>
          <a:p>
            <a:r>
              <a:rPr lang="zh-CN" altLang="en-US" sz="2000" b="1" dirty="0"/>
              <a:t>时延带宽积是</a:t>
            </a:r>
            <a:r>
              <a:rPr lang="zh-CN" altLang="en-US" sz="2000" b="1" dirty="0">
                <a:solidFill>
                  <a:schemeClr val="accent1">
                    <a:lumMod val="75000"/>
                  </a:schemeClr>
                </a:solidFill>
              </a:rPr>
              <a:t>传播时延</a:t>
            </a:r>
            <a:r>
              <a:rPr lang="zh-CN" altLang="en-US" sz="2000" b="1" dirty="0"/>
              <a:t>和</a:t>
            </a:r>
            <a:r>
              <a:rPr lang="zh-CN" altLang="en-US" sz="2000" b="1" dirty="0">
                <a:solidFill>
                  <a:schemeClr val="accent1">
                    <a:lumMod val="75000"/>
                  </a:schemeClr>
                </a:solidFill>
              </a:rPr>
              <a:t>带宽</a:t>
            </a:r>
            <a:r>
              <a:rPr lang="zh-CN" altLang="en-US" sz="2000" b="1" dirty="0"/>
              <a:t>的乘积。</a:t>
            </a:r>
            <a:endParaRPr lang="en-US" altLang="zh-CN" sz="2000" b="1" dirty="0">
              <a:solidFill>
                <a:schemeClr val="accent1">
                  <a:lumMod val="75000"/>
                </a:schemeClr>
              </a:solidFill>
            </a:endParaRPr>
          </a:p>
        </p:txBody>
      </p:sp>
      <p:sp>
        <p:nvSpPr>
          <p:cNvPr id="5" name="圆柱体 4">
            <a:extLst>
              <a:ext uri="{FF2B5EF4-FFF2-40B4-BE49-F238E27FC236}">
                <a16:creationId xmlns:a16="http://schemas.microsoft.com/office/drawing/2014/main" id="{E02CEC5A-E638-46C4-9A8E-4961416CBF5C}"/>
              </a:ext>
            </a:extLst>
          </p:cNvPr>
          <p:cNvSpPr/>
          <p:nvPr/>
        </p:nvSpPr>
        <p:spPr>
          <a:xfrm rot="16200000">
            <a:off x="5676101" y="1483633"/>
            <a:ext cx="860612" cy="5253671"/>
          </a:xfrm>
          <a:prstGeom prst="can">
            <a:avLst>
              <a:gd name="adj" fmla="val 47500"/>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íşlïḍè">
            <a:extLst>
              <a:ext uri="{FF2B5EF4-FFF2-40B4-BE49-F238E27FC236}">
                <a16:creationId xmlns:a16="http://schemas.microsoft.com/office/drawing/2014/main" id="{8F91C1F1-3A08-4F41-94A3-D883F549C27D}"/>
              </a:ext>
            </a:extLst>
          </p:cNvPr>
          <p:cNvSpPr txBox="1"/>
          <p:nvPr/>
        </p:nvSpPr>
        <p:spPr>
          <a:xfrm>
            <a:off x="3740830" y="3574748"/>
            <a:ext cx="4981653" cy="416974"/>
          </a:xfrm>
          <a:prstGeom prst="rect">
            <a:avLst/>
          </a:prstGeom>
          <a:noFill/>
        </p:spPr>
        <p:txBody>
          <a:bodyPr wrap="square" lIns="91440" tIns="45720" rIns="91440" bIns="45720" anchor="ctr">
            <a:noAutofit/>
          </a:bodyPr>
          <a:lstStyle/>
          <a:p>
            <a:pPr algn="ctr"/>
            <a:r>
              <a:rPr lang="en-US" altLang="zh-CN" b="1" dirty="0"/>
              <a:t>1001100010011110011000110000011000011101010100</a:t>
            </a:r>
          </a:p>
        </p:txBody>
      </p:sp>
      <p:sp>
        <p:nvSpPr>
          <p:cNvPr id="18" name="íşlïḍè">
            <a:extLst>
              <a:ext uri="{FF2B5EF4-FFF2-40B4-BE49-F238E27FC236}">
                <a16:creationId xmlns:a16="http://schemas.microsoft.com/office/drawing/2014/main" id="{6308FAD9-8815-439F-B3D6-D150295C7434}"/>
              </a:ext>
            </a:extLst>
          </p:cNvPr>
          <p:cNvSpPr txBox="1"/>
          <p:nvPr/>
        </p:nvSpPr>
        <p:spPr>
          <a:xfrm>
            <a:off x="3542100" y="3743886"/>
            <a:ext cx="300790" cy="733164"/>
          </a:xfrm>
          <a:prstGeom prst="rect">
            <a:avLst/>
          </a:prstGeom>
          <a:noFill/>
        </p:spPr>
        <p:txBody>
          <a:bodyPr wrap="square" lIns="91440" tIns="45720" rIns="91440" bIns="45720" anchor="ctr">
            <a:noAutofit/>
          </a:bodyPr>
          <a:lstStyle/>
          <a:p>
            <a:pPr algn="ctr"/>
            <a:r>
              <a:rPr lang="zh-CN" altLang="en-US" b="1" dirty="0"/>
              <a:t>带</a:t>
            </a:r>
            <a:endParaRPr lang="en-US" altLang="zh-CN" b="1" dirty="0"/>
          </a:p>
          <a:p>
            <a:pPr algn="ctr"/>
            <a:r>
              <a:rPr lang="zh-CN" altLang="en-US" b="1" dirty="0"/>
              <a:t>宽</a:t>
            </a:r>
            <a:endParaRPr lang="en-US" altLang="zh-CN" b="1" dirty="0"/>
          </a:p>
        </p:txBody>
      </p:sp>
      <p:sp>
        <p:nvSpPr>
          <p:cNvPr id="25" name="íşlïḍè">
            <a:extLst>
              <a:ext uri="{FF2B5EF4-FFF2-40B4-BE49-F238E27FC236}">
                <a16:creationId xmlns:a16="http://schemas.microsoft.com/office/drawing/2014/main" id="{67D69914-A13D-4C8E-8236-1314B204FF7C}"/>
              </a:ext>
            </a:extLst>
          </p:cNvPr>
          <p:cNvSpPr txBox="1"/>
          <p:nvPr/>
        </p:nvSpPr>
        <p:spPr>
          <a:xfrm>
            <a:off x="3779670" y="3790360"/>
            <a:ext cx="4981653" cy="416974"/>
          </a:xfrm>
          <a:prstGeom prst="rect">
            <a:avLst/>
          </a:prstGeom>
          <a:noFill/>
        </p:spPr>
        <p:txBody>
          <a:bodyPr wrap="square" lIns="91440" tIns="45720" rIns="91440" bIns="45720" anchor="ctr">
            <a:noAutofit/>
          </a:bodyPr>
          <a:lstStyle/>
          <a:p>
            <a:pPr algn="ctr"/>
            <a:r>
              <a:rPr lang="en-US" altLang="zh-CN" b="1" dirty="0"/>
              <a:t>10101010001111000101011110111011101111000111010</a:t>
            </a:r>
          </a:p>
        </p:txBody>
      </p:sp>
      <p:sp>
        <p:nvSpPr>
          <p:cNvPr id="26" name="íşlïḍè">
            <a:extLst>
              <a:ext uri="{FF2B5EF4-FFF2-40B4-BE49-F238E27FC236}">
                <a16:creationId xmlns:a16="http://schemas.microsoft.com/office/drawing/2014/main" id="{29836B52-E9BE-450D-910B-95052F57E816}"/>
              </a:ext>
            </a:extLst>
          </p:cNvPr>
          <p:cNvSpPr txBox="1"/>
          <p:nvPr/>
        </p:nvSpPr>
        <p:spPr>
          <a:xfrm>
            <a:off x="3748828" y="4005972"/>
            <a:ext cx="5046944" cy="416974"/>
          </a:xfrm>
          <a:prstGeom prst="rect">
            <a:avLst/>
          </a:prstGeom>
          <a:noFill/>
        </p:spPr>
        <p:txBody>
          <a:bodyPr wrap="square" lIns="91440" tIns="45720" rIns="91440" bIns="45720" anchor="ctr">
            <a:noAutofit/>
          </a:bodyPr>
          <a:lstStyle/>
          <a:p>
            <a:pPr algn="ctr"/>
            <a:r>
              <a:rPr lang="en-US" altLang="zh-CN" b="1" dirty="0"/>
              <a:t>1001100000111110010101100111000101011010011011</a:t>
            </a:r>
          </a:p>
        </p:txBody>
      </p:sp>
      <p:sp>
        <p:nvSpPr>
          <p:cNvPr id="28" name="íşlïḍè">
            <a:extLst>
              <a:ext uri="{FF2B5EF4-FFF2-40B4-BE49-F238E27FC236}">
                <a16:creationId xmlns:a16="http://schemas.microsoft.com/office/drawing/2014/main" id="{EF1E25E7-9F70-4A2A-959A-19B37D29A8DB}"/>
              </a:ext>
            </a:extLst>
          </p:cNvPr>
          <p:cNvSpPr txBox="1"/>
          <p:nvPr/>
        </p:nvSpPr>
        <p:spPr>
          <a:xfrm>
            <a:off x="3740830" y="4221583"/>
            <a:ext cx="4981653" cy="416974"/>
          </a:xfrm>
          <a:prstGeom prst="rect">
            <a:avLst/>
          </a:prstGeom>
          <a:noFill/>
        </p:spPr>
        <p:txBody>
          <a:bodyPr wrap="square" lIns="91440" tIns="45720" rIns="91440" bIns="45720" anchor="ctr">
            <a:noAutofit/>
          </a:bodyPr>
          <a:lstStyle/>
          <a:p>
            <a:pPr algn="ctr"/>
            <a:r>
              <a:rPr lang="en-US" altLang="zh-CN" b="1" dirty="0"/>
              <a:t>0011010101101010000111011000111000101011110111</a:t>
            </a:r>
          </a:p>
        </p:txBody>
      </p:sp>
      <p:pic>
        <p:nvPicPr>
          <p:cNvPr id="7" name="图片 6">
            <a:extLst>
              <a:ext uri="{FF2B5EF4-FFF2-40B4-BE49-F238E27FC236}">
                <a16:creationId xmlns:a16="http://schemas.microsoft.com/office/drawing/2014/main" id="{64A3526A-2200-CC61-09C5-275829F08003}"/>
              </a:ext>
            </a:extLst>
          </p:cNvPr>
          <p:cNvPicPr>
            <a:picLocks noChangeAspect="1"/>
          </p:cNvPicPr>
          <p:nvPr/>
        </p:nvPicPr>
        <p:blipFill>
          <a:blip r:embed="rId3"/>
          <a:stretch>
            <a:fillRect/>
          </a:stretch>
        </p:blipFill>
        <p:spPr>
          <a:xfrm>
            <a:off x="807630" y="4834434"/>
            <a:ext cx="9112718" cy="1124008"/>
          </a:xfrm>
          <a:prstGeom prst="rect">
            <a:avLst/>
          </a:prstGeom>
        </p:spPr>
      </p:pic>
    </p:spTree>
    <p:custDataLst>
      <p:tags r:id="rId1"/>
    </p:custDataLst>
    <p:extLst>
      <p:ext uri="{BB962C8B-B14F-4D97-AF65-F5344CB8AC3E}">
        <p14:creationId xmlns:p14="http://schemas.microsoft.com/office/powerpoint/2010/main" val="1106223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5" grpId="0"/>
      <p:bldP spid="26" grpId="0"/>
      <p:bldP spid="28"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a:extLst>
              <a:ext uri="{FF2B5EF4-FFF2-40B4-BE49-F238E27FC236}">
                <a16:creationId xmlns:a16="http://schemas.microsoft.com/office/drawing/2014/main" id="{729AC91F-6DE2-4147-BFDC-4D3465921C7B}"/>
              </a:ext>
            </a:extLst>
          </p:cNvPr>
          <p:cNvGrpSpPr/>
          <p:nvPr/>
        </p:nvGrpSpPr>
        <p:grpSpPr>
          <a:xfrm>
            <a:off x="2636208" y="3790875"/>
            <a:ext cx="6942121" cy="532815"/>
            <a:chOff x="2646966" y="4253457"/>
            <a:chExt cx="6942121" cy="532815"/>
          </a:xfrm>
        </p:grpSpPr>
        <p:cxnSp>
          <p:nvCxnSpPr>
            <p:cNvPr id="58" name="直接连接符 57">
              <a:extLst>
                <a:ext uri="{FF2B5EF4-FFF2-40B4-BE49-F238E27FC236}">
                  <a16:creationId xmlns:a16="http://schemas.microsoft.com/office/drawing/2014/main" id="{D2537DC7-C88E-4451-B9F9-3C4690C09C22}"/>
                </a:ext>
              </a:extLst>
            </p:cNvPr>
            <p:cNvCxnSpPr>
              <a:cxnSpLocks/>
            </p:cNvCxnSpPr>
            <p:nvPr/>
          </p:nvCxnSpPr>
          <p:spPr>
            <a:xfrm flipV="1">
              <a:off x="9589087" y="4301131"/>
              <a:ext cx="0" cy="48514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37F5CB4D-A1B2-47FE-828E-C7DBC9DE074E}"/>
                </a:ext>
              </a:extLst>
            </p:cNvPr>
            <p:cNvCxnSpPr>
              <a:cxnSpLocks/>
            </p:cNvCxnSpPr>
            <p:nvPr/>
          </p:nvCxnSpPr>
          <p:spPr>
            <a:xfrm flipV="1">
              <a:off x="2646966" y="4261440"/>
              <a:ext cx="0" cy="48514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接箭头连接符 59">
              <a:extLst>
                <a:ext uri="{FF2B5EF4-FFF2-40B4-BE49-F238E27FC236}">
                  <a16:creationId xmlns:a16="http://schemas.microsoft.com/office/drawing/2014/main" id="{AFB7D594-D23E-46A1-9C64-7ECB13D8F5A1}"/>
                </a:ext>
              </a:extLst>
            </p:cNvPr>
            <p:cNvCxnSpPr>
              <a:cxnSpLocks/>
            </p:cNvCxnSpPr>
            <p:nvPr/>
          </p:nvCxnSpPr>
          <p:spPr>
            <a:xfrm>
              <a:off x="2646966" y="4450220"/>
              <a:ext cx="6942121"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íşlïḍè">
              <a:extLst>
                <a:ext uri="{FF2B5EF4-FFF2-40B4-BE49-F238E27FC236}">
                  <a16:creationId xmlns:a16="http://schemas.microsoft.com/office/drawing/2014/main" id="{89C72975-6EB5-4D1D-BB6C-2FAF432B0DE7}"/>
                </a:ext>
              </a:extLst>
            </p:cNvPr>
            <p:cNvSpPr txBox="1"/>
            <p:nvPr/>
          </p:nvSpPr>
          <p:spPr>
            <a:xfrm>
              <a:off x="3979945" y="4253457"/>
              <a:ext cx="4210128" cy="364185"/>
            </a:xfrm>
            <a:prstGeom prst="rect">
              <a:avLst/>
            </a:prstGeom>
            <a:solidFill>
              <a:schemeClr val="bg1"/>
            </a:solidFill>
          </p:spPr>
          <p:txBody>
            <a:bodyPr wrap="square" lIns="91440" tIns="45720" rIns="91440" bIns="45720" anchor="ctr">
              <a:noAutofit/>
            </a:bodyPr>
            <a:lstStyle/>
            <a:p>
              <a:pPr algn="ctr"/>
              <a:r>
                <a:rPr lang="zh-CN" altLang="en-US" b="1" dirty="0"/>
                <a:t>光纤链路长</a:t>
              </a:r>
              <a:r>
                <a:rPr lang="en-US" altLang="zh-CN" b="1" dirty="0"/>
                <a:t>1km</a:t>
              </a:r>
              <a:r>
                <a:rPr lang="zh-CN" altLang="en-US" b="1" dirty="0"/>
                <a:t>，则信号传播时延为</a:t>
              </a:r>
              <a:r>
                <a:rPr lang="en-US" altLang="zh-CN" b="1" dirty="0"/>
                <a:t>5</a:t>
              </a:r>
              <a:r>
                <a:rPr lang="el-GR" altLang="zh-CN" b="1" dirty="0"/>
                <a:t>μ</a:t>
              </a:r>
              <a:r>
                <a:rPr lang="en-US" altLang="zh-CN" b="1" dirty="0"/>
                <a:t>s</a:t>
              </a:r>
            </a:p>
          </p:txBody>
        </p:sp>
      </p:grpSp>
      <p:grpSp>
        <p:nvGrpSpPr>
          <p:cNvPr id="66" name="组合 65">
            <a:extLst>
              <a:ext uri="{FF2B5EF4-FFF2-40B4-BE49-F238E27FC236}">
                <a16:creationId xmlns:a16="http://schemas.microsoft.com/office/drawing/2014/main" id="{38EBC2A4-A53F-4F83-BBD1-63E1C40E8A73}"/>
              </a:ext>
            </a:extLst>
          </p:cNvPr>
          <p:cNvGrpSpPr/>
          <p:nvPr/>
        </p:nvGrpSpPr>
        <p:grpSpPr>
          <a:xfrm>
            <a:off x="581887" y="4113067"/>
            <a:ext cx="11028226" cy="735604"/>
            <a:chOff x="571129" y="4414751"/>
            <a:chExt cx="11028226" cy="735604"/>
          </a:xfrm>
        </p:grpSpPr>
        <p:pic>
          <p:nvPicPr>
            <p:cNvPr id="35" name="图形 34">
              <a:extLst>
                <a:ext uri="{FF2B5EF4-FFF2-40B4-BE49-F238E27FC236}">
                  <a16:creationId xmlns:a16="http://schemas.microsoft.com/office/drawing/2014/main" id="{EDCF436E-B2DC-4DA4-A137-683FCBD2DDC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604476" y="4414751"/>
              <a:ext cx="1210681" cy="735604"/>
            </a:xfrm>
            <a:prstGeom prst="rect">
              <a:avLst/>
            </a:prstGeom>
          </p:spPr>
        </p:pic>
        <p:sp>
          <p:nvSpPr>
            <p:cNvPr id="13" name="圆柱体 12">
              <a:extLst>
                <a:ext uri="{FF2B5EF4-FFF2-40B4-BE49-F238E27FC236}">
                  <a16:creationId xmlns:a16="http://schemas.microsoft.com/office/drawing/2014/main" id="{525E2058-B2CD-477B-BD17-EA87A915539F}"/>
                </a:ext>
              </a:extLst>
            </p:cNvPr>
            <p:cNvSpPr/>
            <p:nvPr/>
          </p:nvSpPr>
          <p:spPr>
            <a:xfrm rot="16200000">
              <a:off x="5885170" y="1273021"/>
              <a:ext cx="419549" cy="7019062"/>
            </a:xfrm>
            <a:prstGeom prst="can">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íşlïḍè">
              <a:extLst>
                <a:ext uri="{FF2B5EF4-FFF2-40B4-BE49-F238E27FC236}">
                  <a16:creationId xmlns:a16="http://schemas.microsoft.com/office/drawing/2014/main" id="{65CDCDB4-8720-46F2-8873-EC89A98AD9DF}"/>
                </a:ext>
              </a:extLst>
            </p:cNvPr>
            <p:cNvSpPr txBox="1"/>
            <p:nvPr/>
          </p:nvSpPr>
          <p:spPr>
            <a:xfrm>
              <a:off x="571129" y="4423994"/>
              <a:ext cx="900717" cy="482600"/>
            </a:xfrm>
            <a:prstGeom prst="rect">
              <a:avLst/>
            </a:prstGeom>
            <a:noFill/>
          </p:spPr>
          <p:txBody>
            <a:bodyPr wrap="square" lIns="91440" tIns="45720" rIns="91440" bIns="45720" anchor="ctr">
              <a:noAutofit/>
            </a:bodyPr>
            <a:lstStyle/>
            <a:p>
              <a:pPr algn="r"/>
              <a:r>
                <a:rPr lang="zh-CN" altLang="en-US" sz="2000" b="1" dirty="0"/>
                <a:t>主机</a:t>
              </a:r>
              <a:r>
                <a:rPr lang="en-US" altLang="zh-CN" sz="2000" b="1" dirty="0"/>
                <a:t>A</a:t>
              </a:r>
              <a:endParaRPr lang="en-US" altLang="zh-CN" sz="2000" b="1" dirty="0">
                <a:solidFill>
                  <a:schemeClr val="accent1">
                    <a:lumMod val="75000"/>
                  </a:schemeClr>
                </a:solidFill>
              </a:endParaRPr>
            </a:p>
          </p:txBody>
        </p:sp>
        <p:sp>
          <p:nvSpPr>
            <p:cNvPr id="56" name="íşlïḍè">
              <a:extLst>
                <a:ext uri="{FF2B5EF4-FFF2-40B4-BE49-F238E27FC236}">
                  <a16:creationId xmlns:a16="http://schemas.microsoft.com/office/drawing/2014/main" id="{6ACE1CA9-3C17-41B8-ABF0-81ED1CA76E2C}"/>
                </a:ext>
              </a:extLst>
            </p:cNvPr>
            <p:cNvSpPr txBox="1"/>
            <p:nvPr/>
          </p:nvSpPr>
          <p:spPr>
            <a:xfrm>
              <a:off x="10698638" y="4414751"/>
              <a:ext cx="900717" cy="482600"/>
            </a:xfrm>
            <a:prstGeom prst="rect">
              <a:avLst/>
            </a:prstGeom>
            <a:noFill/>
          </p:spPr>
          <p:txBody>
            <a:bodyPr wrap="square" lIns="91440" tIns="45720" rIns="91440" bIns="45720" anchor="ctr">
              <a:noAutofit/>
            </a:bodyPr>
            <a:lstStyle/>
            <a:p>
              <a:r>
                <a:rPr lang="zh-CN" altLang="en-US" sz="2000" b="1" dirty="0"/>
                <a:t>主机</a:t>
              </a:r>
              <a:r>
                <a:rPr lang="en-US" altLang="zh-CN" sz="2000" b="1" dirty="0"/>
                <a:t>B</a:t>
              </a:r>
              <a:endParaRPr lang="en-US" altLang="zh-CN" sz="2000" b="1" dirty="0">
                <a:solidFill>
                  <a:schemeClr val="accent1">
                    <a:lumMod val="75000"/>
                  </a:schemeClr>
                </a:solidFill>
              </a:endParaRPr>
            </a:p>
          </p:txBody>
        </p:sp>
        <p:pic>
          <p:nvPicPr>
            <p:cNvPr id="37" name="图形 36">
              <a:extLst>
                <a:ext uri="{FF2B5EF4-FFF2-40B4-BE49-F238E27FC236}">
                  <a16:creationId xmlns:a16="http://schemas.microsoft.com/office/drawing/2014/main" id="{797DA984-653A-40C1-B5B4-81B3AC47A12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74733" y="4414751"/>
              <a:ext cx="1210681" cy="735604"/>
            </a:xfrm>
            <a:prstGeom prst="rect">
              <a:avLst/>
            </a:prstGeom>
            <a:scene3d>
              <a:camera prst="orthographicFront">
                <a:rot lat="0" lon="10800000" rev="0"/>
              </a:camera>
              <a:lightRig rig="threePt" dir="t"/>
            </a:scene3d>
          </p:spPr>
        </p:pic>
      </p:grpSp>
      <p:grpSp>
        <p:nvGrpSpPr>
          <p:cNvPr id="9" name="组合 8">
            <a:extLst>
              <a:ext uri="{FF2B5EF4-FFF2-40B4-BE49-F238E27FC236}">
                <a16:creationId xmlns:a16="http://schemas.microsoft.com/office/drawing/2014/main" id="{874B31C8-B8F5-47EF-B71C-DA1846F1FE7A}"/>
              </a:ext>
            </a:extLst>
          </p:cNvPr>
          <p:cNvGrpSpPr/>
          <p:nvPr/>
        </p:nvGrpSpPr>
        <p:grpSpPr>
          <a:xfrm>
            <a:off x="5130644" y="2487086"/>
            <a:ext cx="1248643" cy="1012161"/>
            <a:chOff x="5130644" y="2885121"/>
            <a:chExt cx="1248643" cy="1012161"/>
          </a:xfrm>
        </p:grpSpPr>
        <p:sp>
          <p:nvSpPr>
            <p:cNvPr id="7" name="矩形 6">
              <a:extLst>
                <a:ext uri="{FF2B5EF4-FFF2-40B4-BE49-F238E27FC236}">
                  <a16:creationId xmlns:a16="http://schemas.microsoft.com/office/drawing/2014/main" id="{2ABB8C10-05AB-4D37-947F-C9C7CFF8DB9D}"/>
                </a:ext>
              </a:extLst>
            </p:cNvPr>
            <p:cNvSpPr/>
            <p:nvPr/>
          </p:nvSpPr>
          <p:spPr>
            <a:xfrm>
              <a:off x="5130644" y="3324689"/>
              <a:ext cx="1248642" cy="572593"/>
            </a:xfrm>
            <a:prstGeom prst="rect">
              <a:avLst/>
            </a:prstGeom>
            <a:solidFill>
              <a:schemeClr val="accent5">
                <a:lumMod val="20000"/>
                <a:lumOff val="80000"/>
              </a:schemeClr>
            </a:solidFill>
            <a:ln>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íşlïḍè">
              <a:extLst>
                <a:ext uri="{FF2B5EF4-FFF2-40B4-BE49-F238E27FC236}">
                  <a16:creationId xmlns:a16="http://schemas.microsoft.com/office/drawing/2014/main" id="{04EDBC7E-47DF-4814-875F-1B89D37DC4AE}"/>
                </a:ext>
              </a:extLst>
            </p:cNvPr>
            <p:cNvSpPr txBox="1"/>
            <p:nvPr/>
          </p:nvSpPr>
          <p:spPr>
            <a:xfrm>
              <a:off x="5130644" y="2885121"/>
              <a:ext cx="1248643" cy="482600"/>
            </a:xfrm>
            <a:prstGeom prst="rect">
              <a:avLst/>
            </a:prstGeom>
            <a:noFill/>
          </p:spPr>
          <p:txBody>
            <a:bodyPr wrap="square" lIns="91440" tIns="45720" rIns="91440" bIns="45720" anchor="ctr">
              <a:noAutofit/>
            </a:bodyPr>
            <a:lstStyle/>
            <a:p>
              <a:pPr algn="ctr"/>
              <a:r>
                <a:rPr lang="zh-CN" altLang="en-US" sz="2000" b="1" dirty="0"/>
                <a:t>传播时延</a:t>
              </a:r>
              <a:endParaRPr lang="en-US" altLang="zh-CN" sz="2000" b="1" dirty="0">
                <a:solidFill>
                  <a:schemeClr val="accent1">
                    <a:lumMod val="75000"/>
                  </a:schemeClr>
                </a:solidFill>
              </a:endParaRPr>
            </a:p>
          </p:txBody>
        </p:sp>
      </p:grpSp>
      <p:grpSp>
        <p:nvGrpSpPr>
          <p:cNvPr id="12" name="组合 11">
            <a:extLst>
              <a:ext uri="{FF2B5EF4-FFF2-40B4-BE49-F238E27FC236}">
                <a16:creationId xmlns:a16="http://schemas.microsoft.com/office/drawing/2014/main" id="{38215AD7-75E4-43CB-8DAF-92DE3DB86F3D}"/>
              </a:ext>
            </a:extLst>
          </p:cNvPr>
          <p:cNvGrpSpPr/>
          <p:nvPr/>
        </p:nvGrpSpPr>
        <p:grpSpPr>
          <a:xfrm>
            <a:off x="6748509" y="2487086"/>
            <a:ext cx="701872" cy="1010196"/>
            <a:chOff x="6748509" y="2885121"/>
            <a:chExt cx="701872" cy="1010196"/>
          </a:xfrm>
        </p:grpSpPr>
        <p:sp>
          <p:nvSpPr>
            <p:cNvPr id="31" name="矩形 30">
              <a:extLst>
                <a:ext uri="{FF2B5EF4-FFF2-40B4-BE49-F238E27FC236}">
                  <a16:creationId xmlns:a16="http://schemas.microsoft.com/office/drawing/2014/main" id="{BEEB1624-CB65-4DDE-B381-CC2E828DB236}"/>
                </a:ext>
              </a:extLst>
            </p:cNvPr>
            <p:cNvSpPr/>
            <p:nvPr/>
          </p:nvSpPr>
          <p:spPr>
            <a:xfrm>
              <a:off x="6748509" y="3322724"/>
              <a:ext cx="695783" cy="572593"/>
            </a:xfrm>
            <a:prstGeom prst="rect">
              <a:avLst/>
            </a:prstGeom>
            <a:solidFill>
              <a:schemeClr val="accent5">
                <a:lumMod val="20000"/>
                <a:lumOff val="80000"/>
              </a:schemeClr>
            </a:solidFill>
            <a:ln>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íşlïḍè">
              <a:extLst>
                <a:ext uri="{FF2B5EF4-FFF2-40B4-BE49-F238E27FC236}">
                  <a16:creationId xmlns:a16="http://schemas.microsoft.com/office/drawing/2014/main" id="{D0B72E32-3504-4547-B4D5-BE50414866D7}"/>
                </a:ext>
              </a:extLst>
            </p:cNvPr>
            <p:cNvSpPr txBox="1"/>
            <p:nvPr/>
          </p:nvSpPr>
          <p:spPr>
            <a:xfrm>
              <a:off x="6748509" y="2885121"/>
              <a:ext cx="701872" cy="482600"/>
            </a:xfrm>
            <a:prstGeom prst="rect">
              <a:avLst/>
            </a:prstGeom>
            <a:noFill/>
          </p:spPr>
          <p:txBody>
            <a:bodyPr wrap="square" lIns="91440" tIns="45720" rIns="91440" bIns="45720" anchor="ctr">
              <a:noAutofit/>
            </a:bodyPr>
            <a:lstStyle/>
            <a:p>
              <a:pPr algn="ctr"/>
              <a:r>
                <a:rPr lang="zh-CN" altLang="en-US" sz="2000" b="1" dirty="0"/>
                <a:t>带宽</a:t>
              </a:r>
              <a:endParaRPr lang="en-US" altLang="zh-CN" sz="2000" b="1" dirty="0">
                <a:solidFill>
                  <a:schemeClr val="accent1">
                    <a:lumMod val="75000"/>
                  </a:schemeClr>
                </a:solidFill>
              </a:endParaRP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6160900" y="1299908"/>
            <a:ext cx="1334228" cy="482600"/>
          </a:xfrm>
          <a:prstGeom prst="rect">
            <a:avLst/>
          </a:prstGeom>
          <a:solidFill>
            <a:schemeClr val="accent5"/>
          </a:solidFill>
          <a:ln w="12700" cap="rnd">
            <a:noFill/>
            <a:prstDash val="solid"/>
            <a:round/>
            <a:headEnd/>
            <a:tailEnd/>
          </a:ln>
          <a:effectLst>
            <a:outerShdw blurRad="254000" dist="127000" algn="ctr" rotWithShape="0">
              <a:schemeClr val="accent5">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16" name="íşlïḍè">
            <a:extLst>
              <a:ext uri="{FF2B5EF4-FFF2-40B4-BE49-F238E27FC236}">
                <a16:creationId xmlns:a16="http://schemas.microsoft.com/office/drawing/2014/main" id="{C44AEED8-FED5-4B0D-922A-131BFA5643D8}"/>
              </a:ext>
            </a:extLst>
          </p:cNvPr>
          <p:cNvSpPr txBox="1"/>
          <p:nvPr/>
        </p:nvSpPr>
        <p:spPr>
          <a:xfrm>
            <a:off x="307439" y="1883307"/>
            <a:ext cx="11579763" cy="482600"/>
          </a:xfrm>
          <a:prstGeom prst="rect">
            <a:avLst/>
          </a:prstGeom>
          <a:noFill/>
        </p:spPr>
        <p:txBody>
          <a:bodyPr wrap="square" lIns="91440" tIns="45720" rIns="91440" bIns="45720" anchor="ctr">
            <a:noAutofit/>
          </a:bodyPr>
          <a:lstStyle/>
          <a:p>
            <a:r>
              <a:rPr lang="en-US" altLang="zh-CN" sz="2000" b="1" dirty="0"/>
              <a:t>【</a:t>
            </a:r>
            <a:r>
              <a:rPr lang="zh-CN" altLang="en-US" sz="2000" b="1" dirty="0"/>
              <a:t>举例</a:t>
            </a:r>
            <a:r>
              <a:rPr lang="en-US" altLang="zh-CN" sz="2000" b="1" dirty="0"/>
              <a:t>】</a:t>
            </a:r>
            <a:r>
              <a:rPr lang="zh-CN" altLang="en-US" sz="2000" b="1" dirty="0"/>
              <a:t>主机</a:t>
            </a:r>
            <a:r>
              <a:rPr lang="en-US" altLang="zh-CN" sz="2000" b="1" dirty="0"/>
              <a:t>A</a:t>
            </a:r>
            <a:r>
              <a:rPr lang="zh-CN" altLang="en-US" sz="2000" b="1" dirty="0"/>
              <a:t>和</a:t>
            </a:r>
            <a:r>
              <a:rPr lang="en-US" altLang="zh-CN" sz="2000" b="1" dirty="0"/>
              <a:t>B</a:t>
            </a:r>
            <a:r>
              <a:rPr lang="zh-CN" altLang="en-US" sz="2000" b="1" dirty="0"/>
              <a:t>之间采用光纤链路，链路长</a:t>
            </a:r>
            <a:r>
              <a:rPr lang="en-US" altLang="zh-CN" sz="2000" b="1" dirty="0"/>
              <a:t>1km</a:t>
            </a:r>
            <a:r>
              <a:rPr lang="zh-CN" altLang="en-US" sz="2000" b="1" dirty="0"/>
              <a:t>，链路带宽为</a:t>
            </a:r>
            <a:r>
              <a:rPr lang="en-US" altLang="zh-CN" sz="2000" b="1" dirty="0"/>
              <a:t>1Gb/s</a:t>
            </a:r>
            <a:r>
              <a:rPr lang="zh-CN" altLang="en-US" sz="2000" b="1" dirty="0"/>
              <a:t>，请计算该链路的时延带宽积。</a:t>
            </a:r>
            <a:endParaRPr lang="en-US" altLang="zh-CN" sz="2000" b="1" dirty="0">
              <a:solidFill>
                <a:schemeClr val="accent1">
                  <a:lumMod val="75000"/>
                </a:schemeClr>
              </a:solidFill>
            </a:endParaRPr>
          </a:p>
        </p:txBody>
      </p:sp>
      <p:grpSp>
        <p:nvGrpSpPr>
          <p:cNvPr id="68" name="组合 67">
            <a:extLst>
              <a:ext uri="{FF2B5EF4-FFF2-40B4-BE49-F238E27FC236}">
                <a16:creationId xmlns:a16="http://schemas.microsoft.com/office/drawing/2014/main" id="{C45623A6-7F16-483E-A3DD-FE61902F8079}"/>
              </a:ext>
            </a:extLst>
          </p:cNvPr>
          <p:cNvGrpSpPr/>
          <p:nvPr/>
        </p:nvGrpSpPr>
        <p:grpSpPr>
          <a:xfrm>
            <a:off x="3392245" y="2924689"/>
            <a:ext cx="4990638" cy="572593"/>
            <a:chOff x="3392245" y="2924689"/>
            <a:chExt cx="4990638" cy="572593"/>
          </a:xfrm>
        </p:grpSpPr>
        <p:sp>
          <p:nvSpPr>
            <p:cNvPr id="29" name="íşlïḍè">
              <a:extLst>
                <a:ext uri="{FF2B5EF4-FFF2-40B4-BE49-F238E27FC236}">
                  <a16:creationId xmlns:a16="http://schemas.microsoft.com/office/drawing/2014/main" id="{B5BFF03D-ACB8-4622-87BE-F3D25340EF98}"/>
                </a:ext>
              </a:extLst>
            </p:cNvPr>
            <p:cNvSpPr txBox="1"/>
            <p:nvPr/>
          </p:nvSpPr>
          <p:spPr>
            <a:xfrm>
              <a:off x="3392245" y="2969686"/>
              <a:ext cx="1480969" cy="482600"/>
            </a:xfrm>
            <a:prstGeom prst="rect">
              <a:avLst/>
            </a:prstGeom>
            <a:noFill/>
          </p:spPr>
          <p:txBody>
            <a:bodyPr wrap="square" lIns="91440" tIns="45720" rIns="91440" bIns="45720" anchor="ctr">
              <a:noAutofit/>
            </a:bodyPr>
            <a:lstStyle/>
            <a:p>
              <a:r>
                <a:rPr lang="zh-CN" altLang="en-US" sz="2000" b="1" dirty="0"/>
                <a:t>时延带宽积</a:t>
              </a:r>
              <a:endParaRPr lang="en-US" altLang="zh-CN" sz="2000" b="1" dirty="0">
                <a:solidFill>
                  <a:schemeClr val="accent1">
                    <a:lumMod val="75000"/>
                  </a:schemeClr>
                </a:solidFill>
              </a:endParaRPr>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697F6AC7-02DC-40E0-B80D-ADFF4154FEB1}"/>
                    </a:ext>
                  </a:extLst>
                </p:cNvPr>
                <p:cNvSpPr txBox="1"/>
                <p:nvPr/>
              </p:nvSpPr>
              <p:spPr>
                <a:xfrm>
                  <a:off x="4879755" y="2924689"/>
                  <a:ext cx="3503128" cy="57259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r>
                              <a:rPr lang="en-US" altLang="zh-CN" b="0" i="1" smtClean="0">
                                <a:latin typeface="Cambria Math" panose="02040503050406030204" pitchFamily="18" charset="0"/>
                              </a:rPr>
                              <m:t>𝑘𝑚</m:t>
                            </m:r>
                          </m:num>
                          <m:den>
                            <m:r>
                              <a:rPr lang="en-US" altLang="zh-CN" b="0" i="1" smtClean="0">
                                <a:latin typeface="Cambria Math" panose="02040503050406030204" pitchFamily="18" charset="0"/>
                              </a:rPr>
                              <m:t>2</m:t>
                            </m:r>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10</m:t>
                                </m:r>
                              </m:e>
                              <m:sup>
                                <m:r>
                                  <a:rPr lang="en-US" altLang="zh-CN" b="0" i="1" smtClean="0">
                                    <a:latin typeface="Cambria Math" panose="02040503050406030204" pitchFamily="18" charset="0"/>
                                    <a:ea typeface="Cambria Math" panose="02040503050406030204" pitchFamily="18" charset="0"/>
                                  </a:rPr>
                                  <m:t>8</m:t>
                                </m:r>
                              </m:sup>
                            </m:sSup>
                            <m:r>
                              <a:rPr lang="en-US" altLang="zh-CN" b="0" i="1" smtClean="0">
                                <a:latin typeface="Cambria Math" panose="02040503050406030204" pitchFamily="18" charset="0"/>
                                <a:ea typeface="Cambria Math" panose="02040503050406030204" pitchFamily="18" charset="0"/>
                              </a:rPr>
                              <m:t>𝑚</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𝑠</m:t>
                            </m:r>
                          </m:den>
                        </m:f>
                        <m:r>
                          <a:rPr lang="en-US" altLang="zh-CN" b="0" i="1" smtClean="0">
                            <a:latin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  1</m:t>
                        </m:r>
                        <m:r>
                          <a:rPr lang="en-US" altLang="zh-CN" b="0" i="1" smtClean="0">
                            <a:latin typeface="Cambria Math" panose="02040503050406030204" pitchFamily="18" charset="0"/>
                            <a:ea typeface="Cambria Math" panose="02040503050406030204" pitchFamily="18" charset="0"/>
                          </a:rPr>
                          <m:t>𝐺𝑏</m:t>
                        </m:r>
                        <m:r>
                          <a:rPr lang="en-US" altLang="zh-CN" b="0" i="1" smtClean="0">
                            <a:latin typeface="Cambria Math" panose="02040503050406030204" pitchFamily="18" charset="0"/>
                            <a:ea typeface="Cambria Math" panose="02040503050406030204" pitchFamily="18" charset="0"/>
                          </a:rPr>
                          <m:t>/</m:t>
                        </m:r>
                        <m:r>
                          <m:rPr>
                            <m:sty m:val="p"/>
                          </m:rPr>
                          <a:rPr lang="en-US" altLang="zh-CN" i="1">
                            <a:latin typeface="Cambria Math" panose="02040503050406030204" pitchFamily="18" charset="0"/>
                            <a:ea typeface="Cambria Math" panose="02040503050406030204" pitchFamily="18" charset="0"/>
                          </a:rPr>
                          <m:t>s</m:t>
                        </m:r>
                        <m:r>
                          <a:rPr lang="en-US" altLang="zh-CN"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5000</m:t>
                        </m:r>
                        <m:r>
                          <m:rPr>
                            <m:sty m:val="p"/>
                          </m:rPr>
                          <a:rPr lang="en-US" altLang="zh-CN" i="1">
                            <a:latin typeface="Cambria Math" panose="02040503050406030204" pitchFamily="18" charset="0"/>
                            <a:ea typeface="Cambria Math" panose="02040503050406030204" pitchFamily="18" charset="0"/>
                          </a:rPr>
                          <m:t>b</m:t>
                        </m:r>
                      </m:oMath>
                    </m:oMathPara>
                  </a14:m>
                  <a:endParaRPr lang="en-US" altLang="zh-CN" dirty="0"/>
                </a:p>
              </p:txBody>
            </p:sp>
          </mc:Choice>
          <mc:Fallback xmlns="">
            <p:sp>
              <p:nvSpPr>
                <p:cNvPr id="6" name="文本框 5">
                  <a:extLst>
                    <a:ext uri="{FF2B5EF4-FFF2-40B4-BE49-F238E27FC236}">
                      <a16:creationId xmlns:a16="http://schemas.microsoft.com/office/drawing/2014/main" id="{697F6AC7-02DC-40E0-B80D-ADFF4154FEB1}"/>
                    </a:ext>
                  </a:extLst>
                </p:cNvPr>
                <p:cNvSpPr txBox="1">
                  <a:spLocks noRot="1" noChangeAspect="1" noMove="1" noResize="1" noEditPoints="1" noAdjustHandles="1" noChangeArrowheads="1" noChangeShapeType="1" noTextEdit="1"/>
                </p:cNvSpPr>
                <p:nvPr/>
              </p:nvSpPr>
              <p:spPr>
                <a:xfrm>
                  <a:off x="4879755" y="2924689"/>
                  <a:ext cx="3503128" cy="572593"/>
                </a:xfrm>
                <a:prstGeom prst="rect">
                  <a:avLst/>
                </a:prstGeom>
                <a:blipFill>
                  <a:blip r:embed="rId5"/>
                  <a:stretch>
                    <a:fillRect/>
                  </a:stretch>
                </a:blipFill>
              </p:spPr>
              <p:txBody>
                <a:bodyPr/>
                <a:lstStyle/>
                <a:p>
                  <a:r>
                    <a:rPr lang="zh-CN" altLang="en-US">
                      <a:noFill/>
                    </a:rPr>
                    <a:t> </a:t>
                  </a:r>
                </a:p>
              </p:txBody>
            </p:sp>
          </mc:Fallback>
        </mc:AlternateContent>
      </p:grpSp>
      <p:grpSp>
        <p:nvGrpSpPr>
          <p:cNvPr id="62" name="组合 61">
            <a:extLst>
              <a:ext uri="{FF2B5EF4-FFF2-40B4-BE49-F238E27FC236}">
                <a16:creationId xmlns:a16="http://schemas.microsoft.com/office/drawing/2014/main" id="{B9703181-FFDB-40F6-BFD2-B353DA3CA654}"/>
              </a:ext>
            </a:extLst>
          </p:cNvPr>
          <p:cNvGrpSpPr/>
          <p:nvPr/>
        </p:nvGrpSpPr>
        <p:grpSpPr>
          <a:xfrm>
            <a:off x="1984772" y="4411257"/>
            <a:ext cx="1302871" cy="1133390"/>
            <a:chOff x="1984772" y="4776833"/>
            <a:chExt cx="1302871" cy="1133390"/>
          </a:xfrm>
        </p:grpSpPr>
        <p:sp>
          <p:nvSpPr>
            <p:cNvPr id="64" name="íşlïḍè">
              <a:extLst>
                <a:ext uri="{FF2B5EF4-FFF2-40B4-BE49-F238E27FC236}">
                  <a16:creationId xmlns:a16="http://schemas.microsoft.com/office/drawing/2014/main" id="{B7A0D737-E891-464F-A7AC-8906E2E4828F}"/>
                </a:ext>
              </a:extLst>
            </p:cNvPr>
            <p:cNvSpPr txBox="1"/>
            <p:nvPr/>
          </p:nvSpPr>
          <p:spPr>
            <a:xfrm>
              <a:off x="1984772" y="5427623"/>
              <a:ext cx="1302871" cy="482600"/>
            </a:xfrm>
            <a:prstGeom prst="rect">
              <a:avLst/>
            </a:prstGeom>
            <a:noFill/>
          </p:spPr>
          <p:txBody>
            <a:bodyPr wrap="square" lIns="91440" tIns="45720" rIns="91440" bIns="45720" anchor="ctr">
              <a:noAutofit/>
            </a:bodyPr>
            <a:lstStyle/>
            <a:p>
              <a:pPr algn="ctr"/>
              <a:r>
                <a:rPr lang="zh-CN" altLang="en-US" sz="2000" b="1" dirty="0"/>
                <a:t>带宽</a:t>
              </a:r>
              <a:r>
                <a:rPr lang="en-US" altLang="zh-CN" sz="2000" b="1" dirty="0"/>
                <a:t>1Gb/s</a:t>
              </a:r>
              <a:endParaRPr lang="en-US" altLang="zh-CN" sz="2000" b="1" dirty="0">
                <a:solidFill>
                  <a:schemeClr val="accent1">
                    <a:lumMod val="75000"/>
                  </a:schemeClr>
                </a:solidFill>
              </a:endParaRPr>
            </a:p>
          </p:txBody>
        </p:sp>
        <p:cxnSp>
          <p:nvCxnSpPr>
            <p:cNvPr id="38" name="直接箭头连接符 37">
              <a:extLst>
                <a:ext uri="{FF2B5EF4-FFF2-40B4-BE49-F238E27FC236}">
                  <a16:creationId xmlns:a16="http://schemas.microsoft.com/office/drawing/2014/main" id="{E4A9796B-E22C-45EB-A6BF-66806D2A7F7C}"/>
                </a:ext>
              </a:extLst>
            </p:cNvPr>
            <p:cNvCxnSpPr>
              <a:cxnSpLocks/>
            </p:cNvCxnSpPr>
            <p:nvPr/>
          </p:nvCxnSpPr>
          <p:spPr>
            <a:xfrm flipV="1">
              <a:off x="2651590" y="4776833"/>
              <a:ext cx="0" cy="769725"/>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grpSp>
        <p:nvGrpSpPr>
          <p:cNvPr id="65" name="组合 64">
            <a:extLst>
              <a:ext uri="{FF2B5EF4-FFF2-40B4-BE49-F238E27FC236}">
                <a16:creationId xmlns:a16="http://schemas.microsoft.com/office/drawing/2014/main" id="{7D4A352C-068E-4AB7-A10F-05F996912118}"/>
              </a:ext>
            </a:extLst>
          </p:cNvPr>
          <p:cNvGrpSpPr/>
          <p:nvPr/>
        </p:nvGrpSpPr>
        <p:grpSpPr>
          <a:xfrm>
            <a:off x="2694574" y="4618594"/>
            <a:ext cx="6868584" cy="954865"/>
            <a:chOff x="2694574" y="4909053"/>
            <a:chExt cx="6868584" cy="954865"/>
          </a:xfrm>
        </p:grpSpPr>
        <p:sp>
          <p:nvSpPr>
            <p:cNvPr id="63" name="左大括号 62">
              <a:extLst>
                <a:ext uri="{FF2B5EF4-FFF2-40B4-BE49-F238E27FC236}">
                  <a16:creationId xmlns:a16="http://schemas.microsoft.com/office/drawing/2014/main" id="{309CD1E1-2656-465D-9362-016EBFF251EC}"/>
                </a:ext>
              </a:extLst>
            </p:cNvPr>
            <p:cNvSpPr/>
            <p:nvPr/>
          </p:nvSpPr>
          <p:spPr>
            <a:xfrm rot="16200000">
              <a:off x="5887566" y="1716061"/>
              <a:ext cx="482600" cy="6868584"/>
            </a:xfrm>
            <a:prstGeom prst="leftBrace">
              <a:avLst>
                <a:gd name="adj1" fmla="val 69446"/>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3" name="íşlïḍè">
              <a:extLst>
                <a:ext uri="{FF2B5EF4-FFF2-40B4-BE49-F238E27FC236}">
                  <a16:creationId xmlns:a16="http://schemas.microsoft.com/office/drawing/2014/main" id="{AED8F5AC-0367-40EB-B8C9-0DEB5C8BA2B3}"/>
                </a:ext>
              </a:extLst>
            </p:cNvPr>
            <p:cNvSpPr txBox="1"/>
            <p:nvPr/>
          </p:nvSpPr>
          <p:spPr>
            <a:xfrm>
              <a:off x="4661061" y="5381318"/>
              <a:ext cx="2945609" cy="482600"/>
            </a:xfrm>
            <a:prstGeom prst="rect">
              <a:avLst/>
            </a:prstGeom>
            <a:noFill/>
          </p:spPr>
          <p:txBody>
            <a:bodyPr wrap="square" lIns="91440" tIns="45720" rIns="91440" bIns="45720" anchor="ctr">
              <a:noAutofit/>
            </a:bodyPr>
            <a:lstStyle/>
            <a:p>
              <a:pPr algn="ctr"/>
              <a:r>
                <a:rPr lang="zh-CN" altLang="en-US" sz="2000" b="1" dirty="0"/>
                <a:t>链路中充满了</a:t>
              </a:r>
              <a:r>
                <a:rPr lang="en-US" altLang="zh-CN" sz="2000" b="1" dirty="0"/>
                <a:t>5000</a:t>
              </a:r>
              <a:r>
                <a:rPr lang="zh-CN" altLang="en-US" sz="2000" b="1" dirty="0"/>
                <a:t>个比特</a:t>
              </a:r>
              <a:endParaRPr lang="en-US" altLang="zh-CN" sz="2000" b="1" dirty="0"/>
            </a:p>
          </p:txBody>
        </p:sp>
      </p:grpSp>
      <p:grpSp>
        <p:nvGrpSpPr>
          <p:cNvPr id="69" name="组合 68">
            <a:extLst>
              <a:ext uri="{FF2B5EF4-FFF2-40B4-BE49-F238E27FC236}">
                <a16:creationId xmlns:a16="http://schemas.microsoft.com/office/drawing/2014/main" id="{B328A9F9-E0E1-4A15-B7AA-ADCB8394EE9C}"/>
              </a:ext>
            </a:extLst>
          </p:cNvPr>
          <p:cNvGrpSpPr/>
          <p:nvPr/>
        </p:nvGrpSpPr>
        <p:grpSpPr>
          <a:xfrm>
            <a:off x="2706658" y="4169802"/>
            <a:ext cx="6871671" cy="482600"/>
            <a:chOff x="2706658" y="4460261"/>
            <a:chExt cx="6871671" cy="482600"/>
          </a:xfrm>
        </p:grpSpPr>
        <p:grpSp>
          <p:nvGrpSpPr>
            <p:cNvPr id="67" name="组合 66">
              <a:extLst>
                <a:ext uri="{FF2B5EF4-FFF2-40B4-BE49-F238E27FC236}">
                  <a16:creationId xmlns:a16="http://schemas.microsoft.com/office/drawing/2014/main" id="{2F411710-171B-4854-8970-B138CD4E02BA}"/>
                </a:ext>
              </a:extLst>
            </p:cNvPr>
            <p:cNvGrpSpPr/>
            <p:nvPr/>
          </p:nvGrpSpPr>
          <p:grpSpPr>
            <a:xfrm>
              <a:off x="2706658" y="4664218"/>
              <a:ext cx="6871671" cy="236668"/>
              <a:chOff x="2706658" y="4664218"/>
              <a:chExt cx="6871671" cy="236668"/>
            </a:xfrm>
          </p:grpSpPr>
          <p:sp>
            <p:nvSpPr>
              <p:cNvPr id="17" name="六边形 16">
                <a:extLst>
                  <a:ext uri="{FF2B5EF4-FFF2-40B4-BE49-F238E27FC236}">
                    <a16:creationId xmlns:a16="http://schemas.microsoft.com/office/drawing/2014/main" id="{C2A2D0D3-1DE6-48F9-A1E3-0E688FFF787E}"/>
                  </a:ext>
                </a:extLst>
              </p:cNvPr>
              <p:cNvSpPr/>
              <p:nvPr/>
            </p:nvSpPr>
            <p:spPr>
              <a:xfrm>
                <a:off x="2706658" y="4664218"/>
                <a:ext cx="398033" cy="236668"/>
              </a:xfrm>
              <a:prstGeom prst="hexagon">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40" name="六边形 39">
                <a:extLst>
                  <a:ext uri="{FF2B5EF4-FFF2-40B4-BE49-F238E27FC236}">
                    <a16:creationId xmlns:a16="http://schemas.microsoft.com/office/drawing/2014/main" id="{F025D609-E545-46BF-9B4F-3984DB1292F2}"/>
                  </a:ext>
                </a:extLst>
              </p:cNvPr>
              <p:cNvSpPr/>
              <p:nvPr/>
            </p:nvSpPr>
            <p:spPr>
              <a:xfrm>
                <a:off x="3104691" y="4664218"/>
                <a:ext cx="398033" cy="236668"/>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41" name="六边形 40">
                <a:extLst>
                  <a:ext uri="{FF2B5EF4-FFF2-40B4-BE49-F238E27FC236}">
                    <a16:creationId xmlns:a16="http://schemas.microsoft.com/office/drawing/2014/main" id="{65338C79-A01B-4420-96C1-E40E755847FE}"/>
                  </a:ext>
                </a:extLst>
              </p:cNvPr>
              <p:cNvSpPr/>
              <p:nvPr/>
            </p:nvSpPr>
            <p:spPr>
              <a:xfrm>
                <a:off x="3511015" y="4664218"/>
                <a:ext cx="398033" cy="236668"/>
              </a:xfrm>
              <a:prstGeom prst="hexagon">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42" name="六边形 41">
                <a:extLst>
                  <a:ext uri="{FF2B5EF4-FFF2-40B4-BE49-F238E27FC236}">
                    <a16:creationId xmlns:a16="http://schemas.microsoft.com/office/drawing/2014/main" id="{49891045-B20E-43BD-8E83-39EDAC3F0AB3}"/>
                  </a:ext>
                </a:extLst>
              </p:cNvPr>
              <p:cNvSpPr/>
              <p:nvPr/>
            </p:nvSpPr>
            <p:spPr>
              <a:xfrm>
                <a:off x="3914604" y="4664218"/>
                <a:ext cx="398033" cy="236668"/>
              </a:xfrm>
              <a:prstGeom prst="hexagon">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43" name="六边形 42">
                <a:extLst>
                  <a:ext uri="{FF2B5EF4-FFF2-40B4-BE49-F238E27FC236}">
                    <a16:creationId xmlns:a16="http://schemas.microsoft.com/office/drawing/2014/main" id="{76B68F9F-E390-44C2-82F5-34BAE9591659}"/>
                  </a:ext>
                </a:extLst>
              </p:cNvPr>
              <p:cNvSpPr/>
              <p:nvPr/>
            </p:nvSpPr>
            <p:spPr>
              <a:xfrm>
                <a:off x="4320928" y="4664218"/>
                <a:ext cx="398033" cy="236668"/>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44" name="六边形 43">
                <a:extLst>
                  <a:ext uri="{FF2B5EF4-FFF2-40B4-BE49-F238E27FC236}">
                    <a16:creationId xmlns:a16="http://schemas.microsoft.com/office/drawing/2014/main" id="{CD7C8783-793D-4ED9-AECE-CD10B5E380F1}"/>
                  </a:ext>
                </a:extLst>
              </p:cNvPr>
              <p:cNvSpPr/>
              <p:nvPr/>
            </p:nvSpPr>
            <p:spPr>
              <a:xfrm>
                <a:off x="4721853" y="4664218"/>
                <a:ext cx="398033" cy="236668"/>
              </a:xfrm>
              <a:prstGeom prst="hexagon">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45" name="六边形 44">
                <a:extLst>
                  <a:ext uri="{FF2B5EF4-FFF2-40B4-BE49-F238E27FC236}">
                    <a16:creationId xmlns:a16="http://schemas.microsoft.com/office/drawing/2014/main" id="{8D1643C4-2B63-4206-B71C-3D6E9E2A16AE}"/>
                  </a:ext>
                </a:extLst>
              </p:cNvPr>
              <p:cNvSpPr/>
              <p:nvPr/>
            </p:nvSpPr>
            <p:spPr>
              <a:xfrm>
                <a:off x="5129908" y="4664218"/>
                <a:ext cx="398033" cy="236668"/>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46" name="六边形 45">
                <a:extLst>
                  <a:ext uri="{FF2B5EF4-FFF2-40B4-BE49-F238E27FC236}">
                    <a16:creationId xmlns:a16="http://schemas.microsoft.com/office/drawing/2014/main" id="{528742B8-1D3A-4E52-B720-97686F1EE4E2}"/>
                  </a:ext>
                </a:extLst>
              </p:cNvPr>
              <p:cNvSpPr/>
              <p:nvPr/>
            </p:nvSpPr>
            <p:spPr>
              <a:xfrm>
                <a:off x="5530833" y="4664218"/>
                <a:ext cx="398033" cy="236668"/>
              </a:xfrm>
              <a:prstGeom prst="hexagon">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47" name="六边形 46">
                <a:extLst>
                  <a:ext uri="{FF2B5EF4-FFF2-40B4-BE49-F238E27FC236}">
                    <a16:creationId xmlns:a16="http://schemas.microsoft.com/office/drawing/2014/main" id="{CED53FC4-4957-4983-A76A-3E4988376CBB}"/>
                  </a:ext>
                </a:extLst>
              </p:cNvPr>
              <p:cNvSpPr/>
              <p:nvPr/>
            </p:nvSpPr>
            <p:spPr>
              <a:xfrm>
                <a:off x="6356121" y="4664218"/>
                <a:ext cx="398033" cy="236668"/>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48" name="六边形 47">
                <a:extLst>
                  <a:ext uri="{FF2B5EF4-FFF2-40B4-BE49-F238E27FC236}">
                    <a16:creationId xmlns:a16="http://schemas.microsoft.com/office/drawing/2014/main" id="{7E3AE520-6102-4CAE-BAF3-0826FCA50F86}"/>
                  </a:ext>
                </a:extLst>
              </p:cNvPr>
              <p:cNvSpPr/>
              <p:nvPr/>
            </p:nvSpPr>
            <p:spPr>
              <a:xfrm>
                <a:off x="6754154" y="4664218"/>
                <a:ext cx="398033" cy="236668"/>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49" name="六边形 48">
                <a:extLst>
                  <a:ext uri="{FF2B5EF4-FFF2-40B4-BE49-F238E27FC236}">
                    <a16:creationId xmlns:a16="http://schemas.microsoft.com/office/drawing/2014/main" id="{32DA2432-678F-4F5B-8056-CE549359BEB6}"/>
                  </a:ext>
                </a:extLst>
              </p:cNvPr>
              <p:cNvSpPr/>
              <p:nvPr/>
            </p:nvSpPr>
            <p:spPr>
              <a:xfrm>
                <a:off x="7160478" y="4664218"/>
                <a:ext cx="398033" cy="236668"/>
              </a:xfrm>
              <a:prstGeom prst="hexagon">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50" name="六边形 49">
                <a:extLst>
                  <a:ext uri="{FF2B5EF4-FFF2-40B4-BE49-F238E27FC236}">
                    <a16:creationId xmlns:a16="http://schemas.microsoft.com/office/drawing/2014/main" id="{307D39BA-2820-491D-A027-2F2CD42183C2}"/>
                  </a:ext>
                </a:extLst>
              </p:cNvPr>
              <p:cNvSpPr/>
              <p:nvPr/>
            </p:nvSpPr>
            <p:spPr>
              <a:xfrm>
                <a:off x="7564067" y="4664218"/>
                <a:ext cx="398033" cy="236668"/>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51" name="六边形 50">
                <a:extLst>
                  <a:ext uri="{FF2B5EF4-FFF2-40B4-BE49-F238E27FC236}">
                    <a16:creationId xmlns:a16="http://schemas.microsoft.com/office/drawing/2014/main" id="{D240DA62-5D41-4A15-9750-14A1883AC404}"/>
                  </a:ext>
                </a:extLst>
              </p:cNvPr>
              <p:cNvSpPr/>
              <p:nvPr/>
            </p:nvSpPr>
            <p:spPr>
              <a:xfrm>
                <a:off x="7970391" y="4664218"/>
                <a:ext cx="398033" cy="236668"/>
              </a:xfrm>
              <a:prstGeom prst="hexagon">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52" name="六边形 51">
                <a:extLst>
                  <a:ext uri="{FF2B5EF4-FFF2-40B4-BE49-F238E27FC236}">
                    <a16:creationId xmlns:a16="http://schemas.microsoft.com/office/drawing/2014/main" id="{85DDC044-3CD7-4552-97AC-4A2E384EDA86}"/>
                  </a:ext>
                </a:extLst>
              </p:cNvPr>
              <p:cNvSpPr/>
              <p:nvPr/>
            </p:nvSpPr>
            <p:spPr>
              <a:xfrm>
                <a:off x="8371316" y="4664218"/>
                <a:ext cx="398033" cy="236668"/>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53" name="六边形 52">
                <a:extLst>
                  <a:ext uri="{FF2B5EF4-FFF2-40B4-BE49-F238E27FC236}">
                    <a16:creationId xmlns:a16="http://schemas.microsoft.com/office/drawing/2014/main" id="{4D71A0AE-89C6-45D3-A560-EDA77847D5D5}"/>
                  </a:ext>
                </a:extLst>
              </p:cNvPr>
              <p:cNvSpPr/>
              <p:nvPr/>
            </p:nvSpPr>
            <p:spPr>
              <a:xfrm>
                <a:off x="8779371" y="4664218"/>
                <a:ext cx="398033" cy="236668"/>
              </a:xfrm>
              <a:prstGeom prst="hexagon">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54" name="六边形 53">
                <a:extLst>
                  <a:ext uri="{FF2B5EF4-FFF2-40B4-BE49-F238E27FC236}">
                    <a16:creationId xmlns:a16="http://schemas.microsoft.com/office/drawing/2014/main" id="{3FA3D15C-A6ED-4F14-B041-D9AABA6C87BE}"/>
                  </a:ext>
                </a:extLst>
              </p:cNvPr>
              <p:cNvSpPr/>
              <p:nvPr/>
            </p:nvSpPr>
            <p:spPr>
              <a:xfrm>
                <a:off x="9180296" y="4664218"/>
                <a:ext cx="398033" cy="236668"/>
              </a:xfrm>
              <a:prstGeom prst="hexagon">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grpSp>
        <p:sp>
          <p:nvSpPr>
            <p:cNvPr id="78" name="íşlïḍè">
              <a:extLst>
                <a:ext uri="{FF2B5EF4-FFF2-40B4-BE49-F238E27FC236}">
                  <a16:creationId xmlns:a16="http://schemas.microsoft.com/office/drawing/2014/main" id="{B5AF22E0-F685-4D64-BCD0-D816E73F3C6B}"/>
                </a:ext>
              </a:extLst>
            </p:cNvPr>
            <p:cNvSpPr txBox="1"/>
            <p:nvPr/>
          </p:nvSpPr>
          <p:spPr>
            <a:xfrm>
              <a:off x="5706746" y="4460261"/>
              <a:ext cx="900717" cy="482600"/>
            </a:xfrm>
            <a:prstGeom prst="rect">
              <a:avLst/>
            </a:prstGeom>
            <a:noFill/>
          </p:spPr>
          <p:txBody>
            <a:bodyPr wrap="square" lIns="91440" tIns="45720" rIns="91440" bIns="45720" anchor="ctr">
              <a:noAutofit/>
            </a:bodyPr>
            <a:lstStyle/>
            <a:p>
              <a:pPr algn="ctr"/>
              <a:r>
                <a:rPr lang="en-US" altLang="zh-CN" sz="2000" b="1" dirty="0"/>
                <a:t>…</a:t>
              </a:r>
              <a:endParaRPr lang="en-US" altLang="zh-CN" sz="2000" b="1" dirty="0">
                <a:solidFill>
                  <a:schemeClr val="accent1">
                    <a:lumMod val="75000"/>
                  </a:schemeClr>
                </a:solidFill>
              </a:endParaRPr>
            </a:p>
          </p:txBody>
        </p:sp>
      </p:grpSp>
      <p:sp>
        <p:nvSpPr>
          <p:cNvPr id="80" name="íşlïḍè">
            <a:extLst>
              <a:ext uri="{FF2B5EF4-FFF2-40B4-BE49-F238E27FC236}">
                <a16:creationId xmlns:a16="http://schemas.microsoft.com/office/drawing/2014/main" id="{920F225A-9EDE-425B-92C9-5B28B3181C45}"/>
              </a:ext>
            </a:extLst>
          </p:cNvPr>
          <p:cNvSpPr txBox="1"/>
          <p:nvPr/>
        </p:nvSpPr>
        <p:spPr>
          <a:xfrm>
            <a:off x="313432" y="5709268"/>
            <a:ext cx="11579763" cy="735604"/>
          </a:xfrm>
          <a:prstGeom prst="rect">
            <a:avLst/>
          </a:prstGeom>
          <a:noFill/>
        </p:spPr>
        <p:txBody>
          <a:bodyPr wrap="square" lIns="91440" tIns="45720" rIns="91440" bIns="45720" anchor="ctr">
            <a:noAutofit/>
          </a:bodyPr>
          <a:lstStyle/>
          <a:p>
            <a:r>
              <a:rPr lang="zh-CN" altLang="en-US" sz="2000" b="1" dirty="0"/>
              <a:t>因此，链路的时延带宽积也称为</a:t>
            </a:r>
            <a:r>
              <a:rPr lang="zh-CN" altLang="en-US" sz="2000" b="1" dirty="0">
                <a:solidFill>
                  <a:schemeClr val="accent1">
                    <a:lumMod val="75000"/>
                  </a:schemeClr>
                </a:solidFill>
              </a:rPr>
              <a:t>以比特为单位的链路长度</a:t>
            </a:r>
            <a:r>
              <a:rPr lang="zh-CN" altLang="en-US" sz="2000" b="1" dirty="0"/>
              <a:t>，这对我们以后理解以太网的最短帧长是非常有帮助的。</a:t>
            </a:r>
            <a:endParaRPr lang="en-US" altLang="zh-CN" sz="2000" b="1" dirty="0">
              <a:solidFill>
                <a:schemeClr val="accent1">
                  <a:lumMod val="75000"/>
                </a:schemeClr>
              </a:solidFill>
            </a:endParaRPr>
          </a:p>
        </p:txBody>
      </p:sp>
    </p:spTree>
    <p:custDataLst>
      <p:tags r:id="rId1"/>
    </p:custDataLst>
    <p:extLst>
      <p:ext uri="{BB962C8B-B14F-4D97-AF65-F5344CB8AC3E}">
        <p14:creationId xmlns:p14="http://schemas.microsoft.com/office/powerpoint/2010/main" val="2020497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68"/>
                                        </p:tgtEl>
                                        <p:attrNameLst>
                                          <p:attrName>style.visibility</p:attrName>
                                        </p:attrNameLst>
                                      </p:cBhvr>
                                      <p:to>
                                        <p:strVal val="visible"/>
                                      </p:to>
                                    </p:set>
                                    <p:animEffect transition="in" filter="wipe(left)">
                                      <p:cBhvr>
                                        <p:cTn id="14" dur="1000"/>
                                        <p:tgtEl>
                                          <p:spTgt spid="68"/>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anim calcmode="lin" valueType="num">
                                      <p:cBhvr>
                                        <p:cTn id="20" dur="500" fill="hold"/>
                                        <p:tgtEl>
                                          <p:spTgt spid="9"/>
                                        </p:tgtEl>
                                        <p:attrNameLst>
                                          <p:attrName>ppt_x</p:attrName>
                                        </p:attrNameLst>
                                      </p:cBhvr>
                                      <p:tavLst>
                                        <p:tav tm="0">
                                          <p:val>
                                            <p:strVal val="#ppt_x"/>
                                          </p:val>
                                        </p:tav>
                                        <p:tav tm="100000">
                                          <p:val>
                                            <p:strVal val="#ppt_x"/>
                                          </p:val>
                                        </p:tav>
                                      </p:tavLst>
                                    </p:anim>
                                    <p:anim calcmode="lin" valueType="num">
                                      <p:cBhvr>
                                        <p:cTn id="21"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anim calcmode="lin" valueType="num">
                                      <p:cBhvr>
                                        <p:cTn id="27" dur="500" fill="hold"/>
                                        <p:tgtEl>
                                          <p:spTgt spid="12"/>
                                        </p:tgtEl>
                                        <p:attrNameLst>
                                          <p:attrName>ppt_x</p:attrName>
                                        </p:attrNameLst>
                                      </p:cBhvr>
                                      <p:tavLst>
                                        <p:tav tm="0">
                                          <p:val>
                                            <p:strVal val="#ppt_x"/>
                                          </p:val>
                                        </p:tav>
                                        <p:tav tm="100000">
                                          <p:val>
                                            <p:strVal val="#ppt_x"/>
                                          </p:val>
                                        </p:tav>
                                      </p:tavLst>
                                    </p:anim>
                                    <p:anim calcmode="lin" valueType="num">
                                      <p:cBhvr>
                                        <p:cTn id="28" dur="5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30" presetClass="entr" presetSubtype="0" fill="hold" nodeType="clickEffect">
                                  <p:stCondLst>
                                    <p:cond delay="0"/>
                                  </p:stCondLst>
                                  <p:childTnLst>
                                    <p:set>
                                      <p:cBhvr>
                                        <p:cTn id="32" dur="1" fill="hold">
                                          <p:stCondLst>
                                            <p:cond delay="0"/>
                                          </p:stCondLst>
                                        </p:cTn>
                                        <p:tgtEl>
                                          <p:spTgt spid="66"/>
                                        </p:tgtEl>
                                        <p:attrNameLst>
                                          <p:attrName>style.visibility</p:attrName>
                                        </p:attrNameLst>
                                      </p:cBhvr>
                                      <p:to>
                                        <p:strVal val="visible"/>
                                      </p:to>
                                    </p:set>
                                    <p:animEffect transition="in" filter="fade">
                                      <p:cBhvr>
                                        <p:cTn id="33" dur="800" decel="100000"/>
                                        <p:tgtEl>
                                          <p:spTgt spid="66"/>
                                        </p:tgtEl>
                                      </p:cBhvr>
                                    </p:animEffect>
                                    <p:anim calcmode="lin" valueType="num">
                                      <p:cBhvr>
                                        <p:cTn id="34" dur="800" decel="100000" fill="hold"/>
                                        <p:tgtEl>
                                          <p:spTgt spid="66"/>
                                        </p:tgtEl>
                                        <p:attrNameLst>
                                          <p:attrName>style.rotation</p:attrName>
                                        </p:attrNameLst>
                                      </p:cBhvr>
                                      <p:tavLst>
                                        <p:tav tm="0">
                                          <p:val>
                                            <p:fltVal val="-90"/>
                                          </p:val>
                                        </p:tav>
                                        <p:tav tm="100000">
                                          <p:val>
                                            <p:fltVal val="0"/>
                                          </p:val>
                                        </p:tav>
                                      </p:tavLst>
                                    </p:anim>
                                    <p:anim calcmode="lin" valueType="num">
                                      <p:cBhvr>
                                        <p:cTn id="35" dur="800" decel="100000" fill="hold"/>
                                        <p:tgtEl>
                                          <p:spTgt spid="66"/>
                                        </p:tgtEl>
                                        <p:attrNameLst>
                                          <p:attrName>ppt_x</p:attrName>
                                        </p:attrNameLst>
                                      </p:cBhvr>
                                      <p:tavLst>
                                        <p:tav tm="0">
                                          <p:val>
                                            <p:strVal val="#ppt_x+0.4"/>
                                          </p:val>
                                        </p:tav>
                                        <p:tav tm="100000">
                                          <p:val>
                                            <p:strVal val="#ppt_x-0.05"/>
                                          </p:val>
                                        </p:tav>
                                      </p:tavLst>
                                    </p:anim>
                                    <p:anim calcmode="lin" valueType="num">
                                      <p:cBhvr>
                                        <p:cTn id="36" dur="800" decel="100000" fill="hold"/>
                                        <p:tgtEl>
                                          <p:spTgt spid="66"/>
                                        </p:tgtEl>
                                        <p:attrNameLst>
                                          <p:attrName>ppt_y</p:attrName>
                                        </p:attrNameLst>
                                      </p:cBhvr>
                                      <p:tavLst>
                                        <p:tav tm="0">
                                          <p:val>
                                            <p:strVal val="#ppt_y-0.4"/>
                                          </p:val>
                                        </p:tav>
                                        <p:tav tm="100000">
                                          <p:val>
                                            <p:strVal val="#ppt_y+0.1"/>
                                          </p:val>
                                        </p:tav>
                                      </p:tavLst>
                                    </p:anim>
                                    <p:anim calcmode="lin" valueType="num">
                                      <p:cBhvr>
                                        <p:cTn id="37" dur="200" accel="100000" fill="hold">
                                          <p:stCondLst>
                                            <p:cond delay="800"/>
                                          </p:stCondLst>
                                        </p:cTn>
                                        <p:tgtEl>
                                          <p:spTgt spid="66"/>
                                        </p:tgtEl>
                                        <p:attrNameLst>
                                          <p:attrName>ppt_x</p:attrName>
                                        </p:attrNameLst>
                                      </p:cBhvr>
                                      <p:tavLst>
                                        <p:tav tm="0">
                                          <p:val>
                                            <p:strVal val="#ppt_x-0.05"/>
                                          </p:val>
                                        </p:tav>
                                        <p:tav tm="100000">
                                          <p:val>
                                            <p:strVal val="#ppt_x"/>
                                          </p:val>
                                        </p:tav>
                                      </p:tavLst>
                                    </p:anim>
                                    <p:anim calcmode="lin" valueType="num">
                                      <p:cBhvr>
                                        <p:cTn id="38" dur="200" accel="100000" fill="hold">
                                          <p:stCondLst>
                                            <p:cond delay="800"/>
                                          </p:stCondLst>
                                        </p:cTn>
                                        <p:tgtEl>
                                          <p:spTgt spid="66"/>
                                        </p:tgtEl>
                                        <p:attrNameLst>
                                          <p:attrName>ppt_y</p:attrName>
                                        </p:attrNameLst>
                                      </p:cBhvr>
                                      <p:tavLst>
                                        <p:tav tm="0">
                                          <p:val>
                                            <p:strVal val="#ppt_y+0.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anim calcmode="lin" valueType="num">
                                      <p:cBhvr>
                                        <p:cTn id="44" dur="500" fill="hold"/>
                                        <p:tgtEl>
                                          <p:spTgt spid="21"/>
                                        </p:tgtEl>
                                        <p:attrNameLst>
                                          <p:attrName>ppt_x</p:attrName>
                                        </p:attrNameLst>
                                      </p:cBhvr>
                                      <p:tavLst>
                                        <p:tav tm="0">
                                          <p:val>
                                            <p:strVal val="#ppt_x"/>
                                          </p:val>
                                        </p:tav>
                                        <p:tav tm="100000">
                                          <p:val>
                                            <p:strVal val="#ppt_x"/>
                                          </p:val>
                                        </p:tav>
                                      </p:tavLst>
                                    </p:anim>
                                    <p:anim calcmode="lin" valueType="num">
                                      <p:cBhvr>
                                        <p:cTn id="45" dur="5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fade">
                                      <p:cBhvr>
                                        <p:cTn id="50" dur="500"/>
                                        <p:tgtEl>
                                          <p:spTgt spid="62"/>
                                        </p:tgtEl>
                                      </p:cBhvr>
                                    </p:animEffect>
                                    <p:anim calcmode="lin" valueType="num">
                                      <p:cBhvr>
                                        <p:cTn id="51" dur="500" fill="hold"/>
                                        <p:tgtEl>
                                          <p:spTgt spid="62"/>
                                        </p:tgtEl>
                                        <p:attrNameLst>
                                          <p:attrName>ppt_x</p:attrName>
                                        </p:attrNameLst>
                                      </p:cBhvr>
                                      <p:tavLst>
                                        <p:tav tm="0">
                                          <p:val>
                                            <p:strVal val="#ppt_x"/>
                                          </p:val>
                                        </p:tav>
                                        <p:tav tm="100000">
                                          <p:val>
                                            <p:strVal val="#ppt_x"/>
                                          </p:val>
                                        </p:tav>
                                      </p:tavLst>
                                    </p:anim>
                                    <p:anim calcmode="lin" valueType="num">
                                      <p:cBhvr>
                                        <p:cTn id="52" dur="500" fill="hold"/>
                                        <p:tgtEl>
                                          <p:spTgt spid="62"/>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12" presetClass="entr" presetSubtype="8" fill="hold" nodeType="clickEffect">
                                  <p:stCondLst>
                                    <p:cond delay="0"/>
                                  </p:stCondLst>
                                  <p:childTnLst>
                                    <p:set>
                                      <p:cBhvr>
                                        <p:cTn id="56" dur="1" fill="hold">
                                          <p:stCondLst>
                                            <p:cond delay="0"/>
                                          </p:stCondLst>
                                        </p:cTn>
                                        <p:tgtEl>
                                          <p:spTgt spid="69"/>
                                        </p:tgtEl>
                                        <p:attrNameLst>
                                          <p:attrName>style.visibility</p:attrName>
                                        </p:attrNameLst>
                                      </p:cBhvr>
                                      <p:to>
                                        <p:strVal val="visible"/>
                                      </p:to>
                                    </p:set>
                                    <p:anim calcmode="lin" valueType="num">
                                      <p:cBhvr additive="base">
                                        <p:cTn id="57" dur="3000"/>
                                        <p:tgtEl>
                                          <p:spTgt spid="69"/>
                                        </p:tgtEl>
                                        <p:attrNameLst>
                                          <p:attrName>ppt_x</p:attrName>
                                        </p:attrNameLst>
                                      </p:cBhvr>
                                      <p:tavLst>
                                        <p:tav tm="0">
                                          <p:val>
                                            <p:strVal val="#ppt_x-#ppt_w*1.125000"/>
                                          </p:val>
                                        </p:tav>
                                        <p:tav tm="100000">
                                          <p:val>
                                            <p:strVal val="#ppt_x"/>
                                          </p:val>
                                        </p:tav>
                                      </p:tavLst>
                                    </p:anim>
                                    <p:animEffect transition="in" filter="wipe(right)">
                                      <p:cBhvr>
                                        <p:cTn id="58" dur="3000"/>
                                        <p:tgtEl>
                                          <p:spTgt spid="69"/>
                                        </p:tgtEl>
                                      </p:cBhvr>
                                    </p:animEffect>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nodeType="clickEffect">
                                  <p:stCondLst>
                                    <p:cond delay="0"/>
                                  </p:stCondLst>
                                  <p:childTnLst>
                                    <p:set>
                                      <p:cBhvr>
                                        <p:cTn id="62" dur="1" fill="hold">
                                          <p:stCondLst>
                                            <p:cond delay="0"/>
                                          </p:stCondLst>
                                        </p:cTn>
                                        <p:tgtEl>
                                          <p:spTgt spid="65"/>
                                        </p:tgtEl>
                                        <p:attrNameLst>
                                          <p:attrName>style.visibility</p:attrName>
                                        </p:attrNameLst>
                                      </p:cBhvr>
                                      <p:to>
                                        <p:strVal val="visible"/>
                                      </p:to>
                                    </p:set>
                                    <p:animEffect transition="in" filter="fade">
                                      <p:cBhvr>
                                        <p:cTn id="63" dur="500"/>
                                        <p:tgtEl>
                                          <p:spTgt spid="65"/>
                                        </p:tgtEl>
                                      </p:cBhvr>
                                    </p:animEffect>
                                    <p:anim calcmode="lin" valueType="num">
                                      <p:cBhvr>
                                        <p:cTn id="64" dur="500" fill="hold"/>
                                        <p:tgtEl>
                                          <p:spTgt spid="65"/>
                                        </p:tgtEl>
                                        <p:attrNameLst>
                                          <p:attrName>ppt_x</p:attrName>
                                        </p:attrNameLst>
                                      </p:cBhvr>
                                      <p:tavLst>
                                        <p:tav tm="0">
                                          <p:val>
                                            <p:strVal val="#ppt_x"/>
                                          </p:val>
                                        </p:tav>
                                        <p:tav tm="100000">
                                          <p:val>
                                            <p:strVal val="#ppt_x"/>
                                          </p:val>
                                        </p:tav>
                                      </p:tavLst>
                                    </p:anim>
                                    <p:anim calcmode="lin" valueType="num">
                                      <p:cBhvr>
                                        <p:cTn id="65" dur="500" fill="hold"/>
                                        <p:tgtEl>
                                          <p:spTgt spid="65"/>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iterate type="lt">
                                    <p:tmAbs val="100"/>
                                  </p:iterate>
                                  <p:childTnLst>
                                    <p:set>
                                      <p:cBhvr>
                                        <p:cTn id="69"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80" grpId="0"/>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7624925" y="1299908"/>
            <a:ext cx="1334228"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70" name="矩形 69">
            <a:extLst>
              <a:ext uri="{FF2B5EF4-FFF2-40B4-BE49-F238E27FC236}">
                <a16:creationId xmlns:a16="http://schemas.microsoft.com/office/drawing/2014/main" id="{52383769-9DB6-4084-AD3F-0D436658ED26}"/>
              </a:ext>
            </a:extLst>
          </p:cNvPr>
          <p:cNvSpPr/>
          <p:nvPr/>
        </p:nvSpPr>
        <p:spPr>
          <a:xfrm>
            <a:off x="933106" y="197473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íşlïḍè">
            <a:extLst>
              <a:ext uri="{FF2B5EF4-FFF2-40B4-BE49-F238E27FC236}">
                <a16:creationId xmlns:a16="http://schemas.microsoft.com/office/drawing/2014/main" id="{3499B8C1-A142-4B57-8642-932C5B297CD1}"/>
              </a:ext>
            </a:extLst>
          </p:cNvPr>
          <p:cNvSpPr txBox="1"/>
          <p:nvPr/>
        </p:nvSpPr>
        <p:spPr>
          <a:xfrm>
            <a:off x="1318660" y="1872549"/>
            <a:ext cx="10396417" cy="838377"/>
          </a:xfrm>
          <a:prstGeom prst="rect">
            <a:avLst/>
          </a:prstGeom>
          <a:noFill/>
        </p:spPr>
        <p:txBody>
          <a:bodyPr wrap="square" lIns="91440" tIns="45720" rIns="91440" bIns="45720" anchor="ctr">
            <a:noAutofit/>
          </a:bodyPr>
          <a:lstStyle/>
          <a:p>
            <a:r>
              <a:rPr lang="zh-CN" altLang="en-US" sz="2000" b="1" dirty="0"/>
              <a:t>往返时间（</a:t>
            </a:r>
            <a:r>
              <a:rPr lang="en-US" altLang="zh-CN" sz="2000" b="1" dirty="0">
                <a:solidFill>
                  <a:schemeClr val="accent1">
                    <a:lumMod val="75000"/>
                  </a:schemeClr>
                </a:solidFill>
              </a:rPr>
              <a:t>R</a:t>
            </a:r>
            <a:r>
              <a:rPr lang="en-US" altLang="zh-CN" sz="2000" b="1" dirty="0"/>
              <a:t>ound-</a:t>
            </a:r>
            <a:r>
              <a:rPr lang="en-US" altLang="zh-CN" sz="2000" b="1" dirty="0">
                <a:solidFill>
                  <a:schemeClr val="accent1">
                    <a:lumMod val="75000"/>
                  </a:schemeClr>
                </a:solidFill>
              </a:rPr>
              <a:t>T</a:t>
            </a:r>
            <a:r>
              <a:rPr lang="en-US" altLang="zh-CN" sz="2000" b="1" dirty="0"/>
              <a:t>rip </a:t>
            </a:r>
            <a:r>
              <a:rPr lang="en-US" altLang="zh-CN" sz="2000" b="1" dirty="0">
                <a:solidFill>
                  <a:schemeClr val="accent1">
                    <a:lumMod val="75000"/>
                  </a:schemeClr>
                </a:solidFill>
              </a:rPr>
              <a:t>T</a:t>
            </a:r>
            <a:r>
              <a:rPr lang="en-US" altLang="zh-CN" sz="2000" b="1" dirty="0"/>
              <a:t>ime</a:t>
            </a:r>
            <a:r>
              <a:rPr lang="zh-CN" altLang="en-US" sz="2000" b="1" dirty="0"/>
              <a:t>，</a:t>
            </a:r>
            <a:r>
              <a:rPr lang="en-US" altLang="zh-CN" sz="2000" b="1" dirty="0">
                <a:solidFill>
                  <a:schemeClr val="accent1">
                    <a:lumMod val="75000"/>
                  </a:schemeClr>
                </a:solidFill>
              </a:rPr>
              <a:t>RTT</a:t>
            </a:r>
            <a:r>
              <a:rPr lang="zh-CN" altLang="en-US" sz="2000" b="1" dirty="0"/>
              <a:t>）是指从发送端发送数据分组开始，到发送端收到接收端发来的相应确认分组为止，总共耗费的时间。</a:t>
            </a:r>
            <a:endParaRPr lang="en-US" altLang="zh-CN" sz="2000" b="1" dirty="0">
              <a:solidFill>
                <a:schemeClr val="accent1">
                  <a:lumMod val="75000"/>
                </a:schemeClr>
              </a:solidFill>
            </a:endParaRPr>
          </a:p>
        </p:txBody>
      </p:sp>
    </p:spTree>
    <p:custDataLst>
      <p:tags r:id="rId1"/>
    </p:custDataLst>
    <p:extLst>
      <p:ext uri="{BB962C8B-B14F-4D97-AF65-F5344CB8AC3E}">
        <p14:creationId xmlns:p14="http://schemas.microsoft.com/office/powerpoint/2010/main" val="2904886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childTnLst>
                                    <p:set>
                                      <p:cBhvr>
                                        <p:cTn id="11" dur="1" fill="hold">
                                          <p:stCondLst>
                                            <p:cond delay="0"/>
                                          </p:stCondLst>
                                        </p:cTn>
                                        <p:tgtEl>
                                          <p:spTgt spid="70"/>
                                        </p:tgtEl>
                                        <p:attrNameLst>
                                          <p:attrName>style.visibility</p:attrName>
                                        </p:attrNameLst>
                                      </p:cBhvr>
                                      <p:to>
                                        <p:strVal val="visible"/>
                                      </p:to>
                                    </p:set>
                                    <p:anim calcmode="lin" valueType="num">
                                      <p:cBhvr>
                                        <p:cTn id="12" dur="500" fill="hold"/>
                                        <p:tgtEl>
                                          <p:spTgt spid="70"/>
                                        </p:tgtEl>
                                        <p:attrNameLst>
                                          <p:attrName>ppt_w</p:attrName>
                                        </p:attrNameLst>
                                      </p:cBhvr>
                                      <p:tavLst>
                                        <p:tav tm="0">
                                          <p:val>
                                            <p:fltVal val="0"/>
                                          </p:val>
                                        </p:tav>
                                        <p:tav tm="100000">
                                          <p:val>
                                            <p:strVal val="#ppt_w"/>
                                          </p:val>
                                        </p:tav>
                                      </p:tavLst>
                                    </p:anim>
                                    <p:anim calcmode="lin" valueType="num">
                                      <p:cBhvr>
                                        <p:cTn id="13" dur="500" fill="hold"/>
                                        <p:tgtEl>
                                          <p:spTgt spid="70"/>
                                        </p:tgtEl>
                                        <p:attrNameLst>
                                          <p:attrName>ppt_h</p:attrName>
                                        </p:attrNameLst>
                                      </p:cBhvr>
                                      <p:tavLst>
                                        <p:tav tm="0">
                                          <p:val>
                                            <p:fltVal val="0"/>
                                          </p:val>
                                        </p:tav>
                                        <p:tav tm="100000">
                                          <p:val>
                                            <p:strVal val="#ppt_h"/>
                                          </p:val>
                                        </p:tav>
                                      </p:tavLst>
                                    </p:anim>
                                    <p:anim calcmode="lin" valueType="num">
                                      <p:cBhvr>
                                        <p:cTn id="14" dur="500" fill="hold"/>
                                        <p:tgtEl>
                                          <p:spTgt spid="70"/>
                                        </p:tgtEl>
                                        <p:attrNameLst>
                                          <p:attrName>style.rotation</p:attrName>
                                        </p:attrNameLst>
                                      </p:cBhvr>
                                      <p:tavLst>
                                        <p:tav tm="0">
                                          <p:val>
                                            <p:fltVal val="360"/>
                                          </p:val>
                                        </p:tav>
                                        <p:tav tm="100000">
                                          <p:val>
                                            <p:fltVal val="0"/>
                                          </p:val>
                                        </p:tav>
                                      </p:tavLst>
                                    </p:anim>
                                    <p:animEffect transition="in" filter="fade">
                                      <p:cBhvr>
                                        <p:cTn id="15" dur="500"/>
                                        <p:tgtEl>
                                          <p:spTgt spid="70"/>
                                        </p:tgtEl>
                                      </p:cBhvr>
                                    </p:animEffect>
                                  </p:childTnLst>
                                </p:cTn>
                              </p:par>
                            </p:childTnLst>
                          </p:cTn>
                        </p:par>
                        <p:par>
                          <p:cTn id="16" fill="hold">
                            <p:stCondLst>
                              <p:cond delay="500"/>
                            </p:stCondLst>
                            <p:childTnLst>
                              <p:par>
                                <p:cTn id="17" presetID="1" presetClass="entr" presetSubtype="0" fill="hold" grpId="0" nodeType="afterEffect">
                                  <p:stCondLst>
                                    <p:cond delay="0"/>
                                  </p:stCondLst>
                                  <p:iterate type="lt">
                                    <p:tmAbs val="100"/>
                                  </p:iterate>
                                  <p:childTnLst>
                                    <p:set>
                                      <p:cBhvr>
                                        <p:cTn id="18"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70" grpId="0" animBg="1"/>
      <p:bldP spid="71" grpId="0"/>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7624925" y="1299908"/>
            <a:ext cx="1334228"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pic>
        <p:nvPicPr>
          <p:cNvPr id="6" name="图片 5" descr="图示&#10;&#10;描述已自动生成">
            <a:extLst>
              <a:ext uri="{FF2B5EF4-FFF2-40B4-BE49-F238E27FC236}">
                <a16:creationId xmlns:a16="http://schemas.microsoft.com/office/drawing/2014/main" id="{252E7AB8-5076-42B8-9891-6899C0E990E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60019" y="1933006"/>
            <a:ext cx="8071961" cy="4391020"/>
          </a:xfrm>
          <a:prstGeom prst="rect">
            <a:avLst/>
          </a:prstGeom>
        </p:spPr>
      </p:pic>
      <p:grpSp>
        <p:nvGrpSpPr>
          <p:cNvPr id="12" name="组合 11">
            <a:extLst>
              <a:ext uri="{FF2B5EF4-FFF2-40B4-BE49-F238E27FC236}">
                <a16:creationId xmlns:a16="http://schemas.microsoft.com/office/drawing/2014/main" id="{991DF90E-3B4B-42F2-B56D-C376229124F8}"/>
              </a:ext>
            </a:extLst>
          </p:cNvPr>
          <p:cNvGrpSpPr/>
          <p:nvPr/>
        </p:nvGrpSpPr>
        <p:grpSpPr>
          <a:xfrm>
            <a:off x="1438630" y="3594100"/>
            <a:ext cx="734414" cy="1408206"/>
            <a:chOff x="1438630" y="3594100"/>
            <a:chExt cx="734414" cy="1408206"/>
          </a:xfrm>
        </p:grpSpPr>
        <p:cxnSp>
          <p:nvCxnSpPr>
            <p:cNvPr id="8" name="直接箭头连接符 7">
              <a:extLst>
                <a:ext uri="{FF2B5EF4-FFF2-40B4-BE49-F238E27FC236}">
                  <a16:creationId xmlns:a16="http://schemas.microsoft.com/office/drawing/2014/main" id="{CB2A0E3D-CED8-4290-8346-B40CA1CF6361}"/>
                </a:ext>
              </a:extLst>
            </p:cNvPr>
            <p:cNvCxnSpPr/>
            <p:nvPr/>
          </p:nvCxnSpPr>
          <p:spPr>
            <a:xfrm>
              <a:off x="2173044" y="3594100"/>
              <a:ext cx="0" cy="1408206"/>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20" name="íşlïḍè">
              <a:extLst>
                <a:ext uri="{FF2B5EF4-FFF2-40B4-BE49-F238E27FC236}">
                  <a16:creationId xmlns:a16="http://schemas.microsoft.com/office/drawing/2014/main" id="{31F080BF-DAED-4031-99A2-7D036F8D39DB}"/>
                </a:ext>
              </a:extLst>
            </p:cNvPr>
            <p:cNvSpPr txBox="1"/>
            <p:nvPr/>
          </p:nvSpPr>
          <p:spPr>
            <a:xfrm>
              <a:off x="1438630" y="3905194"/>
              <a:ext cx="701226" cy="705774"/>
            </a:xfrm>
            <a:prstGeom prst="rect">
              <a:avLst/>
            </a:prstGeom>
            <a:noFill/>
          </p:spPr>
          <p:txBody>
            <a:bodyPr wrap="square" lIns="91440" tIns="45720" rIns="91440" bIns="45720" anchor="ctr">
              <a:noAutofit/>
            </a:bodyPr>
            <a:lstStyle/>
            <a:p>
              <a:pPr algn="ctr"/>
              <a:r>
                <a:rPr lang="zh-CN" altLang="en-US" sz="2000" b="1" dirty="0"/>
                <a:t>数据</a:t>
              </a:r>
              <a:endParaRPr lang="en-US" altLang="zh-CN" sz="2000" b="1" dirty="0"/>
            </a:p>
            <a:p>
              <a:pPr algn="ctr"/>
              <a:r>
                <a:rPr lang="zh-CN" altLang="en-US" sz="2000" b="1" dirty="0"/>
                <a:t>分组</a:t>
              </a:r>
              <a:endParaRPr lang="en-US" altLang="zh-CN" sz="2000" b="1" dirty="0"/>
            </a:p>
          </p:txBody>
        </p:sp>
      </p:grpSp>
      <p:grpSp>
        <p:nvGrpSpPr>
          <p:cNvPr id="13" name="组合 12">
            <a:extLst>
              <a:ext uri="{FF2B5EF4-FFF2-40B4-BE49-F238E27FC236}">
                <a16:creationId xmlns:a16="http://schemas.microsoft.com/office/drawing/2014/main" id="{FDBE3ED2-6AC4-4736-BB91-919B2EF5BB3F}"/>
              </a:ext>
            </a:extLst>
          </p:cNvPr>
          <p:cNvGrpSpPr/>
          <p:nvPr/>
        </p:nvGrpSpPr>
        <p:grpSpPr>
          <a:xfrm>
            <a:off x="2366655" y="3594101"/>
            <a:ext cx="701226" cy="1408205"/>
            <a:chOff x="2366655" y="3594101"/>
            <a:chExt cx="701226" cy="1408205"/>
          </a:xfrm>
        </p:grpSpPr>
        <p:cxnSp>
          <p:nvCxnSpPr>
            <p:cNvPr id="10" name="直接箭头连接符 9">
              <a:extLst>
                <a:ext uri="{FF2B5EF4-FFF2-40B4-BE49-F238E27FC236}">
                  <a16:creationId xmlns:a16="http://schemas.microsoft.com/office/drawing/2014/main" id="{E118DCD3-7447-4257-BE73-42D231465DFC}"/>
                </a:ext>
              </a:extLst>
            </p:cNvPr>
            <p:cNvCxnSpPr>
              <a:cxnSpLocks/>
            </p:cNvCxnSpPr>
            <p:nvPr/>
          </p:nvCxnSpPr>
          <p:spPr>
            <a:xfrm flipV="1">
              <a:off x="2399844" y="3594101"/>
              <a:ext cx="0" cy="1408205"/>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24" name="íşlïḍè">
              <a:extLst>
                <a:ext uri="{FF2B5EF4-FFF2-40B4-BE49-F238E27FC236}">
                  <a16:creationId xmlns:a16="http://schemas.microsoft.com/office/drawing/2014/main" id="{11CB26E9-37EA-47E4-BE70-E28533E31091}"/>
                </a:ext>
              </a:extLst>
            </p:cNvPr>
            <p:cNvSpPr txBox="1"/>
            <p:nvPr/>
          </p:nvSpPr>
          <p:spPr>
            <a:xfrm>
              <a:off x="2366655" y="3905194"/>
              <a:ext cx="701226" cy="660860"/>
            </a:xfrm>
            <a:prstGeom prst="rect">
              <a:avLst/>
            </a:prstGeom>
            <a:noFill/>
          </p:spPr>
          <p:txBody>
            <a:bodyPr wrap="square" lIns="91440" tIns="45720" rIns="91440" bIns="45720" anchor="ctr">
              <a:noAutofit/>
            </a:bodyPr>
            <a:lstStyle/>
            <a:p>
              <a:pPr algn="ctr"/>
              <a:r>
                <a:rPr lang="zh-CN" altLang="en-US" sz="2000" b="1" dirty="0"/>
                <a:t>确认</a:t>
              </a:r>
              <a:endParaRPr lang="en-US" altLang="zh-CN" sz="2000" b="1" dirty="0"/>
            </a:p>
            <a:p>
              <a:pPr algn="ctr"/>
              <a:r>
                <a:rPr lang="zh-CN" altLang="en-US" sz="2000" b="1" dirty="0"/>
                <a:t>分组</a:t>
              </a:r>
              <a:endParaRPr lang="en-US" altLang="zh-CN" sz="2000" b="1" dirty="0"/>
            </a:p>
          </p:txBody>
        </p:sp>
      </p:grpSp>
      <p:sp>
        <p:nvSpPr>
          <p:cNvPr id="15" name="矩形 14">
            <a:extLst>
              <a:ext uri="{FF2B5EF4-FFF2-40B4-BE49-F238E27FC236}">
                <a16:creationId xmlns:a16="http://schemas.microsoft.com/office/drawing/2014/main" id="{EA325058-2123-4E00-8A11-3F4150981F51}"/>
              </a:ext>
            </a:extLst>
          </p:cNvPr>
          <p:cNvSpPr/>
          <p:nvPr/>
        </p:nvSpPr>
        <p:spPr>
          <a:xfrm>
            <a:off x="2399817" y="3046971"/>
            <a:ext cx="279699" cy="279699"/>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descr="图标&#10;&#10;描述已自动生成">
            <a:extLst>
              <a:ext uri="{FF2B5EF4-FFF2-40B4-BE49-F238E27FC236}">
                <a16:creationId xmlns:a16="http://schemas.microsoft.com/office/drawing/2014/main" id="{A04F804A-4C51-4E37-A629-1ED7876852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1541" y="2912432"/>
            <a:ext cx="447675" cy="509588"/>
          </a:xfrm>
          <a:prstGeom prst="rect">
            <a:avLst/>
          </a:prstGeom>
        </p:spPr>
      </p:pic>
      <p:sp>
        <p:nvSpPr>
          <p:cNvPr id="21" name="椭圆 20">
            <a:extLst>
              <a:ext uri="{FF2B5EF4-FFF2-40B4-BE49-F238E27FC236}">
                <a16:creationId xmlns:a16="http://schemas.microsoft.com/office/drawing/2014/main" id="{43E25603-4CBD-4745-8FE0-6AEBE9D24971}"/>
              </a:ext>
            </a:extLst>
          </p:cNvPr>
          <p:cNvSpPr/>
          <p:nvPr/>
        </p:nvSpPr>
        <p:spPr>
          <a:xfrm>
            <a:off x="2366655" y="5102993"/>
            <a:ext cx="333487" cy="333487"/>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3915969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800" decel="100000"/>
                                        <p:tgtEl>
                                          <p:spTgt spid="6"/>
                                        </p:tgtEl>
                                      </p:cBhvr>
                                    </p:animEffect>
                                    <p:anim calcmode="lin" valueType="num">
                                      <p:cBhvr>
                                        <p:cTn id="8" dur="800" decel="100000" fill="hold"/>
                                        <p:tgtEl>
                                          <p:spTgt spid="6"/>
                                        </p:tgtEl>
                                        <p:attrNameLst>
                                          <p:attrName>style.rotation</p:attrName>
                                        </p:attrNameLst>
                                      </p:cBhvr>
                                      <p:tavLst>
                                        <p:tav tm="0">
                                          <p:val>
                                            <p:fltVal val="-90"/>
                                          </p:val>
                                        </p:tav>
                                        <p:tav tm="100000">
                                          <p:val>
                                            <p:fltVal val="0"/>
                                          </p:val>
                                        </p:tav>
                                      </p:tavLst>
                                    </p:anim>
                                    <p:anim calcmode="lin" valueType="num">
                                      <p:cBhvr>
                                        <p:cTn id="9" dur="800" decel="100000" fill="hold"/>
                                        <p:tgtEl>
                                          <p:spTgt spid="6"/>
                                        </p:tgtEl>
                                        <p:attrNameLst>
                                          <p:attrName>ppt_x</p:attrName>
                                        </p:attrNameLst>
                                      </p:cBhvr>
                                      <p:tavLst>
                                        <p:tav tm="0">
                                          <p:val>
                                            <p:strVal val="#ppt_x+0.4"/>
                                          </p:val>
                                        </p:tav>
                                        <p:tav tm="100000">
                                          <p:val>
                                            <p:strVal val="#ppt_x-0.05"/>
                                          </p:val>
                                        </p:tav>
                                      </p:tavLst>
                                    </p:anim>
                                    <p:anim calcmode="lin" valueType="num">
                                      <p:cBhvr>
                                        <p:cTn id="10" dur="800" decel="100000" fill="hold"/>
                                        <p:tgtEl>
                                          <p:spTgt spid="6"/>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6"/>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6"/>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2" presetClass="entr" presetSubtype="1"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p:tgtEl>
                                          <p:spTgt spid="12"/>
                                        </p:tgtEl>
                                        <p:attrNameLst>
                                          <p:attrName>ppt_y</p:attrName>
                                        </p:attrNameLst>
                                      </p:cBhvr>
                                      <p:tavLst>
                                        <p:tav tm="0">
                                          <p:val>
                                            <p:strVal val="#ppt_y-#ppt_h*1.125000"/>
                                          </p:val>
                                        </p:tav>
                                        <p:tav tm="100000">
                                          <p:val>
                                            <p:strVal val="#ppt_y"/>
                                          </p:val>
                                        </p:tav>
                                      </p:tavLst>
                                    </p:anim>
                                    <p:animEffect transition="in" filter="wipe(down)">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4"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p:tgtEl>
                                          <p:spTgt spid="13"/>
                                        </p:tgtEl>
                                        <p:attrNameLst>
                                          <p:attrName>ppt_y</p:attrName>
                                        </p:attrNameLst>
                                      </p:cBhvr>
                                      <p:tavLst>
                                        <p:tav tm="0">
                                          <p:val>
                                            <p:strVal val="#ppt_y+#ppt_h*1.125000"/>
                                          </p:val>
                                        </p:tav>
                                        <p:tav tm="100000">
                                          <p:val>
                                            <p:strVal val="#ppt_y"/>
                                          </p:val>
                                        </p:tav>
                                      </p:tavLst>
                                    </p:anim>
                                    <p:animEffect transition="in" filter="wipe(up)">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p:cTn id="29" dur="500" fill="hold"/>
                                        <p:tgtEl>
                                          <p:spTgt spid="15"/>
                                        </p:tgtEl>
                                        <p:attrNameLst>
                                          <p:attrName>ppt_w</p:attrName>
                                        </p:attrNameLst>
                                      </p:cBhvr>
                                      <p:tavLst>
                                        <p:tav tm="0">
                                          <p:val>
                                            <p:fltVal val="0"/>
                                          </p:val>
                                        </p:tav>
                                        <p:tav tm="100000">
                                          <p:val>
                                            <p:strVal val="#ppt_w"/>
                                          </p:val>
                                        </p:tav>
                                      </p:tavLst>
                                    </p:anim>
                                    <p:anim calcmode="lin" valueType="num">
                                      <p:cBhvr>
                                        <p:cTn id="30" dur="500" fill="hold"/>
                                        <p:tgtEl>
                                          <p:spTgt spid="15"/>
                                        </p:tgtEl>
                                        <p:attrNameLst>
                                          <p:attrName>ppt_h</p:attrName>
                                        </p:attrNameLst>
                                      </p:cBhvr>
                                      <p:tavLst>
                                        <p:tav tm="0">
                                          <p:val>
                                            <p:fltVal val="0"/>
                                          </p:val>
                                        </p:tav>
                                        <p:tav tm="100000">
                                          <p:val>
                                            <p:strVal val="#ppt_h"/>
                                          </p:val>
                                        </p:tav>
                                      </p:tavLst>
                                    </p:anim>
                                    <p:animEffect transition="in" filter="fade">
                                      <p:cBhvr>
                                        <p:cTn id="31" dur="500"/>
                                        <p:tgtEl>
                                          <p:spTgt spid="15"/>
                                        </p:tgtEl>
                                      </p:cBhvr>
                                    </p:animEffect>
                                  </p:childTnLst>
                                </p:cTn>
                              </p:par>
                              <p:par>
                                <p:cTn id="32" presetID="53" presetClass="entr" presetSubtype="16" fill="hold" nodeType="with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p:cTn id="34" dur="500" fill="hold"/>
                                        <p:tgtEl>
                                          <p:spTgt spid="19"/>
                                        </p:tgtEl>
                                        <p:attrNameLst>
                                          <p:attrName>ppt_w</p:attrName>
                                        </p:attrNameLst>
                                      </p:cBhvr>
                                      <p:tavLst>
                                        <p:tav tm="0">
                                          <p:val>
                                            <p:fltVal val="0"/>
                                          </p:val>
                                        </p:tav>
                                        <p:tav tm="100000">
                                          <p:val>
                                            <p:strVal val="#ppt_w"/>
                                          </p:val>
                                        </p:tav>
                                      </p:tavLst>
                                    </p:anim>
                                    <p:anim calcmode="lin" valueType="num">
                                      <p:cBhvr>
                                        <p:cTn id="35" dur="500" fill="hold"/>
                                        <p:tgtEl>
                                          <p:spTgt spid="19"/>
                                        </p:tgtEl>
                                        <p:attrNameLst>
                                          <p:attrName>ppt_h</p:attrName>
                                        </p:attrNameLst>
                                      </p:cBhvr>
                                      <p:tavLst>
                                        <p:tav tm="0">
                                          <p:val>
                                            <p:fltVal val="0"/>
                                          </p:val>
                                        </p:tav>
                                        <p:tav tm="100000">
                                          <p:val>
                                            <p:strVal val="#ppt_h"/>
                                          </p:val>
                                        </p:tav>
                                      </p:tavLst>
                                    </p:anim>
                                    <p:animEffect transition="in" filter="fade">
                                      <p:cBhvr>
                                        <p:cTn id="36" dur="500"/>
                                        <p:tgtEl>
                                          <p:spTgt spid="19"/>
                                        </p:tgtEl>
                                      </p:cBhvr>
                                    </p:animEffect>
                                  </p:childTnLst>
                                </p:cTn>
                              </p:par>
                              <p:par>
                                <p:cTn id="37" presetID="35" presetClass="emph" presetSubtype="0" repeatCount="10000" fill="hold" nodeType="withEffect">
                                  <p:stCondLst>
                                    <p:cond delay="0"/>
                                  </p:stCondLst>
                                  <p:childTnLst>
                                    <p:anim calcmode="discrete" valueType="str">
                                      <p:cBhvr>
                                        <p:cTn id="38" dur="500" fill="hold"/>
                                        <p:tgtEl>
                                          <p:spTgt spid="19"/>
                                        </p:tgtEl>
                                        <p:attrNameLst>
                                          <p:attrName>style.visibility</p:attrName>
                                        </p:attrNameLst>
                                      </p:cBhvr>
                                      <p:tavLst>
                                        <p:tav tm="0">
                                          <p:val>
                                            <p:strVal val="hidden"/>
                                          </p:val>
                                        </p:tav>
                                        <p:tav tm="50000">
                                          <p:val>
                                            <p:strVal val="visible"/>
                                          </p:val>
                                        </p:tav>
                                      </p:tavLst>
                                    </p:anim>
                                  </p:childTnLst>
                                </p:cTn>
                              </p:par>
                              <p:par>
                                <p:cTn id="39" presetID="0" presetClass="path" presetSubtype="0" accel="50000" decel="50000" fill="hold" grpId="1" nodeType="withEffect">
                                  <p:stCondLst>
                                    <p:cond delay="0"/>
                                  </p:stCondLst>
                                  <p:childTnLst>
                                    <p:animMotion origin="layout" path="M 0.00065 0.00278 L 0.00065 0.00278 C 0.00039 -0.00254 -0.00013 -0.00764 -0.00013 -0.01296 C -0.00013 -0.09745 -0.00286 -0.05671 0.06953 -0.05833 C 0.07188 -0.05949 0.07422 -0.06088 0.07657 -0.06157 C 0.08855 -0.06504 0.07409 -0.06088 0.09427 -0.0662 C 0.09597 -0.06666 0.09779 -0.06736 0.09948 -0.06782 C 0.10157 -0.06828 0.10365 -0.06875 0.10573 -0.06944 C 0.12839 -0.06713 0.14662 -0.06227 0.16927 -0.07245 C 0.1698 -0.07268 0.17162 -0.08611 0.17188 -0.08819 C 0.17162 -0.09814 0.17097 -0.1081 0.17097 -0.11805 C 0.17097 -0.12222 0.17136 -0.13194 0.17539 -0.13217 C 0.23568 -0.13426 0.29597 -0.1331 0.35625 -0.13356 L 0.54245 -0.12893 C 0.54688 -0.12893 0.55131 -0.12847 0.55573 -0.12731 C 0.55756 -0.12685 0.55912 -0.125 0.56094 -0.1243 C 0.5642 -0.12291 0.56745 -0.12222 0.57071 -0.12106 C 0.57188 -0.11898 0.57292 -0.11689 0.57422 -0.11481 C 0.575 -0.11365 0.57618 -0.11319 0.57683 -0.1118 C 0.57774 -0.10949 0.57787 -0.10648 0.57865 -0.10393 C 0.57904 -0.10208 0.57982 -0.10069 0.58034 -0.09907 C 0.58073 -0.0956 0.58073 -0.09166 0.58125 -0.08819 C 0.58164 -0.08588 0.58295 -0.08426 0.58308 -0.08194 C 0.58373 -0.04074 0.58425 -0.04652 0.58125 -0.02546 C 0.58034 0.11621 0.58034 0.25787 0.57865 0.39954 C 0.57852 0.40973 0.57214 0.40486 0.5698 0.40417 C 0.56888 0.40209 0.5681 0.4 0.56719 0.39792 C 0.56667 0.39676 0.56589 0.39607 0.56537 0.39491 C 0.56407 0.3919 0.56355 0.38773 0.56185 0.38542 C 0.55378 0.37454 0.56302 0.3875 0.55482 0.37431 C 0.55339 0.37223 0.55183 0.37037 0.55039 0.36806 C 0.54948 0.36667 0.5487 0.36482 0.54779 0.36343 C 0.54597 0.36065 0.54401 0.35857 0.54245 0.35556 C 0.52735 0.32894 0.54792 0.36297 0.53451 0.33681 C 0.53295 0.3338 0.53073 0.33195 0.52917 0.32894 C 0.528 0.32662 0.52774 0.32338 0.52657 0.32107 C 0.52552 0.31922 0.52409 0.31829 0.52305 0.31644 C 0.52006 0.31111 0.52032 0.30834 0.51771 0.30232 C 0.51224 0.28936 0.5069 0.28102 0.50274 0.26621 C 0.50209 0.26412 0.5017 0.26204 0.50091 0.25996 C 0.49987 0.25672 0.49831 0.25394 0.4974 0.25047 C 0.49623 0.24607 0.4961 0.24074 0.4948 0.23635 C 0.48841 0.21482 0.48959 0.22361 0.48425 0.20973 C 0.47956 0.19792 0.48334 0.20602 0.47982 0.19561 C 0.47409 0.17894 0.47839 0.19283 0.47357 0.17986 C 0.46993 0.17014 0.47071 0.16852 0.46485 0.15811 C 0.4556 0.14167 0.46185 0.15139 0.45599 0.14398 C 0.45482 0.14236 0.45378 0.14028 0.45248 0.13912 C 0.45131 0.1382 0.45013 0.1382 0.44896 0.13773 C 0.44597 0.13866 0.44284 0.13889 0.44011 0.14074 C 0.43555 0.14398 0.43607 0.14792 0.43308 0.15324 C 0.4323 0.15463 0.43125 0.15533 0.43034 0.15648 C 0.42969 0.15741 0.4293 0.15857 0.42865 0.15949 C 0.41875 0.17454 0.43047 0.15463 0.41719 0.17848 C 0.41628 0.17986 0.41524 0.18125 0.41446 0.18311 C 0.4125 0.18773 0.41003 0.19213 0.40834 0.19723 C 0.40743 0.19977 0.40677 0.20278 0.40573 0.2051 C 0.40443 0.20787 0.40261 0.20996 0.40131 0.21297 C 0.39362 0.2294 0.40209 0.21621 0.39336 0.22848 C 0.39011 0.2382 0.39063 0.23704 0.38633 0.24746 C 0.38516 0.25 0.38373 0.25232 0.38269 0.25533 C 0.38125 0.25973 0.3806 0.26482 0.37917 0.26945 C 0.37058 0.2963 0.3698 0.2963 0.3625 0.31644 C 0.36094 0.32061 0.35951 0.32477 0.35808 0.32894 C 0.35651 0.33311 0.35508 0.33727 0.35365 0.34144 C 0.35248 0.34468 0.35118 0.34769 0.35013 0.35093 C 0.34805 0.35718 0.34545 0.36297 0.34388 0.36968 C 0.34115 0.38218 0.34375 0.37338 0.33946 0.38218 C 0.33711 0.38727 0.33659 0.39074 0.33334 0.39491 C 0.33256 0.39584 0.33164 0.39607 0.33073 0.3963 C 0.32683 0.39815 0.32305 0.39954 0.31927 0.40116 L 0.28386 0.39954 C 0.28216 0.39931 0.28047 0.39815 0.27865 0.39792 C 0.27162 0.39723 0.26446 0.39699 0.25743 0.3963 C 0.25599 0.39584 0.25456 0.39491 0.253 0.39491 C 0.24362 0.39352 0.22474 0.39167 0.22474 0.39167 C 0.22357 0.39121 0.22253 0.39028 0.22123 0.39005 C 0.21042 0.38866 0.18868 0.38704 0.18868 0.38704 L 0.18334 0.38542 C 0.18125 0.38473 0.17917 0.38496 0.17722 0.3838 C 0.175 0.38264 0.17305 0.38079 0.17097 0.37917 C 0.16849 0.37709 0.16355 0.37269 0.16133 0.36968 C 0.15183 0.35741 0.1599 0.36644 0.15065 0.35093 C 0.13763 0.32894 0.14219 0.33727 0.13125 0.32431 C 0.13008 0.32269 0.12904 0.32084 0.12774 0.31945 C 0.12552 0.31713 0.12318 0.31505 0.12071 0.3132 C 0.11966 0.3125 0.11172 0.31042 0.11094 0.31019 C 0.10573 0.30811 0.10039 0.30602 0.09506 0.30394 C 0.09245 0.30278 0.08985 0.30116 0.08711 0.3007 C 0.07123 0.29792 0.08125 0.29977 0.05716 0.29445 C 0.04545 0.29491 0.0336 0.29422 0.02188 0.29607 C 0.0168 0.29676 0.0069 0.30232 0.0069 0.30232 L 0.00599 0.30394 " pathEditMode="relative" ptsTypes="AAAAAAAAAAAAAAAAAAAAAAAAAAAAAAAAAAAAAAAAAAAAAAAAAAAAAAAAAAAAAAAAAAAAAAAAAAAAAAAAAAAAAAAAAAAAA">
                                      <p:cBhvr>
                                        <p:cTn id="40" dur="5000" fill="hold"/>
                                        <p:tgtEl>
                                          <p:spTgt spid="15"/>
                                        </p:tgtEl>
                                        <p:attrNameLst>
                                          <p:attrName>ppt_x</p:attrName>
                                          <p:attrName>ppt_y</p:attrName>
                                        </p:attrNameLst>
                                      </p:cBhvr>
                                    </p:animMotion>
                                  </p:childTnLst>
                                </p:cTn>
                              </p:par>
                            </p:childTnLst>
                          </p:cTn>
                        </p:par>
                        <p:par>
                          <p:cTn id="41" fill="hold">
                            <p:stCondLst>
                              <p:cond delay="5000"/>
                            </p:stCondLst>
                            <p:childTnLst>
                              <p:par>
                                <p:cTn id="42" presetID="1" presetClass="entr" presetSubtype="0" fill="hold" grpId="0" nodeType="afterEffect">
                                  <p:stCondLst>
                                    <p:cond delay="0"/>
                                  </p:stCondLst>
                                  <p:childTnLst>
                                    <p:set>
                                      <p:cBhvr>
                                        <p:cTn id="43" dur="1" fill="hold">
                                          <p:stCondLst>
                                            <p:cond delay="0"/>
                                          </p:stCondLst>
                                        </p:cTn>
                                        <p:tgtEl>
                                          <p:spTgt spid="21"/>
                                        </p:tgtEl>
                                        <p:attrNameLst>
                                          <p:attrName>style.visibility</p:attrName>
                                        </p:attrNameLst>
                                      </p:cBhvr>
                                      <p:to>
                                        <p:strVal val="visible"/>
                                      </p:to>
                                    </p:set>
                                  </p:childTnLst>
                                </p:cTn>
                              </p:par>
                              <p:par>
                                <p:cTn id="44" presetID="35" presetClass="emph" presetSubtype="0" repeatCount="10000" fill="hold" nodeType="withEffect">
                                  <p:stCondLst>
                                    <p:cond delay="0"/>
                                  </p:stCondLst>
                                  <p:childTnLst>
                                    <p:anim calcmode="discrete" valueType="str">
                                      <p:cBhvr>
                                        <p:cTn id="45" dur="510" fill="hold"/>
                                        <p:tgtEl>
                                          <p:spTgt spid="19"/>
                                        </p:tgtEl>
                                        <p:attrNameLst>
                                          <p:attrName>style.visibility</p:attrName>
                                        </p:attrNameLst>
                                      </p:cBhvr>
                                      <p:tavLst>
                                        <p:tav tm="0">
                                          <p:val>
                                            <p:strVal val="hidden"/>
                                          </p:val>
                                        </p:tav>
                                        <p:tav tm="50000">
                                          <p:val>
                                            <p:strVal val="visible"/>
                                          </p:val>
                                        </p:tav>
                                      </p:tavLst>
                                    </p:anim>
                                  </p:childTnLst>
                                </p:cTn>
                              </p:par>
                              <p:par>
                                <p:cTn id="46" presetID="0" presetClass="path" presetSubtype="0" accel="50000" decel="50000" fill="hold" grpId="1" nodeType="withEffect">
                                  <p:stCondLst>
                                    <p:cond delay="0"/>
                                  </p:stCondLst>
                                  <p:childTnLst>
                                    <p:animMotion origin="layout" path="M 0.00222 0.00023 L 0.00222 0.00023 C 0.01875 -0.00625 0.00651 -0.00255 0.03568 -0.00116 L 0.07539 0.00023 C 0.07722 0.00139 0.07891 0.00277 0.08073 0.00347 C 0.08412 0.00486 0.09401 0.00625 0.09662 0.00648 C 0.09831 0.0081 0.1 0.01018 0.10183 0.01134 C 0.10443 0.01273 0.10716 0.01319 0.10977 0.01435 C 0.11849 0.01828 0.10313 0.01319 0.11771 0.01759 C 0.12045 0.01967 0.12292 0.02222 0.12565 0.02384 C 0.12709 0.02477 0.12865 0.02453 0.13008 0.02546 C 0.14154 0.03356 0.12787 0.02777 0.13893 0.03171 C 0.14063 0.03379 0.14245 0.03611 0.14427 0.03796 C 0.14532 0.03912 0.14662 0.03981 0.14779 0.0412 C 0.15052 0.04444 0.15287 0.04884 0.15573 0.05208 C 0.15651 0.05324 0.15755 0.05393 0.15834 0.05532 C 0.16016 0.0581 0.16133 0.06273 0.16367 0.06458 C 0.1724 0.07245 0.16823 0.06944 0.17591 0.07407 C 0.17943 0.08009 0.17578 0.07477 0.18034 0.0787 C 0.18138 0.07963 0.18203 0.08125 0.18308 0.08194 C 0.18503 0.08287 0.18711 0.08287 0.1892 0.08356 C 0.19011 0.08402 0.19102 0.08449 0.1918 0.08495 C 0.1931 0.08588 0.19414 0.08773 0.19532 0.08819 C 0.19792 0.08935 0.20065 0.08958 0.20326 0.08981 C 0.21211 0.09051 0.22097 0.09074 0.22982 0.09143 L 0.31979 0.08819 C 0.32474 0.08796 0.32761 0.08495 0.33216 0.08032 C 0.33334 0.07893 0.33464 0.07754 0.33568 0.07569 C 0.33672 0.07384 0.33724 0.07129 0.33828 0.06944 C 0.34154 0.06365 0.34193 0.0662 0.34453 0.05995 C 0.3461 0.05602 0.34714 0.05115 0.34883 0.04745 C 0.35 0.04467 0.35117 0.04213 0.35235 0.03958 C 0.35625 0.03194 0.35612 0.03426 0.35951 0.02546 C 0.36016 0.02338 0.36055 0.02129 0.3612 0.01921 C 0.3638 0.01065 0.36615 0.00208 0.36914 -0.00602 C 0.38138 -0.03843 0.36276 0.0118 0.37617 -0.02801 C 0.37839 -0.03449 0.37982 -0.03889 0.38242 -0.04514 C 0.38347 -0.04792 0.38477 -0.05047 0.38594 -0.05301 C 0.3862 -0.0551 0.38633 -0.05741 0.38685 -0.05926 C 0.38893 -0.06806 0.39089 -0.07361 0.39388 -0.08125 C 0.39558 -0.08565 0.39766 -0.08935 0.39922 -0.09375 C 0.40938 -0.12361 0.3987 -0.09861 0.40716 -0.11736 C 0.4086 -0.12824 0.40677 -0.11991 0.41146 -0.12986 C 0.41511 -0.1375 0.4181 -0.14769 0.42305 -0.15348 C 0.42383 -0.15463 0.42461 -0.15602 0.42565 -0.15672 C 0.42982 -0.15926 0.43451 -0.16019 0.4388 -0.16135 L 0.44597 -0.16297 C 0.45039 -0.16135 0.45495 -0.16065 0.45912 -0.1581 C 0.46029 -0.15741 0.46081 -0.15463 0.46185 -0.15348 C 0.46263 -0.15255 0.46354 -0.15232 0.46446 -0.15185 C 0.47058 -0.14468 0.46315 -0.15394 0.47058 -0.1426 C 0.47149 -0.14121 0.47253 -0.14074 0.47331 -0.13935 C 0.47578 -0.13449 0.478 -0.12894 0.48034 -0.12361 C 0.48125 -0.12153 0.48229 -0.11968 0.48295 -0.11736 C 0.4836 -0.11528 0.48386 -0.11297 0.48477 -0.11111 C 0.48568 -0.10903 0.48711 -0.10787 0.48828 -0.10648 C 0.4892 -0.10324 0.48998 -0.1 0.49089 -0.09699 C 0.4918 -0.09422 0.49271 -0.09167 0.49362 -0.08912 C 0.49414 -0.0875 0.49479 -0.08611 0.49532 -0.08449 C 0.49779 -0.07685 0.49662 -0.07824 0.49974 -0.07037 C 0.5017 -0.06551 0.50586 -0.05625 0.50586 -0.05625 C 0.50625 -0.05301 0.50625 -0.04977 0.50677 -0.04676 C 0.50716 -0.04491 0.50808 -0.04375 0.5086 -0.04213 C 0.50925 -0.04005 0.50951 -0.03773 0.51029 -0.03588 C 0.51407 -0.02639 0.51237 -0.03658 0.51563 -0.02315 C 0.51667 -0.01875 0.51654 -0.01297 0.51823 -0.00903 C 0.51914 -0.00695 0.52018 -0.0051 0.52097 -0.00278 C 0.52162 -0.00093 0.52188 0.00162 0.52266 0.00347 C 0.52344 0.00532 0.52448 0.00648 0.52526 0.0081 C 0.52565 0.00972 0.52578 0.01134 0.52617 0.01296 C 0.52839 0.01967 0.53151 0.02708 0.53503 0.03171 C 0.5362 0.03333 0.5375 0.03472 0.53854 0.03634 C 0.53946 0.03773 0.54011 0.03981 0.54115 0.0412 C 0.54193 0.04213 0.54297 0.0419 0.54388 0.04259 C 0.54479 0.04352 0.54558 0.04467 0.54649 0.04583 C 0.54714 0.04791 0.54779 0.05 0.54831 0.05208 C 0.54857 0.0537 0.54857 0.05555 0.54909 0.05671 C 0.55039 0.05972 0.55235 0.06157 0.55352 0.06458 C 0.55443 0.06666 0.55508 0.06921 0.55625 0.07083 C 0.55755 0.07291 0.55912 0.07407 0.56055 0.07569 C 0.56146 0.07662 0.56237 0.07754 0.56328 0.0787 C 0.5655 0.08194 0.56472 0.08287 0.56771 0.08495 C 0.56875 0.08588 0.57005 0.08611 0.57123 0.08657 C 0.57227 0.08611 0.57865 0.08402 0.58008 0.08032 C 0.58073 0.07847 0.58073 0.07615 0.58086 0.07407 C 0.5819 0.06157 0.58295 0.04907 0.5836 0.03634 C 0.58386 0.02963 0.58373 0.02268 0.58438 0.01597 C 0.58464 0.01365 0.58555 0.0118 0.5862 0.00972 C 0.58646 0.00393 0.58659 -0.00185 0.58711 -0.00764 C 0.58776 -0.01505 0.58972 -0.0294 0.58972 -0.0294 C 0.59271 -0.08264 0.59154 -0.05625 0.59154 -0.16435 C 0.59154 -0.21204 0.59115 -0.25973 0.59063 -0.30718 C 0.59063 -0.31042 0.59011 -0.31343 0.58972 -0.31667 C 0.5888 -0.325 0.58802 -0.33334 0.58711 -0.34167 C 0.58672 -0.34746 0.58646 -0.35324 0.5862 -0.35903 C 0.58503 -0.3838 0.58724 -0.37431 0.5836 -0.38727 C 0.58321 -0.3926 0.58334 -0.39792 0.58268 -0.40301 C 0.58203 -0.40787 0.58151 -0.41297 0.58008 -0.41713 C 0.57943 -0.41875 0.57904 -0.4206 0.57826 -0.42176 C 0.5767 -0.42431 0.575 -0.42709 0.57292 -0.42801 C 0.56576 -0.43125 0.57071 -0.4294 0.55795 -0.43125 C 0.54909 -0.43519 0.55873 -0.43125 0.54037 -0.43426 C 0.52813 -0.43635 0.52513 -0.43889 0.51302 -0.43912 L 0.33386 -0.44051 L 0.18568 -0.43912 C 0.18008 -0.43889 0.17591 -0.4375 0.17071 -0.43588 C 0.16914 -0.43496 0.16771 -0.4338 0.16628 -0.43287 C 0.16537 -0.43218 0.16433 -0.43241 0.16367 -0.43125 C 0.16302 -0.4301 0.16302 -0.42801 0.16276 -0.42639 C 0.16237 -0.41968 0.16172 -0.40301 0.16094 -0.39514 C 0.16081 -0.39352 0.16029 -0.39213 0.16003 -0.39051 C 0.15938 -0.38426 0.15899 -0.37778 0.15834 -0.37153 C 0.15808 -0.36898 0.15847 -0.36551 0.15742 -0.36366 C 0.15638 -0.36181 0.15456 -0.36273 0.153 -0.36227 C 0.15183 -0.36181 0.15065 -0.36065 0.14948 -0.36065 C 0.14102 -0.35973 0.13242 -0.35949 0.12396 -0.35903 L 0.01979 -0.36227 C 0.01276 -0.36227 0.00443 -0.36783 -0.0013 -0.36065 C -0.00547 -0.35533 -0.00182 -0.34283 -0.00221 -0.33403 C -0.00234 -0.33079 -0.00286 -0.32755 -0.00312 -0.32454 C -0.00338 -0.32199 -0.0039 -0.31922 -0.00403 -0.31667 C -0.00416 -0.30834 -0.00403 -0.3 -0.00403 -0.29167 L -0.00403 -0.29167 " pathEditMode="relative" ptsTypes="AAAAAAAAAAAAAAAAAAAAAAAAAAAAAAAAAAAAAAAAAAAAAAAAAAAAAAAAAAAAAAAAAAAAAAAAAAAAAAAAAAAAAAAAAAAAAAAAAAAAAAAAAAAAAAAAAAAAAAAAAAA">
                                      <p:cBhvr>
                                        <p:cTn id="47" dur="5000" fill="hold"/>
                                        <p:tgtEl>
                                          <p:spTgt spid="2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P spid="21" grpId="0" animBg="1"/>
      <p:bldP spid="21" grpId="1" animBg="1"/>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7624925" y="1299908"/>
            <a:ext cx="1334228"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pic>
        <p:nvPicPr>
          <p:cNvPr id="6" name="图片 5" descr="图示&#10;&#10;描述已自动生成">
            <a:extLst>
              <a:ext uri="{FF2B5EF4-FFF2-40B4-BE49-F238E27FC236}">
                <a16:creationId xmlns:a16="http://schemas.microsoft.com/office/drawing/2014/main" id="{252E7AB8-5076-42B8-9891-6899C0E990E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60019" y="1933006"/>
            <a:ext cx="8071961" cy="4391020"/>
          </a:xfrm>
          <a:prstGeom prst="rect">
            <a:avLst/>
          </a:prstGeom>
        </p:spPr>
      </p:pic>
      <p:sp>
        <p:nvSpPr>
          <p:cNvPr id="25" name="íşlïḍè">
            <a:extLst>
              <a:ext uri="{FF2B5EF4-FFF2-40B4-BE49-F238E27FC236}">
                <a16:creationId xmlns:a16="http://schemas.microsoft.com/office/drawing/2014/main" id="{EAD940D9-C011-43BD-B75F-80278932CE8D}"/>
              </a:ext>
            </a:extLst>
          </p:cNvPr>
          <p:cNvSpPr txBox="1"/>
          <p:nvPr/>
        </p:nvSpPr>
        <p:spPr>
          <a:xfrm>
            <a:off x="2815609" y="1860330"/>
            <a:ext cx="1261512" cy="705774"/>
          </a:xfrm>
          <a:prstGeom prst="rect">
            <a:avLst/>
          </a:prstGeom>
          <a:noFill/>
        </p:spPr>
        <p:txBody>
          <a:bodyPr wrap="square" lIns="91440" tIns="45720" rIns="91440" bIns="45720" anchor="ctr">
            <a:noAutofit/>
          </a:bodyPr>
          <a:lstStyle/>
          <a:p>
            <a:pPr algn="ctr"/>
            <a:r>
              <a:rPr lang="zh-CN" altLang="en-US" sz="2000" b="1" dirty="0">
                <a:solidFill>
                  <a:schemeClr val="accent1">
                    <a:lumMod val="75000"/>
                  </a:schemeClr>
                </a:solidFill>
              </a:rPr>
              <a:t>耗时较多？</a:t>
            </a:r>
            <a:endParaRPr lang="en-US" altLang="zh-CN" sz="2000" b="1" dirty="0">
              <a:solidFill>
                <a:schemeClr val="accent1">
                  <a:lumMod val="75000"/>
                </a:schemeClr>
              </a:solidFill>
            </a:endParaRPr>
          </a:p>
        </p:txBody>
      </p:sp>
      <p:sp>
        <p:nvSpPr>
          <p:cNvPr id="26" name="íşlïḍè">
            <a:extLst>
              <a:ext uri="{FF2B5EF4-FFF2-40B4-BE49-F238E27FC236}">
                <a16:creationId xmlns:a16="http://schemas.microsoft.com/office/drawing/2014/main" id="{3050815E-74AD-494E-9781-657C0C968E44}"/>
              </a:ext>
            </a:extLst>
          </p:cNvPr>
          <p:cNvSpPr txBox="1"/>
          <p:nvPr/>
        </p:nvSpPr>
        <p:spPr>
          <a:xfrm>
            <a:off x="7468551" y="3076113"/>
            <a:ext cx="1261512" cy="705774"/>
          </a:xfrm>
          <a:prstGeom prst="rect">
            <a:avLst/>
          </a:prstGeom>
          <a:noFill/>
        </p:spPr>
        <p:txBody>
          <a:bodyPr wrap="square" lIns="91440" tIns="45720" rIns="91440" bIns="45720" anchor="ctr">
            <a:noAutofit/>
          </a:bodyPr>
          <a:lstStyle/>
          <a:p>
            <a:pPr algn="ctr"/>
            <a:r>
              <a:rPr lang="zh-CN" altLang="en-US" sz="2000" b="1" dirty="0">
                <a:solidFill>
                  <a:schemeClr val="accent1">
                    <a:lumMod val="75000"/>
                  </a:schemeClr>
                </a:solidFill>
              </a:rPr>
              <a:t>耗时较多？</a:t>
            </a:r>
            <a:endParaRPr lang="en-US" altLang="zh-CN" sz="2000" b="1" dirty="0">
              <a:solidFill>
                <a:schemeClr val="accent1">
                  <a:lumMod val="75000"/>
                </a:schemeClr>
              </a:solidFill>
            </a:endParaRPr>
          </a:p>
        </p:txBody>
      </p:sp>
      <p:sp>
        <p:nvSpPr>
          <p:cNvPr id="27" name="íşlïḍè">
            <a:extLst>
              <a:ext uri="{FF2B5EF4-FFF2-40B4-BE49-F238E27FC236}">
                <a16:creationId xmlns:a16="http://schemas.microsoft.com/office/drawing/2014/main" id="{8B47EBBF-998A-42E0-9E19-CF64C00F39F7}"/>
              </a:ext>
            </a:extLst>
          </p:cNvPr>
          <p:cNvSpPr txBox="1"/>
          <p:nvPr/>
        </p:nvSpPr>
        <p:spPr>
          <a:xfrm>
            <a:off x="4102477" y="4496046"/>
            <a:ext cx="1261512" cy="705774"/>
          </a:xfrm>
          <a:prstGeom prst="rect">
            <a:avLst/>
          </a:prstGeom>
          <a:noFill/>
        </p:spPr>
        <p:txBody>
          <a:bodyPr wrap="square" lIns="91440" tIns="45720" rIns="91440" bIns="45720" anchor="ctr">
            <a:noAutofit/>
          </a:bodyPr>
          <a:lstStyle/>
          <a:p>
            <a:pPr algn="ctr"/>
            <a:r>
              <a:rPr lang="zh-CN" altLang="en-US" sz="2000" b="1" dirty="0">
                <a:solidFill>
                  <a:schemeClr val="accent1">
                    <a:lumMod val="75000"/>
                  </a:schemeClr>
                </a:solidFill>
              </a:rPr>
              <a:t>耗时较多？</a:t>
            </a:r>
            <a:endParaRPr lang="en-US" altLang="zh-CN" sz="2000" b="1" dirty="0">
              <a:solidFill>
                <a:schemeClr val="accent1">
                  <a:lumMod val="75000"/>
                </a:schemeClr>
              </a:solidFill>
            </a:endParaRPr>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D26F808F-3024-4047-BC6C-20B10F6030EA}"/>
                  </a:ext>
                </a:extLst>
              </p:cNvPr>
              <p:cNvSpPr txBox="1"/>
              <p:nvPr/>
            </p:nvSpPr>
            <p:spPr>
              <a:xfrm>
                <a:off x="6763467" y="5795384"/>
                <a:ext cx="2510809" cy="60131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altLang="zh-CN" sz="1600" i="1" smtClean="0">
                              <a:latin typeface="Cambria Math" panose="02040503050406030204" pitchFamily="18" charset="0"/>
                            </a:rPr>
                          </m:ctrlPr>
                        </m:fPr>
                        <m:num>
                          <m:r>
                            <a:rPr lang="en-US" altLang="zh-CN" sz="1600" b="0" i="1" smtClean="0">
                              <a:latin typeface="Cambria Math" panose="02040503050406030204" pitchFamily="18" charset="0"/>
                            </a:rPr>
                            <m:t>36000</m:t>
                          </m:r>
                          <m:r>
                            <a:rPr lang="en-US" altLang="zh-CN" sz="1600" b="0" i="1" smtClean="0">
                              <a:latin typeface="Cambria Math" panose="02040503050406030204" pitchFamily="18" charset="0"/>
                            </a:rPr>
                            <m:t>𝑘𝑚</m:t>
                          </m:r>
                        </m:num>
                        <m:den>
                          <m:r>
                            <a:rPr lang="en-US" altLang="zh-CN" sz="1600" b="0" i="1" smtClean="0">
                              <a:latin typeface="Cambria Math" panose="02040503050406030204" pitchFamily="18" charset="0"/>
                            </a:rPr>
                            <m:t>3</m:t>
                          </m:r>
                          <m:r>
                            <a:rPr lang="en-US" altLang="zh-CN" sz="1600" b="0" i="1" smtClean="0">
                              <a:latin typeface="Cambria Math" panose="02040503050406030204" pitchFamily="18" charset="0"/>
                              <a:ea typeface="Cambria Math" panose="02040503050406030204" pitchFamily="18" charset="0"/>
                            </a:rPr>
                            <m:t>×</m:t>
                          </m:r>
                          <m:sSup>
                            <m:sSupPr>
                              <m:ctrlPr>
                                <a:rPr lang="en-US" altLang="zh-CN" sz="1600" b="0" i="1" smtClean="0">
                                  <a:latin typeface="Cambria Math" panose="02040503050406030204" pitchFamily="18" charset="0"/>
                                  <a:ea typeface="Cambria Math" panose="02040503050406030204" pitchFamily="18" charset="0"/>
                                </a:rPr>
                              </m:ctrlPr>
                            </m:sSupPr>
                            <m:e>
                              <m:r>
                                <a:rPr lang="en-US" altLang="zh-CN" sz="1600" b="0" i="1" smtClean="0">
                                  <a:latin typeface="Cambria Math" panose="02040503050406030204" pitchFamily="18" charset="0"/>
                                  <a:ea typeface="Cambria Math" panose="02040503050406030204" pitchFamily="18" charset="0"/>
                                </a:rPr>
                                <m:t>10</m:t>
                              </m:r>
                            </m:e>
                            <m:sup>
                              <m:r>
                                <a:rPr lang="en-US" altLang="zh-CN" sz="1600" b="0" i="1" smtClean="0">
                                  <a:latin typeface="Cambria Math" panose="02040503050406030204" pitchFamily="18" charset="0"/>
                                  <a:ea typeface="Cambria Math" panose="02040503050406030204" pitchFamily="18" charset="0"/>
                                </a:rPr>
                                <m:t>8</m:t>
                              </m:r>
                            </m:sup>
                          </m:sSup>
                          <m:r>
                            <a:rPr lang="en-US" altLang="zh-CN" sz="1600" b="0" i="1" smtClean="0">
                              <a:latin typeface="Cambria Math" panose="02040503050406030204" pitchFamily="18" charset="0"/>
                              <a:ea typeface="Cambria Math" panose="02040503050406030204" pitchFamily="18" charset="0"/>
                            </a:rPr>
                            <m:t>𝑚</m:t>
                          </m:r>
                          <m:r>
                            <a:rPr lang="en-US" altLang="zh-CN" sz="1600" b="0" i="1" smtClean="0">
                              <a:latin typeface="Cambria Math" panose="02040503050406030204" pitchFamily="18" charset="0"/>
                              <a:ea typeface="Cambria Math" panose="02040503050406030204" pitchFamily="18" charset="0"/>
                            </a:rPr>
                            <m:t>/</m:t>
                          </m:r>
                          <m:r>
                            <a:rPr lang="en-US" altLang="zh-CN" sz="1600" b="0" i="1" smtClean="0">
                              <a:latin typeface="Cambria Math" panose="02040503050406030204" pitchFamily="18" charset="0"/>
                              <a:ea typeface="Cambria Math" panose="02040503050406030204" pitchFamily="18" charset="0"/>
                            </a:rPr>
                            <m:t>𝑠</m:t>
                          </m:r>
                        </m:den>
                      </m:f>
                      <m:r>
                        <a:rPr lang="en-US" altLang="zh-CN" sz="1600" i="1" smtClean="0">
                          <a:latin typeface="Cambria Math" panose="02040503050406030204" pitchFamily="18" charset="0"/>
                          <a:ea typeface="Cambria Math" panose="02040503050406030204" pitchFamily="18" charset="0"/>
                        </a:rPr>
                        <m:t>×</m:t>
                      </m:r>
                      <m:r>
                        <a:rPr lang="en-US" altLang="zh-CN" sz="1600" b="0" i="1" smtClean="0">
                          <a:latin typeface="Cambria Math" panose="02040503050406030204" pitchFamily="18" charset="0"/>
                          <a:ea typeface="Cambria Math" panose="02040503050406030204" pitchFamily="18" charset="0"/>
                        </a:rPr>
                        <m:t>2=240</m:t>
                      </m:r>
                      <m:r>
                        <a:rPr lang="en-US" altLang="zh-CN" sz="1600" b="0" i="1" smtClean="0">
                          <a:latin typeface="Cambria Math" panose="02040503050406030204" pitchFamily="18" charset="0"/>
                          <a:ea typeface="Cambria Math" panose="02040503050406030204" pitchFamily="18" charset="0"/>
                        </a:rPr>
                        <m:t>𝑚𝑠</m:t>
                      </m:r>
                    </m:oMath>
                  </m:oMathPara>
                </a14:m>
                <a:endParaRPr lang="zh-CN" altLang="en-US" sz="1600" dirty="0"/>
              </a:p>
            </p:txBody>
          </p:sp>
        </mc:Choice>
        <mc:Fallback xmlns="">
          <p:sp>
            <p:nvSpPr>
              <p:cNvPr id="5" name="文本框 4">
                <a:extLst>
                  <a:ext uri="{FF2B5EF4-FFF2-40B4-BE49-F238E27FC236}">
                    <a16:creationId xmlns:a16="http://schemas.microsoft.com/office/drawing/2014/main" id="{D26F808F-3024-4047-BC6C-20B10F6030EA}"/>
                  </a:ext>
                </a:extLst>
              </p:cNvPr>
              <p:cNvSpPr txBox="1">
                <a:spLocks noRot="1" noChangeAspect="1" noMove="1" noResize="1" noEditPoints="1" noAdjustHandles="1" noChangeArrowheads="1" noChangeShapeType="1" noTextEdit="1"/>
              </p:cNvSpPr>
              <p:nvPr/>
            </p:nvSpPr>
            <p:spPr>
              <a:xfrm>
                <a:off x="6763467" y="5795384"/>
                <a:ext cx="2510809" cy="601318"/>
              </a:xfrm>
              <a:prstGeom prst="rect">
                <a:avLst/>
              </a:prstGeom>
              <a:blipFill>
                <a:blip r:embed="rId4"/>
                <a:stretch>
                  <a:fillRect/>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2345741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anim calcmode="lin" valueType="num">
                                      <p:cBhvr>
                                        <p:cTn id="8" dur="500" fill="hold"/>
                                        <p:tgtEl>
                                          <p:spTgt spid="25"/>
                                        </p:tgtEl>
                                        <p:attrNameLst>
                                          <p:attrName>ppt_x</p:attrName>
                                        </p:attrNameLst>
                                      </p:cBhvr>
                                      <p:tavLst>
                                        <p:tav tm="0">
                                          <p:val>
                                            <p:strVal val="#ppt_x"/>
                                          </p:val>
                                        </p:tav>
                                        <p:tav tm="100000">
                                          <p:val>
                                            <p:strVal val="#ppt_x"/>
                                          </p:val>
                                        </p:tav>
                                      </p:tavLst>
                                    </p:anim>
                                    <p:anim calcmode="lin" valueType="num">
                                      <p:cBhvr>
                                        <p:cTn id="9" dur="5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anim calcmode="lin" valueType="num">
                                      <p:cBhvr>
                                        <p:cTn id="15" dur="500" fill="hold"/>
                                        <p:tgtEl>
                                          <p:spTgt spid="27"/>
                                        </p:tgtEl>
                                        <p:attrNameLst>
                                          <p:attrName>ppt_x</p:attrName>
                                        </p:attrNameLst>
                                      </p:cBhvr>
                                      <p:tavLst>
                                        <p:tav tm="0">
                                          <p:val>
                                            <p:strVal val="#ppt_x"/>
                                          </p:val>
                                        </p:tav>
                                        <p:tav tm="100000">
                                          <p:val>
                                            <p:strVal val="#ppt_x"/>
                                          </p:val>
                                        </p:tav>
                                      </p:tavLst>
                                    </p:anim>
                                    <p:anim calcmode="lin" valueType="num">
                                      <p:cBhvr>
                                        <p:cTn id="16" dur="5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anim calcmode="lin" valueType="num">
                                      <p:cBhvr>
                                        <p:cTn id="22" dur="500" fill="hold"/>
                                        <p:tgtEl>
                                          <p:spTgt spid="26"/>
                                        </p:tgtEl>
                                        <p:attrNameLst>
                                          <p:attrName>ppt_x</p:attrName>
                                        </p:attrNameLst>
                                      </p:cBhvr>
                                      <p:tavLst>
                                        <p:tav tm="0">
                                          <p:val>
                                            <p:strVal val="#ppt_x"/>
                                          </p:val>
                                        </p:tav>
                                        <p:tav tm="100000">
                                          <p:val>
                                            <p:strVal val="#ppt_x"/>
                                          </p:val>
                                        </p:tav>
                                      </p:tavLst>
                                    </p:anim>
                                    <p:anim calcmode="lin" valueType="num">
                                      <p:cBhvr>
                                        <p:cTn id="23" dur="5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left)">
                                      <p:cBhvr>
                                        <p:cTn id="28"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íşḷide">
            <a:extLst>
              <a:ext uri="{FF2B5EF4-FFF2-40B4-BE49-F238E27FC236}">
                <a16:creationId xmlns:a16="http://schemas.microsoft.com/office/drawing/2014/main" id="{BCA8AB15-F70B-41BB-904E-E77363F8E742}"/>
              </a:ext>
            </a:extLst>
          </p:cNvPr>
          <p:cNvGrpSpPr/>
          <p:nvPr/>
        </p:nvGrpSpPr>
        <p:grpSpPr>
          <a:xfrm>
            <a:off x="304801" y="749300"/>
            <a:ext cx="3204266" cy="1685995"/>
            <a:chOff x="1824547" y="1772033"/>
            <a:chExt cx="3204266" cy="1685995"/>
          </a:xfrm>
        </p:grpSpPr>
        <p:grpSp>
          <p:nvGrpSpPr>
            <p:cNvPr id="41" name="íṧḻidê">
              <a:extLst>
                <a:ext uri="{FF2B5EF4-FFF2-40B4-BE49-F238E27FC236}">
                  <a16:creationId xmlns:a16="http://schemas.microsoft.com/office/drawing/2014/main" id="{338D01F5-B30C-42E0-AC31-1E0C8B79BAB0}"/>
                </a:ext>
              </a:extLst>
            </p:cNvPr>
            <p:cNvGrpSpPr/>
            <p:nvPr/>
          </p:nvGrpSpPr>
          <p:grpSpPr>
            <a:xfrm>
              <a:off x="1900723" y="3350028"/>
              <a:ext cx="2255352" cy="108000"/>
              <a:chOff x="1414882" y="3594331"/>
              <a:chExt cx="2160000" cy="108000"/>
            </a:xfrm>
          </p:grpSpPr>
          <p:sp>
            <p:nvSpPr>
              <p:cNvPr id="44" name="ï$lïďê">
                <a:extLst>
                  <a:ext uri="{FF2B5EF4-FFF2-40B4-BE49-F238E27FC236}">
                    <a16:creationId xmlns:a16="http://schemas.microsoft.com/office/drawing/2014/main" id="{5A53CEB9-C07B-4DD8-99A8-63D5151B9CC5}"/>
                  </a:ext>
                </a:extLst>
              </p:cNvPr>
              <p:cNvSpPr/>
              <p:nvPr/>
            </p:nvSpPr>
            <p:spPr>
              <a:xfrm>
                <a:off x="1414882" y="3594331"/>
                <a:ext cx="2160000" cy="108000"/>
              </a:xfrm>
              <a:prstGeom prst="roundRect">
                <a:avLst>
                  <a:gd name="adj" fmla="val 50000"/>
                </a:avLst>
              </a:prstGeom>
              <a:solidFill>
                <a:schemeClr val="tx1">
                  <a:lumMod val="50000"/>
                  <a:lumOff val="50000"/>
                  <a:alpha val="14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sp>
            <p:nvSpPr>
              <p:cNvPr id="45" name="ï$liḍê">
                <a:extLst>
                  <a:ext uri="{FF2B5EF4-FFF2-40B4-BE49-F238E27FC236}">
                    <a16:creationId xmlns:a16="http://schemas.microsoft.com/office/drawing/2014/main" id="{38A10875-3383-4AF3-89E4-FF3037E71193}"/>
                  </a:ext>
                </a:extLst>
              </p:cNvPr>
              <p:cNvSpPr/>
              <p:nvPr/>
            </p:nvSpPr>
            <p:spPr>
              <a:xfrm>
                <a:off x="1414882" y="3594331"/>
                <a:ext cx="1080000" cy="108000"/>
              </a:xfrm>
              <a:prstGeom prst="roundRect">
                <a:avLst>
                  <a:gd name="adj" fmla="val 50000"/>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grpSp>
        <p:sp>
          <p:nvSpPr>
            <p:cNvPr id="43" name="iṥḷîdê">
              <a:extLst>
                <a:ext uri="{FF2B5EF4-FFF2-40B4-BE49-F238E27FC236}">
                  <a16:creationId xmlns:a16="http://schemas.microsoft.com/office/drawing/2014/main" id="{54BFA9F9-00B1-46A8-BF3A-D0672964F5A1}"/>
                </a:ext>
              </a:extLst>
            </p:cNvPr>
            <p:cNvSpPr/>
            <p:nvPr/>
          </p:nvSpPr>
          <p:spPr>
            <a:xfrm>
              <a:off x="1824547" y="1772033"/>
              <a:ext cx="3204266" cy="1294978"/>
            </a:xfrm>
            <a:prstGeom prst="rect">
              <a:avLst/>
            </a:prstGeom>
          </p:spPr>
          <p:txBody>
            <a:bodyPr anchor="b" anchorCtr="0">
              <a:noAutofit/>
            </a:bodyPr>
            <a:lstStyle/>
            <a:p>
              <a:pPr>
                <a:buSzPct val="25000"/>
              </a:pPr>
              <a:r>
                <a:rPr lang="zh-CN" altLang="en-US" sz="3200" b="1" dirty="0"/>
                <a:t>我国互联网</a:t>
              </a:r>
              <a:endParaRPr lang="en-US" altLang="zh-CN" sz="3200" b="1" dirty="0"/>
            </a:p>
            <a:p>
              <a:pPr>
                <a:buSzPct val="25000"/>
              </a:pPr>
              <a:r>
                <a:rPr lang="zh-CN" altLang="en-US" sz="3200" b="1" dirty="0"/>
                <a:t>发展情况</a:t>
              </a:r>
              <a:endParaRPr lang="en-US" altLang="zh-CN" sz="3200" b="1" dirty="0"/>
            </a:p>
          </p:txBody>
        </p:sp>
      </p:grpSp>
      <p:pic>
        <p:nvPicPr>
          <p:cNvPr id="3" name="图片 2">
            <a:extLst>
              <a:ext uri="{FF2B5EF4-FFF2-40B4-BE49-F238E27FC236}">
                <a16:creationId xmlns:a16="http://schemas.microsoft.com/office/drawing/2014/main" id="{096C0EFE-5D53-F7A9-4DCB-F42EA0679B92}"/>
              </a:ext>
            </a:extLst>
          </p:cNvPr>
          <p:cNvPicPr>
            <a:picLocks noChangeAspect="1"/>
          </p:cNvPicPr>
          <p:nvPr/>
        </p:nvPicPr>
        <p:blipFill>
          <a:blip r:embed="rId3"/>
          <a:stretch>
            <a:fillRect/>
          </a:stretch>
        </p:blipFill>
        <p:spPr>
          <a:xfrm>
            <a:off x="2647651" y="2267315"/>
            <a:ext cx="6896698" cy="4099915"/>
          </a:xfrm>
          <a:prstGeom prst="rect">
            <a:avLst/>
          </a:prstGeom>
        </p:spPr>
      </p:pic>
    </p:spTree>
    <p:custDataLst>
      <p:tags r:id="rId1"/>
    </p:custDataLst>
    <p:extLst>
      <p:ext uri="{BB962C8B-B14F-4D97-AF65-F5344CB8AC3E}">
        <p14:creationId xmlns:p14="http://schemas.microsoft.com/office/powerpoint/2010/main" val="2073027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800" decel="100000"/>
                                        <p:tgtEl>
                                          <p:spTgt spid="3"/>
                                        </p:tgtEl>
                                      </p:cBhvr>
                                    </p:animEffect>
                                    <p:anim calcmode="lin" valueType="num">
                                      <p:cBhvr>
                                        <p:cTn id="8" dur="800" decel="100000" fill="hold"/>
                                        <p:tgtEl>
                                          <p:spTgt spid="3"/>
                                        </p:tgtEl>
                                        <p:attrNameLst>
                                          <p:attrName>style.rotation</p:attrName>
                                        </p:attrNameLst>
                                      </p:cBhvr>
                                      <p:tavLst>
                                        <p:tav tm="0">
                                          <p:val>
                                            <p:fltVal val="-90"/>
                                          </p:val>
                                        </p:tav>
                                        <p:tav tm="100000">
                                          <p:val>
                                            <p:fltVal val="0"/>
                                          </p:val>
                                        </p:tav>
                                      </p:tavLst>
                                    </p:anim>
                                    <p:anim calcmode="lin" valueType="num">
                                      <p:cBhvr>
                                        <p:cTn id="9" dur="800" decel="100000" fill="hold"/>
                                        <p:tgtEl>
                                          <p:spTgt spid="3"/>
                                        </p:tgtEl>
                                        <p:attrNameLst>
                                          <p:attrName>ppt_x</p:attrName>
                                        </p:attrNameLst>
                                      </p:cBhvr>
                                      <p:tavLst>
                                        <p:tav tm="0">
                                          <p:val>
                                            <p:strVal val="#ppt_x+0.4"/>
                                          </p:val>
                                        </p:tav>
                                        <p:tav tm="100000">
                                          <p:val>
                                            <p:strVal val="#ppt_x-0.05"/>
                                          </p:val>
                                        </p:tav>
                                      </p:tavLst>
                                    </p:anim>
                                    <p:anim calcmode="lin" valueType="num">
                                      <p:cBhvr>
                                        <p:cTn id="10" dur="800" decel="100000" fill="hold"/>
                                        <p:tgtEl>
                                          <p:spTgt spid="3"/>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3"/>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3"/>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descr="电脑的屏幕&#10;&#10;描述已自动生成">
            <a:extLst>
              <a:ext uri="{FF2B5EF4-FFF2-40B4-BE49-F238E27FC236}">
                <a16:creationId xmlns:a16="http://schemas.microsoft.com/office/drawing/2014/main" id="{FE3FDD02-247E-48AA-B798-452CD069FB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3125" y="2348977"/>
            <a:ext cx="7905750" cy="3924300"/>
          </a:xfrm>
          <a:prstGeom prst="rect">
            <a:avLst/>
          </a:prstGeom>
        </p:spPr>
      </p:pic>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7624925" y="1299908"/>
            <a:ext cx="1334228"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37" name="íşlïḍè">
            <a:extLst>
              <a:ext uri="{FF2B5EF4-FFF2-40B4-BE49-F238E27FC236}">
                <a16:creationId xmlns:a16="http://schemas.microsoft.com/office/drawing/2014/main" id="{508EAEEE-48C8-4C6E-9822-E1F1AF33CBB5}"/>
              </a:ext>
            </a:extLst>
          </p:cNvPr>
          <p:cNvSpPr txBox="1"/>
          <p:nvPr/>
        </p:nvSpPr>
        <p:spPr>
          <a:xfrm>
            <a:off x="6096000" y="3256763"/>
            <a:ext cx="3479251" cy="242927"/>
          </a:xfrm>
          <a:prstGeom prst="rect">
            <a:avLst/>
          </a:prstGeom>
          <a:noFill/>
        </p:spPr>
        <p:txBody>
          <a:bodyPr wrap="square" lIns="91440" tIns="45720" rIns="91440" bIns="45720" anchor="ctr">
            <a:noAutofit/>
          </a:bodyPr>
          <a:lstStyle/>
          <a:p>
            <a:r>
              <a:rPr lang="zh-CN" altLang="en-US" sz="1600" b="1" dirty="0">
                <a:solidFill>
                  <a:schemeClr val="accent6"/>
                </a:solidFill>
              </a:rPr>
              <a:t>测量到家庭网关的连通性和往返时间</a:t>
            </a:r>
            <a:endParaRPr lang="en-US" altLang="zh-CN" sz="1600" b="1" dirty="0">
              <a:solidFill>
                <a:schemeClr val="accent6"/>
              </a:solidFill>
            </a:endParaRPr>
          </a:p>
        </p:txBody>
      </p:sp>
      <p:grpSp>
        <p:nvGrpSpPr>
          <p:cNvPr id="17" name="组合 16">
            <a:extLst>
              <a:ext uri="{FF2B5EF4-FFF2-40B4-BE49-F238E27FC236}">
                <a16:creationId xmlns:a16="http://schemas.microsoft.com/office/drawing/2014/main" id="{D29FCB7F-8CE9-4D27-8FE7-4CD148EDDD1F}"/>
              </a:ext>
            </a:extLst>
          </p:cNvPr>
          <p:cNvGrpSpPr/>
          <p:nvPr/>
        </p:nvGrpSpPr>
        <p:grpSpPr>
          <a:xfrm>
            <a:off x="5160031" y="3816210"/>
            <a:ext cx="1403032" cy="1117983"/>
            <a:chOff x="4923365" y="3610358"/>
            <a:chExt cx="1403032" cy="1117983"/>
          </a:xfrm>
        </p:grpSpPr>
        <p:sp>
          <p:nvSpPr>
            <p:cNvPr id="16" name="矩形 15">
              <a:extLst>
                <a:ext uri="{FF2B5EF4-FFF2-40B4-BE49-F238E27FC236}">
                  <a16:creationId xmlns:a16="http://schemas.microsoft.com/office/drawing/2014/main" id="{CFC2EDB1-B066-494F-96CA-92B4E7DB0CDD}"/>
                </a:ext>
              </a:extLst>
            </p:cNvPr>
            <p:cNvSpPr/>
            <p:nvPr/>
          </p:nvSpPr>
          <p:spPr>
            <a:xfrm>
              <a:off x="5207901" y="3610358"/>
              <a:ext cx="833960" cy="827266"/>
            </a:xfrm>
            <a:prstGeom prst="rect">
              <a:avLst/>
            </a:prstGeom>
            <a:noFill/>
            <a:ln w="25400">
              <a:solidFill>
                <a:schemeClr val="accent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íşlïḍè">
              <a:extLst>
                <a:ext uri="{FF2B5EF4-FFF2-40B4-BE49-F238E27FC236}">
                  <a16:creationId xmlns:a16="http://schemas.microsoft.com/office/drawing/2014/main" id="{37A50A9C-D52B-4B0E-BF68-1A885C60C84E}"/>
                </a:ext>
              </a:extLst>
            </p:cNvPr>
            <p:cNvSpPr txBox="1"/>
            <p:nvPr/>
          </p:nvSpPr>
          <p:spPr>
            <a:xfrm>
              <a:off x="4923365" y="4477846"/>
              <a:ext cx="1403032" cy="250495"/>
            </a:xfrm>
            <a:prstGeom prst="rect">
              <a:avLst/>
            </a:prstGeom>
            <a:noFill/>
          </p:spPr>
          <p:txBody>
            <a:bodyPr wrap="square" lIns="91440" tIns="45720" rIns="91440" bIns="45720" anchor="ctr">
              <a:noAutofit/>
            </a:bodyPr>
            <a:lstStyle/>
            <a:p>
              <a:pPr algn="ctr"/>
              <a:r>
                <a:rPr lang="zh-CN" altLang="en-US" sz="1600" b="1" dirty="0">
                  <a:solidFill>
                    <a:schemeClr val="accent6"/>
                  </a:solidFill>
                </a:rPr>
                <a:t>往返时间</a:t>
              </a:r>
              <a:r>
                <a:rPr lang="en-US" altLang="zh-CN" sz="1600" b="1" dirty="0">
                  <a:solidFill>
                    <a:schemeClr val="accent6"/>
                  </a:solidFill>
                </a:rPr>
                <a:t>RTT</a:t>
              </a:r>
            </a:p>
          </p:txBody>
        </p:sp>
      </p:grpSp>
    </p:spTree>
    <p:custDataLst>
      <p:tags r:id="rId1"/>
    </p:custDataLst>
    <p:extLst>
      <p:ext uri="{BB962C8B-B14F-4D97-AF65-F5344CB8AC3E}">
        <p14:creationId xmlns:p14="http://schemas.microsoft.com/office/powerpoint/2010/main" val="3715704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800" decel="100000"/>
                                        <p:tgtEl>
                                          <p:spTgt spid="34"/>
                                        </p:tgtEl>
                                      </p:cBhvr>
                                    </p:animEffect>
                                    <p:anim calcmode="lin" valueType="num">
                                      <p:cBhvr>
                                        <p:cTn id="8" dur="800" decel="100000" fill="hold"/>
                                        <p:tgtEl>
                                          <p:spTgt spid="34"/>
                                        </p:tgtEl>
                                        <p:attrNameLst>
                                          <p:attrName>style.rotation</p:attrName>
                                        </p:attrNameLst>
                                      </p:cBhvr>
                                      <p:tavLst>
                                        <p:tav tm="0">
                                          <p:val>
                                            <p:fltVal val="-90"/>
                                          </p:val>
                                        </p:tav>
                                        <p:tav tm="100000">
                                          <p:val>
                                            <p:fltVal val="0"/>
                                          </p:val>
                                        </p:tav>
                                      </p:tavLst>
                                    </p:anim>
                                    <p:anim calcmode="lin" valueType="num">
                                      <p:cBhvr>
                                        <p:cTn id="9" dur="800" decel="100000" fill="hold"/>
                                        <p:tgtEl>
                                          <p:spTgt spid="34"/>
                                        </p:tgtEl>
                                        <p:attrNameLst>
                                          <p:attrName>ppt_x</p:attrName>
                                        </p:attrNameLst>
                                      </p:cBhvr>
                                      <p:tavLst>
                                        <p:tav tm="0">
                                          <p:val>
                                            <p:strVal val="#ppt_x+0.4"/>
                                          </p:val>
                                        </p:tav>
                                        <p:tav tm="100000">
                                          <p:val>
                                            <p:strVal val="#ppt_x-0.05"/>
                                          </p:val>
                                        </p:tav>
                                      </p:tavLst>
                                    </p:anim>
                                    <p:anim calcmode="lin" valueType="num">
                                      <p:cBhvr>
                                        <p:cTn id="10" dur="800" decel="100000" fill="hold"/>
                                        <p:tgtEl>
                                          <p:spTgt spid="34"/>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34"/>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34"/>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37"/>
                                        </p:tgtEl>
                                        <p:attrNameLst>
                                          <p:attrName>style.visibility</p:attrName>
                                        </p:attrNameLst>
                                      </p:cBhvr>
                                      <p:to>
                                        <p:strVal val="visible"/>
                                      </p:to>
                                    </p:set>
                                    <p:anim calcmode="lin" valueType="num">
                                      <p:cBhvr additive="base">
                                        <p:cTn id="17" dur="500"/>
                                        <p:tgtEl>
                                          <p:spTgt spid="37"/>
                                        </p:tgtEl>
                                        <p:attrNameLst>
                                          <p:attrName>ppt_x</p:attrName>
                                        </p:attrNameLst>
                                      </p:cBhvr>
                                      <p:tavLst>
                                        <p:tav tm="0">
                                          <p:val>
                                            <p:strVal val="#ppt_x-#ppt_w*1.125000"/>
                                          </p:val>
                                        </p:tav>
                                        <p:tav tm="100000">
                                          <p:val>
                                            <p:strVal val="#ppt_x"/>
                                          </p:val>
                                        </p:tav>
                                      </p:tavLst>
                                    </p:anim>
                                    <p:animEffect transition="in" filter="wipe(right)">
                                      <p:cBhvr>
                                        <p:cTn id="18" dur="500"/>
                                        <p:tgtEl>
                                          <p:spTgt spid="37"/>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down)">
                                      <p:cBhvr>
                                        <p:cTn id="2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7624925" y="1299908"/>
            <a:ext cx="1334228"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grpSp>
        <p:nvGrpSpPr>
          <p:cNvPr id="7" name="组合 6">
            <a:extLst>
              <a:ext uri="{FF2B5EF4-FFF2-40B4-BE49-F238E27FC236}">
                <a16:creationId xmlns:a16="http://schemas.microsoft.com/office/drawing/2014/main" id="{FDE7AAB9-D30C-4F06-BBE0-D7F5BA289A5E}"/>
              </a:ext>
            </a:extLst>
          </p:cNvPr>
          <p:cNvGrpSpPr/>
          <p:nvPr/>
        </p:nvGrpSpPr>
        <p:grpSpPr>
          <a:xfrm>
            <a:off x="1937274" y="2152666"/>
            <a:ext cx="8382000" cy="3914775"/>
            <a:chOff x="1937274" y="2152666"/>
            <a:chExt cx="8382000" cy="3914775"/>
          </a:xfrm>
        </p:grpSpPr>
        <p:pic>
          <p:nvPicPr>
            <p:cNvPr id="6" name="图片 5" descr="电脑屏幕截图&#10;&#10;描述已自动生成">
              <a:extLst>
                <a:ext uri="{FF2B5EF4-FFF2-40B4-BE49-F238E27FC236}">
                  <a16:creationId xmlns:a16="http://schemas.microsoft.com/office/drawing/2014/main" id="{28B93FB4-4FD1-4C67-9121-D028AB7D6B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7274" y="2152666"/>
              <a:ext cx="8382000" cy="3914775"/>
            </a:xfrm>
            <a:prstGeom prst="rect">
              <a:avLst/>
            </a:prstGeom>
          </p:spPr>
        </p:pic>
        <p:sp>
          <p:nvSpPr>
            <p:cNvPr id="37" name="íşlïḍè">
              <a:extLst>
                <a:ext uri="{FF2B5EF4-FFF2-40B4-BE49-F238E27FC236}">
                  <a16:creationId xmlns:a16="http://schemas.microsoft.com/office/drawing/2014/main" id="{508EAEEE-48C8-4C6E-9822-E1F1AF33CBB5}"/>
                </a:ext>
              </a:extLst>
            </p:cNvPr>
            <p:cNvSpPr txBox="1"/>
            <p:nvPr/>
          </p:nvSpPr>
          <p:spPr>
            <a:xfrm>
              <a:off x="5790062" y="3031089"/>
              <a:ext cx="3884879" cy="344409"/>
            </a:xfrm>
            <a:prstGeom prst="rect">
              <a:avLst/>
            </a:prstGeom>
            <a:noFill/>
          </p:spPr>
          <p:txBody>
            <a:bodyPr wrap="square" lIns="91440" tIns="45720" rIns="91440" bIns="45720" anchor="ctr">
              <a:noAutofit/>
            </a:bodyPr>
            <a:lstStyle/>
            <a:p>
              <a:r>
                <a:rPr lang="zh-CN" altLang="en-US" sz="1600" b="1" dirty="0">
                  <a:solidFill>
                    <a:schemeClr val="accent6"/>
                  </a:solidFill>
                </a:rPr>
                <a:t>测量到哔哩哔哩网站的连通性和往返时间</a:t>
              </a:r>
              <a:endParaRPr lang="en-US" altLang="zh-CN" sz="1600" b="1" dirty="0">
                <a:solidFill>
                  <a:schemeClr val="accent6"/>
                </a:solidFill>
              </a:endParaRPr>
            </a:p>
          </p:txBody>
        </p:sp>
        <p:grpSp>
          <p:nvGrpSpPr>
            <p:cNvPr id="17" name="组合 16">
              <a:extLst>
                <a:ext uri="{FF2B5EF4-FFF2-40B4-BE49-F238E27FC236}">
                  <a16:creationId xmlns:a16="http://schemas.microsoft.com/office/drawing/2014/main" id="{D29FCB7F-8CE9-4D27-8FE7-4CD148EDDD1F}"/>
                </a:ext>
              </a:extLst>
            </p:cNvPr>
            <p:cNvGrpSpPr/>
            <p:nvPr/>
          </p:nvGrpSpPr>
          <p:grpSpPr>
            <a:xfrm>
              <a:off x="4934123" y="3631874"/>
              <a:ext cx="1403032" cy="1117983"/>
              <a:chOff x="4923365" y="3610358"/>
              <a:chExt cx="1403032" cy="1117983"/>
            </a:xfrm>
          </p:grpSpPr>
          <p:sp>
            <p:nvSpPr>
              <p:cNvPr id="16" name="矩形 15">
                <a:extLst>
                  <a:ext uri="{FF2B5EF4-FFF2-40B4-BE49-F238E27FC236}">
                    <a16:creationId xmlns:a16="http://schemas.microsoft.com/office/drawing/2014/main" id="{CFC2EDB1-B066-494F-96CA-92B4E7DB0CDD}"/>
                  </a:ext>
                </a:extLst>
              </p:cNvPr>
              <p:cNvSpPr/>
              <p:nvPr/>
            </p:nvSpPr>
            <p:spPr>
              <a:xfrm>
                <a:off x="5152914" y="3610358"/>
                <a:ext cx="888948" cy="827266"/>
              </a:xfrm>
              <a:prstGeom prst="rect">
                <a:avLst/>
              </a:prstGeom>
              <a:noFill/>
              <a:ln w="25400">
                <a:solidFill>
                  <a:schemeClr val="accent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íşlïḍè">
                <a:extLst>
                  <a:ext uri="{FF2B5EF4-FFF2-40B4-BE49-F238E27FC236}">
                    <a16:creationId xmlns:a16="http://schemas.microsoft.com/office/drawing/2014/main" id="{37A50A9C-D52B-4B0E-BF68-1A885C60C84E}"/>
                  </a:ext>
                </a:extLst>
              </p:cNvPr>
              <p:cNvSpPr txBox="1"/>
              <p:nvPr/>
            </p:nvSpPr>
            <p:spPr>
              <a:xfrm>
                <a:off x="4923365" y="4477846"/>
                <a:ext cx="1403032" cy="250495"/>
              </a:xfrm>
              <a:prstGeom prst="rect">
                <a:avLst/>
              </a:prstGeom>
              <a:noFill/>
            </p:spPr>
            <p:txBody>
              <a:bodyPr wrap="square" lIns="91440" tIns="45720" rIns="91440" bIns="45720" anchor="ctr">
                <a:noAutofit/>
              </a:bodyPr>
              <a:lstStyle/>
              <a:p>
                <a:pPr algn="ctr"/>
                <a:r>
                  <a:rPr lang="zh-CN" altLang="en-US" sz="1600" b="1" dirty="0">
                    <a:solidFill>
                      <a:schemeClr val="accent6"/>
                    </a:solidFill>
                  </a:rPr>
                  <a:t>往返时间</a:t>
                </a:r>
                <a:r>
                  <a:rPr lang="en-US" altLang="zh-CN" sz="1600" b="1" dirty="0">
                    <a:solidFill>
                      <a:schemeClr val="accent6"/>
                    </a:solidFill>
                  </a:rPr>
                  <a:t>RTT</a:t>
                </a:r>
              </a:p>
            </p:txBody>
          </p:sp>
        </p:grpSp>
      </p:grpSp>
    </p:spTree>
    <p:custDataLst>
      <p:tags r:id="rId1"/>
    </p:custDataLst>
    <p:extLst>
      <p:ext uri="{BB962C8B-B14F-4D97-AF65-F5344CB8AC3E}">
        <p14:creationId xmlns:p14="http://schemas.microsoft.com/office/powerpoint/2010/main" val="3062677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800" decel="100000"/>
                                        <p:tgtEl>
                                          <p:spTgt spid="7"/>
                                        </p:tgtEl>
                                      </p:cBhvr>
                                    </p:animEffect>
                                    <p:anim calcmode="lin" valueType="num">
                                      <p:cBhvr>
                                        <p:cTn id="8" dur="800" decel="100000" fill="hold"/>
                                        <p:tgtEl>
                                          <p:spTgt spid="7"/>
                                        </p:tgtEl>
                                        <p:attrNameLst>
                                          <p:attrName>style.rotation</p:attrName>
                                        </p:attrNameLst>
                                      </p:cBhvr>
                                      <p:tavLst>
                                        <p:tav tm="0">
                                          <p:val>
                                            <p:fltVal val="-90"/>
                                          </p:val>
                                        </p:tav>
                                        <p:tav tm="100000">
                                          <p:val>
                                            <p:fltVal val="0"/>
                                          </p:val>
                                        </p:tav>
                                      </p:tavLst>
                                    </p:anim>
                                    <p:anim calcmode="lin" valueType="num">
                                      <p:cBhvr>
                                        <p:cTn id="9" dur="800" decel="100000" fill="hold"/>
                                        <p:tgtEl>
                                          <p:spTgt spid="7"/>
                                        </p:tgtEl>
                                        <p:attrNameLst>
                                          <p:attrName>ppt_x</p:attrName>
                                        </p:attrNameLst>
                                      </p:cBhvr>
                                      <p:tavLst>
                                        <p:tav tm="0">
                                          <p:val>
                                            <p:strVal val="#ppt_x+0.4"/>
                                          </p:val>
                                        </p:tav>
                                        <p:tav tm="100000">
                                          <p:val>
                                            <p:strVal val="#ppt_x-0.05"/>
                                          </p:val>
                                        </p:tav>
                                      </p:tavLst>
                                    </p:anim>
                                    <p:anim calcmode="lin" valueType="num">
                                      <p:cBhvr>
                                        <p:cTn id="10" dur="800" decel="100000" fill="hold"/>
                                        <p:tgtEl>
                                          <p:spTgt spid="7"/>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7"/>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7"/>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7624925" y="1299908"/>
            <a:ext cx="1334228"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grpSp>
        <p:nvGrpSpPr>
          <p:cNvPr id="11" name="组合 10">
            <a:extLst>
              <a:ext uri="{FF2B5EF4-FFF2-40B4-BE49-F238E27FC236}">
                <a16:creationId xmlns:a16="http://schemas.microsoft.com/office/drawing/2014/main" id="{05C7D56A-D45A-436E-A68F-586E16195CBD}"/>
              </a:ext>
            </a:extLst>
          </p:cNvPr>
          <p:cNvGrpSpPr/>
          <p:nvPr/>
        </p:nvGrpSpPr>
        <p:grpSpPr>
          <a:xfrm>
            <a:off x="1909762" y="2174875"/>
            <a:ext cx="8372475" cy="3933825"/>
            <a:chOff x="1909762" y="2174875"/>
            <a:chExt cx="8372475" cy="3933825"/>
          </a:xfrm>
        </p:grpSpPr>
        <p:pic>
          <p:nvPicPr>
            <p:cNvPr id="10" name="图片 9" descr="电脑屏幕截图&#10;&#10;描述已自动生成">
              <a:extLst>
                <a:ext uri="{FF2B5EF4-FFF2-40B4-BE49-F238E27FC236}">
                  <a16:creationId xmlns:a16="http://schemas.microsoft.com/office/drawing/2014/main" id="{9F84C0C7-5F74-4147-BF70-8CE283D639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9762" y="2174875"/>
              <a:ext cx="8372475" cy="3933825"/>
            </a:xfrm>
            <a:prstGeom prst="rect">
              <a:avLst/>
            </a:prstGeom>
          </p:spPr>
        </p:pic>
        <p:sp>
          <p:nvSpPr>
            <p:cNvPr id="37" name="íşlïḍè">
              <a:extLst>
                <a:ext uri="{FF2B5EF4-FFF2-40B4-BE49-F238E27FC236}">
                  <a16:creationId xmlns:a16="http://schemas.microsoft.com/office/drawing/2014/main" id="{508EAEEE-48C8-4C6E-9822-E1F1AF33CBB5}"/>
                </a:ext>
              </a:extLst>
            </p:cNvPr>
            <p:cNvSpPr txBox="1"/>
            <p:nvPr/>
          </p:nvSpPr>
          <p:spPr>
            <a:xfrm>
              <a:off x="5790062" y="3031089"/>
              <a:ext cx="4139246" cy="344409"/>
            </a:xfrm>
            <a:prstGeom prst="rect">
              <a:avLst/>
            </a:prstGeom>
            <a:noFill/>
          </p:spPr>
          <p:txBody>
            <a:bodyPr wrap="square" lIns="91440" tIns="45720" rIns="91440" bIns="45720" anchor="ctr">
              <a:noAutofit/>
            </a:bodyPr>
            <a:lstStyle/>
            <a:p>
              <a:r>
                <a:rPr lang="zh-CN" altLang="en-US" sz="1600" b="1" dirty="0">
                  <a:solidFill>
                    <a:schemeClr val="accent6"/>
                  </a:solidFill>
                </a:rPr>
                <a:t>测量到</a:t>
              </a:r>
              <a:r>
                <a:rPr lang="en-US" altLang="zh-CN" sz="1600" b="1" dirty="0">
                  <a:solidFill>
                    <a:schemeClr val="accent6"/>
                  </a:solidFill>
                </a:rPr>
                <a:t>coursera.org</a:t>
              </a:r>
              <a:r>
                <a:rPr lang="zh-CN" altLang="en-US" sz="1600" b="1" dirty="0">
                  <a:solidFill>
                    <a:schemeClr val="accent6"/>
                  </a:solidFill>
                </a:rPr>
                <a:t>网站的连通性和往返时间</a:t>
              </a:r>
              <a:endParaRPr lang="en-US" altLang="zh-CN" sz="1600" b="1" dirty="0">
                <a:solidFill>
                  <a:schemeClr val="accent6"/>
                </a:solidFill>
              </a:endParaRPr>
            </a:p>
          </p:txBody>
        </p:sp>
        <p:grpSp>
          <p:nvGrpSpPr>
            <p:cNvPr id="17" name="组合 16">
              <a:extLst>
                <a:ext uri="{FF2B5EF4-FFF2-40B4-BE49-F238E27FC236}">
                  <a16:creationId xmlns:a16="http://schemas.microsoft.com/office/drawing/2014/main" id="{D29FCB7F-8CE9-4D27-8FE7-4CD148EDDD1F}"/>
                </a:ext>
              </a:extLst>
            </p:cNvPr>
            <p:cNvGrpSpPr/>
            <p:nvPr/>
          </p:nvGrpSpPr>
          <p:grpSpPr>
            <a:xfrm>
              <a:off x="4858820" y="3661962"/>
              <a:ext cx="1403032" cy="1117983"/>
              <a:chOff x="4966397" y="3610358"/>
              <a:chExt cx="1403032" cy="1117983"/>
            </a:xfrm>
          </p:grpSpPr>
          <p:sp>
            <p:nvSpPr>
              <p:cNvPr id="16" name="矩形 15">
                <a:extLst>
                  <a:ext uri="{FF2B5EF4-FFF2-40B4-BE49-F238E27FC236}">
                    <a16:creationId xmlns:a16="http://schemas.microsoft.com/office/drawing/2014/main" id="{CFC2EDB1-B066-494F-96CA-92B4E7DB0CDD}"/>
                  </a:ext>
                </a:extLst>
              </p:cNvPr>
              <p:cNvSpPr/>
              <p:nvPr/>
            </p:nvSpPr>
            <p:spPr>
              <a:xfrm>
                <a:off x="5152914" y="3610358"/>
                <a:ext cx="985766" cy="827266"/>
              </a:xfrm>
              <a:prstGeom prst="rect">
                <a:avLst/>
              </a:prstGeom>
              <a:noFill/>
              <a:ln w="25400">
                <a:solidFill>
                  <a:schemeClr val="accent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íşlïḍè">
                <a:extLst>
                  <a:ext uri="{FF2B5EF4-FFF2-40B4-BE49-F238E27FC236}">
                    <a16:creationId xmlns:a16="http://schemas.microsoft.com/office/drawing/2014/main" id="{37A50A9C-D52B-4B0E-BF68-1A885C60C84E}"/>
                  </a:ext>
                </a:extLst>
              </p:cNvPr>
              <p:cNvSpPr txBox="1"/>
              <p:nvPr/>
            </p:nvSpPr>
            <p:spPr>
              <a:xfrm>
                <a:off x="4966397" y="4477846"/>
                <a:ext cx="1403032" cy="250495"/>
              </a:xfrm>
              <a:prstGeom prst="rect">
                <a:avLst/>
              </a:prstGeom>
              <a:noFill/>
            </p:spPr>
            <p:txBody>
              <a:bodyPr wrap="square" lIns="91440" tIns="45720" rIns="91440" bIns="45720" anchor="ctr">
                <a:noAutofit/>
              </a:bodyPr>
              <a:lstStyle/>
              <a:p>
                <a:pPr algn="ctr"/>
                <a:r>
                  <a:rPr lang="zh-CN" altLang="en-US" sz="1600" b="1" dirty="0">
                    <a:solidFill>
                      <a:schemeClr val="accent6"/>
                    </a:solidFill>
                  </a:rPr>
                  <a:t>往返时间</a:t>
                </a:r>
                <a:r>
                  <a:rPr lang="en-US" altLang="zh-CN" sz="1600" b="1" dirty="0">
                    <a:solidFill>
                      <a:schemeClr val="accent6"/>
                    </a:solidFill>
                  </a:rPr>
                  <a:t>RTT</a:t>
                </a:r>
              </a:p>
            </p:txBody>
          </p:sp>
        </p:grpSp>
      </p:grpSp>
    </p:spTree>
    <p:custDataLst>
      <p:tags r:id="rId1"/>
    </p:custDataLst>
    <p:extLst>
      <p:ext uri="{BB962C8B-B14F-4D97-AF65-F5344CB8AC3E}">
        <p14:creationId xmlns:p14="http://schemas.microsoft.com/office/powerpoint/2010/main" val="3521122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800" decel="100000"/>
                                        <p:tgtEl>
                                          <p:spTgt spid="11"/>
                                        </p:tgtEl>
                                      </p:cBhvr>
                                    </p:animEffect>
                                    <p:anim calcmode="lin" valueType="num">
                                      <p:cBhvr>
                                        <p:cTn id="8" dur="800" decel="100000" fill="hold"/>
                                        <p:tgtEl>
                                          <p:spTgt spid="11"/>
                                        </p:tgtEl>
                                        <p:attrNameLst>
                                          <p:attrName>style.rotation</p:attrName>
                                        </p:attrNameLst>
                                      </p:cBhvr>
                                      <p:tavLst>
                                        <p:tav tm="0">
                                          <p:val>
                                            <p:fltVal val="-90"/>
                                          </p:val>
                                        </p:tav>
                                        <p:tav tm="100000">
                                          <p:val>
                                            <p:fltVal val="0"/>
                                          </p:val>
                                        </p:tav>
                                      </p:tavLst>
                                    </p:anim>
                                    <p:anim calcmode="lin" valueType="num">
                                      <p:cBhvr>
                                        <p:cTn id="9" dur="800" decel="100000" fill="hold"/>
                                        <p:tgtEl>
                                          <p:spTgt spid="11"/>
                                        </p:tgtEl>
                                        <p:attrNameLst>
                                          <p:attrName>ppt_x</p:attrName>
                                        </p:attrNameLst>
                                      </p:cBhvr>
                                      <p:tavLst>
                                        <p:tav tm="0">
                                          <p:val>
                                            <p:strVal val="#ppt_x+0.4"/>
                                          </p:val>
                                        </p:tav>
                                        <p:tav tm="100000">
                                          <p:val>
                                            <p:strVal val="#ppt_x-0.05"/>
                                          </p:val>
                                        </p:tav>
                                      </p:tavLst>
                                    </p:anim>
                                    <p:anim calcmode="lin" valueType="num">
                                      <p:cBhvr>
                                        <p:cTn id="10" dur="800" decel="100000" fill="hold"/>
                                        <p:tgtEl>
                                          <p:spTgt spid="11"/>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1"/>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1"/>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173AF2BA-2D11-4D5D-9504-F1360ED08AE9}"/>
              </a:ext>
            </a:extLst>
          </p:cNvPr>
          <p:cNvGrpSpPr/>
          <p:nvPr/>
        </p:nvGrpSpPr>
        <p:grpSpPr>
          <a:xfrm>
            <a:off x="810852" y="2455527"/>
            <a:ext cx="4843996" cy="3468199"/>
            <a:chOff x="810852" y="2455527"/>
            <a:chExt cx="4843996" cy="3468199"/>
          </a:xfrm>
        </p:grpSpPr>
        <p:sp>
          <p:nvSpPr>
            <p:cNvPr id="21" name="íšļíḍé">
              <a:extLst>
                <a:ext uri="{FF2B5EF4-FFF2-40B4-BE49-F238E27FC236}">
                  <a16:creationId xmlns:a16="http://schemas.microsoft.com/office/drawing/2014/main" id="{E72C5962-B80F-4BF8-8011-8CC48E26D4C6}"/>
                </a:ext>
              </a:extLst>
            </p:cNvPr>
            <p:cNvSpPr/>
            <p:nvPr/>
          </p:nvSpPr>
          <p:spPr>
            <a:xfrm>
              <a:off x="810852" y="2455527"/>
              <a:ext cx="4843996" cy="3468199"/>
            </a:xfrm>
            <a:prstGeom prst="rect">
              <a:avLst/>
            </a:prstGeom>
            <a:solidFill>
              <a:schemeClr val="accent4">
                <a:lumMod val="20000"/>
                <a:lumOff val="80000"/>
                <a:alpha val="4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en-US" altLang="zh-CN" sz="2000" b="1" dirty="0">
                <a:solidFill>
                  <a:schemeClr val="tx1"/>
                </a:solidFill>
              </a:endParaRPr>
            </a:p>
          </p:txBody>
        </p:sp>
        <p:sp>
          <p:nvSpPr>
            <p:cNvPr id="22" name="ïṥliḑè">
              <a:extLst>
                <a:ext uri="{FF2B5EF4-FFF2-40B4-BE49-F238E27FC236}">
                  <a16:creationId xmlns:a16="http://schemas.microsoft.com/office/drawing/2014/main" id="{4CDB6F86-5612-4540-B656-F7DB2A643416}"/>
                </a:ext>
              </a:extLst>
            </p:cNvPr>
            <p:cNvSpPr/>
            <p:nvPr/>
          </p:nvSpPr>
          <p:spPr>
            <a:xfrm>
              <a:off x="1161009" y="2766739"/>
              <a:ext cx="4143683" cy="895350"/>
            </a:xfrm>
            <a:prstGeom prst="rect">
              <a:avLst/>
            </a:prstGeom>
            <a:solidFill>
              <a:schemeClr val="accent4">
                <a:lumMod val="75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链路利用率</a:t>
              </a:r>
              <a:endParaRPr lang="en-US" altLang="zh-CN" sz="2000" b="1" dirty="0">
                <a:solidFill>
                  <a:srgbClr val="FFFFFF"/>
                </a:solidFill>
              </a:endParaRPr>
            </a:p>
          </p:txBody>
        </p:sp>
      </p:grpSp>
      <p:grpSp>
        <p:nvGrpSpPr>
          <p:cNvPr id="7" name="组合 6">
            <a:extLst>
              <a:ext uri="{FF2B5EF4-FFF2-40B4-BE49-F238E27FC236}">
                <a16:creationId xmlns:a16="http://schemas.microsoft.com/office/drawing/2014/main" id="{CF57D30C-B277-4408-982C-1E81717AEEAC}"/>
              </a:ext>
            </a:extLst>
          </p:cNvPr>
          <p:cNvGrpSpPr/>
          <p:nvPr/>
        </p:nvGrpSpPr>
        <p:grpSpPr>
          <a:xfrm>
            <a:off x="6537151" y="2455527"/>
            <a:ext cx="4843996" cy="3468199"/>
            <a:chOff x="6537151" y="2455527"/>
            <a:chExt cx="4843996" cy="3468199"/>
          </a:xfrm>
        </p:grpSpPr>
        <p:sp>
          <p:nvSpPr>
            <p:cNvPr id="26" name="íšļíḍé">
              <a:extLst>
                <a:ext uri="{FF2B5EF4-FFF2-40B4-BE49-F238E27FC236}">
                  <a16:creationId xmlns:a16="http://schemas.microsoft.com/office/drawing/2014/main" id="{D4B56C11-76CB-4CA5-B1B3-6480287D4583}"/>
                </a:ext>
              </a:extLst>
            </p:cNvPr>
            <p:cNvSpPr/>
            <p:nvPr/>
          </p:nvSpPr>
          <p:spPr>
            <a:xfrm>
              <a:off x="6537151" y="2455527"/>
              <a:ext cx="4843996" cy="3468199"/>
            </a:xfrm>
            <a:prstGeom prst="rect">
              <a:avLst/>
            </a:prstGeom>
            <a:solidFill>
              <a:schemeClr val="accent4">
                <a:lumMod val="20000"/>
                <a:lumOff val="80000"/>
                <a:alpha val="4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en-US" altLang="zh-CN" sz="2000" b="1" dirty="0">
                <a:solidFill>
                  <a:schemeClr val="tx1"/>
                </a:solidFill>
              </a:endParaRPr>
            </a:p>
          </p:txBody>
        </p:sp>
        <p:sp>
          <p:nvSpPr>
            <p:cNvPr id="27" name="ïṥliḑè">
              <a:extLst>
                <a:ext uri="{FF2B5EF4-FFF2-40B4-BE49-F238E27FC236}">
                  <a16:creationId xmlns:a16="http://schemas.microsoft.com/office/drawing/2014/main" id="{E011DE5D-D4E9-4800-99EA-031DC6635C2F}"/>
                </a:ext>
              </a:extLst>
            </p:cNvPr>
            <p:cNvSpPr/>
            <p:nvPr/>
          </p:nvSpPr>
          <p:spPr>
            <a:xfrm>
              <a:off x="6887308" y="2766739"/>
              <a:ext cx="4143683" cy="895350"/>
            </a:xfrm>
            <a:prstGeom prst="rect">
              <a:avLst/>
            </a:prstGeom>
            <a:solidFill>
              <a:schemeClr val="accent4">
                <a:lumMod val="75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网络利用率</a:t>
              </a:r>
              <a:endParaRPr lang="en-US" altLang="zh-CN" sz="2000" b="1" dirty="0">
                <a:solidFill>
                  <a:srgbClr val="FFFFFF"/>
                </a:solidFill>
              </a:endParaRP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9088950" y="1299908"/>
            <a:ext cx="1334228" cy="482600"/>
          </a:xfrm>
          <a:prstGeom prst="rect">
            <a:avLst/>
          </a:prstGeom>
          <a:solidFill>
            <a:schemeClr val="accent4">
              <a:lumMod val="75000"/>
            </a:schemeClr>
          </a:solidFill>
          <a:ln w="12700" cap="rnd">
            <a:noFill/>
            <a:prstDash val="solid"/>
            <a:round/>
            <a:headEnd/>
            <a:tailEnd/>
          </a:ln>
          <a:effectLst>
            <a:outerShdw blurRad="254000" dist="127000" algn="ctr" rotWithShape="0">
              <a:schemeClr val="accent4">
                <a:lumMod val="7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25" name="文本框 24">
            <a:extLst>
              <a:ext uri="{FF2B5EF4-FFF2-40B4-BE49-F238E27FC236}">
                <a16:creationId xmlns:a16="http://schemas.microsoft.com/office/drawing/2014/main" id="{9AC3FE4E-1224-44D2-8D82-B0F727B436D7}"/>
              </a:ext>
            </a:extLst>
          </p:cNvPr>
          <p:cNvSpPr txBox="1"/>
          <p:nvPr/>
        </p:nvSpPr>
        <p:spPr>
          <a:xfrm>
            <a:off x="1161009" y="3973301"/>
            <a:ext cx="4143683" cy="1200329"/>
          </a:xfrm>
          <a:prstGeom prst="rect">
            <a:avLst/>
          </a:prstGeom>
          <a:noFill/>
        </p:spPr>
        <p:txBody>
          <a:bodyPr wrap="square">
            <a:spAutoFit/>
          </a:bodyPr>
          <a:lstStyle/>
          <a:p>
            <a:r>
              <a:rPr lang="zh-CN" altLang="en-US" b="1" dirty="0"/>
              <a:t>         链路利用率是指某条链路有百分之几的时间是被利用的（即有数据通过）。</a:t>
            </a:r>
            <a:endParaRPr lang="en-US" altLang="zh-CN" b="1" dirty="0"/>
          </a:p>
          <a:p>
            <a:r>
              <a:rPr lang="en-US" altLang="zh-CN" b="1" dirty="0"/>
              <a:t>         </a:t>
            </a:r>
          </a:p>
          <a:p>
            <a:r>
              <a:rPr lang="en-US" altLang="zh-CN" b="1" dirty="0"/>
              <a:t>         </a:t>
            </a:r>
            <a:r>
              <a:rPr lang="zh-CN" altLang="en-US" b="1" dirty="0"/>
              <a:t>完全空闲的链路的利用率为零。</a:t>
            </a:r>
          </a:p>
        </p:txBody>
      </p:sp>
      <p:sp>
        <p:nvSpPr>
          <p:cNvPr id="28" name="文本框 27">
            <a:extLst>
              <a:ext uri="{FF2B5EF4-FFF2-40B4-BE49-F238E27FC236}">
                <a16:creationId xmlns:a16="http://schemas.microsoft.com/office/drawing/2014/main" id="{BCBB70E6-9C74-482B-9B46-207B88422130}"/>
              </a:ext>
            </a:extLst>
          </p:cNvPr>
          <p:cNvSpPr txBox="1"/>
          <p:nvPr/>
        </p:nvSpPr>
        <p:spPr>
          <a:xfrm>
            <a:off x="6887308" y="3973301"/>
            <a:ext cx="4143683" cy="646331"/>
          </a:xfrm>
          <a:prstGeom prst="rect">
            <a:avLst/>
          </a:prstGeom>
          <a:noFill/>
        </p:spPr>
        <p:txBody>
          <a:bodyPr wrap="square">
            <a:spAutoFit/>
          </a:bodyPr>
          <a:lstStyle/>
          <a:p>
            <a:r>
              <a:rPr lang="zh-CN" altLang="en-US" b="1" dirty="0"/>
              <a:t>         网络利用率是指网络中所有链路的链路利用率的加权平均。</a:t>
            </a:r>
          </a:p>
        </p:txBody>
      </p:sp>
    </p:spTree>
    <p:custDataLst>
      <p:tags r:id="rId1"/>
    </p:custDataLst>
    <p:extLst>
      <p:ext uri="{BB962C8B-B14F-4D97-AF65-F5344CB8AC3E}">
        <p14:creationId xmlns:p14="http://schemas.microsoft.com/office/powerpoint/2010/main" val="1267197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type="lt">
                                    <p:tmAbs val="100"/>
                                  </p:iterate>
                                  <p:childTnLst>
                                    <p:set>
                                      <p:cBhvr>
                                        <p:cTn id="23" dur="1" fill="hold">
                                          <p:stCondLst>
                                            <p:cond delay="0"/>
                                          </p:stCondLst>
                                        </p:cTn>
                                        <p:tgtEl>
                                          <p:spTgt spid="2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iterate type="lt">
                                    <p:tmAbs val="100"/>
                                  </p:iterate>
                                  <p:childTnLst>
                                    <p:set>
                                      <p:cBhvr>
                                        <p:cTn id="27"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5" grpId="0"/>
      <p:bldP spid="28" grpId="0"/>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9088950" y="1299908"/>
            <a:ext cx="1334228" cy="482600"/>
          </a:xfrm>
          <a:prstGeom prst="rect">
            <a:avLst/>
          </a:prstGeom>
          <a:solidFill>
            <a:schemeClr val="accent4">
              <a:lumMod val="75000"/>
            </a:schemeClr>
          </a:solidFill>
          <a:ln w="12700" cap="rnd">
            <a:noFill/>
            <a:prstDash val="solid"/>
            <a:round/>
            <a:headEnd/>
            <a:tailEnd/>
          </a:ln>
          <a:effectLst>
            <a:outerShdw blurRad="254000" dist="127000" algn="ctr" rotWithShape="0">
              <a:schemeClr val="accent4">
                <a:lumMod val="7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23" name="矩形 22">
            <a:extLst>
              <a:ext uri="{FF2B5EF4-FFF2-40B4-BE49-F238E27FC236}">
                <a16:creationId xmlns:a16="http://schemas.microsoft.com/office/drawing/2014/main" id="{7DDE8438-CA28-45E0-9363-ABDE1FA67202}"/>
              </a:ext>
            </a:extLst>
          </p:cNvPr>
          <p:cNvSpPr/>
          <p:nvPr/>
        </p:nvSpPr>
        <p:spPr>
          <a:xfrm>
            <a:off x="933106" y="197473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íşlïḍè">
            <a:extLst>
              <a:ext uri="{FF2B5EF4-FFF2-40B4-BE49-F238E27FC236}">
                <a16:creationId xmlns:a16="http://schemas.microsoft.com/office/drawing/2014/main" id="{0BB3B737-EAAA-489E-B65A-931A39D34546}"/>
              </a:ext>
            </a:extLst>
          </p:cNvPr>
          <p:cNvSpPr txBox="1"/>
          <p:nvPr/>
        </p:nvSpPr>
        <p:spPr>
          <a:xfrm>
            <a:off x="1318660" y="1904823"/>
            <a:ext cx="9554679" cy="482601"/>
          </a:xfrm>
          <a:prstGeom prst="rect">
            <a:avLst/>
          </a:prstGeom>
          <a:noFill/>
        </p:spPr>
        <p:txBody>
          <a:bodyPr wrap="square" lIns="91440" tIns="45720" rIns="91440" bIns="45720" anchor="ctr">
            <a:noAutofit/>
          </a:bodyPr>
          <a:lstStyle/>
          <a:p>
            <a:r>
              <a:rPr lang="zh-CN" altLang="en-US" sz="2000" b="1" dirty="0"/>
              <a:t>根据排队论可知，</a:t>
            </a:r>
            <a:r>
              <a:rPr lang="zh-CN" altLang="en-US" sz="2000" b="1" dirty="0">
                <a:solidFill>
                  <a:schemeClr val="accent1">
                    <a:lumMod val="75000"/>
                  </a:schemeClr>
                </a:solidFill>
              </a:rPr>
              <a:t>当某链路的利用率增大时</a:t>
            </a:r>
            <a:r>
              <a:rPr lang="zh-CN" altLang="en-US" sz="2000" b="1" dirty="0"/>
              <a:t>，</a:t>
            </a:r>
            <a:r>
              <a:rPr lang="zh-CN" altLang="en-US" sz="2000" b="1" dirty="0">
                <a:solidFill>
                  <a:schemeClr val="accent1">
                    <a:lumMod val="75000"/>
                  </a:schemeClr>
                </a:solidFill>
              </a:rPr>
              <a:t>该链路引起的时延就会迅速增加</a:t>
            </a:r>
            <a:r>
              <a:rPr lang="zh-CN" altLang="en-US" sz="2000" b="1" dirty="0"/>
              <a:t>。</a:t>
            </a:r>
            <a:endParaRPr lang="en-US" altLang="zh-CN" sz="2000" b="1" dirty="0">
              <a:solidFill>
                <a:schemeClr val="accent1">
                  <a:lumMod val="75000"/>
                </a:schemeClr>
              </a:solidFill>
            </a:endParaRPr>
          </a:p>
        </p:txBody>
      </p:sp>
      <p:sp>
        <p:nvSpPr>
          <p:cNvPr id="29" name="矩形 28">
            <a:extLst>
              <a:ext uri="{FF2B5EF4-FFF2-40B4-BE49-F238E27FC236}">
                <a16:creationId xmlns:a16="http://schemas.microsoft.com/office/drawing/2014/main" id="{9B5E2D4D-8B77-4EFA-B72C-47E3CC2AC86B}"/>
              </a:ext>
            </a:extLst>
          </p:cNvPr>
          <p:cNvSpPr/>
          <p:nvPr/>
        </p:nvSpPr>
        <p:spPr>
          <a:xfrm>
            <a:off x="933106" y="2436839"/>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íşlïḍè">
            <a:extLst>
              <a:ext uri="{FF2B5EF4-FFF2-40B4-BE49-F238E27FC236}">
                <a16:creationId xmlns:a16="http://schemas.microsoft.com/office/drawing/2014/main" id="{F5EDE178-30DD-4848-9B68-F73E18D92659}"/>
              </a:ext>
            </a:extLst>
          </p:cNvPr>
          <p:cNvSpPr txBox="1"/>
          <p:nvPr/>
        </p:nvSpPr>
        <p:spPr>
          <a:xfrm>
            <a:off x="1318661" y="2366927"/>
            <a:ext cx="10568542" cy="775910"/>
          </a:xfrm>
          <a:prstGeom prst="rect">
            <a:avLst/>
          </a:prstGeom>
          <a:noFill/>
        </p:spPr>
        <p:txBody>
          <a:bodyPr wrap="square" lIns="91440" tIns="45720" rIns="91440" bIns="45720" anchor="ctr">
            <a:noAutofit/>
          </a:bodyPr>
          <a:lstStyle/>
          <a:p>
            <a:r>
              <a:rPr lang="zh-CN" altLang="en-US" sz="2000" b="1" dirty="0"/>
              <a:t>当网络的通信量较少时，产生的时延并不大，但在网络通信量不断增大时，</a:t>
            </a:r>
            <a:r>
              <a:rPr lang="zh-CN" altLang="en-US" sz="2000" b="1" dirty="0">
                <a:solidFill>
                  <a:schemeClr val="accent1">
                    <a:lumMod val="75000"/>
                  </a:schemeClr>
                </a:solidFill>
              </a:rPr>
              <a:t>分组在交换节点（路由器或交换机）中的排队时延会随之增大</a:t>
            </a:r>
            <a:r>
              <a:rPr lang="zh-CN" altLang="en-US" sz="2000" b="1" dirty="0"/>
              <a:t>，因此网络引起的时延就会增大。</a:t>
            </a:r>
            <a:endParaRPr lang="en-US" altLang="zh-CN" sz="2000" b="1" dirty="0">
              <a:solidFill>
                <a:schemeClr val="accent1">
                  <a:lumMod val="75000"/>
                </a:schemeClr>
              </a:solidFill>
            </a:endParaRPr>
          </a:p>
        </p:txBody>
      </p:sp>
      <p:sp>
        <p:nvSpPr>
          <p:cNvPr id="31" name="矩形 30">
            <a:extLst>
              <a:ext uri="{FF2B5EF4-FFF2-40B4-BE49-F238E27FC236}">
                <a16:creationId xmlns:a16="http://schemas.microsoft.com/office/drawing/2014/main" id="{F6CAE416-D192-4B77-B428-B6E9A0B5793B}"/>
              </a:ext>
            </a:extLst>
          </p:cNvPr>
          <p:cNvSpPr/>
          <p:nvPr/>
        </p:nvSpPr>
        <p:spPr>
          <a:xfrm>
            <a:off x="933105" y="3194631"/>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íşlïḍè">
            <a:extLst>
              <a:ext uri="{FF2B5EF4-FFF2-40B4-BE49-F238E27FC236}">
                <a16:creationId xmlns:a16="http://schemas.microsoft.com/office/drawing/2014/main" id="{6EC59E25-B6A6-4940-A02B-8BAEB9AFA257}"/>
              </a:ext>
            </a:extLst>
          </p:cNvPr>
          <p:cNvSpPr txBox="1"/>
          <p:nvPr/>
        </p:nvSpPr>
        <p:spPr>
          <a:xfrm>
            <a:off x="1318660" y="3124719"/>
            <a:ext cx="10568542" cy="775910"/>
          </a:xfrm>
          <a:prstGeom prst="rect">
            <a:avLst/>
          </a:prstGeom>
          <a:noFill/>
        </p:spPr>
        <p:txBody>
          <a:bodyPr wrap="square" lIns="91440" tIns="45720" rIns="91440" bIns="45720" anchor="ctr">
            <a:noAutofit/>
          </a:bodyPr>
          <a:lstStyle/>
          <a:p>
            <a:r>
              <a:rPr lang="zh-CN" altLang="en-US" sz="2000" b="1" dirty="0"/>
              <a:t>令</a:t>
            </a:r>
            <a:r>
              <a:rPr lang="en-US" altLang="zh-CN" sz="2000" b="1" dirty="0"/>
              <a:t>D</a:t>
            </a:r>
            <a:r>
              <a:rPr lang="en-US" altLang="zh-CN" sz="2000" b="1" baseline="-25000" dirty="0"/>
              <a:t>0</a:t>
            </a:r>
            <a:r>
              <a:rPr lang="zh-CN" altLang="en-US" sz="2000" b="1" dirty="0"/>
              <a:t>表示网络空闲时的时延，</a:t>
            </a:r>
            <a:r>
              <a:rPr lang="en-US" altLang="zh-CN" sz="2000" b="1" dirty="0"/>
              <a:t>D</a:t>
            </a:r>
            <a:r>
              <a:rPr lang="zh-CN" altLang="en-US" sz="2000" b="1" dirty="0"/>
              <a:t>表示网络当前的时延，那么在理想的假定条件下，可用下式来表示</a:t>
            </a:r>
            <a:r>
              <a:rPr lang="en-US" altLang="zh-CN" sz="2000" b="1" dirty="0"/>
              <a:t>D</a:t>
            </a:r>
            <a:r>
              <a:rPr lang="zh-CN" altLang="en-US" sz="2000" b="1" dirty="0"/>
              <a:t>、</a:t>
            </a:r>
            <a:r>
              <a:rPr lang="en-US" altLang="zh-CN" sz="2000" b="1" dirty="0"/>
              <a:t>D</a:t>
            </a:r>
            <a:r>
              <a:rPr lang="en-US" altLang="zh-CN" sz="2000" b="1" baseline="-25000" dirty="0"/>
              <a:t>0</a:t>
            </a:r>
            <a:r>
              <a:rPr lang="zh-CN" altLang="en-US" sz="2000" b="1" dirty="0"/>
              <a:t>和网络利用率</a:t>
            </a:r>
            <a:r>
              <a:rPr lang="en-US" altLang="zh-CN" sz="2000" b="1" dirty="0"/>
              <a:t>U</a:t>
            </a:r>
            <a:r>
              <a:rPr lang="zh-CN" altLang="en-US" sz="2000" b="1" dirty="0"/>
              <a:t>之间的关系。</a:t>
            </a:r>
            <a:endParaRPr lang="en-US" altLang="zh-CN" sz="2000" b="1" dirty="0">
              <a:solidFill>
                <a:schemeClr val="accent1">
                  <a:lumMod val="75000"/>
                </a:schemeClr>
              </a:solidFill>
            </a:endParaRPr>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D522E02C-7D4D-4735-B490-65BAA7177E3E}"/>
                  </a:ext>
                </a:extLst>
              </p:cNvPr>
              <p:cNvSpPr txBox="1"/>
              <p:nvPr/>
            </p:nvSpPr>
            <p:spPr>
              <a:xfrm>
                <a:off x="5063266" y="4005562"/>
                <a:ext cx="2065468" cy="89896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sz="2800" b="1" i="1" smtClean="0">
                          <a:latin typeface="Cambria Math" panose="02040503050406030204" pitchFamily="18" charset="0"/>
                        </a:rPr>
                        <m:t>𝑫</m:t>
                      </m:r>
                      <m:r>
                        <a:rPr lang="en-US" altLang="zh-CN" sz="2800" b="1" i="1" smtClean="0">
                          <a:latin typeface="Cambria Math" panose="02040503050406030204" pitchFamily="18" charset="0"/>
                        </a:rPr>
                        <m:t>=</m:t>
                      </m:r>
                      <m:f>
                        <m:fPr>
                          <m:ctrlPr>
                            <a:rPr lang="en-US" altLang="zh-CN" sz="2800" b="1" i="1" smtClean="0">
                              <a:latin typeface="Cambria Math" panose="02040503050406030204" pitchFamily="18" charset="0"/>
                            </a:rPr>
                          </m:ctrlPr>
                        </m:fPr>
                        <m:num>
                          <m:sSub>
                            <m:sSubPr>
                              <m:ctrlPr>
                                <a:rPr lang="en-US" altLang="zh-CN" sz="2800" b="1" i="1" smtClean="0">
                                  <a:latin typeface="Cambria Math" panose="02040503050406030204" pitchFamily="18" charset="0"/>
                                </a:rPr>
                              </m:ctrlPr>
                            </m:sSubPr>
                            <m:e>
                              <m:r>
                                <a:rPr lang="en-US" altLang="zh-CN" sz="2800" b="1" i="1" smtClean="0">
                                  <a:latin typeface="Cambria Math" panose="02040503050406030204" pitchFamily="18" charset="0"/>
                                </a:rPr>
                                <m:t>𝑫</m:t>
                              </m:r>
                            </m:e>
                            <m:sub>
                              <m:r>
                                <a:rPr lang="en-US" altLang="zh-CN" sz="2800" b="1" i="1" smtClean="0">
                                  <a:latin typeface="Cambria Math" panose="02040503050406030204" pitchFamily="18" charset="0"/>
                                </a:rPr>
                                <m:t>𝟎</m:t>
                              </m:r>
                            </m:sub>
                          </m:sSub>
                        </m:num>
                        <m:den>
                          <m:r>
                            <a:rPr lang="en-US" altLang="zh-CN" sz="2800" b="1" i="1" smtClean="0">
                              <a:latin typeface="Cambria Math" panose="02040503050406030204" pitchFamily="18" charset="0"/>
                            </a:rPr>
                            <m:t>𝟏</m:t>
                          </m:r>
                          <m:r>
                            <a:rPr lang="en-US" altLang="zh-CN" sz="2800" b="1" i="1" smtClean="0">
                              <a:latin typeface="Cambria Math" panose="02040503050406030204" pitchFamily="18" charset="0"/>
                            </a:rPr>
                            <m:t>−</m:t>
                          </m:r>
                          <m:r>
                            <a:rPr lang="en-US" altLang="zh-CN" sz="2800" b="1" i="1" smtClean="0">
                              <a:latin typeface="Cambria Math" panose="02040503050406030204" pitchFamily="18" charset="0"/>
                            </a:rPr>
                            <m:t>𝑼</m:t>
                          </m:r>
                        </m:den>
                      </m:f>
                    </m:oMath>
                  </m:oMathPara>
                </a14:m>
                <a:endParaRPr lang="zh-CN" altLang="en-US" sz="2800" b="1" dirty="0"/>
              </a:p>
            </p:txBody>
          </p:sp>
        </mc:Choice>
        <mc:Fallback xmlns="">
          <p:sp>
            <p:nvSpPr>
              <p:cNvPr id="5" name="文本框 4">
                <a:extLst>
                  <a:ext uri="{FF2B5EF4-FFF2-40B4-BE49-F238E27FC236}">
                    <a16:creationId xmlns:a16="http://schemas.microsoft.com/office/drawing/2014/main" id="{D522E02C-7D4D-4735-B490-65BAA7177E3E}"/>
                  </a:ext>
                </a:extLst>
              </p:cNvPr>
              <p:cNvSpPr txBox="1">
                <a:spLocks noRot="1" noChangeAspect="1" noMove="1" noResize="1" noEditPoints="1" noAdjustHandles="1" noChangeArrowheads="1" noChangeShapeType="1" noTextEdit="1"/>
              </p:cNvSpPr>
              <p:nvPr/>
            </p:nvSpPr>
            <p:spPr>
              <a:xfrm>
                <a:off x="5063266" y="4005562"/>
                <a:ext cx="2065468" cy="898964"/>
              </a:xfrm>
              <a:prstGeom prst="rect">
                <a:avLst/>
              </a:prstGeom>
              <a:blipFill>
                <a:blip r:embed="rId3"/>
                <a:stretch>
                  <a:fillRect/>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3929209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 calcmode="lin" valueType="num">
                                      <p:cBhvr>
                                        <p:cTn id="9" dur="500" fill="hold"/>
                                        <p:tgtEl>
                                          <p:spTgt spid="23"/>
                                        </p:tgtEl>
                                        <p:attrNameLst>
                                          <p:attrName>style.rotation</p:attrName>
                                        </p:attrNameLst>
                                      </p:cBhvr>
                                      <p:tavLst>
                                        <p:tav tm="0">
                                          <p:val>
                                            <p:fltVal val="360"/>
                                          </p:val>
                                        </p:tav>
                                        <p:tav tm="100000">
                                          <p:val>
                                            <p:fltVal val="0"/>
                                          </p:val>
                                        </p:tav>
                                      </p:tavLst>
                                    </p:anim>
                                    <p:animEffect transition="in" filter="fade">
                                      <p:cBhvr>
                                        <p:cTn id="10" dur="500"/>
                                        <p:tgtEl>
                                          <p:spTgt spid="23"/>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2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p:cTn id="18" dur="500" fill="hold"/>
                                        <p:tgtEl>
                                          <p:spTgt spid="29"/>
                                        </p:tgtEl>
                                        <p:attrNameLst>
                                          <p:attrName>ppt_w</p:attrName>
                                        </p:attrNameLst>
                                      </p:cBhvr>
                                      <p:tavLst>
                                        <p:tav tm="0">
                                          <p:val>
                                            <p:fltVal val="0"/>
                                          </p:val>
                                        </p:tav>
                                        <p:tav tm="100000">
                                          <p:val>
                                            <p:strVal val="#ppt_w"/>
                                          </p:val>
                                        </p:tav>
                                      </p:tavLst>
                                    </p:anim>
                                    <p:anim calcmode="lin" valueType="num">
                                      <p:cBhvr>
                                        <p:cTn id="19" dur="500" fill="hold"/>
                                        <p:tgtEl>
                                          <p:spTgt spid="29"/>
                                        </p:tgtEl>
                                        <p:attrNameLst>
                                          <p:attrName>ppt_h</p:attrName>
                                        </p:attrNameLst>
                                      </p:cBhvr>
                                      <p:tavLst>
                                        <p:tav tm="0">
                                          <p:val>
                                            <p:fltVal val="0"/>
                                          </p:val>
                                        </p:tav>
                                        <p:tav tm="100000">
                                          <p:val>
                                            <p:strVal val="#ppt_h"/>
                                          </p:val>
                                        </p:tav>
                                      </p:tavLst>
                                    </p:anim>
                                    <p:anim calcmode="lin" valueType="num">
                                      <p:cBhvr>
                                        <p:cTn id="20" dur="500" fill="hold"/>
                                        <p:tgtEl>
                                          <p:spTgt spid="29"/>
                                        </p:tgtEl>
                                        <p:attrNameLst>
                                          <p:attrName>style.rotation</p:attrName>
                                        </p:attrNameLst>
                                      </p:cBhvr>
                                      <p:tavLst>
                                        <p:tav tm="0">
                                          <p:val>
                                            <p:fltVal val="360"/>
                                          </p:val>
                                        </p:tav>
                                        <p:tav tm="100000">
                                          <p:val>
                                            <p:fltVal val="0"/>
                                          </p:val>
                                        </p:tav>
                                      </p:tavLst>
                                    </p:anim>
                                    <p:animEffect transition="in" filter="fade">
                                      <p:cBhvr>
                                        <p:cTn id="21" dur="500"/>
                                        <p:tgtEl>
                                          <p:spTgt spid="29"/>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3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31"/>
                                        </p:tgtEl>
                                        <p:attrNameLst>
                                          <p:attrName>style.visibility</p:attrName>
                                        </p:attrNameLst>
                                      </p:cBhvr>
                                      <p:to>
                                        <p:strVal val="visible"/>
                                      </p:to>
                                    </p:set>
                                    <p:anim calcmode="lin" valueType="num">
                                      <p:cBhvr>
                                        <p:cTn id="29" dur="500" fill="hold"/>
                                        <p:tgtEl>
                                          <p:spTgt spid="31"/>
                                        </p:tgtEl>
                                        <p:attrNameLst>
                                          <p:attrName>ppt_w</p:attrName>
                                        </p:attrNameLst>
                                      </p:cBhvr>
                                      <p:tavLst>
                                        <p:tav tm="0">
                                          <p:val>
                                            <p:fltVal val="0"/>
                                          </p:val>
                                        </p:tav>
                                        <p:tav tm="100000">
                                          <p:val>
                                            <p:strVal val="#ppt_w"/>
                                          </p:val>
                                        </p:tav>
                                      </p:tavLst>
                                    </p:anim>
                                    <p:anim calcmode="lin" valueType="num">
                                      <p:cBhvr>
                                        <p:cTn id="30" dur="500" fill="hold"/>
                                        <p:tgtEl>
                                          <p:spTgt spid="31"/>
                                        </p:tgtEl>
                                        <p:attrNameLst>
                                          <p:attrName>ppt_h</p:attrName>
                                        </p:attrNameLst>
                                      </p:cBhvr>
                                      <p:tavLst>
                                        <p:tav tm="0">
                                          <p:val>
                                            <p:fltVal val="0"/>
                                          </p:val>
                                        </p:tav>
                                        <p:tav tm="100000">
                                          <p:val>
                                            <p:strVal val="#ppt_h"/>
                                          </p:val>
                                        </p:tav>
                                      </p:tavLst>
                                    </p:anim>
                                    <p:anim calcmode="lin" valueType="num">
                                      <p:cBhvr>
                                        <p:cTn id="31" dur="500" fill="hold"/>
                                        <p:tgtEl>
                                          <p:spTgt spid="31"/>
                                        </p:tgtEl>
                                        <p:attrNameLst>
                                          <p:attrName>style.rotation</p:attrName>
                                        </p:attrNameLst>
                                      </p:cBhvr>
                                      <p:tavLst>
                                        <p:tav tm="0">
                                          <p:val>
                                            <p:fltVal val="360"/>
                                          </p:val>
                                        </p:tav>
                                        <p:tav tm="100000">
                                          <p:val>
                                            <p:fltVal val="0"/>
                                          </p:val>
                                        </p:tav>
                                      </p:tavLst>
                                    </p:anim>
                                    <p:animEffect transition="in" filter="fade">
                                      <p:cBhvr>
                                        <p:cTn id="32" dur="500"/>
                                        <p:tgtEl>
                                          <p:spTgt spid="31"/>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100"/>
                                  </p:iterate>
                                  <p:childTnLst>
                                    <p:set>
                                      <p:cBhvr>
                                        <p:cTn id="35" dur="1" fill="hold">
                                          <p:stCondLst>
                                            <p:cond delay="0"/>
                                          </p:stCondLst>
                                        </p:cTn>
                                        <p:tgtEl>
                                          <p:spTgt spid="32"/>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wipe(left)">
                                      <p:cBhvr>
                                        <p:cTn id="4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p:bldP spid="29" grpId="0" animBg="1"/>
      <p:bldP spid="30" grpId="0"/>
      <p:bldP spid="31" grpId="0" animBg="1"/>
      <p:bldP spid="32" grpId="0"/>
      <p:bldP spid="5" grpId="0"/>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a:extLst>
              <a:ext uri="{FF2B5EF4-FFF2-40B4-BE49-F238E27FC236}">
                <a16:creationId xmlns:a16="http://schemas.microsoft.com/office/drawing/2014/main" id="{537EEBDF-5A43-482A-A191-0B08CD4C0B0C}"/>
              </a:ext>
            </a:extLst>
          </p:cNvPr>
          <p:cNvGrpSpPr/>
          <p:nvPr/>
        </p:nvGrpSpPr>
        <p:grpSpPr>
          <a:xfrm>
            <a:off x="6698695" y="2269454"/>
            <a:ext cx="1333418" cy="3823349"/>
            <a:chOff x="6698695" y="2269454"/>
            <a:chExt cx="1333418" cy="3823349"/>
          </a:xfrm>
        </p:grpSpPr>
        <p:sp>
          <p:nvSpPr>
            <p:cNvPr id="28" name="矩形 27">
              <a:extLst>
                <a:ext uri="{FF2B5EF4-FFF2-40B4-BE49-F238E27FC236}">
                  <a16:creationId xmlns:a16="http://schemas.microsoft.com/office/drawing/2014/main" id="{3F20E917-9011-47D4-9AEE-8ADB6B66CEB2}"/>
                </a:ext>
              </a:extLst>
            </p:cNvPr>
            <p:cNvSpPr/>
            <p:nvPr/>
          </p:nvSpPr>
          <p:spPr>
            <a:xfrm>
              <a:off x="6698695" y="2269454"/>
              <a:ext cx="1333418" cy="3823349"/>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42" name="文本框 41">
              <a:extLst>
                <a:ext uri="{FF2B5EF4-FFF2-40B4-BE49-F238E27FC236}">
                  <a16:creationId xmlns:a16="http://schemas.microsoft.com/office/drawing/2014/main" id="{95F5513E-4D5F-43BA-B278-B59B44F2F698}"/>
                </a:ext>
              </a:extLst>
            </p:cNvPr>
            <p:cNvSpPr txBox="1"/>
            <p:nvPr/>
          </p:nvSpPr>
          <p:spPr>
            <a:xfrm>
              <a:off x="7697777" y="3048871"/>
              <a:ext cx="233013" cy="1773457"/>
            </a:xfrm>
            <a:prstGeom prst="rect">
              <a:avLst/>
            </a:prstGeom>
            <a:noFill/>
          </p:spPr>
          <p:txBody>
            <a:bodyPr wrap="square" rtlCol="0">
              <a:spAutoFit/>
            </a:bodyPr>
            <a:lstStyle/>
            <a:p>
              <a:pPr algn="ctr"/>
              <a:r>
                <a:rPr lang="zh-CN" altLang="en-US" b="1" dirty="0">
                  <a:latin typeface="微软雅黑" panose="020B0503020204020204" pitchFamily="34" charset="-122"/>
                  <a:ea typeface="微软雅黑" panose="020B0503020204020204" pitchFamily="34" charset="-122"/>
                </a:rPr>
                <a:t>时</a:t>
              </a:r>
              <a:endParaRPr lang="en-US" altLang="zh-CN" b="1" dirty="0">
                <a:latin typeface="微软雅黑" panose="020B0503020204020204" pitchFamily="34" charset="-122"/>
                <a:ea typeface="微软雅黑" panose="020B0503020204020204" pitchFamily="34" charset="-122"/>
              </a:endParaRPr>
            </a:p>
            <a:p>
              <a:pPr algn="ctr"/>
              <a:r>
                <a:rPr lang="zh-CN" altLang="en-US" b="1" dirty="0">
                  <a:latin typeface="微软雅黑" panose="020B0503020204020204" pitchFamily="34" charset="-122"/>
                  <a:ea typeface="微软雅黑" panose="020B0503020204020204" pitchFamily="34" charset="-122"/>
                </a:rPr>
                <a:t>延</a:t>
              </a:r>
              <a:endParaRPr lang="en-US" altLang="zh-CN" b="1" dirty="0">
                <a:latin typeface="微软雅黑" panose="020B0503020204020204" pitchFamily="34" charset="-122"/>
                <a:ea typeface="微软雅黑" panose="020B0503020204020204" pitchFamily="34" charset="-122"/>
              </a:endParaRPr>
            </a:p>
            <a:p>
              <a:pPr algn="ctr"/>
              <a:r>
                <a:rPr lang="zh-CN" altLang="en-US" b="1" dirty="0">
                  <a:latin typeface="微软雅黑" panose="020B0503020204020204" pitchFamily="34" charset="-122"/>
                  <a:ea typeface="微软雅黑" panose="020B0503020204020204" pitchFamily="34" charset="-122"/>
                </a:rPr>
                <a:t>急</a:t>
              </a:r>
              <a:endParaRPr lang="en-US" altLang="zh-CN" b="1" dirty="0">
                <a:latin typeface="微软雅黑" panose="020B0503020204020204" pitchFamily="34" charset="-122"/>
                <a:ea typeface="微软雅黑" panose="020B0503020204020204" pitchFamily="34" charset="-122"/>
              </a:endParaRPr>
            </a:p>
            <a:p>
              <a:pPr algn="ctr"/>
              <a:r>
                <a:rPr lang="zh-CN" altLang="en-US" b="1" dirty="0">
                  <a:latin typeface="微软雅黑" panose="020B0503020204020204" pitchFamily="34" charset="-122"/>
                  <a:ea typeface="微软雅黑" panose="020B0503020204020204" pitchFamily="34" charset="-122"/>
                </a:rPr>
                <a:t>剧</a:t>
              </a:r>
              <a:endParaRPr lang="en-US" altLang="zh-CN" b="1" dirty="0">
                <a:latin typeface="微软雅黑" panose="020B0503020204020204" pitchFamily="34" charset="-122"/>
                <a:ea typeface="微软雅黑" panose="020B0503020204020204" pitchFamily="34" charset="-122"/>
              </a:endParaRPr>
            </a:p>
            <a:p>
              <a:pPr algn="ctr"/>
              <a:r>
                <a:rPr lang="zh-CN" altLang="en-US" b="1" dirty="0">
                  <a:latin typeface="微软雅黑" panose="020B0503020204020204" pitchFamily="34" charset="-122"/>
                  <a:ea typeface="微软雅黑" panose="020B0503020204020204" pitchFamily="34" charset="-122"/>
                </a:rPr>
                <a:t>增</a:t>
              </a:r>
              <a:endParaRPr lang="en-US" altLang="zh-CN" b="1" dirty="0">
                <a:latin typeface="微软雅黑" panose="020B0503020204020204" pitchFamily="34" charset="-122"/>
                <a:ea typeface="微软雅黑" panose="020B0503020204020204" pitchFamily="34" charset="-122"/>
              </a:endParaRPr>
            </a:p>
            <a:p>
              <a:pPr algn="ctr"/>
              <a:r>
                <a:rPr lang="zh-CN" altLang="en-US" b="1" dirty="0">
                  <a:latin typeface="微软雅黑" panose="020B0503020204020204" pitchFamily="34" charset="-122"/>
                  <a:ea typeface="微软雅黑" panose="020B0503020204020204" pitchFamily="34" charset="-122"/>
                </a:rPr>
                <a:t>大</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9088950" y="1299908"/>
            <a:ext cx="1334228" cy="482600"/>
          </a:xfrm>
          <a:prstGeom prst="rect">
            <a:avLst/>
          </a:prstGeom>
          <a:solidFill>
            <a:schemeClr val="accent4">
              <a:lumMod val="75000"/>
            </a:schemeClr>
          </a:solidFill>
          <a:ln w="12700" cap="rnd">
            <a:noFill/>
            <a:prstDash val="solid"/>
            <a:round/>
            <a:headEnd/>
            <a:tailEnd/>
          </a:ln>
          <a:effectLst>
            <a:outerShdw blurRad="254000" dist="127000" algn="ctr" rotWithShape="0">
              <a:schemeClr val="accent4">
                <a:lumMod val="7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D522E02C-7D4D-4735-B490-65BAA7177E3E}"/>
                  </a:ext>
                </a:extLst>
              </p:cNvPr>
              <p:cNvSpPr txBox="1"/>
              <p:nvPr/>
            </p:nvSpPr>
            <p:spPr>
              <a:xfrm>
                <a:off x="316682" y="2213393"/>
                <a:ext cx="2065468" cy="89896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sz="2800" b="1" i="1" smtClean="0">
                          <a:latin typeface="Cambria Math" panose="02040503050406030204" pitchFamily="18" charset="0"/>
                        </a:rPr>
                        <m:t>𝑫</m:t>
                      </m:r>
                      <m:r>
                        <a:rPr lang="en-US" altLang="zh-CN" sz="2800" b="1" i="1" smtClean="0">
                          <a:latin typeface="Cambria Math" panose="02040503050406030204" pitchFamily="18" charset="0"/>
                        </a:rPr>
                        <m:t>=</m:t>
                      </m:r>
                      <m:f>
                        <m:fPr>
                          <m:ctrlPr>
                            <a:rPr lang="en-US" altLang="zh-CN" sz="2800" b="1" i="1" smtClean="0">
                              <a:latin typeface="Cambria Math" panose="02040503050406030204" pitchFamily="18" charset="0"/>
                            </a:rPr>
                          </m:ctrlPr>
                        </m:fPr>
                        <m:num>
                          <m:sSub>
                            <m:sSubPr>
                              <m:ctrlPr>
                                <a:rPr lang="en-US" altLang="zh-CN" sz="2800" b="1" i="1" smtClean="0">
                                  <a:latin typeface="Cambria Math" panose="02040503050406030204" pitchFamily="18" charset="0"/>
                                </a:rPr>
                              </m:ctrlPr>
                            </m:sSubPr>
                            <m:e>
                              <m:r>
                                <a:rPr lang="en-US" altLang="zh-CN" sz="2800" b="1" i="1" smtClean="0">
                                  <a:latin typeface="Cambria Math" panose="02040503050406030204" pitchFamily="18" charset="0"/>
                                </a:rPr>
                                <m:t>𝑫</m:t>
                              </m:r>
                            </m:e>
                            <m:sub>
                              <m:r>
                                <a:rPr lang="en-US" altLang="zh-CN" sz="2800" b="1" i="1" smtClean="0">
                                  <a:latin typeface="Cambria Math" panose="02040503050406030204" pitchFamily="18" charset="0"/>
                                </a:rPr>
                                <m:t>𝟎</m:t>
                              </m:r>
                            </m:sub>
                          </m:sSub>
                        </m:num>
                        <m:den>
                          <m:r>
                            <a:rPr lang="en-US" altLang="zh-CN" sz="2800" b="1" i="1" smtClean="0">
                              <a:latin typeface="Cambria Math" panose="02040503050406030204" pitchFamily="18" charset="0"/>
                            </a:rPr>
                            <m:t>𝟏</m:t>
                          </m:r>
                          <m:r>
                            <a:rPr lang="en-US" altLang="zh-CN" sz="2800" b="1" i="1" smtClean="0">
                              <a:latin typeface="Cambria Math" panose="02040503050406030204" pitchFamily="18" charset="0"/>
                            </a:rPr>
                            <m:t>−</m:t>
                          </m:r>
                          <m:r>
                            <a:rPr lang="en-US" altLang="zh-CN" sz="2800" b="1" i="1" smtClean="0">
                              <a:latin typeface="Cambria Math" panose="02040503050406030204" pitchFamily="18" charset="0"/>
                            </a:rPr>
                            <m:t>𝑼</m:t>
                          </m:r>
                        </m:den>
                      </m:f>
                    </m:oMath>
                  </m:oMathPara>
                </a14:m>
                <a:endParaRPr lang="zh-CN" altLang="en-US" sz="2800" b="1" dirty="0"/>
              </a:p>
            </p:txBody>
          </p:sp>
        </mc:Choice>
        <mc:Fallback xmlns="">
          <p:sp>
            <p:nvSpPr>
              <p:cNvPr id="5" name="文本框 4">
                <a:extLst>
                  <a:ext uri="{FF2B5EF4-FFF2-40B4-BE49-F238E27FC236}">
                    <a16:creationId xmlns:a16="http://schemas.microsoft.com/office/drawing/2014/main" id="{D522E02C-7D4D-4735-B490-65BAA7177E3E}"/>
                  </a:ext>
                </a:extLst>
              </p:cNvPr>
              <p:cNvSpPr txBox="1">
                <a:spLocks noRot="1" noChangeAspect="1" noMove="1" noResize="1" noEditPoints="1" noAdjustHandles="1" noChangeArrowheads="1" noChangeShapeType="1" noTextEdit="1"/>
              </p:cNvSpPr>
              <p:nvPr/>
            </p:nvSpPr>
            <p:spPr>
              <a:xfrm>
                <a:off x="316682" y="2213393"/>
                <a:ext cx="2065468" cy="898964"/>
              </a:xfrm>
              <a:prstGeom prst="rect">
                <a:avLst/>
              </a:prstGeom>
              <a:blipFill>
                <a:blip r:embed="rId3"/>
                <a:stretch>
                  <a:fillRect/>
                </a:stretch>
              </a:blipFill>
            </p:spPr>
            <p:txBody>
              <a:bodyPr/>
              <a:lstStyle/>
              <a:p>
                <a:r>
                  <a:rPr lang="zh-CN" altLang="en-US">
                    <a:noFill/>
                  </a:rPr>
                  <a:t> </a:t>
                </a:r>
              </a:p>
            </p:txBody>
          </p:sp>
        </mc:Fallback>
      </mc:AlternateContent>
      <p:grpSp>
        <p:nvGrpSpPr>
          <p:cNvPr id="8" name="组合 7">
            <a:extLst>
              <a:ext uri="{FF2B5EF4-FFF2-40B4-BE49-F238E27FC236}">
                <a16:creationId xmlns:a16="http://schemas.microsoft.com/office/drawing/2014/main" id="{8E72B3BC-3ED6-411E-8C91-AFDE9CC389EF}"/>
              </a:ext>
            </a:extLst>
          </p:cNvPr>
          <p:cNvGrpSpPr/>
          <p:nvPr/>
        </p:nvGrpSpPr>
        <p:grpSpPr>
          <a:xfrm>
            <a:off x="3598843" y="5732485"/>
            <a:ext cx="6588494" cy="521891"/>
            <a:chOff x="3598843" y="5732485"/>
            <a:chExt cx="6588494" cy="521891"/>
          </a:xfrm>
        </p:grpSpPr>
        <p:cxnSp>
          <p:nvCxnSpPr>
            <p:cNvPr id="21" name="直接箭头连接符 20">
              <a:extLst>
                <a:ext uri="{FF2B5EF4-FFF2-40B4-BE49-F238E27FC236}">
                  <a16:creationId xmlns:a16="http://schemas.microsoft.com/office/drawing/2014/main" id="{D0FE9935-AEC4-4961-9F18-A30B35271E9E}"/>
                </a:ext>
              </a:extLst>
            </p:cNvPr>
            <p:cNvCxnSpPr>
              <a:cxnSpLocks/>
            </p:cNvCxnSpPr>
            <p:nvPr/>
          </p:nvCxnSpPr>
          <p:spPr>
            <a:xfrm flipV="1">
              <a:off x="3810698" y="6101817"/>
              <a:ext cx="4977318" cy="1"/>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BF47F185-D95F-4672-9D29-FE6A2E301AFF}"/>
                    </a:ext>
                  </a:extLst>
                </p:cNvPr>
                <p:cNvSpPr txBox="1"/>
                <p:nvPr/>
              </p:nvSpPr>
              <p:spPr>
                <a:xfrm>
                  <a:off x="8448799" y="5732485"/>
                  <a:ext cx="1738538" cy="369332"/>
                </a:xfrm>
                <a:prstGeom prst="rect">
                  <a:avLst/>
                </a:prstGeom>
                <a:noFill/>
              </p:spPr>
              <p:txBody>
                <a:bodyPr wrap="square" rtlCol="0">
                  <a:spAutoFit/>
                </a:bodyPr>
                <a:lstStyle/>
                <a:p>
                  <a:pPr algn="r"/>
                  <a:r>
                    <a:rPr lang="zh-CN" altLang="en-US" b="1" dirty="0">
                      <a:latin typeface="微软雅黑" panose="020B0503020204020204" pitchFamily="34" charset="-122"/>
                      <a:ea typeface="微软雅黑" panose="020B0503020204020204" pitchFamily="34" charset="-122"/>
                    </a:rPr>
                    <a:t>网络利用率</a:t>
                  </a:r>
                  <a14:m>
                    <m:oMath xmlns:m="http://schemas.openxmlformats.org/officeDocument/2006/math">
                      <m:r>
                        <a:rPr lang="en-US" altLang="zh-CN" b="1" i="1" dirty="0" smtClean="0">
                          <a:latin typeface="Cambria Math" panose="02040503050406030204" pitchFamily="18" charset="0"/>
                          <a:ea typeface="宋体" panose="02010600030101010101" pitchFamily="2" charset="-122"/>
                        </a:rPr>
                        <m:t>𝑼</m:t>
                      </m:r>
                    </m:oMath>
                  </a14:m>
                  <a:endParaRPr lang="zh-CN" altLang="en-US" b="1" dirty="0">
                    <a:latin typeface="宋体" panose="02010600030101010101" pitchFamily="2" charset="-122"/>
                    <a:ea typeface="宋体" panose="02010600030101010101" pitchFamily="2" charset="-122"/>
                  </a:endParaRPr>
                </a:p>
              </p:txBody>
            </p:sp>
          </mc:Choice>
          <mc:Fallback xmlns="">
            <p:sp>
              <p:nvSpPr>
                <p:cNvPr id="22" name="文本框 21">
                  <a:extLst>
                    <a:ext uri="{FF2B5EF4-FFF2-40B4-BE49-F238E27FC236}">
                      <a16:creationId xmlns:a16="http://schemas.microsoft.com/office/drawing/2014/main" id="{BF47F185-D95F-4672-9D29-FE6A2E301AFF}"/>
                    </a:ext>
                  </a:extLst>
                </p:cNvPr>
                <p:cNvSpPr txBox="1">
                  <a:spLocks noRot="1" noChangeAspect="1" noMove="1" noResize="1" noEditPoints="1" noAdjustHandles="1" noChangeArrowheads="1" noChangeShapeType="1" noTextEdit="1"/>
                </p:cNvSpPr>
                <p:nvPr/>
              </p:nvSpPr>
              <p:spPr>
                <a:xfrm>
                  <a:off x="8448799" y="5732485"/>
                  <a:ext cx="1738538" cy="369332"/>
                </a:xfrm>
                <a:prstGeom prst="rect">
                  <a:avLst/>
                </a:prstGeom>
                <a:blipFill>
                  <a:blip r:embed="rId4"/>
                  <a:stretch>
                    <a:fillRect t="-6557" b="-2623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5" name="文本框 24">
                  <a:extLst>
                    <a:ext uri="{FF2B5EF4-FFF2-40B4-BE49-F238E27FC236}">
                      <a16:creationId xmlns:a16="http://schemas.microsoft.com/office/drawing/2014/main" id="{ABEA45FD-6DC7-42D2-945B-4DBBE922B3BC}"/>
                    </a:ext>
                  </a:extLst>
                </p:cNvPr>
                <p:cNvSpPr txBox="1"/>
                <p:nvPr/>
              </p:nvSpPr>
              <p:spPr>
                <a:xfrm>
                  <a:off x="3598843" y="5885044"/>
                  <a:ext cx="200027" cy="36933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altLang="zh-CN" b="1" i="1" dirty="0" smtClean="0">
                            <a:latin typeface="Cambria Math" panose="02040503050406030204" pitchFamily="18" charset="0"/>
                            <a:ea typeface="宋体" panose="02010600030101010101" pitchFamily="2" charset="-122"/>
                          </a:rPr>
                          <m:t>𝟎</m:t>
                        </m:r>
                      </m:oMath>
                    </m:oMathPara>
                  </a14:m>
                  <a:endParaRPr lang="zh-CN" altLang="en-US" b="1" baseline="-25000" dirty="0">
                    <a:latin typeface="宋体" panose="02010600030101010101" pitchFamily="2" charset="-122"/>
                    <a:ea typeface="宋体" panose="02010600030101010101" pitchFamily="2" charset="-122"/>
                  </a:endParaRPr>
                </a:p>
              </p:txBody>
            </p:sp>
          </mc:Choice>
          <mc:Fallback xmlns="">
            <p:sp>
              <p:nvSpPr>
                <p:cNvPr id="25" name="文本框 24">
                  <a:extLst>
                    <a:ext uri="{FF2B5EF4-FFF2-40B4-BE49-F238E27FC236}">
                      <a16:creationId xmlns:a16="http://schemas.microsoft.com/office/drawing/2014/main" id="{ABEA45FD-6DC7-42D2-945B-4DBBE922B3BC}"/>
                    </a:ext>
                  </a:extLst>
                </p:cNvPr>
                <p:cNvSpPr txBox="1">
                  <a:spLocks noRot="1" noChangeAspect="1" noMove="1" noResize="1" noEditPoints="1" noAdjustHandles="1" noChangeArrowheads="1" noChangeShapeType="1" noTextEdit="1"/>
                </p:cNvSpPr>
                <p:nvPr/>
              </p:nvSpPr>
              <p:spPr>
                <a:xfrm>
                  <a:off x="3598843" y="5885044"/>
                  <a:ext cx="200027" cy="369332"/>
                </a:xfrm>
                <a:prstGeom prst="rect">
                  <a:avLst/>
                </a:prstGeom>
                <a:blipFill>
                  <a:blip r:embed="rId5"/>
                  <a:stretch>
                    <a:fillRect l="-42424" r="-9091"/>
                  </a:stretch>
                </a:blipFill>
              </p:spPr>
              <p:txBody>
                <a:bodyPr/>
                <a:lstStyle/>
                <a:p>
                  <a:r>
                    <a:rPr lang="zh-CN" altLang="en-US">
                      <a:noFill/>
                    </a:rPr>
                    <a:t> </a:t>
                  </a:r>
                </a:p>
              </p:txBody>
            </p:sp>
          </mc:Fallback>
        </mc:AlternateContent>
      </p:grpSp>
      <p:grpSp>
        <p:nvGrpSpPr>
          <p:cNvPr id="9" name="组合 8">
            <a:extLst>
              <a:ext uri="{FF2B5EF4-FFF2-40B4-BE49-F238E27FC236}">
                <a16:creationId xmlns:a16="http://schemas.microsoft.com/office/drawing/2014/main" id="{E88E283B-02BE-4A31-B541-A4CCB79B96FB}"/>
              </a:ext>
            </a:extLst>
          </p:cNvPr>
          <p:cNvGrpSpPr/>
          <p:nvPr/>
        </p:nvGrpSpPr>
        <p:grpSpPr>
          <a:xfrm>
            <a:off x="2699534" y="1957892"/>
            <a:ext cx="1111164" cy="4143926"/>
            <a:chOff x="2699534" y="1957892"/>
            <a:chExt cx="1111164" cy="4143926"/>
          </a:xfrm>
        </p:grpSpPr>
        <p:cxnSp>
          <p:nvCxnSpPr>
            <p:cNvPr id="26" name="直接箭头连接符 25">
              <a:extLst>
                <a:ext uri="{FF2B5EF4-FFF2-40B4-BE49-F238E27FC236}">
                  <a16:creationId xmlns:a16="http://schemas.microsoft.com/office/drawing/2014/main" id="{CC32EB56-847D-4E28-96C4-51B9C09EC77B}"/>
                </a:ext>
              </a:extLst>
            </p:cNvPr>
            <p:cNvCxnSpPr>
              <a:cxnSpLocks/>
            </p:cNvCxnSpPr>
            <p:nvPr/>
          </p:nvCxnSpPr>
          <p:spPr>
            <a:xfrm flipV="1">
              <a:off x="3810698" y="1957892"/>
              <a:ext cx="0" cy="414392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7" name="文本框 26">
                  <a:extLst>
                    <a:ext uri="{FF2B5EF4-FFF2-40B4-BE49-F238E27FC236}">
                      <a16:creationId xmlns:a16="http://schemas.microsoft.com/office/drawing/2014/main" id="{C0BD993D-105D-4A1F-979D-96CA575ED3BE}"/>
                    </a:ext>
                  </a:extLst>
                </p:cNvPr>
                <p:cNvSpPr txBox="1"/>
                <p:nvPr/>
              </p:nvSpPr>
              <p:spPr>
                <a:xfrm>
                  <a:off x="2699534" y="1981570"/>
                  <a:ext cx="1106900" cy="369332"/>
                </a:xfrm>
                <a:prstGeom prst="rect">
                  <a:avLst/>
                </a:prstGeom>
                <a:noFill/>
              </p:spPr>
              <p:txBody>
                <a:bodyPr wrap="square" rtlCol="0">
                  <a:spAutoFit/>
                </a:bodyPr>
                <a:lstStyle/>
                <a:p>
                  <a:pPr algn="r"/>
                  <a:r>
                    <a:rPr lang="zh-CN" altLang="en-US" b="1" dirty="0">
                      <a:latin typeface="微软雅黑" panose="020B0503020204020204" pitchFamily="34" charset="-122"/>
                      <a:ea typeface="微软雅黑" panose="020B0503020204020204" pitchFamily="34" charset="-122"/>
                    </a:rPr>
                    <a:t>时延</a:t>
                  </a:r>
                  <a14:m>
                    <m:oMath xmlns:m="http://schemas.openxmlformats.org/officeDocument/2006/math">
                      <m:r>
                        <a:rPr lang="en-US" altLang="zh-CN" b="1" i="1" dirty="0" smtClean="0">
                          <a:latin typeface="Cambria Math" panose="02040503050406030204" pitchFamily="18" charset="0"/>
                          <a:ea typeface="宋体" panose="02010600030101010101" pitchFamily="2" charset="-122"/>
                        </a:rPr>
                        <m:t>𝑫</m:t>
                      </m:r>
                    </m:oMath>
                  </a14:m>
                  <a:endParaRPr lang="zh-CN" altLang="en-US" b="1" dirty="0">
                    <a:latin typeface="宋体" panose="02010600030101010101" pitchFamily="2" charset="-122"/>
                    <a:ea typeface="宋体" panose="02010600030101010101" pitchFamily="2" charset="-122"/>
                  </a:endParaRPr>
                </a:p>
              </p:txBody>
            </p:sp>
          </mc:Choice>
          <mc:Fallback xmlns="">
            <p:sp>
              <p:nvSpPr>
                <p:cNvPr id="27" name="文本框 26">
                  <a:extLst>
                    <a:ext uri="{FF2B5EF4-FFF2-40B4-BE49-F238E27FC236}">
                      <a16:creationId xmlns:a16="http://schemas.microsoft.com/office/drawing/2014/main" id="{C0BD993D-105D-4A1F-979D-96CA575ED3BE}"/>
                    </a:ext>
                  </a:extLst>
                </p:cNvPr>
                <p:cNvSpPr txBox="1">
                  <a:spLocks noRot="1" noChangeAspect="1" noMove="1" noResize="1" noEditPoints="1" noAdjustHandles="1" noChangeArrowheads="1" noChangeShapeType="1" noTextEdit="1"/>
                </p:cNvSpPr>
                <p:nvPr/>
              </p:nvSpPr>
              <p:spPr>
                <a:xfrm>
                  <a:off x="2699534" y="1981570"/>
                  <a:ext cx="1106900" cy="369332"/>
                </a:xfrm>
                <a:prstGeom prst="rect">
                  <a:avLst/>
                </a:prstGeom>
                <a:blipFill>
                  <a:blip r:embed="rId6"/>
                  <a:stretch>
                    <a:fillRect t="-6557" b="-26230"/>
                  </a:stretch>
                </a:blipFill>
              </p:spPr>
              <p:txBody>
                <a:bodyPr/>
                <a:lstStyle/>
                <a:p>
                  <a:r>
                    <a:rPr lang="zh-CN" altLang="en-US">
                      <a:noFill/>
                    </a:rPr>
                    <a:t> </a:t>
                  </a:r>
                </a:p>
              </p:txBody>
            </p:sp>
          </mc:Fallback>
        </mc:AlternateContent>
      </p:grpSp>
      <p:sp>
        <p:nvSpPr>
          <p:cNvPr id="36" name="任意多边形: 形状 35">
            <a:extLst>
              <a:ext uri="{FF2B5EF4-FFF2-40B4-BE49-F238E27FC236}">
                <a16:creationId xmlns:a16="http://schemas.microsoft.com/office/drawing/2014/main" id="{F6778113-F9A7-43F7-8CBC-644214826F83}"/>
              </a:ext>
            </a:extLst>
          </p:cNvPr>
          <p:cNvSpPr/>
          <p:nvPr/>
        </p:nvSpPr>
        <p:spPr>
          <a:xfrm>
            <a:off x="3808166" y="2299305"/>
            <a:ext cx="4136833" cy="3272590"/>
          </a:xfrm>
          <a:custGeom>
            <a:avLst/>
            <a:gdLst>
              <a:gd name="connsiteX0" fmla="*/ 0 w 4042611"/>
              <a:gd name="connsiteY0" fmla="*/ 3272590 h 3272590"/>
              <a:gd name="connsiteX1" fmla="*/ 2117558 w 4042611"/>
              <a:gd name="connsiteY1" fmla="*/ 2759242 h 3272590"/>
              <a:gd name="connsiteX2" fmla="*/ 3368843 w 4042611"/>
              <a:gd name="connsiteY2" fmla="*/ 1620253 h 3272590"/>
              <a:gd name="connsiteX3" fmla="*/ 4042611 w 4042611"/>
              <a:gd name="connsiteY3" fmla="*/ 0 h 3272590"/>
              <a:gd name="connsiteX4" fmla="*/ 4042611 w 4042611"/>
              <a:gd name="connsiteY4" fmla="*/ 0 h 3272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2611" h="3272590">
                <a:moveTo>
                  <a:pt x="0" y="3272590"/>
                </a:moveTo>
                <a:cubicBezTo>
                  <a:pt x="778042" y="3153610"/>
                  <a:pt x="1556084" y="3034631"/>
                  <a:pt x="2117558" y="2759242"/>
                </a:cubicBezTo>
                <a:cubicBezTo>
                  <a:pt x="2679032" y="2483853"/>
                  <a:pt x="3048001" y="2080127"/>
                  <a:pt x="3368843" y="1620253"/>
                </a:cubicBezTo>
                <a:cubicBezTo>
                  <a:pt x="3689685" y="1160379"/>
                  <a:pt x="4042611" y="0"/>
                  <a:pt x="4042611" y="0"/>
                </a:cubicBezTo>
                <a:lnTo>
                  <a:pt x="4042611" y="0"/>
                </a:ln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13" name="组合 12">
            <a:extLst>
              <a:ext uri="{FF2B5EF4-FFF2-40B4-BE49-F238E27FC236}">
                <a16:creationId xmlns:a16="http://schemas.microsoft.com/office/drawing/2014/main" id="{00A892A4-C328-4022-A267-EE7857DB8AB8}"/>
              </a:ext>
            </a:extLst>
          </p:cNvPr>
          <p:cNvGrpSpPr/>
          <p:nvPr/>
        </p:nvGrpSpPr>
        <p:grpSpPr>
          <a:xfrm>
            <a:off x="2969111" y="4885456"/>
            <a:ext cx="2956613" cy="369332"/>
            <a:chOff x="2969111" y="4885456"/>
            <a:chExt cx="2956613" cy="369332"/>
          </a:xfrm>
        </p:grpSpPr>
        <p:cxnSp>
          <p:nvCxnSpPr>
            <p:cNvPr id="35" name="直接连接符 34">
              <a:extLst>
                <a:ext uri="{FF2B5EF4-FFF2-40B4-BE49-F238E27FC236}">
                  <a16:creationId xmlns:a16="http://schemas.microsoft.com/office/drawing/2014/main" id="{771436C6-826C-41BE-BF7C-26B11908D4DF}"/>
                </a:ext>
              </a:extLst>
            </p:cNvPr>
            <p:cNvCxnSpPr>
              <a:cxnSpLocks/>
            </p:cNvCxnSpPr>
            <p:nvPr/>
          </p:nvCxnSpPr>
          <p:spPr>
            <a:xfrm flipH="1">
              <a:off x="3819945" y="5042505"/>
              <a:ext cx="2105779" cy="16042"/>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9" name="文本框 38">
                  <a:extLst>
                    <a:ext uri="{FF2B5EF4-FFF2-40B4-BE49-F238E27FC236}">
                      <a16:creationId xmlns:a16="http://schemas.microsoft.com/office/drawing/2014/main" id="{CCC53DF2-6779-439A-9728-4F9E65C00854}"/>
                    </a:ext>
                  </a:extLst>
                </p:cNvPr>
                <p:cNvSpPr txBox="1"/>
                <p:nvPr/>
              </p:nvSpPr>
              <p:spPr>
                <a:xfrm>
                  <a:off x="2969111" y="4885456"/>
                  <a:ext cx="757516" cy="369332"/>
                </a:xfrm>
                <a:prstGeom prst="rect">
                  <a:avLst/>
                </a:prstGeom>
                <a:noFill/>
              </p:spPr>
              <p:txBody>
                <a:bodyPr wrap="square" rtlCol="0">
                  <a:spAutoFit/>
                </a:bodyPr>
                <a:lstStyle/>
                <a:p>
                  <a:pPr algn="r"/>
                  <a14:m>
                    <m:oMathPara xmlns:m="http://schemas.openxmlformats.org/officeDocument/2006/math">
                      <m:oMathParaPr>
                        <m:jc m:val="right"/>
                      </m:oMathParaPr>
                      <m:oMath xmlns:m="http://schemas.openxmlformats.org/officeDocument/2006/math">
                        <m:r>
                          <a:rPr lang="en-US" altLang="zh-CN" b="1" i="1" dirty="0" smtClean="0">
                            <a:latin typeface="Cambria Math" panose="02040503050406030204" pitchFamily="18" charset="0"/>
                            <a:ea typeface="宋体" panose="02010600030101010101" pitchFamily="2" charset="-122"/>
                          </a:rPr>
                          <m:t>𝟐</m:t>
                        </m:r>
                        <m:r>
                          <a:rPr lang="en-US" altLang="zh-CN" b="1" i="1" dirty="0" smtClean="0">
                            <a:latin typeface="Cambria Math" panose="02040503050406030204" pitchFamily="18" charset="0"/>
                            <a:ea typeface="宋体" panose="02010600030101010101" pitchFamily="2" charset="-122"/>
                          </a:rPr>
                          <m:t>𝑫</m:t>
                        </m:r>
                        <m:r>
                          <a:rPr lang="en-US" altLang="zh-CN" b="1" i="1" baseline="-25000" dirty="0">
                            <a:latin typeface="Cambria Math" panose="02040503050406030204" pitchFamily="18" charset="0"/>
                            <a:ea typeface="宋体" panose="02010600030101010101" pitchFamily="2" charset="-122"/>
                          </a:rPr>
                          <m:t>𝟎</m:t>
                        </m:r>
                      </m:oMath>
                    </m:oMathPara>
                  </a14:m>
                  <a:endParaRPr lang="zh-CN" altLang="en-US" b="1" baseline="-25000" dirty="0">
                    <a:latin typeface="宋体" panose="02010600030101010101" pitchFamily="2" charset="-122"/>
                    <a:ea typeface="宋体" panose="02010600030101010101" pitchFamily="2" charset="-122"/>
                  </a:endParaRPr>
                </a:p>
              </p:txBody>
            </p:sp>
          </mc:Choice>
          <mc:Fallback xmlns="">
            <p:sp>
              <p:nvSpPr>
                <p:cNvPr id="39" name="文本框 38">
                  <a:extLst>
                    <a:ext uri="{FF2B5EF4-FFF2-40B4-BE49-F238E27FC236}">
                      <a16:creationId xmlns:a16="http://schemas.microsoft.com/office/drawing/2014/main" id="{CCC53DF2-6779-439A-9728-4F9E65C00854}"/>
                    </a:ext>
                  </a:extLst>
                </p:cNvPr>
                <p:cNvSpPr txBox="1">
                  <a:spLocks noRot="1" noChangeAspect="1" noMove="1" noResize="1" noEditPoints="1" noAdjustHandles="1" noChangeArrowheads="1" noChangeShapeType="1" noTextEdit="1"/>
                </p:cNvSpPr>
                <p:nvPr/>
              </p:nvSpPr>
              <p:spPr>
                <a:xfrm>
                  <a:off x="2969111" y="4885456"/>
                  <a:ext cx="757516" cy="369332"/>
                </a:xfrm>
                <a:prstGeom prst="rect">
                  <a:avLst/>
                </a:prstGeom>
                <a:blipFill>
                  <a:blip r:embed="rId7"/>
                  <a:stretch>
                    <a:fillRect/>
                  </a:stretch>
                </a:blipFill>
              </p:spPr>
              <p:txBody>
                <a:bodyPr/>
                <a:lstStyle/>
                <a:p>
                  <a:r>
                    <a:rPr lang="zh-CN" altLang="en-US">
                      <a:noFill/>
                    </a:rPr>
                    <a:t> </a:t>
                  </a:r>
                </a:p>
              </p:txBody>
            </p:sp>
          </mc:Fallback>
        </mc:AlternateContent>
      </p:grpSp>
      <p:grpSp>
        <p:nvGrpSpPr>
          <p:cNvPr id="12" name="组合 11">
            <a:extLst>
              <a:ext uri="{FF2B5EF4-FFF2-40B4-BE49-F238E27FC236}">
                <a16:creationId xmlns:a16="http://schemas.microsoft.com/office/drawing/2014/main" id="{290819A5-7D22-4570-A6A1-C14D717E45AD}"/>
              </a:ext>
            </a:extLst>
          </p:cNvPr>
          <p:cNvGrpSpPr/>
          <p:nvPr/>
        </p:nvGrpSpPr>
        <p:grpSpPr>
          <a:xfrm>
            <a:off x="5688807" y="5058547"/>
            <a:ext cx="552128" cy="1421207"/>
            <a:chOff x="5688807" y="5058547"/>
            <a:chExt cx="552128" cy="1421207"/>
          </a:xfrm>
        </p:grpSpPr>
        <p:cxnSp>
          <p:nvCxnSpPr>
            <p:cNvPr id="34" name="直接连接符 33">
              <a:extLst>
                <a:ext uri="{FF2B5EF4-FFF2-40B4-BE49-F238E27FC236}">
                  <a16:creationId xmlns:a16="http://schemas.microsoft.com/office/drawing/2014/main" id="{D20C54BE-B48E-48DB-8ACE-33ABE3CE9FC8}"/>
                </a:ext>
              </a:extLst>
            </p:cNvPr>
            <p:cNvCxnSpPr>
              <a:cxnSpLocks/>
              <a:stCxn id="36" idx="1"/>
            </p:cNvCxnSpPr>
            <p:nvPr/>
          </p:nvCxnSpPr>
          <p:spPr>
            <a:xfrm>
              <a:off x="5975078" y="5058547"/>
              <a:ext cx="0" cy="102268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0" name="文本框 39">
                  <a:extLst>
                    <a:ext uri="{FF2B5EF4-FFF2-40B4-BE49-F238E27FC236}">
                      <a16:creationId xmlns:a16="http://schemas.microsoft.com/office/drawing/2014/main" id="{AAC1C5DA-9D8E-4AE5-B47B-62FE804E7939}"/>
                    </a:ext>
                  </a:extLst>
                </p:cNvPr>
                <p:cNvSpPr txBox="1"/>
                <p:nvPr/>
              </p:nvSpPr>
              <p:spPr>
                <a:xfrm>
                  <a:off x="5688807" y="6110422"/>
                  <a:ext cx="552128" cy="36933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altLang="zh-CN" b="1" i="1" dirty="0" smtClean="0">
                            <a:latin typeface="Cambria Math" panose="02040503050406030204" pitchFamily="18" charset="0"/>
                            <a:ea typeface="宋体" panose="02010600030101010101" pitchFamily="2" charset="-122"/>
                          </a:rPr>
                          <m:t>𝟎</m:t>
                        </m:r>
                        <m:r>
                          <a:rPr lang="en-US" altLang="zh-CN" b="1" i="1" dirty="0" smtClean="0">
                            <a:latin typeface="Cambria Math" panose="02040503050406030204" pitchFamily="18" charset="0"/>
                            <a:ea typeface="宋体" panose="02010600030101010101" pitchFamily="2" charset="-122"/>
                          </a:rPr>
                          <m:t>.</m:t>
                        </m:r>
                        <m:r>
                          <a:rPr lang="en-US" altLang="zh-CN" b="1" i="1" dirty="0" smtClean="0">
                            <a:latin typeface="Cambria Math" panose="02040503050406030204" pitchFamily="18" charset="0"/>
                            <a:ea typeface="宋体" panose="02010600030101010101" pitchFamily="2" charset="-122"/>
                          </a:rPr>
                          <m:t>𝟓</m:t>
                        </m:r>
                      </m:oMath>
                    </m:oMathPara>
                  </a14:m>
                  <a:endParaRPr lang="zh-CN" altLang="en-US" b="1" baseline="-25000" dirty="0">
                    <a:latin typeface="宋体" panose="02010600030101010101" pitchFamily="2" charset="-122"/>
                    <a:ea typeface="宋体" panose="02010600030101010101" pitchFamily="2" charset="-122"/>
                  </a:endParaRPr>
                </a:p>
              </p:txBody>
            </p:sp>
          </mc:Choice>
          <mc:Fallback xmlns="">
            <p:sp>
              <p:nvSpPr>
                <p:cNvPr id="40" name="文本框 39">
                  <a:extLst>
                    <a:ext uri="{FF2B5EF4-FFF2-40B4-BE49-F238E27FC236}">
                      <a16:creationId xmlns:a16="http://schemas.microsoft.com/office/drawing/2014/main" id="{AAC1C5DA-9D8E-4AE5-B47B-62FE804E7939}"/>
                    </a:ext>
                  </a:extLst>
                </p:cNvPr>
                <p:cNvSpPr txBox="1">
                  <a:spLocks noRot="1" noChangeAspect="1" noMove="1" noResize="1" noEditPoints="1" noAdjustHandles="1" noChangeArrowheads="1" noChangeShapeType="1" noTextEdit="1"/>
                </p:cNvSpPr>
                <p:nvPr/>
              </p:nvSpPr>
              <p:spPr>
                <a:xfrm>
                  <a:off x="5688807" y="6110422"/>
                  <a:ext cx="552128" cy="369332"/>
                </a:xfrm>
                <a:prstGeom prst="rect">
                  <a:avLst/>
                </a:prstGeom>
                <a:blipFill>
                  <a:blip r:embed="rId8"/>
                  <a:stretch>
                    <a:fillRect l="-3297"/>
                  </a:stretch>
                </a:blipFill>
              </p:spPr>
              <p:txBody>
                <a:bodyPr/>
                <a:lstStyle/>
                <a:p>
                  <a:r>
                    <a:rPr lang="zh-CN" altLang="en-US">
                      <a:noFill/>
                    </a:rPr>
                    <a:t> </a:t>
                  </a:r>
                </a:p>
              </p:txBody>
            </p:sp>
          </mc:Fallback>
        </mc:AlternateContent>
      </p:grpSp>
      <p:grpSp>
        <p:nvGrpSpPr>
          <p:cNvPr id="10" name="组合 9">
            <a:extLst>
              <a:ext uri="{FF2B5EF4-FFF2-40B4-BE49-F238E27FC236}">
                <a16:creationId xmlns:a16="http://schemas.microsoft.com/office/drawing/2014/main" id="{EFFFB62D-A459-467E-8C00-A59BBDDFB303}"/>
              </a:ext>
            </a:extLst>
          </p:cNvPr>
          <p:cNvGrpSpPr/>
          <p:nvPr/>
        </p:nvGrpSpPr>
        <p:grpSpPr>
          <a:xfrm>
            <a:off x="7684251" y="2257880"/>
            <a:ext cx="691681" cy="4221874"/>
            <a:chOff x="7684251" y="2257880"/>
            <a:chExt cx="691681" cy="4221874"/>
          </a:xfrm>
        </p:grpSpPr>
        <p:cxnSp>
          <p:nvCxnSpPr>
            <p:cNvPr id="33" name="直接连接符 32">
              <a:extLst>
                <a:ext uri="{FF2B5EF4-FFF2-40B4-BE49-F238E27FC236}">
                  <a16:creationId xmlns:a16="http://schemas.microsoft.com/office/drawing/2014/main" id="{FAFEEDC2-0504-480F-B08E-DFC9BCF8CF50}"/>
                </a:ext>
              </a:extLst>
            </p:cNvPr>
            <p:cNvCxnSpPr/>
            <p:nvPr/>
          </p:nvCxnSpPr>
          <p:spPr>
            <a:xfrm>
              <a:off x="8032114" y="2257880"/>
              <a:ext cx="0" cy="384340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1" name="文本框 40">
                  <a:extLst>
                    <a:ext uri="{FF2B5EF4-FFF2-40B4-BE49-F238E27FC236}">
                      <a16:creationId xmlns:a16="http://schemas.microsoft.com/office/drawing/2014/main" id="{D1B3F375-BB63-48D1-BF26-54A0016AF4D5}"/>
                    </a:ext>
                  </a:extLst>
                </p:cNvPr>
                <p:cNvSpPr txBox="1"/>
                <p:nvPr/>
              </p:nvSpPr>
              <p:spPr>
                <a:xfrm>
                  <a:off x="7684251" y="6110422"/>
                  <a:ext cx="691681" cy="36933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altLang="zh-CN" b="1" i="1" dirty="0" smtClean="0">
                            <a:latin typeface="Cambria Math" panose="02040503050406030204" pitchFamily="18" charset="0"/>
                            <a:ea typeface="宋体" panose="02010600030101010101" pitchFamily="2" charset="-122"/>
                          </a:rPr>
                          <m:t>𝟏</m:t>
                        </m:r>
                      </m:oMath>
                    </m:oMathPara>
                  </a14:m>
                  <a:endParaRPr lang="zh-CN" altLang="en-US" b="1" baseline="-25000" dirty="0">
                    <a:latin typeface="宋体" panose="02010600030101010101" pitchFamily="2" charset="-122"/>
                    <a:ea typeface="宋体" panose="02010600030101010101" pitchFamily="2" charset="-122"/>
                  </a:endParaRPr>
                </a:p>
              </p:txBody>
            </p:sp>
          </mc:Choice>
          <mc:Fallback xmlns="">
            <p:sp>
              <p:nvSpPr>
                <p:cNvPr id="41" name="文本框 40">
                  <a:extLst>
                    <a:ext uri="{FF2B5EF4-FFF2-40B4-BE49-F238E27FC236}">
                      <a16:creationId xmlns:a16="http://schemas.microsoft.com/office/drawing/2014/main" id="{D1B3F375-BB63-48D1-BF26-54A0016AF4D5}"/>
                    </a:ext>
                  </a:extLst>
                </p:cNvPr>
                <p:cNvSpPr txBox="1">
                  <a:spLocks noRot="1" noChangeAspect="1" noMove="1" noResize="1" noEditPoints="1" noAdjustHandles="1" noChangeArrowheads="1" noChangeShapeType="1" noTextEdit="1"/>
                </p:cNvSpPr>
                <p:nvPr/>
              </p:nvSpPr>
              <p:spPr>
                <a:xfrm>
                  <a:off x="7684251" y="6110422"/>
                  <a:ext cx="691681" cy="369332"/>
                </a:xfrm>
                <a:prstGeom prst="rect">
                  <a:avLst/>
                </a:prstGeom>
                <a:blipFill>
                  <a:blip r:embed="rId9"/>
                  <a:stretch>
                    <a:fillRect/>
                  </a:stretch>
                </a:blipFill>
              </p:spPr>
              <p:txBody>
                <a:bodyPr/>
                <a:lstStyle/>
                <a:p>
                  <a:r>
                    <a:rPr lang="zh-CN" altLang="en-US">
                      <a:noFill/>
                    </a:rPr>
                    <a:t> </a:t>
                  </a:r>
                </a:p>
              </p:txBody>
            </p:sp>
          </mc:Fallback>
        </mc:AlternateContent>
      </p:grpSp>
      <p:grpSp>
        <p:nvGrpSpPr>
          <p:cNvPr id="17" name="组合 16">
            <a:extLst>
              <a:ext uri="{FF2B5EF4-FFF2-40B4-BE49-F238E27FC236}">
                <a16:creationId xmlns:a16="http://schemas.microsoft.com/office/drawing/2014/main" id="{9BA87D43-B76B-4556-AE5D-529E449C160D}"/>
              </a:ext>
            </a:extLst>
          </p:cNvPr>
          <p:cNvGrpSpPr/>
          <p:nvPr/>
        </p:nvGrpSpPr>
        <p:grpSpPr>
          <a:xfrm>
            <a:off x="1268541" y="5362620"/>
            <a:ext cx="2572920" cy="369332"/>
            <a:chOff x="1268541" y="5362620"/>
            <a:chExt cx="2572920" cy="369332"/>
          </a:xfrm>
        </p:grpSpPr>
        <mc:AlternateContent xmlns:mc="http://schemas.openxmlformats.org/markup-compatibility/2006" xmlns:a14="http://schemas.microsoft.com/office/drawing/2010/main">
          <mc:Choice Requires="a14">
            <p:sp>
              <p:nvSpPr>
                <p:cNvPr id="38" name="文本框 37">
                  <a:extLst>
                    <a:ext uri="{FF2B5EF4-FFF2-40B4-BE49-F238E27FC236}">
                      <a16:creationId xmlns:a16="http://schemas.microsoft.com/office/drawing/2014/main" id="{39064C8F-7D6E-446D-B7C8-E8F34ADC0E3A}"/>
                    </a:ext>
                  </a:extLst>
                </p:cNvPr>
                <p:cNvSpPr txBox="1"/>
                <p:nvPr/>
              </p:nvSpPr>
              <p:spPr>
                <a:xfrm>
                  <a:off x="1268541" y="5362620"/>
                  <a:ext cx="2448246" cy="369332"/>
                </a:xfrm>
                <a:prstGeom prst="rect">
                  <a:avLst/>
                </a:prstGeom>
                <a:noFill/>
              </p:spPr>
              <p:txBody>
                <a:bodyPr wrap="square" rtlCol="0">
                  <a:spAutoFit/>
                </a:bodyPr>
                <a:lstStyle/>
                <a:p>
                  <a:pPr algn="r"/>
                  <a:r>
                    <a:rPr lang="zh-CN" altLang="en-US" b="1" dirty="0">
                      <a:latin typeface="微软雅黑" panose="020B0503020204020204" pitchFamily="34" charset="-122"/>
                      <a:ea typeface="微软雅黑" panose="020B0503020204020204" pitchFamily="34" charset="-122"/>
                    </a:rPr>
                    <a:t>网络空闲时的时延</a:t>
                  </a:r>
                  <a14:m>
                    <m:oMath xmlns:m="http://schemas.openxmlformats.org/officeDocument/2006/math">
                      <m:r>
                        <a:rPr lang="en-US" altLang="zh-CN" b="1" i="1" dirty="0" smtClean="0">
                          <a:latin typeface="Cambria Math" panose="02040503050406030204" pitchFamily="18" charset="0"/>
                          <a:ea typeface="宋体" panose="02010600030101010101" pitchFamily="2" charset="-122"/>
                        </a:rPr>
                        <m:t>𝑫</m:t>
                      </m:r>
                      <m:r>
                        <a:rPr lang="en-US" altLang="zh-CN" b="1" i="1" baseline="-25000" dirty="0">
                          <a:latin typeface="Cambria Math" panose="02040503050406030204" pitchFamily="18" charset="0"/>
                          <a:ea typeface="宋体" panose="02010600030101010101" pitchFamily="2" charset="-122"/>
                        </a:rPr>
                        <m:t>𝟎</m:t>
                      </m:r>
                    </m:oMath>
                  </a14:m>
                  <a:endParaRPr lang="zh-CN" altLang="en-US" b="1" baseline="-25000" dirty="0">
                    <a:latin typeface="宋体" panose="02010600030101010101" pitchFamily="2" charset="-122"/>
                    <a:ea typeface="宋体" panose="02010600030101010101" pitchFamily="2" charset="-122"/>
                  </a:endParaRPr>
                </a:p>
              </p:txBody>
            </p:sp>
          </mc:Choice>
          <mc:Fallback xmlns="">
            <p:sp>
              <p:nvSpPr>
                <p:cNvPr id="38" name="文本框 37">
                  <a:extLst>
                    <a:ext uri="{FF2B5EF4-FFF2-40B4-BE49-F238E27FC236}">
                      <a16:creationId xmlns:a16="http://schemas.microsoft.com/office/drawing/2014/main" id="{39064C8F-7D6E-446D-B7C8-E8F34ADC0E3A}"/>
                    </a:ext>
                  </a:extLst>
                </p:cNvPr>
                <p:cNvSpPr txBox="1">
                  <a:spLocks noRot="1" noChangeAspect="1" noMove="1" noResize="1" noEditPoints="1" noAdjustHandles="1" noChangeArrowheads="1" noChangeShapeType="1" noTextEdit="1"/>
                </p:cNvSpPr>
                <p:nvPr/>
              </p:nvSpPr>
              <p:spPr>
                <a:xfrm>
                  <a:off x="1268541" y="5362620"/>
                  <a:ext cx="2448246" cy="369332"/>
                </a:xfrm>
                <a:prstGeom prst="rect">
                  <a:avLst/>
                </a:prstGeom>
                <a:blipFill>
                  <a:blip r:embed="rId10"/>
                  <a:stretch>
                    <a:fillRect t="-10000" b="-26667"/>
                  </a:stretch>
                </a:blipFill>
              </p:spPr>
              <p:txBody>
                <a:bodyPr/>
                <a:lstStyle/>
                <a:p>
                  <a:r>
                    <a:rPr lang="zh-CN" altLang="en-US">
                      <a:noFill/>
                    </a:rPr>
                    <a:t> </a:t>
                  </a:r>
                </a:p>
              </p:txBody>
            </p:sp>
          </mc:Fallback>
        </mc:AlternateContent>
        <p:sp>
          <p:nvSpPr>
            <p:cNvPr id="16" name="椭圆 15">
              <a:extLst>
                <a:ext uri="{FF2B5EF4-FFF2-40B4-BE49-F238E27FC236}">
                  <a16:creationId xmlns:a16="http://schemas.microsoft.com/office/drawing/2014/main" id="{9F00036A-40D0-49B1-A34E-2BF288EF93CA}"/>
                </a:ext>
              </a:extLst>
            </p:cNvPr>
            <p:cNvSpPr/>
            <p:nvPr/>
          </p:nvSpPr>
          <p:spPr>
            <a:xfrm>
              <a:off x="3776915" y="5537643"/>
              <a:ext cx="64546" cy="6454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流程图: 可选过程 42">
            <a:extLst>
              <a:ext uri="{FF2B5EF4-FFF2-40B4-BE49-F238E27FC236}">
                <a16:creationId xmlns:a16="http://schemas.microsoft.com/office/drawing/2014/main" id="{D28C0394-0669-4F2B-A779-DAA6D51481A3}"/>
              </a:ext>
            </a:extLst>
          </p:cNvPr>
          <p:cNvSpPr/>
          <p:nvPr/>
        </p:nvSpPr>
        <p:spPr>
          <a:xfrm>
            <a:off x="8573782" y="2315815"/>
            <a:ext cx="3227109" cy="1414547"/>
          </a:xfrm>
          <a:prstGeom prst="flowChartAlternateProcess">
            <a:avLst/>
          </a:prstGeom>
          <a:solidFill>
            <a:schemeClr val="accent4"/>
          </a:solidFill>
          <a:ln>
            <a:noFill/>
          </a:ln>
          <a:effectLst>
            <a:outerShdw blurRad="50800" dist="50800" dir="5400000" algn="ctr" rotWithShape="0">
              <a:schemeClr val="accent4"/>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t>一些大型</a:t>
            </a:r>
            <a:r>
              <a:rPr lang="en-US" altLang="zh-CN" b="1" dirty="0"/>
              <a:t>ISP</a:t>
            </a:r>
            <a:r>
              <a:rPr lang="zh-CN" altLang="en-US" b="1" dirty="0"/>
              <a:t>往往会控制信道利用率不超过</a:t>
            </a:r>
            <a:r>
              <a:rPr lang="en-US" altLang="zh-CN" b="1" dirty="0"/>
              <a:t>50%</a:t>
            </a:r>
            <a:r>
              <a:rPr lang="zh-CN" altLang="en-US" b="1" dirty="0"/>
              <a:t>。如果超过了就要进行扩容，增大线路的带宽。</a:t>
            </a:r>
          </a:p>
        </p:txBody>
      </p:sp>
    </p:spTree>
    <p:custDataLst>
      <p:tags r:id="rId1"/>
    </p:custDataLst>
    <p:extLst>
      <p:ext uri="{BB962C8B-B14F-4D97-AF65-F5344CB8AC3E}">
        <p14:creationId xmlns:p14="http://schemas.microsoft.com/office/powerpoint/2010/main" val="36534780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1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1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up)">
                                      <p:cBhvr>
                                        <p:cTn id="17" dur="10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 calcmode="lin" valueType="num">
                                      <p:cBhvr additive="base">
                                        <p:cTn id="22" dur="500" fill="hold"/>
                                        <p:tgtEl>
                                          <p:spTgt spid="17"/>
                                        </p:tgtEl>
                                        <p:attrNameLst>
                                          <p:attrName>ppt_x</p:attrName>
                                        </p:attrNameLst>
                                      </p:cBhvr>
                                      <p:tavLst>
                                        <p:tav tm="0">
                                          <p:val>
                                            <p:strVal val="0-#ppt_w/2"/>
                                          </p:val>
                                        </p:tav>
                                        <p:tav tm="100000">
                                          <p:val>
                                            <p:strVal val="#ppt_x"/>
                                          </p:val>
                                        </p:tav>
                                      </p:tavLst>
                                    </p:anim>
                                    <p:anim calcmode="lin" valueType="num">
                                      <p:cBhvr additive="base">
                                        <p:cTn id="23"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wipe(left)">
                                      <p:cBhvr>
                                        <p:cTn id="28" dur="2000"/>
                                        <p:tgtEl>
                                          <p:spTgt spid="36"/>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wipe(up)">
                                      <p:cBhvr>
                                        <p:cTn id="33" dur="1000"/>
                                        <p:tgtEl>
                                          <p:spTgt spid="12"/>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2" fill="hold" nodeType="click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wipe(right)">
                                      <p:cBhvr>
                                        <p:cTn id="38" dur="1000"/>
                                        <p:tgtEl>
                                          <p:spTgt spid="13"/>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nodeType="click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wipe(left)">
                                      <p:cBhvr>
                                        <p:cTn id="43" dur="10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30" presetClass="entr" presetSubtype="0" fill="hold" grpId="0" nodeType="clickEffect">
                                  <p:stCondLst>
                                    <p:cond delay="0"/>
                                  </p:stCondLst>
                                  <p:childTnLst>
                                    <p:set>
                                      <p:cBhvr>
                                        <p:cTn id="47" dur="1" fill="hold">
                                          <p:stCondLst>
                                            <p:cond delay="0"/>
                                          </p:stCondLst>
                                        </p:cTn>
                                        <p:tgtEl>
                                          <p:spTgt spid="43"/>
                                        </p:tgtEl>
                                        <p:attrNameLst>
                                          <p:attrName>style.visibility</p:attrName>
                                        </p:attrNameLst>
                                      </p:cBhvr>
                                      <p:to>
                                        <p:strVal val="visible"/>
                                      </p:to>
                                    </p:set>
                                    <p:animEffect transition="in" filter="fade">
                                      <p:cBhvr>
                                        <p:cTn id="48" dur="800" decel="100000"/>
                                        <p:tgtEl>
                                          <p:spTgt spid="43"/>
                                        </p:tgtEl>
                                      </p:cBhvr>
                                    </p:animEffect>
                                    <p:anim calcmode="lin" valueType="num">
                                      <p:cBhvr>
                                        <p:cTn id="49" dur="800" decel="100000" fill="hold"/>
                                        <p:tgtEl>
                                          <p:spTgt spid="43"/>
                                        </p:tgtEl>
                                        <p:attrNameLst>
                                          <p:attrName>style.rotation</p:attrName>
                                        </p:attrNameLst>
                                      </p:cBhvr>
                                      <p:tavLst>
                                        <p:tav tm="0">
                                          <p:val>
                                            <p:fltVal val="-90"/>
                                          </p:val>
                                        </p:tav>
                                        <p:tav tm="100000">
                                          <p:val>
                                            <p:fltVal val="0"/>
                                          </p:val>
                                        </p:tav>
                                      </p:tavLst>
                                    </p:anim>
                                    <p:anim calcmode="lin" valueType="num">
                                      <p:cBhvr>
                                        <p:cTn id="50" dur="800" decel="100000" fill="hold"/>
                                        <p:tgtEl>
                                          <p:spTgt spid="43"/>
                                        </p:tgtEl>
                                        <p:attrNameLst>
                                          <p:attrName>ppt_x</p:attrName>
                                        </p:attrNameLst>
                                      </p:cBhvr>
                                      <p:tavLst>
                                        <p:tav tm="0">
                                          <p:val>
                                            <p:strVal val="#ppt_x+0.4"/>
                                          </p:val>
                                        </p:tav>
                                        <p:tav tm="100000">
                                          <p:val>
                                            <p:strVal val="#ppt_x-0.05"/>
                                          </p:val>
                                        </p:tav>
                                      </p:tavLst>
                                    </p:anim>
                                    <p:anim calcmode="lin" valueType="num">
                                      <p:cBhvr>
                                        <p:cTn id="51" dur="800" decel="100000" fill="hold"/>
                                        <p:tgtEl>
                                          <p:spTgt spid="43"/>
                                        </p:tgtEl>
                                        <p:attrNameLst>
                                          <p:attrName>ppt_y</p:attrName>
                                        </p:attrNameLst>
                                      </p:cBhvr>
                                      <p:tavLst>
                                        <p:tav tm="0">
                                          <p:val>
                                            <p:strVal val="#ppt_y-0.4"/>
                                          </p:val>
                                        </p:tav>
                                        <p:tav tm="100000">
                                          <p:val>
                                            <p:strVal val="#ppt_y+0.1"/>
                                          </p:val>
                                        </p:tav>
                                      </p:tavLst>
                                    </p:anim>
                                    <p:anim calcmode="lin" valueType="num">
                                      <p:cBhvr>
                                        <p:cTn id="52" dur="200" accel="100000" fill="hold">
                                          <p:stCondLst>
                                            <p:cond delay="800"/>
                                          </p:stCondLst>
                                        </p:cTn>
                                        <p:tgtEl>
                                          <p:spTgt spid="43"/>
                                        </p:tgtEl>
                                        <p:attrNameLst>
                                          <p:attrName>ppt_x</p:attrName>
                                        </p:attrNameLst>
                                      </p:cBhvr>
                                      <p:tavLst>
                                        <p:tav tm="0">
                                          <p:val>
                                            <p:strVal val="#ppt_x-0.05"/>
                                          </p:val>
                                        </p:tav>
                                        <p:tav tm="100000">
                                          <p:val>
                                            <p:strVal val="#ppt_x"/>
                                          </p:val>
                                        </p:tav>
                                      </p:tavLst>
                                    </p:anim>
                                    <p:anim calcmode="lin" valueType="num">
                                      <p:cBhvr>
                                        <p:cTn id="53" dur="200" accel="100000" fill="hold">
                                          <p:stCondLst>
                                            <p:cond delay="800"/>
                                          </p:stCondLst>
                                        </p:cTn>
                                        <p:tgtEl>
                                          <p:spTgt spid="43"/>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43" grpId="0" animBg="1"/>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10552974" y="1299908"/>
            <a:ext cx="1334228" cy="482600"/>
          </a:xfrm>
          <a:prstGeom prst="rect">
            <a:avLst/>
          </a:prstGeom>
          <a:solidFill>
            <a:schemeClr val="accent3">
              <a:lumMod val="75000"/>
            </a:schemeClr>
          </a:solidFill>
          <a:ln w="12700" cap="rnd">
            <a:noFill/>
            <a:prstDash val="solid"/>
            <a:round/>
            <a:headEnd/>
            <a:tailEnd/>
          </a:ln>
          <a:effectLst>
            <a:outerShdw blurRad="254000" dist="127000" algn="ctr" rotWithShape="0">
              <a:schemeClr val="accent3">
                <a:lumMod val="7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44" name="矩形 43">
            <a:extLst>
              <a:ext uri="{FF2B5EF4-FFF2-40B4-BE49-F238E27FC236}">
                <a16:creationId xmlns:a16="http://schemas.microsoft.com/office/drawing/2014/main" id="{8312B1F9-4528-4036-9B4E-928B60BE146E}"/>
              </a:ext>
            </a:extLst>
          </p:cNvPr>
          <p:cNvSpPr/>
          <p:nvPr/>
        </p:nvSpPr>
        <p:spPr>
          <a:xfrm>
            <a:off x="933106" y="197473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íşlïḍè">
            <a:extLst>
              <a:ext uri="{FF2B5EF4-FFF2-40B4-BE49-F238E27FC236}">
                <a16:creationId xmlns:a16="http://schemas.microsoft.com/office/drawing/2014/main" id="{17DDA2DD-6C29-49F0-88BF-0F33000AF872}"/>
              </a:ext>
            </a:extLst>
          </p:cNvPr>
          <p:cNvSpPr txBox="1"/>
          <p:nvPr/>
        </p:nvSpPr>
        <p:spPr>
          <a:xfrm>
            <a:off x="1318660" y="1904823"/>
            <a:ext cx="9554679" cy="482601"/>
          </a:xfrm>
          <a:prstGeom prst="rect">
            <a:avLst/>
          </a:prstGeom>
          <a:noFill/>
        </p:spPr>
        <p:txBody>
          <a:bodyPr wrap="square" lIns="91440" tIns="45720" rIns="91440" bIns="45720" anchor="ctr">
            <a:noAutofit/>
          </a:bodyPr>
          <a:lstStyle/>
          <a:p>
            <a:r>
              <a:rPr lang="zh-CN" altLang="en-US" sz="2000" b="1" dirty="0"/>
              <a:t>丢包率是指在一定的时间范围内，传输过程中</a:t>
            </a:r>
            <a:r>
              <a:rPr lang="zh-CN" altLang="en-US" sz="2000" b="1" dirty="0">
                <a:solidFill>
                  <a:schemeClr val="accent1">
                    <a:lumMod val="75000"/>
                  </a:schemeClr>
                </a:solidFill>
              </a:rPr>
              <a:t>丢失的分组数量与总分组数量的比率</a:t>
            </a:r>
            <a:r>
              <a:rPr lang="zh-CN" altLang="en-US" sz="2000" b="1" dirty="0"/>
              <a:t>。</a:t>
            </a:r>
            <a:endParaRPr lang="en-US" altLang="zh-CN" sz="2000" b="1" dirty="0">
              <a:solidFill>
                <a:schemeClr val="accent1">
                  <a:lumMod val="75000"/>
                </a:schemeClr>
              </a:solidFill>
            </a:endParaRPr>
          </a:p>
        </p:txBody>
      </p:sp>
      <p:grpSp>
        <p:nvGrpSpPr>
          <p:cNvPr id="11" name="组合 10">
            <a:extLst>
              <a:ext uri="{FF2B5EF4-FFF2-40B4-BE49-F238E27FC236}">
                <a16:creationId xmlns:a16="http://schemas.microsoft.com/office/drawing/2014/main" id="{8995AAAB-7B54-4D52-84A7-7A028BF58A16}"/>
              </a:ext>
            </a:extLst>
          </p:cNvPr>
          <p:cNvGrpSpPr/>
          <p:nvPr/>
        </p:nvGrpSpPr>
        <p:grpSpPr>
          <a:xfrm>
            <a:off x="4111730" y="2514376"/>
            <a:ext cx="3991206" cy="3853252"/>
            <a:chOff x="4122488" y="2546650"/>
            <a:chExt cx="3991206" cy="3853252"/>
          </a:xfrm>
        </p:grpSpPr>
        <p:sp>
          <p:nvSpPr>
            <p:cNvPr id="6" name="椭圆 5">
              <a:extLst>
                <a:ext uri="{FF2B5EF4-FFF2-40B4-BE49-F238E27FC236}">
                  <a16:creationId xmlns:a16="http://schemas.microsoft.com/office/drawing/2014/main" id="{FA4655C6-990B-46CF-8154-A33168C25809}"/>
                </a:ext>
              </a:extLst>
            </p:cNvPr>
            <p:cNvSpPr/>
            <p:nvPr/>
          </p:nvSpPr>
          <p:spPr>
            <a:xfrm>
              <a:off x="5531799" y="4028487"/>
              <a:ext cx="1172584" cy="1172584"/>
            </a:xfrm>
            <a:prstGeom prst="ellipse">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mn-ea"/>
                </a:rPr>
                <a:t>丢包率</a:t>
              </a:r>
            </a:p>
          </p:txBody>
        </p:sp>
        <p:sp>
          <p:nvSpPr>
            <p:cNvPr id="46" name="椭圆 45">
              <a:extLst>
                <a:ext uri="{FF2B5EF4-FFF2-40B4-BE49-F238E27FC236}">
                  <a16:creationId xmlns:a16="http://schemas.microsoft.com/office/drawing/2014/main" id="{E70334B8-33EF-438F-A7B5-1DDF44320A8C}"/>
                </a:ext>
              </a:extLst>
            </p:cNvPr>
            <p:cNvSpPr/>
            <p:nvPr/>
          </p:nvSpPr>
          <p:spPr>
            <a:xfrm rot="-4320000">
              <a:off x="4122488" y="3570574"/>
              <a:ext cx="1172584" cy="1172584"/>
            </a:xfrm>
            <a:prstGeom prst="ellipse">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latin typeface="+mn-ea"/>
              </a:endParaRPr>
            </a:p>
          </p:txBody>
        </p:sp>
        <p:sp>
          <p:nvSpPr>
            <p:cNvPr id="47" name="椭圆 46">
              <a:extLst>
                <a:ext uri="{FF2B5EF4-FFF2-40B4-BE49-F238E27FC236}">
                  <a16:creationId xmlns:a16="http://schemas.microsoft.com/office/drawing/2014/main" id="{6B2BC9DD-1B48-4C75-945A-8A06A82CEEB7}"/>
                </a:ext>
              </a:extLst>
            </p:cNvPr>
            <p:cNvSpPr/>
            <p:nvPr/>
          </p:nvSpPr>
          <p:spPr>
            <a:xfrm>
              <a:off x="5531799" y="2546650"/>
              <a:ext cx="1172584" cy="1172584"/>
            </a:xfrm>
            <a:prstGeom prst="ellipse">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600" b="1" dirty="0">
                <a:latin typeface="+mn-ea"/>
              </a:endParaRPr>
            </a:p>
          </p:txBody>
        </p:sp>
        <p:sp>
          <p:nvSpPr>
            <p:cNvPr id="48" name="椭圆 47">
              <a:extLst>
                <a:ext uri="{FF2B5EF4-FFF2-40B4-BE49-F238E27FC236}">
                  <a16:creationId xmlns:a16="http://schemas.microsoft.com/office/drawing/2014/main" id="{934876A7-098A-424C-8A5A-E808DCC103ED}"/>
                </a:ext>
              </a:extLst>
            </p:cNvPr>
            <p:cNvSpPr/>
            <p:nvPr/>
          </p:nvSpPr>
          <p:spPr>
            <a:xfrm rot="4320000">
              <a:off x="6941110" y="3570574"/>
              <a:ext cx="1172584" cy="1172584"/>
            </a:xfrm>
            <a:prstGeom prst="ellipse">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latin typeface="+mn-ea"/>
              </a:endParaRPr>
            </a:p>
          </p:txBody>
        </p:sp>
        <p:sp>
          <p:nvSpPr>
            <p:cNvPr id="49" name="椭圆 48">
              <a:extLst>
                <a:ext uri="{FF2B5EF4-FFF2-40B4-BE49-F238E27FC236}">
                  <a16:creationId xmlns:a16="http://schemas.microsoft.com/office/drawing/2014/main" id="{786AF4AF-8801-4250-B658-5E0AE45CCF37}"/>
                </a:ext>
              </a:extLst>
            </p:cNvPr>
            <p:cNvSpPr/>
            <p:nvPr/>
          </p:nvSpPr>
          <p:spPr>
            <a:xfrm rot="8640000">
              <a:off x="6402801" y="5227318"/>
              <a:ext cx="1172584" cy="1172584"/>
            </a:xfrm>
            <a:prstGeom prst="ellipse">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latin typeface="+mn-ea"/>
              </a:endParaRPr>
            </a:p>
          </p:txBody>
        </p:sp>
        <p:sp>
          <p:nvSpPr>
            <p:cNvPr id="50" name="椭圆 49">
              <a:extLst>
                <a:ext uri="{FF2B5EF4-FFF2-40B4-BE49-F238E27FC236}">
                  <a16:creationId xmlns:a16="http://schemas.microsoft.com/office/drawing/2014/main" id="{25297725-B13D-4C46-945B-C9B78570365A}"/>
                </a:ext>
              </a:extLst>
            </p:cNvPr>
            <p:cNvSpPr/>
            <p:nvPr/>
          </p:nvSpPr>
          <p:spPr>
            <a:xfrm rot="12960000">
              <a:off x="4660797" y="5227318"/>
              <a:ext cx="1172584" cy="1172584"/>
            </a:xfrm>
            <a:prstGeom prst="ellipse">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latin typeface="+mn-ea"/>
              </a:endParaRPr>
            </a:p>
          </p:txBody>
        </p:sp>
        <p:sp>
          <p:nvSpPr>
            <p:cNvPr id="53" name="文本框 52">
              <a:extLst>
                <a:ext uri="{FF2B5EF4-FFF2-40B4-BE49-F238E27FC236}">
                  <a16:creationId xmlns:a16="http://schemas.microsoft.com/office/drawing/2014/main" id="{950603B3-0994-4BCE-9B92-45AB30A66886}"/>
                </a:ext>
              </a:extLst>
            </p:cNvPr>
            <p:cNvSpPr txBox="1"/>
            <p:nvPr/>
          </p:nvSpPr>
          <p:spPr>
            <a:xfrm>
              <a:off x="5584073" y="2807802"/>
              <a:ext cx="1080069" cy="646331"/>
            </a:xfrm>
            <a:prstGeom prst="rect">
              <a:avLst/>
            </a:prstGeom>
            <a:noFill/>
          </p:spPr>
          <p:txBody>
            <a:bodyPr wrap="square">
              <a:spAutoFit/>
            </a:bodyPr>
            <a:lstStyle/>
            <a:p>
              <a:pPr algn="ctr"/>
              <a:r>
                <a:rPr lang="zh-CN" altLang="en-US" sz="1800" b="1" dirty="0">
                  <a:solidFill>
                    <a:schemeClr val="bg1"/>
                  </a:solidFill>
                  <a:latin typeface="+mn-ea"/>
                </a:rPr>
                <a:t>接口</a:t>
              </a:r>
              <a:endParaRPr lang="en-US" altLang="zh-CN" sz="1800" b="1" dirty="0">
                <a:solidFill>
                  <a:schemeClr val="bg1"/>
                </a:solidFill>
                <a:latin typeface="+mn-ea"/>
              </a:endParaRPr>
            </a:p>
            <a:p>
              <a:pPr algn="ctr"/>
              <a:r>
                <a:rPr lang="zh-CN" altLang="en-US" sz="1800" b="1" dirty="0">
                  <a:solidFill>
                    <a:schemeClr val="bg1"/>
                  </a:solidFill>
                  <a:latin typeface="+mn-ea"/>
                </a:rPr>
                <a:t>丢包率</a:t>
              </a:r>
            </a:p>
          </p:txBody>
        </p:sp>
        <p:sp>
          <p:nvSpPr>
            <p:cNvPr id="54" name="文本框 53">
              <a:extLst>
                <a:ext uri="{FF2B5EF4-FFF2-40B4-BE49-F238E27FC236}">
                  <a16:creationId xmlns:a16="http://schemas.microsoft.com/office/drawing/2014/main" id="{10D8098A-FC56-4C61-8E89-452BE446F4A5}"/>
                </a:ext>
              </a:extLst>
            </p:cNvPr>
            <p:cNvSpPr txBox="1"/>
            <p:nvPr/>
          </p:nvSpPr>
          <p:spPr>
            <a:xfrm>
              <a:off x="6989093" y="3833700"/>
              <a:ext cx="1080069" cy="646331"/>
            </a:xfrm>
            <a:prstGeom prst="rect">
              <a:avLst/>
            </a:prstGeom>
            <a:noFill/>
          </p:spPr>
          <p:txBody>
            <a:bodyPr wrap="square">
              <a:spAutoFit/>
            </a:bodyPr>
            <a:lstStyle/>
            <a:p>
              <a:pPr algn="ctr"/>
              <a:r>
                <a:rPr lang="zh-CN" altLang="en-US" sz="1800" b="1" dirty="0">
                  <a:solidFill>
                    <a:schemeClr val="bg1"/>
                  </a:solidFill>
                  <a:latin typeface="+mn-ea"/>
                </a:rPr>
                <a:t>节点</a:t>
              </a:r>
              <a:endParaRPr lang="en-US" altLang="zh-CN" sz="1800" b="1" dirty="0">
                <a:solidFill>
                  <a:schemeClr val="bg1"/>
                </a:solidFill>
                <a:latin typeface="+mn-ea"/>
              </a:endParaRPr>
            </a:p>
            <a:p>
              <a:pPr algn="ctr"/>
              <a:r>
                <a:rPr lang="zh-CN" altLang="en-US" sz="1800" b="1" dirty="0">
                  <a:solidFill>
                    <a:schemeClr val="bg1"/>
                  </a:solidFill>
                  <a:latin typeface="+mn-ea"/>
                </a:rPr>
                <a:t>丢包率</a:t>
              </a:r>
            </a:p>
          </p:txBody>
        </p:sp>
        <p:sp>
          <p:nvSpPr>
            <p:cNvPr id="55" name="文本框 54">
              <a:extLst>
                <a:ext uri="{FF2B5EF4-FFF2-40B4-BE49-F238E27FC236}">
                  <a16:creationId xmlns:a16="http://schemas.microsoft.com/office/drawing/2014/main" id="{4E8B6623-0326-4644-BEF1-FBD4205E73D6}"/>
                </a:ext>
              </a:extLst>
            </p:cNvPr>
            <p:cNvSpPr txBox="1"/>
            <p:nvPr/>
          </p:nvSpPr>
          <p:spPr>
            <a:xfrm>
              <a:off x="6449058" y="5490444"/>
              <a:ext cx="1080069" cy="646331"/>
            </a:xfrm>
            <a:prstGeom prst="rect">
              <a:avLst/>
            </a:prstGeom>
            <a:noFill/>
          </p:spPr>
          <p:txBody>
            <a:bodyPr wrap="square">
              <a:spAutoFit/>
            </a:bodyPr>
            <a:lstStyle/>
            <a:p>
              <a:pPr algn="ctr"/>
              <a:r>
                <a:rPr lang="zh-CN" altLang="en-US" sz="1800" b="1" dirty="0">
                  <a:solidFill>
                    <a:schemeClr val="bg1"/>
                  </a:solidFill>
                  <a:latin typeface="+mn-ea"/>
                </a:rPr>
                <a:t>链路</a:t>
              </a:r>
              <a:endParaRPr lang="en-US" altLang="zh-CN" sz="1800" b="1" dirty="0">
                <a:solidFill>
                  <a:schemeClr val="bg1"/>
                </a:solidFill>
                <a:latin typeface="+mn-ea"/>
              </a:endParaRPr>
            </a:p>
            <a:p>
              <a:pPr algn="ctr"/>
              <a:r>
                <a:rPr lang="zh-CN" altLang="en-US" sz="1800" b="1" dirty="0">
                  <a:solidFill>
                    <a:schemeClr val="bg1"/>
                  </a:solidFill>
                  <a:latin typeface="+mn-ea"/>
                </a:rPr>
                <a:t>丢包率</a:t>
              </a:r>
            </a:p>
          </p:txBody>
        </p:sp>
        <p:sp>
          <p:nvSpPr>
            <p:cNvPr id="56" name="文本框 55">
              <a:extLst>
                <a:ext uri="{FF2B5EF4-FFF2-40B4-BE49-F238E27FC236}">
                  <a16:creationId xmlns:a16="http://schemas.microsoft.com/office/drawing/2014/main" id="{D379CE5B-9377-4CC2-BD8B-FBD829D1BDE8}"/>
                </a:ext>
              </a:extLst>
            </p:cNvPr>
            <p:cNvSpPr txBox="1"/>
            <p:nvPr/>
          </p:nvSpPr>
          <p:spPr>
            <a:xfrm>
              <a:off x="4707054" y="5487501"/>
              <a:ext cx="1080069" cy="646331"/>
            </a:xfrm>
            <a:prstGeom prst="rect">
              <a:avLst/>
            </a:prstGeom>
            <a:noFill/>
          </p:spPr>
          <p:txBody>
            <a:bodyPr wrap="square">
              <a:spAutoFit/>
            </a:bodyPr>
            <a:lstStyle/>
            <a:p>
              <a:pPr algn="ctr"/>
              <a:r>
                <a:rPr lang="zh-CN" altLang="en-US" sz="1800" b="1" dirty="0">
                  <a:solidFill>
                    <a:schemeClr val="bg1"/>
                  </a:solidFill>
                  <a:latin typeface="+mn-ea"/>
                </a:rPr>
                <a:t>路径</a:t>
              </a:r>
              <a:endParaRPr lang="en-US" altLang="zh-CN" sz="1800" b="1" dirty="0">
                <a:solidFill>
                  <a:schemeClr val="bg1"/>
                </a:solidFill>
                <a:latin typeface="+mn-ea"/>
              </a:endParaRPr>
            </a:p>
            <a:p>
              <a:pPr algn="ctr"/>
              <a:r>
                <a:rPr lang="zh-CN" altLang="en-US" sz="1800" b="1" dirty="0">
                  <a:solidFill>
                    <a:schemeClr val="bg1"/>
                  </a:solidFill>
                  <a:latin typeface="+mn-ea"/>
                </a:rPr>
                <a:t>丢包率</a:t>
              </a:r>
            </a:p>
          </p:txBody>
        </p:sp>
        <p:sp>
          <p:nvSpPr>
            <p:cNvPr id="57" name="文本框 56">
              <a:extLst>
                <a:ext uri="{FF2B5EF4-FFF2-40B4-BE49-F238E27FC236}">
                  <a16:creationId xmlns:a16="http://schemas.microsoft.com/office/drawing/2014/main" id="{9CBA098C-4265-4E6F-8345-4735E7B5B879}"/>
                </a:ext>
              </a:extLst>
            </p:cNvPr>
            <p:cNvSpPr txBox="1"/>
            <p:nvPr/>
          </p:nvSpPr>
          <p:spPr>
            <a:xfrm>
              <a:off x="4156840" y="3833700"/>
              <a:ext cx="1080069" cy="646331"/>
            </a:xfrm>
            <a:prstGeom prst="rect">
              <a:avLst/>
            </a:prstGeom>
            <a:noFill/>
          </p:spPr>
          <p:txBody>
            <a:bodyPr wrap="square">
              <a:spAutoFit/>
            </a:bodyPr>
            <a:lstStyle/>
            <a:p>
              <a:pPr algn="ctr"/>
              <a:r>
                <a:rPr lang="zh-CN" altLang="en-US" b="1" dirty="0">
                  <a:solidFill>
                    <a:schemeClr val="bg1"/>
                  </a:solidFill>
                  <a:latin typeface="+mn-ea"/>
                </a:rPr>
                <a:t>网络</a:t>
              </a:r>
              <a:endParaRPr lang="en-US" altLang="zh-CN" sz="1800" b="1" dirty="0">
                <a:solidFill>
                  <a:schemeClr val="bg1"/>
                </a:solidFill>
                <a:latin typeface="+mn-ea"/>
              </a:endParaRPr>
            </a:p>
            <a:p>
              <a:pPr algn="ctr"/>
              <a:r>
                <a:rPr lang="zh-CN" altLang="en-US" sz="1800" b="1" dirty="0">
                  <a:solidFill>
                    <a:schemeClr val="bg1"/>
                  </a:solidFill>
                  <a:latin typeface="+mn-ea"/>
                </a:rPr>
                <a:t>丢包率</a:t>
              </a:r>
            </a:p>
          </p:txBody>
        </p:sp>
      </p:grpSp>
    </p:spTree>
    <p:custDataLst>
      <p:tags r:id="rId1"/>
    </p:custDataLst>
    <p:extLst>
      <p:ext uri="{BB962C8B-B14F-4D97-AF65-F5344CB8AC3E}">
        <p14:creationId xmlns:p14="http://schemas.microsoft.com/office/powerpoint/2010/main" val="13531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childTnLst>
                                    <p:set>
                                      <p:cBhvr>
                                        <p:cTn id="11" dur="1" fill="hold">
                                          <p:stCondLst>
                                            <p:cond delay="0"/>
                                          </p:stCondLst>
                                        </p:cTn>
                                        <p:tgtEl>
                                          <p:spTgt spid="44"/>
                                        </p:tgtEl>
                                        <p:attrNameLst>
                                          <p:attrName>style.visibility</p:attrName>
                                        </p:attrNameLst>
                                      </p:cBhvr>
                                      <p:to>
                                        <p:strVal val="visible"/>
                                      </p:to>
                                    </p:set>
                                    <p:anim calcmode="lin" valueType="num">
                                      <p:cBhvr>
                                        <p:cTn id="12" dur="500" fill="hold"/>
                                        <p:tgtEl>
                                          <p:spTgt spid="44"/>
                                        </p:tgtEl>
                                        <p:attrNameLst>
                                          <p:attrName>ppt_w</p:attrName>
                                        </p:attrNameLst>
                                      </p:cBhvr>
                                      <p:tavLst>
                                        <p:tav tm="0">
                                          <p:val>
                                            <p:fltVal val="0"/>
                                          </p:val>
                                        </p:tav>
                                        <p:tav tm="100000">
                                          <p:val>
                                            <p:strVal val="#ppt_w"/>
                                          </p:val>
                                        </p:tav>
                                      </p:tavLst>
                                    </p:anim>
                                    <p:anim calcmode="lin" valueType="num">
                                      <p:cBhvr>
                                        <p:cTn id="13" dur="500" fill="hold"/>
                                        <p:tgtEl>
                                          <p:spTgt spid="44"/>
                                        </p:tgtEl>
                                        <p:attrNameLst>
                                          <p:attrName>ppt_h</p:attrName>
                                        </p:attrNameLst>
                                      </p:cBhvr>
                                      <p:tavLst>
                                        <p:tav tm="0">
                                          <p:val>
                                            <p:fltVal val="0"/>
                                          </p:val>
                                        </p:tav>
                                        <p:tav tm="100000">
                                          <p:val>
                                            <p:strVal val="#ppt_h"/>
                                          </p:val>
                                        </p:tav>
                                      </p:tavLst>
                                    </p:anim>
                                    <p:anim calcmode="lin" valueType="num">
                                      <p:cBhvr>
                                        <p:cTn id="14" dur="500" fill="hold"/>
                                        <p:tgtEl>
                                          <p:spTgt spid="44"/>
                                        </p:tgtEl>
                                        <p:attrNameLst>
                                          <p:attrName>style.rotation</p:attrName>
                                        </p:attrNameLst>
                                      </p:cBhvr>
                                      <p:tavLst>
                                        <p:tav tm="0">
                                          <p:val>
                                            <p:fltVal val="360"/>
                                          </p:val>
                                        </p:tav>
                                        <p:tav tm="100000">
                                          <p:val>
                                            <p:fltVal val="0"/>
                                          </p:val>
                                        </p:tav>
                                      </p:tavLst>
                                    </p:anim>
                                    <p:animEffect transition="in" filter="fade">
                                      <p:cBhvr>
                                        <p:cTn id="15" dur="500"/>
                                        <p:tgtEl>
                                          <p:spTgt spid="44"/>
                                        </p:tgtEl>
                                      </p:cBhvr>
                                    </p:animEffect>
                                  </p:childTnLst>
                                </p:cTn>
                              </p:par>
                            </p:childTnLst>
                          </p:cTn>
                        </p:par>
                        <p:par>
                          <p:cTn id="16" fill="hold">
                            <p:stCondLst>
                              <p:cond delay="500"/>
                            </p:stCondLst>
                            <p:childTnLst>
                              <p:par>
                                <p:cTn id="17" presetID="1" presetClass="entr" presetSubtype="0" fill="hold" grpId="0" nodeType="afterEffect">
                                  <p:stCondLst>
                                    <p:cond delay="0"/>
                                  </p:stCondLst>
                                  <p:iterate type="lt">
                                    <p:tmAbs val="100"/>
                                  </p:iterate>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1000" fill="hold"/>
                                        <p:tgtEl>
                                          <p:spTgt spid="11"/>
                                        </p:tgtEl>
                                        <p:attrNameLst>
                                          <p:attrName>ppt_w</p:attrName>
                                        </p:attrNameLst>
                                      </p:cBhvr>
                                      <p:tavLst>
                                        <p:tav tm="0">
                                          <p:val>
                                            <p:fltVal val="0"/>
                                          </p:val>
                                        </p:tav>
                                        <p:tav tm="100000">
                                          <p:val>
                                            <p:strVal val="#ppt_w"/>
                                          </p:val>
                                        </p:tav>
                                      </p:tavLst>
                                    </p:anim>
                                    <p:anim calcmode="lin" valueType="num">
                                      <p:cBhvr>
                                        <p:cTn id="24" dur="1000" fill="hold"/>
                                        <p:tgtEl>
                                          <p:spTgt spid="11"/>
                                        </p:tgtEl>
                                        <p:attrNameLst>
                                          <p:attrName>ppt_h</p:attrName>
                                        </p:attrNameLst>
                                      </p:cBhvr>
                                      <p:tavLst>
                                        <p:tav tm="0">
                                          <p:val>
                                            <p:fltVal val="0"/>
                                          </p:val>
                                        </p:tav>
                                        <p:tav tm="100000">
                                          <p:val>
                                            <p:strVal val="#ppt_h"/>
                                          </p:val>
                                        </p:tav>
                                      </p:tavLst>
                                    </p:anim>
                                    <p:anim calcmode="lin" valueType="num">
                                      <p:cBhvr>
                                        <p:cTn id="25" dur="1000" fill="hold"/>
                                        <p:tgtEl>
                                          <p:spTgt spid="11"/>
                                        </p:tgtEl>
                                        <p:attrNameLst>
                                          <p:attrName>style.rotation</p:attrName>
                                        </p:attrNameLst>
                                      </p:cBhvr>
                                      <p:tavLst>
                                        <p:tav tm="0">
                                          <p:val>
                                            <p:fltVal val="360"/>
                                          </p:val>
                                        </p:tav>
                                        <p:tav tm="100000">
                                          <p:val>
                                            <p:fltVal val="0"/>
                                          </p:val>
                                        </p:tav>
                                      </p:tavLst>
                                    </p:anim>
                                    <p:animEffect transition="in" filter="fade">
                                      <p:cBhvr>
                                        <p:cTn id="26"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4" grpId="0" animBg="1"/>
      <p:bldP spid="45" grpId="0"/>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10552974" y="1299908"/>
            <a:ext cx="1334228" cy="482600"/>
          </a:xfrm>
          <a:prstGeom prst="rect">
            <a:avLst/>
          </a:prstGeom>
          <a:solidFill>
            <a:schemeClr val="accent3">
              <a:lumMod val="75000"/>
            </a:schemeClr>
          </a:solidFill>
          <a:ln w="12700" cap="rnd">
            <a:noFill/>
            <a:prstDash val="solid"/>
            <a:round/>
            <a:headEnd/>
            <a:tailEnd/>
          </a:ln>
          <a:effectLst>
            <a:outerShdw blurRad="254000" dist="127000" algn="ctr" rotWithShape="0">
              <a:schemeClr val="accent3">
                <a:lumMod val="7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grpSp>
        <p:nvGrpSpPr>
          <p:cNvPr id="32" name="组合 31">
            <a:extLst>
              <a:ext uri="{FF2B5EF4-FFF2-40B4-BE49-F238E27FC236}">
                <a16:creationId xmlns:a16="http://schemas.microsoft.com/office/drawing/2014/main" id="{F409D469-2FF3-4128-8158-B09E22443D83}"/>
              </a:ext>
            </a:extLst>
          </p:cNvPr>
          <p:cNvGrpSpPr/>
          <p:nvPr/>
        </p:nvGrpSpPr>
        <p:grpSpPr>
          <a:xfrm>
            <a:off x="2431216" y="1982423"/>
            <a:ext cx="7339047" cy="4456477"/>
            <a:chOff x="2361047" y="1367652"/>
            <a:chExt cx="7339047" cy="4456477"/>
          </a:xfrm>
        </p:grpSpPr>
        <p:sp>
          <p:nvSpPr>
            <p:cNvPr id="33" name="云形 32">
              <a:extLst>
                <a:ext uri="{FF2B5EF4-FFF2-40B4-BE49-F238E27FC236}">
                  <a16:creationId xmlns:a16="http://schemas.microsoft.com/office/drawing/2014/main" id="{9FED7C39-CD02-4EA6-A872-963CA758F7E4}"/>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4" name="图形 33">
              <a:extLst>
                <a:ext uri="{FF2B5EF4-FFF2-40B4-BE49-F238E27FC236}">
                  <a16:creationId xmlns:a16="http://schemas.microsoft.com/office/drawing/2014/main" id="{6BC5E3E0-632B-43DF-BF17-0662D467420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35" name="图形 34">
              <a:extLst>
                <a:ext uri="{FF2B5EF4-FFF2-40B4-BE49-F238E27FC236}">
                  <a16:creationId xmlns:a16="http://schemas.microsoft.com/office/drawing/2014/main" id="{7CACE73C-CF03-4515-82A0-FBBBEF20DA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36" name="直接连接符 35">
              <a:extLst>
                <a:ext uri="{FF2B5EF4-FFF2-40B4-BE49-F238E27FC236}">
                  <a16:creationId xmlns:a16="http://schemas.microsoft.com/office/drawing/2014/main" id="{569BC239-3647-42E0-B55B-111C172B250F}"/>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BC044064-4279-4D01-9890-00252A6F64FF}"/>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77D28752-3DB7-4D70-996F-A24F9515ED8C}"/>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1EDB779F-5DC7-4346-876A-228304BC5D51}"/>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9B0C4542-09BD-447C-9483-75A036E3BE33}"/>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BB1CBCE5-3D48-4519-8A15-1BE7B716F733}"/>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50B5DEF2-881B-43C0-9BCF-3458ABAEE7C8}"/>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43" name="图形 42">
              <a:extLst>
                <a:ext uri="{FF2B5EF4-FFF2-40B4-BE49-F238E27FC236}">
                  <a16:creationId xmlns:a16="http://schemas.microsoft.com/office/drawing/2014/main" id="{6F1672E3-3DD2-4BE7-876E-F5216AC06DC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51" name="图形 50">
              <a:extLst>
                <a:ext uri="{FF2B5EF4-FFF2-40B4-BE49-F238E27FC236}">
                  <a16:creationId xmlns:a16="http://schemas.microsoft.com/office/drawing/2014/main" id="{1A72595B-2AF7-4EDB-BD69-938B07F68165}"/>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52" name="文本框 51">
              <a:extLst>
                <a:ext uri="{FF2B5EF4-FFF2-40B4-BE49-F238E27FC236}">
                  <a16:creationId xmlns:a16="http://schemas.microsoft.com/office/drawing/2014/main" id="{0E4D146E-D109-4D02-826F-245D0DD11CE5}"/>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58" name="文本框 57">
              <a:extLst>
                <a:ext uri="{FF2B5EF4-FFF2-40B4-BE49-F238E27FC236}">
                  <a16:creationId xmlns:a16="http://schemas.microsoft.com/office/drawing/2014/main" id="{28302F8C-4F3F-4216-B1B9-0C97991C026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59" name="文本框 58">
              <a:extLst>
                <a:ext uri="{FF2B5EF4-FFF2-40B4-BE49-F238E27FC236}">
                  <a16:creationId xmlns:a16="http://schemas.microsoft.com/office/drawing/2014/main" id="{79685AB2-B734-4F0E-93E0-B22B41797C91}"/>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60" name="文本框 59">
              <a:extLst>
                <a:ext uri="{FF2B5EF4-FFF2-40B4-BE49-F238E27FC236}">
                  <a16:creationId xmlns:a16="http://schemas.microsoft.com/office/drawing/2014/main" id="{73A8264F-7EB5-4C77-B37A-DF1C2A025103}"/>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61" name="文本框 60">
              <a:extLst>
                <a:ext uri="{FF2B5EF4-FFF2-40B4-BE49-F238E27FC236}">
                  <a16:creationId xmlns:a16="http://schemas.microsoft.com/office/drawing/2014/main" id="{08D04176-8BEB-41B3-900D-CAC21D494FDD}"/>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62" name="直接连接符 61">
              <a:extLst>
                <a:ext uri="{FF2B5EF4-FFF2-40B4-BE49-F238E27FC236}">
                  <a16:creationId xmlns:a16="http://schemas.microsoft.com/office/drawing/2014/main" id="{E19573F9-3E74-49F1-9810-B996433342AB}"/>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8E1F25D4-7708-449A-97A1-96BD5BC99E04}"/>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084BBC9E-DC92-48DD-AFC7-88F35EE247A9}"/>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5" name="图形 64">
              <a:extLst>
                <a:ext uri="{FF2B5EF4-FFF2-40B4-BE49-F238E27FC236}">
                  <a16:creationId xmlns:a16="http://schemas.microsoft.com/office/drawing/2014/main" id="{3F26E112-6255-47FC-B305-8D88A94843B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66" name="图形 65">
              <a:extLst>
                <a:ext uri="{FF2B5EF4-FFF2-40B4-BE49-F238E27FC236}">
                  <a16:creationId xmlns:a16="http://schemas.microsoft.com/office/drawing/2014/main" id="{414C7F5C-170D-4289-A891-5D75A00B7615}"/>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67" name="直接连接符 66">
              <a:extLst>
                <a:ext uri="{FF2B5EF4-FFF2-40B4-BE49-F238E27FC236}">
                  <a16:creationId xmlns:a16="http://schemas.microsoft.com/office/drawing/2014/main" id="{5860F7FB-BFA1-4EB3-822B-32905742364A}"/>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8" name="图形 67">
              <a:extLst>
                <a:ext uri="{FF2B5EF4-FFF2-40B4-BE49-F238E27FC236}">
                  <a16:creationId xmlns:a16="http://schemas.microsoft.com/office/drawing/2014/main" id="{39D07D85-B445-46D8-ABCB-12D6ABA669A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69" name="图形 68">
              <a:extLst>
                <a:ext uri="{FF2B5EF4-FFF2-40B4-BE49-F238E27FC236}">
                  <a16:creationId xmlns:a16="http://schemas.microsoft.com/office/drawing/2014/main" id="{E7E03C77-E40B-467F-8AA0-AE6D125DE398}"/>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70" name="直接连接符 69">
              <a:extLst>
                <a:ext uri="{FF2B5EF4-FFF2-40B4-BE49-F238E27FC236}">
                  <a16:creationId xmlns:a16="http://schemas.microsoft.com/office/drawing/2014/main" id="{1D1D64C3-C078-4A55-9A9F-5622A995CB99}"/>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1" name="图形 70">
              <a:extLst>
                <a:ext uri="{FF2B5EF4-FFF2-40B4-BE49-F238E27FC236}">
                  <a16:creationId xmlns:a16="http://schemas.microsoft.com/office/drawing/2014/main" id="{FF2A6927-596C-4390-B15D-7670ED679899}"/>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72" name="图形 71">
              <a:extLst>
                <a:ext uri="{FF2B5EF4-FFF2-40B4-BE49-F238E27FC236}">
                  <a16:creationId xmlns:a16="http://schemas.microsoft.com/office/drawing/2014/main" id="{A3372532-8994-438D-95E6-104A40DE946E}"/>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73" name="文本框 72">
              <a:extLst>
                <a:ext uri="{FF2B5EF4-FFF2-40B4-BE49-F238E27FC236}">
                  <a16:creationId xmlns:a16="http://schemas.microsoft.com/office/drawing/2014/main" id="{DDD870A9-9D5F-41E6-B924-BD7A5F8EE781}"/>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74" name="文本框 73">
              <a:extLst>
                <a:ext uri="{FF2B5EF4-FFF2-40B4-BE49-F238E27FC236}">
                  <a16:creationId xmlns:a16="http://schemas.microsoft.com/office/drawing/2014/main" id="{660B6E73-445F-48EA-BB30-96E4D732C1CB}"/>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75" name="文本框 74">
              <a:extLst>
                <a:ext uri="{FF2B5EF4-FFF2-40B4-BE49-F238E27FC236}">
                  <a16:creationId xmlns:a16="http://schemas.microsoft.com/office/drawing/2014/main" id="{CAF5E713-5CC9-42F7-B5BA-71491AA2C3DA}"/>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76" name="文本框 75">
              <a:extLst>
                <a:ext uri="{FF2B5EF4-FFF2-40B4-BE49-F238E27FC236}">
                  <a16:creationId xmlns:a16="http://schemas.microsoft.com/office/drawing/2014/main" id="{F38B965C-0F11-4868-880B-53F5109634C5}"/>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77" name="文本框 76">
              <a:extLst>
                <a:ext uri="{FF2B5EF4-FFF2-40B4-BE49-F238E27FC236}">
                  <a16:creationId xmlns:a16="http://schemas.microsoft.com/office/drawing/2014/main" id="{19EEA56C-EBA1-4313-97EF-789E4EA8158D}"/>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78" name="文本框 77">
              <a:extLst>
                <a:ext uri="{FF2B5EF4-FFF2-40B4-BE49-F238E27FC236}">
                  <a16:creationId xmlns:a16="http://schemas.microsoft.com/office/drawing/2014/main" id="{DDB59FD8-CCB7-4F42-AA49-9AC0E5F5A332}"/>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79" name="文本框 78">
              <a:extLst>
                <a:ext uri="{FF2B5EF4-FFF2-40B4-BE49-F238E27FC236}">
                  <a16:creationId xmlns:a16="http://schemas.microsoft.com/office/drawing/2014/main" id="{6A372F70-A792-4338-961A-2DEB6B317E1F}"/>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80" name="文本框 79">
              <a:extLst>
                <a:ext uri="{FF2B5EF4-FFF2-40B4-BE49-F238E27FC236}">
                  <a16:creationId xmlns:a16="http://schemas.microsoft.com/office/drawing/2014/main" id="{04004060-54D7-45AE-A6FD-93B7C2DA828E}"/>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sp>
        <p:nvSpPr>
          <p:cNvPr id="7" name="矩形 6">
            <a:extLst>
              <a:ext uri="{FF2B5EF4-FFF2-40B4-BE49-F238E27FC236}">
                <a16:creationId xmlns:a16="http://schemas.microsoft.com/office/drawing/2014/main" id="{A33FC92A-5DA2-461F-9B7F-76CB9FE790F0}"/>
              </a:ext>
            </a:extLst>
          </p:cNvPr>
          <p:cNvSpPr/>
          <p:nvPr/>
        </p:nvSpPr>
        <p:spPr>
          <a:xfrm>
            <a:off x="3128650" y="3600424"/>
            <a:ext cx="316652" cy="316652"/>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a:extLst>
              <a:ext uri="{FF2B5EF4-FFF2-40B4-BE49-F238E27FC236}">
                <a16:creationId xmlns:a16="http://schemas.microsoft.com/office/drawing/2014/main" id="{ADC0BD58-DA47-4619-A9DD-5888EFADC5F5}"/>
              </a:ext>
            </a:extLst>
          </p:cNvPr>
          <p:cNvSpPr/>
          <p:nvPr/>
        </p:nvSpPr>
        <p:spPr>
          <a:xfrm>
            <a:off x="4640361" y="3185293"/>
            <a:ext cx="316652" cy="316652"/>
          </a:xfrm>
          <a:prstGeom prst="rect">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爆炸形: 8 pt  84">
            <a:extLst>
              <a:ext uri="{FF2B5EF4-FFF2-40B4-BE49-F238E27FC236}">
                <a16:creationId xmlns:a16="http://schemas.microsoft.com/office/drawing/2014/main" id="{F1572B31-0D7A-4886-8DD8-A5C9CDC974A4}"/>
              </a:ext>
            </a:extLst>
          </p:cNvPr>
          <p:cNvSpPr/>
          <p:nvPr/>
        </p:nvSpPr>
        <p:spPr>
          <a:xfrm>
            <a:off x="3972617" y="2258736"/>
            <a:ext cx="1299320" cy="1094660"/>
          </a:xfrm>
          <a:prstGeom prst="irregularSeal1">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误码</a:t>
            </a:r>
          </a:p>
        </p:txBody>
      </p:sp>
    </p:spTree>
    <p:custDataLst>
      <p:tags r:id="rId1"/>
    </p:custDataLst>
    <p:extLst>
      <p:ext uri="{BB962C8B-B14F-4D97-AF65-F5344CB8AC3E}">
        <p14:creationId xmlns:p14="http://schemas.microsoft.com/office/powerpoint/2010/main" val="26116642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800" decel="100000"/>
                                        <p:tgtEl>
                                          <p:spTgt spid="32"/>
                                        </p:tgtEl>
                                      </p:cBhvr>
                                    </p:animEffect>
                                    <p:anim calcmode="lin" valueType="num">
                                      <p:cBhvr>
                                        <p:cTn id="8" dur="800" decel="100000" fill="hold"/>
                                        <p:tgtEl>
                                          <p:spTgt spid="32"/>
                                        </p:tgtEl>
                                        <p:attrNameLst>
                                          <p:attrName>style.rotation</p:attrName>
                                        </p:attrNameLst>
                                      </p:cBhvr>
                                      <p:tavLst>
                                        <p:tav tm="0">
                                          <p:val>
                                            <p:fltVal val="-90"/>
                                          </p:val>
                                        </p:tav>
                                        <p:tav tm="100000">
                                          <p:val>
                                            <p:fltVal val="0"/>
                                          </p:val>
                                        </p:tav>
                                      </p:tavLst>
                                    </p:anim>
                                    <p:anim calcmode="lin" valueType="num">
                                      <p:cBhvr>
                                        <p:cTn id="9" dur="800" decel="100000" fill="hold"/>
                                        <p:tgtEl>
                                          <p:spTgt spid="32"/>
                                        </p:tgtEl>
                                        <p:attrNameLst>
                                          <p:attrName>ppt_x</p:attrName>
                                        </p:attrNameLst>
                                      </p:cBhvr>
                                      <p:tavLst>
                                        <p:tav tm="0">
                                          <p:val>
                                            <p:strVal val="#ppt_x+0.4"/>
                                          </p:val>
                                        </p:tav>
                                        <p:tav tm="100000">
                                          <p:val>
                                            <p:strVal val="#ppt_x-0.05"/>
                                          </p:val>
                                        </p:tav>
                                      </p:tavLst>
                                    </p:anim>
                                    <p:anim calcmode="lin" valueType="num">
                                      <p:cBhvr>
                                        <p:cTn id="10" dur="800" decel="100000" fill="hold"/>
                                        <p:tgtEl>
                                          <p:spTgt spid="3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3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32"/>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p:tgtEl>
                                          <p:spTgt spid="7"/>
                                        </p:tgtEl>
                                        <p:attrNameLst>
                                          <p:attrName>ppt_x</p:attrName>
                                        </p:attrNameLst>
                                      </p:cBhvr>
                                      <p:tavLst>
                                        <p:tav tm="0">
                                          <p:val>
                                            <p:strVal val="#ppt_x-#ppt_w*1.125000"/>
                                          </p:val>
                                        </p:tav>
                                        <p:tav tm="100000">
                                          <p:val>
                                            <p:strVal val="#ppt_x"/>
                                          </p:val>
                                        </p:tav>
                                      </p:tavLst>
                                    </p:anim>
                                    <p:animEffect transition="in" filter="wipe(right)">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0" presetClass="path" presetSubtype="0" accel="50000" decel="50000" fill="hold" grpId="1" nodeType="clickEffect">
                                  <p:stCondLst>
                                    <p:cond delay="0"/>
                                  </p:stCondLst>
                                  <p:childTnLst>
                                    <p:animMotion origin="layout" path="M -0.00273 0.00162 L -0.00273 0.00208 L 0.07578 3.33333E-6 C 0.078 -0.00023 0.08008 -0.00232 0.08242 -0.00371 C 0.0875 -0.00625 0.08451 -0.00486 0.09141 -0.00695 C 0.09297 -0.00926 0.09649 -0.01459 0.09792 -0.01551 C 0.10677 -0.02338 0.10065 -0.01505 0.1069 -0.02246 C 0.11081 -0.02732 0.1082 -0.02477 0.11185 -0.03102 C 0.11263 -0.03241 0.11341 -0.03334 0.11432 -0.03473 C 0.11823 -0.04653 0.11589 -0.0426 0.12005 -0.04838 C 0.12057 -0.05023 0.12123 -0.05162 0.12175 -0.05348 C 0.12227 -0.05579 0.12344 -0.06019 0.12344 -0.05996 L 0.12344 -0.06019 L 0.12344 -0.05996 " pathEditMode="relative" rAng="0" ptsTypes="AAAAAAAAAAAAAA">
                                      <p:cBhvr>
                                        <p:cTn id="22" dur="1000" fill="hold"/>
                                        <p:tgtEl>
                                          <p:spTgt spid="7"/>
                                        </p:tgtEl>
                                        <p:attrNameLst>
                                          <p:attrName>ppt_x</p:attrName>
                                          <p:attrName>ppt_y</p:attrName>
                                        </p:attrNameLst>
                                      </p:cBhvr>
                                      <p:rCtr x="6302" y="-3079"/>
                                    </p:animMotion>
                                  </p:childTnLst>
                                </p:cTn>
                              </p:par>
                            </p:childTnLst>
                          </p:cTn>
                        </p:par>
                        <p:par>
                          <p:cTn id="23" fill="hold">
                            <p:stCondLst>
                              <p:cond delay="1000"/>
                            </p:stCondLst>
                            <p:childTnLst>
                              <p:par>
                                <p:cTn id="24" presetID="27" presetClass="emph" presetSubtype="0" repeatCount="3000" fill="remove" grpId="2" nodeType="afterEffect">
                                  <p:stCondLst>
                                    <p:cond delay="0"/>
                                  </p:stCondLst>
                                  <p:childTnLst>
                                    <p:animClr clrSpc="rgb" dir="cw">
                                      <p:cBhvr override="childStyle">
                                        <p:cTn id="25" dur="250" autoRev="1" fill="remove"/>
                                        <p:tgtEl>
                                          <p:spTgt spid="7"/>
                                        </p:tgtEl>
                                        <p:attrNameLst>
                                          <p:attrName>style.color</p:attrName>
                                        </p:attrNameLst>
                                      </p:cBhvr>
                                      <p:to>
                                        <a:schemeClr val="bg1"/>
                                      </p:to>
                                    </p:animClr>
                                    <p:animClr clrSpc="rgb" dir="cw">
                                      <p:cBhvr>
                                        <p:cTn id="26" dur="250" autoRev="1" fill="remove"/>
                                        <p:tgtEl>
                                          <p:spTgt spid="7"/>
                                        </p:tgtEl>
                                        <p:attrNameLst>
                                          <p:attrName>fillcolor</p:attrName>
                                        </p:attrNameLst>
                                      </p:cBhvr>
                                      <p:to>
                                        <a:schemeClr val="bg1"/>
                                      </p:to>
                                    </p:animClr>
                                    <p:set>
                                      <p:cBhvr>
                                        <p:cTn id="27" dur="250" autoRev="1" fill="remove"/>
                                        <p:tgtEl>
                                          <p:spTgt spid="7"/>
                                        </p:tgtEl>
                                        <p:attrNameLst>
                                          <p:attrName>fill.type</p:attrName>
                                        </p:attrNameLst>
                                      </p:cBhvr>
                                      <p:to>
                                        <p:strVal val="solid"/>
                                      </p:to>
                                    </p:set>
                                    <p:set>
                                      <p:cBhvr>
                                        <p:cTn id="28" dur="250" autoRev="1" fill="remove"/>
                                        <p:tgtEl>
                                          <p:spTgt spid="7"/>
                                        </p:tgtEl>
                                        <p:attrNameLst>
                                          <p:attrName>fill.on</p:attrName>
                                        </p:attrNameLst>
                                      </p:cBhvr>
                                      <p:to>
                                        <p:strVal val="true"/>
                                      </p:to>
                                    </p:set>
                                  </p:childTnLst>
                                </p:cTn>
                              </p:par>
                            </p:childTnLst>
                          </p:cTn>
                        </p:par>
                        <p:par>
                          <p:cTn id="29" fill="hold">
                            <p:stCondLst>
                              <p:cond delay="2500"/>
                            </p:stCondLst>
                            <p:childTnLst>
                              <p:par>
                                <p:cTn id="30" presetID="53" presetClass="entr" presetSubtype="16" fill="hold" grpId="0" nodeType="afterEffect">
                                  <p:stCondLst>
                                    <p:cond delay="0"/>
                                  </p:stCondLst>
                                  <p:childTnLst>
                                    <p:set>
                                      <p:cBhvr>
                                        <p:cTn id="31" dur="1" fill="hold">
                                          <p:stCondLst>
                                            <p:cond delay="0"/>
                                          </p:stCondLst>
                                        </p:cTn>
                                        <p:tgtEl>
                                          <p:spTgt spid="85"/>
                                        </p:tgtEl>
                                        <p:attrNameLst>
                                          <p:attrName>style.visibility</p:attrName>
                                        </p:attrNameLst>
                                      </p:cBhvr>
                                      <p:to>
                                        <p:strVal val="visible"/>
                                      </p:to>
                                    </p:set>
                                    <p:anim calcmode="lin" valueType="num">
                                      <p:cBhvr>
                                        <p:cTn id="32" dur="500" fill="hold"/>
                                        <p:tgtEl>
                                          <p:spTgt spid="85"/>
                                        </p:tgtEl>
                                        <p:attrNameLst>
                                          <p:attrName>ppt_w</p:attrName>
                                        </p:attrNameLst>
                                      </p:cBhvr>
                                      <p:tavLst>
                                        <p:tav tm="0">
                                          <p:val>
                                            <p:fltVal val="0"/>
                                          </p:val>
                                        </p:tav>
                                        <p:tav tm="100000">
                                          <p:val>
                                            <p:strVal val="#ppt_w"/>
                                          </p:val>
                                        </p:tav>
                                      </p:tavLst>
                                    </p:anim>
                                    <p:anim calcmode="lin" valueType="num">
                                      <p:cBhvr>
                                        <p:cTn id="33" dur="500" fill="hold"/>
                                        <p:tgtEl>
                                          <p:spTgt spid="85"/>
                                        </p:tgtEl>
                                        <p:attrNameLst>
                                          <p:attrName>ppt_h</p:attrName>
                                        </p:attrNameLst>
                                      </p:cBhvr>
                                      <p:tavLst>
                                        <p:tav tm="0">
                                          <p:val>
                                            <p:fltVal val="0"/>
                                          </p:val>
                                        </p:tav>
                                        <p:tav tm="100000">
                                          <p:val>
                                            <p:strVal val="#ppt_h"/>
                                          </p:val>
                                        </p:tav>
                                      </p:tavLst>
                                    </p:anim>
                                    <p:animEffect transition="in" filter="fade">
                                      <p:cBhvr>
                                        <p:cTn id="34" dur="500"/>
                                        <p:tgtEl>
                                          <p:spTgt spid="85"/>
                                        </p:tgtEl>
                                      </p:cBhvr>
                                    </p:animEffect>
                                  </p:childTnLst>
                                </p:cTn>
                              </p:par>
                              <p:par>
                                <p:cTn id="35" presetID="1" presetClass="entr" presetSubtype="0" fill="hold" grpId="0" nodeType="withEffect">
                                  <p:stCondLst>
                                    <p:cond delay="0"/>
                                  </p:stCondLst>
                                  <p:childTnLst>
                                    <p:set>
                                      <p:cBhvr>
                                        <p:cTn id="36" dur="1" fill="hold">
                                          <p:stCondLst>
                                            <p:cond delay="0"/>
                                          </p:stCondLst>
                                        </p:cTn>
                                        <p:tgtEl>
                                          <p:spTgt spid="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7" grpId="2" animBg="1"/>
      <p:bldP spid="84" grpId="0" animBg="1"/>
      <p:bldP spid="85" grpId="0" animBg="1"/>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10552974" y="1299908"/>
            <a:ext cx="1334228" cy="482600"/>
          </a:xfrm>
          <a:prstGeom prst="rect">
            <a:avLst/>
          </a:prstGeom>
          <a:solidFill>
            <a:schemeClr val="accent3">
              <a:lumMod val="75000"/>
            </a:schemeClr>
          </a:solidFill>
          <a:ln w="12700" cap="rnd">
            <a:noFill/>
            <a:prstDash val="solid"/>
            <a:round/>
            <a:headEnd/>
            <a:tailEnd/>
          </a:ln>
          <a:effectLst>
            <a:outerShdw blurRad="254000" dist="127000" algn="ctr" rotWithShape="0">
              <a:schemeClr val="accent3">
                <a:lumMod val="7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grpSp>
        <p:nvGrpSpPr>
          <p:cNvPr id="32" name="组合 31">
            <a:extLst>
              <a:ext uri="{FF2B5EF4-FFF2-40B4-BE49-F238E27FC236}">
                <a16:creationId xmlns:a16="http://schemas.microsoft.com/office/drawing/2014/main" id="{F409D469-2FF3-4128-8158-B09E22443D83}"/>
              </a:ext>
            </a:extLst>
          </p:cNvPr>
          <p:cNvGrpSpPr/>
          <p:nvPr/>
        </p:nvGrpSpPr>
        <p:grpSpPr>
          <a:xfrm>
            <a:off x="2431216" y="1982423"/>
            <a:ext cx="7339047" cy="4456477"/>
            <a:chOff x="2361047" y="1367652"/>
            <a:chExt cx="7339047" cy="4456477"/>
          </a:xfrm>
        </p:grpSpPr>
        <p:sp>
          <p:nvSpPr>
            <p:cNvPr id="33" name="云形 32">
              <a:extLst>
                <a:ext uri="{FF2B5EF4-FFF2-40B4-BE49-F238E27FC236}">
                  <a16:creationId xmlns:a16="http://schemas.microsoft.com/office/drawing/2014/main" id="{9FED7C39-CD02-4EA6-A872-963CA758F7E4}"/>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4" name="图形 33">
              <a:extLst>
                <a:ext uri="{FF2B5EF4-FFF2-40B4-BE49-F238E27FC236}">
                  <a16:creationId xmlns:a16="http://schemas.microsoft.com/office/drawing/2014/main" id="{6BC5E3E0-632B-43DF-BF17-0662D467420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35" name="图形 34">
              <a:extLst>
                <a:ext uri="{FF2B5EF4-FFF2-40B4-BE49-F238E27FC236}">
                  <a16:creationId xmlns:a16="http://schemas.microsoft.com/office/drawing/2014/main" id="{7CACE73C-CF03-4515-82A0-FBBBEF20DA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36" name="直接连接符 35">
              <a:extLst>
                <a:ext uri="{FF2B5EF4-FFF2-40B4-BE49-F238E27FC236}">
                  <a16:creationId xmlns:a16="http://schemas.microsoft.com/office/drawing/2014/main" id="{569BC239-3647-42E0-B55B-111C172B250F}"/>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BC044064-4279-4D01-9890-00252A6F64FF}"/>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77D28752-3DB7-4D70-996F-A24F9515ED8C}"/>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1EDB779F-5DC7-4346-876A-228304BC5D51}"/>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9B0C4542-09BD-447C-9483-75A036E3BE33}"/>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BB1CBCE5-3D48-4519-8A15-1BE7B716F733}"/>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50B5DEF2-881B-43C0-9BCF-3458ABAEE7C8}"/>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43" name="图形 42">
              <a:extLst>
                <a:ext uri="{FF2B5EF4-FFF2-40B4-BE49-F238E27FC236}">
                  <a16:creationId xmlns:a16="http://schemas.microsoft.com/office/drawing/2014/main" id="{6F1672E3-3DD2-4BE7-876E-F5216AC06DC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51" name="图形 50">
              <a:extLst>
                <a:ext uri="{FF2B5EF4-FFF2-40B4-BE49-F238E27FC236}">
                  <a16:creationId xmlns:a16="http://schemas.microsoft.com/office/drawing/2014/main" id="{1A72595B-2AF7-4EDB-BD69-938B07F68165}"/>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52" name="文本框 51">
              <a:extLst>
                <a:ext uri="{FF2B5EF4-FFF2-40B4-BE49-F238E27FC236}">
                  <a16:creationId xmlns:a16="http://schemas.microsoft.com/office/drawing/2014/main" id="{0E4D146E-D109-4D02-826F-245D0DD11CE5}"/>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58" name="文本框 57">
              <a:extLst>
                <a:ext uri="{FF2B5EF4-FFF2-40B4-BE49-F238E27FC236}">
                  <a16:creationId xmlns:a16="http://schemas.microsoft.com/office/drawing/2014/main" id="{28302F8C-4F3F-4216-B1B9-0C97991C026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59" name="文本框 58">
              <a:extLst>
                <a:ext uri="{FF2B5EF4-FFF2-40B4-BE49-F238E27FC236}">
                  <a16:creationId xmlns:a16="http://schemas.microsoft.com/office/drawing/2014/main" id="{79685AB2-B734-4F0E-93E0-B22B41797C91}"/>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60" name="文本框 59">
              <a:extLst>
                <a:ext uri="{FF2B5EF4-FFF2-40B4-BE49-F238E27FC236}">
                  <a16:creationId xmlns:a16="http://schemas.microsoft.com/office/drawing/2014/main" id="{73A8264F-7EB5-4C77-B37A-DF1C2A025103}"/>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61" name="文本框 60">
              <a:extLst>
                <a:ext uri="{FF2B5EF4-FFF2-40B4-BE49-F238E27FC236}">
                  <a16:creationId xmlns:a16="http://schemas.microsoft.com/office/drawing/2014/main" id="{08D04176-8BEB-41B3-900D-CAC21D494FDD}"/>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62" name="直接连接符 61">
              <a:extLst>
                <a:ext uri="{FF2B5EF4-FFF2-40B4-BE49-F238E27FC236}">
                  <a16:creationId xmlns:a16="http://schemas.microsoft.com/office/drawing/2014/main" id="{E19573F9-3E74-49F1-9810-B996433342AB}"/>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8E1F25D4-7708-449A-97A1-96BD5BC99E04}"/>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084BBC9E-DC92-48DD-AFC7-88F35EE247A9}"/>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5" name="图形 64">
              <a:extLst>
                <a:ext uri="{FF2B5EF4-FFF2-40B4-BE49-F238E27FC236}">
                  <a16:creationId xmlns:a16="http://schemas.microsoft.com/office/drawing/2014/main" id="{3F26E112-6255-47FC-B305-8D88A94843B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66" name="图形 65">
              <a:extLst>
                <a:ext uri="{FF2B5EF4-FFF2-40B4-BE49-F238E27FC236}">
                  <a16:creationId xmlns:a16="http://schemas.microsoft.com/office/drawing/2014/main" id="{414C7F5C-170D-4289-A891-5D75A00B7615}"/>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67" name="直接连接符 66">
              <a:extLst>
                <a:ext uri="{FF2B5EF4-FFF2-40B4-BE49-F238E27FC236}">
                  <a16:creationId xmlns:a16="http://schemas.microsoft.com/office/drawing/2014/main" id="{5860F7FB-BFA1-4EB3-822B-32905742364A}"/>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8" name="图形 67">
              <a:extLst>
                <a:ext uri="{FF2B5EF4-FFF2-40B4-BE49-F238E27FC236}">
                  <a16:creationId xmlns:a16="http://schemas.microsoft.com/office/drawing/2014/main" id="{39D07D85-B445-46D8-ABCB-12D6ABA669A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69" name="图形 68">
              <a:extLst>
                <a:ext uri="{FF2B5EF4-FFF2-40B4-BE49-F238E27FC236}">
                  <a16:creationId xmlns:a16="http://schemas.microsoft.com/office/drawing/2014/main" id="{E7E03C77-E40B-467F-8AA0-AE6D125DE398}"/>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70" name="直接连接符 69">
              <a:extLst>
                <a:ext uri="{FF2B5EF4-FFF2-40B4-BE49-F238E27FC236}">
                  <a16:creationId xmlns:a16="http://schemas.microsoft.com/office/drawing/2014/main" id="{1D1D64C3-C078-4A55-9A9F-5622A995CB99}"/>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1" name="图形 70">
              <a:extLst>
                <a:ext uri="{FF2B5EF4-FFF2-40B4-BE49-F238E27FC236}">
                  <a16:creationId xmlns:a16="http://schemas.microsoft.com/office/drawing/2014/main" id="{FF2A6927-596C-4390-B15D-7670ED679899}"/>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72" name="图形 71">
              <a:extLst>
                <a:ext uri="{FF2B5EF4-FFF2-40B4-BE49-F238E27FC236}">
                  <a16:creationId xmlns:a16="http://schemas.microsoft.com/office/drawing/2014/main" id="{A3372532-8994-438D-95E6-104A40DE946E}"/>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73" name="文本框 72">
              <a:extLst>
                <a:ext uri="{FF2B5EF4-FFF2-40B4-BE49-F238E27FC236}">
                  <a16:creationId xmlns:a16="http://schemas.microsoft.com/office/drawing/2014/main" id="{DDD870A9-9D5F-41E6-B924-BD7A5F8EE781}"/>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74" name="文本框 73">
              <a:extLst>
                <a:ext uri="{FF2B5EF4-FFF2-40B4-BE49-F238E27FC236}">
                  <a16:creationId xmlns:a16="http://schemas.microsoft.com/office/drawing/2014/main" id="{660B6E73-445F-48EA-BB30-96E4D732C1CB}"/>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75" name="文本框 74">
              <a:extLst>
                <a:ext uri="{FF2B5EF4-FFF2-40B4-BE49-F238E27FC236}">
                  <a16:creationId xmlns:a16="http://schemas.microsoft.com/office/drawing/2014/main" id="{CAF5E713-5CC9-42F7-B5BA-71491AA2C3DA}"/>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76" name="文本框 75">
              <a:extLst>
                <a:ext uri="{FF2B5EF4-FFF2-40B4-BE49-F238E27FC236}">
                  <a16:creationId xmlns:a16="http://schemas.microsoft.com/office/drawing/2014/main" id="{F38B965C-0F11-4868-880B-53F5109634C5}"/>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77" name="文本框 76">
              <a:extLst>
                <a:ext uri="{FF2B5EF4-FFF2-40B4-BE49-F238E27FC236}">
                  <a16:creationId xmlns:a16="http://schemas.microsoft.com/office/drawing/2014/main" id="{19EEA56C-EBA1-4313-97EF-789E4EA8158D}"/>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78" name="文本框 77">
              <a:extLst>
                <a:ext uri="{FF2B5EF4-FFF2-40B4-BE49-F238E27FC236}">
                  <a16:creationId xmlns:a16="http://schemas.microsoft.com/office/drawing/2014/main" id="{DDB59FD8-CCB7-4F42-AA49-9AC0E5F5A332}"/>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79" name="文本框 78">
              <a:extLst>
                <a:ext uri="{FF2B5EF4-FFF2-40B4-BE49-F238E27FC236}">
                  <a16:creationId xmlns:a16="http://schemas.microsoft.com/office/drawing/2014/main" id="{6A372F70-A792-4338-961A-2DEB6B317E1F}"/>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80" name="文本框 79">
              <a:extLst>
                <a:ext uri="{FF2B5EF4-FFF2-40B4-BE49-F238E27FC236}">
                  <a16:creationId xmlns:a16="http://schemas.microsoft.com/office/drawing/2014/main" id="{04004060-54D7-45AE-A6FD-93B7C2DA828E}"/>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sp>
        <p:nvSpPr>
          <p:cNvPr id="84" name="矩形 83">
            <a:extLst>
              <a:ext uri="{FF2B5EF4-FFF2-40B4-BE49-F238E27FC236}">
                <a16:creationId xmlns:a16="http://schemas.microsoft.com/office/drawing/2014/main" id="{ADC0BD58-DA47-4619-A9DD-5888EFADC5F5}"/>
              </a:ext>
            </a:extLst>
          </p:cNvPr>
          <p:cNvSpPr/>
          <p:nvPr/>
        </p:nvSpPr>
        <p:spPr>
          <a:xfrm>
            <a:off x="4640361" y="3185293"/>
            <a:ext cx="316652" cy="316652"/>
          </a:xfrm>
          <a:prstGeom prst="rect">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23691109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0.00091 -0.00162 L 0.08854 -0.04144 " pathEditMode="relative" rAng="0" ptsTypes="AA">
                                      <p:cBhvr>
                                        <p:cTn id="6" dur="2000" fill="hold"/>
                                        <p:tgtEl>
                                          <p:spTgt spid="84"/>
                                        </p:tgtEl>
                                        <p:attrNameLst>
                                          <p:attrName>ppt_x</p:attrName>
                                          <p:attrName>ppt_y</p:attrName>
                                        </p:attrNameLst>
                                      </p:cBhvr>
                                      <p:rCtr x="4466" y="-199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10552974" y="1299908"/>
            <a:ext cx="1334228" cy="482600"/>
          </a:xfrm>
          <a:prstGeom prst="rect">
            <a:avLst/>
          </a:prstGeom>
          <a:solidFill>
            <a:schemeClr val="accent3">
              <a:lumMod val="75000"/>
            </a:schemeClr>
          </a:solidFill>
          <a:ln w="12700" cap="rnd">
            <a:noFill/>
            <a:prstDash val="solid"/>
            <a:round/>
            <a:headEnd/>
            <a:tailEnd/>
          </a:ln>
          <a:effectLst>
            <a:outerShdw blurRad="254000" dist="127000" algn="ctr" rotWithShape="0">
              <a:schemeClr val="accent3">
                <a:lumMod val="7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grpSp>
        <p:nvGrpSpPr>
          <p:cNvPr id="32" name="组合 31">
            <a:extLst>
              <a:ext uri="{FF2B5EF4-FFF2-40B4-BE49-F238E27FC236}">
                <a16:creationId xmlns:a16="http://schemas.microsoft.com/office/drawing/2014/main" id="{F409D469-2FF3-4128-8158-B09E22443D83}"/>
              </a:ext>
            </a:extLst>
          </p:cNvPr>
          <p:cNvGrpSpPr/>
          <p:nvPr/>
        </p:nvGrpSpPr>
        <p:grpSpPr>
          <a:xfrm>
            <a:off x="2431216" y="1982423"/>
            <a:ext cx="7339047" cy="4456477"/>
            <a:chOff x="2361047" y="1367652"/>
            <a:chExt cx="7339047" cy="4456477"/>
          </a:xfrm>
        </p:grpSpPr>
        <p:sp>
          <p:nvSpPr>
            <p:cNvPr id="33" name="云形 32">
              <a:extLst>
                <a:ext uri="{FF2B5EF4-FFF2-40B4-BE49-F238E27FC236}">
                  <a16:creationId xmlns:a16="http://schemas.microsoft.com/office/drawing/2014/main" id="{9FED7C39-CD02-4EA6-A872-963CA758F7E4}"/>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4" name="图形 33">
              <a:extLst>
                <a:ext uri="{FF2B5EF4-FFF2-40B4-BE49-F238E27FC236}">
                  <a16:creationId xmlns:a16="http://schemas.microsoft.com/office/drawing/2014/main" id="{6BC5E3E0-632B-43DF-BF17-0662D467420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35" name="图形 34">
              <a:extLst>
                <a:ext uri="{FF2B5EF4-FFF2-40B4-BE49-F238E27FC236}">
                  <a16:creationId xmlns:a16="http://schemas.microsoft.com/office/drawing/2014/main" id="{7CACE73C-CF03-4515-82A0-FBBBEF20DA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36" name="直接连接符 35">
              <a:extLst>
                <a:ext uri="{FF2B5EF4-FFF2-40B4-BE49-F238E27FC236}">
                  <a16:creationId xmlns:a16="http://schemas.microsoft.com/office/drawing/2014/main" id="{569BC239-3647-42E0-B55B-111C172B250F}"/>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BC044064-4279-4D01-9890-00252A6F64FF}"/>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77D28752-3DB7-4D70-996F-A24F9515ED8C}"/>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1EDB779F-5DC7-4346-876A-228304BC5D51}"/>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9B0C4542-09BD-447C-9483-75A036E3BE33}"/>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BB1CBCE5-3D48-4519-8A15-1BE7B716F733}"/>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50B5DEF2-881B-43C0-9BCF-3458ABAEE7C8}"/>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43" name="图形 42">
              <a:extLst>
                <a:ext uri="{FF2B5EF4-FFF2-40B4-BE49-F238E27FC236}">
                  <a16:creationId xmlns:a16="http://schemas.microsoft.com/office/drawing/2014/main" id="{6F1672E3-3DD2-4BE7-876E-F5216AC06DC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51" name="图形 50">
              <a:extLst>
                <a:ext uri="{FF2B5EF4-FFF2-40B4-BE49-F238E27FC236}">
                  <a16:creationId xmlns:a16="http://schemas.microsoft.com/office/drawing/2014/main" id="{1A72595B-2AF7-4EDB-BD69-938B07F68165}"/>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52" name="文本框 51">
              <a:extLst>
                <a:ext uri="{FF2B5EF4-FFF2-40B4-BE49-F238E27FC236}">
                  <a16:creationId xmlns:a16="http://schemas.microsoft.com/office/drawing/2014/main" id="{0E4D146E-D109-4D02-826F-245D0DD11CE5}"/>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58" name="文本框 57">
              <a:extLst>
                <a:ext uri="{FF2B5EF4-FFF2-40B4-BE49-F238E27FC236}">
                  <a16:creationId xmlns:a16="http://schemas.microsoft.com/office/drawing/2014/main" id="{28302F8C-4F3F-4216-B1B9-0C97991C026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59" name="文本框 58">
              <a:extLst>
                <a:ext uri="{FF2B5EF4-FFF2-40B4-BE49-F238E27FC236}">
                  <a16:creationId xmlns:a16="http://schemas.microsoft.com/office/drawing/2014/main" id="{79685AB2-B734-4F0E-93E0-B22B41797C91}"/>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60" name="文本框 59">
              <a:extLst>
                <a:ext uri="{FF2B5EF4-FFF2-40B4-BE49-F238E27FC236}">
                  <a16:creationId xmlns:a16="http://schemas.microsoft.com/office/drawing/2014/main" id="{73A8264F-7EB5-4C77-B37A-DF1C2A025103}"/>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61" name="文本框 60">
              <a:extLst>
                <a:ext uri="{FF2B5EF4-FFF2-40B4-BE49-F238E27FC236}">
                  <a16:creationId xmlns:a16="http://schemas.microsoft.com/office/drawing/2014/main" id="{08D04176-8BEB-41B3-900D-CAC21D494FDD}"/>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62" name="直接连接符 61">
              <a:extLst>
                <a:ext uri="{FF2B5EF4-FFF2-40B4-BE49-F238E27FC236}">
                  <a16:creationId xmlns:a16="http://schemas.microsoft.com/office/drawing/2014/main" id="{E19573F9-3E74-49F1-9810-B996433342AB}"/>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8E1F25D4-7708-449A-97A1-96BD5BC99E04}"/>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084BBC9E-DC92-48DD-AFC7-88F35EE247A9}"/>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5" name="图形 64">
              <a:extLst>
                <a:ext uri="{FF2B5EF4-FFF2-40B4-BE49-F238E27FC236}">
                  <a16:creationId xmlns:a16="http://schemas.microsoft.com/office/drawing/2014/main" id="{3F26E112-6255-47FC-B305-8D88A94843B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66" name="图形 65">
              <a:extLst>
                <a:ext uri="{FF2B5EF4-FFF2-40B4-BE49-F238E27FC236}">
                  <a16:creationId xmlns:a16="http://schemas.microsoft.com/office/drawing/2014/main" id="{414C7F5C-170D-4289-A891-5D75A00B7615}"/>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67" name="直接连接符 66">
              <a:extLst>
                <a:ext uri="{FF2B5EF4-FFF2-40B4-BE49-F238E27FC236}">
                  <a16:creationId xmlns:a16="http://schemas.microsoft.com/office/drawing/2014/main" id="{5860F7FB-BFA1-4EB3-822B-32905742364A}"/>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8" name="图形 67">
              <a:extLst>
                <a:ext uri="{FF2B5EF4-FFF2-40B4-BE49-F238E27FC236}">
                  <a16:creationId xmlns:a16="http://schemas.microsoft.com/office/drawing/2014/main" id="{39D07D85-B445-46D8-ABCB-12D6ABA669A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69" name="图形 68">
              <a:extLst>
                <a:ext uri="{FF2B5EF4-FFF2-40B4-BE49-F238E27FC236}">
                  <a16:creationId xmlns:a16="http://schemas.microsoft.com/office/drawing/2014/main" id="{E7E03C77-E40B-467F-8AA0-AE6D125DE398}"/>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70" name="直接连接符 69">
              <a:extLst>
                <a:ext uri="{FF2B5EF4-FFF2-40B4-BE49-F238E27FC236}">
                  <a16:creationId xmlns:a16="http://schemas.microsoft.com/office/drawing/2014/main" id="{1D1D64C3-C078-4A55-9A9F-5622A995CB99}"/>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1" name="图形 70">
              <a:extLst>
                <a:ext uri="{FF2B5EF4-FFF2-40B4-BE49-F238E27FC236}">
                  <a16:creationId xmlns:a16="http://schemas.microsoft.com/office/drawing/2014/main" id="{FF2A6927-596C-4390-B15D-7670ED679899}"/>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72" name="图形 71">
              <a:extLst>
                <a:ext uri="{FF2B5EF4-FFF2-40B4-BE49-F238E27FC236}">
                  <a16:creationId xmlns:a16="http://schemas.microsoft.com/office/drawing/2014/main" id="{A3372532-8994-438D-95E6-104A40DE946E}"/>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73" name="文本框 72">
              <a:extLst>
                <a:ext uri="{FF2B5EF4-FFF2-40B4-BE49-F238E27FC236}">
                  <a16:creationId xmlns:a16="http://schemas.microsoft.com/office/drawing/2014/main" id="{DDD870A9-9D5F-41E6-B924-BD7A5F8EE781}"/>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74" name="文本框 73">
              <a:extLst>
                <a:ext uri="{FF2B5EF4-FFF2-40B4-BE49-F238E27FC236}">
                  <a16:creationId xmlns:a16="http://schemas.microsoft.com/office/drawing/2014/main" id="{660B6E73-445F-48EA-BB30-96E4D732C1CB}"/>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75" name="文本框 74">
              <a:extLst>
                <a:ext uri="{FF2B5EF4-FFF2-40B4-BE49-F238E27FC236}">
                  <a16:creationId xmlns:a16="http://schemas.microsoft.com/office/drawing/2014/main" id="{CAF5E713-5CC9-42F7-B5BA-71491AA2C3DA}"/>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76" name="文本框 75">
              <a:extLst>
                <a:ext uri="{FF2B5EF4-FFF2-40B4-BE49-F238E27FC236}">
                  <a16:creationId xmlns:a16="http://schemas.microsoft.com/office/drawing/2014/main" id="{F38B965C-0F11-4868-880B-53F5109634C5}"/>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77" name="文本框 76">
              <a:extLst>
                <a:ext uri="{FF2B5EF4-FFF2-40B4-BE49-F238E27FC236}">
                  <a16:creationId xmlns:a16="http://schemas.microsoft.com/office/drawing/2014/main" id="{19EEA56C-EBA1-4313-97EF-789E4EA8158D}"/>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78" name="文本框 77">
              <a:extLst>
                <a:ext uri="{FF2B5EF4-FFF2-40B4-BE49-F238E27FC236}">
                  <a16:creationId xmlns:a16="http://schemas.microsoft.com/office/drawing/2014/main" id="{DDB59FD8-CCB7-4F42-AA49-9AC0E5F5A332}"/>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79" name="文本框 78">
              <a:extLst>
                <a:ext uri="{FF2B5EF4-FFF2-40B4-BE49-F238E27FC236}">
                  <a16:creationId xmlns:a16="http://schemas.microsoft.com/office/drawing/2014/main" id="{6A372F70-A792-4338-961A-2DEB6B317E1F}"/>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80" name="文本框 79">
              <a:extLst>
                <a:ext uri="{FF2B5EF4-FFF2-40B4-BE49-F238E27FC236}">
                  <a16:creationId xmlns:a16="http://schemas.microsoft.com/office/drawing/2014/main" id="{04004060-54D7-45AE-A6FD-93B7C2DA828E}"/>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sp>
        <p:nvSpPr>
          <p:cNvPr id="54" name="矩形 53">
            <a:extLst>
              <a:ext uri="{FF2B5EF4-FFF2-40B4-BE49-F238E27FC236}">
                <a16:creationId xmlns:a16="http://schemas.microsoft.com/office/drawing/2014/main" id="{4F9277F1-E4D0-4B83-8F5A-FB3256A41160}"/>
              </a:ext>
            </a:extLst>
          </p:cNvPr>
          <p:cNvSpPr/>
          <p:nvPr/>
        </p:nvSpPr>
        <p:spPr>
          <a:xfrm>
            <a:off x="5724207" y="2901679"/>
            <a:ext cx="316652" cy="316652"/>
          </a:xfrm>
          <a:prstGeom prst="rect">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a:extLst>
              <a:ext uri="{FF2B5EF4-FFF2-40B4-BE49-F238E27FC236}">
                <a16:creationId xmlns:a16="http://schemas.microsoft.com/office/drawing/2014/main" id="{2E3B8262-DC6B-4231-80FD-E0816655D819}"/>
              </a:ext>
            </a:extLst>
          </p:cNvPr>
          <p:cNvSpPr txBox="1"/>
          <p:nvPr/>
        </p:nvSpPr>
        <p:spPr>
          <a:xfrm>
            <a:off x="6160936" y="2781761"/>
            <a:ext cx="1835925" cy="369332"/>
          </a:xfrm>
          <a:prstGeom prst="rect">
            <a:avLst/>
          </a:prstGeom>
          <a:noFill/>
        </p:spPr>
        <p:txBody>
          <a:bodyPr wrap="square">
            <a:spAutoFit/>
          </a:bodyPr>
          <a:lstStyle/>
          <a:p>
            <a:r>
              <a:rPr lang="zh-CN" altLang="en-US" b="1" dirty="0">
                <a:solidFill>
                  <a:schemeClr val="accent1">
                    <a:lumMod val="75000"/>
                  </a:schemeClr>
                </a:solidFill>
              </a:rPr>
              <a:t>丢弃误码的分组</a:t>
            </a:r>
            <a:endParaRPr lang="zh-CN" altLang="en-US" dirty="0">
              <a:solidFill>
                <a:schemeClr val="accent1">
                  <a:lumMod val="75000"/>
                </a:schemeClr>
              </a:solidFill>
            </a:endParaRPr>
          </a:p>
        </p:txBody>
      </p:sp>
    </p:spTree>
    <p:custDataLst>
      <p:tags r:id="rId1"/>
    </p:custDataLst>
    <p:extLst>
      <p:ext uri="{BB962C8B-B14F-4D97-AF65-F5344CB8AC3E}">
        <p14:creationId xmlns:p14="http://schemas.microsoft.com/office/powerpoint/2010/main" val="255656207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afterEffect">
                                  <p:stCondLst>
                                    <p:cond delay="0"/>
                                  </p:stCondLst>
                                  <p:childTnLst>
                                    <p:animRot by="21600000">
                                      <p:cBhvr>
                                        <p:cTn id="6" dur="2000" fill="hold"/>
                                        <p:tgtEl>
                                          <p:spTgt spid="54"/>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12" presetClass="entr" presetSubtype="8" fill="hold" grpId="0" nodeType="clickEffect">
                                  <p:stCondLst>
                                    <p:cond delay="0"/>
                                  </p:stCondLst>
                                  <p:childTnLst>
                                    <p:set>
                                      <p:cBhvr>
                                        <p:cTn id="10" dur="1" fill="hold">
                                          <p:stCondLst>
                                            <p:cond delay="0"/>
                                          </p:stCondLst>
                                        </p:cTn>
                                        <p:tgtEl>
                                          <p:spTgt spid="55"/>
                                        </p:tgtEl>
                                        <p:attrNameLst>
                                          <p:attrName>style.visibility</p:attrName>
                                        </p:attrNameLst>
                                      </p:cBhvr>
                                      <p:to>
                                        <p:strVal val="visible"/>
                                      </p:to>
                                    </p:set>
                                    <p:anim calcmode="lin" valueType="num">
                                      <p:cBhvr additive="base">
                                        <p:cTn id="11" dur="500"/>
                                        <p:tgtEl>
                                          <p:spTgt spid="55"/>
                                        </p:tgtEl>
                                        <p:attrNameLst>
                                          <p:attrName>ppt_x</p:attrName>
                                        </p:attrNameLst>
                                      </p:cBhvr>
                                      <p:tavLst>
                                        <p:tav tm="0">
                                          <p:val>
                                            <p:strVal val="#ppt_x-#ppt_w*1.125000"/>
                                          </p:val>
                                        </p:tav>
                                        <p:tav tm="100000">
                                          <p:val>
                                            <p:strVal val="#ppt_x"/>
                                          </p:val>
                                        </p:tav>
                                      </p:tavLst>
                                    </p:anim>
                                    <p:animEffect transition="in" filter="wipe(right)">
                                      <p:cBhvr>
                                        <p:cTn id="12"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íşḷide">
            <a:extLst>
              <a:ext uri="{FF2B5EF4-FFF2-40B4-BE49-F238E27FC236}">
                <a16:creationId xmlns:a16="http://schemas.microsoft.com/office/drawing/2014/main" id="{BCA8AB15-F70B-41BB-904E-E77363F8E742}"/>
              </a:ext>
            </a:extLst>
          </p:cNvPr>
          <p:cNvGrpSpPr/>
          <p:nvPr/>
        </p:nvGrpSpPr>
        <p:grpSpPr>
          <a:xfrm>
            <a:off x="304801" y="749300"/>
            <a:ext cx="3204266" cy="1685995"/>
            <a:chOff x="1824547" y="1772033"/>
            <a:chExt cx="3204266" cy="1685995"/>
          </a:xfrm>
        </p:grpSpPr>
        <p:grpSp>
          <p:nvGrpSpPr>
            <p:cNvPr id="41" name="íṧḻidê">
              <a:extLst>
                <a:ext uri="{FF2B5EF4-FFF2-40B4-BE49-F238E27FC236}">
                  <a16:creationId xmlns:a16="http://schemas.microsoft.com/office/drawing/2014/main" id="{338D01F5-B30C-42E0-AC31-1E0C8B79BAB0}"/>
                </a:ext>
              </a:extLst>
            </p:cNvPr>
            <p:cNvGrpSpPr/>
            <p:nvPr/>
          </p:nvGrpSpPr>
          <p:grpSpPr>
            <a:xfrm>
              <a:off x="1900723" y="3350028"/>
              <a:ext cx="2255352" cy="108000"/>
              <a:chOff x="1414882" y="3594331"/>
              <a:chExt cx="2160000" cy="108000"/>
            </a:xfrm>
          </p:grpSpPr>
          <p:sp>
            <p:nvSpPr>
              <p:cNvPr id="44" name="ï$lïďê">
                <a:extLst>
                  <a:ext uri="{FF2B5EF4-FFF2-40B4-BE49-F238E27FC236}">
                    <a16:creationId xmlns:a16="http://schemas.microsoft.com/office/drawing/2014/main" id="{5A53CEB9-C07B-4DD8-99A8-63D5151B9CC5}"/>
                  </a:ext>
                </a:extLst>
              </p:cNvPr>
              <p:cNvSpPr/>
              <p:nvPr/>
            </p:nvSpPr>
            <p:spPr>
              <a:xfrm>
                <a:off x="1414882" y="3594331"/>
                <a:ext cx="2160000" cy="108000"/>
              </a:xfrm>
              <a:prstGeom prst="roundRect">
                <a:avLst>
                  <a:gd name="adj" fmla="val 50000"/>
                </a:avLst>
              </a:prstGeom>
              <a:solidFill>
                <a:schemeClr val="tx1">
                  <a:lumMod val="50000"/>
                  <a:lumOff val="50000"/>
                  <a:alpha val="14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sp>
            <p:nvSpPr>
              <p:cNvPr id="45" name="ï$liḍê">
                <a:extLst>
                  <a:ext uri="{FF2B5EF4-FFF2-40B4-BE49-F238E27FC236}">
                    <a16:creationId xmlns:a16="http://schemas.microsoft.com/office/drawing/2014/main" id="{38A10875-3383-4AF3-89E4-FF3037E71193}"/>
                  </a:ext>
                </a:extLst>
              </p:cNvPr>
              <p:cNvSpPr/>
              <p:nvPr/>
            </p:nvSpPr>
            <p:spPr>
              <a:xfrm>
                <a:off x="1414882" y="3594331"/>
                <a:ext cx="1080000" cy="108000"/>
              </a:xfrm>
              <a:prstGeom prst="roundRect">
                <a:avLst>
                  <a:gd name="adj" fmla="val 50000"/>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grpSp>
        <p:sp>
          <p:nvSpPr>
            <p:cNvPr id="43" name="iṥḷîdê">
              <a:extLst>
                <a:ext uri="{FF2B5EF4-FFF2-40B4-BE49-F238E27FC236}">
                  <a16:creationId xmlns:a16="http://schemas.microsoft.com/office/drawing/2014/main" id="{54BFA9F9-00B1-46A8-BF3A-D0672964F5A1}"/>
                </a:ext>
              </a:extLst>
            </p:cNvPr>
            <p:cNvSpPr/>
            <p:nvPr/>
          </p:nvSpPr>
          <p:spPr>
            <a:xfrm>
              <a:off x="1824547" y="1772033"/>
              <a:ext cx="3204266" cy="1294978"/>
            </a:xfrm>
            <a:prstGeom prst="rect">
              <a:avLst/>
            </a:prstGeom>
          </p:spPr>
          <p:txBody>
            <a:bodyPr anchor="b" anchorCtr="0">
              <a:noAutofit/>
            </a:bodyPr>
            <a:lstStyle/>
            <a:p>
              <a:pPr>
                <a:buSzPct val="25000"/>
              </a:pPr>
              <a:r>
                <a:rPr lang="zh-CN" altLang="en-US" sz="3200" b="1" dirty="0"/>
                <a:t>我国互联网</a:t>
              </a:r>
              <a:endParaRPr lang="en-US" altLang="zh-CN" sz="3200" b="1" dirty="0"/>
            </a:p>
            <a:p>
              <a:pPr>
                <a:buSzPct val="25000"/>
              </a:pPr>
              <a:r>
                <a:rPr lang="zh-CN" altLang="en-US" sz="3200" b="1" dirty="0"/>
                <a:t>发展情况</a:t>
              </a:r>
              <a:endParaRPr lang="en-US" altLang="zh-CN" sz="3200" b="1" dirty="0"/>
            </a:p>
          </p:txBody>
        </p:sp>
      </p:grpSp>
      <p:pic>
        <p:nvPicPr>
          <p:cNvPr id="4" name="图片 3">
            <a:extLst>
              <a:ext uri="{FF2B5EF4-FFF2-40B4-BE49-F238E27FC236}">
                <a16:creationId xmlns:a16="http://schemas.microsoft.com/office/drawing/2014/main" id="{045F454F-5CA2-96BB-3635-5EAAD8F5A224}"/>
              </a:ext>
            </a:extLst>
          </p:cNvPr>
          <p:cNvPicPr>
            <a:picLocks noChangeAspect="1"/>
          </p:cNvPicPr>
          <p:nvPr/>
        </p:nvPicPr>
        <p:blipFill>
          <a:blip r:embed="rId3"/>
          <a:stretch>
            <a:fillRect/>
          </a:stretch>
        </p:blipFill>
        <p:spPr>
          <a:xfrm>
            <a:off x="2693375" y="2674469"/>
            <a:ext cx="6805250" cy="3429297"/>
          </a:xfrm>
          <a:prstGeom prst="rect">
            <a:avLst/>
          </a:prstGeom>
        </p:spPr>
      </p:pic>
    </p:spTree>
    <p:custDataLst>
      <p:tags r:id="rId1"/>
    </p:custDataLst>
    <p:extLst>
      <p:ext uri="{BB962C8B-B14F-4D97-AF65-F5344CB8AC3E}">
        <p14:creationId xmlns:p14="http://schemas.microsoft.com/office/powerpoint/2010/main" val="929781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Scale>
                                      <p:cBhvr>
                                        <p:cTn id="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4"/>
                                        </p:tgtEl>
                                        <p:attrNameLst>
                                          <p:attrName>ppt_x</p:attrName>
                                          <p:attrName>ppt_y</p:attrName>
                                        </p:attrNameLst>
                                      </p:cBhvr>
                                    </p:animMotion>
                                    <p:animEffect transition="in" filter="fade">
                                      <p:cBhvr>
                                        <p:cTn id="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10552974" y="1299908"/>
            <a:ext cx="1334228" cy="482600"/>
          </a:xfrm>
          <a:prstGeom prst="rect">
            <a:avLst/>
          </a:prstGeom>
          <a:solidFill>
            <a:schemeClr val="accent3">
              <a:lumMod val="75000"/>
            </a:schemeClr>
          </a:solidFill>
          <a:ln w="12700" cap="rnd">
            <a:noFill/>
            <a:prstDash val="solid"/>
            <a:round/>
            <a:headEnd/>
            <a:tailEnd/>
          </a:ln>
          <a:effectLst>
            <a:outerShdw blurRad="254000" dist="127000" algn="ctr" rotWithShape="0">
              <a:schemeClr val="accent3">
                <a:lumMod val="7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3" name="云形 32">
            <a:extLst>
              <a:ext uri="{FF2B5EF4-FFF2-40B4-BE49-F238E27FC236}">
                <a16:creationId xmlns:a16="http://schemas.microsoft.com/office/drawing/2014/main" id="{9FED7C39-CD02-4EA6-A872-963CA758F7E4}"/>
              </a:ext>
            </a:extLst>
          </p:cNvPr>
          <p:cNvSpPr/>
          <p:nvPr/>
        </p:nvSpPr>
        <p:spPr>
          <a:xfrm>
            <a:off x="3524570" y="2614379"/>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4" name="图形 33">
            <a:extLst>
              <a:ext uri="{FF2B5EF4-FFF2-40B4-BE49-F238E27FC236}">
                <a16:creationId xmlns:a16="http://schemas.microsoft.com/office/drawing/2014/main" id="{6BC5E3E0-632B-43DF-BF17-0662D467420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048602" y="3467178"/>
            <a:ext cx="721661" cy="438478"/>
          </a:xfrm>
          <a:prstGeom prst="rect">
            <a:avLst/>
          </a:prstGeom>
        </p:spPr>
      </p:pic>
      <p:pic>
        <p:nvPicPr>
          <p:cNvPr id="35" name="图形 34">
            <a:extLst>
              <a:ext uri="{FF2B5EF4-FFF2-40B4-BE49-F238E27FC236}">
                <a16:creationId xmlns:a16="http://schemas.microsoft.com/office/drawing/2014/main" id="{7CACE73C-CF03-4515-82A0-FBBBEF20DA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442178" y="3657862"/>
            <a:ext cx="529643" cy="512277"/>
          </a:xfrm>
          <a:prstGeom prst="rect">
            <a:avLst/>
          </a:prstGeom>
        </p:spPr>
      </p:pic>
      <p:cxnSp>
        <p:nvCxnSpPr>
          <p:cNvPr id="36" name="直接连接符 35">
            <a:extLst>
              <a:ext uri="{FF2B5EF4-FFF2-40B4-BE49-F238E27FC236}">
                <a16:creationId xmlns:a16="http://schemas.microsoft.com/office/drawing/2014/main" id="{569BC239-3647-42E0-B55B-111C172B250F}"/>
              </a:ext>
            </a:extLst>
          </p:cNvPr>
          <p:cNvCxnSpPr>
            <a:cxnSpLocks/>
          </p:cNvCxnSpPr>
          <p:nvPr/>
        </p:nvCxnSpPr>
        <p:spPr>
          <a:xfrm flipV="1">
            <a:off x="4210813" y="3108612"/>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BC044064-4279-4D01-9890-00252A6F64FF}"/>
              </a:ext>
            </a:extLst>
          </p:cNvPr>
          <p:cNvCxnSpPr>
            <a:cxnSpLocks/>
          </p:cNvCxnSpPr>
          <p:nvPr/>
        </p:nvCxnSpPr>
        <p:spPr>
          <a:xfrm>
            <a:off x="5912169" y="3060007"/>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77D28752-3DB7-4D70-996F-A24F9515ED8C}"/>
              </a:ext>
            </a:extLst>
          </p:cNvPr>
          <p:cNvCxnSpPr>
            <a:cxnSpLocks/>
          </p:cNvCxnSpPr>
          <p:nvPr/>
        </p:nvCxnSpPr>
        <p:spPr>
          <a:xfrm>
            <a:off x="4206142" y="3928394"/>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1EDB779F-5DC7-4346-876A-228304BC5D51}"/>
              </a:ext>
            </a:extLst>
          </p:cNvPr>
          <p:cNvCxnSpPr>
            <a:cxnSpLocks/>
          </p:cNvCxnSpPr>
          <p:nvPr/>
        </p:nvCxnSpPr>
        <p:spPr>
          <a:xfrm flipV="1">
            <a:off x="5341927" y="4864774"/>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9B0C4542-09BD-447C-9483-75A036E3BE33}"/>
              </a:ext>
            </a:extLst>
          </p:cNvPr>
          <p:cNvCxnSpPr>
            <a:cxnSpLocks/>
          </p:cNvCxnSpPr>
          <p:nvPr/>
        </p:nvCxnSpPr>
        <p:spPr>
          <a:xfrm flipH="1">
            <a:off x="7185084" y="3636007"/>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BB1CBCE5-3D48-4519-8A15-1BE7B716F733}"/>
              </a:ext>
            </a:extLst>
          </p:cNvPr>
          <p:cNvCxnSpPr>
            <a:cxnSpLocks/>
          </p:cNvCxnSpPr>
          <p:nvPr/>
        </p:nvCxnSpPr>
        <p:spPr>
          <a:xfrm flipH="1">
            <a:off x="5341927" y="3060007"/>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50B5DEF2-881B-43C0-9BCF-3458ABAEE7C8}"/>
              </a:ext>
            </a:extLst>
          </p:cNvPr>
          <p:cNvCxnSpPr>
            <a:cxnSpLocks/>
          </p:cNvCxnSpPr>
          <p:nvPr/>
        </p:nvCxnSpPr>
        <p:spPr>
          <a:xfrm>
            <a:off x="5912169" y="3060007"/>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43" name="图形 42">
            <a:extLst>
              <a:ext uri="{FF2B5EF4-FFF2-40B4-BE49-F238E27FC236}">
                <a16:creationId xmlns:a16="http://schemas.microsoft.com/office/drawing/2014/main" id="{6F1672E3-3DD2-4BE7-876E-F5216AC06DC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961485" y="3722284"/>
            <a:ext cx="498657" cy="412221"/>
          </a:xfrm>
          <a:prstGeom prst="rect">
            <a:avLst/>
          </a:prstGeom>
        </p:spPr>
      </p:pic>
      <p:pic>
        <p:nvPicPr>
          <p:cNvPr id="51" name="图形 50">
            <a:extLst>
              <a:ext uri="{FF2B5EF4-FFF2-40B4-BE49-F238E27FC236}">
                <a16:creationId xmlns:a16="http://schemas.microsoft.com/office/drawing/2014/main" id="{1A72595B-2AF7-4EDB-BD69-938B07F68165}"/>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622869" y="3516173"/>
            <a:ext cx="498657" cy="412221"/>
          </a:xfrm>
          <a:prstGeom prst="rect">
            <a:avLst/>
          </a:prstGeom>
        </p:spPr>
      </p:pic>
      <p:sp>
        <p:nvSpPr>
          <p:cNvPr id="52" name="文本框 51">
            <a:extLst>
              <a:ext uri="{FF2B5EF4-FFF2-40B4-BE49-F238E27FC236}">
                <a16:creationId xmlns:a16="http://schemas.microsoft.com/office/drawing/2014/main" id="{0E4D146E-D109-4D02-826F-245D0DD11CE5}"/>
              </a:ext>
            </a:extLst>
          </p:cNvPr>
          <p:cNvSpPr txBox="1"/>
          <p:nvPr/>
        </p:nvSpPr>
        <p:spPr>
          <a:xfrm>
            <a:off x="3991449" y="4119108"/>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58" name="文本框 57">
            <a:extLst>
              <a:ext uri="{FF2B5EF4-FFF2-40B4-BE49-F238E27FC236}">
                <a16:creationId xmlns:a16="http://schemas.microsoft.com/office/drawing/2014/main" id="{28302F8C-4F3F-4216-B1B9-0C97991C026A}"/>
              </a:ext>
            </a:extLst>
          </p:cNvPr>
          <p:cNvSpPr txBox="1"/>
          <p:nvPr/>
        </p:nvSpPr>
        <p:spPr>
          <a:xfrm>
            <a:off x="5418066" y="3223725"/>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59" name="文本框 58">
            <a:extLst>
              <a:ext uri="{FF2B5EF4-FFF2-40B4-BE49-F238E27FC236}">
                <a16:creationId xmlns:a16="http://schemas.microsoft.com/office/drawing/2014/main" id="{79685AB2-B734-4F0E-93E0-B22B41797C91}"/>
              </a:ext>
            </a:extLst>
          </p:cNvPr>
          <p:cNvSpPr txBox="1"/>
          <p:nvPr/>
        </p:nvSpPr>
        <p:spPr>
          <a:xfrm>
            <a:off x="7271422" y="3593057"/>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60" name="文本框 59">
            <a:extLst>
              <a:ext uri="{FF2B5EF4-FFF2-40B4-BE49-F238E27FC236}">
                <a16:creationId xmlns:a16="http://schemas.microsoft.com/office/drawing/2014/main" id="{73A8264F-7EB5-4C77-B37A-DF1C2A025103}"/>
              </a:ext>
            </a:extLst>
          </p:cNvPr>
          <p:cNvSpPr txBox="1"/>
          <p:nvPr/>
        </p:nvSpPr>
        <p:spPr>
          <a:xfrm>
            <a:off x="6585304" y="4481983"/>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61" name="文本框 60">
            <a:extLst>
              <a:ext uri="{FF2B5EF4-FFF2-40B4-BE49-F238E27FC236}">
                <a16:creationId xmlns:a16="http://schemas.microsoft.com/office/drawing/2014/main" id="{08D04176-8BEB-41B3-900D-CAC21D494FDD}"/>
              </a:ext>
            </a:extLst>
          </p:cNvPr>
          <p:cNvSpPr txBox="1"/>
          <p:nvPr/>
        </p:nvSpPr>
        <p:spPr>
          <a:xfrm>
            <a:off x="5418066" y="4727594"/>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62" name="直接连接符 61">
            <a:extLst>
              <a:ext uri="{FF2B5EF4-FFF2-40B4-BE49-F238E27FC236}">
                <a16:creationId xmlns:a16="http://schemas.microsoft.com/office/drawing/2014/main" id="{E19573F9-3E74-49F1-9810-B996433342AB}"/>
              </a:ext>
            </a:extLst>
          </p:cNvPr>
          <p:cNvCxnSpPr/>
          <p:nvPr/>
        </p:nvCxnSpPr>
        <p:spPr>
          <a:xfrm>
            <a:off x="2952871" y="3962389"/>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8E1F25D4-7708-449A-97A1-96BD5BC99E04}"/>
              </a:ext>
            </a:extLst>
          </p:cNvPr>
          <p:cNvCxnSpPr/>
          <p:nvPr/>
        </p:nvCxnSpPr>
        <p:spPr>
          <a:xfrm>
            <a:off x="8121526" y="3722283"/>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084BBC9E-DC92-48DD-AFC7-88F35EE247A9}"/>
              </a:ext>
            </a:extLst>
          </p:cNvPr>
          <p:cNvCxnSpPr>
            <a:cxnSpLocks/>
          </p:cNvCxnSpPr>
          <p:nvPr/>
        </p:nvCxnSpPr>
        <p:spPr>
          <a:xfrm flipH="1">
            <a:off x="4877146" y="5160015"/>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5" name="图形 64">
            <a:extLst>
              <a:ext uri="{FF2B5EF4-FFF2-40B4-BE49-F238E27FC236}">
                <a16:creationId xmlns:a16="http://schemas.microsoft.com/office/drawing/2014/main" id="{3F26E112-6255-47FC-B305-8D88A94843B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97224" y="5862865"/>
            <a:ext cx="464267" cy="576035"/>
          </a:xfrm>
          <a:prstGeom prst="rect">
            <a:avLst/>
          </a:prstGeom>
        </p:spPr>
      </p:pic>
      <p:pic>
        <p:nvPicPr>
          <p:cNvPr id="66" name="图形 65">
            <a:extLst>
              <a:ext uri="{FF2B5EF4-FFF2-40B4-BE49-F238E27FC236}">
                <a16:creationId xmlns:a16="http://schemas.microsoft.com/office/drawing/2014/main" id="{414C7F5C-170D-4289-A891-5D75A00B7615}"/>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106323" y="5030140"/>
            <a:ext cx="498657" cy="412221"/>
          </a:xfrm>
          <a:prstGeom prst="rect">
            <a:avLst/>
          </a:prstGeom>
        </p:spPr>
      </p:pic>
      <p:cxnSp>
        <p:nvCxnSpPr>
          <p:cNvPr id="67" name="直接连接符 66">
            <a:extLst>
              <a:ext uri="{FF2B5EF4-FFF2-40B4-BE49-F238E27FC236}">
                <a16:creationId xmlns:a16="http://schemas.microsoft.com/office/drawing/2014/main" id="{5860F7FB-BFA1-4EB3-822B-32905742364A}"/>
              </a:ext>
            </a:extLst>
          </p:cNvPr>
          <p:cNvCxnSpPr>
            <a:cxnSpLocks/>
          </p:cNvCxnSpPr>
          <p:nvPr/>
        </p:nvCxnSpPr>
        <p:spPr>
          <a:xfrm>
            <a:off x="7196048" y="4819626"/>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8" name="图形 67">
            <a:extLst>
              <a:ext uri="{FF2B5EF4-FFF2-40B4-BE49-F238E27FC236}">
                <a16:creationId xmlns:a16="http://schemas.microsoft.com/office/drawing/2014/main" id="{39D07D85-B445-46D8-ABCB-12D6ABA669A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843149" y="5194483"/>
            <a:ext cx="498657" cy="558839"/>
          </a:xfrm>
          <a:prstGeom prst="rect">
            <a:avLst/>
          </a:prstGeom>
        </p:spPr>
      </p:pic>
      <p:pic>
        <p:nvPicPr>
          <p:cNvPr id="69" name="图形 68">
            <a:extLst>
              <a:ext uri="{FF2B5EF4-FFF2-40B4-BE49-F238E27FC236}">
                <a16:creationId xmlns:a16="http://schemas.microsoft.com/office/drawing/2014/main" id="{E7E03C77-E40B-467F-8AA0-AE6D125DE398}"/>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929319" y="4658662"/>
            <a:ext cx="498657" cy="412221"/>
          </a:xfrm>
          <a:prstGeom prst="rect">
            <a:avLst/>
          </a:prstGeom>
        </p:spPr>
      </p:pic>
      <p:cxnSp>
        <p:nvCxnSpPr>
          <p:cNvPr id="70" name="直接连接符 69">
            <a:extLst>
              <a:ext uri="{FF2B5EF4-FFF2-40B4-BE49-F238E27FC236}">
                <a16:creationId xmlns:a16="http://schemas.microsoft.com/office/drawing/2014/main" id="{1D1D64C3-C078-4A55-9A9F-5622A995CB99}"/>
              </a:ext>
            </a:extLst>
          </p:cNvPr>
          <p:cNvCxnSpPr>
            <a:cxnSpLocks/>
          </p:cNvCxnSpPr>
          <p:nvPr/>
        </p:nvCxnSpPr>
        <p:spPr>
          <a:xfrm>
            <a:off x="5890252" y="2200360"/>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1" name="图形 70">
            <a:extLst>
              <a:ext uri="{FF2B5EF4-FFF2-40B4-BE49-F238E27FC236}">
                <a16:creationId xmlns:a16="http://schemas.microsoft.com/office/drawing/2014/main" id="{FF2A6927-596C-4390-B15D-7670ED679899}"/>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705828" y="1982423"/>
            <a:ext cx="412681" cy="541644"/>
          </a:xfrm>
          <a:prstGeom prst="rect">
            <a:avLst/>
          </a:prstGeom>
        </p:spPr>
      </p:pic>
      <p:pic>
        <p:nvPicPr>
          <p:cNvPr id="72" name="图形 71">
            <a:extLst>
              <a:ext uri="{FF2B5EF4-FFF2-40B4-BE49-F238E27FC236}">
                <a16:creationId xmlns:a16="http://schemas.microsoft.com/office/drawing/2014/main" id="{A3372532-8994-438D-95E6-104A40DE946E}"/>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662841" y="2902502"/>
            <a:ext cx="498657" cy="412221"/>
          </a:xfrm>
          <a:prstGeom prst="rect">
            <a:avLst/>
          </a:prstGeom>
        </p:spPr>
      </p:pic>
      <p:sp>
        <p:nvSpPr>
          <p:cNvPr id="73" name="文本框 72">
            <a:extLst>
              <a:ext uri="{FF2B5EF4-FFF2-40B4-BE49-F238E27FC236}">
                <a16:creationId xmlns:a16="http://schemas.microsoft.com/office/drawing/2014/main" id="{DDD870A9-9D5F-41E6-B924-BD7A5F8EE781}"/>
              </a:ext>
            </a:extLst>
          </p:cNvPr>
          <p:cNvSpPr txBox="1"/>
          <p:nvPr/>
        </p:nvSpPr>
        <p:spPr>
          <a:xfrm>
            <a:off x="5341927" y="5375575"/>
            <a:ext cx="1467117" cy="369332"/>
          </a:xfrm>
          <a:prstGeom prst="rect">
            <a:avLst/>
          </a:prstGeom>
          <a:noFill/>
        </p:spPr>
        <p:txBody>
          <a:bodyPr wrap="square" rtlCol="0">
            <a:spAutoFit/>
          </a:bodyPr>
          <a:lstStyle/>
          <a:p>
            <a:pPr algn="ctr"/>
            <a:r>
              <a:rPr lang="zh-CN" altLang="en-US" b="1" dirty="0"/>
              <a:t>分组交换网</a:t>
            </a:r>
          </a:p>
        </p:txBody>
      </p:sp>
      <p:sp>
        <p:nvSpPr>
          <p:cNvPr id="74" name="文本框 73">
            <a:extLst>
              <a:ext uri="{FF2B5EF4-FFF2-40B4-BE49-F238E27FC236}">
                <a16:creationId xmlns:a16="http://schemas.microsoft.com/office/drawing/2014/main" id="{660B6E73-445F-48EA-BB30-96E4D732C1CB}"/>
              </a:ext>
            </a:extLst>
          </p:cNvPr>
          <p:cNvSpPr txBox="1"/>
          <p:nvPr/>
        </p:nvSpPr>
        <p:spPr>
          <a:xfrm>
            <a:off x="2542436" y="4142648"/>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75" name="文本框 74">
            <a:extLst>
              <a:ext uri="{FF2B5EF4-FFF2-40B4-BE49-F238E27FC236}">
                <a16:creationId xmlns:a16="http://schemas.microsoft.com/office/drawing/2014/main" id="{CAF5E713-5CC9-42F7-B5BA-71491AA2C3DA}"/>
              </a:ext>
            </a:extLst>
          </p:cNvPr>
          <p:cNvSpPr txBox="1"/>
          <p:nvPr/>
        </p:nvSpPr>
        <p:spPr>
          <a:xfrm>
            <a:off x="6124723" y="2024214"/>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76" name="文本框 75">
            <a:extLst>
              <a:ext uri="{FF2B5EF4-FFF2-40B4-BE49-F238E27FC236}">
                <a16:creationId xmlns:a16="http://schemas.microsoft.com/office/drawing/2014/main" id="{F38B965C-0F11-4868-880B-53F5109634C5}"/>
              </a:ext>
            </a:extLst>
          </p:cNvPr>
          <p:cNvSpPr txBox="1"/>
          <p:nvPr/>
        </p:nvSpPr>
        <p:spPr>
          <a:xfrm>
            <a:off x="9194739" y="3949839"/>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77" name="文本框 76">
            <a:extLst>
              <a:ext uri="{FF2B5EF4-FFF2-40B4-BE49-F238E27FC236}">
                <a16:creationId xmlns:a16="http://schemas.microsoft.com/office/drawing/2014/main" id="{19EEA56C-EBA1-4313-97EF-789E4EA8158D}"/>
              </a:ext>
            </a:extLst>
          </p:cNvPr>
          <p:cNvSpPr txBox="1"/>
          <p:nvPr/>
        </p:nvSpPr>
        <p:spPr>
          <a:xfrm>
            <a:off x="7839654" y="5742104"/>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78" name="文本框 77">
            <a:extLst>
              <a:ext uri="{FF2B5EF4-FFF2-40B4-BE49-F238E27FC236}">
                <a16:creationId xmlns:a16="http://schemas.microsoft.com/office/drawing/2014/main" id="{DDB59FD8-CCB7-4F42-AA49-9AC0E5F5A332}"/>
              </a:ext>
            </a:extLst>
          </p:cNvPr>
          <p:cNvSpPr txBox="1"/>
          <p:nvPr/>
        </p:nvSpPr>
        <p:spPr>
          <a:xfrm>
            <a:off x="5031482" y="5953761"/>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79" name="文本框 78">
            <a:extLst>
              <a:ext uri="{FF2B5EF4-FFF2-40B4-BE49-F238E27FC236}">
                <a16:creationId xmlns:a16="http://schemas.microsoft.com/office/drawing/2014/main" id="{6A372F70-A792-4338-961A-2DEB6B317E1F}"/>
              </a:ext>
            </a:extLst>
          </p:cNvPr>
          <p:cNvSpPr txBox="1"/>
          <p:nvPr/>
        </p:nvSpPr>
        <p:spPr>
          <a:xfrm>
            <a:off x="4452115" y="3739062"/>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80" name="文本框 79">
            <a:extLst>
              <a:ext uri="{FF2B5EF4-FFF2-40B4-BE49-F238E27FC236}">
                <a16:creationId xmlns:a16="http://schemas.microsoft.com/office/drawing/2014/main" id="{04004060-54D7-45AE-A6FD-93B7C2DA828E}"/>
              </a:ext>
            </a:extLst>
          </p:cNvPr>
          <p:cNvSpPr txBox="1"/>
          <p:nvPr/>
        </p:nvSpPr>
        <p:spPr>
          <a:xfrm>
            <a:off x="2431216" y="3364429"/>
            <a:ext cx="650291" cy="338554"/>
          </a:xfrm>
          <a:prstGeom prst="rect">
            <a:avLst/>
          </a:prstGeom>
          <a:noFill/>
        </p:spPr>
        <p:txBody>
          <a:bodyPr wrap="square" rtlCol="0">
            <a:spAutoFit/>
          </a:bodyPr>
          <a:lstStyle/>
          <a:p>
            <a:r>
              <a:rPr lang="zh-CN" altLang="en-US" sz="1600" b="1" dirty="0"/>
              <a:t>主机</a:t>
            </a:r>
          </a:p>
        </p:txBody>
      </p:sp>
      <p:sp>
        <p:nvSpPr>
          <p:cNvPr id="54" name="矩形 53">
            <a:extLst>
              <a:ext uri="{FF2B5EF4-FFF2-40B4-BE49-F238E27FC236}">
                <a16:creationId xmlns:a16="http://schemas.microsoft.com/office/drawing/2014/main" id="{4F9277F1-E4D0-4B83-8F5A-FB3256A41160}"/>
              </a:ext>
            </a:extLst>
          </p:cNvPr>
          <p:cNvSpPr/>
          <p:nvPr/>
        </p:nvSpPr>
        <p:spPr>
          <a:xfrm>
            <a:off x="3054666" y="3623016"/>
            <a:ext cx="316652" cy="316652"/>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a:extLst>
              <a:ext uri="{FF2B5EF4-FFF2-40B4-BE49-F238E27FC236}">
                <a16:creationId xmlns:a16="http://schemas.microsoft.com/office/drawing/2014/main" id="{2E3B8262-DC6B-4231-80FD-E0816655D819}"/>
              </a:ext>
            </a:extLst>
          </p:cNvPr>
          <p:cNvSpPr txBox="1"/>
          <p:nvPr/>
        </p:nvSpPr>
        <p:spPr>
          <a:xfrm>
            <a:off x="3575704" y="4890484"/>
            <a:ext cx="1835925" cy="646331"/>
          </a:xfrm>
          <a:prstGeom prst="rect">
            <a:avLst/>
          </a:prstGeom>
          <a:noFill/>
        </p:spPr>
        <p:txBody>
          <a:bodyPr wrap="square">
            <a:spAutoFit/>
          </a:bodyPr>
          <a:lstStyle/>
          <a:p>
            <a:r>
              <a:rPr lang="zh-CN" altLang="en-US" b="1" dirty="0">
                <a:solidFill>
                  <a:schemeClr val="accent1">
                    <a:lumMod val="75000"/>
                  </a:schemeClr>
                </a:solidFill>
              </a:rPr>
              <a:t>根据丢弃策略</a:t>
            </a:r>
            <a:endParaRPr lang="en-US" altLang="zh-CN" b="1" dirty="0">
              <a:solidFill>
                <a:schemeClr val="accent1">
                  <a:lumMod val="75000"/>
                </a:schemeClr>
              </a:solidFill>
            </a:endParaRPr>
          </a:p>
          <a:p>
            <a:r>
              <a:rPr lang="zh-CN" altLang="en-US" b="1" dirty="0">
                <a:solidFill>
                  <a:schemeClr val="accent1">
                    <a:lumMod val="75000"/>
                  </a:schemeClr>
                </a:solidFill>
              </a:rPr>
              <a:t>主动丢弃分组</a:t>
            </a:r>
            <a:endParaRPr lang="zh-CN" altLang="en-US" dirty="0">
              <a:solidFill>
                <a:schemeClr val="accent1">
                  <a:lumMod val="75000"/>
                </a:schemeClr>
              </a:solidFill>
            </a:endParaRPr>
          </a:p>
        </p:txBody>
      </p:sp>
    </p:spTree>
    <p:custDataLst>
      <p:tags r:id="rId1"/>
    </p:custDataLst>
    <p:extLst>
      <p:ext uri="{BB962C8B-B14F-4D97-AF65-F5344CB8AC3E}">
        <p14:creationId xmlns:p14="http://schemas.microsoft.com/office/powerpoint/2010/main" val="161760493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p:tgtEl>
                                          <p:spTgt spid="54"/>
                                        </p:tgtEl>
                                        <p:attrNameLst>
                                          <p:attrName>ppt_x</p:attrName>
                                        </p:attrNameLst>
                                      </p:cBhvr>
                                      <p:tavLst>
                                        <p:tav tm="0">
                                          <p:val>
                                            <p:strVal val="#ppt_x-#ppt_w*1.125000"/>
                                          </p:val>
                                        </p:tav>
                                        <p:tav tm="100000">
                                          <p:val>
                                            <p:strVal val="#ppt_x"/>
                                          </p:val>
                                        </p:tav>
                                      </p:tavLst>
                                    </p:anim>
                                    <p:animEffect transition="in" filter="wipe(right)">
                                      <p:cBhvr>
                                        <p:cTn id="8" dur="500"/>
                                        <p:tgtEl>
                                          <p:spTgt spid="54"/>
                                        </p:tgtEl>
                                      </p:cBhvr>
                                    </p:animEffect>
                                  </p:childTnLst>
                                </p:cTn>
                              </p:par>
                            </p:childTnLst>
                          </p:cTn>
                        </p:par>
                      </p:childTnLst>
                    </p:cTn>
                  </p:par>
                  <p:par>
                    <p:cTn id="9" fill="hold">
                      <p:stCondLst>
                        <p:cond delay="indefinite"/>
                      </p:stCondLst>
                      <p:childTnLst>
                        <p:par>
                          <p:cTn id="10" fill="hold">
                            <p:stCondLst>
                              <p:cond delay="0"/>
                            </p:stCondLst>
                            <p:childTnLst>
                              <p:par>
                                <p:cTn id="11" presetID="0" presetClass="path" presetSubtype="0" accel="50000" decel="50000" fill="hold" grpId="1" nodeType="clickEffect">
                                  <p:stCondLst>
                                    <p:cond delay="0"/>
                                  </p:stCondLst>
                                  <p:childTnLst>
                                    <p:animMotion origin="layout" path="M 0.00117 0.00231 L 0.00117 0.00231 C 0.0043 0.00185 0.00755 0.00139 0.01081 0.00069 C 0.01224 0.00046 0.01367 -0.0007 0.01524 -0.0007 C 0.01667 -0.0007 0.0181 0.00046 0.01966 0.00069 C 0.02787 0.00208 0.03607 0.00278 0.04427 0.00393 C 0.05768 0.00995 0.04323 0.00393 0.07695 0.00694 C 0.07852 0.00717 0.07995 0.0081 0.08138 0.00856 C 0.08229 0.00972 0.08307 0.01088 0.08399 0.0118 C 0.09128 0.01829 0.08177 0.00741 0.08932 0.01643 C 0.08959 0.01805 0.08972 0.01967 0.09024 0.02106 C 0.09284 0.02963 0.0931 0.02963 0.09636 0.03518 C 0.09662 0.0368 0.09675 0.03866 0.09727 0.04005 C 0.10547 0.06042 0.09662 0.0331 0.10339 0.05255 C 0.10417 0.0544 0.10443 0.05671 0.10521 0.0588 C 0.10599 0.06111 0.10703 0.06273 0.10781 0.06505 C 0.10847 0.06713 0.10886 0.06921 0.10964 0.0713 C 0.11068 0.07454 0.11211 0.07755 0.11315 0.08079 C 0.11667 0.0919 0.10951 0.07755 0.11758 0.09167 C 0.11784 0.09329 0.11784 0.09514 0.11836 0.09653 C 0.1194 0.09884 0.1207 0.10069 0.12201 0.10278 L 0.12461 0.10741 C 0.13138 0.11944 0.12214 0.10278 0.13073 0.11991 C 0.1319 0.12222 0.13334 0.12384 0.13425 0.12616 C 0.13867 0.13796 0.13307 0.12361 0.13867 0.13565 C 0.13932 0.13704 0.13985 0.13889 0.1405 0.14028 C 0.14102 0.14143 0.14167 0.14236 0.14219 0.14352 C 0.14779 0.15579 0.13919 0.13889 0.14662 0.1544 C 0.1474 0.15625 0.14844 0.15741 0.14935 0.15926 C 0.15 0.16065 0.15026 0.1625 0.15104 0.16389 C 0.15182 0.16528 0.15287 0.16574 0.15365 0.1669 C 0.15612 0.17106 0.15794 0.17616 0.16081 0.17963 C 0.16159 0.18055 0.16263 0.18148 0.16341 0.18264 C 0.16524 0.18565 0.16641 0.19005 0.16875 0.19213 C 0.16992 0.19305 0.1711 0.19398 0.17227 0.19514 C 0.17474 0.19815 0.17513 0.19884 0.17669 0.20162 L 0.17669 0.20162 L 0.17669 0.20162 L 0.17669 0.20162 " pathEditMode="relative" ptsTypes="AAAAAAAAAAAAAAAAAAAAAAAAAAAAAAAAAAAAAAA">
                                      <p:cBhvr>
                                        <p:cTn id="12" dur="2000" fill="hold"/>
                                        <p:tgtEl>
                                          <p:spTgt spid="54"/>
                                        </p:tgtEl>
                                        <p:attrNameLst>
                                          <p:attrName>ppt_x</p:attrName>
                                          <p:attrName>ppt_y</p:attrName>
                                        </p:attrNameLst>
                                      </p:cBhvr>
                                    </p:animMotion>
                                  </p:childTnLst>
                                </p:cTn>
                              </p:par>
                            </p:childTnLst>
                          </p:cTn>
                        </p:par>
                      </p:childTnLst>
                    </p:cTn>
                  </p:par>
                  <p:par>
                    <p:cTn id="13" fill="hold">
                      <p:stCondLst>
                        <p:cond delay="indefinite"/>
                      </p:stCondLst>
                      <p:childTnLst>
                        <p:par>
                          <p:cTn id="14" fill="hold">
                            <p:stCondLst>
                              <p:cond delay="0"/>
                            </p:stCondLst>
                            <p:childTnLst>
                              <p:par>
                                <p:cTn id="15" presetID="1" presetClass="emph" presetSubtype="2" repeatCount="3000" fill="hold" nodeType="clickEffect">
                                  <p:stCondLst>
                                    <p:cond delay="0"/>
                                  </p:stCondLst>
                                  <p:childTnLst>
                                    <p:animClr clrSpc="rgb" dir="cw">
                                      <p:cBhvr>
                                        <p:cTn id="16" dur="500" fill="hold"/>
                                        <p:tgtEl>
                                          <p:spTgt spid="66"/>
                                        </p:tgtEl>
                                        <p:attrNameLst>
                                          <p:attrName>fillcolor</p:attrName>
                                        </p:attrNameLst>
                                      </p:cBhvr>
                                      <p:to>
                                        <a:schemeClr val="accent2"/>
                                      </p:to>
                                    </p:animClr>
                                    <p:set>
                                      <p:cBhvr>
                                        <p:cTn id="17" dur="500" fill="hold"/>
                                        <p:tgtEl>
                                          <p:spTgt spid="66"/>
                                        </p:tgtEl>
                                        <p:attrNameLst>
                                          <p:attrName>fill.type</p:attrName>
                                        </p:attrNameLst>
                                      </p:cBhvr>
                                      <p:to>
                                        <p:strVal val="solid"/>
                                      </p:to>
                                    </p:set>
                                    <p:set>
                                      <p:cBhvr>
                                        <p:cTn id="18" dur="500" fill="hold"/>
                                        <p:tgtEl>
                                          <p:spTgt spid="66"/>
                                        </p:tgtEl>
                                        <p:attrNameLst>
                                          <p:attrName>fill.on</p:attrName>
                                        </p:attrNameLst>
                                      </p:cBhvr>
                                      <p:to>
                                        <p:strVal val="true"/>
                                      </p:to>
                                    </p:set>
                                  </p:childTnLst>
                                </p:cTn>
                              </p:par>
                            </p:childTnLst>
                          </p:cTn>
                        </p:par>
                      </p:childTnLst>
                    </p:cTn>
                  </p:par>
                  <p:par>
                    <p:cTn id="19" fill="hold">
                      <p:stCondLst>
                        <p:cond delay="indefinite"/>
                      </p:stCondLst>
                      <p:childTnLst>
                        <p:par>
                          <p:cTn id="20" fill="hold">
                            <p:stCondLst>
                              <p:cond delay="0"/>
                            </p:stCondLst>
                            <p:childTnLst>
                              <p:par>
                                <p:cTn id="21" presetID="12" presetClass="entr" presetSubtype="2" fill="hold" grpId="0" nodeType="clickEffect">
                                  <p:stCondLst>
                                    <p:cond delay="0"/>
                                  </p:stCondLst>
                                  <p:childTnLst>
                                    <p:set>
                                      <p:cBhvr>
                                        <p:cTn id="22" dur="1" fill="hold">
                                          <p:stCondLst>
                                            <p:cond delay="0"/>
                                          </p:stCondLst>
                                        </p:cTn>
                                        <p:tgtEl>
                                          <p:spTgt spid="55"/>
                                        </p:tgtEl>
                                        <p:attrNameLst>
                                          <p:attrName>style.visibility</p:attrName>
                                        </p:attrNameLst>
                                      </p:cBhvr>
                                      <p:to>
                                        <p:strVal val="visible"/>
                                      </p:to>
                                    </p:set>
                                    <p:anim calcmode="lin" valueType="num">
                                      <p:cBhvr additive="base">
                                        <p:cTn id="23" dur="500"/>
                                        <p:tgtEl>
                                          <p:spTgt spid="55"/>
                                        </p:tgtEl>
                                        <p:attrNameLst>
                                          <p:attrName>ppt_x</p:attrName>
                                        </p:attrNameLst>
                                      </p:cBhvr>
                                      <p:tavLst>
                                        <p:tav tm="0">
                                          <p:val>
                                            <p:strVal val="#ppt_x+#ppt_w*1.125000"/>
                                          </p:val>
                                        </p:tav>
                                        <p:tav tm="100000">
                                          <p:val>
                                            <p:strVal val="#ppt_x"/>
                                          </p:val>
                                        </p:tav>
                                      </p:tavLst>
                                    </p:anim>
                                    <p:animEffect transition="in" filter="wipe(left)">
                                      <p:cBhvr>
                                        <p:cTn id="24"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4" grpId="1" animBg="1"/>
      <p:bldP spid="55" grpId="0"/>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14" name="îśľîḍé">
            <a:extLst>
              <a:ext uri="{FF2B5EF4-FFF2-40B4-BE49-F238E27FC236}">
                <a16:creationId xmlns:a16="http://schemas.microsoft.com/office/drawing/2014/main" id="{66A7D740-2B8E-4682-8E8B-8E6742A7FCEA}"/>
              </a:ext>
            </a:extLst>
          </p:cNvPr>
          <p:cNvSpPr/>
          <p:nvPr/>
        </p:nvSpPr>
        <p:spPr>
          <a:xfrm>
            <a:off x="10552974" y="1299908"/>
            <a:ext cx="1334228" cy="482600"/>
          </a:xfrm>
          <a:prstGeom prst="rect">
            <a:avLst/>
          </a:prstGeom>
          <a:solidFill>
            <a:schemeClr val="accent3">
              <a:lumMod val="75000"/>
            </a:schemeClr>
          </a:solidFill>
          <a:ln w="12700" cap="rnd">
            <a:noFill/>
            <a:prstDash val="solid"/>
            <a:round/>
            <a:headEnd/>
            <a:tailEnd/>
          </a:ln>
          <a:effectLst>
            <a:outerShdw blurRad="254000" dist="127000" algn="ctr" rotWithShape="0">
              <a:schemeClr val="accent3">
                <a:lumMod val="7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53" name="矩形 52">
            <a:extLst>
              <a:ext uri="{FF2B5EF4-FFF2-40B4-BE49-F238E27FC236}">
                <a16:creationId xmlns:a16="http://schemas.microsoft.com/office/drawing/2014/main" id="{D97F4305-30DC-467B-A7EE-F4F54983146A}"/>
              </a:ext>
            </a:extLst>
          </p:cNvPr>
          <p:cNvSpPr/>
          <p:nvPr/>
        </p:nvSpPr>
        <p:spPr>
          <a:xfrm>
            <a:off x="933106" y="197473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íşlïḍè">
            <a:extLst>
              <a:ext uri="{FF2B5EF4-FFF2-40B4-BE49-F238E27FC236}">
                <a16:creationId xmlns:a16="http://schemas.microsoft.com/office/drawing/2014/main" id="{FE6B1660-641C-40D4-9897-6CA4F8457B02}"/>
              </a:ext>
            </a:extLst>
          </p:cNvPr>
          <p:cNvSpPr txBox="1"/>
          <p:nvPr/>
        </p:nvSpPr>
        <p:spPr>
          <a:xfrm>
            <a:off x="1318660" y="1904823"/>
            <a:ext cx="3769707" cy="482601"/>
          </a:xfrm>
          <a:prstGeom prst="rect">
            <a:avLst/>
          </a:prstGeom>
          <a:noFill/>
        </p:spPr>
        <p:txBody>
          <a:bodyPr wrap="square" lIns="91440" tIns="45720" rIns="91440" bIns="45720" anchor="ctr">
            <a:noAutofit/>
          </a:bodyPr>
          <a:lstStyle/>
          <a:p>
            <a:r>
              <a:rPr lang="zh-CN" altLang="en-US" sz="2000" b="1" dirty="0"/>
              <a:t>分组丢失主要有以下两种情况：</a:t>
            </a:r>
            <a:endParaRPr lang="en-US" altLang="zh-CN" sz="2000" b="1" dirty="0">
              <a:solidFill>
                <a:schemeClr val="accent1">
                  <a:lumMod val="75000"/>
                </a:schemeClr>
              </a:solidFill>
            </a:endParaRPr>
          </a:p>
        </p:txBody>
      </p:sp>
      <p:sp>
        <p:nvSpPr>
          <p:cNvPr id="57" name="矩形 56">
            <a:extLst>
              <a:ext uri="{FF2B5EF4-FFF2-40B4-BE49-F238E27FC236}">
                <a16:creationId xmlns:a16="http://schemas.microsoft.com/office/drawing/2014/main" id="{2D30F593-61D2-46E1-B5D3-A946C20A781F}"/>
              </a:ext>
            </a:extLst>
          </p:cNvPr>
          <p:cNvSpPr/>
          <p:nvPr/>
        </p:nvSpPr>
        <p:spPr>
          <a:xfrm>
            <a:off x="1383271" y="2457336"/>
            <a:ext cx="300790" cy="30079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íşlïḍè">
            <a:extLst>
              <a:ext uri="{FF2B5EF4-FFF2-40B4-BE49-F238E27FC236}">
                <a16:creationId xmlns:a16="http://schemas.microsoft.com/office/drawing/2014/main" id="{01EFDF89-7423-4840-BC16-61E9F2A31D97}"/>
              </a:ext>
            </a:extLst>
          </p:cNvPr>
          <p:cNvSpPr txBox="1"/>
          <p:nvPr/>
        </p:nvSpPr>
        <p:spPr>
          <a:xfrm>
            <a:off x="1768825" y="2395842"/>
            <a:ext cx="9937901" cy="678723"/>
          </a:xfrm>
          <a:prstGeom prst="rect">
            <a:avLst/>
          </a:prstGeom>
          <a:noFill/>
        </p:spPr>
        <p:txBody>
          <a:bodyPr wrap="square" lIns="91440" tIns="45720" rIns="91440" bIns="45720" anchor="ctr">
            <a:noAutofit/>
          </a:bodyPr>
          <a:lstStyle/>
          <a:p>
            <a:r>
              <a:rPr lang="zh-CN" altLang="en-US" sz="2000" b="1" dirty="0"/>
              <a:t>分组在传输过程中出现</a:t>
            </a:r>
            <a:r>
              <a:rPr lang="zh-CN" altLang="en-US" sz="2000" b="1" dirty="0">
                <a:solidFill>
                  <a:schemeClr val="accent1">
                    <a:lumMod val="75000"/>
                  </a:schemeClr>
                </a:solidFill>
              </a:rPr>
              <a:t>误码</a:t>
            </a:r>
            <a:r>
              <a:rPr lang="zh-CN" altLang="en-US" sz="2000" b="1" dirty="0"/>
              <a:t>，被传输路径中的</a:t>
            </a:r>
            <a:r>
              <a:rPr lang="zh-CN" altLang="en-US" sz="2000" b="1" dirty="0">
                <a:solidFill>
                  <a:schemeClr val="accent1">
                    <a:lumMod val="75000"/>
                  </a:schemeClr>
                </a:solidFill>
              </a:rPr>
              <a:t>节点交换机</a:t>
            </a:r>
            <a:r>
              <a:rPr lang="zh-CN" altLang="en-US" sz="2000" b="1" dirty="0"/>
              <a:t>（例如路由器）或</a:t>
            </a:r>
            <a:r>
              <a:rPr lang="zh-CN" altLang="en-US" sz="2000" b="1" dirty="0">
                <a:solidFill>
                  <a:schemeClr val="accent1">
                    <a:lumMod val="75000"/>
                  </a:schemeClr>
                </a:solidFill>
              </a:rPr>
              <a:t>目的主机</a:t>
            </a:r>
            <a:r>
              <a:rPr lang="zh-CN" altLang="en-US" sz="2000" b="1" dirty="0"/>
              <a:t>检测出误码而</a:t>
            </a:r>
            <a:r>
              <a:rPr lang="zh-CN" altLang="en-US" sz="2000" b="1" dirty="0">
                <a:solidFill>
                  <a:schemeClr val="accent1">
                    <a:lumMod val="75000"/>
                  </a:schemeClr>
                </a:solidFill>
              </a:rPr>
              <a:t>丢弃</a:t>
            </a:r>
            <a:r>
              <a:rPr lang="zh-CN" altLang="en-US" sz="2000" b="1" dirty="0"/>
              <a:t>。</a:t>
            </a:r>
            <a:endParaRPr lang="en-US" altLang="zh-CN" sz="2000" b="1" dirty="0">
              <a:solidFill>
                <a:schemeClr val="accent1">
                  <a:lumMod val="75000"/>
                </a:schemeClr>
              </a:solidFill>
            </a:endParaRPr>
          </a:p>
        </p:txBody>
      </p:sp>
      <p:sp>
        <p:nvSpPr>
          <p:cNvPr id="82" name="矩形 81">
            <a:extLst>
              <a:ext uri="{FF2B5EF4-FFF2-40B4-BE49-F238E27FC236}">
                <a16:creationId xmlns:a16="http://schemas.microsoft.com/office/drawing/2014/main" id="{03C566EA-FD25-442D-96CB-9911D8CA71B4}"/>
              </a:ext>
            </a:extLst>
          </p:cNvPr>
          <p:cNvSpPr/>
          <p:nvPr/>
        </p:nvSpPr>
        <p:spPr>
          <a:xfrm>
            <a:off x="1383271" y="3232011"/>
            <a:ext cx="300790" cy="30079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íşlïḍè">
            <a:extLst>
              <a:ext uri="{FF2B5EF4-FFF2-40B4-BE49-F238E27FC236}">
                <a16:creationId xmlns:a16="http://schemas.microsoft.com/office/drawing/2014/main" id="{09F8DDA7-CA3D-4571-BD54-99139897C758}"/>
              </a:ext>
            </a:extLst>
          </p:cNvPr>
          <p:cNvSpPr txBox="1"/>
          <p:nvPr/>
        </p:nvSpPr>
        <p:spPr>
          <a:xfrm>
            <a:off x="1768825" y="3158485"/>
            <a:ext cx="4728319" cy="433161"/>
          </a:xfrm>
          <a:prstGeom prst="rect">
            <a:avLst/>
          </a:prstGeom>
          <a:noFill/>
        </p:spPr>
        <p:txBody>
          <a:bodyPr wrap="square" lIns="91440" tIns="45720" rIns="91440" bIns="45720" anchor="ctr">
            <a:noAutofit/>
          </a:bodyPr>
          <a:lstStyle/>
          <a:p>
            <a:r>
              <a:rPr lang="zh-CN" altLang="en-US" sz="2000" b="1" dirty="0"/>
              <a:t>节点交换机根据</a:t>
            </a:r>
            <a:r>
              <a:rPr lang="zh-CN" altLang="en-US" sz="2000" b="1" dirty="0">
                <a:solidFill>
                  <a:schemeClr val="accent1">
                    <a:lumMod val="75000"/>
                  </a:schemeClr>
                </a:solidFill>
              </a:rPr>
              <a:t>丢弃策略</a:t>
            </a:r>
            <a:r>
              <a:rPr lang="zh-CN" altLang="en-US" sz="2000" b="1" dirty="0"/>
              <a:t>主动丢弃分组。</a:t>
            </a:r>
            <a:endParaRPr lang="en-US" altLang="zh-CN" sz="2000" b="1" dirty="0">
              <a:solidFill>
                <a:schemeClr val="accent1">
                  <a:lumMod val="75000"/>
                </a:schemeClr>
              </a:solidFill>
            </a:endParaRPr>
          </a:p>
        </p:txBody>
      </p:sp>
      <p:sp>
        <p:nvSpPr>
          <p:cNvPr id="84" name="矩形 83">
            <a:extLst>
              <a:ext uri="{FF2B5EF4-FFF2-40B4-BE49-F238E27FC236}">
                <a16:creationId xmlns:a16="http://schemas.microsoft.com/office/drawing/2014/main" id="{618EED24-EDE4-49B2-B86B-E0AA5A50C85C}"/>
              </a:ext>
            </a:extLst>
          </p:cNvPr>
          <p:cNvSpPr/>
          <p:nvPr/>
        </p:nvSpPr>
        <p:spPr>
          <a:xfrm>
            <a:off x="933106" y="3891743"/>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íşlïḍè">
            <a:extLst>
              <a:ext uri="{FF2B5EF4-FFF2-40B4-BE49-F238E27FC236}">
                <a16:creationId xmlns:a16="http://schemas.microsoft.com/office/drawing/2014/main" id="{CFBFDDC9-A54E-43F5-9699-9FB111D568C5}"/>
              </a:ext>
            </a:extLst>
          </p:cNvPr>
          <p:cNvSpPr txBox="1"/>
          <p:nvPr/>
        </p:nvSpPr>
        <p:spPr>
          <a:xfrm>
            <a:off x="1318660" y="3821831"/>
            <a:ext cx="3769707" cy="482601"/>
          </a:xfrm>
          <a:prstGeom prst="rect">
            <a:avLst/>
          </a:prstGeom>
          <a:noFill/>
        </p:spPr>
        <p:txBody>
          <a:bodyPr wrap="square" lIns="91440" tIns="45720" rIns="91440" bIns="45720" anchor="ctr">
            <a:noAutofit/>
          </a:bodyPr>
          <a:lstStyle/>
          <a:p>
            <a:r>
              <a:rPr lang="zh-CN" altLang="en-US" sz="2000" b="1" dirty="0"/>
              <a:t>丢包率可以反映网络的拥塞情况：</a:t>
            </a:r>
            <a:endParaRPr lang="en-US" altLang="zh-CN" sz="2000" b="1" dirty="0">
              <a:solidFill>
                <a:schemeClr val="accent1">
                  <a:lumMod val="75000"/>
                </a:schemeClr>
              </a:solidFill>
            </a:endParaRPr>
          </a:p>
        </p:txBody>
      </p:sp>
      <p:sp>
        <p:nvSpPr>
          <p:cNvPr id="94" name="矩形 93">
            <a:extLst>
              <a:ext uri="{FF2B5EF4-FFF2-40B4-BE49-F238E27FC236}">
                <a16:creationId xmlns:a16="http://schemas.microsoft.com/office/drawing/2014/main" id="{F00D71EC-0037-45E7-B146-CC56E9E2718A}"/>
              </a:ext>
            </a:extLst>
          </p:cNvPr>
          <p:cNvSpPr/>
          <p:nvPr/>
        </p:nvSpPr>
        <p:spPr>
          <a:xfrm>
            <a:off x="1383271" y="4374344"/>
            <a:ext cx="300790" cy="30079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íşlïḍè">
            <a:extLst>
              <a:ext uri="{FF2B5EF4-FFF2-40B4-BE49-F238E27FC236}">
                <a16:creationId xmlns:a16="http://schemas.microsoft.com/office/drawing/2014/main" id="{29EA4734-852A-464D-A460-FC9BED856A81}"/>
              </a:ext>
            </a:extLst>
          </p:cNvPr>
          <p:cNvSpPr txBox="1"/>
          <p:nvPr/>
        </p:nvSpPr>
        <p:spPr>
          <a:xfrm>
            <a:off x="1768826" y="4312850"/>
            <a:ext cx="2928050" cy="482601"/>
          </a:xfrm>
          <a:prstGeom prst="rect">
            <a:avLst/>
          </a:prstGeom>
          <a:noFill/>
        </p:spPr>
        <p:txBody>
          <a:bodyPr wrap="square" lIns="91440" tIns="45720" rIns="91440" bIns="45720" anchor="ctr">
            <a:noAutofit/>
          </a:bodyPr>
          <a:lstStyle/>
          <a:p>
            <a:r>
              <a:rPr lang="zh-CN" altLang="en-US" sz="2000" b="1" dirty="0"/>
              <a:t>无拥塞时路径丢包率为</a:t>
            </a:r>
            <a:r>
              <a:rPr lang="en-US" altLang="zh-CN" sz="2000" b="1" dirty="0"/>
              <a:t>0</a:t>
            </a:r>
            <a:r>
              <a:rPr lang="zh-CN" altLang="en-US" sz="2000" b="1" dirty="0"/>
              <a:t>。</a:t>
            </a:r>
            <a:endParaRPr lang="en-US" altLang="zh-CN" sz="2000" b="1" dirty="0"/>
          </a:p>
        </p:txBody>
      </p:sp>
      <p:sp>
        <p:nvSpPr>
          <p:cNvPr id="98" name="矩形 97">
            <a:extLst>
              <a:ext uri="{FF2B5EF4-FFF2-40B4-BE49-F238E27FC236}">
                <a16:creationId xmlns:a16="http://schemas.microsoft.com/office/drawing/2014/main" id="{A536BA07-9763-490A-B69A-06EFDE1740AD}"/>
              </a:ext>
            </a:extLst>
          </p:cNvPr>
          <p:cNvSpPr/>
          <p:nvPr/>
        </p:nvSpPr>
        <p:spPr>
          <a:xfrm>
            <a:off x="1383276" y="4926857"/>
            <a:ext cx="300790" cy="30079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íşlïḍè">
            <a:extLst>
              <a:ext uri="{FF2B5EF4-FFF2-40B4-BE49-F238E27FC236}">
                <a16:creationId xmlns:a16="http://schemas.microsoft.com/office/drawing/2014/main" id="{52BF0223-3058-40A5-B894-E27FDB73C39F}"/>
              </a:ext>
            </a:extLst>
          </p:cNvPr>
          <p:cNvSpPr txBox="1"/>
          <p:nvPr/>
        </p:nvSpPr>
        <p:spPr>
          <a:xfrm>
            <a:off x="1768831" y="4865363"/>
            <a:ext cx="6256232" cy="482601"/>
          </a:xfrm>
          <a:prstGeom prst="rect">
            <a:avLst/>
          </a:prstGeom>
          <a:noFill/>
        </p:spPr>
        <p:txBody>
          <a:bodyPr wrap="square" lIns="91440" tIns="45720" rIns="91440" bIns="45720" anchor="ctr">
            <a:noAutofit/>
          </a:bodyPr>
          <a:lstStyle/>
          <a:p>
            <a:r>
              <a:rPr lang="zh-CN" altLang="en-US" sz="2000" b="1" dirty="0"/>
              <a:t>轻度拥塞时路径丢包率为</a:t>
            </a:r>
            <a:r>
              <a:rPr lang="en-US" altLang="zh-CN" sz="2000" b="1" dirty="0"/>
              <a:t>1%~4%</a:t>
            </a:r>
            <a:r>
              <a:rPr lang="zh-CN" altLang="en-US" sz="2000" b="1" dirty="0"/>
              <a:t>。</a:t>
            </a:r>
            <a:endParaRPr lang="en-US" altLang="zh-CN" sz="2000" b="1" dirty="0"/>
          </a:p>
        </p:txBody>
      </p:sp>
      <p:sp>
        <p:nvSpPr>
          <p:cNvPr id="100" name="矩形 99">
            <a:extLst>
              <a:ext uri="{FF2B5EF4-FFF2-40B4-BE49-F238E27FC236}">
                <a16:creationId xmlns:a16="http://schemas.microsoft.com/office/drawing/2014/main" id="{F1CFAA48-75A9-4900-8C5B-00DBA8C16BBD}"/>
              </a:ext>
            </a:extLst>
          </p:cNvPr>
          <p:cNvSpPr/>
          <p:nvPr/>
        </p:nvSpPr>
        <p:spPr>
          <a:xfrm>
            <a:off x="1383270" y="5479370"/>
            <a:ext cx="300790" cy="30079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íşlïḍè">
            <a:extLst>
              <a:ext uri="{FF2B5EF4-FFF2-40B4-BE49-F238E27FC236}">
                <a16:creationId xmlns:a16="http://schemas.microsoft.com/office/drawing/2014/main" id="{29AD74DA-E529-4EC4-A1D4-9BA963F27F7F}"/>
              </a:ext>
            </a:extLst>
          </p:cNvPr>
          <p:cNvSpPr txBox="1"/>
          <p:nvPr/>
        </p:nvSpPr>
        <p:spPr>
          <a:xfrm>
            <a:off x="1768824" y="5417876"/>
            <a:ext cx="5257617" cy="482601"/>
          </a:xfrm>
          <a:prstGeom prst="rect">
            <a:avLst/>
          </a:prstGeom>
          <a:noFill/>
        </p:spPr>
        <p:txBody>
          <a:bodyPr wrap="square" lIns="91440" tIns="45720" rIns="91440" bIns="45720" anchor="ctr">
            <a:noAutofit/>
          </a:bodyPr>
          <a:lstStyle/>
          <a:p>
            <a:r>
              <a:rPr lang="zh-CN" altLang="en-US" sz="2000" b="1" dirty="0"/>
              <a:t>严重拥塞时路径丢包率为</a:t>
            </a:r>
            <a:r>
              <a:rPr lang="en-US" altLang="zh-CN" sz="2000" b="1" dirty="0"/>
              <a:t>5%~15%</a:t>
            </a:r>
            <a:r>
              <a:rPr lang="zh-CN" altLang="en-US" sz="2000" b="1" dirty="0"/>
              <a:t>。</a:t>
            </a:r>
            <a:endParaRPr lang="en-US" altLang="zh-CN" sz="2000" b="1" dirty="0"/>
          </a:p>
        </p:txBody>
      </p:sp>
    </p:spTree>
    <p:custDataLst>
      <p:tags r:id="rId1"/>
    </p:custDataLst>
    <p:extLst>
      <p:ext uri="{BB962C8B-B14F-4D97-AF65-F5344CB8AC3E}">
        <p14:creationId xmlns:p14="http://schemas.microsoft.com/office/powerpoint/2010/main" val="25225584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p:cTn id="7" dur="500" fill="hold"/>
                                        <p:tgtEl>
                                          <p:spTgt spid="53"/>
                                        </p:tgtEl>
                                        <p:attrNameLst>
                                          <p:attrName>ppt_w</p:attrName>
                                        </p:attrNameLst>
                                      </p:cBhvr>
                                      <p:tavLst>
                                        <p:tav tm="0">
                                          <p:val>
                                            <p:fltVal val="0"/>
                                          </p:val>
                                        </p:tav>
                                        <p:tav tm="100000">
                                          <p:val>
                                            <p:strVal val="#ppt_w"/>
                                          </p:val>
                                        </p:tav>
                                      </p:tavLst>
                                    </p:anim>
                                    <p:anim calcmode="lin" valueType="num">
                                      <p:cBhvr>
                                        <p:cTn id="8" dur="500" fill="hold"/>
                                        <p:tgtEl>
                                          <p:spTgt spid="53"/>
                                        </p:tgtEl>
                                        <p:attrNameLst>
                                          <p:attrName>ppt_h</p:attrName>
                                        </p:attrNameLst>
                                      </p:cBhvr>
                                      <p:tavLst>
                                        <p:tav tm="0">
                                          <p:val>
                                            <p:fltVal val="0"/>
                                          </p:val>
                                        </p:tav>
                                        <p:tav tm="100000">
                                          <p:val>
                                            <p:strVal val="#ppt_h"/>
                                          </p:val>
                                        </p:tav>
                                      </p:tavLst>
                                    </p:anim>
                                    <p:anim calcmode="lin" valueType="num">
                                      <p:cBhvr>
                                        <p:cTn id="9" dur="500" fill="hold"/>
                                        <p:tgtEl>
                                          <p:spTgt spid="53"/>
                                        </p:tgtEl>
                                        <p:attrNameLst>
                                          <p:attrName>style.rotation</p:attrName>
                                        </p:attrNameLst>
                                      </p:cBhvr>
                                      <p:tavLst>
                                        <p:tav tm="0">
                                          <p:val>
                                            <p:fltVal val="360"/>
                                          </p:val>
                                        </p:tav>
                                        <p:tav tm="100000">
                                          <p:val>
                                            <p:fltVal val="0"/>
                                          </p:val>
                                        </p:tav>
                                      </p:tavLst>
                                    </p:anim>
                                    <p:animEffect transition="in" filter="fade">
                                      <p:cBhvr>
                                        <p:cTn id="10" dur="500"/>
                                        <p:tgtEl>
                                          <p:spTgt spid="53"/>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5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57"/>
                                        </p:tgtEl>
                                        <p:attrNameLst>
                                          <p:attrName>style.visibility</p:attrName>
                                        </p:attrNameLst>
                                      </p:cBhvr>
                                      <p:to>
                                        <p:strVal val="visible"/>
                                      </p:to>
                                    </p:set>
                                    <p:anim calcmode="lin" valueType="num">
                                      <p:cBhvr>
                                        <p:cTn id="18" dur="500" fill="hold"/>
                                        <p:tgtEl>
                                          <p:spTgt spid="57"/>
                                        </p:tgtEl>
                                        <p:attrNameLst>
                                          <p:attrName>ppt_w</p:attrName>
                                        </p:attrNameLst>
                                      </p:cBhvr>
                                      <p:tavLst>
                                        <p:tav tm="0">
                                          <p:val>
                                            <p:fltVal val="0"/>
                                          </p:val>
                                        </p:tav>
                                        <p:tav tm="100000">
                                          <p:val>
                                            <p:strVal val="#ppt_w"/>
                                          </p:val>
                                        </p:tav>
                                      </p:tavLst>
                                    </p:anim>
                                    <p:anim calcmode="lin" valueType="num">
                                      <p:cBhvr>
                                        <p:cTn id="19" dur="500" fill="hold"/>
                                        <p:tgtEl>
                                          <p:spTgt spid="57"/>
                                        </p:tgtEl>
                                        <p:attrNameLst>
                                          <p:attrName>ppt_h</p:attrName>
                                        </p:attrNameLst>
                                      </p:cBhvr>
                                      <p:tavLst>
                                        <p:tav tm="0">
                                          <p:val>
                                            <p:fltVal val="0"/>
                                          </p:val>
                                        </p:tav>
                                        <p:tav tm="100000">
                                          <p:val>
                                            <p:strVal val="#ppt_h"/>
                                          </p:val>
                                        </p:tav>
                                      </p:tavLst>
                                    </p:anim>
                                    <p:anim calcmode="lin" valueType="num">
                                      <p:cBhvr>
                                        <p:cTn id="20" dur="500" fill="hold"/>
                                        <p:tgtEl>
                                          <p:spTgt spid="57"/>
                                        </p:tgtEl>
                                        <p:attrNameLst>
                                          <p:attrName>style.rotation</p:attrName>
                                        </p:attrNameLst>
                                      </p:cBhvr>
                                      <p:tavLst>
                                        <p:tav tm="0">
                                          <p:val>
                                            <p:fltVal val="360"/>
                                          </p:val>
                                        </p:tav>
                                        <p:tav tm="100000">
                                          <p:val>
                                            <p:fltVal val="0"/>
                                          </p:val>
                                        </p:tav>
                                      </p:tavLst>
                                    </p:anim>
                                    <p:animEffect transition="in" filter="fade">
                                      <p:cBhvr>
                                        <p:cTn id="21" dur="500"/>
                                        <p:tgtEl>
                                          <p:spTgt spid="57"/>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8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82"/>
                                        </p:tgtEl>
                                        <p:attrNameLst>
                                          <p:attrName>style.visibility</p:attrName>
                                        </p:attrNameLst>
                                      </p:cBhvr>
                                      <p:to>
                                        <p:strVal val="visible"/>
                                      </p:to>
                                    </p:set>
                                    <p:anim calcmode="lin" valueType="num">
                                      <p:cBhvr>
                                        <p:cTn id="29" dur="500" fill="hold"/>
                                        <p:tgtEl>
                                          <p:spTgt spid="82"/>
                                        </p:tgtEl>
                                        <p:attrNameLst>
                                          <p:attrName>ppt_w</p:attrName>
                                        </p:attrNameLst>
                                      </p:cBhvr>
                                      <p:tavLst>
                                        <p:tav tm="0">
                                          <p:val>
                                            <p:fltVal val="0"/>
                                          </p:val>
                                        </p:tav>
                                        <p:tav tm="100000">
                                          <p:val>
                                            <p:strVal val="#ppt_w"/>
                                          </p:val>
                                        </p:tav>
                                      </p:tavLst>
                                    </p:anim>
                                    <p:anim calcmode="lin" valueType="num">
                                      <p:cBhvr>
                                        <p:cTn id="30" dur="500" fill="hold"/>
                                        <p:tgtEl>
                                          <p:spTgt spid="82"/>
                                        </p:tgtEl>
                                        <p:attrNameLst>
                                          <p:attrName>ppt_h</p:attrName>
                                        </p:attrNameLst>
                                      </p:cBhvr>
                                      <p:tavLst>
                                        <p:tav tm="0">
                                          <p:val>
                                            <p:fltVal val="0"/>
                                          </p:val>
                                        </p:tav>
                                        <p:tav tm="100000">
                                          <p:val>
                                            <p:strVal val="#ppt_h"/>
                                          </p:val>
                                        </p:tav>
                                      </p:tavLst>
                                    </p:anim>
                                    <p:anim calcmode="lin" valueType="num">
                                      <p:cBhvr>
                                        <p:cTn id="31" dur="500" fill="hold"/>
                                        <p:tgtEl>
                                          <p:spTgt spid="82"/>
                                        </p:tgtEl>
                                        <p:attrNameLst>
                                          <p:attrName>style.rotation</p:attrName>
                                        </p:attrNameLst>
                                      </p:cBhvr>
                                      <p:tavLst>
                                        <p:tav tm="0">
                                          <p:val>
                                            <p:fltVal val="360"/>
                                          </p:val>
                                        </p:tav>
                                        <p:tav tm="100000">
                                          <p:val>
                                            <p:fltVal val="0"/>
                                          </p:val>
                                        </p:tav>
                                      </p:tavLst>
                                    </p:anim>
                                    <p:animEffect transition="in" filter="fade">
                                      <p:cBhvr>
                                        <p:cTn id="32" dur="500"/>
                                        <p:tgtEl>
                                          <p:spTgt spid="82"/>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100"/>
                                  </p:iterate>
                                  <p:childTnLst>
                                    <p:set>
                                      <p:cBhvr>
                                        <p:cTn id="35" dur="1" fill="hold">
                                          <p:stCondLst>
                                            <p:cond delay="0"/>
                                          </p:stCondLst>
                                        </p:cTn>
                                        <p:tgtEl>
                                          <p:spTgt spid="83"/>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49" presetClass="entr" presetSubtype="0" decel="100000" fill="hold" grpId="0" nodeType="clickEffect">
                                  <p:stCondLst>
                                    <p:cond delay="0"/>
                                  </p:stCondLst>
                                  <p:childTnLst>
                                    <p:set>
                                      <p:cBhvr>
                                        <p:cTn id="39" dur="1" fill="hold">
                                          <p:stCondLst>
                                            <p:cond delay="0"/>
                                          </p:stCondLst>
                                        </p:cTn>
                                        <p:tgtEl>
                                          <p:spTgt spid="84"/>
                                        </p:tgtEl>
                                        <p:attrNameLst>
                                          <p:attrName>style.visibility</p:attrName>
                                        </p:attrNameLst>
                                      </p:cBhvr>
                                      <p:to>
                                        <p:strVal val="visible"/>
                                      </p:to>
                                    </p:set>
                                    <p:anim calcmode="lin" valueType="num">
                                      <p:cBhvr>
                                        <p:cTn id="40" dur="500" fill="hold"/>
                                        <p:tgtEl>
                                          <p:spTgt spid="84"/>
                                        </p:tgtEl>
                                        <p:attrNameLst>
                                          <p:attrName>ppt_w</p:attrName>
                                        </p:attrNameLst>
                                      </p:cBhvr>
                                      <p:tavLst>
                                        <p:tav tm="0">
                                          <p:val>
                                            <p:fltVal val="0"/>
                                          </p:val>
                                        </p:tav>
                                        <p:tav tm="100000">
                                          <p:val>
                                            <p:strVal val="#ppt_w"/>
                                          </p:val>
                                        </p:tav>
                                      </p:tavLst>
                                    </p:anim>
                                    <p:anim calcmode="lin" valueType="num">
                                      <p:cBhvr>
                                        <p:cTn id="41" dur="500" fill="hold"/>
                                        <p:tgtEl>
                                          <p:spTgt spid="84"/>
                                        </p:tgtEl>
                                        <p:attrNameLst>
                                          <p:attrName>ppt_h</p:attrName>
                                        </p:attrNameLst>
                                      </p:cBhvr>
                                      <p:tavLst>
                                        <p:tav tm="0">
                                          <p:val>
                                            <p:fltVal val="0"/>
                                          </p:val>
                                        </p:tav>
                                        <p:tav tm="100000">
                                          <p:val>
                                            <p:strVal val="#ppt_h"/>
                                          </p:val>
                                        </p:tav>
                                      </p:tavLst>
                                    </p:anim>
                                    <p:anim calcmode="lin" valueType="num">
                                      <p:cBhvr>
                                        <p:cTn id="42" dur="500" fill="hold"/>
                                        <p:tgtEl>
                                          <p:spTgt spid="84"/>
                                        </p:tgtEl>
                                        <p:attrNameLst>
                                          <p:attrName>style.rotation</p:attrName>
                                        </p:attrNameLst>
                                      </p:cBhvr>
                                      <p:tavLst>
                                        <p:tav tm="0">
                                          <p:val>
                                            <p:fltVal val="360"/>
                                          </p:val>
                                        </p:tav>
                                        <p:tav tm="100000">
                                          <p:val>
                                            <p:fltVal val="0"/>
                                          </p:val>
                                        </p:tav>
                                      </p:tavLst>
                                    </p:anim>
                                    <p:animEffect transition="in" filter="fade">
                                      <p:cBhvr>
                                        <p:cTn id="43" dur="500"/>
                                        <p:tgtEl>
                                          <p:spTgt spid="84"/>
                                        </p:tgtEl>
                                      </p:cBhvr>
                                    </p:animEffect>
                                  </p:childTnLst>
                                </p:cTn>
                              </p:par>
                            </p:childTnLst>
                          </p:cTn>
                        </p:par>
                        <p:par>
                          <p:cTn id="44" fill="hold">
                            <p:stCondLst>
                              <p:cond delay="500"/>
                            </p:stCondLst>
                            <p:childTnLst>
                              <p:par>
                                <p:cTn id="45" presetID="1" presetClass="entr" presetSubtype="0" fill="hold" grpId="0" nodeType="afterEffect">
                                  <p:stCondLst>
                                    <p:cond delay="0"/>
                                  </p:stCondLst>
                                  <p:iterate type="lt">
                                    <p:tmAbs val="100"/>
                                  </p:iterate>
                                  <p:childTnLst>
                                    <p:set>
                                      <p:cBhvr>
                                        <p:cTn id="46" dur="1" fill="hold">
                                          <p:stCondLst>
                                            <p:cond delay="0"/>
                                          </p:stCondLst>
                                        </p:cTn>
                                        <p:tgtEl>
                                          <p:spTgt spid="8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49" presetClass="entr" presetSubtype="0" decel="100000" fill="hold" grpId="0" nodeType="clickEffect">
                                  <p:stCondLst>
                                    <p:cond delay="0"/>
                                  </p:stCondLst>
                                  <p:childTnLst>
                                    <p:set>
                                      <p:cBhvr>
                                        <p:cTn id="50" dur="1" fill="hold">
                                          <p:stCondLst>
                                            <p:cond delay="0"/>
                                          </p:stCondLst>
                                        </p:cTn>
                                        <p:tgtEl>
                                          <p:spTgt spid="94"/>
                                        </p:tgtEl>
                                        <p:attrNameLst>
                                          <p:attrName>style.visibility</p:attrName>
                                        </p:attrNameLst>
                                      </p:cBhvr>
                                      <p:to>
                                        <p:strVal val="visible"/>
                                      </p:to>
                                    </p:set>
                                    <p:anim calcmode="lin" valueType="num">
                                      <p:cBhvr>
                                        <p:cTn id="51" dur="500" fill="hold"/>
                                        <p:tgtEl>
                                          <p:spTgt spid="94"/>
                                        </p:tgtEl>
                                        <p:attrNameLst>
                                          <p:attrName>ppt_w</p:attrName>
                                        </p:attrNameLst>
                                      </p:cBhvr>
                                      <p:tavLst>
                                        <p:tav tm="0">
                                          <p:val>
                                            <p:fltVal val="0"/>
                                          </p:val>
                                        </p:tav>
                                        <p:tav tm="100000">
                                          <p:val>
                                            <p:strVal val="#ppt_w"/>
                                          </p:val>
                                        </p:tav>
                                      </p:tavLst>
                                    </p:anim>
                                    <p:anim calcmode="lin" valueType="num">
                                      <p:cBhvr>
                                        <p:cTn id="52" dur="500" fill="hold"/>
                                        <p:tgtEl>
                                          <p:spTgt spid="94"/>
                                        </p:tgtEl>
                                        <p:attrNameLst>
                                          <p:attrName>ppt_h</p:attrName>
                                        </p:attrNameLst>
                                      </p:cBhvr>
                                      <p:tavLst>
                                        <p:tav tm="0">
                                          <p:val>
                                            <p:fltVal val="0"/>
                                          </p:val>
                                        </p:tav>
                                        <p:tav tm="100000">
                                          <p:val>
                                            <p:strVal val="#ppt_h"/>
                                          </p:val>
                                        </p:tav>
                                      </p:tavLst>
                                    </p:anim>
                                    <p:anim calcmode="lin" valueType="num">
                                      <p:cBhvr>
                                        <p:cTn id="53" dur="500" fill="hold"/>
                                        <p:tgtEl>
                                          <p:spTgt spid="94"/>
                                        </p:tgtEl>
                                        <p:attrNameLst>
                                          <p:attrName>style.rotation</p:attrName>
                                        </p:attrNameLst>
                                      </p:cBhvr>
                                      <p:tavLst>
                                        <p:tav tm="0">
                                          <p:val>
                                            <p:fltVal val="360"/>
                                          </p:val>
                                        </p:tav>
                                        <p:tav tm="100000">
                                          <p:val>
                                            <p:fltVal val="0"/>
                                          </p:val>
                                        </p:tav>
                                      </p:tavLst>
                                    </p:anim>
                                    <p:animEffect transition="in" filter="fade">
                                      <p:cBhvr>
                                        <p:cTn id="54" dur="500"/>
                                        <p:tgtEl>
                                          <p:spTgt spid="94"/>
                                        </p:tgtEl>
                                      </p:cBhvr>
                                    </p:animEffect>
                                  </p:childTnLst>
                                </p:cTn>
                              </p:par>
                            </p:childTnLst>
                          </p:cTn>
                        </p:par>
                        <p:par>
                          <p:cTn id="55" fill="hold">
                            <p:stCondLst>
                              <p:cond delay="500"/>
                            </p:stCondLst>
                            <p:childTnLst>
                              <p:par>
                                <p:cTn id="56" presetID="1" presetClass="entr" presetSubtype="0" fill="hold" grpId="0" nodeType="afterEffect">
                                  <p:stCondLst>
                                    <p:cond delay="0"/>
                                  </p:stCondLst>
                                  <p:iterate type="lt">
                                    <p:tmAbs val="100"/>
                                  </p:iterate>
                                  <p:childTnLst>
                                    <p:set>
                                      <p:cBhvr>
                                        <p:cTn id="57" dur="1" fill="hold">
                                          <p:stCondLst>
                                            <p:cond delay="0"/>
                                          </p:stCondLst>
                                        </p:cTn>
                                        <p:tgtEl>
                                          <p:spTgt spid="95"/>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49" presetClass="entr" presetSubtype="0" decel="100000" fill="hold" grpId="0" nodeType="clickEffect">
                                  <p:stCondLst>
                                    <p:cond delay="0"/>
                                  </p:stCondLst>
                                  <p:childTnLst>
                                    <p:set>
                                      <p:cBhvr>
                                        <p:cTn id="61" dur="1" fill="hold">
                                          <p:stCondLst>
                                            <p:cond delay="0"/>
                                          </p:stCondLst>
                                        </p:cTn>
                                        <p:tgtEl>
                                          <p:spTgt spid="98"/>
                                        </p:tgtEl>
                                        <p:attrNameLst>
                                          <p:attrName>style.visibility</p:attrName>
                                        </p:attrNameLst>
                                      </p:cBhvr>
                                      <p:to>
                                        <p:strVal val="visible"/>
                                      </p:to>
                                    </p:set>
                                    <p:anim calcmode="lin" valueType="num">
                                      <p:cBhvr>
                                        <p:cTn id="62" dur="500" fill="hold"/>
                                        <p:tgtEl>
                                          <p:spTgt spid="98"/>
                                        </p:tgtEl>
                                        <p:attrNameLst>
                                          <p:attrName>ppt_w</p:attrName>
                                        </p:attrNameLst>
                                      </p:cBhvr>
                                      <p:tavLst>
                                        <p:tav tm="0">
                                          <p:val>
                                            <p:fltVal val="0"/>
                                          </p:val>
                                        </p:tav>
                                        <p:tav tm="100000">
                                          <p:val>
                                            <p:strVal val="#ppt_w"/>
                                          </p:val>
                                        </p:tav>
                                      </p:tavLst>
                                    </p:anim>
                                    <p:anim calcmode="lin" valueType="num">
                                      <p:cBhvr>
                                        <p:cTn id="63" dur="500" fill="hold"/>
                                        <p:tgtEl>
                                          <p:spTgt spid="98"/>
                                        </p:tgtEl>
                                        <p:attrNameLst>
                                          <p:attrName>ppt_h</p:attrName>
                                        </p:attrNameLst>
                                      </p:cBhvr>
                                      <p:tavLst>
                                        <p:tav tm="0">
                                          <p:val>
                                            <p:fltVal val="0"/>
                                          </p:val>
                                        </p:tav>
                                        <p:tav tm="100000">
                                          <p:val>
                                            <p:strVal val="#ppt_h"/>
                                          </p:val>
                                        </p:tav>
                                      </p:tavLst>
                                    </p:anim>
                                    <p:anim calcmode="lin" valueType="num">
                                      <p:cBhvr>
                                        <p:cTn id="64" dur="500" fill="hold"/>
                                        <p:tgtEl>
                                          <p:spTgt spid="98"/>
                                        </p:tgtEl>
                                        <p:attrNameLst>
                                          <p:attrName>style.rotation</p:attrName>
                                        </p:attrNameLst>
                                      </p:cBhvr>
                                      <p:tavLst>
                                        <p:tav tm="0">
                                          <p:val>
                                            <p:fltVal val="360"/>
                                          </p:val>
                                        </p:tav>
                                        <p:tav tm="100000">
                                          <p:val>
                                            <p:fltVal val="0"/>
                                          </p:val>
                                        </p:tav>
                                      </p:tavLst>
                                    </p:anim>
                                    <p:animEffect transition="in" filter="fade">
                                      <p:cBhvr>
                                        <p:cTn id="65" dur="500"/>
                                        <p:tgtEl>
                                          <p:spTgt spid="98"/>
                                        </p:tgtEl>
                                      </p:cBhvr>
                                    </p:animEffect>
                                  </p:childTnLst>
                                </p:cTn>
                              </p:par>
                            </p:childTnLst>
                          </p:cTn>
                        </p:par>
                        <p:par>
                          <p:cTn id="66" fill="hold">
                            <p:stCondLst>
                              <p:cond delay="500"/>
                            </p:stCondLst>
                            <p:childTnLst>
                              <p:par>
                                <p:cTn id="67" presetID="1" presetClass="entr" presetSubtype="0" fill="hold" grpId="0" nodeType="afterEffect">
                                  <p:stCondLst>
                                    <p:cond delay="0"/>
                                  </p:stCondLst>
                                  <p:iterate type="lt">
                                    <p:tmAbs val="100"/>
                                  </p:iterate>
                                  <p:childTnLst>
                                    <p:set>
                                      <p:cBhvr>
                                        <p:cTn id="68" dur="1" fill="hold">
                                          <p:stCondLst>
                                            <p:cond delay="0"/>
                                          </p:stCondLst>
                                        </p:cTn>
                                        <p:tgtEl>
                                          <p:spTgt spid="99"/>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49" presetClass="entr" presetSubtype="0" decel="100000" fill="hold" grpId="0" nodeType="clickEffect">
                                  <p:stCondLst>
                                    <p:cond delay="0"/>
                                  </p:stCondLst>
                                  <p:childTnLst>
                                    <p:set>
                                      <p:cBhvr>
                                        <p:cTn id="72" dur="1" fill="hold">
                                          <p:stCondLst>
                                            <p:cond delay="0"/>
                                          </p:stCondLst>
                                        </p:cTn>
                                        <p:tgtEl>
                                          <p:spTgt spid="100"/>
                                        </p:tgtEl>
                                        <p:attrNameLst>
                                          <p:attrName>style.visibility</p:attrName>
                                        </p:attrNameLst>
                                      </p:cBhvr>
                                      <p:to>
                                        <p:strVal val="visible"/>
                                      </p:to>
                                    </p:set>
                                    <p:anim calcmode="lin" valueType="num">
                                      <p:cBhvr>
                                        <p:cTn id="73" dur="500" fill="hold"/>
                                        <p:tgtEl>
                                          <p:spTgt spid="100"/>
                                        </p:tgtEl>
                                        <p:attrNameLst>
                                          <p:attrName>ppt_w</p:attrName>
                                        </p:attrNameLst>
                                      </p:cBhvr>
                                      <p:tavLst>
                                        <p:tav tm="0">
                                          <p:val>
                                            <p:fltVal val="0"/>
                                          </p:val>
                                        </p:tav>
                                        <p:tav tm="100000">
                                          <p:val>
                                            <p:strVal val="#ppt_w"/>
                                          </p:val>
                                        </p:tav>
                                      </p:tavLst>
                                    </p:anim>
                                    <p:anim calcmode="lin" valueType="num">
                                      <p:cBhvr>
                                        <p:cTn id="74" dur="500" fill="hold"/>
                                        <p:tgtEl>
                                          <p:spTgt spid="100"/>
                                        </p:tgtEl>
                                        <p:attrNameLst>
                                          <p:attrName>ppt_h</p:attrName>
                                        </p:attrNameLst>
                                      </p:cBhvr>
                                      <p:tavLst>
                                        <p:tav tm="0">
                                          <p:val>
                                            <p:fltVal val="0"/>
                                          </p:val>
                                        </p:tav>
                                        <p:tav tm="100000">
                                          <p:val>
                                            <p:strVal val="#ppt_h"/>
                                          </p:val>
                                        </p:tav>
                                      </p:tavLst>
                                    </p:anim>
                                    <p:anim calcmode="lin" valueType="num">
                                      <p:cBhvr>
                                        <p:cTn id="75" dur="500" fill="hold"/>
                                        <p:tgtEl>
                                          <p:spTgt spid="100"/>
                                        </p:tgtEl>
                                        <p:attrNameLst>
                                          <p:attrName>style.rotation</p:attrName>
                                        </p:attrNameLst>
                                      </p:cBhvr>
                                      <p:tavLst>
                                        <p:tav tm="0">
                                          <p:val>
                                            <p:fltVal val="360"/>
                                          </p:val>
                                        </p:tav>
                                        <p:tav tm="100000">
                                          <p:val>
                                            <p:fltVal val="0"/>
                                          </p:val>
                                        </p:tav>
                                      </p:tavLst>
                                    </p:anim>
                                    <p:animEffect transition="in" filter="fade">
                                      <p:cBhvr>
                                        <p:cTn id="76" dur="500"/>
                                        <p:tgtEl>
                                          <p:spTgt spid="100"/>
                                        </p:tgtEl>
                                      </p:cBhvr>
                                    </p:animEffect>
                                  </p:childTnLst>
                                </p:cTn>
                              </p:par>
                            </p:childTnLst>
                          </p:cTn>
                        </p:par>
                        <p:par>
                          <p:cTn id="77" fill="hold">
                            <p:stCondLst>
                              <p:cond delay="500"/>
                            </p:stCondLst>
                            <p:childTnLst>
                              <p:par>
                                <p:cTn id="78" presetID="1" presetClass="entr" presetSubtype="0" fill="hold" grpId="0" nodeType="afterEffect">
                                  <p:stCondLst>
                                    <p:cond delay="0"/>
                                  </p:stCondLst>
                                  <p:iterate type="lt">
                                    <p:tmAbs val="100"/>
                                  </p:iterate>
                                  <p:childTnLst>
                                    <p:set>
                                      <p:cBhvr>
                                        <p:cTn id="79"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6" grpId="0"/>
      <p:bldP spid="57" grpId="0" animBg="1"/>
      <p:bldP spid="81" grpId="0"/>
      <p:bldP spid="82" grpId="0" animBg="1"/>
      <p:bldP spid="83" grpId="0"/>
      <p:bldP spid="84" grpId="0" animBg="1"/>
      <p:bldP spid="85" grpId="0"/>
      <p:bldP spid="94" grpId="0" animBg="1"/>
      <p:bldP spid="95" grpId="0"/>
      <p:bldP spid="98" grpId="0" animBg="1"/>
      <p:bldP spid="99" grpId="0"/>
      <p:bldP spid="100" grpId="0" animBg="1"/>
      <p:bldP spid="101" grpId="0"/>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68914AE1-CB39-776A-C52A-0CD93552204E}"/>
              </a:ext>
            </a:extLst>
          </p:cNvPr>
          <p:cNvGrpSpPr/>
          <p:nvPr/>
        </p:nvGrpSpPr>
        <p:grpSpPr>
          <a:xfrm>
            <a:off x="2985722" y="1188116"/>
            <a:ext cx="6243793" cy="4391394"/>
            <a:chOff x="2985722" y="1188116"/>
            <a:chExt cx="6243793" cy="4391394"/>
          </a:xfrm>
        </p:grpSpPr>
        <p:sp>
          <p:nvSpPr>
            <p:cNvPr id="12" name="íşlïḍè"/>
            <p:cNvSpPr txBox="1"/>
            <p:nvPr/>
          </p:nvSpPr>
          <p:spPr>
            <a:xfrm>
              <a:off x="3965618" y="1188116"/>
              <a:ext cx="4287076" cy="419100"/>
            </a:xfrm>
            <a:prstGeom prst="rect">
              <a:avLst/>
            </a:prstGeom>
            <a:noFill/>
          </p:spPr>
          <p:txBody>
            <a:bodyPr wrap="square" lIns="91440" tIns="45720" rIns="91440" bIns="45720" anchor="ctr">
              <a:noAutofit/>
            </a:bodyPr>
            <a:lstStyle/>
            <a:p>
              <a:pPr algn="ctr"/>
              <a:r>
                <a:rPr lang="en-US" altLang="zh-CN" sz="2400" b="1" dirty="0"/>
                <a:t>1.6 </a:t>
              </a:r>
              <a:r>
                <a:rPr lang="zh-CN" altLang="en-US" sz="2400" b="1" dirty="0"/>
                <a:t>计算机网络体系结构</a:t>
              </a:r>
              <a:endParaRPr lang="en-US" altLang="zh-CN" sz="2400" b="1" dirty="0"/>
            </a:p>
          </p:txBody>
        </p:sp>
        <p:grpSp>
          <p:nvGrpSpPr>
            <p:cNvPr id="6" name="组合 5"/>
            <p:cNvGrpSpPr/>
            <p:nvPr/>
          </p:nvGrpSpPr>
          <p:grpSpPr>
            <a:xfrm>
              <a:off x="2985722" y="2010058"/>
              <a:ext cx="6243793" cy="595554"/>
              <a:chOff x="1183243" y="2200834"/>
              <a:chExt cx="6243793"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79" y="2200834"/>
                <a:ext cx="5568357"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常见的三种计算机网络体系结构</a:t>
                </a:r>
              </a:p>
            </p:txBody>
          </p:sp>
        </p:grpSp>
        <p:grpSp>
          <p:nvGrpSpPr>
            <p:cNvPr id="32" name="组合 31"/>
            <p:cNvGrpSpPr/>
            <p:nvPr/>
          </p:nvGrpSpPr>
          <p:grpSpPr>
            <a:xfrm>
              <a:off x="2985722" y="3001357"/>
              <a:ext cx="6243793" cy="595554"/>
              <a:chOff x="1183242" y="3390006"/>
              <a:chExt cx="5900079" cy="595554"/>
            </a:xfrm>
          </p:grpSpPr>
          <p:sp>
            <p:nvSpPr>
              <p:cNvPr id="27" name="平行四边形 26"/>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02</a:t>
                </a:r>
                <a:endParaRPr lang="zh-CN" altLang="en-US" sz="2800" dirty="0">
                  <a:latin typeface="Impact" panose="020B0806030902050204" pitchFamily="34" charset="0"/>
                </a:endParaRPr>
              </a:p>
            </p:txBody>
          </p:sp>
          <p:sp>
            <p:nvSpPr>
              <p:cNvPr id="28" name="平行四边形 27"/>
              <p:cNvSpPr/>
              <p:nvPr/>
            </p:nvSpPr>
            <p:spPr>
              <a:xfrm>
                <a:off x="1858679" y="3390006"/>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计算机网络体系结构分层的必要性</a:t>
                </a:r>
              </a:p>
            </p:txBody>
          </p:sp>
        </p:grpSp>
        <p:grpSp>
          <p:nvGrpSpPr>
            <p:cNvPr id="29" name="组合 28"/>
            <p:cNvGrpSpPr/>
            <p:nvPr/>
          </p:nvGrpSpPr>
          <p:grpSpPr>
            <a:xfrm>
              <a:off x="2985722" y="3992656"/>
              <a:ext cx="6243793" cy="595554"/>
              <a:chOff x="1183243" y="2200834"/>
              <a:chExt cx="5900079" cy="595554"/>
            </a:xfrm>
          </p:grpSpPr>
          <p:sp>
            <p:nvSpPr>
              <p:cNvPr id="30" name="平行四边形 29"/>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03</a:t>
                </a:r>
                <a:endParaRPr lang="zh-CN" altLang="en-US" sz="2800" dirty="0">
                  <a:latin typeface="Impact" panose="020B0806030902050204" pitchFamily="34" charset="0"/>
                </a:endParaRPr>
              </a:p>
            </p:txBody>
          </p:sp>
          <p:sp>
            <p:nvSpPr>
              <p:cNvPr id="31" name="平行四边形 30"/>
              <p:cNvSpPr/>
              <p:nvPr/>
            </p:nvSpPr>
            <p:spPr>
              <a:xfrm>
                <a:off x="1858680" y="2200834"/>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计算机网络体系结构分层思想举例</a:t>
                </a:r>
              </a:p>
            </p:txBody>
          </p:sp>
        </p:grpSp>
        <p:grpSp>
          <p:nvGrpSpPr>
            <p:cNvPr id="13" name="组合 12">
              <a:extLst>
                <a:ext uri="{FF2B5EF4-FFF2-40B4-BE49-F238E27FC236}">
                  <a16:creationId xmlns:a16="http://schemas.microsoft.com/office/drawing/2014/main" id="{716E203E-739F-9BF8-9973-0A3D556B347F}"/>
                </a:ext>
              </a:extLst>
            </p:cNvPr>
            <p:cNvGrpSpPr/>
            <p:nvPr/>
          </p:nvGrpSpPr>
          <p:grpSpPr>
            <a:xfrm>
              <a:off x="2985722" y="4983956"/>
              <a:ext cx="6238382" cy="595554"/>
              <a:chOff x="1183243" y="2200834"/>
              <a:chExt cx="5900079" cy="595554"/>
            </a:xfrm>
          </p:grpSpPr>
          <p:sp>
            <p:nvSpPr>
              <p:cNvPr id="14" name="平行四边形 13">
                <a:extLst>
                  <a:ext uri="{FF2B5EF4-FFF2-40B4-BE49-F238E27FC236}">
                    <a16:creationId xmlns:a16="http://schemas.microsoft.com/office/drawing/2014/main" id="{A7ECC68C-08C1-EF02-DF3D-3C27C4CD57C4}"/>
                  </a:ext>
                </a:extLst>
              </p:cNvPr>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04</a:t>
                </a:r>
                <a:endParaRPr lang="zh-CN" altLang="en-US" sz="2800" dirty="0">
                  <a:latin typeface="Impact" panose="020B0806030902050204" pitchFamily="34" charset="0"/>
                </a:endParaRPr>
              </a:p>
            </p:txBody>
          </p:sp>
          <p:sp>
            <p:nvSpPr>
              <p:cNvPr id="15" name="平行四边形 14">
                <a:extLst>
                  <a:ext uri="{FF2B5EF4-FFF2-40B4-BE49-F238E27FC236}">
                    <a16:creationId xmlns:a16="http://schemas.microsoft.com/office/drawing/2014/main" id="{B1C7F3D2-578D-C448-2B32-548A0FEF8503}"/>
                  </a:ext>
                </a:extLst>
              </p:cNvPr>
              <p:cNvSpPr/>
              <p:nvPr/>
            </p:nvSpPr>
            <p:spPr>
              <a:xfrm>
                <a:off x="1858680" y="2200834"/>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计算机网络体系结构中的专用术语</a:t>
                </a:r>
              </a:p>
            </p:txBody>
          </p:sp>
        </p:grpSp>
      </p:grpSp>
    </p:spTree>
    <p:extLst>
      <p:ext uri="{BB962C8B-B14F-4D97-AF65-F5344CB8AC3E}">
        <p14:creationId xmlns:p14="http://schemas.microsoft.com/office/powerpoint/2010/main" val="1567638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常见的三种计算机网络体系结构</a:t>
              </a:r>
            </a:p>
          </p:txBody>
        </p:sp>
      </p:grpSp>
      <p:sp>
        <p:nvSpPr>
          <p:cNvPr id="67" name="矩形 66">
            <a:extLst>
              <a:ext uri="{FF2B5EF4-FFF2-40B4-BE49-F238E27FC236}">
                <a16:creationId xmlns:a16="http://schemas.microsoft.com/office/drawing/2014/main" id="{0D98E50A-B025-4F22-86E2-127B448F9B08}"/>
              </a:ext>
            </a:extLst>
          </p:cNvPr>
          <p:cNvSpPr/>
          <p:nvPr/>
        </p:nvSpPr>
        <p:spPr>
          <a:xfrm>
            <a:off x="894082" y="5222720"/>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68" name="矩形 67">
            <a:extLst>
              <a:ext uri="{FF2B5EF4-FFF2-40B4-BE49-F238E27FC236}">
                <a16:creationId xmlns:a16="http://schemas.microsoft.com/office/drawing/2014/main" id="{04E517D6-606E-45F7-A224-CC6712B061E0}"/>
              </a:ext>
            </a:extLst>
          </p:cNvPr>
          <p:cNvSpPr/>
          <p:nvPr/>
        </p:nvSpPr>
        <p:spPr>
          <a:xfrm>
            <a:off x="894081" y="3685660"/>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69" name="矩形 68">
            <a:extLst>
              <a:ext uri="{FF2B5EF4-FFF2-40B4-BE49-F238E27FC236}">
                <a16:creationId xmlns:a16="http://schemas.microsoft.com/office/drawing/2014/main" id="{9CFCCD46-B004-4AD7-8260-5D2CD9983407}"/>
              </a:ext>
            </a:extLst>
          </p:cNvPr>
          <p:cNvSpPr/>
          <p:nvPr/>
        </p:nvSpPr>
        <p:spPr>
          <a:xfrm>
            <a:off x="894082" y="4198980"/>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70" name="矩形 69">
            <a:extLst>
              <a:ext uri="{FF2B5EF4-FFF2-40B4-BE49-F238E27FC236}">
                <a16:creationId xmlns:a16="http://schemas.microsoft.com/office/drawing/2014/main" id="{6848752C-BC06-4823-ADBD-01AC5A389767}"/>
              </a:ext>
            </a:extLst>
          </p:cNvPr>
          <p:cNvSpPr/>
          <p:nvPr/>
        </p:nvSpPr>
        <p:spPr>
          <a:xfrm>
            <a:off x="894082" y="4710850"/>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71" name="矩形 70">
            <a:extLst>
              <a:ext uri="{FF2B5EF4-FFF2-40B4-BE49-F238E27FC236}">
                <a16:creationId xmlns:a16="http://schemas.microsoft.com/office/drawing/2014/main" id="{F3D89EE7-2454-4853-9C51-9680F1D2282D}"/>
              </a:ext>
            </a:extLst>
          </p:cNvPr>
          <p:cNvSpPr/>
          <p:nvPr/>
        </p:nvSpPr>
        <p:spPr>
          <a:xfrm>
            <a:off x="894080" y="2146063"/>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72" name="矩形 71">
            <a:extLst>
              <a:ext uri="{FF2B5EF4-FFF2-40B4-BE49-F238E27FC236}">
                <a16:creationId xmlns:a16="http://schemas.microsoft.com/office/drawing/2014/main" id="{185B8B9F-4906-409B-89E1-813F4DC62050}"/>
              </a:ext>
            </a:extLst>
          </p:cNvPr>
          <p:cNvSpPr/>
          <p:nvPr/>
        </p:nvSpPr>
        <p:spPr>
          <a:xfrm>
            <a:off x="894080" y="3173065"/>
            <a:ext cx="1961688" cy="511870"/>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会话层</a:t>
            </a:r>
          </a:p>
        </p:txBody>
      </p:sp>
      <p:sp>
        <p:nvSpPr>
          <p:cNvPr id="73" name="矩形 72">
            <a:extLst>
              <a:ext uri="{FF2B5EF4-FFF2-40B4-BE49-F238E27FC236}">
                <a16:creationId xmlns:a16="http://schemas.microsoft.com/office/drawing/2014/main" id="{D0665C3C-039B-4F82-A220-C442DDF548D0}"/>
              </a:ext>
            </a:extLst>
          </p:cNvPr>
          <p:cNvSpPr/>
          <p:nvPr/>
        </p:nvSpPr>
        <p:spPr>
          <a:xfrm>
            <a:off x="894080" y="2659020"/>
            <a:ext cx="1961688" cy="51187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表示层</a:t>
            </a:r>
          </a:p>
        </p:txBody>
      </p:sp>
      <p:sp>
        <p:nvSpPr>
          <p:cNvPr id="74" name="文本框 73">
            <a:extLst>
              <a:ext uri="{FF2B5EF4-FFF2-40B4-BE49-F238E27FC236}">
                <a16:creationId xmlns:a16="http://schemas.microsoft.com/office/drawing/2014/main" id="{78B2BFD4-5542-48EC-8137-C4947898A70E}"/>
              </a:ext>
            </a:extLst>
          </p:cNvPr>
          <p:cNvSpPr txBox="1"/>
          <p:nvPr/>
        </p:nvSpPr>
        <p:spPr>
          <a:xfrm>
            <a:off x="894080" y="1770291"/>
            <a:ext cx="1961688" cy="369332"/>
          </a:xfrm>
          <a:prstGeom prst="rect">
            <a:avLst/>
          </a:prstGeom>
          <a:noFill/>
        </p:spPr>
        <p:txBody>
          <a:bodyPr wrap="square" rtlCol="0">
            <a:spAutoFit/>
          </a:bodyPr>
          <a:lstStyle/>
          <a:p>
            <a:pPr algn="ctr"/>
            <a:r>
              <a:rPr lang="en-US" altLang="zh-CN" b="1" dirty="0"/>
              <a:t>OSI</a:t>
            </a:r>
            <a:r>
              <a:rPr lang="zh-CN" altLang="en-US" b="1" dirty="0"/>
              <a:t>参考模型</a:t>
            </a:r>
          </a:p>
        </p:txBody>
      </p:sp>
      <p:sp>
        <p:nvSpPr>
          <p:cNvPr id="75" name="文本框 74">
            <a:extLst>
              <a:ext uri="{FF2B5EF4-FFF2-40B4-BE49-F238E27FC236}">
                <a16:creationId xmlns:a16="http://schemas.microsoft.com/office/drawing/2014/main" id="{8CB3198E-09FA-473E-9E7A-ACEA2D080FA6}"/>
              </a:ext>
            </a:extLst>
          </p:cNvPr>
          <p:cNvSpPr txBox="1"/>
          <p:nvPr/>
        </p:nvSpPr>
        <p:spPr>
          <a:xfrm>
            <a:off x="894080" y="5791688"/>
            <a:ext cx="1961688" cy="369332"/>
          </a:xfrm>
          <a:prstGeom prst="rect">
            <a:avLst/>
          </a:prstGeom>
          <a:noFill/>
        </p:spPr>
        <p:txBody>
          <a:bodyPr wrap="square" rtlCol="0">
            <a:spAutoFit/>
          </a:bodyPr>
          <a:lstStyle/>
          <a:p>
            <a:pPr algn="ctr"/>
            <a:r>
              <a:rPr lang="zh-CN" altLang="en-US" b="1" dirty="0">
                <a:solidFill>
                  <a:schemeClr val="accent1">
                    <a:lumMod val="75000"/>
                  </a:schemeClr>
                </a:solidFill>
              </a:rPr>
              <a:t>法律</a:t>
            </a:r>
            <a:r>
              <a:rPr lang="zh-CN" altLang="en-US" b="1" dirty="0"/>
              <a:t>标准</a:t>
            </a:r>
          </a:p>
        </p:txBody>
      </p:sp>
      <p:sp>
        <p:nvSpPr>
          <p:cNvPr id="76" name="矩形 75">
            <a:extLst>
              <a:ext uri="{FF2B5EF4-FFF2-40B4-BE49-F238E27FC236}">
                <a16:creationId xmlns:a16="http://schemas.microsoft.com/office/drawing/2014/main" id="{0BF13F80-9F49-440A-81C2-2DD483E4110C}"/>
              </a:ext>
            </a:extLst>
          </p:cNvPr>
          <p:cNvSpPr/>
          <p:nvPr/>
        </p:nvSpPr>
        <p:spPr>
          <a:xfrm>
            <a:off x="5023716" y="5222720"/>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网络接口层</a:t>
            </a:r>
          </a:p>
        </p:txBody>
      </p:sp>
      <p:sp>
        <p:nvSpPr>
          <p:cNvPr id="77" name="矩形 76">
            <a:extLst>
              <a:ext uri="{FF2B5EF4-FFF2-40B4-BE49-F238E27FC236}">
                <a16:creationId xmlns:a16="http://schemas.microsoft.com/office/drawing/2014/main" id="{4E9E3BB1-4DCA-414F-8D21-5BBBA4DE7787}"/>
              </a:ext>
            </a:extLst>
          </p:cNvPr>
          <p:cNvSpPr/>
          <p:nvPr/>
        </p:nvSpPr>
        <p:spPr>
          <a:xfrm>
            <a:off x="5023714" y="4198980"/>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78" name="矩形 77">
            <a:extLst>
              <a:ext uri="{FF2B5EF4-FFF2-40B4-BE49-F238E27FC236}">
                <a16:creationId xmlns:a16="http://schemas.microsoft.com/office/drawing/2014/main" id="{1D669B62-F843-4F96-8AAE-837F76F39C65}"/>
              </a:ext>
            </a:extLst>
          </p:cNvPr>
          <p:cNvSpPr/>
          <p:nvPr/>
        </p:nvSpPr>
        <p:spPr>
          <a:xfrm>
            <a:off x="5023714" y="4710850"/>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网际层</a:t>
            </a:r>
          </a:p>
        </p:txBody>
      </p:sp>
      <p:sp>
        <p:nvSpPr>
          <p:cNvPr id="79" name="矩形 78">
            <a:extLst>
              <a:ext uri="{FF2B5EF4-FFF2-40B4-BE49-F238E27FC236}">
                <a16:creationId xmlns:a16="http://schemas.microsoft.com/office/drawing/2014/main" id="{0AEF539E-682D-4988-8738-E781C6BA8FDF}"/>
              </a:ext>
            </a:extLst>
          </p:cNvPr>
          <p:cNvSpPr/>
          <p:nvPr/>
        </p:nvSpPr>
        <p:spPr>
          <a:xfrm>
            <a:off x="5023714" y="3695820"/>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80" name="文本框 79">
            <a:extLst>
              <a:ext uri="{FF2B5EF4-FFF2-40B4-BE49-F238E27FC236}">
                <a16:creationId xmlns:a16="http://schemas.microsoft.com/office/drawing/2014/main" id="{0C78450A-57B6-4F9F-9A22-8ADC00C8D8C8}"/>
              </a:ext>
            </a:extLst>
          </p:cNvPr>
          <p:cNvSpPr txBox="1"/>
          <p:nvPr/>
        </p:nvSpPr>
        <p:spPr>
          <a:xfrm>
            <a:off x="5023714" y="3314611"/>
            <a:ext cx="1961688" cy="369332"/>
          </a:xfrm>
          <a:prstGeom prst="rect">
            <a:avLst/>
          </a:prstGeom>
          <a:noFill/>
        </p:spPr>
        <p:txBody>
          <a:bodyPr wrap="square" rtlCol="0">
            <a:spAutoFit/>
          </a:bodyPr>
          <a:lstStyle/>
          <a:p>
            <a:pPr algn="ctr"/>
            <a:r>
              <a:rPr lang="en-US" altLang="zh-CN" b="1" dirty="0"/>
              <a:t>TCP/IP</a:t>
            </a:r>
            <a:r>
              <a:rPr lang="zh-CN" altLang="en-US" b="1" dirty="0"/>
              <a:t>参考模型</a:t>
            </a:r>
          </a:p>
        </p:txBody>
      </p:sp>
      <p:sp>
        <p:nvSpPr>
          <p:cNvPr id="81" name="文本框 80">
            <a:extLst>
              <a:ext uri="{FF2B5EF4-FFF2-40B4-BE49-F238E27FC236}">
                <a16:creationId xmlns:a16="http://schemas.microsoft.com/office/drawing/2014/main" id="{72F8428D-2C22-42D8-9966-3CECA9C7F96F}"/>
              </a:ext>
            </a:extLst>
          </p:cNvPr>
          <p:cNvSpPr txBox="1"/>
          <p:nvPr/>
        </p:nvSpPr>
        <p:spPr>
          <a:xfrm>
            <a:off x="5023714" y="5791688"/>
            <a:ext cx="1961688" cy="369332"/>
          </a:xfrm>
          <a:prstGeom prst="rect">
            <a:avLst/>
          </a:prstGeom>
          <a:noFill/>
        </p:spPr>
        <p:txBody>
          <a:bodyPr wrap="square" rtlCol="0">
            <a:spAutoFit/>
          </a:bodyPr>
          <a:lstStyle/>
          <a:p>
            <a:pPr algn="ctr"/>
            <a:r>
              <a:rPr lang="zh-CN" altLang="en-US" b="1" dirty="0">
                <a:solidFill>
                  <a:schemeClr val="accent1">
                    <a:lumMod val="75000"/>
                  </a:schemeClr>
                </a:solidFill>
              </a:rPr>
              <a:t>事实</a:t>
            </a:r>
            <a:r>
              <a:rPr lang="zh-CN" altLang="en-US" b="1" dirty="0"/>
              <a:t>标准</a:t>
            </a:r>
          </a:p>
        </p:txBody>
      </p:sp>
    </p:spTree>
    <p:extLst>
      <p:ext uri="{BB962C8B-B14F-4D97-AF65-F5344CB8AC3E}">
        <p14:creationId xmlns:p14="http://schemas.microsoft.com/office/powerpoint/2010/main" val="372333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74"/>
                                        </p:tgtEl>
                                        <p:attrNameLst>
                                          <p:attrName>style.visibility</p:attrName>
                                        </p:attrNameLst>
                                      </p:cBhvr>
                                      <p:to>
                                        <p:strVal val="visible"/>
                                      </p:to>
                                    </p:set>
                                    <p:anim calcmode="lin" valueType="num">
                                      <p:cBhvr>
                                        <p:cTn id="13" dur="500" fill="hold"/>
                                        <p:tgtEl>
                                          <p:spTgt spid="74"/>
                                        </p:tgtEl>
                                        <p:attrNameLst>
                                          <p:attrName>ppt_w</p:attrName>
                                        </p:attrNameLst>
                                      </p:cBhvr>
                                      <p:tavLst>
                                        <p:tav tm="0">
                                          <p:val>
                                            <p:fltVal val="0"/>
                                          </p:val>
                                        </p:tav>
                                        <p:tav tm="100000">
                                          <p:val>
                                            <p:strVal val="#ppt_w"/>
                                          </p:val>
                                        </p:tav>
                                      </p:tavLst>
                                    </p:anim>
                                    <p:anim calcmode="lin" valueType="num">
                                      <p:cBhvr>
                                        <p:cTn id="14" dur="500" fill="hold"/>
                                        <p:tgtEl>
                                          <p:spTgt spid="74"/>
                                        </p:tgtEl>
                                        <p:attrNameLst>
                                          <p:attrName>ppt_h</p:attrName>
                                        </p:attrNameLst>
                                      </p:cBhvr>
                                      <p:tavLst>
                                        <p:tav tm="0">
                                          <p:val>
                                            <p:fltVal val="0"/>
                                          </p:val>
                                        </p:tav>
                                        <p:tav tm="100000">
                                          <p:val>
                                            <p:strVal val="#ppt_h"/>
                                          </p:val>
                                        </p:tav>
                                      </p:tavLst>
                                    </p:anim>
                                    <p:animEffect transition="in" filter="fade">
                                      <p:cBhvr>
                                        <p:cTn id="15" dur="500"/>
                                        <p:tgtEl>
                                          <p:spTgt spid="74"/>
                                        </p:tgtEl>
                                      </p:cBhvr>
                                    </p:animEffect>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0" nodeType="clickEffect">
                                  <p:stCondLst>
                                    <p:cond delay="0"/>
                                  </p:stCondLst>
                                  <p:childTnLst>
                                    <p:set>
                                      <p:cBhvr>
                                        <p:cTn id="19" dur="1" fill="hold">
                                          <p:stCondLst>
                                            <p:cond delay="0"/>
                                          </p:stCondLst>
                                        </p:cTn>
                                        <p:tgtEl>
                                          <p:spTgt spid="67"/>
                                        </p:tgtEl>
                                        <p:attrNameLst>
                                          <p:attrName>style.visibility</p:attrName>
                                        </p:attrNameLst>
                                      </p:cBhvr>
                                      <p:to>
                                        <p:strVal val="visible"/>
                                      </p:to>
                                    </p:set>
                                    <p:animEffect transition="in" filter="fade">
                                      <p:cBhvr>
                                        <p:cTn id="20" dur="1000"/>
                                        <p:tgtEl>
                                          <p:spTgt spid="67"/>
                                        </p:tgtEl>
                                      </p:cBhvr>
                                    </p:animEffect>
                                    <p:anim calcmode="lin" valueType="num">
                                      <p:cBhvr>
                                        <p:cTn id="21" dur="1000" fill="hold"/>
                                        <p:tgtEl>
                                          <p:spTgt spid="67"/>
                                        </p:tgtEl>
                                        <p:attrNameLst>
                                          <p:attrName>ppt_x</p:attrName>
                                        </p:attrNameLst>
                                      </p:cBhvr>
                                      <p:tavLst>
                                        <p:tav tm="0">
                                          <p:val>
                                            <p:strVal val="#ppt_x"/>
                                          </p:val>
                                        </p:tav>
                                        <p:tav tm="100000">
                                          <p:val>
                                            <p:strVal val="#ppt_x"/>
                                          </p:val>
                                        </p:tav>
                                      </p:tavLst>
                                    </p:anim>
                                    <p:anim calcmode="lin" valueType="num">
                                      <p:cBhvr>
                                        <p:cTn id="22" dur="1000" fill="hold"/>
                                        <p:tgtEl>
                                          <p:spTgt spid="67"/>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7" presetClass="entr" presetSubtype="0" fill="hold" grpId="0" nodeType="clickEffect">
                                  <p:stCondLst>
                                    <p:cond delay="0"/>
                                  </p:stCondLst>
                                  <p:childTnLst>
                                    <p:set>
                                      <p:cBhvr>
                                        <p:cTn id="26" dur="1" fill="hold">
                                          <p:stCondLst>
                                            <p:cond delay="0"/>
                                          </p:stCondLst>
                                        </p:cTn>
                                        <p:tgtEl>
                                          <p:spTgt spid="70"/>
                                        </p:tgtEl>
                                        <p:attrNameLst>
                                          <p:attrName>style.visibility</p:attrName>
                                        </p:attrNameLst>
                                      </p:cBhvr>
                                      <p:to>
                                        <p:strVal val="visible"/>
                                      </p:to>
                                    </p:set>
                                    <p:animEffect transition="in" filter="fade">
                                      <p:cBhvr>
                                        <p:cTn id="27" dur="1000"/>
                                        <p:tgtEl>
                                          <p:spTgt spid="70"/>
                                        </p:tgtEl>
                                      </p:cBhvr>
                                    </p:animEffect>
                                    <p:anim calcmode="lin" valueType="num">
                                      <p:cBhvr>
                                        <p:cTn id="28" dur="1000" fill="hold"/>
                                        <p:tgtEl>
                                          <p:spTgt spid="70"/>
                                        </p:tgtEl>
                                        <p:attrNameLst>
                                          <p:attrName>ppt_x</p:attrName>
                                        </p:attrNameLst>
                                      </p:cBhvr>
                                      <p:tavLst>
                                        <p:tav tm="0">
                                          <p:val>
                                            <p:strVal val="#ppt_x"/>
                                          </p:val>
                                        </p:tav>
                                        <p:tav tm="100000">
                                          <p:val>
                                            <p:strVal val="#ppt_x"/>
                                          </p:val>
                                        </p:tav>
                                      </p:tavLst>
                                    </p:anim>
                                    <p:anim calcmode="lin" valueType="num">
                                      <p:cBhvr>
                                        <p:cTn id="29" dur="1000" fill="hold"/>
                                        <p:tgtEl>
                                          <p:spTgt spid="70"/>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7" presetClass="entr" presetSubtype="0" fill="hold" grpId="0" nodeType="clickEffect">
                                  <p:stCondLst>
                                    <p:cond delay="0"/>
                                  </p:stCondLst>
                                  <p:childTnLst>
                                    <p:set>
                                      <p:cBhvr>
                                        <p:cTn id="33" dur="1" fill="hold">
                                          <p:stCondLst>
                                            <p:cond delay="0"/>
                                          </p:stCondLst>
                                        </p:cTn>
                                        <p:tgtEl>
                                          <p:spTgt spid="69"/>
                                        </p:tgtEl>
                                        <p:attrNameLst>
                                          <p:attrName>style.visibility</p:attrName>
                                        </p:attrNameLst>
                                      </p:cBhvr>
                                      <p:to>
                                        <p:strVal val="visible"/>
                                      </p:to>
                                    </p:set>
                                    <p:animEffect transition="in" filter="fade">
                                      <p:cBhvr>
                                        <p:cTn id="34" dur="1000"/>
                                        <p:tgtEl>
                                          <p:spTgt spid="69"/>
                                        </p:tgtEl>
                                      </p:cBhvr>
                                    </p:animEffect>
                                    <p:anim calcmode="lin" valueType="num">
                                      <p:cBhvr>
                                        <p:cTn id="35" dur="1000" fill="hold"/>
                                        <p:tgtEl>
                                          <p:spTgt spid="69"/>
                                        </p:tgtEl>
                                        <p:attrNameLst>
                                          <p:attrName>ppt_x</p:attrName>
                                        </p:attrNameLst>
                                      </p:cBhvr>
                                      <p:tavLst>
                                        <p:tav tm="0">
                                          <p:val>
                                            <p:strVal val="#ppt_x"/>
                                          </p:val>
                                        </p:tav>
                                        <p:tav tm="100000">
                                          <p:val>
                                            <p:strVal val="#ppt_x"/>
                                          </p:val>
                                        </p:tav>
                                      </p:tavLst>
                                    </p:anim>
                                    <p:anim calcmode="lin" valueType="num">
                                      <p:cBhvr>
                                        <p:cTn id="36" dur="1000" fill="hold"/>
                                        <p:tgtEl>
                                          <p:spTgt spid="69"/>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7" presetClass="entr" presetSubtype="0" fill="hold" grpId="0" nodeType="clickEffect">
                                  <p:stCondLst>
                                    <p:cond delay="0"/>
                                  </p:stCondLst>
                                  <p:childTnLst>
                                    <p:set>
                                      <p:cBhvr>
                                        <p:cTn id="40" dur="1" fill="hold">
                                          <p:stCondLst>
                                            <p:cond delay="0"/>
                                          </p:stCondLst>
                                        </p:cTn>
                                        <p:tgtEl>
                                          <p:spTgt spid="68"/>
                                        </p:tgtEl>
                                        <p:attrNameLst>
                                          <p:attrName>style.visibility</p:attrName>
                                        </p:attrNameLst>
                                      </p:cBhvr>
                                      <p:to>
                                        <p:strVal val="visible"/>
                                      </p:to>
                                    </p:set>
                                    <p:animEffect transition="in" filter="fade">
                                      <p:cBhvr>
                                        <p:cTn id="41" dur="1000"/>
                                        <p:tgtEl>
                                          <p:spTgt spid="68"/>
                                        </p:tgtEl>
                                      </p:cBhvr>
                                    </p:animEffect>
                                    <p:anim calcmode="lin" valueType="num">
                                      <p:cBhvr>
                                        <p:cTn id="42" dur="1000" fill="hold"/>
                                        <p:tgtEl>
                                          <p:spTgt spid="68"/>
                                        </p:tgtEl>
                                        <p:attrNameLst>
                                          <p:attrName>ppt_x</p:attrName>
                                        </p:attrNameLst>
                                      </p:cBhvr>
                                      <p:tavLst>
                                        <p:tav tm="0">
                                          <p:val>
                                            <p:strVal val="#ppt_x"/>
                                          </p:val>
                                        </p:tav>
                                        <p:tav tm="100000">
                                          <p:val>
                                            <p:strVal val="#ppt_x"/>
                                          </p:val>
                                        </p:tav>
                                      </p:tavLst>
                                    </p:anim>
                                    <p:anim calcmode="lin" valueType="num">
                                      <p:cBhvr>
                                        <p:cTn id="43"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7" presetClass="entr" presetSubtype="0" fill="hold" grpId="0" nodeType="clickEffect">
                                  <p:stCondLst>
                                    <p:cond delay="0"/>
                                  </p:stCondLst>
                                  <p:childTnLst>
                                    <p:set>
                                      <p:cBhvr>
                                        <p:cTn id="47" dur="1" fill="hold">
                                          <p:stCondLst>
                                            <p:cond delay="0"/>
                                          </p:stCondLst>
                                        </p:cTn>
                                        <p:tgtEl>
                                          <p:spTgt spid="72"/>
                                        </p:tgtEl>
                                        <p:attrNameLst>
                                          <p:attrName>style.visibility</p:attrName>
                                        </p:attrNameLst>
                                      </p:cBhvr>
                                      <p:to>
                                        <p:strVal val="visible"/>
                                      </p:to>
                                    </p:set>
                                    <p:animEffect transition="in" filter="fade">
                                      <p:cBhvr>
                                        <p:cTn id="48" dur="1000"/>
                                        <p:tgtEl>
                                          <p:spTgt spid="72"/>
                                        </p:tgtEl>
                                      </p:cBhvr>
                                    </p:animEffect>
                                    <p:anim calcmode="lin" valueType="num">
                                      <p:cBhvr>
                                        <p:cTn id="49" dur="1000" fill="hold"/>
                                        <p:tgtEl>
                                          <p:spTgt spid="72"/>
                                        </p:tgtEl>
                                        <p:attrNameLst>
                                          <p:attrName>ppt_x</p:attrName>
                                        </p:attrNameLst>
                                      </p:cBhvr>
                                      <p:tavLst>
                                        <p:tav tm="0">
                                          <p:val>
                                            <p:strVal val="#ppt_x"/>
                                          </p:val>
                                        </p:tav>
                                        <p:tav tm="100000">
                                          <p:val>
                                            <p:strVal val="#ppt_x"/>
                                          </p:val>
                                        </p:tav>
                                      </p:tavLst>
                                    </p:anim>
                                    <p:anim calcmode="lin" valueType="num">
                                      <p:cBhvr>
                                        <p:cTn id="50" dur="1000" fill="hold"/>
                                        <p:tgtEl>
                                          <p:spTgt spid="72"/>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7" presetClass="entr" presetSubtype="0" fill="hold" grpId="0" nodeType="clickEffect">
                                  <p:stCondLst>
                                    <p:cond delay="0"/>
                                  </p:stCondLst>
                                  <p:childTnLst>
                                    <p:set>
                                      <p:cBhvr>
                                        <p:cTn id="54" dur="1" fill="hold">
                                          <p:stCondLst>
                                            <p:cond delay="0"/>
                                          </p:stCondLst>
                                        </p:cTn>
                                        <p:tgtEl>
                                          <p:spTgt spid="73"/>
                                        </p:tgtEl>
                                        <p:attrNameLst>
                                          <p:attrName>style.visibility</p:attrName>
                                        </p:attrNameLst>
                                      </p:cBhvr>
                                      <p:to>
                                        <p:strVal val="visible"/>
                                      </p:to>
                                    </p:set>
                                    <p:animEffect transition="in" filter="fade">
                                      <p:cBhvr>
                                        <p:cTn id="55" dur="1000"/>
                                        <p:tgtEl>
                                          <p:spTgt spid="73"/>
                                        </p:tgtEl>
                                      </p:cBhvr>
                                    </p:animEffect>
                                    <p:anim calcmode="lin" valueType="num">
                                      <p:cBhvr>
                                        <p:cTn id="56" dur="1000" fill="hold"/>
                                        <p:tgtEl>
                                          <p:spTgt spid="73"/>
                                        </p:tgtEl>
                                        <p:attrNameLst>
                                          <p:attrName>ppt_x</p:attrName>
                                        </p:attrNameLst>
                                      </p:cBhvr>
                                      <p:tavLst>
                                        <p:tav tm="0">
                                          <p:val>
                                            <p:strVal val="#ppt_x"/>
                                          </p:val>
                                        </p:tav>
                                        <p:tav tm="100000">
                                          <p:val>
                                            <p:strVal val="#ppt_x"/>
                                          </p:val>
                                        </p:tav>
                                      </p:tavLst>
                                    </p:anim>
                                    <p:anim calcmode="lin" valueType="num">
                                      <p:cBhvr>
                                        <p:cTn id="57"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7" presetClass="entr" presetSubtype="0" fill="hold" grpId="0" nodeType="click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fade">
                                      <p:cBhvr>
                                        <p:cTn id="62" dur="1000"/>
                                        <p:tgtEl>
                                          <p:spTgt spid="71"/>
                                        </p:tgtEl>
                                      </p:cBhvr>
                                    </p:animEffect>
                                    <p:anim calcmode="lin" valueType="num">
                                      <p:cBhvr>
                                        <p:cTn id="63" dur="1000" fill="hold"/>
                                        <p:tgtEl>
                                          <p:spTgt spid="71"/>
                                        </p:tgtEl>
                                        <p:attrNameLst>
                                          <p:attrName>ppt_x</p:attrName>
                                        </p:attrNameLst>
                                      </p:cBhvr>
                                      <p:tavLst>
                                        <p:tav tm="0">
                                          <p:val>
                                            <p:strVal val="#ppt_x"/>
                                          </p:val>
                                        </p:tav>
                                        <p:tav tm="100000">
                                          <p:val>
                                            <p:strVal val="#ppt_x"/>
                                          </p:val>
                                        </p:tav>
                                      </p:tavLst>
                                    </p:anim>
                                    <p:anim calcmode="lin" valueType="num">
                                      <p:cBhvr>
                                        <p:cTn id="64"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41" presetClass="entr" presetSubtype="0" fill="hold" grpId="0" nodeType="clickEffect">
                                  <p:stCondLst>
                                    <p:cond delay="0"/>
                                  </p:stCondLst>
                                  <p:iterate type="lt">
                                    <p:tmPct val="10000"/>
                                  </p:iterate>
                                  <p:childTnLst>
                                    <p:set>
                                      <p:cBhvr>
                                        <p:cTn id="68" dur="1" fill="hold">
                                          <p:stCondLst>
                                            <p:cond delay="0"/>
                                          </p:stCondLst>
                                        </p:cTn>
                                        <p:tgtEl>
                                          <p:spTgt spid="75"/>
                                        </p:tgtEl>
                                        <p:attrNameLst>
                                          <p:attrName>style.visibility</p:attrName>
                                        </p:attrNameLst>
                                      </p:cBhvr>
                                      <p:to>
                                        <p:strVal val="visible"/>
                                      </p:to>
                                    </p:set>
                                    <p:anim calcmode="lin" valueType="num">
                                      <p:cBhvr>
                                        <p:cTn id="69" dur="500" fill="hold"/>
                                        <p:tgtEl>
                                          <p:spTgt spid="75"/>
                                        </p:tgtEl>
                                        <p:attrNameLst>
                                          <p:attrName>ppt_x</p:attrName>
                                        </p:attrNameLst>
                                      </p:cBhvr>
                                      <p:tavLst>
                                        <p:tav tm="0">
                                          <p:val>
                                            <p:strVal val="#ppt_x"/>
                                          </p:val>
                                        </p:tav>
                                        <p:tav tm="50000">
                                          <p:val>
                                            <p:strVal val="#ppt_x+.1"/>
                                          </p:val>
                                        </p:tav>
                                        <p:tav tm="100000">
                                          <p:val>
                                            <p:strVal val="#ppt_x"/>
                                          </p:val>
                                        </p:tav>
                                      </p:tavLst>
                                    </p:anim>
                                    <p:anim calcmode="lin" valueType="num">
                                      <p:cBhvr>
                                        <p:cTn id="70" dur="500" fill="hold"/>
                                        <p:tgtEl>
                                          <p:spTgt spid="75"/>
                                        </p:tgtEl>
                                        <p:attrNameLst>
                                          <p:attrName>ppt_y</p:attrName>
                                        </p:attrNameLst>
                                      </p:cBhvr>
                                      <p:tavLst>
                                        <p:tav tm="0">
                                          <p:val>
                                            <p:strVal val="#ppt_y"/>
                                          </p:val>
                                        </p:tav>
                                        <p:tav tm="100000">
                                          <p:val>
                                            <p:strVal val="#ppt_y"/>
                                          </p:val>
                                        </p:tav>
                                      </p:tavLst>
                                    </p:anim>
                                    <p:anim calcmode="lin" valueType="num">
                                      <p:cBhvr>
                                        <p:cTn id="71" dur="500" fill="hold"/>
                                        <p:tgtEl>
                                          <p:spTgt spid="75"/>
                                        </p:tgtEl>
                                        <p:attrNameLst>
                                          <p:attrName>ppt_h</p:attrName>
                                        </p:attrNameLst>
                                      </p:cBhvr>
                                      <p:tavLst>
                                        <p:tav tm="0">
                                          <p:val>
                                            <p:strVal val="#ppt_h/10"/>
                                          </p:val>
                                        </p:tav>
                                        <p:tav tm="50000">
                                          <p:val>
                                            <p:strVal val="#ppt_h+.01"/>
                                          </p:val>
                                        </p:tav>
                                        <p:tav tm="100000">
                                          <p:val>
                                            <p:strVal val="#ppt_h"/>
                                          </p:val>
                                        </p:tav>
                                      </p:tavLst>
                                    </p:anim>
                                    <p:anim calcmode="lin" valueType="num">
                                      <p:cBhvr>
                                        <p:cTn id="72" dur="500" fill="hold"/>
                                        <p:tgtEl>
                                          <p:spTgt spid="75"/>
                                        </p:tgtEl>
                                        <p:attrNameLst>
                                          <p:attrName>ppt_w</p:attrName>
                                        </p:attrNameLst>
                                      </p:cBhvr>
                                      <p:tavLst>
                                        <p:tav tm="0">
                                          <p:val>
                                            <p:strVal val="#ppt_w/10"/>
                                          </p:val>
                                        </p:tav>
                                        <p:tav tm="50000">
                                          <p:val>
                                            <p:strVal val="#ppt_w+.01"/>
                                          </p:val>
                                        </p:tav>
                                        <p:tav tm="100000">
                                          <p:val>
                                            <p:strVal val="#ppt_w"/>
                                          </p:val>
                                        </p:tav>
                                      </p:tavLst>
                                    </p:anim>
                                    <p:animEffect transition="in" filter="fade">
                                      <p:cBhvr>
                                        <p:cTn id="73" dur="500" tmFilter="0,0; .5, 1; 1, 1"/>
                                        <p:tgtEl>
                                          <p:spTgt spid="75"/>
                                        </p:tgtEl>
                                      </p:cBhvr>
                                    </p:animEffect>
                                  </p:childTnLst>
                                </p:cTn>
                              </p:par>
                            </p:childTnLst>
                          </p:cTn>
                        </p:par>
                      </p:childTnLst>
                    </p:cTn>
                  </p:par>
                  <p:par>
                    <p:cTn id="74" fill="hold">
                      <p:stCondLst>
                        <p:cond delay="indefinite"/>
                      </p:stCondLst>
                      <p:childTnLst>
                        <p:par>
                          <p:cTn id="75" fill="hold">
                            <p:stCondLst>
                              <p:cond delay="0"/>
                            </p:stCondLst>
                            <p:childTnLst>
                              <p:par>
                                <p:cTn id="76" presetID="53" presetClass="entr" presetSubtype="16" fill="hold" grpId="0" nodeType="clickEffect">
                                  <p:stCondLst>
                                    <p:cond delay="0"/>
                                  </p:stCondLst>
                                  <p:childTnLst>
                                    <p:set>
                                      <p:cBhvr>
                                        <p:cTn id="77" dur="1" fill="hold">
                                          <p:stCondLst>
                                            <p:cond delay="0"/>
                                          </p:stCondLst>
                                        </p:cTn>
                                        <p:tgtEl>
                                          <p:spTgt spid="80"/>
                                        </p:tgtEl>
                                        <p:attrNameLst>
                                          <p:attrName>style.visibility</p:attrName>
                                        </p:attrNameLst>
                                      </p:cBhvr>
                                      <p:to>
                                        <p:strVal val="visible"/>
                                      </p:to>
                                    </p:set>
                                    <p:anim calcmode="lin" valueType="num">
                                      <p:cBhvr>
                                        <p:cTn id="78" dur="500" fill="hold"/>
                                        <p:tgtEl>
                                          <p:spTgt spid="80"/>
                                        </p:tgtEl>
                                        <p:attrNameLst>
                                          <p:attrName>ppt_w</p:attrName>
                                        </p:attrNameLst>
                                      </p:cBhvr>
                                      <p:tavLst>
                                        <p:tav tm="0">
                                          <p:val>
                                            <p:fltVal val="0"/>
                                          </p:val>
                                        </p:tav>
                                        <p:tav tm="100000">
                                          <p:val>
                                            <p:strVal val="#ppt_w"/>
                                          </p:val>
                                        </p:tav>
                                      </p:tavLst>
                                    </p:anim>
                                    <p:anim calcmode="lin" valueType="num">
                                      <p:cBhvr>
                                        <p:cTn id="79" dur="500" fill="hold"/>
                                        <p:tgtEl>
                                          <p:spTgt spid="80"/>
                                        </p:tgtEl>
                                        <p:attrNameLst>
                                          <p:attrName>ppt_h</p:attrName>
                                        </p:attrNameLst>
                                      </p:cBhvr>
                                      <p:tavLst>
                                        <p:tav tm="0">
                                          <p:val>
                                            <p:fltVal val="0"/>
                                          </p:val>
                                        </p:tav>
                                        <p:tav tm="100000">
                                          <p:val>
                                            <p:strVal val="#ppt_h"/>
                                          </p:val>
                                        </p:tav>
                                      </p:tavLst>
                                    </p:anim>
                                    <p:animEffect transition="in" filter="fade">
                                      <p:cBhvr>
                                        <p:cTn id="80" dur="500"/>
                                        <p:tgtEl>
                                          <p:spTgt spid="80"/>
                                        </p:tgtEl>
                                      </p:cBhvr>
                                    </p:animEffect>
                                  </p:childTnLst>
                                </p:cTn>
                              </p:par>
                            </p:childTnLst>
                          </p:cTn>
                        </p:par>
                      </p:childTnLst>
                    </p:cTn>
                  </p:par>
                  <p:par>
                    <p:cTn id="81" fill="hold">
                      <p:stCondLst>
                        <p:cond delay="indefinite"/>
                      </p:stCondLst>
                      <p:childTnLst>
                        <p:par>
                          <p:cTn id="82" fill="hold">
                            <p:stCondLst>
                              <p:cond delay="0"/>
                            </p:stCondLst>
                            <p:childTnLst>
                              <p:par>
                                <p:cTn id="83" presetID="47" presetClass="entr" presetSubtype="0" fill="hold" grpId="0" nodeType="clickEffect">
                                  <p:stCondLst>
                                    <p:cond delay="0"/>
                                  </p:stCondLst>
                                  <p:childTnLst>
                                    <p:set>
                                      <p:cBhvr>
                                        <p:cTn id="84" dur="1" fill="hold">
                                          <p:stCondLst>
                                            <p:cond delay="0"/>
                                          </p:stCondLst>
                                        </p:cTn>
                                        <p:tgtEl>
                                          <p:spTgt spid="76"/>
                                        </p:tgtEl>
                                        <p:attrNameLst>
                                          <p:attrName>style.visibility</p:attrName>
                                        </p:attrNameLst>
                                      </p:cBhvr>
                                      <p:to>
                                        <p:strVal val="visible"/>
                                      </p:to>
                                    </p:set>
                                    <p:animEffect transition="in" filter="fade">
                                      <p:cBhvr>
                                        <p:cTn id="85" dur="1000"/>
                                        <p:tgtEl>
                                          <p:spTgt spid="76"/>
                                        </p:tgtEl>
                                      </p:cBhvr>
                                    </p:animEffect>
                                    <p:anim calcmode="lin" valueType="num">
                                      <p:cBhvr>
                                        <p:cTn id="86" dur="1000" fill="hold"/>
                                        <p:tgtEl>
                                          <p:spTgt spid="76"/>
                                        </p:tgtEl>
                                        <p:attrNameLst>
                                          <p:attrName>ppt_x</p:attrName>
                                        </p:attrNameLst>
                                      </p:cBhvr>
                                      <p:tavLst>
                                        <p:tav tm="0">
                                          <p:val>
                                            <p:strVal val="#ppt_x"/>
                                          </p:val>
                                        </p:tav>
                                        <p:tav tm="100000">
                                          <p:val>
                                            <p:strVal val="#ppt_x"/>
                                          </p:val>
                                        </p:tav>
                                      </p:tavLst>
                                    </p:anim>
                                    <p:anim calcmode="lin" valueType="num">
                                      <p:cBhvr>
                                        <p:cTn id="87" dur="1000" fill="hold"/>
                                        <p:tgtEl>
                                          <p:spTgt spid="76"/>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47" presetClass="entr" presetSubtype="0" fill="hold" grpId="0" nodeType="clickEffect">
                                  <p:stCondLst>
                                    <p:cond delay="0"/>
                                  </p:stCondLst>
                                  <p:childTnLst>
                                    <p:set>
                                      <p:cBhvr>
                                        <p:cTn id="91" dur="1" fill="hold">
                                          <p:stCondLst>
                                            <p:cond delay="0"/>
                                          </p:stCondLst>
                                        </p:cTn>
                                        <p:tgtEl>
                                          <p:spTgt spid="78"/>
                                        </p:tgtEl>
                                        <p:attrNameLst>
                                          <p:attrName>style.visibility</p:attrName>
                                        </p:attrNameLst>
                                      </p:cBhvr>
                                      <p:to>
                                        <p:strVal val="visible"/>
                                      </p:to>
                                    </p:set>
                                    <p:animEffect transition="in" filter="fade">
                                      <p:cBhvr>
                                        <p:cTn id="92" dur="1000"/>
                                        <p:tgtEl>
                                          <p:spTgt spid="78"/>
                                        </p:tgtEl>
                                      </p:cBhvr>
                                    </p:animEffect>
                                    <p:anim calcmode="lin" valueType="num">
                                      <p:cBhvr>
                                        <p:cTn id="93" dur="1000" fill="hold"/>
                                        <p:tgtEl>
                                          <p:spTgt spid="78"/>
                                        </p:tgtEl>
                                        <p:attrNameLst>
                                          <p:attrName>ppt_x</p:attrName>
                                        </p:attrNameLst>
                                      </p:cBhvr>
                                      <p:tavLst>
                                        <p:tav tm="0">
                                          <p:val>
                                            <p:strVal val="#ppt_x"/>
                                          </p:val>
                                        </p:tav>
                                        <p:tav tm="100000">
                                          <p:val>
                                            <p:strVal val="#ppt_x"/>
                                          </p:val>
                                        </p:tav>
                                      </p:tavLst>
                                    </p:anim>
                                    <p:anim calcmode="lin" valueType="num">
                                      <p:cBhvr>
                                        <p:cTn id="94" dur="1000" fill="hold"/>
                                        <p:tgtEl>
                                          <p:spTgt spid="78"/>
                                        </p:tgtEl>
                                        <p:attrNameLst>
                                          <p:attrName>ppt_y</p:attrName>
                                        </p:attrNameLst>
                                      </p:cBhvr>
                                      <p:tavLst>
                                        <p:tav tm="0">
                                          <p:val>
                                            <p:strVal val="#ppt_y-.1"/>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ID="47" presetClass="entr" presetSubtype="0" fill="hold" grpId="0" nodeType="clickEffect">
                                  <p:stCondLst>
                                    <p:cond delay="0"/>
                                  </p:stCondLst>
                                  <p:childTnLst>
                                    <p:set>
                                      <p:cBhvr>
                                        <p:cTn id="98" dur="1" fill="hold">
                                          <p:stCondLst>
                                            <p:cond delay="0"/>
                                          </p:stCondLst>
                                        </p:cTn>
                                        <p:tgtEl>
                                          <p:spTgt spid="77"/>
                                        </p:tgtEl>
                                        <p:attrNameLst>
                                          <p:attrName>style.visibility</p:attrName>
                                        </p:attrNameLst>
                                      </p:cBhvr>
                                      <p:to>
                                        <p:strVal val="visible"/>
                                      </p:to>
                                    </p:set>
                                    <p:animEffect transition="in" filter="fade">
                                      <p:cBhvr>
                                        <p:cTn id="99" dur="1000"/>
                                        <p:tgtEl>
                                          <p:spTgt spid="77"/>
                                        </p:tgtEl>
                                      </p:cBhvr>
                                    </p:animEffect>
                                    <p:anim calcmode="lin" valueType="num">
                                      <p:cBhvr>
                                        <p:cTn id="100" dur="1000" fill="hold"/>
                                        <p:tgtEl>
                                          <p:spTgt spid="77"/>
                                        </p:tgtEl>
                                        <p:attrNameLst>
                                          <p:attrName>ppt_x</p:attrName>
                                        </p:attrNameLst>
                                      </p:cBhvr>
                                      <p:tavLst>
                                        <p:tav tm="0">
                                          <p:val>
                                            <p:strVal val="#ppt_x"/>
                                          </p:val>
                                        </p:tav>
                                        <p:tav tm="100000">
                                          <p:val>
                                            <p:strVal val="#ppt_x"/>
                                          </p:val>
                                        </p:tav>
                                      </p:tavLst>
                                    </p:anim>
                                    <p:anim calcmode="lin" valueType="num">
                                      <p:cBhvr>
                                        <p:cTn id="101" dur="1000" fill="hold"/>
                                        <p:tgtEl>
                                          <p:spTgt spid="77"/>
                                        </p:tgtEl>
                                        <p:attrNameLst>
                                          <p:attrName>ppt_y</p:attrName>
                                        </p:attrNameLst>
                                      </p:cBhvr>
                                      <p:tavLst>
                                        <p:tav tm="0">
                                          <p:val>
                                            <p:strVal val="#ppt_y-.1"/>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ID="47" presetClass="entr" presetSubtype="0" fill="hold" grpId="0" nodeType="clickEffect">
                                  <p:stCondLst>
                                    <p:cond delay="0"/>
                                  </p:stCondLst>
                                  <p:childTnLst>
                                    <p:set>
                                      <p:cBhvr>
                                        <p:cTn id="105" dur="1" fill="hold">
                                          <p:stCondLst>
                                            <p:cond delay="0"/>
                                          </p:stCondLst>
                                        </p:cTn>
                                        <p:tgtEl>
                                          <p:spTgt spid="79"/>
                                        </p:tgtEl>
                                        <p:attrNameLst>
                                          <p:attrName>style.visibility</p:attrName>
                                        </p:attrNameLst>
                                      </p:cBhvr>
                                      <p:to>
                                        <p:strVal val="visible"/>
                                      </p:to>
                                    </p:set>
                                    <p:animEffect transition="in" filter="fade">
                                      <p:cBhvr>
                                        <p:cTn id="106" dur="1000"/>
                                        <p:tgtEl>
                                          <p:spTgt spid="79"/>
                                        </p:tgtEl>
                                      </p:cBhvr>
                                    </p:animEffect>
                                    <p:anim calcmode="lin" valueType="num">
                                      <p:cBhvr>
                                        <p:cTn id="107" dur="1000" fill="hold"/>
                                        <p:tgtEl>
                                          <p:spTgt spid="79"/>
                                        </p:tgtEl>
                                        <p:attrNameLst>
                                          <p:attrName>ppt_x</p:attrName>
                                        </p:attrNameLst>
                                      </p:cBhvr>
                                      <p:tavLst>
                                        <p:tav tm="0">
                                          <p:val>
                                            <p:strVal val="#ppt_x"/>
                                          </p:val>
                                        </p:tav>
                                        <p:tav tm="100000">
                                          <p:val>
                                            <p:strVal val="#ppt_x"/>
                                          </p:val>
                                        </p:tav>
                                      </p:tavLst>
                                    </p:anim>
                                    <p:anim calcmode="lin" valueType="num">
                                      <p:cBhvr>
                                        <p:cTn id="108" dur="1000" fill="hold"/>
                                        <p:tgtEl>
                                          <p:spTgt spid="79"/>
                                        </p:tgtEl>
                                        <p:attrNameLst>
                                          <p:attrName>ppt_y</p:attrName>
                                        </p:attrNameLst>
                                      </p:cBhvr>
                                      <p:tavLst>
                                        <p:tav tm="0">
                                          <p:val>
                                            <p:strVal val="#ppt_y-.1"/>
                                          </p:val>
                                        </p:tav>
                                        <p:tav tm="100000">
                                          <p:val>
                                            <p:strVal val="#ppt_y"/>
                                          </p:val>
                                        </p:tav>
                                      </p:tavLst>
                                    </p:anim>
                                  </p:childTnLst>
                                </p:cTn>
                              </p:par>
                            </p:childTnLst>
                          </p:cTn>
                        </p:par>
                      </p:childTnLst>
                    </p:cTn>
                  </p:par>
                  <p:par>
                    <p:cTn id="109" fill="hold">
                      <p:stCondLst>
                        <p:cond delay="indefinite"/>
                      </p:stCondLst>
                      <p:childTnLst>
                        <p:par>
                          <p:cTn id="110" fill="hold">
                            <p:stCondLst>
                              <p:cond delay="0"/>
                            </p:stCondLst>
                            <p:childTnLst>
                              <p:par>
                                <p:cTn id="111" presetID="41" presetClass="entr" presetSubtype="0" fill="hold" grpId="0" nodeType="clickEffect">
                                  <p:stCondLst>
                                    <p:cond delay="0"/>
                                  </p:stCondLst>
                                  <p:iterate type="lt">
                                    <p:tmPct val="10000"/>
                                  </p:iterate>
                                  <p:childTnLst>
                                    <p:set>
                                      <p:cBhvr>
                                        <p:cTn id="112" dur="1" fill="hold">
                                          <p:stCondLst>
                                            <p:cond delay="0"/>
                                          </p:stCondLst>
                                        </p:cTn>
                                        <p:tgtEl>
                                          <p:spTgt spid="81"/>
                                        </p:tgtEl>
                                        <p:attrNameLst>
                                          <p:attrName>style.visibility</p:attrName>
                                        </p:attrNameLst>
                                      </p:cBhvr>
                                      <p:to>
                                        <p:strVal val="visible"/>
                                      </p:to>
                                    </p:set>
                                    <p:anim calcmode="lin" valueType="num">
                                      <p:cBhvr>
                                        <p:cTn id="113" dur="500" fill="hold"/>
                                        <p:tgtEl>
                                          <p:spTgt spid="81"/>
                                        </p:tgtEl>
                                        <p:attrNameLst>
                                          <p:attrName>ppt_x</p:attrName>
                                        </p:attrNameLst>
                                      </p:cBhvr>
                                      <p:tavLst>
                                        <p:tav tm="0">
                                          <p:val>
                                            <p:strVal val="#ppt_x"/>
                                          </p:val>
                                        </p:tav>
                                        <p:tav tm="50000">
                                          <p:val>
                                            <p:strVal val="#ppt_x+.1"/>
                                          </p:val>
                                        </p:tav>
                                        <p:tav tm="100000">
                                          <p:val>
                                            <p:strVal val="#ppt_x"/>
                                          </p:val>
                                        </p:tav>
                                      </p:tavLst>
                                    </p:anim>
                                    <p:anim calcmode="lin" valueType="num">
                                      <p:cBhvr>
                                        <p:cTn id="114" dur="500" fill="hold"/>
                                        <p:tgtEl>
                                          <p:spTgt spid="81"/>
                                        </p:tgtEl>
                                        <p:attrNameLst>
                                          <p:attrName>ppt_y</p:attrName>
                                        </p:attrNameLst>
                                      </p:cBhvr>
                                      <p:tavLst>
                                        <p:tav tm="0">
                                          <p:val>
                                            <p:strVal val="#ppt_y"/>
                                          </p:val>
                                        </p:tav>
                                        <p:tav tm="100000">
                                          <p:val>
                                            <p:strVal val="#ppt_y"/>
                                          </p:val>
                                        </p:tav>
                                      </p:tavLst>
                                    </p:anim>
                                    <p:anim calcmode="lin" valueType="num">
                                      <p:cBhvr>
                                        <p:cTn id="115" dur="500" fill="hold"/>
                                        <p:tgtEl>
                                          <p:spTgt spid="81"/>
                                        </p:tgtEl>
                                        <p:attrNameLst>
                                          <p:attrName>ppt_h</p:attrName>
                                        </p:attrNameLst>
                                      </p:cBhvr>
                                      <p:tavLst>
                                        <p:tav tm="0">
                                          <p:val>
                                            <p:strVal val="#ppt_h/10"/>
                                          </p:val>
                                        </p:tav>
                                        <p:tav tm="50000">
                                          <p:val>
                                            <p:strVal val="#ppt_h+.01"/>
                                          </p:val>
                                        </p:tav>
                                        <p:tav tm="100000">
                                          <p:val>
                                            <p:strVal val="#ppt_h"/>
                                          </p:val>
                                        </p:tav>
                                      </p:tavLst>
                                    </p:anim>
                                    <p:anim calcmode="lin" valueType="num">
                                      <p:cBhvr>
                                        <p:cTn id="116" dur="500" fill="hold"/>
                                        <p:tgtEl>
                                          <p:spTgt spid="81"/>
                                        </p:tgtEl>
                                        <p:attrNameLst>
                                          <p:attrName>ppt_w</p:attrName>
                                        </p:attrNameLst>
                                      </p:cBhvr>
                                      <p:tavLst>
                                        <p:tav tm="0">
                                          <p:val>
                                            <p:strVal val="#ppt_w/10"/>
                                          </p:val>
                                        </p:tav>
                                        <p:tav tm="50000">
                                          <p:val>
                                            <p:strVal val="#ppt_w+.01"/>
                                          </p:val>
                                        </p:tav>
                                        <p:tav tm="100000">
                                          <p:val>
                                            <p:strVal val="#ppt_w"/>
                                          </p:val>
                                        </p:tav>
                                      </p:tavLst>
                                    </p:anim>
                                    <p:animEffect transition="in" filter="fade">
                                      <p:cBhvr>
                                        <p:cTn id="117" dur="500" tmFilter="0,0; .5, 1; 1, 1"/>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animBg="1"/>
      <p:bldP spid="70" grpId="0" animBg="1"/>
      <p:bldP spid="71" grpId="0" animBg="1"/>
      <p:bldP spid="72" grpId="0" animBg="1"/>
      <p:bldP spid="73" grpId="0" animBg="1"/>
      <p:bldP spid="74" grpId="0"/>
      <p:bldP spid="75" grpId="0"/>
      <p:bldP spid="76" grpId="0" animBg="1"/>
      <p:bldP spid="77" grpId="0" animBg="1"/>
      <p:bldP spid="78" grpId="0" animBg="1"/>
      <p:bldP spid="79" grpId="0" animBg="1"/>
      <p:bldP spid="80" grpId="0"/>
      <p:bldP spid="81" grpId="0"/>
    </p:bld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常见的三种计算机网络体系结构</a:t>
              </a:r>
            </a:p>
          </p:txBody>
        </p:sp>
      </p:grpSp>
      <p:sp>
        <p:nvSpPr>
          <p:cNvPr id="67" name="矩形 66">
            <a:extLst>
              <a:ext uri="{FF2B5EF4-FFF2-40B4-BE49-F238E27FC236}">
                <a16:creationId xmlns:a16="http://schemas.microsoft.com/office/drawing/2014/main" id="{0D98E50A-B025-4F22-86E2-127B448F9B08}"/>
              </a:ext>
            </a:extLst>
          </p:cNvPr>
          <p:cNvSpPr/>
          <p:nvPr/>
        </p:nvSpPr>
        <p:spPr>
          <a:xfrm>
            <a:off x="894082" y="5222720"/>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68" name="矩形 67">
            <a:extLst>
              <a:ext uri="{FF2B5EF4-FFF2-40B4-BE49-F238E27FC236}">
                <a16:creationId xmlns:a16="http://schemas.microsoft.com/office/drawing/2014/main" id="{04E517D6-606E-45F7-A224-CC6712B061E0}"/>
              </a:ext>
            </a:extLst>
          </p:cNvPr>
          <p:cNvSpPr/>
          <p:nvPr/>
        </p:nvSpPr>
        <p:spPr>
          <a:xfrm>
            <a:off x="894081" y="3685660"/>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69" name="矩形 68">
            <a:extLst>
              <a:ext uri="{FF2B5EF4-FFF2-40B4-BE49-F238E27FC236}">
                <a16:creationId xmlns:a16="http://schemas.microsoft.com/office/drawing/2014/main" id="{9CFCCD46-B004-4AD7-8260-5D2CD9983407}"/>
              </a:ext>
            </a:extLst>
          </p:cNvPr>
          <p:cNvSpPr/>
          <p:nvPr/>
        </p:nvSpPr>
        <p:spPr>
          <a:xfrm>
            <a:off x="894082" y="4198980"/>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70" name="矩形 69">
            <a:extLst>
              <a:ext uri="{FF2B5EF4-FFF2-40B4-BE49-F238E27FC236}">
                <a16:creationId xmlns:a16="http://schemas.microsoft.com/office/drawing/2014/main" id="{6848752C-BC06-4823-ADBD-01AC5A389767}"/>
              </a:ext>
            </a:extLst>
          </p:cNvPr>
          <p:cNvSpPr/>
          <p:nvPr/>
        </p:nvSpPr>
        <p:spPr>
          <a:xfrm>
            <a:off x="894082" y="4710850"/>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71" name="矩形 70">
            <a:extLst>
              <a:ext uri="{FF2B5EF4-FFF2-40B4-BE49-F238E27FC236}">
                <a16:creationId xmlns:a16="http://schemas.microsoft.com/office/drawing/2014/main" id="{F3D89EE7-2454-4853-9C51-9680F1D2282D}"/>
              </a:ext>
            </a:extLst>
          </p:cNvPr>
          <p:cNvSpPr/>
          <p:nvPr/>
        </p:nvSpPr>
        <p:spPr>
          <a:xfrm>
            <a:off x="894080" y="2146063"/>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72" name="矩形 71">
            <a:extLst>
              <a:ext uri="{FF2B5EF4-FFF2-40B4-BE49-F238E27FC236}">
                <a16:creationId xmlns:a16="http://schemas.microsoft.com/office/drawing/2014/main" id="{185B8B9F-4906-409B-89E1-813F4DC62050}"/>
              </a:ext>
            </a:extLst>
          </p:cNvPr>
          <p:cNvSpPr/>
          <p:nvPr/>
        </p:nvSpPr>
        <p:spPr>
          <a:xfrm>
            <a:off x="894080" y="3173065"/>
            <a:ext cx="1961688" cy="511870"/>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会话层</a:t>
            </a:r>
          </a:p>
        </p:txBody>
      </p:sp>
      <p:sp>
        <p:nvSpPr>
          <p:cNvPr id="73" name="矩形 72">
            <a:extLst>
              <a:ext uri="{FF2B5EF4-FFF2-40B4-BE49-F238E27FC236}">
                <a16:creationId xmlns:a16="http://schemas.microsoft.com/office/drawing/2014/main" id="{D0665C3C-039B-4F82-A220-C442DDF548D0}"/>
              </a:ext>
            </a:extLst>
          </p:cNvPr>
          <p:cNvSpPr/>
          <p:nvPr/>
        </p:nvSpPr>
        <p:spPr>
          <a:xfrm>
            <a:off x="894080" y="2659020"/>
            <a:ext cx="1961688" cy="51187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表示层</a:t>
            </a:r>
          </a:p>
        </p:txBody>
      </p:sp>
      <p:sp>
        <p:nvSpPr>
          <p:cNvPr id="74" name="文本框 73">
            <a:extLst>
              <a:ext uri="{FF2B5EF4-FFF2-40B4-BE49-F238E27FC236}">
                <a16:creationId xmlns:a16="http://schemas.microsoft.com/office/drawing/2014/main" id="{78B2BFD4-5542-48EC-8137-C4947898A70E}"/>
              </a:ext>
            </a:extLst>
          </p:cNvPr>
          <p:cNvSpPr txBox="1"/>
          <p:nvPr/>
        </p:nvSpPr>
        <p:spPr>
          <a:xfrm>
            <a:off x="894080" y="1770291"/>
            <a:ext cx="1961688" cy="369332"/>
          </a:xfrm>
          <a:prstGeom prst="rect">
            <a:avLst/>
          </a:prstGeom>
          <a:noFill/>
        </p:spPr>
        <p:txBody>
          <a:bodyPr wrap="square" rtlCol="0">
            <a:spAutoFit/>
          </a:bodyPr>
          <a:lstStyle/>
          <a:p>
            <a:pPr algn="ctr"/>
            <a:r>
              <a:rPr lang="en-US" altLang="zh-CN" b="1" dirty="0"/>
              <a:t>OSI</a:t>
            </a:r>
            <a:r>
              <a:rPr lang="zh-CN" altLang="en-US" b="1" dirty="0"/>
              <a:t>参考模型</a:t>
            </a:r>
          </a:p>
        </p:txBody>
      </p:sp>
      <p:sp>
        <p:nvSpPr>
          <p:cNvPr id="75" name="文本框 74">
            <a:extLst>
              <a:ext uri="{FF2B5EF4-FFF2-40B4-BE49-F238E27FC236}">
                <a16:creationId xmlns:a16="http://schemas.microsoft.com/office/drawing/2014/main" id="{8CB3198E-09FA-473E-9E7A-ACEA2D080FA6}"/>
              </a:ext>
            </a:extLst>
          </p:cNvPr>
          <p:cNvSpPr txBox="1"/>
          <p:nvPr/>
        </p:nvSpPr>
        <p:spPr>
          <a:xfrm>
            <a:off x="894080" y="5791688"/>
            <a:ext cx="1961688" cy="369332"/>
          </a:xfrm>
          <a:prstGeom prst="rect">
            <a:avLst/>
          </a:prstGeom>
          <a:noFill/>
        </p:spPr>
        <p:txBody>
          <a:bodyPr wrap="square" rtlCol="0">
            <a:spAutoFit/>
          </a:bodyPr>
          <a:lstStyle/>
          <a:p>
            <a:pPr algn="ctr"/>
            <a:r>
              <a:rPr lang="zh-CN" altLang="en-US" b="1" dirty="0">
                <a:solidFill>
                  <a:schemeClr val="accent1">
                    <a:lumMod val="75000"/>
                  </a:schemeClr>
                </a:solidFill>
              </a:rPr>
              <a:t>法律</a:t>
            </a:r>
            <a:r>
              <a:rPr lang="zh-CN" altLang="en-US" b="1" dirty="0"/>
              <a:t>标准</a:t>
            </a:r>
          </a:p>
        </p:txBody>
      </p:sp>
      <p:sp>
        <p:nvSpPr>
          <p:cNvPr id="76" name="矩形 75">
            <a:extLst>
              <a:ext uri="{FF2B5EF4-FFF2-40B4-BE49-F238E27FC236}">
                <a16:creationId xmlns:a16="http://schemas.microsoft.com/office/drawing/2014/main" id="{0BF13F80-9F49-440A-81C2-2DD483E4110C}"/>
              </a:ext>
            </a:extLst>
          </p:cNvPr>
          <p:cNvSpPr/>
          <p:nvPr/>
        </p:nvSpPr>
        <p:spPr>
          <a:xfrm>
            <a:off x="5023716" y="5222720"/>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网络接口层</a:t>
            </a:r>
          </a:p>
        </p:txBody>
      </p:sp>
      <p:sp>
        <p:nvSpPr>
          <p:cNvPr id="77" name="矩形 76">
            <a:extLst>
              <a:ext uri="{FF2B5EF4-FFF2-40B4-BE49-F238E27FC236}">
                <a16:creationId xmlns:a16="http://schemas.microsoft.com/office/drawing/2014/main" id="{4E9E3BB1-4DCA-414F-8D21-5BBBA4DE7787}"/>
              </a:ext>
            </a:extLst>
          </p:cNvPr>
          <p:cNvSpPr/>
          <p:nvPr/>
        </p:nvSpPr>
        <p:spPr>
          <a:xfrm>
            <a:off x="5023714" y="4198980"/>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78" name="矩形 77">
            <a:extLst>
              <a:ext uri="{FF2B5EF4-FFF2-40B4-BE49-F238E27FC236}">
                <a16:creationId xmlns:a16="http://schemas.microsoft.com/office/drawing/2014/main" id="{1D669B62-F843-4F96-8AAE-837F76F39C65}"/>
              </a:ext>
            </a:extLst>
          </p:cNvPr>
          <p:cNvSpPr/>
          <p:nvPr/>
        </p:nvSpPr>
        <p:spPr>
          <a:xfrm>
            <a:off x="5023714" y="4710850"/>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网际层</a:t>
            </a:r>
          </a:p>
        </p:txBody>
      </p:sp>
      <p:sp>
        <p:nvSpPr>
          <p:cNvPr id="79" name="矩形 78">
            <a:extLst>
              <a:ext uri="{FF2B5EF4-FFF2-40B4-BE49-F238E27FC236}">
                <a16:creationId xmlns:a16="http://schemas.microsoft.com/office/drawing/2014/main" id="{0AEF539E-682D-4988-8738-E781C6BA8FDF}"/>
              </a:ext>
            </a:extLst>
          </p:cNvPr>
          <p:cNvSpPr/>
          <p:nvPr/>
        </p:nvSpPr>
        <p:spPr>
          <a:xfrm>
            <a:off x="5023714" y="3695820"/>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80" name="文本框 79">
            <a:extLst>
              <a:ext uri="{FF2B5EF4-FFF2-40B4-BE49-F238E27FC236}">
                <a16:creationId xmlns:a16="http://schemas.microsoft.com/office/drawing/2014/main" id="{0C78450A-57B6-4F9F-9A22-8ADC00C8D8C8}"/>
              </a:ext>
            </a:extLst>
          </p:cNvPr>
          <p:cNvSpPr txBox="1"/>
          <p:nvPr/>
        </p:nvSpPr>
        <p:spPr>
          <a:xfrm>
            <a:off x="5023714" y="3314611"/>
            <a:ext cx="1961688" cy="369332"/>
          </a:xfrm>
          <a:prstGeom prst="rect">
            <a:avLst/>
          </a:prstGeom>
          <a:noFill/>
        </p:spPr>
        <p:txBody>
          <a:bodyPr wrap="square" rtlCol="0">
            <a:spAutoFit/>
          </a:bodyPr>
          <a:lstStyle/>
          <a:p>
            <a:pPr algn="ctr"/>
            <a:r>
              <a:rPr lang="en-US" altLang="zh-CN" b="1" dirty="0"/>
              <a:t>TCP/IP</a:t>
            </a:r>
            <a:r>
              <a:rPr lang="zh-CN" altLang="en-US" b="1" dirty="0"/>
              <a:t>参考模型</a:t>
            </a:r>
          </a:p>
        </p:txBody>
      </p:sp>
      <p:sp>
        <p:nvSpPr>
          <p:cNvPr id="81" name="文本框 80">
            <a:extLst>
              <a:ext uri="{FF2B5EF4-FFF2-40B4-BE49-F238E27FC236}">
                <a16:creationId xmlns:a16="http://schemas.microsoft.com/office/drawing/2014/main" id="{72F8428D-2C22-42D8-9966-3CECA9C7F96F}"/>
              </a:ext>
            </a:extLst>
          </p:cNvPr>
          <p:cNvSpPr txBox="1"/>
          <p:nvPr/>
        </p:nvSpPr>
        <p:spPr>
          <a:xfrm>
            <a:off x="5023714" y="5791688"/>
            <a:ext cx="1961688" cy="369332"/>
          </a:xfrm>
          <a:prstGeom prst="rect">
            <a:avLst/>
          </a:prstGeom>
          <a:noFill/>
        </p:spPr>
        <p:txBody>
          <a:bodyPr wrap="square" rtlCol="0">
            <a:spAutoFit/>
          </a:bodyPr>
          <a:lstStyle/>
          <a:p>
            <a:pPr algn="ctr"/>
            <a:r>
              <a:rPr lang="zh-CN" altLang="en-US" b="1" dirty="0">
                <a:solidFill>
                  <a:schemeClr val="accent1">
                    <a:lumMod val="75000"/>
                  </a:schemeClr>
                </a:solidFill>
              </a:rPr>
              <a:t>事实</a:t>
            </a:r>
            <a:r>
              <a:rPr lang="zh-CN" altLang="en-US" b="1" dirty="0"/>
              <a:t>标准</a:t>
            </a:r>
          </a:p>
        </p:txBody>
      </p:sp>
      <p:grpSp>
        <p:nvGrpSpPr>
          <p:cNvPr id="61" name="组合 60">
            <a:extLst>
              <a:ext uri="{FF2B5EF4-FFF2-40B4-BE49-F238E27FC236}">
                <a16:creationId xmlns:a16="http://schemas.microsoft.com/office/drawing/2014/main" id="{70A13C17-1701-4CFC-8D9B-1CC647908D66}"/>
              </a:ext>
            </a:extLst>
          </p:cNvPr>
          <p:cNvGrpSpPr/>
          <p:nvPr/>
        </p:nvGrpSpPr>
        <p:grpSpPr>
          <a:xfrm>
            <a:off x="7548880" y="1311587"/>
            <a:ext cx="4155440" cy="4581213"/>
            <a:chOff x="7548880" y="1311587"/>
            <a:chExt cx="4155440" cy="4581213"/>
          </a:xfrm>
        </p:grpSpPr>
        <p:sp>
          <p:nvSpPr>
            <p:cNvPr id="60" name="矩形 59">
              <a:extLst>
                <a:ext uri="{FF2B5EF4-FFF2-40B4-BE49-F238E27FC236}">
                  <a16:creationId xmlns:a16="http://schemas.microsoft.com/office/drawing/2014/main" id="{101D9AEE-12C3-4D6B-B963-7265E2871ABC}"/>
                </a:ext>
              </a:extLst>
            </p:cNvPr>
            <p:cNvSpPr/>
            <p:nvPr/>
          </p:nvSpPr>
          <p:spPr>
            <a:xfrm>
              <a:off x="7548880" y="2401998"/>
              <a:ext cx="4155440" cy="3490802"/>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9" name="组合 58">
              <a:extLst>
                <a:ext uri="{FF2B5EF4-FFF2-40B4-BE49-F238E27FC236}">
                  <a16:creationId xmlns:a16="http://schemas.microsoft.com/office/drawing/2014/main" id="{41C3BE75-1893-4555-B569-517D87785760}"/>
                </a:ext>
              </a:extLst>
            </p:cNvPr>
            <p:cNvGrpSpPr/>
            <p:nvPr/>
          </p:nvGrpSpPr>
          <p:grpSpPr>
            <a:xfrm>
              <a:off x="7703577" y="2493521"/>
              <a:ext cx="3899244" cy="3241069"/>
              <a:chOff x="7703577" y="2493521"/>
              <a:chExt cx="3899244" cy="3241069"/>
            </a:xfrm>
          </p:grpSpPr>
          <p:pic>
            <p:nvPicPr>
              <p:cNvPr id="100" name="图片 99" descr="图片包含 黑暗, 烟花, 游戏机, 交通&#10;&#10;描述已自动生成">
                <a:extLst>
                  <a:ext uri="{FF2B5EF4-FFF2-40B4-BE49-F238E27FC236}">
                    <a16:creationId xmlns:a16="http://schemas.microsoft.com/office/drawing/2014/main" id="{8BD82E87-448B-4247-B4D3-175440E198E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03577" y="3866555"/>
                <a:ext cx="904471" cy="781134"/>
              </a:xfrm>
              <a:prstGeom prst="rect">
                <a:avLst/>
              </a:prstGeom>
            </p:spPr>
          </p:pic>
          <p:pic>
            <p:nvPicPr>
              <p:cNvPr id="101" name="图片 100" descr="文本&#10;&#10;中度可信度描述已自动生成">
                <a:extLst>
                  <a:ext uri="{FF2B5EF4-FFF2-40B4-BE49-F238E27FC236}">
                    <a16:creationId xmlns:a16="http://schemas.microsoft.com/office/drawing/2014/main" id="{D8ABFF2F-0AB4-4D7C-B328-DA0EB885EB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3577" y="5290989"/>
                <a:ext cx="1008405" cy="383194"/>
              </a:xfrm>
              <a:prstGeom prst="rect">
                <a:avLst/>
              </a:prstGeom>
            </p:spPr>
          </p:pic>
          <p:pic>
            <p:nvPicPr>
              <p:cNvPr id="102" name="图片 101">
                <a:extLst>
                  <a:ext uri="{FF2B5EF4-FFF2-40B4-BE49-F238E27FC236}">
                    <a16:creationId xmlns:a16="http://schemas.microsoft.com/office/drawing/2014/main" id="{34222DA3-C282-4B88-9D22-406A5D61DD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27375" y="3982124"/>
                <a:ext cx="1275446" cy="385040"/>
              </a:xfrm>
              <a:prstGeom prst="rect">
                <a:avLst/>
              </a:prstGeom>
            </p:spPr>
          </p:pic>
          <p:pic>
            <p:nvPicPr>
              <p:cNvPr id="103" name="图片 102">
                <a:extLst>
                  <a:ext uri="{FF2B5EF4-FFF2-40B4-BE49-F238E27FC236}">
                    <a16:creationId xmlns:a16="http://schemas.microsoft.com/office/drawing/2014/main" id="{EA2FA5B0-27DA-4758-8C64-69A527AE993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60306" y="5478868"/>
                <a:ext cx="1275446" cy="184940"/>
              </a:xfrm>
              <a:prstGeom prst="rect">
                <a:avLst/>
              </a:prstGeom>
            </p:spPr>
          </p:pic>
          <p:pic>
            <p:nvPicPr>
              <p:cNvPr id="104" name="图片 103" descr="徽标, 公司名称&#10;&#10;描述已自动生成">
                <a:extLst>
                  <a:ext uri="{FF2B5EF4-FFF2-40B4-BE49-F238E27FC236}">
                    <a16:creationId xmlns:a16="http://schemas.microsoft.com/office/drawing/2014/main" id="{8D736DFA-1987-4C21-9D58-7A8C99D91E5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153346" y="3866555"/>
                <a:ext cx="628731" cy="613013"/>
              </a:xfrm>
              <a:prstGeom prst="rect">
                <a:avLst/>
              </a:prstGeom>
            </p:spPr>
          </p:pic>
          <p:pic>
            <p:nvPicPr>
              <p:cNvPr id="105" name="图片 104" descr="卡通人物&#10;&#10;中度可信度描述已自动生成">
                <a:extLst>
                  <a:ext uri="{FF2B5EF4-FFF2-40B4-BE49-F238E27FC236}">
                    <a16:creationId xmlns:a16="http://schemas.microsoft.com/office/drawing/2014/main" id="{CB4F9E7A-3F99-47F7-A866-3D2C84F3DF9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27510" y="2493521"/>
                <a:ext cx="1156625" cy="613012"/>
              </a:xfrm>
              <a:prstGeom prst="rect">
                <a:avLst/>
              </a:prstGeom>
            </p:spPr>
          </p:pic>
          <p:pic>
            <p:nvPicPr>
              <p:cNvPr id="106" name="图片 105" descr="徽标&#10;&#10;描述已自动生成">
                <a:extLst>
                  <a:ext uri="{FF2B5EF4-FFF2-40B4-BE49-F238E27FC236}">
                    <a16:creationId xmlns:a16="http://schemas.microsoft.com/office/drawing/2014/main" id="{BF3F6634-0491-4FDB-8EC0-303123E15685}"/>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860261" y="2567343"/>
                <a:ext cx="640563" cy="586115"/>
              </a:xfrm>
              <a:prstGeom prst="rect">
                <a:avLst/>
              </a:prstGeom>
            </p:spPr>
          </p:pic>
          <p:pic>
            <p:nvPicPr>
              <p:cNvPr id="107" name="图片 106" descr="徽标, 公司名称&#10;&#10;描述已自动生成">
                <a:extLst>
                  <a:ext uri="{FF2B5EF4-FFF2-40B4-BE49-F238E27FC236}">
                    <a16:creationId xmlns:a16="http://schemas.microsoft.com/office/drawing/2014/main" id="{FE0CA333-0DF3-42E6-A162-EC48EFC644FC}"/>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153346" y="2523713"/>
                <a:ext cx="521642" cy="586115"/>
              </a:xfrm>
              <a:prstGeom prst="rect">
                <a:avLst/>
              </a:prstGeom>
            </p:spPr>
          </p:pic>
          <p:pic>
            <p:nvPicPr>
              <p:cNvPr id="108" name="图片 107" descr="卡通人物&#10;&#10;描述已自动生成">
                <a:extLst>
                  <a:ext uri="{FF2B5EF4-FFF2-40B4-BE49-F238E27FC236}">
                    <a16:creationId xmlns:a16="http://schemas.microsoft.com/office/drawing/2014/main" id="{781C22AF-EC89-4F5C-9A78-DDCD6ADD0D94}"/>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0620138" y="5311728"/>
                <a:ext cx="813197" cy="422862"/>
              </a:xfrm>
              <a:prstGeom prst="rect">
                <a:avLst/>
              </a:prstGeom>
            </p:spPr>
          </p:pic>
        </p:grpSp>
        <p:pic>
          <p:nvPicPr>
            <p:cNvPr id="1026" name="Picture 2" descr="huawei logo">
              <a:extLst>
                <a:ext uri="{FF2B5EF4-FFF2-40B4-BE49-F238E27FC236}">
                  <a16:creationId xmlns:a16="http://schemas.microsoft.com/office/drawing/2014/main" id="{136D9749-8636-452A-9BB7-1172301A447B}"/>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289985" y="1311587"/>
              <a:ext cx="2533650" cy="571500"/>
            </a:xfrm>
            <a:prstGeom prst="rect">
              <a:avLst/>
            </a:prstGeom>
            <a:noFill/>
            <a:extLst>
              <a:ext uri="{909E8E84-426E-40DD-AFC4-6F175D3DCCD1}">
                <a14:hiddenFill xmlns:a14="http://schemas.microsoft.com/office/drawing/2010/main">
                  <a:solidFill>
                    <a:srgbClr val="FFFFFF"/>
                  </a:solidFill>
                </a14:hiddenFill>
              </a:ext>
            </a:extLst>
          </p:spPr>
        </p:pic>
        <p:sp>
          <p:nvSpPr>
            <p:cNvPr id="110" name="文本框 109">
              <a:extLst>
                <a:ext uri="{FF2B5EF4-FFF2-40B4-BE49-F238E27FC236}">
                  <a16:creationId xmlns:a16="http://schemas.microsoft.com/office/drawing/2014/main" id="{E9B388C4-3B34-47F5-9045-AA056D620988}"/>
                </a:ext>
              </a:extLst>
            </p:cNvPr>
            <p:cNvSpPr txBox="1"/>
            <p:nvPr/>
          </p:nvSpPr>
          <p:spPr>
            <a:xfrm>
              <a:off x="8289986" y="1925670"/>
              <a:ext cx="2533650" cy="400110"/>
            </a:xfrm>
            <a:prstGeom prst="rect">
              <a:avLst/>
            </a:prstGeom>
            <a:noFill/>
          </p:spPr>
          <p:txBody>
            <a:bodyPr wrap="square" rtlCol="0">
              <a:spAutoFit/>
            </a:bodyPr>
            <a:lstStyle/>
            <a:p>
              <a:pPr algn="ctr"/>
              <a:r>
                <a:rPr lang="zh-CN" altLang="en-US" sz="2000" b="1" dirty="0"/>
                <a:t>标准组织参与贡献</a:t>
              </a:r>
            </a:p>
          </p:txBody>
        </p:sp>
      </p:grpSp>
    </p:spTree>
    <p:extLst>
      <p:ext uri="{BB962C8B-B14F-4D97-AF65-F5344CB8AC3E}">
        <p14:creationId xmlns:p14="http://schemas.microsoft.com/office/powerpoint/2010/main" val="2457395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800" decel="100000"/>
                                        <p:tgtEl>
                                          <p:spTgt spid="61"/>
                                        </p:tgtEl>
                                      </p:cBhvr>
                                    </p:animEffect>
                                    <p:anim calcmode="lin" valueType="num">
                                      <p:cBhvr>
                                        <p:cTn id="8" dur="800" decel="100000" fill="hold"/>
                                        <p:tgtEl>
                                          <p:spTgt spid="61"/>
                                        </p:tgtEl>
                                        <p:attrNameLst>
                                          <p:attrName>style.rotation</p:attrName>
                                        </p:attrNameLst>
                                      </p:cBhvr>
                                      <p:tavLst>
                                        <p:tav tm="0">
                                          <p:val>
                                            <p:fltVal val="-90"/>
                                          </p:val>
                                        </p:tav>
                                        <p:tav tm="100000">
                                          <p:val>
                                            <p:fltVal val="0"/>
                                          </p:val>
                                        </p:tav>
                                      </p:tavLst>
                                    </p:anim>
                                    <p:anim calcmode="lin" valueType="num">
                                      <p:cBhvr>
                                        <p:cTn id="9" dur="800" decel="100000" fill="hold"/>
                                        <p:tgtEl>
                                          <p:spTgt spid="61"/>
                                        </p:tgtEl>
                                        <p:attrNameLst>
                                          <p:attrName>ppt_x</p:attrName>
                                        </p:attrNameLst>
                                      </p:cBhvr>
                                      <p:tavLst>
                                        <p:tav tm="0">
                                          <p:val>
                                            <p:strVal val="#ppt_x+0.4"/>
                                          </p:val>
                                        </p:tav>
                                        <p:tav tm="100000">
                                          <p:val>
                                            <p:strVal val="#ppt_x-0.05"/>
                                          </p:val>
                                        </p:tav>
                                      </p:tavLst>
                                    </p:anim>
                                    <p:anim calcmode="lin" valueType="num">
                                      <p:cBhvr>
                                        <p:cTn id="10" dur="800" decel="100000" fill="hold"/>
                                        <p:tgtEl>
                                          <p:spTgt spid="61"/>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61"/>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61"/>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常见的三种计算机网络体系结构</a:t>
              </a:r>
            </a:p>
          </p:txBody>
        </p:sp>
      </p:grpSp>
      <p:sp>
        <p:nvSpPr>
          <p:cNvPr id="67" name="矩形 66">
            <a:extLst>
              <a:ext uri="{FF2B5EF4-FFF2-40B4-BE49-F238E27FC236}">
                <a16:creationId xmlns:a16="http://schemas.microsoft.com/office/drawing/2014/main" id="{0D98E50A-B025-4F22-86E2-127B448F9B08}"/>
              </a:ext>
            </a:extLst>
          </p:cNvPr>
          <p:cNvSpPr/>
          <p:nvPr/>
        </p:nvSpPr>
        <p:spPr>
          <a:xfrm>
            <a:off x="894082" y="5222720"/>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68" name="矩形 67">
            <a:extLst>
              <a:ext uri="{FF2B5EF4-FFF2-40B4-BE49-F238E27FC236}">
                <a16:creationId xmlns:a16="http://schemas.microsoft.com/office/drawing/2014/main" id="{04E517D6-606E-45F7-A224-CC6712B061E0}"/>
              </a:ext>
            </a:extLst>
          </p:cNvPr>
          <p:cNvSpPr/>
          <p:nvPr/>
        </p:nvSpPr>
        <p:spPr>
          <a:xfrm>
            <a:off x="894081" y="3685660"/>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69" name="矩形 68">
            <a:extLst>
              <a:ext uri="{FF2B5EF4-FFF2-40B4-BE49-F238E27FC236}">
                <a16:creationId xmlns:a16="http://schemas.microsoft.com/office/drawing/2014/main" id="{9CFCCD46-B004-4AD7-8260-5D2CD9983407}"/>
              </a:ext>
            </a:extLst>
          </p:cNvPr>
          <p:cNvSpPr/>
          <p:nvPr/>
        </p:nvSpPr>
        <p:spPr>
          <a:xfrm>
            <a:off x="894082" y="4198980"/>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70" name="矩形 69">
            <a:extLst>
              <a:ext uri="{FF2B5EF4-FFF2-40B4-BE49-F238E27FC236}">
                <a16:creationId xmlns:a16="http://schemas.microsoft.com/office/drawing/2014/main" id="{6848752C-BC06-4823-ADBD-01AC5A389767}"/>
              </a:ext>
            </a:extLst>
          </p:cNvPr>
          <p:cNvSpPr/>
          <p:nvPr/>
        </p:nvSpPr>
        <p:spPr>
          <a:xfrm>
            <a:off x="894082" y="4710850"/>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71" name="矩形 70">
            <a:extLst>
              <a:ext uri="{FF2B5EF4-FFF2-40B4-BE49-F238E27FC236}">
                <a16:creationId xmlns:a16="http://schemas.microsoft.com/office/drawing/2014/main" id="{F3D89EE7-2454-4853-9C51-9680F1D2282D}"/>
              </a:ext>
            </a:extLst>
          </p:cNvPr>
          <p:cNvSpPr/>
          <p:nvPr/>
        </p:nvSpPr>
        <p:spPr>
          <a:xfrm>
            <a:off x="894080" y="2146063"/>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72" name="矩形 71">
            <a:extLst>
              <a:ext uri="{FF2B5EF4-FFF2-40B4-BE49-F238E27FC236}">
                <a16:creationId xmlns:a16="http://schemas.microsoft.com/office/drawing/2014/main" id="{185B8B9F-4906-409B-89E1-813F4DC62050}"/>
              </a:ext>
            </a:extLst>
          </p:cNvPr>
          <p:cNvSpPr/>
          <p:nvPr/>
        </p:nvSpPr>
        <p:spPr>
          <a:xfrm>
            <a:off x="894080" y="3173065"/>
            <a:ext cx="1961688" cy="511870"/>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会话层</a:t>
            </a:r>
          </a:p>
        </p:txBody>
      </p:sp>
      <p:sp>
        <p:nvSpPr>
          <p:cNvPr id="73" name="矩形 72">
            <a:extLst>
              <a:ext uri="{FF2B5EF4-FFF2-40B4-BE49-F238E27FC236}">
                <a16:creationId xmlns:a16="http://schemas.microsoft.com/office/drawing/2014/main" id="{D0665C3C-039B-4F82-A220-C442DDF548D0}"/>
              </a:ext>
            </a:extLst>
          </p:cNvPr>
          <p:cNvSpPr/>
          <p:nvPr/>
        </p:nvSpPr>
        <p:spPr>
          <a:xfrm>
            <a:off x="894080" y="2659020"/>
            <a:ext cx="1961688" cy="51187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表示层</a:t>
            </a:r>
          </a:p>
        </p:txBody>
      </p:sp>
      <p:sp>
        <p:nvSpPr>
          <p:cNvPr id="74" name="文本框 73">
            <a:extLst>
              <a:ext uri="{FF2B5EF4-FFF2-40B4-BE49-F238E27FC236}">
                <a16:creationId xmlns:a16="http://schemas.microsoft.com/office/drawing/2014/main" id="{78B2BFD4-5542-48EC-8137-C4947898A70E}"/>
              </a:ext>
            </a:extLst>
          </p:cNvPr>
          <p:cNvSpPr txBox="1"/>
          <p:nvPr/>
        </p:nvSpPr>
        <p:spPr>
          <a:xfrm>
            <a:off x="894080" y="1770291"/>
            <a:ext cx="1961688" cy="369332"/>
          </a:xfrm>
          <a:prstGeom prst="rect">
            <a:avLst/>
          </a:prstGeom>
          <a:noFill/>
        </p:spPr>
        <p:txBody>
          <a:bodyPr wrap="square" rtlCol="0">
            <a:spAutoFit/>
          </a:bodyPr>
          <a:lstStyle/>
          <a:p>
            <a:pPr algn="ctr"/>
            <a:r>
              <a:rPr lang="en-US" altLang="zh-CN" b="1" dirty="0"/>
              <a:t>OSI</a:t>
            </a:r>
            <a:r>
              <a:rPr lang="zh-CN" altLang="en-US" b="1" dirty="0"/>
              <a:t>参考模型</a:t>
            </a:r>
          </a:p>
        </p:txBody>
      </p:sp>
      <p:sp>
        <p:nvSpPr>
          <p:cNvPr id="75" name="文本框 74">
            <a:extLst>
              <a:ext uri="{FF2B5EF4-FFF2-40B4-BE49-F238E27FC236}">
                <a16:creationId xmlns:a16="http://schemas.microsoft.com/office/drawing/2014/main" id="{8CB3198E-09FA-473E-9E7A-ACEA2D080FA6}"/>
              </a:ext>
            </a:extLst>
          </p:cNvPr>
          <p:cNvSpPr txBox="1"/>
          <p:nvPr/>
        </p:nvSpPr>
        <p:spPr>
          <a:xfrm>
            <a:off x="894080" y="5791688"/>
            <a:ext cx="1961688" cy="369332"/>
          </a:xfrm>
          <a:prstGeom prst="rect">
            <a:avLst/>
          </a:prstGeom>
          <a:noFill/>
        </p:spPr>
        <p:txBody>
          <a:bodyPr wrap="square" rtlCol="0">
            <a:spAutoFit/>
          </a:bodyPr>
          <a:lstStyle/>
          <a:p>
            <a:pPr algn="ctr"/>
            <a:r>
              <a:rPr lang="zh-CN" altLang="en-US" b="1" dirty="0">
                <a:solidFill>
                  <a:schemeClr val="accent1">
                    <a:lumMod val="75000"/>
                  </a:schemeClr>
                </a:solidFill>
              </a:rPr>
              <a:t>法律</a:t>
            </a:r>
            <a:r>
              <a:rPr lang="zh-CN" altLang="en-US" b="1" dirty="0"/>
              <a:t>标准</a:t>
            </a:r>
          </a:p>
        </p:txBody>
      </p:sp>
      <p:sp>
        <p:nvSpPr>
          <p:cNvPr id="76" name="矩形 75">
            <a:extLst>
              <a:ext uri="{FF2B5EF4-FFF2-40B4-BE49-F238E27FC236}">
                <a16:creationId xmlns:a16="http://schemas.microsoft.com/office/drawing/2014/main" id="{0BF13F80-9F49-440A-81C2-2DD483E4110C}"/>
              </a:ext>
            </a:extLst>
          </p:cNvPr>
          <p:cNvSpPr/>
          <p:nvPr/>
        </p:nvSpPr>
        <p:spPr>
          <a:xfrm>
            <a:off x="5023716" y="5222720"/>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网络接口层</a:t>
            </a:r>
          </a:p>
        </p:txBody>
      </p:sp>
      <p:sp>
        <p:nvSpPr>
          <p:cNvPr id="77" name="矩形 76">
            <a:extLst>
              <a:ext uri="{FF2B5EF4-FFF2-40B4-BE49-F238E27FC236}">
                <a16:creationId xmlns:a16="http://schemas.microsoft.com/office/drawing/2014/main" id="{4E9E3BB1-4DCA-414F-8D21-5BBBA4DE7787}"/>
              </a:ext>
            </a:extLst>
          </p:cNvPr>
          <p:cNvSpPr/>
          <p:nvPr/>
        </p:nvSpPr>
        <p:spPr>
          <a:xfrm>
            <a:off x="5023714" y="4198980"/>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78" name="矩形 77">
            <a:extLst>
              <a:ext uri="{FF2B5EF4-FFF2-40B4-BE49-F238E27FC236}">
                <a16:creationId xmlns:a16="http://schemas.microsoft.com/office/drawing/2014/main" id="{1D669B62-F843-4F96-8AAE-837F76F39C65}"/>
              </a:ext>
            </a:extLst>
          </p:cNvPr>
          <p:cNvSpPr/>
          <p:nvPr/>
        </p:nvSpPr>
        <p:spPr>
          <a:xfrm>
            <a:off x="5023714" y="4710850"/>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网际层</a:t>
            </a:r>
          </a:p>
        </p:txBody>
      </p:sp>
      <p:sp>
        <p:nvSpPr>
          <p:cNvPr id="79" name="矩形 78">
            <a:extLst>
              <a:ext uri="{FF2B5EF4-FFF2-40B4-BE49-F238E27FC236}">
                <a16:creationId xmlns:a16="http://schemas.microsoft.com/office/drawing/2014/main" id="{0AEF539E-682D-4988-8738-E781C6BA8FDF}"/>
              </a:ext>
            </a:extLst>
          </p:cNvPr>
          <p:cNvSpPr/>
          <p:nvPr/>
        </p:nvSpPr>
        <p:spPr>
          <a:xfrm>
            <a:off x="5023714" y="3695820"/>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80" name="文本框 79">
            <a:extLst>
              <a:ext uri="{FF2B5EF4-FFF2-40B4-BE49-F238E27FC236}">
                <a16:creationId xmlns:a16="http://schemas.microsoft.com/office/drawing/2014/main" id="{0C78450A-57B6-4F9F-9A22-8ADC00C8D8C8}"/>
              </a:ext>
            </a:extLst>
          </p:cNvPr>
          <p:cNvSpPr txBox="1"/>
          <p:nvPr/>
        </p:nvSpPr>
        <p:spPr>
          <a:xfrm>
            <a:off x="5023714" y="3314611"/>
            <a:ext cx="1961688" cy="369332"/>
          </a:xfrm>
          <a:prstGeom prst="rect">
            <a:avLst/>
          </a:prstGeom>
          <a:noFill/>
        </p:spPr>
        <p:txBody>
          <a:bodyPr wrap="square" rtlCol="0">
            <a:spAutoFit/>
          </a:bodyPr>
          <a:lstStyle/>
          <a:p>
            <a:pPr algn="ctr"/>
            <a:r>
              <a:rPr lang="en-US" altLang="zh-CN" b="1" dirty="0"/>
              <a:t>TCP/IP</a:t>
            </a:r>
            <a:r>
              <a:rPr lang="zh-CN" altLang="en-US" b="1" dirty="0"/>
              <a:t>参考模型</a:t>
            </a:r>
          </a:p>
        </p:txBody>
      </p:sp>
      <p:sp>
        <p:nvSpPr>
          <p:cNvPr id="81" name="文本框 80">
            <a:extLst>
              <a:ext uri="{FF2B5EF4-FFF2-40B4-BE49-F238E27FC236}">
                <a16:creationId xmlns:a16="http://schemas.microsoft.com/office/drawing/2014/main" id="{72F8428D-2C22-42D8-9966-3CECA9C7F96F}"/>
              </a:ext>
            </a:extLst>
          </p:cNvPr>
          <p:cNvSpPr txBox="1"/>
          <p:nvPr/>
        </p:nvSpPr>
        <p:spPr>
          <a:xfrm>
            <a:off x="5023714" y="5791688"/>
            <a:ext cx="1961688" cy="369332"/>
          </a:xfrm>
          <a:prstGeom prst="rect">
            <a:avLst/>
          </a:prstGeom>
          <a:noFill/>
        </p:spPr>
        <p:txBody>
          <a:bodyPr wrap="square" rtlCol="0">
            <a:spAutoFit/>
          </a:bodyPr>
          <a:lstStyle/>
          <a:p>
            <a:pPr algn="ctr"/>
            <a:r>
              <a:rPr lang="zh-CN" altLang="en-US" b="1" dirty="0">
                <a:solidFill>
                  <a:schemeClr val="accent1">
                    <a:lumMod val="75000"/>
                  </a:schemeClr>
                </a:solidFill>
              </a:rPr>
              <a:t>事实</a:t>
            </a:r>
            <a:r>
              <a:rPr lang="zh-CN" altLang="en-US" b="1" dirty="0"/>
              <a:t>标准</a:t>
            </a:r>
          </a:p>
        </p:txBody>
      </p:sp>
      <p:grpSp>
        <p:nvGrpSpPr>
          <p:cNvPr id="7" name="组合 6">
            <a:extLst>
              <a:ext uri="{FF2B5EF4-FFF2-40B4-BE49-F238E27FC236}">
                <a16:creationId xmlns:a16="http://schemas.microsoft.com/office/drawing/2014/main" id="{0C55E6D5-2BEC-4067-BDB2-A65769338298}"/>
              </a:ext>
            </a:extLst>
          </p:cNvPr>
          <p:cNvGrpSpPr/>
          <p:nvPr/>
        </p:nvGrpSpPr>
        <p:grpSpPr>
          <a:xfrm>
            <a:off x="7664288" y="2387201"/>
            <a:ext cx="4141632" cy="668393"/>
            <a:chOff x="7400128" y="2420247"/>
            <a:chExt cx="4141632" cy="668393"/>
          </a:xfrm>
        </p:grpSpPr>
        <p:sp>
          <p:nvSpPr>
            <p:cNvPr id="30" name="圆角矩形 2">
              <a:extLst>
                <a:ext uri="{FF2B5EF4-FFF2-40B4-BE49-F238E27FC236}">
                  <a16:creationId xmlns:a16="http://schemas.microsoft.com/office/drawing/2014/main" id="{722C75E9-A553-490B-BE0A-698D9CFD2667}"/>
                </a:ext>
              </a:extLst>
            </p:cNvPr>
            <p:cNvSpPr/>
            <p:nvPr/>
          </p:nvSpPr>
          <p:spPr>
            <a:xfrm>
              <a:off x="7400128" y="2420247"/>
              <a:ext cx="4141632" cy="668393"/>
            </a:xfrm>
            <a:prstGeom prst="roundRect">
              <a:avLst>
                <a:gd name="adj" fmla="val 5000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椭圆 30">
              <a:extLst>
                <a:ext uri="{FF2B5EF4-FFF2-40B4-BE49-F238E27FC236}">
                  <a16:creationId xmlns:a16="http://schemas.microsoft.com/office/drawing/2014/main" id="{A609F476-32AE-480F-AC49-6C7E63AF54A3}"/>
                </a:ext>
              </a:extLst>
            </p:cNvPr>
            <p:cNvSpPr/>
            <p:nvPr/>
          </p:nvSpPr>
          <p:spPr>
            <a:xfrm>
              <a:off x="7450020" y="2474907"/>
              <a:ext cx="525582" cy="5255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2"/>
                </a:solidFill>
              </a:endParaRPr>
            </a:p>
          </p:txBody>
        </p:sp>
        <p:sp>
          <p:nvSpPr>
            <p:cNvPr id="5" name="文本框 4">
              <a:extLst>
                <a:ext uri="{FF2B5EF4-FFF2-40B4-BE49-F238E27FC236}">
                  <a16:creationId xmlns:a16="http://schemas.microsoft.com/office/drawing/2014/main" id="{DDF435C3-14F8-417B-9235-0969ED3FFE1E}"/>
                </a:ext>
              </a:extLst>
            </p:cNvPr>
            <p:cNvSpPr txBox="1"/>
            <p:nvPr/>
          </p:nvSpPr>
          <p:spPr>
            <a:xfrm>
              <a:off x="8025494" y="2462055"/>
              <a:ext cx="3078478" cy="584775"/>
            </a:xfrm>
            <a:prstGeom prst="rect">
              <a:avLst/>
            </a:prstGeom>
            <a:noFill/>
          </p:spPr>
          <p:txBody>
            <a:bodyPr wrap="square" rtlCol="0">
              <a:spAutoFit/>
            </a:bodyPr>
            <a:lstStyle/>
            <a:p>
              <a:pPr algn="ctr"/>
              <a:r>
                <a:rPr lang="zh-CN" altLang="en-US" sz="1600" b="1" dirty="0">
                  <a:solidFill>
                    <a:schemeClr val="bg1"/>
                  </a:solidFill>
                </a:rPr>
                <a:t>专家没有实际经验</a:t>
              </a:r>
              <a:endParaRPr lang="en-US" altLang="zh-CN" sz="1600" b="1" dirty="0">
                <a:solidFill>
                  <a:schemeClr val="bg1"/>
                </a:solidFill>
              </a:endParaRPr>
            </a:p>
            <a:p>
              <a:pPr algn="ctr"/>
              <a:r>
                <a:rPr lang="zh-CN" altLang="en-US" sz="1600" b="1" dirty="0">
                  <a:solidFill>
                    <a:schemeClr val="bg1"/>
                  </a:solidFill>
                </a:rPr>
                <a:t>完成标准时没有商业驱动力</a:t>
              </a:r>
            </a:p>
          </p:txBody>
        </p:sp>
        <p:sp>
          <p:nvSpPr>
            <p:cNvPr id="43" name="文本框 42">
              <a:extLst>
                <a:ext uri="{FF2B5EF4-FFF2-40B4-BE49-F238E27FC236}">
                  <a16:creationId xmlns:a16="http://schemas.microsoft.com/office/drawing/2014/main" id="{1E2D8256-6A67-4AC4-9C2E-3FB419CF4571}"/>
                </a:ext>
              </a:extLst>
            </p:cNvPr>
            <p:cNvSpPr txBox="1"/>
            <p:nvPr/>
          </p:nvSpPr>
          <p:spPr>
            <a:xfrm>
              <a:off x="7450020" y="2533175"/>
              <a:ext cx="513893" cy="400110"/>
            </a:xfrm>
            <a:prstGeom prst="rect">
              <a:avLst/>
            </a:prstGeom>
            <a:noFill/>
          </p:spPr>
          <p:txBody>
            <a:bodyPr wrap="square" rtlCol="0">
              <a:spAutoFit/>
            </a:bodyPr>
            <a:lstStyle/>
            <a:p>
              <a:pPr algn="ctr"/>
              <a:r>
                <a:rPr lang="en-US" altLang="zh-CN" sz="2000" b="1" dirty="0">
                  <a:solidFill>
                    <a:schemeClr val="accent2"/>
                  </a:solidFill>
                </a:rPr>
                <a:t>01</a:t>
              </a:r>
            </a:p>
          </p:txBody>
        </p:sp>
      </p:grpSp>
      <p:grpSp>
        <p:nvGrpSpPr>
          <p:cNvPr id="45" name="组合 44">
            <a:extLst>
              <a:ext uri="{FF2B5EF4-FFF2-40B4-BE49-F238E27FC236}">
                <a16:creationId xmlns:a16="http://schemas.microsoft.com/office/drawing/2014/main" id="{D1596CD4-F09C-492D-8649-4B87124E7549}"/>
              </a:ext>
            </a:extLst>
          </p:cNvPr>
          <p:cNvGrpSpPr/>
          <p:nvPr/>
        </p:nvGrpSpPr>
        <p:grpSpPr>
          <a:xfrm>
            <a:off x="7664288" y="3269943"/>
            <a:ext cx="4141632" cy="668393"/>
            <a:chOff x="7400128" y="2420247"/>
            <a:chExt cx="4141632" cy="668393"/>
          </a:xfrm>
        </p:grpSpPr>
        <p:sp>
          <p:nvSpPr>
            <p:cNvPr id="46" name="圆角矩形 2">
              <a:extLst>
                <a:ext uri="{FF2B5EF4-FFF2-40B4-BE49-F238E27FC236}">
                  <a16:creationId xmlns:a16="http://schemas.microsoft.com/office/drawing/2014/main" id="{95EA7CBB-65CB-4F0C-8DBA-70A2283BDDC8}"/>
                </a:ext>
              </a:extLst>
            </p:cNvPr>
            <p:cNvSpPr/>
            <p:nvPr/>
          </p:nvSpPr>
          <p:spPr>
            <a:xfrm>
              <a:off x="7400128" y="2420247"/>
              <a:ext cx="4141632" cy="668393"/>
            </a:xfrm>
            <a:prstGeom prst="roundRect">
              <a:avLst>
                <a:gd name="adj" fmla="val 5000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7" name="椭圆 46">
              <a:extLst>
                <a:ext uri="{FF2B5EF4-FFF2-40B4-BE49-F238E27FC236}">
                  <a16:creationId xmlns:a16="http://schemas.microsoft.com/office/drawing/2014/main" id="{F9A9F579-C081-44E1-96DD-C62F37DD5B8C}"/>
                </a:ext>
              </a:extLst>
            </p:cNvPr>
            <p:cNvSpPr/>
            <p:nvPr/>
          </p:nvSpPr>
          <p:spPr>
            <a:xfrm>
              <a:off x="7450020" y="2474907"/>
              <a:ext cx="525582" cy="5255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2"/>
                </a:solidFill>
              </a:endParaRPr>
            </a:p>
          </p:txBody>
        </p:sp>
        <p:sp>
          <p:nvSpPr>
            <p:cNvPr id="48" name="文本框 47">
              <a:extLst>
                <a:ext uri="{FF2B5EF4-FFF2-40B4-BE49-F238E27FC236}">
                  <a16:creationId xmlns:a16="http://schemas.microsoft.com/office/drawing/2014/main" id="{9BFC75A8-231C-4DCD-8B09-C574A42A0521}"/>
                </a:ext>
              </a:extLst>
            </p:cNvPr>
            <p:cNvSpPr txBox="1"/>
            <p:nvPr/>
          </p:nvSpPr>
          <p:spPr>
            <a:xfrm>
              <a:off x="8025494" y="2462055"/>
              <a:ext cx="3078478" cy="584775"/>
            </a:xfrm>
            <a:prstGeom prst="rect">
              <a:avLst/>
            </a:prstGeom>
            <a:noFill/>
          </p:spPr>
          <p:txBody>
            <a:bodyPr wrap="square" rtlCol="0">
              <a:spAutoFit/>
            </a:bodyPr>
            <a:lstStyle/>
            <a:p>
              <a:pPr algn="ctr"/>
              <a:r>
                <a:rPr lang="zh-CN" altLang="en-US" sz="1600" b="1" dirty="0">
                  <a:solidFill>
                    <a:schemeClr val="bg1"/>
                  </a:solidFill>
                </a:rPr>
                <a:t>协议实现过分复杂</a:t>
              </a:r>
              <a:endParaRPr lang="en-US" altLang="zh-CN" sz="1600" b="1" dirty="0">
                <a:solidFill>
                  <a:schemeClr val="bg1"/>
                </a:solidFill>
              </a:endParaRPr>
            </a:p>
            <a:p>
              <a:pPr algn="ctr"/>
              <a:r>
                <a:rPr lang="zh-CN" altLang="en-US" sz="1600" b="1" dirty="0">
                  <a:solidFill>
                    <a:schemeClr val="bg1"/>
                  </a:solidFill>
                </a:rPr>
                <a:t>运行效率很低</a:t>
              </a:r>
            </a:p>
          </p:txBody>
        </p:sp>
        <p:sp>
          <p:nvSpPr>
            <p:cNvPr id="49" name="文本框 48">
              <a:extLst>
                <a:ext uri="{FF2B5EF4-FFF2-40B4-BE49-F238E27FC236}">
                  <a16:creationId xmlns:a16="http://schemas.microsoft.com/office/drawing/2014/main" id="{33F5C16C-34A8-4F9A-9491-A85356208308}"/>
                </a:ext>
              </a:extLst>
            </p:cNvPr>
            <p:cNvSpPr txBox="1"/>
            <p:nvPr/>
          </p:nvSpPr>
          <p:spPr>
            <a:xfrm>
              <a:off x="7450020" y="2533175"/>
              <a:ext cx="513893" cy="400110"/>
            </a:xfrm>
            <a:prstGeom prst="rect">
              <a:avLst/>
            </a:prstGeom>
            <a:noFill/>
          </p:spPr>
          <p:txBody>
            <a:bodyPr wrap="square" rtlCol="0">
              <a:spAutoFit/>
            </a:bodyPr>
            <a:lstStyle/>
            <a:p>
              <a:pPr algn="ctr"/>
              <a:r>
                <a:rPr lang="en-US" altLang="zh-CN" sz="2000" b="1" dirty="0">
                  <a:solidFill>
                    <a:schemeClr val="accent2"/>
                  </a:solidFill>
                </a:rPr>
                <a:t>02</a:t>
              </a:r>
            </a:p>
          </p:txBody>
        </p:sp>
      </p:grpSp>
      <p:grpSp>
        <p:nvGrpSpPr>
          <p:cNvPr id="50" name="组合 49">
            <a:extLst>
              <a:ext uri="{FF2B5EF4-FFF2-40B4-BE49-F238E27FC236}">
                <a16:creationId xmlns:a16="http://schemas.microsoft.com/office/drawing/2014/main" id="{48AB7664-05E8-4B6C-9605-9A7303BBAFFC}"/>
              </a:ext>
            </a:extLst>
          </p:cNvPr>
          <p:cNvGrpSpPr/>
          <p:nvPr/>
        </p:nvGrpSpPr>
        <p:grpSpPr>
          <a:xfrm>
            <a:off x="7664288" y="4152685"/>
            <a:ext cx="4141632" cy="668393"/>
            <a:chOff x="7400128" y="2420247"/>
            <a:chExt cx="4141632" cy="668393"/>
          </a:xfrm>
        </p:grpSpPr>
        <p:sp>
          <p:nvSpPr>
            <p:cNvPr id="51" name="圆角矩形 2">
              <a:extLst>
                <a:ext uri="{FF2B5EF4-FFF2-40B4-BE49-F238E27FC236}">
                  <a16:creationId xmlns:a16="http://schemas.microsoft.com/office/drawing/2014/main" id="{8189A6CA-A96E-462F-A0D6-92B65603B630}"/>
                </a:ext>
              </a:extLst>
            </p:cNvPr>
            <p:cNvSpPr/>
            <p:nvPr/>
          </p:nvSpPr>
          <p:spPr>
            <a:xfrm>
              <a:off x="7400128" y="2420247"/>
              <a:ext cx="4141632" cy="668393"/>
            </a:xfrm>
            <a:prstGeom prst="roundRect">
              <a:avLst>
                <a:gd name="adj" fmla="val 5000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椭圆 51">
              <a:extLst>
                <a:ext uri="{FF2B5EF4-FFF2-40B4-BE49-F238E27FC236}">
                  <a16:creationId xmlns:a16="http://schemas.microsoft.com/office/drawing/2014/main" id="{26095534-9425-42F4-8CAD-12C23DEC52D6}"/>
                </a:ext>
              </a:extLst>
            </p:cNvPr>
            <p:cNvSpPr/>
            <p:nvPr/>
          </p:nvSpPr>
          <p:spPr>
            <a:xfrm>
              <a:off x="7450020" y="2474907"/>
              <a:ext cx="525582" cy="5255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2"/>
                </a:solidFill>
              </a:endParaRPr>
            </a:p>
          </p:txBody>
        </p:sp>
        <p:sp>
          <p:nvSpPr>
            <p:cNvPr id="53" name="文本框 52">
              <a:extLst>
                <a:ext uri="{FF2B5EF4-FFF2-40B4-BE49-F238E27FC236}">
                  <a16:creationId xmlns:a16="http://schemas.microsoft.com/office/drawing/2014/main" id="{4CCCE339-0DB8-4409-82FA-831FD24F97C7}"/>
                </a:ext>
              </a:extLst>
            </p:cNvPr>
            <p:cNvSpPr txBox="1"/>
            <p:nvPr/>
          </p:nvSpPr>
          <p:spPr>
            <a:xfrm>
              <a:off x="8025494" y="2462055"/>
              <a:ext cx="3078478" cy="584775"/>
            </a:xfrm>
            <a:prstGeom prst="rect">
              <a:avLst/>
            </a:prstGeom>
            <a:noFill/>
          </p:spPr>
          <p:txBody>
            <a:bodyPr wrap="square" rtlCol="0">
              <a:spAutoFit/>
            </a:bodyPr>
            <a:lstStyle/>
            <a:p>
              <a:pPr algn="ctr"/>
              <a:r>
                <a:rPr lang="zh-CN" altLang="en-US" sz="1600" b="1" dirty="0">
                  <a:solidFill>
                    <a:schemeClr val="bg1"/>
                  </a:solidFill>
                </a:rPr>
                <a:t>标准的制定周期太长</a:t>
              </a:r>
              <a:endParaRPr lang="en-US" altLang="zh-CN" sz="1600" b="1" dirty="0">
                <a:solidFill>
                  <a:schemeClr val="bg1"/>
                </a:solidFill>
              </a:endParaRPr>
            </a:p>
            <a:p>
              <a:pPr algn="ctr"/>
              <a:r>
                <a:rPr lang="zh-CN" altLang="en-US" sz="1600" b="1" dirty="0">
                  <a:solidFill>
                    <a:schemeClr val="bg1"/>
                  </a:solidFill>
                </a:rPr>
                <a:t>产品无法及时进入市场</a:t>
              </a:r>
            </a:p>
          </p:txBody>
        </p:sp>
        <p:sp>
          <p:nvSpPr>
            <p:cNvPr id="54" name="文本框 53">
              <a:extLst>
                <a:ext uri="{FF2B5EF4-FFF2-40B4-BE49-F238E27FC236}">
                  <a16:creationId xmlns:a16="http://schemas.microsoft.com/office/drawing/2014/main" id="{F145D78B-DAD2-4324-91D1-A85EC1025D96}"/>
                </a:ext>
              </a:extLst>
            </p:cNvPr>
            <p:cNvSpPr txBox="1"/>
            <p:nvPr/>
          </p:nvSpPr>
          <p:spPr>
            <a:xfrm>
              <a:off x="7450020" y="2533175"/>
              <a:ext cx="513893" cy="400110"/>
            </a:xfrm>
            <a:prstGeom prst="rect">
              <a:avLst/>
            </a:prstGeom>
            <a:noFill/>
          </p:spPr>
          <p:txBody>
            <a:bodyPr wrap="square" rtlCol="0">
              <a:spAutoFit/>
            </a:bodyPr>
            <a:lstStyle/>
            <a:p>
              <a:pPr algn="ctr"/>
              <a:r>
                <a:rPr lang="en-US" altLang="zh-CN" sz="2000" b="1" dirty="0">
                  <a:solidFill>
                    <a:schemeClr val="accent2"/>
                  </a:solidFill>
                </a:rPr>
                <a:t>03</a:t>
              </a:r>
            </a:p>
          </p:txBody>
        </p:sp>
      </p:grpSp>
      <p:grpSp>
        <p:nvGrpSpPr>
          <p:cNvPr id="55" name="组合 54">
            <a:extLst>
              <a:ext uri="{FF2B5EF4-FFF2-40B4-BE49-F238E27FC236}">
                <a16:creationId xmlns:a16="http://schemas.microsoft.com/office/drawing/2014/main" id="{AEE8D149-B19F-4ECF-BA31-68D3AE11B89E}"/>
              </a:ext>
            </a:extLst>
          </p:cNvPr>
          <p:cNvGrpSpPr/>
          <p:nvPr/>
        </p:nvGrpSpPr>
        <p:grpSpPr>
          <a:xfrm>
            <a:off x="7664288" y="5035427"/>
            <a:ext cx="4141632" cy="668393"/>
            <a:chOff x="7400128" y="2420247"/>
            <a:chExt cx="4141632" cy="668393"/>
          </a:xfrm>
        </p:grpSpPr>
        <p:sp>
          <p:nvSpPr>
            <p:cNvPr id="56" name="圆角矩形 2">
              <a:extLst>
                <a:ext uri="{FF2B5EF4-FFF2-40B4-BE49-F238E27FC236}">
                  <a16:creationId xmlns:a16="http://schemas.microsoft.com/office/drawing/2014/main" id="{BAED2D08-CEE2-45E0-ACE1-2C048195C6BA}"/>
                </a:ext>
              </a:extLst>
            </p:cNvPr>
            <p:cNvSpPr/>
            <p:nvPr/>
          </p:nvSpPr>
          <p:spPr>
            <a:xfrm>
              <a:off x="7400128" y="2420247"/>
              <a:ext cx="4141632" cy="668393"/>
            </a:xfrm>
            <a:prstGeom prst="roundRect">
              <a:avLst>
                <a:gd name="adj" fmla="val 5000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7" name="椭圆 56">
              <a:extLst>
                <a:ext uri="{FF2B5EF4-FFF2-40B4-BE49-F238E27FC236}">
                  <a16:creationId xmlns:a16="http://schemas.microsoft.com/office/drawing/2014/main" id="{4A7302BA-AFB5-4E2D-AA0D-392A085BA4EE}"/>
                </a:ext>
              </a:extLst>
            </p:cNvPr>
            <p:cNvSpPr/>
            <p:nvPr/>
          </p:nvSpPr>
          <p:spPr>
            <a:xfrm>
              <a:off x="7450020" y="2474907"/>
              <a:ext cx="525582" cy="5255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2"/>
                </a:solidFill>
              </a:endParaRPr>
            </a:p>
          </p:txBody>
        </p:sp>
        <p:sp>
          <p:nvSpPr>
            <p:cNvPr id="58" name="文本框 57">
              <a:extLst>
                <a:ext uri="{FF2B5EF4-FFF2-40B4-BE49-F238E27FC236}">
                  <a16:creationId xmlns:a16="http://schemas.microsoft.com/office/drawing/2014/main" id="{8E059E44-C92F-493B-9C31-8AEFEB637D68}"/>
                </a:ext>
              </a:extLst>
            </p:cNvPr>
            <p:cNvSpPr txBox="1"/>
            <p:nvPr/>
          </p:nvSpPr>
          <p:spPr>
            <a:xfrm>
              <a:off x="8025494" y="2462055"/>
              <a:ext cx="3078478" cy="584775"/>
            </a:xfrm>
            <a:prstGeom prst="rect">
              <a:avLst/>
            </a:prstGeom>
            <a:noFill/>
          </p:spPr>
          <p:txBody>
            <a:bodyPr wrap="square" rtlCol="0">
              <a:spAutoFit/>
            </a:bodyPr>
            <a:lstStyle/>
            <a:p>
              <a:pPr algn="ctr"/>
              <a:r>
                <a:rPr lang="zh-CN" altLang="en-US" sz="1600" b="1" dirty="0">
                  <a:solidFill>
                    <a:schemeClr val="bg1"/>
                  </a:solidFill>
                </a:rPr>
                <a:t>层次划分不太合理</a:t>
              </a:r>
              <a:endParaRPr lang="en-US" altLang="zh-CN" sz="1600" b="1" dirty="0">
                <a:solidFill>
                  <a:schemeClr val="bg1"/>
                </a:solidFill>
              </a:endParaRPr>
            </a:p>
            <a:p>
              <a:pPr algn="ctr"/>
              <a:r>
                <a:rPr lang="zh-CN" altLang="en-US" sz="1600" b="1" dirty="0">
                  <a:solidFill>
                    <a:schemeClr val="bg1"/>
                  </a:solidFill>
                </a:rPr>
                <a:t>有些功能在多个层次中重复出现</a:t>
              </a:r>
            </a:p>
          </p:txBody>
        </p:sp>
        <p:sp>
          <p:nvSpPr>
            <p:cNvPr id="59" name="文本框 58">
              <a:extLst>
                <a:ext uri="{FF2B5EF4-FFF2-40B4-BE49-F238E27FC236}">
                  <a16:creationId xmlns:a16="http://schemas.microsoft.com/office/drawing/2014/main" id="{F123313E-9B00-4416-BF97-5B38ACCA0718}"/>
                </a:ext>
              </a:extLst>
            </p:cNvPr>
            <p:cNvSpPr txBox="1"/>
            <p:nvPr/>
          </p:nvSpPr>
          <p:spPr>
            <a:xfrm>
              <a:off x="7450020" y="2533175"/>
              <a:ext cx="513893" cy="400110"/>
            </a:xfrm>
            <a:prstGeom prst="rect">
              <a:avLst/>
            </a:prstGeom>
            <a:noFill/>
          </p:spPr>
          <p:txBody>
            <a:bodyPr wrap="square" rtlCol="0">
              <a:spAutoFit/>
            </a:bodyPr>
            <a:lstStyle/>
            <a:p>
              <a:pPr algn="ctr"/>
              <a:r>
                <a:rPr lang="en-US" altLang="zh-CN" sz="2000" b="1" dirty="0">
                  <a:solidFill>
                    <a:schemeClr val="accent2"/>
                  </a:solidFill>
                </a:rPr>
                <a:t>04</a:t>
              </a:r>
            </a:p>
          </p:txBody>
        </p:sp>
      </p:grpSp>
      <p:sp>
        <p:nvSpPr>
          <p:cNvPr id="60" name="文本框 59">
            <a:extLst>
              <a:ext uri="{FF2B5EF4-FFF2-40B4-BE49-F238E27FC236}">
                <a16:creationId xmlns:a16="http://schemas.microsoft.com/office/drawing/2014/main" id="{33C1E938-BB36-430B-970F-7FCB993D4934}"/>
              </a:ext>
            </a:extLst>
          </p:cNvPr>
          <p:cNvSpPr txBox="1"/>
          <p:nvPr/>
        </p:nvSpPr>
        <p:spPr>
          <a:xfrm>
            <a:off x="8503914" y="1814550"/>
            <a:ext cx="2462380" cy="400110"/>
          </a:xfrm>
          <a:prstGeom prst="rect">
            <a:avLst/>
          </a:prstGeom>
          <a:noFill/>
        </p:spPr>
        <p:txBody>
          <a:bodyPr wrap="square" rtlCol="0">
            <a:spAutoFit/>
          </a:bodyPr>
          <a:lstStyle/>
          <a:p>
            <a:pPr algn="ctr"/>
            <a:r>
              <a:rPr lang="en-US" altLang="zh-CN" sz="2000" b="1" dirty="0">
                <a:solidFill>
                  <a:schemeClr val="accent2"/>
                </a:solidFill>
              </a:rPr>
              <a:t>OSI</a:t>
            </a:r>
            <a:r>
              <a:rPr lang="zh-CN" altLang="en-US" sz="2000" b="1" dirty="0">
                <a:solidFill>
                  <a:schemeClr val="accent2"/>
                </a:solidFill>
              </a:rPr>
              <a:t>标准失败的原因</a:t>
            </a:r>
          </a:p>
        </p:txBody>
      </p:sp>
      <p:grpSp>
        <p:nvGrpSpPr>
          <p:cNvPr id="16" name="组合 15">
            <a:extLst>
              <a:ext uri="{FF2B5EF4-FFF2-40B4-BE49-F238E27FC236}">
                <a16:creationId xmlns:a16="http://schemas.microsoft.com/office/drawing/2014/main" id="{0294AE69-7CB1-41C4-A798-1A3DBAAF13ED}"/>
              </a:ext>
            </a:extLst>
          </p:cNvPr>
          <p:cNvGrpSpPr/>
          <p:nvPr/>
        </p:nvGrpSpPr>
        <p:grpSpPr>
          <a:xfrm>
            <a:off x="2855768" y="4710850"/>
            <a:ext cx="2183592" cy="1027130"/>
            <a:chOff x="2855768" y="4710850"/>
            <a:chExt cx="2183592" cy="1027130"/>
          </a:xfrm>
        </p:grpSpPr>
        <p:cxnSp>
          <p:nvCxnSpPr>
            <p:cNvPr id="9" name="直接连接符 8">
              <a:extLst>
                <a:ext uri="{FF2B5EF4-FFF2-40B4-BE49-F238E27FC236}">
                  <a16:creationId xmlns:a16="http://schemas.microsoft.com/office/drawing/2014/main" id="{A190560C-73D8-4704-BD87-68461321A026}"/>
                </a:ext>
              </a:extLst>
            </p:cNvPr>
            <p:cNvCxnSpPr>
              <a:cxnSpLocks/>
            </p:cNvCxnSpPr>
            <p:nvPr/>
          </p:nvCxnSpPr>
          <p:spPr>
            <a:xfrm>
              <a:off x="2855768" y="5737980"/>
              <a:ext cx="2183592"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EEA25A6E-936D-45CD-BA6A-E8078CABC3AC}"/>
                </a:ext>
              </a:extLst>
            </p:cNvPr>
            <p:cNvCxnSpPr>
              <a:cxnSpLocks/>
            </p:cNvCxnSpPr>
            <p:nvPr/>
          </p:nvCxnSpPr>
          <p:spPr>
            <a:xfrm>
              <a:off x="2855768" y="4710850"/>
              <a:ext cx="2167946" cy="51187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3" name="文本框 92">
              <a:extLst>
                <a:ext uri="{FF2B5EF4-FFF2-40B4-BE49-F238E27FC236}">
                  <a16:creationId xmlns:a16="http://schemas.microsoft.com/office/drawing/2014/main" id="{BA2ABDE8-8D25-4E21-BA47-C31C405C81BC}"/>
                </a:ext>
              </a:extLst>
            </p:cNvPr>
            <p:cNvSpPr txBox="1"/>
            <p:nvPr/>
          </p:nvSpPr>
          <p:spPr>
            <a:xfrm>
              <a:off x="3481136" y="5177541"/>
              <a:ext cx="757324" cy="369332"/>
            </a:xfrm>
            <a:prstGeom prst="rect">
              <a:avLst/>
            </a:prstGeom>
            <a:noFill/>
          </p:spPr>
          <p:txBody>
            <a:bodyPr wrap="square" rtlCol="0">
              <a:spAutoFit/>
            </a:bodyPr>
            <a:lstStyle/>
            <a:p>
              <a:pPr algn="ctr"/>
              <a:r>
                <a:rPr lang="zh-CN" altLang="en-US" b="1" dirty="0"/>
                <a:t>合并</a:t>
              </a:r>
            </a:p>
          </p:txBody>
        </p:sp>
      </p:grpSp>
      <p:grpSp>
        <p:nvGrpSpPr>
          <p:cNvPr id="15" name="组合 14">
            <a:extLst>
              <a:ext uri="{FF2B5EF4-FFF2-40B4-BE49-F238E27FC236}">
                <a16:creationId xmlns:a16="http://schemas.microsoft.com/office/drawing/2014/main" id="{523F1086-5EA0-4801-BF87-DE193D843B2D}"/>
              </a:ext>
            </a:extLst>
          </p:cNvPr>
          <p:cNvGrpSpPr/>
          <p:nvPr/>
        </p:nvGrpSpPr>
        <p:grpSpPr>
          <a:xfrm>
            <a:off x="2840122" y="2651493"/>
            <a:ext cx="2199238" cy="1555852"/>
            <a:chOff x="2840122" y="2651493"/>
            <a:chExt cx="2199238" cy="1555852"/>
          </a:xfrm>
        </p:grpSpPr>
        <p:cxnSp>
          <p:nvCxnSpPr>
            <p:cNvPr id="91" name="直接连接符 90">
              <a:extLst>
                <a:ext uri="{FF2B5EF4-FFF2-40B4-BE49-F238E27FC236}">
                  <a16:creationId xmlns:a16="http://schemas.microsoft.com/office/drawing/2014/main" id="{2C752CCA-8390-4EAE-B2AC-5B4F8CC5FC9D}"/>
                </a:ext>
              </a:extLst>
            </p:cNvPr>
            <p:cNvCxnSpPr>
              <a:cxnSpLocks/>
            </p:cNvCxnSpPr>
            <p:nvPr/>
          </p:nvCxnSpPr>
          <p:spPr>
            <a:xfrm>
              <a:off x="2840122" y="3695820"/>
              <a:ext cx="2199238" cy="5115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3BD1DE20-438F-4477-A6AB-01677C5BE4CB}"/>
                </a:ext>
              </a:extLst>
            </p:cNvPr>
            <p:cNvCxnSpPr>
              <a:cxnSpLocks/>
            </p:cNvCxnSpPr>
            <p:nvPr/>
          </p:nvCxnSpPr>
          <p:spPr>
            <a:xfrm>
              <a:off x="2840122" y="2651493"/>
              <a:ext cx="2183592" cy="104261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4" name="文本框 93">
              <a:extLst>
                <a:ext uri="{FF2B5EF4-FFF2-40B4-BE49-F238E27FC236}">
                  <a16:creationId xmlns:a16="http://schemas.microsoft.com/office/drawing/2014/main" id="{DBF59E95-D2DB-4676-B860-CF889374B550}"/>
                </a:ext>
              </a:extLst>
            </p:cNvPr>
            <p:cNvSpPr txBox="1"/>
            <p:nvPr/>
          </p:nvSpPr>
          <p:spPr>
            <a:xfrm>
              <a:off x="3481136" y="3311751"/>
              <a:ext cx="757324" cy="369332"/>
            </a:xfrm>
            <a:prstGeom prst="rect">
              <a:avLst/>
            </a:prstGeom>
            <a:noFill/>
          </p:spPr>
          <p:txBody>
            <a:bodyPr wrap="square" rtlCol="0">
              <a:spAutoFit/>
            </a:bodyPr>
            <a:lstStyle/>
            <a:p>
              <a:pPr algn="ctr"/>
              <a:r>
                <a:rPr lang="zh-CN" altLang="en-US" b="1" dirty="0"/>
                <a:t>合并</a:t>
              </a:r>
            </a:p>
          </p:txBody>
        </p:sp>
      </p:grpSp>
    </p:spTree>
    <p:extLst>
      <p:ext uri="{BB962C8B-B14F-4D97-AF65-F5344CB8AC3E}">
        <p14:creationId xmlns:p14="http://schemas.microsoft.com/office/powerpoint/2010/main" val="273165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p:cTn id="7" dur="500" fill="hold"/>
                                        <p:tgtEl>
                                          <p:spTgt spid="60"/>
                                        </p:tgtEl>
                                        <p:attrNameLst>
                                          <p:attrName>ppt_w</p:attrName>
                                        </p:attrNameLst>
                                      </p:cBhvr>
                                      <p:tavLst>
                                        <p:tav tm="0">
                                          <p:val>
                                            <p:fltVal val="0"/>
                                          </p:val>
                                        </p:tav>
                                        <p:tav tm="100000">
                                          <p:val>
                                            <p:strVal val="#ppt_w"/>
                                          </p:val>
                                        </p:tav>
                                      </p:tavLst>
                                    </p:anim>
                                    <p:anim calcmode="lin" valueType="num">
                                      <p:cBhvr>
                                        <p:cTn id="8" dur="500" fill="hold"/>
                                        <p:tgtEl>
                                          <p:spTgt spid="60"/>
                                        </p:tgtEl>
                                        <p:attrNameLst>
                                          <p:attrName>ppt_h</p:attrName>
                                        </p:attrNameLst>
                                      </p:cBhvr>
                                      <p:tavLst>
                                        <p:tav tm="0">
                                          <p:val>
                                            <p:fltVal val="0"/>
                                          </p:val>
                                        </p:tav>
                                        <p:tav tm="100000">
                                          <p:val>
                                            <p:strVal val="#ppt_h"/>
                                          </p:val>
                                        </p:tav>
                                      </p:tavLst>
                                    </p:anim>
                                    <p:anim calcmode="lin" valueType="num">
                                      <p:cBhvr>
                                        <p:cTn id="9" dur="500" fill="hold"/>
                                        <p:tgtEl>
                                          <p:spTgt spid="60"/>
                                        </p:tgtEl>
                                        <p:attrNameLst>
                                          <p:attrName>style.rotation</p:attrName>
                                        </p:attrNameLst>
                                      </p:cBhvr>
                                      <p:tavLst>
                                        <p:tav tm="0">
                                          <p:val>
                                            <p:fltVal val="360"/>
                                          </p:val>
                                        </p:tav>
                                        <p:tav tm="100000">
                                          <p:val>
                                            <p:fltVal val="0"/>
                                          </p:val>
                                        </p:tav>
                                      </p:tavLst>
                                    </p:anim>
                                    <p:animEffect transition="in" filter="fade">
                                      <p:cBhvr>
                                        <p:cTn id="10" dur="500"/>
                                        <p:tgtEl>
                                          <p:spTgt spid="60"/>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1+#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1+#ppt_w/2"/>
                                          </p:val>
                                        </p:tav>
                                        <p:tav tm="100000">
                                          <p:val>
                                            <p:strVal val="#ppt_x"/>
                                          </p:val>
                                        </p:tav>
                                      </p:tavLst>
                                    </p:anim>
                                    <p:anim calcmode="lin" valueType="num">
                                      <p:cBhvr additive="base">
                                        <p:cTn id="22" dur="500" fill="hold"/>
                                        <p:tgtEl>
                                          <p:spTgt spid="45"/>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50"/>
                                        </p:tgtEl>
                                        <p:attrNameLst>
                                          <p:attrName>style.visibility</p:attrName>
                                        </p:attrNameLst>
                                      </p:cBhvr>
                                      <p:to>
                                        <p:strVal val="visible"/>
                                      </p:to>
                                    </p:set>
                                    <p:anim calcmode="lin" valueType="num">
                                      <p:cBhvr additive="base">
                                        <p:cTn id="27" dur="500" fill="hold"/>
                                        <p:tgtEl>
                                          <p:spTgt spid="50"/>
                                        </p:tgtEl>
                                        <p:attrNameLst>
                                          <p:attrName>ppt_x</p:attrName>
                                        </p:attrNameLst>
                                      </p:cBhvr>
                                      <p:tavLst>
                                        <p:tav tm="0">
                                          <p:val>
                                            <p:strVal val="1+#ppt_w/2"/>
                                          </p:val>
                                        </p:tav>
                                        <p:tav tm="100000">
                                          <p:val>
                                            <p:strVal val="#ppt_x"/>
                                          </p:val>
                                        </p:tav>
                                      </p:tavLst>
                                    </p:anim>
                                    <p:anim calcmode="lin" valueType="num">
                                      <p:cBhvr additive="base">
                                        <p:cTn id="28" dur="500" fill="hold"/>
                                        <p:tgtEl>
                                          <p:spTgt spid="50"/>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2" fill="hold" nodeType="clickEffect">
                                  <p:stCondLst>
                                    <p:cond delay="0"/>
                                  </p:stCondLst>
                                  <p:childTnLst>
                                    <p:set>
                                      <p:cBhvr>
                                        <p:cTn id="32" dur="1" fill="hold">
                                          <p:stCondLst>
                                            <p:cond delay="0"/>
                                          </p:stCondLst>
                                        </p:cTn>
                                        <p:tgtEl>
                                          <p:spTgt spid="55"/>
                                        </p:tgtEl>
                                        <p:attrNameLst>
                                          <p:attrName>style.visibility</p:attrName>
                                        </p:attrNameLst>
                                      </p:cBhvr>
                                      <p:to>
                                        <p:strVal val="visible"/>
                                      </p:to>
                                    </p:set>
                                    <p:anim calcmode="lin" valueType="num">
                                      <p:cBhvr additive="base">
                                        <p:cTn id="33" dur="500" fill="hold"/>
                                        <p:tgtEl>
                                          <p:spTgt spid="55"/>
                                        </p:tgtEl>
                                        <p:attrNameLst>
                                          <p:attrName>ppt_x</p:attrName>
                                        </p:attrNameLst>
                                      </p:cBhvr>
                                      <p:tavLst>
                                        <p:tav tm="0">
                                          <p:val>
                                            <p:strVal val="1+#ppt_w/2"/>
                                          </p:val>
                                        </p:tav>
                                        <p:tav tm="100000">
                                          <p:val>
                                            <p:strVal val="#ppt_x"/>
                                          </p:val>
                                        </p:tav>
                                      </p:tavLst>
                                    </p:anim>
                                    <p:anim calcmode="lin" valueType="num">
                                      <p:cBhvr additive="base">
                                        <p:cTn id="34" dur="500" fill="hold"/>
                                        <p:tgtEl>
                                          <p:spTgt spid="55"/>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wipe(left)">
                                      <p:cBhvr>
                                        <p:cTn id="39" dur="1000"/>
                                        <p:tgtEl>
                                          <p:spTgt spid="16"/>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nodeType="click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wipe(left)">
                                      <p:cBhvr>
                                        <p:cTn id="44"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90688B4C-52B4-445A-A7FA-766CD543EFEB}"/>
              </a:ext>
            </a:extLst>
          </p:cNvPr>
          <p:cNvSpPr/>
          <p:nvPr/>
        </p:nvSpPr>
        <p:spPr>
          <a:xfrm>
            <a:off x="5664253" y="3333922"/>
            <a:ext cx="180000" cy="316681"/>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常见的三种计算机网络体系结构</a:t>
              </a:r>
            </a:p>
          </p:txBody>
        </p:sp>
      </p:grpSp>
      <p:sp>
        <p:nvSpPr>
          <p:cNvPr id="67" name="矩形 66">
            <a:extLst>
              <a:ext uri="{FF2B5EF4-FFF2-40B4-BE49-F238E27FC236}">
                <a16:creationId xmlns:a16="http://schemas.microsoft.com/office/drawing/2014/main" id="{0D98E50A-B025-4F22-86E2-127B448F9B08}"/>
              </a:ext>
            </a:extLst>
          </p:cNvPr>
          <p:cNvSpPr/>
          <p:nvPr/>
        </p:nvSpPr>
        <p:spPr>
          <a:xfrm>
            <a:off x="894082" y="5222720"/>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68" name="矩形 67">
            <a:extLst>
              <a:ext uri="{FF2B5EF4-FFF2-40B4-BE49-F238E27FC236}">
                <a16:creationId xmlns:a16="http://schemas.microsoft.com/office/drawing/2014/main" id="{04E517D6-606E-45F7-A224-CC6712B061E0}"/>
              </a:ext>
            </a:extLst>
          </p:cNvPr>
          <p:cNvSpPr/>
          <p:nvPr/>
        </p:nvSpPr>
        <p:spPr>
          <a:xfrm>
            <a:off x="894081" y="3685660"/>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69" name="矩形 68">
            <a:extLst>
              <a:ext uri="{FF2B5EF4-FFF2-40B4-BE49-F238E27FC236}">
                <a16:creationId xmlns:a16="http://schemas.microsoft.com/office/drawing/2014/main" id="{9CFCCD46-B004-4AD7-8260-5D2CD9983407}"/>
              </a:ext>
            </a:extLst>
          </p:cNvPr>
          <p:cNvSpPr/>
          <p:nvPr/>
        </p:nvSpPr>
        <p:spPr>
          <a:xfrm>
            <a:off x="894082" y="4198980"/>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70" name="矩形 69">
            <a:extLst>
              <a:ext uri="{FF2B5EF4-FFF2-40B4-BE49-F238E27FC236}">
                <a16:creationId xmlns:a16="http://schemas.microsoft.com/office/drawing/2014/main" id="{6848752C-BC06-4823-ADBD-01AC5A389767}"/>
              </a:ext>
            </a:extLst>
          </p:cNvPr>
          <p:cNvSpPr/>
          <p:nvPr/>
        </p:nvSpPr>
        <p:spPr>
          <a:xfrm>
            <a:off x="894082" y="4710850"/>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71" name="矩形 70">
            <a:extLst>
              <a:ext uri="{FF2B5EF4-FFF2-40B4-BE49-F238E27FC236}">
                <a16:creationId xmlns:a16="http://schemas.microsoft.com/office/drawing/2014/main" id="{F3D89EE7-2454-4853-9C51-9680F1D2282D}"/>
              </a:ext>
            </a:extLst>
          </p:cNvPr>
          <p:cNvSpPr/>
          <p:nvPr/>
        </p:nvSpPr>
        <p:spPr>
          <a:xfrm>
            <a:off x="894080" y="2146063"/>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72" name="矩形 71">
            <a:extLst>
              <a:ext uri="{FF2B5EF4-FFF2-40B4-BE49-F238E27FC236}">
                <a16:creationId xmlns:a16="http://schemas.microsoft.com/office/drawing/2014/main" id="{185B8B9F-4906-409B-89E1-813F4DC62050}"/>
              </a:ext>
            </a:extLst>
          </p:cNvPr>
          <p:cNvSpPr/>
          <p:nvPr/>
        </p:nvSpPr>
        <p:spPr>
          <a:xfrm>
            <a:off x="894080" y="3173065"/>
            <a:ext cx="1961688" cy="511870"/>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会话层</a:t>
            </a:r>
          </a:p>
        </p:txBody>
      </p:sp>
      <p:sp>
        <p:nvSpPr>
          <p:cNvPr id="73" name="矩形 72">
            <a:extLst>
              <a:ext uri="{FF2B5EF4-FFF2-40B4-BE49-F238E27FC236}">
                <a16:creationId xmlns:a16="http://schemas.microsoft.com/office/drawing/2014/main" id="{D0665C3C-039B-4F82-A220-C442DDF548D0}"/>
              </a:ext>
            </a:extLst>
          </p:cNvPr>
          <p:cNvSpPr/>
          <p:nvPr/>
        </p:nvSpPr>
        <p:spPr>
          <a:xfrm>
            <a:off x="894080" y="2659020"/>
            <a:ext cx="1961688" cy="51187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表示层</a:t>
            </a:r>
          </a:p>
        </p:txBody>
      </p:sp>
      <p:sp>
        <p:nvSpPr>
          <p:cNvPr id="74" name="文本框 73">
            <a:extLst>
              <a:ext uri="{FF2B5EF4-FFF2-40B4-BE49-F238E27FC236}">
                <a16:creationId xmlns:a16="http://schemas.microsoft.com/office/drawing/2014/main" id="{78B2BFD4-5542-48EC-8137-C4947898A70E}"/>
              </a:ext>
            </a:extLst>
          </p:cNvPr>
          <p:cNvSpPr txBox="1"/>
          <p:nvPr/>
        </p:nvSpPr>
        <p:spPr>
          <a:xfrm>
            <a:off x="894080" y="1770291"/>
            <a:ext cx="1961688" cy="369332"/>
          </a:xfrm>
          <a:prstGeom prst="rect">
            <a:avLst/>
          </a:prstGeom>
          <a:noFill/>
        </p:spPr>
        <p:txBody>
          <a:bodyPr wrap="square" rtlCol="0">
            <a:spAutoFit/>
          </a:bodyPr>
          <a:lstStyle/>
          <a:p>
            <a:pPr algn="ctr"/>
            <a:r>
              <a:rPr lang="en-US" altLang="zh-CN" b="1" dirty="0"/>
              <a:t>OSI</a:t>
            </a:r>
            <a:r>
              <a:rPr lang="zh-CN" altLang="en-US" b="1" dirty="0"/>
              <a:t>参考模型</a:t>
            </a:r>
          </a:p>
        </p:txBody>
      </p:sp>
      <p:sp>
        <p:nvSpPr>
          <p:cNvPr id="75" name="文本框 74">
            <a:extLst>
              <a:ext uri="{FF2B5EF4-FFF2-40B4-BE49-F238E27FC236}">
                <a16:creationId xmlns:a16="http://schemas.microsoft.com/office/drawing/2014/main" id="{8CB3198E-09FA-473E-9E7A-ACEA2D080FA6}"/>
              </a:ext>
            </a:extLst>
          </p:cNvPr>
          <p:cNvSpPr txBox="1"/>
          <p:nvPr/>
        </p:nvSpPr>
        <p:spPr>
          <a:xfrm>
            <a:off x="894080" y="5791688"/>
            <a:ext cx="1961688" cy="369332"/>
          </a:xfrm>
          <a:prstGeom prst="rect">
            <a:avLst/>
          </a:prstGeom>
          <a:noFill/>
        </p:spPr>
        <p:txBody>
          <a:bodyPr wrap="square" rtlCol="0">
            <a:spAutoFit/>
          </a:bodyPr>
          <a:lstStyle/>
          <a:p>
            <a:pPr algn="ctr"/>
            <a:r>
              <a:rPr lang="zh-CN" altLang="en-US" b="1" dirty="0">
                <a:solidFill>
                  <a:schemeClr val="accent1">
                    <a:lumMod val="75000"/>
                  </a:schemeClr>
                </a:solidFill>
              </a:rPr>
              <a:t>法律</a:t>
            </a:r>
            <a:r>
              <a:rPr lang="zh-CN" altLang="en-US" b="1" dirty="0"/>
              <a:t>标准</a:t>
            </a:r>
          </a:p>
        </p:txBody>
      </p:sp>
      <p:sp>
        <p:nvSpPr>
          <p:cNvPr id="76" name="矩形 75">
            <a:extLst>
              <a:ext uri="{FF2B5EF4-FFF2-40B4-BE49-F238E27FC236}">
                <a16:creationId xmlns:a16="http://schemas.microsoft.com/office/drawing/2014/main" id="{0BF13F80-9F49-440A-81C2-2DD483E4110C}"/>
              </a:ext>
            </a:extLst>
          </p:cNvPr>
          <p:cNvSpPr/>
          <p:nvPr/>
        </p:nvSpPr>
        <p:spPr>
          <a:xfrm>
            <a:off x="5023716" y="5222720"/>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网络接口层</a:t>
            </a:r>
          </a:p>
        </p:txBody>
      </p:sp>
      <p:sp>
        <p:nvSpPr>
          <p:cNvPr id="77" name="矩形 76">
            <a:extLst>
              <a:ext uri="{FF2B5EF4-FFF2-40B4-BE49-F238E27FC236}">
                <a16:creationId xmlns:a16="http://schemas.microsoft.com/office/drawing/2014/main" id="{4E9E3BB1-4DCA-414F-8D21-5BBBA4DE7787}"/>
              </a:ext>
            </a:extLst>
          </p:cNvPr>
          <p:cNvSpPr/>
          <p:nvPr/>
        </p:nvSpPr>
        <p:spPr>
          <a:xfrm>
            <a:off x="5023714" y="4198980"/>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78" name="矩形 77">
            <a:extLst>
              <a:ext uri="{FF2B5EF4-FFF2-40B4-BE49-F238E27FC236}">
                <a16:creationId xmlns:a16="http://schemas.microsoft.com/office/drawing/2014/main" id="{1D669B62-F843-4F96-8AAE-837F76F39C65}"/>
              </a:ext>
            </a:extLst>
          </p:cNvPr>
          <p:cNvSpPr/>
          <p:nvPr/>
        </p:nvSpPr>
        <p:spPr>
          <a:xfrm>
            <a:off x="5023714" y="4710850"/>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网际层</a:t>
            </a:r>
          </a:p>
        </p:txBody>
      </p:sp>
      <p:sp>
        <p:nvSpPr>
          <p:cNvPr id="79" name="矩形 78">
            <a:extLst>
              <a:ext uri="{FF2B5EF4-FFF2-40B4-BE49-F238E27FC236}">
                <a16:creationId xmlns:a16="http://schemas.microsoft.com/office/drawing/2014/main" id="{0AEF539E-682D-4988-8738-E781C6BA8FDF}"/>
              </a:ext>
            </a:extLst>
          </p:cNvPr>
          <p:cNvSpPr/>
          <p:nvPr/>
        </p:nvSpPr>
        <p:spPr>
          <a:xfrm>
            <a:off x="5023714" y="3695820"/>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80" name="文本框 79">
            <a:extLst>
              <a:ext uri="{FF2B5EF4-FFF2-40B4-BE49-F238E27FC236}">
                <a16:creationId xmlns:a16="http://schemas.microsoft.com/office/drawing/2014/main" id="{0C78450A-57B6-4F9F-9A22-8ADC00C8D8C8}"/>
              </a:ext>
            </a:extLst>
          </p:cNvPr>
          <p:cNvSpPr txBox="1"/>
          <p:nvPr/>
        </p:nvSpPr>
        <p:spPr>
          <a:xfrm>
            <a:off x="5023714" y="3314611"/>
            <a:ext cx="1961688" cy="369332"/>
          </a:xfrm>
          <a:prstGeom prst="rect">
            <a:avLst/>
          </a:prstGeom>
          <a:noFill/>
        </p:spPr>
        <p:txBody>
          <a:bodyPr wrap="square" rtlCol="0">
            <a:spAutoFit/>
          </a:bodyPr>
          <a:lstStyle/>
          <a:p>
            <a:pPr algn="ctr"/>
            <a:r>
              <a:rPr lang="en-US" altLang="zh-CN" b="1" dirty="0"/>
              <a:t>TCP/IP</a:t>
            </a:r>
            <a:r>
              <a:rPr lang="zh-CN" altLang="en-US" b="1" dirty="0"/>
              <a:t>参考模型</a:t>
            </a:r>
          </a:p>
        </p:txBody>
      </p:sp>
      <p:sp>
        <p:nvSpPr>
          <p:cNvPr id="81" name="文本框 80">
            <a:extLst>
              <a:ext uri="{FF2B5EF4-FFF2-40B4-BE49-F238E27FC236}">
                <a16:creationId xmlns:a16="http://schemas.microsoft.com/office/drawing/2014/main" id="{72F8428D-2C22-42D8-9966-3CECA9C7F96F}"/>
              </a:ext>
            </a:extLst>
          </p:cNvPr>
          <p:cNvSpPr txBox="1"/>
          <p:nvPr/>
        </p:nvSpPr>
        <p:spPr>
          <a:xfrm>
            <a:off x="5023714" y="5791688"/>
            <a:ext cx="1961688" cy="369332"/>
          </a:xfrm>
          <a:prstGeom prst="rect">
            <a:avLst/>
          </a:prstGeom>
          <a:noFill/>
        </p:spPr>
        <p:txBody>
          <a:bodyPr wrap="square" rtlCol="0">
            <a:spAutoFit/>
          </a:bodyPr>
          <a:lstStyle/>
          <a:p>
            <a:pPr algn="ctr"/>
            <a:r>
              <a:rPr lang="zh-CN" altLang="en-US" b="1" dirty="0">
                <a:solidFill>
                  <a:schemeClr val="accent1">
                    <a:lumMod val="75000"/>
                  </a:schemeClr>
                </a:solidFill>
              </a:rPr>
              <a:t>事实</a:t>
            </a:r>
            <a:r>
              <a:rPr lang="zh-CN" altLang="en-US" b="1" dirty="0"/>
              <a:t>标准</a:t>
            </a:r>
          </a:p>
        </p:txBody>
      </p:sp>
      <p:grpSp>
        <p:nvGrpSpPr>
          <p:cNvPr id="7" name="组合 6">
            <a:extLst>
              <a:ext uri="{FF2B5EF4-FFF2-40B4-BE49-F238E27FC236}">
                <a16:creationId xmlns:a16="http://schemas.microsoft.com/office/drawing/2014/main" id="{0C55E6D5-2BEC-4067-BDB2-A65769338298}"/>
              </a:ext>
            </a:extLst>
          </p:cNvPr>
          <p:cNvGrpSpPr/>
          <p:nvPr/>
        </p:nvGrpSpPr>
        <p:grpSpPr>
          <a:xfrm>
            <a:off x="7664288" y="2387201"/>
            <a:ext cx="4141632" cy="668393"/>
            <a:chOff x="7400128" y="2420247"/>
            <a:chExt cx="4141632" cy="668393"/>
          </a:xfrm>
        </p:grpSpPr>
        <p:sp>
          <p:nvSpPr>
            <p:cNvPr id="30" name="圆角矩形 2">
              <a:extLst>
                <a:ext uri="{FF2B5EF4-FFF2-40B4-BE49-F238E27FC236}">
                  <a16:creationId xmlns:a16="http://schemas.microsoft.com/office/drawing/2014/main" id="{722C75E9-A553-490B-BE0A-698D9CFD2667}"/>
                </a:ext>
              </a:extLst>
            </p:cNvPr>
            <p:cNvSpPr/>
            <p:nvPr/>
          </p:nvSpPr>
          <p:spPr>
            <a:xfrm>
              <a:off x="7400128" y="2420247"/>
              <a:ext cx="4141632" cy="668393"/>
            </a:xfrm>
            <a:prstGeom prst="roundRect">
              <a:avLst>
                <a:gd name="adj" fmla="val 5000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椭圆 30">
              <a:extLst>
                <a:ext uri="{FF2B5EF4-FFF2-40B4-BE49-F238E27FC236}">
                  <a16:creationId xmlns:a16="http://schemas.microsoft.com/office/drawing/2014/main" id="{A609F476-32AE-480F-AC49-6C7E63AF54A3}"/>
                </a:ext>
              </a:extLst>
            </p:cNvPr>
            <p:cNvSpPr/>
            <p:nvPr/>
          </p:nvSpPr>
          <p:spPr>
            <a:xfrm>
              <a:off x="7450020" y="2474907"/>
              <a:ext cx="525582" cy="5255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2"/>
                </a:solidFill>
              </a:endParaRPr>
            </a:p>
          </p:txBody>
        </p:sp>
        <p:sp>
          <p:nvSpPr>
            <p:cNvPr id="5" name="文本框 4">
              <a:extLst>
                <a:ext uri="{FF2B5EF4-FFF2-40B4-BE49-F238E27FC236}">
                  <a16:creationId xmlns:a16="http://schemas.microsoft.com/office/drawing/2014/main" id="{DDF435C3-14F8-417B-9235-0969ED3FFE1E}"/>
                </a:ext>
              </a:extLst>
            </p:cNvPr>
            <p:cNvSpPr txBox="1"/>
            <p:nvPr/>
          </p:nvSpPr>
          <p:spPr>
            <a:xfrm>
              <a:off x="8025494" y="2462055"/>
              <a:ext cx="3078478" cy="584775"/>
            </a:xfrm>
            <a:prstGeom prst="rect">
              <a:avLst/>
            </a:prstGeom>
            <a:noFill/>
          </p:spPr>
          <p:txBody>
            <a:bodyPr wrap="square" rtlCol="0">
              <a:spAutoFit/>
            </a:bodyPr>
            <a:lstStyle/>
            <a:p>
              <a:pPr algn="ctr"/>
              <a:r>
                <a:rPr lang="zh-CN" altLang="en-US" sz="1600" b="1" dirty="0">
                  <a:solidFill>
                    <a:schemeClr val="bg1"/>
                  </a:solidFill>
                </a:rPr>
                <a:t>专家没有实际经验</a:t>
              </a:r>
              <a:endParaRPr lang="en-US" altLang="zh-CN" sz="1600" b="1" dirty="0">
                <a:solidFill>
                  <a:schemeClr val="bg1"/>
                </a:solidFill>
              </a:endParaRPr>
            </a:p>
            <a:p>
              <a:pPr algn="ctr"/>
              <a:r>
                <a:rPr lang="zh-CN" altLang="en-US" sz="1600" b="1" dirty="0">
                  <a:solidFill>
                    <a:schemeClr val="bg1"/>
                  </a:solidFill>
                </a:rPr>
                <a:t>完成标准时没有商业驱动力</a:t>
              </a:r>
            </a:p>
          </p:txBody>
        </p:sp>
        <p:sp>
          <p:nvSpPr>
            <p:cNvPr id="43" name="文本框 42">
              <a:extLst>
                <a:ext uri="{FF2B5EF4-FFF2-40B4-BE49-F238E27FC236}">
                  <a16:creationId xmlns:a16="http://schemas.microsoft.com/office/drawing/2014/main" id="{1E2D8256-6A67-4AC4-9C2E-3FB419CF4571}"/>
                </a:ext>
              </a:extLst>
            </p:cNvPr>
            <p:cNvSpPr txBox="1"/>
            <p:nvPr/>
          </p:nvSpPr>
          <p:spPr>
            <a:xfrm>
              <a:off x="7450020" y="2533175"/>
              <a:ext cx="513893" cy="400110"/>
            </a:xfrm>
            <a:prstGeom prst="rect">
              <a:avLst/>
            </a:prstGeom>
            <a:noFill/>
          </p:spPr>
          <p:txBody>
            <a:bodyPr wrap="square" rtlCol="0">
              <a:spAutoFit/>
            </a:bodyPr>
            <a:lstStyle/>
            <a:p>
              <a:pPr algn="ctr"/>
              <a:r>
                <a:rPr lang="en-US" altLang="zh-CN" sz="2000" b="1" dirty="0">
                  <a:solidFill>
                    <a:schemeClr val="accent2"/>
                  </a:solidFill>
                </a:rPr>
                <a:t>01</a:t>
              </a:r>
            </a:p>
          </p:txBody>
        </p:sp>
      </p:grpSp>
      <p:grpSp>
        <p:nvGrpSpPr>
          <p:cNvPr id="45" name="组合 44">
            <a:extLst>
              <a:ext uri="{FF2B5EF4-FFF2-40B4-BE49-F238E27FC236}">
                <a16:creationId xmlns:a16="http://schemas.microsoft.com/office/drawing/2014/main" id="{D1596CD4-F09C-492D-8649-4B87124E7549}"/>
              </a:ext>
            </a:extLst>
          </p:cNvPr>
          <p:cNvGrpSpPr/>
          <p:nvPr/>
        </p:nvGrpSpPr>
        <p:grpSpPr>
          <a:xfrm>
            <a:off x="7664288" y="3269943"/>
            <a:ext cx="4141632" cy="668393"/>
            <a:chOff x="7400128" y="2420247"/>
            <a:chExt cx="4141632" cy="668393"/>
          </a:xfrm>
        </p:grpSpPr>
        <p:sp>
          <p:nvSpPr>
            <p:cNvPr id="46" name="圆角矩形 2">
              <a:extLst>
                <a:ext uri="{FF2B5EF4-FFF2-40B4-BE49-F238E27FC236}">
                  <a16:creationId xmlns:a16="http://schemas.microsoft.com/office/drawing/2014/main" id="{95EA7CBB-65CB-4F0C-8DBA-70A2283BDDC8}"/>
                </a:ext>
              </a:extLst>
            </p:cNvPr>
            <p:cNvSpPr/>
            <p:nvPr/>
          </p:nvSpPr>
          <p:spPr>
            <a:xfrm>
              <a:off x="7400128" y="2420247"/>
              <a:ext cx="4141632" cy="668393"/>
            </a:xfrm>
            <a:prstGeom prst="roundRect">
              <a:avLst>
                <a:gd name="adj" fmla="val 5000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7" name="椭圆 46">
              <a:extLst>
                <a:ext uri="{FF2B5EF4-FFF2-40B4-BE49-F238E27FC236}">
                  <a16:creationId xmlns:a16="http://schemas.microsoft.com/office/drawing/2014/main" id="{F9A9F579-C081-44E1-96DD-C62F37DD5B8C}"/>
                </a:ext>
              </a:extLst>
            </p:cNvPr>
            <p:cNvSpPr/>
            <p:nvPr/>
          </p:nvSpPr>
          <p:spPr>
            <a:xfrm>
              <a:off x="7450020" y="2474907"/>
              <a:ext cx="525582" cy="5255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2"/>
                </a:solidFill>
              </a:endParaRPr>
            </a:p>
          </p:txBody>
        </p:sp>
        <p:sp>
          <p:nvSpPr>
            <p:cNvPr id="48" name="文本框 47">
              <a:extLst>
                <a:ext uri="{FF2B5EF4-FFF2-40B4-BE49-F238E27FC236}">
                  <a16:creationId xmlns:a16="http://schemas.microsoft.com/office/drawing/2014/main" id="{9BFC75A8-231C-4DCD-8B09-C574A42A0521}"/>
                </a:ext>
              </a:extLst>
            </p:cNvPr>
            <p:cNvSpPr txBox="1"/>
            <p:nvPr/>
          </p:nvSpPr>
          <p:spPr>
            <a:xfrm>
              <a:off x="8025494" y="2462055"/>
              <a:ext cx="3078478" cy="584775"/>
            </a:xfrm>
            <a:prstGeom prst="rect">
              <a:avLst/>
            </a:prstGeom>
            <a:noFill/>
          </p:spPr>
          <p:txBody>
            <a:bodyPr wrap="square" rtlCol="0">
              <a:spAutoFit/>
            </a:bodyPr>
            <a:lstStyle/>
            <a:p>
              <a:pPr algn="ctr"/>
              <a:r>
                <a:rPr lang="zh-CN" altLang="en-US" sz="1600" b="1" dirty="0">
                  <a:solidFill>
                    <a:schemeClr val="bg1"/>
                  </a:solidFill>
                </a:rPr>
                <a:t>协议实现过分复杂</a:t>
              </a:r>
              <a:endParaRPr lang="en-US" altLang="zh-CN" sz="1600" b="1" dirty="0">
                <a:solidFill>
                  <a:schemeClr val="bg1"/>
                </a:solidFill>
              </a:endParaRPr>
            </a:p>
            <a:p>
              <a:pPr algn="ctr"/>
              <a:r>
                <a:rPr lang="zh-CN" altLang="en-US" sz="1600" b="1" dirty="0">
                  <a:solidFill>
                    <a:schemeClr val="bg1"/>
                  </a:solidFill>
                </a:rPr>
                <a:t>运行效率很低</a:t>
              </a:r>
            </a:p>
          </p:txBody>
        </p:sp>
        <p:sp>
          <p:nvSpPr>
            <p:cNvPr id="49" name="文本框 48">
              <a:extLst>
                <a:ext uri="{FF2B5EF4-FFF2-40B4-BE49-F238E27FC236}">
                  <a16:creationId xmlns:a16="http://schemas.microsoft.com/office/drawing/2014/main" id="{33F5C16C-34A8-4F9A-9491-A85356208308}"/>
                </a:ext>
              </a:extLst>
            </p:cNvPr>
            <p:cNvSpPr txBox="1"/>
            <p:nvPr/>
          </p:nvSpPr>
          <p:spPr>
            <a:xfrm>
              <a:off x="7450020" y="2533175"/>
              <a:ext cx="513893" cy="400110"/>
            </a:xfrm>
            <a:prstGeom prst="rect">
              <a:avLst/>
            </a:prstGeom>
            <a:noFill/>
          </p:spPr>
          <p:txBody>
            <a:bodyPr wrap="square" rtlCol="0">
              <a:spAutoFit/>
            </a:bodyPr>
            <a:lstStyle/>
            <a:p>
              <a:pPr algn="ctr"/>
              <a:r>
                <a:rPr lang="en-US" altLang="zh-CN" sz="2000" b="1" dirty="0">
                  <a:solidFill>
                    <a:schemeClr val="accent2"/>
                  </a:solidFill>
                </a:rPr>
                <a:t>02</a:t>
              </a:r>
            </a:p>
          </p:txBody>
        </p:sp>
      </p:grpSp>
      <p:grpSp>
        <p:nvGrpSpPr>
          <p:cNvPr id="50" name="组合 49">
            <a:extLst>
              <a:ext uri="{FF2B5EF4-FFF2-40B4-BE49-F238E27FC236}">
                <a16:creationId xmlns:a16="http://schemas.microsoft.com/office/drawing/2014/main" id="{48AB7664-05E8-4B6C-9605-9A7303BBAFFC}"/>
              </a:ext>
            </a:extLst>
          </p:cNvPr>
          <p:cNvGrpSpPr/>
          <p:nvPr/>
        </p:nvGrpSpPr>
        <p:grpSpPr>
          <a:xfrm>
            <a:off x="7664288" y="4152685"/>
            <a:ext cx="4141632" cy="668393"/>
            <a:chOff x="7400128" y="2420247"/>
            <a:chExt cx="4141632" cy="668393"/>
          </a:xfrm>
        </p:grpSpPr>
        <p:sp>
          <p:nvSpPr>
            <p:cNvPr id="51" name="圆角矩形 2">
              <a:extLst>
                <a:ext uri="{FF2B5EF4-FFF2-40B4-BE49-F238E27FC236}">
                  <a16:creationId xmlns:a16="http://schemas.microsoft.com/office/drawing/2014/main" id="{8189A6CA-A96E-462F-A0D6-92B65603B630}"/>
                </a:ext>
              </a:extLst>
            </p:cNvPr>
            <p:cNvSpPr/>
            <p:nvPr/>
          </p:nvSpPr>
          <p:spPr>
            <a:xfrm>
              <a:off x="7400128" y="2420247"/>
              <a:ext cx="4141632" cy="668393"/>
            </a:xfrm>
            <a:prstGeom prst="roundRect">
              <a:avLst>
                <a:gd name="adj" fmla="val 5000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椭圆 51">
              <a:extLst>
                <a:ext uri="{FF2B5EF4-FFF2-40B4-BE49-F238E27FC236}">
                  <a16:creationId xmlns:a16="http://schemas.microsoft.com/office/drawing/2014/main" id="{26095534-9425-42F4-8CAD-12C23DEC52D6}"/>
                </a:ext>
              </a:extLst>
            </p:cNvPr>
            <p:cNvSpPr/>
            <p:nvPr/>
          </p:nvSpPr>
          <p:spPr>
            <a:xfrm>
              <a:off x="7450020" y="2474907"/>
              <a:ext cx="525582" cy="5255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2"/>
                </a:solidFill>
              </a:endParaRPr>
            </a:p>
          </p:txBody>
        </p:sp>
        <p:sp>
          <p:nvSpPr>
            <p:cNvPr id="53" name="文本框 52">
              <a:extLst>
                <a:ext uri="{FF2B5EF4-FFF2-40B4-BE49-F238E27FC236}">
                  <a16:creationId xmlns:a16="http://schemas.microsoft.com/office/drawing/2014/main" id="{4CCCE339-0DB8-4409-82FA-831FD24F97C7}"/>
                </a:ext>
              </a:extLst>
            </p:cNvPr>
            <p:cNvSpPr txBox="1"/>
            <p:nvPr/>
          </p:nvSpPr>
          <p:spPr>
            <a:xfrm>
              <a:off x="8025494" y="2462055"/>
              <a:ext cx="3078478" cy="584775"/>
            </a:xfrm>
            <a:prstGeom prst="rect">
              <a:avLst/>
            </a:prstGeom>
            <a:noFill/>
          </p:spPr>
          <p:txBody>
            <a:bodyPr wrap="square" rtlCol="0">
              <a:spAutoFit/>
            </a:bodyPr>
            <a:lstStyle/>
            <a:p>
              <a:pPr algn="ctr"/>
              <a:r>
                <a:rPr lang="zh-CN" altLang="en-US" sz="1600" b="1" dirty="0">
                  <a:solidFill>
                    <a:schemeClr val="bg1"/>
                  </a:solidFill>
                </a:rPr>
                <a:t>标准的制定周期太长</a:t>
              </a:r>
              <a:endParaRPr lang="en-US" altLang="zh-CN" sz="1600" b="1" dirty="0">
                <a:solidFill>
                  <a:schemeClr val="bg1"/>
                </a:solidFill>
              </a:endParaRPr>
            </a:p>
            <a:p>
              <a:pPr algn="ctr"/>
              <a:r>
                <a:rPr lang="zh-CN" altLang="en-US" sz="1600" b="1" dirty="0">
                  <a:solidFill>
                    <a:schemeClr val="bg1"/>
                  </a:solidFill>
                </a:rPr>
                <a:t>产品无法及时进入市场</a:t>
              </a:r>
            </a:p>
          </p:txBody>
        </p:sp>
        <p:sp>
          <p:nvSpPr>
            <p:cNvPr id="54" name="文本框 53">
              <a:extLst>
                <a:ext uri="{FF2B5EF4-FFF2-40B4-BE49-F238E27FC236}">
                  <a16:creationId xmlns:a16="http://schemas.microsoft.com/office/drawing/2014/main" id="{F145D78B-DAD2-4324-91D1-A85EC1025D96}"/>
                </a:ext>
              </a:extLst>
            </p:cNvPr>
            <p:cNvSpPr txBox="1"/>
            <p:nvPr/>
          </p:nvSpPr>
          <p:spPr>
            <a:xfrm>
              <a:off x="7450020" y="2533175"/>
              <a:ext cx="513893" cy="400110"/>
            </a:xfrm>
            <a:prstGeom prst="rect">
              <a:avLst/>
            </a:prstGeom>
            <a:noFill/>
          </p:spPr>
          <p:txBody>
            <a:bodyPr wrap="square" rtlCol="0">
              <a:spAutoFit/>
            </a:bodyPr>
            <a:lstStyle/>
            <a:p>
              <a:pPr algn="ctr"/>
              <a:r>
                <a:rPr lang="en-US" altLang="zh-CN" sz="2000" b="1" dirty="0">
                  <a:solidFill>
                    <a:schemeClr val="accent2"/>
                  </a:solidFill>
                </a:rPr>
                <a:t>03</a:t>
              </a:r>
            </a:p>
          </p:txBody>
        </p:sp>
      </p:grpSp>
      <p:grpSp>
        <p:nvGrpSpPr>
          <p:cNvPr id="55" name="组合 54">
            <a:extLst>
              <a:ext uri="{FF2B5EF4-FFF2-40B4-BE49-F238E27FC236}">
                <a16:creationId xmlns:a16="http://schemas.microsoft.com/office/drawing/2014/main" id="{AEE8D149-B19F-4ECF-BA31-68D3AE11B89E}"/>
              </a:ext>
            </a:extLst>
          </p:cNvPr>
          <p:cNvGrpSpPr/>
          <p:nvPr/>
        </p:nvGrpSpPr>
        <p:grpSpPr>
          <a:xfrm>
            <a:off x="7664288" y="5035427"/>
            <a:ext cx="4141632" cy="668393"/>
            <a:chOff x="7400128" y="2420247"/>
            <a:chExt cx="4141632" cy="668393"/>
          </a:xfrm>
        </p:grpSpPr>
        <p:sp>
          <p:nvSpPr>
            <p:cNvPr id="56" name="圆角矩形 2">
              <a:extLst>
                <a:ext uri="{FF2B5EF4-FFF2-40B4-BE49-F238E27FC236}">
                  <a16:creationId xmlns:a16="http://schemas.microsoft.com/office/drawing/2014/main" id="{BAED2D08-CEE2-45E0-ACE1-2C048195C6BA}"/>
                </a:ext>
              </a:extLst>
            </p:cNvPr>
            <p:cNvSpPr/>
            <p:nvPr/>
          </p:nvSpPr>
          <p:spPr>
            <a:xfrm>
              <a:off x="7400128" y="2420247"/>
              <a:ext cx="4141632" cy="668393"/>
            </a:xfrm>
            <a:prstGeom prst="roundRect">
              <a:avLst>
                <a:gd name="adj" fmla="val 5000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7" name="椭圆 56">
              <a:extLst>
                <a:ext uri="{FF2B5EF4-FFF2-40B4-BE49-F238E27FC236}">
                  <a16:creationId xmlns:a16="http://schemas.microsoft.com/office/drawing/2014/main" id="{4A7302BA-AFB5-4E2D-AA0D-392A085BA4EE}"/>
                </a:ext>
              </a:extLst>
            </p:cNvPr>
            <p:cNvSpPr/>
            <p:nvPr/>
          </p:nvSpPr>
          <p:spPr>
            <a:xfrm>
              <a:off x="7450020" y="2474907"/>
              <a:ext cx="525582" cy="5255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2"/>
                </a:solidFill>
              </a:endParaRPr>
            </a:p>
          </p:txBody>
        </p:sp>
        <p:sp>
          <p:nvSpPr>
            <p:cNvPr id="58" name="文本框 57">
              <a:extLst>
                <a:ext uri="{FF2B5EF4-FFF2-40B4-BE49-F238E27FC236}">
                  <a16:creationId xmlns:a16="http://schemas.microsoft.com/office/drawing/2014/main" id="{8E059E44-C92F-493B-9C31-8AEFEB637D68}"/>
                </a:ext>
              </a:extLst>
            </p:cNvPr>
            <p:cNvSpPr txBox="1"/>
            <p:nvPr/>
          </p:nvSpPr>
          <p:spPr>
            <a:xfrm>
              <a:off x="8025494" y="2462055"/>
              <a:ext cx="3078478" cy="584775"/>
            </a:xfrm>
            <a:prstGeom prst="rect">
              <a:avLst/>
            </a:prstGeom>
            <a:noFill/>
          </p:spPr>
          <p:txBody>
            <a:bodyPr wrap="square" rtlCol="0">
              <a:spAutoFit/>
            </a:bodyPr>
            <a:lstStyle/>
            <a:p>
              <a:pPr algn="ctr"/>
              <a:r>
                <a:rPr lang="zh-CN" altLang="en-US" sz="1600" b="1" dirty="0">
                  <a:solidFill>
                    <a:schemeClr val="bg1"/>
                  </a:solidFill>
                </a:rPr>
                <a:t>层次划分不太合理</a:t>
              </a:r>
              <a:endParaRPr lang="en-US" altLang="zh-CN" sz="1600" b="1" dirty="0">
                <a:solidFill>
                  <a:schemeClr val="bg1"/>
                </a:solidFill>
              </a:endParaRPr>
            </a:p>
            <a:p>
              <a:pPr algn="ctr"/>
              <a:r>
                <a:rPr lang="zh-CN" altLang="en-US" sz="1600" b="1" dirty="0">
                  <a:solidFill>
                    <a:schemeClr val="bg1"/>
                  </a:solidFill>
                </a:rPr>
                <a:t>有些功能在多个层次中重复出现</a:t>
              </a:r>
            </a:p>
          </p:txBody>
        </p:sp>
        <p:sp>
          <p:nvSpPr>
            <p:cNvPr id="59" name="文本框 58">
              <a:extLst>
                <a:ext uri="{FF2B5EF4-FFF2-40B4-BE49-F238E27FC236}">
                  <a16:creationId xmlns:a16="http://schemas.microsoft.com/office/drawing/2014/main" id="{F123313E-9B00-4416-BF97-5B38ACCA0718}"/>
                </a:ext>
              </a:extLst>
            </p:cNvPr>
            <p:cNvSpPr txBox="1"/>
            <p:nvPr/>
          </p:nvSpPr>
          <p:spPr>
            <a:xfrm>
              <a:off x="7450020" y="2533175"/>
              <a:ext cx="513893" cy="400110"/>
            </a:xfrm>
            <a:prstGeom prst="rect">
              <a:avLst/>
            </a:prstGeom>
            <a:noFill/>
          </p:spPr>
          <p:txBody>
            <a:bodyPr wrap="square" rtlCol="0">
              <a:spAutoFit/>
            </a:bodyPr>
            <a:lstStyle/>
            <a:p>
              <a:pPr algn="ctr"/>
              <a:r>
                <a:rPr lang="en-US" altLang="zh-CN" sz="2000" b="1" dirty="0">
                  <a:solidFill>
                    <a:schemeClr val="accent2"/>
                  </a:solidFill>
                </a:rPr>
                <a:t>04</a:t>
              </a:r>
            </a:p>
          </p:txBody>
        </p:sp>
      </p:grpSp>
      <p:sp>
        <p:nvSpPr>
          <p:cNvPr id="60" name="文本框 59">
            <a:extLst>
              <a:ext uri="{FF2B5EF4-FFF2-40B4-BE49-F238E27FC236}">
                <a16:creationId xmlns:a16="http://schemas.microsoft.com/office/drawing/2014/main" id="{33C1E938-BB36-430B-970F-7FCB993D4934}"/>
              </a:ext>
            </a:extLst>
          </p:cNvPr>
          <p:cNvSpPr txBox="1"/>
          <p:nvPr/>
        </p:nvSpPr>
        <p:spPr>
          <a:xfrm>
            <a:off x="8503914" y="1814550"/>
            <a:ext cx="2462380" cy="400110"/>
          </a:xfrm>
          <a:prstGeom prst="rect">
            <a:avLst/>
          </a:prstGeom>
          <a:noFill/>
        </p:spPr>
        <p:txBody>
          <a:bodyPr wrap="square" rtlCol="0">
            <a:spAutoFit/>
          </a:bodyPr>
          <a:lstStyle/>
          <a:p>
            <a:pPr algn="ctr"/>
            <a:r>
              <a:rPr lang="en-US" altLang="zh-CN" sz="2000" b="1" dirty="0">
                <a:solidFill>
                  <a:schemeClr val="accent2"/>
                </a:solidFill>
              </a:rPr>
              <a:t>OSI</a:t>
            </a:r>
            <a:r>
              <a:rPr lang="zh-CN" altLang="en-US" sz="2000" b="1" dirty="0">
                <a:solidFill>
                  <a:schemeClr val="accent2"/>
                </a:solidFill>
              </a:rPr>
              <a:t>标准失败的原因</a:t>
            </a:r>
          </a:p>
        </p:txBody>
      </p:sp>
      <p:grpSp>
        <p:nvGrpSpPr>
          <p:cNvPr id="16" name="组合 15">
            <a:extLst>
              <a:ext uri="{FF2B5EF4-FFF2-40B4-BE49-F238E27FC236}">
                <a16:creationId xmlns:a16="http://schemas.microsoft.com/office/drawing/2014/main" id="{0294AE69-7CB1-41C4-A798-1A3DBAAF13ED}"/>
              </a:ext>
            </a:extLst>
          </p:cNvPr>
          <p:cNvGrpSpPr/>
          <p:nvPr/>
        </p:nvGrpSpPr>
        <p:grpSpPr>
          <a:xfrm>
            <a:off x="2855768" y="4710850"/>
            <a:ext cx="2183592" cy="1027130"/>
            <a:chOff x="2855768" y="4710850"/>
            <a:chExt cx="2183592" cy="1027130"/>
          </a:xfrm>
        </p:grpSpPr>
        <p:cxnSp>
          <p:nvCxnSpPr>
            <p:cNvPr id="9" name="直接连接符 8">
              <a:extLst>
                <a:ext uri="{FF2B5EF4-FFF2-40B4-BE49-F238E27FC236}">
                  <a16:creationId xmlns:a16="http://schemas.microsoft.com/office/drawing/2014/main" id="{A190560C-73D8-4704-BD87-68461321A026}"/>
                </a:ext>
              </a:extLst>
            </p:cNvPr>
            <p:cNvCxnSpPr>
              <a:cxnSpLocks/>
            </p:cNvCxnSpPr>
            <p:nvPr/>
          </p:nvCxnSpPr>
          <p:spPr>
            <a:xfrm>
              <a:off x="2855768" y="5737980"/>
              <a:ext cx="2183592"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EEA25A6E-936D-45CD-BA6A-E8078CABC3AC}"/>
                </a:ext>
              </a:extLst>
            </p:cNvPr>
            <p:cNvCxnSpPr>
              <a:cxnSpLocks/>
            </p:cNvCxnSpPr>
            <p:nvPr/>
          </p:nvCxnSpPr>
          <p:spPr>
            <a:xfrm>
              <a:off x="2855768" y="4710850"/>
              <a:ext cx="2167946" cy="51187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3" name="文本框 92">
              <a:extLst>
                <a:ext uri="{FF2B5EF4-FFF2-40B4-BE49-F238E27FC236}">
                  <a16:creationId xmlns:a16="http://schemas.microsoft.com/office/drawing/2014/main" id="{BA2ABDE8-8D25-4E21-BA47-C31C405C81BC}"/>
                </a:ext>
              </a:extLst>
            </p:cNvPr>
            <p:cNvSpPr txBox="1"/>
            <p:nvPr/>
          </p:nvSpPr>
          <p:spPr>
            <a:xfrm>
              <a:off x="3481136" y="5177541"/>
              <a:ext cx="757324" cy="369332"/>
            </a:xfrm>
            <a:prstGeom prst="rect">
              <a:avLst/>
            </a:prstGeom>
            <a:noFill/>
          </p:spPr>
          <p:txBody>
            <a:bodyPr wrap="square" rtlCol="0">
              <a:spAutoFit/>
            </a:bodyPr>
            <a:lstStyle/>
            <a:p>
              <a:pPr algn="ctr"/>
              <a:r>
                <a:rPr lang="zh-CN" altLang="en-US" b="1" dirty="0"/>
                <a:t>合并</a:t>
              </a:r>
            </a:p>
          </p:txBody>
        </p:sp>
      </p:grpSp>
      <p:grpSp>
        <p:nvGrpSpPr>
          <p:cNvPr id="15" name="组合 14">
            <a:extLst>
              <a:ext uri="{FF2B5EF4-FFF2-40B4-BE49-F238E27FC236}">
                <a16:creationId xmlns:a16="http://schemas.microsoft.com/office/drawing/2014/main" id="{523F1086-5EA0-4801-BF87-DE193D843B2D}"/>
              </a:ext>
            </a:extLst>
          </p:cNvPr>
          <p:cNvGrpSpPr/>
          <p:nvPr/>
        </p:nvGrpSpPr>
        <p:grpSpPr>
          <a:xfrm>
            <a:off x="2840122" y="2651493"/>
            <a:ext cx="2199238" cy="1555852"/>
            <a:chOff x="2840122" y="2651493"/>
            <a:chExt cx="2199238" cy="1555852"/>
          </a:xfrm>
        </p:grpSpPr>
        <p:cxnSp>
          <p:nvCxnSpPr>
            <p:cNvPr id="91" name="直接连接符 90">
              <a:extLst>
                <a:ext uri="{FF2B5EF4-FFF2-40B4-BE49-F238E27FC236}">
                  <a16:creationId xmlns:a16="http://schemas.microsoft.com/office/drawing/2014/main" id="{2C752CCA-8390-4EAE-B2AC-5B4F8CC5FC9D}"/>
                </a:ext>
              </a:extLst>
            </p:cNvPr>
            <p:cNvCxnSpPr>
              <a:cxnSpLocks/>
            </p:cNvCxnSpPr>
            <p:nvPr/>
          </p:nvCxnSpPr>
          <p:spPr>
            <a:xfrm>
              <a:off x="2840122" y="3695820"/>
              <a:ext cx="2199238" cy="5115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3BD1DE20-438F-4477-A6AB-01677C5BE4CB}"/>
                </a:ext>
              </a:extLst>
            </p:cNvPr>
            <p:cNvCxnSpPr>
              <a:cxnSpLocks/>
            </p:cNvCxnSpPr>
            <p:nvPr/>
          </p:nvCxnSpPr>
          <p:spPr>
            <a:xfrm>
              <a:off x="2840122" y="2651493"/>
              <a:ext cx="2183592" cy="104261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4" name="文本框 93">
              <a:extLst>
                <a:ext uri="{FF2B5EF4-FFF2-40B4-BE49-F238E27FC236}">
                  <a16:creationId xmlns:a16="http://schemas.microsoft.com/office/drawing/2014/main" id="{DBF59E95-D2DB-4676-B860-CF889374B550}"/>
                </a:ext>
              </a:extLst>
            </p:cNvPr>
            <p:cNvSpPr txBox="1"/>
            <p:nvPr/>
          </p:nvSpPr>
          <p:spPr>
            <a:xfrm>
              <a:off x="3481136" y="3311751"/>
              <a:ext cx="757324" cy="369332"/>
            </a:xfrm>
            <a:prstGeom prst="rect">
              <a:avLst/>
            </a:prstGeom>
            <a:noFill/>
          </p:spPr>
          <p:txBody>
            <a:bodyPr wrap="square" rtlCol="0">
              <a:spAutoFit/>
            </a:bodyPr>
            <a:lstStyle/>
            <a:p>
              <a:pPr algn="ctr"/>
              <a:r>
                <a:rPr lang="zh-CN" altLang="en-US" b="1" dirty="0"/>
                <a:t>合并</a:t>
              </a:r>
            </a:p>
          </p:txBody>
        </p:sp>
      </p:grpSp>
      <p:sp>
        <p:nvSpPr>
          <p:cNvPr id="61" name="矩形 60">
            <a:extLst>
              <a:ext uri="{FF2B5EF4-FFF2-40B4-BE49-F238E27FC236}">
                <a16:creationId xmlns:a16="http://schemas.microsoft.com/office/drawing/2014/main" id="{361BBAD8-E8E3-4E86-A23C-A1F1E6252A9B}"/>
              </a:ext>
            </a:extLst>
          </p:cNvPr>
          <p:cNvSpPr/>
          <p:nvPr/>
        </p:nvSpPr>
        <p:spPr>
          <a:xfrm>
            <a:off x="5089728" y="4745840"/>
            <a:ext cx="1829660" cy="46325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网际层</a:t>
            </a:r>
          </a:p>
        </p:txBody>
      </p:sp>
    </p:spTree>
    <p:extLst>
      <p:ext uri="{BB962C8B-B14F-4D97-AF65-F5344CB8AC3E}">
        <p14:creationId xmlns:p14="http://schemas.microsoft.com/office/powerpoint/2010/main" val="3740727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700" fill="hold"/>
                                        <p:tgtEl>
                                          <p:spTgt spid="6"/>
                                        </p:tgtEl>
                                        <p:attrNameLst>
                                          <p:attrName>ppt_w</p:attrName>
                                        </p:attrNameLst>
                                      </p:cBhvr>
                                      <p:tavLst>
                                        <p:tav tm="0">
                                          <p:val>
                                            <p:fltVal val="0"/>
                                          </p:val>
                                        </p:tav>
                                        <p:tav tm="100000">
                                          <p:val>
                                            <p:strVal val="#ppt_w"/>
                                          </p:val>
                                        </p:tav>
                                      </p:tavLst>
                                    </p:anim>
                                    <p:anim calcmode="lin" valueType="num">
                                      <p:cBhvr>
                                        <p:cTn id="8" dur="700" fill="hold"/>
                                        <p:tgtEl>
                                          <p:spTgt spid="6"/>
                                        </p:tgtEl>
                                        <p:attrNameLst>
                                          <p:attrName>ppt_h</p:attrName>
                                        </p:attrNameLst>
                                      </p:cBhvr>
                                      <p:tavLst>
                                        <p:tav tm="0">
                                          <p:val>
                                            <p:fltVal val="0"/>
                                          </p:val>
                                        </p:tav>
                                        <p:tav tm="100000">
                                          <p:val>
                                            <p:strVal val="#ppt_h"/>
                                          </p:val>
                                        </p:tav>
                                      </p:tavLst>
                                    </p:anim>
                                    <p:animEffect transition="in" filter="fade">
                                      <p:cBhvr>
                                        <p:cTn id="9" dur="7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20" presetClass="entr" presetSubtype="0" fill="hold" grpId="0" nodeType="clickEffect">
                                  <p:stCondLst>
                                    <p:cond delay="0"/>
                                  </p:stCondLst>
                                  <p:childTnLst>
                                    <p:set>
                                      <p:cBhvr>
                                        <p:cTn id="13" dur="1" fill="hold">
                                          <p:stCondLst>
                                            <p:cond delay="0"/>
                                          </p:stCondLst>
                                        </p:cTn>
                                        <p:tgtEl>
                                          <p:spTgt spid="61"/>
                                        </p:tgtEl>
                                        <p:attrNameLst>
                                          <p:attrName>style.visibility</p:attrName>
                                        </p:attrNameLst>
                                      </p:cBhvr>
                                      <p:to>
                                        <p:strVal val="visible"/>
                                      </p:to>
                                    </p:set>
                                    <p:animEffect transition="in" filter="wedge">
                                      <p:cBhvr>
                                        <p:cTn id="14" dur="8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1" grpId="0" animBg="1"/>
    </p:bld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常见的三种计算机网络体系结构</a:t>
              </a:r>
            </a:p>
          </p:txBody>
        </p:sp>
      </p:grpSp>
      <p:grpSp>
        <p:nvGrpSpPr>
          <p:cNvPr id="23" name="组合 22">
            <a:extLst>
              <a:ext uri="{FF2B5EF4-FFF2-40B4-BE49-F238E27FC236}">
                <a16:creationId xmlns:a16="http://schemas.microsoft.com/office/drawing/2014/main" id="{FEFB03CB-337E-4DB4-B43D-7685684586D0}"/>
              </a:ext>
            </a:extLst>
          </p:cNvPr>
          <p:cNvGrpSpPr/>
          <p:nvPr/>
        </p:nvGrpSpPr>
        <p:grpSpPr>
          <a:xfrm>
            <a:off x="2658921" y="5074445"/>
            <a:ext cx="2049833" cy="672741"/>
            <a:chOff x="2658921" y="5074445"/>
            <a:chExt cx="2049833" cy="672741"/>
          </a:xfrm>
        </p:grpSpPr>
        <p:cxnSp>
          <p:nvCxnSpPr>
            <p:cNvPr id="54" name="直接连接符 53">
              <a:extLst>
                <a:ext uri="{FF2B5EF4-FFF2-40B4-BE49-F238E27FC236}">
                  <a16:creationId xmlns:a16="http://schemas.microsoft.com/office/drawing/2014/main" id="{1AB1120E-83A5-4D51-8EA7-C10C28FB8211}"/>
                </a:ext>
              </a:extLst>
            </p:cNvPr>
            <p:cNvCxnSpPr>
              <a:cxnSpLocks/>
              <a:stCxn id="61" idx="3"/>
              <a:endCxn id="37" idx="1"/>
            </p:cNvCxnSpPr>
            <p:nvPr/>
          </p:nvCxnSpPr>
          <p:spPr>
            <a:xfrm>
              <a:off x="2658921" y="5410816"/>
              <a:ext cx="2049833"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97" name="云形 96">
              <a:extLst>
                <a:ext uri="{FF2B5EF4-FFF2-40B4-BE49-F238E27FC236}">
                  <a16:creationId xmlns:a16="http://schemas.microsoft.com/office/drawing/2014/main" id="{2E2CD079-2A1E-444F-AAC2-0DE861BB3D12}"/>
                </a:ext>
              </a:extLst>
            </p:cNvPr>
            <p:cNvSpPr/>
            <p:nvPr/>
          </p:nvSpPr>
          <p:spPr>
            <a:xfrm>
              <a:off x="3110630" y="5074445"/>
              <a:ext cx="1208989" cy="672741"/>
            </a:xfrm>
            <a:prstGeom prst="cloud">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网络</a:t>
              </a:r>
              <a:r>
                <a:rPr lang="en-US" altLang="zh-CN" sz="1600" b="1" dirty="0"/>
                <a:t>1</a:t>
              </a:r>
              <a:endParaRPr lang="zh-CN" altLang="en-US" sz="1600" b="1" dirty="0"/>
            </a:p>
          </p:txBody>
        </p:sp>
      </p:grpSp>
      <p:grpSp>
        <p:nvGrpSpPr>
          <p:cNvPr id="24" name="组合 23">
            <a:extLst>
              <a:ext uri="{FF2B5EF4-FFF2-40B4-BE49-F238E27FC236}">
                <a16:creationId xmlns:a16="http://schemas.microsoft.com/office/drawing/2014/main" id="{03823871-50D5-409A-B551-145299EE2788}"/>
              </a:ext>
            </a:extLst>
          </p:cNvPr>
          <p:cNvGrpSpPr/>
          <p:nvPr/>
        </p:nvGrpSpPr>
        <p:grpSpPr>
          <a:xfrm>
            <a:off x="7487920" y="5074444"/>
            <a:ext cx="2045159" cy="672741"/>
            <a:chOff x="7487920" y="5074444"/>
            <a:chExt cx="2045159" cy="672741"/>
          </a:xfrm>
        </p:grpSpPr>
        <p:cxnSp>
          <p:nvCxnSpPr>
            <p:cNvPr id="57" name="直接连接符 56">
              <a:extLst>
                <a:ext uri="{FF2B5EF4-FFF2-40B4-BE49-F238E27FC236}">
                  <a16:creationId xmlns:a16="http://schemas.microsoft.com/office/drawing/2014/main" id="{FF865E6F-079F-4EA9-B892-88D9594E187E}"/>
                </a:ext>
              </a:extLst>
            </p:cNvPr>
            <p:cNvCxnSpPr>
              <a:cxnSpLocks/>
              <a:stCxn id="38" idx="3"/>
              <a:endCxn id="43" idx="1"/>
            </p:cNvCxnSpPr>
            <p:nvPr/>
          </p:nvCxnSpPr>
          <p:spPr>
            <a:xfrm>
              <a:off x="7487920" y="5410816"/>
              <a:ext cx="2045159"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云形 47">
              <a:extLst>
                <a:ext uri="{FF2B5EF4-FFF2-40B4-BE49-F238E27FC236}">
                  <a16:creationId xmlns:a16="http://schemas.microsoft.com/office/drawing/2014/main" id="{DB91C480-EA6C-4B3A-B363-8F08023DD12D}"/>
                </a:ext>
              </a:extLst>
            </p:cNvPr>
            <p:cNvSpPr/>
            <p:nvPr/>
          </p:nvSpPr>
          <p:spPr>
            <a:xfrm>
              <a:off x="7906005" y="5074444"/>
              <a:ext cx="1208989" cy="672741"/>
            </a:xfrm>
            <a:prstGeom prst="cloud">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网络</a:t>
              </a:r>
              <a:r>
                <a:rPr lang="en-US" altLang="zh-CN" sz="1600" b="1" dirty="0"/>
                <a:t>2</a:t>
              </a:r>
              <a:endParaRPr lang="zh-CN" altLang="en-US" sz="1600" b="1" dirty="0"/>
            </a:p>
          </p:txBody>
        </p:sp>
      </p:grpSp>
      <p:grpSp>
        <p:nvGrpSpPr>
          <p:cNvPr id="28" name="组合 27">
            <a:extLst>
              <a:ext uri="{FF2B5EF4-FFF2-40B4-BE49-F238E27FC236}">
                <a16:creationId xmlns:a16="http://schemas.microsoft.com/office/drawing/2014/main" id="{632AD1D0-B15E-4D77-B6C2-C75D9E2CE19D}"/>
              </a:ext>
            </a:extLst>
          </p:cNvPr>
          <p:cNvGrpSpPr/>
          <p:nvPr/>
        </p:nvGrpSpPr>
        <p:grpSpPr>
          <a:xfrm>
            <a:off x="1238713" y="1350034"/>
            <a:ext cx="9703605" cy="1150780"/>
            <a:chOff x="1238713" y="1350034"/>
            <a:chExt cx="9703605" cy="1150780"/>
          </a:xfrm>
        </p:grpSpPr>
        <p:cxnSp>
          <p:nvCxnSpPr>
            <p:cNvPr id="96" name="直接连接符 95">
              <a:extLst>
                <a:ext uri="{FF2B5EF4-FFF2-40B4-BE49-F238E27FC236}">
                  <a16:creationId xmlns:a16="http://schemas.microsoft.com/office/drawing/2014/main" id="{714CDF09-E94A-43E8-8ADA-20DD05039721}"/>
                </a:ext>
              </a:extLst>
            </p:cNvPr>
            <p:cNvCxnSpPr>
              <a:cxnSpLocks/>
            </p:cNvCxnSpPr>
            <p:nvPr/>
          </p:nvCxnSpPr>
          <p:spPr>
            <a:xfrm>
              <a:off x="1827594" y="1849003"/>
              <a:ext cx="851528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95" name="图形 94">
              <a:extLst>
                <a:ext uri="{FF2B5EF4-FFF2-40B4-BE49-F238E27FC236}">
                  <a16:creationId xmlns:a16="http://schemas.microsoft.com/office/drawing/2014/main" id="{9257DFB6-F20E-4ACA-A9E6-1D1791AFB13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06852" y="1599636"/>
              <a:ext cx="593372" cy="490518"/>
            </a:xfrm>
            <a:prstGeom prst="rect">
              <a:avLst/>
            </a:prstGeom>
          </p:spPr>
        </p:pic>
        <p:grpSp>
          <p:nvGrpSpPr>
            <p:cNvPr id="7" name="组合 6">
              <a:extLst>
                <a:ext uri="{FF2B5EF4-FFF2-40B4-BE49-F238E27FC236}">
                  <a16:creationId xmlns:a16="http://schemas.microsoft.com/office/drawing/2014/main" id="{734AE670-4F93-4815-B5B1-A3BD2B92B734}"/>
                </a:ext>
              </a:extLst>
            </p:cNvPr>
            <p:cNvGrpSpPr/>
            <p:nvPr/>
          </p:nvGrpSpPr>
          <p:grpSpPr>
            <a:xfrm>
              <a:off x="1238713" y="1363048"/>
              <a:ext cx="919886" cy="1137766"/>
              <a:chOff x="1614633" y="1200488"/>
              <a:chExt cx="919886" cy="1137766"/>
            </a:xfrm>
          </p:grpSpPr>
          <p:pic>
            <p:nvPicPr>
              <p:cNvPr id="89" name="图形 88">
                <a:extLst>
                  <a:ext uri="{FF2B5EF4-FFF2-40B4-BE49-F238E27FC236}">
                    <a16:creationId xmlns:a16="http://schemas.microsoft.com/office/drawing/2014/main" id="{701C66F6-1BCF-4492-AAF7-123510B5B9A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708961" y="1200488"/>
                <a:ext cx="695548" cy="672742"/>
              </a:xfrm>
              <a:prstGeom prst="rect">
                <a:avLst/>
              </a:prstGeom>
            </p:spPr>
          </p:pic>
          <p:sp>
            <p:nvSpPr>
              <p:cNvPr id="17" name="文本框 16">
                <a:extLst>
                  <a:ext uri="{FF2B5EF4-FFF2-40B4-BE49-F238E27FC236}">
                    <a16:creationId xmlns:a16="http://schemas.microsoft.com/office/drawing/2014/main" id="{37D4EBDE-077D-46AB-BD3C-4CEFF942B189}"/>
                  </a:ext>
                </a:extLst>
              </p:cNvPr>
              <p:cNvSpPr txBox="1"/>
              <p:nvPr/>
            </p:nvSpPr>
            <p:spPr>
              <a:xfrm>
                <a:off x="1614633" y="1968922"/>
                <a:ext cx="919886" cy="369332"/>
              </a:xfrm>
              <a:prstGeom prst="rect">
                <a:avLst/>
              </a:prstGeom>
              <a:noFill/>
            </p:spPr>
            <p:txBody>
              <a:bodyPr wrap="square" rtlCol="0">
                <a:spAutoFit/>
              </a:bodyPr>
              <a:lstStyle/>
              <a:p>
                <a:r>
                  <a:rPr lang="zh-CN" altLang="en-US" b="1" dirty="0"/>
                  <a:t>计算机</a:t>
                </a:r>
              </a:p>
            </p:txBody>
          </p:sp>
        </p:grpSp>
        <p:grpSp>
          <p:nvGrpSpPr>
            <p:cNvPr id="9" name="组合 8">
              <a:extLst>
                <a:ext uri="{FF2B5EF4-FFF2-40B4-BE49-F238E27FC236}">
                  <a16:creationId xmlns:a16="http://schemas.microsoft.com/office/drawing/2014/main" id="{CB050523-04CD-4813-A156-3E0A32F77725}"/>
                </a:ext>
              </a:extLst>
            </p:cNvPr>
            <p:cNvGrpSpPr/>
            <p:nvPr/>
          </p:nvGrpSpPr>
          <p:grpSpPr>
            <a:xfrm>
              <a:off x="10022432" y="1350034"/>
              <a:ext cx="919886" cy="1150780"/>
              <a:chOff x="6913472" y="1187474"/>
              <a:chExt cx="919886" cy="1150780"/>
            </a:xfrm>
          </p:grpSpPr>
          <p:pic>
            <p:nvPicPr>
              <p:cNvPr id="90" name="图形 89">
                <a:extLst>
                  <a:ext uri="{FF2B5EF4-FFF2-40B4-BE49-F238E27FC236}">
                    <a16:creationId xmlns:a16="http://schemas.microsoft.com/office/drawing/2014/main" id="{494A2514-D2D6-433D-AF77-D3DBAA1229F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076729" y="1187474"/>
                <a:ext cx="593372" cy="778801"/>
              </a:xfrm>
              <a:prstGeom prst="rect">
                <a:avLst/>
              </a:prstGeom>
            </p:spPr>
          </p:pic>
          <p:sp>
            <p:nvSpPr>
              <p:cNvPr id="99" name="文本框 98">
                <a:extLst>
                  <a:ext uri="{FF2B5EF4-FFF2-40B4-BE49-F238E27FC236}">
                    <a16:creationId xmlns:a16="http://schemas.microsoft.com/office/drawing/2014/main" id="{CC8E999F-D691-43C1-9F65-CEAE50411DE9}"/>
                  </a:ext>
                </a:extLst>
              </p:cNvPr>
              <p:cNvSpPr txBox="1"/>
              <p:nvPr/>
            </p:nvSpPr>
            <p:spPr>
              <a:xfrm>
                <a:off x="6913472" y="1968922"/>
                <a:ext cx="919886" cy="369332"/>
              </a:xfrm>
              <a:prstGeom prst="rect">
                <a:avLst/>
              </a:prstGeom>
              <a:noFill/>
            </p:spPr>
            <p:txBody>
              <a:bodyPr wrap="square" rtlCol="0">
                <a:spAutoFit/>
              </a:bodyPr>
              <a:lstStyle/>
              <a:p>
                <a:r>
                  <a:rPr lang="zh-CN" altLang="en-US" b="1" dirty="0"/>
                  <a:t>服务器</a:t>
                </a:r>
              </a:p>
            </p:txBody>
          </p:sp>
        </p:grpSp>
        <p:sp>
          <p:nvSpPr>
            <p:cNvPr id="100" name="文本框 99">
              <a:extLst>
                <a:ext uri="{FF2B5EF4-FFF2-40B4-BE49-F238E27FC236}">
                  <a16:creationId xmlns:a16="http://schemas.microsoft.com/office/drawing/2014/main" id="{18E851D4-D7B7-4766-9CD8-289BA105045C}"/>
                </a:ext>
              </a:extLst>
            </p:cNvPr>
            <p:cNvSpPr txBox="1"/>
            <p:nvPr/>
          </p:nvSpPr>
          <p:spPr>
            <a:xfrm>
              <a:off x="5643595" y="2131482"/>
              <a:ext cx="919886" cy="369332"/>
            </a:xfrm>
            <a:prstGeom prst="rect">
              <a:avLst/>
            </a:prstGeom>
            <a:noFill/>
          </p:spPr>
          <p:txBody>
            <a:bodyPr wrap="square" rtlCol="0">
              <a:spAutoFit/>
            </a:bodyPr>
            <a:lstStyle/>
            <a:p>
              <a:r>
                <a:rPr lang="zh-CN" altLang="en-US" b="1" dirty="0"/>
                <a:t>路由器</a:t>
              </a:r>
            </a:p>
          </p:txBody>
        </p:sp>
        <p:sp>
          <p:nvSpPr>
            <p:cNvPr id="52" name="云形 51">
              <a:extLst>
                <a:ext uri="{FF2B5EF4-FFF2-40B4-BE49-F238E27FC236}">
                  <a16:creationId xmlns:a16="http://schemas.microsoft.com/office/drawing/2014/main" id="{7E84A66E-5C80-429E-9AF8-11B771658C76}"/>
                </a:ext>
              </a:extLst>
            </p:cNvPr>
            <p:cNvSpPr/>
            <p:nvPr/>
          </p:nvSpPr>
          <p:spPr>
            <a:xfrm>
              <a:off x="3104957" y="1510809"/>
              <a:ext cx="1208989" cy="672741"/>
            </a:xfrm>
            <a:prstGeom prst="cloud">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网络</a:t>
              </a:r>
              <a:r>
                <a:rPr lang="en-US" altLang="zh-CN" sz="1600" b="1" dirty="0"/>
                <a:t>1</a:t>
              </a:r>
              <a:endParaRPr lang="zh-CN" altLang="en-US" sz="1600" b="1" dirty="0"/>
            </a:p>
          </p:txBody>
        </p:sp>
        <p:sp>
          <p:nvSpPr>
            <p:cNvPr id="53" name="云形 52">
              <a:extLst>
                <a:ext uri="{FF2B5EF4-FFF2-40B4-BE49-F238E27FC236}">
                  <a16:creationId xmlns:a16="http://schemas.microsoft.com/office/drawing/2014/main" id="{08DF857D-0C42-41BE-BBEC-6C14260CD714}"/>
                </a:ext>
              </a:extLst>
            </p:cNvPr>
            <p:cNvSpPr/>
            <p:nvPr/>
          </p:nvSpPr>
          <p:spPr>
            <a:xfrm>
              <a:off x="7900332" y="1510808"/>
              <a:ext cx="1208989" cy="672741"/>
            </a:xfrm>
            <a:prstGeom prst="cloud">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网络</a:t>
              </a:r>
              <a:r>
                <a:rPr lang="en-US" altLang="zh-CN" sz="1600" b="1" dirty="0"/>
                <a:t>2</a:t>
              </a:r>
              <a:endParaRPr lang="zh-CN" altLang="en-US" sz="1600" b="1" dirty="0"/>
            </a:p>
          </p:txBody>
        </p:sp>
      </p:grpSp>
      <p:grpSp>
        <p:nvGrpSpPr>
          <p:cNvPr id="25" name="组合 24">
            <a:extLst>
              <a:ext uri="{FF2B5EF4-FFF2-40B4-BE49-F238E27FC236}">
                <a16:creationId xmlns:a16="http://schemas.microsoft.com/office/drawing/2014/main" id="{42AD5695-2096-4CED-AB5E-ABEA96DA079B}"/>
              </a:ext>
            </a:extLst>
          </p:cNvPr>
          <p:cNvGrpSpPr/>
          <p:nvPr/>
        </p:nvGrpSpPr>
        <p:grpSpPr>
          <a:xfrm>
            <a:off x="759001" y="2698106"/>
            <a:ext cx="1899920" cy="3564806"/>
            <a:chOff x="759001" y="2698106"/>
            <a:chExt cx="1899920" cy="3564806"/>
          </a:xfrm>
        </p:grpSpPr>
        <p:grpSp>
          <p:nvGrpSpPr>
            <p:cNvPr id="5" name="组合 4">
              <a:extLst>
                <a:ext uri="{FF2B5EF4-FFF2-40B4-BE49-F238E27FC236}">
                  <a16:creationId xmlns:a16="http://schemas.microsoft.com/office/drawing/2014/main" id="{D9284FBD-A792-41D4-90EE-49779D6A19F3}"/>
                </a:ext>
              </a:extLst>
            </p:cNvPr>
            <p:cNvGrpSpPr/>
            <p:nvPr/>
          </p:nvGrpSpPr>
          <p:grpSpPr>
            <a:xfrm>
              <a:off x="759001" y="2698106"/>
              <a:ext cx="1899920" cy="3100240"/>
              <a:chOff x="1412240" y="2535546"/>
              <a:chExt cx="1899920" cy="3100240"/>
            </a:xfrm>
          </p:grpSpPr>
          <p:sp>
            <p:nvSpPr>
              <p:cNvPr id="61" name="矩形 60">
                <a:extLst>
                  <a:ext uri="{FF2B5EF4-FFF2-40B4-BE49-F238E27FC236}">
                    <a16:creationId xmlns:a16="http://schemas.microsoft.com/office/drawing/2014/main" id="{63DEFACC-5158-4761-B797-1FBDEF61C2F7}"/>
                  </a:ext>
                </a:extLst>
              </p:cNvPr>
              <p:cNvSpPr/>
              <p:nvPr/>
            </p:nvSpPr>
            <p:spPr>
              <a:xfrm>
                <a:off x="1412240" y="4860726"/>
                <a:ext cx="1899920" cy="77506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网络接口层</a:t>
                </a:r>
              </a:p>
            </p:txBody>
          </p:sp>
          <p:sp>
            <p:nvSpPr>
              <p:cNvPr id="62" name="矩形 61">
                <a:extLst>
                  <a:ext uri="{FF2B5EF4-FFF2-40B4-BE49-F238E27FC236}">
                    <a16:creationId xmlns:a16="http://schemas.microsoft.com/office/drawing/2014/main" id="{2C806201-9623-4F64-935F-2E1EB9B56847}"/>
                  </a:ext>
                </a:extLst>
              </p:cNvPr>
              <p:cNvSpPr/>
              <p:nvPr/>
            </p:nvSpPr>
            <p:spPr>
              <a:xfrm>
                <a:off x="1412240" y="3310606"/>
                <a:ext cx="1899920" cy="77506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63" name="矩形 62">
                <a:extLst>
                  <a:ext uri="{FF2B5EF4-FFF2-40B4-BE49-F238E27FC236}">
                    <a16:creationId xmlns:a16="http://schemas.microsoft.com/office/drawing/2014/main" id="{D366B7D8-9FB8-4B18-B433-2576FB0C13B7}"/>
                  </a:ext>
                </a:extLst>
              </p:cNvPr>
              <p:cNvSpPr/>
              <p:nvPr/>
            </p:nvSpPr>
            <p:spPr>
              <a:xfrm>
                <a:off x="1412240" y="4085666"/>
                <a:ext cx="1899920" cy="77506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网际层</a:t>
                </a:r>
              </a:p>
            </p:txBody>
          </p:sp>
          <p:sp>
            <p:nvSpPr>
              <p:cNvPr id="65" name="矩形 64">
                <a:extLst>
                  <a:ext uri="{FF2B5EF4-FFF2-40B4-BE49-F238E27FC236}">
                    <a16:creationId xmlns:a16="http://schemas.microsoft.com/office/drawing/2014/main" id="{EFA478C7-9178-4A17-8C4C-230F54D89DFA}"/>
                  </a:ext>
                </a:extLst>
              </p:cNvPr>
              <p:cNvSpPr/>
              <p:nvPr/>
            </p:nvSpPr>
            <p:spPr>
              <a:xfrm>
                <a:off x="1412240" y="2535546"/>
                <a:ext cx="1899920" cy="77506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sp>
          <p:nvSpPr>
            <p:cNvPr id="64" name="文本框 63">
              <a:extLst>
                <a:ext uri="{FF2B5EF4-FFF2-40B4-BE49-F238E27FC236}">
                  <a16:creationId xmlns:a16="http://schemas.microsoft.com/office/drawing/2014/main" id="{B8F43D96-BE11-4361-ACF7-3BF2466C478E}"/>
                </a:ext>
              </a:extLst>
            </p:cNvPr>
            <p:cNvSpPr txBox="1"/>
            <p:nvPr/>
          </p:nvSpPr>
          <p:spPr>
            <a:xfrm>
              <a:off x="759001" y="5893580"/>
              <a:ext cx="1899920" cy="369332"/>
            </a:xfrm>
            <a:prstGeom prst="rect">
              <a:avLst/>
            </a:prstGeom>
            <a:noFill/>
          </p:spPr>
          <p:txBody>
            <a:bodyPr wrap="square" rtlCol="0">
              <a:spAutoFit/>
            </a:bodyPr>
            <a:lstStyle/>
            <a:p>
              <a:pPr algn="ctr"/>
              <a:r>
                <a:rPr lang="en-US" altLang="zh-CN" b="1" dirty="0"/>
                <a:t>TCP/IP</a:t>
              </a:r>
              <a:r>
                <a:rPr lang="zh-CN" altLang="en-US" b="1" dirty="0"/>
                <a:t>体系结构</a:t>
              </a:r>
            </a:p>
          </p:txBody>
        </p:sp>
      </p:grpSp>
      <p:grpSp>
        <p:nvGrpSpPr>
          <p:cNvPr id="26" name="组合 25">
            <a:extLst>
              <a:ext uri="{FF2B5EF4-FFF2-40B4-BE49-F238E27FC236}">
                <a16:creationId xmlns:a16="http://schemas.microsoft.com/office/drawing/2014/main" id="{0384804B-BEA1-46D4-ABFA-BA5847B45572}"/>
              </a:ext>
            </a:extLst>
          </p:cNvPr>
          <p:cNvGrpSpPr/>
          <p:nvPr/>
        </p:nvGrpSpPr>
        <p:grpSpPr>
          <a:xfrm>
            <a:off x="4704080" y="4243977"/>
            <a:ext cx="2783840" cy="2018935"/>
            <a:chOff x="4704080" y="4243977"/>
            <a:chExt cx="2783840" cy="2018935"/>
          </a:xfrm>
        </p:grpSpPr>
        <p:grpSp>
          <p:nvGrpSpPr>
            <p:cNvPr id="6" name="组合 5">
              <a:extLst>
                <a:ext uri="{FF2B5EF4-FFF2-40B4-BE49-F238E27FC236}">
                  <a16:creationId xmlns:a16="http://schemas.microsoft.com/office/drawing/2014/main" id="{A7449CCF-13CE-4BBF-819D-074E49AA1AF4}"/>
                </a:ext>
              </a:extLst>
            </p:cNvPr>
            <p:cNvGrpSpPr/>
            <p:nvPr/>
          </p:nvGrpSpPr>
          <p:grpSpPr>
            <a:xfrm>
              <a:off x="4704080" y="4243977"/>
              <a:ext cx="2783840" cy="1554369"/>
              <a:chOff x="3819241" y="4081417"/>
              <a:chExt cx="2783840" cy="1554369"/>
            </a:xfrm>
          </p:grpSpPr>
          <p:sp>
            <p:nvSpPr>
              <p:cNvPr id="37" name="矩形 36">
                <a:extLst>
                  <a:ext uri="{FF2B5EF4-FFF2-40B4-BE49-F238E27FC236}">
                    <a16:creationId xmlns:a16="http://schemas.microsoft.com/office/drawing/2014/main" id="{2EF142BA-A53B-4B70-B9F6-2D33F60BE59E}"/>
                  </a:ext>
                </a:extLst>
              </p:cNvPr>
              <p:cNvSpPr/>
              <p:nvPr/>
            </p:nvSpPr>
            <p:spPr>
              <a:xfrm>
                <a:off x="3823915" y="4860726"/>
                <a:ext cx="1346606" cy="77506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网络接口层</a:t>
                </a:r>
              </a:p>
            </p:txBody>
          </p:sp>
          <p:sp>
            <p:nvSpPr>
              <p:cNvPr id="38" name="矩形 37">
                <a:extLst>
                  <a:ext uri="{FF2B5EF4-FFF2-40B4-BE49-F238E27FC236}">
                    <a16:creationId xmlns:a16="http://schemas.microsoft.com/office/drawing/2014/main" id="{42598206-DA55-4679-8245-2E33B49E0974}"/>
                  </a:ext>
                </a:extLst>
              </p:cNvPr>
              <p:cNvSpPr/>
              <p:nvPr/>
            </p:nvSpPr>
            <p:spPr>
              <a:xfrm>
                <a:off x="5256475" y="4860726"/>
                <a:ext cx="1346606" cy="77506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网络接口层</a:t>
                </a:r>
              </a:p>
            </p:txBody>
          </p:sp>
          <p:sp>
            <p:nvSpPr>
              <p:cNvPr id="39" name="矩形 38">
                <a:extLst>
                  <a:ext uri="{FF2B5EF4-FFF2-40B4-BE49-F238E27FC236}">
                    <a16:creationId xmlns:a16="http://schemas.microsoft.com/office/drawing/2014/main" id="{0F4E822D-0CE2-48F7-9FFE-3FF2E8A6F6DF}"/>
                  </a:ext>
                </a:extLst>
              </p:cNvPr>
              <p:cNvSpPr/>
              <p:nvPr/>
            </p:nvSpPr>
            <p:spPr>
              <a:xfrm>
                <a:off x="3819241" y="4081417"/>
                <a:ext cx="2783840" cy="77506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网际层</a:t>
                </a:r>
              </a:p>
            </p:txBody>
          </p:sp>
        </p:grpSp>
        <p:sp>
          <p:nvSpPr>
            <p:cNvPr id="66" name="文本框 65">
              <a:extLst>
                <a:ext uri="{FF2B5EF4-FFF2-40B4-BE49-F238E27FC236}">
                  <a16:creationId xmlns:a16="http://schemas.microsoft.com/office/drawing/2014/main" id="{130BC235-D4F9-4082-AD14-FDFFCAB00503}"/>
                </a:ext>
              </a:extLst>
            </p:cNvPr>
            <p:cNvSpPr txBox="1"/>
            <p:nvPr/>
          </p:nvSpPr>
          <p:spPr>
            <a:xfrm>
              <a:off x="4704080" y="5893580"/>
              <a:ext cx="2783840" cy="369332"/>
            </a:xfrm>
            <a:prstGeom prst="rect">
              <a:avLst/>
            </a:prstGeom>
            <a:noFill/>
          </p:spPr>
          <p:txBody>
            <a:bodyPr wrap="square" rtlCol="0">
              <a:spAutoFit/>
            </a:bodyPr>
            <a:lstStyle/>
            <a:p>
              <a:pPr algn="ctr"/>
              <a:r>
                <a:rPr lang="en-US" altLang="zh-CN" b="1" dirty="0"/>
                <a:t>TCP/IP</a:t>
              </a:r>
              <a:r>
                <a:rPr lang="zh-CN" altLang="en-US" b="1" dirty="0"/>
                <a:t>体系结构</a:t>
              </a:r>
            </a:p>
          </p:txBody>
        </p:sp>
      </p:grpSp>
      <p:grpSp>
        <p:nvGrpSpPr>
          <p:cNvPr id="27" name="组合 26">
            <a:extLst>
              <a:ext uri="{FF2B5EF4-FFF2-40B4-BE49-F238E27FC236}">
                <a16:creationId xmlns:a16="http://schemas.microsoft.com/office/drawing/2014/main" id="{EC9BB6AD-5A97-4E56-9C8C-845FEE937B53}"/>
              </a:ext>
            </a:extLst>
          </p:cNvPr>
          <p:cNvGrpSpPr/>
          <p:nvPr/>
        </p:nvGrpSpPr>
        <p:grpSpPr>
          <a:xfrm>
            <a:off x="9533079" y="2698106"/>
            <a:ext cx="1899921" cy="3564806"/>
            <a:chOff x="9533079" y="2698106"/>
            <a:chExt cx="1899921" cy="3564806"/>
          </a:xfrm>
        </p:grpSpPr>
        <p:grpSp>
          <p:nvGrpSpPr>
            <p:cNvPr id="42" name="组合 41">
              <a:extLst>
                <a:ext uri="{FF2B5EF4-FFF2-40B4-BE49-F238E27FC236}">
                  <a16:creationId xmlns:a16="http://schemas.microsoft.com/office/drawing/2014/main" id="{4F2A631A-7D11-4D4A-8E64-DCDC669AA06E}"/>
                </a:ext>
              </a:extLst>
            </p:cNvPr>
            <p:cNvGrpSpPr/>
            <p:nvPr/>
          </p:nvGrpSpPr>
          <p:grpSpPr>
            <a:xfrm>
              <a:off x="9533079" y="2698106"/>
              <a:ext cx="1899920" cy="3100240"/>
              <a:chOff x="1412240" y="2535546"/>
              <a:chExt cx="1899920" cy="3100240"/>
            </a:xfrm>
          </p:grpSpPr>
          <p:sp>
            <p:nvSpPr>
              <p:cNvPr id="43" name="矩形 42">
                <a:extLst>
                  <a:ext uri="{FF2B5EF4-FFF2-40B4-BE49-F238E27FC236}">
                    <a16:creationId xmlns:a16="http://schemas.microsoft.com/office/drawing/2014/main" id="{1C3F2249-4E0E-4350-B2FF-053EA7491A27}"/>
                  </a:ext>
                </a:extLst>
              </p:cNvPr>
              <p:cNvSpPr/>
              <p:nvPr/>
            </p:nvSpPr>
            <p:spPr>
              <a:xfrm>
                <a:off x="1412240" y="4860726"/>
                <a:ext cx="1899920" cy="77506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网络接口层</a:t>
                </a:r>
              </a:p>
            </p:txBody>
          </p:sp>
          <p:sp>
            <p:nvSpPr>
              <p:cNvPr id="44" name="矩形 43">
                <a:extLst>
                  <a:ext uri="{FF2B5EF4-FFF2-40B4-BE49-F238E27FC236}">
                    <a16:creationId xmlns:a16="http://schemas.microsoft.com/office/drawing/2014/main" id="{7EB9D5E3-A164-4BCE-B2C1-3379E25054E8}"/>
                  </a:ext>
                </a:extLst>
              </p:cNvPr>
              <p:cNvSpPr/>
              <p:nvPr/>
            </p:nvSpPr>
            <p:spPr>
              <a:xfrm>
                <a:off x="1412240" y="3310606"/>
                <a:ext cx="1899920" cy="77506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45" name="矩形 44">
                <a:extLst>
                  <a:ext uri="{FF2B5EF4-FFF2-40B4-BE49-F238E27FC236}">
                    <a16:creationId xmlns:a16="http://schemas.microsoft.com/office/drawing/2014/main" id="{5B8E41B6-0DE1-4EBC-A32D-3BBB6E7FA2B8}"/>
                  </a:ext>
                </a:extLst>
              </p:cNvPr>
              <p:cNvSpPr/>
              <p:nvPr/>
            </p:nvSpPr>
            <p:spPr>
              <a:xfrm>
                <a:off x="1412240" y="4085666"/>
                <a:ext cx="1899920" cy="77506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网际层</a:t>
                </a:r>
              </a:p>
            </p:txBody>
          </p:sp>
          <p:sp>
            <p:nvSpPr>
              <p:cNvPr id="46" name="矩形 45">
                <a:extLst>
                  <a:ext uri="{FF2B5EF4-FFF2-40B4-BE49-F238E27FC236}">
                    <a16:creationId xmlns:a16="http://schemas.microsoft.com/office/drawing/2014/main" id="{DC7AC6D9-6BE8-4B31-9F98-032721BCFC5C}"/>
                  </a:ext>
                </a:extLst>
              </p:cNvPr>
              <p:cNvSpPr/>
              <p:nvPr/>
            </p:nvSpPr>
            <p:spPr>
              <a:xfrm>
                <a:off x="1412240" y="2535546"/>
                <a:ext cx="1899920" cy="77506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sp>
          <p:nvSpPr>
            <p:cNvPr id="67" name="文本框 66">
              <a:extLst>
                <a:ext uri="{FF2B5EF4-FFF2-40B4-BE49-F238E27FC236}">
                  <a16:creationId xmlns:a16="http://schemas.microsoft.com/office/drawing/2014/main" id="{9F24550A-0A15-4433-A918-C8A596664A5D}"/>
                </a:ext>
              </a:extLst>
            </p:cNvPr>
            <p:cNvSpPr txBox="1"/>
            <p:nvPr/>
          </p:nvSpPr>
          <p:spPr>
            <a:xfrm>
              <a:off x="9533080" y="5893580"/>
              <a:ext cx="1899920" cy="369332"/>
            </a:xfrm>
            <a:prstGeom prst="rect">
              <a:avLst/>
            </a:prstGeom>
            <a:noFill/>
          </p:spPr>
          <p:txBody>
            <a:bodyPr wrap="square" rtlCol="0">
              <a:spAutoFit/>
            </a:bodyPr>
            <a:lstStyle/>
            <a:p>
              <a:pPr algn="ctr"/>
              <a:r>
                <a:rPr lang="en-US" altLang="zh-CN" b="1" dirty="0"/>
                <a:t>TCP/IP</a:t>
              </a:r>
              <a:r>
                <a:rPr lang="zh-CN" altLang="en-US" b="1" dirty="0"/>
                <a:t>体系结构</a:t>
              </a:r>
            </a:p>
          </p:txBody>
        </p:sp>
      </p:grpSp>
    </p:spTree>
    <p:extLst>
      <p:ext uri="{BB962C8B-B14F-4D97-AF65-F5344CB8AC3E}">
        <p14:creationId xmlns:p14="http://schemas.microsoft.com/office/powerpoint/2010/main" val="321169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800" decel="100000"/>
                                        <p:tgtEl>
                                          <p:spTgt spid="28"/>
                                        </p:tgtEl>
                                      </p:cBhvr>
                                    </p:animEffect>
                                    <p:anim calcmode="lin" valueType="num">
                                      <p:cBhvr>
                                        <p:cTn id="8" dur="800" decel="100000" fill="hold"/>
                                        <p:tgtEl>
                                          <p:spTgt spid="28"/>
                                        </p:tgtEl>
                                        <p:attrNameLst>
                                          <p:attrName>style.rotation</p:attrName>
                                        </p:attrNameLst>
                                      </p:cBhvr>
                                      <p:tavLst>
                                        <p:tav tm="0">
                                          <p:val>
                                            <p:fltVal val="-90"/>
                                          </p:val>
                                        </p:tav>
                                        <p:tav tm="100000">
                                          <p:val>
                                            <p:fltVal val="0"/>
                                          </p:val>
                                        </p:tav>
                                      </p:tavLst>
                                    </p:anim>
                                    <p:anim calcmode="lin" valueType="num">
                                      <p:cBhvr>
                                        <p:cTn id="9" dur="800" decel="100000" fill="hold"/>
                                        <p:tgtEl>
                                          <p:spTgt spid="28"/>
                                        </p:tgtEl>
                                        <p:attrNameLst>
                                          <p:attrName>ppt_x</p:attrName>
                                        </p:attrNameLst>
                                      </p:cBhvr>
                                      <p:tavLst>
                                        <p:tav tm="0">
                                          <p:val>
                                            <p:strVal val="#ppt_x+0.4"/>
                                          </p:val>
                                        </p:tav>
                                        <p:tav tm="100000">
                                          <p:val>
                                            <p:strVal val="#ppt_x-0.05"/>
                                          </p:val>
                                        </p:tav>
                                      </p:tavLst>
                                    </p:anim>
                                    <p:anim calcmode="lin" valueType="num">
                                      <p:cBhvr>
                                        <p:cTn id="10" dur="800" decel="100000" fill="hold"/>
                                        <p:tgtEl>
                                          <p:spTgt spid="28"/>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8"/>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8"/>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7" presetClass="entr" presetSubtype="0"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1000"/>
                                        <p:tgtEl>
                                          <p:spTgt spid="25"/>
                                        </p:tgtEl>
                                      </p:cBhvr>
                                    </p:animEffect>
                                    <p:anim calcmode="lin" valueType="num">
                                      <p:cBhvr>
                                        <p:cTn id="18" dur="1000" fill="hold"/>
                                        <p:tgtEl>
                                          <p:spTgt spid="25"/>
                                        </p:tgtEl>
                                        <p:attrNameLst>
                                          <p:attrName>ppt_x</p:attrName>
                                        </p:attrNameLst>
                                      </p:cBhvr>
                                      <p:tavLst>
                                        <p:tav tm="0">
                                          <p:val>
                                            <p:strVal val="#ppt_x"/>
                                          </p:val>
                                        </p:tav>
                                        <p:tav tm="100000">
                                          <p:val>
                                            <p:strVal val="#ppt_x"/>
                                          </p:val>
                                        </p:tav>
                                      </p:tavLst>
                                    </p:anim>
                                    <p:anim calcmode="lin" valueType="num">
                                      <p:cBhvr>
                                        <p:cTn id="19" dur="1000" fill="hold"/>
                                        <p:tgtEl>
                                          <p:spTgt spid="25"/>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1000"/>
                                        <p:tgtEl>
                                          <p:spTgt spid="27"/>
                                        </p:tgtEl>
                                      </p:cBhvr>
                                    </p:animEffect>
                                    <p:anim calcmode="lin" valueType="num">
                                      <p:cBhvr>
                                        <p:cTn id="23" dur="1000" fill="hold"/>
                                        <p:tgtEl>
                                          <p:spTgt spid="27"/>
                                        </p:tgtEl>
                                        <p:attrNameLst>
                                          <p:attrName>ppt_x</p:attrName>
                                        </p:attrNameLst>
                                      </p:cBhvr>
                                      <p:tavLst>
                                        <p:tav tm="0">
                                          <p:val>
                                            <p:strVal val="#ppt_x"/>
                                          </p:val>
                                        </p:tav>
                                        <p:tav tm="100000">
                                          <p:val>
                                            <p:strVal val="#ppt_x"/>
                                          </p:val>
                                        </p:tav>
                                      </p:tavLst>
                                    </p:anim>
                                    <p:anim calcmode="lin" valueType="num">
                                      <p:cBhvr>
                                        <p:cTn id="2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7" presetClass="entr" presetSubtype="0" fill="hold"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1000"/>
                                        <p:tgtEl>
                                          <p:spTgt spid="26"/>
                                        </p:tgtEl>
                                      </p:cBhvr>
                                    </p:animEffect>
                                    <p:anim calcmode="lin" valueType="num">
                                      <p:cBhvr>
                                        <p:cTn id="30" dur="1000" fill="hold"/>
                                        <p:tgtEl>
                                          <p:spTgt spid="26"/>
                                        </p:tgtEl>
                                        <p:attrNameLst>
                                          <p:attrName>ppt_x</p:attrName>
                                        </p:attrNameLst>
                                      </p:cBhvr>
                                      <p:tavLst>
                                        <p:tav tm="0">
                                          <p:val>
                                            <p:strVal val="#ppt_x"/>
                                          </p:val>
                                        </p:tav>
                                        <p:tav tm="100000">
                                          <p:val>
                                            <p:strVal val="#ppt_x"/>
                                          </p:val>
                                        </p:tav>
                                      </p:tavLst>
                                    </p:anim>
                                    <p:anim calcmode="lin" valueType="num">
                                      <p:cBhvr>
                                        <p:cTn id="31"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7" presetClass="entr" presetSubtype="10" fill="hold" nodeType="clickEffect">
                                  <p:stCondLst>
                                    <p:cond delay="0"/>
                                  </p:stCondLst>
                                  <p:childTnLst>
                                    <p:set>
                                      <p:cBhvr>
                                        <p:cTn id="35" dur="1" fill="hold">
                                          <p:stCondLst>
                                            <p:cond delay="0"/>
                                          </p:stCondLst>
                                        </p:cTn>
                                        <p:tgtEl>
                                          <p:spTgt spid="23"/>
                                        </p:tgtEl>
                                        <p:attrNameLst>
                                          <p:attrName>style.visibility</p:attrName>
                                        </p:attrNameLst>
                                      </p:cBhvr>
                                      <p:to>
                                        <p:strVal val="visible"/>
                                      </p:to>
                                    </p:set>
                                    <p:anim calcmode="lin" valueType="num">
                                      <p:cBhvr>
                                        <p:cTn id="36" dur="500" fill="hold"/>
                                        <p:tgtEl>
                                          <p:spTgt spid="23"/>
                                        </p:tgtEl>
                                        <p:attrNameLst>
                                          <p:attrName>ppt_w</p:attrName>
                                        </p:attrNameLst>
                                      </p:cBhvr>
                                      <p:tavLst>
                                        <p:tav tm="0">
                                          <p:val>
                                            <p:fltVal val="0"/>
                                          </p:val>
                                        </p:tav>
                                        <p:tav tm="100000">
                                          <p:val>
                                            <p:strVal val="#ppt_w"/>
                                          </p:val>
                                        </p:tav>
                                      </p:tavLst>
                                    </p:anim>
                                    <p:anim calcmode="lin" valueType="num">
                                      <p:cBhvr>
                                        <p:cTn id="37" dur="500" fill="hold"/>
                                        <p:tgtEl>
                                          <p:spTgt spid="23"/>
                                        </p:tgtEl>
                                        <p:attrNameLst>
                                          <p:attrName>ppt_h</p:attrName>
                                        </p:attrNameLst>
                                      </p:cBhvr>
                                      <p:tavLst>
                                        <p:tav tm="0">
                                          <p:val>
                                            <p:strVal val="#ppt_h"/>
                                          </p:val>
                                        </p:tav>
                                        <p:tav tm="100000">
                                          <p:val>
                                            <p:strVal val="#ppt_h"/>
                                          </p:val>
                                        </p:tav>
                                      </p:tavLst>
                                    </p:anim>
                                  </p:childTnLst>
                                </p:cTn>
                              </p:par>
                              <p:par>
                                <p:cTn id="38" presetID="17" presetClass="entr" presetSubtype="10" fill="hold" nodeType="withEffect">
                                  <p:stCondLst>
                                    <p:cond delay="0"/>
                                  </p:stCondLst>
                                  <p:childTnLst>
                                    <p:set>
                                      <p:cBhvr>
                                        <p:cTn id="39" dur="1" fill="hold">
                                          <p:stCondLst>
                                            <p:cond delay="0"/>
                                          </p:stCondLst>
                                        </p:cTn>
                                        <p:tgtEl>
                                          <p:spTgt spid="24"/>
                                        </p:tgtEl>
                                        <p:attrNameLst>
                                          <p:attrName>style.visibility</p:attrName>
                                        </p:attrNameLst>
                                      </p:cBhvr>
                                      <p:to>
                                        <p:strVal val="visible"/>
                                      </p:to>
                                    </p:set>
                                    <p:anim calcmode="lin" valueType="num">
                                      <p:cBhvr>
                                        <p:cTn id="40" dur="500" fill="hold"/>
                                        <p:tgtEl>
                                          <p:spTgt spid="24"/>
                                        </p:tgtEl>
                                        <p:attrNameLst>
                                          <p:attrName>ppt_w</p:attrName>
                                        </p:attrNameLst>
                                      </p:cBhvr>
                                      <p:tavLst>
                                        <p:tav tm="0">
                                          <p:val>
                                            <p:fltVal val="0"/>
                                          </p:val>
                                        </p:tav>
                                        <p:tav tm="100000">
                                          <p:val>
                                            <p:strVal val="#ppt_w"/>
                                          </p:val>
                                        </p:tav>
                                      </p:tavLst>
                                    </p:anim>
                                    <p:anim calcmode="lin" valueType="num">
                                      <p:cBhvr>
                                        <p:cTn id="41" dur="500" fill="hold"/>
                                        <p:tgtEl>
                                          <p:spTgt spid="2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组合 140">
            <a:extLst>
              <a:ext uri="{FF2B5EF4-FFF2-40B4-BE49-F238E27FC236}">
                <a16:creationId xmlns:a16="http://schemas.microsoft.com/office/drawing/2014/main" id="{638DE4A7-8D43-4E38-AFE9-5E046B246C44}"/>
              </a:ext>
            </a:extLst>
          </p:cNvPr>
          <p:cNvGrpSpPr/>
          <p:nvPr/>
        </p:nvGrpSpPr>
        <p:grpSpPr>
          <a:xfrm>
            <a:off x="2888887" y="1297017"/>
            <a:ext cx="8581905" cy="3043125"/>
            <a:chOff x="2888887" y="1297017"/>
            <a:chExt cx="8581905" cy="3043125"/>
          </a:xfrm>
          <a:solidFill>
            <a:schemeClr val="bg2">
              <a:lumMod val="90000"/>
            </a:schemeClr>
          </a:solidFill>
        </p:grpSpPr>
        <p:sp>
          <p:nvSpPr>
            <p:cNvPr id="136" name="等腰三角形 135">
              <a:extLst>
                <a:ext uri="{FF2B5EF4-FFF2-40B4-BE49-F238E27FC236}">
                  <a16:creationId xmlns:a16="http://schemas.microsoft.com/office/drawing/2014/main" id="{60EE8779-1F9E-41F8-808A-EAC20B69A163}"/>
                </a:ext>
              </a:extLst>
            </p:cNvPr>
            <p:cNvSpPr/>
            <p:nvPr/>
          </p:nvSpPr>
          <p:spPr>
            <a:xfrm rot="10800000">
              <a:off x="2888887" y="1991293"/>
              <a:ext cx="8581905" cy="2348849"/>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9" name="文本框 138">
              <a:extLst>
                <a:ext uri="{FF2B5EF4-FFF2-40B4-BE49-F238E27FC236}">
                  <a16:creationId xmlns:a16="http://schemas.microsoft.com/office/drawing/2014/main" id="{78C96490-F9E2-49A5-A039-9D6CD36AA576}"/>
                </a:ext>
              </a:extLst>
            </p:cNvPr>
            <p:cNvSpPr txBox="1"/>
            <p:nvPr/>
          </p:nvSpPr>
          <p:spPr>
            <a:xfrm>
              <a:off x="4380662" y="1297017"/>
              <a:ext cx="5598354" cy="923330"/>
            </a:xfrm>
            <a:prstGeom prst="rect">
              <a:avLst/>
            </a:prstGeom>
            <a:noFill/>
          </p:spPr>
          <p:txBody>
            <a:bodyPr wrap="square" rtlCol="0">
              <a:spAutoFit/>
            </a:bodyPr>
            <a:lstStyle/>
            <a:p>
              <a:pPr algn="ctr"/>
              <a:r>
                <a:rPr lang="en-US" altLang="zh-CN" b="1" dirty="0">
                  <a:solidFill>
                    <a:schemeClr val="accent4"/>
                  </a:solidFill>
                  <a:latin typeface="微软雅黑" panose="020B0503020204020204" pitchFamily="34" charset="-122"/>
                  <a:ea typeface="微软雅黑" panose="020B0503020204020204" pitchFamily="34" charset="-122"/>
                </a:rPr>
                <a:t>IP</a:t>
              </a:r>
              <a:r>
                <a:rPr lang="zh-CN" altLang="en-US" b="1" dirty="0">
                  <a:solidFill>
                    <a:schemeClr val="accent4"/>
                  </a:solidFill>
                  <a:latin typeface="微软雅黑" panose="020B0503020204020204" pitchFamily="34" charset="-122"/>
                  <a:ea typeface="微软雅黑" panose="020B0503020204020204" pitchFamily="34" charset="-122"/>
                </a:rPr>
                <a:t>协议可以为各种网络应用提供服务</a:t>
              </a:r>
              <a:endParaRPr lang="en-US" altLang="zh-CN" b="1" dirty="0">
                <a:solidFill>
                  <a:schemeClr val="accent4"/>
                </a:solidFill>
                <a:latin typeface="微软雅黑" panose="020B0503020204020204" pitchFamily="34" charset="-122"/>
                <a:ea typeface="微软雅黑" panose="020B0503020204020204" pitchFamily="34" charset="-122"/>
              </a:endParaRPr>
            </a:p>
            <a:p>
              <a:pPr algn="ctr"/>
              <a:r>
                <a:rPr lang="en-US" altLang="zh-CN" b="1" dirty="0">
                  <a:solidFill>
                    <a:schemeClr val="accent4"/>
                  </a:solidFill>
                  <a:latin typeface="微软雅黑" panose="020B0503020204020204" pitchFamily="34" charset="-122"/>
                  <a:ea typeface="微软雅黑" panose="020B0503020204020204" pitchFamily="34" charset="-122"/>
                </a:rPr>
                <a:t>(Everything over IP)</a:t>
              </a:r>
            </a:p>
            <a:p>
              <a:pPr algn="ctr"/>
              <a:endParaRPr lang="zh-CN" altLang="en-US" b="1" dirty="0">
                <a:solidFill>
                  <a:schemeClr val="accent4"/>
                </a:solidFill>
                <a:latin typeface="微软雅黑" panose="020B0503020204020204" pitchFamily="34" charset="-122"/>
                <a:ea typeface="微软雅黑" panose="020B0503020204020204" pitchFamily="34" charset="-122"/>
              </a:endParaRPr>
            </a:p>
          </p:txBody>
        </p:sp>
      </p:grpSp>
      <p:grpSp>
        <p:nvGrpSpPr>
          <p:cNvPr id="140" name="组合 139">
            <a:extLst>
              <a:ext uri="{FF2B5EF4-FFF2-40B4-BE49-F238E27FC236}">
                <a16:creationId xmlns:a16="http://schemas.microsoft.com/office/drawing/2014/main" id="{334AA542-A40A-4E7E-AF35-05BA8B477E78}"/>
              </a:ext>
            </a:extLst>
          </p:cNvPr>
          <p:cNvGrpSpPr/>
          <p:nvPr/>
        </p:nvGrpSpPr>
        <p:grpSpPr>
          <a:xfrm>
            <a:off x="2776773" y="3332183"/>
            <a:ext cx="8581905" cy="3032150"/>
            <a:chOff x="2776773" y="3332183"/>
            <a:chExt cx="8581905" cy="3032150"/>
          </a:xfrm>
          <a:solidFill>
            <a:schemeClr val="accent6">
              <a:lumMod val="20000"/>
              <a:lumOff val="80000"/>
            </a:schemeClr>
          </a:solidFill>
        </p:grpSpPr>
        <p:sp>
          <p:nvSpPr>
            <p:cNvPr id="137" name="等腰三角形 136">
              <a:extLst>
                <a:ext uri="{FF2B5EF4-FFF2-40B4-BE49-F238E27FC236}">
                  <a16:creationId xmlns:a16="http://schemas.microsoft.com/office/drawing/2014/main" id="{70B7C413-AAD0-4CA4-94BE-D4775E02F1DD}"/>
                </a:ext>
              </a:extLst>
            </p:cNvPr>
            <p:cNvSpPr/>
            <p:nvPr/>
          </p:nvSpPr>
          <p:spPr>
            <a:xfrm>
              <a:off x="2776773" y="3332183"/>
              <a:ext cx="8581905" cy="2285911"/>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8" name="文本框 137">
              <a:extLst>
                <a:ext uri="{FF2B5EF4-FFF2-40B4-BE49-F238E27FC236}">
                  <a16:creationId xmlns:a16="http://schemas.microsoft.com/office/drawing/2014/main" id="{34A6668B-3AE0-4273-8810-834CB019B290}"/>
                </a:ext>
              </a:extLst>
            </p:cNvPr>
            <p:cNvSpPr txBox="1"/>
            <p:nvPr/>
          </p:nvSpPr>
          <p:spPr>
            <a:xfrm>
              <a:off x="4344881" y="5718002"/>
              <a:ext cx="5598354" cy="646331"/>
            </a:xfrm>
            <a:prstGeom prst="rect">
              <a:avLst/>
            </a:prstGeom>
            <a:noFill/>
            <a:ln>
              <a:noFill/>
            </a:ln>
          </p:spPr>
          <p:txBody>
            <a:bodyPr wrap="square" rtlCol="0">
              <a:spAutoFit/>
            </a:bodyPr>
            <a:lstStyle/>
            <a:p>
              <a:pPr algn="ctr"/>
              <a:r>
                <a:rPr lang="zh-CN" altLang="en-US" b="1" dirty="0">
                  <a:solidFill>
                    <a:schemeClr val="accent4"/>
                  </a:solidFill>
                  <a:latin typeface="微软雅黑" panose="020B0503020204020204" pitchFamily="34" charset="-122"/>
                  <a:ea typeface="微软雅黑" panose="020B0503020204020204" pitchFamily="34" charset="-122"/>
                </a:rPr>
                <a:t>使用</a:t>
              </a:r>
              <a:r>
                <a:rPr lang="en-US" altLang="zh-CN" b="1" dirty="0">
                  <a:solidFill>
                    <a:schemeClr val="accent4"/>
                  </a:solidFill>
                  <a:latin typeface="微软雅黑" panose="020B0503020204020204" pitchFamily="34" charset="-122"/>
                  <a:ea typeface="微软雅黑" panose="020B0503020204020204" pitchFamily="34" charset="-122"/>
                </a:rPr>
                <a:t>IP</a:t>
              </a:r>
              <a:r>
                <a:rPr lang="zh-CN" altLang="en-US" b="1" dirty="0">
                  <a:solidFill>
                    <a:schemeClr val="accent4"/>
                  </a:solidFill>
                  <a:latin typeface="微软雅黑" panose="020B0503020204020204" pitchFamily="34" charset="-122"/>
                  <a:ea typeface="微软雅黑" panose="020B0503020204020204" pitchFamily="34" charset="-122"/>
                </a:rPr>
                <a:t>协议互连不同的网络接口</a:t>
              </a:r>
              <a:endParaRPr lang="en-US" altLang="zh-CN" b="1" dirty="0">
                <a:solidFill>
                  <a:schemeClr val="accent4"/>
                </a:solidFill>
                <a:latin typeface="微软雅黑" panose="020B0503020204020204" pitchFamily="34" charset="-122"/>
                <a:ea typeface="微软雅黑" panose="020B0503020204020204" pitchFamily="34" charset="-122"/>
              </a:endParaRPr>
            </a:p>
            <a:p>
              <a:pPr algn="ctr"/>
              <a:r>
                <a:rPr lang="zh-CN" altLang="en-US" b="1" dirty="0">
                  <a:solidFill>
                    <a:schemeClr val="accent4"/>
                  </a:solidFill>
                  <a:latin typeface="微软雅黑" panose="020B0503020204020204" pitchFamily="34" charset="-122"/>
                  <a:ea typeface="微软雅黑" panose="020B0503020204020204" pitchFamily="34" charset="-122"/>
                </a:rPr>
                <a:t>（</a:t>
              </a:r>
              <a:r>
                <a:rPr lang="en-US" altLang="zh-CN" b="1" dirty="0">
                  <a:solidFill>
                    <a:schemeClr val="accent4"/>
                  </a:solidFill>
                  <a:latin typeface="微软雅黑" panose="020B0503020204020204" pitchFamily="34" charset="-122"/>
                  <a:ea typeface="微软雅黑" panose="020B0503020204020204" pitchFamily="34" charset="-122"/>
                </a:rPr>
                <a:t>IP over everything</a:t>
              </a:r>
              <a:r>
                <a:rPr lang="zh-CN" altLang="en-US" b="1" dirty="0">
                  <a:solidFill>
                    <a:schemeClr val="accent4"/>
                  </a:solidFill>
                  <a:latin typeface="微软雅黑" panose="020B0503020204020204" pitchFamily="34" charset="-122"/>
                  <a:ea typeface="微软雅黑" panose="020B0503020204020204" pitchFamily="34" charset="-122"/>
                </a:rPr>
                <a:t>）</a:t>
              </a:r>
            </a:p>
          </p:txBody>
        </p:sp>
      </p:grpSp>
      <p:grpSp>
        <p:nvGrpSpPr>
          <p:cNvPr id="119" name="组合 118">
            <a:extLst>
              <a:ext uri="{FF2B5EF4-FFF2-40B4-BE49-F238E27FC236}">
                <a16:creationId xmlns:a16="http://schemas.microsoft.com/office/drawing/2014/main" id="{8A3751B7-CAC9-4645-992F-01E72A2F5279}"/>
              </a:ext>
            </a:extLst>
          </p:cNvPr>
          <p:cNvGrpSpPr/>
          <p:nvPr/>
        </p:nvGrpSpPr>
        <p:grpSpPr>
          <a:xfrm>
            <a:off x="5008605" y="3117647"/>
            <a:ext cx="4294508" cy="344426"/>
            <a:chOff x="5008605" y="3117647"/>
            <a:chExt cx="4294508" cy="344426"/>
          </a:xfrm>
        </p:grpSpPr>
        <p:sp>
          <p:nvSpPr>
            <p:cNvPr id="85" name="矩形 84">
              <a:extLst>
                <a:ext uri="{FF2B5EF4-FFF2-40B4-BE49-F238E27FC236}">
                  <a16:creationId xmlns:a16="http://schemas.microsoft.com/office/drawing/2014/main" id="{7025A24E-1127-48C5-B642-199A225A8E61}"/>
                </a:ext>
              </a:extLst>
            </p:cNvPr>
            <p:cNvSpPr/>
            <p:nvPr/>
          </p:nvSpPr>
          <p:spPr>
            <a:xfrm>
              <a:off x="5008605" y="3117647"/>
              <a:ext cx="863622" cy="320897"/>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ea typeface="微软雅黑" panose="020B0503020204020204" pitchFamily="34" charset="-122"/>
                </a:rPr>
                <a:t>TCP</a:t>
              </a:r>
              <a:endParaRPr lang="zh-CN" altLang="en-US" sz="2000" b="1" dirty="0">
                <a:ea typeface="微软雅黑" panose="020B0503020204020204" pitchFamily="34" charset="-122"/>
              </a:endParaRPr>
            </a:p>
          </p:txBody>
        </p:sp>
        <p:sp>
          <p:nvSpPr>
            <p:cNvPr id="86" name="矩形 85">
              <a:extLst>
                <a:ext uri="{FF2B5EF4-FFF2-40B4-BE49-F238E27FC236}">
                  <a16:creationId xmlns:a16="http://schemas.microsoft.com/office/drawing/2014/main" id="{0C185497-EE81-4764-869B-D986056BEB4D}"/>
                </a:ext>
              </a:extLst>
            </p:cNvPr>
            <p:cNvSpPr/>
            <p:nvPr/>
          </p:nvSpPr>
          <p:spPr>
            <a:xfrm>
              <a:off x="8439491" y="3141176"/>
              <a:ext cx="863622" cy="320897"/>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ea typeface="微软雅黑" panose="020B0503020204020204" pitchFamily="34" charset="-122"/>
                </a:rPr>
                <a:t>UDP</a:t>
              </a:r>
              <a:endParaRPr lang="zh-CN" altLang="en-US" sz="2000" b="1" dirty="0">
                <a:ea typeface="微软雅黑" panose="020B0503020204020204" pitchFamily="34" charset="-122"/>
              </a:endParaRPr>
            </a:p>
          </p:txBody>
        </p:sp>
      </p:grpSp>
      <p:sp>
        <p:nvSpPr>
          <p:cNvPr id="87" name="矩形 86">
            <a:extLst>
              <a:ext uri="{FF2B5EF4-FFF2-40B4-BE49-F238E27FC236}">
                <a16:creationId xmlns:a16="http://schemas.microsoft.com/office/drawing/2014/main" id="{B1B0FF78-C664-41AD-9652-896033FDAF77}"/>
              </a:ext>
            </a:extLst>
          </p:cNvPr>
          <p:cNvSpPr/>
          <p:nvPr/>
        </p:nvSpPr>
        <p:spPr>
          <a:xfrm>
            <a:off x="6673159" y="4170225"/>
            <a:ext cx="941798" cy="320897"/>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ea typeface="微软雅黑" panose="020B0503020204020204" pitchFamily="34" charset="-122"/>
              </a:rPr>
              <a:t>IP</a:t>
            </a:r>
            <a:endParaRPr lang="zh-CN" altLang="en-US" sz="2000" b="1" dirty="0">
              <a:ea typeface="微软雅黑" panose="020B0503020204020204" pitchFamily="34" charset="-122"/>
            </a:endParaRPr>
          </a:p>
        </p:txBody>
      </p:sp>
      <p:grpSp>
        <p:nvGrpSpPr>
          <p:cNvPr id="125" name="组合 124">
            <a:extLst>
              <a:ext uri="{FF2B5EF4-FFF2-40B4-BE49-F238E27FC236}">
                <a16:creationId xmlns:a16="http://schemas.microsoft.com/office/drawing/2014/main" id="{503AA92F-709E-4293-8B80-D03012F438F4}"/>
              </a:ext>
            </a:extLst>
          </p:cNvPr>
          <p:cNvGrpSpPr/>
          <p:nvPr/>
        </p:nvGrpSpPr>
        <p:grpSpPr>
          <a:xfrm>
            <a:off x="4144983" y="1968305"/>
            <a:ext cx="6045354" cy="417661"/>
            <a:chOff x="4144983" y="1968305"/>
            <a:chExt cx="6045354" cy="417661"/>
          </a:xfrm>
        </p:grpSpPr>
        <p:sp>
          <p:nvSpPr>
            <p:cNvPr id="81" name="矩形 80">
              <a:extLst>
                <a:ext uri="{FF2B5EF4-FFF2-40B4-BE49-F238E27FC236}">
                  <a16:creationId xmlns:a16="http://schemas.microsoft.com/office/drawing/2014/main" id="{80F11C38-953A-4788-ADCB-227F280D198E}"/>
                </a:ext>
              </a:extLst>
            </p:cNvPr>
            <p:cNvSpPr/>
            <p:nvPr/>
          </p:nvSpPr>
          <p:spPr>
            <a:xfrm>
              <a:off x="4144983" y="2065069"/>
              <a:ext cx="863622" cy="320897"/>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ea typeface="微软雅黑" panose="020B0503020204020204" pitchFamily="34" charset="-122"/>
                </a:rPr>
                <a:t>HTTP</a:t>
              </a:r>
              <a:endParaRPr lang="zh-CN" altLang="en-US" sz="2000" b="1" dirty="0">
                <a:ea typeface="微软雅黑" panose="020B0503020204020204" pitchFamily="34" charset="-122"/>
              </a:endParaRPr>
            </a:p>
          </p:txBody>
        </p:sp>
        <p:sp>
          <p:nvSpPr>
            <p:cNvPr id="82" name="矩形 81">
              <a:extLst>
                <a:ext uri="{FF2B5EF4-FFF2-40B4-BE49-F238E27FC236}">
                  <a16:creationId xmlns:a16="http://schemas.microsoft.com/office/drawing/2014/main" id="{33110D0F-0EDC-4E0E-98AF-CCB368C88EC0}"/>
                </a:ext>
              </a:extLst>
            </p:cNvPr>
            <p:cNvSpPr/>
            <p:nvPr/>
          </p:nvSpPr>
          <p:spPr>
            <a:xfrm>
              <a:off x="5872227" y="2065069"/>
              <a:ext cx="863622" cy="320897"/>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ea typeface="微软雅黑" panose="020B0503020204020204" pitchFamily="34" charset="-122"/>
                </a:rPr>
                <a:t>SMTP</a:t>
              </a:r>
              <a:endParaRPr lang="zh-CN" altLang="en-US" sz="2000" b="1" dirty="0">
                <a:ea typeface="微软雅黑" panose="020B0503020204020204" pitchFamily="34" charset="-122"/>
              </a:endParaRPr>
            </a:p>
          </p:txBody>
        </p:sp>
        <p:sp>
          <p:nvSpPr>
            <p:cNvPr id="83" name="矩形 82">
              <a:extLst>
                <a:ext uri="{FF2B5EF4-FFF2-40B4-BE49-F238E27FC236}">
                  <a16:creationId xmlns:a16="http://schemas.microsoft.com/office/drawing/2014/main" id="{48F78090-5E08-49FB-971F-AC5F74CD6DC0}"/>
                </a:ext>
              </a:extLst>
            </p:cNvPr>
            <p:cNvSpPr/>
            <p:nvPr/>
          </p:nvSpPr>
          <p:spPr>
            <a:xfrm>
              <a:off x="7599471" y="2065069"/>
              <a:ext cx="863622" cy="320897"/>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ea typeface="微软雅黑" panose="020B0503020204020204" pitchFamily="34" charset="-122"/>
                </a:rPr>
                <a:t>DNS</a:t>
              </a:r>
              <a:endParaRPr lang="zh-CN" altLang="en-US" sz="2000" b="1" dirty="0">
                <a:ea typeface="微软雅黑" panose="020B0503020204020204" pitchFamily="34" charset="-122"/>
              </a:endParaRPr>
            </a:p>
          </p:txBody>
        </p:sp>
        <p:sp>
          <p:nvSpPr>
            <p:cNvPr id="84" name="矩形 83">
              <a:extLst>
                <a:ext uri="{FF2B5EF4-FFF2-40B4-BE49-F238E27FC236}">
                  <a16:creationId xmlns:a16="http://schemas.microsoft.com/office/drawing/2014/main" id="{E7055877-786E-47C0-BA79-3B9AD87EEE7B}"/>
                </a:ext>
              </a:extLst>
            </p:cNvPr>
            <p:cNvSpPr/>
            <p:nvPr/>
          </p:nvSpPr>
          <p:spPr>
            <a:xfrm>
              <a:off x="9326715" y="2065069"/>
              <a:ext cx="863622" cy="320897"/>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ea typeface="微软雅黑" panose="020B0503020204020204" pitchFamily="34" charset="-122"/>
                </a:rPr>
                <a:t>RTP</a:t>
              </a:r>
              <a:endParaRPr lang="zh-CN" altLang="en-US" sz="2000" b="1" dirty="0">
                <a:ea typeface="微软雅黑" panose="020B0503020204020204" pitchFamily="34" charset="-122"/>
              </a:endParaRPr>
            </a:p>
          </p:txBody>
        </p:sp>
        <p:sp>
          <p:nvSpPr>
            <p:cNvPr id="107" name="文本框 106">
              <a:extLst>
                <a:ext uri="{FF2B5EF4-FFF2-40B4-BE49-F238E27FC236}">
                  <a16:creationId xmlns:a16="http://schemas.microsoft.com/office/drawing/2014/main" id="{110D1F3A-EEC3-4F97-B0BB-D8787CF227C1}"/>
                </a:ext>
              </a:extLst>
            </p:cNvPr>
            <p:cNvSpPr txBox="1"/>
            <p:nvPr/>
          </p:nvSpPr>
          <p:spPr>
            <a:xfrm>
              <a:off x="4792699" y="1968305"/>
              <a:ext cx="1320800" cy="369332"/>
            </a:xfrm>
            <a:prstGeom prst="rect">
              <a:avLst/>
            </a:prstGeom>
            <a:noFill/>
          </p:spPr>
          <p:txBody>
            <a:bodyPr wrap="square" rtlCol="0">
              <a:spAutoFit/>
            </a:bodyPr>
            <a:lstStyle/>
            <a:p>
              <a:pPr algn="ctr"/>
              <a:r>
                <a:rPr lang="en-US" altLang="zh-CN" b="1" dirty="0"/>
                <a:t>…</a:t>
              </a:r>
              <a:endParaRPr lang="zh-CN" altLang="en-US" b="1" dirty="0"/>
            </a:p>
          </p:txBody>
        </p:sp>
        <p:sp>
          <p:nvSpPr>
            <p:cNvPr id="108" name="文本框 107">
              <a:extLst>
                <a:ext uri="{FF2B5EF4-FFF2-40B4-BE49-F238E27FC236}">
                  <a16:creationId xmlns:a16="http://schemas.microsoft.com/office/drawing/2014/main" id="{7E9FE05D-609A-48F3-8769-455D6CBD8F2C}"/>
                </a:ext>
              </a:extLst>
            </p:cNvPr>
            <p:cNvSpPr txBox="1"/>
            <p:nvPr/>
          </p:nvSpPr>
          <p:spPr>
            <a:xfrm>
              <a:off x="8236559" y="1968305"/>
              <a:ext cx="1320800" cy="369332"/>
            </a:xfrm>
            <a:prstGeom prst="rect">
              <a:avLst/>
            </a:prstGeom>
            <a:noFill/>
          </p:spPr>
          <p:txBody>
            <a:bodyPr wrap="square" rtlCol="0">
              <a:spAutoFit/>
            </a:bodyPr>
            <a:lstStyle/>
            <a:p>
              <a:pPr algn="ctr"/>
              <a:r>
                <a:rPr lang="en-US" altLang="zh-CN" b="1" dirty="0"/>
                <a:t>…</a:t>
              </a:r>
              <a:endParaRPr lang="zh-CN" altLang="en-US" b="1" dirty="0"/>
            </a:p>
          </p:txBody>
        </p:sp>
      </p:grpSp>
      <p:grpSp>
        <p:nvGrpSpPr>
          <p:cNvPr id="124" name="组合 123">
            <a:extLst>
              <a:ext uri="{FF2B5EF4-FFF2-40B4-BE49-F238E27FC236}">
                <a16:creationId xmlns:a16="http://schemas.microsoft.com/office/drawing/2014/main" id="{026F8431-39C7-4DD5-897E-1A27FCDE459A}"/>
              </a:ext>
            </a:extLst>
          </p:cNvPr>
          <p:cNvGrpSpPr/>
          <p:nvPr/>
        </p:nvGrpSpPr>
        <p:grpSpPr>
          <a:xfrm>
            <a:off x="4132666" y="5170986"/>
            <a:ext cx="6034068" cy="372715"/>
            <a:chOff x="4132666" y="5170986"/>
            <a:chExt cx="6034068" cy="372715"/>
          </a:xfrm>
        </p:grpSpPr>
        <p:grpSp>
          <p:nvGrpSpPr>
            <p:cNvPr id="118" name="组合 117">
              <a:extLst>
                <a:ext uri="{FF2B5EF4-FFF2-40B4-BE49-F238E27FC236}">
                  <a16:creationId xmlns:a16="http://schemas.microsoft.com/office/drawing/2014/main" id="{CDF8BBEA-3C47-46AF-B3E9-616EF76D25AB}"/>
                </a:ext>
              </a:extLst>
            </p:cNvPr>
            <p:cNvGrpSpPr/>
            <p:nvPr/>
          </p:nvGrpSpPr>
          <p:grpSpPr>
            <a:xfrm>
              <a:off x="4132666" y="5222804"/>
              <a:ext cx="6034068" cy="320897"/>
              <a:chOff x="4132666" y="5222804"/>
              <a:chExt cx="6034068" cy="320897"/>
            </a:xfrm>
          </p:grpSpPr>
          <p:sp>
            <p:nvSpPr>
              <p:cNvPr id="88" name="矩形 87">
                <a:extLst>
                  <a:ext uri="{FF2B5EF4-FFF2-40B4-BE49-F238E27FC236}">
                    <a16:creationId xmlns:a16="http://schemas.microsoft.com/office/drawing/2014/main" id="{7E938CDB-3B64-47BE-B503-7B2140C698D6}"/>
                  </a:ext>
                </a:extLst>
              </p:cNvPr>
              <p:cNvSpPr/>
              <p:nvPr/>
            </p:nvSpPr>
            <p:spPr>
              <a:xfrm>
                <a:off x="4132666" y="5222804"/>
                <a:ext cx="941798" cy="320897"/>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以太网</a:t>
                </a:r>
              </a:p>
            </p:txBody>
          </p:sp>
          <p:sp>
            <p:nvSpPr>
              <p:cNvPr id="91" name="矩形 90">
                <a:extLst>
                  <a:ext uri="{FF2B5EF4-FFF2-40B4-BE49-F238E27FC236}">
                    <a16:creationId xmlns:a16="http://schemas.microsoft.com/office/drawing/2014/main" id="{49CC8F0B-FC06-4418-98D6-003749D689FB}"/>
                  </a:ext>
                </a:extLst>
              </p:cNvPr>
              <p:cNvSpPr/>
              <p:nvPr/>
            </p:nvSpPr>
            <p:spPr>
              <a:xfrm>
                <a:off x="6673159" y="5222804"/>
                <a:ext cx="941798" cy="320897"/>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t>Wi-Fi</a:t>
                </a:r>
                <a:endParaRPr lang="zh-CN" altLang="en-US" sz="2000" b="1" dirty="0"/>
              </a:p>
            </p:txBody>
          </p:sp>
          <p:sp>
            <p:nvSpPr>
              <p:cNvPr id="92" name="矩形 91">
                <a:extLst>
                  <a:ext uri="{FF2B5EF4-FFF2-40B4-BE49-F238E27FC236}">
                    <a16:creationId xmlns:a16="http://schemas.microsoft.com/office/drawing/2014/main" id="{49F37813-BABE-4EF4-A574-096103A1A216}"/>
                  </a:ext>
                </a:extLst>
              </p:cNvPr>
              <p:cNvSpPr/>
              <p:nvPr/>
            </p:nvSpPr>
            <p:spPr>
              <a:xfrm>
                <a:off x="9224936" y="5222804"/>
                <a:ext cx="941798" cy="320897"/>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接口</a:t>
                </a:r>
                <a:r>
                  <a:rPr lang="en-US" altLang="zh-CN" b="1" dirty="0"/>
                  <a:t>n</a:t>
                </a:r>
                <a:endParaRPr lang="zh-CN" altLang="en-US" b="1" dirty="0"/>
              </a:p>
            </p:txBody>
          </p:sp>
        </p:grpSp>
        <p:sp>
          <p:nvSpPr>
            <p:cNvPr id="123" name="文本框 122">
              <a:extLst>
                <a:ext uri="{FF2B5EF4-FFF2-40B4-BE49-F238E27FC236}">
                  <a16:creationId xmlns:a16="http://schemas.microsoft.com/office/drawing/2014/main" id="{BE1F9251-C7E0-434D-B391-2E2D0E23AEBA}"/>
                </a:ext>
              </a:extLst>
            </p:cNvPr>
            <p:cNvSpPr txBox="1"/>
            <p:nvPr/>
          </p:nvSpPr>
          <p:spPr>
            <a:xfrm>
              <a:off x="7779091" y="5170986"/>
              <a:ext cx="1320800" cy="369332"/>
            </a:xfrm>
            <a:prstGeom prst="rect">
              <a:avLst/>
            </a:prstGeom>
            <a:noFill/>
          </p:spPr>
          <p:txBody>
            <a:bodyPr wrap="square" rtlCol="0">
              <a:spAutoFit/>
            </a:bodyPr>
            <a:lstStyle/>
            <a:p>
              <a:pPr algn="ctr"/>
              <a:r>
                <a:rPr lang="en-US" altLang="zh-CN" b="1" dirty="0"/>
                <a:t>…</a:t>
              </a:r>
              <a:endParaRPr lang="zh-CN" altLang="en-US" b="1" dirty="0"/>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常见的三种计算机网络体系结构</a:t>
              </a:r>
            </a:p>
          </p:txBody>
        </p:sp>
      </p:grpSp>
      <p:grpSp>
        <p:nvGrpSpPr>
          <p:cNvPr id="117" name="组合 116">
            <a:extLst>
              <a:ext uri="{FF2B5EF4-FFF2-40B4-BE49-F238E27FC236}">
                <a16:creationId xmlns:a16="http://schemas.microsoft.com/office/drawing/2014/main" id="{EE98965E-A0B7-4348-8EE9-17893DC378AF}"/>
              </a:ext>
            </a:extLst>
          </p:cNvPr>
          <p:cNvGrpSpPr/>
          <p:nvPr/>
        </p:nvGrpSpPr>
        <p:grpSpPr>
          <a:xfrm>
            <a:off x="756177" y="1706812"/>
            <a:ext cx="1902744" cy="4651866"/>
            <a:chOff x="756177" y="1706812"/>
            <a:chExt cx="1902744" cy="4651866"/>
          </a:xfrm>
        </p:grpSpPr>
        <p:sp>
          <p:nvSpPr>
            <p:cNvPr id="61" name="矩形 60">
              <a:extLst>
                <a:ext uri="{FF2B5EF4-FFF2-40B4-BE49-F238E27FC236}">
                  <a16:creationId xmlns:a16="http://schemas.microsoft.com/office/drawing/2014/main" id="{63DEFACC-5158-4761-B797-1FBDEF61C2F7}"/>
                </a:ext>
              </a:extLst>
            </p:cNvPr>
            <p:cNvSpPr/>
            <p:nvPr/>
          </p:nvSpPr>
          <p:spPr>
            <a:xfrm>
              <a:off x="756177" y="4857653"/>
              <a:ext cx="1899920" cy="105120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网络接口层</a:t>
              </a:r>
            </a:p>
          </p:txBody>
        </p:sp>
        <p:sp>
          <p:nvSpPr>
            <p:cNvPr id="62" name="矩形 61">
              <a:extLst>
                <a:ext uri="{FF2B5EF4-FFF2-40B4-BE49-F238E27FC236}">
                  <a16:creationId xmlns:a16="http://schemas.microsoft.com/office/drawing/2014/main" id="{2C806201-9623-4F64-935F-2E1EB9B56847}"/>
                </a:ext>
              </a:extLst>
            </p:cNvPr>
            <p:cNvSpPr/>
            <p:nvPr/>
          </p:nvSpPr>
          <p:spPr>
            <a:xfrm>
              <a:off x="756177" y="2753870"/>
              <a:ext cx="1899920" cy="105120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63" name="矩形 62">
              <a:extLst>
                <a:ext uri="{FF2B5EF4-FFF2-40B4-BE49-F238E27FC236}">
                  <a16:creationId xmlns:a16="http://schemas.microsoft.com/office/drawing/2014/main" id="{D366B7D8-9FB8-4B18-B433-2576FB0C13B7}"/>
                </a:ext>
              </a:extLst>
            </p:cNvPr>
            <p:cNvSpPr/>
            <p:nvPr/>
          </p:nvSpPr>
          <p:spPr>
            <a:xfrm>
              <a:off x="756177" y="3809869"/>
              <a:ext cx="1899920" cy="105120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网际层</a:t>
              </a:r>
            </a:p>
          </p:txBody>
        </p:sp>
        <p:sp>
          <p:nvSpPr>
            <p:cNvPr id="65" name="矩形 64">
              <a:extLst>
                <a:ext uri="{FF2B5EF4-FFF2-40B4-BE49-F238E27FC236}">
                  <a16:creationId xmlns:a16="http://schemas.microsoft.com/office/drawing/2014/main" id="{EFA478C7-9178-4A17-8C4C-230F54D89DFA}"/>
                </a:ext>
              </a:extLst>
            </p:cNvPr>
            <p:cNvSpPr/>
            <p:nvPr/>
          </p:nvSpPr>
          <p:spPr>
            <a:xfrm>
              <a:off x="756177" y="1706812"/>
              <a:ext cx="1899920" cy="105120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64" name="文本框 63">
              <a:extLst>
                <a:ext uri="{FF2B5EF4-FFF2-40B4-BE49-F238E27FC236}">
                  <a16:creationId xmlns:a16="http://schemas.microsoft.com/office/drawing/2014/main" id="{B8F43D96-BE11-4361-ACF7-3BF2466C478E}"/>
                </a:ext>
              </a:extLst>
            </p:cNvPr>
            <p:cNvSpPr txBox="1"/>
            <p:nvPr/>
          </p:nvSpPr>
          <p:spPr>
            <a:xfrm>
              <a:off x="759001" y="5989346"/>
              <a:ext cx="1899920" cy="369332"/>
            </a:xfrm>
            <a:prstGeom prst="rect">
              <a:avLst/>
            </a:prstGeom>
            <a:noFill/>
          </p:spPr>
          <p:txBody>
            <a:bodyPr wrap="square" rtlCol="0">
              <a:spAutoFit/>
            </a:bodyPr>
            <a:lstStyle/>
            <a:p>
              <a:pPr algn="ctr"/>
              <a:r>
                <a:rPr lang="en-US" altLang="zh-CN" b="1" dirty="0"/>
                <a:t>TCP/IP</a:t>
              </a:r>
              <a:r>
                <a:rPr lang="zh-CN" altLang="en-US" b="1" dirty="0"/>
                <a:t>体系结构</a:t>
              </a:r>
            </a:p>
          </p:txBody>
        </p:sp>
      </p:grpSp>
      <p:grpSp>
        <p:nvGrpSpPr>
          <p:cNvPr id="126" name="组合 125">
            <a:extLst>
              <a:ext uri="{FF2B5EF4-FFF2-40B4-BE49-F238E27FC236}">
                <a16:creationId xmlns:a16="http://schemas.microsoft.com/office/drawing/2014/main" id="{5CF16394-3CB7-497C-AB1E-5B1B04D1C736}"/>
              </a:ext>
            </a:extLst>
          </p:cNvPr>
          <p:cNvGrpSpPr/>
          <p:nvPr/>
        </p:nvGrpSpPr>
        <p:grpSpPr>
          <a:xfrm>
            <a:off x="4576794" y="2385966"/>
            <a:ext cx="1727244" cy="730993"/>
            <a:chOff x="4576794" y="2385966"/>
            <a:chExt cx="1727244" cy="730993"/>
          </a:xfrm>
        </p:grpSpPr>
        <p:cxnSp>
          <p:nvCxnSpPr>
            <p:cNvPr id="93" name="直接箭头连接符 92">
              <a:extLst>
                <a:ext uri="{FF2B5EF4-FFF2-40B4-BE49-F238E27FC236}">
                  <a16:creationId xmlns:a16="http://schemas.microsoft.com/office/drawing/2014/main" id="{5868696A-A764-45DC-A10C-1C7AC3017FA2}"/>
                </a:ext>
              </a:extLst>
            </p:cNvPr>
            <p:cNvCxnSpPr>
              <a:cxnSpLocks/>
              <a:endCxn id="81" idx="2"/>
            </p:cNvCxnSpPr>
            <p:nvPr/>
          </p:nvCxnSpPr>
          <p:spPr>
            <a:xfrm flipH="1" flipV="1">
              <a:off x="4576794" y="2385966"/>
              <a:ext cx="431811" cy="730993"/>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EE29FE9C-799C-4ABE-AEE8-B754C9239762}"/>
                </a:ext>
              </a:extLst>
            </p:cNvPr>
            <p:cNvCxnSpPr>
              <a:cxnSpLocks/>
              <a:endCxn id="82" idx="2"/>
            </p:cNvCxnSpPr>
            <p:nvPr/>
          </p:nvCxnSpPr>
          <p:spPr>
            <a:xfrm flipV="1">
              <a:off x="5872227" y="2385966"/>
              <a:ext cx="431811" cy="730993"/>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127" name="组合 126">
            <a:extLst>
              <a:ext uri="{FF2B5EF4-FFF2-40B4-BE49-F238E27FC236}">
                <a16:creationId xmlns:a16="http://schemas.microsoft.com/office/drawing/2014/main" id="{1D910611-2B80-4990-9AD3-77BAFD830D28}"/>
              </a:ext>
            </a:extLst>
          </p:cNvPr>
          <p:cNvGrpSpPr/>
          <p:nvPr/>
        </p:nvGrpSpPr>
        <p:grpSpPr>
          <a:xfrm>
            <a:off x="8031282" y="2385966"/>
            <a:ext cx="1727244" cy="755210"/>
            <a:chOff x="8031282" y="2385966"/>
            <a:chExt cx="1727244" cy="755210"/>
          </a:xfrm>
        </p:grpSpPr>
        <p:cxnSp>
          <p:nvCxnSpPr>
            <p:cNvPr id="98" name="直接箭头连接符 97">
              <a:extLst>
                <a:ext uri="{FF2B5EF4-FFF2-40B4-BE49-F238E27FC236}">
                  <a16:creationId xmlns:a16="http://schemas.microsoft.com/office/drawing/2014/main" id="{A26E2A4B-4725-4220-95DB-E762261BA6C8}"/>
                </a:ext>
              </a:extLst>
            </p:cNvPr>
            <p:cNvCxnSpPr>
              <a:cxnSpLocks/>
              <a:endCxn id="83" idx="2"/>
            </p:cNvCxnSpPr>
            <p:nvPr/>
          </p:nvCxnSpPr>
          <p:spPr>
            <a:xfrm flipH="1" flipV="1">
              <a:off x="8031282" y="2385966"/>
              <a:ext cx="408209" cy="755210"/>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101" name="直接箭头连接符 100">
              <a:extLst>
                <a:ext uri="{FF2B5EF4-FFF2-40B4-BE49-F238E27FC236}">
                  <a16:creationId xmlns:a16="http://schemas.microsoft.com/office/drawing/2014/main" id="{BE3C2BDF-7AD8-4EF7-8C96-65553F45B075}"/>
                </a:ext>
              </a:extLst>
            </p:cNvPr>
            <p:cNvCxnSpPr>
              <a:cxnSpLocks/>
              <a:endCxn id="84" idx="2"/>
            </p:cNvCxnSpPr>
            <p:nvPr/>
          </p:nvCxnSpPr>
          <p:spPr>
            <a:xfrm flipV="1">
              <a:off x="9303113" y="2385966"/>
              <a:ext cx="455413" cy="755210"/>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132" name="组合 131">
            <a:extLst>
              <a:ext uri="{FF2B5EF4-FFF2-40B4-BE49-F238E27FC236}">
                <a16:creationId xmlns:a16="http://schemas.microsoft.com/office/drawing/2014/main" id="{40926BD3-6D39-4F0E-A099-DB2876CAD99A}"/>
              </a:ext>
            </a:extLst>
          </p:cNvPr>
          <p:cNvGrpSpPr/>
          <p:nvPr/>
        </p:nvGrpSpPr>
        <p:grpSpPr>
          <a:xfrm>
            <a:off x="5872227" y="3438544"/>
            <a:ext cx="2590866" cy="731682"/>
            <a:chOff x="5872227" y="3438544"/>
            <a:chExt cx="2590866" cy="731682"/>
          </a:xfrm>
        </p:grpSpPr>
        <p:cxnSp>
          <p:nvCxnSpPr>
            <p:cNvPr id="102" name="直接箭头连接符 101">
              <a:extLst>
                <a:ext uri="{FF2B5EF4-FFF2-40B4-BE49-F238E27FC236}">
                  <a16:creationId xmlns:a16="http://schemas.microsoft.com/office/drawing/2014/main" id="{75B77DCA-6F0C-4C03-A3CF-8AECE6E9C833}"/>
                </a:ext>
              </a:extLst>
            </p:cNvPr>
            <p:cNvCxnSpPr>
              <a:cxnSpLocks/>
            </p:cNvCxnSpPr>
            <p:nvPr/>
          </p:nvCxnSpPr>
          <p:spPr>
            <a:xfrm flipH="1" flipV="1">
              <a:off x="5872227" y="3438544"/>
              <a:ext cx="800932" cy="731682"/>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103" name="直接箭头连接符 102">
              <a:extLst>
                <a:ext uri="{FF2B5EF4-FFF2-40B4-BE49-F238E27FC236}">
                  <a16:creationId xmlns:a16="http://schemas.microsoft.com/office/drawing/2014/main" id="{EF9D17AE-8799-4A1C-B3F6-8E160771711B}"/>
                </a:ext>
              </a:extLst>
            </p:cNvPr>
            <p:cNvCxnSpPr>
              <a:cxnSpLocks/>
            </p:cNvCxnSpPr>
            <p:nvPr/>
          </p:nvCxnSpPr>
          <p:spPr>
            <a:xfrm flipV="1">
              <a:off x="7614957" y="3462073"/>
              <a:ext cx="848136" cy="708152"/>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135" name="组合 134">
            <a:extLst>
              <a:ext uri="{FF2B5EF4-FFF2-40B4-BE49-F238E27FC236}">
                <a16:creationId xmlns:a16="http://schemas.microsoft.com/office/drawing/2014/main" id="{368B5455-CF1A-40DB-B8F6-29F70B7712E6}"/>
              </a:ext>
            </a:extLst>
          </p:cNvPr>
          <p:cNvGrpSpPr/>
          <p:nvPr/>
        </p:nvGrpSpPr>
        <p:grpSpPr>
          <a:xfrm>
            <a:off x="5074464" y="4491122"/>
            <a:ext cx="4150472" cy="731682"/>
            <a:chOff x="5074464" y="4491122"/>
            <a:chExt cx="4150472" cy="731682"/>
          </a:xfrm>
        </p:grpSpPr>
        <p:cxnSp>
          <p:nvCxnSpPr>
            <p:cNvPr id="104" name="直接箭头连接符 103">
              <a:extLst>
                <a:ext uri="{FF2B5EF4-FFF2-40B4-BE49-F238E27FC236}">
                  <a16:creationId xmlns:a16="http://schemas.microsoft.com/office/drawing/2014/main" id="{B60413BC-12D9-4D72-9BFB-F9EF3EDA5FAF}"/>
                </a:ext>
              </a:extLst>
            </p:cNvPr>
            <p:cNvCxnSpPr>
              <a:cxnSpLocks/>
            </p:cNvCxnSpPr>
            <p:nvPr/>
          </p:nvCxnSpPr>
          <p:spPr>
            <a:xfrm flipH="1" flipV="1">
              <a:off x="7614957" y="4491122"/>
              <a:ext cx="1609979" cy="731682"/>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105" name="直接箭头连接符 104">
              <a:extLst>
                <a:ext uri="{FF2B5EF4-FFF2-40B4-BE49-F238E27FC236}">
                  <a16:creationId xmlns:a16="http://schemas.microsoft.com/office/drawing/2014/main" id="{30B2D227-B5EA-4369-AC75-21E5307C6051}"/>
                </a:ext>
              </a:extLst>
            </p:cNvPr>
            <p:cNvCxnSpPr>
              <a:cxnSpLocks/>
              <a:stCxn id="91" idx="0"/>
              <a:endCxn id="87" idx="2"/>
            </p:cNvCxnSpPr>
            <p:nvPr/>
          </p:nvCxnSpPr>
          <p:spPr>
            <a:xfrm flipV="1">
              <a:off x="7144058" y="4491122"/>
              <a:ext cx="0" cy="731682"/>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106" name="直接箭头连接符 105">
              <a:extLst>
                <a:ext uri="{FF2B5EF4-FFF2-40B4-BE49-F238E27FC236}">
                  <a16:creationId xmlns:a16="http://schemas.microsoft.com/office/drawing/2014/main" id="{70E95B8B-F5E5-46CB-9BBB-5422887FE0B6}"/>
                </a:ext>
              </a:extLst>
            </p:cNvPr>
            <p:cNvCxnSpPr>
              <a:cxnSpLocks/>
            </p:cNvCxnSpPr>
            <p:nvPr/>
          </p:nvCxnSpPr>
          <p:spPr>
            <a:xfrm flipV="1">
              <a:off x="5074464" y="4491122"/>
              <a:ext cx="1609979" cy="731682"/>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93690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p:tgtEl>
                                          <p:spTgt spid="117"/>
                                        </p:tgtEl>
                                        <p:attrNameLst>
                                          <p:attrName>ppt_x</p:attrName>
                                        </p:attrNameLst>
                                      </p:cBhvr>
                                      <p:tavLst>
                                        <p:tav tm="0">
                                          <p:val>
                                            <p:strVal val="#ppt_x+#ppt_w*1.125000"/>
                                          </p:val>
                                        </p:tav>
                                        <p:tav tm="100000">
                                          <p:val>
                                            <p:strVal val="#ppt_x"/>
                                          </p:val>
                                        </p:tav>
                                      </p:tavLst>
                                    </p:anim>
                                    <p:animEffect transition="in" filter="wipe(left)">
                                      <p:cBhvr>
                                        <p:cTn id="8" dur="500"/>
                                        <p:tgtEl>
                                          <p:spTgt spid="117"/>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24"/>
                                        </p:tgtEl>
                                        <p:attrNameLst>
                                          <p:attrName>style.visibility</p:attrName>
                                        </p:attrNameLst>
                                      </p:cBhvr>
                                      <p:to>
                                        <p:strVal val="visible"/>
                                      </p:to>
                                    </p:set>
                                    <p:anim calcmode="lin" valueType="num">
                                      <p:cBhvr additive="base">
                                        <p:cTn id="13" dur="500" fill="hold"/>
                                        <p:tgtEl>
                                          <p:spTgt spid="124"/>
                                        </p:tgtEl>
                                        <p:attrNameLst>
                                          <p:attrName>ppt_x</p:attrName>
                                        </p:attrNameLst>
                                      </p:cBhvr>
                                      <p:tavLst>
                                        <p:tav tm="0">
                                          <p:val>
                                            <p:strVal val="0-#ppt_w/2"/>
                                          </p:val>
                                        </p:tav>
                                        <p:tav tm="100000">
                                          <p:val>
                                            <p:strVal val="#ppt_x"/>
                                          </p:val>
                                        </p:tav>
                                      </p:tavLst>
                                    </p:anim>
                                    <p:anim calcmode="lin" valueType="num">
                                      <p:cBhvr additive="base">
                                        <p:cTn id="14" dur="500" fill="hold"/>
                                        <p:tgtEl>
                                          <p:spTgt spid="124"/>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87"/>
                                        </p:tgtEl>
                                        <p:attrNameLst>
                                          <p:attrName>style.visibility</p:attrName>
                                        </p:attrNameLst>
                                      </p:cBhvr>
                                      <p:to>
                                        <p:strVal val="visible"/>
                                      </p:to>
                                    </p:set>
                                    <p:anim calcmode="lin" valueType="num">
                                      <p:cBhvr additive="base">
                                        <p:cTn id="19" dur="500" fill="hold"/>
                                        <p:tgtEl>
                                          <p:spTgt spid="87"/>
                                        </p:tgtEl>
                                        <p:attrNameLst>
                                          <p:attrName>ppt_x</p:attrName>
                                        </p:attrNameLst>
                                      </p:cBhvr>
                                      <p:tavLst>
                                        <p:tav tm="0">
                                          <p:val>
                                            <p:strVal val="0-#ppt_w/2"/>
                                          </p:val>
                                        </p:tav>
                                        <p:tav tm="100000">
                                          <p:val>
                                            <p:strVal val="#ppt_x"/>
                                          </p:val>
                                        </p:tav>
                                      </p:tavLst>
                                    </p:anim>
                                    <p:anim calcmode="lin" valueType="num">
                                      <p:cBhvr additive="base">
                                        <p:cTn id="20" dur="500" fill="hold"/>
                                        <p:tgtEl>
                                          <p:spTgt spid="8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119"/>
                                        </p:tgtEl>
                                        <p:attrNameLst>
                                          <p:attrName>style.visibility</p:attrName>
                                        </p:attrNameLst>
                                      </p:cBhvr>
                                      <p:to>
                                        <p:strVal val="visible"/>
                                      </p:to>
                                    </p:set>
                                    <p:anim calcmode="lin" valueType="num">
                                      <p:cBhvr additive="base">
                                        <p:cTn id="25" dur="500" fill="hold"/>
                                        <p:tgtEl>
                                          <p:spTgt spid="119"/>
                                        </p:tgtEl>
                                        <p:attrNameLst>
                                          <p:attrName>ppt_x</p:attrName>
                                        </p:attrNameLst>
                                      </p:cBhvr>
                                      <p:tavLst>
                                        <p:tav tm="0">
                                          <p:val>
                                            <p:strVal val="0-#ppt_w/2"/>
                                          </p:val>
                                        </p:tav>
                                        <p:tav tm="100000">
                                          <p:val>
                                            <p:strVal val="#ppt_x"/>
                                          </p:val>
                                        </p:tav>
                                      </p:tavLst>
                                    </p:anim>
                                    <p:anim calcmode="lin" valueType="num">
                                      <p:cBhvr additive="base">
                                        <p:cTn id="26" dur="500" fill="hold"/>
                                        <p:tgtEl>
                                          <p:spTgt spid="119"/>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125"/>
                                        </p:tgtEl>
                                        <p:attrNameLst>
                                          <p:attrName>style.visibility</p:attrName>
                                        </p:attrNameLst>
                                      </p:cBhvr>
                                      <p:to>
                                        <p:strVal val="visible"/>
                                      </p:to>
                                    </p:set>
                                    <p:anim calcmode="lin" valueType="num">
                                      <p:cBhvr additive="base">
                                        <p:cTn id="31" dur="500" fill="hold"/>
                                        <p:tgtEl>
                                          <p:spTgt spid="125"/>
                                        </p:tgtEl>
                                        <p:attrNameLst>
                                          <p:attrName>ppt_x</p:attrName>
                                        </p:attrNameLst>
                                      </p:cBhvr>
                                      <p:tavLst>
                                        <p:tav tm="0">
                                          <p:val>
                                            <p:strVal val="0-#ppt_w/2"/>
                                          </p:val>
                                        </p:tav>
                                        <p:tav tm="100000">
                                          <p:val>
                                            <p:strVal val="#ppt_x"/>
                                          </p:val>
                                        </p:tav>
                                      </p:tavLst>
                                    </p:anim>
                                    <p:anim calcmode="lin" valueType="num">
                                      <p:cBhvr additive="base">
                                        <p:cTn id="32" dur="500" fill="hold"/>
                                        <p:tgtEl>
                                          <p:spTgt spid="125"/>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135"/>
                                        </p:tgtEl>
                                        <p:attrNameLst>
                                          <p:attrName>style.visibility</p:attrName>
                                        </p:attrNameLst>
                                      </p:cBhvr>
                                      <p:to>
                                        <p:strVal val="visible"/>
                                      </p:to>
                                    </p:set>
                                    <p:animEffect transition="in" filter="wipe(up)">
                                      <p:cBhvr>
                                        <p:cTn id="37" dur="500"/>
                                        <p:tgtEl>
                                          <p:spTgt spid="13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132"/>
                                        </p:tgtEl>
                                        <p:attrNameLst>
                                          <p:attrName>style.visibility</p:attrName>
                                        </p:attrNameLst>
                                      </p:cBhvr>
                                      <p:to>
                                        <p:strVal val="visible"/>
                                      </p:to>
                                    </p:set>
                                    <p:animEffect transition="in" filter="wipe(down)">
                                      <p:cBhvr>
                                        <p:cTn id="42" dur="500"/>
                                        <p:tgtEl>
                                          <p:spTgt spid="132"/>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126"/>
                                        </p:tgtEl>
                                        <p:attrNameLst>
                                          <p:attrName>style.visibility</p:attrName>
                                        </p:attrNameLst>
                                      </p:cBhvr>
                                      <p:to>
                                        <p:strVal val="visible"/>
                                      </p:to>
                                    </p:set>
                                    <p:animEffect transition="in" filter="wipe(down)">
                                      <p:cBhvr>
                                        <p:cTn id="47" dur="500"/>
                                        <p:tgtEl>
                                          <p:spTgt spid="126"/>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127"/>
                                        </p:tgtEl>
                                        <p:attrNameLst>
                                          <p:attrName>style.visibility</p:attrName>
                                        </p:attrNameLst>
                                      </p:cBhvr>
                                      <p:to>
                                        <p:strVal val="visible"/>
                                      </p:to>
                                    </p:set>
                                    <p:animEffect transition="in" filter="wipe(down)">
                                      <p:cBhvr>
                                        <p:cTn id="52" dur="500"/>
                                        <p:tgtEl>
                                          <p:spTgt spid="127"/>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140"/>
                                        </p:tgtEl>
                                        <p:attrNameLst>
                                          <p:attrName>style.visibility</p:attrName>
                                        </p:attrNameLst>
                                      </p:cBhvr>
                                      <p:to>
                                        <p:strVal val="visible"/>
                                      </p:to>
                                    </p:set>
                                    <p:animEffect transition="in" filter="wipe(down)">
                                      <p:cBhvr>
                                        <p:cTn id="57" dur="1000"/>
                                        <p:tgtEl>
                                          <p:spTgt spid="140"/>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1" fill="hold" nodeType="clickEffect">
                                  <p:stCondLst>
                                    <p:cond delay="0"/>
                                  </p:stCondLst>
                                  <p:childTnLst>
                                    <p:set>
                                      <p:cBhvr>
                                        <p:cTn id="61" dur="1" fill="hold">
                                          <p:stCondLst>
                                            <p:cond delay="0"/>
                                          </p:stCondLst>
                                        </p:cTn>
                                        <p:tgtEl>
                                          <p:spTgt spid="141"/>
                                        </p:tgtEl>
                                        <p:attrNameLst>
                                          <p:attrName>style.visibility</p:attrName>
                                        </p:attrNameLst>
                                      </p:cBhvr>
                                      <p:to>
                                        <p:strVal val="visible"/>
                                      </p:to>
                                    </p:set>
                                    <p:animEffect transition="in" filter="wipe(up)">
                                      <p:cBhvr>
                                        <p:cTn id="62" dur="10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常见的三种计算机网络体系结构</a:t>
              </a:r>
            </a:p>
          </p:txBody>
        </p:sp>
      </p:grpSp>
      <p:grpSp>
        <p:nvGrpSpPr>
          <p:cNvPr id="7" name="组合 6">
            <a:extLst>
              <a:ext uri="{FF2B5EF4-FFF2-40B4-BE49-F238E27FC236}">
                <a16:creationId xmlns:a16="http://schemas.microsoft.com/office/drawing/2014/main" id="{C15A15CD-6A17-25DC-B209-6750831A2890}"/>
              </a:ext>
            </a:extLst>
          </p:cNvPr>
          <p:cNvGrpSpPr/>
          <p:nvPr/>
        </p:nvGrpSpPr>
        <p:grpSpPr>
          <a:xfrm>
            <a:off x="894080" y="1770291"/>
            <a:ext cx="10312398" cy="4390729"/>
            <a:chOff x="894080" y="1770291"/>
            <a:chExt cx="10312398" cy="4390729"/>
          </a:xfrm>
        </p:grpSpPr>
        <p:sp>
          <p:nvSpPr>
            <p:cNvPr id="82" name="矩形 81">
              <a:extLst>
                <a:ext uri="{FF2B5EF4-FFF2-40B4-BE49-F238E27FC236}">
                  <a16:creationId xmlns:a16="http://schemas.microsoft.com/office/drawing/2014/main" id="{15CD67D2-61E2-41CD-8EE2-9C4DC0DA1BA3}"/>
                </a:ext>
              </a:extLst>
            </p:cNvPr>
            <p:cNvSpPr/>
            <p:nvPr/>
          </p:nvSpPr>
          <p:spPr>
            <a:xfrm>
              <a:off x="9244790" y="5222720"/>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83" name="矩形 82">
              <a:extLst>
                <a:ext uri="{FF2B5EF4-FFF2-40B4-BE49-F238E27FC236}">
                  <a16:creationId xmlns:a16="http://schemas.microsoft.com/office/drawing/2014/main" id="{A8059E87-9DE8-4C6C-9C32-2D7604566104}"/>
                </a:ext>
              </a:extLst>
            </p:cNvPr>
            <p:cNvSpPr/>
            <p:nvPr/>
          </p:nvSpPr>
          <p:spPr>
            <a:xfrm>
              <a:off x="9244789" y="3685660"/>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84" name="矩形 83">
              <a:extLst>
                <a:ext uri="{FF2B5EF4-FFF2-40B4-BE49-F238E27FC236}">
                  <a16:creationId xmlns:a16="http://schemas.microsoft.com/office/drawing/2014/main" id="{A673BEA0-59F0-4AE4-85D2-28550307A22A}"/>
                </a:ext>
              </a:extLst>
            </p:cNvPr>
            <p:cNvSpPr/>
            <p:nvPr/>
          </p:nvSpPr>
          <p:spPr>
            <a:xfrm>
              <a:off x="9244790" y="4198980"/>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85" name="矩形 84">
              <a:extLst>
                <a:ext uri="{FF2B5EF4-FFF2-40B4-BE49-F238E27FC236}">
                  <a16:creationId xmlns:a16="http://schemas.microsoft.com/office/drawing/2014/main" id="{3B80BF63-A646-43CA-8EB8-A2FDD31296C5}"/>
                </a:ext>
              </a:extLst>
            </p:cNvPr>
            <p:cNvSpPr/>
            <p:nvPr/>
          </p:nvSpPr>
          <p:spPr>
            <a:xfrm>
              <a:off x="9244790" y="4710850"/>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86" name="矩形 85">
              <a:extLst>
                <a:ext uri="{FF2B5EF4-FFF2-40B4-BE49-F238E27FC236}">
                  <a16:creationId xmlns:a16="http://schemas.microsoft.com/office/drawing/2014/main" id="{0E0251D2-508B-41C9-88D2-50D1A38E7322}"/>
                </a:ext>
              </a:extLst>
            </p:cNvPr>
            <p:cNvSpPr/>
            <p:nvPr/>
          </p:nvSpPr>
          <p:spPr>
            <a:xfrm>
              <a:off x="9244788" y="3172223"/>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89" name="文本框 88">
              <a:extLst>
                <a:ext uri="{FF2B5EF4-FFF2-40B4-BE49-F238E27FC236}">
                  <a16:creationId xmlns:a16="http://schemas.microsoft.com/office/drawing/2014/main" id="{57D018CF-554B-463E-8547-414F523E9C84}"/>
                </a:ext>
              </a:extLst>
            </p:cNvPr>
            <p:cNvSpPr txBox="1"/>
            <p:nvPr/>
          </p:nvSpPr>
          <p:spPr>
            <a:xfrm>
              <a:off x="9244788" y="2796451"/>
              <a:ext cx="1961688" cy="369332"/>
            </a:xfrm>
            <a:prstGeom prst="rect">
              <a:avLst/>
            </a:prstGeom>
            <a:noFill/>
          </p:spPr>
          <p:txBody>
            <a:bodyPr wrap="square" rtlCol="0">
              <a:spAutoFit/>
            </a:bodyPr>
            <a:lstStyle/>
            <a:p>
              <a:pPr algn="ctr"/>
              <a:r>
                <a:rPr lang="zh-CN" altLang="en-US" b="1" dirty="0"/>
                <a:t>原理参考模型</a:t>
              </a:r>
            </a:p>
          </p:txBody>
        </p:sp>
        <p:sp>
          <p:nvSpPr>
            <p:cNvPr id="90" name="文本框 89">
              <a:extLst>
                <a:ext uri="{FF2B5EF4-FFF2-40B4-BE49-F238E27FC236}">
                  <a16:creationId xmlns:a16="http://schemas.microsoft.com/office/drawing/2014/main" id="{34DD493E-77EA-4A6F-8E7F-816BC55558CA}"/>
                </a:ext>
              </a:extLst>
            </p:cNvPr>
            <p:cNvSpPr txBox="1"/>
            <p:nvPr/>
          </p:nvSpPr>
          <p:spPr>
            <a:xfrm>
              <a:off x="9244788" y="5791688"/>
              <a:ext cx="1961688" cy="369332"/>
            </a:xfrm>
            <a:prstGeom prst="rect">
              <a:avLst/>
            </a:prstGeom>
            <a:noFill/>
          </p:spPr>
          <p:txBody>
            <a:bodyPr wrap="square" rtlCol="0">
              <a:spAutoFit/>
            </a:bodyPr>
            <a:lstStyle/>
            <a:p>
              <a:pPr algn="ctr"/>
              <a:r>
                <a:rPr lang="zh-CN" altLang="en-US" b="1" dirty="0"/>
                <a:t>适于</a:t>
              </a:r>
              <a:r>
                <a:rPr lang="zh-CN" altLang="en-US" b="1" dirty="0">
                  <a:solidFill>
                    <a:schemeClr val="accent1">
                      <a:lumMod val="75000"/>
                    </a:schemeClr>
                  </a:solidFill>
                </a:rPr>
                <a:t>教学</a:t>
              </a:r>
              <a:endParaRPr lang="zh-CN" altLang="en-US" b="1" dirty="0"/>
            </a:p>
          </p:txBody>
        </p:sp>
        <p:grpSp>
          <p:nvGrpSpPr>
            <p:cNvPr id="5" name="组合 4">
              <a:extLst>
                <a:ext uri="{FF2B5EF4-FFF2-40B4-BE49-F238E27FC236}">
                  <a16:creationId xmlns:a16="http://schemas.microsoft.com/office/drawing/2014/main" id="{5DCA0F87-0FF4-4849-B15D-761BFB5EF700}"/>
                </a:ext>
              </a:extLst>
            </p:cNvPr>
            <p:cNvGrpSpPr/>
            <p:nvPr/>
          </p:nvGrpSpPr>
          <p:grpSpPr>
            <a:xfrm>
              <a:off x="894080" y="1770291"/>
              <a:ext cx="6091324" cy="4390729"/>
              <a:chOff x="894080" y="1770291"/>
              <a:chExt cx="6091324" cy="4390729"/>
            </a:xfrm>
          </p:grpSpPr>
          <p:sp>
            <p:nvSpPr>
              <p:cNvPr id="67" name="矩形 66">
                <a:extLst>
                  <a:ext uri="{FF2B5EF4-FFF2-40B4-BE49-F238E27FC236}">
                    <a16:creationId xmlns:a16="http://schemas.microsoft.com/office/drawing/2014/main" id="{0D98E50A-B025-4F22-86E2-127B448F9B08}"/>
                  </a:ext>
                </a:extLst>
              </p:cNvPr>
              <p:cNvSpPr/>
              <p:nvPr/>
            </p:nvSpPr>
            <p:spPr>
              <a:xfrm>
                <a:off x="894082" y="5222720"/>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68" name="矩形 67">
                <a:extLst>
                  <a:ext uri="{FF2B5EF4-FFF2-40B4-BE49-F238E27FC236}">
                    <a16:creationId xmlns:a16="http://schemas.microsoft.com/office/drawing/2014/main" id="{04E517D6-606E-45F7-A224-CC6712B061E0}"/>
                  </a:ext>
                </a:extLst>
              </p:cNvPr>
              <p:cNvSpPr/>
              <p:nvPr/>
            </p:nvSpPr>
            <p:spPr>
              <a:xfrm>
                <a:off x="894081" y="3685660"/>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69" name="矩形 68">
                <a:extLst>
                  <a:ext uri="{FF2B5EF4-FFF2-40B4-BE49-F238E27FC236}">
                    <a16:creationId xmlns:a16="http://schemas.microsoft.com/office/drawing/2014/main" id="{9CFCCD46-B004-4AD7-8260-5D2CD9983407}"/>
                  </a:ext>
                </a:extLst>
              </p:cNvPr>
              <p:cNvSpPr/>
              <p:nvPr/>
            </p:nvSpPr>
            <p:spPr>
              <a:xfrm>
                <a:off x="894082" y="4198980"/>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70" name="矩形 69">
                <a:extLst>
                  <a:ext uri="{FF2B5EF4-FFF2-40B4-BE49-F238E27FC236}">
                    <a16:creationId xmlns:a16="http://schemas.microsoft.com/office/drawing/2014/main" id="{6848752C-BC06-4823-ADBD-01AC5A389767}"/>
                  </a:ext>
                </a:extLst>
              </p:cNvPr>
              <p:cNvSpPr/>
              <p:nvPr/>
            </p:nvSpPr>
            <p:spPr>
              <a:xfrm>
                <a:off x="894082" y="4710850"/>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71" name="矩形 70">
                <a:extLst>
                  <a:ext uri="{FF2B5EF4-FFF2-40B4-BE49-F238E27FC236}">
                    <a16:creationId xmlns:a16="http://schemas.microsoft.com/office/drawing/2014/main" id="{F3D89EE7-2454-4853-9C51-9680F1D2282D}"/>
                  </a:ext>
                </a:extLst>
              </p:cNvPr>
              <p:cNvSpPr/>
              <p:nvPr/>
            </p:nvSpPr>
            <p:spPr>
              <a:xfrm>
                <a:off x="894080" y="2146063"/>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72" name="矩形 71">
                <a:extLst>
                  <a:ext uri="{FF2B5EF4-FFF2-40B4-BE49-F238E27FC236}">
                    <a16:creationId xmlns:a16="http://schemas.microsoft.com/office/drawing/2014/main" id="{185B8B9F-4906-409B-89E1-813F4DC62050}"/>
                  </a:ext>
                </a:extLst>
              </p:cNvPr>
              <p:cNvSpPr/>
              <p:nvPr/>
            </p:nvSpPr>
            <p:spPr>
              <a:xfrm>
                <a:off x="894080" y="3173065"/>
                <a:ext cx="1961688" cy="511870"/>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会话层</a:t>
                </a:r>
              </a:p>
            </p:txBody>
          </p:sp>
          <p:sp>
            <p:nvSpPr>
              <p:cNvPr id="73" name="矩形 72">
                <a:extLst>
                  <a:ext uri="{FF2B5EF4-FFF2-40B4-BE49-F238E27FC236}">
                    <a16:creationId xmlns:a16="http://schemas.microsoft.com/office/drawing/2014/main" id="{D0665C3C-039B-4F82-A220-C442DDF548D0}"/>
                  </a:ext>
                </a:extLst>
              </p:cNvPr>
              <p:cNvSpPr/>
              <p:nvPr/>
            </p:nvSpPr>
            <p:spPr>
              <a:xfrm>
                <a:off x="894080" y="2659020"/>
                <a:ext cx="1961688" cy="51187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表示层</a:t>
                </a:r>
              </a:p>
            </p:txBody>
          </p:sp>
          <p:sp>
            <p:nvSpPr>
              <p:cNvPr id="74" name="文本框 73">
                <a:extLst>
                  <a:ext uri="{FF2B5EF4-FFF2-40B4-BE49-F238E27FC236}">
                    <a16:creationId xmlns:a16="http://schemas.microsoft.com/office/drawing/2014/main" id="{78B2BFD4-5542-48EC-8137-C4947898A70E}"/>
                  </a:ext>
                </a:extLst>
              </p:cNvPr>
              <p:cNvSpPr txBox="1"/>
              <p:nvPr/>
            </p:nvSpPr>
            <p:spPr>
              <a:xfrm>
                <a:off x="894080" y="1770291"/>
                <a:ext cx="1961688" cy="369332"/>
              </a:xfrm>
              <a:prstGeom prst="rect">
                <a:avLst/>
              </a:prstGeom>
              <a:noFill/>
            </p:spPr>
            <p:txBody>
              <a:bodyPr wrap="square" rtlCol="0">
                <a:spAutoFit/>
              </a:bodyPr>
              <a:lstStyle/>
              <a:p>
                <a:pPr algn="ctr"/>
                <a:r>
                  <a:rPr lang="en-US" altLang="zh-CN" b="1" dirty="0"/>
                  <a:t>OSI</a:t>
                </a:r>
                <a:r>
                  <a:rPr lang="zh-CN" altLang="en-US" b="1" dirty="0"/>
                  <a:t>参考模型</a:t>
                </a:r>
              </a:p>
            </p:txBody>
          </p:sp>
          <p:sp>
            <p:nvSpPr>
              <p:cNvPr id="75" name="文本框 74">
                <a:extLst>
                  <a:ext uri="{FF2B5EF4-FFF2-40B4-BE49-F238E27FC236}">
                    <a16:creationId xmlns:a16="http://schemas.microsoft.com/office/drawing/2014/main" id="{8CB3198E-09FA-473E-9E7A-ACEA2D080FA6}"/>
                  </a:ext>
                </a:extLst>
              </p:cNvPr>
              <p:cNvSpPr txBox="1"/>
              <p:nvPr/>
            </p:nvSpPr>
            <p:spPr>
              <a:xfrm>
                <a:off x="894080" y="5791688"/>
                <a:ext cx="1961688" cy="369332"/>
              </a:xfrm>
              <a:prstGeom prst="rect">
                <a:avLst/>
              </a:prstGeom>
              <a:noFill/>
            </p:spPr>
            <p:txBody>
              <a:bodyPr wrap="square" rtlCol="0">
                <a:spAutoFit/>
              </a:bodyPr>
              <a:lstStyle/>
              <a:p>
                <a:pPr algn="ctr"/>
                <a:r>
                  <a:rPr lang="zh-CN" altLang="en-US" b="1" dirty="0">
                    <a:solidFill>
                      <a:schemeClr val="accent1">
                        <a:lumMod val="75000"/>
                      </a:schemeClr>
                    </a:solidFill>
                  </a:rPr>
                  <a:t>法律</a:t>
                </a:r>
                <a:r>
                  <a:rPr lang="zh-CN" altLang="en-US" b="1" dirty="0"/>
                  <a:t>标准</a:t>
                </a:r>
              </a:p>
            </p:txBody>
          </p:sp>
          <p:sp>
            <p:nvSpPr>
              <p:cNvPr id="76" name="矩形 75">
                <a:extLst>
                  <a:ext uri="{FF2B5EF4-FFF2-40B4-BE49-F238E27FC236}">
                    <a16:creationId xmlns:a16="http://schemas.microsoft.com/office/drawing/2014/main" id="{0BF13F80-9F49-440A-81C2-2DD483E4110C}"/>
                  </a:ext>
                </a:extLst>
              </p:cNvPr>
              <p:cNvSpPr/>
              <p:nvPr/>
            </p:nvSpPr>
            <p:spPr>
              <a:xfrm>
                <a:off x="5023716" y="5222720"/>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网络接口层</a:t>
                </a:r>
              </a:p>
            </p:txBody>
          </p:sp>
          <p:sp>
            <p:nvSpPr>
              <p:cNvPr id="77" name="矩形 76">
                <a:extLst>
                  <a:ext uri="{FF2B5EF4-FFF2-40B4-BE49-F238E27FC236}">
                    <a16:creationId xmlns:a16="http://schemas.microsoft.com/office/drawing/2014/main" id="{4E9E3BB1-4DCA-414F-8D21-5BBBA4DE7787}"/>
                  </a:ext>
                </a:extLst>
              </p:cNvPr>
              <p:cNvSpPr/>
              <p:nvPr/>
            </p:nvSpPr>
            <p:spPr>
              <a:xfrm>
                <a:off x="5023714" y="4198980"/>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78" name="矩形 77">
                <a:extLst>
                  <a:ext uri="{FF2B5EF4-FFF2-40B4-BE49-F238E27FC236}">
                    <a16:creationId xmlns:a16="http://schemas.microsoft.com/office/drawing/2014/main" id="{1D669B62-F843-4F96-8AAE-837F76F39C65}"/>
                  </a:ext>
                </a:extLst>
              </p:cNvPr>
              <p:cNvSpPr/>
              <p:nvPr/>
            </p:nvSpPr>
            <p:spPr>
              <a:xfrm>
                <a:off x="5023714" y="4710850"/>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网际层</a:t>
                </a:r>
              </a:p>
            </p:txBody>
          </p:sp>
          <p:sp>
            <p:nvSpPr>
              <p:cNvPr id="79" name="矩形 78">
                <a:extLst>
                  <a:ext uri="{FF2B5EF4-FFF2-40B4-BE49-F238E27FC236}">
                    <a16:creationId xmlns:a16="http://schemas.microsoft.com/office/drawing/2014/main" id="{0AEF539E-682D-4988-8738-E781C6BA8FDF}"/>
                  </a:ext>
                </a:extLst>
              </p:cNvPr>
              <p:cNvSpPr/>
              <p:nvPr/>
            </p:nvSpPr>
            <p:spPr>
              <a:xfrm>
                <a:off x="5023714" y="3695820"/>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80" name="文本框 79">
                <a:extLst>
                  <a:ext uri="{FF2B5EF4-FFF2-40B4-BE49-F238E27FC236}">
                    <a16:creationId xmlns:a16="http://schemas.microsoft.com/office/drawing/2014/main" id="{0C78450A-57B6-4F9F-9A22-8ADC00C8D8C8}"/>
                  </a:ext>
                </a:extLst>
              </p:cNvPr>
              <p:cNvSpPr txBox="1"/>
              <p:nvPr/>
            </p:nvSpPr>
            <p:spPr>
              <a:xfrm>
                <a:off x="5023714" y="3314611"/>
                <a:ext cx="1961688" cy="369332"/>
              </a:xfrm>
              <a:prstGeom prst="rect">
                <a:avLst/>
              </a:prstGeom>
              <a:noFill/>
            </p:spPr>
            <p:txBody>
              <a:bodyPr wrap="square" rtlCol="0">
                <a:spAutoFit/>
              </a:bodyPr>
              <a:lstStyle/>
              <a:p>
                <a:pPr algn="ctr"/>
                <a:r>
                  <a:rPr lang="en-US" altLang="zh-CN" b="1" dirty="0"/>
                  <a:t>TCP/IP</a:t>
                </a:r>
                <a:r>
                  <a:rPr lang="zh-CN" altLang="en-US" b="1" dirty="0"/>
                  <a:t>参考模型</a:t>
                </a:r>
              </a:p>
            </p:txBody>
          </p:sp>
          <p:sp>
            <p:nvSpPr>
              <p:cNvPr id="81" name="文本框 80">
                <a:extLst>
                  <a:ext uri="{FF2B5EF4-FFF2-40B4-BE49-F238E27FC236}">
                    <a16:creationId xmlns:a16="http://schemas.microsoft.com/office/drawing/2014/main" id="{72F8428D-2C22-42D8-9966-3CECA9C7F96F}"/>
                  </a:ext>
                </a:extLst>
              </p:cNvPr>
              <p:cNvSpPr txBox="1"/>
              <p:nvPr/>
            </p:nvSpPr>
            <p:spPr>
              <a:xfrm>
                <a:off x="5023714" y="5791688"/>
                <a:ext cx="1961688" cy="369332"/>
              </a:xfrm>
              <a:prstGeom prst="rect">
                <a:avLst/>
              </a:prstGeom>
              <a:noFill/>
            </p:spPr>
            <p:txBody>
              <a:bodyPr wrap="square" rtlCol="0">
                <a:spAutoFit/>
              </a:bodyPr>
              <a:lstStyle/>
              <a:p>
                <a:pPr algn="ctr"/>
                <a:r>
                  <a:rPr lang="zh-CN" altLang="en-US" b="1" dirty="0">
                    <a:solidFill>
                      <a:schemeClr val="accent1">
                        <a:lumMod val="75000"/>
                      </a:schemeClr>
                    </a:solidFill>
                  </a:rPr>
                  <a:t>事实</a:t>
                </a:r>
                <a:r>
                  <a:rPr lang="zh-CN" altLang="en-US" b="1" dirty="0"/>
                  <a:t>标准</a:t>
                </a:r>
              </a:p>
            </p:txBody>
          </p:sp>
          <p:grpSp>
            <p:nvGrpSpPr>
              <p:cNvPr id="29" name="组合 28">
                <a:extLst>
                  <a:ext uri="{FF2B5EF4-FFF2-40B4-BE49-F238E27FC236}">
                    <a16:creationId xmlns:a16="http://schemas.microsoft.com/office/drawing/2014/main" id="{7AEAED83-744B-4A4D-BD22-FAB42E9CDE39}"/>
                  </a:ext>
                </a:extLst>
              </p:cNvPr>
              <p:cNvGrpSpPr/>
              <p:nvPr/>
            </p:nvGrpSpPr>
            <p:grpSpPr>
              <a:xfrm>
                <a:off x="2855768" y="4710850"/>
                <a:ext cx="2183592" cy="1027130"/>
                <a:chOff x="2855768" y="4710850"/>
                <a:chExt cx="2183592" cy="1027130"/>
              </a:xfrm>
            </p:grpSpPr>
            <p:cxnSp>
              <p:nvCxnSpPr>
                <p:cNvPr id="30" name="直接连接符 29">
                  <a:extLst>
                    <a:ext uri="{FF2B5EF4-FFF2-40B4-BE49-F238E27FC236}">
                      <a16:creationId xmlns:a16="http://schemas.microsoft.com/office/drawing/2014/main" id="{FA798D3E-63D7-4B0E-A57D-939A2A50F712}"/>
                    </a:ext>
                  </a:extLst>
                </p:cNvPr>
                <p:cNvCxnSpPr>
                  <a:cxnSpLocks/>
                </p:cNvCxnSpPr>
                <p:nvPr/>
              </p:nvCxnSpPr>
              <p:spPr>
                <a:xfrm>
                  <a:off x="2855768" y="5737980"/>
                  <a:ext cx="2183592"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27BE573F-8B19-40AE-BDA5-74051C054C23}"/>
                    </a:ext>
                  </a:extLst>
                </p:cNvPr>
                <p:cNvCxnSpPr>
                  <a:cxnSpLocks/>
                </p:cNvCxnSpPr>
                <p:nvPr/>
              </p:nvCxnSpPr>
              <p:spPr>
                <a:xfrm>
                  <a:off x="2855768" y="4710850"/>
                  <a:ext cx="2167946" cy="51187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2" name="文本框 31">
                  <a:extLst>
                    <a:ext uri="{FF2B5EF4-FFF2-40B4-BE49-F238E27FC236}">
                      <a16:creationId xmlns:a16="http://schemas.microsoft.com/office/drawing/2014/main" id="{021BA88B-3F33-4761-A40D-E31168778CC7}"/>
                    </a:ext>
                  </a:extLst>
                </p:cNvPr>
                <p:cNvSpPr txBox="1"/>
                <p:nvPr/>
              </p:nvSpPr>
              <p:spPr>
                <a:xfrm>
                  <a:off x="3481136" y="5177541"/>
                  <a:ext cx="757324" cy="369332"/>
                </a:xfrm>
                <a:prstGeom prst="rect">
                  <a:avLst/>
                </a:prstGeom>
                <a:noFill/>
              </p:spPr>
              <p:txBody>
                <a:bodyPr wrap="square" rtlCol="0">
                  <a:spAutoFit/>
                </a:bodyPr>
                <a:lstStyle/>
                <a:p>
                  <a:pPr algn="ctr"/>
                  <a:r>
                    <a:rPr lang="zh-CN" altLang="en-US" b="1" dirty="0"/>
                    <a:t>合并</a:t>
                  </a:r>
                </a:p>
              </p:txBody>
            </p:sp>
          </p:grpSp>
          <p:grpSp>
            <p:nvGrpSpPr>
              <p:cNvPr id="33" name="组合 32">
                <a:extLst>
                  <a:ext uri="{FF2B5EF4-FFF2-40B4-BE49-F238E27FC236}">
                    <a16:creationId xmlns:a16="http://schemas.microsoft.com/office/drawing/2014/main" id="{E26DF5A8-0573-40DC-B302-F1CBE62A195D}"/>
                  </a:ext>
                </a:extLst>
              </p:cNvPr>
              <p:cNvGrpSpPr/>
              <p:nvPr/>
            </p:nvGrpSpPr>
            <p:grpSpPr>
              <a:xfrm>
                <a:off x="2840122" y="2651493"/>
                <a:ext cx="2199238" cy="1555852"/>
                <a:chOff x="2840122" y="2651493"/>
                <a:chExt cx="2199238" cy="1555852"/>
              </a:xfrm>
            </p:grpSpPr>
            <p:cxnSp>
              <p:nvCxnSpPr>
                <p:cNvPr id="34" name="直接连接符 33">
                  <a:extLst>
                    <a:ext uri="{FF2B5EF4-FFF2-40B4-BE49-F238E27FC236}">
                      <a16:creationId xmlns:a16="http://schemas.microsoft.com/office/drawing/2014/main" id="{6A9CE7E7-5DD9-4DE5-AE42-CF97BC2AE39C}"/>
                    </a:ext>
                  </a:extLst>
                </p:cNvPr>
                <p:cNvCxnSpPr>
                  <a:cxnSpLocks/>
                </p:cNvCxnSpPr>
                <p:nvPr/>
              </p:nvCxnSpPr>
              <p:spPr>
                <a:xfrm>
                  <a:off x="2840122" y="3695820"/>
                  <a:ext cx="2199238" cy="5115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CA756B9C-4592-456D-B7D3-E1993578CF93}"/>
                    </a:ext>
                  </a:extLst>
                </p:cNvPr>
                <p:cNvCxnSpPr>
                  <a:cxnSpLocks/>
                </p:cNvCxnSpPr>
                <p:nvPr/>
              </p:nvCxnSpPr>
              <p:spPr>
                <a:xfrm>
                  <a:off x="2840122" y="2651493"/>
                  <a:ext cx="2183592" cy="104261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6003B62A-4407-48C8-B2B2-D194C2DCBBC3}"/>
                    </a:ext>
                  </a:extLst>
                </p:cNvPr>
                <p:cNvSpPr txBox="1"/>
                <p:nvPr/>
              </p:nvSpPr>
              <p:spPr>
                <a:xfrm>
                  <a:off x="3481136" y="3311751"/>
                  <a:ext cx="757324" cy="369332"/>
                </a:xfrm>
                <a:prstGeom prst="rect">
                  <a:avLst/>
                </a:prstGeom>
                <a:noFill/>
              </p:spPr>
              <p:txBody>
                <a:bodyPr wrap="square" rtlCol="0">
                  <a:spAutoFit/>
                </a:bodyPr>
                <a:lstStyle/>
                <a:p>
                  <a:pPr algn="ctr"/>
                  <a:r>
                    <a:rPr lang="zh-CN" altLang="en-US" b="1" dirty="0"/>
                    <a:t>合并</a:t>
                  </a:r>
                </a:p>
              </p:txBody>
            </p:sp>
          </p:grpSp>
        </p:grpSp>
        <p:grpSp>
          <p:nvGrpSpPr>
            <p:cNvPr id="8" name="组合 7">
              <a:extLst>
                <a:ext uri="{FF2B5EF4-FFF2-40B4-BE49-F238E27FC236}">
                  <a16:creationId xmlns:a16="http://schemas.microsoft.com/office/drawing/2014/main" id="{A43E24AA-1F92-44D9-9753-C3A829E75D1C}"/>
                </a:ext>
              </a:extLst>
            </p:cNvPr>
            <p:cNvGrpSpPr/>
            <p:nvPr/>
          </p:nvGrpSpPr>
          <p:grpSpPr>
            <a:xfrm>
              <a:off x="6985402" y="4710850"/>
              <a:ext cx="2259386" cy="1021320"/>
              <a:chOff x="6985402" y="4710850"/>
              <a:chExt cx="2259386" cy="1021320"/>
            </a:xfrm>
          </p:grpSpPr>
          <p:cxnSp>
            <p:nvCxnSpPr>
              <p:cNvPr id="38" name="直接连接符 37">
                <a:extLst>
                  <a:ext uri="{FF2B5EF4-FFF2-40B4-BE49-F238E27FC236}">
                    <a16:creationId xmlns:a16="http://schemas.microsoft.com/office/drawing/2014/main" id="{18F401A0-46C1-4606-AD57-BB0DD1312B8E}"/>
                  </a:ext>
                </a:extLst>
              </p:cNvPr>
              <p:cNvCxnSpPr>
                <a:cxnSpLocks/>
              </p:cNvCxnSpPr>
              <p:nvPr/>
            </p:nvCxnSpPr>
            <p:spPr>
              <a:xfrm flipV="1">
                <a:off x="6985402" y="4710850"/>
                <a:ext cx="2259386" cy="51187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C43B2A29-F78E-4A46-96A2-99ABC6264165}"/>
                  </a:ext>
                </a:extLst>
              </p:cNvPr>
              <p:cNvCxnSpPr>
                <a:cxnSpLocks/>
              </p:cNvCxnSpPr>
              <p:nvPr/>
            </p:nvCxnSpPr>
            <p:spPr>
              <a:xfrm>
                <a:off x="7005722" y="5732170"/>
                <a:ext cx="2183592"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2" name="文本框 41">
                <a:extLst>
                  <a:ext uri="{FF2B5EF4-FFF2-40B4-BE49-F238E27FC236}">
                    <a16:creationId xmlns:a16="http://schemas.microsoft.com/office/drawing/2014/main" id="{EBB955C8-44E5-4C4C-BDF7-A6D1086DECD2}"/>
                  </a:ext>
                </a:extLst>
              </p:cNvPr>
              <p:cNvSpPr txBox="1"/>
              <p:nvPr/>
            </p:nvSpPr>
            <p:spPr>
              <a:xfrm>
                <a:off x="7509767" y="5177541"/>
                <a:ext cx="1210655" cy="369332"/>
              </a:xfrm>
              <a:prstGeom prst="rect">
                <a:avLst/>
              </a:prstGeom>
              <a:noFill/>
            </p:spPr>
            <p:txBody>
              <a:bodyPr wrap="square" rtlCol="0">
                <a:spAutoFit/>
              </a:bodyPr>
              <a:lstStyle/>
              <a:p>
                <a:pPr algn="ctr"/>
                <a:r>
                  <a:rPr lang="zh-CN" altLang="en-US" b="1" dirty="0"/>
                  <a:t>重新划分</a:t>
                </a:r>
              </a:p>
            </p:txBody>
          </p:sp>
        </p:grpSp>
      </p:grpSp>
    </p:spTree>
    <p:extLst>
      <p:ext uri="{BB962C8B-B14F-4D97-AF65-F5344CB8AC3E}">
        <p14:creationId xmlns:p14="http://schemas.microsoft.com/office/powerpoint/2010/main" val="1193089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800" decel="100000"/>
                                        <p:tgtEl>
                                          <p:spTgt spid="7"/>
                                        </p:tgtEl>
                                      </p:cBhvr>
                                    </p:animEffect>
                                    <p:anim calcmode="lin" valueType="num">
                                      <p:cBhvr>
                                        <p:cTn id="8" dur="800" decel="100000" fill="hold"/>
                                        <p:tgtEl>
                                          <p:spTgt spid="7"/>
                                        </p:tgtEl>
                                        <p:attrNameLst>
                                          <p:attrName>style.rotation</p:attrName>
                                        </p:attrNameLst>
                                      </p:cBhvr>
                                      <p:tavLst>
                                        <p:tav tm="0">
                                          <p:val>
                                            <p:fltVal val="-90"/>
                                          </p:val>
                                        </p:tav>
                                        <p:tav tm="100000">
                                          <p:val>
                                            <p:fltVal val="0"/>
                                          </p:val>
                                        </p:tav>
                                      </p:tavLst>
                                    </p:anim>
                                    <p:anim calcmode="lin" valueType="num">
                                      <p:cBhvr>
                                        <p:cTn id="9" dur="800" decel="100000" fill="hold"/>
                                        <p:tgtEl>
                                          <p:spTgt spid="7"/>
                                        </p:tgtEl>
                                        <p:attrNameLst>
                                          <p:attrName>ppt_x</p:attrName>
                                        </p:attrNameLst>
                                      </p:cBhvr>
                                      <p:tavLst>
                                        <p:tav tm="0">
                                          <p:val>
                                            <p:strVal val="#ppt_x+0.4"/>
                                          </p:val>
                                        </p:tav>
                                        <p:tav tm="100000">
                                          <p:val>
                                            <p:strVal val="#ppt_x-0.05"/>
                                          </p:val>
                                        </p:tav>
                                      </p:tavLst>
                                    </p:anim>
                                    <p:anim calcmode="lin" valueType="num">
                                      <p:cBhvr>
                                        <p:cTn id="10" dur="800" decel="100000" fill="hold"/>
                                        <p:tgtEl>
                                          <p:spTgt spid="7"/>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7"/>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7"/>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íşḷide">
            <a:extLst>
              <a:ext uri="{FF2B5EF4-FFF2-40B4-BE49-F238E27FC236}">
                <a16:creationId xmlns:a16="http://schemas.microsoft.com/office/drawing/2014/main" id="{BCA8AB15-F70B-41BB-904E-E77363F8E742}"/>
              </a:ext>
            </a:extLst>
          </p:cNvPr>
          <p:cNvGrpSpPr/>
          <p:nvPr/>
        </p:nvGrpSpPr>
        <p:grpSpPr>
          <a:xfrm>
            <a:off x="304801" y="749300"/>
            <a:ext cx="3204266" cy="1685995"/>
            <a:chOff x="1824547" y="1772033"/>
            <a:chExt cx="3204266" cy="1685995"/>
          </a:xfrm>
        </p:grpSpPr>
        <p:grpSp>
          <p:nvGrpSpPr>
            <p:cNvPr id="41" name="íṧḻidê">
              <a:extLst>
                <a:ext uri="{FF2B5EF4-FFF2-40B4-BE49-F238E27FC236}">
                  <a16:creationId xmlns:a16="http://schemas.microsoft.com/office/drawing/2014/main" id="{338D01F5-B30C-42E0-AC31-1E0C8B79BAB0}"/>
                </a:ext>
              </a:extLst>
            </p:cNvPr>
            <p:cNvGrpSpPr/>
            <p:nvPr/>
          </p:nvGrpSpPr>
          <p:grpSpPr>
            <a:xfrm>
              <a:off x="1900723" y="3350028"/>
              <a:ext cx="2255352" cy="108000"/>
              <a:chOff x="1414882" y="3594331"/>
              <a:chExt cx="2160000" cy="108000"/>
            </a:xfrm>
          </p:grpSpPr>
          <p:sp>
            <p:nvSpPr>
              <p:cNvPr id="44" name="ï$lïďê">
                <a:extLst>
                  <a:ext uri="{FF2B5EF4-FFF2-40B4-BE49-F238E27FC236}">
                    <a16:creationId xmlns:a16="http://schemas.microsoft.com/office/drawing/2014/main" id="{5A53CEB9-C07B-4DD8-99A8-63D5151B9CC5}"/>
                  </a:ext>
                </a:extLst>
              </p:cNvPr>
              <p:cNvSpPr/>
              <p:nvPr/>
            </p:nvSpPr>
            <p:spPr>
              <a:xfrm>
                <a:off x="1414882" y="3594331"/>
                <a:ext cx="2160000" cy="108000"/>
              </a:xfrm>
              <a:prstGeom prst="roundRect">
                <a:avLst>
                  <a:gd name="adj" fmla="val 50000"/>
                </a:avLst>
              </a:prstGeom>
              <a:solidFill>
                <a:schemeClr val="tx1">
                  <a:lumMod val="50000"/>
                  <a:lumOff val="50000"/>
                  <a:alpha val="14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sp>
            <p:nvSpPr>
              <p:cNvPr id="45" name="ï$liḍê">
                <a:extLst>
                  <a:ext uri="{FF2B5EF4-FFF2-40B4-BE49-F238E27FC236}">
                    <a16:creationId xmlns:a16="http://schemas.microsoft.com/office/drawing/2014/main" id="{38A10875-3383-4AF3-89E4-FF3037E71193}"/>
                  </a:ext>
                </a:extLst>
              </p:cNvPr>
              <p:cNvSpPr/>
              <p:nvPr/>
            </p:nvSpPr>
            <p:spPr>
              <a:xfrm>
                <a:off x="1414882" y="3594331"/>
                <a:ext cx="1080000" cy="108000"/>
              </a:xfrm>
              <a:prstGeom prst="roundRect">
                <a:avLst>
                  <a:gd name="adj" fmla="val 50000"/>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grpSp>
        <p:sp>
          <p:nvSpPr>
            <p:cNvPr id="43" name="iṥḷîdê">
              <a:extLst>
                <a:ext uri="{FF2B5EF4-FFF2-40B4-BE49-F238E27FC236}">
                  <a16:creationId xmlns:a16="http://schemas.microsoft.com/office/drawing/2014/main" id="{54BFA9F9-00B1-46A8-BF3A-D0672964F5A1}"/>
                </a:ext>
              </a:extLst>
            </p:cNvPr>
            <p:cNvSpPr/>
            <p:nvPr/>
          </p:nvSpPr>
          <p:spPr>
            <a:xfrm>
              <a:off x="1824547" y="1772033"/>
              <a:ext cx="3204266" cy="1294978"/>
            </a:xfrm>
            <a:prstGeom prst="rect">
              <a:avLst/>
            </a:prstGeom>
          </p:spPr>
          <p:txBody>
            <a:bodyPr anchor="b" anchorCtr="0">
              <a:noAutofit/>
            </a:bodyPr>
            <a:lstStyle/>
            <a:p>
              <a:pPr>
                <a:buSzPct val="25000"/>
              </a:pPr>
              <a:r>
                <a:rPr lang="zh-CN" altLang="en-US" sz="3200" b="1" dirty="0"/>
                <a:t>我国互联网</a:t>
              </a:r>
              <a:endParaRPr lang="en-US" altLang="zh-CN" sz="3200" b="1" dirty="0"/>
            </a:p>
            <a:p>
              <a:pPr>
                <a:buSzPct val="25000"/>
              </a:pPr>
              <a:r>
                <a:rPr lang="zh-CN" altLang="en-US" sz="3200" b="1" dirty="0"/>
                <a:t>发展情况</a:t>
              </a:r>
              <a:endParaRPr lang="en-US" altLang="zh-CN" sz="3200" b="1" dirty="0"/>
            </a:p>
          </p:txBody>
        </p:sp>
      </p:grpSp>
      <p:pic>
        <p:nvPicPr>
          <p:cNvPr id="3" name="图片 2">
            <a:extLst>
              <a:ext uri="{FF2B5EF4-FFF2-40B4-BE49-F238E27FC236}">
                <a16:creationId xmlns:a16="http://schemas.microsoft.com/office/drawing/2014/main" id="{2E40E868-665A-7476-3DD7-BF8EED533927}"/>
              </a:ext>
            </a:extLst>
          </p:cNvPr>
          <p:cNvPicPr>
            <a:picLocks noChangeAspect="1"/>
          </p:cNvPicPr>
          <p:nvPr/>
        </p:nvPicPr>
        <p:blipFill>
          <a:blip r:embed="rId3"/>
          <a:stretch>
            <a:fillRect/>
          </a:stretch>
        </p:blipFill>
        <p:spPr>
          <a:xfrm>
            <a:off x="3348317" y="765710"/>
            <a:ext cx="5495366" cy="5673190"/>
          </a:xfrm>
          <a:prstGeom prst="rect">
            <a:avLst/>
          </a:prstGeom>
        </p:spPr>
      </p:pic>
    </p:spTree>
    <p:custDataLst>
      <p:tags r:id="rId1"/>
    </p:custDataLst>
    <p:extLst>
      <p:ext uri="{BB962C8B-B14F-4D97-AF65-F5344CB8AC3E}">
        <p14:creationId xmlns:p14="http://schemas.microsoft.com/office/powerpoint/2010/main" val="2972778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303" name="组合 302"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0592B531-BCD8-4579-8DD8-05450A203F63}"/>
              </a:ext>
            </a:extLst>
          </p:cNvPr>
          <p:cNvGrpSpPr>
            <a:grpSpLocks noChangeAspect="1"/>
          </p:cNvGrpSpPr>
          <p:nvPr/>
        </p:nvGrpSpPr>
        <p:grpSpPr>
          <a:xfrm>
            <a:off x="528320" y="2309215"/>
            <a:ext cx="4825519" cy="2569770"/>
            <a:chOff x="2525713" y="1527688"/>
            <a:chExt cx="7140575" cy="3802625"/>
          </a:xfrm>
        </p:grpSpPr>
        <p:sp>
          <p:nvSpPr>
            <p:cNvPr id="304" name="iṣḷïḋè">
              <a:extLst>
                <a:ext uri="{FF2B5EF4-FFF2-40B4-BE49-F238E27FC236}">
                  <a16:creationId xmlns:a16="http://schemas.microsoft.com/office/drawing/2014/main" id="{22D5B93C-B9E8-4D92-A797-4670CFDFE085}"/>
                </a:ext>
              </a:extLst>
            </p:cNvPr>
            <p:cNvSpPr/>
            <p:nvPr/>
          </p:nvSpPr>
          <p:spPr bwMode="auto">
            <a:xfrm>
              <a:off x="2525713" y="1527688"/>
              <a:ext cx="7140575" cy="3802625"/>
            </a:xfrm>
            <a:custGeom>
              <a:avLst/>
              <a:gdLst>
                <a:gd name="T0" fmla="*/ 459 w 1693"/>
                <a:gd name="T1" fmla="*/ 159 h 901"/>
                <a:gd name="T2" fmla="*/ 210 w 1693"/>
                <a:gd name="T3" fmla="*/ 259 h 901"/>
                <a:gd name="T4" fmla="*/ 15 w 1693"/>
                <a:gd name="T5" fmla="*/ 435 h 901"/>
                <a:gd name="T6" fmla="*/ 3 w 1693"/>
                <a:gd name="T7" fmla="*/ 508 h 901"/>
                <a:gd name="T8" fmla="*/ 108 w 1693"/>
                <a:gd name="T9" fmla="*/ 632 h 901"/>
                <a:gd name="T10" fmla="*/ 447 w 1693"/>
                <a:gd name="T11" fmla="*/ 776 h 901"/>
                <a:gd name="T12" fmla="*/ 587 w 1693"/>
                <a:gd name="T13" fmla="*/ 851 h 901"/>
                <a:gd name="T14" fmla="*/ 957 w 1693"/>
                <a:gd name="T15" fmla="*/ 815 h 901"/>
                <a:gd name="T16" fmla="*/ 1084 w 1693"/>
                <a:gd name="T17" fmla="*/ 724 h 901"/>
                <a:gd name="T18" fmla="*/ 1322 w 1693"/>
                <a:gd name="T19" fmla="*/ 690 h 901"/>
                <a:gd name="T20" fmla="*/ 1562 w 1693"/>
                <a:gd name="T21" fmla="*/ 661 h 901"/>
                <a:gd name="T22" fmla="*/ 1670 w 1693"/>
                <a:gd name="T23" fmla="*/ 466 h 901"/>
                <a:gd name="T24" fmla="*/ 1568 w 1693"/>
                <a:gd name="T25" fmla="*/ 358 h 901"/>
                <a:gd name="T26" fmla="*/ 1428 w 1693"/>
                <a:gd name="T27" fmla="*/ 298 h 901"/>
                <a:gd name="T28" fmla="*/ 1075 w 1693"/>
                <a:gd name="T29" fmla="*/ 42 h 901"/>
                <a:gd name="T30" fmla="*/ 737 w 1693"/>
                <a:gd name="T31" fmla="*/ 59 h 901"/>
                <a:gd name="T32" fmla="*/ 601 w 1693"/>
                <a:gd name="T33" fmla="*/ 87 h 901"/>
                <a:gd name="T34" fmla="*/ 459 w 1693"/>
                <a:gd name="T35" fmla="*/ 15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3" h="901">
                  <a:moveTo>
                    <a:pt x="459" y="159"/>
                  </a:moveTo>
                  <a:cubicBezTo>
                    <a:pt x="380" y="200"/>
                    <a:pt x="292" y="222"/>
                    <a:pt x="210" y="259"/>
                  </a:cubicBezTo>
                  <a:cubicBezTo>
                    <a:pt x="128" y="296"/>
                    <a:pt x="49" y="352"/>
                    <a:pt x="15" y="435"/>
                  </a:cubicBezTo>
                  <a:cubicBezTo>
                    <a:pt x="6" y="458"/>
                    <a:pt x="0" y="483"/>
                    <a:pt x="3" y="508"/>
                  </a:cubicBezTo>
                  <a:cubicBezTo>
                    <a:pt x="10" y="564"/>
                    <a:pt x="59" y="605"/>
                    <a:pt x="108" y="632"/>
                  </a:cubicBezTo>
                  <a:cubicBezTo>
                    <a:pt x="215" y="693"/>
                    <a:pt x="338" y="719"/>
                    <a:pt x="447" y="776"/>
                  </a:cubicBezTo>
                  <a:cubicBezTo>
                    <a:pt x="494" y="800"/>
                    <a:pt x="538" y="830"/>
                    <a:pt x="587" y="851"/>
                  </a:cubicBezTo>
                  <a:cubicBezTo>
                    <a:pt x="706" y="901"/>
                    <a:pt x="850" y="887"/>
                    <a:pt x="957" y="815"/>
                  </a:cubicBezTo>
                  <a:cubicBezTo>
                    <a:pt x="1001" y="785"/>
                    <a:pt x="1038" y="748"/>
                    <a:pt x="1084" y="724"/>
                  </a:cubicBezTo>
                  <a:cubicBezTo>
                    <a:pt x="1156" y="687"/>
                    <a:pt x="1241" y="687"/>
                    <a:pt x="1322" y="690"/>
                  </a:cubicBezTo>
                  <a:cubicBezTo>
                    <a:pt x="1403" y="692"/>
                    <a:pt x="1488" y="695"/>
                    <a:pt x="1562" y="661"/>
                  </a:cubicBezTo>
                  <a:cubicBezTo>
                    <a:pt x="1635" y="627"/>
                    <a:pt x="1693" y="543"/>
                    <a:pt x="1670" y="466"/>
                  </a:cubicBezTo>
                  <a:cubicBezTo>
                    <a:pt x="1655" y="417"/>
                    <a:pt x="1613" y="382"/>
                    <a:pt x="1568" y="358"/>
                  </a:cubicBezTo>
                  <a:cubicBezTo>
                    <a:pt x="1523" y="335"/>
                    <a:pt x="1473" y="321"/>
                    <a:pt x="1428" y="298"/>
                  </a:cubicBezTo>
                  <a:cubicBezTo>
                    <a:pt x="1298" y="231"/>
                    <a:pt x="1212" y="93"/>
                    <a:pt x="1075" y="42"/>
                  </a:cubicBezTo>
                  <a:cubicBezTo>
                    <a:pt x="965" y="0"/>
                    <a:pt x="845" y="22"/>
                    <a:pt x="737" y="59"/>
                  </a:cubicBezTo>
                  <a:cubicBezTo>
                    <a:pt x="692" y="75"/>
                    <a:pt x="647" y="72"/>
                    <a:pt x="601" y="87"/>
                  </a:cubicBezTo>
                  <a:cubicBezTo>
                    <a:pt x="551" y="103"/>
                    <a:pt x="506" y="134"/>
                    <a:pt x="459" y="159"/>
                  </a:cubicBezTo>
                  <a:close/>
                </a:path>
              </a:pathLst>
            </a:custGeom>
            <a:solidFill>
              <a:srgbClr val="68AFFD">
                <a:alpha val="20000"/>
              </a:srgbClr>
            </a:solidFill>
            <a:ln>
              <a:noFill/>
            </a:ln>
          </p:spPr>
          <p:txBody>
            <a:bodyPr anchor="ctr"/>
            <a:lstStyle/>
            <a:p>
              <a:pPr algn="ctr"/>
              <a:endParaRPr/>
            </a:p>
          </p:txBody>
        </p:sp>
        <p:sp>
          <p:nvSpPr>
            <p:cNvPr id="305" name="iŝḻiďe">
              <a:extLst>
                <a:ext uri="{FF2B5EF4-FFF2-40B4-BE49-F238E27FC236}">
                  <a16:creationId xmlns:a16="http://schemas.microsoft.com/office/drawing/2014/main" id="{0F6277B6-DE8F-4669-99B6-372BDFB02069}"/>
                </a:ext>
              </a:extLst>
            </p:cNvPr>
            <p:cNvSpPr/>
            <p:nvPr/>
          </p:nvSpPr>
          <p:spPr bwMode="auto">
            <a:xfrm>
              <a:off x="4140915" y="2911568"/>
              <a:ext cx="3421145" cy="1012546"/>
            </a:xfrm>
            <a:custGeom>
              <a:avLst/>
              <a:gdLst>
                <a:gd name="T0" fmla="*/ 406 w 811"/>
                <a:gd name="T1" fmla="*/ 240 h 240"/>
                <a:gd name="T2" fmla="*/ 0 w 811"/>
                <a:gd name="T3" fmla="*/ 120 h 240"/>
                <a:gd name="T4" fmla="*/ 406 w 811"/>
                <a:gd name="T5" fmla="*/ 0 h 240"/>
                <a:gd name="T6" fmla="*/ 811 w 811"/>
                <a:gd name="T7" fmla="*/ 120 h 240"/>
                <a:gd name="T8" fmla="*/ 406 w 811"/>
                <a:gd name="T9" fmla="*/ 240 h 240"/>
                <a:gd name="T10" fmla="*/ 406 w 811"/>
                <a:gd name="T11" fmla="*/ 11 h 240"/>
                <a:gd name="T12" fmla="*/ 11 w 811"/>
                <a:gd name="T13" fmla="*/ 120 h 240"/>
                <a:gd name="T14" fmla="*/ 406 w 811"/>
                <a:gd name="T15" fmla="*/ 229 h 240"/>
                <a:gd name="T16" fmla="*/ 800 w 811"/>
                <a:gd name="T17" fmla="*/ 120 h 240"/>
                <a:gd name="T18" fmla="*/ 406 w 811"/>
                <a:gd name="T19" fmla="*/ 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1" h="240">
                  <a:moveTo>
                    <a:pt x="406" y="240"/>
                  </a:moveTo>
                  <a:cubicBezTo>
                    <a:pt x="178" y="240"/>
                    <a:pt x="0" y="187"/>
                    <a:pt x="0" y="120"/>
                  </a:cubicBezTo>
                  <a:cubicBezTo>
                    <a:pt x="0" y="53"/>
                    <a:pt x="178" y="0"/>
                    <a:pt x="406" y="0"/>
                  </a:cubicBezTo>
                  <a:cubicBezTo>
                    <a:pt x="633" y="0"/>
                    <a:pt x="811" y="53"/>
                    <a:pt x="811" y="120"/>
                  </a:cubicBezTo>
                  <a:cubicBezTo>
                    <a:pt x="811" y="187"/>
                    <a:pt x="633" y="240"/>
                    <a:pt x="406" y="240"/>
                  </a:cubicBezTo>
                  <a:close/>
                  <a:moveTo>
                    <a:pt x="406" y="11"/>
                  </a:moveTo>
                  <a:cubicBezTo>
                    <a:pt x="192" y="11"/>
                    <a:pt x="11" y="61"/>
                    <a:pt x="11" y="120"/>
                  </a:cubicBezTo>
                  <a:cubicBezTo>
                    <a:pt x="11" y="179"/>
                    <a:pt x="192" y="229"/>
                    <a:pt x="406" y="229"/>
                  </a:cubicBezTo>
                  <a:cubicBezTo>
                    <a:pt x="620" y="229"/>
                    <a:pt x="800" y="179"/>
                    <a:pt x="800" y="120"/>
                  </a:cubicBezTo>
                  <a:cubicBezTo>
                    <a:pt x="800" y="61"/>
                    <a:pt x="620" y="11"/>
                    <a:pt x="406"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6" name="îṡliďé">
              <a:extLst>
                <a:ext uri="{FF2B5EF4-FFF2-40B4-BE49-F238E27FC236}">
                  <a16:creationId xmlns:a16="http://schemas.microsoft.com/office/drawing/2014/main" id="{959903A5-E9AE-49D0-9991-7129DE40F37E}"/>
                </a:ext>
              </a:extLst>
            </p:cNvPr>
            <p:cNvSpPr/>
            <p:nvPr/>
          </p:nvSpPr>
          <p:spPr bwMode="auto">
            <a:xfrm>
              <a:off x="2959951" y="2546321"/>
              <a:ext cx="5892648" cy="1854642"/>
            </a:xfrm>
            <a:custGeom>
              <a:avLst/>
              <a:gdLst>
                <a:gd name="T0" fmla="*/ 698 w 1397"/>
                <a:gd name="T1" fmla="*/ 440 h 440"/>
                <a:gd name="T2" fmla="*/ 206 w 1397"/>
                <a:gd name="T3" fmla="*/ 377 h 440"/>
                <a:gd name="T4" fmla="*/ 0 w 1397"/>
                <a:gd name="T5" fmla="*/ 220 h 440"/>
                <a:gd name="T6" fmla="*/ 206 w 1397"/>
                <a:gd name="T7" fmla="*/ 63 h 440"/>
                <a:gd name="T8" fmla="*/ 698 w 1397"/>
                <a:gd name="T9" fmla="*/ 0 h 440"/>
                <a:gd name="T10" fmla="*/ 1190 w 1397"/>
                <a:gd name="T11" fmla="*/ 63 h 440"/>
                <a:gd name="T12" fmla="*/ 1397 w 1397"/>
                <a:gd name="T13" fmla="*/ 220 h 440"/>
                <a:gd name="T14" fmla="*/ 1190 w 1397"/>
                <a:gd name="T15" fmla="*/ 377 h 440"/>
                <a:gd name="T16" fmla="*/ 698 w 1397"/>
                <a:gd name="T17" fmla="*/ 440 h 440"/>
                <a:gd name="T18" fmla="*/ 698 w 1397"/>
                <a:gd name="T19" fmla="*/ 11 h 440"/>
                <a:gd name="T20" fmla="*/ 210 w 1397"/>
                <a:gd name="T21" fmla="*/ 74 h 440"/>
                <a:gd name="T22" fmla="*/ 11 w 1397"/>
                <a:gd name="T23" fmla="*/ 220 h 440"/>
                <a:gd name="T24" fmla="*/ 210 w 1397"/>
                <a:gd name="T25" fmla="*/ 366 h 440"/>
                <a:gd name="T26" fmla="*/ 698 w 1397"/>
                <a:gd name="T27" fmla="*/ 429 h 440"/>
                <a:gd name="T28" fmla="*/ 1186 w 1397"/>
                <a:gd name="T29" fmla="*/ 366 h 440"/>
                <a:gd name="T30" fmla="*/ 1385 w 1397"/>
                <a:gd name="T31" fmla="*/ 220 h 440"/>
                <a:gd name="T32" fmla="*/ 1186 w 1397"/>
                <a:gd name="T33" fmla="*/ 74 h 440"/>
                <a:gd name="T34" fmla="*/ 698 w 1397"/>
                <a:gd name="T35" fmla="*/ 11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97" h="440">
                  <a:moveTo>
                    <a:pt x="698" y="440"/>
                  </a:moveTo>
                  <a:cubicBezTo>
                    <a:pt x="512" y="440"/>
                    <a:pt x="338" y="418"/>
                    <a:pt x="206" y="377"/>
                  </a:cubicBezTo>
                  <a:cubicBezTo>
                    <a:pt x="73" y="336"/>
                    <a:pt x="0" y="280"/>
                    <a:pt x="0" y="220"/>
                  </a:cubicBezTo>
                  <a:cubicBezTo>
                    <a:pt x="0" y="160"/>
                    <a:pt x="73" y="104"/>
                    <a:pt x="206" y="63"/>
                  </a:cubicBezTo>
                  <a:cubicBezTo>
                    <a:pt x="338" y="22"/>
                    <a:pt x="513" y="0"/>
                    <a:pt x="698" y="0"/>
                  </a:cubicBezTo>
                  <a:cubicBezTo>
                    <a:pt x="884" y="0"/>
                    <a:pt x="1059" y="22"/>
                    <a:pt x="1190" y="63"/>
                  </a:cubicBezTo>
                  <a:cubicBezTo>
                    <a:pt x="1323" y="104"/>
                    <a:pt x="1397" y="160"/>
                    <a:pt x="1397" y="220"/>
                  </a:cubicBezTo>
                  <a:cubicBezTo>
                    <a:pt x="1397" y="280"/>
                    <a:pt x="1323" y="336"/>
                    <a:pt x="1190" y="377"/>
                  </a:cubicBezTo>
                  <a:cubicBezTo>
                    <a:pt x="1058" y="418"/>
                    <a:pt x="884" y="440"/>
                    <a:pt x="698" y="440"/>
                  </a:cubicBezTo>
                  <a:close/>
                  <a:moveTo>
                    <a:pt x="698" y="11"/>
                  </a:moveTo>
                  <a:cubicBezTo>
                    <a:pt x="514" y="11"/>
                    <a:pt x="340" y="33"/>
                    <a:pt x="210" y="74"/>
                  </a:cubicBezTo>
                  <a:cubicBezTo>
                    <a:pt x="83" y="113"/>
                    <a:pt x="11" y="166"/>
                    <a:pt x="11" y="220"/>
                  </a:cubicBezTo>
                  <a:cubicBezTo>
                    <a:pt x="11" y="274"/>
                    <a:pt x="83" y="327"/>
                    <a:pt x="210" y="366"/>
                  </a:cubicBezTo>
                  <a:cubicBezTo>
                    <a:pt x="340" y="407"/>
                    <a:pt x="514" y="429"/>
                    <a:pt x="698" y="429"/>
                  </a:cubicBezTo>
                  <a:cubicBezTo>
                    <a:pt x="882" y="429"/>
                    <a:pt x="1056" y="407"/>
                    <a:pt x="1186" y="366"/>
                  </a:cubicBezTo>
                  <a:cubicBezTo>
                    <a:pt x="1313" y="327"/>
                    <a:pt x="1385" y="274"/>
                    <a:pt x="1385" y="220"/>
                  </a:cubicBezTo>
                  <a:cubicBezTo>
                    <a:pt x="1385" y="166"/>
                    <a:pt x="1313" y="113"/>
                    <a:pt x="1186" y="74"/>
                  </a:cubicBezTo>
                  <a:cubicBezTo>
                    <a:pt x="1056" y="33"/>
                    <a:pt x="883" y="11"/>
                    <a:pt x="698"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7" name="ïṡ1iḋe">
              <a:extLst>
                <a:ext uri="{FF2B5EF4-FFF2-40B4-BE49-F238E27FC236}">
                  <a16:creationId xmlns:a16="http://schemas.microsoft.com/office/drawing/2014/main" id="{36C951C6-E899-4228-AD40-21014C6F32C2}"/>
                </a:ext>
              </a:extLst>
            </p:cNvPr>
            <p:cNvSpPr/>
            <p:nvPr/>
          </p:nvSpPr>
          <p:spPr bwMode="auto">
            <a:xfrm>
              <a:off x="5216364" y="2528059"/>
              <a:ext cx="1308802" cy="1300685"/>
            </a:xfrm>
            <a:custGeom>
              <a:avLst/>
              <a:gdLst>
                <a:gd name="T0" fmla="*/ 181 w 310"/>
                <a:gd name="T1" fmla="*/ 69 h 308"/>
                <a:gd name="T2" fmla="*/ 180 w 310"/>
                <a:gd name="T3" fmla="*/ 82 h 308"/>
                <a:gd name="T4" fmla="*/ 177 w 310"/>
                <a:gd name="T5" fmla="*/ 73 h 308"/>
                <a:gd name="T6" fmla="*/ 176 w 310"/>
                <a:gd name="T7" fmla="*/ 33 h 308"/>
                <a:gd name="T8" fmla="*/ 157 w 310"/>
                <a:gd name="T9" fmla="*/ 49 h 308"/>
                <a:gd name="T10" fmla="*/ 119 w 310"/>
                <a:gd name="T11" fmla="*/ 57 h 308"/>
                <a:gd name="T12" fmla="*/ 135 w 310"/>
                <a:gd name="T13" fmla="*/ 32 h 308"/>
                <a:gd name="T14" fmla="*/ 169 w 310"/>
                <a:gd name="T15" fmla="*/ 56 h 308"/>
                <a:gd name="T16" fmla="*/ 120 w 310"/>
                <a:gd name="T17" fmla="*/ 30 h 308"/>
                <a:gd name="T18" fmla="*/ 92 w 310"/>
                <a:gd name="T19" fmla="*/ 37 h 308"/>
                <a:gd name="T20" fmla="*/ 91 w 310"/>
                <a:gd name="T21" fmla="*/ 45 h 308"/>
                <a:gd name="T22" fmla="*/ 97 w 310"/>
                <a:gd name="T23" fmla="*/ 61 h 308"/>
                <a:gd name="T24" fmla="*/ 80 w 310"/>
                <a:gd name="T25" fmla="*/ 49 h 308"/>
                <a:gd name="T26" fmla="*/ 102 w 310"/>
                <a:gd name="T27" fmla="*/ 88 h 308"/>
                <a:gd name="T28" fmla="*/ 97 w 310"/>
                <a:gd name="T29" fmla="*/ 240 h 308"/>
                <a:gd name="T30" fmla="*/ 85 w 310"/>
                <a:gd name="T31" fmla="*/ 273 h 308"/>
                <a:gd name="T32" fmla="*/ 70 w 310"/>
                <a:gd name="T33" fmla="*/ 256 h 308"/>
                <a:gd name="T34" fmla="*/ 49 w 310"/>
                <a:gd name="T35" fmla="*/ 194 h 308"/>
                <a:gd name="T36" fmla="*/ 42 w 310"/>
                <a:gd name="T37" fmla="*/ 162 h 308"/>
                <a:gd name="T38" fmla="*/ 12 w 310"/>
                <a:gd name="T39" fmla="*/ 109 h 308"/>
                <a:gd name="T40" fmla="*/ 73 w 310"/>
                <a:gd name="T41" fmla="*/ 43 h 308"/>
                <a:gd name="T42" fmla="*/ 72 w 310"/>
                <a:gd name="T43" fmla="*/ 57 h 308"/>
                <a:gd name="T44" fmla="*/ 66 w 310"/>
                <a:gd name="T45" fmla="*/ 82 h 308"/>
                <a:gd name="T46" fmla="*/ 99 w 310"/>
                <a:gd name="T47" fmla="*/ 67 h 308"/>
                <a:gd name="T48" fmla="*/ 87 w 310"/>
                <a:gd name="T49" fmla="*/ 87 h 308"/>
                <a:gd name="T50" fmla="*/ 68 w 310"/>
                <a:gd name="T51" fmla="*/ 102 h 308"/>
                <a:gd name="T52" fmla="*/ 47 w 310"/>
                <a:gd name="T53" fmla="*/ 129 h 308"/>
                <a:gd name="T54" fmla="*/ 34 w 310"/>
                <a:gd name="T55" fmla="*/ 124 h 308"/>
                <a:gd name="T56" fmla="*/ 32 w 310"/>
                <a:gd name="T57" fmla="*/ 139 h 308"/>
                <a:gd name="T58" fmla="*/ 42 w 310"/>
                <a:gd name="T59" fmla="*/ 156 h 308"/>
                <a:gd name="T60" fmla="*/ 60 w 310"/>
                <a:gd name="T61" fmla="*/ 159 h 308"/>
                <a:gd name="T62" fmla="*/ 97 w 310"/>
                <a:gd name="T63" fmla="*/ 173 h 308"/>
                <a:gd name="T64" fmla="*/ 101 w 310"/>
                <a:gd name="T65" fmla="*/ 180 h 308"/>
                <a:gd name="T66" fmla="*/ 119 w 310"/>
                <a:gd name="T67" fmla="*/ 200 h 308"/>
                <a:gd name="T68" fmla="*/ 265 w 310"/>
                <a:gd name="T69" fmla="*/ 221 h 308"/>
                <a:gd name="T70" fmla="*/ 270 w 310"/>
                <a:gd name="T71" fmla="*/ 209 h 308"/>
                <a:gd name="T72" fmla="*/ 277 w 310"/>
                <a:gd name="T73" fmla="*/ 129 h 308"/>
                <a:gd name="T74" fmla="*/ 255 w 310"/>
                <a:gd name="T75" fmla="*/ 139 h 308"/>
                <a:gd name="T76" fmla="*/ 261 w 310"/>
                <a:gd name="T77" fmla="*/ 157 h 308"/>
                <a:gd name="T78" fmla="*/ 254 w 310"/>
                <a:gd name="T79" fmla="*/ 204 h 308"/>
                <a:gd name="T80" fmla="*/ 218 w 310"/>
                <a:gd name="T81" fmla="*/ 241 h 308"/>
                <a:gd name="T82" fmla="*/ 208 w 310"/>
                <a:gd name="T83" fmla="*/ 195 h 308"/>
                <a:gd name="T84" fmla="*/ 186 w 310"/>
                <a:gd name="T85" fmla="*/ 165 h 308"/>
                <a:gd name="T86" fmla="*/ 158 w 310"/>
                <a:gd name="T87" fmla="*/ 133 h 308"/>
                <a:gd name="T88" fmla="*/ 189 w 310"/>
                <a:gd name="T89" fmla="*/ 110 h 308"/>
                <a:gd name="T90" fmla="*/ 220 w 310"/>
                <a:gd name="T91" fmla="*/ 114 h 308"/>
                <a:gd name="T92" fmla="*/ 243 w 310"/>
                <a:gd name="T93" fmla="*/ 108 h 308"/>
                <a:gd name="T94" fmla="*/ 221 w 310"/>
                <a:gd name="T95" fmla="*/ 106 h 308"/>
                <a:gd name="T96" fmla="*/ 203 w 310"/>
                <a:gd name="T97" fmla="*/ 95 h 308"/>
                <a:gd name="T98" fmla="*/ 195 w 310"/>
                <a:gd name="T99" fmla="*/ 97 h 308"/>
                <a:gd name="T100" fmla="*/ 175 w 310"/>
                <a:gd name="T101" fmla="*/ 96 h 308"/>
                <a:gd name="T102" fmla="*/ 189 w 310"/>
                <a:gd name="T103" fmla="*/ 81 h 308"/>
                <a:gd name="T104" fmla="*/ 214 w 310"/>
                <a:gd name="T105" fmla="*/ 74 h 308"/>
                <a:gd name="T106" fmla="*/ 217 w 310"/>
                <a:gd name="T107" fmla="*/ 59 h 308"/>
                <a:gd name="T108" fmla="*/ 194 w 310"/>
                <a:gd name="T109" fmla="*/ 69 h 308"/>
                <a:gd name="T110" fmla="*/ 230 w 310"/>
                <a:gd name="T111" fmla="*/ 53 h 308"/>
                <a:gd name="T112" fmla="*/ 249 w 310"/>
                <a:gd name="T113" fmla="*/ 53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0" h="308">
                  <a:moveTo>
                    <a:pt x="156" y="1"/>
                  </a:moveTo>
                  <a:cubicBezTo>
                    <a:pt x="71" y="0"/>
                    <a:pt x="2" y="68"/>
                    <a:pt x="1" y="152"/>
                  </a:cubicBezTo>
                  <a:cubicBezTo>
                    <a:pt x="0" y="237"/>
                    <a:pt x="68" y="307"/>
                    <a:pt x="152" y="308"/>
                  </a:cubicBezTo>
                  <a:cubicBezTo>
                    <a:pt x="154" y="308"/>
                    <a:pt x="156" y="308"/>
                    <a:pt x="157" y="308"/>
                  </a:cubicBezTo>
                  <a:cubicBezTo>
                    <a:pt x="242" y="306"/>
                    <a:pt x="310" y="236"/>
                    <a:pt x="308" y="151"/>
                  </a:cubicBezTo>
                  <a:cubicBezTo>
                    <a:pt x="306" y="68"/>
                    <a:pt x="239" y="2"/>
                    <a:pt x="156" y="1"/>
                  </a:cubicBezTo>
                  <a:close/>
                  <a:moveTo>
                    <a:pt x="179" y="71"/>
                  </a:moveTo>
                  <a:cubicBezTo>
                    <a:pt x="179" y="71"/>
                    <a:pt x="179" y="71"/>
                    <a:pt x="179" y="70"/>
                  </a:cubicBezTo>
                  <a:cubicBezTo>
                    <a:pt x="180" y="70"/>
                    <a:pt x="180" y="69"/>
                    <a:pt x="181" y="69"/>
                  </a:cubicBezTo>
                  <a:cubicBezTo>
                    <a:pt x="181" y="68"/>
                    <a:pt x="182" y="69"/>
                    <a:pt x="183" y="70"/>
                  </a:cubicBezTo>
                  <a:cubicBezTo>
                    <a:pt x="181" y="71"/>
                    <a:pt x="182" y="72"/>
                    <a:pt x="184" y="73"/>
                  </a:cubicBezTo>
                  <a:cubicBezTo>
                    <a:pt x="184" y="73"/>
                    <a:pt x="184" y="73"/>
                    <a:pt x="184" y="74"/>
                  </a:cubicBezTo>
                  <a:cubicBezTo>
                    <a:pt x="185" y="75"/>
                    <a:pt x="185" y="76"/>
                    <a:pt x="186" y="77"/>
                  </a:cubicBezTo>
                  <a:cubicBezTo>
                    <a:pt x="187" y="77"/>
                    <a:pt x="188" y="78"/>
                    <a:pt x="189" y="79"/>
                  </a:cubicBezTo>
                  <a:cubicBezTo>
                    <a:pt x="188" y="79"/>
                    <a:pt x="187" y="80"/>
                    <a:pt x="186" y="81"/>
                  </a:cubicBezTo>
                  <a:cubicBezTo>
                    <a:pt x="185" y="81"/>
                    <a:pt x="184" y="82"/>
                    <a:pt x="183" y="82"/>
                  </a:cubicBezTo>
                  <a:cubicBezTo>
                    <a:pt x="182" y="82"/>
                    <a:pt x="181" y="82"/>
                    <a:pt x="180" y="82"/>
                  </a:cubicBezTo>
                  <a:cubicBezTo>
                    <a:pt x="180" y="82"/>
                    <a:pt x="180" y="82"/>
                    <a:pt x="180" y="82"/>
                  </a:cubicBezTo>
                  <a:cubicBezTo>
                    <a:pt x="182" y="81"/>
                    <a:pt x="182" y="81"/>
                    <a:pt x="182" y="81"/>
                  </a:cubicBezTo>
                  <a:cubicBezTo>
                    <a:pt x="181" y="80"/>
                    <a:pt x="180" y="79"/>
                    <a:pt x="180" y="78"/>
                  </a:cubicBezTo>
                  <a:cubicBezTo>
                    <a:pt x="180" y="77"/>
                    <a:pt x="181" y="77"/>
                    <a:pt x="182" y="76"/>
                  </a:cubicBezTo>
                  <a:cubicBezTo>
                    <a:pt x="181" y="74"/>
                    <a:pt x="179" y="74"/>
                    <a:pt x="179" y="74"/>
                  </a:cubicBezTo>
                  <a:cubicBezTo>
                    <a:pt x="176" y="76"/>
                    <a:pt x="176" y="77"/>
                    <a:pt x="177" y="78"/>
                  </a:cubicBezTo>
                  <a:cubicBezTo>
                    <a:pt x="175" y="79"/>
                    <a:pt x="173" y="80"/>
                    <a:pt x="172" y="80"/>
                  </a:cubicBezTo>
                  <a:cubicBezTo>
                    <a:pt x="171" y="79"/>
                    <a:pt x="173" y="77"/>
                    <a:pt x="172" y="75"/>
                  </a:cubicBezTo>
                  <a:cubicBezTo>
                    <a:pt x="172" y="74"/>
                    <a:pt x="174" y="73"/>
                    <a:pt x="175" y="73"/>
                  </a:cubicBezTo>
                  <a:cubicBezTo>
                    <a:pt x="177" y="73"/>
                    <a:pt x="177" y="73"/>
                    <a:pt x="177" y="73"/>
                  </a:cubicBezTo>
                  <a:cubicBezTo>
                    <a:pt x="178" y="73"/>
                    <a:pt x="179" y="73"/>
                    <a:pt x="179" y="71"/>
                  </a:cubicBezTo>
                  <a:close/>
                  <a:moveTo>
                    <a:pt x="135" y="32"/>
                  </a:moveTo>
                  <a:cubicBezTo>
                    <a:pt x="139" y="33"/>
                    <a:pt x="142" y="33"/>
                    <a:pt x="146" y="33"/>
                  </a:cubicBezTo>
                  <a:cubicBezTo>
                    <a:pt x="147" y="34"/>
                    <a:pt x="149" y="33"/>
                    <a:pt x="149" y="32"/>
                  </a:cubicBezTo>
                  <a:cubicBezTo>
                    <a:pt x="150" y="32"/>
                    <a:pt x="151" y="32"/>
                    <a:pt x="152" y="31"/>
                  </a:cubicBezTo>
                  <a:cubicBezTo>
                    <a:pt x="154" y="31"/>
                    <a:pt x="157" y="30"/>
                    <a:pt x="160" y="30"/>
                  </a:cubicBezTo>
                  <a:cubicBezTo>
                    <a:pt x="161" y="30"/>
                    <a:pt x="163" y="30"/>
                    <a:pt x="164" y="30"/>
                  </a:cubicBezTo>
                  <a:cubicBezTo>
                    <a:pt x="168" y="31"/>
                    <a:pt x="171" y="31"/>
                    <a:pt x="175" y="32"/>
                  </a:cubicBezTo>
                  <a:cubicBezTo>
                    <a:pt x="175" y="32"/>
                    <a:pt x="176" y="32"/>
                    <a:pt x="176" y="33"/>
                  </a:cubicBezTo>
                  <a:cubicBezTo>
                    <a:pt x="175" y="33"/>
                    <a:pt x="173" y="33"/>
                    <a:pt x="172" y="33"/>
                  </a:cubicBezTo>
                  <a:cubicBezTo>
                    <a:pt x="171" y="33"/>
                    <a:pt x="170" y="33"/>
                    <a:pt x="169" y="34"/>
                  </a:cubicBezTo>
                  <a:cubicBezTo>
                    <a:pt x="168" y="34"/>
                    <a:pt x="167" y="35"/>
                    <a:pt x="167" y="37"/>
                  </a:cubicBezTo>
                  <a:cubicBezTo>
                    <a:pt x="167" y="39"/>
                    <a:pt x="165" y="41"/>
                    <a:pt x="164" y="41"/>
                  </a:cubicBezTo>
                  <a:cubicBezTo>
                    <a:pt x="162" y="42"/>
                    <a:pt x="160" y="42"/>
                    <a:pt x="158" y="43"/>
                  </a:cubicBezTo>
                  <a:cubicBezTo>
                    <a:pt x="157" y="44"/>
                    <a:pt x="157" y="44"/>
                    <a:pt x="158" y="45"/>
                  </a:cubicBezTo>
                  <a:cubicBezTo>
                    <a:pt x="159" y="45"/>
                    <a:pt x="161" y="46"/>
                    <a:pt x="162" y="47"/>
                  </a:cubicBezTo>
                  <a:cubicBezTo>
                    <a:pt x="160" y="48"/>
                    <a:pt x="160" y="48"/>
                    <a:pt x="155" y="46"/>
                  </a:cubicBezTo>
                  <a:cubicBezTo>
                    <a:pt x="156" y="47"/>
                    <a:pt x="157" y="48"/>
                    <a:pt x="157" y="49"/>
                  </a:cubicBezTo>
                  <a:cubicBezTo>
                    <a:pt x="154" y="50"/>
                    <a:pt x="151" y="51"/>
                    <a:pt x="148" y="51"/>
                  </a:cubicBezTo>
                  <a:cubicBezTo>
                    <a:pt x="145" y="52"/>
                    <a:pt x="143" y="53"/>
                    <a:pt x="141" y="55"/>
                  </a:cubicBezTo>
                  <a:cubicBezTo>
                    <a:pt x="138" y="57"/>
                    <a:pt x="136" y="57"/>
                    <a:pt x="133" y="58"/>
                  </a:cubicBezTo>
                  <a:cubicBezTo>
                    <a:pt x="132" y="58"/>
                    <a:pt x="131" y="58"/>
                    <a:pt x="131" y="60"/>
                  </a:cubicBezTo>
                  <a:cubicBezTo>
                    <a:pt x="131" y="61"/>
                    <a:pt x="130" y="61"/>
                    <a:pt x="129" y="62"/>
                  </a:cubicBezTo>
                  <a:cubicBezTo>
                    <a:pt x="129" y="63"/>
                    <a:pt x="128" y="63"/>
                    <a:pt x="127" y="64"/>
                  </a:cubicBezTo>
                  <a:cubicBezTo>
                    <a:pt x="125" y="65"/>
                    <a:pt x="122" y="65"/>
                    <a:pt x="120" y="63"/>
                  </a:cubicBezTo>
                  <a:cubicBezTo>
                    <a:pt x="120" y="62"/>
                    <a:pt x="119" y="61"/>
                    <a:pt x="119" y="60"/>
                  </a:cubicBezTo>
                  <a:cubicBezTo>
                    <a:pt x="119" y="59"/>
                    <a:pt x="119" y="58"/>
                    <a:pt x="119" y="57"/>
                  </a:cubicBezTo>
                  <a:cubicBezTo>
                    <a:pt x="120" y="56"/>
                    <a:pt x="120" y="55"/>
                    <a:pt x="121" y="54"/>
                  </a:cubicBezTo>
                  <a:cubicBezTo>
                    <a:pt x="121" y="53"/>
                    <a:pt x="121" y="53"/>
                    <a:pt x="122" y="52"/>
                  </a:cubicBezTo>
                  <a:cubicBezTo>
                    <a:pt x="125" y="50"/>
                    <a:pt x="125" y="46"/>
                    <a:pt x="123" y="43"/>
                  </a:cubicBezTo>
                  <a:cubicBezTo>
                    <a:pt x="122" y="42"/>
                    <a:pt x="121" y="41"/>
                    <a:pt x="120" y="41"/>
                  </a:cubicBezTo>
                  <a:cubicBezTo>
                    <a:pt x="118" y="39"/>
                    <a:pt x="115" y="39"/>
                    <a:pt x="113" y="38"/>
                  </a:cubicBezTo>
                  <a:cubicBezTo>
                    <a:pt x="112" y="38"/>
                    <a:pt x="111" y="38"/>
                    <a:pt x="110" y="37"/>
                  </a:cubicBezTo>
                  <a:cubicBezTo>
                    <a:pt x="114" y="37"/>
                    <a:pt x="117" y="36"/>
                    <a:pt x="120" y="36"/>
                  </a:cubicBezTo>
                  <a:cubicBezTo>
                    <a:pt x="121" y="35"/>
                    <a:pt x="123" y="35"/>
                    <a:pt x="124" y="34"/>
                  </a:cubicBezTo>
                  <a:cubicBezTo>
                    <a:pt x="127" y="33"/>
                    <a:pt x="131" y="32"/>
                    <a:pt x="135" y="32"/>
                  </a:cubicBezTo>
                  <a:close/>
                  <a:moveTo>
                    <a:pt x="169" y="56"/>
                  </a:moveTo>
                  <a:cubicBezTo>
                    <a:pt x="169" y="56"/>
                    <a:pt x="168" y="57"/>
                    <a:pt x="168" y="58"/>
                  </a:cubicBezTo>
                  <a:cubicBezTo>
                    <a:pt x="166" y="58"/>
                    <a:pt x="165" y="59"/>
                    <a:pt x="164" y="60"/>
                  </a:cubicBezTo>
                  <a:cubicBezTo>
                    <a:pt x="162" y="60"/>
                    <a:pt x="161" y="60"/>
                    <a:pt x="160" y="59"/>
                  </a:cubicBezTo>
                  <a:cubicBezTo>
                    <a:pt x="159" y="58"/>
                    <a:pt x="159" y="58"/>
                    <a:pt x="158" y="58"/>
                  </a:cubicBezTo>
                  <a:cubicBezTo>
                    <a:pt x="158" y="58"/>
                    <a:pt x="158" y="57"/>
                    <a:pt x="158" y="57"/>
                  </a:cubicBezTo>
                  <a:cubicBezTo>
                    <a:pt x="159" y="57"/>
                    <a:pt x="159" y="57"/>
                    <a:pt x="160" y="56"/>
                  </a:cubicBezTo>
                  <a:cubicBezTo>
                    <a:pt x="162" y="56"/>
                    <a:pt x="164" y="55"/>
                    <a:pt x="166" y="55"/>
                  </a:cubicBezTo>
                  <a:cubicBezTo>
                    <a:pt x="167" y="54"/>
                    <a:pt x="168" y="54"/>
                    <a:pt x="169" y="56"/>
                  </a:cubicBezTo>
                  <a:close/>
                  <a:moveTo>
                    <a:pt x="92" y="37"/>
                  </a:moveTo>
                  <a:cubicBezTo>
                    <a:pt x="93" y="37"/>
                    <a:pt x="94" y="37"/>
                    <a:pt x="95" y="36"/>
                  </a:cubicBezTo>
                  <a:cubicBezTo>
                    <a:pt x="96" y="36"/>
                    <a:pt x="98" y="36"/>
                    <a:pt x="98" y="34"/>
                  </a:cubicBezTo>
                  <a:cubicBezTo>
                    <a:pt x="99" y="34"/>
                    <a:pt x="99" y="33"/>
                    <a:pt x="100" y="33"/>
                  </a:cubicBezTo>
                  <a:cubicBezTo>
                    <a:pt x="101" y="33"/>
                    <a:pt x="101" y="33"/>
                    <a:pt x="101" y="33"/>
                  </a:cubicBezTo>
                  <a:cubicBezTo>
                    <a:pt x="103" y="32"/>
                    <a:pt x="105" y="32"/>
                    <a:pt x="106" y="32"/>
                  </a:cubicBezTo>
                  <a:cubicBezTo>
                    <a:pt x="108" y="32"/>
                    <a:pt x="109" y="32"/>
                    <a:pt x="110" y="31"/>
                  </a:cubicBezTo>
                  <a:cubicBezTo>
                    <a:pt x="113" y="30"/>
                    <a:pt x="115" y="30"/>
                    <a:pt x="118" y="30"/>
                  </a:cubicBezTo>
                  <a:cubicBezTo>
                    <a:pt x="118" y="30"/>
                    <a:pt x="119" y="30"/>
                    <a:pt x="120" y="30"/>
                  </a:cubicBezTo>
                  <a:cubicBezTo>
                    <a:pt x="122" y="30"/>
                    <a:pt x="122" y="30"/>
                    <a:pt x="122" y="30"/>
                  </a:cubicBezTo>
                  <a:cubicBezTo>
                    <a:pt x="122" y="30"/>
                    <a:pt x="122" y="30"/>
                    <a:pt x="122" y="31"/>
                  </a:cubicBezTo>
                  <a:cubicBezTo>
                    <a:pt x="120" y="33"/>
                    <a:pt x="116" y="34"/>
                    <a:pt x="113" y="35"/>
                  </a:cubicBezTo>
                  <a:cubicBezTo>
                    <a:pt x="108" y="35"/>
                    <a:pt x="104" y="37"/>
                    <a:pt x="100" y="40"/>
                  </a:cubicBezTo>
                  <a:cubicBezTo>
                    <a:pt x="98" y="41"/>
                    <a:pt x="97" y="41"/>
                    <a:pt x="96" y="39"/>
                  </a:cubicBezTo>
                  <a:cubicBezTo>
                    <a:pt x="96" y="39"/>
                    <a:pt x="96" y="39"/>
                    <a:pt x="96" y="39"/>
                  </a:cubicBezTo>
                  <a:cubicBezTo>
                    <a:pt x="96" y="39"/>
                    <a:pt x="95" y="39"/>
                    <a:pt x="95" y="39"/>
                  </a:cubicBezTo>
                  <a:cubicBezTo>
                    <a:pt x="93" y="39"/>
                    <a:pt x="92" y="38"/>
                    <a:pt x="91" y="38"/>
                  </a:cubicBezTo>
                  <a:cubicBezTo>
                    <a:pt x="91" y="38"/>
                    <a:pt x="92" y="37"/>
                    <a:pt x="92" y="37"/>
                  </a:cubicBezTo>
                  <a:close/>
                  <a:moveTo>
                    <a:pt x="84" y="41"/>
                  </a:moveTo>
                  <a:cubicBezTo>
                    <a:pt x="84" y="41"/>
                    <a:pt x="84" y="41"/>
                    <a:pt x="84" y="41"/>
                  </a:cubicBezTo>
                  <a:cubicBezTo>
                    <a:pt x="85" y="39"/>
                    <a:pt x="86" y="39"/>
                    <a:pt x="88" y="40"/>
                  </a:cubicBezTo>
                  <a:cubicBezTo>
                    <a:pt x="90" y="41"/>
                    <a:pt x="92" y="41"/>
                    <a:pt x="95" y="40"/>
                  </a:cubicBezTo>
                  <a:cubicBezTo>
                    <a:pt x="95" y="40"/>
                    <a:pt x="95" y="40"/>
                    <a:pt x="95" y="40"/>
                  </a:cubicBezTo>
                  <a:cubicBezTo>
                    <a:pt x="95" y="41"/>
                    <a:pt x="94" y="41"/>
                    <a:pt x="94" y="42"/>
                  </a:cubicBezTo>
                  <a:cubicBezTo>
                    <a:pt x="94" y="42"/>
                    <a:pt x="92" y="42"/>
                    <a:pt x="91" y="42"/>
                  </a:cubicBezTo>
                  <a:cubicBezTo>
                    <a:pt x="90" y="43"/>
                    <a:pt x="90" y="43"/>
                    <a:pt x="90" y="44"/>
                  </a:cubicBezTo>
                  <a:cubicBezTo>
                    <a:pt x="90" y="44"/>
                    <a:pt x="90" y="44"/>
                    <a:pt x="91" y="45"/>
                  </a:cubicBezTo>
                  <a:cubicBezTo>
                    <a:pt x="92" y="45"/>
                    <a:pt x="92" y="45"/>
                    <a:pt x="92" y="45"/>
                  </a:cubicBezTo>
                  <a:cubicBezTo>
                    <a:pt x="103" y="48"/>
                    <a:pt x="103" y="48"/>
                    <a:pt x="103" y="48"/>
                  </a:cubicBezTo>
                  <a:cubicBezTo>
                    <a:pt x="103" y="48"/>
                    <a:pt x="103" y="48"/>
                    <a:pt x="104" y="49"/>
                  </a:cubicBezTo>
                  <a:cubicBezTo>
                    <a:pt x="103" y="49"/>
                    <a:pt x="103" y="50"/>
                    <a:pt x="103" y="50"/>
                  </a:cubicBezTo>
                  <a:cubicBezTo>
                    <a:pt x="103" y="53"/>
                    <a:pt x="103" y="54"/>
                    <a:pt x="106" y="54"/>
                  </a:cubicBezTo>
                  <a:cubicBezTo>
                    <a:pt x="106" y="56"/>
                    <a:pt x="106" y="56"/>
                    <a:pt x="105" y="57"/>
                  </a:cubicBezTo>
                  <a:cubicBezTo>
                    <a:pt x="103" y="57"/>
                    <a:pt x="101" y="58"/>
                    <a:pt x="99" y="58"/>
                  </a:cubicBezTo>
                  <a:cubicBezTo>
                    <a:pt x="98" y="59"/>
                    <a:pt x="97" y="59"/>
                    <a:pt x="97" y="60"/>
                  </a:cubicBezTo>
                  <a:cubicBezTo>
                    <a:pt x="97" y="60"/>
                    <a:pt x="97" y="61"/>
                    <a:pt x="97" y="61"/>
                  </a:cubicBezTo>
                  <a:cubicBezTo>
                    <a:pt x="95" y="62"/>
                    <a:pt x="93" y="62"/>
                    <a:pt x="92" y="61"/>
                  </a:cubicBezTo>
                  <a:cubicBezTo>
                    <a:pt x="90" y="60"/>
                    <a:pt x="91" y="58"/>
                    <a:pt x="92" y="57"/>
                  </a:cubicBezTo>
                  <a:cubicBezTo>
                    <a:pt x="92" y="57"/>
                    <a:pt x="93" y="56"/>
                    <a:pt x="93" y="56"/>
                  </a:cubicBezTo>
                  <a:cubicBezTo>
                    <a:pt x="94" y="56"/>
                    <a:pt x="95" y="56"/>
                    <a:pt x="97" y="56"/>
                  </a:cubicBezTo>
                  <a:cubicBezTo>
                    <a:pt x="97" y="56"/>
                    <a:pt x="98" y="55"/>
                    <a:pt x="98" y="55"/>
                  </a:cubicBezTo>
                  <a:cubicBezTo>
                    <a:pt x="98" y="54"/>
                    <a:pt x="98" y="54"/>
                    <a:pt x="97" y="53"/>
                  </a:cubicBezTo>
                  <a:cubicBezTo>
                    <a:pt x="95" y="51"/>
                    <a:pt x="92" y="50"/>
                    <a:pt x="89" y="49"/>
                  </a:cubicBezTo>
                  <a:cubicBezTo>
                    <a:pt x="88" y="49"/>
                    <a:pt x="87" y="49"/>
                    <a:pt x="86" y="49"/>
                  </a:cubicBezTo>
                  <a:cubicBezTo>
                    <a:pt x="84" y="49"/>
                    <a:pt x="82" y="49"/>
                    <a:pt x="80" y="49"/>
                  </a:cubicBezTo>
                  <a:cubicBezTo>
                    <a:pt x="79" y="49"/>
                    <a:pt x="78" y="49"/>
                    <a:pt x="78" y="47"/>
                  </a:cubicBezTo>
                  <a:cubicBezTo>
                    <a:pt x="77" y="46"/>
                    <a:pt x="78" y="45"/>
                    <a:pt x="79" y="45"/>
                  </a:cubicBezTo>
                  <a:cubicBezTo>
                    <a:pt x="79" y="45"/>
                    <a:pt x="80" y="45"/>
                    <a:pt x="80" y="45"/>
                  </a:cubicBezTo>
                  <a:cubicBezTo>
                    <a:pt x="81" y="45"/>
                    <a:pt x="83" y="45"/>
                    <a:pt x="84" y="44"/>
                  </a:cubicBezTo>
                  <a:cubicBezTo>
                    <a:pt x="85" y="44"/>
                    <a:pt x="86" y="44"/>
                    <a:pt x="86" y="43"/>
                  </a:cubicBezTo>
                  <a:cubicBezTo>
                    <a:pt x="86" y="42"/>
                    <a:pt x="85" y="41"/>
                    <a:pt x="84" y="41"/>
                  </a:cubicBezTo>
                  <a:close/>
                  <a:moveTo>
                    <a:pt x="103" y="84"/>
                  </a:moveTo>
                  <a:cubicBezTo>
                    <a:pt x="104" y="85"/>
                    <a:pt x="105" y="86"/>
                    <a:pt x="105" y="86"/>
                  </a:cubicBezTo>
                  <a:cubicBezTo>
                    <a:pt x="104" y="87"/>
                    <a:pt x="103" y="88"/>
                    <a:pt x="102" y="88"/>
                  </a:cubicBezTo>
                  <a:cubicBezTo>
                    <a:pt x="100" y="88"/>
                    <a:pt x="98" y="87"/>
                    <a:pt x="96" y="87"/>
                  </a:cubicBezTo>
                  <a:cubicBezTo>
                    <a:pt x="98" y="85"/>
                    <a:pt x="100" y="83"/>
                    <a:pt x="103" y="82"/>
                  </a:cubicBezTo>
                  <a:cubicBezTo>
                    <a:pt x="102" y="83"/>
                    <a:pt x="102" y="83"/>
                    <a:pt x="102" y="83"/>
                  </a:cubicBezTo>
                  <a:cubicBezTo>
                    <a:pt x="102" y="83"/>
                    <a:pt x="103" y="84"/>
                    <a:pt x="103" y="84"/>
                  </a:cubicBezTo>
                  <a:close/>
                  <a:moveTo>
                    <a:pt x="109" y="221"/>
                  </a:moveTo>
                  <a:cubicBezTo>
                    <a:pt x="107" y="222"/>
                    <a:pt x="106" y="223"/>
                    <a:pt x="104" y="224"/>
                  </a:cubicBezTo>
                  <a:cubicBezTo>
                    <a:pt x="103" y="226"/>
                    <a:pt x="103" y="227"/>
                    <a:pt x="103" y="228"/>
                  </a:cubicBezTo>
                  <a:cubicBezTo>
                    <a:pt x="102" y="231"/>
                    <a:pt x="102" y="234"/>
                    <a:pt x="101" y="236"/>
                  </a:cubicBezTo>
                  <a:cubicBezTo>
                    <a:pt x="100" y="237"/>
                    <a:pt x="98" y="238"/>
                    <a:pt x="97" y="240"/>
                  </a:cubicBezTo>
                  <a:cubicBezTo>
                    <a:pt x="96" y="242"/>
                    <a:pt x="92" y="243"/>
                    <a:pt x="90" y="241"/>
                  </a:cubicBezTo>
                  <a:cubicBezTo>
                    <a:pt x="89" y="243"/>
                    <a:pt x="91" y="244"/>
                    <a:pt x="91" y="245"/>
                  </a:cubicBezTo>
                  <a:cubicBezTo>
                    <a:pt x="92" y="247"/>
                    <a:pt x="92" y="247"/>
                    <a:pt x="91" y="248"/>
                  </a:cubicBezTo>
                  <a:cubicBezTo>
                    <a:pt x="89" y="249"/>
                    <a:pt x="87" y="251"/>
                    <a:pt x="86" y="252"/>
                  </a:cubicBezTo>
                  <a:cubicBezTo>
                    <a:pt x="85" y="253"/>
                    <a:pt x="84" y="255"/>
                    <a:pt x="85" y="256"/>
                  </a:cubicBezTo>
                  <a:cubicBezTo>
                    <a:pt x="85" y="258"/>
                    <a:pt x="85" y="259"/>
                    <a:pt x="84" y="260"/>
                  </a:cubicBezTo>
                  <a:cubicBezTo>
                    <a:pt x="84" y="261"/>
                    <a:pt x="84" y="262"/>
                    <a:pt x="84" y="262"/>
                  </a:cubicBezTo>
                  <a:cubicBezTo>
                    <a:pt x="84" y="264"/>
                    <a:pt x="85" y="265"/>
                    <a:pt x="85" y="266"/>
                  </a:cubicBezTo>
                  <a:cubicBezTo>
                    <a:pt x="85" y="268"/>
                    <a:pt x="85" y="271"/>
                    <a:pt x="85" y="273"/>
                  </a:cubicBezTo>
                  <a:cubicBezTo>
                    <a:pt x="85" y="274"/>
                    <a:pt x="86" y="274"/>
                    <a:pt x="87" y="274"/>
                  </a:cubicBezTo>
                  <a:cubicBezTo>
                    <a:pt x="87" y="275"/>
                    <a:pt x="88" y="275"/>
                    <a:pt x="88" y="275"/>
                  </a:cubicBezTo>
                  <a:cubicBezTo>
                    <a:pt x="88" y="277"/>
                    <a:pt x="89" y="278"/>
                    <a:pt x="90" y="279"/>
                  </a:cubicBezTo>
                  <a:cubicBezTo>
                    <a:pt x="88" y="280"/>
                    <a:pt x="86" y="280"/>
                    <a:pt x="85" y="279"/>
                  </a:cubicBezTo>
                  <a:cubicBezTo>
                    <a:pt x="85" y="279"/>
                    <a:pt x="85" y="279"/>
                    <a:pt x="85" y="279"/>
                  </a:cubicBezTo>
                  <a:cubicBezTo>
                    <a:pt x="84" y="277"/>
                    <a:pt x="83" y="276"/>
                    <a:pt x="81" y="275"/>
                  </a:cubicBezTo>
                  <a:cubicBezTo>
                    <a:pt x="78" y="274"/>
                    <a:pt x="76" y="272"/>
                    <a:pt x="75" y="270"/>
                  </a:cubicBezTo>
                  <a:cubicBezTo>
                    <a:pt x="73" y="267"/>
                    <a:pt x="72" y="264"/>
                    <a:pt x="73" y="261"/>
                  </a:cubicBezTo>
                  <a:cubicBezTo>
                    <a:pt x="73" y="259"/>
                    <a:pt x="72" y="256"/>
                    <a:pt x="70" y="256"/>
                  </a:cubicBezTo>
                  <a:cubicBezTo>
                    <a:pt x="69" y="256"/>
                    <a:pt x="69" y="255"/>
                    <a:pt x="69" y="254"/>
                  </a:cubicBezTo>
                  <a:cubicBezTo>
                    <a:pt x="69" y="252"/>
                    <a:pt x="69" y="250"/>
                    <a:pt x="68" y="247"/>
                  </a:cubicBezTo>
                  <a:cubicBezTo>
                    <a:pt x="68" y="243"/>
                    <a:pt x="67" y="238"/>
                    <a:pt x="67" y="234"/>
                  </a:cubicBezTo>
                  <a:cubicBezTo>
                    <a:pt x="67" y="230"/>
                    <a:pt x="67" y="227"/>
                    <a:pt x="67" y="223"/>
                  </a:cubicBezTo>
                  <a:cubicBezTo>
                    <a:pt x="67" y="221"/>
                    <a:pt x="67" y="220"/>
                    <a:pt x="67" y="218"/>
                  </a:cubicBezTo>
                  <a:cubicBezTo>
                    <a:pt x="67" y="214"/>
                    <a:pt x="64" y="211"/>
                    <a:pt x="60" y="209"/>
                  </a:cubicBezTo>
                  <a:cubicBezTo>
                    <a:pt x="58" y="209"/>
                    <a:pt x="56" y="207"/>
                    <a:pt x="56" y="205"/>
                  </a:cubicBezTo>
                  <a:cubicBezTo>
                    <a:pt x="56" y="203"/>
                    <a:pt x="55" y="201"/>
                    <a:pt x="54" y="200"/>
                  </a:cubicBezTo>
                  <a:cubicBezTo>
                    <a:pt x="51" y="199"/>
                    <a:pt x="50" y="197"/>
                    <a:pt x="49" y="194"/>
                  </a:cubicBezTo>
                  <a:cubicBezTo>
                    <a:pt x="48" y="194"/>
                    <a:pt x="48" y="193"/>
                    <a:pt x="47" y="192"/>
                  </a:cubicBezTo>
                  <a:cubicBezTo>
                    <a:pt x="46" y="191"/>
                    <a:pt x="46" y="189"/>
                    <a:pt x="46" y="188"/>
                  </a:cubicBezTo>
                  <a:cubicBezTo>
                    <a:pt x="46" y="187"/>
                    <a:pt x="46" y="185"/>
                    <a:pt x="46" y="184"/>
                  </a:cubicBezTo>
                  <a:cubicBezTo>
                    <a:pt x="46" y="184"/>
                    <a:pt x="45" y="183"/>
                    <a:pt x="45" y="182"/>
                  </a:cubicBezTo>
                  <a:cubicBezTo>
                    <a:pt x="46" y="180"/>
                    <a:pt x="47" y="178"/>
                    <a:pt x="48" y="176"/>
                  </a:cubicBezTo>
                  <a:cubicBezTo>
                    <a:pt x="49" y="174"/>
                    <a:pt x="50" y="171"/>
                    <a:pt x="51" y="169"/>
                  </a:cubicBezTo>
                  <a:cubicBezTo>
                    <a:pt x="52" y="167"/>
                    <a:pt x="51" y="164"/>
                    <a:pt x="49" y="162"/>
                  </a:cubicBezTo>
                  <a:cubicBezTo>
                    <a:pt x="48" y="162"/>
                    <a:pt x="48" y="162"/>
                    <a:pt x="47" y="162"/>
                  </a:cubicBezTo>
                  <a:cubicBezTo>
                    <a:pt x="45" y="163"/>
                    <a:pt x="43" y="163"/>
                    <a:pt x="42" y="162"/>
                  </a:cubicBezTo>
                  <a:cubicBezTo>
                    <a:pt x="39" y="160"/>
                    <a:pt x="37" y="158"/>
                    <a:pt x="35" y="155"/>
                  </a:cubicBezTo>
                  <a:cubicBezTo>
                    <a:pt x="35" y="154"/>
                    <a:pt x="35" y="154"/>
                    <a:pt x="34" y="154"/>
                  </a:cubicBezTo>
                  <a:cubicBezTo>
                    <a:pt x="33" y="153"/>
                    <a:pt x="33" y="153"/>
                    <a:pt x="32" y="153"/>
                  </a:cubicBezTo>
                  <a:cubicBezTo>
                    <a:pt x="30" y="153"/>
                    <a:pt x="28" y="152"/>
                    <a:pt x="27" y="151"/>
                  </a:cubicBezTo>
                  <a:cubicBezTo>
                    <a:pt x="25" y="149"/>
                    <a:pt x="23" y="148"/>
                    <a:pt x="20" y="148"/>
                  </a:cubicBezTo>
                  <a:cubicBezTo>
                    <a:pt x="20" y="148"/>
                    <a:pt x="20" y="148"/>
                    <a:pt x="19" y="148"/>
                  </a:cubicBezTo>
                  <a:cubicBezTo>
                    <a:pt x="15" y="147"/>
                    <a:pt x="11" y="145"/>
                    <a:pt x="7" y="141"/>
                  </a:cubicBezTo>
                  <a:cubicBezTo>
                    <a:pt x="6" y="140"/>
                    <a:pt x="6" y="138"/>
                    <a:pt x="6" y="136"/>
                  </a:cubicBezTo>
                  <a:cubicBezTo>
                    <a:pt x="7" y="127"/>
                    <a:pt x="9" y="118"/>
                    <a:pt x="12" y="109"/>
                  </a:cubicBezTo>
                  <a:cubicBezTo>
                    <a:pt x="17" y="95"/>
                    <a:pt x="23" y="82"/>
                    <a:pt x="32" y="70"/>
                  </a:cubicBezTo>
                  <a:cubicBezTo>
                    <a:pt x="35" y="66"/>
                    <a:pt x="38" y="62"/>
                    <a:pt x="42" y="57"/>
                  </a:cubicBezTo>
                  <a:cubicBezTo>
                    <a:pt x="42" y="57"/>
                    <a:pt x="43" y="56"/>
                    <a:pt x="44" y="57"/>
                  </a:cubicBezTo>
                  <a:cubicBezTo>
                    <a:pt x="45" y="57"/>
                    <a:pt x="46" y="58"/>
                    <a:pt x="47" y="57"/>
                  </a:cubicBezTo>
                  <a:cubicBezTo>
                    <a:pt x="50" y="57"/>
                    <a:pt x="52" y="57"/>
                    <a:pt x="55" y="57"/>
                  </a:cubicBezTo>
                  <a:cubicBezTo>
                    <a:pt x="58" y="56"/>
                    <a:pt x="62" y="55"/>
                    <a:pt x="65" y="54"/>
                  </a:cubicBezTo>
                  <a:cubicBezTo>
                    <a:pt x="67" y="52"/>
                    <a:pt x="68" y="50"/>
                    <a:pt x="69" y="47"/>
                  </a:cubicBezTo>
                  <a:cubicBezTo>
                    <a:pt x="69" y="47"/>
                    <a:pt x="69" y="46"/>
                    <a:pt x="69" y="45"/>
                  </a:cubicBezTo>
                  <a:cubicBezTo>
                    <a:pt x="70" y="43"/>
                    <a:pt x="70" y="43"/>
                    <a:pt x="73" y="43"/>
                  </a:cubicBezTo>
                  <a:cubicBezTo>
                    <a:pt x="75" y="44"/>
                    <a:pt x="77" y="44"/>
                    <a:pt x="79" y="44"/>
                  </a:cubicBezTo>
                  <a:cubicBezTo>
                    <a:pt x="77" y="45"/>
                    <a:pt x="75" y="46"/>
                    <a:pt x="74" y="46"/>
                  </a:cubicBezTo>
                  <a:cubicBezTo>
                    <a:pt x="72" y="47"/>
                    <a:pt x="73" y="47"/>
                    <a:pt x="73" y="48"/>
                  </a:cubicBezTo>
                  <a:cubicBezTo>
                    <a:pt x="74" y="49"/>
                    <a:pt x="76" y="51"/>
                    <a:pt x="77" y="52"/>
                  </a:cubicBezTo>
                  <a:cubicBezTo>
                    <a:pt x="77" y="52"/>
                    <a:pt x="78" y="53"/>
                    <a:pt x="78" y="52"/>
                  </a:cubicBezTo>
                  <a:cubicBezTo>
                    <a:pt x="80" y="52"/>
                    <a:pt x="83" y="51"/>
                    <a:pt x="85" y="51"/>
                  </a:cubicBezTo>
                  <a:cubicBezTo>
                    <a:pt x="85" y="53"/>
                    <a:pt x="84" y="53"/>
                    <a:pt x="83" y="54"/>
                  </a:cubicBezTo>
                  <a:cubicBezTo>
                    <a:pt x="82" y="55"/>
                    <a:pt x="81" y="56"/>
                    <a:pt x="80" y="56"/>
                  </a:cubicBezTo>
                  <a:cubicBezTo>
                    <a:pt x="77" y="56"/>
                    <a:pt x="74" y="57"/>
                    <a:pt x="72" y="57"/>
                  </a:cubicBezTo>
                  <a:cubicBezTo>
                    <a:pt x="71" y="59"/>
                    <a:pt x="70" y="60"/>
                    <a:pt x="68" y="60"/>
                  </a:cubicBezTo>
                  <a:cubicBezTo>
                    <a:pt x="64" y="61"/>
                    <a:pt x="61" y="63"/>
                    <a:pt x="58" y="65"/>
                  </a:cubicBezTo>
                  <a:cubicBezTo>
                    <a:pt x="56" y="66"/>
                    <a:pt x="55" y="69"/>
                    <a:pt x="56" y="71"/>
                  </a:cubicBezTo>
                  <a:cubicBezTo>
                    <a:pt x="56" y="72"/>
                    <a:pt x="56" y="73"/>
                    <a:pt x="58" y="72"/>
                  </a:cubicBezTo>
                  <a:cubicBezTo>
                    <a:pt x="58" y="72"/>
                    <a:pt x="58" y="72"/>
                    <a:pt x="59" y="72"/>
                  </a:cubicBezTo>
                  <a:cubicBezTo>
                    <a:pt x="60" y="73"/>
                    <a:pt x="61" y="74"/>
                    <a:pt x="63" y="74"/>
                  </a:cubicBezTo>
                  <a:cubicBezTo>
                    <a:pt x="64" y="75"/>
                    <a:pt x="65" y="76"/>
                    <a:pt x="66" y="75"/>
                  </a:cubicBezTo>
                  <a:cubicBezTo>
                    <a:pt x="67" y="75"/>
                    <a:pt x="67" y="75"/>
                    <a:pt x="67" y="75"/>
                  </a:cubicBezTo>
                  <a:cubicBezTo>
                    <a:pt x="67" y="78"/>
                    <a:pt x="67" y="80"/>
                    <a:pt x="66" y="82"/>
                  </a:cubicBezTo>
                  <a:cubicBezTo>
                    <a:pt x="68" y="82"/>
                    <a:pt x="69" y="81"/>
                    <a:pt x="70" y="80"/>
                  </a:cubicBezTo>
                  <a:cubicBezTo>
                    <a:pt x="73" y="76"/>
                    <a:pt x="75" y="72"/>
                    <a:pt x="78" y="69"/>
                  </a:cubicBezTo>
                  <a:cubicBezTo>
                    <a:pt x="79" y="68"/>
                    <a:pt x="79" y="68"/>
                    <a:pt x="79" y="67"/>
                  </a:cubicBezTo>
                  <a:cubicBezTo>
                    <a:pt x="79" y="67"/>
                    <a:pt x="79" y="67"/>
                    <a:pt x="79" y="67"/>
                  </a:cubicBezTo>
                  <a:cubicBezTo>
                    <a:pt x="81" y="64"/>
                    <a:pt x="84" y="63"/>
                    <a:pt x="87" y="63"/>
                  </a:cubicBezTo>
                  <a:cubicBezTo>
                    <a:pt x="89" y="64"/>
                    <a:pt x="90" y="64"/>
                    <a:pt x="90" y="66"/>
                  </a:cubicBezTo>
                  <a:cubicBezTo>
                    <a:pt x="90" y="67"/>
                    <a:pt x="91" y="67"/>
                    <a:pt x="92" y="67"/>
                  </a:cubicBezTo>
                  <a:cubicBezTo>
                    <a:pt x="94" y="67"/>
                    <a:pt x="96" y="67"/>
                    <a:pt x="99" y="66"/>
                  </a:cubicBezTo>
                  <a:cubicBezTo>
                    <a:pt x="99" y="66"/>
                    <a:pt x="99" y="66"/>
                    <a:pt x="99" y="67"/>
                  </a:cubicBezTo>
                  <a:cubicBezTo>
                    <a:pt x="99" y="67"/>
                    <a:pt x="99" y="68"/>
                    <a:pt x="99" y="68"/>
                  </a:cubicBezTo>
                  <a:cubicBezTo>
                    <a:pt x="98" y="72"/>
                    <a:pt x="100" y="76"/>
                    <a:pt x="103" y="77"/>
                  </a:cubicBezTo>
                  <a:cubicBezTo>
                    <a:pt x="104" y="78"/>
                    <a:pt x="104" y="78"/>
                    <a:pt x="104" y="78"/>
                  </a:cubicBezTo>
                  <a:cubicBezTo>
                    <a:pt x="101" y="80"/>
                    <a:pt x="98" y="82"/>
                    <a:pt x="94" y="82"/>
                  </a:cubicBezTo>
                  <a:cubicBezTo>
                    <a:pt x="92" y="82"/>
                    <a:pt x="89" y="82"/>
                    <a:pt x="87" y="84"/>
                  </a:cubicBezTo>
                  <a:cubicBezTo>
                    <a:pt x="85" y="85"/>
                    <a:pt x="83" y="85"/>
                    <a:pt x="81" y="86"/>
                  </a:cubicBezTo>
                  <a:cubicBezTo>
                    <a:pt x="81" y="86"/>
                    <a:pt x="80" y="87"/>
                    <a:pt x="80" y="87"/>
                  </a:cubicBezTo>
                  <a:cubicBezTo>
                    <a:pt x="80" y="88"/>
                    <a:pt x="80" y="88"/>
                    <a:pt x="80" y="88"/>
                  </a:cubicBezTo>
                  <a:cubicBezTo>
                    <a:pt x="87" y="87"/>
                    <a:pt x="87" y="87"/>
                    <a:pt x="87" y="87"/>
                  </a:cubicBezTo>
                  <a:cubicBezTo>
                    <a:pt x="87" y="89"/>
                    <a:pt x="87" y="90"/>
                    <a:pt x="89" y="90"/>
                  </a:cubicBezTo>
                  <a:cubicBezTo>
                    <a:pt x="90" y="90"/>
                    <a:pt x="90" y="91"/>
                    <a:pt x="91" y="92"/>
                  </a:cubicBezTo>
                  <a:cubicBezTo>
                    <a:pt x="88" y="93"/>
                    <a:pt x="86" y="96"/>
                    <a:pt x="82" y="95"/>
                  </a:cubicBezTo>
                  <a:cubicBezTo>
                    <a:pt x="86" y="92"/>
                    <a:pt x="86" y="92"/>
                    <a:pt x="86" y="92"/>
                  </a:cubicBezTo>
                  <a:cubicBezTo>
                    <a:pt x="84" y="91"/>
                    <a:pt x="84" y="90"/>
                    <a:pt x="82" y="92"/>
                  </a:cubicBezTo>
                  <a:cubicBezTo>
                    <a:pt x="80" y="93"/>
                    <a:pt x="78" y="94"/>
                    <a:pt x="76" y="96"/>
                  </a:cubicBezTo>
                  <a:cubicBezTo>
                    <a:pt x="76" y="96"/>
                    <a:pt x="75" y="97"/>
                    <a:pt x="75" y="97"/>
                  </a:cubicBezTo>
                  <a:cubicBezTo>
                    <a:pt x="72" y="97"/>
                    <a:pt x="70" y="100"/>
                    <a:pt x="68" y="102"/>
                  </a:cubicBezTo>
                  <a:cubicBezTo>
                    <a:pt x="68" y="102"/>
                    <a:pt x="68" y="102"/>
                    <a:pt x="68" y="102"/>
                  </a:cubicBezTo>
                  <a:cubicBezTo>
                    <a:pt x="67" y="104"/>
                    <a:pt x="65" y="104"/>
                    <a:pt x="64" y="104"/>
                  </a:cubicBezTo>
                  <a:cubicBezTo>
                    <a:pt x="63" y="104"/>
                    <a:pt x="63" y="105"/>
                    <a:pt x="62" y="105"/>
                  </a:cubicBezTo>
                  <a:cubicBezTo>
                    <a:pt x="62" y="105"/>
                    <a:pt x="61" y="106"/>
                    <a:pt x="61" y="107"/>
                  </a:cubicBezTo>
                  <a:cubicBezTo>
                    <a:pt x="62" y="110"/>
                    <a:pt x="60" y="112"/>
                    <a:pt x="58" y="113"/>
                  </a:cubicBezTo>
                  <a:cubicBezTo>
                    <a:pt x="55" y="115"/>
                    <a:pt x="53" y="116"/>
                    <a:pt x="51" y="117"/>
                  </a:cubicBezTo>
                  <a:cubicBezTo>
                    <a:pt x="50" y="119"/>
                    <a:pt x="49" y="122"/>
                    <a:pt x="50" y="124"/>
                  </a:cubicBezTo>
                  <a:cubicBezTo>
                    <a:pt x="51" y="126"/>
                    <a:pt x="51" y="128"/>
                    <a:pt x="50" y="129"/>
                  </a:cubicBezTo>
                  <a:cubicBezTo>
                    <a:pt x="50" y="130"/>
                    <a:pt x="49" y="130"/>
                    <a:pt x="48" y="130"/>
                  </a:cubicBezTo>
                  <a:cubicBezTo>
                    <a:pt x="48" y="130"/>
                    <a:pt x="47" y="129"/>
                    <a:pt x="47" y="129"/>
                  </a:cubicBezTo>
                  <a:cubicBezTo>
                    <a:pt x="47" y="127"/>
                    <a:pt x="46" y="125"/>
                    <a:pt x="46" y="123"/>
                  </a:cubicBezTo>
                  <a:cubicBezTo>
                    <a:pt x="46" y="122"/>
                    <a:pt x="45" y="121"/>
                    <a:pt x="45" y="121"/>
                  </a:cubicBezTo>
                  <a:cubicBezTo>
                    <a:pt x="44" y="121"/>
                    <a:pt x="44" y="121"/>
                    <a:pt x="44" y="121"/>
                  </a:cubicBezTo>
                  <a:cubicBezTo>
                    <a:pt x="44" y="122"/>
                    <a:pt x="44" y="122"/>
                    <a:pt x="44" y="123"/>
                  </a:cubicBezTo>
                  <a:cubicBezTo>
                    <a:pt x="44" y="123"/>
                    <a:pt x="44" y="123"/>
                    <a:pt x="44" y="123"/>
                  </a:cubicBezTo>
                  <a:cubicBezTo>
                    <a:pt x="44" y="123"/>
                    <a:pt x="43" y="122"/>
                    <a:pt x="42" y="122"/>
                  </a:cubicBezTo>
                  <a:cubicBezTo>
                    <a:pt x="42" y="121"/>
                    <a:pt x="41" y="120"/>
                    <a:pt x="40" y="120"/>
                  </a:cubicBezTo>
                  <a:cubicBezTo>
                    <a:pt x="39" y="119"/>
                    <a:pt x="38" y="120"/>
                    <a:pt x="37" y="121"/>
                  </a:cubicBezTo>
                  <a:cubicBezTo>
                    <a:pt x="36" y="122"/>
                    <a:pt x="35" y="123"/>
                    <a:pt x="34" y="124"/>
                  </a:cubicBezTo>
                  <a:cubicBezTo>
                    <a:pt x="33" y="123"/>
                    <a:pt x="32" y="122"/>
                    <a:pt x="32" y="122"/>
                  </a:cubicBezTo>
                  <a:cubicBezTo>
                    <a:pt x="31" y="121"/>
                    <a:pt x="31" y="121"/>
                    <a:pt x="30" y="121"/>
                  </a:cubicBezTo>
                  <a:cubicBezTo>
                    <a:pt x="28" y="121"/>
                    <a:pt x="26" y="122"/>
                    <a:pt x="25" y="124"/>
                  </a:cubicBezTo>
                  <a:cubicBezTo>
                    <a:pt x="24" y="126"/>
                    <a:pt x="22" y="127"/>
                    <a:pt x="21" y="128"/>
                  </a:cubicBezTo>
                  <a:cubicBezTo>
                    <a:pt x="19" y="129"/>
                    <a:pt x="19" y="131"/>
                    <a:pt x="20" y="133"/>
                  </a:cubicBezTo>
                  <a:cubicBezTo>
                    <a:pt x="20" y="134"/>
                    <a:pt x="20" y="134"/>
                    <a:pt x="20" y="135"/>
                  </a:cubicBezTo>
                  <a:cubicBezTo>
                    <a:pt x="19" y="139"/>
                    <a:pt x="21" y="143"/>
                    <a:pt x="25" y="144"/>
                  </a:cubicBezTo>
                  <a:cubicBezTo>
                    <a:pt x="27" y="144"/>
                    <a:pt x="29" y="144"/>
                    <a:pt x="30" y="142"/>
                  </a:cubicBezTo>
                  <a:cubicBezTo>
                    <a:pt x="31" y="141"/>
                    <a:pt x="31" y="140"/>
                    <a:pt x="32" y="139"/>
                  </a:cubicBezTo>
                  <a:cubicBezTo>
                    <a:pt x="32" y="138"/>
                    <a:pt x="33" y="137"/>
                    <a:pt x="34" y="138"/>
                  </a:cubicBezTo>
                  <a:cubicBezTo>
                    <a:pt x="34" y="138"/>
                    <a:pt x="34" y="138"/>
                    <a:pt x="34" y="138"/>
                  </a:cubicBezTo>
                  <a:cubicBezTo>
                    <a:pt x="35" y="138"/>
                    <a:pt x="35" y="139"/>
                    <a:pt x="35" y="140"/>
                  </a:cubicBezTo>
                  <a:cubicBezTo>
                    <a:pt x="35" y="142"/>
                    <a:pt x="34" y="143"/>
                    <a:pt x="34" y="145"/>
                  </a:cubicBezTo>
                  <a:cubicBezTo>
                    <a:pt x="33" y="146"/>
                    <a:pt x="34" y="147"/>
                    <a:pt x="35" y="147"/>
                  </a:cubicBezTo>
                  <a:cubicBezTo>
                    <a:pt x="37" y="148"/>
                    <a:pt x="38" y="148"/>
                    <a:pt x="39" y="148"/>
                  </a:cubicBezTo>
                  <a:cubicBezTo>
                    <a:pt x="40" y="148"/>
                    <a:pt x="41" y="149"/>
                    <a:pt x="42" y="150"/>
                  </a:cubicBezTo>
                  <a:cubicBezTo>
                    <a:pt x="42" y="150"/>
                    <a:pt x="42" y="151"/>
                    <a:pt x="42" y="151"/>
                  </a:cubicBezTo>
                  <a:cubicBezTo>
                    <a:pt x="41" y="153"/>
                    <a:pt x="41" y="155"/>
                    <a:pt x="42" y="156"/>
                  </a:cubicBezTo>
                  <a:cubicBezTo>
                    <a:pt x="42" y="158"/>
                    <a:pt x="42" y="159"/>
                    <a:pt x="43" y="159"/>
                  </a:cubicBezTo>
                  <a:cubicBezTo>
                    <a:pt x="44" y="160"/>
                    <a:pt x="45" y="160"/>
                    <a:pt x="45" y="159"/>
                  </a:cubicBezTo>
                  <a:cubicBezTo>
                    <a:pt x="46" y="159"/>
                    <a:pt x="48" y="158"/>
                    <a:pt x="49" y="159"/>
                  </a:cubicBezTo>
                  <a:cubicBezTo>
                    <a:pt x="50" y="159"/>
                    <a:pt x="50" y="159"/>
                    <a:pt x="51" y="159"/>
                  </a:cubicBezTo>
                  <a:cubicBezTo>
                    <a:pt x="53" y="160"/>
                    <a:pt x="54" y="159"/>
                    <a:pt x="55" y="158"/>
                  </a:cubicBezTo>
                  <a:cubicBezTo>
                    <a:pt x="56" y="157"/>
                    <a:pt x="57" y="156"/>
                    <a:pt x="59" y="155"/>
                  </a:cubicBezTo>
                  <a:cubicBezTo>
                    <a:pt x="59" y="155"/>
                    <a:pt x="60" y="155"/>
                    <a:pt x="60" y="156"/>
                  </a:cubicBezTo>
                  <a:cubicBezTo>
                    <a:pt x="60" y="156"/>
                    <a:pt x="60" y="157"/>
                    <a:pt x="60" y="157"/>
                  </a:cubicBezTo>
                  <a:cubicBezTo>
                    <a:pt x="59" y="158"/>
                    <a:pt x="59" y="159"/>
                    <a:pt x="60" y="159"/>
                  </a:cubicBezTo>
                  <a:cubicBezTo>
                    <a:pt x="63" y="160"/>
                    <a:pt x="63" y="160"/>
                    <a:pt x="63" y="160"/>
                  </a:cubicBezTo>
                  <a:cubicBezTo>
                    <a:pt x="61" y="157"/>
                    <a:pt x="64" y="156"/>
                    <a:pt x="65" y="155"/>
                  </a:cubicBezTo>
                  <a:cubicBezTo>
                    <a:pt x="65" y="155"/>
                    <a:pt x="66" y="155"/>
                    <a:pt x="66" y="156"/>
                  </a:cubicBezTo>
                  <a:cubicBezTo>
                    <a:pt x="67" y="157"/>
                    <a:pt x="70" y="158"/>
                    <a:pt x="72" y="158"/>
                  </a:cubicBezTo>
                  <a:cubicBezTo>
                    <a:pt x="72" y="158"/>
                    <a:pt x="72" y="158"/>
                    <a:pt x="72" y="158"/>
                  </a:cubicBezTo>
                  <a:cubicBezTo>
                    <a:pt x="75" y="158"/>
                    <a:pt x="78" y="159"/>
                    <a:pt x="80" y="161"/>
                  </a:cubicBezTo>
                  <a:cubicBezTo>
                    <a:pt x="83" y="164"/>
                    <a:pt x="87" y="166"/>
                    <a:pt x="91" y="166"/>
                  </a:cubicBezTo>
                  <a:cubicBezTo>
                    <a:pt x="92" y="167"/>
                    <a:pt x="94" y="168"/>
                    <a:pt x="95" y="169"/>
                  </a:cubicBezTo>
                  <a:cubicBezTo>
                    <a:pt x="95" y="170"/>
                    <a:pt x="96" y="172"/>
                    <a:pt x="97" y="173"/>
                  </a:cubicBezTo>
                  <a:cubicBezTo>
                    <a:pt x="98" y="175"/>
                    <a:pt x="98" y="176"/>
                    <a:pt x="96" y="177"/>
                  </a:cubicBezTo>
                  <a:cubicBezTo>
                    <a:pt x="94" y="178"/>
                    <a:pt x="94" y="178"/>
                    <a:pt x="94" y="178"/>
                  </a:cubicBezTo>
                  <a:cubicBezTo>
                    <a:pt x="95" y="179"/>
                    <a:pt x="95" y="179"/>
                    <a:pt x="96" y="178"/>
                  </a:cubicBezTo>
                  <a:cubicBezTo>
                    <a:pt x="97" y="178"/>
                    <a:pt x="97" y="178"/>
                    <a:pt x="98" y="177"/>
                  </a:cubicBezTo>
                  <a:cubicBezTo>
                    <a:pt x="99" y="177"/>
                    <a:pt x="99" y="178"/>
                    <a:pt x="100" y="178"/>
                  </a:cubicBezTo>
                  <a:cubicBezTo>
                    <a:pt x="100" y="179"/>
                    <a:pt x="99" y="179"/>
                    <a:pt x="99" y="179"/>
                  </a:cubicBezTo>
                  <a:cubicBezTo>
                    <a:pt x="99" y="180"/>
                    <a:pt x="99" y="180"/>
                    <a:pt x="99" y="180"/>
                  </a:cubicBezTo>
                  <a:cubicBezTo>
                    <a:pt x="100" y="180"/>
                    <a:pt x="100" y="181"/>
                    <a:pt x="100" y="180"/>
                  </a:cubicBezTo>
                  <a:cubicBezTo>
                    <a:pt x="101" y="180"/>
                    <a:pt x="101" y="180"/>
                    <a:pt x="101" y="180"/>
                  </a:cubicBezTo>
                  <a:cubicBezTo>
                    <a:pt x="102" y="179"/>
                    <a:pt x="105" y="179"/>
                    <a:pt x="106" y="180"/>
                  </a:cubicBezTo>
                  <a:cubicBezTo>
                    <a:pt x="106" y="180"/>
                    <a:pt x="106" y="180"/>
                    <a:pt x="106" y="180"/>
                  </a:cubicBezTo>
                  <a:cubicBezTo>
                    <a:pt x="107" y="180"/>
                    <a:pt x="107" y="180"/>
                    <a:pt x="107" y="181"/>
                  </a:cubicBezTo>
                  <a:cubicBezTo>
                    <a:pt x="107" y="183"/>
                    <a:pt x="109" y="182"/>
                    <a:pt x="110" y="182"/>
                  </a:cubicBezTo>
                  <a:cubicBezTo>
                    <a:pt x="111" y="181"/>
                    <a:pt x="113" y="181"/>
                    <a:pt x="114" y="182"/>
                  </a:cubicBezTo>
                  <a:cubicBezTo>
                    <a:pt x="116" y="183"/>
                    <a:pt x="119" y="184"/>
                    <a:pt x="122" y="185"/>
                  </a:cubicBezTo>
                  <a:cubicBezTo>
                    <a:pt x="123" y="185"/>
                    <a:pt x="124" y="186"/>
                    <a:pt x="124" y="187"/>
                  </a:cubicBezTo>
                  <a:cubicBezTo>
                    <a:pt x="124" y="192"/>
                    <a:pt x="123" y="196"/>
                    <a:pt x="120" y="200"/>
                  </a:cubicBezTo>
                  <a:cubicBezTo>
                    <a:pt x="119" y="200"/>
                    <a:pt x="119" y="200"/>
                    <a:pt x="119" y="200"/>
                  </a:cubicBezTo>
                  <a:cubicBezTo>
                    <a:pt x="118" y="201"/>
                    <a:pt x="117" y="202"/>
                    <a:pt x="117" y="203"/>
                  </a:cubicBezTo>
                  <a:cubicBezTo>
                    <a:pt x="117" y="206"/>
                    <a:pt x="117" y="209"/>
                    <a:pt x="117" y="212"/>
                  </a:cubicBezTo>
                  <a:cubicBezTo>
                    <a:pt x="117" y="214"/>
                    <a:pt x="116" y="216"/>
                    <a:pt x="115" y="217"/>
                  </a:cubicBezTo>
                  <a:cubicBezTo>
                    <a:pt x="114" y="219"/>
                    <a:pt x="114" y="220"/>
                    <a:pt x="112" y="220"/>
                  </a:cubicBezTo>
                  <a:cubicBezTo>
                    <a:pt x="111" y="220"/>
                    <a:pt x="110" y="220"/>
                    <a:pt x="110" y="220"/>
                  </a:cubicBezTo>
                  <a:cubicBezTo>
                    <a:pt x="109" y="220"/>
                    <a:pt x="109" y="221"/>
                    <a:pt x="109" y="221"/>
                  </a:cubicBezTo>
                  <a:close/>
                  <a:moveTo>
                    <a:pt x="270" y="209"/>
                  </a:moveTo>
                  <a:cubicBezTo>
                    <a:pt x="268" y="212"/>
                    <a:pt x="268" y="215"/>
                    <a:pt x="267" y="218"/>
                  </a:cubicBezTo>
                  <a:cubicBezTo>
                    <a:pt x="266" y="219"/>
                    <a:pt x="266" y="220"/>
                    <a:pt x="265" y="221"/>
                  </a:cubicBezTo>
                  <a:cubicBezTo>
                    <a:pt x="264" y="223"/>
                    <a:pt x="264" y="223"/>
                    <a:pt x="261" y="223"/>
                  </a:cubicBezTo>
                  <a:cubicBezTo>
                    <a:pt x="258" y="222"/>
                    <a:pt x="257" y="219"/>
                    <a:pt x="258" y="217"/>
                  </a:cubicBezTo>
                  <a:cubicBezTo>
                    <a:pt x="259" y="216"/>
                    <a:pt x="259" y="215"/>
                    <a:pt x="260" y="214"/>
                  </a:cubicBezTo>
                  <a:cubicBezTo>
                    <a:pt x="260" y="212"/>
                    <a:pt x="260" y="211"/>
                    <a:pt x="260" y="210"/>
                  </a:cubicBezTo>
                  <a:cubicBezTo>
                    <a:pt x="260" y="208"/>
                    <a:pt x="261" y="206"/>
                    <a:pt x="263" y="205"/>
                  </a:cubicBezTo>
                  <a:cubicBezTo>
                    <a:pt x="263" y="205"/>
                    <a:pt x="263" y="205"/>
                    <a:pt x="264" y="205"/>
                  </a:cubicBezTo>
                  <a:cubicBezTo>
                    <a:pt x="265" y="203"/>
                    <a:pt x="267" y="202"/>
                    <a:pt x="268" y="200"/>
                  </a:cubicBezTo>
                  <a:cubicBezTo>
                    <a:pt x="269" y="200"/>
                    <a:pt x="269" y="199"/>
                    <a:pt x="269" y="198"/>
                  </a:cubicBezTo>
                  <a:cubicBezTo>
                    <a:pt x="270" y="202"/>
                    <a:pt x="271" y="205"/>
                    <a:pt x="270" y="209"/>
                  </a:cubicBezTo>
                  <a:close/>
                  <a:moveTo>
                    <a:pt x="299" y="130"/>
                  </a:moveTo>
                  <a:cubicBezTo>
                    <a:pt x="298" y="129"/>
                    <a:pt x="296" y="128"/>
                    <a:pt x="295" y="128"/>
                  </a:cubicBezTo>
                  <a:cubicBezTo>
                    <a:pt x="290" y="128"/>
                    <a:pt x="285" y="128"/>
                    <a:pt x="280" y="126"/>
                  </a:cubicBezTo>
                  <a:cubicBezTo>
                    <a:pt x="277" y="125"/>
                    <a:pt x="274" y="124"/>
                    <a:pt x="271" y="122"/>
                  </a:cubicBezTo>
                  <a:cubicBezTo>
                    <a:pt x="269" y="121"/>
                    <a:pt x="266" y="120"/>
                    <a:pt x="263" y="119"/>
                  </a:cubicBezTo>
                  <a:cubicBezTo>
                    <a:pt x="264" y="120"/>
                    <a:pt x="264" y="120"/>
                    <a:pt x="264" y="121"/>
                  </a:cubicBezTo>
                  <a:cubicBezTo>
                    <a:pt x="263" y="124"/>
                    <a:pt x="266" y="126"/>
                    <a:pt x="268" y="128"/>
                  </a:cubicBezTo>
                  <a:cubicBezTo>
                    <a:pt x="269" y="129"/>
                    <a:pt x="270" y="130"/>
                    <a:pt x="271" y="131"/>
                  </a:cubicBezTo>
                  <a:cubicBezTo>
                    <a:pt x="277" y="129"/>
                    <a:pt x="277" y="129"/>
                    <a:pt x="277" y="129"/>
                  </a:cubicBezTo>
                  <a:cubicBezTo>
                    <a:pt x="279" y="129"/>
                    <a:pt x="280" y="129"/>
                    <a:pt x="281" y="131"/>
                  </a:cubicBezTo>
                  <a:cubicBezTo>
                    <a:pt x="282" y="132"/>
                    <a:pt x="283" y="133"/>
                    <a:pt x="285" y="135"/>
                  </a:cubicBezTo>
                  <a:cubicBezTo>
                    <a:pt x="286" y="136"/>
                    <a:pt x="286" y="136"/>
                    <a:pt x="284" y="137"/>
                  </a:cubicBezTo>
                  <a:cubicBezTo>
                    <a:pt x="281" y="139"/>
                    <a:pt x="278" y="142"/>
                    <a:pt x="275" y="144"/>
                  </a:cubicBezTo>
                  <a:cubicBezTo>
                    <a:pt x="275" y="145"/>
                    <a:pt x="274" y="145"/>
                    <a:pt x="274" y="146"/>
                  </a:cubicBezTo>
                  <a:cubicBezTo>
                    <a:pt x="272" y="147"/>
                    <a:pt x="270" y="148"/>
                    <a:pt x="268" y="150"/>
                  </a:cubicBezTo>
                  <a:cubicBezTo>
                    <a:pt x="265" y="151"/>
                    <a:pt x="262" y="150"/>
                    <a:pt x="260" y="147"/>
                  </a:cubicBezTo>
                  <a:cubicBezTo>
                    <a:pt x="260" y="147"/>
                    <a:pt x="260" y="147"/>
                    <a:pt x="260" y="147"/>
                  </a:cubicBezTo>
                  <a:cubicBezTo>
                    <a:pt x="259" y="144"/>
                    <a:pt x="257" y="141"/>
                    <a:pt x="255" y="139"/>
                  </a:cubicBezTo>
                  <a:cubicBezTo>
                    <a:pt x="254" y="137"/>
                    <a:pt x="253" y="136"/>
                    <a:pt x="253" y="134"/>
                  </a:cubicBezTo>
                  <a:cubicBezTo>
                    <a:pt x="252" y="132"/>
                    <a:pt x="251" y="131"/>
                    <a:pt x="249" y="130"/>
                  </a:cubicBezTo>
                  <a:cubicBezTo>
                    <a:pt x="247" y="129"/>
                    <a:pt x="246" y="128"/>
                    <a:pt x="246" y="126"/>
                  </a:cubicBezTo>
                  <a:cubicBezTo>
                    <a:pt x="245" y="124"/>
                    <a:pt x="244" y="122"/>
                    <a:pt x="243" y="120"/>
                  </a:cubicBezTo>
                  <a:cubicBezTo>
                    <a:pt x="240" y="120"/>
                    <a:pt x="240" y="120"/>
                    <a:pt x="241" y="123"/>
                  </a:cubicBezTo>
                  <a:cubicBezTo>
                    <a:pt x="242" y="127"/>
                    <a:pt x="244" y="130"/>
                    <a:pt x="246" y="134"/>
                  </a:cubicBezTo>
                  <a:cubicBezTo>
                    <a:pt x="250" y="139"/>
                    <a:pt x="253" y="144"/>
                    <a:pt x="256" y="150"/>
                  </a:cubicBezTo>
                  <a:cubicBezTo>
                    <a:pt x="256" y="152"/>
                    <a:pt x="257" y="154"/>
                    <a:pt x="257" y="155"/>
                  </a:cubicBezTo>
                  <a:cubicBezTo>
                    <a:pt x="258" y="158"/>
                    <a:pt x="259" y="158"/>
                    <a:pt x="261" y="157"/>
                  </a:cubicBezTo>
                  <a:cubicBezTo>
                    <a:pt x="262" y="157"/>
                    <a:pt x="262" y="156"/>
                    <a:pt x="262" y="156"/>
                  </a:cubicBezTo>
                  <a:cubicBezTo>
                    <a:pt x="271" y="156"/>
                    <a:pt x="271" y="156"/>
                    <a:pt x="271" y="156"/>
                  </a:cubicBezTo>
                  <a:cubicBezTo>
                    <a:pt x="270" y="159"/>
                    <a:pt x="270" y="161"/>
                    <a:pt x="269" y="163"/>
                  </a:cubicBezTo>
                  <a:cubicBezTo>
                    <a:pt x="269" y="165"/>
                    <a:pt x="268" y="167"/>
                    <a:pt x="267" y="168"/>
                  </a:cubicBezTo>
                  <a:cubicBezTo>
                    <a:pt x="265" y="170"/>
                    <a:pt x="263" y="172"/>
                    <a:pt x="260" y="173"/>
                  </a:cubicBezTo>
                  <a:cubicBezTo>
                    <a:pt x="260" y="173"/>
                    <a:pt x="259" y="174"/>
                    <a:pt x="259" y="174"/>
                  </a:cubicBezTo>
                  <a:cubicBezTo>
                    <a:pt x="256" y="179"/>
                    <a:pt x="254" y="184"/>
                    <a:pt x="252" y="188"/>
                  </a:cubicBezTo>
                  <a:cubicBezTo>
                    <a:pt x="251" y="189"/>
                    <a:pt x="251" y="190"/>
                    <a:pt x="252" y="191"/>
                  </a:cubicBezTo>
                  <a:cubicBezTo>
                    <a:pt x="255" y="195"/>
                    <a:pt x="254" y="199"/>
                    <a:pt x="254" y="204"/>
                  </a:cubicBezTo>
                  <a:cubicBezTo>
                    <a:pt x="254" y="204"/>
                    <a:pt x="253" y="205"/>
                    <a:pt x="253" y="205"/>
                  </a:cubicBezTo>
                  <a:cubicBezTo>
                    <a:pt x="250" y="206"/>
                    <a:pt x="248" y="208"/>
                    <a:pt x="246" y="210"/>
                  </a:cubicBezTo>
                  <a:cubicBezTo>
                    <a:pt x="245" y="211"/>
                    <a:pt x="244" y="212"/>
                    <a:pt x="244" y="214"/>
                  </a:cubicBezTo>
                  <a:cubicBezTo>
                    <a:pt x="243" y="217"/>
                    <a:pt x="242" y="221"/>
                    <a:pt x="240" y="224"/>
                  </a:cubicBezTo>
                  <a:cubicBezTo>
                    <a:pt x="238" y="229"/>
                    <a:pt x="235" y="234"/>
                    <a:pt x="233" y="238"/>
                  </a:cubicBezTo>
                  <a:cubicBezTo>
                    <a:pt x="232" y="240"/>
                    <a:pt x="231" y="240"/>
                    <a:pt x="230" y="240"/>
                  </a:cubicBezTo>
                  <a:cubicBezTo>
                    <a:pt x="223" y="241"/>
                    <a:pt x="223" y="241"/>
                    <a:pt x="223" y="241"/>
                  </a:cubicBezTo>
                  <a:cubicBezTo>
                    <a:pt x="222" y="241"/>
                    <a:pt x="221" y="241"/>
                    <a:pt x="220" y="241"/>
                  </a:cubicBezTo>
                  <a:cubicBezTo>
                    <a:pt x="219" y="241"/>
                    <a:pt x="219" y="241"/>
                    <a:pt x="218" y="241"/>
                  </a:cubicBezTo>
                  <a:cubicBezTo>
                    <a:pt x="217" y="240"/>
                    <a:pt x="217" y="239"/>
                    <a:pt x="216" y="239"/>
                  </a:cubicBezTo>
                  <a:cubicBezTo>
                    <a:pt x="216" y="236"/>
                    <a:pt x="215" y="234"/>
                    <a:pt x="214" y="232"/>
                  </a:cubicBezTo>
                  <a:cubicBezTo>
                    <a:pt x="214" y="231"/>
                    <a:pt x="213" y="230"/>
                    <a:pt x="212" y="230"/>
                  </a:cubicBezTo>
                  <a:cubicBezTo>
                    <a:pt x="211" y="227"/>
                    <a:pt x="210" y="224"/>
                    <a:pt x="210" y="222"/>
                  </a:cubicBezTo>
                  <a:cubicBezTo>
                    <a:pt x="210" y="220"/>
                    <a:pt x="209" y="218"/>
                    <a:pt x="209" y="217"/>
                  </a:cubicBezTo>
                  <a:cubicBezTo>
                    <a:pt x="207" y="214"/>
                    <a:pt x="206" y="211"/>
                    <a:pt x="205" y="208"/>
                  </a:cubicBezTo>
                  <a:cubicBezTo>
                    <a:pt x="205" y="206"/>
                    <a:pt x="206" y="204"/>
                    <a:pt x="206" y="202"/>
                  </a:cubicBezTo>
                  <a:cubicBezTo>
                    <a:pt x="206" y="201"/>
                    <a:pt x="207" y="201"/>
                    <a:pt x="207" y="200"/>
                  </a:cubicBezTo>
                  <a:cubicBezTo>
                    <a:pt x="208" y="199"/>
                    <a:pt x="208" y="197"/>
                    <a:pt x="208" y="195"/>
                  </a:cubicBezTo>
                  <a:cubicBezTo>
                    <a:pt x="206" y="190"/>
                    <a:pt x="204" y="184"/>
                    <a:pt x="201" y="180"/>
                  </a:cubicBezTo>
                  <a:cubicBezTo>
                    <a:pt x="200" y="179"/>
                    <a:pt x="200" y="177"/>
                    <a:pt x="201" y="176"/>
                  </a:cubicBezTo>
                  <a:cubicBezTo>
                    <a:pt x="201" y="175"/>
                    <a:pt x="202" y="174"/>
                    <a:pt x="202" y="173"/>
                  </a:cubicBezTo>
                  <a:cubicBezTo>
                    <a:pt x="203" y="172"/>
                    <a:pt x="203" y="171"/>
                    <a:pt x="202" y="171"/>
                  </a:cubicBezTo>
                  <a:cubicBezTo>
                    <a:pt x="201" y="171"/>
                    <a:pt x="200" y="170"/>
                    <a:pt x="200" y="169"/>
                  </a:cubicBezTo>
                  <a:cubicBezTo>
                    <a:pt x="200" y="168"/>
                    <a:pt x="199" y="168"/>
                    <a:pt x="198" y="168"/>
                  </a:cubicBezTo>
                  <a:cubicBezTo>
                    <a:pt x="196" y="168"/>
                    <a:pt x="194" y="167"/>
                    <a:pt x="193" y="166"/>
                  </a:cubicBezTo>
                  <a:cubicBezTo>
                    <a:pt x="192" y="165"/>
                    <a:pt x="190" y="165"/>
                    <a:pt x="189" y="165"/>
                  </a:cubicBezTo>
                  <a:cubicBezTo>
                    <a:pt x="188" y="165"/>
                    <a:pt x="187" y="165"/>
                    <a:pt x="186" y="165"/>
                  </a:cubicBezTo>
                  <a:cubicBezTo>
                    <a:pt x="173" y="169"/>
                    <a:pt x="173" y="169"/>
                    <a:pt x="173" y="169"/>
                  </a:cubicBezTo>
                  <a:cubicBezTo>
                    <a:pt x="171" y="169"/>
                    <a:pt x="168" y="168"/>
                    <a:pt x="167" y="167"/>
                  </a:cubicBezTo>
                  <a:cubicBezTo>
                    <a:pt x="167" y="166"/>
                    <a:pt x="166" y="166"/>
                    <a:pt x="166" y="166"/>
                  </a:cubicBezTo>
                  <a:cubicBezTo>
                    <a:pt x="164" y="164"/>
                    <a:pt x="163" y="162"/>
                    <a:pt x="162" y="160"/>
                  </a:cubicBezTo>
                  <a:cubicBezTo>
                    <a:pt x="162" y="159"/>
                    <a:pt x="162" y="158"/>
                    <a:pt x="161" y="158"/>
                  </a:cubicBezTo>
                  <a:cubicBezTo>
                    <a:pt x="157" y="157"/>
                    <a:pt x="156" y="153"/>
                    <a:pt x="155" y="150"/>
                  </a:cubicBezTo>
                  <a:cubicBezTo>
                    <a:pt x="155" y="149"/>
                    <a:pt x="155" y="148"/>
                    <a:pt x="156" y="147"/>
                  </a:cubicBezTo>
                  <a:cubicBezTo>
                    <a:pt x="157" y="146"/>
                    <a:pt x="157" y="145"/>
                    <a:pt x="157" y="143"/>
                  </a:cubicBezTo>
                  <a:cubicBezTo>
                    <a:pt x="155" y="140"/>
                    <a:pt x="156" y="136"/>
                    <a:pt x="158" y="133"/>
                  </a:cubicBezTo>
                  <a:cubicBezTo>
                    <a:pt x="159" y="131"/>
                    <a:pt x="160" y="129"/>
                    <a:pt x="162" y="128"/>
                  </a:cubicBezTo>
                  <a:cubicBezTo>
                    <a:pt x="163" y="127"/>
                    <a:pt x="163" y="126"/>
                    <a:pt x="164" y="125"/>
                  </a:cubicBezTo>
                  <a:cubicBezTo>
                    <a:pt x="166" y="123"/>
                    <a:pt x="167" y="121"/>
                    <a:pt x="168" y="118"/>
                  </a:cubicBezTo>
                  <a:cubicBezTo>
                    <a:pt x="169" y="116"/>
                    <a:pt x="170" y="115"/>
                    <a:pt x="171" y="115"/>
                  </a:cubicBezTo>
                  <a:cubicBezTo>
                    <a:pt x="172" y="113"/>
                    <a:pt x="174" y="112"/>
                    <a:pt x="176" y="110"/>
                  </a:cubicBezTo>
                  <a:cubicBezTo>
                    <a:pt x="177" y="109"/>
                    <a:pt x="177" y="109"/>
                    <a:pt x="178" y="110"/>
                  </a:cubicBezTo>
                  <a:cubicBezTo>
                    <a:pt x="178" y="111"/>
                    <a:pt x="179" y="111"/>
                    <a:pt x="179" y="111"/>
                  </a:cubicBezTo>
                  <a:cubicBezTo>
                    <a:pt x="186" y="110"/>
                    <a:pt x="186" y="110"/>
                    <a:pt x="186" y="110"/>
                  </a:cubicBezTo>
                  <a:cubicBezTo>
                    <a:pt x="187" y="110"/>
                    <a:pt x="188" y="110"/>
                    <a:pt x="189" y="110"/>
                  </a:cubicBezTo>
                  <a:cubicBezTo>
                    <a:pt x="192" y="110"/>
                    <a:pt x="196" y="109"/>
                    <a:pt x="199" y="108"/>
                  </a:cubicBezTo>
                  <a:cubicBezTo>
                    <a:pt x="199" y="107"/>
                    <a:pt x="200" y="107"/>
                    <a:pt x="201" y="108"/>
                  </a:cubicBezTo>
                  <a:cubicBezTo>
                    <a:pt x="201" y="108"/>
                    <a:pt x="201" y="109"/>
                    <a:pt x="201" y="109"/>
                  </a:cubicBezTo>
                  <a:cubicBezTo>
                    <a:pt x="201" y="111"/>
                    <a:pt x="202" y="112"/>
                    <a:pt x="203" y="113"/>
                  </a:cubicBezTo>
                  <a:cubicBezTo>
                    <a:pt x="207" y="117"/>
                    <a:pt x="207" y="117"/>
                    <a:pt x="207" y="117"/>
                  </a:cubicBezTo>
                  <a:cubicBezTo>
                    <a:pt x="207" y="117"/>
                    <a:pt x="207" y="117"/>
                    <a:pt x="208" y="117"/>
                  </a:cubicBezTo>
                  <a:cubicBezTo>
                    <a:pt x="210" y="118"/>
                    <a:pt x="213" y="118"/>
                    <a:pt x="215" y="118"/>
                  </a:cubicBezTo>
                  <a:cubicBezTo>
                    <a:pt x="216" y="118"/>
                    <a:pt x="217" y="118"/>
                    <a:pt x="217" y="117"/>
                  </a:cubicBezTo>
                  <a:cubicBezTo>
                    <a:pt x="218" y="115"/>
                    <a:pt x="219" y="115"/>
                    <a:pt x="220" y="114"/>
                  </a:cubicBezTo>
                  <a:cubicBezTo>
                    <a:pt x="220" y="114"/>
                    <a:pt x="220" y="114"/>
                    <a:pt x="220" y="114"/>
                  </a:cubicBezTo>
                  <a:cubicBezTo>
                    <a:pt x="220" y="115"/>
                    <a:pt x="221" y="115"/>
                    <a:pt x="222" y="116"/>
                  </a:cubicBezTo>
                  <a:cubicBezTo>
                    <a:pt x="223" y="116"/>
                    <a:pt x="224" y="117"/>
                    <a:pt x="226" y="117"/>
                  </a:cubicBezTo>
                  <a:cubicBezTo>
                    <a:pt x="227" y="117"/>
                    <a:pt x="228" y="117"/>
                    <a:pt x="229" y="117"/>
                  </a:cubicBezTo>
                  <a:cubicBezTo>
                    <a:pt x="229" y="117"/>
                    <a:pt x="230" y="117"/>
                    <a:pt x="231" y="117"/>
                  </a:cubicBezTo>
                  <a:cubicBezTo>
                    <a:pt x="233" y="118"/>
                    <a:pt x="236" y="118"/>
                    <a:pt x="238" y="118"/>
                  </a:cubicBezTo>
                  <a:cubicBezTo>
                    <a:pt x="239" y="119"/>
                    <a:pt x="240" y="118"/>
                    <a:pt x="241" y="118"/>
                  </a:cubicBezTo>
                  <a:cubicBezTo>
                    <a:pt x="243" y="117"/>
                    <a:pt x="244" y="114"/>
                    <a:pt x="243" y="111"/>
                  </a:cubicBezTo>
                  <a:cubicBezTo>
                    <a:pt x="243" y="110"/>
                    <a:pt x="243" y="109"/>
                    <a:pt x="243" y="108"/>
                  </a:cubicBezTo>
                  <a:cubicBezTo>
                    <a:pt x="241" y="108"/>
                    <a:pt x="239" y="108"/>
                    <a:pt x="238" y="109"/>
                  </a:cubicBezTo>
                  <a:cubicBezTo>
                    <a:pt x="236" y="110"/>
                    <a:pt x="233" y="110"/>
                    <a:pt x="232" y="108"/>
                  </a:cubicBezTo>
                  <a:cubicBezTo>
                    <a:pt x="229" y="106"/>
                    <a:pt x="228" y="104"/>
                    <a:pt x="227" y="101"/>
                  </a:cubicBezTo>
                  <a:cubicBezTo>
                    <a:pt x="229" y="102"/>
                    <a:pt x="230" y="101"/>
                    <a:pt x="231" y="99"/>
                  </a:cubicBezTo>
                  <a:cubicBezTo>
                    <a:pt x="228" y="99"/>
                    <a:pt x="225" y="100"/>
                    <a:pt x="223" y="101"/>
                  </a:cubicBezTo>
                  <a:cubicBezTo>
                    <a:pt x="222" y="101"/>
                    <a:pt x="221" y="102"/>
                    <a:pt x="221" y="103"/>
                  </a:cubicBezTo>
                  <a:cubicBezTo>
                    <a:pt x="222" y="103"/>
                    <a:pt x="222" y="103"/>
                    <a:pt x="222" y="103"/>
                  </a:cubicBezTo>
                  <a:cubicBezTo>
                    <a:pt x="222" y="104"/>
                    <a:pt x="222" y="104"/>
                    <a:pt x="222" y="104"/>
                  </a:cubicBezTo>
                  <a:cubicBezTo>
                    <a:pt x="222" y="105"/>
                    <a:pt x="222" y="106"/>
                    <a:pt x="221" y="106"/>
                  </a:cubicBezTo>
                  <a:cubicBezTo>
                    <a:pt x="221" y="106"/>
                    <a:pt x="220" y="106"/>
                    <a:pt x="219" y="105"/>
                  </a:cubicBezTo>
                  <a:cubicBezTo>
                    <a:pt x="219" y="104"/>
                    <a:pt x="218" y="103"/>
                    <a:pt x="217" y="103"/>
                  </a:cubicBezTo>
                  <a:cubicBezTo>
                    <a:pt x="217" y="103"/>
                    <a:pt x="217" y="102"/>
                    <a:pt x="217" y="102"/>
                  </a:cubicBezTo>
                  <a:cubicBezTo>
                    <a:pt x="217" y="100"/>
                    <a:pt x="215" y="98"/>
                    <a:pt x="214" y="96"/>
                  </a:cubicBezTo>
                  <a:cubicBezTo>
                    <a:pt x="213" y="96"/>
                    <a:pt x="213" y="96"/>
                    <a:pt x="212" y="96"/>
                  </a:cubicBezTo>
                  <a:cubicBezTo>
                    <a:pt x="210" y="96"/>
                    <a:pt x="209" y="95"/>
                    <a:pt x="208" y="93"/>
                  </a:cubicBezTo>
                  <a:cubicBezTo>
                    <a:pt x="207" y="93"/>
                    <a:pt x="207" y="92"/>
                    <a:pt x="206" y="92"/>
                  </a:cubicBezTo>
                  <a:cubicBezTo>
                    <a:pt x="205" y="91"/>
                    <a:pt x="204" y="91"/>
                    <a:pt x="204" y="92"/>
                  </a:cubicBezTo>
                  <a:cubicBezTo>
                    <a:pt x="203" y="93"/>
                    <a:pt x="203" y="94"/>
                    <a:pt x="203" y="95"/>
                  </a:cubicBezTo>
                  <a:cubicBezTo>
                    <a:pt x="203" y="95"/>
                    <a:pt x="203" y="95"/>
                    <a:pt x="204" y="95"/>
                  </a:cubicBezTo>
                  <a:cubicBezTo>
                    <a:pt x="205" y="97"/>
                    <a:pt x="207" y="98"/>
                    <a:pt x="209" y="99"/>
                  </a:cubicBezTo>
                  <a:cubicBezTo>
                    <a:pt x="210" y="100"/>
                    <a:pt x="211" y="101"/>
                    <a:pt x="212" y="102"/>
                  </a:cubicBezTo>
                  <a:cubicBezTo>
                    <a:pt x="210" y="104"/>
                    <a:pt x="207" y="103"/>
                    <a:pt x="206" y="101"/>
                  </a:cubicBezTo>
                  <a:cubicBezTo>
                    <a:pt x="205" y="101"/>
                    <a:pt x="205" y="101"/>
                    <a:pt x="205" y="100"/>
                  </a:cubicBezTo>
                  <a:cubicBezTo>
                    <a:pt x="205" y="100"/>
                    <a:pt x="204" y="99"/>
                    <a:pt x="203" y="98"/>
                  </a:cubicBezTo>
                  <a:cubicBezTo>
                    <a:pt x="202" y="97"/>
                    <a:pt x="201" y="96"/>
                    <a:pt x="200" y="94"/>
                  </a:cubicBezTo>
                  <a:cubicBezTo>
                    <a:pt x="198" y="93"/>
                    <a:pt x="195" y="93"/>
                    <a:pt x="195" y="96"/>
                  </a:cubicBezTo>
                  <a:cubicBezTo>
                    <a:pt x="195" y="96"/>
                    <a:pt x="195" y="96"/>
                    <a:pt x="195" y="97"/>
                  </a:cubicBezTo>
                  <a:cubicBezTo>
                    <a:pt x="193" y="96"/>
                    <a:pt x="193" y="96"/>
                    <a:pt x="193" y="96"/>
                  </a:cubicBezTo>
                  <a:cubicBezTo>
                    <a:pt x="192" y="96"/>
                    <a:pt x="189" y="96"/>
                    <a:pt x="188" y="98"/>
                  </a:cubicBezTo>
                  <a:cubicBezTo>
                    <a:pt x="188" y="99"/>
                    <a:pt x="187" y="99"/>
                    <a:pt x="187" y="100"/>
                  </a:cubicBezTo>
                  <a:cubicBezTo>
                    <a:pt x="187" y="100"/>
                    <a:pt x="186" y="101"/>
                    <a:pt x="186" y="101"/>
                  </a:cubicBezTo>
                  <a:cubicBezTo>
                    <a:pt x="185" y="104"/>
                    <a:pt x="184" y="106"/>
                    <a:pt x="181" y="106"/>
                  </a:cubicBezTo>
                  <a:cubicBezTo>
                    <a:pt x="178" y="107"/>
                    <a:pt x="175" y="107"/>
                    <a:pt x="172" y="107"/>
                  </a:cubicBezTo>
                  <a:cubicBezTo>
                    <a:pt x="171" y="107"/>
                    <a:pt x="171" y="106"/>
                    <a:pt x="171" y="106"/>
                  </a:cubicBezTo>
                  <a:cubicBezTo>
                    <a:pt x="170" y="103"/>
                    <a:pt x="170" y="101"/>
                    <a:pt x="171" y="99"/>
                  </a:cubicBezTo>
                  <a:cubicBezTo>
                    <a:pt x="171" y="97"/>
                    <a:pt x="173" y="95"/>
                    <a:pt x="175" y="96"/>
                  </a:cubicBezTo>
                  <a:cubicBezTo>
                    <a:pt x="182" y="96"/>
                    <a:pt x="182" y="96"/>
                    <a:pt x="182" y="96"/>
                  </a:cubicBezTo>
                  <a:cubicBezTo>
                    <a:pt x="183" y="96"/>
                    <a:pt x="183" y="95"/>
                    <a:pt x="183" y="94"/>
                  </a:cubicBezTo>
                  <a:cubicBezTo>
                    <a:pt x="183" y="94"/>
                    <a:pt x="183" y="94"/>
                    <a:pt x="183" y="93"/>
                  </a:cubicBezTo>
                  <a:cubicBezTo>
                    <a:pt x="184" y="91"/>
                    <a:pt x="183" y="90"/>
                    <a:pt x="181" y="89"/>
                  </a:cubicBezTo>
                  <a:cubicBezTo>
                    <a:pt x="180" y="89"/>
                    <a:pt x="180" y="88"/>
                    <a:pt x="179" y="88"/>
                  </a:cubicBezTo>
                  <a:cubicBezTo>
                    <a:pt x="178" y="88"/>
                    <a:pt x="178" y="87"/>
                    <a:pt x="178" y="87"/>
                  </a:cubicBezTo>
                  <a:cubicBezTo>
                    <a:pt x="178" y="87"/>
                    <a:pt x="179" y="86"/>
                    <a:pt x="179" y="86"/>
                  </a:cubicBezTo>
                  <a:cubicBezTo>
                    <a:pt x="180" y="86"/>
                    <a:pt x="181" y="86"/>
                    <a:pt x="181" y="86"/>
                  </a:cubicBezTo>
                  <a:cubicBezTo>
                    <a:pt x="185" y="86"/>
                    <a:pt x="188" y="84"/>
                    <a:pt x="189" y="81"/>
                  </a:cubicBezTo>
                  <a:cubicBezTo>
                    <a:pt x="190" y="79"/>
                    <a:pt x="192" y="78"/>
                    <a:pt x="194" y="77"/>
                  </a:cubicBezTo>
                  <a:cubicBezTo>
                    <a:pt x="197" y="77"/>
                    <a:pt x="197" y="76"/>
                    <a:pt x="198" y="73"/>
                  </a:cubicBezTo>
                  <a:cubicBezTo>
                    <a:pt x="198" y="72"/>
                    <a:pt x="198" y="71"/>
                    <a:pt x="199" y="71"/>
                  </a:cubicBezTo>
                  <a:cubicBezTo>
                    <a:pt x="199" y="71"/>
                    <a:pt x="199" y="71"/>
                    <a:pt x="199" y="71"/>
                  </a:cubicBezTo>
                  <a:cubicBezTo>
                    <a:pt x="200" y="72"/>
                    <a:pt x="200" y="73"/>
                    <a:pt x="201" y="74"/>
                  </a:cubicBezTo>
                  <a:cubicBezTo>
                    <a:pt x="201" y="75"/>
                    <a:pt x="202" y="76"/>
                    <a:pt x="203" y="76"/>
                  </a:cubicBezTo>
                  <a:cubicBezTo>
                    <a:pt x="204" y="76"/>
                    <a:pt x="205" y="76"/>
                    <a:pt x="206" y="76"/>
                  </a:cubicBezTo>
                  <a:cubicBezTo>
                    <a:pt x="208" y="76"/>
                    <a:pt x="210" y="76"/>
                    <a:pt x="212" y="75"/>
                  </a:cubicBezTo>
                  <a:cubicBezTo>
                    <a:pt x="213" y="75"/>
                    <a:pt x="214" y="75"/>
                    <a:pt x="214" y="74"/>
                  </a:cubicBezTo>
                  <a:cubicBezTo>
                    <a:pt x="214" y="73"/>
                    <a:pt x="215" y="73"/>
                    <a:pt x="216" y="72"/>
                  </a:cubicBezTo>
                  <a:cubicBezTo>
                    <a:pt x="216" y="71"/>
                    <a:pt x="217" y="71"/>
                    <a:pt x="217" y="70"/>
                  </a:cubicBezTo>
                  <a:cubicBezTo>
                    <a:pt x="218" y="68"/>
                    <a:pt x="219" y="67"/>
                    <a:pt x="221" y="67"/>
                  </a:cubicBezTo>
                  <a:cubicBezTo>
                    <a:pt x="221" y="68"/>
                    <a:pt x="222" y="68"/>
                    <a:pt x="222" y="68"/>
                  </a:cubicBezTo>
                  <a:cubicBezTo>
                    <a:pt x="223" y="69"/>
                    <a:pt x="223" y="70"/>
                    <a:pt x="223" y="71"/>
                  </a:cubicBezTo>
                  <a:cubicBezTo>
                    <a:pt x="225" y="69"/>
                    <a:pt x="226" y="66"/>
                    <a:pt x="225" y="63"/>
                  </a:cubicBezTo>
                  <a:cubicBezTo>
                    <a:pt x="225" y="63"/>
                    <a:pt x="224" y="64"/>
                    <a:pt x="223" y="64"/>
                  </a:cubicBezTo>
                  <a:cubicBezTo>
                    <a:pt x="222" y="64"/>
                    <a:pt x="221" y="64"/>
                    <a:pt x="219" y="64"/>
                  </a:cubicBezTo>
                  <a:cubicBezTo>
                    <a:pt x="216" y="63"/>
                    <a:pt x="215" y="61"/>
                    <a:pt x="217" y="59"/>
                  </a:cubicBezTo>
                  <a:cubicBezTo>
                    <a:pt x="218" y="58"/>
                    <a:pt x="219" y="56"/>
                    <a:pt x="218" y="55"/>
                  </a:cubicBezTo>
                  <a:cubicBezTo>
                    <a:pt x="217" y="54"/>
                    <a:pt x="216" y="56"/>
                    <a:pt x="215" y="56"/>
                  </a:cubicBezTo>
                  <a:cubicBezTo>
                    <a:pt x="213" y="58"/>
                    <a:pt x="211" y="61"/>
                    <a:pt x="210" y="63"/>
                  </a:cubicBezTo>
                  <a:cubicBezTo>
                    <a:pt x="210" y="66"/>
                    <a:pt x="209" y="68"/>
                    <a:pt x="208" y="70"/>
                  </a:cubicBezTo>
                  <a:cubicBezTo>
                    <a:pt x="207" y="71"/>
                    <a:pt x="205" y="71"/>
                    <a:pt x="204" y="71"/>
                  </a:cubicBezTo>
                  <a:cubicBezTo>
                    <a:pt x="204" y="71"/>
                    <a:pt x="203" y="70"/>
                    <a:pt x="203" y="70"/>
                  </a:cubicBezTo>
                  <a:cubicBezTo>
                    <a:pt x="202" y="69"/>
                    <a:pt x="202" y="68"/>
                    <a:pt x="201" y="68"/>
                  </a:cubicBezTo>
                  <a:cubicBezTo>
                    <a:pt x="201" y="68"/>
                    <a:pt x="201" y="68"/>
                    <a:pt x="201" y="68"/>
                  </a:cubicBezTo>
                  <a:cubicBezTo>
                    <a:pt x="194" y="69"/>
                    <a:pt x="194" y="69"/>
                    <a:pt x="194" y="69"/>
                  </a:cubicBezTo>
                  <a:cubicBezTo>
                    <a:pt x="194" y="68"/>
                    <a:pt x="194" y="68"/>
                    <a:pt x="194" y="68"/>
                  </a:cubicBezTo>
                  <a:cubicBezTo>
                    <a:pt x="193" y="62"/>
                    <a:pt x="192" y="63"/>
                    <a:pt x="197" y="61"/>
                  </a:cubicBezTo>
                  <a:cubicBezTo>
                    <a:pt x="199" y="60"/>
                    <a:pt x="200" y="59"/>
                    <a:pt x="201" y="58"/>
                  </a:cubicBezTo>
                  <a:cubicBezTo>
                    <a:pt x="205" y="55"/>
                    <a:pt x="205" y="55"/>
                    <a:pt x="205" y="55"/>
                  </a:cubicBezTo>
                  <a:cubicBezTo>
                    <a:pt x="205" y="55"/>
                    <a:pt x="205" y="55"/>
                    <a:pt x="205" y="54"/>
                  </a:cubicBezTo>
                  <a:cubicBezTo>
                    <a:pt x="209" y="50"/>
                    <a:pt x="214" y="49"/>
                    <a:pt x="219" y="48"/>
                  </a:cubicBezTo>
                  <a:cubicBezTo>
                    <a:pt x="223" y="48"/>
                    <a:pt x="228" y="49"/>
                    <a:pt x="232" y="51"/>
                  </a:cubicBezTo>
                  <a:cubicBezTo>
                    <a:pt x="239" y="53"/>
                    <a:pt x="239" y="53"/>
                    <a:pt x="239" y="53"/>
                  </a:cubicBezTo>
                  <a:cubicBezTo>
                    <a:pt x="236" y="56"/>
                    <a:pt x="233" y="53"/>
                    <a:pt x="230" y="53"/>
                  </a:cubicBezTo>
                  <a:cubicBezTo>
                    <a:pt x="230" y="53"/>
                    <a:pt x="230" y="54"/>
                    <a:pt x="230" y="54"/>
                  </a:cubicBezTo>
                  <a:cubicBezTo>
                    <a:pt x="232" y="55"/>
                    <a:pt x="233" y="57"/>
                    <a:pt x="235" y="59"/>
                  </a:cubicBezTo>
                  <a:cubicBezTo>
                    <a:pt x="236" y="59"/>
                    <a:pt x="238" y="59"/>
                    <a:pt x="239" y="58"/>
                  </a:cubicBezTo>
                  <a:cubicBezTo>
                    <a:pt x="239" y="57"/>
                    <a:pt x="239" y="57"/>
                    <a:pt x="239" y="57"/>
                  </a:cubicBezTo>
                  <a:cubicBezTo>
                    <a:pt x="239" y="56"/>
                    <a:pt x="239" y="55"/>
                    <a:pt x="241" y="55"/>
                  </a:cubicBezTo>
                  <a:cubicBezTo>
                    <a:pt x="242" y="55"/>
                    <a:pt x="243" y="55"/>
                    <a:pt x="244" y="53"/>
                  </a:cubicBezTo>
                  <a:cubicBezTo>
                    <a:pt x="244" y="52"/>
                    <a:pt x="245" y="52"/>
                    <a:pt x="246" y="52"/>
                  </a:cubicBezTo>
                  <a:cubicBezTo>
                    <a:pt x="246" y="53"/>
                    <a:pt x="246" y="54"/>
                    <a:pt x="248" y="54"/>
                  </a:cubicBezTo>
                  <a:cubicBezTo>
                    <a:pt x="248" y="53"/>
                    <a:pt x="249" y="53"/>
                    <a:pt x="249" y="53"/>
                  </a:cubicBezTo>
                  <a:cubicBezTo>
                    <a:pt x="250" y="52"/>
                    <a:pt x="252" y="52"/>
                    <a:pt x="254" y="52"/>
                  </a:cubicBezTo>
                  <a:cubicBezTo>
                    <a:pt x="256" y="52"/>
                    <a:pt x="259" y="51"/>
                    <a:pt x="261" y="50"/>
                  </a:cubicBezTo>
                  <a:cubicBezTo>
                    <a:pt x="263" y="50"/>
                    <a:pt x="264" y="50"/>
                    <a:pt x="265" y="51"/>
                  </a:cubicBezTo>
                  <a:cubicBezTo>
                    <a:pt x="275" y="62"/>
                    <a:pt x="283" y="73"/>
                    <a:pt x="290" y="86"/>
                  </a:cubicBezTo>
                  <a:cubicBezTo>
                    <a:pt x="298" y="101"/>
                    <a:pt x="304" y="117"/>
                    <a:pt x="306" y="134"/>
                  </a:cubicBezTo>
                  <a:cubicBezTo>
                    <a:pt x="306" y="134"/>
                    <a:pt x="306" y="134"/>
                    <a:pt x="306" y="134"/>
                  </a:cubicBezTo>
                  <a:cubicBezTo>
                    <a:pt x="302" y="135"/>
                    <a:pt x="301" y="132"/>
                    <a:pt x="299" y="13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8" name="işlïḓê">
              <a:extLst>
                <a:ext uri="{FF2B5EF4-FFF2-40B4-BE49-F238E27FC236}">
                  <a16:creationId xmlns:a16="http://schemas.microsoft.com/office/drawing/2014/main" id="{0CC3CCB1-1EF0-4314-9BE3-67BB85B7A16C}"/>
                </a:ext>
              </a:extLst>
            </p:cNvPr>
            <p:cNvSpPr/>
            <p:nvPr/>
          </p:nvSpPr>
          <p:spPr bwMode="auto">
            <a:xfrm>
              <a:off x="5869750" y="2730974"/>
              <a:ext cx="637153" cy="813689"/>
            </a:xfrm>
            <a:custGeom>
              <a:avLst/>
              <a:gdLst>
                <a:gd name="T0" fmla="*/ 116 w 151"/>
                <a:gd name="T1" fmla="*/ 74 h 193"/>
                <a:gd name="T2" fmla="*/ 116 w 151"/>
                <a:gd name="T3" fmla="*/ 83 h 193"/>
                <a:gd name="T4" fmla="*/ 129 w 151"/>
                <a:gd name="T5" fmla="*/ 89 h 193"/>
                <a:gd name="T6" fmla="*/ 105 w 151"/>
                <a:gd name="T7" fmla="*/ 99 h 193"/>
                <a:gd name="T8" fmla="*/ 94 w 151"/>
                <a:gd name="T9" fmla="*/ 82 h 193"/>
                <a:gd name="T10" fmla="*/ 91 w 151"/>
                <a:gd name="T11" fmla="*/ 85 h 193"/>
                <a:gd name="T12" fmla="*/ 107 w 151"/>
                <a:gd name="T13" fmla="*/ 108 h 193"/>
                <a:gd name="T14" fmla="*/ 105 w 151"/>
                <a:gd name="T15" fmla="*/ 125 h 193"/>
                <a:gd name="T16" fmla="*/ 99 w 151"/>
                <a:gd name="T17" fmla="*/ 155 h 193"/>
                <a:gd name="T18" fmla="*/ 85 w 151"/>
                <a:gd name="T19" fmla="*/ 176 h 193"/>
                <a:gd name="T20" fmla="*/ 64 w 151"/>
                <a:gd name="T21" fmla="*/ 193 h 193"/>
                <a:gd name="T22" fmla="*/ 57 w 151"/>
                <a:gd name="T23" fmla="*/ 181 h 193"/>
                <a:gd name="T24" fmla="*/ 51 w 151"/>
                <a:gd name="T25" fmla="*/ 154 h 193"/>
                <a:gd name="T26" fmla="*/ 45 w 151"/>
                <a:gd name="T27" fmla="*/ 128 h 193"/>
                <a:gd name="T28" fmla="*/ 43 w 151"/>
                <a:gd name="T29" fmla="*/ 120 h 193"/>
                <a:gd name="T30" fmla="*/ 18 w 151"/>
                <a:gd name="T31" fmla="*/ 120 h 193"/>
                <a:gd name="T32" fmla="*/ 6 w 151"/>
                <a:gd name="T33" fmla="*/ 110 h 193"/>
                <a:gd name="T34" fmla="*/ 2 w 151"/>
                <a:gd name="T35" fmla="*/ 85 h 193"/>
                <a:gd name="T36" fmla="*/ 16 w 151"/>
                <a:gd name="T37" fmla="*/ 66 h 193"/>
                <a:gd name="T38" fmla="*/ 31 w 151"/>
                <a:gd name="T39" fmla="*/ 62 h 193"/>
                <a:gd name="T40" fmla="*/ 46 w 151"/>
                <a:gd name="T41" fmla="*/ 61 h 193"/>
                <a:gd name="T42" fmla="*/ 60 w 151"/>
                <a:gd name="T43" fmla="*/ 70 h 193"/>
                <a:gd name="T44" fmla="*/ 67 w 151"/>
                <a:gd name="T45" fmla="*/ 67 h 193"/>
                <a:gd name="T46" fmla="*/ 83 w 151"/>
                <a:gd name="T47" fmla="*/ 70 h 193"/>
                <a:gd name="T48" fmla="*/ 83 w 151"/>
                <a:gd name="T49" fmla="*/ 60 h 193"/>
                <a:gd name="T50" fmla="*/ 68 w 151"/>
                <a:gd name="T51" fmla="*/ 53 h 193"/>
                <a:gd name="T52" fmla="*/ 67 w 151"/>
                <a:gd name="T53" fmla="*/ 58 h 193"/>
                <a:gd name="T54" fmla="*/ 59 w 151"/>
                <a:gd name="T55" fmla="*/ 48 h 193"/>
                <a:gd name="T56" fmla="*/ 49 w 151"/>
                <a:gd name="T57" fmla="*/ 44 h 193"/>
                <a:gd name="T58" fmla="*/ 57 w 151"/>
                <a:gd name="T59" fmla="*/ 54 h 193"/>
                <a:gd name="T60" fmla="*/ 45 w 151"/>
                <a:gd name="T61" fmla="*/ 46 h 193"/>
                <a:gd name="T62" fmla="*/ 34 w 151"/>
                <a:gd name="T63" fmla="*/ 50 h 193"/>
                <a:gd name="T64" fmla="*/ 17 w 151"/>
                <a:gd name="T65" fmla="*/ 59 h 193"/>
                <a:gd name="T66" fmla="*/ 27 w 151"/>
                <a:gd name="T67" fmla="*/ 47 h 193"/>
                <a:gd name="T68" fmla="*/ 24 w 151"/>
                <a:gd name="T69" fmla="*/ 40 h 193"/>
                <a:gd name="T70" fmla="*/ 35 w 151"/>
                <a:gd name="T71" fmla="*/ 33 h 193"/>
                <a:gd name="T72" fmla="*/ 44 w 151"/>
                <a:gd name="T73" fmla="*/ 23 h 193"/>
                <a:gd name="T74" fmla="*/ 57 w 151"/>
                <a:gd name="T75" fmla="*/ 27 h 193"/>
                <a:gd name="T76" fmla="*/ 66 w 151"/>
                <a:gd name="T77" fmla="*/ 19 h 193"/>
                <a:gd name="T78" fmla="*/ 68 w 151"/>
                <a:gd name="T79" fmla="*/ 16 h 193"/>
                <a:gd name="T80" fmla="*/ 60 w 151"/>
                <a:gd name="T81" fmla="*/ 8 h 193"/>
                <a:gd name="T82" fmla="*/ 48 w 151"/>
                <a:gd name="T83" fmla="*/ 22 h 193"/>
                <a:gd name="T84" fmla="*/ 39 w 151"/>
                <a:gd name="T85" fmla="*/ 19 h 193"/>
                <a:gd name="T86" fmla="*/ 50 w 151"/>
                <a:gd name="T87" fmla="*/ 6 h 193"/>
                <a:gd name="T88" fmla="*/ 75 w 151"/>
                <a:gd name="T89" fmla="*/ 5 h 193"/>
                <a:gd name="T90" fmla="*/ 85 w 151"/>
                <a:gd name="T91" fmla="*/ 7 h 193"/>
                <a:gd name="T92" fmla="*/ 94 w 151"/>
                <a:gd name="T93" fmla="*/ 5 h 193"/>
                <a:gd name="T94" fmla="*/ 135 w 151"/>
                <a:gd name="T95" fmla="*/ 3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93">
                  <a:moveTo>
                    <a:pt x="151" y="86"/>
                  </a:moveTo>
                  <a:cubicBezTo>
                    <a:pt x="147" y="87"/>
                    <a:pt x="146" y="84"/>
                    <a:pt x="144" y="82"/>
                  </a:cubicBezTo>
                  <a:cubicBezTo>
                    <a:pt x="143" y="81"/>
                    <a:pt x="141" y="80"/>
                    <a:pt x="140" y="80"/>
                  </a:cubicBezTo>
                  <a:cubicBezTo>
                    <a:pt x="131" y="80"/>
                    <a:pt x="123" y="78"/>
                    <a:pt x="116" y="74"/>
                  </a:cubicBezTo>
                  <a:cubicBezTo>
                    <a:pt x="114" y="72"/>
                    <a:pt x="111" y="72"/>
                    <a:pt x="108" y="71"/>
                  </a:cubicBezTo>
                  <a:cubicBezTo>
                    <a:pt x="108" y="72"/>
                    <a:pt x="109" y="72"/>
                    <a:pt x="109" y="72"/>
                  </a:cubicBezTo>
                  <a:cubicBezTo>
                    <a:pt x="108" y="76"/>
                    <a:pt x="111" y="78"/>
                    <a:pt x="113" y="80"/>
                  </a:cubicBezTo>
                  <a:cubicBezTo>
                    <a:pt x="114" y="81"/>
                    <a:pt x="115" y="82"/>
                    <a:pt x="116" y="83"/>
                  </a:cubicBezTo>
                  <a:cubicBezTo>
                    <a:pt x="122" y="81"/>
                    <a:pt x="122" y="81"/>
                    <a:pt x="122" y="81"/>
                  </a:cubicBezTo>
                  <a:cubicBezTo>
                    <a:pt x="124" y="81"/>
                    <a:pt x="125" y="81"/>
                    <a:pt x="126" y="83"/>
                  </a:cubicBezTo>
                  <a:cubicBezTo>
                    <a:pt x="127" y="84"/>
                    <a:pt x="128" y="85"/>
                    <a:pt x="130" y="86"/>
                  </a:cubicBezTo>
                  <a:cubicBezTo>
                    <a:pt x="131" y="88"/>
                    <a:pt x="130" y="88"/>
                    <a:pt x="129" y="89"/>
                  </a:cubicBezTo>
                  <a:cubicBezTo>
                    <a:pt x="126" y="91"/>
                    <a:pt x="122" y="93"/>
                    <a:pt x="120" y="96"/>
                  </a:cubicBezTo>
                  <a:cubicBezTo>
                    <a:pt x="119" y="97"/>
                    <a:pt x="119" y="97"/>
                    <a:pt x="119" y="97"/>
                  </a:cubicBezTo>
                  <a:cubicBezTo>
                    <a:pt x="117" y="99"/>
                    <a:pt x="115" y="100"/>
                    <a:pt x="113" y="101"/>
                  </a:cubicBezTo>
                  <a:cubicBezTo>
                    <a:pt x="110" y="103"/>
                    <a:pt x="106" y="102"/>
                    <a:pt x="105" y="99"/>
                  </a:cubicBezTo>
                  <a:cubicBezTo>
                    <a:pt x="105" y="99"/>
                    <a:pt x="105" y="99"/>
                    <a:pt x="105" y="99"/>
                  </a:cubicBezTo>
                  <a:cubicBezTo>
                    <a:pt x="104" y="96"/>
                    <a:pt x="102" y="93"/>
                    <a:pt x="100" y="91"/>
                  </a:cubicBezTo>
                  <a:cubicBezTo>
                    <a:pt x="99" y="89"/>
                    <a:pt x="98" y="88"/>
                    <a:pt x="98" y="86"/>
                  </a:cubicBezTo>
                  <a:cubicBezTo>
                    <a:pt x="97" y="84"/>
                    <a:pt x="96" y="82"/>
                    <a:pt x="94" y="82"/>
                  </a:cubicBezTo>
                  <a:cubicBezTo>
                    <a:pt x="92" y="81"/>
                    <a:pt x="91" y="80"/>
                    <a:pt x="90" y="78"/>
                  </a:cubicBezTo>
                  <a:cubicBezTo>
                    <a:pt x="90" y="76"/>
                    <a:pt x="88" y="74"/>
                    <a:pt x="87" y="71"/>
                  </a:cubicBezTo>
                  <a:cubicBezTo>
                    <a:pt x="85" y="72"/>
                    <a:pt x="85" y="72"/>
                    <a:pt x="86" y="74"/>
                  </a:cubicBezTo>
                  <a:cubicBezTo>
                    <a:pt x="87" y="78"/>
                    <a:pt x="89" y="82"/>
                    <a:pt x="91" y="85"/>
                  </a:cubicBezTo>
                  <a:cubicBezTo>
                    <a:pt x="95" y="91"/>
                    <a:pt x="98" y="96"/>
                    <a:pt x="100" y="102"/>
                  </a:cubicBezTo>
                  <a:cubicBezTo>
                    <a:pt x="101" y="104"/>
                    <a:pt x="101" y="105"/>
                    <a:pt x="102" y="107"/>
                  </a:cubicBezTo>
                  <a:cubicBezTo>
                    <a:pt x="103" y="109"/>
                    <a:pt x="104" y="110"/>
                    <a:pt x="106" y="108"/>
                  </a:cubicBezTo>
                  <a:cubicBezTo>
                    <a:pt x="106" y="108"/>
                    <a:pt x="107" y="108"/>
                    <a:pt x="107" y="108"/>
                  </a:cubicBezTo>
                  <a:cubicBezTo>
                    <a:pt x="116" y="108"/>
                    <a:pt x="116" y="108"/>
                    <a:pt x="116" y="108"/>
                  </a:cubicBezTo>
                  <a:cubicBezTo>
                    <a:pt x="115" y="110"/>
                    <a:pt x="115" y="113"/>
                    <a:pt x="114" y="115"/>
                  </a:cubicBezTo>
                  <a:cubicBezTo>
                    <a:pt x="114" y="117"/>
                    <a:pt x="113" y="119"/>
                    <a:pt x="111" y="120"/>
                  </a:cubicBezTo>
                  <a:cubicBezTo>
                    <a:pt x="109" y="122"/>
                    <a:pt x="107" y="123"/>
                    <a:pt x="105" y="125"/>
                  </a:cubicBezTo>
                  <a:cubicBezTo>
                    <a:pt x="105" y="125"/>
                    <a:pt x="104" y="126"/>
                    <a:pt x="104" y="126"/>
                  </a:cubicBezTo>
                  <a:cubicBezTo>
                    <a:pt x="101" y="131"/>
                    <a:pt x="99" y="135"/>
                    <a:pt x="96" y="140"/>
                  </a:cubicBezTo>
                  <a:cubicBezTo>
                    <a:pt x="96" y="141"/>
                    <a:pt x="96" y="142"/>
                    <a:pt x="96" y="143"/>
                  </a:cubicBezTo>
                  <a:cubicBezTo>
                    <a:pt x="100" y="147"/>
                    <a:pt x="99" y="151"/>
                    <a:pt x="99" y="155"/>
                  </a:cubicBezTo>
                  <a:cubicBezTo>
                    <a:pt x="99" y="156"/>
                    <a:pt x="98" y="156"/>
                    <a:pt x="98" y="157"/>
                  </a:cubicBezTo>
                  <a:cubicBezTo>
                    <a:pt x="95" y="158"/>
                    <a:pt x="92" y="160"/>
                    <a:pt x="90" y="162"/>
                  </a:cubicBezTo>
                  <a:cubicBezTo>
                    <a:pt x="90" y="163"/>
                    <a:pt x="89" y="164"/>
                    <a:pt x="89" y="165"/>
                  </a:cubicBezTo>
                  <a:cubicBezTo>
                    <a:pt x="88" y="169"/>
                    <a:pt x="87" y="173"/>
                    <a:pt x="85" y="176"/>
                  </a:cubicBezTo>
                  <a:cubicBezTo>
                    <a:pt x="83" y="181"/>
                    <a:pt x="80" y="185"/>
                    <a:pt x="78" y="190"/>
                  </a:cubicBezTo>
                  <a:cubicBezTo>
                    <a:pt x="77" y="191"/>
                    <a:pt x="76" y="192"/>
                    <a:pt x="75" y="192"/>
                  </a:cubicBezTo>
                  <a:cubicBezTo>
                    <a:pt x="73" y="192"/>
                    <a:pt x="70" y="192"/>
                    <a:pt x="68" y="193"/>
                  </a:cubicBezTo>
                  <a:cubicBezTo>
                    <a:pt x="67" y="193"/>
                    <a:pt x="65" y="193"/>
                    <a:pt x="64" y="193"/>
                  </a:cubicBezTo>
                  <a:cubicBezTo>
                    <a:pt x="64" y="193"/>
                    <a:pt x="63" y="193"/>
                    <a:pt x="63" y="193"/>
                  </a:cubicBezTo>
                  <a:cubicBezTo>
                    <a:pt x="62" y="192"/>
                    <a:pt x="61" y="191"/>
                    <a:pt x="61" y="190"/>
                  </a:cubicBezTo>
                  <a:cubicBezTo>
                    <a:pt x="61" y="188"/>
                    <a:pt x="60" y="186"/>
                    <a:pt x="59" y="183"/>
                  </a:cubicBezTo>
                  <a:cubicBezTo>
                    <a:pt x="58" y="183"/>
                    <a:pt x="58" y="182"/>
                    <a:pt x="57" y="181"/>
                  </a:cubicBezTo>
                  <a:cubicBezTo>
                    <a:pt x="56" y="179"/>
                    <a:pt x="55" y="176"/>
                    <a:pt x="55" y="173"/>
                  </a:cubicBezTo>
                  <a:cubicBezTo>
                    <a:pt x="55" y="172"/>
                    <a:pt x="54" y="170"/>
                    <a:pt x="53" y="169"/>
                  </a:cubicBezTo>
                  <a:cubicBezTo>
                    <a:pt x="51" y="166"/>
                    <a:pt x="50" y="163"/>
                    <a:pt x="50" y="160"/>
                  </a:cubicBezTo>
                  <a:cubicBezTo>
                    <a:pt x="50" y="158"/>
                    <a:pt x="50" y="156"/>
                    <a:pt x="51" y="154"/>
                  </a:cubicBezTo>
                  <a:cubicBezTo>
                    <a:pt x="51" y="153"/>
                    <a:pt x="52" y="153"/>
                    <a:pt x="52" y="152"/>
                  </a:cubicBezTo>
                  <a:cubicBezTo>
                    <a:pt x="53" y="150"/>
                    <a:pt x="53" y="149"/>
                    <a:pt x="52" y="147"/>
                  </a:cubicBezTo>
                  <a:cubicBezTo>
                    <a:pt x="51" y="142"/>
                    <a:pt x="49" y="136"/>
                    <a:pt x="45" y="132"/>
                  </a:cubicBezTo>
                  <a:cubicBezTo>
                    <a:pt x="45" y="131"/>
                    <a:pt x="45" y="129"/>
                    <a:pt x="45" y="128"/>
                  </a:cubicBezTo>
                  <a:cubicBezTo>
                    <a:pt x="46" y="127"/>
                    <a:pt x="47" y="126"/>
                    <a:pt x="47" y="125"/>
                  </a:cubicBezTo>
                  <a:cubicBezTo>
                    <a:pt x="48" y="124"/>
                    <a:pt x="48" y="123"/>
                    <a:pt x="47" y="123"/>
                  </a:cubicBezTo>
                  <a:cubicBezTo>
                    <a:pt x="46" y="122"/>
                    <a:pt x="45" y="122"/>
                    <a:pt x="45" y="120"/>
                  </a:cubicBezTo>
                  <a:cubicBezTo>
                    <a:pt x="44" y="120"/>
                    <a:pt x="44" y="120"/>
                    <a:pt x="43" y="120"/>
                  </a:cubicBezTo>
                  <a:cubicBezTo>
                    <a:pt x="41" y="120"/>
                    <a:pt x="39" y="119"/>
                    <a:pt x="37" y="118"/>
                  </a:cubicBezTo>
                  <a:cubicBezTo>
                    <a:pt x="36" y="117"/>
                    <a:pt x="35" y="117"/>
                    <a:pt x="34" y="117"/>
                  </a:cubicBezTo>
                  <a:cubicBezTo>
                    <a:pt x="33" y="117"/>
                    <a:pt x="32" y="117"/>
                    <a:pt x="31" y="117"/>
                  </a:cubicBezTo>
                  <a:cubicBezTo>
                    <a:pt x="18" y="120"/>
                    <a:pt x="18" y="120"/>
                    <a:pt x="18" y="120"/>
                  </a:cubicBezTo>
                  <a:cubicBezTo>
                    <a:pt x="16" y="121"/>
                    <a:pt x="13" y="120"/>
                    <a:pt x="12" y="119"/>
                  </a:cubicBezTo>
                  <a:cubicBezTo>
                    <a:pt x="11" y="118"/>
                    <a:pt x="11" y="118"/>
                    <a:pt x="11" y="117"/>
                  </a:cubicBezTo>
                  <a:cubicBezTo>
                    <a:pt x="9" y="116"/>
                    <a:pt x="7" y="114"/>
                    <a:pt x="7" y="112"/>
                  </a:cubicBezTo>
                  <a:cubicBezTo>
                    <a:pt x="7" y="111"/>
                    <a:pt x="7" y="110"/>
                    <a:pt x="6" y="110"/>
                  </a:cubicBezTo>
                  <a:cubicBezTo>
                    <a:pt x="2" y="108"/>
                    <a:pt x="1" y="105"/>
                    <a:pt x="0" y="102"/>
                  </a:cubicBezTo>
                  <a:cubicBezTo>
                    <a:pt x="0" y="101"/>
                    <a:pt x="0" y="100"/>
                    <a:pt x="1" y="99"/>
                  </a:cubicBezTo>
                  <a:cubicBezTo>
                    <a:pt x="2" y="98"/>
                    <a:pt x="2" y="97"/>
                    <a:pt x="1" y="95"/>
                  </a:cubicBezTo>
                  <a:cubicBezTo>
                    <a:pt x="0" y="92"/>
                    <a:pt x="0" y="88"/>
                    <a:pt x="2" y="85"/>
                  </a:cubicBezTo>
                  <a:cubicBezTo>
                    <a:pt x="3" y="83"/>
                    <a:pt x="5" y="81"/>
                    <a:pt x="7" y="80"/>
                  </a:cubicBezTo>
                  <a:cubicBezTo>
                    <a:pt x="8" y="79"/>
                    <a:pt x="8" y="78"/>
                    <a:pt x="9" y="77"/>
                  </a:cubicBezTo>
                  <a:cubicBezTo>
                    <a:pt x="11" y="75"/>
                    <a:pt x="12" y="72"/>
                    <a:pt x="13" y="70"/>
                  </a:cubicBezTo>
                  <a:cubicBezTo>
                    <a:pt x="14" y="68"/>
                    <a:pt x="15" y="67"/>
                    <a:pt x="16" y="66"/>
                  </a:cubicBezTo>
                  <a:cubicBezTo>
                    <a:pt x="17" y="65"/>
                    <a:pt x="19" y="64"/>
                    <a:pt x="21" y="62"/>
                  </a:cubicBezTo>
                  <a:cubicBezTo>
                    <a:pt x="21" y="61"/>
                    <a:pt x="22" y="61"/>
                    <a:pt x="23" y="62"/>
                  </a:cubicBezTo>
                  <a:cubicBezTo>
                    <a:pt x="23" y="63"/>
                    <a:pt x="23" y="63"/>
                    <a:pt x="24" y="63"/>
                  </a:cubicBezTo>
                  <a:cubicBezTo>
                    <a:pt x="26" y="63"/>
                    <a:pt x="29" y="62"/>
                    <a:pt x="31" y="62"/>
                  </a:cubicBezTo>
                  <a:cubicBezTo>
                    <a:pt x="32" y="62"/>
                    <a:pt x="33" y="62"/>
                    <a:pt x="33" y="62"/>
                  </a:cubicBezTo>
                  <a:cubicBezTo>
                    <a:pt x="37" y="62"/>
                    <a:pt x="40" y="61"/>
                    <a:pt x="44" y="59"/>
                  </a:cubicBezTo>
                  <a:cubicBezTo>
                    <a:pt x="44" y="59"/>
                    <a:pt x="45" y="59"/>
                    <a:pt x="46" y="59"/>
                  </a:cubicBezTo>
                  <a:cubicBezTo>
                    <a:pt x="46" y="59"/>
                    <a:pt x="46" y="61"/>
                    <a:pt x="46" y="61"/>
                  </a:cubicBezTo>
                  <a:cubicBezTo>
                    <a:pt x="46" y="63"/>
                    <a:pt x="47" y="64"/>
                    <a:pt x="48" y="65"/>
                  </a:cubicBezTo>
                  <a:cubicBezTo>
                    <a:pt x="49" y="67"/>
                    <a:pt x="51" y="68"/>
                    <a:pt x="52" y="69"/>
                  </a:cubicBezTo>
                  <a:cubicBezTo>
                    <a:pt x="52" y="69"/>
                    <a:pt x="52" y="69"/>
                    <a:pt x="53" y="69"/>
                  </a:cubicBezTo>
                  <a:cubicBezTo>
                    <a:pt x="55" y="70"/>
                    <a:pt x="57" y="70"/>
                    <a:pt x="60" y="70"/>
                  </a:cubicBezTo>
                  <a:cubicBezTo>
                    <a:pt x="61" y="70"/>
                    <a:pt x="62" y="70"/>
                    <a:pt x="62" y="68"/>
                  </a:cubicBezTo>
                  <a:cubicBezTo>
                    <a:pt x="63" y="67"/>
                    <a:pt x="64" y="67"/>
                    <a:pt x="65" y="66"/>
                  </a:cubicBezTo>
                  <a:cubicBezTo>
                    <a:pt x="65" y="66"/>
                    <a:pt x="65" y="66"/>
                    <a:pt x="65" y="66"/>
                  </a:cubicBezTo>
                  <a:cubicBezTo>
                    <a:pt x="66" y="67"/>
                    <a:pt x="66" y="67"/>
                    <a:pt x="67" y="67"/>
                  </a:cubicBezTo>
                  <a:cubicBezTo>
                    <a:pt x="68" y="68"/>
                    <a:pt x="69" y="69"/>
                    <a:pt x="71" y="69"/>
                  </a:cubicBezTo>
                  <a:cubicBezTo>
                    <a:pt x="72" y="69"/>
                    <a:pt x="73" y="69"/>
                    <a:pt x="74" y="69"/>
                  </a:cubicBezTo>
                  <a:cubicBezTo>
                    <a:pt x="74" y="69"/>
                    <a:pt x="75" y="69"/>
                    <a:pt x="76" y="69"/>
                  </a:cubicBezTo>
                  <a:cubicBezTo>
                    <a:pt x="78" y="70"/>
                    <a:pt x="81" y="70"/>
                    <a:pt x="83" y="70"/>
                  </a:cubicBezTo>
                  <a:cubicBezTo>
                    <a:pt x="84" y="71"/>
                    <a:pt x="85" y="70"/>
                    <a:pt x="86" y="70"/>
                  </a:cubicBezTo>
                  <a:cubicBezTo>
                    <a:pt x="88" y="68"/>
                    <a:pt x="89" y="66"/>
                    <a:pt x="88" y="63"/>
                  </a:cubicBezTo>
                  <a:cubicBezTo>
                    <a:pt x="88" y="62"/>
                    <a:pt x="88" y="61"/>
                    <a:pt x="88" y="60"/>
                  </a:cubicBezTo>
                  <a:cubicBezTo>
                    <a:pt x="86" y="59"/>
                    <a:pt x="84" y="60"/>
                    <a:pt x="83" y="60"/>
                  </a:cubicBezTo>
                  <a:cubicBezTo>
                    <a:pt x="81" y="62"/>
                    <a:pt x="79" y="61"/>
                    <a:pt x="77" y="60"/>
                  </a:cubicBezTo>
                  <a:cubicBezTo>
                    <a:pt x="74" y="58"/>
                    <a:pt x="73" y="56"/>
                    <a:pt x="72" y="53"/>
                  </a:cubicBezTo>
                  <a:cubicBezTo>
                    <a:pt x="74" y="54"/>
                    <a:pt x="75" y="53"/>
                    <a:pt x="76" y="51"/>
                  </a:cubicBezTo>
                  <a:cubicBezTo>
                    <a:pt x="73" y="51"/>
                    <a:pt x="71" y="52"/>
                    <a:pt x="68" y="53"/>
                  </a:cubicBezTo>
                  <a:cubicBezTo>
                    <a:pt x="67" y="53"/>
                    <a:pt x="66" y="54"/>
                    <a:pt x="67" y="55"/>
                  </a:cubicBezTo>
                  <a:cubicBezTo>
                    <a:pt x="67" y="55"/>
                    <a:pt x="67" y="55"/>
                    <a:pt x="67" y="55"/>
                  </a:cubicBezTo>
                  <a:cubicBezTo>
                    <a:pt x="67" y="56"/>
                    <a:pt x="67" y="56"/>
                    <a:pt x="67" y="56"/>
                  </a:cubicBezTo>
                  <a:cubicBezTo>
                    <a:pt x="67" y="57"/>
                    <a:pt x="67" y="58"/>
                    <a:pt x="67" y="58"/>
                  </a:cubicBezTo>
                  <a:cubicBezTo>
                    <a:pt x="66" y="58"/>
                    <a:pt x="65" y="58"/>
                    <a:pt x="64" y="57"/>
                  </a:cubicBezTo>
                  <a:cubicBezTo>
                    <a:pt x="64" y="57"/>
                    <a:pt x="64" y="55"/>
                    <a:pt x="62" y="55"/>
                  </a:cubicBezTo>
                  <a:cubicBezTo>
                    <a:pt x="62" y="55"/>
                    <a:pt x="62" y="54"/>
                    <a:pt x="62" y="54"/>
                  </a:cubicBezTo>
                  <a:cubicBezTo>
                    <a:pt x="62" y="52"/>
                    <a:pt x="60" y="50"/>
                    <a:pt x="59" y="48"/>
                  </a:cubicBezTo>
                  <a:cubicBezTo>
                    <a:pt x="59" y="48"/>
                    <a:pt x="58" y="48"/>
                    <a:pt x="57" y="48"/>
                  </a:cubicBezTo>
                  <a:cubicBezTo>
                    <a:pt x="55" y="48"/>
                    <a:pt x="54" y="47"/>
                    <a:pt x="53" y="45"/>
                  </a:cubicBezTo>
                  <a:cubicBezTo>
                    <a:pt x="52" y="45"/>
                    <a:pt x="52" y="44"/>
                    <a:pt x="51" y="44"/>
                  </a:cubicBezTo>
                  <a:cubicBezTo>
                    <a:pt x="50" y="43"/>
                    <a:pt x="49" y="43"/>
                    <a:pt x="49" y="44"/>
                  </a:cubicBezTo>
                  <a:cubicBezTo>
                    <a:pt x="48" y="45"/>
                    <a:pt x="48" y="46"/>
                    <a:pt x="48" y="47"/>
                  </a:cubicBezTo>
                  <a:cubicBezTo>
                    <a:pt x="48" y="47"/>
                    <a:pt x="48" y="47"/>
                    <a:pt x="49" y="47"/>
                  </a:cubicBezTo>
                  <a:cubicBezTo>
                    <a:pt x="50" y="49"/>
                    <a:pt x="52" y="50"/>
                    <a:pt x="54" y="51"/>
                  </a:cubicBezTo>
                  <a:cubicBezTo>
                    <a:pt x="55" y="51"/>
                    <a:pt x="56" y="53"/>
                    <a:pt x="57" y="54"/>
                  </a:cubicBezTo>
                  <a:cubicBezTo>
                    <a:pt x="55" y="55"/>
                    <a:pt x="52" y="55"/>
                    <a:pt x="51" y="53"/>
                  </a:cubicBezTo>
                  <a:cubicBezTo>
                    <a:pt x="50" y="53"/>
                    <a:pt x="50" y="53"/>
                    <a:pt x="50" y="52"/>
                  </a:cubicBezTo>
                  <a:cubicBezTo>
                    <a:pt x="50" y="51"/>
                    <a:pt x="49" y="51"/>
                    <a:pt x="48" y="50"/>
                  </a:cubicBezTo>
                  <a:cubicBezTo>
                    <a:pt x="47" y="49"/>
                    <a:pt x="46" y="48"/>
                    <a:pt x="45" y="46"/>
                  </a:cubicBezTo>
                  <a:cubicBezTo>
                    <a:pt x="43" y="45"/>
                    <a:pt x="40" y="45"/>
                    <a:pt x="40" y="48"/>
                  </a:cubicBezTo>
                  <a:cubicBezTo>
                    <a:pt x="40" y="48"/>
                    <a:pt x="40" y="48"/>
                    <a:pt x="40" y="48"/>
                  </a:cubicBezTo>
                  <a:cubicBezTo>
                    <a:pt x="39" y="48"/>
                    <a:pt x="39" y="48"/>
                    <a:pt x="39" y="48"/>
                  </a:cubicBezTo>
                  <a:cubicBezTo>
                    <a:pt x="37" y="47"/>
                    <a:pt x="34" y="48"/>
                    <a:pt x="34" y="50"/>
                  </a:cubicBezTo>
                  <a:cubicBezTo>
                    <a:pt x="33" y="51"/>
                    <a:pt x="33" y="51"/>
                    <a:pt x="32" y="52"/>
                  </a:cubicBezTo>
                  <a:cubicBezTo>
                    <a:pt x="32" y="52"/>
                    <a:pt x="31" y="53"/>
                    <a:pt x="31" y="53"/>
                  </a:cubicBezTo>
                  <a:cubicBezTo>
                    <a:pt x="30" y="56"/>
                    <a:pt x="29" y="57"/>
                    <a:pt x="26" y="58"/>
                  </a:cubicBezTo>
                  <a:cubicBezTo>
                    <a:pt x="23" y="58"/>
                    <a:pt x="20" y="59"/>
                    <a:pt x="17" y="59"/>
                  </a:cubicBezTo>
                  <a:cubicBezTo>
                    <a:pt x="16" y="59"/>
                    <a:pt x="16" y="58"/>
                    <a:pt x="16" y="57"/>
                  </a:cubicBezTo>
                  <a:cubicBezTo>
                    <a:pt x="15" y="55"/>
                    <a:pt x="15" y="53"/>
                    <a:pt x="16" y="51"/>
                  </a:cubicBezTo>
                  <a:cubicBezTo>
                    <a:pt x="16" y="49"/>
                    <a:pt x="18" y="47"/>
                    <a:pt x="20" y="47"/>
                  </a:cubicBezTo>
                  <a:cubicBezTo>
                    <a:pt x="22" y="47"/>
                    <a:pt x="25" y="47"/>
                    <a:pt x="27" y="47"/>
                  </a:cubicBezTo>
                  <a:cubicBezTo>
                    <a:pt x="28" y="47"/>
                    <a:pt x="28" y="47"/>
                    <a:pt x="28" y="46"/>
                  </a:cubicBezTo>
                  <a:cubicBezTo>
                    <a:pt x="28" y="46"/>
                    <a:pt x="28" y="45"/>
                    <a:pt x="28" y="45"/>
                  </a:cubicBezTo>
                  <a:cubicBezTo>
                    <a:pt x="29" y="43"/>
                    <a:pt x="28" y="42"/>
                    <a:pt x="26" y="41"/>
                  </a:cubicBezTo>
                  <a:cubicBezTo>
                    <a:pt x="25" y="40"/>
                    <a:pt x="25" y="40"/>
                    <a:pt x="24" y="40"/>
                  </a:cubicBezTo>
                  <a:cubicBezTo>
                    <a:pt x="23" y="39"/>
                    <a:pt x="23" y="39"/>
                    <a:pt x="23" y="39"/>
                  </a:cubicBezTo>
                  <a:cubicBezTo>
                    <a:pt x="23" y="39"/>
                    <a:pt x="24" y="38"/>
                    <a:pt x="24" y="38"/>
                  </a:cubicBezTo>
                  <a:cubicBezTo>
                    <a:pt x="25" y="38"/>
                    <a:pt x="26" y="38"/>
                    <a:pt x="27" y="38"/>
                  </a:cubicBezTo>
                  <a:cubicBezTo>
                    <a:pt x="30" y="38"/>
                    <a:pt x="33" y="36"/>
                    <a:pt x="35" y="33"/>
                  </a:cubicBezTo>
                  <a:cubicBezTo>
                    <a:pt x="35" y="31"/>
                    <a:pt x="37" y="29"/>
                    <a:pt x="39" y="29"/>
                  </a:cubicBezTo>
                  <a:cubicBezTo>
                    <a:pt x="42" y="29"/>
                    <a:pt x="42" y="28"/>
                    <a:pt x="43" y="25"/>
                  </a:cubicBezTo>
                  <a:cubicBezTo>
                    <a:pt x="43" y="24"/>
                    <a:pt x="43" y="23"/>
                    <a:pt x="44" y="23"/>
                  </a:cubicBezTo>
                  <a:cubicBezTo>
                    <a:pt x="44" y="23"/>
                    <a:pt x="44" y="23"/>
                    <a:pt x="44" y="23"/>
                  </a:cubicBezTo>
                  <a:cubicBezTo>
                    <a:pt x="45" y="24"/>
                    <a:pt x="45" y="25"/>
                    <a:pt x="46" y="26"/>
                  </a:cubicBezTo>
                  <a:cubicBezTo>
                    <a:pt x="46" y="27"/>
                    <a:pt x="47" y="28"/>
                    <a:pt x="48" y="28"/>
                  </a:cubicBezTo>
                  <a:cubicBezTo>
                    <a:pt x="49" y="28"/>
                    <a:pt x="50" y="28"/>
                    <a:pt x="51" y="28"/>
                  </a:cubicBezTo>
                  <a:cubicBezTo>
                    <a:pt x="53" y="28"/>
                    <a:pt x="55" y="28"/>
                    <a:pt x="57" y="27"/>
                  </a:cubicBezTo>
                  <a:cubicBezTo>
                    <a:pt x="58" y="27"/>
                    <a:pt x="59" y="27"/>
                    <a:pt x="59" y="26"/>
                  </a:cubicBezTo>
                  <a:cubicBezTo>
                    <a:pt x="59" y="25"/>
                    <a:pt x="60" y="25"/>
                    <a:pt x="61" y="24"/>
                  </a:cubicBezTo>
                  <a:cubicBezTo>
                    <a:pt x="61" y="23"/>
                    <a:pt x="62" y="23"/>
                    <a:pt x="62" y="22"/>
                  </a:cubicBezTo>
                  <a:cubicBezTo>
                    <a:pt x="62" y="20"/>
                    <a:pt x="64" y="19"/>
                    <a:pt x="66" y="19"/>
                  </a:cubicBezTo>
                  <a:cubicBezTo>
                    <a:pt x="66" y="19"/>
                    <a:pt x="67" y="20"/>
                    <a:pt x="67" y="20"/>
                  </a:cubicBezTo>
                  <a:cubicBezTo>
                    <a:pt x="68" y="21"/>
                    <a:pt x="68" y="22"/>
                    <a:pt x="68" y="23"/>
                  </a:cubicBezTo>
                  <a:cubicBezTo>
                    <a:pt x="70" y="21"/>
                    <a:pt x="71" y="18"/>
                    <a:pt x="70" y="15"/>
                  </a:cubicBezTo>
                  <a:cubicBezTo>
                    <a:pt x="70" y="15"/>
                    <a:pt x="69" y="15"/>
                    <a:pt x="68" y="16"/>
                  </a:cubicBezTo>
                  <a:cubicBezTo>
                    <a:pt x="67" y="16"/>
                    <a:pt x="66" y="16"/>
                    <a:pt x="64" y="16"/>
                  </a:cubicBezTo>
                  <a:cubicBezTo>
                    <a:pt x="61" y="15"/>
                    <a:pt x="60" y="13"/>
                    <a:pt x="62" y="10"/>
                  </a:cubicBezTo>
                  <a:cubicBezTo>
                    <a:pt x="63" y="10"/>
                    <a:pt x="64" y="7"/>
                    <a:pt x="63" y="7"/>
                  </a:cubicBezTo>
                  <a:cubicBezTo>
                    <a:pt x="62" y="6"/>
                    <a:pt x="61" y="8"/>
                    <a:pt x="60" y="8"/>
                  </a:cubicBezTo>
                  <a:cubicBezTo>
                    <a:pt x="58" y="10"/>
                    <a:pt x="56" y="12"/>
                    <a:pt x="56" y="15"/>
                  </a:cubicBezTo>
                  <a:cubicBezTo>
                    <a:pt x="55" y="18"/>
                    <a:pt x="54" y="20"/>
                    <a:pt x="53" y="22"/>
                  </a:cubicBezTo>
                  <a:cubicBezTo>
                    <a:pt x="52" y="23"/>
                    <a:pt x="50" y="23"/>
                    <a:pt x="49" y="23"/>
                  </a:cubicBezTo>
                  <a:cubicBezTo>
                    <a:pt x="49" y="23"/>
                    <a:pt x="48" y="22"/>
                    <a:pt x="48" y="22"/>
                  </a:cubicBezTo>
                  <a:cubicBezTo>
                    <a:pt x="47" y="21"/>
                    <a:pt x="47" y="20"/>
                    <a:pt x="46" y="20"/>
                  </a:cubicBezTo>
                  <a:cubicBezTo>
                    <a:pt x="46" y="20"/>
                    <a:pt x="46" y="20"/>
                    <a:pt x="46" y="20"/>
                  </a:cubicBezTo>
                  <a:cubicBezTo>
                    <a:pt x="39" y="20"/>
                    <a:pt x="39" y="20"/>
                    <a:pt x="39" y="20"/>
                  </a:cubicBezTo>
                  <a:cubicBezTo>
                    <a:pt x="39" y="20"/>
                    <a:pt x="39" y="20"/>
                    <a:pt x="39" y="19"/>
                  </a:cubicBezTo>
                  <a:cubicBezTo>
                    <a:pt x="38" y="14"/>
                    <a:pt x="37" y="15"/>
                    <a:pt x="42" y="13"/>
                  </a:cubicBezTo>
                  <a:cubicBezTo>
                    <a:pt x="44" y="12"/>
                    <a:pt x="45" y="11"/>
                    <a:pt x="46" y="10"/>
                  </a:cubicBezTo>
                  <a:cubicBezTo>
                    <a:pt x="50" y="7"/>
                    <a:pt x="50" y="7"/>
                    <a:pt x="50" y="7"/>
                  </a:cubicBezTo>
                  <a:cubicBezTo>
                    <a:pt x="50" y="7"/>
                    <a:pt x="50" y="7"/>
                    <a:pt x="50" y="6"/>
                  </a:cubicBezTo>
                  <a:cubicBezTo>
                    <a:pt x="54" y="2"/>
                    <a:pt x="59" y="1"/>
                    <a:pt x="64" y="0"/>
                  </a:cubicBezTo>
                  <a:cubicBezTo>
                    <a:pt x="68" y="0"/>
                    <a:pt x="73" y="1"/>
                    <a:pt x="77" y="3"/>
                  </a:cubicBezTo>
                  <a:cubicBezTo>
                    <a:pt x="79" y="3"/>
                    <a:pt x="81" y="4"/>
                    <a:pt x="84" y="5"/>
                  </a:cubicBezTo>
                  <a:cubicBezTo>
                    <a:pt x="81" y="7"/>
                    <a:pt x="78" y="5"/>
                    <a:pt x="75" y="5"/>
                  </a:cubicBezTo>
                  <a:cubicBezTo>
                    <a:pt x="75" y="6"/>
                    <a:pt x="75" y="6"/>
                    <a:pt x="75" y="6"/>
                  </a:cubicBezTo>
                  <a:cubicBezTo>
                    <a:pt x="77" y="7"/>
                    <a:pt x="78" y="9"/>
                    <a:pt x="80" y="10"/>
                  </a:cubicBezTo>
                  <a:cubicBezTo>
                    <a:pt x="81" y="11"/>
                    <a:pt x="83" y="10"/>
                    <a:pt x="84" y="9"/>
                  </a:cubicBezTo>
                  <a:cubicBezTo>
                    <a:pt x="84" y="7"/>
                    <a:pt x="84" y="7"/>
                    <a:pt x="85" y="7"/>
                  </a:cubicBezTo>
                  <a:cubicBezTo>
                    <a:pt x="87" y="7"/>
                    <a:pt x="88" y="6"/>
                    <a:pt x="89" y="5"/>
                  </a:cubicBezTo>
                  <a:cubicBezTo>
                    <a:pt x="89" y="4"/>
                    <a:pt x="90" y="4"/>
                    <a:pt x="91" y="4"/>
                  </a:cubicBezTo>
                  <a:cubicBezTo>
                    <a:pt x="91" y="5"/>
                    <a:pt x="91" y="6"/>
                    <a:pt x="93" y="5"/>
                  </a:cubicBezTo>
                  <a:cubicBezTo>
                    <a:pt x="93" y="5"/>
                    <a:pt x="94" y="5"/>
                    <a:pt x="94" y="5"/>
                  </a:cubicBezTo>
                  <a:cubicBezTo>
                    <a:pt x="95" y="4"/>
                    <a:pt x="97" y="4"/>
                    <a:pt x="99" y="4"/>
                  </a:cubicBezTo>
                  <a:cubicBezTo>
                    <a:pt x="101" y="4"/>
                    <a:pt x="104" y="3"/>
                    <a:pt x="106" y="2"/>
                  </a:cubicBezTo>
                  <a:cubicBezTo>
                    <a:pt x="107" y="2"/>
                    <a:pt x="109" y="2"/>
                    <a:pt x="110" y="3"/>
                  </a:cubicBezTo>
                  <a:cubicBezTo>
                    <a:pt x="120" y="13"/>
                    <a:pt x="128" y="25"/>
                    <a:pt x="135" y="38"/>
                  </a:cubicBezTo>
                  <a:cubicBezTo>
                    <a:pt x="143" y="53"/>
                    <a:pt x="148" y="69"/>
                    <a:pt x="151" y="8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9" name="ïṧlïďe">
              <a:extLst>
                <a:ext uri="{FF2B5EF4-FFF2-40B4-BE49-F238E27FC236}">
                  <a16:creationId xmlns:a16="http://schemas.microsoft.com/office/drawing/2014/main" id="{2BE1A5E6-7D51-46ED-83B6-E2C832BE9287}"/>
                </a:ext>
              </a:extLst>
            </p:cNvPr>
            <p:cNvSpPr/>
            <p:nvPr/>
          </p:nvSpPr>
          <p:spPr bwMode="auto">
            <a:xfrm>
              <a:off x="5242744" y="2706624"/>
              <a:ext cx="497142" cy="1002400"/>
            </a:xfrm>
            <a:custGeom>
              <a:avLst/>
              <a:gdLst>
                <a:gd name="T0" fmla="*/ 64 w 118"/>
                <a:gd name="T1" fmla="*/ 37 h 238"/>
                <a:gd name="T2" fmla="*/ 81 w 118"/>
                <a:gd name="T3" fmla="*/ 21 h 238"/>
                <a:gd name="T4" fmla="*/ 92 w 118"/>
                <a:gd name="T5" fmla="*/ 23 h 238"/>
                <a:gd name="T6" fmla="*/ 97 w 118"/>
                <a:gd name="T7" fmla="*/ 35 h 238"/>
                <a:gd name="T8" fmla="*/ 81 w 118"/>
                <a:gd name="T9" fmla="*/ 41 h 238"/>
                <a:gd name="T10" fmla="*/ 74 w 118"/>
                <a:gd name="T11" fmla="*/ 45 h 238"/>
                <a:gd name="T12" fmla="*/ 85 w 118"/>
                <a:gd name="T13" fmla="*/ 49 h 238"/>
                <a:gd name="T14" fmla="*/ 76 w 118"/>
                <a:gd name="T15" fmla="*/ 49 h 238"/>
                <a:gd name="T16" fmla="*/ 62 w 118"/>
                <a:gd name="T17" fmla="*/ 60 h 238"/>
                <a:gd name="T18" fmla="*/ 55 w 118"/>
                <a:gd name="T19" fmla="*/ 64 h 238"/>
                <a:gd name="T20" fmla="*/ 44 w 118"/>
                <a:gd name="T21" fmla="*/ 82 h 238"/>
                <a:gd name="T22" fmla="*/ 41 w 118"/>
                <a:gd name="T23" fmla="*/ 86 h 238"/>
                <a:gd name="T24" fmla="*/ 38 w 118"/>
                <a:gd name="T25" fmla="*/ 78 h 238"/>
                <a:gd name="T26" fmla="*/ 36 w 118"/>
                <a:gd name="T27" fmla="*/ 79 h 238"/>
                <a:gd name="T28" fmla="*/ 28 w 118"/>
                <a:gd name="T29" fmla="*/ 82 h 238"/>
                <a:gd name="T30" fmla="*/ 19 w 118"/>
                <a:gd name="T31" fmla="*/ 82 h 238"/>
                <a:gd name="T32" fmla="*/ 14 w 118"/>
                <a:gd name="T33" fmla="*/ 93 h 238"/>
                <a:gd name="T34" fmla="*/ 25 w 118"/>
                <a:gd name="T35" fmla="*/ 97 h 238"/>
                <a:gd name="T36" fmla="*/ 29 w 118"/>
                <a:gd name="T37" fmla="*/ 98 h 238"/>
                <a:gd name="T38" fmla="*/ 33 w 118"/>
                <a:gd name="T39" fmla="*/ 106 h 238"/>
                <a:gd name="T40" fmla="*/ 35 w 118"/>
                <a:gd name="T41" fmla="*/ 114 h 238"/>
                <a:gd name="T42" fmla="*/ 43 w 118"/>
                <a:gd name="T43" fmla="*/ 117 h 238"/>
                <a:gd name="T44" fmla="*/ 53 w 118"/>
                <a:gd name="T45" fmla="*/ 113 h 238"/>
                <a:gd name="T46" fmla="*/ 54 w 118"/>
                <a:gd name="T47" fmla="*/ 117 h 238"/>
                <a:gd name="T48" fmla="*/ 60 w 118"/>
                <a:gd name="T49" fmla="*/ 113 h 238"/>
                <a:gd name="T50" fmla="*/ 85 w 118"/>
                <a:gd name="T51" fmla="*/ 124 h 238"/>
                <a:gd name="T52" fmla="*/ 91 w 118"/>
                <a:gd name="T53" fmla="*/ 134 h 238"/>
                <a:gd name="T54" fmla="*/ 90 w 118"/>
                <a:gd name="T55" fmla="*/ 136 h 238"/>
                <a:gd name="T56" fmla="*/ 93 w 118"/>
                <a:gd name="T57" fmla="*/ 137 h 238"/>
                <a:gd name="T58" fmla="*/ 95 w 118"/>
                <a:gd name="T59" fmla="*/ 138 h 238"/>
                <a:gd name="T60" fmla="*/ 101 w 118"/>
                <a:gd name="T61" fmla="*/ 138 h 238"/>
                <a:gd name="T62" fmla="*/ 116 w 118"/>
                <a:gd name="T63" fmla="*/ 143 h 238"/>
                <a:gd name="T64" fmla="*/ 113 w 118"/>
                <a:gd name="T65" fmla="*/ 158 h 238"/>
                <a:gd name="T66" fmla="*/ 109 w 118"/>
                <a:gd name="T67" fmla="*/ 175 h 238"/>
                <a:gd name="T68" fmla="*/ 98 w 118"/>
                <a:gd name="T69" fmla="*/ 182 h 238"/>
                <a:gd name="T70" fmla="*/ 91 w 118"/>
                <a:gd name="T71" fmla="*/ 197 h 238"/>
                <a:gd name="T72" fmla="*/ 85 w 118"/>
                <a:gd name="T73" fmla="*/ 206 h 238"/>
                <a:gd name="T74" fmla="*/ 78 w 118"/>
                <a:gd name="T75" fmla="*/ 218 h 238"/>
                <a:gd name="T76" fmla="*/ 79 w 118"/>
                <a:gd name="T77" fmla="*/ 231 h 238"/>
                <a:gd name="T78" fmla="*/ 83 w 118"/>
                <a:gd name="T79" fmla="*/ 237 h 238"/>
                <a:gd name="T80" fmla="*/ 75 w 118"/>
                <a:gd name="T81" fmla="*/ 233 h 238"/>
                <a:gd name="T82" fmla="*/ 64 w 118"/>
                <a:gd name="T83" fmla="*/ 213 h 238"/>
                <a:gd name="T84" fmla="*/ 61 w 118"/>
                <a:gd name="T85" fmla="*/ 191 h 238"/>
                <a:gd name="T86" fmla="*/ 54 w 118"/>
                <a:gd name="T87" fmla="*/ 167 h 238"/>
                <a:gd name="T88" fmla="*/ 43 w 118"/>
                <a:gd name="T89" fmla="*/ 152 h 238"/>
                <a:gd name="T90" fmla="*/ 40 w 118"/>
                <a:gd name="T91" fmla="*/ 142 h 238"/>
                <a:gd name="T92" fmla="*/ 45 w 118"/>
                <a:gd name="T93" fmla="*/ 127 h 238"/>
                <a:gd name="T94" fmla="*/ 36 w 118"/>
                <a:gd name="T95" fmla="*/ 120 h 238"/>
                <a:gd name="T96" fmla="*/ 26 w 118"/>
                <a:gd name="T97" fmla="*/ 111 h 238"/>
                <a:gd name="T98" fmla="*/ 13 w 118"/>
                <a:gd name="T99" fmla="*/ 106 h 238"/>
                <a:gd name="T100" fmla="*/ 6 w 118"/>
                <a:gd name="T101" fmla="*/ 67 h 238"/>
                <a:gd name="T102" fmla="*/ 37 w 118"/>
                <a:gd name="T103" fmla="*/ 14 h 238"/>
                <a:gd name="T104" fmla="*/ 58 w 118"/>
                <a:gd name="T105" fmla="*/ 11 h 238"/>
                <a:gd name="T106" fmla="*/ 67 w 118"/>
                <a:gd name="T107" fmla="*/ 1 h 238"/>
                <a:gd name="T108" fmla="*/ 67 w 118"/>
                <a:gd name="T109" fmla="*/ 6 h 238"/>
                <a:gd name="T110" fmla="*/ 79 w 118"/>
                <a:gd name="T111" fmla="*/ 9 h 238"/>
                <a:gd name="T112" fmla="*/ 65 w 118"/>
                <a:gd name="T113" fmla="*/ 15 h 238"/>
                <a:gd name="T114" fmla="*/ 50 w 118"/>
                <a:gd name="T115" fmla="*/ 28 h 238"/>
                <a:gd name="T116" fmla="*/ 57 w 118"/>
                <a:gd name="T117" fmla="*/ 3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8" h="238">
                  <a:moveTo>
                    <a:pt x="61" y="33"/>
                  </a:moveTo>
                  <a:cubicBezTo>
                    <a:pt x="60" y="39"/>
                    <a:pt x="60" y="39"/>
                    <a:pt x="60" y="39"/>
                  </a:cubicBezTo>
                  <a:cubicBezTo>
                    <a:pt x="62" y="39"/>
                    <a:pt x="63" y="39"/>
                    <a:pt x="64" y="37"/>
                  </a:cubicBezTo>
                  <a:cubicBezTo>
                    <a:pt x="67" y="34"/>
                    <a:pt x="69" y="30"/>
                    <a:pt x="72" y="26"/>
                  </a:cubicBezTo>
                  <a:cubicBezTo>
                    <a:pt x="72" y="26"/>
                    <a:pt x="73" y="25"/>
                    <a:pt x="73" y="25"/>
                  </a:cubicBezTo>
                  <a:cubicBezTo>
                    <a:pt x="75" y="22"/>
                    <a:pt x="78" y="20"/>
                    <a:pt x="81" y="21"/>
                  </a:cubicBezTo>
                  <a:cubicBezTo>
                    <a:pt x="83" y="21"/>
                    <a:pt x="84" y="22"/>
                    <a:pt x="84" y="24"/>
                  </a:cubicBezTo>
                  <a:cubicBezTo>
                    <a:pt x="84" y="24"/>
                    <a:pt x="85" y="25"/>
                    <a:pt x="86" y="25"/>
                  </a:cubicBezTo>
                  <a:cubicBezTo>
                    <a:pt x="88" y="25"/>
                    <a:pt x="90" y="24"/>
                    <a:pt x="92" y="23"/>
                  </a:cubicBezTo>
                  <a:cubicBezTo>
                    <a:pt x="93" y="23"/>
                    <a:pt x="93" y="24"/>
                    <a:pt x="93" y="24"/>
                  </a:cubicBezTo>
                  <a:cubicBezTo>
                    <a:pt x="93" y="25"/>
                    <a:pt x="93" y="25"/>
                    <a:pt x="93" y="26"/>
                  </a:cubicBezTo>
                  <a:cubicBezTo>
                    <a:pt x="92" y="29"/>
                    <a:pt x="94" y="33"/>
                    <a:pt x="97" y="35"/>
                  </a:cubicBezTo>
                  <a:cubicBezTo>
                    <a:pt x="98" y="35"/>
                    <a:pt x="98" y="35"/>
                    <a:pt x="98" y="35"/>
                  </a:cubicBezTo>
                  <a:cubicBezTo>
                    <a:pt x="95" y="38"/>
                    <a:pt x="92" y="39"/>
                    <a:pt x="88" y="39"/>
                  </a:cubicBezTo>
                  <a:cubicBezTo>
                    <a:pt x="86" y="39"/>
                    <a:pt x="83" y="40"/>
                    <a:pt x="81" y="41"/>
                  </a:cubicBezTo>
                  <a:cubicBezTo>
                    <a:pt x="79" y="42"/>
                    <a:pt x="77" y="43"/>
                    <a:pt x="75" y="43"/>
                  </a:cubicBezTo>
                  <a:cubicBezTo>
                    <a:pt x="75" y="44"/>
                    <a:pt x="74" y="44"/>
                    <a:pt x="73" y="45"/>
                  </a:cubicBezTo>
                  <a:cubicBezTo>
                    <a:pt x="74" y="45"/>
                    <a:pt x="74" y="45"/>
                    <a:pt x="74" y="45"/>
                  </a:cubicBezTo>
                  <a:cubicBezTo>
                    <a:pt x="81" y="45"/>
                    <a:pt x="81" y="45"/>
                    <a:pt x="81" y="45"/>
                  </a:cubicBezTo>
                  <a:cubicBezTo>
                    <a:pt x="81" y="47"/>
                    <a:pt x="81" y="48"/>
                    <a:pt x="83" y="48"/>
                  </a:cubicBezTo>
                  <a:cubicBezTo>
                    <a:pt x="84" y="48"/>
                    <a:pt x="84" y="49"/>
                    <a:pt x="85" y="49"/>
                  </a:cubicBezTo>
                  <a:cubicBezTo>
                    <a:pt x="82" y="50"/>
                    <a:pt x="80" y="53"/>
                    <a:pt x="76" y="53"/>
                  </a:cubicBezTo>
                  <a:cubicBezTo>
                    <a:pt x="79" y="50"/>
                    <a:pt x="79" y="50"/>
                    <a:pt x="79" y="50"/>
                  </a:cubicBezTo>
                  <a:cubicBezTo>
                    <a:pt x="78" y="48"/>
                    <a:pt x="78" y="48"/>
                    <a:pt x="76" y="49"/>
                  </a:cubicBezTo>
                  <a:cubicBezTo>
                    <a:pt x="74" y="50"/>
                    <a:pt x="72" y="52"/>
                    <a:pt x="70" y="53"/>
                  </a:cubicBezTo>
                  <a:cubicBezTo>
                    <a:pt x="70" y="54"/>
                    <a:pt x="69" y="54"/>
                    <a:pt x="69" y="54"/>
                  </a:cubicBezTo>
                  <a:cubicBezTo>
                    <a:pt x="66" y="55"/>
                    <a:pt x="64" y="57"/>
                    <a:pt x="62" y="60"/>
                  </a:cubicBezTo>
                  <a:cubicBezTo>
                    <a:pt x="61" y="61"/>
                    <a:pt x="60" y="62"/>
                    <a:pt x="58" y="62"/>
                  </a:cubicBezTo>
                  <a:cubicBezTo>
                    <a:pt x="57" y="62"/>
                    <a:pt x="57" y="62"/>
                    <a:pt x="56" y="63"/>
                  </a:cubicBezTo>
                  <a:cubicBezTo>
                    <a:pt x="56" y="63"/>
                    <a:pt x="55" y="64"/>
                    <a:pt x="55" y="64"/>
                  </a:cubicBezTo>
                  <a:cubicBezTo>
                    <a:pt x="56" y="67"/>
                    <a:pt x="54" y="70"/>
                    <a:pt x="51" y="71"/>
                  </a:cubicBezTo>
                  <a:cubicBezTo>
                    <a:pt x="49" y="72"/>
                    <a:pt x="47" y="73"/>
                    <a:pt x="45" y="75"/>
                  </a:cubicBezTo>
                  <a:cubicBezTo>
                    <a:pt x="43" y="77"/>
                    <a:pt x="43" y="79"/>
                    <a:pt x="44" y="82"/>
                  </a:cubicBezTo>
                  <a:cubicBezTo>
                    <a:pt x="45" y="83"/>
                    <a:pt x="45" y="85"/>
                    <a:pt x="44" y="87"/>
                  </a:cubicBezTo>
                  <a:cubicBezTo>
                    <a:pt x="44" y="87"/>
                    <a:pt x="43" y="87"/>
                    <a:pt x="42" y="87"/>
                  </a:cubicBezTo>
                  <a:cubicBezTo>
                    <a:pt x="42" y="87"/>
                    <a:pt x="41" y="87"/>
                    <a:pt x="41" y="86"/>
                  </a:cubicBezTo>
                  <a:cubicBezTo>
                    <a:pt x="41" y="84"/>
                    <a:pt x="40" y="82"/>
                    <a:pt x="40" y="80"/>
                  </a:cubicBezTo>
                  <a:cubicBezTo>
                    <a:pt x="40" y="80"/>
                    <a:pt x="39" y="79"/>
                    <a:pt x="39" y="78"/>
                  </a:cubicBezTo>
                  <a:cubicBezTo>
                    <a:pt x="38" y="78"/>
                    <a:pt x="38" y="78"/>
                    <a:pt x="38" y="78"/>
                  </a:cubicBezTo>
                  <a:cubicBezTo>
                    <a:pt x="38" y="81"/>
                    <a:pt x="38" y="81"/>
                    <a:pt x="38" y="81"/>
                  </a:cubicBezTo>
                  <a:cubicBezTo>
                    <a:pt x="38" y="81"/>
                    <a:pt x="38" y="81"/>
                    <a:pt x="38" y="81"/>
                  </a:cubicBezTo>
                  <a:cubicBezTo>
                    <a:pt x="37" y="80"/>
                    <a:pt x="37" y="80"/>
                    <a:pt x="36" y="79"/>
                  </a:cubicBezTo>
                  <a:cubicBezTo>
                    <a:pt x="36" y="79"/>
                    <a:pt x="35" y="78"/>
                    <a:pt x="34" y="78"/>
                  </a:cubicBezTo>
                  <a:cubicBezTo>
                    <a:pt x="33" y="77"/>
                    <a:pt x="32" y="77"/>
                    <a:pt x="31" y="78"/>
                  </a:cubicBezTo>
                  <a:cubicBezTo>
                    <a:pt x="30" y="80"/>
                    <a:pt x="29" y="81"/>
                    <a:pt x="28" y="82"/>
                  </a:cubicBezTo>
                  <a:cubicBezTo>
                    <a:pt x="27" y="81"/>
                    <a:pt x="26" y="80"/>
                    <a:pt x="25" y="79"/>
                  </a:cubicBezTo>
                  <a:cubicBezTo>
                    <a:pt x="25" y="79"/>
                    <a:pt x="25" y="79"/>
                    <a:pt x="24" y="79"/>
                  </a:cubicBezTo>
                  <a:cubicBezTo>
                    <a:pt x="22" y="79"/>
                    <a:pt x="20" y="80"/>
                    <a:pt x="19" y="82"/>
                  </a:cubicBezTo>
                  <a:cubicBezTo>
                    <a:pt x="18" y="83"/>
                    <a:pt x="16" y="85"/>
                    <a:pt x="15" y="86"/>
                  </a:cubicBezTo>
                  <a:cubicBezTo>
                    <a:pt x="13" y="87"/>
                    <a:pt x="13" y="89"/>
                    <a:pt x="14" y="91"/>
                  </a:cubicBezTo>
                  <a:cubicBezTo>
                    <a:pt x="14" y="91"/>
                    <a:pt x="14" y="92"/>
                    <a:pt x="14" y="93"/>
                  </a:cubicBezTo>
                  <a:cubicBezTo>
                    <a:pt x="13" y="96"/>
                    <a:pt x="15" y="100"/>
                    <a:pt x="19" y="101"/>
                  </a:cubicBezTo>
                  <a:cubicBezTo>
                    <a:pt x="21" y="102"/>
                    <a:pt x="23" y="101"/>
                    <a:pt x="24" y="99"/>
                  </a:cubicBezTo>
                  <a:cubicBezTo>
                    <a:pt x="25" y="98"/>
                    <a:pt x="25" y="97"/>
                    <a:pt x="25" y="97"/>
                  </a:cubicBezTo>
                  <a:cubicBezTo>
                    <a:pt x="26" y="96"/>
                    <a:pt x="27" y="95"/>
                    <a:pt x="28" y="95"/>
                  </a:cubicBezTo>
                  <a:cubicBezTo>
                    <a:pt x="28" y="95"/>
                    <a:pt x="28" y="95"/>
                    <a:pt x="28" y="95"/>
                  </a:cubicBezTo>
                  <a:cubicBezTo>
                    <a:pt x="29" y="96"/>
                    <a:pt x="29" y="97"/>
                    <a:pt x="29" y="98"/>
                  </a:cubicBezTo>
                  <a:cubicBezTo>
                    <a:pt x="29" y="99"/>
                    <a:pt x="28" y="101"/>
                    <a:pt x="28" y="102"/>
                  </a:cubicBezTo>
                  <a:cubicBezTo>
                    <a:pt x="27" y="104"/>
                    <a:pt x="28" y="105"/>
                    <a:pt x="29" y="105"/>
                  </a:cubicBezTo>
                  <a:cubicBezTo>
                    <a:pt x="31" y="105"/>
                    <a:pt x="32" y="105"/>
                    <a:pt x="33" y="106"/>
                  </a:cubicBezTo>
                  <a:cubicBezTo>
                    <a:pt x="34" y="106"/>
                    <a:pt x="35" y="107"/>
                    <a:pt x="35" y="108"/>
                  </a:cubicBezTo>
                  <a:cubicBezTo>
                    <a:pt x="36" y="108"/>
                    <a:pt x="35" y="108"/>
                    <a:pt x="35" y="108"/>
                  </a:cubicBezTo>
                  <a:cubicBezTo>
                    <a:pt x="35" y="110"/>
                    <a:pt x="35" y="112"/>
                    <a:pt x="35" y="114"/>
                  </a:cubicBezTo>
                  <a:cubicBezTo>
                    <a:pt x="36" y="115"/>
                    <a:pt x="36" y="116"/>
                    <a:pt x="37" y="117"/>
                  </a:cubicBezTo>
                  <a:cubicBezTo>
                    <a:pt x="38" y="117"/>
                    <a:pt x="39" y="117"/>
                    <a:pt x="39" y="117"/>
                  </a:cubicBezTo>
                  <a:cubicBezTo>
                    <a:pt x="40" y="116"/>
                    <a:pt x="42" y="116"/>
                    <a:pt x="43" y="117"/>
                  </a:cubicBezTo>
                  <a:cubicBezTo>
                    <a:pt x="45" y="117"/>
                    <a:pt x="45" y="117"/>
                    <a:pt x="45" y="117"/>
                  </a:cubicBezTo>
                  <a:cubicBezTo>
                    <a:pt x="47" y="118"/>
                    <a:pt x="48" y="117"/>
                    <a:pt x="49" y="116"/>
                  </a:cubicBezTo>
                  <a:cubicBezTo>
                    <a:pt x="50" y="115"/>
                    <a:pt x="51" y="114"/>
                    <a:pt x="53" y="113"/>
                  </a:cubicBezTo>
                  <a:cubicBezTo>
                    <a:pt x="53" y="113"/>
                    <a:pt x="53" y="113"/>
                    <a:pt x="54" y="113"/>
                  </a:cubicBezTo>
                  <a:cubicBezTo>
                    <a:pt x="54" y="114"/>
                    <a:pt x="54" y="114"/>
                    <a:pt x="54" y="115"/>
                  </a:cubicBezTo>
                  <a:cubicBezTo>
                    <a:pt x="53" y="116"/>
                    <a:pt x="53" y="116"/>
                    <a:pt x="54" y="117"/>
                  </a:cubicBezTo>
                  <a:cubicBezTo>
                    <a:pt x="57" y="118"/>
                    <a:pt x="57" y="118"/>
                    <a:pt x="57" y="118"/>
                  </a:cubicBezTo>
                  <a:cubicBezTo>
                    <a:pt x="55" y="115"/>
                    <a:pt x="58" y="114"/>
                    <a:pt x="59" y="112"/>
                  </a:cubicBezTo>
                  <a:cubicBezTo>
                    <a:pt x="59" y="113"/>
                    <a:pt x="59" y="113"/>
                    <a:pt x="60" y="113"/>
                  </a:cubicBezTo>
                  <a:cubicBezTo>
                    <a:pt x="61" y="115"/>
                    <a:pt x="64" y="116"/>
                    <a:pt x="66" y="116"/>
                  </a:cubicBezTo>
                  <a:cubicBezTo>
                    <a:pt x="69" y="115"/>
                    <a:pt x="72" y="117"/>
                    <a:pt x="74" y="119"/>
                  </a:cubicBezTo>
                  <a:cubicBezTo>
                    <a:pt x="77" y="121"/>
                    <a:pt x="81" y="123"/>
                    <a:pt x="85" y="124"/>
                  </a:cubicBezTo>
                  <a:cubicBezTo>
                    <a:pt x="86" y="124"/>
                    <a:pt x="88" y="125"/>
                    <a:pt x="89" y="127"/>
                  </a:cubicBezTo>
                  <a:cubicBezTo>
                    <a:pt x="89" y="128"/>
                    <a:pt x="90" y="129"/>
                    <a:pt x="91" y="130"/>
                  </a:cubicBezTo>
                  <a:cubicBezTo>
                    <a:pt x="92" y="131"/>
                    <a:pt x="92" y="133"/>
                    <a:pt x="91" y="134"/>
                  </a:cubicBezTo>
                  <a:cubicBezTo>
                    <a:pt x="91" y="134"/>
                    <a:pt x="90" y="134"/>
                    <a:pt x="90" y="134"/>
                  </a:cubicBezTo>
                  <a:cubicBezTo>
                    <a:pt x="88" y="135"/>
                    <a:pt x="88" y="135"/>
                    <a:pt x="88" y="135"/>
                  </a:cubicBezTo>
                  <a:cubicBezTo>
                    <a:pt x="89" y="136"/>
                    <a:pt x="89" y="136"/>
                    <a:pt x="90" y="136"/>
                  </a:cubicBezTo>
                  <a:cubicBezTo>
                    <a:pt x="91" y="136"/>
                    <a:pt x="91" y="135"/>
                    <a:pt x="92" y="135"/>
                  </a:cubicBezTo>
                  <a:cubicBezTo>
                    <a:pt x="93" y="135"/>
                    <a:pt x="93" y="135"/>
                    <a:pt x="94" y="136"/>
                  </a:cubicBezTo>
                  <a:cubicBezTo>
                    <a:pt x="94" y="136"/>
                    <a:pt x="93" y="137"/>
                    <a:pt x="93" y="137"/>
                  </a:cubicBezTo>
                  <a:cubicBezTo>
                    <a:pt x="93" y="137"/>
                    <a:pt x="93" y="138"/>
                    <a:pt x="93" y="138"/>
                  </a:cubicBezTo>
                  <a:cubicBezTo>
                    <a:pt x="94" y="138"/>
                    <a:pt x="94" y="138"/>
                    <a:pt x="94" y="138"/>
                  </a:cubicBezTo>
                  <a:cubicBezTo>
                    <a:pt x="95" y="138"/>
                    <a:pt x="95" y="138"/>
                    <a:pt x="95" y="138"/>
                  </a:cubicBezTo>
                  <a:cubicBezTo>
                    <a:pt x="96" y="136"/>
                    <a:pt x="99" y="136"/>
                    <a:pt x="100" y="137"/>
                  </a:cubicBezTo>
                  <a:cubicBezTo>
                    <a:pt x="100" y="137"/>
                    <a:pt x="100" y="138"/>
                    <a:pt x="100" y="138"/>
                  </a:cubicBezTo>
                  <a:cubicBezTo>
                    <a:pt x="100" y="138"/>
                    <a:pt x="101" y="138"/>
                    <a:pt x="101" y="138"/>
                  </a:cubicBezTo>
                  <a:cubicBezTo>
                    <a:pt x="101" y="141"/>
                    <a:pt x="103" y="140"/>
                    <a:pt x="104" y="139"/>
                  </a:cubicBezTo>
                  <a:cubicBezTo>
                    <a:pt x="105" y="139"/>
                    <a:pt x="106" y="139"/>
                    <a:pt x="108" y="139"/>
                  </a:cubicBezTo>
                  <a:cubicBezTo>
                    <a:pt x="110" y="141"/>
                    <a:pt x="113" y="142"/>
                    <a:pt x="116" y="143"/>
                  </a:cubicBezTo>
                  <a:cubicBezTo>
                    <a:pt x="117" y="143"/>
                    <a:pt x="118" y="144"/>
                    <a:pt x="118" y="145"/>
                  </a:cubicBezTo>
                  <a:cubicBezTo>
                    <a:pt x="118" y="149"/>
                    <a:pt x="117" y="154"/>
                    <a:pt x="114" y="157"/>
                  </a:cubicBezTo>
                  <a:cubicBezTo>
                    <a:pt x="114" y="157"/>
                    <a:pt x="113" y="158"/>
                    <a:pt x="113" y="158"/>
                  </a:cubicBezTo>
                  <a:cubicBezTo>
                    <a:pt x="112" y="158"/>
                    <a:pt x="111" y="159"/>
                    <a:pt x="111" y="161"/>
                  </a:cubicBezTo>
                  <a:cubicBezTo>
                    <a:pt x="111" y="164"/>
                    <a:pt x="111" y="167"/>
                    <a:pt x="111" y="169"/>
                  </a:cubicBezTo>
                  <a:cubicBezTo>
                    <a:pt x="111" y="171"/>
                    <a:pt x="110" y="173"/>
                    <a:pt x="109" y="175"/>
                  </a:cubicBezTo>
                  <a:cubicBezTo>
                    <a:pt x="108" y="176"/>
                    <a:pt x="108" y="177"/>
                    <a:pt x="106" y="177"/>
                  </a:cubicBezTo>
                  <a:cubicBezTo>
                    <a:pt x="105" y="177"/>
                    <a:pt x="103" y="178"/>
                    <a:pt x="103" y="179"/>
                  </a:cubicBezTo>
                  <a:cubicBezTo>
                    <a:pt x="101" y="180"/>
                    <a:pt x="99" y="181"/>
                    <a:pt x="98" y="182"/>
                  </a:cubicBezTo>
                  <a:cubicBezTo>
                    <a:pt x="97" y="183"/>
                    <a:pt x="97" y="185"/>
                    <a:pt x="97" y="186"/>
                  </a:cubicBezTo>
                  <a:cubicBezTo>
                    <a:pt x="96" y="189"/>
                    <a:pt x="96" y="191"/>
                    <a:pt x="95" y="194"/>
                  </a:cubicBezTo>
                  <a:cubicBezTo>
                    <a:pt x="94" y="195"/>
                    <a:pt x="92" y="196"/>
                    <a:pt x="91" y="197"/>
                  </a:cubicBezTo>
                  <a:cubicBezTo>
                    <a:pt x="90" y="200"/>
                    <a:pt x="86" y="200"/>
                    <a:pt x="84" y="199"/>
                  </a:cubicBezTo>
                  <a:cubicBezTo>
                    <a:pt x="83" y="201"/>
                    <a:pt x="85" y="202"/>
                    <a:pt x="85" y="203"/>
                  </a:cubicBezTo>
                  <a:cubicBezTo>
                    <a:pt x="86" y="205"/>
                    <a:pt x="86" y="205"/>
                    <a:pt x="85" y="206"/>
                  </a:cubicBezTo>
                  <a:cubicBezTo>
                    <a:pt x="83" y="207"/>
                    <a:pt x="81" y="209"/>
                    <a:pt x="80" y="210"/>
                  </a:cubicBezTo>
                  <a:cubicBezTo>
                    <a:pt x="79" y="211"/>
                    <a:pt x="78" y="212"/>
                    <a:pt x="79" y="214"/>
                  </a:cubicBezTo>
                  <a:cubicBezTo>
                    <a:pt x="79" y="215"/>
                    <a:pt x="79" y="217"/>
                    <a:pt x="78" y="218"/>
                  </a:cubicBezTo>
                  <a:cubicBezTo>
                    <a:pt x="78" y="219"/>
                    <a:pt x="78" y="219"/>
                    <a:pt x="78" y="220"/>
                  </a:cubicBezTo>
                  <a:cubicBezTo>
                    <a:pt x="78" y="221"/>
                    <a:pt x="79" y="223"/>
                    <a:pt x="79" y="224"/>
                  </a:cubicBezTo>
                  <a:cubicBezTo>
                    <a:pt x="79" y="226"/>
                    <a:pt x="79" y="228"/>
                    <a:pt x="79" y="231"/>
                  </a:cubicBezTo>
                  <a:cubicBezTo>
                    <a:pt x="79" y="231"/>
                    <a:pt x="80" y="232"/>
                    <a:pt x="81" y="232"/>
                  </a:cubicBezTo>
                  <a:cubicBezTo>
                    <a:pt x="81" y="232"/>
                    <a:pt x="82" y="233"/>
                    <a:pt x="82" y="233"/>
                  </a:cubicBezTo>
                  <a:cubicBezTo>
                    <a:pt x="82" y="234"/>
                    <a:pt x="83" y="236"/>
                    <a:pt x="83" y="237"/>
                  </a:cubicBezTo>
                  <a:cubicBezTo>
                    <a:pt x="82" y="238"/>
                    <a:pt x="80" y="238"/>
                    <a:pt x="79" y="236"/>
                  </a:cubicBezTo>
                  <a:cubicBezTo>
                    <a:pt x="79" y="236"/>
                    <a:pt x="79" y="236"/>
                    <a:pt x="79" y="236"/>
                  </a:cubicBezTo>
                  <a:cubicBezTo>
                    <a:pt x="78" y="235"/>
                    <a:pt x="77" y="234"/>
                    <a:pt x="75" y="233"/>
                  </a:cubicBezTo>
                  <a:cubicBezTo>
                    <a:pt x="72" y="232"/>
                    <a:pt x="70" y="230"/>
                    <a:pt x="69" y="227"/>
                  </a:cubicBezTo>
                  <a:cubicBezTo>
                    <a:pt x="67" y="225"/>
                    <a:pt x="66" y="222"/>
                    <a:pt x="67" y="218"/>
                  </a:cubicBezTo>
                  <a:cubicBezTo>
                    <a:pt x="67" y="216"/>
                    <a:pt x="66" y="214"/>
                    <a:pt x="64" y="213"/>
                  </a:cubicBezTo>
                  <a:cubicBezTo>
                    <a:pt x="63" y="213"/>
                    <a:pt x="63" y="212"/>
                    <a:pt x="63" y="212"/>
                  </a:cubicBezTo>
                  <a:cubicBezTo>
                    <a:pt x="63" y="210"/>
                    <a:pt x="63" y="207"/>
                    <a:pt x="62" y="205"/>
                  </a:cubicBezTo>
                  <a:cubicBezTo>
                    <a:pt x="62" y="200"/>
                    <a:pt x="61" y="196"/>
                    <a:pt x="61" y="191"/>
                  </a:cubicBezTo>
                  <a:cubicBezTo>
                    <a:pt x="61" y="188"/>
                    <a:pt x="61" y="184"/>
                    <a:pt x="61" y="181"/>
                  </a:cubicBezTo>
                  <a:cubicBezTo>
                    <a:pt x="61" y="179"/>
                    <a:pt x="61" y="178"/>
                    <a:pt x="61" y="176"/>
                  </a:cubicBezTo>
                  <a:cubicBezTo>
                    <a:pt x="61" y="172"/>
                    <a:pt x="58" y="168"/>
                    <a:pt x="54" y="167"/>
                  </a:cubicBezTo>
                  <a:cubicBezTo>
                    <a:pt x="52" y="167"/>
                    <a:pt x="50" y="165"/>
                    <a:pt x="50" y="163"/>
                  </a:cubicBezTo>
                  <a:cubicBezTo>
                    <a:pt x="50" y="161"/>
                    <a:pt x="49" y="159"/>
                    <a:pt x="48" y="158"/>
                  </a:cubicBezTo>
                  <a:cubicBezTo>
                    <a:pt x="45" y="157"/>
                    <a:pt x="44" y="155"/>
                    <a:pt x="43" y="152"/>
                  </a:cubicBezTo>
                  <a:cubicBezTo>
                    <a:pt x="42" y="151"/>
                    <a:pt x="42" y="151"/>
                    <a:pt x="41" y="150"/>
                  </a:cubicBezTo>
                  <a:cubicBezTo>
                    <a:pt x="40" y="149"/>
                    <a:pt x="39" y="147"/>
                    <a:pt x="40" y="145"/>
                  </a:cubicBezTo>
                  <a:cubicBezTo>
                    <a:pt x="40" y="144"/>
                    <a:pt x="40" y="143"/>
                    <a:pt x="40" y="142"/>
                  </a:cubicBezTo>
                  <a:cubicBezTo>
                    <a:pt x="39" y="141"/>
                    <a:pt x="39" y="140"/>
                    <a:pt x="39" y="140"/>
                  </a:cubicBezTo>
                  <a:cubicBezTo>
                    <a:pt x="40" y="137"/>
                    <a:pt x="41" y="135"/>
                    <a:pt x="42" y="133"/>
                  </a:cubicBezTo>
                  <a:cubicBezTo>
                    <a:pt x="43" y="131"/>
                    <a:pt x="44" y="129"/>
                    <a:pt x="45" y="127"/>
                  </a:cubicBezTo>
                  <a:cubicBezTo>
                    <a:pt x="46" y="124"/>
                    <a:pt x="45" y="121"/>
                    <a:pt x="43" y="120"/>
                  </a:cubicBezTo>
                  <a:cubicBezTo>
                    <a:pt x="42" y="120"/>
                    <a:pt x="42" y="120"/>
                    <a:pt x="41" y="120"/>
                  </a:cubicBezTo>
                  <a:cubicBezTo>
                    <a:pt x="39" y="121"/>
                    <a:pt x="37" y="121"/>
                    <a:pt x="36" y="120"/>
                  </a:cubicBezTo>
                  <a:cubicBezTo>
                    <a:pt x="33" y="118"/>
                    <a:pt x="31" y="115"/>
                    <a:pt x="29" y="112"/>
                  </a:cubicBezTo>
                  <a:cubicBezTo>
                    <a:pt x="29" y="112"/>
                    <a:pt x="29" y="111"/>
                    <a:pt x="28" y="111"/>
                  </a:cubicBezTo>
                  <a:cubicBezTo>
                    <a:pt x="27" y="111"/>
                    <a:pt x="27" y="111"/>
                    <a:pt x="26" y="111"/>
                  </a:cubicBezTo>
                  <a:cubicBezTo>
                    <a:pt x="24" y="111"/>
                    <a:pt x="22" y="110"/>
                    <a:pt x="21" y="108"/>
                  </a:cubicBezTo>
                  <a:cubicBezTo>
                    <a:pt x="19" y="106"/>
                    <a:pt x="17" y="106"/>
                    <a:pt x="14" y="106"/>
                  </a:cubicBezTo>
                  <a:cubicBezTo>
                    <a:pt x="14" y="106"/>
                    <a:pt x="14" y="106"/>
                    <a:pt x="13" y="106"/>
                  </a:cubicBezTo>
                  <a:cubicBezTo>
                    <a:pt x="9" y="105"/>
                    <a:pt x="5" y="102"/>
                    <a:pt x="1" y="99"/>
                  </a:cubicBezTo>
                  <a:cubicBezTo>
                    <a:pt x="0" y="97"/>
                    <a:pt x="0" y="96"/>
                    <a:pt x="0" y="94"/>
                  </a:cubicBezTo>
                  <a:cubicBezTo>
                    <a:pt x="1" y="85"/>
                    <a:pt x="3" y="75"/>
                    <a:pt x="6" y="67"/>
                  </a:cubicBezTo>
                  <a:cubicBezTo>
                    <a:pt x="11" y="53"/>
                    <a:pt x="17" y="40"/>
                    <a:pt x="26" y="28"/>
                  </a:cubicBezTo>
                  <a:cubicBezTo>
                    <a:pt x="29" y="23"/>
                    <a:pt x="32" y="19"/>
                    <a:pt x="36" y="15"/>
                  </a:cubicBezTo>
                  <a:cubicBezTo>
                    <a:pt x="36" y="14"/>
                    <a:pt x="37" y="14"/>
                    <a:pt x="37" y="14"/>
                  </a:cubicBezTo>
                  <a:cubicBezTo>
                    <a:pt x="39" y="15"/>
                    <a:pt x="40" y="15"/>
                    <a:pt x="41" y="15"/>
                  </a:cubicBezTo>
                  <a:cubicBezTo>
                    <a:pt x="44" y="15"/>
                    <a:pt x="46" y="15"/>
                    <a:pt x="49" y="14"/>
                  </a:cubicBezTo>
                  <a:cubicBezTo>
                    <a:pt x="52" y="13"/>
                    <a:pt x="55" y="12"/>
                    <a:pt x="58" y="11"/>
                  </a:cubicBezTo>
                  <a:cubicBezTo>
                    <a:pt x="61" y="10"/>
                    <a:pt x="62" y="8"/>
                    <a:pt x="63" y="5"/>
                  </a:cubicBezTo>
                  <a:cubicBezTo>
                    <a:pt x="63" y="4"/>
                    <a:pt x="63" y="4"/>
                    <a:pt x="63" y="3"/>
                  </a:cubicBezTo>
                  <a:cubicBezTo>
                    <a:pt x="64" y="0"/>
                    <a:pt x="64" y="0"/>
                    <a:pt x="67" y="1"/>
                  </a:cubicBezTo>
                  <a:cubicBezTo>
                    <a:pt x="72" y="2"/>
                    <a:pt x="72" y="2"/>
                    <a:pt x="72" y="2"/>
                  </a:cubicBezTo>
                  <a:cubicBezTo>
                    <a:pt x="71" y="3"/>
                    <a:pt x="69" y="3"/>
                    <a:pt x="68" y="4"/>
                  </a:cubicBezTo>
                  <a:cubicBezTo>
                    <a:pt x="67" y="4"/>
                    <a:pt x="67" y="5"/>
                    <a:pt x="67" y="6"/>
                  </a:cubicBezTo>
                  <a:cubicBezTo>
                    <a:pt x="68" y="6"/>
                    <a:pt x="69" y="8"/>
                    <a:pt x="70" y="10"/>
                  </a:cubicBezTo>
                  <a:cubicBezTo>
                    <a:pt x="71" y="10"/>
                    <a:pt x="71" y="10"/>
                    <a:pt x="72" y="10"/>
                  </a:cubicBezTo>
                  <a:cubicBezTo>
                    <a:pt x="74" y="9"/>
                    <a:pt x="77" y="9"/>
                    <a:pt x="79" y="9"/>
                  </a:cubicBezTo>
                  <a:cubicBezTo>
                    <a:pt x="78" y="10"/>
                    <a:pt x="78" y="11"/>
                    <a:pt x="77" y="12"/>
                  </a:cubicBezTo>
                  <a:cubicBezTo>
                    <a:pt x="76" y="13"/>
                    <a:pt x="75" y="13"/>
                    <a:pt x="74" y="13"/>
                  </a:cubicBezTo>
                  <a:cubicBezTo>
                    <a:pt x="71" y="14"/>
                    <a:pt x="68" y="14"/>
                    <a:pt x="65" y="15"/>
                  </a:cubicBezTo>
                  <a:cubicBezTo>
                    <a:pt x="65" y="17"/>
                    <a:pt x="63" y="18"/>
                    <a:pt x="61" y="18"/>
                  </a:cubicBezTo>
                  <a:cubicBezTo>
                    <a:pt x="58" y="19"/>
                    <a:pt x="54" y="20"/>
                    <a:pt x="52" y="23"/>
                  </a:cubicBezTo>
                  <a:cubicBezTo>
                    <a:pt x="50" y="24"/>
                    <a:pt x="49" y="26"/>
                    <a:pt x="50" y="28"/>
                  </a:cubicBezTo>
                  <a:cubicBezTo>
                    <a:pt x="50" y="29"/>
                    <a:pt x="50" y="30"/>
                    <a:pt x="52" y="30"/>
                  </a:cubicBezTo>
                  <a:cubicBezTo>
                    <a:pt x="52" y="30"/>
                    <a:pt x="52" y="30"/>
                    <a:pt x="53" y="30"/>
                  </a:cubicBezTo>
                  <a:cubicBezTo>
                    <a:pt x="54" y="31"/>
                    <a:pt x="55" y="31"/>
                    <a:pt x="57" y="32"/>
                  </a:cubicBezTo>
                  <a:cubicBezTo>
                    <a:pt x="58" y="33"/>
                    <a:pt x="59" y="33"/>
                    <a:pt x="60" y="33"/>
                  </a:cubicBezTo>
                  <a:cubicBezTo>
                    <a:pt x="61" y="33"/>
                    <a:pt x="61" y="33"/>
                    <a:pt x="61"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0" name="iṣḷîḓè">
              <a:extLst>
                <a:ext uri="{FF2B5EF4-FFF2-40B4-BE49-F238E27FC236}">
                  <a16:creationId xmlns:a16="http://schemas.microsoft.com/office/drawing/2014/main" id="{B311D75E-39CC-4A62-B159-93D842D98FA8}"/>
                </a:ext>
              </a:extLst>
            </p:cNvPr>
            <p:cNvSpPr/>
            <p:nvPr/>
          </p:nvSpPr>
          <p:spPr bwMode="auto">
            <a:xfrm>
              <a:off x="5681040" y="2655895"/>
              <a:ext cx="277994" cy="146099"/>
            </a:xfrm>
            <a:custGeom>
              <a:avLst/>
              <a:gdLst>
                <a:gd name="T0" fmla="*/ 0 w 66"/>
                <a:gd name="T1" fmla="*/ 7 h 35"/>
                <a:gd name="T2" fmla="*/ 10 w 66"/>
                <a:gd name="T3" fmla="*/ 6 h 35"/>
                <a:gd name="T4" fmla="*/ 14 w 66"/>
                <a:gd name="T5" fmla="*/ 4 h 35"/>
                <a:gd name="T6" fmla="*/ 25 w 66"/>
                <a:gd name="T7" fmla="*/ 2 h 35"/>
                <a:gd name="T8" fmla="*/ 36 w 66"/>
                <a:gd name="T9" fmla="*/ 3 h 35"/>
                <a:gd name="T10" fmla="*/ 39 w 66"/>
                <a:gd name="T11" fmla="*/ 2 h 35"/>
                <a:gd name="T12" fmla="*/ 41 w 66"/>
                <a:gd name="T13" fmla="*/ 1 h 35"/>
                <a:gd name="T14" fmla="*/ 50 w 66"/>
                <a:gd name="T15" fmla="*/ 0 h 35"/>
                <a:gd name="T16" fmla="*/ 54 w 66"/>
                <a:gd name="T17" fmla="*/ 0 h 35"/>
                <a:gd name="T18" fmla="*/ 65 w 66"/>
                <a:gd name="T19" fmla="*/ 2 h 35"/>
                <a:gd name="T20" fmla="*/ 66 w 66"/>
                <a:gd name="T21" fmla="*/ 3 h 35"/>
                <a:gd name="T22" fmla="*/ 62 w 66"/>
                <a:gd name="T23" fmla="*/ 3 h 35"/>
                <a:gd name="T24" fmla="*/ 59 w 66"/>
                <a:gd name="T25" fmla="*/ 4 h 35"/>
                <a:gd name="T26" fmla="*/ 57 w 66"/>
                <a:gd name="T27" fmla="*/ 7 h 35"/>
                <a:gd name="T28" fmla="*/ 53 w 66"/>
                <a:gd name="T29" fmla="*/ 11 h 35"/>
                <a:gd name="T30" fmla="*/ 48 w 66"/>
                <a:gd name="T31" fmla="*/ 13 h 35"/>
                <a:gd name="T32" fmla="*/ 48 w 66"/>
                <a:gd name="T33" fmla="*/ 15 h 35"/>
                <a:gd name="T34" fmla="*/ 52 w 66"/>
                <a:gd name="T35" fmla="*/ 17 h 35"/>
                <a:gd name="T36" fmla="*/ 45 w 66"/>
                <a:gd name="T37" fmla="*/ 16 h 35"/>
                <a:gd name="T38" fmla="*/ 47 w 66"/>
                <a:gd name="T39" fmla="*/ 19 h 35"/>
                <a:gd name="T40" fmla="*/ 38 w 66"/>
                <a:gd name="T41" fmla="*/ 21 h 35"/>
                <a:gd name="T42" fmla="*/ 31 w 66"/>
                <a:gd name="T43" fmla="*/ 25 h 35"/>
                <a:gd name="T44" fmla="*/ 23 w 66"/>
                <a:gd name="T45" fmla="*/ 27 h 35"/>
                <a:gd name="T46" fmla="*/ 21 w 66"/>
                <a:gd name="T47" fmla="*/ 30 h 35"/>
                <a:gd name="T48" fmla="*/ 19 w 66"/>
                <a:gd name="T49" fmla="*/ 32 h 35"/>
                <a:gd name="T50" fmla="*/ 17 w 66"/>
                <a:gd name="T51" fmla="*/ 34 h 35"/>
                <a:gd name="T52" fmla="*/ 10 w 66"/>
                <a:gd name="T53" fmla="*/ 33 h 35"/>
                <a:gd name="T54" fmla="*/ 9 w 66"/>
                <a:gd name="T55" fmla="*/ 30 h 35"/>
                <a:gd name="T56" fmla="*/ 9 w 66"/>
                <a:gd name="T57" fmla="*/ 27 h 35"/>
                <a:gd name="T58" fmla="*/ 11 w 66"/>
                <a:gd name="T59" fmla="*/ 24 h 35"/>
                <a:gd name="T60" fmla="*/ 12 w 66"/>
                <a:gd name="T61" fmla="*/ 22 h 35"/>
                <a:gd name="T62" fmla="*/ 13 w 66"/>
                <a:gd name="T63" fmla="*/ 13 h 35"/>
                <a:gd name="T64" fmla="*/ 10 w 66"/>
                <a:gd name="T65" fmla="*/ 11 h 35"/>
                <a:gd name="T66" fmla="*/ 2 w 66"/>
                <a:gd name="T67" fmla="*/ 8 h 35"/>
                <a:gd name="T68" fmla="*/ 0 w 66"/>
                <a:gd name="T6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6" h="35">
                  <a:moveTo>
                    <a:pt x="0" y="7"/>
                  </a:moveTo>
                  <a:cubicBezTo>
                    <a:pt x="3" y="7"/>
                    <a:pt x="7" y="6"/>
                    <a:pt x="10" y="6"/>
                  </a:cubicBezTo>
                  <a:cubicBezTo>
                    <a:pt x="11" y="5"/>
                    <a:pt x="13" y="5"/>
                    <a:pt x="14" y="4"/>
                  </a:cubicBezTo>
                  <a:cubicBezTo>
                    <a:pt x="17" y="3"/>
                    <a:pt x="21" y="2"/>
                    <a:pt x="25" y="2"/>
                  </a:cubicBezTo>
                  <a:cubicBezTo>
                    <a:pt x="28" y="3"/>
                    <a:pt x="32" y="3"/>
                    <a:pt x="36" y="3"/>
                  </a:cubicBezTo>
                  <a:cubicBezTo>
                    <a:pt x="37" y="4"/>
                    <a:pt x="38" y="3"/>
                    <a:pt x="39" y="2"/>
                  </a:cubicBezTo>
                  <a:cubicBezTo>
                    <a:pt x="40" y="2"/>
                    <a:pt x="41" y="2"/>
                    <a:pt x="41" y="1"/>
                  </a:cubicBezTo>
                  <a:cubicBezTo>
                    <a:pt x="44" y="1"/>
                    <a:pt x="47" y="0"/>
                    <a:pt x="50" y="0"/>
                  </a:cubicBezTo>
                  <a:cubicBezTo>
                    <a:pt x="51" y="0"/>
                    <a:pt x="53" y="0"/>
                    <a:pt x="54" y="0"/>
                  </a:cubicBezTo>
                  <a:cubicBezTo>
                    <a:pt x="58" y="1"/>
                    <a:pt x="61" y="1"/>
                    <a:pt x="65" y="2"/>
                  </a:cubicBezTo>
                  <a:cubicBezTo>
                    <a:pt x="65" y="2"/>
                    <a:pt x="66" y="2"/>
                    <a:pt x="66" y="3"/>
                  </a:cubicBezTo>
                  <a:cubicBezTo>
                    <a:pt x="65" y="3"/>
                    <a:pt x="63" y="3"/>
                    <a:pt x="62" y="3"/>
                  </a:cubicBezTo>
                  <a:cubicBezTo>
                    <a:pt x="61" y="3"/>
                    <a:pt x="60" y="3"/>
                    <a:pt x="59" y="4"/>
                  </a:cubicBezTo>
                  <a:cubicBezTo>
                    <a:pt x="58" y="4"/>
                    <a:pt x="57" y="5"/>
                    <a:pt x="57" y="7"/>
                  </a:cubicBezTo>
                  <a:cubicBezTo>
                    <a:pt x="57" y="9"/>
                    <a:pt x="55" y="10"/>
                    <a:pt x="53" y="11"/>
                  </a:cubicBezTo>
                  <a:cubicBezTo>
                    <a:pt x="52" y="12"/>
                    <a:pt x="50" y="12"/>
                    <a:pt x="48" y="13"/>
                  </a:cubicBezTo>
                  <a:cubicBezTo>
                    <a:pt x="47" y="14"/>
                    <a:pt x="47" y="14"/>
                    <a:pt x="48" y="15"/>
                  </a:cubicBezTo>
                  <a:cubicBezTo>
                    <a:pt x="52" y="17"/>
                    <a:pt x="52" y="17"/>
                    <a:pt x="52" y="17"/>
                  </a:cubicBezTo>
                  <a:cubicBezTo>
                    <a:pt x="50" y="18"/>
                    <a:pt x="50" y="18"/>
                    <a:pt x="45" y="16"/>
                  </a:cubicBezTo>
                  <a:cubicBezTo>
                    <a:pt x="47" y="19"/>
                    <a:pt x="47" y="19"/>
                    <a:pt x="47" y="19"/>
                  </a:cubicBezTo>
                  <a:cubicBezTo>
                    <a:pt x="44" y="20"/>
                    <a:pt x="41" y="21"/>
                    <a:pt x="38" y="21"/>
                  </a:cubicBezTo>
                  <a:cubicBezTo>
                    <a:pt x="35" y="22"/>
                    <a:pt x="33" y="23"/>
                    <a:pt x="31" y="25"/>
                  </a:cubicBezTo>
                  <a:cubicBezTo>
                    <a:pt x="28" y="26"/>
                    <a:pt x="26" y="27"/>
                    <a:pt x="23" y="27"/>
                  </a:cubicBezTo>
                  <a:cubicBezTo>
                    <a:pt x="22" y="28"/>
                    <a:pt x="20" y="28"/>
                    <a:pt x="21" y="30"/>
                  </a:cubicBezTo>
                  <a:cubicBezTo>
                    <a:pt x="20" y="31"/>
                    <a:pt x="20" y="31"/>
                    <a:pt x="19" y="32"/>
                  </a:cubicBezTo>
                  <a:cubicBezTo>
                    <a:pt x="19" y="33"/>
                    <a:pt x="18" y="33"/>
                    <a:pt x="17" y="34"/>
                  </a:cubicBezTo>
                  <a:cubicBezTo>
                    <a:pt x="15" y="35"/>
                    <a:pt x="12" y="35"/>
                    <a:pt x="10" y="33"/>
                  </a:cubicBezTo>
                  <a:cubicBezTo>
                    <a:pt x="9" y="32"/>
                    <a:pt x="9" y="31"/>
                    <a:pt x="9" y="30"/>
                  </a:cubicBezTo>
                  <a:cubicBezTo>
                    <a:pt x="9" y="29"/>
                    <a:pt x="9" y="28"/>
                    <a:pt x="9" y="27"/>
                  </a:cubicBezTo>
                  <a:cubicBezTo>
                    <a:pt x="9" y="26"/>
                    <a:pt x="10" y="25"/>
                    <a:pt x="11" y="24"/>
                  </a:cubicBezTo>
                  <a:cubicBezTo>
                    <a:pt x="11" y="23"/>
                    <a:pt x="11" y="23"/>
                    <a:pt x="12" y="22"/>
                  </a:cubicBezTo>
                  <a:cubicBezTo>
                    <a:pt x="14" y="20"/>
                    <a:pt x="15" y="16"/>
                    <a:pt x="13" y="13"/>
                  </a:cubicBezTo>
                  <a:cubicBezTo>
                    <a:pt x="12" y="12"/>
                    <a:pt x="11" y="11"/>
                    <a:pt x="10" y="11"/>
                  </a:cubicBezTo>
                  <a:cubicBezTo>
                    <a:pt x="7" y="9"/>
                    <a:pt x="5" y="9"/>
                    <a:pt x="2" y="8"/>
                  </a:cubicBezTo>
                  <a:cubicBezTo>
                    <a:pt x="2" y="8"/>
                    <a:pt x="1" y="8"/>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1" name="íSḻîḍè">
              <a:extLst>
                <a:ext uri="{FF2B5EF4-FFF2-40B4-BE49-F238E27FC236}">
                  <a16:creationId xmlns:a16="http://schemas.microsoft.com/office/drawing/2014/main" id="{F13696B2-54D4-412F-883A-649B0D85BC47}"/>
                </a:ext>
              </a:extLst>
            </p:cNvPr>
            <p:cNvSpPr/>
            <p:nvPr/>
          </p:nvSpPr>
          <p:spPr bwMode="auto">
            <a:xfrm>
              <a:off x="5541028" y="2692419"/>
              <a:ext cx="121749" cy="97399"/>
            </a:xfrm>
            <a:custGeom>
              <a:avLst/>
              <a:gdLst>
                <a:gd name="T0" fmla="*/ 7 w 29"/>
                <a:gd name="T1" fmla="*/ 2 h 23"/>
                <a:gd name="T2" fmla="*/ 11 w 29"/>
                <a:gd name="T3" fmla="*/ 1 h 23"/>
                <a:gd name="T4" fmla="*/ 17 w 29"/>
                <a:gd name="T5" fmla="*/ 1 h 23"/>
                <a:gd name="T6" fmla="*/ 18 w 29"/>
                <a:gd name="T7" fmla="*/ 2 h 23"/>
                <a:gd name="T8" fmla="*/ 17 w 29"/>
                <a:gd name="T9" fmla="*/ 3 h 23"/>
                <a:gd name="T10" fmla="*/ 14 w 29"/>
                <a:gd name="T11" fmla="*/ 4 h 23"/>
                <a:gd name="T12" fmla="*/ 13 w 29"/>
                <a:gd name="T13" fmla="*/ 5 h 23"/>
                <a:gd name="T14" fmla="*/ 14 w 29"/>
                <a:gd name="T15" fmla="*/ 6 h 23"/>
                <a:gd name="T16" fmla="*/ 26 w 29"/>
                <a:gd name="T17" fmla="*/ 9 h 23"/>
                <a:gd name="T18" fmla="*/ 26 w 29"/>
                <a:gd name="T19" fmla="*/ 10 h 23"/>
                <a:gd name="T20" fmla="*/ 26 w 29"/>
                <a:gd name="T21" fmla="*/ 12 h 23"/>
                <a:gd name="T22" fmla="*/ 29 w 29"/>
                <a:gd name="T23" fmla="*/ 16 h 23"/>
                <a:gd name="T24" fmla="*/ 27 w 29"/>
                <a:gd name="T25" fmla="*/ 18 h 23"/>
                <a:gd name="T26" fmla="*/ 22 w 29"/>
                <a:gd name="T27" fmla="*/ 19 h 23"/>
                <a:gd name="T28" fmla="*/ 20 w 29"/>
                <a:gd name="T29" fmla="*/ 21 h 23"/>
                <a:gd name="T30" fmla="*/ 20 w 29"/>
                <a:gd name="T31" fmla="*/ 22 h 23"/>
                <a:gd name="T32" fmla="*/ 14 w 29"/>
                <a:gd name="T33" fmla="*/ 22 h 23"/>
                <a:gd name="T34" fmla="*/ 15 w 29"/>
                <a:gd name="T35" fmla="*/ 18 h 23"/>
                <a:gd name="T36" fmla="*/ 16 w 29"/>
                <a:gd name="T37" fmla="*/ 17 h 23"/>
                <a:gd name="T38" fmla="*/ 19 w 29"/>
                <a:gd name="T39" fmla="*/ 17 h 23"/>
                <a:gd name="T40" fmla="*/ 21 w 29"/>
                <a:gd name="T41" fmla="*/ 16 h 23"/>
                <a:gd name="T42" fmla="*/ 20 w 29"/>
                <a:gd name="T43" fmla="*/ 15 h 23"/>
                <a:gd name="T44" fmla="*/ 9 w 29"/>
                <a:gd name="T45" fmla="*/ 10 h 23"/>
                <a:gd name="T46" fmla="*/ 3 w 29"/>
                <a:gd name="T47" fmla="*/ 10 h 23"/>
                <a:gd name="T48" fmla="*/ 0 w 29"/>
                <a:gd name="T49" fmla="*/ 8 h 23"/>
                <a:gd name="T50" fmla="*/ 2 w 29"/>
                <a:gd name="T51" fmla="*/ 6 h 23"/>
                <a:gd name="T52" fmla="*/ 3 w 29"/>
                <a:gd name="T53" fmla="*/ 6 h 23"/>
                <a:gd name="T54" fmla="*/ 7 w 29"/>
                <a:gd name="T55" fmla="*/ 6 h 23"/>
                <a:gd name="T56" fmla="*/ 9 w 29"/>
                <a:gd name="T57" fmla="*/ 5 h 23"/>
                <a:gd name="T58" fmla="*/ 7 w 29"/>
                <a:gd name="T59" fmla="*/ 3 h 23"/>
                <a:gd name="T60" fmla="*/ 7 w 29"/>
                <a:gd name="T6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3">
                  <a:moveTo>
                    <a:pt x="7" y="2"/>
                  </a:moveTo>
                  <a:cubicBezTo>
                    <a:pt x="8" y="0"/>
                    <a:pt x="9" y="0"/>
                    <a:pt x="11" y="1"/>
                  </a:cubicBezTo>
                  <a:cubicBezTo>
                    <a:pt x="13" y="2"/>
                    <a:pt x="15" y="2"/>
                    <a:pt x="17" y="1"/>
                  </a:cubicBezTo>
                  <a:cubicBezTo>
                    <a:pt x="18" y="2"/>
                    <a:pt x="18" y="2"/>
                    <a:pt x="18" y="2"/>
                  </a:cubicBezTo>
                  <a:cubicBezTo>
                    <a:pt x="17" y="2"/>
                    <a:pt x="17" y="3"/>
                    <a:pt x="17" y="3"/>
                  </a:cubicBezTo>
                  <a:cubicBezTo>
                    <a:pt x="16" y="3"/>
                    <a:pt x="15" y="3"/>
                    <a:pt x="14" y="4"/>
                  </a:cubicBezTo>
                  <a:cubicBezTo>
                    <a:pt x="13" y="4"/>
                    <a:pt x="13" y="4"/>
                    <a:pt x="13" y="5"/>
                  </a:cubicBezTo>
                  <a:cubicBezTo>
                    <a:pt x="13" y="5"/>
                    <a:pt x="13" y="6"/>
                    <a:pt x="14" y="6"/>
                  </a:cubicBezTo>
                  <a:cubicBezTo>
                    <a:pt x="26" y="9"/>
                    <a:pt x="26" y="9"/>
                    <a:pt x="26" y="9"/>
                  </a:cubicBezTo>
                  <a:cubicBezTo>
                    <a:pt x="26" y="9"/>
                    <a:pt x="26" y="10"/>
                    <a:pt x="26" y="10"/>
                  </a:cubicBezTo>
                  <a:cubicBezTo>
                    <a:pt x="26" y="11"/>
                    <a:pt x="26" y="11"/>
                    <a:pt x="26" y="12"/>
                  </a:cubicBezTo>
                  <a:cubicBezTo>
                    <a:pt x="25" y="15"/>
                    <a:pt x="26" y="16"/>
                    <a:pt x="29" y="16"/>
                  </a:cubicBezTo>
                  <a:cubicBezTo>
                    <a:pt x="29" y="17"/>
                    <a:pt x="28" y="18"/>
                    <a:pt x="27" y="18"/>
                  </a:cubicBezTo>
                  <a:cubicBezTo>
                    <a:pt x="26" y="18"/>
                    <a:pt x="23" y="19"/>
                    <a:pt x="22" y="19"/>
                  </a:cubicBezTo>
                  <a:cubicBezTo>
                    <a:pt x="21" y="20"/>
                    <a:pt x="20" y="20"/>
                    <a:pt x="20" y="21"/>
                  </a:cubicBezTo>
                  <a:cubicBezTo>
                    <a:pt x="20" y="22"/>
                    <a:pt x="20" y="22"/>
                    <a:pt x="20" y="22"/>
                  </a:cubicBezTo>
                  <a:cubicBezTo>
                    <a:pt x="18" y="23"/>
                    <a:pt x="16" y="23"/>
                    <a:pt x="14" y="22"/>
                  </a:cubicBezTo>
                  <a:cubicBezTo>
                    <a:pt x="13" y="21"/>
                    <a:pt x="13" y="19"/>
                    <a:pt x="15" y="18"/>
                  </a:cubicBezTo>
                  <a:cubicBezTo>
                    <a:pt x="15" y="18"/>
                    <a:pt x="15" y="18"/>
                    <a:pt x="16" y="17"/>
                  </a:cubicBezTo>
                  <a:cubicBezTo>
                    <a:pt x="17" y="17"/>
                    <a:pt x="18" y="17"/>
                    <a:pt x="19" y="17"/>
                  </a:cubicBezTo>
                  <a:cubicBezTo>
                    <a:pt x="20" y="17"/>
                    <a:pt x="20" y="16"/>
                    <a:pt x="21" y="16"/>
                  </a:cubicBezTo>
                  <a:cubicBezTo>
                    <a:pt x="21" y="16"/>
                    <a:pt x="20" y="15"/>
                    <a:pt x="20" y="15"/>
                  </a:cubicBezTo>
                  <a:cubicBezTo>
                    <a:pt x="17" y="12"/>
                    <a:pt x="13" y="10"/>
                    <a:pt x="9" y="10"/>
                  </a:cubicBezTo>
                  <a:cubicBezTo>
                    <a:pt x="7" y="10"/>
                    <a:pt x="5" y="10"/>
                    <a:pt x="3" y="10"/>
                  </a:cubicBezTo>
                  <a:cubicBezTo>
                    <a:pt x="2" y="10"/>
                    <a:pt x="1" y="10"/>
                    <a:pt x="0" y="8"/>
                  </a:cubicBezTo>
                  <a:cubicBezTo>
                    <a:pt x="0" y="7"/>
                    <a:pt x="1" y="6"/>
                    <a:pt x="2" y="6"/>
                  </a:cubicBezTo>
                  <a:cubicBezTo>
                    <a:pt x="2" y="6"/>
                    <a:pt x="2" y="6"/>
                    <a:pt x="3" y="6"/>
                  </a:cubicBezTo>
                  <a:cubicBezTo>
                    <a:pt x="4" y="6"/>
                    <a:pt x="5" y="6"/>
                    <a:pt x="7" y="6"/>
                  </a:cubicBezTo>
                  <a:cubicBezTo>
                    <a:pt x="7" y="6"/>
                    <a:pt x="8" y="5"/>
                    <a:pt x="9" y="5"/>
                  </a:cubicBezTo>
                  <a:cubicBezTo>
                    <a:pt x="9" y="4"/>
                    <a:pt x="8" y="3"/>
                    <a:pt x="7" y="3"/>
                  </a:cubicBezTo>
                  <a:cubicBezTo>
                    <a:pt x="7" y="2"/>
                    <a:pt x="7" y="2"/>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2" name="ïṣḻîďe">
              <a:extLst>
                <a:ext uri="{FF2B5EF4-FFF2-40B4-BE49-F238E27FC236}">
                  <a16:creationId xmlns:a16="http://schemas.microsoft.com/office/drawing/2014/main" id="{AD5E4B2E-CDB4-4611-9BB5-9A5B9ECA62EC}"/>
                </a:ext>
              </a:extLst>
            </p:cNvPr>
            <p:cNvSpPr/>
            <p:nvPr/>
          </p:nvSpPr>
          <p:spPr bwMode="auto">
            <a:xfrm>
              <a:off x="6299930" y="3368127"/>
              <a:ext cx="58846" cy="101457"/>
            </a:xfrm>
            <a:custGeom>
              <a:avLst/>
              <a:gdLst>
                <a:gd name="T0" fmla="*/ 12 w 14"/>
                <a:gd name="T1" fmla="*/ 0 h 24"/>
                <a:gd name="T2" fmla="*/ 13 w 14"/>
                <a:gd name="T3" fmla="*/ 10 h 24"/>
                <a:gd name="T4" fmla="*/ 10 w 14"/>
                <a:gd name="T5" fmla="*/ 19 h 24"/>
                <a:gd name="T6" fmla="*/ 8 w 14"/>
                <a:gd name="T7" fmla="*/ 22 h 24"/>
                <a:gd name="T8" fmla="*/ 4 w 14"/>
                <a:gd name="T9" fmla="*/ 24 h 24"/>
                <a:gd name="T10" fmla="*/ 1 w 14"/>
                <a:gd name="T11" fmla="*/ 18 h 24"/>
                <a:gd name="T12" fmla="*/ 1 w 14"/>
                <a:gd name="T13" fmla="*/ 18 h 24"/>
                <a:gd name="T14" fmla="*/ 3 w 14"/>
                <a:gd name="T15" fmla="*/ 15 h 24"/>
                <a:gd name="T16" fmla="*/ 3 w 14"/>
                <a:gd name="T17" fmla="*/ 11 h 24"/>
                <a:gd name="T18" fmla="*/ 5 w 14"/>
                <a:gd name="T19" fmla="*/ 6 h 24"/>
                <a:gd name="T20" fmla="*/ 7 w 14"/>
                <a:gd name="T21" fmla="*/ 6 h 24"/>
                <a:gd name="T22" fmla="*/ 11 w 14"/>
                <a:gd name="T23" fmla="*/ 1 h 24"/>
                <a:gd name="T24" fmla="*/ 12 w 14"/>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24">
                  <a:moveTo>
                    <a:pt x="12" y="0"/>
                  </a:moveTo>
                  <a:cubicBezTo>
                    <a:pt x="13" y="3"/>
                    <a:pt x="14" y="7"/>
                    <a:pt x="13" y="10"/>
                  </a:cubicBezTo>
                  <a:cubicBezTo>
                    <a:pt x="11" y="13"/>
                    <a:pt x="11" y="16"/>
                    <a:pt x="10" y="19"/>
                  </a:cubicBezTo>
                  <a:cubicBezTo>
                    <a:pt x="9" y="20"/>
                    <a:pt x="9" y="21"/>
                    <a:pt x="8" y="22"/>
                  </a:cubicBezTo>
                  <a:cubicBezTo>
                    <a:pt x="7" y="24"/>
                    <a:pt x="7" y="24"/>
                    <a:pt x="4" y="24"/>
                  </a:cubicBezTo>
                  <a:cubicBezTo>
                    <a:pt x="1" y="23"/>
                    <a:pt x="0" y="20"/>
                    <a:pt x="1" y="18"/>
                  </a:cubicBezTo>
                  <a:cubicBezTo>
                    <a:pt x="1" y="18"/>
                    <a:pt x="1" y="18"/>
                    <a:pt x="1" y="18"/>
                  </a:cubicBezTo>
                  <a:cubicBezTo>
                    <a:pt x="2" y="17"/>
                    <a:pt x="2" y="16"/>
                    <a:pt x="3" y="15"/>
                  </a:cubicBezTo>
                  <a:cubicBezTo>
                    <a:pt x="3" y="13"/>
                    <a:pt x="3" y="12"/>
                    <a:pt x="3" y="11"/>
                  </a:cubicBezTo>
                  <a:cubicBezTo>
                    <a:pt x="3" y="9"/>
                    <a:pt x="4" y="7"/>
                    <a:pt x="5" y="6"/>
                  </a:cubicBezTo>
                  <a:cubicBezTo>
                    <a:pt x="6" y="6"/>
                    <a:pt x="6" y="6"/>
                    <a:pt x="7" y="6"/>
                  </a:cubicBezTo>
                  <a:cubicBezTo>
                    <a:pt x="8" y="4"/>
                    <a:pt x="10" y="3"/>
                    <a:pt x="11" y="1"/>
                  </a:cubicBezTo>
                  <a:cubicBezTo>
                    <a:pt x="12" y="1"/>
                    <a:pt x="12" y="0"/>
                    <a:pt x="1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3" name="ïṧľîḓè">
              <a:extLst>
                <a:ext uri="{FF2B5EF4-FFF2-40B4-BE49-F238E27FC236}">
                  <a16:creationId xmlns:a16="http://schemas.microsoft.com/office/drawing/2014/main" id="{A9143FDD-489F-40C6-96C9-0C777C96941C}"/>
                </a:ext>
              </a:extLst>
            </p:cNvPr>
            <p:cNvSpPr/>
            <p:nvPr/>
          </p:nvSpPr>
          <p:spPr bwMode="auto">
            <a:xfrm>
              <a:off x="5599874" y="2655895"/>
              <a:ext cx="131895" cy="44641"/>
            </a:xfrm>
            <a:custGeom>
              <a:avLst/>
              <a:gdLst>
                <a:gd name="T0" fmla="*/ 31 w 31"/>
                <a:gd name="T1" fmla="*/ 0 h 11"/>
                <a:gd name="T2" fmla="*/ 22 w 31"/>
                <a:gd name="T3" fmla="*/ 4 h 11"/>
                <a:gd name="T4" fmla="*/ 9 w 31"/>
                <a:gd name="T5" fmla="*/ 10 h 11"/>
                <a:gd name="T6" fmla="*/ 5 w 31"/>
                <a:gd name="T7" fmla="*/ 9 h 11"/>
                <a:gd name="T8" fmla="*/ 4 w 31"/>
                <a:gd name="T9" fmla="*/ 8 h 11"/>
                <a:gd name="T10" fmla="*/ 0 w 31"/>
                <a:gd name="T11" fmla="*/ 8 h 11"/>
                <a:gd name="T12" fmla="*/ 1 w 31"/>
                <a:gd name="T13" fmla="*/ 7 h 11"/>
                <a:gd name="T14" fmla="*/ 4 w 31"/>
                <a:gd name="T15" fmla="*/ 6 h 11"/>
                <a:gd name="T16" fmla="*/ 7 w 31"/>
                <a:gd name="T17" fmla="*/ 4 h 11"/>
                <a:gd name="T18" fmla="*/ 9 w 31"/>
                <a:gd name="T19" fmla="*/ 3 h 11"/>
                <a:gd name="T20" fmla="*/ 15 w 31"/>
                <a:gd name="T21" fmla="*/ 2 h 11"/>
                <a:gd name="T22" fmla="*/ 19 w 31"/>
                <a:gd name="T23" fmla="*/ 1 h 11"/>
                <a:gd name="T24" fmla="*/ 27 w 31"/>
                <a:gd name="T25" fmla="*/ 0 h 11"/>
                <a:gd name="T26" fmla="*/ 29 w 31"/>
                <a:gd name="T27" fmla="*/ 0 h 11"/>
                <a:gd name="T28" fmla="*/ 31 w 31"/>
                <a:gd name="T2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11">
                  <a:moveTo>
                    <a:pt x="31" y="0"/>
                  </a:moveTo>
                  <a:cubicBezTo>
                    <a:pt x="28" y="3"/>
                    <a:pt x="25" y="4"/>
                    <a:pt x="22" y="4"/>
                  </a:cubicBezTo>
                  <a:cubicBezTo>
                    <a:pt x="17" y="5"/>
                    <a:pt x="13" y="7"/>
                    <a:pt x="9" y="10"/>
                  </a:cubicBezTo>
                  <a:cubicBezTo>
                    <a:pt x="7" y="10"/>
                    <a:pt x="6" y="11"/>
                    <a:pt x="5" y="9"/>
                  </a:cubicBezTo>
                  <a:cubicBezTo>
                    <a:pt x="5" y="9"/>
                    <a:pt x="4" y="9"/>
                    <a:pt x="4" y="8"/>
                  </a:cubicBezTo>
                  <a:cubicBezTo>
                    <a:pt x="2" y="8"/>
                    <a:pt x="1" y="8"/>
                    <a:pt x="0" y="8"/>
                  </a:cubicBezTo>
                  <a:cubicBezTo>
                    <a:pt x="0" y="7"/>
                    <a:pt x="1" y="7"/>
                    <a:pt x="1" y="7"/>
                  </a:cubicBezTo>
                  <a:cubicBezTo>
                    <a:pt x="2" y="7"/>
                    <a:pt x="3" y="6"/>
                    <a:pt x="4" y="6"/>
                  </a:cubicBezTo>
                  <a:cubicBezTo>
                    <a:pt x="5" y="6"/>
                    <a:pt x="7" y="6"/>
                    <a:pt x="7" y="4"/>
                  </a:cubicBezTo>
                  <a:cubicBezTo>
                    <a:pt x="7" y="3"/>
                    <a:pt x="8" y="3"/>
                    <a:pt x="9" y="3"/>
                  </a:cubicBezTo>
                  <a:cubicBezTo>
                    <a:pt x="11" y="2"/>
                    <a:pt x="13" y="2"/>
                    <a:pt x="15" y="2"/>
                  </a:cubicBezTo>
                  <a:cubicBezTo>
                    <a:pt x="16" y="2"/>
                    <a:pt x="18" y="1"/>
                    <a:pt x="19" y="1"/>
                  </a:cubicBezTo>
                  <a:cubicBezTo>
                    <a:pt x="21" y="0"/>
                    <a:pt x="24" y="0"/>
                    <a:pt x="27" y="0"/>
                  </a:cubicBezTo>
                  <a:cubicBezTo>
                    <a:pt x="27" y="0"/>
                    <a:pt x="28" y="0"/>
                    <a:pt x="29" y="0"/>
                  </a:cubicBezTo>
                  <a:cubicBezTo>
                    <a:pt x="31" y="0"/>
                    <a:pt x="31" y="0"/>
                    <a:pt x="3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4" name="iṡḻide">
              <a:extLst>
                <a:ext uri="{FF2B5EF4-FFF2-40B4-BE49-F238E27FC236}">
                  <a16:creationId xmlns:a16="http://schemas.microsoft.com/office/drawing/2014/main" id="{DC6AC6BB-B0DD-44B9-B408-14D41ED6598C}"/>
                </a:ext>
              </a:extLst>
            </p:cNvPr>
            <p:cNvSpPr/>
            <p:nvPr/>
          </p:nvSpPr>
          <p:spPr bwMode="auto">
            <a:xfrm>
              <a:off x="5938741" y="2820256"/>
              <a:ext cx="75079" cy="54788"/>
            </a:xfrm>
            <a:custGeom>
              <a:avLst/>
              <a:gdLst>
                <a:gd name="T0" fmla="*/ 11 w 18"/>
                <a:gd name="T1" fmla="*/ 7 h 13"/>
                <a:gd name="T2" fmla="*/ 7 w 18"/>
                <a:gd name="T3" fmla="*/ 5 h 13"/>
                <a:gd name="T4" fmla="*/ 6 w 18"/>
                <a:gd name="T5" fmla="*/ 10 h 13"/>
                <a:gd name="T6" fmla="*/ 0 w 18"/>
                <a:gd name="T7" fmla="*/ 12 h 13"/>
                <a:gd name="T8" fmla="*/ 0 w 18"/>
                <a:gd name="T9" fmla="*/ 6 h 13"/>
                <a:gd name="T10" fmla="*/ 4 w 18"/>
                <a:gd name="T11" fmla="*/ 4 h 13"/>
                <a:gd name="T12" fmla="*/ 6 w 18"/>
                <a:gd name="T13" fmla="*/ 4 h 13"/>
                <a:gd name="T14" fmla="*/ 8 w 18"/>
                <a:gd name="T15" fmla="*/ 3 h 13"/>
                <a:gd name="T16" fmla="*/ 8 w 18"/>
                <a:gd name="T17" fmla="*/ 1 h 13"/>
                <a:gd name="T18" fmla="*/ 10 w 18"/>
                <a:gd name="T19" fmla="*/ 0 h 13"/>
                <a:gd name="T20" fmla="*/ 12 w 18"/>
                <a:gd name="T21" fmla="*/ 1 h 13"/>
                <a:gd name="T22" fmla="*/ 12 w 18"/>
                <a:gd name="T23" fmla="*/ 4 h 13"/>
                <a:gd name="T24" fmla="*/ 13 w 18"/>
                <a:gd name="T25" fmla="*/ 5 h 13"/>
                <a:gd name="T26" fmla="*/ 15 w 18"/>
                <a:gd name="T27" fmla="*/ 8 h 13"/>
                <a:gd name="T28" fmla="*/ 18 w 18"/>
                <a:gd name="T29" fmla="*/ 10 h 13"/>
                <a:gd name="T30" fmla="*/ 15 w 18"/>
                <a:gd name="T31" fmla="*/ 12 h 13"/>
                <a:gd name="T32" fmla="*/ 12 w 18"/>
                <a:gd name="T33" fmla="*/ 13 h 13"/>
                <a:gd name="T34" fmla="*/ 9 w 18"/>
                <a:gd name="T35" fmla="*/ 13 h 13"/>
                <a:gd name="T36" fmla="*/ 9 w 18"/>
                <a:gd name="T37" fmla="*/ 13 h 13"/>
                <a:gd name="T38" fmla="*/ 11 w 18"/>
                <a:gd name="T39" fmla="*/ 12 h 13"/>
                <a:gd name="T40" fmla="*/ 9 w 18"/>
                <a:gd name="T41" fmla="*/ 9 h 13"/>
                <a:gd name="T42" fmla="*/ 11 w 18"/>
                <a:gd name="T43" fmla="*/ 7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13">
                  <a:moveTo>
                    <a:pt x="11" y="7"/>
                  </a:moveTo>
                  <a:cubicBezTo>
                    <a:pt x="10" y="5"/>
                    <a:pt x="8" y="5"/>
                    <a:pt x="7" y="5"/>
                  </a:cubicBezTo>
                  <a:cubicBezTo>
                    <a:pt x="5" y="7"/>
                    <a:pt x="5" y="8"/>
                    <a:pt x="6" y="10"/>
                  </a:cubicBezTo>
                  <a:cubicBezTo>
                    <a:pt x="0" y="12"/>
                    <a:pt x="0" y="12"/>
                    <a:pt x="0" y="12"/>
                  </a:cubicBezTo>
                  <a:cubicBezTo>
                    <a:pt x="0" y="10"/>
                    <a:pt x="2" y="8"/>
                    <a:pt x="0" y="6"/>
                  </a:cubicBezTo>
                  <a:cubicBezTo>
                    <a:pt x="1" y="5"/>
                    <a:pt x="3" y="4"/>
                    <a:pt x="4" y="4"/>
                  </a:cubicBezTo>
                  <a:cubicBezTo>
                    <a:pt x="6" y="4"/>
                    <a:pt x="6" y="4"/>
                    <a:pt x="6" y="4"/>
                  </a:cubicBezTo>
                  <a:cubicBezTo>
                    <a:pt x="7" y="4"/>
                    <a:pt x="8" y="4"/>
                    <a:pt x="8" y="3"/>
                  </a:cubicBezTo>
                  <a:cubicBezTo>
                    <a:pt x="8" y="2"/>
                    <a:pt x="8" y="2"/>
                    <a:pt x="8" y="1"/>
                  </a:cubicBezTo>
                  <a:cubicBezTo>
                    <a:pt x="9" y="1"/>
                    <a:pt x="9" y="0"/>
                    <a:pt x="10" y="0"/>
                  </a:cubicBezTo>
                  <a:cubicBezTo>
                    <a:pt x="10" y="0"/>
                    <a:pt x="11" y="0"/>
                    <a:pt x="12" y="1"/>
                  </a:cubicBezTo>
                  <a:cubicBezTo>
                    <a:pt x="10" y="2"/>
                    <a:pt x="11" y="3"/>
                    <a:pt x="12" y="4"/>
                  </a:cubicBezTo>
                  <a:cubicBezTo>
                    <a:pt x="13" y="4"/>
                    <a:pt x="13" y="4"/>
                    <a:pt x="13" y="5"/>
                  </a:cubicBezTo>
                  <a:cubicBezTo>
                    <a:pt x="14" y="6"/>
                    <a:pt x="14" y="7"/>
                    <a:pt x="15" y="8"/>
                  </a:cubicBezTo>
                  <a:cubicBezTo>
                    <a:pt x="16" y="9"/>
                    <a:pt x="17" y="9"/>
                    <a:pt x="18" y="10"/>
                  </a:cubicBezTo>
                  <a:cubicBezTo>
                    <a:pt x="17" y="10"/>
                    <a:pt x="16" y="11"/>
                    <a:pt x="15" y="12"/>
                  </a:cubicBezTo>
                  <a:cubicBezTo>
                    <a:pt x="14" y="13"/>
                    <a:pt x="13" y="13"/>
                    <a:pt x="12" y="13"/>
                  </a:cubicBezTo>
                  <a:cubicBezTo>
                    <a:pt x="11" y="13"/>
                    <a:pt x="10" y="13"/>
                    <a:pt x="9" y="13"/>
                  </a:cubicBezTo>
                  <a:cubicBezTo>
                    <a:pt x="9" y="13"/>
                    <a:pt x="9" y="13"/>
                    <a:pt x="9" y="13"/>
                  </a:cubicBezTo>
                  <a:cubicBezTo>
                    <a:pt x="11" y="12"/>
                    <a:pt x="11" y="12"/>
                    <a:pt x="11" y="12"/>
                  </a:cubicBezTo>
                  <a:cubicBezTo>
                    <a:pt x="10" y="11"/>
                    <a:pt x="9" y="10"/>
                    <a:pt x="9" y="9"/>
                  </a:cubicBezTo>
                  <a:cubicBezTo>
                    <a:pt x="9" y="8"/>
                    <a:pt x="10" y="8"/>
                    <a:pt x="11"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5" name="išľíḋè">
              <a:extLst>
                <a:ext uri="{FF2B5EF4-FFF2-40B4-BE49-F238E27FC236}">
                  <a16:creationId xmlns:a16="http://schemas.microsoft.com/office/drawing/2014/main" id="{89069A18-7957-49E0-AF49-478ABE71403F}"/>
                </a:ext>
              </a:extLst>
            </p:cNvPr>
            <p:cNvSpPr/>
            <p:nvPr/>
          </p:nvSpPr>
          <p:spPr bwMode="auto">
            <a:xfrm>
              <a:off x="5883955" y="2761411"/>
              <a:ext cx="44641" cy="20291"/>
            </a:xfrm>
            <a:custGeom>
              <a:avLst/>
              <a:gdLst>
                <a:gd name="T0" fmla="*/ 0 w 11"/>
                <a:gd name="T1" fmla="*/ 2 h 5"/>
                <a:gd name="T2" fmla="*/ 2 w 11"/>
                <a:gd name="T3" fmla="*/ 2 h 5"/>
                <a:gd name="T4" fmla="*/ 8 w 11"/>
                <a:gd name="T5" fmla="*/ 0 h 5"/>
                <a:gd name="T6" fmla="*/ 11 w 11"/>
                <a:gd name="T7" fmla="*/ 1 h 5"/>
                <a:gd name="T8" fmla="*/ 10 w 11"/>
                <a:gd name="T9" fmla="*/ 3 h 5"/>
                <a:gd name="T10" fmla="*/ 6 w 11"/>
                <a:gd name="T11" fmla="*/ 5 h 5"/>
                <a:gd name="T12" fmla="*/ 2 w 11"/>
                <a:gd name="T13" fmla="*/ 4 h 5"/>
                <a:gd name="T14" fmla="*/ 0 w 11"/>
                <a:gd name="T15" fmla="*/ 3 h 5"/>
                <a:gd name="T16" fmla="*/ 0 w 11"/>
                <a:gd name="T1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
                  <a:moveTo>
                    <a:pt x="0" y="2"/>
                  </a:moveTo>
                  <a:cubicBezTo>
                    <a:pt x="0" y="2"/>
                    <a:pt x="1" y="2"/>
                    <a:pt x="2" y="2"/>
                  </a:cubicBezTo>
                  <a:cubicBezTo>
                    <a:pt x="4" y="1"/>
                    <a:pt x="6" y="0"/>
                    <a:pt x="8" y="0"/>
                  </a:cubicBezTo>
                  <a:cubicBezTo>
                    <a:pt x="9" y="0"/>
                    <a:pt x="10" y="0"/>
                    <a:pt x="11" y="1"/>
                  </a:cubicBezTo>
                  <a:cubicBezTo>
                    <a:pt x="11" y="2"/>
                    <a:pt x="10" y="2"/>
                    <a:pt x="10" y="3"/>
                  </a:cubicBezTo>
                  <a:cubicBezTo>
                    <a:pt x="8" y="4"/>
                    <a:pt x="7" y="4"/>
                    <a:pt x="6" y="5"/>
                  </a:cubicBezTo>
                  <a:cubicBezTo>
                    <a:pt x="4" y="5"/>
                    <a:pt x="3" y="5"/>
                    <a:pt x="2" y="4"/>
                  </a:cubicBezTo>
                  <a:cubicBezTo>
                    <a:pt x="1" y="3"/>
                    <a:pt x="0" y="3"/>
                    <a:pt x="0" y="3"/>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6" name="ïśļîďe">
              <a:extLst>
                <a:ext uri="{FF2B5EF4-FFF2-40B4-BE49-F238E27FC236}">
                  <a16:creationId xmlns:a16="http://schemas.microsoft.com/office/drawing/2014/main" id="{3ADB61D5-3775-45BF-BB52-9ACC28C6A90F}"/>
                </a:ext>
              </a:extLst>
            </p:cNvPr>
            <p:cNvSpPr/>
            <p:nvPr/>
          </p:nvSpPr>
          <p:spPr bwMode="auto">
            <a:xfrm>
              <a:off x="5622194" y="2875043"/>
              <a:ext cx="36525" cy="24350"/>
            </a:xfrm>
            <a:custGeom>
              <a:avLst/>
              <a:gdLst>
                <a:gd name="T0" fmla="*/ 0 w 9"/>
                <a:gd name="T1" fmla="*/ 5 h 6"/>
                <a:gd name="T2" fmla="*/ 7 w 9"/>
                <a:gd name="T3" fmla="*/ 0 h 6"/>
                <a:gd name="T4" fmla="*/ 5 w 9"/>
                <a:gd name="T5" fmla="*/ 1 h 6"/>
                <a:gd name="T6" fmla="*/ 7 w 9"/>
                <a:gd name="T7" fmla="*/ 2 h 6"/>
                <a:gd name="T8" fmla="*/ 8 w 9"/>
                <a:gd name="T9" fmla="*/ 4 h 6"/>
                <a:gd name="T10" fmla="*/ 6 w 9"/>
                <a:gd name="T11" fmla="*/ 6 h 6"/>
                <a:gd name="T12" fmla="*/ 0 w 9"/>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0" y="5"/>
                  </a:moveTo>
                  <a:cubicBezTo>
                    <a:pt x="2" y="3"/>
                    <a:pt x="4" y="1"/>
                    <a:pt x="7" y="0"/>
                  </a:cubicBezTo>
                  <a:cubicBezTo>
                    <a:pt x="5" y="1"/>
                    <a:pt x="5" y="1"/>
                    <a:pt x="5" y="1"/>
                  </a:cubicBezTo>
                  <a:cubicBezTo>
                    <a:pt x="6" y="1"/>
                    <a:pt x="7" y="2"/>
                    <a:pt x="7" y="2"/>
                  </a:cubicBezTo>
                  <a:cubicBezTo>
                    <a:pt x="7" y="2"/>
                    <a:pt x="9" y="4"/>
                    <a:pt x="8" y="4"/>
                  </a:cubicBezTo>
                  <a:cubicBezTo>
                    <a:pt x="8" y="5"/>
                    <a:pt x="7" y="6"/>
                    <a:pt x="6" y="6"/>
                  </a:cubicBezTo>
                  <a:cubicBezTo>
                    <a:pt x="4" y="5"/>
                    <a:pt x="2" y="5"/>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7" name="iṡľïďe">
              <a:extLst>
                <a:ext uri="{FF2B5EF4-FFF2-40B4-BE49-F238E27FC236}">
                  <a16:creationId xmlns:a16="http://schemas.microsoft.com/office/drawing/2014/main" id="{7A5CC936-95BD-4768-9F88-9C7FC7FD9E69}"/>
                </a:ext>
              </a:extLst>
            </p:cNvPr>
            <p:cNvSpPr/>
            <p:nvPr/>
          </p:nvSpPr>
          <p:spPr bwMode="auto">
            <a:xfrm>
              <a:off x="5137228" y="2540234"/>
              <a:ext cx="1075449" cy="1379821"/>
            </a:xfrm>
            <a:custGeom>
              <a:avLst/>
              <a:gdLst>
                <a:gd name="T0" fmla="*/ 255 w 255"/>
                <a:gd name="T1" fmla="*/ 281 h 327"/>
                <a:gd name="T2" fmla="*/ 254 w 255"/>
                <a:gd name="T3" fmla="*/ 283 h 327"/>
                <a:gd name="T4" fmla="*/ 43 w 255"/>
                <a:gd name="T5" fmla="*/ 230 h 327"/>
                <a:gd name="T6" fmla="*/ 96 w 255"/>
                <a:gd name="T7" fmla="*/ 20 h 327"/>
                <a:gd name="T8" fmla="*/ 150 w 255"/>
                <a:gd name="T9" fmla="*/ 0 h 327"/>
                <a:gd name="T10" fmla="*/ 120 w 255"/>
                <a:gd name="T11" fmla="*/ 30 h 327"/>
                <a:gd name="T12" fmla="*/ 115 w 255"/>
                <a:gd name="T13" fmla="*/ 36 h 327"/>
                <a:gd name="T14" fmla="*/ 111 w 255"/>
                <a:gd name="T15" fmla="*/ 42 h 327"/>
                <a:gd name="T16" fmla="*/ 108 w 255"/>
                <a:gd name="T17" fmla="*/ 46 h 327"/>
                <a:gd name="T18" fmla="*/ 98 w 255"/>
                <a:gd name="T19" fmla="*/ 64 h 327"/>
                <a:gd name="T20" fmla="*/ 98 w 255"/>
                <a:gd name="T21" fmla="*/ 64 h 327"/>
                <a:gd name="T22" fmla="*/ 87 w 255"/>
                <a:gd name="T23" fmla="*/ 99 h 327"/>
                <a:gd name="T24" fmla="*/ 91 w 255"/>
                <a:gd name="T25" fmla="*/ 155 h 327"/>
                <a:gd name="T26" fmla="*/ 103 w 255"/>
                <a:gd name="T27" fmla="*/ 181 h 327"/>
                <a:gd name="T28" fmla="*/ 129 w 255"/>
                <a:gd name="T29" fmla="*/ 217 h 327"/>
                <a:gd name="T30" fmla="*/ 255 w 255"/>
                <a:gd name="T31" fmla="*/ 28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5" h="327">
                  <a:moveTo>
                    <a:pt x="255" y="281"/>
                  </a:moveTo>
                  <a:cubicBezTo>
                    <a:pt x="254" y="283"/>
                    <a:pt x="254" y="283"/>
                    <a:pt x="254" y="283"/>
                  </a:cubicBezTo>
                  <a:cubicBezTo>
                    <a:pt x="182" y="327"/>
                    <a:pt x="87" y="303"/>
                    <a:pt x="43" y="230"/>
                  </a:cubicBezTo>
                  <a:cubicBezTo>
                    <a:pt x="0" y="158"/>
                    <a:pt x="23" y="63"/>
                    <a:pt x="96" y="20"/>
                  </a:cubicBezTo>
                  <a:cubicBezTo>
                    <a:pt x="113" y="10"/>
                    <a:pt x="131" y="3"/>
                    <a:pt x="150" y="0"/>
                  </a:cubicBezTo>
                  <a:cubicBezTo>
                    <a:pt x="139" y="9"/>
                    <a:pt x="129" y="19"/>
                    <a:pt x="120" y="30"/>
                  </a:cubicBezTo>
                  <a:cubicBezTo>
                    <a:pt x="119" y="32"/>
                    <a:pt x="117" y="34"/>
                    <a:pt x="115" y="36"/>
                  </a:cubicBezTo>
                  <a:cubicBezTo>
                    <a:pt x="113" y="39"/>
                    <a:pt x="112" y="40"/>
                    <a:pt x="111" y="42"/>
                  </a:cubicBezTo>
                  <a:cubicBezTo>
                    <a:pt x="110" y="44"/>
                    <a:pt x="109" y="45"/>
                    <a:pt x="108" y="46"/>
                  </a:cubicBezTo>
                  <a:cubicBezTo>
                    <a:pt x="104" y="52"/>
                    <a:pt x="101" y="58"/>
                    <a:pt x="98" y="64"/>
                  </a:cubicBezTo>
                  <a:cubicBezTo>
                    <a:pt x="98" y="64"/>
                    <a:pt x="98" y="64"/>
                    <a:pt x="98" y="64"/>
                  </a:cubicBezTo>
                  <a:cubicBezTo>
                    <a:pt x="93" y="75"/>
                    <a:pt x="89" y="87"/>
                    <a:pt x="87" y="99"/>
                  </a:cubicBezTo>
                  <a:cubicBezTo>
                    <a:pt x="83" y="118"/>
                    <a:pt x="85" y="137"/>
                    <a:pt x="91" y="155"/>
                  </a:cubicBezTo>
                  <a:cubicBezTo>
                    <a:pt x="94" y="164"/>
                    <a:pt x="98" y="173"/>
                    <a:pt x="103" y="181"/>
                  </a:cubicBezTo>
                  <a:cubicBezTo>
                    <a:pt x="111" y="194"/>
                    <a:pt x="119" y="206"/>
                    <a:pt x="129" y="217"/>
                  </a:cubicBezTo>
                  <a:cubicBezTo>
                    <a:pt x="187" y="285"/>
                    <a:pt x="255" y="281"/>
                    <a:pt x="255" y="281"/>
                  </a:cubicBezTo>
                  <a:close/>
                </a:path>
              </a:pathLst>
            </a:custGeom>
            <a:solidFill>
              <a:srgbClr val="000000">
                <a:alpha val="20000"/>
              </a:srgbClr>
            </a:solidFill>
            <a:ln>
              <a:noFill/>
            </a:ln>
          </p:spPr>
          <p:txBody>
            <a:bodyPr anchor="ctr"/>
            <a:lstStyle/>
            <a:p>
              <a:pPr algn="ctr"/>
              <a:endParaRPr/>
            </a:p>
          </p:txBody>
        </p:sp>
        <p:sp>
          <p:nvSpPr>
            <p:cNvPr id="318" name="ïṩḻide">
              <a:extLst>
                <a:ext uri="{FF2B5EF4-FFF2-40B4-BE49-F238E27FC236}">
                  <a16:creationId xmlns:a16="http://schemas.microsoft.com/office/drawing/2014/main" id="{F88AAFED-B55E-407F-9D80-383ABDE383F3}"/>
                </a:ext>
              </a:extLst>
            </p:cNvPr>
            <p:cNvSpPr/>
            <p:nvPr/>
          </p:nvSpPr>
          <p:spPr bwMode="auto">
            <a:xfrm>
              <a:off x="8304729" y="3301164"/>
              <a:ext cx="606716" cy="375393"/>
            </a:xfrm>
            <a:custGeom>
              <a:avLst/>
              <a:gdLst>
                <a:gd name="T0" fmla="*/ 140 w 144"/>
                <a:gd name="T1" fmla="*/ 73 h 89"/>
                <a:gd name="T2" fmla="*/ 117 w 144"/>
                <a:gd name="T3" fmla="*/ 86 h 89"/>
                <a:gd name="T4" fmla="*/ 2 w 144"/>
                <a:gd name="T5" fmla="*/ 86 h 89"/>
                <a:gd name="T6" fmla="*/ 2 w 144"/>
                <a:gd name="T7" fmla="*/ 76 h 89"/>
                <a:gd name="T8" fmla="*/ 2 w 144"/>
                <a:gd name="T9" fmla="*/ 75 h 89"/>
                <a:gd name="T10" fmla="*/ 34 w 144"/>
                <a:gd name="T11" fmla="*/ 75 h 89"/>
                <a:gd name="T12" fmla="*/ 25 w 144"/>
                <a:gd name="T13" fmla="*/ 31 h 89"/>
                <a:gd name="T14" fmla="*/ 108 w 144"/>
                <a:gd name="T15" fmla="*/ 0 h 89"/>
                <a:gd name="T16" fmla="*/ 116 w 144"/>
                <a:gd name="T17" fmla="*/ 0 h 89"/>
                <a:gd name="T18" fmla="*/ 140 w 144"/>
                <a:gd name="T19" fmla="*/ 73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89">
                  <a:moveTo>
                    <a:pt x="140" y="73"/>
                  </a:moveTo>
                  <a:cubicBezTo>
                    <a:pt x="136" y="89"/>
                    <a:pt x="117" y="86"/>
                    <a:pt x="117" y="86"/>
                  </a:cubicBezTo>
                  <a:cubicBezTo>
                    <a:pt x="117" y="86"/>
                    <a:pt x="5" y="88"/>
                    <a:pt x="2" y="86"/>
                  </a:cubicBezTo>
                  <a:cubicBezTo>
                    <a:pt x="0" y="84"/>
                    <a:pt x="2" y="78"/>
                    <a:pt x="2" y="76"/>
                  </a:cubicBezTo>
                  <a:cubicBezTo>
                    <a:pt x="2" y="75"/>
                    <a:pt x="2" y="75"/>
                    <a:pt x="2" y="75"/>
                  </a:cubicBezTo>
                  <a:cubicBezTo>
                    <a:pt x="34" y="75"/>
                    <a:pt x="34" y="75"/>
                    <a:pt x="34" y="75"/>
                  </a:cubicBezTo>
                  <a:cubicBezTo>
                    <a:pt x="34" y="75"/>
                    <a:pt x="49" y="67"/>
                    <a:pt x="25" y="31"/>
                  </a:cubicBezTo>
                  <a:cubicBezTo>
                    <a:pt x="4" y="1"/>
                    <a:pt x="82" y="0"/>
                    <a:pt x="108" y="0"/>
                  </a:cubicBezTo>
                  <a:cubicBezTo>
                    <a:pt x="113" y="0"/>
                    <a:pt x="116" y="0"/>
                    <a:pt x="116" y="0"/>
                  </a:cubicBezTo>
                  <a:cubicBezTo>
                    <a:pt x="116" y="0"/>
                    <a:pt x="144" y="57"/>
                    <a:pt x="140" y="7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9" name="îṡḻíḍè">
              <a:extLst>
                <a:ext uri="{FF2B5EF4-FFF2-40B4-BE49-F238E27FC236}">
                  <a16:creationId xmlns:a16="http://schemas.microsoft.com/office/drawing/2014/main" id="{ECD85D06-628C-42C3-81AE-816D33F1DBF1}"/>
                </a:ext>
              </a:extLst>
            </p:cNvPr>
            <p:cNvSpPr/>
            <p:nvPr/>
          </p:nvSpPr>
          <p:spPr bwMode="auto">
            <a:xfrm>
              <a:off x="8312845" y="3301164"/>
              <a:ext cx="539754" cy="328722"/>
            </a:xfrm>
            <a:custGeom>
              <a:avLst/>
              <a:gdLst>
                <a:gd name="T0" fmla="*/ 125 w 128"/>
                <a:gd name="T1" fmla="*/ 61 h 78"/>
                <a:gd name="T2" fmla="*/ 101 w 128"/>
                <a:gd name="T3" fmla="*/ 75 h 78"/>
                <a:gd name="T4" fmla="*/ 0 w 128"/>
                <a:gd name="T5" fmla="*/ 76 h 78"/>
                <a:gd name="T6" fmla="*/ 0 w 128"/>
                <a:gd name="T7" fmla="*/ 75 h 78"/>
                <a:gd name="T8" fmla="*/ 32 w 128"/>
                <a:gd name="T9" fmla="*/ 75 h 78"/>
                <a:gd name="T10" fmla="*/ 23 w 128"/>
                <a:gd name="T11" fmla="*/ 31 h 78"/>
                <a:gd name="T12" fmla="*/ 106 w 128"/>
                <a:gd name="T13" fmla="*/ 0 h 78"/>
                <a:gd name="T14" fmla="*/ 125 w 128"/>
                <a:gd name="T15" fmla="*/ 61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78">
                  <a:moveTo>
                    <a:pt x="125" y="61"/>
                  </a:moveTo>
                  <a:cubicBezTo>
                    <a:pt x="121" y="78"/>
                    <a:pt x="101" y="75"/>
                    <a:pt x="101" y="75"/>
                  </a:cubicBezTo>
                  <a:cubicBezTo>
                    <a:pt x="101" y="75"/>
                    <a:pt x="30" y="76"/>
                    <a:pt x="0" y="76"/>
                  </a:cubicBezTo>
                  <a:cubicBezTo>
                    <a:pt x="0" y="75"/>
                    <a:pt x="0" y="75"/>
                    <a:pt x="0" y="75"/>
                  </a:cubicBezTo>
                  <a:cubicBezTo>
                    <a:pt x="32" y="75"/>
                    <a:pt x="32" y="75"/>
                    <a:pt x="32" y="75"/>
                  </a:cubicBezTo>
                  <a:cubicBezTo>
                    <a:pt x="32" y="75"/>
                    <a:pt x="47" y="67"/>
                    <a:pt x="23" y="31"/>
                  </a:cubicBezTo>
                  <a:cubicBezTo>
                    <a:pt x="2" y="1"/>
                    <a:pt x="80" y="0"/>
                    <a:pt x="106" y="0"/>
                  </a:cubicBezTo>
                  <a:cubicBezTo>
                    <a:pt x="114" y="18"/>
                    <a:pt x="128" y="50"/>
                    <a:pt x="125" y="6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0" name="ísḻïḑé">
              <a:extLst>
                <a:ext uri="{FF2B5EF4-FFF2-40B4-BE49-F238E27FC236}">
                  <a16:creationId xmlns:a16="http://schemas.microsoft.com/office/drawing/2014/main" id="{8CD48DB0-6B4B-4AD2-9B65-26DEE1DE53B8}"/>
                </a:ext>
              </a:extLst>
            </p:cNvPr>
            <p:cNvSpPr/>
            <p:nvPr/>
          </p:nvSpPr>
          <p:spPr bwMode="auto">
            <a:xfrm>
              <a:off x="8312845" y="3301164"/>
              <a:ext cx="555987" cy="336839"/>
            </a:xfrm>
            <a:custGeom>
              <a:avLst/>
              <a:gdLst>
                <a:gd name="T0" fmla="*/ 129 w 132"/>
                <a:gd name="T1" fmla="*/ 64 h 80"/>
                <a:gd name="T2" fmla="*/ 101 w 132"/>
                <a:gd name="T3" fmla="*/ 75 h 80"/>
                <a:gd name="T4" fmla="*/ 0 w 132"/>
                <a:gd name="T5" fmla="*/ 76 h 80"/>
                <a:gd name="T6" fmla="*/ 0 w 132"/>
                <a:gd name="T7" fmla="*/ 75 h 80"/>
                <a:gd name="T8" fmla="*/ 32 w 132"/>
                <a:gd name="T9" fmla="*/ 75 h 80"/>
                <a:gd name="T10" fmla="*/ 23 w 132"/>
                <a:gd name="T11" fmla="*/ 31 h 80"/>
                <a:gd name="T12" fmla="*/ 106 w 132"/>
                <a:gd name="T13" fmla="*/ 0 h 80"/>
                <a:gd name="T14" fmla="*/ 129 w 132"/>
                <a:gd name="T15" fmla="*/ 64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2" h="80">
                  <a:moveTo>
                    <a:pt x="129" y="64"/>
                  </a:moveTo>
                  <a:cubicBezTo>
                    <a:pt x="125" y="80"/>
                    <a:pt x="101" y="75"/>
                    <a:pt x="101" y="75"/>
                  </a:cubicBezTo>
                  <a:cubicBezTo>
                    <a:pt x="101" y="75"/>
                    <a:pt x="30" y="76"/>
                    <a:pt x="0" y="76"/>
                  </a:cubicBezTo>
                  <a:cubicBezTo>
                    <a:pt x="0" y="75"/>
                    <a:pt x="0" y="75"/>
                    <a:pt x="0" y="75"/>
                  </a:cubicBezTo>
                  <a:cubicBezTo>
                    <a:pt x="32" y="75"/>
                    <a:pt x="32" y="75"/>
                    <a:pt x="32" y="75"/>
                  </a:cubicBezTo>
                  <a:cubicBezTo>
                    <a:pt x="32" y="75"/>
                    <a:pt x="48" y="67"/>
                    <a:pt x="23" y="31"/>
                  </a:cubicBezTo>
                  <a:cubicBezTo>
                    <a:pt x="2" y="1"/>
                    <a:pt x="80" y="0"/>
                    <a:pt x="106" y="0"/>
                  </a:cubicBezTo>
                  <a:cubicBezTo>
                    <a:pt x="114" y="18"/>
                    <a:pt x="132" y="52"/>
                    <a:pt x="129" y="64"/>
                  </a:cubicBezTo>
                  <a:close/>
                </a:path>
              </a:pathLst>
            </a:custGeom>
            <a:solidFill>
              <a:srgbClr val="000000">
                <a:alpha val="20000"/>
              </a:srgbClr>
            </a:solidFill>
            <a:ln>
              <a:noFill/>
            </a:ln>
          </p:spPr>
          <p:txBody>
            <a:bodyPr anchor="ctr"/>
            <a:lstStyle/>
            <a:p>
              <a:pPr algn="ctr"/>
              <a:endParaRPr/>
            </a:p>
          </p:txBody>
        </p:sp>
        <p:sp>
          <p:nvSpPr>
            <p:cNvPr id="321" name="iṥľîḓé">
              <a:extLst>
                <a:ext uri="{FF2B5EF4-FFF2-40B4-BE49-F238E27FC236}">
                  <a16:creationId xmlns:a16="http://schemas.microsoft.com/office/drawing/2014/main" id="{A1030379-1517-4965-9E63-71E833744917}"/>
                </a:ext>
              </a:extLst>
            </p:cNvPr>
            <p:cNvSpPr/>
            <p:nvPr/>
          </p:nvSpPr>
          <p:spPr bwMode="auto">
            <a:xfrm>
              <a:off x="7953686" y="2621400"/>
              <a:ext cx="120328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2" name="îSḻíḍè">
              <a:extLst>
                <a:ext uri="{FF2B5EF4-FFF2-40B4-BE49-F238E27FC236}">
                  <a16:creationId xmlns:a16="http://schemas.microsoft.com/office/drawing/2014/main" id="{BB53177B-9BA2-4AD6-907D-F0D3E771743C}"/>
                </a:ext>
              </a:extLst>
            </p:cNvPr>
            <p:cNvSpPr/>
            <p:nvPr/>
          </p:nvSpPr>
          <p:spPr bwMode="auto">
            <a:xfrm>
              <a:off x="7953686" y="2621400"/>
              <a:ext cx="120328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000000">
                <a:alpha val="20000"/>
              </a:srgbClr>
            </a:solidFill>
            <a:ln>
              <a:noFill/>
            </a:ln>
          </p:spPr>
          <p:txBody>
            <a:bodyPr anchor="ctr"/>
            <a:lstStyle/>
            <a:p>
              <a:pPr algn="ctr"/>
              <a:endParaRPr/>
            </a:p>
          </p:txBody>
        </p:sp>
        <p:sp>
          <p:nvSpPr>
            <p:cNvPr id="323" name="ïśľïdé">
              <a:extLst>
                <a:ext uri="{FF2B5EF4-FFF2-40B4-BE49-F238E27FC236}">
                  <a16:creationId xmlns:a16="http://schemas.microsoft.com/office/drawing/2014/main" id="{B87D9834-6F63-4816-A9DC-DF9FB5C502FF}"/>
                </a:ext>
              </a:extLst>
            </p:cNvPr>
            <p:cNvSpPr/>
            <p:nvPr/>
          </p:nvSpPr>
          <p:spPr bwMode="auto">
            <a:xfrm>
              <a:off x="7929337" y="2621400"/>
              <a:ext cx="120125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4" name="işḻíḓê">
              <a:extLst>
                <a:ext uri="{FF2B5EF4-FFF2-40B4-BE49-F238E27FC236}">
                  <a16:creationId xmlns:a16="http://schemas.microsoft.com/office/drawing/2014/main" id="{CC522362-E711-4F25-B469-8DAE29C4F559}"/>
                </a:ext>
              </a:extLst>
            </p:cNvPr>
            <p:cNvSpPr/>
            <p:nvPr/>
          </p:nvSpPr>
          <p:spPr bwMode="auto">
            <a:xfrm>
              <a:off x="7929337" y="2621400"/>
              <a:ext cx="120125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gradFill>
              <a:gsLst>
                <a:gs pos="100000">
                  <a:schemeClr val="bg1">
                    <a:alpha val="0"/>
                  </a:schemeClr>
                </a:gs>
                <a:gs pos="6000">
                  <a:srgbClr val="68AFFD"/>
                </a:gs>
              </a:gsLst>
              <a:lin ang="5400000" scaled="1"/>
            </a:gradFill>
            <a:ln>
              <a:noFill/>
            </a:ln>
          </p:spPr>
          <p:txBody>
            <a:bodyPr anchor="ctr"/>
            <a:lstStyle/>
            <a:p>
              <a:pPr algn="ctr"/>
              <a:endParaRPr/>
            </a:p>
          </p:txBody>
        </p:sp>
        <p:sp>
          <p:nvSpPr>
            <p:cNvPr id="325" name="îṡḻiḋê">
              <a:extLst>
                <a:ext uri="{FF2B5EF4-FFF2-40B4-BE49-F238E27FC236}">
                  <a16:creationId xmlns:a16="http://schemas.microsoft.com/office/drawing/2014/main" id="{0B529F38-5B78-44CB-A6E2-80F984483056}"/>
                </a:ext>
              </a:extLst>
            </p:cNvPr>
            <p:cNvSpPr/>
            <p:nvPr/>
          </p:nvSpPr>
          <p:spPr bwMode="auto">
            <a:xfrm>
              <a:off x="7929337" y="3254494"/>
              <a:ext cx="1201256" cy="172478"/>
            </a:xfrm>
            <a:custGeom>
              <a:avLst/>
              <a:gdLst>
                <a:gd name="T0" fmla="*/ 285 w 285"/>
                <a:gd name="T1" fmla="*/ 0 h 41"/>
                <a:gd name="T2" fmla="*/ 285 w 285"/>
                <a:gd name="T3" fmla="*/ 19 h 41"/>
                <a:gd name="T4" fmla="*/ 262 w 285"/>
                <a:gd name="T5" fmla="*/ 41 h 41"/>
                <a:gd name="T6" fmla="*/ 262 w 285"/>
                <a:gd name="T7" fmla="*/ 41 h 41"/>
                <a:gd name="T8" fmla="*/ 23 w 285"/>
                <a:gd name="T9" fmla="*/ 41 h 41"/>
                <a:gd name="T10" fmla="*/ 0 w 285"/>
                <a:gd name="T11" fmla="*/ 19 h 41"/>
                <a:gd name="T12" fmla="*/ 0 w 285"/>
                <a:gd name="T13" fmla="*/ 19 h 41"/>
                <a:gd name="T14" fmla="*/ 0 w 285"/>
                <a:gd name="T15" fmla="*/ 0 h 41"/>
                <a:gd name="T16" fmla="*/ 285 w 285"/>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41">
                  <a:moveTo>
                    <a:pt x="285" y="0"/>
                  </a:moveTo>
                  <a:cubicBezTo>
                    <a:pt x="285" y="19"/>
                    <a:pt x="285" y="19"/>
                    <a:pt x="285" y="19"/>
                  </a:cubicBezTo>
                  <a:cubicBezTo>
                    <a:pt x="285" y="31"/>
                    <a:pt x="275" y="41"/>
                    <a:pt x="262" y="41"/>
                  </a:cubicBezTo>
                  <a:cubicBezTo>
                    <a:pt x="262" y="41"/>
                    <a:pt x="262" y="41"/>
                    <a:pt x="262" y="41"/>
                  </a:cubicBezTo>
                  <a:cubicBezTo>
                    <a:pt x="23" y="41"/>
                    <a:pt x="23" y="41"/>
                    <a:pt x="23" y="41"/>
                  </a:cubicBezTo>
                  <a:cubicBezTo>
                    <a:pt x="10" y="41"/>
                    <a:pt x="0" y="31"/>
                    <a:pt x="0" y="19"/>
                  </a:cubicBezTo>
                  <a:cubicBezTo>
                    <a:pt x="0" y="19"/>
                    <a:pt x="0" y="19"/>
                    <a:pt x="0" y="19"/>
                  </a:cubicBezTo>
                  <a:cubicBezTo>
                    <a:pt x="0" y="0"/>
                    <a:pt x="0" y="0"/>
                    <a:pt x="0" y="0"/>
                  </a:cubicBezTo>
                  <a:lnTo>
                    <a:pt x="285" y="0"/>
                  </a:ln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6" name="iśḷïḓè">
              <a:extLst>
                <a:ext uri="{FF2B5EF4-FFF2-40B4-BE49-F238E27FC236}">
                  <a16:creationId xmlns:a16="http://schemas.microsoft.com/office/drawing/2014/main" id="{D08D12FC-10A4-4E8E-895E-0E5F574C27AA}"/>
                </a:ext>
              </a:extLst>
            </p:cNvPr>
            <p:cNvSpPr/>
            <p:nvPr/>
          </p:nvSpPr>
          <p:spPr bwMode="auto">
            <a:xfrm>
              <a:off x="8312845" y="3621770"/>
              <a:ext cx="472792" cy="40583"/>
            </a:xfrm>
            <a:prstGeom prst="rect">
              <a:avLst/>
            </a:prstGeom>
            <a:solidFill>
              <a:srgbClr val="000000">
                <a:alpha val="20000"/>
              </a:srgbClr>
            </a:solidFill>
            <a:ln>
              <a:noFill/>
            </a:ln>
          </p:spPr>
          <p:txBody>
            <a:bodyPr anchor="ctr"/>
            <a:lstStyle/>
            <a:p>
              <a:pPr algn="ctr"/>
              <a:endParaRPr/>
            </a:p>
          </p:txBody>
        </p:sp>
        <p:sp>
          <p:nvSpPr>
            <p:cNvPr id="327" name="ïṩḷíḑê">
              <a:extLst>
                <a:ext uri="{FF2B5EF4-FFF2-40B4-BE49-F238E27FC236}">
                  <a16:creationId xmlns:a16="http://schemas.microsoft.com/office/drawing/2014/main" id="{6E7E6BD8-97A2-4308-97CC-ADD3D43C8402}"/>
                </a:ext>
              </a:extLst>
            </p:cNvPr>
            <p:cNvSpPr/>
            <p:nvPr/>
          </p:nvSpPr>
          <p:spPr bwMode="auto">
            <a:xfrm>
              <a:off x="8785637" y="3571042"/>
              <a:ext cx="75079" cy="101457"/>
            </a:xfrm>
            <a:custGeom>
              <a:avLst/>
              <a:gdLst>
                <a:gd name="T0" fmla="*/ 17 w 18"/>
                <a:gd name="T1" fmla="*/ 0 h 24"/>
                <a:gd name="T2" fmla="*/ 18 w 18"/>
                <a:gd name="T3" fmla="*/ 19 h 24"/>
                <a:gd name="T4" fmla="*/ 0 w 18"/>
                <a:gd name="T5" fmla="*/ 22 h 24"/>
                <a:gd name="T6" fmla="*/ 0 w 18"/>
                <a:gd name="T7" fmla="*/ 12 h 24"/>
                <a:gd name="T8" fmla="*/ 17 w 18"/>
                <a:gd name="T9" fmla="*/ 0 h 24"/>
              </a:gdLst>
              <a:ahLst/>
              <a:cxnLst>
                <a:cxn ang="0">
                  <a:pos x="T0" y="T1"/>
                </a:cxn>
                <a:cxn ang="0">
                  <a:pos x="T2" y="T3"/>
                </a:cxn>
                <a:cxn ang="0">
                  <a:pos x="T4" y="T5"/>
                </a:cxn>
                <a:cxn ang="0">
                  <a:pos x="T6" y="T7"/>
                </a:cxn>
                <a:cxn ang="0">
                  <a:pos x="T8" y="T9"/>
                </a:cxn>
              </a:cxnLst>
              <a:rect l="0" t="0" r="r" b="b"/>
              <a:pathLst>
                <a:path w="18" h="24">
                  <a:moveTo>
                    <a:pt x="17" y="0"/>
                  </a:moveTo>
                  <a:cubicBezTo>
                    <a:pt x="18" y="19"/>
                    <a:pt x="18" y="19"/>
                    <a:pt x="18" y="19"/>
                  </a:cubicBezTo>
                  <a:cubicBezTo>
                    <a:pt x="13" y="22"/>
                    <a:pt x="6" y="24"/>
                    <a:pt x="0" y="22"/>
                  </a:cubicBezTo>
                  <a:cubicBezTo>
                    <a:pt x="0" y="12"/>
                    <a:pt x="0" y="12"/>
                    <a:pt x="0" y="12"/>
                  </a:cubicBezTo>
                  <a:cubicBezTo>
                    <a:pt x="0" y="12"/>
                    <a:pt x="16" y="16"/>
                    <a:pt x="17" y="0"/>
                  </a:cubicBezTo>
                  <a:close/>
                </a:path>
              </a:pathLst>
            </a:custGeom>
            <a:solidFill>
              <a:srgbClr val="000000">
                <a:alpha val="20000"/>
              </a:srgbClr>
            </a:solidFill>
            <a:ln>
              <a:noFill/>
            </a:ln>
          </p:spPr>
          <p:txBody>
            <a:bodyPr anchor="ctr"/>
            <a:lstStyle/>
            <a:p>
              <a:pPr algn="ctr"/>
              <a:endParaRPr/>
            </a:p>
          </p:txBody>
        </p:sp>
        <p:sp>
          <p:nvSpPr>
            <p:cNvPr id="328" name="íśḻíḑe">
              <a:extLst>
                <a:ext uri="{FF2B5EF4-FFF2-40B4-BE49-F238E27FC236}">
                  <a16:creationId xmlns:a16="http://schemas.microsoft.com/office/drawing/2014/main" id="{45F6159E-18D5-4300-9679-EDB87526B7CF}"/>
                </a:ext>
              </a:extLst>
            </p:cNvPr>
            <p:cNvSpPr/>
            <p:nvPr/>
          </p:nvSpPr>
          <p:spPr bwMode="auto">
            <a:xfrm>
              <a:off x="3229828" y="2870985"/>
              <a:ext cx="460617" cy="282052"/>
            </a:xfrm>
            <a:custGeom>
              <a:avLst/>
              <a:gdLst>
                <a:gd name="T0" fmla="*/ 3 w 109"/>
                <a:gd name="T1" fmla="*/ 55 h 67"/>
                <a:gd name="T2" fmla="*/ 21 w 109"/>
                <a:gd name="T3" fmla="*/ 65 h 67"/>
                <a:gd name="T4" fmla="*/ 107 w 109"/>
                <a:gd name="T5" fmla="*/ 65 h 67"/>
                <a:gd name="T6" fmla="*/ 107 w 109"/>
                <a:gd name="T7" fmla="*/ 57 h 67"/>
                <a:gd name="T8" fmla="*/ 107 w 109"/>
                <a:gd name="T9" fmla="*/ 57 h 67"/>
                <a:gd name="T10" fmla="*/ 83 w 109"/>
                <a:gd name="T11" fmla="*/ 57 h 67"/>
                <a:gd name="T12" fmla="*/ 90 w 109"/>
                <a:gd name="T13" fmla="*/ 24 h 67"/>
                <a:gd name="T14" fmla="*/ 27 w 109"/>
                <a:gd name="T15" fmla="*/ 0 h 67"/>
                <a:gd name="T16" fmla="*/ 21 w 109"/>
                <a:gd name="T17" fmla="*/ 0 h 67"/>
                <a:gd name="T18" fmla="*/ 3 w 109"/>
                <a:gd name="T19" fmla="*/ 5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67">
                  <a:moveTo>
                    <a:pt x="3" y="55"/>
                  </a:moveTo>
                  <a:cubicBezTo>
                    <a:pt x="6" y="67"/>
                    <a:pt x="21" y="65"/>
                    <a:pt x="21" y="65"/>
                  </a:cubicBezTo>
                  <a:cubicBezTo>
                    <a:pt x="21" y="65"/>
                    <a:pt x="105" y="67"/>
                    <a:pt x="107" y="65"/>
                  </a:cubicBezTo>
                  <a:cubicBezTo>
                    <a:pt x="109" y="64"/>
                    <a:pt x="108" y="59"/>
                    <a:pt x="107" y="57"/>
                  </a:cubicBezTo>
                  <a:cubicBezTo>
                    <a:pt x="107" y="57"/>
                    <a:pt x="107" y="57"/>
                    <a:pt x="107" y="57"/>
                  </a:cubicBezTo>
                  <a:cubicBezTo>
                    <a:pt x="83" y="57"/>
                    <a:pt x="83" y="57"/>
                    <a:pt x="83" y="57"/>
                  </a:cubicBezTo>
                  <a:cubicBezTo>
                    <a:pt x="83" y="57"/>
                    <a:pt x="71" y="51"/>
                    <a:pt x="90" y="24"/>
                  </a:cubicBezTo>
                  <a:cubicBezTo>
                    <a:pt x="106" y="1"/>
                    <a:pt x="46" y="0"/>
                    <a:pt x="27" y="0"/>
                  </a:cubicBezTo>
                  <a:cubicBezTo>
                    <a:pt x="23" y="0"/>
                    <a:pt x="21" y="0"/>
                    <a:pt x="21" y="0"/>
                  </a:cubicBezTo>
                  <a:cubicBezTo>
                    <a:pt x="21" y="0"/>
                    <a:pt x="0" y="43"/>
                    <a:pt x="3" y="55"/>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9" name="ïŝḻiḑé">
              <a:extLst>
                <a:ext uri="{FF2B5EF4-FFF2-40B4-BE49-F238E27FC236}">
                  <a16:creationId xmlns:a16="http://schemas.microsoft.com/office/drawing/2014/main" id="{FF2B36A4-06EE-431D-855F-854E63D57B4B}"/>
                </a:ext>
              </a:extLst>
            </p:cNvPr>
            <p:cNvSpPr/>
            <p:nvPr/>
          </p:nvSpPr>
          <p:spPr bwMode="auto">
            <a:xfrm>
              <a:off x="3272440" y="2870985"/>
              <a:ext cx="407860" cy="247556"/>
            </a:xfrm>
            <a:custGeom>
              <a:avLst/>
              <a:gdLst>
                <a:gd name="T0" fmla="*/ 3 w 97"/>
                <a:gd name="T1" fmla="*/ 46 h 59"/>
                <a:gd name="T2" fmla="*/ 21 w 97"/>
                <a:gd name="T3" fmla="*/ 56 h 59"/>
                <a:gd name="T4" fmla="*/ 97 w 97"/>
                <a:gd name="T5" fmla="*/ 57 h 59"/>
                <a:gd name="T6" fmla="*/ 97 w 97"/>
                <a:gd name="T7" fmla="*/ 56 h 59"/>
                <a:gd name="T8" fmla="*/ 73 w 97"/>
                <a:gd name="T9" fmla="*/ 56 h 59"/>
                <a:gd name="T10" fmla="*/ 80 w 97"/>
                <a:gd name="T11" fmla="*/ 23 h 59"/>
                <a:gd name="T12" fmla="*/ 17 w 97"/>
                <a:gd name="T13" fmla="*/ 0 h 59"/>
                <a:gd name="T14" fmla="*/ 3 w 97"/>
                <a:gd name="T15" fmla="*/ 46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59">
                  <a:moveTo>
                    <a:pt x="3" y="46"/>
                  </a:moveTo>
                  <a:cubicBezTo>
                    <a:pt x="6" y="59"/>
                    <a:pt x="21" y="56"/>
                    <a:pt x="21" y="56"/>
                  </a:cubicBezTo>
                  <a:cubicBezTo>
                    <a:pt x="21" y="56"/>
                    <a:pt x="74" y="57"/>
                    <a:pt x="97" y="57"/>
                  </a:cubicBezTo>
                  <a:cubicBezTo>
                    <a:pt x="97" y="57"/>
                    <a:pt x="97" y="57"/>
                    <a:pt x="97" y="56"/>
                  </a:cubicBezTo>
                  <a:cubicBezTo>
                    <a:pt x="73" y="56"/>
                    <a:pt x="73" y="56"/>
                    <a:pt x="73" y="56"/>
                  </a:cubicBezTo>
                  <a:cubicBezTo>
                    <a:pt x="73" y="56"/>
                    <a:pt x="61" y="50"/>
                    <a:pt x="80" y="23"/>
                  </a:cubicBezTo>
                  <a:cubicBezTo>
                    <a:pt x="96" y="1"/>
                    <a:pt x="36" y="0"/>
                    <a:pt x="17" y="0"/>
                  </a:cubicBezTo>
                  <a:cubicBezTo>
                    <a:pt x="11" y="13"/>
                    <a:pt x="0" y="37"/>
                    <a:pt x="3" y="46"/>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0" name="îŝḻîdè">
              <a:extLst>
                <a:ext uri="{FF2B5EF4-FFF2-40B4-BE49-F238E27FC236}">
                  <a16:creationId xmlns:a16="http://schemas.microsoft.com/office/drawing/2014/main" id="{CA1F9EF2-7F60-4D17-89AB-E49C241BC12E}"/>
                </a:ext>
              </a:extLst>
            </p:cNvPr>
            <p:cNvSpPr/>
            <p:nvPr/>
          </p:nvSpPr>
          <p:spPr bwMode="auto">
            <a:xfrm>
              <a:off x="3258236" y="2870985"/>
              <a:ext cx="422063" cy="255673"/>
            </a:xfrm>
            <a:custGeom>
              <a:avLst/>
              <a:gdLst>
                <a:gd name="T0" fmla="*/ 2 w 100"/>
                <a:gd name="T1" fmla="*/ 48 h 61"/>
                <a:gd name="T2" fmla="*/ 24 w 100"/>
                <a:gd name="T3" fmla="*/ 57 h 61"/>
                <a:gd name="T4" fmla="*/ 100 w 100"/>
                <a:gd name="T5" fmla="*/ 57 h 61"/>
                <a:gd name="T6" fmla="*/ 100 w 100"/>
                <a:gd name="T7" fmla="*/ 57 h 61"/>
                <a:gd name="T8" fmla="*/ 76 w 100"/>
                <a:gd name="T9" fmla="*/ 57 h 61"/>
                <a:gd name="T10" fmla="*/ 83 w 100"/>
                <a:gd name="T11" fmla="*/ 24 h 61"/>
                <a:gd name="T12" fmla="*/ 20 w 100"/>
                <a:gd name="T13" fmla="*/ 0 h 61"/>
                <a:gd name="T14" fmla="*/ 2 w 100"/>
                <a:gd name="T15" fmla="*/ 48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61">
                  <a:moveTo>
                    <a:pt x="2" y="48"/>
                  </a:moveTo>
                  <a:cubicBezTo>
                    <a:pt x="5" y="61"/>
                    <a:pt x="24" y="57"/>
                    <a:pt x="24" y="57"/>
                  </a:cubicBezTo>
                  <a:cubicBezTo>
                    <a:pt x="24" y="57"/>
                    <a:pt x="77" y="58"/>
                    <a:pt x="100" y="57"/>
                  </a:cubicBezTo>
                  <a:cubicBezTo>
                    <a:pt x="100" y="57"/>
                    <a:pt x="100" y="57"/>
                    <a:pt x="100" y="57"/>
                  </a:cubicBezTo>
                  <a:cubicBezTo>
                    <a:pt x="76" y="57"/>
                    <a:pt x="76" y="57"/>
                    <a:pt x="76" y="57"/>
                  </a:cubicBezTo>
                  <a:cubicBezTo>
                    <a:pt x="76" y="57"/>
                    <a:pt x="64" y="51"/>
                    <a:pt x="83" y="24"/>
                  </a:cubicBezTo>
                  <a:cubicBezTo>
                    <a:pt x="99" y="1"/>
                    <a:pt x="39" y="0"/>
                    <a:pt x="20" y="0"/>
                  </a:cubicBezTo>
                  <a:cubicBezTo>
                    <a:pt x="14" y="13"/>
                    <a:pt x="0" y="39"/>
                    <a:pt x="2" y="48"/>
                  </a:cubicBezTo>
                  <a:close/>
                </a:path>
              </a:pathLst>
            </a:custGeom>
            <a:solidFill>
              <a:srgbClr val="000000">
                <a:alpha val="20000"/>
              </a:srgbClr>
            </a:solidFill>
            <a:ln>
              <a:noFill/>
            </a:ln>
          </p:spPr>
          <p:txBody>
            <a:bodyPr anchor="ctr"/>
            <a:lstStyle/>
            <a:p>
              <a:pPr algn="ctr"/>
              <a:endParaRPr/>
            </a:p>
          </p:txBody>
        </p:sp>
        <p:sp>
          <p:nvSpPr>
            <p:cNvPr id="331" name="îśḻïde">
              <a:extLst>
                <a:ext uri="{FF2B5EF4-FFF2-40B4-BE49-F238E27FC236}">
                  <a16:creationId xmlns:a16="http://schemas.microsoft.com/office/drawing/2014/main" id="{BAFF96F1-8F08-4E18-A7DE-5305E40B07A2}"/>
                </a:ext>
              </a:extLst>
            </p:cNvPr>
            <p:cNvSpPr/>
            <p:nvPr/>
          </p:nvSpPr>
          <p:spPr bwMode="auto">
            <a:xfrm>
              <a:off x="3043147" y="2355581"/>
              <a:ext cx="913117" cy="610774"/>
            </a:xfrm>
            <a:custGeom>
              <a:avLst/>
              <a:gdLst>
                <a:gd name="T0" fmla="*/ 17 w 216"/>
                <a:gd name="T1" fmla="*/ 0 h 145"/>
                <a:gd name="T2" fmla="*/ 198 w 216"/>
                <a:gd name="T3" fmla="*/ 0 h 145"/>
                <a:gd name="T4" fmla="*/ 216 w 216"/>
                <a:gd name="T5" fmla="*/ 17 h 145"/>
                <a:gd name="T6" fmla="*/ 216 w 216"/>
                <a:gd name="T7" fmla="*/ 127 h 145"/>
                <a:gd name="T8" fmla="*/ 198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2" name="îšľiďé">
              <a:extLst>
                <a:ext uri="{FF2B5EF4-FFF2-40B4-BE49-F238E27FC236}">
                  <a16:creationId xmlns:a16="http://schemas.microsoft.com/office/drawing/2014/main" id="{A7C07ACC-CEC7-438D-8652-7BC5C11AF24E}"/>
                </a:ext>
              </a:extLst>
            </p:cNvPr>
            <p:cNvSpPr/>
            <p:nvPr/>
          </p:nvSpPr>
          <p:spPr bwMode="auto">
            <a:xfrm>
              <a:off x="3043147" y="2355581"/>
              <a:ext cx="913117" cy="610774"/>
            </a:xfrm>
            <a:custGeom>
              <a:avLst/>
              <a:gdLst>
                <a:gd name="T0" fmla="*/ 17 w 216"/>
                <a:gd name="T1" fmla="*/ 0 h 145"/>
                <a:gd name="T2" fmla="*/ 198 w 216"/>
                <a:gd name="T3" fmla="*/ 0 h 145"/>
                <a:gd name="T4" fmla="*/ 216 w 216"/>
                <a:gd name="T5" fmla="*/ 17 h 145"/>
                <a:gd name="T6" fmla="*/ 216 w 216"/>
                <a:gd name="T7" fmla="*/ 127 h 145"/>
                <a:gd name="T8" fmla="*/ 198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rgbClr val="000000">
                <a:alpha val="20000"/>
              </a:srgbClr>
            </a:solidFill>
            <a:ln>
              <a:noFill/>
            </a:ln>
          </p:spPr>
          <p:txBody>
            <a:bodyPr anchor="ctr"/>
            <a:lstStyle/>
            <a:p>
              <a:pPr algn="ctr"/>
              <a:endParaRPr/>
            </a:p>
          </p:txBody>
        </p:sp>
        <p:sp>
          <p:nvSpPr>
            <p:cNvPr id="333" name="ïšľïdè">
              <a:extLst>
                <a:ext uri="{FF2B5EF4-FFF2-40B4-BE49-F238E27FC236}">
                  <a16:creationId xmlns:a16="http://schemas.microsoft.com/office/drawing/2014/main" id="{776080CE-B928-4D88-AFBC-57F238F10D9B}"/>
                </a:ext>
              </a:extLst>
            </p:cNvPr>
            <p:cNvSpPr/>
            <p:nvPr/>
          </p:nvSpPr>
          <p:spPr bwMode="auto">
            <a:xfrm>
              <a:off x="3061408" y="2355581"/>
              <a:ext cx="911088" cy="610774"/>
            </a:xfrm>
            <a:custGeom>
              <a:avLst/>
              <a:gdLst>
                <a:gd name="T0" fmla="*/ 17 w 216"/>
                <a:gd name="T1" fmla="*/ 0 h 145"/>
                <a:gd name="T2" fmla="*/ 199 w 216"/>
                <a:gd name="T3" fmla="*/ 0 h 145"/>
                <a:gd name="T4" fmla="*/ 216 w 216"/>
                <a:gd name="T5" fmla="*/ 17 h 145"/>
                <a:gd name="T6" fmla="*/ 216 w 216"/>
                <a:gd name="T7" fmla="*/ 127 h 145"/>
                <a:gd name="T8" fmla="*/ 199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4" name="ïSḷîḋé">
              <a:extLst>
                <a:ext uri="{FF2B5EF4-FFF2-40B4-BE49-F238E27FC236}">
                  <a16:creationId xmlns:a16="http://schemas.microsoft.com/office/drawing/2014/main" id="{3276167A-AA3F-4C81-AD2F-C5F0A728E246}"/>
                </a:ext>
              </a:extLst>
            </p:cNvPr>
            <p:cNvSpPr/>
            <p:nvPr/>
          </p:nvSpPr>
          <p:spPr bwMode="auto">
            <a:xfrm>
              <a:off x="3061408" y="2355581"/>
              <a:ext cx="911088" cy="610774"/>
            </a:xfrm>
            <a:custGeom>
              <a:avLst/>
              <a:gdLst>
                <a:gd name="T0" fmla="*/ 17 w 216"/>
                <a:gd name="T1" fmla="*/ 0 h 145"/>
                <a:gd name="T2" fmla="*/ 199 w 216"/>
                <a:gd name="T3" fmla="*/ 0 h 145"/>
                <a:gd name="T4" fmla="*/ 216 w 216"/>
                <a:gd name="T5" fmla="*/ 17 h 145"/>
                <a:gd name="T6" fmla="*/ 216 w 216"/>
                <a:gd name="T7" fmla="*/ 127 h 145"/>
                <a:gd name="T8" fmla="*/ 199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gradFill>
              <a:gsLst>
                <a:gs pos="100000">
                  <a:schemeClr val="bg1">
                    <a:alpha val="0"/>
                  </a:schemeClr>
                </a:gs>
                <a:gs pos="6000">
                  <a:srgbClr val="68AFFD"/>
                </a:gs>
              </a:gsLst>
              <a:lin ang="5400000" scaled="1"/>
            </a:gradFill>
            <a:ln>
              <a:noFill/>
            </a:ln>
          </p:spPr>
          <p:txBody>
            <a:bodyPr anchor="ctr"/>
            <a:lstStyle/>
            <a:p>
              <a:pPr algn="ctr"/>
              <a:endParaRPr/>
            </a:p>
          </p:txBody>
        </p:sp>
        <p:sp>
          <p:nvSpPr>
            <p:cNvPr id="335" name="ïSḷiḋe">
              <a:extLst>
                <a:ext uri="{FF2B5EF4-FFF2-40B4-BE49-F238E27FC236}">
                  <a16:creationId xmlns:a16="http://schemas.microsoft.com/office/drawing/2014/main" id="{BCDD268D-8E92-4EF8-819C-96A1EA571618}"/>
                </a:ext>
              </a:extLst>
            </p:cNvPr>
            <p:cNvSpPr/>
            <p:nvPr/>
          </p:nvSpPr>
          <p:spPr bwMode="auto">
            <a:xfrm>
              <a:off x="3065467" y="2832431"/>
              <a:ext cx="907030" cy="133924"/>
            </a:xfrm>
            <a:custGeom>
              <a:avLst/>
              <a:gdLst>
                <a:gd name="T0" fmla="*/ 0 w 215"/>
                <a:gd name="T1" fmla="*/ 0 h 32"/>
                <a:gd name="T2" fmla="*/ 0 w 215"/>
                <a:gd name="T3" fmla="*/ 14 h 32"/>
                <a:gd name="T4" fmla="*/ 17 w 215"/>
                <a:gd name="T5" fmla="*/ 32 h 32"/>
                <a:gd name="T6" fmla="*/ 17 w 215"/>
                <a:gd name="T7" fmla="*/ 32 h 32"/>
                <a:gd name="T8" fmla="*/ 198 w 215"/>
                <a:gd name="T9" fmla="*/ 32 h 32"/>
                <a:gd name="T10" fmla="*/ 215 w 215"/>
                <a:gd name="T11" fmla="*/ 14 h 32"/>
                <a:gd name="T12" fmla="*/ 215 w 215"/>
                <a:gd name="T13" fmla="*/ 14 h 32"/>
                <a:gd name="T14" fmla="*/ 215 w 215"/>
                <a:gd name="T15" fmla="*/ 0 h 32"/>
                <a:gd name="T16" fmla="*/ 0 w 215"/>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 h="32">
                  <a:moveTo>
                    <a:pt x="0" y="0"/>
                  </a:moveTo>
                  <a:cubicBezTo>
                    <a:pt x="0" y="14"/>
                    <a:pt x="0" y="14"/>
                    <a:pt x="0" y="14"/>
                  </a:cubicBezTo>
                  <a:cubicBezTo>
                    <a:pt x="0" y="24"/>
                    <a:pt x="7" y="32"/>
                    <a:pt x="17" y="32"/>
                  </a:cubicBezTo>
                  <a:cubicBezTo>
                    <a:pt x="17" y="32"/>
                    <a:pt x="17" y="32"/>
                    <a:pt x="17" y="32"/>
                  </a:cubicBezTo>
                  <a:cubicBezTo>
                    <a:pt x="198" y="32"/>
                    <a:pt x="198" y="32"/>
                    <a:pt x="198" y="32"/>
                  </a:cubicBezTo>
                  <a:cubicBezTo>
                    <a:pt x="207" y="32"/>
                    <a:pt x="215" y="24"/>
                    <a:pt x="215" y="14"/>
                  </a:cubicBezTo>
                  <a:cubicBezTo>
                    <a:pt x="215" y="14"/>
                    <a:pt x="215" y="14"/>
                    <a:pt x="215" y="14"/>
                  </a:cubicBezTo>
                  <a:cubicBezTo>
                    <a:pt x="215" y="0"/>
                    <a:pt x="215" y="0"/>
                    <a:pt x="215" y="0"/>
                  </a:cubicBezTo>
                  <a:lnTo>
                    <a:pt x="0" y="0"/>
                  </a:ln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6" name="ísľíḑe">
              <a:extLst>
                <a:ext uri="{FF2B5EF4-FFF2-40B4-BE49-F238E27FC236}">
                  <a16:creationId xmlns:a16="http://schemas.microsoft.com/office/drawing/2014/main" id="{63C96374-C233-49B8-8488-3180E4B56A9A}"/>
                </a:ext>
              </a:extLst>
            </p:cNvPr>
            <p:cNvSpPr/>
            <p:nvPr/>
          </p:nvSpPr>
          <p:spPr bwMode="auto">
            <a:xfrm>
              <a:off x="3323169" y="3110424"/>
              <a:ext cx="357130" cy="34496"/>
            </a:xfrm>
            <a:prstGeom prst="rect">
              <a:avLst/>
            </a:prstGeom>
            <a:solidFill>
              <a:srgbClr val="000000">
                <a:alpha val="20000"/>
              </a:srgbClr>
            </a:solidFill>
            <a:ln>
              <a:noFill/>
            </a:ln>
          </p:spPr>
          <p:txBody>
            <a:bodyPr anchor="ctr"/>
            <a:lstStyle/>
            <a:p>
              <a:pPr algn="ctr"/>
              <a:endParaRPr/>
            </a:p>
          </p:txBody>
        </p:sp>
        <p:sp>
          <p:nvSpPr>
            <p:cNvPr id="337" name="iślïďé">
              <a:extLst>
                <a:ext uri="{FF2B5EF4-FFF2-40B4-BE49-F238E27FC236}">
                  <a16:creationId xmlns:a16="http://schemas.microsoft.com/office/drawing/2014/main" id="{A71CE66B-48BD-43F4-9CA8-F51FB494A1B7}"/>
                </a:ext>
              </a:extLst>
            </p:cNvPr>
            <p:cNvSpPr/>
            <p:nvPr/>
          </p:nvSpPr>
          <p:spPr bwMode="auto">
            <a:xfrm>
              <a:off x="3264323" y="3071871"/>
              <a:ext cx="58846" cy="77108"/>
            </a:xfrm>
            <a:custGeom>
              <a:avLst/>
              <a:gdLst>
                <a:gd name="T0" fmla="*/ 1 w 14"/>
                <a:gd name="T1" fmla="*/ 0 h 18"/>
                <a:gd name="T2" fmla="*/ 0 w 14"/>
                <a:gd name="T3" fmla="*/ 15 h 18"/>
                <a:gd name="T4" fmla="*/ 14 w 14"/>
                <a:gd name="T5" fmla="*/ 17 h 18"/>
                <a:gd name="T6" fmla="*/ 14 w 14"/>
                <a:gd name="T7" fmla="*/ 9 h 18"/>
                <a:gd name="T8" fmla="*/ 1 w 14"/>
                <a:gd name="T9" fmla="*/ 0 h 18"/>
              </a:gdLst>
              <a:ahLst/>
              <a:cxnLst>
                <a:cxn ang="0">
                  <a:pos x="T0" y="T1"/>
                </a:cxn>
                <a:cxn ang="0">
                  <a:pos x="T2" y="T3"/>
                </a:cxn>
                <a:cxn ang="0">
                  <a:pos x="T4" y="T5"/>
                </a:cxn>
                <a:cxn ang="0">
                  <a:pos x="T6" y="T7"/>
                </a:cxn>
                <a:cxn ang="0">
                  <a:pos x="T8" y="T9"/>
                </a:cxn>
              </a:cxnLst>
              <a:rect l="0" t="0" r="r" b="b"/>
              <a:pathLst>
                <a:path w="14" h="18">
                  <a:moveTo>
                    <a:pt x="1" y="0"/>
                  </a:moveTo>
                  <a:cubicBezTo>
                    <a:pt x="0" y="15"/>
                    <a:pt x="0" y="15"/>
                    <a:pt x="0" y="15"/>
                  </a:cubicBezTo>
                  <a:cubicBezTo>
                    <a:pt x="5" y="18"/>
                    <a:pt x="10" y="18"/>
                    <a:pt x="14" y="17"/>
                  </a:cubicBezTo>
                  <a:cubicBezTo>
                    <a:pt x="14" y="9"/>
                    <a:pt x="14" y="9"/>
                    <a:pt x="14" y="9"/>
                  </a:cubicBezTo>
                  <a:cubicBezTo>
                    <a:pt x="14" y="9"/>
                    <a:pt x="2" y="12"/>
                    <a:pt x="1" y="0"/>
                  </a:cubicBezTo>
                  <a:close/>
                </a:path>
              </a:pathLst>
            </a:custGeom>
            <a:solidFill>
              <a:srgbClr val="000000">
                <a:alpha val="20000"/>
              </a:srgbClr>
            </a:solidFill>
            <a:ln>
              <a:noFill/>
            </a:ln>
          </p:spPr>
          <p:txBody>
            <a:bodyPr anchor="ctr"/>
            <a:lstStyle/>
            <a:p>
              <a:pPr algn="ctr"/>
              <a:endParaRPr/>
            </a:p>
          </p:txBody>
        </p:sp>
        <p:sp>
          <p:nvSpPr>
            <p:cNvPr id="338" name="îşḷíḋé">
              <a:extLst>
                <a:ext uri="{FF2B5EF4-FFF2-40B4-BE49-F238E27FC236}">
                  <a16:creationId xmlns:a16="http://schemas.microsoft.com/office/drawing/2014/main" id="{A2E9EDCC-3EB7-4894-8F1C-291D28776271}"/>
                </a:ext>
              </a:extLst>
            </p:cNvPr>
            <p:cNvSpPr/>
            <p:nvPr/>
          </p:nvSpPr>
          <p:spPr bwMode="auto">
            <a:xfrm>
              <a:off x="6515019" y="2199337"/>
              <a:ext cx="574250" cy="519462"/>
            </a:xfrm>
            <a:custGeom>
              <a:avLst/>
              <a:gdLst>
                <a:gd name="T0" fmla="*/ 126 w 136"/>
                <a:gd name="T1" fmla="*/ 123 h 123"/>
                <a:gd name="T2" fmla="*/ 15 w 136"/>
                <a:gd name="T3" fmla="*/ 106 h 123"/>
                <a:gd name="T4" fmla="*/ 9 w 136"/>
                <a:gd name="T5" fmla="*/ 99 h 123"/>
                <a:gd name="T6" fmla="*/ 1 w 136"/>
                <a:gd name="T7" fmla="*/ 9 h 123"/>
                <a:gd name="T8" fmla="*/ 8 w 136"/>
                <a:gd name="T9" fmla="*/ 0 h 123"/>
                <a:gd name="T10" fmla="*/ 10 w 136"/>
                <a:gd name="T11" fmla="*/ 0 h 123"/>
                <a:gd name="T12" fmla="*/ 121 w 136"/>
                <a:gd name="T13" fmla="*/ 17 h 123"/>
                <a:gd name="T14" fmla="*/ 127 w 136"/>
                <a:gd name="T15" fmla="*/ 24 h 123"/>
                <a:gd name="T16" fmla="*/ 135 w 136"/>
                <a:gd name="T17" fmla="*/ 114 h 123"/>
                <a:gd name="T18" fmla="*/ 128 w 136"/>
                <a:gd name="T19" fmla="*/ 123 h 123"/>
                <a:gd name="T20" fmla="*/ 126 w 136"/>
                <a:gd name="T21" fmla="*/ 12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 h="123">
                  <a:moveTo>
                    <a:pt x="126" y="123"/>
                  </a:moveTo>
                  <a:cubicBezTo>
                    <a:pt x="15" y="106"/>
                    <a:pt x="15" y="106"/>
                    <a:pt x="15" y="106"/>
                  </a:cubicBezTo>
                  <a:cubicBezTo>
                    <a:pt x="12" y="106"/>
                    <a:pt x="9" y="103"/>
                    <a:pt x="9" y="99"/>
                  </a:cubicBezTo>
                  <a:cubicBezTo>
                    <a:pt x="1" y="9"/>
                    <a:pt x="1" y="9"/>
                    <a:pt x="1" y="9"/>
                  </a:cubicBezTo>
                  <a:cubicBezTo>
                    <a:pt x="0" y="5"/>
                    <a:pt x="3" y="1"/>
                    <a:pt x="8" y="0"/>
                  </a:cubicBezTo>
                  <a:cubicBezTo>
                    <a:pt x="8" y="0"/>
                    <a:pt x="9" y="0"/>
                    <a:pt x="10" y="0"/>
                  </a:cubicBezTo>
                  <a:cubicBezTo>
                    <a:pt x="121" y="17"/>
                    <a:pt x="121" y="17"/>
                    <a:pt x="121" y="17"/>
                  </a:cubicBezTo>
                  <a:cubicBezTo>
                    <a:pt x="124" y="18"/>
                    <a:pt x="127" y="21"/>
                    <a:pt x="127" y="24"/>
                  </a:cubicBezTo>
                  <a:cubicBezTo>
                    <a:pt x="135" y="114"/>
                    <a:pt x="135" y="114"/>
                    <a:pt x="135" y="114"/>
                  </a:cubicBezTo>
                  <a:cubicBezTo>
                    <a:pt x="136" y="119"/>
                    <a:pt x="132" y="123"/>
                    <a:pt x="128" y="123"/>
                  </a:cubicBezTo>
                  <a:cubicBezTo>
                    <a:pt x="127" y="123"/>
                    <a:pt x="127" y="123"/>
                    <a:pt x="126" y="12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9" name="iṧļíḓê">
              <a:extLst>
                <a:ext uri="{FF2B5EF4-FFF2-40B4-BE49-F238E27FC236}">
                  <a16:creationId xmlns:a16="http://schemas.microsoft.com/office/drawing/2014/main" id="{9DDE1340-C635-4669-B1C8-AE8F749D9215}"/>
                </a:ext>
              </a:extLst>
            </p:cNvPr>
            <p:cNvSpPr/>
            <p:nvPr/>
          </p:nvSpPr>
          <p:spPr bwMode="auto">
            <a:xfrm>
              <a:off x="6545457" y="2225715"/>
              <a:ext cx="515404" cy="450471"/>
            </a:xfrm>
            <a:custGeom>
              <a:avLst/>
              <a:gdLst>
                <a:gd name="T0" fmla="*/ 114 w 122"/>
                <a:gd name="T1" fmla="*/ 107 h 107"/>
                <a:gd name="T2" fmla="*/ 14 w 122"/>
                <a:gd name="T3" fmla="*/ 92 h 107"/>
                <a:gd name="T4" fmla="*/ 8 w 122"/>
                <a:gd name="T5" fmla="*/ 85 h 107"/>
                <a:gd name="T6" fmla="*/ 0 w 122"/>
                <a:gd name="T7" fmla="*/ 7 h 107"/>
                <a:gd name="T8" fmla="*/ 7 w 122"/>
                <a:gd name="T9" fmla="*/ 0 h 107"/>
                <a:gd name="T10" fmla="*/ 8 w 122"/>
                <a:gd name="T11" fmla="*/ 0 h 107"/>
                <a:gd name="T12" fmla="*/ 108 w 122"/>
                <a:gd name="T13" fmla="*/ 15 h 107"/>
                <a:gd name="T14" fmla="*/ 115 w 122"/>
                <a:gd name="T15" fmla="*/ 21 h 107"/>
                <a:gd name="T16" fmla="*/ 122 w 122"/>
                <a:gd name="T17" fmla="*/ 99 h 107"/>
                <a:gd name="T18" fmla="*/ 116 w 122"/>
                <a:gd name="T19" fmla="*/ 107 h 107"/>
                <a:gd name="T20" fmla="*/ 114 w 122"/>
                <a:gd name="T21"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07">
                  <a:moveTo>
                    <a:pt x="114" y="107"/>
                  </a:moveTo>
                  <a:cubicBezTo>
                    <a:pt x="14" y="92"/>
                    <a:pt x="14" y="92"/>
                    <a:pt x="14" y="92"/>
                  </a:cubicBezTo>
                  <a:cubicBezTo>
                    <a:pt x="10" y="91"/>
                    <a:pt x="8" y="89"/>
                    <a:pt x="8" y="85"/>
                  </a:cubicBezTo>
                  <a:cubicBezTo>
                    <a:pt x="0" y="7"/>
                    <a:pt x="0" y="7"/>
                    <a:pt x="0" y="7"/>
                  </a:cubicBezTo>
                  <a:cubicBezTo>
                    <a:pt x="0" y="3"/>
                    <a:pt x="3" y="0"/>
                    <a:pt x="7" y="0"/>
                  </a:cubicBezTo>
                  <a:cubicBezTo>
                    <a:pt x="7" y="0"/>
                    <a:pt x="8" y="0"/>
                    <a:pt x="8" y="0"/>
                  </a:cubicBezTo>
                  <a:cubicBezTo>
                    <a:pt x="108" y="15"/>
                    <a:pt x="108" y="15"/>
                    <a:pt x="108" y="15"/>
                  </a:cubicBezTo>
                  <a:cubicBezTo>
                    <a:pt x="112" y="15"/>
                    <a:pt x="114" y="18"/>
                    <a:pt x="115" y="21"/>
                  </a:cubicBezTo>
                  <a:cubicBezTo>
                    <a:pt x="122" y="99"/>
                    <a:pt x="122" y="99"/>
                    <a:pt x="122" y="99"/>
                  </a:cubicBezTo>
                  <a:cubicBezTo>
                    <a:pt x="122" y="103"/>
                    <a:pt x="119" y="106"/>
                    <a:pt x="116" y="107"/>
                  </a:cubicBezTo>
                  <a:cubicBezTo>
                    <a:pt x="115" y="107"/>
                    <a:pt x="114" y="107"/>
                    <a:pt x="114" y="107"/>
                  </a:cubicBezTo>
                  <a:close/>
                </a:path>
              </a:pathLst>
            </a:custGeom>
            <a:solidFill>
              <a:srgbClr val="000000">
                <a:alpha val="20000"/>
              </a:srgbClr>
            </a:solidFill>
            <a:ln>
              <a:noFill/>
            </a:ln>
          </p:spPr>
          <p:txBody>
            <a:bodyPr anchor="ctr"/>
            <a:lstStyle/>
            <a:p>
              <a:pPr algn="ctr"/>
              <a:endParaRPr/>
            </a:p>
          </p:txBody>
        </p:sp>
        <p:sp>
          <p:nvSpPr>
            <p:cNvPr id="340" name="îş1íde">
              <a:extLst>
                <a:ext uri="{FF2B5EF4-FFF2-40B4-BE49-F238E27FC236}">
                  <a16:creationId xmlns:a16="http://schemas.microsoft.com/office/drawing/2014/main" id="{48D19A09-13AC-4533-AEC0-13A39A694761}"/>
                </a:ext>
              </a:extLst>
            </p:cNvPr>
            <p:cNvSpPr/>
            <p:nvPr/>
          </p:nvSpPr>
          <p:spPr bwMode="auto">
            <a:xfrm>
              <a:off x="6561690" y="2633575"/>
              <a:ext cx="655416" cy="135954"/>
            </a:xfrm>
            <a:custGeom>
              <a:avLst/>
              <a:gdLst>
                <a:gd name="T0" fmla="*/ 6 w 155"/>
                <a:gd name="T1" fmla="*/ 0 h 32"/>
                <a:gd name="T2" fmla="*/ 151 w 155"/>
                <a:gd name="T3" fmla="*/ 22 h 32"/>
                <a:gd name="T4" fmla="*/ 155 w 155"/>
                <a:gd name="T5" fmla="*/ 27 h 32"/>
                <a:gd name="T6" fmla="*/ 155 w 155"/>
                <a:gd name="T7" fmla="*/ 27 h 32"/>
                <a:gd name="T8" fmla="*/ 155 w 155"/>
                <a:gd name="T9" fmla="*/ 27 h 32"/>
                <a:gd name="T10" fmla="*/ 149 w 155"/>
                <a:gd name="T11" fmla="*/ 32 h 32"/>
                <a:gd name="T12" fmla="*/ 149 w 155"/>
                <a:gd name="T13" fmla="*/ 32 h 32"/>
                <a:gd name="T14" fmla="*/ 5 w 155"/>
                <a:gd name="T15" fmla="*/ 10 h 32"/>
                <a:gd name="T16" fmla="*/ 1 w 155"/>
                <a:gd name="T17" fmla="*/ 4 h 32"/>
                <a:gd name="T18" fmla="*/ 1 w 155"/>
                <a:gd name="T19" fmla="*/ 4 h 32"/>
                <a:gd name="T20" fmla="*/ 1 w 155"/>
                <a:gd name="T21" fmla="*/ 4 h 32"/>
                <a:gd name="T22" fmla="*/ 6 w 155"/>
                <a:gd name="T23" fmla="*/ 0 h 32"/>
                <a:gd name="T24" fmla="*/ 6 w 155"/>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5" h="32">
                  <a:moveTo>
                    <a:pt x="6" y="0"/>
                  </a:moveTo>
                  <a:cubicBezTo>
                    <a:pt x="151" y="22"/>
                    <a:pt x="151" y="22"/>
                    <a:pt x="151" y="22"/>
                  </a:cubicBezTo>
                  <a:cubicBezTo>
                    <a:pt x="153" y="22"/>
                    <a:pt x="155" y="25"/>
                    <a:pt x="155" y="27"/>
                  </a:cubicBezTo>
                  <a:cubicBezTo>
                    <a:pt x="155" y="27"/>
                    <a:pt x="155" y="27"/>
                    <a:pt x="155" y="27"/>
                  </a:cubicBezTo>
                  <a:cubicBezTo>
                    <a:pt x="155" y="27"/>
                    <a:pt x="155" y="27"/>
                    <a:pt x="155" y="27"/>
                  </a:cubicBezTo>
                  <a:cubicBezTo>
                    <a:pt x="155" y="30"/>
                    <a:pt x="152" y="32"/>
                    <a:pt x="149" y="32"/>
                  </a:cubicBezTo>
                  <a:cubicBezTo>
                    <a:pt x="149" y="32"/>
                    <a:pt x="149" y="32"/>
                    <a:pt x="149" y="32"/>
                  </a:cubicBezTo>
                  <a:cubicBezTo>
                    <a:pt x="5" y="10"/>
                    <a:pt x="5" y="10"/>
                    <a:pt x="5" y="10"/>
                  </a:cubicBezTo>
                  <a:cubicBezTo>
                    <a:pt x="2" y="10"/>
                    <a:pt x="0" y="7"/>
                    <a:pt x="1" y="4"/>
                  </a:cubicBezTo>
                  <a:cubicBezTo>
                    <a:pt x="1" y="4"/>
                    <a:pt x="1" y="4"/>
                    <a:pt x="1" y="4"/>
                  </a:cubicBezTo>
                  <a:cubicBezTo>
                    <a:pt x="1" y="4"/>
                    <a:pt x="1" y="4"/>
                    <a:pt x="1" y="4"/>
                  </a:cubicBezTo>
                  <a:cubicBezTo>
                    <a:pt x="1" y="2"/>
                    <a:pt x="4" y="0"/>
                    <a:pt x="6" y="0"/>
                  </a:cubicBezTo>
                  <a:cubicBezTo>
                    <a:pt x="6" y="0"/>
                    <a:pt x="6" y="0"/>
                    <a:pt x="6"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1" name="íṩḷíḑê">
              <a:extLst>
                <a:ext uri="{FF2B5EF4-FFF2-40B4-BE49-F238E27FC236}">
                  <a16:creationId xmlns:a16="http://schemas.microsoft.com/office/drawing/2014/main" id="{662EB053-E1DF-4B31-9715-58B687ADFDDF}"/>
                </a:ext>
              </a:extLst>
            </p:cNvPr>
            <p:cNvSpPr/>
            <p:nvPr/>
          </p:nvSpPr>
          <p:spPr bwMode="auto">
            <a:xfrm>
              <a:off x="6831567" y="2672128"/>
              <a:ext cx="531637" cy="117691"/>
            </a:xfrm>
            <a:custGeom>
              <a:avLst/>
              <a:gdLst>
                <a:gd name="T0" fmla="*/ 6 w 126"/>
                <a:gd name="T1" fmla="*/ 1 h 28"/>
                <a:gd name="T2" fmla="*/ 122 w 126"/>
                <a:gd name="T3" fmla="*/ 18 h 28"/>
                <a:gd name="T4" fmla="*/ 125 w 126"/>
                <a:gd name="T5" fmla="*/ 23 h 28"/>
                <a:gd name="T6" fmla="*/ 125 w 126"/>
                <a:gd name="T7" fmla="*/ 24 h 28"/>
                <a:gd name="T8" fmla="*/ 120 w 126"/>
                <a:gd name="T9" fmla="*/ 28 h 28"/>
                <a:gd name="T10" fmla="*/ 4 w 126"/>
                <a:gd name="T11" fmla="*/ 10 h 28"/>
                <a:gd name="T12" fmla="*/ 0 w 126"/>
                <a:gd name="T13" fmla="*/ 5 h 28"/>
                <a:gd name="T14" fmla="*/ 1 w 126"/>
                <a:gd name="T15" fmla="*/ 4 h 28"/>
                <a:gd name="T16" fmla="*/ 6 w 126"/>
                <a:gd name="T17"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2" name="iṣlíďê">
              <a:extLst>
                <a:ext uri="{FF2B5EF4-FFF2-40B4-BE49-F238E27FC236}">
                  <a16:creationId xmlns:a16="http://schemas.microsoft.com/office/drawing/2014/main" id="{D8E6A1E4-5A34-49AF-A8EE-82C919A303A1}"/>
                </a:ext>
              </a:extLst>
            </p:cNvPr>
            <p:cNvSpPr/>
            <p:nvPr/>
          </p:nvSpPr>
          <p:spPr bwMode="auto">
            <a:xfrm>
              <a:off x="6831567" y="2672128"/>
              <a:ext cx="531637" cy="117691"/>
            </a:xfrm>
            <a:custGeom>
              <a:avLst/>
              <a:gdLst>
                <a:gd name="T0" fmla="*/ 6 w 126"/>
                <a:gd name="T1" fmla="*/ 1 h 28"/>
                <a:gd name="T2" fmla="*/ 122 w 126"/>
                <a:gd name="T3" fmla="*/ 18 h 28"/>
                <a:gd name="T4" fmla="*/ 125 w 126"/>
                <a:gd name="T5" fmla="*/ 23 h 28"/>
                <a:gd name="T6" fmla="*/ 125 w 126"/>
                <a:gd name="T7" fmla="*/ 24 h 28"/>
                <a:gd name="T8" fmla="*/ 120 w 126"/>
                <a:gd name="T9" fmla="*/ 28 h 28"/>
                <a:gd name="T10" fmla="*/ 4 w 126"/>
                <a:gd name="T11" fmla="*/ 10 h 28"/>
                <a:gd name="T12" fmla="*/ 0 w 126"/>
                <a:gd name="T13" fmla="*/ 5 h 28"/>
                <a:gd name="T14" fmla="*/ 1 w 126"/>
                <a:gd name="T15" fmla="*/ 4 h 28"/>
                <a:gd name="T16" fmla="*/ 6 w 126"/>
                <a:gd name="T17"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rgbClr val="000000">
                <a:alpha val="20000"/>
              </a:srgbClr>
            </a:solidFill>
            <a:ln>
              <a:noFill/>
            </a:ln>
          </p:spPr>
          <p:txBody>
            <a:bodyPr anchor="ctr"/>
            <a:lstStyle/>
            <a:p>
              <a:pPr algn="ctr"/>
              <a:endParaRPr/>
            </a:p>
          </p:txBody>
        </p:sp>
        <p:sp>
          <p:nvSpPr>
            <p:cNvPr id="343" name="ís1ïdè">
              <a:extLst>
                <a:ext uri="{FF2B5EF4-FFF2-40B4-BE49-F238E27FC236}">
                  <a16:creationId xmlns:a16="http://schemas.microsoft.com/office/drawing/2014/main" id="{7BFEFF48-2EAB-44A7-86EE-6DB76BA7B64D}"/>
                </a:ext>
              </a:extLst>
            </p:cNvPr>
            <p:cNvSpPr/>
            <p:nvPr/>
          </p:nvSpPr>
          <p:spPr bwMode="auto">
            <a:xfrm>
              <a:off x="3976555" y="2992733"/>
              <a:ext cx="675707" cy="515404"/>
            </a:xfrm>
            <a:custGeom>
              <a:avLst/>
              <a:gdLst>
                <a:gd name="T0" fmla="*/ 155 w 160"/>
                <a:gd name="T1" fmla="*/ 84 h 122"/>
                <a:gd name="T2" fmla="*/ 58 w 160"/>
                <a:gd name="T3" fmla="*/ 121 h 122"/>
                <a:gd name="T4" fmla="*/ 49 w 160"/>
                <a:gd name="T5" fmla="*/ 118 h 122"/>
                <a:gd name="T6" fmla="*/ 2 w 160"/>
                <a:gd name="T7" fmla="*/ 49 h 122"/>
                <a:gd name="T8" fmla="*/ 4 w 160"/>
                <a:gd name="T9" fmla="*/ 39 h 122"/>
                <a:gd name="T10" fmla="*/ 6 w 160"/>
                <a:gd name="T11" fmla="*/ 38 h 122"/>
                <a:gd name="T12" fmla="*/ 102 w 160"/>
                <a:gd name="T13" fmla="*/ 1 h 122"/>
                <a:gd name="T14" fmla="*/ 111 w 160"/>
                <a:gd name="T15" fmla="*/ 4 h 122"/>
                <a:gd name="T16" fmla="*/ 158 w 160"/>
                <a:gd name="T17" fmla="*/ 73 h 122"/>
                <a:gd name="T18" fmla="*/ 156 w 160"/>
                <a:gd name="T19" fmla="*/ 83 h 122"/>
                <a:gd name="T20" fmla="*/ 155 w 160"/>
                <a:gd name="T21" fmla="*/ 8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122">
                  <a:moveTo>
                    <a:pt x="155" y="84"/>
                  </a:moveTo>
                  <a:cubicBezTo>
                    <a:pt x="58" y="121"/>
                    <a:pt x="58" y="121"/>
                    <a:pt x="58" y="121"/>
                  </a:cubicBezTo>
                  <a:cubicBezTo>
                    <a:pt x="55" y="122"/>
                    <a:pt x="51" y="121"/>
                    <a:pt x="49" y="118"/>
                  </a:cubicBezTo>
                  <a:cubicBezTo>
                    <a:pt x="2" y="49"/>
                    <a:pt x="2" y="49"/>
                    <a:pt x="2" y="49"/>
                  </a:cubicBezTo>
                  <a:cubicBezTo>
                    <a:pt x="0" y="46"/>
                    <a:pt x="1" y="41"/>
                    <a:pt x="4" y="39"/>
                  </a:cubicBezTo>
                  <a:cubicBezTo>
                    <a:pt x="5" y="38"/>
                    <a:pt x="5" y="38"/>
                    <a:pt x="6" y="38"/>
                  </a:cubicBezTo>
                  <a:cubicBezTo>
                    <a:pt x="102" y="1"/>
                    <a:pt x="102" y="1"/>
                    <a:pt x="102" y="1"/>
                  </a:cubicBezTo>
                  <a:cubicBezTo>
                    <a:pt x="106" y="0"/>
                    <a:pt x="109" y="1"/>
                    <a:pt x="111" y="4"/>
                  </a:cubicBezTo>
                  <a:cubicBezTo>
                    <a:pt x="158" y="73"/>
                    <a:pt x="158" y="73"/>
                    <a:pt x="158" y="73"/>
                  </a:cubicBezTo>
                  <a:cubicBezTo>
                    <a:pt x="160" y="76"/>
                    <a:pt x="159" y="81"/>
                    <a:pt x="156" y="83"/>
                  </a:cubicBezTo>
                  <a:cubicBezTo>
                    <a:pt x="156" y="84"/>
                    <a:pt x="155" y="84"/>
                    <a:pt x="155" y="84"/>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4" name="ïṣḷiďè">
              <a:extLst>
                <a:ext uri="{FF2B5EF4-FFF2-40B4-BE49-F238E27FC236}">
                  <a16:creationId xmlns:a16="http://schemas.microsoft.com/office/drawing/2014/main" id="{0F1A9C7C-0D5F-46D0-96BE-C2E593CC82FE}"/>
                </a:ext>
              </a:extLst>
            </p:cNvPr>
            <p:cNvSpPr/>
            <p:nvPr/>
          </p:nvSpPr>
          <p:spPr bwMode="auto">
            <a:xfrm>
              <a:off x="4004963" y="3013025"/>
              <a:ext cx="608745" cy="456559"/>
            </a:xfrm>
            <a:custGeom>
              <a:avLst/>
              <a:gdLst>
                <a:gd name="T0" fmla="*/ 139 w 144"/>
                <a:gd name="T1" fmla="*/ 73 h 108"/>
                <a:gd name="T2" fmla="*/ 51 w 144"/>
                <a:gd name="T3" fmla="*/ 106 h 108"/>
                <a:gd name="T4" fmla="*/ 43 w 144"/>
                <a:gd name="T5" fmla="*/ 104 h 108"/>
                <a:gd name="T6" fmla="*/ 2 w 144"/>
                <a:gd name="T7" fmla="*/ 44 h 108"/>
                <a:gd name="T8" fmla="*/ 4 w 144"/>
                <a:gd name="T9" fmla="*/ 35 h 108"/>
                <a:gd name="T10" fmla="*/ 5 w 144"/>
                <a:gd name="T11" fmla="*/ 35 h 108"/>
                <a:gd name="T12" fmla="*/ 93 w 144"/>
                <a:gd name="T13" fmla="*/ 2 h 108"/>
                <a:gd name="T14" fmla="*/ 101 w 144"/>
                <a:gd name="T15" fmla="*/ 4 h 108"/>
                <a:gd name="T16" fmla="*/ 142 w 144"/>
                <a:gd name="T17" fmla="*/ 64 h 108"/>
                <a:gd name="T18" fmla="*/ 140 w 144"/>
                <a:gd name="T19" fmla="*/ 73 h 108"/>
                <a:gd name="T20" fmla="*/ 139 w 144"/>
                <a:gd name="T21" fmla="*/ 7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 h="108">
                  <a:moveTo>
                    <a:pt x="139" y="73"/>
                  </a:moveTo>
                  <a:cubicBezTo>
                    <a:pt x="51" y="106"/>
                    <a:pt x="51" y="106"/>
                    <a:pt x="51" y="106"/>
                  </a:cubicBezTo>
                  <a:cubicBezTo>
                    <a:pt x="48" y="108"/>
                    <a:pt x="45" y="107"/>
                    <a:pt x="43" y="104"/>
                  </a:cubicBezTo>
                  <a:cubicBezTo>
                    <a:pt x="2" y="44"/>
                    <a:pt x="2" y="44"/>
                    <a:pt x="2" y="44"/>
                  </a:cubicBezTo>
                  <a:cubicBezTo>
                    <a:pt x="0" y="42"/>
                    <a:pt x="1" y="37"/>
                    <a:pt x="4" y="35"/>
                  </a:cubicBezTo>
                  <a:cubicBezTo>
                    <a:pt x="4" y="35"/>
                    <a:pt x="5" y="35"/>
                    <a:pt x="5" y="35"/>
                  </a:cubicBezTo>
                  <a:cubicBezTo>
                    <a:pt x="93" y="2"/>
                    <a:pt x="93" y="2"/>
                    <a:pt x="93" y="2"/>
                  </a:cubicBezTo>
                  <a:cubicBezTo>
                    <a:pt x="96" y="0"/>
                    <a:pt x="99" y="1"/>
                    <a:pt x="101" y="4"/>
                  </a:cubicBezTo>
                  <a:cubicBezTo>
                    <a:pt x="142" y="64"/>
                    <a:pt x="142" y="64"/>
                    <a:pt x="142" y="64"/>
                  </a:cubicBezTo>
                  <a:cubicBezTo>
                    <a:pt x="144" y="67"/>
                    <a:pt x="143" y="71"/>
                    <a:pt x="140" y="73"/>
                  </a:cubicBezTo>
                  <a:cubicBezTo>
                    <a:pt x="140" y="73"/>
                    <a:pt x="139" y="73"/>
                    <a:pt x="139" y="73"/>
                  </a:cubicBezTo>
                  <a:close/>
                </a:path>
              </a:pathLst>
            </a:custGeom>
            <a:solidFill>
              <a:srgbClr val="000000">
                <a:alpha val="20000"/>
              </a:srgbClr>
            </a:solidFill>
            <a:ln>
              <a:noFill/>
            </a:ln>
          </p:spPr>
          <p:txBody>
            <a:bodyPr anchor="ctr"/>
            <a:lstStyle/>
            <a:p>
              <a:pPr algn="ctr"/>
              <a:endParaRPr/>
            </a:p>
          </p:txBody>
        </p:sp>
        <p:sp>
          <p:nvSpPr>
            <p:cNvPr id="345" name="îSlîḓé">
              <a:extLst>
                <a:ext uri="{FF2B5EF4-FFF2-40B4-BE49-F238E27FC236}">
                  <a16:creationId xmlns:a16="http://schemas.microsoft.com/office/drawing/2014/main" id="{7166E4C2-3262-4804-8D61-85A4FBF3BCA2}"/>
                </a:ext>
              </a:extLst>
            </p:cNvPr>
            <p:cNvSpPr/>
            <p:nvPr/>
          </p:nvSpPr>
          <p:spPr bwMode="auto">
            <a:xfrm>
              <a:off x="4203820" y="3282902"/>
              <a:ext cx="578308" cy="245528"/>
            </a:xfrm>
            <a:custGeom>
              <a:avLst/>
              <a:gdLst>
                <a:gd name="T0" fmla="*/ 4 w 137"/>
                <a:gd name="T1" fmla="*/ 48 h 58"/>
                <a:gd name="T2" fmla="*/ 130 w 137"/>
                <a:gd name="T3" fmla="*/ 1 h 58"/>
                <a:gd name="T4" fmla="*/ 136 w 137"/>
                <a:gd name="T5" fmla="*/ 3 h 58"/>
                <a:gd name="T6" fmla="*/ 136 w 137"/>
                <a:gd name="T7" fmla="*/ 3 h 58"/>
                <a:gd name="T8" fmla="*/ 133 w 137"/>
                <a:gd name="T9" fmla="*/ 9 h 58"/>
                <a:gd name="T10" fmla="*/ 7 w 137"/>
                <a:gd name="T11" fmla="*/ 57 h 58"/>
                <a:gd name="T12" fmla="*/ 1 w 137"/>
                <a:gd name="T13" fmla="*/ 54 h 58"/>
                <a:gd name="T14" fmla="*/ 1 w 137"/>
                <a:gd name="T15" fmla="*/ 54 h 58"/>
                <a:gd name="T16" fmla="*/ 1 w 137"/>
                <a:gd name="T17" fmla="*/ 54 h 58"/>
                <a:gd name="T18" fmla="*/ 4 w 137"/>
                <a:gd name="T19" fmla="*/ 48 h 58"/>
                <a:gd name="T20" fmla="*/ 4 w 137"/>
                <a:gd name="T21" fmla="*/ 4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 h="58">
                  <a:moveTo>
                    <a:pt x="4" y="48"/>
                  </a:moveTo>
                  <a:cubicBezTo>
                    <a:pt x="130" y="1"/>
                    <a:pt x="130" y="1"/>
                    <a:pt x="130" y="1"/>
                  </a:cubicBezTo>
                  <a:cubicBezTo>
                    <a:pt x="133" y="0"/>
                    <a:pt x="135" y="1"/>
                    <a:pt x="136" y="3"/>
                  </a:cubicBezTo>
                  <a:cubicBezTo>
                    <a:pt x="136" y="3"/>
                    <a:pt x="136" y="3"/>
                    <a:pt x="136" y="3"/>
                  </a:cubicBezTo>
                  <a:cubicBezTo>
                    <a:pt x="137" y="6"/>
                    <a:pt x="136" y="8"/>
                    <a:pt x="133" y="9"/>
                  </a:cubicBezTo>
                  <a:cubicBezTo>
                    <a:pt x="7" y="57"/>
                    <a:pt x="7" y="57"/>
                    <a:pt x="7" y="57"/>
                  </a:cubicBezTo>
                  <a:cubicBezTo>
                    <a:pt x="5" y="58"/>
                    <a:pt x="2" y="57"/>
                    <a:pt x="1" y="54"/>
                  </a:cubicBezTo>
                  <a:cubicBezTo>
                    <a:pt x="1" y="54"/>
                    <a:pt x="1" y="54"/>
                    <a:pt x="1" y="54"/>
                  </a:cubicBezTo>
                  <a:cubicBezTo>
                    <a:pt x="1" y="54"/>
                    <a:pt x="1" y="54"/>
                    <a:pt x="1" y="54"/>
                  </a:cubicBezTo>
                  <a:cubicBezTo>
                    <a:pt x="0" y="52"/>
                    <a:pt x="2" y="49"/>
                    <a:pt x="4" y="48"/>
                  </a:cubicBezTo>
                  <a:cubicBezTo>
                    <a:pt x="4" y="48"/>
                    <a:pt x="4" y="48"/>
                    <a:pt x="4" y="48"/>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6" name="iṧliḍè">
              <a:extLst>
                <a:ext uri="{FF2B5EF4-FFF2-40B4-BE49-F238E27FC236}">
                  <a16:creationId xmlns:a16="http://schemas.microsoft.com/office/drawing/2014/main" id="{76375B68-E839-46DD-BDBE-00A1D985EB85}"/>
                </a:ext>
              </a:extLst>
            </p:cNvPr>
            <p:cNvSpPr/>
            <p:nvPr/>
          </p:nvSpPr>
          <p:spPr bwMode="auto">
            <a:xfrm>
              <a:off x="4441229" y="3232173"/>
              <a:ext cx="466704" cy="206973"/>
            </a:xfrm>
            <a:custGeom>
              <a:avLst/>
              <a:gdLst>
                <a:gd name="T0" fmla="*/ 3 w 111"/>
                <a:gd name="T1" fmla="*/ 39 h 49"/>
                <a:gd name="T2" fmla="*/ 105 w 111"/>
                <a:gd name="T3" fmla="*/ 1 h 49"/>
                <a:gd name="T4" fmla="*/ 110 w 111"/>
                <a:gd name="T5" fmla="*/ 3 h 49"/>
                <a:gd name="T6" fmla="*/ 110 w 111"/>
                <a:gd name="T7" fmla="*/ 4 h 49"/>
                <a:gd name="T8" fmla="*/ 108 w 111"/>
                <a:gd name="T9" fmla="*/ 10 h 49"/>
                <a:gd name="T10" fmla="*/ 6 w 111"/>
                <a:gd name="T11" fmla="*/ 48 h 49"/>
                <a:gd name="T12" fmla="*/ 1 w 111"/>
                <a:gd name="T13" fmla="*/ 46 h 49"/>
                <a:gd name="T14" fmla="*/ 1 w 111"/>
                <a:gd name="T15" fmla="*/ 45 h 49"/>
                <a:gd name="T16" fmla="*/ 3 w 111"/>
                <a:gd name="T1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7" name="iśľïdé">
              <a:extLst>
                <a:ext uri="{FF2B5EF4-FFF2-40B4-BE49-F238E27FC236}">
                  <a16:creationId xmlns:a16="http://schemas.microsoft.com/office/drawing/2014/main" id="{3506BB91-7897-4BA4-8E04-E0996DC9BCC4}"/>
                </a:ext>
              </a:extLst>
            </p:cNvPr>
            <p:cNvSpPr/>
            <p:nvPr/>
          </p:nvSpPr>
          <p:spPr bwMode="auto">
            <a:xfrm>
              <a:off x="4441229" y="3232173"/>
              <a:ext cx="466704" cy="206973"/>
            </a:xfrm>
            <a:custGeom>
              <a:avLst/>
              <a:gdLst>
                <a:gd name="T0" fmla="*/ 3 w 111"/>
                <a:gd name="T1" fmla="*/ 39 h 49"/>
                <a:gd name="T2" fmla="*/ 105 w 111"/>
                <a:gd name="T3" fmla="*/ 1 h 49"/>
                <a:gd name="T4" fmla="*/ 110 w 111"/>
                <a:gd name="T5" fmla="*/ 3 h 49"/>
                <a:gd name="T6" fmla="*/ 110 w 111"/>
                <a:gd name="T7" fmla="*/ 4 h 49"/>
                <a:gd name="T8" fmla="*/ 108 w 111"/>
                <a:gd name="T9" fmla="*/ 10 h 49"/>
                <a:gd name="T10" fmla="*/ 6 w 111"/>
                <a:gd name="T11" fmla="*/ 48 h 49"/>
                <a:gd name="T12" fmla="*/ 1 w 111"/>
                <a:gd name="T13" fmla="*/ 46 h 49"/>
                <a:gd name="T14" fmla="*/ 1 w 111"/>
                <a:gd name="T15" fmla="*/ 45 h 49"/>
                <a:gd name="T16" fmla="*/ 3 w 111"/>
                <a:gd name="T1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rgbClr val="000000">
                <a:alpha val="20000"/>
              </a:srgbClr>
            </a:solidFill>
            <a:ln>
              <a:noFill/>
            </a:ln>
          </p:spPr>
          <p:txBody>
            <a:bodyPr anchor="ctr"/>
            <a:lstStyle/>
            <a:p>
              <a:pPr algn="ctr"/>
              <a:endParaRPr/>
            </a:p>
          </p:txBody>
        </p:sp>
        <p:sp>
          <p:nvSpPr>
            <p:cNvPr id="348" name="íšḻïḋé">
              <a:extLst>
                <a:ext uri="{FF2B5EF4-FFF2-40B4-BE49-F238E27FC236}">
                  <a16:creationId xmlns:a16="http://schemas.microsoft.com/office/drawing/2014/main" id="{FA578288-5DEF-4929-A04A-1213D8615AA0}"/>
                </a:ext>
              </a:extLst>
            </p:cNvPr>
            <p:cNvSpPr/>
            <p:nvPr/>
          </p:nvSpPr>
          <p:spPr bwMode="auto">
            <a:xfrm>
              <a:off x="4508192" y="3524370"/>
              <a:ext cx="728465" cy="1290539"/>
            </a:xfrm>
            <a:custGeom>
              <a:avLst/>
              <a:gdLst>
                <a:gd name="T0" fmla="*/ 25 w 173"/>
                <a:gd name="T1" fmla="*/ 11 h 306"/>
                <a:gd name="T2" fmla="*/ 121 w 173"/>
                <a:gd name="T3" fmla="*/ 2 h 306"/>
                <a:gd name="T4" fmla="*/ 149 w 173"/>
                <a:gd name="T5" fmla="*/ 25 h 306"/>
                <a:gd name="T6" fmla="*/ 172 w 173"/>
                <a:gd name="T7" fmla="*/ 267 h 306"/>
                <a:gd name="T8" fmla="*/ 149 w 173"/>
                <a:gd name="T9" fmla="*/ 296 h 306"/>
                <a:gd name="T10" fmla="*/ 53 w 173"/>
                <a:gd name="T11" fmla="*/ 305 h 306"/>
                <a:gd name="T12" fmla="*/ 25 w 173"/>
                <a:gd name="T13" fmla="*/ 281 h 306"/>
                <a:gd name="T14" fmla="*/ 2 w 173"/>
                <a:gd name="T15" fmla="*/ 39 h 306"/>
                <a:gd name="T16" fmla="*/ 25 w 173"/>
                <a:gd name="T17" fmla="*/ 1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9" name="ïṣḻïḍè">
              <a:extLst>
                <a:ext uri="{FF2B5EF4-FFF2-40B4-BE49-F238E27FC236}">
                  <a16:creationId xmlns:a16="http://schemas.microsoft.com/office/drawing/2014/main" id="{80ACEBA6-7916-4759-B83E-CC1FF1592440}"/>
                </a:ext>
              </a:extLst>
            </p:cNvPr>
            <p:cNvSpPr/>
            <p:nvPr/>
          </p:nvSpPr>
          <p:spPr bwMode="auto">
            <a:xfrm>
              <a:off x="4508192" y="3524370"/>
              <a:ext cx="728465" cy="1290539"/>
            </a:xfrm>
            <a:custGeom>
              <a:avLst/>
              <a:gdLst>
                <a:gd name="T0" fmla="*/ 25 w 173"/>
                <a:gd name="T1" fmla="*/ 11 h 306"/>
                <a:gd name="T2" fmla="*/ 121 w 173"/>
                <a:gd name="T3" fmla="*/ 2 h 306"/>
                <a:gd name="T4" fmla="*/ 149 w 173"/>
                <a:gd name="T5" fmla="*/ 25 h 306"/>
                <a:gd name="T6" fmla="*/ 172 w 173"/>
                <a:gd name="T7" fmla="*/ 267 h 306"/>
                <a:gd name="T8" fmla="*/ 149 w 173"/>
                <a:gd name="T9" fmla="*/ 296 h 306"/>
                <a:gd name="T10" fmla="*/ 53 w 173"/>
                <a:gd name="T11" fmla="*/ 305 h 306"/>
                <a:gd name="T12" fmla="*/ 25 w 173"/>
                <a:gd name="T13" fmla="*/ 281 h 306"/>
                <a:gd name="T14" fmla="*/ 2 w 173"/>
                <a:gd name="T15" fmla="*/ 39 h 306"/>
                <a:gd name="T16" fmla="*/ 25 w 173"/>
                <a:gd name="T17" fmla="*/ 1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rgbClr val="000000">
                <a:alpha val="20000"/>
              </a:srgbClr>
            </a:solidFill>
            <a:ln>
              <a:noFill/>
            </a:ln>
          </p:spPr>
          <p:txBody>
            <a:bodyPr anchor="ctr"/>
            <a:lstStyle/>
            <a:p>
              <a:pPr algn="ctr"/>
              <a:endParaRPr/>
            </a:p>
          </p:txBody>
        </p:sp>
        <p:sp>
          <p:nvSpPr>
            <p:cNvPr id="350" name="íṩľiďé">
              <a:extLst>
                <a:ext uri="{FF2B5EF4-FFF2-40B4-BE49-F238E27FC236}">
                  <a16:creationId xmlns:a16="http://schemas.microsoft.com/office/drawing/2014/main" id="{43CCD99B-9DCA-4385-A0D5-AD5EEC040E7D}"/>
                </a:ext>
              </a:extLst>
            </p:cNvPr>
            <p:cNvSpPr/>
            <p:nvPr/>
          </p:nvSpPr>
          <p:spPr bwMode="auto">
            <a:xfrm>
              <a:off x="4508192" y="3524370"/>
              <a:ext cx="728465" cy="1260102"/>
            </a:xfrm>
            <a:custGeom>
              <a:avLst/>
              <a:gdLst>
                <a:gd name="T0" fmla="*/ 25 w 173"/>
                <a:gd name="T1" fmla="*/ 10 h 299"/>
                <a:gd name="T2" fmla="*/ 121 w 173"/>
                <a:gd name="T3" fmla="*/ 1 h 299"/>
                <a:gd name="T4" fmla="*/ 149 w 173"/>
                <a:gd name="T5" fmla="*/ 25 h 299"/>
                <a:gd name="T6" fmla="*/ 172 w 173"/>
                <a:gd name="T7" fmla="*/ 261 h 299"/>
                <a:gd name="T8" fmla="*/ 148 w 173"/>
                <a:gd name="T9" fmla="*/ 289 h 299"/>
                <a:gd name="T10" fmla="*/ 52 w 173"/>
                <a:gd name="T11" fmla="*/ 298 h 299"/>
                <a:gd name="T12" fmla="*/ 24 w 173"/>
                <a:gd name="T13" fmla="*/ 275 h 299"/>
                <a:gd name="T14" fmla="*/ 2 w 173"/>
                <a:gd name="T15" fmla="*/ 39 h 299"/>
                <a:gd name="T16" fmla="*/ 25 w 173"/>
                <a:gd name="T17" fmla="*/ 1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299">
                  <a:moveTo>
                    <a:pt x="25" y="10"/>
                  </a:moveTo>
                  <a:cubicBezTo>
                    <a:pt x="121" y="1"/>
                    <a:pt x="121" y="1"/>
                    <a:pt x="121" y="1"/>
                  </a:cubicBezTo>
                  <a:cubicBezTo>
                    <a:pt x="135" y="0"/>
                    <a:pt x="148" y="10"/>
                    <a:pt x="149" y="25"/>
                  </a:cubicBezTo>
                  <a:cubicBezTo>
                    <a:pt x="172" y="261"/>
                    <a:pt x="172" y="261"/>
                    <a:pt x="172" y="261"/>
                  </a:cubicBezTo>
                  <a:cubicBezTo>
                    <a:pt x="173" y="275"/>
                    <a:pt x="162" y="288"/>
                    <a:pt x="148" y="289"/>
                  </a:cubicBezTo>
                  <a:cubicBezTo>
                    <a:pt x="52" y="298"/>
                    <a:pt x="52" y="298"/>
                    <a:pt x="52" y="298"/>
                  </a:cubicBezTo>
                  <a:cubicBezTo>
                    <a:pt x="38" y="299"/>
                    <a:pt x="25" y="289"/>
                    <a:pt x="24" y="275"/>
                  </a:cubicBezTo>
                  <a:cubicBezTo>
                    <a:pt x="2" y="39"/>
                    <a:pt x="2" y="39"/>
                    <a:pt x="2" y="39"/>
                  </a:cubicBezTo>
                  <a:cubicBezTo>
                    <a:pt x="0" y="24"/>
                    <a:pt x="11" y="12"/>
                    <a:pt x="25" y="1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1" name="îṣḻîde">
              <a:extLst>
                <a:ext uri="{FF2B5EF4-FFF2-40B4-BE49-F238E27FC236}">
                  <a16:creationId xmlns:a16="http://schemas.microsoft.com/office/drawing/2014/main" id="{2F65F5E8-0340-4BDB-9BFA-01F000A84A1C}"/>
                </a:ext>
              </a:extLst>
            </p:cNvPr>
            <p:cNvSpPr/>
            <p:nvPr/>
          </p:nvSpPr>
          <p:spPr bwMode="auto">
            <a:xfrm>
              <a:off x="4546745" y="3552779"/>
              <a:ext cx="653386" cy="1136323"/>
            </a:xfrm>
            <a:custGeom>
              <a:avLst/>
              <a:gdLst>
                <a:gd name="T0" fmla="*/ 22 w 155"/>
                <a:gd name="T1" fmla="*/ 10 h 269"/>
                <a:gd name="T2" fmla="*/ 108 w 155"/>
                <a:gd name="T3" fmla="*/ 1 h 269"/>
                <a:gd name="T4" fmla="*/ 134 w 155"/>
                <a:gd name="T5" fmla="*/ 22 h 269"/>
                <a:gd name="T6" fmla="*/ 154 w 155"/>
                <a:gd name="T7" fmla="*/ 234 h 269"/>
                <a:gd name="T8" fmla="*/ 133 w 155"/>
                <a:gd name="T9" fmla="*/ 260 h 269"/>
                <a:gd name="T10" fmla="*/ 46 w 155"/>
                <a:gd name="T11" fmla="*/ 268 h 269"/>
                <a:gd name="T12" fmla="*/ 21 w 155"/>
                <a:gd name="T13" fmla="*/ 247 h 269"/>
                <a:gd name="T14" fmla="*/ 1 w 155"/>
                <a:gd name="T15" fmla="*/ 35 h 269"/>
                <a:gd name="T16" fmla="*/ 22 w 155"/>
                <a:gd name="T17" fmla="*/ 1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269">
                  <a:moveTo>
                    <a:pt x="22" y="10"/>
                  </a:moveTo>
                  <a:cubicBezTo>
                    <a:pt x="108" y="1"/>
                    <a:pt x="108" y="1"/>
                    <a:pt x="108" y="1"/>
                  </a:cubicBezTo>
                  <a:cubicBezTo>
                    <a:pt x="121" y="0"/>
                    <a:pt x="132" y="10"/>
                    <a:pt x="134" y="22"/>
                  </a:cubicBezTo>
                  <a:cubicBezTo>
                    <a:pt x="154" y="234"/>
                    <a:pt x="154" y="234"/>
                    <a:pt x="154" y="234"/>
                  </a:cubicBezTo>
                  <a:cubicBezTo>
                    <a:pt x="155" y="247"/>
                    <a:pt x="145" y="258"/>
                    <a:pt x="133" y="260"/>
                  </a:cubicBezTo>
                  <a:cubicBezTo>
                    <a:pt x="46" y="268"/>
                    <a:pt x="46" y="268"/>
                    <a:pt x="46" y="268"/>
                  </a:cubicBezTo>
                  <a:cubicBezTo>
                    <a:pt x="33" y="269"/>
                    <a:pt x="22" y="260"/>
                    <a:pt x="21" y="247"/>
                  </a:cubicBezTo>
                  <a:cubicBezTo>
                    <a:pt x="1" y="35"/>
                    <a:pt x="1" y="35"/>
                    <a:pt x="1" y="35"/>
                  </a:cubicBezTo>
                  <a:cubicBezTo>
                    <a:pt x="0" y="22"/>
                    <a:pt x="9" y="11"/>
                    <a:pt x="22"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2" name="îsḷîďê">
              <a:extLst>
                <a:ext uri="{FF2B5EF4-FFF2-40B4-BE49-F238E27FC236}">
                  <a16:creationId xmlns:a16="http://schemas.microsoft.com/office/drawing/2014/main" id="{F6841197-E6B5-49D8-9344-A55E3F4AAD38}"/>
                </a:ext>
              </a:extLst>
            </p:cNvPr>
            <p:cNvSpPr/>
            <p:nvPr/>
          </p:nvSpPr>
          <p:spPr bwMode="auto">
            <a:xfrm>
              <a:off x="5567408" y="2136433"/>
              <a:ext cx="501200" cy="243498"/>
            </a:xfrm>
            <a:custGeom>
              <a:avLst/>
              <a:gdLst>
                <a:gd name="T0" fmla="*/ 13 w 119"/>
                <a:gd name="T1" fmla="*/ 58 h 58"/>
                <a:gd name="T2" fmla="*/ 0 w 119"/>
                <a:gd name="T3" fmla="*/ 46 h 58"/>
                <a:gd name="T4" fmla="*/ 5 w 119"/>
                <a:gd name="T5" fmla="*/ 36 h 58"/>
                <a:gd name="T6" fmla="*/ 112 w 119"/>
                <a:gd name="T7" fmla="*/ 32 h 58"/>
                <a:gd name="T8" fmla="*/ 115 w 119"/>
                <a:gd name="T9" fmla="*/ 49 h 58"/>
                <a:gd name="T10" fmla="*/ 98 w 119"/>
                <a:gd name="T11" fmla="*/ 52 h 58"/>
                <a:gd name="T12" fmla="*/ 98 w 119"/>
                <a:gd name="T13" fmla="*/ 52 h 58"/>
                <a:gd name="T14" fmla="*/ 20 w 119"/>
                <a:gd name="T15" fmla="*/ 55 h 58"/>
                <a:gd name="T16" fmla="*/ 13 w 119"/>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58">
                  <a:moveTo>
                    <a:pt x="13" y="58"/>
                  </a:moveTo>
                  <a:cubicBezTo>
                    <a:pt x="6" y="58"/>
                    <a:pt x="0" y="53"/>
                    <a:pt x="0" y="46"/>
                  </a:cubicBezTo>
                  <a:cubicBezTo>
                    <a:pt x="0" y="42"/>
                    <a:pt x="2" y="39"/>
                    <a:pt x="5" y="36"/>
                  </a:cubicBezTo>
                  <a:cubicBezTo>
                    <a:pt x="23" y="21"/>
                    <a:pt x="70" y="0"/>
                    <a:pt x="112" y="32"/>
                  </a:cubicBezTo>
                  <a:cubicBezTo>
                    <a:pt x="118" y="36"/>
                    <a:pt x="119" y="44"/>
                    <a:pt x="115" y="49"/>
                  </a:cubicBezTo>
                  <a:cubicBezTo>
                    <a:pt x="112" y="55"/>
                    <a:pt x="104" y="56"/>
                    <a:pt x="98" y="52"/>
                  </a:cubicBezTo>
                  <a:cubicBezTo>
                    <a:pt x="98" y="52"/>
                    <a:pt x="98" y="52"/>
                    <a:pt x="98" y="52"/>
                  </a:cubicBezTo>
                  <a:cubicBezTo>
                    <a:pt x="60" y="23"/>
                    <a:pt x="22" y="54"/>
                    <a:pt x="20" y="55"/>
                  </a:cubicBezTo>
                  <a:cubicBezTo>
                    <a:pt x="18" y="57"/>
                    <a:pt x="15" y="58"/>
                    <a:pt x="13" y="58"/>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3" name="ïSľiḑe">
              <a:extLst>
                <a:ext uri="{FF2B5EF4-FFF2-40B4-BE49-F238E27FC236}">
                  <a16:creationId xmlns:a16="http://schemas.microsoft.com/office/drawing/2014/main" id="{64AC1829-A04A-4E6D-962A-454DAC4B791C}"/>
                </a:ext>
              </a:extLst>
            </p:cNvPr>
            <p:cNvSpPr/>
            <p:nvPr/>
          </p:nvSpPr>
          <p:spPr bwMode="auto">
            <a:xfrm>
              <a:off x="5439571" y="1828002"/>
              <a:ext cx="730494" cy="383510"/>
            </a:xfrm>
            <a:custGeom>
              <a:avLst/>
              <a:gdLst>
                <a:gd name="T0" fmla="*/ 14 w 173"/>
                <a:gd name="T1" fmla="*/ 91 h 91"/>
                <a:gd name="T2" fmla="*/ 5 w 173"/>
                <a:gd name="T3" fmla="*/ 88 h 91"/>
                <a:gd name="T4" fmla="*/ 5 w 173"/>
                <a:gd name="T5" fmla="*/ 71 h 91"/>
                <a:gd name="T6" fmla="*/ 167 w 173"/>
                <a:gd name="T7" fmla="*/ 65 h 91"/>
                <a:gd name="T8" fmla="*/ 169 w 173"/>
                <a:gd name="T9" fmla="*/ 82 h 91"/>
                <a:gd name="T10" fmla="*/ 152 w 173"/>
                <a:gd name="T11" fmla="*/ 85 h 91"/>
                <a:gd name="T12" fmla="*/ 22 w 173"/>
                <a:gd name="T13" fmla="*/ 88 h 91"/>
                <a:gd name="T14" fmla="*/ 14 w 173"/>
                <a:gd name="T15" fmla="*/ 91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91">
                  <a:moveTo>
                    <a:pt x="14" y="91"/>
                  </a:moveTo>
                  <a:cubicBezTo>
                    <a:pt x="10" y="91"/>
                    <a:pt x="7" y="90"/>
                    <a:pt x="5" y="88"/>
                  </a:cubicBezTo>
                  <a:cubicBezTo>
                    <a:pt x="0" y="83"/>
                    <a:pt x="0" y="75"/>
                    <a:pt x="5" y="71"/>
                  </a:cubicBezTo>
                  <a:cubicBezTo>
                    <a:pt x="6" y="70"/>
                    <a:pt x="76" y="0"/>
                    <a:pt x="167" y="65"/>
                  </a:cubicBezTo>
                  <a:cubicBezTo>
                    <a:pt x="172" y="69"/>
                    <a:pt x="173" y="77"/>
                    <a:pt x="169" y="82"/>
                  </a:cubicBezTo>
                  <a:cubicBezTo>
                    <a:pt x="166" y="88"/>
                    <a:pt x="158" y="89"/>
                    <a:pt x="152" y="85"/>
                  </a:cubicBezTo>
                  <a:cubicBezTo>
                    <a:pt x="79" y="33"/>
                    <a:pt x="25" y="86"/>
                    <a:pt x="22" y="88"/>
                  </a:cubicBezTo>
                  <a:cubicBezTo>
                    <a:pt x="20" y="90"/>
                    <a:pt x="17" y="91"/>
                    <a:pt x="14" y="9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4" name="îŝḷîḑe">
              <a:extLst>
                <a:ext uri="{FF2B5EF4-FFF2-40B4-BE49-F238E27FC236}">
                  <a16:creationId xmlns:a16="http://schemas.microsoft.com/office/drawing/2014/main" id="{1B5285CF-B120-4E7E-AE06-DBE7CE8D3709}"/>
                </a:ext>
              </a:extLst>
            </p:cNvPr>
            <p:cNvSpPr/>
            <p:nvPr/>
          </p:nvSpPr>
          <p:spPr bwMode="auto">
            <a:xfrm>
              <a:off x="5283327" y="1545951"/>
              <a:ext cx="1042982" cy="480909"/>
            </a:xfrm>
            <a:custGeom>
              <a:avLst/>
              <a:gdLst>
                <a:gd name="T0" fmla="*/ 233 w 247"/>
                <a:gd name="T1" fmla="*/ 113 h 114"/>
                <a:gd name="T2" fmla="*/ 226 w 247"/>
                <a:gd name="T3" fmla="*/ 110 h 114"/>
                <a:gd name="T4" fmla="*/ 21 w 247"/>
                <a:gd name="T5" fmla="*/ 110 h 114"/>
                <a:gd name="T6" fmla="*/ 4 w 247"/>
                <a:gd name="T7" fmla="*/ 108 h 114"/>
                <a:gd name="T8" fmla="*/ 5 w 247"/>
                <a:gd name="T9" fmla="*/ 91 h 114"/>
                <a:gd name="T10" fmla="*/ 241 w 247"/>
                <a:gd name="T11" fmla="*/ 90 h 114"/>
                <a:gd name="T12" fmla="*/ 243 w 247"/>
                <a:gd name="T13" fmla="*/ 108 h 114"/>
                <a:gd name="T14" fmla="*/ 233 w 247"/>
                <a:gd name="T15" fmla="*/ 113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7" h="114">
                  <a:moveTo>
                    <a:pt x="233" y="113"/>
                  </a:moveTo>
                  <a:cubicBezTo>
                    <a:pt x="231" y="113"/>
                    <a:pt x="228" y="112"/>
                    <a:pt x="226" y="110"/>
                  </a:cubicBezTo>
                  <a:cubicBezTo>
                    <a:pt x="118" y="31"/>
                    <a:pt x="25" y="106"/>
                    <a:pt x="21" y="110"/>
                  </a:cubicBezTo>
                  <a:cubicBezTo>
                    <a:pt x="16" y="114"/>
                    <a:pt x="8" y="113"/>
                    <a:pt x="4" y="108"/>
                  </a:cubicBezTo>
                  <a:cubicBezTo>
                    <a:pt x="0" y="103"/>
                    <a:pt x="1" y="95"/>
                    <a:pt x="5" y="91"/>
                  </a:cubicBezTo>
                  <a:cubicBezTo>
                    <a:pt x="7" y="90"/>
                    <a:pt x="116" y="0"/>
                    <a:pt x="241" y="90"/>
                  </a:cubicBezTo>
                  <a:cubicBezTo>
                    <a:pt x="246" y="95"/>
                    <a:pt x="247" y="102"/>
                    <a:pt x="243" y="108"/>
                  </a:cubicBezTo>
                  <a:cubicBezTo>
                    <a:pt x="241" y="111"/>
                    <a:pt x="237" y="113"/>
                    <a:pt x="233" y="11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58" name="组合 57">
            <a:extLst>
              <a:ext uri="{FF2B5EF4-FFF2-40B4-BE49-F238E27FC236}">
                <a16:creationId xmlns:a16="http://schemas.microsoft.com/office/drawing/2014/main" id="{B9EC3C8F-4FB6-402E-94AA-E686F51BD059}"/>
              </a:ext>
            </a:extLst>
          </p:cNvPr>
          <p:cNvGrpSpPr/>
          <p:nvPr/>
        </p:nvGrpSpPr>
        <p:grpSpPr>
          <a:xfrm>
            <a:off x="9556274" y="2163437"/>
            <a:ext cx="1961690" cy="2938139"/>
            <a:chOff x="9800114" y="1848477"/>
            <a:chExt cx="1961690" cy="2938139"/>
          </a:xfrm>
        </p:grpSpPr>
        <p:sp>
          <p:nvSpPr>
            <p:cNvPr id="355" name="矩形 354">
              <a:extLst>
                <a:ext uri="{FF2B5EF4-FFF2-40B4-BE49-F238E27FC236}">
                  <a16:creationId xmlns:a16="http://schemas.microsoft.com/office/drawing/2014/main" id="{B8B95F18-19B1-4687-B85B-8620FAF6FCCB}"/>
                </a:ext>
              </a:extLst>
            </p:cNvPr>
            <p:cNvSpPr/>
            <p:nvPr/>
          </p:nvSpPr>
          <p:spPr>
            <a:xfrm>
              <a:off x="9800116" y="4274746"/>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56" name="矩形 355">
              <a:extLst>
                <a:ext uri="{FF2B5EF4-FFF2-40B4-BE49-F238E27FC236}">
                  <a16:creationId xmlns:a16="http://schemas.microsoft.com/office/drawing/2014/main" id="{5F4FDE6C-023F-4DA9-9A94-11366651250D}"/>
                </a:ext>
              </a:extLst>
            </p:cNvPr>
            <p:cNvSpPr/>
            <p:nvPr/>
          </p:nvSpPr>
          <p:spPr>
            <a:xfrm>
              <a:off x="9800115" y="2737686"/>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357" name="矩形 356">
              <a:extLst>
                <a:ext uri="{FF2B5EF4-FFF2-40B4-BE49-F238E27FC236}">
                  <a16:creationId xmlns:a16="http://schemas.microsoft.com/office/drawing/2014/main" id="{1597CC17-0E90-48AB-B42C-EA8E798AD78A}"/>
                </a:ext>
              </a:extLst>
            </p:cNvPr>
            <p:cNvSpPr/>
            <p:nvPr/>
          </p:nvSpPr>
          <p:spPr>
            <a:xfrm>
              <a:off x="9800116" y="3251006"/>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58" name="矩形 357">
              <a:extLst>
                <a:ext uri="{FF2B5EF4-FFF2-40B4-BE49-F238E27FC236}">
                  <a16:creationId xmlns:a16="http://schemas.microsoft.com/office/drawing/2014/main" id="{AB7B69E6-007F-4C51-8CC7-C2741EB23C1E}"/>
                </a:ext>
              </a:extLst>
            </p:cNvPr>
            <p:cNvSpPr/>
            <p:nvPr/>
          </p:nvSpPr>
          <p:spPr>
            <a:xfrm>
              <a:off x="9800116" y="3762876"/>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359" name="矩形 358">
              <a:extLst>
                <a:ext uri="{FF2B5EF4-FFF2-40B4-BE49-F238E27FC236}">
                  <a16:creationId xmlns:a16="http://schemas.microsoft.com/office/drawing/2014/main" id="{EF7082B0-1DEC-401F-8F98-037B50376D2C}"/>
                </a:ext>
              </a:extLst>
            </p:cNvPr>
            <p:cNvSpPr/>
            <p:nvPr/>
          </p:nvSpPr>
          <p:spPr>
            <a:xfrm>
              <a:off x="9800114" y="2224249"/>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60" name="文本框 359">
              <a:extLst>
                <a:ext uri="{FF2B5EF4-FFF2-40B4-BE49-F238E27FC236}">
                  <a16:creationId xmlns:a16="http://schemas.microsoft.com/office/drawing/2014/main" id="{FD15098A-B959-449B-8A91-B5CC1183D9EF}"/>
                </a:ext>
              </a:extLst>
            </p:cNvPr>
            <p:cNvSpPr txBox="1"/>
            <p:nvPr/>
          </p:nvSpPr>
          <p:spPr>
            <a:xfrm>
              <a:off x="9800114" y="1848477"/>
              <a:ext cx="1961688" cy="369332"/>
            </a:xfrm>
            <a:prstGeom prst="rect">
              <a:avLst/>
            </a:prstGeom>
            <a:noFill/>
          </p:spPr>
          <p:txBody>
            <a:bodyPr wrap="square" rtlCol="0">
              <a:spAutoFit/>
            </a:bodyPr>
            <a:lstStyle/>
            <a:p>
              <a:pPr algn="ctr"/>
              <a:r>
                <a:rPr lang="zh-CN" altLang="en-US" b="1" dirty="0"/>
                <a:t>原理体系结构</a:t>
              </a:r>
            </a:p>
          </p:txBody>
        </p:sp>
      </p:grpSp>
      <p:sp>
        <p:nvSpPr>
          <p:cNvPr id="19" name="文本框 18">
            <a:extLst>
              <a:ext uri="{FF2B5EF4-FFF2-40B4-BE49-F238E27FC236}">
                <a16:creationId xmlns:a16="http://schemas.microsoft.com/office/drawing/2014/main" id="{9BF7C976-2297-4CA8-9C3D-CB121120BD1B}"/>
              </a:ext>
            </a:extLst>
          </p:cNvPr>
          <p:cNvSpPr txBox="1"/>
          <p:nvPr/>
        </p:nvSpPr>
        <p:spPr>
          <a:xfrm>
            <a:off x="958405" y="4974973"/>
            <a:ext cx="3663173" cy="369332"/>
          </a:xfrm>
          <a:prstGeom prst="rect">
            <a:avLst/>
          </a:prstGeom>
          <a:noFill/>
        </p:spPr>
        <p:txBody>
          <a:bodyPr wrap="square" rtlCol="0">
            <a:spAutoFit/>
          </a:bodyPr>
          <a:lstStyle/>
          <a:p>
            <a:pPr algn="ctr"/>
            <a:r>
              <a:rPr lang="zh-CN" altLang="en-US" b="1" dirty="0"/>
              <a:t>计算机网络是个</a:t>
            </a:r>
            <a:r>
              <a:rPr lang="zh-CN" altLang="en-US" b="1" dirty="0">
                <a:solidFill>
                  <a:schemeClr val="accent1">
                    <a:lumMod val="75000"/>
                  </a:schemeClr>
                </a:solidFill>
              </a:rPr>
              <a:t>非常复杂的系统</a:t>
            </a:r>
          </a:p>
        </p:txBody>
      </p:sp>
      <p:sp>
        <p:nvSpPr>
          <p:cNvPr id="57" name="箭头: 右 56">
            <a:extLst>
              <a:ext uri="{FF2B5EF4-FFF2-40B4-BE49-F238E27FC236}">
                <a16:creationId xmlns:a16="http://schemas.microsoft.com/office/drawing/2014/main" id="{3F2E5E26-4D8A-494B-8424-B92E9B02274B}"/>
              </a:ext>
            </a:extLst>
          </p:cNvPr>
          <p:cNvSpPr/>
          <p:nvPr/>
        </p:nvSpPr>
        <p:spPr>
          <a:xfrm>
            <a:off x="5560901" y="2880820"/>
            <a:ext cx="3796293" cy="1414965"/>
          </a:xfrm>
          <a:prstGeom prst="rightArrow">
            <a:avLst>
              <a:gd name="adj1" fmla="val 72977"/>
              <a:gd name="adj2" fmla="val 50000"/>
            </a:avLst>
          </a:prstGeom>
          <a:no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a:t>
            </a:r>
            <a:r>
              <a:rPr lang="zh-CN" altLang="en-US" b="1" dirty="0">
                <a:solidFill>
                  <a:schemeClr val="accent1">
                    <a:lumMod val="75000"/>
                  </a:schemeClr>
                </a:solidFill>
              </a:rPr>
              <a:t>分层</a:t>
            </a:r>
            <a:r>
              <a:rPr lang="zh-CN" altLang="en-US" b="1" dirty="0">
                <a:solidFill>
                  <a:schemeClr val="tx1"/>
                </a:solidFill>
              </a:rPr>
              <a:t>”可将庞大复杂的问题转化为</a:t>
            </a:r>
            <a:r>
              <a:rPr lang="zh-CN" altLang="en-US" b="1" dirty="0">
                <a:solidFill>
                  <a:schemeClr val="accent1">
                    <a:lumMod val="75000"/>
                  </a:schemeClr>
                </a:solidFill>
              </a:rPr>
              <a:t>若干较小的局部问题</a:t>
            </a:r>
          </a:p>
        </p:txBody>
      </p:sp>
    </p:spTree>
    <p:custDataLst>
      <p:tags r:id="rId1"/>
    </p:custDataLst>
    <p:extLst>
      <p:ext uri="{BB962C8B-B14F-4D97-AF65-F5344CB8AC3E}">
        <p14:creationId xmlns:p14="http://schemas.microsoft.com/office/powerpoint/2010/main" val="52915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nodeType="clickEffect">
                                  <p:stCondLst>
                                    <p:cond delay="0"/>
                                  </p:stCondLst>
                                  <p:childTnLst>
                                    <p:set>
                                      <p:cBhvr>
                                        <p:cTn id="12" dur="1" fill="hold">
                                          <p:stCondLst>
                                            <p:cond delay="0"/>
                                          </p:stCondLst>
                                        </p:cTn>
                                        <p:tgtEl>
                                          <p:spTgt spid="303"/>
                                        </p:tgtEl>
                                        <p:attrNameLst>
                                          <p:attrName>style.visibility</p:attrName>
                                        </p:attrNameLst>
                                      </p:cBhvr>
                                      <p:to>
                                        <p:strVal val="visible"/>
                                      </p:to>
                                    </p:set>
                                    <p:animEffect transition="in" filter="fade">
                                      <p:cBhvr>
                                        <p:cTn id="13" dur="800" decel="100000"/>
                                        <p:tgtEl>
                                          <p:spTgt spid="303"/>
                                        </p:tgtEl>
                                      </p:cBhvr>
                                    </p:animEffect>
                                    <p:anim calcmode="lin" valueType="num">
                                      <p:cBhvr>
                                        <p:cTn id="14" dur="800" decel="100000" fill="hold"/>
                                        <p:tgtEl>
                                          <p:spTgt spid="303"/>
                                        </p:tgtEl>
                                        <p:attrNameLst>
                                          <p:attrName>style.rotation</p:attrName>
                                        </p:attrNameLst>
                                      </p:cBhvr>
                                      <p:tavLst>
                                        <p:tav tm="0">
                                          <p:val>
                                            <p:fltVal val="-90"/>
                                          </p:val>
                                        </p:tav>
                                        <p:tav tm="100000">
                                          <p:val>
                                            <p:fltVal val="0"/>
                                          </p:val>
                                        </p:tav>
                                      </p:tavLst>
                                    </p:anim>
                                    <p:anim calcmode="lin" valueType="num">
                                      <p:cBhvr>
                                        <p:cTn id="15" dur="800" decel="100000" fill="hold"/>
                                        <p:tgtEl>
                                          <p:spTgt spid="303"/>
                                        </p:tgtEl>
                                        <p:attrNameLst>
                                          <p:attrName>ppt_x</p:attrName>
                                        </p:attrNameLst>
                                      </p:cBhvr>
                                      <p:tavLst>
                                        <p:tav tm="0">
                                          <p:val>
                                            <p:strVal val="#ppt_x+0.4"/>
                                          </p:val>
                                        </p:tav>
                                        <p:tav tm="100000">
                                          <p:val>
                                            <p:strVal val="#ppt_x-0.05"/>
                                          </p:val>
                                        </p:tav>
                                      </p:tavLst>
                                    </p:anim>
                                    <p:anim calcmode="lin" valueType="num">
                                      <p:cBhvr>
                                        <p:cTn id="16" dur="800" decel="100000" fill="hold"/>
                                        <p:tgtEl>
                                          <p:spTgt spid="303"/>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303"/>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303"/>
                                        </p:tgtEl>
                                        <p:attrNameLst>
                                          <p:attrName>ppt_y</p:attrName>
                                        </p:attrNameLst>
                                      </p:cBhvr>
                                      <p:tavLst>
                                        <p:tav tm="0">
                                          <p:val>
                                            <p:strVal val="#ppt_y+0.1"/>
                                          </p:val>
                                        </p:tav>
                                        <p:tav tm="100000">
                                          <p:val>
                                            <p:strVal val="#ppt_y"/>
                                          </p:val>
                                        </p:tav>
                                      </p:tavLst>
                                    </p:anim>
                                  </p:childTnLst>
                                </p:cTn>
                              </p:par>
                            </p:childTnLst>
                          </p:cTn>
                        </p:par>
                        <p:par>
                          <p:cTn id="19" fill="hold">
                            <p:stCondLst>
                              <p:cond delay="1000"/>
                            </p:stCondLst>
                            <p:childTnLst>
                              <p:par>
                                <p:cTn id="20" presetID="41" presetClass="entr" presetSubtype="0" fill="hold" grpId="0" nodeType="afterEffect">
                                  <p:stCondLst>
                                    <p:cond delay="0"/>
                                  </p:stCondLst>
                                  <p:iterate type="lt">
                                    <p:tmPct val="10000"/>
                                  </p:iterate>
                                  <p:childTnLst>
                                    <p:set>
                                      <p:cBhvr>
                                        <p:cTn id="21" dur="1" fill="hold">
                                          <p:stCondLst>
                                            <p:cond delay="0"/>
                                          </p:stCondLst>
                                        </p:cTn>
                                        <p:tgtEl>
                                          <p:spTgt spid="19"/>
                                        </p:tgtEl>
                                        <p:attrNameLst>
                                          <p:attrName>style.visibility</p:attrName>
                                        </p:attrNameLst>
                                      </p:cBhvr>
                                      <p:to>
                                        <p:strVal val="visible"/>
                                      </p:to>
                                    </p:set>
                                    <p:anim calcmode="lin" valueType="num">
                                      <p:cBhvr>
                                        <p:cTn id="22"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19"/>
                                        </p:tgtEl>
                                        <p:attrNameLst>
                                          <p:attrName>ppt_y</p:attrName>
                                        </p:attrNameLst>
                                      </p:cBhvr>
                                      <p:tavLst>
                                        <p:tav tm="0">
                                          <p:val>
                                            <p:strVal val="#ppt_y"/>
                                          </p:val>
                                        </p:tav>
                                        <p:tav tm="100000">
                                          <p:val>
                                            <p:strVal val="#ppt_y"/>
                                          </p:val>
                                        </p:tav>
                                      </p:tavLst>
                                    </p:anim>
                                    <p:anim calcmode="lin" valueType="num">
                                      <p:cBhvr>
                                        <p:cTn id="24"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57"/>
                                        </p:tgtEl>
                                        <p:attrNameLst>
                                          <p:attrName>style.visibility</p:attrName>
                                        </p:attrNameLst>
                                      </p:cBhvr>
                                      <p:to>
                                        <p:strVal val="visible"/>
                                      </p:to>
                                    </p:set>
                                    <p:animEffect transition="in" filter="wipe(left)">
                                      <p:cBhvr>
                                        <p:cTn id="31" dur="500"/>
                                        <p:tgtEl>
                                          <p:spTgt spid="57"/>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1" fill="hold" nodeType="clickEffect">
                                  <p:stCondLst>
                                    <p:cond delay="0"/>
                                  </p:stCondLst>
                                  <p:childTnLst>
                                    <p:set>
                                      <p:cBhvr>
                                        <p:cTn id="35" dur="1" fill="hold">
                                          <p:stCondLst>
                                            <p:cond delay="0"/>
                                          </p:stCondLst>
                                        </p:cTn>
                                        <p:tgtEl>
                                          <p:spTgt spid="58"/>
                                        </p:tgtEl>
                                        <p:attrNameLst>
                                          <p:attrName>style.visibility</p:attrName>
                                        </p:attrNameLst>
                                      </p:cBhvr>
                                      <p:to>
                                        <p:strVal val="visible"/>
                                      </p:to>
                                    </p:set>
                                    <p:animEffect transition="in" filter="wipe(up)">
                                      <p:cBhvr>
                                        <p:cTn id="36" dur="10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57" grpId="0" animBg="1"/>
    </p:bld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7" name="组合 6">
            <a:extLst>
              <a:ext uri="{FF2B5EF4-FFF2-40B4-BE49-F238E27FC236}">
                <a16:creationId xmlns:a16="http://schemas.microsoft.com/office/drawing/2014/main" id="{0A230AD2-D7DA-4F65-91AD-3F2F5131B5C3}"/>
              </a:ext>
            </a:extLst>
          </p:cNvPr>
          <p:cNvGrpSpPr/>
          <p:nvPr/>
        </p:nvGrpSpPr>
        <p:grpSpPr>
          <a:xfrm>
            <a:off x="1293704" y="1412997"/>
            <a:ext cx="9628037" cy="1125809"/>
            <a:chOff x="1098578" y="1401274"/>
            <a:chExt cx="9628037" cy="1125809"/>
          </a:xfrm>
        </p:grpSpPr>
        <p:cxnSp>
          <p:nvCxnSpPr>
            <p:cNvPr id="6" name="直接连接符 5">
              <a:extLst>
                <a:ext uri="{FF2B5EF4-FFF2-40B4-BE49-F238E27FC236}">
                  <a16:creationId xmlns:a16="http://schemas.microsoft.com/office/drawing/2014/main" id="{074550AC-DF59-4E5A-896C-B70F969DCD6C}"/>
                </a:ext>
              </a:extLst>
            </p:cNvPr>
            <p:cNvCxnSpPr/>
            <p:nvPr/>
          </p:nvCxnSpPr>
          <p:spPr>
            <a:xfrm>
              <a:off x="1992923" y="2180492"/>
              <a:ext cx="808892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6" name="图形 65">
              <a:extLst>
                <a:ext uri="{FF2B5EF4-FFF2-40B4-BE49-F238E27FC236}">
                  <a16:creationId xmlns:a16="http://schemas.microsoft.com/office/drawing/2014/main" id="{89401510-641F-486D-A72D-45E5BC8971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8578" y="1401274"/>
              <a:ext cx="1163975" cy="1125809"/>
            </a:xfrm>
            <a:prstGeom prst="rect">
              <a:avLst/>
            </a:prstGeom>
          </p:spPr>
        </p:pic>
        <p:pic>
          <p:nvPicPr>
            <p:cNvPr id="67" name="图形 66">
              <a:extLst>
                <a:ext uri="{FF2B5EF4-FFF2-40B4-BE49-F238E27FC236}">
                  <a16:creationId xmlns:a16="http://schemas.microsoft.com/office/drawing/2014/main" id="{431F2065-0417-449E-B651-489933998A5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62640" y="1401274"/>
              <a:ext cx="1163975" cy="1125809"/>
            </a:xfrm>
            <a:prstGeom prst="rect">
              <a:avLst/>
            </a:prstGeom>
          </p:spPr>
        </p:pic>
      </p:grpSp>
      <p:grpSp>
        <p:nvGrpSpPr>
          <p:cNvPr id="5" name="组合 4">
            <a:extLst>
              <a:ext uri="{FF2B5EF4-FFF2-40B4-BE49-F238E27FC236}">
                <a16:creationId xmlns:a16="http://schemas.microsoft.com/office/drawing/2014/main" id="{A5D9CDC1-F4F1-4B93-85BA-EBDADF59ED44}"/>
              </a:ext>
            </a:extLst>
          </p:cNvPr>
          <p:cNvGrpSpPr/>
          <p:nvPr/>
        </p:nvGrpSpPr>
        <p:grpSpPr>
          <a:xfrm>
            <a:off x="518643" y="3702131"/>
            <a:ext cx="5359941" cy="2150751"/>
            <a:chOff x="518643" y="3702131"/>
            <a:chExt cx="5359941" cy="2150751"/>
          </a:xfrm>
        </p:grpSpPr>
        <p:sp>
          <p:nvSpPr>
            <p:cNvPr id="71" name="矩形 70">
              <a:extLst>
                <a:ext uri="{FF2B5EF4-FFF2-40B4-BE49-F238E27FC236}">
                  <a16:creationId xmlns:a16="http://schemas.microsoft.com/office/drawing/2014/main" id="{85CDD020-5F94-48BF-B4C6-1F83D20DA60E}"/>
                </a:ext>
              </a:extLst>
            </p:cNvPr>
            <p:cNvSpPr/>
            <p:nvPr/>
          </p:nvSpPr>
          <p:spPr>
            <a:xfrm>
              <a:off x="518643" y="3702131"/>
              <a:ext cx="5359941"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79" name="矩形 78">
              <a:extLst>
                <a:ext uri="{FF2B5EF4-FFF2-40B4-BE49-F238E27FC236}">
                  <a16:creationId xmlns:a16="http://schemas.microsoft.com/office/drawing/2014/main" id="{04C84201-C2DF-4E50-A9AD-097E1C25C62D}"/>
                </a:ext>
              </a:extLst>
            </p:cNvPr>
            <p:cNvSpPr/>
            <p:nvPr/>
          </p:nvSpPr>
          <p:spPr>
            <a:xfrm>
              <a:off x="518643" y="4214002"/>
              <a:ext cx="5359941" cy="16388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8" name="椭圆 7">
            <a:extLst>
              <a:ext uri="{FF2B5EF4-FFF2-40B4-BE49-F238E27FC236}">
                <a16:creationId xmlns:a16="http://schemas.microsoft.com/office/drawing/2014/main" id="{98A76B2A-4328-4120-AFF3-945841430428}"/>
              </a:ext>
            </a:extLst>
          </p:cNvPr>
          <p:cNvSpPr/>
          <p:nvPr/>
        </p:nvSpPr>
        <p:spPr>
          <a:xfrm>
            <a:off x="729945" y="442501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4B097FF-2964-40F0-96F0-4DE34D201316}"/>
              </a:ext>
            </a:extLst>
          </p:cNvPr>
          <p:cNvSpPr txBox="1"/>
          <p:nvPr/>
        </p:nvSpPr>
        <p:spPr>
          <a:xfrm>
            <a:off x="940960" y="4345857"/>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传输媒体</a:t>
            </a:r>
            <a:r>
              <a:rPr lang="zh-CN" altLang="en-US" b="1" dirty="0"/>
              <a:t>（介质）</a:t>
            </a:r>
          </a:p>
        </p:txBody>
      </p:sp>
      <p:grpSp>
        <p:nvGrpSpPr>
          <p:cNvPr id="10" name="组合 9">
            <a:extLst>
              <a:ext uri="{FF2B5EF4-FFF2-40B4-BE49-F238E27FC236}">
                <a16:creationId xmlns:a16="http://schemas.microsoft.com/office/drawing/2014/main" id="{AD2C9482-6372-49B4-8556-2AB5AF78CC76}"/>
              </a:ext>
            </a:extLst>
          </p:cNvPr>
          <p:cNvGrpSpPr/>
          <p:nvPr/>
        </p:nvGrpSpPr>
        <p:grpSpPr>
          <a:xfrm>
            <a:off x="6313417" y="2877489"/>
            <a:ext cx="5316594" cy="3381614"/>
            <a:chOff x="6313417" y="2877489"/>
            <a:chExt cx="5316594" cy="3381614"/>
          </a:xfrm>
        </p:grpSpPr>
        <p:pic>
          <p:nvPicPr>
            <p:cNvPr id="108" name="图片 107" descr="图片包含 牙刷, 游戏机, 桌子, 灯光&#10;&#10;描述已自动生成">
              <a:extLst>
                <a:ext uri="{FF2B5EF4-FFF2-40B4-BE49-F238E27FC236}">
                  <a16:creationId xmlns:a16="http://schemas.microsoft.com/office/drawing/2014/main" id="{79DD0CC5-90EE-4CF2-B1B3-174626A89D5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13417" y="2877489"/>
              <a:ext cx="1936522" cy="1200644"/>
            </a:xfrm>
            <a:prstGeom prst="rect">
              <a:avLst/>
            </a:prstGeom>
          </p:spPr>
        </p:pic>
        <p:pic>
          <p:nvPicPr>
            <p:cNvPr id="109" name="图片 108" descr="卡通人物&#10;&#10;低可信度描述已自动生成">
              <a:extLst>
                <a:ext uri="{FF2B5EF4-FFF2-40B4-BE49-F238E27FC236}">
                  <a16:creationId xmlns:a16="http://schemas.microsoft.com/office/drawing/2014/main" id="{0E90E326-F85C-4B2B-A25C-6A2EEFFB5DD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262517" y="2877489"/>
              <a:ext cx="2234404" cy="1022240"/>
            </a:xfrm>
            <a:prstGeom prst="rect">
              <a:avLst/>
            </a:prstGeom>
          </p:spPr>
        </p:pic>
        <p:pic>
          <p:nvPicPr>
            <p:cNvPr id="110" name="图片 109" descr="图片包含 电缆, 游戏机&#10;&#10;描述已自动生成">
              <a:extLst>
                <a:ext uri="{FF2B5EF4-FFF2-40B4-BE49-F238E27FC236}">
                  <a16:creationId xmlns:a16="http://schemas.microsoft.com/office/drawing/2014/main" id="{62BAA8D5-98A9-4352-B1B6-857D903EE30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523885" y="4644465"/>
              <a:ext cx="1787201" cy="1201893"/>
            </a:xfrm>
            <a:prstGeom prst="rect">
              <a:avLst/>
            </a:prstGeom>
          </p:spPr>
        </p:pic>
        <p:pic>
          <p:nvPicPr>
            <p:cNvPr id="111" name="图片 110" descr="图片包含 游戏机, 工具&#10;&#10;描述已自动生成">
              <a:extLst>
                <a:ext uri="{FF2B5EF4-FFF2-40B4-BE49-F238E27FC236}">
                  <a16:creationId xmlns:a16="http://schemas.microsoft.com/office/drawing/2014/main" id="{70237F7C-8908-4873-8D7F-53E23B19DEE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640158" y="4589198"/>
              <a:ext cx="1479121" cy="1205484"/>
            </a:xfrm>
            <a:prstGeom prst="rect">
              <a:avLst/>
            </a:prstGeom>
          </p:spPr>
        </p:pic>
        <p:sp>
          <p:nvSpPr>
            <p:cNvPr id="112" name="文本框 111">
              <a:extLst>
                <a:ext uri="{FF2B5EF4-FFF2-40B4-BE49-F238E27FC236}">
                  <a16:creationId xmlns:a16="http://schemas.microsoft.com/office/drawing/2014/main" id="{9EF22F1B-BD16-45E7-B7C5-B9B9A49E1B68}"/>
                </a:ext>
              </a:extLst>
            </p:cNvPr>
            <p:cNvSpPr txBox="1"/>
            <p:nvPr/>
          </p:nvSpPr>
          <p:spPr>
            <a:xfrm>
              <a:off x="6665253" y="4026570"/>
              <a:ext cx="1399822" cy="369332"/>
            </a:xfrm>
            <a:prstGeom prst="rect">
              <a:avLst/>
            </a:prstGeom>
            <a:noFill/>
          </p:spPr>
          <p:txBody>
            <a:bodyPr wrap="square" rtlCol="0">
              <a:spAutoFit/>
            </a:bodyPr>
            <a:lstStyle/>
            <a:p>
              <a:pPr algn="ctr"/>
              <a:r>
                <a:rPr lang="zh-CN" altLang="en-US" b="1" dirty="0">
                  <a:latin typeface="微软雅黑" panose="020B0503020204020204" pitchFamily="34" charset="-122"/>
                  <a:ea typeface="微软雅黑" panose="020B0503020204020204" pitchFamily="34" charset="-122"/>
                </a:rPr>
                <a:t>同轴电缆</a:t>
              </a:r>
            </a:p>
          </p:txBody>
        </p:sp>
        <p:sp>
          <p:nvSpPr>
            <p:cNvPr id="113" name="文本框 112">
              <a:extLst>
                <a:ext uri="{FF2B5EF4-FFF2-40B4-BE49-F238E27FC236}">
                  <a16:creationId xmlns:a16="http://schemas.microsoft.com/office/drawing/2014/main" id="{996D3331-28ED-4DD4-86DD-A22562BEDAFE}"/>
                </a:ext>
              </a:extLst>
            </p:cNvPr>
            <p:cNvSpPr txBox="1"/>
            <p:nvPr/>
          </p:nvSpPr>
          <p:spPr>
            <a:xfrm>
              <a:off x="9602169" y="4032375"/>
              <a:ext cx="1399822" cy="369332"/>
            </a:xfrm>
            <a:prstGeom prst="rect">
              <a:avLst/>
            </a:prstGeom>
            <a:noFill/>
          </p:spPr>
          <p:txBody>
            <a:bodyPr wrap="square" rtlCol="0">
              <a:spAutoFit/>
            </a:bodyPr>
            <a:lstStyle/>
            <a:p>
              <a:pPr algn="ctr"/>
              <a:r>
                <a:rPr lang="zh-CN" altLang="en-US" b="1" dirty="0">
                  <a:latin typeface="微软雅黑" panose="020B0503020204020204" pitchFamily="34" charset="-122"/>
                  <a:ea typeface="微软雅黑" panose="020B0503020204020204" pitchFamily="34" charset="-122"/>
                </a:rPr>
                <a:t>双绞线电缆</a:t>
              </a:r>
            </a:p>
          </p:txBody>
        </p:sp>
        <p:sp>
          <p:nvSpPr>
            <p:cNvPr id="114" name="文本框 113">
              <a:extLst>
                <a:ext uri="{FF2B5EF4-FFF2-40B4-BE49-F238E27FC236}">
                  <a16:creationId xmlns:a16="http://schemas.microsoft.com/office/drawing/2014/main" id="{86EE5150-C762-4EAB-8461-D777D48D6A4D}"/>
                </a:ext>
              </a:extLst>
            </p:cNvPr>
            <p:cNvSpPr txBox="1"/>
            <p:nvPr/>
          </p:nvSpPr>
          <p:spPr>
            <a:xfrm>
              <a:off x="6665253" y="5889771"/>
              <a:ext cx="1399822" cy="369332"/>
            </a:xfrm>
            <a:prstGeom prst="rect">
              <a:avLst/>
            </a:prstGeom>
            <a:noFill/>
          </p:spPr>
          <p:txBody>
            <a:bodyPr wrap="square" rtlCol="0">
              <a:spAutoFit/>
            </a:bodyPr>
            <a:lstStyle/>
            <a:p>
              <a:pPr algn="ctr"/>
              <a:r>
                <a:rPr lang="zh-CN" altLang="en-US" b="1" dirty="0">
                  <a:latin typeface="微软雅黑" panose="020B0503020204020204" pitchFamily="34" charset="-122"/>
                  <a:ea typeface="微软雅黑" panose="020B0503020204020204" pitchFamily="34" charset="-122"/>
                </a:rPr>
                <a:t>光纤</a:t>
              </a:r>
            </a:p>
          </p:txBody>
        </p:sp>
        <p:sp>
          <p:nvSpPr>
            <p:cNvPr id="115" name="文本框 114">
              <a:extLst>
                <a:ext uri="{FF2B5EF4-FFF2-40B4-BE49-F238E27FC236}">
                  <a16:creationId xmlns:a16="http://schemas.microsoft.com/office/drawing/2014/main" id="{13C30877-9EBB-4A81-8326-87A9076F3B1D}"/>
                </a:ext>
              </a:extLst>
            </p:cNvPr>
            <p:cNvSpPr txBox="1"/>
            <p:nvPr/>
          </p:nvSpPr>
          <p:spPr>
            <a:xfrm>
              <a:off x="9602169" y="5889771"/>
              <a:ext cx="1399822" cy="369332"/>
            </a:xfrm>
            <a:prstGeom prst="rect">
              <a:avLst/>
            </a:prstGeom>
            <a:noFill/>
          </p:spPr>
          <p:txBody>
            <a:bodyPr wrap="square" rtlCol="0">
              <a:spAutoFit/>
            </a:bodyPr>
            <a:lstStyle/>
            <a:p>
              <a:pPr algn="ctr"/>
              <a:r>
                <a:rPr lang="zh-CN" altLang="en-US" b="1" dirty="0">
                  <a:latin typeface="微软雅黑" panose="020B0503020204020204" pitchFamily="34" charset="-122"/>
                  <a:ea typeface="微软雅黑" panose="020B0503020204020204" pitchFamily="34" charset="-122"/>
                </a:rPr>
                <a:t>光缆</a:t>
              </a:r>
            </a:p>
          </p:txBody>
        </p:sp>
        <p:cxnSp>
          <p:nvCxnSpPr>
            <p:cNvPr id="116" name="直接连接符 115">
              <a:extLst>
                <a:ext uri="{FF2B5EF4-FFF2-40B4-BE49-F238E27FC236}">
                  <a16:creationId xmlns:a16="http://schemas.microsoft.com/office/drawing/2014/main" id="{9AFB6F11-41A7-427A-B0EA-8273D086AD8E}"/>
                </a:ext>
              </a:extLst>
            </p:cNvPr>
            <p:cNvCxnSpPr>
              <a:cxnSpLocks/>
            </p:cNvCxnSpPr>
            <p:nvPr/>
          </p:nvCxnSpPr>
          <p:spPr>
            <a:xfrm>
              <a:off x="8971714" y="2965541"/>
              <a:ext cx="0" cy="3293562"/>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859D4D39-1078-4A74-90D5-D5E37F5EBDC2}"/>
                </a:ext>
              </a:extLst>
            </p:cNvPr>
            <p:cNvCxnSpPr>
              <a:cxnSpLocks/>
            </p:cNvCxnSpPr>
            <p:nvPr/>
          </p:nvCxnSpPr>
          <p:spPr>
            <a:xfrm>
              <a:off x="6313417" y="4438603"/>
              <a:ext cx="236749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73E57CB0-A561-4E1A-A2D8-F677C304888B}"/>
                </a:ext>
              </a:extLst>
            </p:cNvPr>
            <p:cNvCxnSpPr>
              <a:cxnSpLocks/>
            </p:cNvCxnSpPr>
            <p:nvPr/>
          </p:nvCxnSpPr>
          <p:spPr>
            <a:xfrm>
              <a:off x="9262517" y="4438603"/>
              <a:ext cx="236749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634527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800" decel="100000"/>
                                        <p:tgtEl>
                                          <p:spTgt spid="7"/>
                                        </p:tgtEl>
                                      </p:cBhvr>
                                    </p:animEffect>
                                    <p:anim calcmode="lin" valueType="num">
                                      <p:cBhvr>
                                        <p:cTn id="8" dur="800" decel="100000" fill="hold"/>
                                        <p:tgtEl>
                                          <p:spTgt spid="7"/>
                                        </p:tgtEl>
                                        <p:attrNameLst>
                                          <p:attrName>style.rotation</p:attrName>
                                        </p:attrNameLst>
                                      </p:cBhvr>
                                      <p:tavLst>
                                        <p:tav tm="0">
                                          <p:val>
                                            <p:fltVal val="-90"/>
                                          </p:val>
                                        </p:tav>
                                        <p:tav tm="100000">
                                          <p:val>
                                            <p:fltVal val="0"/>
                                          </p:val>
                                        </p:tav>
                                      </p:tavLst>
                                    </p:anim>
                                    <p:anim calcmode="lin" valueType="num">
                                      <p:cBhvr>
                                        <p:cTn id="9" dur="800" decel="100000" fill="hold"/>
                                        <p:tgtEl>
                                          <p:spTgt spid="7"/>
                                        </p:tgtEl>
                                        <p:attrNameLst>
                                          <p:attrName>ppt_x</p:attrName>
                                        </p:attrNameLst>
                                      </p:cBhvr>
                                      <p:tavLst>
                                        <p:tav tm="0">
                                          <p:val>
                                            <p:strVal val="#ppt_x+0.4"/>
                                          </p:val>
                                        </p:tav>
                                        <p:tav tm="100000">
                                          <p:val>
                                            <p:strVal val="#ppt_x-0.05"/>
                                          </p:val>
                                        </p:tav>
                                      </p:tavLst>
                                    </p:anim>
                                    <p:anim calcmode="lin" valueType="num">
                                      <p:cBhvr>
                                        <p:cTn id="10" dur="800" decel="100000" fill="hold"/>
                                        <p:tgtEl>
                                          <p:spTgt spid="7"/>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7"/>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7"/>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up)">
                                      <p:cBhvr>
                                        <p:cTn id="17" dur="1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fltVal val="0"/>
                                          </p:val>
                                        </p:tav>
                                        <p:tav tm="100000">
                                          <p:val>
                                            <p:strVal val="#ppt_w"/>
                                          </p:val>
                                        </p:tav>
                                      </p:tavLst>
                                    </p:anim>
                                    <p:anim calcmode="lin" valueType="num">
                                      <p:cBhvr>
                                        <p:cTn id="23" dur="500" fill="hold"/>
                                        <p:tgtEl>
                                          <p:spTgt spid="8"/>
                                        </p:tgtEl>
                                        <p:attrNameLst>
                                          <p:attrName>ppt_h</p:attrName>
                                        </p:attrNameLst>
                                      </p:cBhvr>
                                      <p:tavLst>
                                        <p:tav tm="0">
                                          <p:val>
                                            <p:fltVal val="0"/>
                                          </p:val>
                                        </p:tav>
                                        <p:tav tm="100000">
                                          <p:val>
                                            <p:strVal val="#ppt_h"/>
                                          </p:val>
                                        </p:tav>
                                      </p:tavLst>
                                    </p:anim>
                                    <p:animEffect transition="in" filter="fade">
                                      <p:cBhvr>
                                        <p:cTn id="24" dur="500"/>
                                        <p:tgtEl>
                                          <p:spTgt spid="8"/>
                                        </p:tgtEl>
                                      </p:cBhvr>
                                    </p:animEffect>
                                  </p:childTnLst>
                                </p:cTn>
                              </p:par>
                            </p:childTnLst>
                          </p:cTn>
                        </p:par>
                        <p:par>
                          <p:cTn id="25" fill="hold">
                            <p:stCondLst>
                              <p:cond delay="500"/>
                            </p:stCondLst>
                            <p:childTnLst>
                              <p:par>
                                <p:cTn id="26" presetID="1" presetClass="entr" presetSubtype="0" fill="hold" grpId="0" nodeType="afterEffect">
                                  <p:stCondLst>
                                    <p:cond delay="0"/>
                                  </p:stCondLst>
                                  <p:iterate type="lt">
                                    <p:tmAbs val="100"/>
                                  </p:iterate>
                                  <p:childTnLst>
                                    <p:set>
                                      <p:cBhvr>
                                        <p:cTn id="27" dur="1" fill="hold">
                                          <p:stCondLst>
                                            <p:cond delay="0"/>
                                          </p:stCondLst>
                                        </p:cTn>
                                        <p:tgtEl>
                                          <p:spTgt spid="9"/>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additive="base">
                                        <p:cTn id="32" dur="500" fill="hold"/>
                                        <p:tgtEl>
                                          <p:spTgt spid="10"/>
                                        </p:tgtEl>
                                        <p:attrNameLst>
                                          <p:attrName>ppt_x</p:attrName>
                                        </p:attrNameLst>
                                      </p:cBhvr>
                                      <p:tavLst>
                                        <p:tav tm="0">
                                          <p:val>
                                            <p:strVal val="1+#ppt_w/2"/>
                                          </p:val>
                                        </p:tav>
                                        <p:tav tm="100000">
                                          <p:val>
                                            <p:strVal val="#ppt_x"/>
                                          </p:val>
                                        </p:tav>
                                      </p:tavLst>
                                    </p:anim>
                                    <p:anim calcmode="lin" valueType="num">
                                      <p:cBhvr additive="base">
                                        <p:cTn id="3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7" name="组合 6">
            <a:extLst>
              <a:ext uri="{FF2B5EF4-FFF2-40B4-BE49-F238E27FC236}">
                <a16:creationId xmlns:a16="http://schemas.microsoft.com/office/drawing/2014/main" id="{0A230AD2-D7DA-4F65-91AD-3F2F5131B5C3}"/>
              </a:ext>
            </a:extLst>
          </p:cNvPr>
          <p:cNvGrpSpPr/>
          <p:nvPr/>
        </p:nvGrpSpPr>
        <p:grpSpPr>
          <a:xfrm>
            <a:off x="1293704" y="1412997"/>
            <a:ext cx="9628037" cy="1125809"/>
            <a:chOff x="1098578" y="1401274"/>
            <a:chExt cx="9628037" cy="1125809"/>
          </a:xfrm>
        </p:grpSpPr>
        <p:cxnSp>
          <p:nvCxnSpPr>
            <p:cNvPr id="6" name="直接连接符 5">
              <a:extLst>
                <a:ext uri="{FF2B5EF4-FFF2-40B4-BE49-F238E27FC236}">
                  <a16:creationId xmlns:a16="http://schemas.microsoft.com/office/drawing/2014/main" id="{074550AC-DF59-4E5A-896C-B70F969DCD6C}"/>
                </a:ext>
              </a:extLst>
            </p:cNvPr>
            <p:cNvCxnSpPr/>
            <p:nvPr/>
          </p:nvCxnSpPr>
          <p:spPr>
            <a:xfrm>
              <a:off x="1992923" y="2180492"/>
              <a:ext cx="808892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6" name="图形 65">
              <a:extLst>
                <a:ext uri="{FF2B5EF4-FFF2-40B4-BE49-F238E27FC236}">
                  <a16:creationId xmlns:a16="http://schemas.microsoft.com/office/drawing/2014/main" id="{89401510-641F-486D-A72D-45E5BC8971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8578" y="1401274"/>
              <a:ext cx="1163975" cy="1125809"/>
            </a:xfrm>
            <a:prstGeom prst="rect">
              <a:avLst/>
            </a:prstGeom>
          </p:spPr>
        </p:pic>
        <p:pic>
          <p:nvPicPr>
            <p:cNvPr id="67" name="图形 66">
              <a:extLst>
                <a:ext uri="{FF2B5EF4-FFF2-40B4-BE49-F238E27FC236}">
                  <a16:creationId xmlns:a16="http://schemas.microsoft.com/office/drawing/2014/main" id="{431F2065-0417-449E-B651-489933998A5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62640" y="1401274"/>
              <a:ext cx="1163975" cy="1125809"/>
            </a:xfrm>
            <a:prstGeom prst="rect">
              <a:avLst/>
            </a:prstGeom>
          </p:spPr>
        </p:pic>
      </p:grpSp>
      <p:grpSp>
        <p:nvGrpSpPr>
          <p:cNvPr id="5" name="组合 4">
            <a:extLst>
              <a:ext uri="{FF2B5EF4-FFF2-40B4-BE49-F238E27FC236}">
                <a16:creationId xmlns:a16="http://schemas.microsoft.com/office/drawing/2014/main" id="{A5D9CDC1-F4F1-4B93-85BA-EBDADF59ED44}"/>
              </a:ext>
            </a:extLst>
          </p:cNvPr>
          <p:cNvGrpSpPr/>
          <p:nvPr/>
        </p:nvGrpSpPr>
        <p:grpSpPr>
          <a:xfrm>
            <a:off x="518643" y="3702131"/>
            <a:ext cx="5359941" cy="2150751"/>
            <a:chOff x="518643" y="3702131"/>
            <a:chExt cx="5359941" cy="2150751"/>
          </a:xfrm>
        </p:grpSpPr>
        <p:sp>
          <p:nvSpPr>
            <p:cNvPr id="71" name="矩形 70">
              <a:extLst>
                <a:ext uri="{FF2B5EF4-FFF2-40B4-BE49-F238E27FC236}">
                  <a16:creationId xmlns:a16="http://schemas.microsoft.com/office/drawing/2014/main" id="{85CDD020-5F94-48BF-B4C6-1F83D20DA60E}"/>
                </a:ext>
              </a:extLst>
            </p:cNvPr>
            <p:cNvSpPr/>
            <p:nvPr/>
          </p:nvSpPr>
          <p:spPr>
            <a:xfrm>
              <a:off x="518643" y="3702131"/>
              <a:ext cx="5359941"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79" name="矩形 78">
              <a:extLst>
                <a:ext uri="{FF2B5EF4-FFF2-40B4-BE49-F238E27FC236}">
                  <a16:creationId xmlns:a16="http://schemas.microsoft.com/office/drawing/2014/main" id="{04C84201-C2DF-4E50-A9AD-097E1C25C62D}"/>
                </a:ext>
              </a:extLst>
            </p:cNvPr>
            <p:cNvSpPr/>
            <p:nvPr/>
          </p:nvSpPr>
          <p:spPr>
            <a:xfrm>
              <a:off x="518643" y="4214002"/>
              <a:ext cx="5359941" cy="16388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8" name="椭圆 7">
            <a:extLst>
              <a:ext uri="{FF2B5EF4-FFF2-40B4-BE49-F238E27FC236}">
                <a16:creationId xmlns:a16="http://schemas.microsoft.com/office/drawing/2014/main" id="{98A76B2A-4328-4120-AFF3-945841430428}"/>
              </a:ext>
            </a:extLst>
          </p:cNvPr>
          <p:cNvSpPr/>
          <p:nvPr/>
        </p:nvSpPr>
        <p:spPr>
          <a:xfrm>
            <a:off x="729945" y="442501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4B097FF-2964-40F0-96F0-4DE34D201316}"/>
              </a:ext>
            </a:extLst>
          </p:cNvPr>
          <p:cNvSpPr txBox="1"/>
          <p:nvPr/>
        </p:nvSpPr>
        <p:spPr>
          <a:xfrm>
            <a:off x="940960" y="4345857"/>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传输媒体</a:t>
            </a:r>
            <a:r>
              <a:rPr lang="zh-CN" altLang="en-US" b="1" dirty="0"/>
              <a:t>（介质）</a:t>
            </a:r>
          </a:p>
        </p:txBody>
      </p:sp>
      <p:sp>
        <p:nvSpPr>
          <p:cNvPr id="82" name="椭圆 81">
            <a:extLst>
              <a:ext uri="{FF2B5EF4-FFF2-40B4-BE49-F238E27FC236}">
                <a16:creationId xmlns:a16="http://schemas.microsoft.com/office/drawing/2014/main" id="{C8A1AA8B-0407-4EF1-A517-DFF66B5C76A4}"/>
              </a:ext>
            </a:extLst>
          </p:cNvPr>
          <p:cNvSpPr/>
          <p:nvPr/>
        </p:nvSpPr>
        <p:spPr>
          <a:xfrm>
            <a:off x="729945" y="4913087"/>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文本框 82">
            <a:extLst>
              <a:ext uri="{FF2B5EF4-FFF2-40B4-BE49-F238E27FC236}">
                <a16:creationId xmlns:a16="http://schemas.microsoft.com/office/drawing/2014/main" id="{802B29BA-97E1-4035-8228-AE5FEDDF3062}"/>
              </a:ext>
            </a:extLst>
          </p:cNvPr>
          <p:cNvSpPr txBox="1"/>
          <p:nvPr/>
        </p:nvSpPr>
        <p:spPr>
          <a:xfrm>
            <a:off x="940960" y="4833928"/>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物理接口</a:t>
            </a:r>
            <a:endParaRPr lang="zh-CN" altLang="en-US" b="1" dirty="0"/>
          </a:p>
        </p:txBody>
      </p:sp>
      <p:pic>
        <p:nvPicPr>
          <p:cNvPr id="30" name="图片 29" descr="一些电子设备&#10;&#10;中度可信度描述已自动生成">
            <a:extLst>
              <a:ext uri="{FF2B5EF4-FFF2-40B4-BE49-F238E27FC236}">
                <a16:creationId xmlns:a16="http://schemas.microsoft.com/office/drawing/2014/main" id="{E0FC8F8B-506E-4BC9-A9A2-02838DD96A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68264" y="3781784"/>
            <a:ext cx="4785255" cy="1866810"/>
          </a:xfrm>
          <a:prstGeom prst="rect">
            <a:avLst/>
          </a:prstGeom>
        </p:spPr>
      </p:pic>
      <p:grpSp>
        <p:nvGrpSpPr>
          <p:cNvPr id="14" name="组合 13">
            <a:extLst>
              <a:ext uri="{FF2B5EF4-FFF2-40B4-BE49-F238E27FC236}">
                <a16:creationId xmlns:a16="http://schemas.microsoft.com/office/drawing/2014/main" id="{65C609E5-B9C1-4A58-8AEB-955C9C118548}"/>
              </a:ext>
            </a:extLst>
          </p:cNvPr>
          <p:cNvGrpSpPr/>
          <p:nvPr/>
        </p:nvGrpSpPr>
        <p:grpSpPr>
          <a:xfrm>
            <a:off x="9978139" y="3183513"/>
            <a:ext cx="1445718" cy="1833964"/>
            <a:chOff x="9978139" y="3183513"/>
            <a:chExt cx="1445718" cy="1833964"/>
          </a:xfrm>
        </p:grpSpPr>
        <p:sp>
          <p:nvSpPr>
            <p:cNvPr id="11" name="矩形 10">
              <a:extLst>
                <a:ext uri="{FF2B5EF4-FFF2-40B4-BE49-F238E27FC236}">
                  <a16:creationId xmlns:a16="http://schemas.microsoft.com/office/drawing/2014/main" id="{8B1DB4F8-255B-4B29-83DC-38C149823656}"/>
                </a:ext>
              </a:extLst>
            </p:cNvPr>
            <p:cNvSpPr/>
            <p:nvPr/>
          </p:nvSpPr>
          <p:spPr>
            <a:xfrm>
              <a:off x="10081846" y="4425016"/>
              <a:ext cx="586154" cy="592461"/>
            </a:xfrm>
            <a:prstGeom prst="rect">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E5C5482C-D1A1-422E-A67B-B362783DF398}"/>
                </a:ext>
              </a:extLst>
            </p:cNvPr>
            <p:cNvSpPr txBox="1"/>
            <p:nvPr/>
          </p:nvSpPr>
          <p:spPr>
            <a:xfrm>
              <a:off x="9978139" y="3183513"/>
              <a:ext cx="1445718" cy="369332"/>
            </a:xfrm>
            <a:prstGeom prst="rect">
              <a:avLst/>
            </a:prstGeom>
            <a:noFill/>
          </p:spPr>
          <p:txBody>
            <a:bodyPr wrap="square" rtlCol="0">
              <a:spAutoFit/>
            </a:bodyPr>
            <a:lstStyle/>
            <a:p>
              <a:pPr algn="ctr"/>
              <a:r>
                <a:rPr lang="en-US" altLang="zh-CN" b="1" dirty="0">
                  <a:solidFill>
                    <a:schemeClr val="accent1">
                      <a:lumMod val="75000"/>
                    </a:schemeClr>
                  </a:solidFill>
                </a:rPr>
                <a:t>RJ45</a:t>
              </a:r>
              <a:r>
                <a:rPr lang="zh-CN" altLang="en-US" b="1" dirty="0">
                  <a:solidFill>
                    <a:schemeClr val="accent1">
                      <a:lumMod val="75000"/>
                    </a:schemeClr>
                  </a:solidFill>
                </a:rPr>
                <a:t>接口</a:t>
              </a:r>
            </a:p>
          </p:txBody>
        </p:sp>
        <p:cxnSp>
          <p:nvCxnSpPr>
            <p:cNvPr id="13" name="直接箭头连接符 12">
              <a:extLst>
                <a:ext uri="{FF2B5EF4-FFF2-40B4-BE49-F238E27FC236}">
                  <a16:creationId xmlns:a16="http://schemas.microsoft.com/office/drawing/2014/main" id="{F40DE98C-89AE-466B-A124-3E5552A06BF2}"/>
                </a:ext>
              </a:extLst>
            </p:cNvPr>
            <p:cNvCxnSpPr>
              <a:stCxn id="34" idx="2"/>
            </p:cNvCxnSpPr>
            <p:nvPr/>
          </p:nvCxnSpPr>
          <p:spPr>
            <a:xfrm flipH="1">
              <a:off x="10527323" y="3552845"/>
              <a:ext cx="173675" cy="872171"/>
            </a:xfrm>
            <a:prstGeom prst="straightConnector1">
              <a:avLst/>
            </a:prstGeom>
            <a:ln w="3810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557876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2"/>
                                        </p:tgtEl>
                                        <p:attrNameLst>
                                          <p:attrName>style.visibility</p:attrName>
                                        </p:attrNameLst>
                                      </p:cBhvr>
                                      <p:to>
                                        <p:strVal val="visible"/>
                                      </p:to>
                                    </p:set>
                                    <p:anim calcmode="lin" valueType="num">
                                      <p:cBhvr>
                                        <p:cTn id="7" dur="500" fill="hold"/>
                                        <p:tgtEl>
                                          <p:spTgt spid="82"/>
                                        </p:tgtEl>
                                        <p:attrNameLst>
                                          <p:attrName>ppt_w</p:attrName>
                                        </p:attrNameLst>
                                      </p:cBhvr>
                                      <p:tavLst>
                                        <p:tav tm="0">
                                          <p:val>
                                            <p:fltVal val="0"/>
                                          </p:val>
                                        </p:tav>
                                        <p:tav tm="100000">
                                          <p:val>
                                            <p:strVal val="#ppt_w"/>
                                          </p:val>
                                        </p:tav>
                                      </p:tavLst>
                                    </p:anim>
                                    <p:anim calcmode="lin" valueType="num">
                                      <p:cBhvr>
                                        <p:cTn id="8" dur="500" fill="hold"/>
                                        <p:tgtEl>
                                          <p:spTgt spid="82"/>
                                        </p:tgtEl>
                                        <p:attrNameLst>
                                          <p:attrName>ppt_h</p:attrName>
                                        </p:attrNameLst>
                                      </p:cBhvr>
                                      <p:tavLst>
                                        <p:tav tm="0">
                                          <p:val>
                                            <p:fltVal val="0"/>
                                          </p:val>
                                        </p:tav>
                                        <p:tav tm="100000">
                                          <p:val>
                                            <p:strVal val="#ppt_h"/>
                                          </p:val>
                                        </p:tav>
                                      </p:tavLst>
                                    </p:anim>
                                    <p:animEffect transition="in" filter="fade">
                                      <p:cBhvr>
                                        <p:cTn id="9" dur="500"/>
                                        <p:tgtEl>
                                          <p:spTgt spid="82"/>
                                        </p:tgtEl>
                                      </p:cBhvr>
                                    </p:animEffect>
                                  </p:childTnLst>
                                </p:cTn>
                              </p:par>
                            </p:childTnLst>
                          </p:cTn>
                        </p:par>
                        <p:par>
                          <p:cTn id="10" fill="hold">
                            <p:stCondLst>
                              <p:cond delay="500"/>
                            </p:stCondLst>
                            <p:childTnLst>
                              <p:par>
                                <p:cTn id="11" presetID="1" presetClass="entr" presetSubtype="0" fill="hold" grpId="0" nodeType="afterEffect">
                                  <p:stCondLst>
                                    <p:cond delay="0"/>
                                  </p:stCondLst>
                                  <p:iterate type="lt">
                                    <p:tmAbs val="100"/>
                                  </p:iterate>
                                  <p:childTnLst>
                                    <p:set>
                                      <p:cBhvr>
                                        <p:cTn id="12" dur="1" fill="hold">
                                          <p:stCondLst>
                                            <p:cond delay="0"/>
                                          </p:stCondLst>
                                        </p:cTn>
                                        <p:tgtEl>
                                          <p:spTgt spid="8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additive="base">
                                        <p:cTn id="17" dur="500" fill="hold"/>
                                        <p:tgtEl>
                                          <p:spTgt spid="30"/>
                                        </p:tgtEl>
                                        <p:attrNameLst>
                                          <p:attrName>ppt_x</p:attrName>
                                        </p:attrNameLst>
                                      </p:cBhvr>
                                      <p:tavLst>
                                        <p:tav tm="0">
                                          <p:val>
                                            <p:strVal val="1+#ppt_w/2"/>
                                          </p:val>
                                        </p:tav>
                                        <p:tav tm="100000">
                                          <p:val>
                                            <p:strVal val="#ppt_x"/>
                                          </p:val>
                                        </p:tav>
                                      </p:tavLst>
                                    </p:anim>
                                    <p:anim calcmode="lin" valueType="num">
                                      <p:cBhvr additive="base">
                                        <p:cTn id="18" dur="500" fill="hold"/>
                                        <p:tgtEl>
                                          <p:spTgt spid="30"/>
                                        </p:tgtEl>
                                        <p:attrNameLst>
                                          <p:attrName>ppt_y</p:attrName>
                                        </p:attrNameLst>
                                      </p:cBhvr>
                                      <p:tavLst>
                                        <p:tav tm="0">
                                          <p:val>
                                            <p:strVal val="#ppt_y"/>
                                          </p:val>
                                        </p:tav>
                                        <p:tav tm="100000">
                                          <p:val>
                                            <p:strVal val="#ppt_y"/>
                                          </p:val>
                                        </p:tav>
                                      </p:tavLst>
                                    </p:anim>
                                  </p:childTnLst>
                                </p:cTn>
                              </p:par>
                            </p:childTnLst>
                          </p:cTn>
                        </p:par>
                        <p:par>
                          <p:cTn id="19" fill="hold">
                            <p:stCondLst>
                              <p:cond delay="500"/>
                            </p:stCondLst>
                            <p:childTnLst>
                              <p:par>
                                <p:cTn id="20" presetID="22" presetClass="entr" presetSubtype="1" fill="hold" nodeType="after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up)">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P spid="83" grpId="0"/>
    </p:bld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7" name="组合 6">
            <a:extLst>
              <a:ext uri="{FF2B5EF4-FFF2-40B4-BE49-F238E27FC236}">
                <a16:creationId xmlns:a16="http://schemas.microsoft.com/office/drawing/2014/main" id="{0A230AD2-D7DA-4F65-91AD-3F2F5131B5C3}"/>
              </a:ext>
            </a:extLst>
          </p:cNvPr>
          <p:cNvGrpSpPr/>
          <p:nvPr/>
        </p:nvGrpSpPr>
        <p:grpSpPr>
          <a:xfrm>
            <a:off x="1293704" y="1412997"/>
            <a:ext cx="9628037" cy="1125809"/>
            <a:chOff x="1098578" y="1401274"/>
            <a:chExt cx="9628037" cy="1125809"/>
          </a:xfrm>
        </p:grpSpPr>
        <p:cxnSp>
          <p:nvCxnSpPr>
            <p:cNvPr id="6" name="直接连接符 5">
              <a:extLst>
                <a:ext uri="{FF2B5EF4-FFF2-40B4-BE49-F238E27FC236}">
                  <a16:creationId xmlns:a16="http://schemas.microsoft.com/office/drawing/2014/main" id="{074550AC-DF59-4E5A-896C-B70F969DCD6C}"/>
                </a:ext>
              </a:extLst>
            </p:cNvPr>
            <p:cNvCxnSpPr/>
            <p:nvPr/>
          </p:nvCxnSpPr>
          <p:spPr>
            <a:xfrm>
              <a:off x="1992923" y="2180492"/>
              <a:ext cx="808892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6" name="图形 65">
              <a:extLst>
                <a:ext uri="{FF2B5EF4-FFF2-40B4-BE49-F238E27FC236}">
                  <a16:creationId xmlns:a16="http://schemas.microsoft.com/office/drawing/2014/main" id="{89401510-641F-486D-A72D-45E5BC8971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8578" y="1401274"/>
              <a:ext cx="1163975" cy="1125809"/>
            </a:xfrm>
            <a:prstGeom prst="rect">
              <a:avLst/>
            </a:prstGeom>
          </p:spPr>
        </p:pic>
        <p:pic>
          <p:nvPicPr>
            <p:cNvPr id="67" name="图形 66">
              <a:extLst>
                <a:ext uri="{FF2B5EF4-FFF2-40B4-BE49-F238E27FC236}">
                  <a16:creationId xmlns:a16="http://schemas.microsoft.com/office/drawing/2014/main" id="{431F2065-0417-449E-B651-489933998A5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62640" y="1401274"/>
              <a:ext cx="1163975" cy="1125809"/>
            </a:xfrm>
            <a:prstGeom prst="rect">
              <a:avLst/>
            </a:prstGeom>
          </p:spPr>
        </p:pic>
      </p:grpSp>
      <p:grpSp>
        <p:nvGrpSpPr>
          <p:cNvPr id="5" name="组合 4">
            <a:extLst>
              <a:ext uri="{FF2B5EF4-FFF2-40B4-BE49-F238E27FC236}">
                <a16:creationId xmlns:a16="http://schemas.microsoft.com/office/drawing/2014/main" id="{A5D9CDC1-F4F1-4B93-85BA-EBDADF59ED44}"/>
              </a:ext>
            </a:extLst>
          </p:cNvPr>
          <p:cNvGrpSpPr/>
          <p:nvPr/>
        </p:nvGrpSpPr>
        <p:grpSpPr>
          <a:xfrm>
            <a:off x="518643" y="3702131"/>
            <a:ext cx="5359941" cy="2150751"/>
            <a:chOff x="518643" y="3702131"/>
            <a:chExt cx="5359941" cy="2150751"/>
          </a:xfrm>
        </p:grpSpPr>
        <p:sp>
          <p:nvSpPr>
            <p:cNvPr id="71" name="矩形 70">
              <a:extLst>
                <a:ext uri="{FF2B5EF4-FFF2-40B4-BE49-F238E27FC236}">
                  <a16:creationId xmlns:a16="http://schemas.microsoft.com/office/drawing/2014/main" id="{85CDD020-5F94-48BF-B4C6-1F83D20DA60E}"/>
                </a:ext>
              </a:extLst>
            </p:cNvPr>
            <p:cNvSpPr/>
            <p:nvPr/>
          </p:nvSpPr>
          <p:spPr>
            <a:xfrm>
              <a:off x="518643" y="3702131"/>
              <a:ext cx="5359941"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79" name="矩形 78">
              <a:extLst>
                <a:ext uri="{FF2B5EF4-FFF2-40B4-BE49-F238E27FC236}">
                  <a16:creationId xmlns:a16="http://schemas.microsoft.com/office/drawing/2014/main" id="{04C84201-C2DF-4E50-A9AD-097E1C25C62D}"/>
                </a:ext>
              </a:extLst>
            </p:cNvPr>
            <p:cNvSpPr/>
            <p:nvPr/>
          </p:nvSpPr>
          <p:spPr>
            <a:xfrm>
              <a:off x="518643" y="4214002"/>
              <a:ext cx="5359941" cy="16388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8" name="椭圆 7">
            <a:extLst>
              <a:ext uri="{FF2B5EF4-FFF2-40B4-BE49-F238E27FC236}">
                <a16:creationId xmlns:a16="http://schemas.microsoft.com/office/drawing/2014/main" id="{98A76B2A-4328-4120-AFF3-945841430428}"/>
              </a:ext>
            </a:extLst>
          </p:cNvPr>
          <p:cNvSpPr/>
          <p:nvPr/>
        </p:nvSpPr>
        <p:spPr>
          <a:xfrm>
            <a:off x="729945" y="442501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4B097FF-2964-40F0-96F0-4DE34D201316}"/>
              </a:ext>
            </a:extLst>
          </p:cNvPr>
          <p:cNvSpPr txBox="1"/>
          <p:nvPr/>
        </p:nvSpPr>
        <p:spPr>
          <a:xfrm>
            <a:off x="940960" y="4345857"/>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传输媒体</a:t>
            </a:r>
            <a:r>
              <a:rPr lang="zh-CN" altLang="en-US" b="1" dirty="0"/>
              <a:t>（介质）</a:t>
            </a:r>
          </a:p>
        </p:txBody>
      </p:sp>
      <p:sp>
        <p:nvSpPr>
          <p:cNvPr id="82" name="椭圆 81">
            <a:extLst>
              <a:ext uri="{FF2B5EF4-FFF2-40B4-BE49-F238E27FC236}">
                <a16:creationId xmlns:a16="http://schemas.microsoft.com/office/drawing/2014/main" id="{C8A1AA8B-0407-4EF1-A517-DFF66B5C76A4}"/>
              </a:ext>
            </a:extLst>
          </p:cNvPr>
          <p:cNvSpPr/>
          <p:nvPr/>
        </p:nvSpPr>
        <p:spPr>
          <a:xfrm>
            <a:off x="729945" y="4913087"/>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文本框 82">
            <a:extLst>
              <a:ext uri="{FF2B5EF4-FFF2-40B4-BE49-F238E27FC236}">
                <a16:creationId xmlns:a16="http://schemas.microsoft.com/office/drawing/2014/main" id="{802B29BA-97E1-4035-8228-AE5FEDDF3062}"/>
              </a:ext>
            </a:extLst>
          </p:cNvPr>
          <p:cNvSpPr txBox="1"/>
          <p:nvPr/>
        </p:nvSpPr>
        <p:spPr>
          <a:xfrm>
            <a:off x="940960" y="4833928"/>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物理接口</a:t>
            </a:r>
            <a:endParaRPr lang="zh-CN" altLang="en-US" b="1" dirty="0"/>
          </a:p>
        </p:txBody>
      </p:sp>
      <p:sp>
        <p:nvSpPr>
          <p:cNvPr id="84" name="椭圆 83">
            <a:extLst>
              <a:ext uri="{FF2B5EF4-FFF2-40B4-BE49-F238E27FC236}">
                <a16:creationId xmlns:a16="http://schemas.microsoft.com/office/drawing/2014/main" id="{63748F61-360A-4510-95E4-0298C4A20A3E}"/>
              </a:ext>
            </a:extLst>
          </p:cNvPr>
          <p:cNvSpPr/>
          <p:nvPr/>
        </p:nvSpPr>
        <p:spPr>
          <a:xfrm>
            <a:off x="729945" y="5401157"/>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文本框 84">
            <a:extLst>
              <a:ext uri="{FF2B5EF4-FFF2-40B4-BE49-F238E27FC236}">
                <a16:creationId xmlns:a16="http://schemas.microsoft.com/office/drawing/2014/main" id="{0E40F038-7F44-4F4A-82F4-2CEB6E32620D}"/>
              </a:ext>
            </a:extLst>
          </p:cNvPr>
          <p:cNvSpPr txBox="1"/>
          <p:nvPr/>
        </p:nvSpPr>
        <p:spPr>
          <a:xfrm>
            <a:off x="940960" y="5321998"/>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信号</a:t>
            </a:r>
            <a:r>
              <a:rPr lang="zh-CN" altLang="en-US" b="1" dirty="0"/>
              <a:t>表示比特</a:t>
            </a:r>
            <a:r>
              <a:rPr lang="en-US" altLang="zh-CN" b="1" dirty="0"/>
              <a:t>0</a:t>
            </a:r>
            <a:r>
              <a:rPr lang="zh-CN" altLang="en-US" b="1" dirty="0"/>
              <a:t>和</a:t>
            </a:r>
            <a:r>
              <a:rPr lang="en-US" altLang="zh-CN" b="1" dirty="0"/>
              <a:t>1</a:t>
            </a:r>
            <a:endParaRPr lang="zh-CN" altLang="en-US" b="1" dirty="0"/>
          </a:p>
        </p:txBody>
      </p:sp>
      <p:grpSp>
        <p:nvGrpSpPr>
          <p:cNvPr id="44" name="组合 43">
            <a:extLst>
              <a:ext uri="{FF2B5EF4-FFF2-40B4-BE49-F238E27FC236}">
                <a16:creationId xmlns:a16="http://schemas.microsoft.com/office/drawing/2014/main" id="{A83FE89B-88EA-4323-94F5-3E6DE64E5228}"/>
              </a:ext>
            </a:extLst>
          </p:cNvPr>
          <p:cNvGrpSpPr/>
          <p:nvPr/>
        </p:nvGrpSpPr>
        <p:grpSpPr>
          <a:xfrm>
            <a:off x="6351358" y="4531313"/>
            <a:ext cx="5087298" cy="791223"/>
            <a:chOff x="6351358" y="4531313"/>
            <a:chExt cx="5087298" cy="791223"/>
          </a:xfrm>
        </p:grpSpPr>
        <p:cxnSp>
          <p:nvCxnSpPr>
            <p:cNvPr id="20" name="直接连接符 19">
              <a:extLst>
                <a:ext uri="{FF2B5EF4-FFF2-40B4-BE49-F238E27FC236}">
                  <a16:creationId xmlns:a16="http://schemas.microsoft.com/office/drawing/2014/main" id="{3A77DDB0-BD5C-4306-BB89-8DE64589F3F7}"/>
                </a:ext>
              </a:extLst>
            </p:cNvPr>
            <p:cNvCxnSpPr>
              <a:cxnSpLocks/>
            </p:cNvCxnSpPr>
            <p:nvPr/>
          </p:nvCxnSpPr>
          <p:spPr>
            <a:xfrm>
              <a:off x="6351358"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BC241D77-99E7-4661-BB17-EEFDC4B74221}"/>
                </a:ext>
              </a:extLst>
            </p:cNvPr>
            <p:cNvCxnSpPr>
              <a:cxnSpLocks/>
            </p:cNvCxnSpPr>
            <p:nvPr/>
          </p:nvCxnSpPr>
          <p:spPr>
            <a:xfrm>
              <a:off x="6984952" y="4534035"/>
              <a:ext cx="0" cy="787963"/>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A869912A-F2F4-4AC8-B84D-EF05106582DB}"/>
                </a:ext>
              </a:extLst>
            </p:cNvPr>
            <p:cNvCxnSpPr>
              <a:cxnSpLocks/>
            </p:cNvCxnSpPr>
            <p:nvPr/>
          </p:nvCxnSpPr>
          <p:spPr>
            <a:xfrm>
              <a:off x="6984952" y="4531313"/>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E372ED78-8749-44B1-A3F9-ACC0D289F795}"/>
                </a:ext>
              </a:extLst>
            </p:cNvPr>
            <p:cNvCxnSpPr>
              <a:cxnSpLocks/>
            </p:cNvCxnSpPr>
            <p:nvPr/>
          </p:nvCxnSpPr>
          <p:spPr>
            <a:xfrm>
              <a:off x="7618546"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6DDBE370-5747-4A55-9BCE-99B331B58853}"/>
                </a:ext>
              </a:extLst>
            </p:cNvPr>
            <p:cNvCxnSpPr>
              <a:cxnSpLocks/>
            </p:cNvCxnSpPr>
            <p:nvPr/>
          </p:nvCxnSpPr>
          <p:spPr>
            <a:xfrm>
              <a:off x="7618546"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6661B50F-E6B8-4E59-BAC3-32300D677190}"/>
                </a:ext>
              </a:extLst>
            </p:cNvPr>
            <p:cNvCxnSpPr>
              <a:cxnSpLocks/>
            </p:cNvCxnSpPr>
            <p:nvPr/>
          </p:nvCxnSpPr>
          <p:spPr>
            <a:xfrm>
              <a:off x="8252140"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7FB3AAFB-B4A1-42D5-B272-99D62FE32078}"/>
                </a:ext>
              </a:extLst>
            </p:cNvPr>
            <p:cNvCxnSpPr>
              <a:cxnSpLocks/>
            </p:cNvCxnSpPr>
            <p:nvPr/>
          </p:nvCxnSpPr>
          <p:spPr>
            <a:xfrm>
              <a:off x="8252140" y="4531313"/>
              <a:ext cx="658222"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71F216BF-F2CC-4BD2-99ED-E9389FD4E9E5}"/>
                </a:ext>
              </a:extLst>
            </p:cNvPr>
            <p:cNvCxnSpPr>
              <a:cxnSpLocks/>
            </p:cNvCxnSpPr>
            <p:nvPr/>
          </p:nvCxnSpPr>
          <p:spPr>
            <a:xfrm>
              <a:off x="8910362"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6EAD3C07-A198-41A3-8EF9-340472CFC00F}"/>
                </a:ext>
              </a:extLst>
            </p:cNvPr>
            <p:cNvCxnSpPr>
              <a:cxnSpLocks/>
            </p:cNvCxnSpPr>
            <p:nvPr/>
          </p:nvCxnSpPr>
          <p:spPr>
            <a:xfrm>
              <a:off x="8910362"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A1030999-280C-4342-B439-53EEF65BA547}"/>
                </a:ext>
              </a:extLst>
            </p:cNvPr>
            <p:cNvCxnSpPr>
              <a:cxnSpLocks/>
            </p:cNvCxnSpPr>
            <p:nvPr/>
          </p:nvCxnSpPr>
          <p:spPr>
            <a:xfrm>
              <a:off x="9537874"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C5B8A00D-F921-4E84-B224-86FE587348DC}"/>
                </a:ext>
              </a:extLst>
            </p:cNvPr>
            <p:cNvCxnSpPr>
              <a:cxnSpLocks/>
            </p:cNvCxnSpPr>
            <p:nvPr/>
          </p:nvCxnSpPr>
          <p:spPr>
            <a:xfrm>
              <a:off x="9537874" y="4531313"/>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E2DAFF31-7D84-49BF-B3DB-5B86510BC8D9}"/>
                </a:ext>
              </a:extLst>
            </p:cNvPr>
            <p:cNvCxnSpPr>
              <a:cxnSpLocks/>
            </p:cNvCxnSpPr>
            <p:nvPr/>
          </p:nvCxnSpPr>
          <p:spPr>
            <a:xfrm>
              <a:off x="10171468"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47614608-2CCC-4E6B-A224-27D6009D25C7}"/>
                </a:ext>
              </a:extLst>
            </p:cNvPr>
            <p:cNvCxnSpPr>
              <a:cxnSpLocks/>
            </p:cNvCxnSpPr>
            <p:nvPr/>
          </p:nvCxnSpPr>
          <p:spPr>
            <a:xfrm>
              <a:off x="10171468"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96519E28-FEFB-4903-99FD-0732327E64D9}"/>
                </a:ext>
              </a:extLst>
            </p:cNvPr>
            <p:cNvCxnSpPr>
              <a:cxnSpLocks/>
            </p:cNvCxnSpPr>
            <p:nvPr/>
          </p:nvCxnSpPr>
          <p:spPr>
            <a:xfrm>
              <a:off x="10805062"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2C301B3C-0B44-4D87-BB1F-C52179B8653B}"/>
                </a:ext>
              </a:extLst>
            </p:cNvPr>
            <p:cNvCxnSpPr>
              <a:cxnSpLocks/>
            </p:cNvCxnSpPr>
            <p:nvPr/>
          </p:nvCxnSpPr>
          <p:spPr>
            <a:xfrm>
              <a:off x="10805062" y="4531313"/>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nvGrpSpPr>
          <p:cNvPr id="45" name="组合 44">
            <a:extLst>
              <a:ext uri="{FF2B5EF4-FFF2-40B4-BE49-F238E27FC236}">
                <a16:creationId xmlns:a16="http://schemas.microsoft.com/office/drawing/2014/main" id="{27669F19-BE9C-4574-BFB1-C0D80BDB16C4}"/>
              </a:ext>
            </a:extLst>
          </p:cNvPr>
          <p:cNvGrpSpPr/>
          <p:nvPr/>
        </p:nvGrpSpPr>
        <p:grpSpPr>
          <a:xfrm>
            <a:off x="6353084" y="4851589"/>
            <a:ext cx="4437876" cy="523220"/>
            <a:chOff x="6353084" y="4814011"/>
            <a:chExt cx="4437876" cy="523220"/>
          </a:xfrm>
        </p:grpSpPr>
        <p:sp>
          <p:nvSpPr>
            <p:cNvPr id="80" name="文本框 79">
              <a:extLst>
                <a:ext uri="{FF2B5EF4-FFF2-40B4-BE49-F238E27FC236}">
                  <a16:creationId xmlns:a16="http://schemas.microsoft.com/office/drawing/2014/main" id="{3ADD8BE3-BEA6-48F8-BD41-F7F4CA0F2EC4}"/>
                </a:ext>
              </a:extLst>
            </p:cNvPr>
            <p:cNvSpPr txBox="1"/>
            <p:nvPr/>
          </p:nvSpPr>
          <p:spPr>
            <a:xfrm>
              <a:off x="7621178"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sp>
          <p:nvSpPr>
            <p:cNvPr id="81" name="文本框 80">
              <a:extLst>
                <a:ext uri="{FF2B5EF4-FFF2-40B4-BE49-F238E27FC236}">
                  <a16:creationId xmlns:a16="http://schemas.microsoft.com/office/drawing/2014/main" id="{7E7AB618-9EFA-4E9C-9CCE-C340415226F2}"/>
                </a:ext>
              </a:extLst>
            </p:cNvPr>
            <p:cNvSpPr txBox="1"/>
            <p:nvPr/>
          </p:nvSpPr>
          <p:spPr>
            <a:xfrm>
              <a:off x="6353084"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sp>
          <p:nvSpPr>
            <p:cNvPr id="86" name="文本框 85">
              <a:extLst>
                <a:ext uri="{FF2B5EF4-FFF2-40B4-BE49-F238E27FC236}">
                  <a16:creationId xmlns:a16="http://schemas.microsoft.com/office/drawing/2014/main" id="{14C2D1D7-9314-470E-88F5-EED7748AE646}"/>
                </a:ext>
              </a:extLst>
            </p:cNvPr>
            <p:cNvSpPr txBox="1"/>
            <p:nvPr/>
          </p:nvSpPr>
          <p:spPr>
            <a:xfrm>
              <a:off x="8889272"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sp>
          <p:nvSpPr>
            <p:cNvPr id="87" name="文本框 86">
              <a:extLst>
                <a:ext uri="{FF2B5EF4-FFF2-40B4-BE49-F238E27FC236}">
                  <a16:creationId xmlns:a16="http://schemas.microsoft.com/office/drawing/2014/main" id="{D449F1F0-1AFE-4D3D-8910-D240D5D0643A}"/>
                </a:ext>
              </a:extLst>
            </p:cNvPr>
            <p:cNvSpPr txBox="1"/>
            <p:nvPr/>
          </p:nvSpPr>
          <p:spPr>
            <a:xfrm>
              <a:off x="10157366"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grpSp>
      <p:grpSp>
        <p:nvGrpSpPr>
          <p:cNvPr id="46" name="组合 45">
            <a:extLst>
              <a:ext uri="{FF2B5EF4-FFF2-40B4-BE49-F238E27FC236}">
                <a16:creationId xmlns:a16="http://schemas.microsoft.com/office/drawing/2014/main" id="{FABF3BBA-E7D5-4AE2-AC03-6479665B12E8}"/>
              </a:ext>
            </a:extLst>
          </p:cNvPr>
          <p:cNvGrpSpPr/>
          <p:nvPr/>
        </p:nvGrpSpPr>
        <p:grpSpPr>
          <a:xfrm>
            <a:off x="6974750" y="4500842"/>
            <a:ext cx="4437877" cy="523220"/>
            <a:chOff x="6987131" y="4007481"/>
            <a:chExt cx="4437877" cy="523220"/>
          </a:xfrm>
        </p:grpSpPr>
        <p:sp>
          <p:nvSpPr>
            <p:cNvPr id="88" name="文本框 87">
              <a:extLst>
                <a:ext uri="{FF2B5EF4-FFF2-40B4-BE49-F238E27FC236}">
                  <a16:creationId xmlns:a16="http://schemas.microsoft.com/office/drawing/2014/main" id="{5E27EEA0-2F96-49D4-8B8A-607D1348D636}"/>
                </a:ext>
              </a:extLst>
            </p:cNvPr>
            <p:cNvSpPr txBox="1"/>
            <p:nvPr/>
          </p:nvSpPr>
          <p:spPr>
            <a:xfrm>
              <a:off x="6987131"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sp>
          <p:nvSpPr>
            <p:cNvPr id="89" name="文本框 88">
              <a:extLst>
                <a:ext uri="{FF2B5EF4-FFF2-40B4-BE49-F238E27FC236}">
                  <a16:creationId xmlns:a16="http://schemas.microsoft.com/office/drawing/2014/main" id="{C4BAD780-BE5D-40D6-B5C9-D61A07F48AC7}"/>
                </a:ext>
              </a:extLst>
            </p:cNvPr>
            <p:cNvSpPr txBox="1"/>
            <p:nvPr/>
          </p:nvSpPr>
          <p:spPr>
            <a:xfrm>
              <a:off x="8255225"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sp>
          <p:nvSpPr>
            <p:cNvPr id="90" name="文本框 89">
              <a:extLst>
                <a:ext uri="{FF2B5EF4-FFF2-40B4-BE49-F238E27FC236}">
                  <a16:creationId xmlns:a16="http://schemas.microsoft.com/office/drawing/2014/main" id="{97B9E2A1-4D21-44C3-B81E-2618BD396A8E}"/>
                </a:ext>
              </a:extLst>
            </p:cNvPr>
            <p:cNvSpPr txBox="1"/>
            <p:nvPr/>
          </p:nvSpPr>
          <p:spPr>
            <a:xfrm>
              <a:off x="9523319"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sp>
          <p:nvSpPr>
            <p:cNvPr id="91" name="文本框 90">
              <a:extLst>
                <a:ext uri="{FF2B5EF4-FFF2-40B4-BE49-F238E27FC236}">
                  <a16:creationId xmlns:a16="http://schemas.microsoft.com/office/drawing/2014/main" id="{D79F8D3D-CDFE-4365-84B7-FF1024F75A29}"/>
                </a:ext>
              </a:extLst>
            </p:cNvPr>
            <p:cNvSpPr txBox="1"/>
            <p:nvPr/>
          </p:nvSpPr>
          <p:spPr>
            <a:xfrm>
              <a:off x="10791414"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grpSp>
    </p:spTree>
    <p:custDataLst>
      <p:tags r:id="rId1"/>
    </p:custDataLst>
    <p:extLst>
      <p:ext uri="{BB962C8B-B14F-4D97-AF65-F5344CB8AC3E}">
        <p14:creationId xmlns:p14="http://schemas.microsoft.com/office/powerpoint/2010/main" val="824833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p:cTn id="7" dur="500" fill="hold"/>
                                        <p:tgtEl>
                                          <p:spTgt spid="84"/>
                                        </p:tgtEl>
                                        <p:attrNameLst>
                                          <p:attrName>ppt_w</p:attrName>
                                        </p:attrNameLst>
                                      </p:cBhvr>
                                      <p:tavLst>
                                        <p:tav tm="0">
                                          <p:val>
                                            <p:fltVal val="0"/>
                                          </p:val>
                                        </p:tav>
                                        <p:tav tm="100000">
                                          <p:val>
                                            <p:strVal val="#ppt_w"/>
                                          </p:val>
                                        </p:tav>
                                      </p:tavLst>
                                    </p:anim>
                                    <p:anim calcmode="lin" valueType="num">
                                      <p:cBhvr>
                                        <p:cTn id="8" dur="500" fill="hold"/>
                                        <p:tgtEl>
                                          <p:spTgt spid="84"/>
                                        </p:tgtEl>
                                        <p:attrNameLst>
                                          <p:attrName>ppt_h</p:attrName>
                                        </p:attrNameLst>
                                      </p:cBhvr>
                                      <p:tavLst>
                                        <p:tav tm="0">
                                          <p:val>
                                            <p:fltVal val="0"/>
                                          </p:val>
                                        </p:tav>
                                        <p:tav tm="100000">
                                          <p:val>
                                            <p:strVal val="#ppt_h"/>
                                          </p:val>
                                        </p:tav>
                                      </p:tavLst>
                                    </p:anim>
                                    <p:animEffect transition="in" filter="fade">
                                      <p:cBhvr>
                                        <p:cTn id="9" dur="500"/>
                                        <p:tgtEl>
                                          <p:spTgt spid="84"/>
                                        </p:tgtEl>
                                      </p:cBhvr>
                                    </p:animEffect>
                                  </p:childTnLst>
                                </p:cTn>
                              </p:par>
                            </p:childTnLst>
                          </p:cTn>
                        </p:par>
                        <p:par>
                          <p:cTn id="10" fill="hold">
                            <p:stCondLst>
                              <p:cond delay="500"/>
                            </p:stCondLst>
                            <p:childTnLst>
                              <p:par>
                                <p:cTn id="11" presetID="1" presetClass="entr" presetSubtype="0" fill="hold" grpId="0" nodeType="afterEffect">
                                  <p:stCondLst>
                                    <p:cond delay="0"/>
                                  </p:stCondLst>
                                  <p:iterate type="lt">
                                    <p:tmAbs val="100"/>
                                  </p:iterate>
                                  <p:childTnLst>
                                    <p:set>
                                      <p:cBhvr>
                                        <p:cTn id="12" dur="1" fill="hold">
                                          <p:stCondLst>
                                            <p:cond delay="0"/>
                                          </p:stCondLst>
                                        </p:cTn>
                                        <p:tgtEl>
                                          <p:spTgt spid="8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wipe(left)">
                                      <p:cBhvr>
                                        <p:cTn id="17" dur="1000"/>
                                        <p:tgtEl>
                                          <p:spTgt spid="44"/>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1" fill="hold" nodeType="clickEffect">
                                  <p:stCondLst>
                                    <p:cond delay="0"/>
                                  </p:stCondLst>
                                  <p:childTnLst>
                                    <p:set>
                                      <p:cBhvr>
                                        <p:cTn id="21" dur="1" fill="hold">
                                          <p:stCondLst>
                                            <p:cond delay="0"/>
                                          </p:stCondLst>
                                        </p:cTn>
                                        <p:tgtEl>
                                          <p:spTgt spid="46"/>
                                        </p:tgtEl>
                                        <p:attrNameLst>
                                          <p:attrName>style.visibility</p:attrName>
                                        </p:attrNameLst>
                                      </p:cBhvr>
                                      <p:to>
                                        <p:strVal val="visible"/>
                                      </p:to>
                                    </p:set>
                                    <p:anim calcmode="lin" valueType="num">
                                      <p:cBhvr additive="base">
                                        <p:cTn id="22" dur="500"/>
                                        <p:tgtEl>
                                          <p:spTgt spid="46"/>
                                        </p:tgtEl>
                                        <p:attrNameLst>
                                          <p:attrName>ppt_y</p:attrName>
                                        </p:attrNameLst>
                                      </p:cBhvr>
                                      <p:tavLst>
                                        <p:tav tm="0">
                                          <p:val>
                                            <p:strVal val="#ppt_y-#ppt_h*1.125000"/>
                                          </p:val>
                                        </p:tav>
                                        <p:tav tm="100000">
                                          <p:val>
                                            <p:strVal val="#ppt_y"/>
                                          </p:val>
                                        </p:tav>
                                      </p:tavLst>
                                    </p:anim>
                                    <p:animEffect transition="in" filter="wipe(down)">
                                      <p:cBhvr>
                                        <p:cTn id="23" dur="500"/>
                                        <p:tgtEl>
                                          <p:spTgt spid="46"/>
                                        </p:tgtEl>
                                      </p:cBhvr>
                                    </p:animEffect>
                                  </p:childTnLst>
                                </p:cTn>
                              </p:par>
                            </p:childTnLst>
                          </p:cTn>
                        </p:par>
                      </p:childTnLst>
                    </p:cTn>
                  </p:par>
                  <p:par>
                    <p:cTn id="24" fill="hold">
                      <p:stCondLst>
                        <p:cond delay="indefinite"/>
                      </p:stCondLst>
                      <p:childTnLst>
                        <p:par>
                          <p:cTn id="25" fill="hold">
                            <p:stCondLst>
                              <p:cond delay="0"/>
                            </p:stCondLst>
                            <p:childTnLst>
                              <p:par>
                                <p:cTn id="26" presetID="12" presetClass="entr" presetSubtype="4" fill="hold" nodeType="clickEffect">
                                  <p:stCondLst>
                                    <p:cond delay="0"/>
                                  </p:stCondLst>
                                  <p:childTnLst>
                                    <p:set>
                                      <p:cBhvr>
                                        <p:cTn id="27" dur="1" fill="hold">
                                          <p:stCondLst>
                                            <p:cond delay="0"/>
                                          </p:stCondLst>
                                        </p:cTn>
                                        <p:tgtEl>
                                          <p:spTgt spid="45"/>
                                        </p:tgtEl>
                                        <p:attrNameLst>
                                          <p:attrName>style.visibility</p:attrName>
                                        </p:attrNameLst>
                                      </p:cBhvr>
                                      <p:to>
                                        <p:strVal val="visible"/>
                                      </p:to>
                                    </p:set>
                                    <p:anim calcmode="lin" valueType="num">
                                      <p:cBhvr additive="base">
                                        <p:cTn id="28" dur="500"/>
                                        <p:tgtEl>
                                          <p:spTgt spid="45"/>
                                        </p:tgtEl>
                                        <p:attrNameLst>
                                          <p:attrName>ppt_y</p:attrName>
                                        </p:attrNameLst>
                                      </p:cBhvr>
                                      <p:tavLst>
                                        <p:tav tm="0">
                                          <p:val>
                                            <p:strVal val="#ppt_y+#ppt_h*1.125000"/>
                                          </p:val>
                                        </p:tav>
                                        <p:tav tm="100000">
                                          <p:val>
                                            <p:strVal val="#ppt_y"/>
                                          </p:val>
                                        </p:tav>
                                      </p:tavLst>
                                    </p:anim>
                                    <p:animEffect transition="in" filter="wipe(up)">
                                      <p:cBhvr>
                                        <p:cTn id="2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5" grpId="0"/>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EE792BBA-BEF8-439E-ACB0-E15B43211C0E}"/>
              </a:ext>
            </a:extLst>
          </p:cNvPr>
          <p:cNvGrpSpPr/>
          <p:nvPr/>
        </p:nvGrpSpPr>
        <p:grpSpPr>
          <a:xfrm>
            <a:off x="10148021" y="1366887"/>
            <a:ext cx="4386664" cy="720885"/>
            <a:chOff x="2457679" y="1366887"/>
            <a:chExt cx="4386664" cy="720885"/>
          </a:xfrm>
        </p:grpSpPr>
        <p:grpSp>
          <p:nvGrpSpPr>
            <p:cNvPr id="44" name="组合 43">
              <a:extLst>
                <a:ext uri="{FF2B5EF4-FFF2-40B4-BE49-F238E27FC236}">
                  <a16:creationId xmlns:a16="http://schemas.microsoft.com/office/drawing/2014/main" id="{A83FE89B-88EA-4323-94F5-3E6DE64E5228}"/>
                </a:ext>
              </a:extLst>
            </p:cNvPr>
            <p:cNvGrpSpPr/>
            <p:nvPr/>
          </p:nvGrpSpPr>
          <p:grpSpPr>
            <a:xfrm>
              <a:off x="2457679" y="1405518"/>
              <a:ext cx="4386664" cy="682254"/>
              <a:chOff x="6351358" y="4531313"/>
              <a:chExt cx="5087298" cy="791223"/>
            </a:xfrm>
          </p:grpSpPr>
          <p:cxnSp>
            <p:nvCxnSpPr>
              <p:cNvPr id="20" name="直接连接符 19">
                <a:extLst>
                  <a:ext uri="{FF2B5EF4-FFF2-40B4-BE49-F238E27FC236}">
                    <a16:creationId xmlns:a16="http://schemas.microsoft.com/office/drawing/2014/main" id="{3A77DDB0-BD5C-4306-BB89-8DE64589F3F7}"/>
                  </a:ext>
                </a:extLst>
              </p:cNvPr>
              <p:cNvCxnSpPr>
                <a:cxnSpLocks/>
              </p:cNvCxnSpPr>
              <p:nvPr/>
            </p:nvCxnSpPr>
            <p:spPr>
              <a:xfrm>
                <a:off x="6351358"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BC241D77-99E7-4661-BB17-EEFDC4B74221}"/>
                  </a:ext>
                </a:extLst>
              </p:cNvPr>
              <p:cNvCxnSpPr>
                <a:cxnSpLocks/>
              </p:cNvCxnSpPr>
              <p:nvPr/>
            </p:nvCxnSpPr>
            <p:spPr>
              <a:xfrm>
                <a:off x="6984952" y="4534035"/>
                <a:ext cx="0" cy="787963"/>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A869912A-F2F4-4AC8-B84D-EF05106582DB}"/>
                  </a:ext>
                </a:extLst>
              </p:cNvPr>
              <p:cNvCxnSpPr>
                <a:cxnSpLocks/>
              </p:cNvCxnSpPr>
              <p:nvPr/>
            </p:nvCxnSpPr>
            <p:spPr>
              <a:xfrm>
                <a:off x="6984952" y="4531313"/>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E372ED78-8749-44B1-A3F9-ACC0D289F795}"/>
                  </a:ext>
                </a:extLst>
              </p:cNvPr>
              <p:cNvCxnSpPr>
                <a:cxnSpLocks/>
              </p:cNvCxnSpPr>
              <p:nvPr/>
            </p:nvCxnSpPr>
            <p:spPr>
              <a:xfrm>
                <a:off x="7618546"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6DDBE370-5747-4A55-9BCE-99B331B58853}"/>
                  </a:ext>
                </a:extLst>
              </p:cNvPr>
              <p:cNvCxnSpPr>
                <a:cxnSpLocks/>
              </p:cNvCxnSpPr>
              <p:nvPr/>
            </p:nvCxnSpPr>
            <p:spPr>
              <a:xfrm>
                <a:off x="7618546"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6661B50F-E6B8-4E59-BAC3-32300D677190}"/>
                  </a:ext>
                </a:extLst>
              </p:cNvPr>
              <p:cNvCxnSpPr>
                <a:cxnSpLocks/>
              </p:cNvCxnSpPr>
              <p:nvPr/>
            </p:nvCxnSpPr>
            <p:spPr>
              <a:xfrm>
                <a:off x="8252140"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7FB3AAFB-B4A1-42D5-B272-99D62FE32078}"/>
                  </a:ext>
                </a:extLst>
              </p:cNvPr>
              <p:cNvCxnSpPr>
                <a:cxnSpLocks/>
              </p:cNvCxnSpPr>
              <p:nvPr/>
            </p:nvCxnSpPr>
            <p:spPr>
              <a:xfrm>
                <a:off x="8252140" y="4531313"/>
                <a:ext cx="658222"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71F216BF-F2CC-4BD2-99ED-E9389FD4E9E5}"/>
                  </a:ext>
                </a:extLst>
              </p:cNvPr>
              <p:cNvCxnSpPr>
                <a:cxnSpLocks/>
              </p:cNvCxnSpPr>
              <p:nvPr/>
            </p:nvCxnSpPr>
            <p:spPr>
              <a:xfrm>
                <a:off x="8910362"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6EAD3C07-A198-41A3-8EF9-340472CFC00F}"/>
                  </a:ext>
                </a:extLst>
              </p:cNvPr>
              <p:cNvCxnSpPr>
                <a:cxnSpLocks/>
              </p:cNvCxnSpPr>
              <p:nvPr/>
            </p:nvCxnSpPr>
            <p:spPr>
              <a:xfrm>
                <a:off x="8910362"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A1030999-280C-4342-B439-53EEF65BA547}"/>
                  </a:ext>
                </a:extLst>
              </p:cNvPr>
              <p:cNvCxnSpPr>
                <a:cxnSpLocks/>
              </p:cNvCxnSpPr>
              <p:nvPr/>
            </p:nvCxnSpPr>
            <p:spPr>
              <a:xfrm>
                <a:off x="9537874"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C5B8A00D-F921-4E84-B224-86FE587348DC}"/>
                  </a:ext>
                </a:extLst>
              </p:cNvPr>
              <p:cNvCxnSpPr>
                <a:cxnSpLocks/>
              </p:cNvCxnSpPr>
              <p:nvPr/>
            </p:nvCxnSpPr>
            <p:spPr>
              <a:xfrm>
                <a:off x="9537874" y="4531313"/>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E2DAFF31-7D84-49BF-B3DB-5B86510BC8D9}"/>
                  </a:ext>
                </a:extLst>
              </p:cNvPr>
              <p:cNvCxnSpPr>
                <a:cxnSpLocks/>
              </p:cNvCxnSpPr>
              <p:nvPr/>
            </p:nvCxnSpPr>
            <p:spPr>
              <a:xfrm>
                <a:off x="10171468"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47614608-2CCC-4E6B-A224-27D6009D25C7}"/>
                  </a:ext>
                </a:extLst>
              </p:cNvPr>
              <p:cNvCxnSpPr>
                <a:cxnSpLocks/>
              </p:cNvCxnSpPr>
              <p:nvPr/>
            </p:nvCxnSpPr>
            <p:spPr>
              <a:xfrm>
                <a:off x="10171468"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96519E28-FEFB-4903-99FD-0732327E64D9}"/>
                  </a:ext>
                </a:extLst>
              </p:cNvPr>
              <p:cNvCxnSpPr>
                <a:cxnSpLocks/>
              </p:cNvCxnSpPr>
              <p:nvPr/>
            </p:nvCxnSpPr>
            <p:spPr>
              <a:xfrm>
                <a:off x="10805062"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2C301B3C-0B44-4D87-BB1F-C52179B8653B}"/>
                  </a:ext>
                </a:extLst>
              </p:cNvPr>
              <p:cNvCxnSpPr>
                <a:cxnSpLocks/>
              </p:cNvCxnSpPr>
              <p:nvPr/>
            </p:nvCxnSpPr>
            <p:spPr>
              <a:xfrm>
                <a:off x="10805062" y="4531313"/>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nvGrpSpPr>
            <p:cNvPr id="45" name="组合 44">
              <a:extLst>
                <a:ext uri="{FF2B5EF4-FFF2-40B4-BE49-F238E27FC236}">
                  <a16:creationId xmlns:a16="http://schemas.microsoft.com/office/drawing/2014/main" id="{27669F19-BE9C-4574-BFB1-C0D80BDB16C4}"/>
                </a:ext>
              </a:extLst>
            </p:cNvPr>
            <p:cNvGrpSpPr/>
            <p:nvPr/>
          </p:nvGrpSpPr>
          <p:grpSpPr>
            <a:xfrm>
              <a:off x="2459167" y="1632257"/>
              <a:ext cx="3826682" cy="451161"/>
              <a:chOff x="6353084" y="4814011"/>
              <a:chExt cx="4437876" cy="523220"/>
            </a:xfrm>
          </p:grpSpPr>
          <p:sp>
            <p:nvSpPr>
              <p:cNvPr id="80" name="文本框 79">
                <a:extLst>
                  <a:ext uri="{FF2B5EF4-FFF2-40B4-BE49-F238E27FC236}">
                    <a16:creationId xmlns:a16="http://schemas.microsoft.com/office/drawing/2014/main" id="{3ADD8BE3-BEA6-48F8-BD41-F7F4CA0F2EC4}"/>
                  </a:ext>
                </a:extLst>
              </p:cNvPr>
              <p:cNvSpPr txBox="1"/>
              <p:nvPr/>
            </p:nvSpPr>
            <p:spPr>
              <a:xfrm>
                <a:off x="7621178"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sp>
            <p:nvSpPr>
              <p:cNvPr id="81" name="文本框 80">
                <a:extLst>
                  <a:ext uri="{FF2B5EF4-FFF2-40B4-BE49-F238E27FC236}">
                    <a16:creationId xmlns:a16="http://schemas.microsoft.com/office/drawing/2014/main" id="{7E7AB618-9EFA-4E9C-9CCE-C340415226F2}"/>
                  </a:ext>
                </a:extLst>
              </p:cNvPr>
              <p:cNvSpPr txBox="1"/>
              <p:nvPr/>
            </p:nvSpPr>
            <p:spPr>
              <a:xfrm>
                <a:off x="6353084"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sp>
            <p:nvSpPr>
              <p:cNvPr id="86" name="文本框 85">
                <a:extLst>
                  <a:ext uri="{FF2B5EF4-FFF2-40B4-BE49-F238E27FC236}">
                    <a16:creationId xmlns:a16="http://schemas.microsoft.com/office/drawing/2014/main" id="{14C2D1D7-9314-470E-88F5-EED7748AE646}"/>
                  </a:ext>
                </a:extLst>
              </p:cNvPr>
              <p:cNvSpPr txBox="1"/>
              <p:nvPr/>
            </p:nvSpPr>
            <p:spPr>
              <a:xfrm>
                <a:off x="8889272"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sp>
            <p:nvSpPr>
              <p:cNvPr id="87" name="文本框 86">
                <a:extLst>
                  <a:ext uri="{FF2B5EF4-FFF2-40B4-BE49-F238E27FC236}">
                    <a16:creationId xmlns:a16="http://schemas.microsoft.com/office/drawing/2014/main" id="{D449F1F0-1AFE-4D3D-8910-D240D5D0643A}"/>
                  </a:ext>
                </a:extLst>
              </p:cNvPr>
              <p:cNvSpPr txBox="1"/>
              <p:nvPr/>
            </p:nvSpPr>
            <p:spPr>
              <a:xfrm>
                <a:off x="10157366"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grpSp>
        <p:grpSp>
          <p:nvGrpSpPr>
            <p:cNvPr id="46" name="组合 45">
              <a:extLst>
                <a:ext uri="{FF2B5EF4-FFF2-40B4-BE49-F238E27FC236}">
                  <a16:creationId xmlns:a16="http://schemas.microsoft.com/office/drawing/2014/main" id="{FABF3BBA-E7D5-4AE2-AC03-6479665B12E8}"/>
                </a:ext>
              </a:extLst>
            </p:cNvPr>
            <p:cNvGrpSpPr/>
            <p:nvPr/>
          </p:nvGrpSpPr>
          <p:grpSpPr>
            <a:xfrm>
              <a:off x="2995216" y="1366887"/>
              <a:ext cx="3826683" cy="451161"/>
              <a:chOff x="6987131" y="4007481"/>
              <a:chExt cx="4437877" cy="523220"/>
            </a:xfrm>
          </p:grpSpPr>
          <p:sp>
            <p:nvSpPr>
              <p:cNvPr id="88" name="文本框 87">
                <a:extLst>
                  <a:ext uri="{FF2B5EF4-FFF2-40B4-BE49-F238E27FC236}">
                    <a16:creationId xmlns:a16="http://schemas.microsoft.com/office/drawing/2014/main" id="{5E27EEA0-2F96-49D4-8B8A-607D1348D636}"/>
                  </a:ext>
                </a:extLst>
              </p:cNvPr>
              <p:cNvSpPr txBox="1"/>
              <p:nvPr/>
            </p:nvSpPr>
            <p:spPr>
              <a:xfrm>
                <a:off x="6987131"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sp>
            <p:nvSpPr>
              <p:cNvPr id="89" name="文本框 88">
                <a:extLst>
                  <a:ext uri="{FF2B5EF4-FFF2-40B4-BE49-F238E27FC236}">
                    <a16:creationId xmlns:a16="http://schemas.microsoft.com/office/drawing/2014/main" id="{C4BAD780-BE5D-40D6-B5C9-D61A07F48AC7}"/>
                  </a:ext>
                </a:extLst>
              </p:cNvPr>
              <p:cNvSpPr txBox="1"/>
              <p:nvPr/>
            </p:nvSpPr>
            <p:spPr>
              <a:xfrm>
                <a:off x="8255225"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sp>
            <p:nvSpPr>
              <p:cNvPr id="90" name="文本框 89">
                <a:extLst>
                  <a:ext uri="{FF2B5EF4-FFF2-40B4-BE49-F238E27FC236}">
                    <a16:creationId xmlns:a16="http://schemas.microsoft.com/office/drawing/2014/main" id="{97B9E2A1-4D21-44C3-B81E-2618BD396A8E}"/>
                  </a:ext>
                </a:extLst>
              </p:cNvPr>
              <p:cNvSpPr txBox="1"/>
              <p:nvPr/>
            </p:nvSpPr>
            <p:spPr>
              <a:xfrm>
                <a:off x="9523319"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sp>
            <p:nvSpPr>
              <p:cNvPr id="91" name="文本框 90">
                <a:extLst>
                  <a:ext uri="{FF2B5EF4-FFF2-40B4-BE49-F238E27FC236}">
                    <a16:creationId xmlns:a16="http://schemas.microsoft.com/office/drawing/2014/main" id="{D79F8D3D-CDFE-4365-84B7-FF1024F75A29}"/>
                  </a:ext>
                </a:extLst>
              </p:cNvPr>
              <p:cNvSpPr txBox="1"/>
              <p:nvPr/>
            </p:nvSpPr>
            <p:spPr>
              <a:xfrm>
                <a:off x="10791414"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grpSp>
      </p:grpSp>
      <p:sp>
        <p:nvSpPr>
          <p:cNvPr id="18" name="矩形 17">
            <a:extLst>
              <a:ext uri="{FF2B5EF4-FFF2-40B4-BE49-F238E27FC236}">
                <a16:creationId xmlns:a16="http://schemas.microsoft.com/office/drawing/2014/main" id="{90B5948D-5DEC-45A0-BEFB-66F352DFE31E}"/>
              </a:ext>
            </a:extLst>
          </p:cNvPr>
          <p:cNvSpPr/>
          <p:nvPr/>
        </p:nvSpPr>
        <p:spPr>
          <a:xfrm>
            <a:off x="10260368" y="1353752"/>
            <a:ext cx="3140580" cy="8320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矩形 60">
            <a:extLst>
              <a:ext uri="{FF2B5EF4-FFF2-40B4-BE49-F238E27FC236}">
                <a16:creationId xmlns:a16="http://schemas.microsoft.com/office/drawing/2014/main" id="{496BAA15-DA9A-4771-9CBB-E4BB4D70CC44}"/>
              </a:ext>
            </a:extLst>
          </p:cNvPr>
          <p:cNvSpPr/>
          <p:nvPr/>
        </p:nvSpPr>
        <p:spPr>
          <a:xfrm>
            <a:off x="-698893" y="1353752"/>
            <a:ext cx="3140580" cy="8320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7" name="组合 6">
            <a:extLst>
              <a:ext uri="{FF2B5EF4-FFF2-40B4-BE49-F238E27FC236}">
                <a16:creationId xmlns:a16="http://schemas.microsoft.com/office/drawing/2014/main" id="{0A230AD2-D7DA-4F65-91AD-3F2F5131B5C3}"/>
              </a:ext>
            </a:extLst>
          </p:cNvPr>
          <p:cNvGrpSpPr/>
          <p:nvPr/>
        </p:nvGrpSpPr>
        <p:grpSpPr>
          <a:xfrm>
            <a:off x="1293704" y="1412997"/>
            <a:ext cx="9628037" cy="1125809"/>
            <a:chOff x="1098578" y="1401274"/>
            <a:chExt cx="9628037" cy="1125809"/>
          </a:xfrm>
        </p:grpSpPr>
        <p:cxnSp>
          <p:nvCxnSpPr>
            <p:cNvPr id="6" name="直接连接符 5">
              <a:extLst>
                <a:ext uri="{FF2B5EF4-FFF2-40B4-BE49-F238E27FC236}">
                  <a16:creationId xmlns:a16="http://schemas.microsoft.com/office/drawing/2014/main" id="{074550AC-DF59-4E5A-896C-B70F969DCD6C}"/>
                </a:ext>
              </a:extLst>
            </p:cNvPr>
            <p:cNvCxnSpPr/>
            <p:nvPr/>
          </p:nvCxnSpPr>
          <p:spPr>
            <a:xfrm>
              <a:off x="1992923" y="2180492"/>
              <a:ext cx="808892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6" name="图形 65">
              <a:extLst>
                <a:ext uri="{FF2B5EF4-FFF2-40B4-BE49-F238E27FC236}">
                  <a16:creationId xmlns:a16="http://schemas.microsoft.com/office/drawing/2014/main" id="{89401510-641F-486D-A72D-45E5BC8971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8578" y="1401274"/>
              <a:ext cx="1163975" cy="1125809"/>
            </a:xfrm>
            <a:prstGeom prst="rect">
              <a:avLst/>
            </a:prstGeom>
          </p:spPr>
        </p:pic>
        <p:pic>
          <p:nvPicPr>
            <p:cNvPr id="67" name="图形 66">
              <a:extLst>
                <a:ext uri="{FF2B5EF4-FFF2-40B4-BE49-F238E27FC236}">
                  <a16:creationId xmlns:a16="http://schemas.microsoft.com/office/drawing/2014/main" id="{431F2065-0417-449E-B651-489933998A5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62640" y="1401274"/>
              <a:ext cx="1163975" cy="1125809"/>
            </a:xfrm>
            <a:prstGeom prst="rect">
              <a:avLst/>
            </a:prstGeom>
          </p:spPr>
        </p:pic>
      </p:grpSp>
      <p:grpSp>
        <p:nvGrpSpPr>
          <p:cNvPr id="5" name="组合 4">
            <a:extLst>
              <a:ext uri="{FF2B5EF4-FFF2-40B4-BE49-F238E27FC236}">
                <a16:creationId xmlns:a16="http://schemas.microsoft.com/office/drawing/2014/main" id="{A5D9CDC1-F4F1-4B93-85BA-EBDADF59ED44}"/>
              </a:ext>
            </a:extLst>
          </p:cNvPr>
          <p:cNvGrpSpPr/>
          <p:nvPr/>
        </p:nvGrpSpPr>
        <p:grpSpPr>
          <a:xfrm>
            <a:off x="518643" y="3702131"/>
            <a:ext cx="5359941" cy="2150751"/>
            <a:chOff x="518643" y="3702131"/>
            <a:chExt cx="5359941" cy="2150751"/>
          </a:xfrm>
        </p:grpSpPr>
        <p:sp>
          <p:nvSpPr>
            <p:cNvPr id="71" name="矩形 70">
              <a:extLst>
                <a:ext uri="{FF2B5EF4-FFF2-40B4-BE49-F238E27FC236}">
                  <a16:creationId xmlns:a16="http://schemas.microsoft.com/office/drawing/2014/main" id="{85CDD020-5F94-48BF-B4C6-1F83D20DA60E}"/>
                </a:ext>
              </a:extLst>
            </p:cNvPr>
            <p:cNvSpPr/>
            <p:nvPr/>
          </p:nvSpPr>
          <p:spPr>
            <a:xfrm>
              <a:off x="518643" y="3702131"/>
              <a:ext cx="5359941"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79" name="矩形 78">
              <a:extLst>
                <a:ext uri="{FF2B5EF4-FFF2-40B4-BE49-F238E27FC236}">
                  <a16:creationId xmlns:a16="http://schemas.microsoft.com/office/drawing/2014/main" id="{04C84201-C2DF-4E50-A9AD-097E1C25C62D}"/>
                </a:ext>
              </a:extLst>
            </p:cNvPr>
            <p:cNvSpPr/>
            <p:nvPr/>
          </p:nvSpPr>
          <p:spPr>
            <a:xfrm>
              <a:off x="518643" y="4214002"/>
              <a:ext cx="5359941" cy="16388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8" name="椭圆 7">
            <a:extLst>
              <a:ext uri="{FF2B5EF4-FFF2-40B4-BE49-F238E27FC236}">
                <a16:creationId xmlns:a16="http://schemas.microsoft.com/office/drawing/2014/main" id="{98A76B2A-4328-4120-AFF3-945841430428}"/>
              </a:ext>
            </a:extLst>
          </p:cNvPr>
          <p:cNvSpPr/>
          <p:nvPr/>
        </p:nvSpPr>
        <p:spPr>
          <a:xfrm>
            <a:off x="729945" y="442501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4B097FF-2964-40F0-96F0-4DE34D201316}"/>
              </a:ext>
            </a:extLst>
          </p:cNvPr>
          <p:cNvSpPr txBox="1"/>
          <p:nvPr/>
        </p:nvSpPr>
        <p:spPr>
          <a:xfrm>
            <a:off x="940960" y="4345857"/>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传输媒体</a:t>
            </a:r>
            <a:r>
              <a:rPr lang="zh-CN" altLang="en-US" b="1" dirty="0"/>
              <a:t>（介质）</a:t>
            </a:r>
          </a:p>
        </p:txBody>
      </p:sp>
      <p:sp>
        <p:nvSpPr>
          <p:cNvPr id="82" name="椭圆 81">
            <a:extLst>
              <a:ext uri="{FF2B5EF4-FFF2-40B4-BE49-F238E27FC236}">
                <a16:creationId xmlns:a16="http://schemas.microsoft.com/office/drawing/2014/main" id="{C8A1AA8B-0407-4EF1-A517-DFF66B5C76A4}"/>
              </a:ext>
            </a:extLst>
          </p:cNvPr>
          <p:cNvSpPr/>
          <p:nvPr/>
        </p:nvSpPr>
        <p:spPr>
          <a:xfrm>
            <a:off x="729945" y="4913087"/>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文本框 82">
            <a:extLst>
              <a:ext uri="{FF2B5EF4-FFF2-40B4-BE49-F238E27FC236}">
                <a16:creationId xmlns:a16="http://schemas.microsoft.com/office/drawing/2014/main" id="{802B29BA-97E1-4035-8228-AE5FEDDF3062}"/>
              </a:ext>
            </a:extLst>
          </p:cNvPr>
          <p:cNvSpPr txBox="1"/>
          <p:nvPr/>
        </p:nvSpPr>
        <p:spPr>
          <a:xfrm>
            <a:off x="940960" y="4833928"/>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物理接口</a:t>
            </a:r>
            <a:endParaRPr lang="zh-CN" altLang="en-US" b="1" dirty="0"/>
          </a:p>
        </p:txBody>
      </p:sp>
      <p:sp>
        <p:nvSpPr>
          <p:cNvPr id="84" name="椭圆 83">
            <a:extLst>
              <a:ext uri="{FF2B5EF4-FFF2-40B4-BE49-F238E27FC236}">
                <a16:creationId xmlns:a16="http://schemas.microsoft.com/office/drawing/2014/main" id="{63748F61-360A-4510-95E4-0298C4A20A3E}"/>
              </a:ext>
            </a:extLst>
          </p:cNvPr>
          <p:cNvSpPr/>
          <p:nvPr/>
        </p:nvSpPr>
        <p:spPr>
          <a:xfrm>
            <a:off x="729945" y="5401157"/>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文本框 84">
            <a:extLst>
              <a:ext uri="{FF2B5EF4-FFF2-40B4-BE49-F238E27FC236}">
                <a16:creationId xmlns:a16="http://schemas.microsoft.com/office/drawing/2014/main" id="{0E40F038-7F44-4F4A-82F4-2CEB6E32620D}"/>
              </a:ext>
            </a:extLst>
          </p:cNvPr>
          <p:cNvSpPr txBox="1"/>
          <p:nvPr/>
        </p:nvSpPr>
        <p:spPr>
          <a:xfrm>
            <a:off x="940960" y="5321998"/>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信号</a:t>
            </a:r>
            <a:r>
              <a:rPr lang="zh-CN" altLang="en-US" b="1" dirty="0"/>
              <a:t>表示比特</a:t>
            </a:r>
            <a:r>
              <a:rPr lang="en-US" altLang="zh-CN" b="1" dirty="0"/>
              <a:t>0</a:t>
            </a:r>
            <a:r>
              <a:rPr lang="zh-CN" altLang="en-US" b="1" dirty="0"/>
              <a:t>和</a:t>
            </a:r>
            <a:r>
              <a:rPr lang="en-US" altLang="zh-CN" b="1" dirty="0"/>
              <a:t>1</a:t>
            </a:r>
            <a:endParaRPr lang="zh-CN" altLang="en-US" b="1" dirty="0"/>
          </a:p>
        </p:txBody>
      </p:sp>
      <p:grpSp>
        <p:nvGrpSpPr>
          <p:cNvPr id="77" name="组合 76">
            <a:extLst>
              <a:ext uri="{FF2B5EF4-FFF2-40B4-BE49-F238E27FC236}">
                <a16:creationId xmlns:a16="http://schemas.microsoft.com/office/drawing/2014/main" id="{98F77C37-0DD1-41E6-AB84-58A1CA8A74BE}"/>
              </a:ext>
            </a:extLst>
          </p:cNvPr>
          <p:cNvGrpSpPr/>
          <p:nvPr/>
        </p:nvGrpSpPr>
        <p:grpSpPr>
          <a:xfrm>
            <a:off x="6351358" y="4531313"/>
            <a:ext cx="5087298" cy="791223"/>
            <a:chOff x="6351358" y="4531313"/>
            <a:chExt cx="5087298" cy="791223"/>
          </a:xfrm>
        </p:grpSpPr>
        <p:cxnSp>
          <p:nvCxnSpPr>
            <p:cNvPr id="78" name="直接连接符 77">
              <a:extLst>
                <a:ext uri="{FF2B5EF4-FFF2-40B4-BE49-F238E27FC236}">
                  <a16:creationId xmlns:a16="http://schemas.microsoft.com/office/drawing/2014/main" id="{438D2C83-5872-4B37-91DB-8D7B6FC7EC7F}"/>
                </a:ext>
              </a:extLst>
            </p:cNvPr>
            <p:cNvCxnSpPr>
              <a:cxnSpLocks/>
            </p:cNvCxnSpPr>
            <p:nvPr/>
          </p:nvCxnSpPr>
          <p:spPr>
            <a:xfrm>
              <a:off x="6351358"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2673CD1C-1795-4E23-9D68-88B761E8AD2E}"/>
                </a:ext>
              </a:extLst>
            </p:cNvPr>
            <p:cNvCxnSpPr>
              <a:cxnSpLocks/>
            </p:cNvCxnSpPr>
            <p:nvPr/>
          </p:nvCxnSpPr>
          <p:spPr>
            <a:xfrm>
              <a:off x="6984952" y="4534035"/>
              <a:ext cx="0" cy="787963"/>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E4503921-5BE8-42BD-B9AB-77A178220C46}"/>
                </a:ext>
              </a:extLst>
            </p:cNvPr>
            <p:cNvCxnSpPr>
              <a:cxnSpLocks/>
            </p:cNvCxnSpPr>
            <p:nvPr/>
          </p:nvCxnSpPr>
          <p:spPr>
            <a:xfrm>
              <a:off x="6984952" y="4531313"/>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D1FD5610-B956-4FB0-8FC1-E22D1084485A}"/>
                </a:ext>
              </a:extLst>
            </p:cNvPr>
            <p:cNvCxnSpPr>
              <a:cxnSpLocks/>
            </p:cNvCxnSpPr>
            <p:nvPr/>
          </p:nvCxnSpPr>
          <p:spPr>
            <a:xfrm>
              <a:off x="7618546"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3F223A9E-1414-4D52-B15E-14B63041E5A9}"/>
                </a:ext>
              </a:extLst>
            </p:cNvPr>
            <p:cNvCxnSpPr>
              <a:cxnSpLocks/>
            </p:cNvCxnSpPr>
            <p:nvPr/>
          </p:nvCxnSpPr>
          <p:spPr>
            <a:xfrm>
              <a:off x="7618546"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EF716D29-1322-43D6-84CC-8F4034EEEF74}"/>
                </a:ext>
              </a:extLst>
            </p:cNvPr>
            <p:cNvCxnSpPr>
              <a:cxnSpLocks/>
            </p:cNvCxnSpPr>
            <p:nvPr/>
          </p:nvCxnSpPr>
          <p:spPr>
            <a:xfrm>
              <a:off x="8252140"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15DDC503-C7CD-4DF8-88DF-4D5B3F171CC5}"/>
                </a:ext>
              </a:extLst>
            </p:cNvPr>
            <p:cNvCxnSpPr>
              <a:cxnSpLocks/>
            </p:cNvCxnSpPr>
            <p:nvPr/>
          </p:nvCxnSpPr>
          <p:spPr>
            <a:xfrm>
              <a:off x="8252140" y="4531313"/>
              <a:ext cx="658222"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64681B93-63DB-45F9-8E1A-BF98E48DBA88}"/>
                </a:ext>
              </a:extLst>
            </p:cNvPr>
            <p:cNvCxnSpPr>
              <a:cxnSpLocks/>
            </p:cNvCxnSpPr>
            <p:nvPr/>
          </p:nvCxnSpPr>
          <p:spPr>
            <a:xfrm>
              <a:off x="8910362"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C9DD8EEE-940E-42E4-B38A-1C9DBC0AF63C}"/>
                </a:ext>
              </a:extLst>
            </p:cNvPr>
            <p:cNvCxnSpPr>
              <a:cxnSpLocks/>
            </p:cNvCxnSpPr>
            <p:nvPr/>
          </p:nvCxnSpPr>
          <p:spPr>
            <a:xfrm>
              <a:off x="8910362"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D9E01FA2-72C0-45FF-A277-AEDC943DBA01}"/>
                </a:ext>
              </a:extLst>
            </p:cNvPr>
            <p:cNvCxnSpPr>
              <a:cxnSpLocks/>
            </p:cNvCxnSpPr>
            <p:nvPr/>
          </p:nvCxnSpPr>
          <p:spPr>
            <a:xfrm>
              <a:off x="9537874"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15C67456-0D3C-4C17-BFE1-D19B3CD39F51}"/>
                </a:ext>
              </a:extLst>
            </p:cNvPr>
            <p:cNvCxnSpPr>
              <a:cxnSpLocks/>
            </p:cNvCxnSpPr>
            <p:nvPr/>
          </p:nvCxnSpPr>
          <p:spPr>
            <a:xfrm>
              <a:off x="9537874" y="4531313"/>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450B6B6C-CD67-45E2-AD8A-95D582597521}"/>
                </a:ext>
              </a:extLst>
            </p:cNvPr>
            <p:cNvCxnSpPr>
              <a:cxnSpLocks/>
            </p:cNvCxnSpPr>
            <p:nvPr/>
          </p:nvCxnSpPr>
          <p:spPr>
            <a:xfrm>
              <a:off x="10171468"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0AEC6B99-D266-4A86-947D-E09E0517A42E}"/>
                </a:ext>
              </a:extLst>
            </p:cNvPr>
            <p:cNvCxnSpPr>
              <a:cxnSpLocks/>
            </p:cNvCxnSpPr>
            <p:nvPr/>
          </p:nvCxnSpPr>
          <p:spPr>
            <a:xfrm>
              <a:off x="10171468" y="5322536"/>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10720AEB-CF9D-4406-A93D-1B20A2B0DB9E}"/>
                </a:ext>
              </a:extLst>
            </p:cNvPr>
            <p:cNvCxnSpPr>
              <a:cxnSpLocks/>
            </p:cNvCxnSpPr>
            <p:nvPr/>
          </p:nvCxnSpPr>
          <p:spPr>
            <a:xfrm>
              <a:off x="10805062" y="4546547"/>
              <a:ext cx="0" cy="775451"/>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0DD5E9EB-6DCC-4FA1-9BD3-5B2431024A2E}"/>
                </a:ext>
              </a:extLst>
            </p:cNvPr>
            <p:cNvCxnSpPr>
              <a:cxnSpLocks/>
            </p:cNvCxnSpPr>
            <p:nvPr/>
          </p:nvCxnSpPr>
          <p:spPr>
            <a:xfrm>
              <a:off x="10805062" y="4531313"/>
              <a:ext cx="633594" cy="0"/>
            </a:xfrm>
            <a:prstGeom prst="line">
              <a:avLst/>
            </a:prstGeom>
            <a:ln w="508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nvGrpSpPr>
          <p:cNvPr id="106" name="组合 105">
            <a:extLst>
              <a:ext uri="{FF2B5EF4-FFF2-40B4-BE49-F238E27FC236}">
                <a16:creationId xmlns:a16="http://schemas.microsoft.com/office/drawing/2014/main" id="{327E4F5B-7BEF-4D3F-9FB8-0A062EBBD7B0}"/>
              </a:ext>
            </a:extLst>
          </p:cNvPr>
          <p:cNvGrpSpPr/>
          <p:nvPr/>
        </p:nvGrpSpPr>
        <p:grpSpPr>
          <a:xfrm>
            <a:off x="6353084" y="4851589"/>
            <a:ext cx="4437876" cy="523220"/>
            <a:chOff x="6353084" y="4814011"/>
            <a:chExt cx="4437876" cy="523220"/>
          </a:xfrm>
        </p:grpSpPr>
        <p:sp>
          <p:nvSpPr>
            <p:cNvPr id="107" name="文本框 106">
              <a:extLst>
                <a:ext uri="{FF2B5EF4-FFF2-40B4-BE49-F238E27FC236}">
                  <a16:creationId xmlns:a16="http://schemas.microsoft.com/office/drawing/2014/main" id="{41CF9264-8AF6-4CA0-AC4A-0A3CF7AF75D3}"/>
                </a:ext>
              </a:extLst>
            </p:cNvPr>
            <p:cNvSpPr txBox="1"/>
            <p:nvPr/>
          </p:nvSpPr>
          <p:spPr>
            <a:xfrm>
              <a:off x="7621178"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sp>
          <p:nvSpPr>
            <p:cNvPr id="108" name="文本框 107">
              <a:extLst>
                <a:ext uri="{FF2B5EF4-FFF2-40B4-BE49-F238E27FC236}">
                  <a16:creationId xmlns:a16="http://schemas.microsoft.com/office/drawing/2014/main" id="{6293577E-6015-4A26-896C-C55ACA4800C7}"/>
                </a:ext>
              </a:extLst>
            </p:cNvPr>
            <p:cNvSpPr txBox="1"/>
            <p:nvPr/>
          </p:nvSpPr>
          <p:spPr>
            <a:xfrm>
              <a:off x="6353084"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sp>
          <p:nvSpPr>
            <p:cNvPr id="109" name="文本框 108">
              <a:extLst>
                <a:ext uri="{FF2B5EF4-FFF2-40B4-BE49-F238E27FC236}">
                  <a16:creationId xmlns:a16="http://schemas.microsoft.com/office/drawing/2014/main" id="{2D2013C1-AFC2-4B03-8D06-A790D311CE4B}"/>
                </a:ext>
              </a:extLst>
            </p:cNvPr>
            <p:cNvSpPr txBox="1"/>
            <p:nvPr/>
          </p:nvSpPr>
          <p:spPr>
            <a:xfrm>
              <a:off x="8889272"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sp>
          <p:nvSpPr>
            <p:cNvPr id="110" name="文本框 109">
              <a:extLst>
                <a:ext uri="{FF2B5EF4-FFF2-40B4-BE49-F238E27FC236}">
                  <a16:creationId xmlns:a16="http://schemas.microsoft.com/office/drawing/2014/main" id="{4DF99A0D-2237-4983-8E24-1A5170E09E53}"/>
                </a:ext>
              </a:extLst>
            </p:cNvPr>
            <p:cNvSpPr txBox="1"/>
            <p:nvPr/>
          </p:nvSpPr>
          <p:spPr>
            <a:xfrm>
              <a:off x="10157366" y="4814011"/>
              <a:ext cx="633594" cy="523220"/>
            </a:xfrm>
            <a:prstGeom prst="rect">
              <a:avLst/>
            </a:prstGeom>
            <a:noFill/>
          </p:spPr>
          <p:txBody>
            <a:bodyPr wrap="square" rtlCol="0">
              <a:spAutoFit/>
            </a:bodyPr>
            <a:lstStyle/>
            <a:p>
              <a:pPr algn="ctr"/>
              <a:r>
                <a:rPr lang="en-US" altLang="zh-CN" sz="2800" b="1" dirty="0"/>
                <a:t>0</a:t>
              </a:r>
              <a:endParaRPr lang="zh-CN" altLang="en-US" sz="2800" b="1" dirty="0"/>
            </a:p>
          </p:txBody>
        </p:sp>
      </p:grpSp>
      <p:grpSp>
        <p:nvGrpSpPr>
          <p:cNvPr id="111" name="组合 110">
            <a:extLst>
              <a:ext uri="{FF2B5EF4-FFF2-40B4-BE49-F238E27FC236}">
                <a16:creationId xmlns:a16="http://schemas.microsoft.com/office/drawing/2014/main" id="{5494F992-587F-42A8-A885-BB6204E21A3F}"/>
              </a:ext>
            </a:extLst>
          </p:cNvPr>
          <p:cNvGrpSpPr/>
          <p:nvPr/>
        </p:nvGrpSpPr>
        <p:grpSpPr>
          <a:xfrm>
            <a:off x="6974750" y="4500842"/>
            <a:ext cx="4437877" cy="523220"/>
            <a:chOff x="6987131" y="4007481"/>
            <a:chExt cx="4437877" cy="523220"/>
          </a:xfrm>
        </p:grpSpPr>
        <p:sp>
          <p:nvSpPr>
            <p:cNvPr id="112" name="文本框 111">
              <a:extLst>
                <a:ext uri="{FF2B5EF4-FFF2-40B4-BE49-F238E27FC236}">
                  <a16:creationId xmlns:a16="http://schemas.microsoft.com/office/drawing/2014/main" id="{DA5FA815-160A-4957-BB31-F5C8F00D77BF}"/>
                </a:ext>
              </a:extLst>
            </p:cNvPr>
            <p:cNvSpPr txBox="1"/>
            <p:nvPr/>
          </p:nvSpPr>
          <p:spPr>
            <a:xfrm>
              <a:off x="6987131"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sp>
          <p:nvSpPr>
            <p:cNvPr id="113" name="文本框 112">
              <a:extLst>
                <a:ext uri="{FF2B5EF4-FFF2-40B4-BE49-F238E27FC236}">
                  <a16:creationId xmlns:a16="http://schemas.microsoft.com/office/drawing/2014/main" id="{4D0A8E73-96CF-4387-8013-67E2707602B6}"/>
                </a:ext>
              </a:extLst>
            </p:cNvPr>
            <p:cNvSpPr txBox="1"/>
            <p:nvPr/>
          </p:nvSpPr>
          <p:spPr>
            <a:xfrm>
              <a:off x="8255225"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sp>
          <p:nvSpPr>
            <p:cNvPr id="114" name="文本框 113">
              <a:extLst>
                <a:ext uri="{FF2B5EF4-FFF2-40B4-BE49-F238E27FC236}">
                  <a16:creationId xmlns:a16="http://schemas.microsoft.com/office/drawing/2014/main" id="{4DADA887-EC67-47EC-BE69-3128B61DA420}"/>
                </a:ext>
              </a:extLst>
            </p:cNvPr>
            <p:cNvSpPr txBox="1"/>
            <p:nvPr/>
          </p:nvSpPr>
          <p:spPr>
            <a:xfrm>
              <a:off x="9523319"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sp>
          <p:nvSpPr>
            <p:cNvPr id="115" name="文本框 114">
              <a:extLst>
                <a:ext uri="{FF2B5EF4-FFF2-40B4-BE49-F238E27FC236}">
                  <a16:creationId xmlns:a16="http://schemas.microsoft.com/office/drawing/2014/main" id="{2E0DD5C5-B0BF-4B70-8ABF-47C8296767EC}"/>
                </a:ext>
              </a:extLst>
            </p:cNvPr>
            <p:cNvSpPr txBox="1"/>
            <p:nvPr/>
          </p:nvSpPr>
          <p:spPr>
            <a:xfrm>
              <a:off x="10791414" y="4007481"/>
              <a:ext cx="633594" cy="523220"/>
            </a:xfrm>
            <a:prstGeom prst="rect">
              <a:avLst/>
            </a:prstGeom>
            <a:noFill/>
          </p:spPr>
          <p:txBody>
            <a:bodyPr wrap="square" rtlCol="0">
              <a:spAutoFit/>
            </a:bodyPr>
            <a:lstStyle/>
            <a:p>
              <a:pPr algn="ctr"/>
              <a:r>
                <a:rPr lang="en-US" altLang="zh-CN" sz="2800" b="1" dirty="0"/>
                <a:t>1</a:t>
              </a:r>
              <a:endParaRPr lang="zh-CN" altLang="en-US" sz="2800" b="1" dirty="0"/>
            </a:p>
          </p:txBody>
        </p:sp>
      </p:grpSp>
    </p:spTree>
    <p:custDataLst>
      <p:tags r:id="rId1"/>
    </p:custDataLst>
    <p:extLst>
      <p:ext uri="{BB962C8B-B14F-4D97-AF65-F5344CB8AC3E}">
        <p14:creationId xmlns:p14="http://schemas.microsoft.com/office/powerpoint/2010/main" val="3859483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2000" fill="hold"/>
                                        <p:tgtEl>
                                          <p:spTgt spid="11"/>
                                        </p:tgtEl>
                                        <p:attrNameLst>
                                          <p:attrName>ppt_x</p:attrName>
                                        </p:attrNameLst>
                                      </p:cBhvr>
                                      <p:tavLst>
                                        <p:tav tm="0">
                                          <p:val>
                                            <p:strVal val="0-#ppt_w/2"/>
                                          </p:val>
                                        </p:tav>
                                        <p:tav tm="100000">
                                          <p:val>
                                            <p:strVal val="#ppt_x"/>
                                          </p:val>
                                        </p:tav>
                                      </p:tavLst>
                                    </p:anim>
                                    <p:anim calcmode="lin" valueType="num">
                                      <p:cBhvr additive="base">
                                        <p:cTn id="8" dur="2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7" name="组合 6">
            <a:extLst>
              <a:ext uri="{FF2B5EF4-FFF2-40B4-BE49-F238E27FC236}">
                <a16:creationId xmlns:a16="http://schemas.microsoft.com/office/drawing/2014/main" id="{0A230AD2-D7DA-4F65-91AD-3F2F5131B5C3}"/>
              </a:ext>
            </a:extLst>
          </p:cNvPr>
          <p:cNvGrpSpPr/>
          <p:nvPr/>
        </p:nvGrpSpPr>
        <p:grpSpPr>
          <a:xfrm>
            <a:off x="1293704" y="1412997"/>
            <a:ext cx="9628037" cy="1125809"/>
            <a:chOff x="1098578" y="1401274"/>
            <a:chExt cx="9628037" cy="1125809"/>
          </a:xfrm>
        </p:grpSpPr>
        <p:cxnSp>
          <p:nvCxnSpPr>
            <p:cNvPr id="6" name="直接连接符 5">
              <a:extLst>
                <a:ext uri="{FF2B5EF4-FFF2-40B4-BE49-F238E27FC236}">
                  <a16:creationId xmlns:a16="http://schemas.microsoft.com/office/drawing/2014/main" id="{074550AC-DF59-4E5A-896C-B70F969DCD6C}"/>
                </a:ext>
              </a:extLst>
            </p:cNvPr>
            <p:cNvCxnSpPr/>
            <p:nvPr/>
          </p:nvCxnSpPr>
          <p:spPr>
            <a:xfrm>
              <a:off x="1992923" y="2180492"/>
              <a:ext cx="808892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6" name="图形 65">
              <a:extLst>
                <a:ext uri="{FF2B5EF4-FFF2-40B4-BE49-F238E27FC236}">
                  <a16:creationId xmlns:a16="http://schemas.microsoft.com/office/drawing/2014/main" id="{89401510-641F-486D-A72D-45E5BC8971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8578" y="1401274"/>
              <a:ext cx="1163975" cy="1125809"/>
            </a:xfrm>
            <a:prstGeom prst="rect">
              <a:avLst/>
            </a:prstGeom>
          </p:spPr>
        </p:pic>
        <p:pic>
          <p:nvPicPr>
            <p:cNvPr id="67" name="图形 66">
              <a:extLst>
                <a:ext uri="{FF2B5EF4-FFF2-40B4-BE49-F238E27FC236}">
                  <a16:creationId xmlns:a16="http://schemas.microsoft.com/office/drawing/2014/main" id="{431F2065-0417-449E-B651-489933998A5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62640" y="1401274"/>
              <a:ext cx="1163975" cy="1125809"/>
            </a:xfrm>
            <a:prstGeom prst="rect">
              <a:avLst/>
            </a:prstGeom>
          </p:spPr>
        </p:pic>
      </p:grpSp>
      <p:grpSp>
        <p:nvGrpSpPr>
          <p:cNvPr id="5" name="组合 4">
            <a:extLst>
              <a:ext uri="{FF2B5EF4-FFF2-40B4-BE49-F238E27FC236}">
                <a16:creationId xmlns:a16="http://schemas.microsoft.com/office/drawing/2014/main" id="{A5D9CDC1-F4F1-4B93-85BA-EBDADF59ED44}"/>
              </a:ext>
            </a:extLst>
          </p:cNvPr>
          <p:cNvGrpSpPr/>
          <p:nvPr/>
        </p:nvGrpSpPr>
        <p:grpSpPr>
          <a:xfrm>
            <a:off x="518643" y="3702131"/>
            <a:ext cx="5359941" cy="2150751"/>
            <a:chOff x="518643" y="3702131"/>
            <a:chExt cx="5359941" cy="2150751"/>
          </a:xfrm>
        </p:grpSpPr>
        <p:sp>
          <p:nvSpPr>
            <p:cNvPr id="71" name="矩形 70">
              <a:extLst>
                <a:ext uri="{FF2B5EF4-FFF2-40B4-BE49-F238E27FC236}">
                  <a16:creationId xmlns:a16="http://schemas.microsoft.com/office/drawing/2014/main" id="{85CDD020-5F94-48BF-B4C6-1F83D20DA60E}"/>
                </a:ext>
              </a:extLst>
            </p:cNvPr>
            <p:cNvSpPr/>
            <p:nvPr/>
          </p:nvSpPr>
          <p:spPr>
            <a:xfrm>
              <a:off x="518643" y="3702131"/>
              <a:ext cx="5359941"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79" name="矩形 78">
              <a:extLst>
                <a:ext uri="{FF2B5EF4-FFF2-40B4-BE49-F238E27FC236}">
                  <a16:creationId xmlns:a16="http://schemas.microsoft.com/office/drawing/2014/main" id="{04C84201-C2DF-4E50-A9AD-097E1C25C62D}"/>
                </a:ext>
              </a:extLst>
            </p:cNvPr>
            <p:cNvSpPr/>
            <p:nvPr/>
          </p:nvSpPr>
          <p:spPr>
            <a:xfrm>
              <a:off x="518643" y="4214002"/>
              <a:ext cx="5359941" cy="16388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8" name="椭圆 7">
            <a:extLst>
              <a:ext uri="{FF2B5EF4-FFF2-40B4-BE49-F238E27FC236}">
                <a16:creationId xmlns:a16="http://schemas.microsoft.com/office/drawing/2014/main" id="{98A76B2A-4328-4120-AFF3-945841430428}"/>
              </a:ext>
            </a:extLst>
          </p:cNvPr>
          <p:cNvSpPr/>
          <p:nvPr/>
        </p:nvSpPr>
        <p:spPr>
          <a:xfrm>
            <a:off x="729945" y="442501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4B097FF-2964-40F0-96F0-4DE34D201316}"/>
              </a:ext>
            </a:extLst>
          </p:cNvPr>
          <p:cNvSpPr txBox="1"/>
          <p:nvPr/>
        </p:nvSpPr>
        <p:spPr>
          <a:xfrm>
            <a:off x="940960" y="4345857"/>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传输媒体</a:t>
            </a:r>
            <a:r>
              <a:rPr lang="zh-CN" altLang="en-US" b="1" dirty="0"/>
              <a:t>（介质）</a:t>
            </a:r>
          </a:p>
        </p:txBody>
      </p:sp>
      <p:sp>
        <p:nvSpPr>
          <p:cNvPr id="82" name="椭圆 81">
            <a:extLst>
              <a:ext uri="{FF2B5EF4-FFF2-40B4-BE49-F238E27FC236}">
                <a16:creationId xmlns:a16="http://schemas.microsoft.com/office/drawing/2014/main" id="{C8A1AA8B-0407-4EF1-A517-DFF66B5C76A4}"/>
              </a:ext>
            </a:extLst>
          </p:cNvPr>
          <p:cNvSpPr/>
          <p:nvPr/>
        </p:nvSpPr>
        <p:spPr>
          <a:xfrm>
            <a:off x="729945" y="4913087"/>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文本框 82">
            <a:extLst>
              <a:ext uri="{FF2B5EF4-FFF2-40B4-BE49-F238E27FC236}">
                <a16:creationId xmlns:a16="http://schemas.microsoft.com/office/drawing/2014/main" id="{802B29BA-97E1-4035-8228-AE5FEDDF3062}"/>
              </a:ext>
            </a:extLst>
          </p:cNvPr>
          <p:cNvSpPr txBox="1"/>
          <p:nvPr/>
        </p:nvSpPr>
        <p:spPr>
          <a:xfrm>
            <a:off x="940960" y="4833928"/>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物理接口</a:t>
            </a:r>
            <a:endParaRPr lang="zh-CN" altLang="en-US" b="1" dirty="0"/>
          </a:p>
        </p:txBody>
      </p:sp>
      <p:sp>
        <p:nvSpPr>
          <p:cNvPr id="84" name="椭圆 83">
            <a:extLst>
              <a:ext uri="{FF2B5EF4-FFF2-40B4-BE49-F238E27FC236}">
                <a16:creationId xmlns:a16="http://schemas.microsoft.com/office/drawing/2014/main" id="{63748F61-360A-4510-95E4-0298C4A20A3E}"/>
              </a:ext>
            </a:extLst>
          </p:cNvPr>
          <p:cNvSpPr/>
          <p:nvPr/>
        </p:nvSpPr>
        <p:spPr>
          <a:xfrm>
            <a:off x="729945" y="5401157"/>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文本框 84">
            <a:extLst>
              <a:ext uri="{FF2B5EF4-FFF2-40B4-BE49-F238E27FC236}">
                <a16:creationId xmlns:a16="http://schemas.microsoft.com/office/drawing/2014/main" id="{0E40F038-7F44-4F4A-82F4-2CEB6E32620D}"/>
              </a:ext>
            </a:extLst>
          </p:cNvPr>
          <p:cNvSpPr txBox="1"/>
          <p:nvPr/>
        </p:nvSpPr>
        <p:spPr>
          <a:xfrm>
            <a:off x="940960" y="5321998"/>
            <a:ext cx="2907323" cy="369332"/>
          </a:xfrm>
          <a:prstGeom prst="rect">
            <a:avLst/>
          </a:prstGeom>
          <a:noFill/>
        </p:spPr>
        <p:txBody>
          <a:bodyPr wrap="square" rtlCol="0">
            <a:spAutoFit/>
          </a:bodyPr>
          <a:lstStyle/>
          <a:p>
            <a:r>
              <a:rPr lang="zh-CN" altLang="en-US" b="1" dirty="0"/>
              <a:t>采用什么</a:t>
            </a:r>
            <a:r>
              <a:rPr lang="zh-CN" altLang="en-US" b="1" dirty="0">
                <a:solidFill>
                  <a:schemeClr val="accent1">
                    <a:lumMod val="75000"/>
                  </a:schemeClr>
                </a:solidFill>
              </a:rPr>
              <a:t>信号</a:t>
            </a:r>
            <a:r>
              <a:rPr lang="zh-CN" altLang="en-US" b="1" dirty="0"/>
              <a:t>表示比特</a:t>
            </a:r>
            <a:r>
              <a:rPr lang="en-US" altLang="zh-CN" b="1" dirty="0"/>
              <a:t>0</a:t>
            </a:r>
            <a:r>
              <a:rPr lang="zh-CN" altLang="en-US" b="1" dirty="0"/>
              <a:t>和</a:t>
            </a:r>
            <a:r>
              <a:rPr lang="en-US" altLang="zh-CN" b="1" dirty="0"/>
              <a:t>1</a:t>
            </a:r>
            <a:endParaRPr lang="zh-CN" altLang="en-US" b="1" dirty="0"/>
          </a:p>
        </p:txBody>
      </p:sp>
      <p:grpSp>
        <p:nvGrpSpPr>
          <p:cNvPr id="48" name="组合 47">
            <a:extLst>
              <a:ext uri="{FF2B5EF4-FFF2-40B4-BE49-F238E27FC236}">
                <a16:creationId xmlns:a16="http://schemas.microsoft.com/office/drawing/2014/main" id="{D4F3AB1D-575B-4C00-A0BC-0D18C8CD533D}"/>
              </a:ext>
            </a:extLst>
          </p:cNvPr>
          <p:cNvGrpSpPr/>
          <p:nvPr/>
        </p:nvGrpSpPr>
        <p:grpSpPr>
          <a:xfrm>
            <a:off x="7922984" y="2568525"/>
            <a:ext cx="1961690" cy="2938139"/>
            <a:chOff x="9800114" y="1848477"/>
            <a:chExt cx="1961690" cy="2938139"/>
          </a:xfrm>
        </p:grpSpPr>
        <p:sp>
          <p:nvSpPr>
            <p:cNvPr id="49" name="矩形 48">
              <a:extLst>
                <a:ext uri="{FF2B5EF4-FFF2-40B4-BE49-F238E27FC236}">
                  <a16:creationId xmlns:a16="http://schemas.microsoft.com/office/drawing/2014/main" id="{BC1EFFD8-328B-49B7-8021-1474CFAE4CA5}"/>
                </a:ext>
              </a:extLst>
            </p:cNvPr>
            <p:cNvSpPr/>
            <p:nvPr/>
          </p:nvSpPr>
          <p:spPr>
            <a:xfrm>
              <a:off x="9800116" y="4274746"/>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0" name="矩形 49">
              <a:extLst>
                <a:ext uri="{FF2B5EF4-FFF2-40B4-BE49-F238E27FC236}">
                  <a16:creationId xmlns:a16="http://schemas.microsoft.com/office/drawing/2014/main" id="{CCDB5685-99E1-469A-9018-94F6097993EA}"/>
                </a:ext>
              </a:extLst>
            </p:cNvPr>
            <p:cNvSpPr/>
            <p:nvPr/>
          </p:nvSpPr>
          <p:spPr>
            <a:xfrm>
              <a:off x="9800115" y="2737686"/>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1" name="矩形 50">
              <a:extLst>
                <a:ext uri="{FF2B5EF4-FFF2-40B4-BE49-F238E27FC236}">
                  <a16:creationId xmlns:a16="http://schemas.microsoft.com/office/drawing/2014/main" id="{DA08AD7C-581B-48F7-B76C-81A93D6F233B}"/>
                </a:ext>
              </a:extLst>
            </p:cNvPr>
            <p:cNvSpPr/>
            <p:nvPr/>
          </p:nvSpPr>
          <p:spPr>
            <a:xfrm>
              <a:off x="9800116" y="3251006"/>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2" name="矩形 51">
              <a:extLst>
                <a:ext uri="{FF2B5EF4-FFF2-40B4-BE49-F238E27FC236}">
                  <a16:creationId xmlns:a16="http://schemas.microsoft.com/office/drawing/2014/main" id="{B393B704-2024-4C58-94E4-759E5383CEE2}"/>
                </a:ext>
              </a:extLst>
            </p:cNvPr>
            <p:cNvSpPr/>
            <p:nvPr/>
          </p:nvSpPr>
          <p:spPr>
            <a:xfrm>
              <a:off x="9800116" y="3762876"/>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53" name="矩形 52">
              <a:extLst>
                <a:ext uri="{FF2B5EF4-FFF2-40B4-BE49-F238E27FC236}">
                  <a16:creationId xmlns:a16="http://schemas.microsoft.com/office/drawing/2014/main" id="{FFE65CB2-63A5-42F8-A899-D5B6E1BCA9A3}"/>
                </a:ext>
              </a:extLst>
            </p:cNvPr>
            <p:cNvSpPr/>
            <p:nvPr/>
          </p:nvSpPr>
          <p:spPr>
            <a:xfrm>
              <a:off x="9800114" y="2224249"/>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54" name="文本框 53">
              <a:extLst>
                <a:ext uri="{FF2B5EF4-FFF2-40B4-BE49-F238E27FC236}">
                  <a16:creationId xmlns:a16="http://schemas.microsoft.com/office/drawing/2014/main" id="{914A2878-1898-4F7C-80A8-3D92E5B209D5}"/>
                </a:ext>
              </a:extLst>
            </p:cNvPr>
            <p:cNvSpPr txBox="1"/>
            <p:nvPr/>
          </p:nvSpPr>
          <p:spPr>
            <a:xfrm>
              <a:off x="9800114" y="1848477"/>
              <a:ext cx="1961688" cy="369332"/>
            </a:xfrm>
            <a:prstGeom prst="rect">
              <a:avLst/>
            </a:prstGeom>
            <a:noFill/>
          </p:spPr>
          <p:txBody>
            <a:bodyPr wrap="square" rtlCol="0">
              <a:spAutoFit/>
            </a:bodyPr>
            <a:lstStyle/>
            <a:p>
              <a:pPr algn="ctr"/>
              <a:r>
                <a:rPr lang="zh-CN" altLang="en-US" b="1" dirty="0"/>
                <a:t>原理体系结构</a:t>
              </a:r>
            </a:p>
          </p:txBody>
        </p:sp>
      </p:grpSp>
      <p:grpSp>
        <p:nvGrpSpPr>
          <p:cNvPr id="17" name="组合 16">
            <a:extLst>
              <a:ext uri="{FF2B5EF4-FFF2-40B4-BE49-F238E27FC236}">
                <a16:creationId xmlns:a16="http://schemas.microsoft.com/office/drawing/2014/main" id="{AC67C7F2-2102-477F-AD4A-80E41B8EF2E8}"/>
              </a:ext>
            </a:extLst>
          </p:cNvPr>
          <p:cNvGrpSpPr/>
          <p:nvPr/>
        </p:nvGrpSpPr>
        <p:grpSpPr>
          <a:xfrm>
            <a:off x="5878582" y="4214001"/>
            <a:ext cx="2044402" cy="1638881"/>
            <a:chOff x="5878582" y="4214001"/>
            <a:chExt cx="2044402" cy="1638881"/>
          </a:xfrm>
        </p:grpSpPr>
        <p:cxnSp>
          <p:nvCxnSpPr>
            <p:cNvPr id="13" name="直接连接符 12">
              <a:extLst>
                <a:ext uri="{FF2B5EF4-FFF2-40B4-BE49-F238E27FC236}">
                  <a16:creationId xmlns:a16="http://schemas.microsoft.com/office/drawing/2014/main" id="{7E70F7F0-0303-4E3B-A021-4FBCA8DB3564}"/>
                </a:ext>
              </a:extLst>
            </p:cNvPr>
            <p:cNvCxnSpPr>
              <a:cxnSpLocks/>
            </p:cNvCxnSpPr>
            <p:nvPr/>
          </p:nvCxnSpPr>
          <p:spPr>
            <a:xfrm>
              <a:off x="5878584" y="4214001"/>
              <a:ext cx="2044400" cy="780793"/>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EFCB5A0E-5B20-4DCF-8E9D-5ED10F521AC9}"/>
                </a:ext>
              </a:extLst>
            </p:cNvPr>
            <p:cNvCxnSpPr>
              <a:cxnSpLocks/>
            </p:cNvCxnSpPr>
            <p:nvPr/>
          </p:nvCxnSpPr>
          <p:spPr>
            <a:xfrm flipV="1">
              <a:off x="5878582" y="5503598"/>
              <a:ext cx="2044402" cy="34928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
        <p:nvSpPr>
          <p:cNvPr id="28" name="文本框 27">
            <a:extLst>
              <a:ext uri="{FF2B5EF4-FFF2-40B4-BE49-F238E27FC236}">
                <a16:creationId xmlns:a16="http://schemas.microsoft.com/office/drawing/2014/main" id="{82C5050C-31FB-451E-AC71-9C642BE9CE78}"/>
              </a:ext>
            </a:extLst>
          </p:cNvPr>
          <p:cNvSpPr txBox="1"/>
          <p:nvPr/>
        </p:nvSpPr>
        <p:spPr>
          <a:xfrm>
            <a:off x="3550380" y="4345857"/>
            <a:ext cx="1961688" cy="369332"/>
          </a:xfrm>
          <a:prstGeom prst="rect">
            <a:avLst/>
          </a:prstGeom>
          <a:noFill/>
        </p:spPr>
        <p:txBody>
          <a:bodyPr wrap="square" rtlCol="0">
            <a:spAutoFit/>
          </a:bodyPr>
          <a:lstStyle/>
          <a:p>
            <a:r>
              <a:rPr lang="zh-CN" altLang="en-US" b="1" dirty="0"/>
              <a:t>（物理层之下）</a:t>
            </a:r>
          </a:p>
        </p:txBody>
      </p:sp>
    </p:spTree>
    <p:custDataLst>
      <p:tags r:id="rId1"/>
    </p:custDataLst>
    <p:extLst>
      <p:ext uri="{BB962C8B-B14F-4D97-AF65-F5344CB8AC3E}">
        <p14:creationId xmlns:p14="http://schemas.microsoft.com/office/powerpoint/2010/main" val="3076286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down)">
                                      <p:cBhvr>
                                        <p:cTn id="7" dur="1000"/>
                                        <p:tgtEl>
                                          <p:spTgt spid="48"/>
                                        </p:tgtEl>
                                      </p:cBhvr>
                                    </p:animEffect>
                                  </p:childTnLst>
                                </p:cTn>
                              </p:par>
                            </p:childTnLst>
                          </p:cTn>
                        </p:par>
                        <p:par>
                          <p:cTn id="8" fill="hold">
                            <p:stCondLst>
                              <p:cond delay="1000"/>
                            </p:stCondLst>
                            <p:childTnLst>
                              <p:par>
                                <p:cTn id="9" presetID="22" presetClass="entr" presetSubtype="8" fill="hold" nodeType="afterEffect">
                                  <p:stCondLst>
                                    <p:cond delay="200"/>
                                  </p:stCondLst>
                                  <p:childTnLst>
                                    <p:set>
                                      <p:cBhvr>
                                        <p:cTn id="10" dur="1" fill="hold">
                                          <p:stCondLst>
                                            <p:cond delay="0"/>
                                          </p:stCondLst>
                                        </p:cTn>
                                        <p:tgtEl>
                                          <p:spTgt spid="17"/>
                                        </p:tgtEl>
                                        <p:attrNameLst>
                                          <p:attrName>style.visibility</p:attrName>
                                        </p:attrNameLst>
                                      </p:cBhvr>
                                      <p:to>
                                        <p:strVal val="visible"/>
                                      </p:to>
                                    </p:set>
                                    <p:animEffect transition="in" filter="wipe(left)">
                                      <p:cBhvr>
                                        <p:cTn id="11" dur="10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12" presetClass="entr" presetSubtype="8" fill="hold" grpId="0" nodeType="click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additive="base">
                                        <p:cTn id="16" dur="500"/>
                                        <p:tgtEl>
                                          <p:spTgt spid="28"/>
                                        </p:tgtEl>
                                        <p:attrNameLst>
                                          <p:attrName>ppt_x</p:attrName>
                                        </p:attrNameLst>
                                      </p:cBhvr>
                                      <p:tavLst>
                                        <p:tav tm="0">
                                          <p:val>
                                            <p:strVal val="#ppt_x-#ppt_w*1.125000"/>
                                          </p:val>
                                        </p:tav>
                                        <p:tav tm="100000">
                                          <p:val>
                                            <p:strVal val="#ppt_x"/>
                                          </p:val>
                                        </p:tav>
                                      </p:tavLst>
                                    </p:anim>
                                    <p:animEffect transition="in" filter="wipe(right)">
                                      <p:cBhvr>
                                        <p:cTn id="1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文本框 86">
            <a:extLst>
              <a:ext uri="{FF2B5EF4-FFF2-40B4-BE49-F238E27FC236}">
                <a16:creationId xmlns:a16="http://schemas.microsoft.com/office/drawing/2014/main" id="{B940F9CD-8DAD-4429-8DDD-27D95D8C7808}"/>
              </a:ext>
            </a:extLst>
          </p:cNvPr>
          <p:cNvSpPr txBox="1"/>
          <p:nvPr/>
        </p:nvSpPr>
        <p:spPr>
          <a:xfrm>
            <a:off x="6838053" y="2544851"/>
            <a:ext cx="2020417" cy="646331"/>
          </a:xfrm>
          <a:prstGeom prst="rect">
            <a:avLst/>
          </a:prstGeom>
          <a:noFill/>
        </p:spPr>
        <p:txBody>
          <a:bodyPr wrap="square" rtlCol="0">
            <a:spAutoFit/>
          </a:bodyPr>
          <a:lstStyle/>
          <a:p>
            <a:pPr algn="ctr"/>
            <a:r>
              <a:rPr lang="zh-CN" altLang="en-US" b="1" dirty="0">
                <a:solidFill>
                  <a:schemeClr val="accent4"/>
                </a:solidFill>
              </a:rPr>
              <a:t>如何知道这是</a:t>
            </a:r>
            <a:endParaRPr lang="en-US" altLang="zh-CN" b="1" dirty="0">
              <a:solidFill>
                <a:schemeClr val="accent4"/>
              </a:solidFill>
            </a:endParaRPr>
          </a:p>
          <a:p>
            <a:pPr algn="ctr"/>
            <a:r>
              <a:rPr lang="en-US" altLang="zh-CN" b="1" dirty="0">
                <a:solidFill>
                  <a:schemeClr val="accent4"/>
                </a:solidFill>
              </a:rPr>
              <a:t>A</a:t>
            </a:r>
            <a:r>
              <a:rPr lang="zh-CN" altLang="en-US" b="1" dirty="0">
                <a:solidFill>
                  <a:schemeClr val="accent4"/>
                </a:solidFill>
              </a:rPr>
              <a:t>发送给我的数据？</a:t>
            </a:r>
          </a:p>
        </p:txBody>
      </p:sp>
      <p:sp>
        <p:nvSpPr>
          <p:cNvPr id="88" name="文本框 87">
            <a:extLst>
              <a:ext uri="{FF2B5EF4-FFF2-40B4-BE49-F238E27FC236}">
                <a16:creationId xmlns:a16="http://schemas.microsoft.com/office/drawing/2014/main" id="{24995F12-FEE6-4FB3-BA72-8E104CF0A96F}"/>
              </a:ext>
            </a:extLst>
          </p:cNvPr>
          <p:cNvSpPr txBox="1"/>
          <p:nvPr/>
        </p:nvSpPr>
        <p:spPr>
          <a:xfrm>
            <a:off x="8913460" y="3191182"/>
            <a:ext cx="2020417" cy="646331"/>
          </a:xfrm>
          <a:prstGeom prst="rect">
            <a:avLst/>
          </a:prstGeom>
          <a:noFill/>
        </p:spPr>
        <p:txBody>
          <a:bodyPr wrap="square" rtlCol="0">
            <a:spAutoFit/>
          </a:bodyPr>
          <a:lstStyle/>
          <a:p>
            <a:pPr algn="ctr"/>
            <a:r>
              <a:rPr lang="zh-CN" altLang="en-US" b="1" dirty="0">
                <a:solidFill>
                  <a:schemeClr val="accent2"/>
                </a:solidFill>
              </a:rPr>
              <a:t>如何知道这不是</a:t>
            </a:r>
            <a:endParaRPr lang="en-US" altLang="zh-CN" b="1" dirty="0">
              <a:solidFill>
                <a:schemeClr val="accent2"/>
              </a:solidFill>
            </a:endParaRPr>
          </a:p>
          <a:p>
            <a:pPr algn="ctr"/>
            <a:r>
              <a:rPr lang="zh-CN" altLang="en-US" b="1" dirty="0">
                <a:solidFill>
                  <a:schemeClr val="accent2"/>
                </a:solidFill>
              </a:rPr>
              <a:t>发送给我的数据？</a:t>
            </a:r>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22" name="组合 21">
            <a:extLst>
              <a:ext uri="{FF2B5EF4-FFF2-40B4-BE49-F238E27FC236}">
                <a16:creationId xmlns:a16="http://schemas.microsoft.com/office/drawing/2014/main" id="{9E14EB5D-E446-4D96-8127-03A527A1F79E}"/>
              </a:ext>
            </a:extLst>
          </p:cNvPr>
          <p:cNvGrpSpPr/>
          <p:nvPr/>
        </p:nvGrpSpPr>
        <p:grpSpPr>
          <a:xfrm>
            <a:off x="529402" y="3332979"/>
            <a:ext cx="5359941" cy="3046309"/>
            <a:chOff x="529402" y="3332979"/>
            <a:chExt cx="5359941" cy="3046309"/>
          </a:xfrm>
        </p:grpSpPr>
        <p:sp>
          <p:nvSpPr>
            <p:cNvPr id="71" name="矩形 70">
              <a:extLst>
                <a:ext uri="{FF2B5EF4-FFF2-40B4-BE49-F238E27FC236}">
                  <a16:creationId xmlns:a16="http://schemas.microsoft.com/office/drawing/2014/main" id="{85CDD020-5F94-48BF-B4C6-1F83D20DA60E}"/>
                </a:ext>
              </a:extLst>
            </p:cNvPr>
            <p:cNvSpPr/>
            <p:nvPr/>
          </p:nvSpPr>
          <p:spPr>
            <a:xfrm>
              <a:off x="529402" y="3332979"/>
              <a:ext cx="5359941"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79" name="矩形 78">
              <a:extLst>
                <a:ext uri="{FF2B5EF4-FFF2-40B4-BE49-F238E27FC236}">
                  <a16:creationId xmlns:a16="http://schemas.microsoft.com/office/drawing/2014/main" id="{04C84201-C2DF-4E50-A9AD-097E1C25C62D}"/>
                </a:ext>
              </a:extLst>
            </p:cNvPr>
            <p:cNvSpPr/>
            <p:nvPr/>
          </p:nvSpPr>
          <p:spPr>
            <a:xfrm>
              <a:off x="529402" y="3844850"/>
              <a:ext cx="5359941" cy="2534438"/>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8" name="椭圆 7">
            <a:extLst>
              <a:ext uri="{FF2B5EF4-FFF2-40B4-BE49-F238E27FC236}">
                <a16:creationId xmlns:a16="http://schemas.microsoft.com/office/drawing/2014/main" id="{98A76B2A-4328-4120-AFF3-945841430428}"/>
              </a:ext>
            </a:extLst>
          </p:cNvPr>
          <p:cNvSpPr/>
          <p:nvPr/>
        </p:nvSpPr>
        <p:spPr>
          <a:xfrm>
            <a:off x="740704" y="393659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4B097FF-2964-40F0-96F0-4DE34D201316}"/>
              </a:ext>
            </a:extLst>
          </p:cNvPr>
          <p:cNvSpPr txBox="1"/>
          <p:nvPr/>
        </p:nvSpPr>
        <p:spPr>
          <a:xfrm>
            <a:off x="951719" y="3857437"/>
            <a:ext cx="4614194" cy="338554"/>
          </a:xfrm>
          <a:prstGeom prst="rect">
            <a:avLst/>
          </a:prstGeom>
          <a:noFill/>
        </p:spPr>
        <p:txBody>
          <a:bodyPr wrap="square" rtlCol="0">
            <a:spAutoFit/>
          </a:bodyPr>
          <a:lstStyle/>
          <a:p>
            <a:r>
              <a:rPr lang="zh-CN" altLang="en-US" sz="1600" b="1" dirty="0"/>
              <a:t>标识网络中各主机（</a:t>
            </a:r>
            <a:r>
              <a:rPr lang="zh-CN" altLang="en-US" sz="1600" b="1" dirty="0">
                <a:solidFill>
                  <a:schemeClr val="accent1">
                    <a:lumMod val="75000"/>
                  </a:schemeClr>
                </a:solidFill>
              </a:rPr>
              <a:t>主机编址</a:t>
            </a:r>
            <a:r>
              <a:rPr lang="zh-CN" altLang="en-US" sz="1600" b="1" dirty="0"/>
              <a:t>，例如</a:t>
            </a:r>
            <a:r>
              <a:rPr lang="en-US" altLang="zh-CN" sz="1600" b="1" dirty="0"/>
              <a:t>MAC</a:t>
            </a:r>
            <a:r>
              <a:rPr lang="zh-CN" altLang="en-US" sz="1600" b="1" dirty="0"/>
              <a:t>地址）</a:t>
            </a:r>
          </a:p>
        </p:txBody>
      </p:sp>
      <p:grpSp>
        <p:nvGrpSpPr>
          <p:cNvPr id="20" name="组合 19">
            <a:extLst>
              <a:ext uri="{FF2B5EF4-FFF2-40B4-BE49-F238E27FC236}">
                <a16:creationId xmlns:a16="http://schemas.microsoft.com/office/drawing/2014/main" id="{70FDEEEE-E380-442B-810D-1CC738560C01}"/>
              </a:ext>
            </a:extLst>
          </p:cNvPr>
          <p:cNvGrpSpPr/>
          <p:nvPr/>
        </p:nvGrpSpPr>
        <p:grpSpPr>
          <a:xfrm>
            <a:off x="1509956" y="1339401"/>
            <a:ext cx="10109524" cy="1801644"/>
            <a:chOff x="1509956" y="1339401"/>
            <a:chExt cx="10109524" cy="1801644"/>
          </a:xfrm>
        </p:grpSpPr>
        <p:cxnSp>
          <p:nvCxnSpPr>
            <p:cNvPr id="57" name="直接连接符 56">
              <a:extLst>
                <a:ext uri="{FF2B5EF4-FFF2-40B4-BE49-F238E27FC236}">
                  <a16:creationId xmlns:a16="http://schemas.microsoft.com/office/drawing/2014/main" id="{998B1F35-297B-44CC-ADAD-D34CB626A9C2}"/>
                </a:ext>
              </a:extLst>
            </p:cNvPr>
            <p:cNvCxnSpPr>
              <a:cxnSpLocks/>
            </p:cNvCxnSpPr>
            <p:nvPr/>
          </p:nvCxnSpPr>
          <p:spPr>
            <a:xfrm flipV="1">
              <a:off x="10092352" y="1473381"/>
              <a:ext cx="0" cy="1394636"/>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C18738CF-0168-4B4C-B45C-446CA2533348}"/>
                </a:ext>
              </a:extLst>
            </p:cNvPr>
            <p:cNvCxnSpPr>
              <a:cxnSpLocks/>
            </p:cNvCxnSpPr>
            <p:nvPr/>
          </p:nvCxnSpPr>
          <p:spPr>
            <a:xfrm flipV="1">
              <a:off x="6611357" y="1473381"/>
              <a:ext cx="0" cy="1394636"/>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D1BF267-4285-4D57-8485-858233A5754F}"/>
                </a:ext>
              </a:extLst>
            </p:cNvPr>
            <p:cNvCxnSpPr>
              <a:cxnSpLocks/>
            </p:cNvCxnSpPr>
            <p:nvPr/>
          </p:nvCxnSpPr>
          <p:spPr>
            <a:xfrm flipV="1">
              <a:off x="3130361" y="1473381"/>
              <a:ext cx="0" cy="1394636"/>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组合 10">
              <a:extLst>
                <a:ext uri="{FF2B5EF4-FFF2-40B4-BE49-F238E27FC236}">
                  <a16:creationId xmlns:a16="http://schemas.microsoft.com/office/drawing/2014/main" id="{69011416-533A-41B0-A99C-09BE47ABFA5A}"/>
                </a:ext>
              </a:extLst>
            </p:cNvPr>
            <p:cNvGrpSpPr/>
            <p:nvPr/>
          </p:nvGrpSpPr>
          <p:grpSpPr>
            <a:xfrm>
              <a:off x="2556565" y="2412577"/>
              <a:ext cx="753165" cy="728468"/>
              <a:chOff x="1016000" y="2126185"/>
              <a:chExt cx="753165" cy="728468"/>
            </a:xfrm>
          </p:grpSpPr>
          <p:pic>
            <p:nvPicPr>
              <p:cNvPr id="66" name="图形 65">
                <a:extLst>
                  <a:ext uri="{FF2B5EF4-FFF2-40B4-BE49-F238E27FC236}">
                    <a16:creationId xmlns:a16="http://schemas.microsoft.com/office/drawing/2014/main" id="{89401510-641F-486D-A72D-45E5BC8971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31" name="文本框 30">
                <a:extLst>
                  <a:ext uri="{FF2B5EF4-FFF2-40B4-BE49-F238E27FC236}">
                    <a16:creationId xmlns:a16="http://schemas.microsoft.com/office/drawing/2014/main" id="{F4586CB6-5BB6-4BF0-9DD1-0434CFDE1321}"/>
                  </a:ext>
                </a:extLst>
              </p:cNvPr>
              <p:cNvSpPr txBox="1"/>
              <p:nvPr/>
            </p:nvSpPr>
            <p:spPr>
              <a:xfrm>
                <a:off x="1357669" y="2181515"/>
                <a:ext cx="342446" cy="400110"/>
              </a:xfrm>
              <a:prstGeom prst="rect">
                <a:avLst/>
              </a:prstGeom>
              <a:noFill/>
            </p:spPr>
            <p:txBody>
              <a:bodyPr wrap="square" rtlCol="0">
                <a:spAutoFit/>
              </a:bodyPr>
              <a:lstStyle/>
              <a:p>
                <a:pPr algn="ctr"/>
                <a:r>
                  <a:rPr lang="en-US" altLang="zh-CN" sz="2000" b="1" dirty="0"/>
                  <a:t>A</a:t>
                </a:r>
                <a:endParaRPr lang="zh-CN" altLang="en-US" sz="2000" b="1" dirty="0"/>
              </a:p>
            </p:txBody>
          </p:sp>
        </p:grpSp>
        <p:grpSp>
          <p:nvGrpSpPr>
            <p:cNvPr id="37" name="组合 36">
              <a:extLst>
                <a:ext uri="{FF2B5EF4-FFF2-40B4-BE49-F238E27FC236}">
                  <a16:creationId xmlns:a16="http://schemas.microsoft.com/office/drawing/2014/main" id="{5549E7A9-17AF-4228-8647-CE1C9BAE0728}"/>
                </a:ext>
              </a:extLst>
            </p:cNvPr>
            <p:cNvGrpSpPr/>
            <p:nvPr/>
          </p:nvGrpSpPr>
          <p:grpSpPr>
            <a:xfrm>
              <a:off x="6051826" y="2412577"/>
              <a:ext cx="753165" cy="728468"/>
              <a:chOff x="1016000" y="2126185"/>
              <a:chExt cx="753165" cy="728468"/>
            </a:xfrm>
          </p:grpSpPr>
          <p:pic>
            <p:nvPicPr>
              <p:cNvPr id="38" name="图形 37">
                <a:extLst>
                  <a:ext uri="{FF2B5EF4-FFF2-40B4-BE49-F238E27FC236}">
                    <a16:creationId xmlns:a16="http://schemas.microsoft.com/office/drawing/2014/main" id="{1C14714D-FC1E-456E-8D50-3BCAA35435C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39" name="文本框 38">
                <a:extLst>
                  <a:ext uri="{FF2B5EF4-FFF2-40B4-BE49-F238E27FC236}">
                    <a16:creationId xmlns:a16="http://schemas.microsoft.com/office/drawing/2014/main" id="{C22DE4C5-7E86-4024-9007-8376CAA584FA}"/>
                  </a:ext>
                </a:extLst>
              </p:cNvPr>
              <p:cNvSpPr txBox="1"/>
              <p:nvPr/>
            </p:nvSpPr>
            <p:spPr>
              <a:xfrm>
                <a:off x="1357669" y="2181515"/>
                <a:ext cx="342446" cy="400110"/>
              </a:xfrm>
              <a:prstGeom prst="rect">
                <a:avLst/>
              </a:prstGeom>
              <a:noFill/>
            </p:spPr>
            <p:txBody>
              <a:bodyPr wrap="square" rtlCol="0">
                <a:spAutoFit/>
              </a:bodyPr>
              <a:lstStyle/>
              <a:p>
                <a:pPr algn="ctr"/>
                <a:r>
                  <a:rPr lang="en-US" altLang="zh-CN" sz="2000" b="1" dirty="0"/>
                  <a:t>B</a:t>
                </a:r>
                <a:endParaRPr lang="zh-CN" altLang="en-US" sz="2000" b="1" dirty="0"/>
              </a:p>
            </p:txBody>
          </p:sp>
        </p:grpSp>
        <p:grpSp>
          <p:nvGrpSpPr>
            <p:cNvPr id="40" name="组合 39">
              <a:extLst>
                <a:ext uri="{FF2B5EF4-FFF2-40B4-BE49-F238E27FC236}">
                  <a16:creationId xmlns:a16="http://schemas.microsoft.com/office/drawing/2014/main" id="{75DB89C9-DF65-4D1B-B16C-D82DD7A7E824}"/>
                </a:ext>
              </a:extLst>
            </p:cNvPr>
            <p:cNvGrpSpPr/>
            <p:nvPr/>
          </p:nvGrpSpPr>
          <p:grpSpPr>
            <a:xfrm>
              <a:off x="9547087" y="2412577"/>
              <a:ext cx="753165" cy="728468"/>
              <a:chOff x="1016000" y="2126185"/>
              <a:chExt cx="753165" cy="728468"/>
            </a:xfrm>
          </p:grpSpPr>
          <p:pic>
            <p:nvPicPr>
              <p:cNvPr id="41" name="图形 40">
                <a:extLst>
                  <a:ext uri="{FF2B5EF4-FFF2-40B4-BE49-F238E27FC236}">
                    <a16:creationId xmlns:a16="http://schemas.microsoft.com/office/drawing/2014/main" id="{B4FEF524-DCA0-4441-B9C5-89C4D62F2A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42" name="文本框 41">
                <a:extLst>
                  <a:ext uri="{FF2B5EF4-FFF2-40B4-BE49-F238E27FC236}">
                    <a16:creationId xmlns:a16="http://schemas.microsoft.com/office/drawing/2014/main" id="{1959536F-1BFA-482D-BA1A-AEF8E4E8CB02}"/>
                  </a:ext>
                </a:extLst>
              </p:cNvPr>
              <p:cNvSpPr txBox="1"/>
              <p:nvPr/>
            </p:nvSpPr>
            <p:spPr>
              <a:xfrm>
                <a:off x="1357669" y="2181515"/>
                <a:ext cx="342446" cy="400110"/>
              </a:xfrm>
              <a:prstGeom prst="rect">
                <a:avLst/>
              </a:prstGeom>
              <a:noFill/>
            </p:spPr>
            <p:txBody>
              <a:bodyPr wrap="square" rtlCol="0">
                <a:spAutoFit/>
              </a:bodyPr>
              <a:lstStyle/>
              <a:p>
                <a:pPr algn="ctr"/>
                <a:r>
                  <a:rPr lang="en-US" altLang="zh-CN" sz="2000" b="1" dirty="0"/>
                  <a:t>C</a:t>
                </a:r>
                <a:endParaRPr lang="zh-CN" altLang="en-US" sz="2000" b="1" dirty="0"/>
              </a:p>
            </p:txBody>
          </p:sp>
        </p:grpSp>
        <p:grpSp>
          <p:nvGrpSpPr>
            <p:cNvPr id="16" name="组合 15">
              <a:extLst>
                <a:ext uri="{FF2B5EF4-FFF2-40B4-BE49-F238E27FC236}">
                  <a16:creationId xmlns:a16="http://schemas.microsoft.com/office/drawing/2014/main" id="{8F6D3EFD-AD9F-4A7C-A056-5B63F598601F}"/>
                </a:ext>
              </a:extLst>
            </p:cNvPr>
            <p:cNvGrpSpPr/>
            <p:nvPr/>
          </p:nvGrpSpPr>
          <p:grpSpPr>
            <a:xfrm>
              <a:off x="1509956" y="1339401"/>
              <a:ext cx="10109524" cy="378402"/>
              <a:chOff x="1509956" y="1758867"/>
              <a:chExt cx="10109524" cy="378402"/>
            </a:xfrm>
          </p:grpSpPr>
          <p:cxnSp>
            <p:nvCxnSpPr>
              <p:cNvPr id="14" name="直接连接符 13">
                <a:extLst>
                  <a:ext uri="{FF2B5EF4-FFF2-40B4-BE49-F238E27FC236}">
                    <a16:creationId xmlns:a16="http://schemas.microsoft.com/office/drawing/2014/main" id="{247CD41E-397B-4DC8-A7E4-027F564D4873}"/>
                  </a:ext>
                </a:extLst>
              </p:cNvPr>
              <p:cNvCxnSpPr/>
              <p:nvPr/>
            </p:nvCxnSpPr>
            <p:spPr>
              <a:xfrm>
                <a:off x="1888357" y="1948069"/>
                <a:ext cx="9352722" cy="0"/>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063E5A08-B893-4732-B2F2-65396FCB9234}"/>
                  </a:ext>
                </a:extLst>
              </p:cNvPr>
              <p:cNvSpPr/>
              <p:nvPr/>
            </p:nvSpPr>
            <p:spPr>
              <a:xfrm>
                <a:off x="1509956" y="1758868"/>
                <a:ext cx="378401" cy="3784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3B58BEDC-22EB-410F-9AF1-E8461A6C25DE}"/>
                  </a:ext>
                </a:extLst>
              </p:cNvPr>
              <p:cNvSpPr/>
              <p:nvPr/>
            </p:nvSpPr>
            <p:spPr>
              <a:xfrm>
                <a:off x="11241079" y="1758867"/>
                <a:ext cx="378401" cy="3784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9" name="椭圆 58">
            <a:extLst>
              <a:ext uri="{FF2B5EF4-FFF2-40B4-BE49-F238E27FC236}">
                <a16:creationId xmlns:a16="http://schemas.microsoft.com/office/drawing/2014/main" id="{877E9943-4020-4CFF-BEE2-0C87E631C15D}"/>
              </a:ext>
            </a:extLst>
          </p:cNvPr>
          <p:cNvSpPr/>
          <p:nvPr/>
        </p:nvSpPr>
        <p:spPr>
          <a:xfrm>
            <a:off x="740704" y="429842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a:extLst>
              <a:ext uri="{FF2B5EF4-FFF2-40B4-BE49-F238E27FC236}">
                <a16:creationId xmlns:a16="http://schemas.microsoft.com/office/drawing/2014/main" id="{260C7BB9-2BA9-46BA-9E79-CF4A4994E461}"/>
              </a:ext>
            </a:extLst>
          </p:cNvPr>
          <p:cNvSpPr txBox="1"/>
          <p:nvPr/>
        </p:nvSpPr>
        <p:spPr>
          <a:xfrm>
            <a:off x="951719" y="4219267"/>
            <a:ext cx="4415411" cy="338554"/>
          </a:xfrm>
          <a:prstGeom prst="rect">
            <a:avLst/>
          </a:prstGeom>
          <a:noFill/>
        </p:spPr>
        <p:txBody>
          <a:bodyPr wrap="square" rtlCol="0">
            <a:spAutoFit/>
          </a:bodyPr>
          <a:lstStyle/>
          <a:p>
            <a:r>
              <a:rPr lang="zh-CN" altLang="en-US" sz="1600" b="1" dirty="0"/>
              <a:t>从比特流中区分出地址和数据（</a:t>
            </a:r>
            <a:r>
              <a:rPr lang="zh-CN" altLang="en-US" sz="1600" b="1" dirty="0">
                <a:solidFill>
                  <a:schemeClr val="accent1">
                    <a:lumMod val="75000"/>
                  </a:schemeClr>
                </a:solidFill>
              </a:rPr>
              <a:t>数据封装格式</a:t>
            </a:r>
            <a:r>
              <a:rPr lang="zh-CN" altLang="en-US" sz="1600" b="1" dirty="0"/>
              <a:t>）</a:t>
            </a:r>
          </a:p>
        </p:txBody>
      </p:sp>
      <p:cxnSp>
        <p:nvCxnSpPr>
          <p:cNvPr id="26" name="直接箭头连接符 25">
            <a:extLst>
              <a:ext uri="{FF2B5EF4-FFF2-40B4-BE49-F238E27FC236}">
                <a16:creationId xmlns:a16="http://schemas.microsoft.com/office/drawing/2014/main" id="{E04F7899-382F-4FD3-A18F-485E909C132A}"/>
              </a:ext>
            </a:extLst>
          </p:cNvPr>
          <p:cNvCxnSpPr>
            <a:cxnSpLocks/>
          </p:cNvCxnSpPr>
          <p:nvPr/>
        </p:nvCxnSpPr>
        <p:spPr>
          <a:xfrm>
            <a:off x="3374278" y="2776811"/>
            <a:ext cx="2742096" cy="0"/>
          </a:xfrm>
          <a:prstGeom prst="straightConnector1">
            <a:avLst/>
          </a:prstGeom>
          <a:ln w="381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B04FFDCE-E715-4D1D-9FA2-E88184EEA294}"/>
              </a:ext>
            </a:extLst>
          </p:cNvPr>
          <p:cNvCxnSpPr/>
          <p:nvPr/>
        </p:nvCxnSpPr>
        <p:spPr>
          <a:xfrm flipV="1">
            <a:off x="3130361" y="1592157"/>
            <a:ext cx="0" cy="87575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接箭头连接符 42">
            <a:extLst>
              <a:ext uri="{FF2B5EF4-FFF2-40B4-BE49-F238E27FC236}">
                <a16:creationId xmlns:a16="http://schemas.microsoft.com/office/drawing/2014/main" id="{7DF9CA73-2B1C-4724-9418-1CBCF51C7F97}"/>
              </a:ext>
            </a:extLst>
          </p:cNvPr>
          <p:cNvCxnSpPr>
            <a:cxnSpLocks/>
          </p:cNvCxnSpPr>
          <p:nvPr/>
        </p:nvCxnSpPr>
        <p:spPr>
          <a:xfrm flipH="1">
            <a:off x="1888357" y="1528601"/>
            <a:ext cx="1242004" cy="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91A699D6-E979-4218-A17C-A720521F6B5D}"/>
              </a:ext>
            </a:extLst>
          </p:cNvPr>
          <p:cNvCxnSpPr>
            <a:cxnSpLocks/>
          </p:cNvCxnSpPr>
          <p:nvPr/>
        </p:nvCxnSpPr>
        <p:spPr>
          <a:xfrm>
            <a:off x="3130361" y="1528601"/>
            <a:ext cx="8110718" cy="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77">
            <a:extLst>
              <a:ext uri="{FF2B5EF4-FFF2-40B4-BE49-F238E27FC236}">
                <a16:creationId xmlns:a16="http://schemas.microsoft.com/office/drawing/2014/main" id="{FFA7FA8E-5DA0-48D7-8652-0097F1238A6A}"/>
              </a:ext>
            </a:extLst>
          </p:cNvPr>
          <p:cNvCxnSpPr/>
          <p:nvPr/>
        </p:nvCxnSpPr>
        <p:spPr>
          <a:xfrm>
            <a:off x="6611357" y="1544516"/>
            <a:ext cx="0" cy="87480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a:extLst>
              <a:ext uri="{FF2B5EF4-FFF2-40B4-BE49-F238E27FC236}">
                <a16:creationId xmlns:a16="http://schemas.microsoft.com/office/drawing/2014/main" id="{9B362A5A-843B-4976-B499-F2CC36899CA6}"/>
              </a:ext>
            </a:extLst>
          </p:cNvPr>
          <p:cNvCxnSpPr/>
          <p:nvPr/>
        </p:nvCxnSpPr>
        <p:spPr>
          <a:xfrm>
            <a:off x="10092352" y="1537777"/>
            <a:ext cx="0" cy="87480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07518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800" decel="100000"/>
                                        <p:tgtEl>
                                          <p:spTgt spid="20"/>
                                        </p:tgtEl>
                                      </p:cBhvr>
                                    </p:animEffect>
                                    <p:anim calcmode="lin" valueType="num">
                                      <p:cBhvr>
                                        <p:cTn id="8" dur="800" decel="100000" fill="hold"/>
                                        <p:tgtEl>
                                          <p:spTgt spid="20"/>
                                        </p:tgtEl>
                                        <p:attrNameLst>
                                          <p:attrName>style.rotation</p:attrName>
                                        </p:attrNameLst>
                                      </p:cBhvr>
                                      <p:tavLst>
                                        <p:tav tm="0">
                                          <p:val>
                                            <p:fltVal val="-90"/>
                                          </p:val>
                                        </p:tav>
                                        <p:tav tm="100000">
                                          <p:val>
                                            <p:fltVal val="0"/>
                                          </p:val>
                                        </p:tav>
                                      </p:tavLst>
                                    </p:anim>
                                    <p:anim calcmode="lin" valueType="num">
                                      <p:cBhvr>
                                        <p:cTn id="9" dur="800" decel="100000" fill="hold"/>
                                        <p:tgtEl>
                                          <p:spTgt spid="20"/>
                                        </p:tgtEl>
                                        <p:attrNameLst>
                                          <p:attrName>ppt_x</p:attrName>
                                        </p:attrNameLst>
                                      </p:cBhvr>
                                      <p:tavLst>
                                        <p:tav tm="0">
                                          <p:val>
                                            <p:strVal val="#ppt_x+0.4"/>
                                          </p:val>
                                        </p:tav>
                                        <p:tav tm="100000">
                                          <p:val>
                                            <p:strVal val="#ppt_x-0.05"/>
                                          </p:val>
                                        </p:tav>
                                      </p:tavLst>
                                    </p:anim>
                                    <p:anim calcmode="lin" valueType="num">
                                      <p:cBhvr>
                                        <p:cTn id="10" dur="800" decel="100000" fill="hold"/>
                                        <p:tgtEl>
                                          <p:spTgt spid="20"/>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0"/>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0"/>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up)">
                                      <p:cBhvr>
                                        <p:cTn id="17" dur="10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left)">
                                      <p:cBhvr>
                                        <p:cTn id="22" dur="1000"/>
                                        <p:tgtEl>
                                          <p:spTgt spid="2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down)">
                                      <p:cBhvr>
                                        <p:cTn id="27" dur="1000"/>
                                        <p:tgtEl>
                                          <p:spTgt spid="32"/>
                                        </p:tgtEl>
                                      </p:cBhvr>
                                    </p:animEffect>
                                  </p:childTnLst>
                                </p:cTn>
                              </p:par>
                              <p:par>
                                <p:cTn id="28" presetID="22" presetClass="entr" presetSubtype="2" fill="hold" nodeType="withEffect">
                                  <p:stCondLst>
                                    <p:cond delay="600"/>
                                  </p:stCondLst>
                                  <p:childTnLst>
                                    <p:set>
                                      <p:cBhvr>
                                        <p:cTn id="29" dur="1" fill="hold">
                                          <p:stCondLst>
                                            <p:cond delay="0"/>
                                          </p:stCondLst>
                                        </p:cTn>
                                        <p:tgtEl>
                                          <p:spTgt spid="43"/>
                                        </p:tgtEl>
                                        <p:attrNameLst>
                                          <p:attrName>style.visibility</p:attrName>
                                        </p:attrNameLst>
                                      </p:cBhvr>
                                      <p:to>
                                        <p:strVal val="visible"/>
                                      </p:to>
                                    </p:set>
                                    <p:animEffect transition="in" filter="wipe(right)">
                                      <p:cBhvr>
                                        <p:cTn id="30" dur="1000"/>
                                        <p:tgtEl>
                                          <p:spTgt spid="43"/>
                                        </p:tgtEl>
                                      </p:cBhvr>
                                    </p:animEffect>
                                  </p:childTnLst>
                                </p:cTn>
                              </p:par>
                              <p:par>
                                <p:cTn id="31" presetID="22" presetClass="entr" presetSubtype="8" fill="hold" nodeType="withEffect">
                                  <p:stCondLst>
                                    <p:cond delay="600"/>
                                  </p:stCondLst>
                                  <p:childTnLst>
                                    <p:set>
                                      <p:cBhvr>
                                        <p:cTn id="32" dur="1" fill="hold">
                                          <p:stCondLst>
                                            <p:cond delay="0"/>
                                          </p:stCondLst>
                                        </p:cTn>
                                        <p:tgtEl>
                                          <p:spTgt spid="47"/>
                                        </p:tgtEl>
                                        <p:attrNameLst>
                                          <p:attrName>style.visibility</p:attrName>
                                        </p:attrNameLst>
                                      </p:cBhvr>
                                      <p:to>
                                        <p:strVal val="visible"/>
                                      </p:to>
                                    </p:set>
                                    <p:animEffect transition="in" filter="wipe(left)">
                                      <p:cBhvr>
                                        <p:cTn id="33" dur="3000"/>
                                        <p:tgtEl>
                                          <p:spTgt spid="47"/>
                                        </p:tgtEl>
                                      </p:cBhvr>
                                    </p:animEffect>
                                  </p:childTnLst>
                                </p:cTn>
                              </p:par>
                              <p:par>
                                <p:cTn id="34" presetID="22" presetClass="entr" presetSubtype="1" fill="hold" nodeType="withEffect">
                                  <p:stCondLst>
                                    <p:cond delay="1700"/>
                                  </p:stCondLst>
                                  <p:childTnLst>
                                    <p:set>
                                      <p:cBhvr>
                                        <p:cTn id="35" dur="1" fill="hold">
                                          <p:stCondLst>
                                            <p:cond delay="0"/>
                                          </p:stCondLst>
                                        </p:cTn>
                                        <p:tgtEl>
                                          <p:spTgt spid="78"/>
                                        </p:tgtEl>
                                        <p:attrNameLst>
                                          <p:attrName>style.visibility</p:attrName>
                                        </p:attrNameLst>
                                      </p:cBhvr>
                                      <p:to>
                                        <p:strVal val="visible"/>
                                      </p:to>
                                    </p:set>
                                    <p:animEffect transition="in" filter="wipe(up)">
                                      <p:cBhvr>
                                        <p:cTn id="36" dur="1000"/>
                                        <p:tgtEl>
                                          <p:spTgt spid="78"/>
                                        </p:tgtEl>
                                      </p:cBhvr>
                                    </p:animEffect>
                                  </p:childTnLst>
                                </p:cTn>
                              </p:par>
                              <p:par>
                                <p:cTn id="37" presetID="22" presetClass="entr" presetSubtype="1" fill="hold" nodeType="withEffect">
                                  <p:stCondLst>
                                    <p:cond delay="2800"/>
                                  </p:stCondLst>
                                  <p:childTnLst>
                                    <p:set>
                                      <p:cBhvr>
                                        <p:cTn id="38" dur="1" fill="hold">
                                          <p:stCondLst>
                                            <p:cond delay="0"/>
                                          </p:stCondLst>
                                        </p:cTn>
                                        <p:tgtEl>
                                          <p:spTgt spid="86"/>
                                        </p:tgtEl>
                                        <p:attrNameLst>
                                          <p:attrName>style.visibility</p:attrName>
                                        </p:attrNameLst>
                                      </p:cBhvr>
                                      <p:to>
                                        <p:strVal val="visible"/>
                                      </p:to>
                                    </p:set>
                                    <p:animEffect transition="in" filter="wipe(up)">
                                      <p:cBhvr>
                                        <p:cTn id="39" dur="1000"/>
                                        <p:tgtEl>
                                          <p:spTgt spid="86"/>
                                        </p:tgtEl>
                                      </p:cBhvr>
                                    </p:animEffect>
                                  </p:childTnLst>
                                </p:cTn>
                              </p:par>
                            </p:childTnLst>
                          </p:cTn>
                        </p:par>
                      </p:childTnLst>
                    </p:cTn>
                  </p:par>
                  <p:par>
                    <p:cTn id="40" fill="hold">
                      <p:stCondLst>
                        <p:cond delay="indefinite"/>
                      </p:stCondLst>
                      <p:childTnLst>
                        <p:par>
                          <p:cTn id="41" fill="hold">
                            <p:stCondLst>
                              <p:cond delay="0"/>
                            </p:stCondLst>
                            <p:childTnLst>
                              <p:par>
                                <p:cTn id="42" presetID="12" presetClass="entr" presetSubtype="8" fill="hold" grpId="0" nodeType="clickEffect">
                                  <p:stCondLst>
                                    <p:cond delay="0"/>
                                  </p:stCondLst>
                                  <p:childTnLst>
                                    <p:set>
                                      <p:cBhvr>
                                        <p:cTn id="43" dur="1" fill="hold">
                                          <p:stCondLst>
                                            <p:cond delay="0"/>
                                          </p:stCondLst>
                                        </p:cTn>
                                        <p:tgtEl>
                                          <p:spTgt spid="87"/>
                                        </p:tgtEl>
                                        <p:attrNameLst>
                                          <p:attrName>style.visibility</p:attrName>
                                        </p:attrNameLst>
                                      </p:cBhvr>
                                      <p:to>
                                        <p:strVal val="visible"/>
                                      </p:to>
                                    </p:set>
                                    <p:anim calcmode="lin" valueType="num">
                                      <p:cBhvr additive="base">
                                        <p:cTn id="44" dur="500"/>
                                        <p:tgtEl>
                                          <p:spTgt spid="87"/>
                                        </p:tgtEl>
                                        <p:attrNameLst>
                                          <p:attrName>ppt_x</p:attrName>
                                        </p:attrNameLst>
                                      </p:cBhvr>
                                      <p:tavLst>
                                        <p:tav tm="0">
                                          <p:val>
                                            <p:strVal val="#ppt_x-#ppt_w*1.125000"/>
                                          </p:val>
                                        </p:tav>
                                        <p:tav tm="100000">
                                          <p:val>
                                            <p:strVal val="#ppt_x"/>
                                          </p:val>
                                        </p:tav>
                                      </p:tavLst>
                                    </p:anim>
                                    <p:animEffect transition="in" filter="wipe(right)">
                                      <p:cBhvr>
                                        <p:cTn id="45" dur="500"/>
                                        <p:tgtEl>
                                          <p:spTgt spid="87"/>
                                        </p:tgtEl>
                                      </p:cBhvr>
                                    </p:animEffect>
                                  </p:childTnLst>
                                </p:cTn>
                              </p:par>
                            </p:childTnLst>
                          </p:cTn>
                        </p:par>
                      </p:childTnLst>
                    </p:cTn>
                  </p:par>
                  <p:par>
                    <p:cTn id="46" fill="hold">
                      <p:stCondLst>
                        <p:cond delay="indefinite"/>
                      </p:stCondLst>
                      <p:childTnLst>
                        <p:par>
                          <p:cTn id="47" fill="hold">
                            <p:stCondLst>
                              <p:cond delay="0"/>
                            </p:stCondLst>
                            <p:childTnLst>
                              <p:par>
                                <p:cTn id="48" presetID="12" presetClass="entr" presetSubtype="1" fill="hold" grpId="0" nodeType="clickEffect">
                                  <p:stCondLst>
                                    <p:cond delay="0"/>
                                  </p:stCondLst>
                                  <p:childTnLst>
                                    <p:set>
                                      <p:cBhvr>
                                        <p:cTn id="49" dur="1" fill="hold">
                                          <p:stCondLst>
                                            <p:cond delay="0"/>
                                          </p:stCondLst>
                                        </p:cTn>
                                        <p:tgtEl>
                                          <p:spTgt spid="88"/>
                                        </p:tgtEl>
                                        <p:attrNameLst>
                                          <p:attrName>style.visibility</p:attrName>
                                        </p:attrNameLst>
                                      </p:cBhvr>
                                      <p:to>
                                        <p:strVal val="visible"/>
                                      </p:to>
                                    </p:set>
                                    <p:anim calcmode="lin" valueType="num">
                                      <p:cBhvr additive="base">
                                        <p:cTn id="50" dur="500"/>
                                        <p:tgtEl>
                                          <p:spTgt spid="88"/>
                                        </p:tgtEl>
                                        <p:attrNameLst>
                                          <p:attrName>ppt_y</p:attrName>
                                        </p:attrNameLst>
                                      </p:cBhvr>
                                      <p:tavLst>
                                        <p:tav tm="0">
                                          <p:val>
                                            <p:strVal val="#ppt_y-#ppt_h*1.125000"/>
                                          </p:val>
                                        </p:tav>
                                        <p:tav tm="100000">
                                          <p:val>
                                            <p:strVal val="#ppt_y"/>
                                          </p:val>
                                        </p:tav>
                                      </p:tavLst>
                                    </p:anim>
                                    <p:animEffect transition="in" filter="wipe(down)">
                                      <p:cBhvr>
                                        <p:cTn id="51" dur="500"/>
                                        <p:tgtEl>
                                          <p:spTgt spid="88"/>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8"/>
                                        </p:tgtEl>
                                        <p:attrNameLst>
                                          <p:attrName>style.visibility</p:attrName>
                                        </p:attrNameLst>
                                      </p:cBhvr>
                                      <p:to>
                                        <p:strVal val="visible"/>
                                      </p:to>
                                    </p:set>
                                    <p:anim calcmode="lin" valueType="num">
                                      <p:cBhvr>
                                        <p:cTn id="56" dur="500" fill="hold"/>
                                        <p:tgtEl>
                                          <p:spTgt spid="8"/>
                                        </p:tgtEl>
                                        <p:attrNameLst>
                                          <p:attrName>ppt_w</p:attrName>
                                        </p:attrNameLst>
                                      </p:cBhvr>
                                      <p:tavLst>
                                        <p:tav tm="0">
                                          <p:val>
                                            <p:fltVal val="0"/>
                                          </p:val>
                                        </p:tav>
                                        <p:tav tm="100000">
                                          <p:val>
                                            <p:strVal val="#ppt_w"/>
                                          </p:val>
                                        </p:tav>
                                      </p:tavLst>
                                    </p:anim>
                                    <p:anim calcmode="lin" valueType="num">
                                      <p:cBhvr>
                                        <p:cTn id="57" dur="500" fill="hold"/>
                                        <p:tgtEl>
                                          <p:spTgt spid="8"/>
                                        </p:tgtEl>
                                        <p:attrNameLst>
                                          <p:attrName>ppt_h</p:attrName>
                                        </p:attrNameLst>
                                      </p:cBhvr>
                                      <p:tavLst>
                                        <p:tav tm="0">
                                          <p:val>
                                            <p:fltVal val="0"/>
                                          </p:val>
                                        </p:tav>
                                        <p:tav tm="100000">
                                          <p:val>
                                            <p:strVal val="#ppt_h"/>
                                          </p:val>
                                        </p:tav>
                                      </p:tavLst>
                                    </p:anim>
                                    <p:animEffect transition="in" filter="fade">
                                      <p:cBhvr>
                                        <p:cTn id="58" dur="500"/>
                                        <p:tgtEl>
                                          <p:spTgt spid="8"/>
                                        </p:tgtEl>
                                      </p:cBhvr>
                                    </p:animEffect>
                                  </p:childTnLst>
                                </p:cTn>
                              </p:par>
                            </p:childTnLst>
                          </p:cTn>
                        </p:par>
                        <p:par>
                          <p:cTn id="59" fill="hold">
                            <p:stCondLst>
                              <p:cond delay="500"/>
                            </p:stCondLst>
                            <p:childTnLst>
                              <p:par>
                                <p:cTn id="60" presetID="1" presetClass="entr" presetSubtype="0" fill="hold" grpId="0" nodeType="afterEffect">
                                  <p:stCondLst>
                                    <p:cond delay="0"/>
                                  </p:stCondLst>
                                  <p:iterate type="lt">
                                    <p:tmAbs val="100"/>
                                  </p:iterate>
                                  <p:childTnLst>
                                    <p:set>
                                      <p:cBhvr>
                                        <p:cTn id="61" dur="1" fill="hold">
                                          <p:stCondLst>
                                            <p:cond delay="0"/>
                                          </p:stCondLst>
                                        </p:cTn>
                                        <p:tgtEl>
                                          <p:spTgt spid="9"/>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53" presetClass="entr" presetSubtype="16" fill="hold" grpId="0" nodeType="clickEffect">
                                  <p:stCondLst>
                                    <p:cond delay="0"/>
                                  </p:stCondLst>
                                  <p:childTnLst>
                                    <p:set>
                                      <p:cBhvr>
                                        <p:cTn id="65" dur="1" fill="hold">
                                          <p:stCondLst>
                                            <p:cond delay="0"/>
                                          </p:stCondLst>
                                        </p:cTn>
                                        <p:tgtEl>
                                          <p:spTgt spid="59"/>
                                        </p:tgtEl>
                                        <p:attrNameLst>
                                          <p:attrName>style.visibility</p:attrName>
                                        </p:attrNameLst>
                                      </p:cBhvr>
                                      <p:to>
                                        <p:strVal val="visible"/>
                                      </p:to>
                                    </p:set>
                                    <p:anim calcmode="lin" valueType="num">
                                      <p:cBhvr>
                                        <p:cTn id="66" dur="500" fill="hold"/>
                                        <p:tgtEl>
                                          <p:spTgt spid="59"/>
                                        </p:tgtEl>
                                        <p:attrNameLst>
                                          <p:attrName>ppt_w</p:attrName>
                                        </p:attrNameLst>
                                      </p:cBhvr>
                                      <p:tavLst>
                                        <p:tav tm="0">
                                          <p:val>
                                            <p:fltVal val="0"/>
                                          </p:val>
                                        </p:tav>
                                        <p:tav tm="100000">
                                          <p:val>
                                            <p:strVal val="#ppt_w"/>
                                          </p:val>
                                        </p:tav>
                                      </p:tavLst>
                                    </p:anim>
                                    <p:anim calcmode="lin" valueType="num">
                                      <p:cBhvr>
                                        <p:cTn id="67" dur="500" fill="hold"/>
                                        <p:tgtEl>
                                          <p:spTgt spid="59"/>
                                        </p:tgtEl>
                                        <p:attrNameLst>
                                          <p:attrName>ppt_h</p:attrName>
                                        </p:attrNameLst>
                                      </p:cBhvr>
                                      <p:tavLst>
                                        <p:tav tm="0">
                                          <p:val>
                                            <p:fltVal val="0"/>
                                          </p:val>
                                        </p:tav>
                                        <p:tav tm="100000">
                                          <p:val>
                                            <p:strVal val="#ppt_h"/>
                                          </p:val>
                                        </p:tav>
                                      </p:tavLst>
                                    </p:anim>
                                    <p:animEffect transition="in" filter="fade">
                                      <p:cBhvr>
                                        <p:cTn id="68" dur="500"/>
                                        <p:tgtEl>
                                          <p:spTgt spid="59"/>
                                        </p:tgtEl>
                                      </p:cBhvr>
                                    </p:animEffect>
                                  </p:childTnLst>
                                </p:cTn>
                              </p:par>
                            </p:childTnLst>
                          </p:cTn>
                        </p:par>
                        <p:par>
                          <p:cTn id="69" fill="hold">
                            <p:stCondLst>
                              <p:cond delay="500"/>
                            </p:stCondLst>
                            <p:childTnLst>
                              <p:par>
                                <p:cTn id="70" presetID="1" presetClass="entr" presetSubtype="0" fill="hold" grpId="0" nodeType="afterEffect">
                                  <p:stCondLst>
                                    <p:cond delay="0"/>
                                  </p:stCondLst>
                                  <p:iterate type="lt">
                                    <p:tmAbs val="100"/>
                                  </p:iterate>
                                  <p:childTnLst>
                                    <p:set>
                                      <p:cBhvr>
                                        <p:cTn id="71"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88" grpId="0"/>
      <p:bldP spid="8" grpId="0" animBg="1"/>
      <p:bldP spid="9" grpId="0"/>
      <p:bldP spid="59" grpId="0" animBg="1"/>
      <p:bldP spid="60" grpId="0"/>
    </p:bld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22" name="组合 21">
            <a:extLst>
              <a:ext uri="{FF2B5EF4-FFF2-40B4-BE49-F238E27FC236}">
                <a16:creationId xmlns:a16="http://schemas.microsoft.com/office/drawing/2014/main" id="{9E14EB5D-E446-4D96-8127-03A527A1F79E}"/>
              </a:ext>
            </a:extLst>
          </p:cNvPr>
          <p:cNvGrpSpPr/>
          <p:nvPr/>
        </p:nvGrpSpPr>
        <p:grpSpPr>
          <a:xfrm>
            <a:off x="529402" y="3332979"/>
            <a:ext cx="5359941" cy="3046309"/>
            <a:chOff x="529402" y="3332979"/>
            <a:chExt cx="5359941" cy="3046309"/>
          </a:xfrm>
        </p:grpSpPr>
        <p:sp>
          <p:nvSpPr>
            <p:cNvPr id="71" name="矩形 70">
              <a:extLst>
                <a:ext uri="{FF2B5EF4-FFF2-40B4-BE49-F238E27FC236}">
                  <a16:creationId xmlns:a16="http://schemas.microsoft.com/office/drawing/2014/main" id="{85CDD020-5F94-48BF-B4C6-1F83D20DA60E}"/>
                </a:ext>
              </a:extLst>
            </p:cNvPr>
            <p:cNvSpPr/>
            <p:nvPr/>
          </p:nvSpPr>
          <p:spPr>
            <a:xfrm>
              <a:off x="529402" y="3332979"/>
              <a:ext cx="5359941"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79" name="矩形 78">
              <a:extLst>
                <a:ext uri="{FF2B5EF4-FFF2-40B4-BE49-F238E27FC236}">
                  <a16:creationId xmlns:a16="http://schemas.microsoft.com/office/drawing/2014/main" id="{04C84201-C2DF-4E50-A9AD-097E1C25C62D}"/>
                </a:ext>
              </a:extLst>
            </p:cNvPr>
            <p:cNvSpPr/>
            <p:nvPr/>
          </p:nvSpPr>
          <p:spPr>
            <a:xfrm>
              <a:off x="529402" y="3844850"/>
              <a:ext cx="5359941" cy="2534438"/>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8" name="椭圆 7">
            <a:extLst>
              <a:ext uri="{FF2B5EF4-FFF2-40B4-BE49-F238E27FC236}">
                <a16:creationId xmlns:a16="http://schemas.microsoft.com/office/drawing/2014/main" id="{98A76B2A-4328-4120-AFF3-945841430428}"/>
              </a:ext>
            </a:extLst>
          </p:cNvPr>
          <p:cNvSpPr/>
          <p:nvPr/>
        </p:nvSpPr>
        <p:spPr>
          <a:xfrm>
            <a:off x="740704" y="393659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4B097FF-2964-40F0-96F0-4DE34D201316}"/>
              </a:ext>
            </a:extLst>
          </p:cNvPr>
          <p:cNvSpPr txBox="1"/>
          <p:nvPr/>
        </p:nvSpPr>
        <p:spPr>
          <a:xfrm>
            <a:off x="951719" y="3857437"/>
            <a:ext cx="4256385" cy="338554"/>
          </a:xfrm>
          <a:prstGeom prst="rect">
            <a:avLst/>
          </a:prstGeom>
          <a:noFill/>
        </p:spPr>
        <p:txBody>
          <a:bodyPr wrap="square" rtlCol="0">
            <a:spAutoFit/>
          </a:bodyPr>
          <a:lstStyle/>
          <a:p>
            <a:r>
              <a:rPr lang="zh-CN" altLang="en-US" sz="1600" b="1" dirty="0"/>
              <a:t>标识网络中各主机（</a:t>
            </a:r>
            <a:r>
              <a:rPr lang="zh-CN" altLang="en-US" sz="1600" b="1" dirty="0">
                <a:solidFill>
                  <a:schemeClr val="accent1">
                    <a:lumMod val="75000"/>
                  </a:schemeClr>
                </a:solidFill>
              </a:rPr>
              <a:t>主机编址</a:t>
            </a:r>
            <a:r>
              <a:rPr lang="zh-CN" altLang="en-US" sz="1600" b="1" dirty="0"/>
              <a:t>，例如</a:t>
            </a:r>
            <a:r>
              <a:rPr lang="en-US" altLang="zh-CN" sz="1600" b="1" dirty="0"/>
              <a:t>MAC</a:t>
            </a:r>
            <a:r>
              <a:rPr lang="zh-CN" altLang="en-US" sz="1600" b="1" dirty="0"/>
              <a:t>地址）</a:t>
            </a:r>
          </a:p>
        </p:txBody>
      </p:sp>
      <p:grpSp>
        <p:nvGrpSpPr>
          <p:cNvPr id="20" name="组合 19">
            <a:extLst>
              <a:ext uri="{FF2B5EF4-FFF2-40B4-BE49-F238E27FC236}">
                <a16:creationId xmlns:a16="http://schemas.microsoft.com/office/drawing/2014/main" id="{70FDEEEE-E380-442B-810D-1CC738560C01}"/>
              </a:ext>
            </a:extLst>
          </p:cNvPr>
          <p:cNvGrpSpPr/>
          <p:nvPr/>
        </p:nvGrpSpPr>
        <p:grpSpPr>
          <a:xfrm>
            <a:off x="1509956" y="1339401"/>
            <a:ext cx="10109524" cy="1801644"/>
            <a:chOff x="1509956" y="1339401"/>
            <a:chExt cx="10109524" cy="1801644"/>
          </a:xfrm>
        </p:grpSpPr>
        <p:cxnSp>
          <p:nvCxnSpPr>
            <p:cNvPr id="57" name="直接连接符 56">
              <a:extLst>
                <a:ext uri="{FF2B5EF4-FFF2-40B4-BE49-F238E27FC236}">
                  <a16:creationId xmlns:a16="http://schemas.microsoft.com/office/drawing/2014/main" id="{998B1F35-297B-44CC-ADAD-D34CB626A9C2}"/>
                </a:ext>
              </a:extLst>
            </p:cNvPr>
            <p:cNvCxnSpPr>
              <a:cxnSpLocks/>
            </p:cNvCxnSpPr>
            <p:nvPr/>
          </p:nvCxnSpPr>
          <p:spPr>
            <a:xfrm flipV="1">
              <a:off x="10092352" y="1473381"/>
              <a:ext cx="0" cy="1394636"/>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C18738CF-0168-4B4C-B45C-446CA2533348}"/>
                </a:ext>
              </a:extLst>
            </p:cNvPr>
            <p:cNvCxnSpPr>
              <a:cxnSpLocks/>
            </p:cNvCxnSpPr>
            <p:nvPr/>
          </p:nvCxnSpPr>
          <p:spPr>
            <a:xfrm flipV="1">
              <a:off x="6611357" y="1473381"/>
              <a:ext cx="0" cy="1394636"/>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D1BF267-4285-4D57-8485-858233A5754F}"/>
                </a:ext>
              </a:extLst>
            </p:cNvPr>
            <p:cNvCxnSpPr>
              <a:cxnSpLocks/>
            </p:cNvCxnSpPr>
            <p:nvPr/>
          </p:nvCxnSpPr>
          <p:spPr>
            <a:xfrm flipV="1">
              <a:off x="3130361" y="1473381"/>
              <a:ext cx="0" cy="1394636"/>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组合 10">
              <a:extLst>
                <a:ext uri="{FF2B5EF4-FFF2-40B4-BE49-F238E27FC236}">
                  <a16:creationId xmlns:a16="http://schemas.microsoft.com/office/drawing/2014/main" id="{69011416-533A-41B0-A99C-09BE47ABFA5A}"/>
                </a:ext>
              </a:extLst>
            </p:cNvPr>
            <p:cNvGrpSpPr/>
            <p:nvPr/>
          </p:nvGrpSpPr>
          <p:grpSpPr>
            <a:xfrm>
              <a:off x="2556565" y="2412577"/>
              <a:ext cx="753165" cy="728468"/>
              <a:chOff x="1016000" y="2126185"/>
              <a:chExt cx="753165" cy="728468"/>
            </a:xfrm>
          </p:grpSpPr>
          <p:pic>
            <p:nvPicPr>
              <p:cNvPr id="66" name="图形 65">
                <a:extLst>
                  <a:ext uri="{FF2B5EF4-FFF2-40B4-BE49-F238E27FC236}">
                    <a16:creationId xmlns:a16="http://schemas.microsoft.com/office/drawing/2014/main" id="{89401510-641F-486D-A72D-45E5BC8971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31" name="文本框 30">
                <a:extLst>
                  <a:ext uri="{FF2B5EF4-FFF2-40B4-BE49-F238E27FC236}">
                    <a16:creationId xmlns:a16="http://schemas.microsoft.com/office/drawing/2014/main" id="{F4586CB6-5BB6-4BF0-9DD1-0434CFDE1321}"/>
                  </a:ext>
                </a:extLst>
              </p:cNvPr>
              <p:cNvSpPr txBox="1"/>
              <p:nvPr/>
            </p:nvSpPr>
            <p:spPr>
              <a:xfrm>
                <a:off x="1357669" y="2181515"/>
                <a:ext cx="342446" cy="400110"/>
              </a:xfrm>
              <a:prstGeom prst="rect">
                <a:avLst/>
              </a:prstGeom>
              <a:noFill/>
            </p:spPr>
            <p:txBody>
              <a:bodyPr wrap="square" rtlCol="0">
                <a:spAutoFit/>
              </a:bodyPr>
              <a:lstStyle/>
              <a:p>
                <a:pPr algn="ctr"/>
                <a:r>
                  <a:rPr lang="en-US" altLang="zh-CN" sz="2000" b="1" dirty="0"/>
                  <a:t>A</a:t>
                </a:r>
                <a:endParaRPr lang="zh-CN" altLang="en-US" sz="2000" b="1" dirty="0"/>
              </a:p>
            </p:txBody>
          </p:sp>
        </p:grpSp>
        <p:grpSp>
          <p:nvGrpSpPr>
            <p:cNvPr id="37" name="组合 36">
              <a:extLst>
                <a:ext uri="{FF2B5EF4-FFF2-40B4-BE49-F238E27FC236}">
                  <a16:creationId xmlns:a16="http://schemas.microsoft.com/office/drawing/2014/main" id="{5549E7A9-17AF-4228-8647-CE1C9BAE0728}"/>
                </a:ext>
              </a:extLst>
            </p:cNvPr>
            <p:cNvGrpSpPr/>
            <p:nvPr/>
          </p:nvGrpSpPr>
          <p:grpSpPr>
            <a:xfrm>
              <a:off x="6051826" y="2412577"/>
              <a:ext cx="753165" cy="728468"/>
              <a:chOff x="1016000" y="2126185"/>
              <a:chExt cx="753165" cy="728468"/>
            </a:xfrm>
          </p:grpSpPr>
          <p:pic>
            <p:nvPicPr>
              <p:cNvPr id="38" name="图形 37">
                <a:extLst>
                  <a:ext uri="{FF2B5EF4-FFF2-40B4-BE49-F238E27FC236}">
                    <a16:creationId xmlns:a16="http://schemas.microsoft.com/office/drawing/2014/main" id="{1C14714D-FC1E-456E-8D50-3BCAA35435C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39" name="文本框 38">
                <a:extLst>
                  <a:ext uri="{FF2B5EF4-FFF2-40B4-BE49-F238E27FC236}">
                    <a16:creationId xmlns:a16="http://schemas.microsoft.com/office/drawing/2014/main" id="{C22DE4C5-7E86-4024-9007-8376CAA584FA}"/>
                  </a:ext>
                </a:extLst>
              </p:cNvPr>
              <p:cNvSpPr txBox="1"/>
              <p:nvPr/>
            </p:nvSpPr>
            <p:spPr>
              <a:xfrm>
                <a:off x="1357669" y="2181515"/>
                <a:ext cx="342446" cy="400110"/>
              </a:xfrm>
              <a:prstGeom prst="rect">
                <a:avLst/>
              </a:prstGeom>
              <a:noFill/>
            </p:spPr>
            <p:txBody>
              <a:bodyPr wrap="square" rtlCol="0">
                <a:spAutoFit/>
              </a:bodyPr>
              <a:lstStyle/>
              <a:p>
                <a:pPr algn="ctr"/>
                <a:r>
                  <a:rPr lang="en-US" altLang="zh-CN" sz="2000" b="1" dirty="0"/>
                  <a:t>B</a:t>
                </a:r>
                <a:endParaRPr lang="zh-CN" altLang="en-US" sz="2000" b="1" dirty="0"/>
              </a:p>
            </p:txBody>
          </p:sp>
        </p:grpSp>
        <p:grpSp>
          <p:nvGrpSpPr>
            <p:cNvPr id="40" name="组合 39">
              <a:extLst>
                <a:ext uri="{FF2B5EF4-FFF2-40B4-BE49-F238E27FC236}">
                  <a16:creationId xmlns:a16="http://schemas.microsoft.com/office/drawing/2014/main" id="{75DB89C9-DF65-4D1B-B16C-D82DD7A7E824}"/>
                </a:ext>
              </a:extLst>
            </p:cNvPr>
            <p:cNvGrpSpPr/>
            <p:nvPr/>
          </p:nvGrpSpPr>
          <p:grpSpPr>
            <a:xfrm>
              <a:off x="9547087" y="2412577"/>
              <a:ext cx="753165" cy="728468"/>
              <a:chOff x="1016000" y="2126185"/>
              <a:chExt cx="753165" cy="728468"/>
            </a:xfrm>
          </p:grpSpPr>
          <p:pic>
            <p:nvPicPr>
              <p:cNvPr id="41" name="图形 40">
                <a:extLst>
                  <a:ext uri="{FF2B5EF4-FFF2-40B4-BE49-F238E27FC236}">
                    <a16:creationId xmlns:a16="http://schemas.microsoft.com/office/drawing/2014/main" id="{B4FEF524-DCA0-4441-B9C5-89C4D62F2A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42" name="文本框 41">
                <a:extLst>
                  <a:ext uri="{FF2B5EF4-FFF2-40B4-BE49-F238E27FC236}">
                    <a16:creationId xmlns:a16="http://schemas.microsoft.com/office/drawing/2014/main" id="{1959536F-1BFA-482D-BA1A-AEF8E4E8CB02}"/>
                  </a:ext>
                </a:extLst>
              </p:cNvPr>
              <p:cNvSpPr txBox="1"/>
              <p:nvPr/>
            </p:nvSpPr>
            <p:spPr>
              <a:xfrm>
                <a:off x="1357669" y="2181515"/>
                <a:ext cx="342446" cy="400110"/>
              </a:xfrm>
              <a:prstGeom prst="rect">
                <a:avLst/>
              </a:prstGeom>
              <a:noFill/>
            </p:spPr>
            <p:txBody>
              <a:bodyPr wrap="square" rtlCol="0">
                <a:spAutoFit/>
              </a:bodyPr>
              <a:lstStyle/>
              <a:p>
                <a:pPr algn="ctr"/>
                <a:r>
                  <a:rPr lang="en-US" altLang="zh-CN" sz="2000" b="1" dirty="0"/>
                  <a:t>C</a:t>
                </a:r>
                <a:endParaRPr lang="zh-CN" altLang="en-US" sz="2000" b="1" dirty="0"/>
              </a:p>
            </p:txBody>
          </p:sp>
        </p:grpSp>
        <p:grpSp>
          <p:nvGrpSpPr>
            <p:cNvPr id="16" name="组合 15">
              <a:extLst>
                <a:ext uri="{FF2B5EF4-FFF2-40B4-BE49-F238E27FC236}">
                  <a16:creationId xmlns:a16="http://schemas.microsoft.com/office/drawing/2014/main" id="{8F6D3EFD-AD9F-4A7C-A056-5B63F598601F}"/>
                </a:ext>
              </a:extLst>
            </p:cNvPr>
            <p:cNvGrpSpPr/>
            <p:nvPr/>
          </p:nvGrpSpPr>
          <p:grpSpPr>
            <a:xfrm>
              <a:off x="1509956" y="1339401"/>
              <a:ext cx="10109524" cy="378402"/>
              <a:chOff x="1509956" y="1758867"/>
              <a:chExt cx="10109524" cy="378402"/>
            </a:xfrm>
          </p:grpSpPr>
          <p:cxnSp>
            <p:nvCxnSpPr>
              <p:cNvPr id="14" name="直接连接符 13">
                <a:extLst>
                  <a:ext uri="{FF2B5EF4-FFF2-40B4-BE49-F238E27FC236}">
                    <a16:creationId xmlns:a16="http://schemas.microsoft.com/office/drawing/2014/main" id="{247CD41E-397B-4DC8-A7E4-027F564D4873}"/>
                  </a:ext>
                </a:extLst>
              </p:cNvPr>
              <p:cNvCxnSpPr/>
              <p:nvPr/>
            </p:nvCxnSpPr>
            <p:spPr>
              <a:xfrm>
                <a:off x="1888357" y="1948069"/>
                <a:ext cx="9352722" cy="0"/>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063E5A08-B893-4732-B2F2-65396FCB9234}"/>
                  </a:ext>
                </a:extLst>
              </p:cNvPr>
              <p:cNvSpPr/>
              <p:nvPr/>
            </p:nvSpPr>
            <p:spPr>
              <a:xfrm>
                <a:off x="1509956" y="1758868"/>
                <a:ext cx="378401" cy="3784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3B58BEDC-22EB-410F-9AF1-E8461A6C25DE}"/>
                  </a:ext>
                </a:extLst>
              </p:cNvPr>
              <p:cNvSpPr/>
              <p:nvPr/>
            </p:nvSpPr>
            <p:spPr>
              <a:xfrm>
                <a:off x="11241079" y="1758867"/>
                <a:ext cx="378401" cy="3784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9" name="椭圆 58">
            <a:extLst>
              <a:ext uri="{FF2B5EF4-FFF2-40B4-BE49-F238E27FC236}">
                <a16:creationId xmlns:a16="http://schemas.microsoft.com/office/drawing/2014/main" id="{877E9943-4020-4CFF-BEE2-0C87E631C15D}"/>
              </a:ext>
            </a:extLst>
          </p:cNvPr>
          <p:cNvSpPr/>
          <p:nvPr/>
        </p:nvSpPr>
        <p:spPr>
          <a:xfrm>
            <a:off x="740704" y="429842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a:extLst>
              <a:ext uri="{FF2B5EF4-FFF2-40B4-BE49-F238E27FC236}">
                <a16:creationId xmlns:a16="http://schemas.microsoft.com/office/drawing/2014/main" id="{260C7BB9-2BA9-46BA-9E79-CF4A4994E461}"/>
              </a:ext>
            </a:extLst>
          </p:cNvPr>
          <p:cNvSpPr txBox="1"/>
          <p:nvPr/>
        </p:nvSpPr>
        <p:spPr>
          <a:xfrm>
            <a:off x="951719" y="4219267"/>
            <a:ext cx="4415411" cy="338554"/>
          </a:xfrm>
          <a:prstGeom prst="rect">
            <a:avLst/>
          </a:prstGeom>
          <a:noFill/>
        </p:spPr>
        <p:txBody>
          <a:bodyPr wrap="square" rtlCol="0">
            <a:spAutoFit/>
          </a:bodyPr>
          <a:lstStyle/>
          <a:p>
            <a:r>
              <a:rPr lang="zh-CN" altLang="en-US" sz="1600" b="1" dirty="0"/>
              <a:t>从比特流中区分出地址和数据（</a:t>
            </a:r>
            <a:r>
              <a:rPr lang="zh-CN" altLang="en-US" sz="1600" b="1" dirty="0">
                <a:solidFill>
                  <a:schemeClr val="accent1">
                    <a:lumMod val="75000"/>
                  </a:schemeClr>
                </a:solidFill>
              </a:rPr>
              <a:t>数据封装格式</a:t>
            </a:r>
            <a:r>
              <a:rPr lang="zh-CN" altLang="en-US" sz="1600" b="1" dirty="0"/>
              <a:t>）</a:t>
            </a:r>
          </a:p>
        </p:txBody>
      </p:sp>
      <p:sp>
        <p:nvSpPr>
          <p:cNvPr id="62" name="椭圆 61">
            <a:extLst>
              <a:ext uri="{FF2B5EF4-FFF2-40B4-BE49-F238E27FC236}">
                <a16:creationId xmlns:a16="http://schemas.microsoft.com/office/drawing/2014/main" id="{78DE9FD8-2FB0-43AF-8F6F-F9D70CCB5678}"/>
              </a:ext>
            </a:extLst>
          </p:cNvPr>
          <p:cNvSpPr/>
          <p:nvPr/>
        </p:nvSpPr>
        <p:spPr>
          <a:xfrm>
            <a:off x="740704" y="466025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文本框 62">
            <a:extLst>
              <a:ext uri="{FF2B5EF4-FFF2-40B4-BE49-F238E27FC236}">
                <a16:creationId xmlns:a16="http://schemas.microsoft.com/office/drawing/2014/main" id="{D0432546-2F4C-4B81-BAC1-30B814F63098}"/>
              </a:ext>
            </a:extLst>
          </p:cNvPr>
          <p:cNvSpPr txBox="1"/>
          <p:nvPr/>
        </p:nvSpPr>
        <p:spPr>
          <a:xfrm>
            <a:off x="951719" y="4581097"/>
            <a:ext cx="3620281" cy="338554"/>
          </a:xfrm>
          <a:prstGeom prst="rect">
            <a:avLst/>
          </a:prstGeom>
          <a:noFill/>
        </p:spPr>
        <p:txBody>
          <a:bodyPr wrap="square" rtlCol="0">
            <a:spAutoFit/>
          </a:bodyPr>
          <a:lstStyle/>
          <a:p>
            <a:r>
              <a:rPr lang="zh-CN" altLang="en-US" sz="1600" b="1" dirty="0"/>
              <a:t>协调各主机争用总线（</a:t>
            </a:r>
            <a:r>
              <a:rPr lang="zh-CN" altLang="en-US" sz="1600" b="1" dirty="0">
                <a:solidFill>
                  <a:schemeClr val="accent1">
                    <a:lumMod val="75000"/>
                  </a:schemeClr>
                </a:solidFill>
              </a:rPr>
              <a:t>媒体接入控制</a:t>
            </a:r>
            <a:r>
              <a:rPr lang="zh-CN" altLang="en-US" sz="1600" b="1" dirty="0"/>
              <a:t>）</a:t>
            </a:r>
          </a:p>
        </p:txBody>
      </p:sp>
      <p:cxnSp>
        <p:nvCxnSpPr>
          <p:cNvPr id="32" name="直接箭头连接符 31">
            <a:extLst>
              <a:ext uri="{FF2B5EF4-FFF2-40B4-BE49-F238E27FC236}">
                <a16:creationId xmlns:a16="http://schemas.microsoft.com/office/drawing/2014/main" id="{B04FFDCE-E715-4D1D-9FA2-E88184EEA294}"/>
              </a:ext>
            </a:extLst>
          </p:cNvPr>
          <p:cNvCxnSpPr>
            <a:cxnSpLocks/>
          </p:cNvCxnSpPr>
          <p:nvPr/>
        </p:nvCxnSpPr>
        <p:spPr>
          <a:xfrm flipV="1">
            <a:off x="3130361" y="1592157"/>
            <a:ext cx="0" cy="87575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接箭头连接符 42">
            <a:extLst>
              <a:ext uri="{FF2B5EF4-FFF2-40B4-BE49-F238E27FC236}">
                <a16:creationId xmlns:a16="http://schemas.microsoft.com/office/drawing/2014/main" id="{7DF9CA73-2B1C-4724-9418-1CBCF51C7F97}"/>
              </a:ext>
            </a:extLst>
          </p:cNvPr>
          <p:cNvCxnSpPr>
            <a:cxnSpLocks/>
          </p:cNvCxnSpPr>
          <p:nvPr/>
        </p:nvCxnSpPr>
        <p:spPr>
          <a:xfrm flipH="1">
            <a:off x="1888357" y="1528601"/>
            <a:ext cx="1242004" cy="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91A699D6-E979-4218-A17C-A720521F6B5D}"/>
              </a:ext>
            </a:extLst>
          </p:cNvPr>
          <p:cNvCxnSpPr>
            <a:cxnSpLocks/>
          </p:cNvCxnSpPr>
          <p:nvPr/>
        </p:nvCxnSpPr>
        <p:spPr>
          <a:xfrm>
            <a:off x="3130361" y="1528601"/>
            <a:ext cx="3480996" cy="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3D4BC289-2CF6-486E-939C-FB2C0F863CB8}"/>
              </a:ext>
            </a:extLst>
          </p:cNvPr>
          <p:cNvCxnSpPr>
            <a:cxnSpLocks/>
          </p:cNvCxnSpPr>
          <p:nvPr/>
        </p:nvCxnSpPr>
        <p:spPr>
          <a:xfrm flipV="1">
            <a:off x="10092352" y="1592157"/>
            <a:ext cx="0" cy="87575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接箭头连接符 6">
            <a:extLst>
              <a:ext uri="{FF2B5EF4-FFF2-40B4-BE49-F238E27FC236}">
                <a16:creationId xmlns:a16="http://schemas.microsoft.com/office/drawing/2014/main" id="{68CE1BFD-82E0-4B19-94F7-6CE5A8EE4683}"/>
              </a:ext>
            </a:extLst>
          </p:cNvPr>
          <p:cNvCxnSpPr>
            <a:cxnSpLocks/>
          </p:cNvCxnSpPr>
          <p:nvPr/>
        </p:nvCxnSpPr>
        <p:spPr>
          <a:xfrm flipH="1">
            <a:off x="6611357" y="1528601"/>
            <a:ext cx="3480995" cy="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3A70ABE3-BB69-4395-921F-2D04852700BC}"/>
              </a:ext>
            </a:extLst>
          </p:cNvPr>
          <p:cNvCxnSpPr/>
          <p:nvPr/>
        </p:nvCxnSpPr>
        <p:spPr>
          <a:xfrm>
            <a:off x="10057738" y="1528601"/>
            <a:ext cx="1183341" cy="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7" name="爆炸形: 8 pt  16">
            <a:extLst>
              <a:ext uri="{FF2B5EF4-FFF2-40B4-BE49-F238E27FC236}">
                <a16:creationId xmlns:a16="http://schemas.microsoft.com/office/drawing/2014/main" id="{532BAA6F-2AA2-4DE2-85BA-1A710BCC8162}"/>
              </a:ext>
            </a:extLst>
          </p:cNvPr>
          <p:cNvSpPr/>
          <p:nvPr/>
        </p:nvSpPr>
        <p:spPr>
          <a:xfrm>
            <a:off x="6022275" y="1000148"/>
            <a:ext cx="1162878" cy="1085490"/>
          </a:xfrm>
          <a:prstGeom prst="irregularSeal1">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碰撞</a:t>
            </a:r>
          </a:p>
        </p:txBody>
      </p:sp>
    </p:spTree>
    <p:custDataLst>
      <p:tags r:id="rId1"/>
    </p:custDataLst>
    <p:extLst>
      <p:ext uri="{BB962C8B-B14F-4D97-AF65-F5344CB8AC3E}">
        <p14:creationId xmlns:p14="http://schemas.microsoft.com/office/powerpoint/2010/main" val="193288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down)">
                                      <p:cBhvr>
                                        <p:cTn id="7" dur="1000"/>
                                        <p:tgtEl>
                                          <p:spTgt spid="32"/>
                                        </p:tgtEl>
                                      </p:cBhvr>
                                    </p:animEffect>
                                  </p:childTnLst>
                                </p:cTn>
                              </p:par>
                              <p:par>
                                <p:cTn id="8" presetID="22" presetClass="entr" presetSubtype="4" fill="hold"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wipe(down)">
                                      <p:cBhvr>
                                        <p:cTn id="10" dur="1000"/>
                                        <p:tgtEl>
                                          <p:spTgt spid="48"/>
                                        </p:tgtEl>
                                      </p:cBhvr>
                                    </p:animEffect>
                                  </p:childTnLst>
                                </p:cTn>
                              </p:par>
                              <p:par>
                                <p:cTn id="11" presetID="22" presetClass="entr" presetSubtype="2" fill="hold" nodeType="withEffect">
                                  <p:stCondLst>
                                    <p:cond delay="600"/>
                                  </p:stCondLst>
                                  <p:childTnLst>
                                    <p:set>
                                      <p:cBhvr>
                                        <p:cTn id="12" dur="1" fill="hold">
                                          <p:stCondLst>
                                            <p:cond delay="0"/>
                                          </p:stCondLst>
                                        </p:cTn>
                                        <p:tgtEl>
                                          <p:spTgt spid="43"/>
                                        </p:tgtEl>
                                        <p:attrNameLst>
                                          <p:attrName>style.visibility</p:attrName>
                                        </p:attrNameLst>
                                      </p:cBhvr>
                                      <p:to>
                                        <p:strVal val="visible"/>
                                      </p:to>
                                    </p:set>
                                    <p:animEffect transition="in" filter="wipe(right)">
                                      <p:cBhvr>
                                        <p:cTn id="13" dur="1000"/>
                                        <p:tgtEl>
                                          <p:spTgt spid="43"/>
                                        </p:tgtEl>
                                      </p:cBhvr>
                                    </p:animEffect>
                                  </p:childTnLst>
                                </p:cTn>
                              </p:par>
                              <p:par>
                                <p:cTn id="14" presetID="22" presetClass="entr" presetSubtype="8" fill="hold" nodeType="withEffect">
                                  <p:stCondLst>
                                    <p:cond delay="600"/>
                                  </p:stCondLst>
                                  <p:childTnLst>
                                    <p:set>
                                      <p:cBhvr>
                                        <p:cTn id="15" dur="1" fill="hold">
                                          <p:stCondLst>
                                            <p:cond delay="0"/>
                                          </p:stCondLst>
                                        </p:cTn>
                                        <p:tgtEl>
                                          <p:spTgt spid="13"/>
                                        </p:tgtEl>
                                        <p:attrNameLst>
                                          <p:attrName>style.visibility</p:attrName>
                                        </p:attrNameLst>
                                      </p:cBhvr>
                                      <p:to>
                                        <p:strVal val="visible"/>
                                      </p:to>
                                    </p:set>
                                    <p:animEffect transition="in" filter="wipe(left)">
                                      <p:cBhvr>
                                        <p:cTn id="16" dur="1000"/>
                                        <p:tgtEl>
                                          <p:spTgt spid="13"/>
                                        </p:tgtEl>
                                      </p:cBhvr>
                                    </p:animEffect>
                                  </p:childTnLst>
                                </p:cTn>
                              </p:par>
                              <p:par>
                                <p:cTn id="17" presetID="22" presetClass="entr" presetSubtype="8" fill="hold" nodeType="withEffect">
                                  <p:stCondLst>
                                    <p:cond delay="600"/>
                                  </p:stCondLst>
                                  <p:childTnLst>
                                    <p:set>
                                      <p:cBhvr>
                                        <p:cTn id="18" dur="1" fill="hold">
                                          <p:stCondLst>
                                            <p:cond delay="0"/>
                                          </p:stCondLst>
                                        </p:cTn>
                                        <p:tgtEl>
                                          <p:spTgt spid="47"/>
                                        </p:tgtEl>
                                        <p:attrNameLst>
                                          <p:attrName>style.visibility</p:attrName>
                                        </p:attrNameLst>
                                      </p:cBhvr>
                                      <p:to>
                                        <p:strVal val="visible"/>
                                      </p:to>
                                    </p:set>
                                    <p:animEffect transition="in" filter="wipe(left)">
                                      <p:cBhvr>
                                        <p:cTn id="19" dur="1500"/>
                                        <p:tgtEl>
                                          <p:spTgt spid="47"/>
                                        </p:tgtEl>
                                      </p:cBhvr>
                                    </p:animEffect>
                                  </p:childTnLst>
                                </p:cTn>
                              </p:par>
                              <p:par>
                                <p:cTn id="20" presetID="22" presetClass="entr" presetSubtype="2" fill="hold" nodeType="withEffect">
                                  <p:stCondLst>
                                    <p:cond delay="600"/>
                                  </p:stCondLst>
                                  <p:childTnLst>
                                    <p:set>
                                      <p:cBhvr>
                                        <p:cTn id="21" dur="1" fill="hold">
                                          <p:stCondLst>
                                            <p:cond delay="0"/>
                                          </p:stCondLst>
                                        </p:cTn>
                                        <p:tgtEl>
                                          <p:spTgt spid="7"/>
                                        </p:tgtEl>
                                        <p:attrNameLst>
                                          <p:attrName>style.visibility</p:attrName>
                                        </p:attrNameLst>
                                      </p:cBhvr>
                                      <p:to>
                                        <p:strVal val="visible"/>
                                      </p:to>
                                    </p:set>
                                    <p:animEffect transition="in" filter="wipe(right)">
                                      <p:cBhvr>
                                        <p:cTn id="22" dur="1500"/>
                                        <p:tgtEl>
                                          <p:spTgt spid="7"/>
                                        </p:tgtEl>
                                      </p:cBhvr>
                                    </p:animEffect>
                                  </p:childTnLst>
                                </p:cTn>
                              </p:par>
                              <p:par>
                                <p:cTn id="23" presetID="49" presetClass="entr" presetSubtype="0" decel="100000" fill="hold" grpId="0" nodeType="withEffect">
                                  <p:stCondLst>
                                    <p:cond delay="1600"/>
                                  </p:stCondLst>
                                  <p:childTnLst>
                                    <p:set>
                                      <p:cBhvr>
                                        <p:cTn id="24" dur="1" fill="hold">
                                          <p:stCondLst>
                                            <p:cond delay="0"/>
                                          </p:stCondLst>
                                        </p:cTn>
                                        <p:tgtEl>
                                          <p:spTgt spid="17"/>
                                        </p:tgtEl>
                                        <p:attrNameLst>
                                          <p:attrName>style.visibility</p:attrName>
                                        </p:attrNameLst>
                                      </p:cBhvr>
                                      <p:to>
                                        <p:strVal val="visible"/>
                                      </p:to>
                                    </p:set>
                                    <p:anim calcmode="lin" valueType="num">
                                      <p:cBhvr>
                                        <p:cTn id="25" dur="500" fill="hold"/>
                                        <p:tgtEl>
                                          <p:spTgt spid="17"/>
                                        </p:tgtEl>
                                        <p:attrNameLst>
                                          <p:attrName>ppt_w</p:attrName>
                                        </p:attrNameLst>
                                      </p:cBhvr>
                                      <p:tavLst>
                                        <p:tav tm="0">
                                          <p:val>
                                            <p:fltVal val="0"/>
                                          </p:val>
                                        </p:tav>
                                        <p:tav tm="100000">
                                          <p:val>
                                            <p:strVal val="#ppt_w"/>
                                          </p:val>
                                        </p:tav>
                                      </p:tavLst>
                                    </p:anim>
                                    <p:anim calcmode="lin" valueType="num">
                                      <p:cBhvr>
                                        <p:cTn id="26" dur="500" fill="hold"/>
                                        <p:tgtEl>
                                          <p:spTgt spid="17"/>
                                        </p:tgtEl>
                                        <p:attrNameLst>
                                          <p:attrName>ppt_h</p:attrName>
                                        </p:attrNameLst>
                                      </p:cBhvr>
                                      <p:tavLst>
                                        <p:tav tm="0">
                                          <p:val>
                                            <p:fltVal val="0"/>
                                          </p:val>
                                        </p:tav>
                                        <p:tav tm="100000">
                                          <p:val>
                                            <p:strVal val="#ppt_h"/>
                                          </p:val>
                                        </p:tav>
                                      </p:tavLst>
                                    </p:anim>
                                    <p:anim calcmode="lin" valueType="num">
                                      <p:cBhvr>
                                        <p:cTn id="27" dur="500" fill="hold"/>
                                        <p:tgtEl>
                                          <p:spTgt spid="17"/>
                                        </p:tgtEl>
                                        <p:attrNameLst>
                                          <p:attrName>style.rotation</p:attrName>
                                        </p:attrNameLst>
                                      </p:cBhvr>
                                      <p:tavLst>
                                        <p:tav tm="0">
                                          <p:val>
                                            <p:fltVal val="360"/>
                                          </p:val>
                                        </p:tav>
                                        <p:tav tm="100000">
                                          <p:val>
                                            <p:fltVal val="0"/>
                                          </p:val>
                                        </p:tav>
                                      </p:tavLst>
                                    </p:anim>
                                    <p:animEffect transition="in" filter="fade">
                                      <p:cBhvr>
                                        <p:cTn id="28" dur="500"/>
                                        <p:tgtEl>
                                          <p:spTgt spid="17"/>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62"/>
                                        </p:tgtEl>
                                        <p:attrNameLst>
                                          <p:attrName>style.visibility</p:attrName>
                                        </p:attrNameLst>
                                      </p:cBhvr>
                                      <p:to>
                                        <p:strVal val="visible"/>
                                      </p:to>
                                    </p:set>
                                    <p:anim calcmode="lin" valueType="num">
                                      <p:cBhvr>
                                        <p:cTn id="33" dur="500" fill="hold"/>
                                        <p:tgtEl>
                                          <p:spTgt spid="62"/>
                                        </p:tgtEl>
                                        <p:attrNameLst>
                                          <p:attrName>ppt_w</p:attrName>
                                        </p:attrNameLst>
                                      </p:cBhvr>
                                      <p:tavLst>
                                        <p:tav tm="0">
                                          <p:val>
                                            <p:fltVal val="0"/>
                                          </p:val>
                                        </p:tav>
                                        <p:tav tm="100000">
                                          <p:val>
                                            <p:strVal val="#ppt_w"/>
                                          </p:val>
                                        </p:tav>
                                      </p:tavLst>
                                    </p:anim>
                                    <p:anim calcmode="lin" valueType="num">
                                      <p:cBhvr>
                                        <p:cTn id="34" dur="500" fill="hold"/>
                                        <p:tgtEl>
                                          <p:spTgt spid="62"/>
                                        </p:tgtEl>
                                        <p:attrNameLst>
                                          <p:attrName>ppt_h</p:attrName>
                                        </p:attrNameLst>
                                      </p:cBhvr>
                                      <p:tavLst>
                                        <p:tav tm="0">
                                          <p:val>
                                            <p:fltVal val="0"/>
                                          </p:val>
                                        </p:tav>
                                        <p:tav tm="100000">
                                          <p:val>
                                            <p:strVal val="#ppt_h"/>
                                          </p:val>
                                        </p:tav>
                                      </p:tavLst>
                                    </p:anim>
                                    <p:animEffect transition="in" filter="fade">
                                      <p:cBhvr>
                                        <p:cTn id="35" dur="500"/>
                                        <p:tgtEl>
                                          <p:spTgt spid="62"/>
                                        </p:tgtEl>
                                      </p:cBhvr>
                                    </p:animEffect>
                                  </p:childTnLst>
                                </p:cTn>
                              </p:par>
                            </p:childTnLst>
                          </p:cTn>
                        </p:par>
                        <p:par>
                          <p:cTn id="36" fill="hold">
                            <p:stCondLst>
                              <p:cond delay="500"/>
                            </p:stCondLst>
                            <p:childTnLst>
                              <p:par>
                                <p:cTn id="37" presetID="1" presetClass="entr" presetSubtype="0" fill="hold" grpId="0" nodeType="afterEffect">
                                  <p:stCondLst>
                                    <p:cond delay="0"/>
                                  </p:stCondLst>
                                  <p:iterate type="lt">
                                    <p:tmAbs val="100"/>
                                  </p:iterate>
                                  <p:childTnLst>
                                    <p:set>
                                      <p:cBhvr>
                                        <p:cTn id="38" dur="1" fill="hold">
                                          <p:stCondLst>
                                            <p:cond delay="0"/>
                                          </p:stCondLst>
                                        </p:cTn>
                                        <p:tgtEl>
                                          <p:spTgt spid="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3" grpId="0"/>
      <p:bldP spid="17" grpId="0" animBg="1"/>
    </p:bld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22" name="组合 21">
            <a:extLst>
              <a:ext uri="{FF2B5EF4-FFF2-40B4-BE49-F238E27FC236}">
                <a16:creationId xmlns:a16="http://schemas.microsoft.com/office/drawing/2014/main" id="{9E14EB5D-E446-4D96-8127-03A527A1F79E}"/>
              </a:ext>
            </a:extLst>
          </p:cNvPr>
          <p:cNvGrpSpPr/>
          <p:nvPr/>
        </p:nvGrpSpPr>
        <p:grpSpPr>
          <a:xfrm>
            <a:off x="529402" y="3332979"/>
            <a:ext cx="5359941" cy="3046309"/>
            <a:chOff x="529402" y="3332979"/>
            <a:chExt cx="5359941" cy="3046309"/>
          </a:xfrm>
        </p:grpSpPr>
        <p:sp>
          <p:nvSpPr>
            <p:cNvPr id="71" name="矩形 70">
              <a:extLst>
                <a:ext uri="{FF2B5EF4-FFF2-40B4-BE49-F238E27FC236}">
                  <a16:creationId xmlns:a16="http://schemas.microsoft.com/office/drawing/2014/main" id="{85CDD020-5F94-48BF-B4C6-1F83D20DA60E}"/>
                </a:ext>
              </a:extLst>
            </p:cNvPr>
            <p:cNvSpPr/>
            <p:nvPr/>
          </p:nvSpPr>
          <p:spPr>
            <a:xfrm>
              <a:off x="529402" y="3332979"/>
              <a:ext cx="5359941"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79" name="矩形 78">
              <a:extLst>
                <a:ext uri="{FF2B5EF4-FFF2-40B4-BE49-F238E27FC236}">
                  <a16:creationId xmlns:a16="http://schemas.microsoft.com/office/drawing/2014/main" id="{04C84201-C2DF-4E50-A9AD-097E1C25C62D}"/>
                </a:ext>
              </a:extLst>
            </p:cNvPr>
            <p:cNvSpPr/>
            <p:nvPr/>
          </p:nvSpPr>
          <p:spPr>
            <a:xfrm>
              <a:off x="529402" y="3844850"/>
              <a:ext cx="5359941" cy="2534438"/>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8" name="椭圆 7">
            <a:extLst>
              <a:ext uri="{FF2B5EF4-FFF2-40B4-BE49-F238E27FC236}">
                <a16:creationId xmlns:a16="http://schemas.microsoft.com/office/drawing/2014/main" id="{98A76B2A-4328-4120-AFF3-945841430428}"/>
              </a:ext>
            </a:extLst>
          </p:cNvPr>
          <p:cNvSpPr/>
          <p:nvPr/>
        </p:nvSpPr>
        <p:spPr>
          <a:xfrm>
            <a:off x="740704" y="393659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4B097FF-2964-40F0-96F0-4DE34D201316}"/>
              </a:ext>
            </a:extLst>
          </p:cNvPr>
          <p:cNvSpPr txBox="1"/>
          <p:nvPr/>
        </p:nvSpPr>
        <p:spPr>
          <a:xfrm>
            <a:off x="951719" y="3857437"/>
            <a:ext cx="4256385" cy="338554"/>
          </a:xfrm>
          <a:prstGeom prst="rect">
            <a:avLst/>
          </a:prstGeom>
          <a:noFill/>
        </p:spPr>
        <p:txBody>
          <a:bodyPr wrap="square" rtlCol="0">
            <a:spAutoFit/>
          </a:bodyPr>
          <a:lstStyle/>
          <a:p>
            <a:r>
              <a:rPr lang="zh-CN" altLang="en-US" sz="1600" b="1" dirty="0"/>
              <a:t>标识网络中各主机（</a:t>
            </a:r>
            <a:r>
              <a:rPr lang="zh-CN" altLang="en-US" sz="1600" b="1" dirty="0">
                <a:solidFill>
                  <a:schemeClr val="accent1">
                    <a:lumMod val="75000"/>
                  </a:schemeClr>
                </a:solidFill>
              </a:rPr>
              <a:t>主机编址</a:t>
            </a:r>
            <a:r>
              <a:rPr lang="zh-CN" altLang="en-US" sz="1600" b="1" dirty="0"/>
              <a:t>，例如</a:t>
            </a:r>
            <a:r>
              <a:rPr lang="en-US" altLang="zh-CN" sz="1600" b="1" dirty="0"/>
              <a:t>MAC</a:t>
            </a:r>
            <a:r>
              <a:rPr lang="zh-CN" altLang="en-US" sz="1600" b="1" dirty="0"/>
              <a:t>地址）</a:t>
            </a:r>
          </a:p>
        </p:txBody>
      </p:sp>
      <p:cxnSp>
        <p:nvCxnSpPr>
          <p:cNvPr id="57" name="直接连接符 56">
            <a:extLst>
              <a:ext uri="{FF2B5EF4-FFF2-40B4-BE49-F238E27FC236}">
                <a16:creationId xmlns:a16="http://schemas.microsoft.com/office/drawing/2014/main" id="{998B1F35-297B-44CC-ADAD-D34CB626A9C2}"/>
              </a:ext>
            </a:extLst>
          </p:cNvPr>
          <p:cNvCxnSpPr>
            <a:cxnSpLocks/>
          </p:cNvCxnSpPr>
          <p:nvPr/>
        </p:nvCxnSpPr>
        <p:spPr>
          <a:xfrm flipV="1">
            <a:off x="10092352" y="1473381"/>
            <a:ext cx="0" cy="1394636"/>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C18738CF-0168-4B4C-B45C-446CA2533348}"/>
              </a:ext>
            </a:extLst>
          </p:cNvPr>
          <p:cNvCxnSpPr>
            <a:cxnSpLocks/>
          </p:cNvCxnSpPr>
          <p:nvPr/>
        </p:nvCxnSpPr>
        <p:spPr>
          <a:xfrm flipV="1">
            <a:off x="6611357" y="1473381"/>
            <a:ext cx="0" cy="1394636"/>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D1BF267-4285-4D57-8485-858233A5754F}"/>
              </a:ext>
            </a:extLst>
          </p:cNvPr>
          <p:cNvCxnSpPr>
            <a:cxnSpLocks/>
          </p:cNvCxnSpPr>
          <p:nvPr/>
        </p:nvCxnSpPr>
        <p:spPr>
          <a:xfrm flipV="1">
            <a:off x="3130361" y="1473381"/>
            <a:ext cx="0" cy="1394636"/>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组合 10">
            <a:extLst>
              <a:ext uri="{FF2B5EF4-FFF2-40B4-BE49-F238E27FC236}">
                <a16:creationId xmlns:a16="http://schemas.microsoft.com/office/drawing/2014/main" id="{69011416-533A-41B0-A99C-09BE47ABFA5A}"/>
              </a:ext>
            </a:extLst>
          </p:cNvPr>
          <p:cNvGrpSpPr/>
          <p:nvPr/>
        </p:nvGrpSpPr>
        <p:grpSpPr>
          <a:xfrm>
            <a:off x="2556565" y="2412577"/>
            <a:ext cx="753165" cy="728468"/>
            <a:chOff x="1016000" y="2126185"/>
            <a:chExt cx="753165" cy="728468"/>
          </a:xfrm>
        </p:grpSpPr>
        <p:pic>
          <p:nvPicPr>
            <p:cNvPr id="66" name="图形 65">
              <a:extLst>
                <a:ext uri="{FF2B5EF4-FFF2-40B4-BE49-F238E27FC236}">
                  <a16:creationId xmlns:a16="http://schemas.microsoft.com/office/drawing/2014/main" id="{89401510-641F-486D-A72D-45E5BC8971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31" name="文本框 30">
              <a:extLst>
                <a:ext uri="{FF2B5EF4-FFF2-40B4-BE49-F238E27FC236}">
                  <a16:creationId xmlns:a16="http://schemas.microsoft.com/office/drawing/2014/main" id="{F4586CB6-5BB6-4BF0-9DD1-0434CFDE1321}"/>
                </a:ext>
              </a:extLst>
            </p:cNvPr>
            <p:cNvSpPr txBox="1"/>
            <p:nvPr/>
          </p:nvSpPr>
          <p:spPr>
            <a:xfrm>
              <a:off x="1357669" y="2181515"/>
              <a:ext cx="342446" cy="400110"/>
            </a:xfrm>
            <a:prstGeom prst="rect">
              <a:avLst/>
            </a:prstGeom>
            <a:noFill/>
          </p:spPr>
          <p:txBody>
            <a:bodyPr wrap="square" rtlCol="0">
              <a:spAutoFit/>
            </a:bodyPr>
            <a:lstStyle/>
            <a:p>
              <a:pPr algn="ctr"/>
              <a:r>
                <a:rPr lang="en-US" altLang="zh-CN" sz="2000" b="1" dirty="0"/>
                <a:t>A</a:t>
              </a:r>
              <a:endParaRPr lang="zh-CN" altLang="en-US" sz="2000" b="1" dirty="0"/>
            </a:p>
          </p:txBody>
        </p:sp>
      </p:grpSp>
      <p:grpSp>
        <p:nvGrpSpPr>
          <p:cNvPr id="37" name="组合 36">
            <a:extLst>
              <a:ext uri="{FF2B5EF4-FFF2-40B4-BE49-F238E27FC236}">
                <a16:creationId xmlns:a16="http://schemas.microsoft.com/office/drawing/2014/main" id="{5549E7A9-17AF-4228-8647-CE1C9BAE0728}"/>
              </a:ext>
            </a:extLst>
          </p:cNvPr>
          <p:cNvGrpSpPr/>
          <p:nvPr/>
        </p:nvGrpSpPr>
        <p:grpSpPr>
          <a:xfrm>
            <a:off x="6051826" y="2412577"/>
            <a:ext cx="753165" cy="728468"/>
            <a:chOff x="1016000" y="2126185"/>
            <a:chExt cx="753165" cy="728468"/>
          </a:xfrm>
        </p:grpSpPr>
        <p:pic>
          <p:nvPicPr>
            <p:cNvPr id="38" name="图形 37">
              <a:extLst>
                <a:ext uri="{FF2B5EF4-FFF2-40B4-BE49-F238E27FC236}">
                  <a16:creationId xmlns:a16="http://schemas.microsoft.com/office/drawing/2014/main" id="{1C14714D-FC1E-456E-8D50-3BCAA35435C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39" name="文本框 38">
              <a:extLst>
                <a:ext uri="{FF2B5EF4-FFF2-40B4-BE49-F238E27FC236}">
                  <a16:creationId xmlns:a16="http://schemas.microsoft.com/office/drawing/2014/main" id="{C22DE4C5-7E86-4024-9007-8376CAA584FA}"/>
                </a:ext>
              </a:extLst>
            </p:cNvPr>
            <p:cNvSpPr txBox="1"/>
            <p:nvPr/>
          </p:nvSpPr>
          <p:spPr>
            <a:xfrm>
              <a:off x="1357669" y="2181515"/>
              <a:ext cx="342446" cy="400110"/>
            </a:xfrm>
            <a:prstGeom prst="rect">
              <a:avLst/>
            </a:prstGeom>
            <a:noFill/>
          </p:spPr>
          <p:txBody>
            <a:bodyPr wrap="square" rtlCol="0">
              <a:spAutoFit/>
            </a:bodyPr>
            <a:lstStyle/>
            <a:p>
              <a:pPr algn="ctr"/>
              <a:r>
                <a:rPr lang="en-US" altLang="zh-CN" sz="2000" b="1" dirty="0"/>
                <a:t>B</a:t>
              </a:r>
              <a:endParaRPr lang="zh-CN" altLang="en-US" sz="2000" b="1" dirty="0"/>
            </a:p>
          </p:txBody>
        </p:sp>
      </p:grpSp>
      <p:grpSp>
        <p:nvGrpSpPr>
          <p:cNvPr id="40" name="组合 39">
            <a:extLst>
              <a:ext uri="{FF2B5EF4-FFF2-40B4-BE49-F238E27FC236}">
                <a16:creationId xmlns:a16="http://schemas.microsoft.com/office/drawing/2014/main" id="{75DB89C9-DF65-4D1B-B16C-D82DD7A7E824}"/>
              </a:ext>
            </a:extLst>
          </p:cNvPr>
          <p:cNvGrpSpPr/>
          <p:nvPr/>
        </p:nvGrpSpPr>
        <p:grpSpPr>
          <a:xfrm>
            <a:off x="9547087" y="2412577"/>
            <a:ext cx="753165" cy="728468"/>
            <a:chOff x="1016000" y="2126185"/>
            <a:chExt cx="753165" cy="728468"/>
          </a:xfrm>
        </p:grpSpPr>
        <p:pic>
          <p:nvPicPr>
            <p:cNvPr id="41" name="图形 40">
              <a:extLst>
                <a:ext uri="{FF2B5EF4-FFF2-40B4-BE49-F238E27FC236}">
                  <a16:creationId xmlns:a16="http://schemas.microsoft.com/office/drawing/2014/main" id="{B4FEF524-DCA0-4441-B9C5-89C4D62F2A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42" name="文本框 41">
              <a:extLst>
                <a:ext uri="{FF2B5EF4-FFF2-40B4-BE49-F238E27FC236}">
                  <a16:creationId xmlns:a16="http://schemas.microsoft.com/office/drawing/2014/main" id="{1959536F-1BFA-482D-BA1A-AEF8E4E8CB02}"/>
                </a:ext>
              </a:extLst>
            </p:cNvPr>
            <p:cNvSpPr txBox="1"/>
            <p:nvPr/>
          </p:nvSpPr>
          <p:spPr>
            <a:xfrm>
              <a:off x="1357669" y="2181515"/>
              <a:ext cx="342446" cy="400110"/>
            </a:xfrm>
            <a:prstGeom prst="rect">
              <a:avLst/>
            </a:prstGeom>
            <a:noFill/>
          </p:spPr>
          <p:txBody>
            <a:bodyPr wrap="square" rtlCol="0">
              <a:spAutoFit/>
            </a:bodyPr>
            <a:lstStyle/>
            <a:p>
              <a:pPr algn="ctr"/>
              <a:r>
                <a:rPr lang="en-US" altLang="zh-CN" sz="2000" b="1" dirty="0"/>
                <a:t>C</a:t>
              </a:r>
              <a:endParaRPr lang="zh-CN" altLang="en-US" sz="2000" b="1" dirty="0"/>
            </a:p>
          </p:txBody>
        </p:sp>
      </p:grpSp>
      <p:grpSp>
        <p:nvGrpSpPr>
          <p:cNvPr id="16" name="组合 15">
            <a:extLst>
              <a:ext uri="{FF2B5EF4-FFF2-40B4-BE49-F238E27FC236}">
                <a16:creationId xmlns:a16="http://schemas.microsoft.com/office/drawing/2014/main" id="{8F6D3EFD-AD9F-4A7C-A056-5B63F598601F}"/>
              </a:ext>
            </a:extLst>
          </p:cNvPr>
          <p:cNvGrpSpPr/>
          <p:nvPr/>
        </p:nvGrpSpPr>
        <p:grpSpPr>
          <a:xfrm>
            <a:off x="1509956" y="1339401"/>
            <a:ext cx="10109524" cy="378402"/>
            <a:chOff x="1509956" y="1758867"/>
            <a:chExt cx="10109524" cy="378402"/>
          </a:xfrm>
        </p:grpSpPr>
        <p:cxnSp>
          <p:nvCxnSpPr>
            <p:cNvPr id="14" name="直接连接符 13">
              <a:extLst>
                <a:ext uri="{FF2B5EF4-FFF2-40B4-BE49-F238E27FC236}">
                  <a16:creationId xmlns:a16="http://schemas.microsoft.com/office/drawing/2014/main" id="{247CD41E-397B-4DC8-A7E4-027F564D4873}"/>
                </a:ext>
              </a:extLst>
            </p:cNvPr>
            <p:cNvCxnSpPr/>
            <p:nvPr/>
          </p:nvCxnSpPr>
          <p:spPr>
            <a:xfrm>
              <a:off x="1888357" y="1948069"/>
              <a:ext cx="9352722" cy="0"/>
            </a:xfrm>
            <a:prstGeom prst="line">
              <a:avLst/>
            </a:prstGeom>
            <a:ln w="279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063E5A08-B893-4732-B2F2-65396FCB9234}"/>
                </a:ext>
              </a:extLst>
            </p:cNvPr>
            <p:cNvSpPr/>
            <p:nvPr/>
          </p:nvSpPr>
          <p:spPr>
            <a:xfrm>
              <a:off x="1509956" y="1758868"/>
              <a:ext cx="378401" cy="3784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3B58BEDC-22EB-410F-9AF1-E8461A6C25DE}"/>
                </a:ext>
              </a:extLst>
            </p:cNvPr>
            <p:cNvSpPr/>
            <p:nvPr/>
          </p:nvSpPr>
          <p:spPr>
            <a:xfrm>
              <a:off x="11241079" y="1758867"/>
              <a:ext cx="378401" cy="3784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椭圆 58">
            <a:extLst>
              <a:ext uri="{FF2B5EF4-FFF2-40B4-BE49-F238E27FC236}">
                <a16:creationId xmlns:a16="http://schemas.microsoft.com/office/drawing/2014/main" id="{877E9943-4020-4CFF-BEE2-0C87E631C15D}"/>
              </a:ext>
            </a:extLst>
          </p:cNvPr>
          <p:cNvSpPr/>
          <p:nvPr/>
        </p:nvSpPr>
        <p:spPr>
          <a:xfrm>
            <a:off x="740704" y="429842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a:extLst>
              <a:ext uri="{FF2B5EF4-FFF2-40B4-BE49-F238E27FC236}">
                <a16:creationId xmlns:a16="http://schemas.microsoft.com/office/drawing/2014/main" id="{260C7BB9-2BA9-46BA-9E79-CF4A4994E461}"/>
              </a:ext>
            </a:extLst>
          </p:cNvPr>
          <p:cNvSpPr txBox="1"/>
          <p:nvPr/>
        </p:nvSpPr>
        <p:spPr>
          <a:xfrm>
            <a:off x="951719" y="4219267"/>
            <a:ext cx="4415411" cy="338554"/>
          </a:xfrm>
          <a:prstGeom prst="rect">
            <a:avLst/>
          </a:prstGeom>
          <a:noFill/>
        </p:spPr>
        <p:txBody>
          <a:bodyPr wrap="square" rtlCol="0">
            <a:spAutoFit/>
          </a:bodyPr>
          <a:lstStyle/>
          <a:p>
            <a:r>
              <a:rPr lang="zh-CN" altLang="en-US" sz="1600" b="1" dirty="0"/>
              <a:t>从比特流中区分出地址和数据（</a:t>
            </a:r>
            <a:r>
              <a:rPr lang="zh-CN" altLang="en-US" sz="1600" b="1" dirty="0">
                <a:solidFill>
                  <a:schemeClr val="accent1">
                    <a:lumMod val="75000"/>
                  </a:schemeClr>
                </a:solidFill>
              </a:rPr>
              <a:t>数据封装格式</a:t>
            </a:r>
            <a:r>
              <a:rPr lang="zh-CN" altLang="en-US" sz="1600" b="1" dirty="0"/>
              <a:t>）</a:t>
            </a:r>
          </a:p>
        </p:txBody>
      </p:sp>
      <p:sp>
        <p:nvSpPr>
          <p:cNvPr id="62" name="椭圆 61">
            <a:extLst>
              <a:ext uri="{FF2B5EF4-FFF2-40B4-BE49-F238E27FC236}">
                <a16:creationId xmlns:a16="http://schemas.microsoft.com/office/drawing/2014/main" id="{78DE9FD8-2FB0-43AF-8F6F-F9D70CCB5678}"/>
              </a:ext>
            </a:extLst>
          </p:cNvPr>
          <p:cNvSpPr/>
          <p:nvPr/>
        </p:nvSpPr>
        <p:spPr>
          <a:xfrm>
            <a:off x="740704" y="466025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文本框 62">
            <a:extLst>
              <a:ext uri="{FF2B5EF4-FFF2-40B4-BE49-F238E27FC236}">
                <a16:creationId xmlns:a16="http://schemas.microsoft.com/office/drawing/2014/main" id="{D0432546-2F4C-4B81-BAC1-30B814F63098}"/>
              </a:ext>
            </a:extLst>
          </p:cNvPr>
          <p:cNvSpPr txBox="1"/>
          <p:nvPr/>
        </p:nvSpPr>
        <p:spPr>
          <a:xfrm>
            <a:off x="951719" y="4581097"/>
            <a:ext cx="3620281" cy="338554"/>
          </a:xfrm>
          <a:prstGeom prst="rect">
            <a:avLst/>
          </a:prstGeom>
          <a:noFill/>
        </p:spPr>
        <p:txBody>
          <a:bodyPr wrap="square" rtlCol="0">
            <a:spAutoFit/>
          </a:bodyPr>
          <a:lstStyle/>
          <a:p>
            <a:r>
              <a:rPr lang="zh-CN" altLang="en-US" sz="1600" b="1" dirty="0"/>
              <a:t>协调各主机争用总线（</a:t>
            </a:r>
            <a:r>
              <a:rPr lang="zh-CN" altLang="en-US" sz="1600" b="1" dirty="0">
                <a:solidFill>
                  <a:schemeClr val="accent1">
                    <a:lumMod val="75000"/>
                  </a:schemeClr>
                </a:solidFill>
              </a:rPr>
              <a:t>媒体接入控制</a:t>
            </a:r>
            <a:r>
              <a:rPr lang="zh-CN" altLang="en-US" sz="1600" b="1" dirty="0"/>
              <a:t>）</a:t>
            </a:r>
          </a:p>
        </p:txBody>
      </p:sp>
      <p:sp>
        <p:nvSpPr>
          <p:cNvPr id="65" name="椭圆 64">
            <a:extLst>
              <a:ext uri="{FF2B5EF4-FFF2-40B4-BE49-F238E27FC236}">
                <a16:creationId xmlns:a16="http://schemas.microsoft.com/office/drawing/2014/main" id="{0145ED56-1A6D-48D0-BF95-587D53DF6DA5}"/>
              </a:ext>
            </a:extLst>
          </p:cNvPr>
          <p:cNvSpPr/>
          <p:nvPr/>
        </p:nvSpPr>
        <p:spPr>
          <a:xfrm>
            <a:off x="740704" y="502208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文本框 67">
            <a:extLst>
              <a:ext uri="{FF2B5EF4-FFF2-40B4-BE49-F238E27FC236}">
                <a16:creationId xmlns:a16="http://schemas.microsoft.com/office/drawing/2014/main" id="{DE6369AC-278F-47EA-9D9C-4A083E70602A}"/>
              </a:ext>
            </a:extLst>
          </p:cNvPr>
          <p:cNvSpPr txBox="1"/>
          <p:nvPr/>
        </p:nvSpPr>
        <p:spPr>
          <a:xfrm>
            <a:off x="951719" y="4942927"/>
            <a:ext cx="3779307" cy="338554"/>
          </a:xfrm>
          <a:prstGeom prst="rect">
            <a:avLst/>
          </a:prstGeom>
          <a:noFill/>
        </p:spPr>
        <p:txBody>
          <a:bodyPr wrap="square" rtlCol="0">
            <a:spAutoFit/>
          </a:bodyPr>
          <a:lstStyle/>
          <a:p>
            <a:r>
              <a:rPr lang="zh-CN" altLang="en-US" sz="1600" b="1" dirty="0"/>
              <a:t>以太网交换机的实现（</a:t>
            </a:r>
            <a:r>
              <a:rPr lang="zh-CN" altLang="en-US" sz="1600" b="1" dirty="0">
                <a:solidFill>
                  <a:schemeClr val="accent1">
                    <a:lumMod val="75000"/>
                  </a:schemeClr>
                </a:solidFill>
              </a:rPr>
              <a:t>自学习和转发帧</a:t>
            </a:r>
            <a:r>
              <a:rPr lang="zh-CN" altLang="en-US" sz="1600" b="1" dirty="0"/>
              <a:t>）</a:t>
            </a:r>
          </a:p>
        </p:txBody>
      </p:sp>
      <p:cxnSp>
        <p:nvCxnSpPr>
          <p:cNvPr id="32" name="直接箭头连接符 31">
            <a:extLst>
              <a:ext uri="{FF2B5EF4-FFF2-40B4-BE49-F238E27FC236}">
                <a16:creationId xmlns:a16="http://schemas.microsoft.com/office/drawing/2014/main" id="{B04FFDCE-E715-4D1D-9FA2-E88184EEA294}"/>
              </a:ext>
            </a:extLst>
          </p:cNvPr>
          <p:cNvCxnSpPr>
            <a:cxnSpLocks/>
          </p:cNvCxnSpPr>
          <p:nvPr/>
        </p:nvCxnSpPr>
        <p:spPr>
          <a:xfrm flipV="1">
            <a:off x="3130361" y="1592157"/>
            <a:ext cx="0" cy="87575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接箭头连接符 42">
            <a:extLst>
              <a:ext uri="{FF2B5EF4-FFF2-40B4-BE49-F238E27FC236}">
                <a16:creationId xmlns:a16="http://schemas.microsoft.com/office/drawing/2014/main" id="{7DF9CA73-2B1C-4724-9418-1CBCF51C7F97}"/>
              </a:ext>
            </a:extLst>
          </p:cNvPr>
          <p:cNvCxnSpPr>
            <a:cxnSpLocks/>
          </p:cNvCxnSpPr>
          <p:nvPr/>
        </p:nvCxnSpPr>
        <p:spPr>
          <a:xfrm flipH="1">
            <a:off x="1888357" y="1528601"/>
            <a:ext cx="1242004" cy="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91A699D6-E979-4218-A17C-A720521F6B5D}"/>
              </a:ext>
            </a:extLst>
          </p:cNvPr>
          <p:cNvCxnSpPr>
            <a:cxnSpLocks/>
          </p:cNvCxnSpPr>
          <p:nvPr/>
        </p:nvCxnSpPr>
        <p:spPr>
          <a:xfrm>
            <a:off x="3130361" y="1528601"/>
            <a:ext cx="3480996" cy="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3D4BC289-2CF6-486E-939C-FB2C0F863CB8}"/>
              </a:ext>
            </a:extLst>
          </p:cNvPr>
          <p:cNvCxnSpPr>
            <a:cxnSpLocks/>
          </p:cNvCxnSpPr>
          <p:nvPr/>
        </p:nvCxnSpPr>
        <p:spPr>
          <a:xfrm flipV="1">
            <a:off x="10092352" y="1592157"/>
            <a:ext cx="0" cy="87575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接箭头连接符 6">
            <a:extLst>
              <a:ext uri="{FF2B5EF4-FFF2-40B4-BE49-F238E27FC236}">
                <a16:creationId xmlns:a16="http://schemas.microsoft.com/office/drawing/2014/main" id="{68CE1BFD-82E0-4B19-94F7-6CE5A8EE4683}"/>
              </a:ext>
            </a:extLst>
          </p:cNvPr>
          <p:cNvCxnSpPr>
            <a:cxnSpLocks/>
          </p:cNvCxnSpPr>
          <p:nvPr/>
        </p:nvCxnSpPr>
        <p:spPr>
          <a:xfrm flipH="1">
            <a:off x="6611357" y="1528601"/>
            <a:ext cx="3480995" cy="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3A70ABE3-BB69-4395-921F-2D04852700BC}"/>
              </a:ext>
            </a:extLst>
          </p:cNvPr>
          <p:cNvCxnSpPr/>
          <p:nvPr/>
        </p:nvCxnSpPr>
        <p:spPr>
          <a:xfrm>
            <a:off x="10057738" y="1528601"/>
            <a:ext cx="1183341" cy="0"/>
          </a:xfrm>
          <a:prstGeom prst="straightConnector1">
            <a:avLst/>
          </a:prstGeom>
          <a:ln w="1016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7" name="爆炸形: 8 pt  16">
            <a:extLst>
              <a:ext uri="{FF2B5EF4-FFF2-40B4-BE49-F238E27FC236}">
                <a16:creationId xmlns:a16="http://schemas.microsoft.com/office/drawing/2014/main" id="{532BAA6F-2AA2-4DE2-85BA-1A710BCC8162}"/>
              </a:ext>
            </a:extLst>
          </p:cNvPr>
          <p:cNvSpPr/>
          <p:nvPr/>
        </p:nvSpPr>
        <p:spPr>
          <a:xfrm>
            <a:off x="6022275" y="1000148"/>
            <a:ext cx="1162878" cy="1085490"/>
          </a:xfrm>
          <a:prstGeom prst="irregularSeal1">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碰撞</a:t>
            </a:r>
          </a:p>
        </p:txBody>
      </p:sp>
      <p:grpSp>
        <p:nvGrpSpPr>
          <p:cNvPr id="20" name="组合 19">
            <a:extLst>
              <a:ext uri="{FF2B5EF4-FFF2-40B4-BE49-F238E27FC236}">
                <a16:creationId xmlns:a16="http://schemas.microsoft.com/office/drawing/2014/main" id="{B71DF6DE-6825-4841-8377-1155D748ABCE}"/>
              </a:ext>
            </a:extLst>
          </p:cNvPr>
          <p:cNvGrpSpPr/>
          <p:nvPr/>
        </p:nvGrpSpPr>
        <p:grpSpPr>
          <a:xfrm>
            <a:off x="7332772" y="3665100"/>
            <a:ext cx="3530698" cy="2701872"/>
            <a:chOff x="7332772" y="3665100"/>
            <a:chExt cx="3530698" cy="2701872"/>
          </a:xfrm>
        </p:grpSpPr>
        <p:grpSp>
          <p:nvGrpSpPr>
            <p:cNvPr id="10" name="组合 9">
              <a:extLst>
                <a:ext uri="{FF2B5EF4-FFF2-40B4-BE49-F238E27FC236}">
                  <a16:creationId xmlns:a16="http://schemas.microsoft.com/office/drawing/2014/main" id="{1EAEE920-2C66-4AB1-9A8C-665A9D7DB6FD}"/>
                </a:ext>
              </a:extLst>
            </p:cNvPr>
            <p:cNvGrpSpPr/>
            <p:nvPr/>
          </p:nvGrpSpPr>
          <p:grpSpPr>
            <a:xfrm>
              <a:off x="7332772" y="3665100"/>
              <a:ext cx="3530698" cy="2701872"/>
              <a:chOff x="7332772" y="3665100"/>
              <a:chExt cx="3530698" cy="2701872"/>
            </a:xfrm>
          </p:grpSpPr>
          <p:cxnSp>
            <p:nvCxnSpPr>
              <p:cNvPr id="12" name="直接连接符 11">
                <a:extLst>
                  <a:ext uri="{FF2B5EF4-FFF2-40B4-BE49-F238E27FC236}">
                    <a16:creationId xmlns:a16="http://schemas.microsoft.com/office/drawing/2014/main" id="{BB573EB4-0D07-429C-8967-F08C3A82A29E}"/>
                  </a:ext>
                </a:extLst>
              </p:cNvPr>
              <p:cNvCxnSpPr>
                <a:cxnSpLocks/>
              </p:cNvCxnSpPr>
              <p:nvPr/>
            </p:nvCxnSpPr>
            <p:spPr>
              <a:xfrm>
                <a:off x="7754957" y="5049198"/>
                <a:ext cx="284535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AAB3CD13-60EB-446B-AE3A-188B99923B7B}"/>
                  </a:ext>
                </a:extLst>
              </p:cNvPr>
              <p:cNvCxnSpPr>
                <a:cxnSpLocks/>
              </p:cNvCxnSpPr>
              <p:nvPr/>
            </p:nvCxnSpPr>
            <p:spPr>
              <a:xfrm flipV="1">
                <a:off x="9098162" y="4092253"/>
                <a:ext cx="0" cy="204638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1" name="组合 80">
                <a:extLst>
                  <a:ext uri="{FF2B5EF4-FFF2-40B4-BE49-F238E27FC236}">
                    <a16:creationId xmlns:a16="http://schemas.microsoft.com/office/drawing/2014/main" id="{58502DE4-B659-4127-B7A6-F34ACDD98BEB}"/>
                  </a:ext>
                </a:extLst>
              </p:cNvPr>
              <p:cNvGrpSpPr/>
              <p:nvPr/>
            </p:nvGrpSpPr>
            <p:grpSpPr>
              <a:xfrm>
                <a:off x="7332772" y="4650263"/>
                <a:ext cx="629867" cy="609213"/>
                <a:chOff x="1016000" y="2126185"/>
                <a:chExt cx="753165" cy="728468"/>
              </a:xfrm>
            </p:grpSpPr>
            <p:pic>
              <p:nvPicPr>
                <p:cNvPr id="82" name="图形 81">
                  <a:extLst>
                    <a:ext uri="{FF2B5EF4-FFF2-40B4-BE49-F238E27FC236}">
                      <a16:creationId xmlns:a16="http://schemas.microsoft.com/office/drawing/2014/main" id="{94F79449-A41E-4582-A5AE-10661D2F02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83" name="文本框 82">
                  <a:extLst>
                    <a:ext uri="{FF2B5EF4-FFF2-40B4-BE49-F238E27FC236}">
                      <a16:creationId xmlns:a16="http://schemas.microsoft.com/office/drawing/2014/main" id="{6C7B3FB3-B2D3-464A-BEE2-E4ACAE4DDB4C}"/>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A</a:t>
                  </a:r>
                  <a:endParaRPr lang="zh-CN" altLang="en-US" b="1" dirty="0"/>
                </a:p>
              </p:txBody>
            </p:sp>
          </p:grpSp>
          <p:grpSp>
            <p:nvGrpSpPr>
              <p:cNvPr id="84" name="组合 83">
                <a:extLst>
                  <a:ext uri="{FF2B5EF4-FFF2-40B4-BE49-F238E27FC236}">
                    <a16:creationId xmlns:a16="http://schemas.microsoft.com/office/drawing/2014/main" id="{26973D38-4048-4215-92CE-D9800DCE71FF}"/>
                  </a:ext>
                </a:extLst>
              </p:cNvPr>
              <p:cNvGrpSpPr/>
              <p:nvPr/>
            </p:nvGrpSpPr>
            <p:grpSpPr>
              <a:xfrm>
                <a:off x="8723182" y="3665100"/>
                <a:ext cx="629867" cy="609213"/>
                <a:chOff x="1016000" y="2126185"/>
                <a:chExt cx="753165" cy="728468"/>
              </a:xfrm>
            </p:grpSpPr>
            <p:pic>
              <p:nvPicPr>
                <p:cNvPr id="85" name="图形 84">
                  <a:extLst>
                    <a:ext uri="{FF2B5EF4-FFF2-40B4-BE49-F238E27FC236}">
                      <a16:creationId xmlns:a16="http://schemas.microsoft.com/office/drawing/2014/main" id="{114DEBC9-AC03-4DE8-A248-0C1E3C52720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86" name="文本框 85">
                  <a:extLst>
                    <a:ext uri="{FF2B5EF4-FFF2-40B4-BE49-F238E27FC236}">
                      <a16:creationId xmlns:a16="http://schemas.microsoft.com/office/drawing/2014/main" id="{E7CC13B3-ED27-44D6-AB65-C525B99690C3}"/>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B</a:t>
                  </a:r>
                  <a:endParaRPr lang="zh-CN" altLang="en-US" b="1" dirty="0"/>
                </a:p>
              </p:txBody>
            </p:sp>
          </p:grpSp>
          <p:grpSp>
            <p:nvGrpSpPr>
              <p:cNvPr id="87" name="组合 86">
                <a:extLst>
                  <a:ext uri="{FF2B5EF4-FFF2-40B4-BE49-F238E27FC236}">
                    <a16:creationId xmlns:a16="http://schemas.microsoft.com/office/drawing/2014/main" id="{2B1C5D84-7AC1-4B31-9869-0AF3A1BD766D}"/>
                  </a:ext>
                </a:extLst>
              </p:cNvPr>
              <p:cNvGrpSpPr/>
              <p:nvPr/>
            </p:nvGrpSpPr>
            <p:grpSpPr>
              <a:xfrm>
                <a:off x="8643708" y="5757759"/>
                <a:ext cx="629867" cy="609213"/>
                <a:chOff x="1016000" y="2126185"/>
                <a:chExt cx="753165" cy="728468"/>
              </a:xfrm>
            </p:grpSpPr>
            <p:pic>
              <p:nvPicPr>
                <p:cNvPr id="88" name="图形 87">
                  <a:extLst>
                    <a:ext uri="{FF2B5EF4-FFF2-40B4-BE49-F238E27FC236}">
                      <a16:creationId xmlns:a16="http://schemas.microsoft.com/office/drawing/2014/main" id="{16C215FD-F8B3-407E-A7EB-712F9D91B67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91" name="文本框 90">
                  <a:extLst>
                    <a:ext uri="{FF2B5EF4-FFF2-40B4-BE49-F238E27FC236}">
                      <a16:creationId xmlns:a16="http://schemas.microsoft.com/office/drawing/2014/main" id="{2D9D4DD0-72E1-4D39-9B32-74B90BBBFA6D}"/>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D</a:t>
                  </a:r>
                  <a:endParaRPr lang="zh-CN" altLang="en-US" b="1" dirty="0"/>
                </a:p>
              </p:txBody>
            </p:sp>
          </p:grpSp>
          <p:grpSp>
            <p:nvGrpSpPr>
              <p:cNvPr id="92" name="组合 91">
                <a:extLst>
                  <a:ext uri="{FF2B5EF4-FFF2-40B4-BE49-F238E27FC236}">
                    <a16:creationId xmlns:a16="http://schemas.microsoft.com/office/drawing/2014/main" id="{E8D22C30-9BE5-4D33-97D0-27BE7FE158B9}"/>
                  </a:ext>
                </a:extLst>
              </p:cNvPr>
              <p:cNvGrpSpPr/>
              <p:nvPr/>
            </p:nvGrpSpPr>
            <p:grpSpPr>
              <a:xfrm>
                <a:off x="10233603" y="4648140"/>
                <a:ext cx="629867" cy="609213"/>
                <a:chOff x="1016000" y="2126185"/>
                <a:chExt cx="753165" cy="728468"/>
              </a:xfrm>
            </p:grpSpPr>
            <p:pic>
              <p:nvPicPr>
                <p:cNvPr id="93" name="图形 92">
                  <a:extLst>
                    <a:ext uri="{FF2B5EF4-FFF2-40B4-BE49-F238E27FC236}">
                      <a16:creationId xmlns:a16="http://schemas.microsoft.com/office/drawing/2014/main" id="{256DDCF6-1354-446B-AEF2-D09F03A17D3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94" name="文本框 93">
                  <a:extLst>
                    <a:ext uri="{FF2B5EF4-FFF2-40B4-BE49-F238E27FC236}">
                      <a16:creationId xmlns:a16="http://schemas.microsoft.com/office/drawing/2014/main" id="{D799B26C-81A8-4768-964E-BC57E6DDB867}"/>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C</a:t>
                  </a:r>
                  <a:endParaRPr lang="zh-CN" altLang="en-US" b="1" dirty="0"/>
                </a:p>
              </p:txBody>
            </p:sp>
          </p:grpSp>
          <p:pic>
            <p:nvPicPr>
              <p:cNvPr id="95" name="图形 94">
                <a:extLst>
                  <a:ext uri="{FF2B5EF4-FFF2-40B4-BE49-F238E27FC236}">
                    <a16:creationId xmlns:a16="http://schemas.microsoft.com/office/drawing/2014/main" id="{5A8547F1-5552-4C8D-83DD-A91537470F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65240" y="4822895"/>
                <a:ext cx="465844" cy="465844"/>
              </a:xfrm>
              <a:prstGeom prst="rect">
                <a:avLst/>
              </a:prstGeom>
            </p:spPr>
          </p:pic>
        </p:grpSp>
        <p:sp>
          <p:nvSpPr>
            <p:cNvPr id="96" name="文本框 95">
              <a:extLst>
                <a:ext uri="{FF2B5EF4-FFF2-40B4-BE49-F238E27FC236}">
                  <a16:creationId xmlns:a16="http://schemas.microsoft.com/office/drawing/2014/main" id="{02DA8DDD-30AA-472B-8DBB-055558259296}"/>
                </a:ext>
              </a:extLst>
            </p:cNvPr>
            <p:cNvSpPr txBox="1"/>
            <p:nvPr/>
          </p:nvSpPr>
          <p:spPr>
            <a:xfrm>
              <a:off x="9179049" y="5231911"/>
              <a:ext cx="821629" cy="338554"/>
            </a:xfrm>
            <a:prstGeom prst="rect">
              <a:avLst/>
            </a:prstGeom>
            <a:noFill/>
          </p:spPr>
          <p:txBody>
            <a:bodyPr wrap="square" rtlCol="0">
              <a:spAutoFit/>
            </a:bodyPr>
            <a:lstStyle/>
            <a:p>
              <a:pPr algn="ctr"/>
              <a:r>
                <a:rPr lang="zh-CN" altLang="en-US" sz="1600" b="1" dirty="0"/>
                <a:t>交换机</a:t>
              </a:r>
            </a:p>
          </p:txBody>
        </p:sp>
      </p:grpSp>
      <p:grpSp>
        <p:nvGrpSpPr>
          <p:cNvPr id="18" name="组合 17">
            <a:extLst>
              <a:ext uri="{FF2B5EF4-FFF2-40B4-BE49-F238E27FC236}">
                <a16:creationId xmlns:a16="http://schemas.microsoft.com/office/drawing/2014/main" id="{4AB57366-BA67-4E50-8514-E49205AB5AE3}"/>
              </a:ext>
            </a:extLst>
          </p:cNvPr>
          <p:cNvGrpSpPr/>
          <p:nvPr/>
        </p:nvGrpSpPr>
        <p:grpSpPr>
          <a:xfrm>
            <a:off x="7797716" y="3946934"/>
            <a:ext cx="2804452" cy="2104543"/>
            <a:chOff x="7797716" y="3946934"/>
            <a:chExt cx="2804452" cy="2104543"/>
          </a:xfrm>
        </p:grpSpPr>
        <p:cxnSp>
          <p:nvCxnSpPr>
            <p:cNvPr id="30" name="连接符: 曲线 29">
              <a:extLst>
                <a:ext uri="{FF2B5EF4-FFF2-40B4-BE49-F238E27FC236}">
                  <a16:creationId xmlns:a16="http://schemas.microsoft.com/office/drawing/2014/main" id="{334B0F2B-9CCB-4221-8F81-A9256665F343}"/>
                </a:ext>
              </a:extLst>
            </p:cNvPr>
            <p:cNvCxnSpPr>
              <a:cxnSpLocks/>
            </p:cNvCxnSpPr>
            <p:nvPr/>
          </p:nvCxnSpPr>
          <p:spPr>
            <a:xfrm rot="16200000" flipH="1">
              <a:off x="7873542" y="5144138"/>
              <a:ext cx="831513" cy="983165"/>
            </a:xfrm>
            <a:prstGeom prst="curvedConnector2">
              <a:avLst/>
            </a:prstGeom>
            <a:ln w="38100">
              <a:solidFill>
                <a:schemeClr val="accent3"/>
              </a:solidFill>
              <a:prstDash val="dash"/>
              <a:headEnd type="triangl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98" name="连接符: 曲线 97">
              <a:extLst>
                <a:ext uri="{FF2B5EF4-FFF2-40B4-BE49-F238E27FC236}">
                  <a16:creationId xmlns:a16="http://schemas.microsoft.com/office/drawing/2014/main" id="{3280EAF6-DB9D-4A10-AB0E-2FB5C1636DAB}"/>
                </a:ext>
              </a:extLst>
            </p:cNvPr>
            <p:cNvCxnSpPr>
              <a:cxnSpLocks/>
            </p:cNvCxnSpPr>
            <p:nvPr/>
          </p:nvCxnSpPr>
          <p:spPr>
            <a:xfrm>
              <a:off x="9406680" y="3946934"/>
              <a:ext cx="1195488" cy="678434"/>
            </a:xfrm>
            <a:prstGeom prst="curvedConnector2">
              <a:avLst/>
            </a:prstGeom>
            <a:ln w="38100">
              <a:solidFill>
                <a:schemeClr val="tx1"/>
              </a:solidFill>
              <a:prstDash val="dash"/>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sp>
        <p:nvSpPr>
          <p:cNvPr id="44" name="标注: 右箭头 43">
            <a:extLst>
              <a:ext uri="{FF2B5EF4-FFF2-40B4-BE49-F238E27FC236}">
                <a16:creationId xmlns:a16="http://schemas.microsoft.com/office/drawing/2014/main" id="{72BA2B96-A28A-4613-AC55-2854512CA777}"/>
              </a:ext>
            </a:extLst>
          </p:cNvPr>
          <p:cNvSpPr/>
          <p:nvPr/>
        </p:nvSpPr>
        <p:spPr>
          <a:xfrm>
            <a:off x="8131357" y="4838920"/>
            <a:ext cx="351386" cy="164733"/>
          </a:xfrm>
          <a:prstGeom prst="rightArrowCallout">
            <a:avLst>
              <a:gd name="adj1" fmla="val 25000"/>
              <a:gd name="adj2" fmla="val 25000"/>
              <a:gd name="adj3" fmla="val 25000"/>
              <a:gd name="adj4" fmla="val 79680"/>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标注: 右箭头 99">
            <a:extLst>
              <a:ext uri="{FF2B5EF4-FFF2-40B4-BE49-F238E27FC236}">
                <a16:creationId xmlns:a16="http://schemas.microsoft.com/office/drawing/2014/main" id="{66BF1746-A27B-4168-A1EA-905CD33DBB08}"/>
              </a:ext>
            </a:extLst>
          </p:cNvPr>
          <p:cNvSpPr/>
          <p:nvPr/>
        </p:nvSpPr>
        <p:spPr>
          <a:xfrm rot="5400000">
            <a:off x="8786471" y="5430448"/>
            <a:ext cx="351386" cy="164733"/>
          </a:xfrm>
          <a:prstGeom prst="rightArrowCallout">
            <a:avLst>
              <a:gd name="adj1" fmla="val 25000"/>
              <a:gd name="adj2" fmla="val 25000"/>
              <a:gd name="adj3" fmla="val 25000"/>
              <a:gd name="adj4" fmla="val 79680"/>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标注: 右箭头 100">
            <a:extLst>
              <a:ext uri="{FF2B5EF4-FFF2-40B4-BE49-F238E27FC236}">
                <a16:creationId xmlns:a16="http://schemas.microsoft.com/office/drawing/2014/main" id="{69DB1B37-4421-4A21-9E28-4F0214522082}"/>
              </a:ext>
            </a:extLst>
          </p:cNvPr>
          <p:cNvSpPr/>
          <p:nvPr/>
        </p:nvSpPr>
        <p:spPr>
          <a:xfrm rot="10800000">
            <a:off x="9877501" y="4838919"/>
            <a:ext cx="351386" cy="164733"/>
          </a:xfrm>
          <a:prstGeom prst="rightArrowCallout">
            <a:avLst>
              <a:gd name="adj1" fmla="val 25000"/>
              <a:gd name="adj2" fmla="val 25000"/>
              <a:gd name="adj3" fmla="val 25000"/>
              <a:gd name="adj4" fmla="val 79680"/>
            </a:avLst>
          </a:prstGeom>
          <a:pattFill prst="lgCheck">
            <a:fgClr>
              <a:schemeClr val="accent5"/>
            </a:fgClr>
            <a:bgClr>
              <a:schemeClr val="bg1"/>
            </a:bgClr>
          </a:patt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标注: 右箭头 101">
            <a:extLst>
              <a:ext uri="{FF2B5EF4-FFF2-40B4-BE49-F238E27FC236}">
                <a16:creationId xmlns:a16="http://schemas.microsoft.com/office/drawing/2014/main" id="{15093209-B267-4FB4-B43C-7D98D881F4DF}"/>
              </a:ext>
            </a:extLst>
          </p:cNvPr>
          <p:cNvSpPr/>
          <p:nvPr/>
        </p:nvSpPr>
        <p:spPr>
          <a:xfrm rot="16200000">
            <a:off x="9045748" y="4428341"/>
            <a:ext cx="351386" cy="164733"/>
          </a:xfrm>
          <a:prstGeom prst="rightArrowCallout">
            <a:avLst>
              <a:gd name="adj1" fmla="val 25000"/>
              <a:gd name="adj2" fmla="val 25000"/>
              <a:gd name="adj3" fmla="val 25000"/>
              <a:gd name="adj4" fmla="val 79680"/>
            </a:avLst>
          </a:prstGeom>
          <a:pattFill prst="lgCheck">
            <a:fgClr>
              <a:schemeClr val="accent5"/>
            </a:fgClr>
            <a:bgClr>
              <a:schemeClr val="bg1"/>
            </a:bgClr>
          </a:patt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2951697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800" decel="100000"/>
                                        <p:tgtEl>
                                          <p:spTgt spid="20"/>
                                        </p:tgtEl>
                                      </p:cBhvr>
                                    </p:animEffect>
                                    <p:anim calcmode="lin" valueType="num">
                                      <p:cBhvr>
                                        <p:cTn id="8" dur="800" decel="100000" fill="hold"/>
                                        <p:tgtEl>
                                          <p:spTgt spid="20"/>
                                        </p:tgtEl>
                                        <p:attrNameLst>
                                          <p:attrName>style.rotation</p:attrName>
                                        </p:attrNameLst>
                                      </p:cBhvr>
                                      <p:tavLst>
                                        <p:tav tm="0">
                                          <p:val>
                                            <p:fltVal val="-90"/>
                                          </p:val>
                                        </p:tav>
                                        <p:tav tm="100000">
                                          <p:val>
                                            <p:fltVal val="0"/>
                                          </p:val>
                                        </p:tav>
                                      </p:tavLst>
                                    </p:anim>
                                    <p:anim calcmode="lin" valueType="num">
                                      <p:cBhvr>
                                        <p:cTn id="9" dur="800" decel="100000" fill="hold"/>
                                        <p:tgtEl>
                                          <p:spTgt spid="20"/>
                                        </p:tgtEl>
                                        <p:attrNameLst>
                                          <p:attrName>ppt_x</p:attrName>
                                        </p:attrNameLst>
                                      </p:cBhvr>
                                      <p:tavLst>
                                        <p:tav tm="0">
                                          <p:val>
                                            <p:strVal val="#ppt_x+0.4"/>
                                          </p:val>
                                        </p:tav>
                                        <p:tav tm="100000">
                                          <p:val>
                                            <p:strVal val="#ppt_x-0.05"/>
                                          </p:val>
                                        </p:tav>
                                      </p:tavLst>
                                    </p:anim>
                                    <p:anim calcmode="lin" valueType="num">
                                      <p:cBhvr>
                                        <p:cTn id="10" dur="800" decel="100000" fill="hold"/>
                                        <p:tgtEl>
                                          <p:spTgt spid="20"/>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0"/>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0"/>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500" fill="hold"/>
                                        <p:tgtEl>
                                          <p:spTgt spid="18"/>
                                        </p:tgtEl>
                                        <p:attrNameLst>
                                          <p:attrName>ppt_w</p:attrName>
                                        </p:attrNameLst>
                                      </p:cBhvr>
                                      <p:tavLst>
                                        <p:tav tm="0">
                                          <p:val>
                                            <p:fltVal val="0"/>
                                          </p:val>
                                        </p:tav>
                                        <p:tav tm="100000">
                                          <p:val>
                                            <p:strVal val="#ppt_w"/>
                                          </p:val>
                                        </p:tav>
                                      </p:tavLst>
                                    </p:anim>
                                    <p:anim calcmode="lin" valueType="num">
                                      <p:cBhvr>
                                        <p:cTn id="18" dur="500" fill="hold"/>
                                        <p:tgtEl>
                                          <p:spTgt spid="18"/>
                                        </p:tgtEl>
                                        <p:attrNameLst>
                                          <p:attrName>ppt_h</p:attrName>
                                        </p:attrNameLst>
                                      </p:cBhvr>
                                      <p:tavLst>
                                        <p:tav tm="0">
                                          <p:val>
                                            <p:fltVal val="0"/>
                                          </p:val>
                                        </p:tav>
                                        <p:tav tm="100000">
                                          <p:val>
                                            <p:strVal val="#ppt_h"/>
                                          </p:val>
                                        </p:tav>
                                      </p:tavLst>
                                    </p:anim>
                                    <p:animEffect transition="in" filter="fade">
                                      <p:cBhvr>
                                        <p:cTn id="19" dur="500"/>
                                        <p:tgtEl>
                                          <p:spTgt spid="18"/>
                                        </p:tgtEl>
                                      </p:cBhvr>
                                    </p:animEffect>
                                  </p:childTnLst>
                                </p:cTn>
                              </p:par>
                            </p:childTnLst>
                          </p:cTn>
                        </p:par>
                      </p:childTnLst>
                    </p:cTn>
                  </p:par>
                  <p:par>
                    <p:cTn id="20" fill="hold">
                      <p:stCondLst>
                        <p:cond delay="indefinite"/>
                      </p:stCondLst>
                      <p:childTnLst>
                        <p:par>
                          <p:cTn id="21" fill="hold">
                            <p:stCondLst>
                              <p:cond delay="0"/>
                            </p:stCondLst>
                            <p:childTnLst>
                              <p:par>
                                <p:cTn id="22" presetID="12" presetClass="entr" presetSubtype="8" fill="hold" grpId="0" nodeType="clickEffect">
                                  <p:stCondLst>
                                    <p:cond delay="0"/>
                                  </p:stCondLst>
                                  <p:childTnLst>
                                    <p:set>
                                      <p:cBhvr>
                                        <p:cTn id="23" dur="1" fill="hold">
                                          <p:stCondLst>
                                            <p:cond delay="0"/>
                                          </p:stCondLst>
                                        </p:cTn>
                                        <p:tgtEl>
                                          <p:spTgt spid="44"/>
                                        </p:tgtEl>
                                        <p:attrNameLst>
                                          <p:attrName>style.visibility</p:attrName>
                                        </p:attrNameLst>
                                      </p:cBhvr>
                                      <p:to>
                                        <p:strVal val="visible"/>
                                      </p:to>
                                    </p:set>
                                    <p:anim calcmode="lin" valueType="num">
                                      <p:cBhvr additive="base">
                                        <p:cTn id="24" dur="500"/>
                                        <p:tgtEl>
                                          <p:spTgt spid="44"/>
                                        </p:tgtEl>
                                        <p:attrNameLst>
                                          <p:attrName>ppt_x</p:attrName>
                                        </p:attrNameLst>
                                      </p:cBhvr>
                                      <p:tavLst>
                                        <p:tav tm="0">
                                          <p:val>
                                            <p:strVal val="#ppt_x-#ppt_w*1.125000"/>
                                          </p:val>
                                        </p:tav>
                                        <p:tav tm="100000">
                                          <p:val>
                                            <p:strVal val="#ppt_x"/>
                                          </p:val>
                                        </p:tav>
                                      </p:tavLst>
                                    </p:anim>
                                    <p:animEffect transition="in" filter="wipe(right)">
                                      <p:cBhvr>
                                        <p:cTn id="25" dur="500"/>
                                        <p:tgtEl>
                                          <p:spTgt spid="44"/>
                                        </p:tgtEl>
                                      </p:cBhvr>
                                    </p:animEffect>
                                  </p:childTnLst>
                                </p:cTn>
                              </p:par>
                              <p:par>
                                <p:cTn id="26" presetID="12" presetClass="entr" presetSubtype="2" fill="hold" grpId="0" nodeType="withEffect">
                                  <p:stCondLst>
                                    <p:cond delay="0"/>
                                  </p:stCondLst>
                                  <p:childTnLst>
                                    <p:set>
                                      <p:cBhvr>
                                        <p:cTn id="27" dur="1" fill="hold">
                                          <p:stCondLst>
                                            <p:cond delay="0"/>
                                          </p:stCondLst>
                                        </p:cTn>
                                        <p:tgtEl>
                                          <p:spTgt spid="101"/>
                                        </p:tgtEl>
                                        <p:attrNameLst>
                                          <p:attrName>style.visibility</p:attrName>
                                        </p:attrNameLst>
                                      </p:cBhvr>
                                      <p:to>
                                        <p:strVal val="visible"/>
                                      </p:to>
                                    </p:set>
                                    <p:anim calcmode="lin" valueType="num">
                                      <p:cBhvr additive="base">
                                        <p:cTn id="28" dur="500"/>
                                        <p:tgtEl>
                                          <p:spTgt spid="101"/>
                                        </p:tgtEl>
                                        <p:attrNameLst>
                                          <p:attrName>ppt_x</p:attrName>
                                        </p:attrNameLst>
                                      </p:cBhvr>
                                      <p:tavLst>
                                        <p:tav tm="0">
                                          <p:val>
                                            <p:strVal val="#ppt_x+#ppt_w*1.125000"/>
                                          </p:val>
                                        </p:tav>
                                        <p:tav tm="100000">
                                          <p:val>
                                            <p:strVal val="#ppt_x"/>
                                          </p:val>
                                        </p:tav>
                                      </p:tavLst>
                                    </p:anim>
                                    <p:animEffect transition="in" filter="wipe(left)">
                                      <p:cBhvr>
                                        <p:cTn id="29" dur="500"/>
                                        <p:tgtEl>
                                          <p:spTgt spid="101"/>
                                        </p:tgtEl>
                                      </p:cBhvr>
                                    </p:animEffect>
                                  </p:childTnLst>
                                </p:cTn>
                              </p:par>
                            </p:childTnLst>
                          </p:cTn>
                        </p:par>
                        <p:par>
                          <p:cTn id="30" fill="hold">
                            <p:stCondLst>
                              <p:cond delay="500"/>
                            </p:stCondLst>
                            <p:childTnLst>
                              <p:par>
                                <p:cTn id="31" presetID="12" presetClass="entr" presetSubtype="1" fill="hold" grpId="0" nodeType="afterEffect">
                                  <p:stCondLst>
                                    <p:cond delay="0"/>
                                  </p:stCondLst>
                                  <p:childTnLst>
                                    <p:set>
                                      <p:cBhvr>
                                        <p:cTn id="32" dur="1" fill="hold">
                                          <p:stCondLst>
                                            <p:cond delay="0"/>
                                          </p:stCondLst>
                                        </p:cTn>
                                        <p:tgtEl>
                                          <p:spTgt spid="100"/>
                                        </p:tgtEl>
                                        <p:attrNameLst>
                                          <p:attrName>style.visibility</p:attrName>
                                        </p:attrNameLst>
                                      </p:cBhvr>
                                      <p:to>
                                        <p:strVal val="visible"/>
                                      </p:to>
                                    </p:set>
                                    <p:anim calcmode="lin" valueType="num">
                                      <p:cBhvr additive="base">
                                        <p:cTn id="33" dur="500"/>
                                        <p:tgtEl>
                                          <p:spTgt spid="100"/>
                                        </p:tgtEl>
                                        <p:attrNameLst>
                                          <p:attrName>ppt_y</p:attrName>
                                        </p:attrNameLst>
                                      </p:cBhvr>
                                      <p:tavLst>
                                        <p:tav tm="0">
                                          <p:val>
                                            <p:strVal val="#ppt_y-#ppt_h*1.125000"/>
                                          </p:val>
                                        </p:tav>
                                        <p:tav tm="100000">
                                          <p:val>
                                            <p:strVal val="#ppt_y"/>
                                          </p:val>
                                        </p:tav>
                                      </p:tavLst>
                                    </p:anim>
                                    <p:animEffect transition="in" filter="wipe(down)">
                                      <p:cBhvr>
                                        <p:cTn id="34" dur="500"/>
                                        <p:tgtEl>
                                          <p:spTgt spid="100"/>
                                        </p:tgtEl>
                                      </p:cBhvr>
                                    </p:animEffect>
                                  </p:childTnLst>
                                </p:cTn>
                              </p:par>
                              <p:par>
                                <p:cTn id="35" presetID="12" presetClass="entr" presetSubtype="4" fill="hold" grpId="0" nodeType="withEffect">
                                  <p:stCondLst>
                                    <p:cond delay="0"/>
                                  </p:stCondLst>
                                  <p:childTnLst>
                                    <p:set>
                                      <p:cBhvr>
                                        <p:cTn id="36" dur="1" fill="hold">
                                          <p:stCondLst>
                                            <p:cond delay="0"/>
                                          </p:stCondLst>
                                        </p:cTn>
                                        <p:tgtEl>
                                          <p:spTgt spid="102"/>
                                        </p:tgtEl>
                                        <p:attrNameLst>
                                          <p:attrName>style.visibility</p:attrName>
                                        </p:attrNameLst>
                                      </p:cBhvr>
                                      <p:to>
                                        <p:strVal val="visible"/>
                                      </p:to>
                                    </p:set>
                                    <p:anim calcmode="lin" valueType="num">
                                      <p:cBhvr additive="base">
                                        <p:cTn id="37" dur="500"/>
                                        <p:tgtEl>
                                          <p:spTgt spid="102"/>
                                        </p:tgtEl>
                                        <p:attrNameLst>
                                          <p:attrName>ppt_y</p:attrName>
                                        </p:attrNameLst>
                                      </p:cBhvr>
                                      <p:tavLst>
                                        <p:tav tm="0">
                                          <p:val>
                                            <p:strVal val="#ppt_y+#ppt_h*1.125000"/>
                                          </p:val>
                                        </p:tav>
                                        <p:tav tm="100000">
                                          <p:val>
                                            <p:strVal val="#ppt_y"/>
                                          </p:val>
                                        </p:tav>
                                      </p:tavLst>
                                    </p:anim>
                                    <p:animEffect transition="in" filter="wipe(up)">
                                      <p:cBhvr>
                                        <p:cTn id="38" dur="500"/>
                                        <p:tgtEl>
                                          <p:spTgt spid="102"/>
                                        </p:tgtEl>
                                      </p:cBhvr>
                                    </p:animEffect>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65"/>
                                        </p:tgtEl>
                                        <p:attrNameLst>
                                          <p:attrName>style.visibility</p:attrName>
                                        </p:attrNameLst>
                                      </p:cBhvr>
                                      <p:to>
                                        <p:strVal val="visible"/>
                                      </p:to>
                                    </p:set>
                                    <p:anim calcmode="lin" valueType="num">
                                      <p:cBhvr>
                                        <p:cTn id="43" dur="500" fill="hold"/>
                                        <p:tgtEl>
                                          <p:spTgt spid="65"/>
                                        </p:tgtEl>
                                        <p:attrNameLst>
                                          <p:attrName>ppt_w</p:attrName>
                                        </p:attrNameLst>
                                      </p:cBhvr>
                                      <p:tavLst>
                                        <p:tav tm="0">
                                          <p:val>
                                            <p:fltVal val="0"/>
                                          </p:val>
                                        </p:tav>
                                        <p:tav tm="100000">
                                          <p:val>
                                            <p:strVal val="#ppt_w"/>
                                          </p:val>
                                        </p:tav>
                                      </p:tavLst>
                                    </p:anim>
                                    <p:anim calcmode="lin" valueType="num">
                                      <p:cBhvr>
                                        <p:cTn id="44" dur="500" fill="hold"/>
                                        <p:tgtEl>
                                          <p:spTgt spid="65"/>
                                        </p:tgtEl>
                                        <p:attrNameLst>
                                          <p:attrName>ppt_h</p:attrName>
                                        </p:attrNameLst>
                                      </p:cBhvr>
                                      <p:tavLst>
                                        <p:tav tm="0">
                                          <p:val>
                                            <p:fltVal val="0"/>
                                          </p:val>
                                        </p:tav>
                                        <p:tav tm="100000">
                                          <p:val>
                                            <p:strVal val="#ppt_h"/>
                                          </p:val>
                                        </p:tav>
                                      </p:tavLst>
                                    </p:anim>
                                    <p:animEffect transition="in" filter="fade">
                                      <p:cBhvr>
                                        <p:cTn id="45" dur="500"/>
                                        <p:tgtEl>
                                          <p:spTgt spid="65"/>
                                        </p:tgtEl>
                                      </p:cBhvr>
                                    </p:animEffect>
                                  </p:childTnLst>
                                </p:cTn>
                              </p:par>
                            </p:childTnLst>
                          </p:cTn>
                        </p:par>
                        <p:par>
                          <p:cTn id="46" fill="hold">
                            <p:stCondLst>
                              <p:cond delay="500"/>
                            </p:stCondLst>
                            <p:childTnLst>
                              <p:par>
                                <p:cTn id="47" presetID="1" presetClass="entr" presetSubtype="0" fill="hold" grpId="0" nodeType="afterEffect">
                                  <p:stCondLst>
                                    <p:cond delay="0"/>
                                  </p:stCondLst>
                                  <p:iterate type="lt">
                                    <p:tmAbs val="100"/>
                                  </p:iterate>
                                  <p:childTnLst>
                                    <p:set>
                                      <p:cBhvr>
                                        <p:cTn id="48"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8" grpId="0"/>
      <p:bldP spid="44" grpId="0" animBg="1"/>
      <p:bldP spid="100" grpId="0" animBg="1"/>
      <p:bldP spid="101" grpId="0" animBg="1"/>
      <p:bldP spid="102" grpId="0" animBg="1"/>
    </p:bld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文本框 110">
            <a:extLst>
              <a:ext uri="{FF2B5EF4-FFF2-40B4-BE49-F238E27FC236}">
                <a16:creationId xmlns:a16="http://schemas.microsoft.com/office/drawing/2014/main" id="{28BD22E1-F696-4023-BB94-5A6F6392CEAA}"/>
              </a:ext>
            </a:extLst>
          </p:cNvPr>
          <p:cNvSpPr txBox="1"/>
          <p:nvPr/>
        </p:nvSpPr>
        <p:spPr>
          <a:xfrm>
            <a:off x="6221680" y="2044822"/>
            <a:ext cx="1327729" cy="584775"/>
          </a:xfrm>
          <a:prstGeom prst="rect">
            <a:avLst/>
          </a:prstGeom>
          <a:noFill/>
        </p:spPr>
        <p:txBody>
          <a:bodyPr wrap="square" rtlCol="0">
            <a:spAutoFit/>
          </a:bodyPr>
          <a:lstStyle/>
          <a:p>
            <a:pPr algn="ctr"/>
            <a:r>
              <a:rPr lang="zh-CN" altLang="en-US" sz="1600" b="1" dirty="0">
                <a:solidFill>
                  <a:schemeClr val="accent4"/>
                </a:solidFill>
              </a:rPr>
              <a:t>有线网络</a:t>
            </a:r>
            <a:endParaRPr lang="en-US" altLang="zh-CN" sz="1600" b="1" dirty="0">
              <a:solidFill>
                <a:schemeClr val="accent4"/>
              </a:solidFill>
            </a:endParaRPr>
          </a:p>
          <a:p>
            <a:pPr algn="ctr"/>
            <a:r>
              <a:rPr lang="zh-CN" altLang="en-US" sz="1600" b="1" dirty="0">
                <a:solidFill>
                  <a:schemeClr val="accent4"/>
                </a:solidFill>
              </a:rPr>
              <a:t>很少误码</a:t>
            </a:r>
          </a:p>
        </p:txBody>
      </p:sp>
      <p:sp>
        <p:nvSpPr>
          <p:cNvPr id="112" name="文本框 111">
            <a:extLst>
              <a:ext uri="{FF2B5EF4-FFF2-40B4-BE49-F238E27FC236}">
                <a16:creationId xmlns:a16="http://schemas.microsoft.com/office/drawing/2014/main" id="{42842A70-5DFE-45ED-825F-62944E982066}"/>
              </a:ext>
            </a:extLst>
          </p:cNvPr>
          <p:cNvSpPr txBox="1"/>
          <p:nvPr/>
        </p:nvSpPr>
        <p:spPr>
          <a:xfrm>
            <a:off x="4268871" y="2044822"/>
            <a:ext cx="1327729" cy="584775"/>
          </a:xfrm>
          <a:prstGeom prst="rect">
            <a:avLst/>
          </a:prstGeom>
          <a:noFill/>
        </p:spPr>
        <p:txBody>
          <a:bodyPr wrap="square" rtlCol="0">
            <a:spAutoFit/>
          </a:bodyPr>
          <a:lstStyle/>
          <a:p>
            <a:pPr algn="ctr"/>
            <a:r>
              <a:rPr lang="zh-CN" altLang="en-US" sz="1600" b="1" dirty="0">
                <a:solidFill>
                  <a:schemeClr val="accent1">
                    <a:lumMod val="75000"/>
                  </a:schemeClr>
                </a:solidFill>
              </a:rPr>
              <a:t>无线网络</a:t>
            </a:r>
            <a:endParaRPr lang="en-US" altLang="zh-CN" sz="1600" b="1" dirty="0">
              <a:solidFill>
                <a:schemeClr val="accent1">
                  <a:lumMod val="75000"/>
                </a:schemeClr>
              </a:solidFill>
            </a:endParaRPr>
          </a:p>
          <a:p>
            <a:pPr algn="ctr"/>
            <a:r>
              <a:rPr lang="zh-CN" altLang="en-US" sz="1600" b="1" dirty="0">
                <a:solidFill>
                  <a:schemeClr val="accent1">
                    <a:lumMod val="75000"/>
                  </a:schemeClr>
                </a:solidFill>
              </a:rPr>
              <a:t>容易误码</a:t>
            </a:r>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22" name="组合 21">
            <a:extLst>
              <a:ext uri="{FF2B5EF4-FFF2-40B4-BE49-F238E27FC236}">
                <a16:creationId xmlns:a16="http://schemas.microsoft.com/office/drawing/2014/main" id="{9E14EB5D-E446-4D96-8127-03A527A1F79E}"/>
              </a:ext>
            </a:extLst>
          </p:cNvPr>
          <p:cNvGrpSpPr/>
          <p:nvPr/>
        </p:nvGrpSpPr>
        <p:grpSpPr>
          <a:xfrm>
            <a:off x="529402" y="3332979"/>
            <a:ext cx="5359941" cy="3046309"/>
            <a:chOff x="529402" y="3332979"/>
            <a:chExt cx="5359941" cy="3046309"/>
          </a:xfrm>
        </p:grpSpPr>
        <p:sp>
          <p:nvSpPr>
            <p:cNvPr id="71" name="矩形 70">
              <a:extLst>
                <a:ext uri="{FF2B5EF4-FFF2-40B4-BE49-F238E27FC236}">
                  <a16:creationId xmlns:a16="http://schemas.microsoft.com/office/drawing/2014/main" id="{85CDD020-5F94-48BF-B4C6-1F83D20DA60E}"/>
                </a:ext>
              </a:extLst>
            </p:cNvPr>
            <p:cNvSpPr/>
            <p:nvPr/>
          </p:nvSpPr>
          <p:spPr>
            <a:xfrm>
              <a:off x="529402" y="3332979"/>
              <a:ext cx="5359941"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79" name="矩形 78">
              <a:extLst>
                <a:ext uri="{FF2B5EF4-FFF2-40B4-BE49-F238E27FC236}">
                  <a16:creationId xmlns:a16="http://schemas.microsoft.com/office/drawing/2014/main" id="{04C84201-C2DF-4E50-A9AD-097E1C25C62D}"/>
                </a:ext>
              </a:extLst>
            </p:cNvPr>
            <p:cNvSpPr/>
            <p:nvPr/>
          </p:nvSpPr>
          <p:spPr>
            <a:xfrm>
              <a:off x="529402" y="3844850"/>
              <a:ext cx="5359941" cy="2534438"/>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8" name="椭圆 7">
            <a:extLst>
              <a:ext uri="{FF2B5EF4-FFF2-40B4-BE49-F238E27FC236}">
                <a16:creationId xmlns:a16="http://schemas.microsoft.com/office/drawing/2014/main" id="{98A76B2A-4328-4120-AFF3-945841430428}"/>
              </a:ext>
            </a:extLst>
          </p:cNvPr>
          <p:cNvSpPr/>
          <p:nvPr/>
        </p:nvSpPr>
        <p:spPr>
          <a:xfrm>
            <a:off x="740704" y="393659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4B097FF-2964-40F0-96F0-4DE34D201316}"/>
              </a:ext>
            </a:extLst>
          </p:cNvPr>
          <p:cNvSpPr txBox="1"/>
          <p:nvPr/>
        </p:nvSpPr>
        <p:spPr>
          <a:xfrm>
            <a:off x="951719" y="3857437"/>
            <a:ext cx="4256385" cy="338554"/>
          </a:xfrm>
          <a:prstGeom prst="rect">
            <a:avLst/>
          </a:prstGeom>
          <a:noFill/>
        </p:spPr>
        <p:txBody>
          <a:bodyPr wrap="square" rtlCol="0">
            <a:spAutoFit/>
          </a:bodyPr>
          <a:lstStyle/>
          <a:p>
            <a:r>
              <a:rPr lang="zh-CN" altLang="en-US" sz="1600" b="1" dirty="0"/>
              <a:t>标识网络中各主机（</a:t>
            </a:r>
            <a:r>
              <a:rPr lang="zh-CN" altLang="en-US" sz="1600" b="1" dirty="0">
                <a:solidFill>
                  <a:schemeClr val="accent1">
                    <a:lumMod val="75000"/>
                  </a:schemeClr>
                </a:solidFill>
              </a:rPr>
              <a:t>主机编址</a:t>
            </a:r>
            <a:r>
              <a:rPr lang="zh-CN" altLang="en-US" sz="1600" b="1" dirty="0"/>
              <a:t>，例如</a:t>
            </a:r>
            <a:r>
              <a:rPr lang="en-US" altLang="zh-CN" sz="1600" b="1" dirty="0"/>
              <a:t>MAC</a:t>
            </a:r>
            <a:r>
              <a:rPr lang="zh-CN" altLang="en-US" sz="1600" b="1" dirty="0"/>
              <a:t>地址）</a:t>
            </a:r>
          </a:p>
        </p:txBody>
      </p:sp>
      <p:sp>
        <p:nvSpPr>
          <p:cNvPr id="59" name="椭圆 58">
            <a:extLst>
              <a:ext uri="{FF2B5EF4-FFF2-40B4-BE49-F238E27FC236}">
                <a16:creationId xmlns:a16="http://schemas.microsoft.com/office/drawing/2014/main" id="{877E9943-4020-4CFF-BEE2-0C87E631C15D}"/>
              </a:ext>
            </a:extLst>
          </p:cNvPr>
          <p:cNvSpPr/>
          <p:nvPr/>
        </p:nvSpPr>
        <p:spPr>
          <a:xfrm>
            <a:off x="740704" y="429842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a:extLst>
              <a:ext uri="{FF2B5EF4-FFF2-40B4-BE49-F238E27FC236}">
                <a16:creationId xmlns:a16="http://schemas.microsoft.com/office/drawing/2014/main" id="{260C7BB9-2BA9-46BA-9E79-CF4A4994E461}"/>
              </a:ext>
            </a:extLst>
          </p:cNvPr>
          <p:cNvSpPr txBox="1"/>
          <p:nvPr/>
        </p:nvSpPr>
        <p:spPr>
          <a:xfrm>
            <a:off x="951719" y="4219267"/>
            <a:ext cx="4415411" cy="338554"/>
          </a:xfrm>
          <a:prstGeom prst="rect">
            <a:avLst/>
          </a:prstGeom>
          <a:noFill/>
        </p:spPr>
        <p:txBody>
          <a:bodyPr wrap="square" rtlCol="0">
            <a:spAutoFit/>
          </a:bodyPr>
          <a:lstStyle/>
          <a:p>
            <a:r>
              <a:rPr lang="zh-CN" altLang="en-US" sz="1600" b="1" dirty="0"/>
              <a:t>从比特流中区分出地址和数据（</a:t>
            </a:r>
            <a:r>
              <a:rPr lang="zh-CN" altLang="en-US" sz="1600" b="1" dirty="0">
                <a:solidFill>
                  <a:schemeClr val="accent1">
                    <a:lumMod val="75000"/>
                  </a:schemeClr>
                </a:solidFill>
              </a:rPr>
              <a:t>数据封装格式</a:t>
            </a:r>
            <a:r>
              <a:rPr lang="zh-CN" altLang="en-US" sz="1600" b="1" dirty="0"/>
              <a:t>）</a:t>
            </a:r>
          </a:p>
        </p:txBody>
      </p:sp>
      <p:sp>
        <p:nvSpPr>
          <p:cNvPr id="62" name="椭圆 61">
            <a:extLst>
              <a:ext uri="{FF2B5EF4-FFF2-40B4-BE49-F238E27FC236}">
                <a16:creationId xmlns:a16="http://schemas.microsoft.com/office/drawing/2014/main" id="{78DE9FD8-2FB0-43AF-8F6F-F9D70CCB5678}"/>
              </a:ext>
            </a:extLst>
          </p:cNvPr>
          <p:cNvSpPr/>
          <p:nvPr/>
        </p:nvSpPr>
        <p:spPr>
          <a:xfrm>
            <a:off x="740704" y="466025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文本框 62">
            <a:extLst>
              <a:ext uri="{FF2B5EF4-FFF2-40B4-BE49-F238E27FC236}">
                <a16:creationId xmlns:a16="http://schemas.microsoft.com/office/drawing/2014/main" id="{D0432546-2F4C-4B81-BAC1-30B814F63098}"/>
              </a:ext>
            </a:extLst>
          </p:cNvPr>
          <p:cNvSpPr txBox="1"/>
          <p:nvPr/>
        </p:nvSpPr>
        <p:spPr>
          <a:xfrm>
            <a:off x="951719" y="4581097"/>
            <a:ext cx="3620281" cy="338554"/>
          </a:xfrm>
          <a:prstGeom prst="rect">
            <a:avLst/>
          </a:prstGeom>
          <a:noFill/>
        </p:spPr>
        <p:txBody>
          <a:bodyPr wrap="square" rtlCol="0">
            <a:spAutoFit/>
          </a:bodyPr>
          <a:lstStyle/>
          <a:p>
            <a:r>
              <a:rPr lang="zh-CN" altLang="en-US" sz="1600" b="1" dirty="0"/>
              <a:t>协调各主机争用总线（</a:t>
            </a:r>
            <a:r>
              <a:rPr lang="zh-CN" altLang="en-US" sz="1600" b="1" dirty="0">
                <a:solidFill>
                  <a:schemeClr val="accent1">
                    <a:lumMod val="75000"/>
                  </a:schemeClr>
                </a:solidFill>
              </a:rPr>
              <a:t>媒体接入控制</a:t>
            </a:r>
            <a:r>
              <a:rPr lang="zh-CN" altLang="en-US" sz="1600" b="1" dirty="0"/>
              <a:t>）</a:t>
            </a:r>
          </a:p>
        </p:txBody>
      </p:sp>
      <p:sp>
        <p:nvSpPr>
          <p:cNvPr id="65" name="椭圆 64">
            <a:extLst>
              <a:ext uri="{FF2B5EF4-FFF2-40B4-BE49-F238E27FC236}">
                <a16:creationId xmlns:a16="http://schemas.microsoft.com/office/drawing/2014/main" id="{0145ED56-1A6D-48D0-BF95-587D53DF6DA5}"/>
              </a:ext>
            </a:extLst>
          </p:cNvPr>
          <p:cNvSpPr/>
          <p:nvPr/>
        </p:nvSpPr>
        <p:spPr>
          <a:xfrm>
            <a:off x="740704" y="502208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文本框 67">
            <a:extLst>
              <a:ext uri="{FF2B5EF4-FFF2-40B4-BE49-F238E27FC236}">
                <a16:creationId xmlns:a16="http://schemas.microsoft.com/office/drawing/2014/main" id="{DE6369AC-278F-47EA-9D9C-4A083E70602A}"/>
              </a:ext>
            </a:extLst>
          </p:cNvPr>
          <p:cNvSpPr txBox="1"/>
          <p:nvPr/>
        </p:nvSpPr>
        <p:spPr>
          <a:xfrm>
            <a:off x="951719" y="4942927"/>
            <a:ext cx="3779307" cy="338554"/>
          </a:xfrm>
          <a:prstGeom prst="rect">
            <a:avLst/>
          </a:prstGeom>
          <a:noFill/>
        </p:spPr>
        <p:txBody>
          <a:bodyPr wrap="square" rtlCol="0">
            <a:spAutoFit/>
          </a:bodyPr>
          <a:lstStyle/>
          <a:p>
            <a:r>
              <a:rPr lang="zh-CN" altLang="en-US" sz="1600" b="1" dirty="0"/>
              <a:t>以太网交换机的实现（</a:t>
            </a:r>
            <a:r>
              <a:rPr lang="zh-CN" altLang="en-US" sz="1600" b="1" dirty="0">
                <a:solidFill>
                  <a:schemeClr val="accent1">
                    <a:lumMod val="75000"/>
                  </a:schemeClr>
                </a:solidFill>
              </a:rPr>
              <a:t>自学习和转发帧</a:t>
            </a:r>
            <a:r>
              <a:rPr lang="zh-CN" altLang="en-US" sz="1600" b="1" dirty="0"/>
              <a:t>）</a:t>
            </a:r>
          </a:p>
        </p:txBody>
      </p:sp>
      <p:grpSp>
        <p:nvGrpSpPr>
          <p:cNvPr id="20" name="组合 19">
            <a:extLst>
              <a:ext uri="{FF2B5EF4-FFF2-40B4-BE49-F238E27FC236}">
                <a16:creationId xmlns:a16="http://schemas.microsoft.com/office/drawing/2014/main" id="{B71DF6DE-6825-4841-8377-1155D748ABCE}"/>
              </a:ext>
            </a:extLst>
          </p:cNvPr>
          <p:cNvGrpSpPr/>
          <p:nvPr/>
        </p:nvGrpSpPr>
        <p:grpSpPr>
          <a:xfrm>
            <a:off x="7362589" y="862411"/>
            <a:ext cx="3530698" cy="2701872"/>
            <a:chOff x="7332772" y="3665100"/>
            <a:chExt cx="3530698" cy="2701872"/>
          </a:xfrm>
        </p:grpSpPr>
        <p:grpSp>
          <p:nvGrpSpPr>
            <p:cNvPr id="10" name="组合 9">
              <a:extLst>
                <a:ext uri="{FF2B5EF4-FFF2-40B4-BE49-F238E27FC236}">
                  <a16:creationId xmlns:a16="http://schemas.microsoft.com/office/drawing/2014/main" id="{1EAEE920-2C66-4AB1-9A8C-665A9D7DB6FD}"/>
                </a:ext>
              </a:extLst>
            </p:cNvPr>
            <p:cNvGrpSpPr/>
            <p:nvPr/>
          </p:nvGrpSpPr>
          <p:grpSpPr>
            <a:xfrm>
              <a:off x="7332772" y="3665100"/>
              <a:ext cx="3530698" cy="2701872"/>
              <a:chOff x="7332772" y="3665100"/>
              <a:chExt cx="3530698" cy="2701872"/>
            </a:xfrm>
          </p:grpSpPr>
          <p:cxnSp>
            <p:nvCxnSpPr>
              <p:cNvPr id="12" name="直接连接符 11">
                <a:extLst>
                  <a:ext uri="{FF2B5EF4-FFF2-40B4-BE49-F238E27FC236}">
                    <a16:creationId xmlns:a16="http://schemas.microsoft.com/office/drawing/2014/main" id="{BB573EB4-0D07-429C-8967-F08C3A82A29E}"/>
                  </a:ext>
                </a:extLst>
              </p:cNvPr>
              <p:cNvCxnSpPr>
                <a:cxnSpLocks/>
              </p:cNvCxnSpPr>
              <p:nvPr/>
            </p:nvCxnSpPr>
            <p:spPr>
              <a:xfrm>
                <a:off x="7754957" y="5049198"/>
                <a:ext cx="284535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AAB3CD13-60EB-446B-AE3A-188B99923B7B}"/>
                  </a:ext>
                </a:extLst>
              </p:cNvPr>
              <p:cNvCxnSpPr>
                <a:cxnSpLocks/>
              </p:cNvCxnSpPr>
              <p:nvPr/>
            </p:nvCxnSpPr>
            <p:spPr>
              <a:xfrm flipV="1">
                <a:off x="9098162" y="4092253"/>
                <a:ext cx="0" cy="204638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1" name="组合 80">
                <a:extLst>
                  <a:ext uri="{FF2B5EF4-FFF2-40B4-BE49-F238E27FC236}">
                    <a16:creationId xmlns:a16="http://schemas.microsoft.com/office/drawing/2014/main" id="{58502DE4-B659-4127-B7A6-F34ACDD98BEB}"/>
                  </a:ext>
                </a:extLst>
              </p:cNvPr>
              <p:cNvGrpSpPr/>
              <p:nvPr/>
            </p:nvGrpSpPr>
            <p:grpSpPr>
              <a:xfrm>
                <a:off x="7332772" y="4650263"/>
                <a:ext cx="629867" cy="609213"/>
                <a:chOff x="1016000" y="2126185"/>
                <a:chExt cx="753165" cy="728468"/>
              </a:xfrm>
            </p:grpSpPr>
            <p:pic>
              <p:nvPicPr>
                <p:cNvPr id="82" name="图形 81">
                  <a:extLst>
                    <a:ext uri="{FF2B5EF4-FFF2-40B4-BE49-F238E27FC236}">
                      <a16:creationId xmlns:a16="http://schemas.microsoft.com/office/drawing/2014/main" id="{94F79449-A41E-4582-A5AE-10661D2F02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83" name="文本框 82">
                  <a:extLst>
                    <a:ext uri="{FF2B5EF4-FFF2-40B4-BE49-F238E27FC236}">
                      <a16:creationId xmlns:a16="http://schemas.microsoft.com/office/drawing/2014/main" id="{6C7B3FB3-B2D3-464A-BEE2-E4ACAE4DDB4C}"/>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A</a:t>
                  </a:r>
                  <a:endParaRPr lang="zh-CN" altLang="en-US" b="1" dirty="0"/>
                </a:p>
              </p:txBody>
            </p:sp>
          </p:grpSp>
          <p:grpSp>
            <p:nvGrpSpPr>
              <p:cNvPr id="84" name="组合 83">
                <a:extLst>
                  <a:ext uri="{FF2B5EF4-FFF2-40B4-BE49-F238E27FC236}">
                    <a16:creationId xmlns:a16="http://schemas.microsoft.com/office/drawing/2014/main" id="{26973D38-4048-4215-92CE-D9800DCE71FF}"/>
                  </a:ext>
                </a:extLst>
              </p:cNvPr>
              <p:cNvGrpSpPr/>
              <p:nvPr/>
            </p:nvGrpSpPr>
            <p:grpSpPr>
              <a:xfrm>
                <a:off x="8723182" y="3665100"/>
                <a:ext cx="629867" cy="609213"/>
                <a:chOff x="1016000" y="2126185"/>
                <a:chExt cx="753165" cy="728468"/>
              </a:xfrm>
            </p:grpSpPr>
            <p:pic>
              <p:nvPicPr>
                <p:cNvPr id="85" name="图形 84">
                  <a:extLst>
                    <a:ext uri="{FF2B5EF4-FFF2-40B4-BE49-F238E27FC236}">
                      <a16:creationId xmlns:a16="http://schemas.microsoft.com/office/drawing/2014/main" id="{114DEBC9-AC03-4DE8-A248-0C1E3C52720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86" name="文本框 85">
                  <a:extLst>
                    <a:ext uri="{FF2B5EF4-FFF2-40B4-BE49-F238E27FC236}">
                      <a16:creationId xmlns:a16="http://schemas.microsoft.com/office/drawing/2014/main" id="{E7CC13B3-ED27-44D6-AB65-C525B99690C3}"/>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B</a:t>
                  </a:r>
                  <a:endParaRPr lang="zh-CN" altLang="en-US" b="1" dirty="0"/>
                </a:p>
              </p:txBody>
            </p:sp>
          </p:grpSp>
          <p:grpSp>
            <p:nvGrpSpPr>
              <p:cNvPr id="87" name="组合 86">
                <a:extLst>
                  <a:ext uri="{FF2B5EF4-FFF2-40B4-BE49-F238E27FC236}">
                    <a16:creationId xmlns:a16="http://schemas.microsoft.com/office/drawing/2014/main" id="{2B1C5D84-7AC1-4B31-9869-0AF3A1BD766D}"/>
                  </a:ext>
                </a:extLst>
              </p:cNvPr>
              <p:cNvGrpSpPr/>
              <p:nvPr/>
            </p:nvGrpSpPr>
            <p:grpSpPr>
              <a:xfrm>
                <a:off x="8643708" y="5757759"/>
                <a:ext cx="629867" cy="609213"/>
                <a:chOff x="1016000" y="2126185"/>
                <a:chExt cx="753165" cy="728468"/>
              </a:xfrm>
            </p:grpSpPr>
            <p:pic>
              <p:nvPicPr>
                <p:cNvPr id="88" name="图形 87">
                  <a:extLst>
                    <a:ext uri="{FF2B5EF4-FFF2-40B4-BE49-F238E27FC236}">
                      <a16:creationId xmlns:a16="http://schemas.microsoft.com/office/drawing/2014/main" id="{16C215FD-F8B3-407E-A7EB-712F9D91B67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91" name="文本框 90">
                  <a:extLst>
                    <a:ext uri="{FF2B5EF4-FFF2-40B4-BE49-F238E27FC236}">
                      <a16:creationId xmlns:a16="http://schemas.microsoft.com/office/drawing/2014/main" id="{2D9D4DD0-72E1-4D39-9B32-74B90BBBFA6D}"/>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D</a:t>
                  </a:r>
                  <a:endParaRPr lang="zh-CN" altLang="en-US" b="1" dirty="0"/>
                </a:p>
              </p:txBody>
            </p:sp>
          </p:grpSp>
          <p:grpSp>
            <p:nvGrpSpPr>
              <p:cNvPr id="92" name="组合 91">
                <a:extLst>
                  <a:ext uri="{FF2B5EF4-FFF2-40B4-BE49-F238E27FC236}">
                    <a16:creationId xmlns:a16="http://schemas.microsoft.com/office/drawing/2014/main" id="{E8D22C30-9BE5-4D33-97D0-27BE7FE158B9}"/>
                  </a:ext>
                </a:extLst>
              </p:cNvPr>
              <p:cNvGrpSpPr/>
              <p:nvPr/>
            </p:nvGrpSpPr>
            <p:grpSpPr>
              <a:xfrm>
                <a:off x="10233603" y="4648140"/>
                <a:ext cx="629867" cy="609213"/>
                <a:chOff x="1016000" y="2126185"/>
                <a:chExt cx="753165" cy="728468"/>
              </a:xfrm>
            </p:grpSpPr>
            <p:pic>
              <p:nvPicPr>
                <p:cNvPr id="93" name="图形 92">
                  <a:extLst>
                    <a:ext uri="{FF2B5EF4-FFF2-40B4-BE49-F238E27FC236}">
                      <a16:creationId xmlns:a16="http://schemas.microsoft.com/office/drawing/2014/main" id="{256DDCF6-1354-446B-AEF2-D09F03A17D3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94" name="文本框 93">
                  <a:extLst>
                    <a:ext uri="{FF2B5EF4-FFF2-40B4-BE49-F238E27FC236}">
                      <a16:creationId xmlns:a16="http://schemas.microsoft.com/office/drawing/2014/main" id="{D799B26C-81A8-4768-964E-BC57E6DDB867}"/>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C</a:t>
                  </a:r>
                  <a:endParaRPr lang="zh-CN" altLang="en-US" b="1" dirty="0"/>
                </a:p>
              </p:txBody>
            </p:sp>
          </p:grpSp>
          <p:pic>
            <p:nvPicPr>
              <p:cNvPr id="95" name="图形 94">
                <a:extLst>
                  <a:ext uri="{FF2B5EF4-FFF2-40B4-BE49-F238E27FC236}">
                    <a16:creationId xmlns:a16="http://schemas.microsoft.com/office/drawing/2014/main" id="{5A8547F1-5552-4C8D-83DD-A91537470F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65240" y="4822895"/>
                <a:ext cx="465844" cy="465844"/>
              </a:xfrm>
              <a:prstGeom prst="rect">
                <a:avLst/>
              </a:prstGeom>
            </p:spPr>
          </p:pic>
        </p:grpSp>
        <p:sp>
          <p:nvSpPr>
            <p:cNvPr id="96" name="文本框 95">
              <a:extLst>
                <a:ext uri="{FF2B5EF4-FFF2-40B4-BE49-F238E27FC236}">
                  <a16:creationId xmlns:a16="http://schemas.microsoft.com/office/drawing/2014/main" id="{02DA8DDD-30AA-472B-8DBB-055558259296}"/>
                </a:ext>
              </a:extLst>
            </p:cNvPr>
            <p:cNvSpPr txBox="1"/>
            <p:nvPr/>
          </p:nvSpPr>
          <p:spPr>
            <a:xfrm>
              <a:off x="9179049" y="5231911"/>
              <a:ext cx="821629" cy="338554"/>
            </a:xfrm>
            <a:prstGeom prst="rect">
              <a:avLst/>
            </a:prstGeom>
            <a:noFill/>
          </p:spPr>
          <p:txBody>
            <a:bodyPr wrap="square" rtlCol="0">
              <a:spAutoFit/>
            </a:bodyPr>
            <a:lstStyle/>
            <a:p>
              <a:pPr algn="ctr"/>
              <a:r>
                <a:rPr lang="zh-CN" altLang="en-US" sz="1600" b="1" dirty="0"/>
                <a:t>交换机</a:t>
              </a:r>
            </a:p>
          </p:txBody>
        </p:sp>
      </p:grpSp>
      <p:grpSp>
        <p:nvGrpSpPr>
          <p:cNvPr id="18" name="组合 17">
            <a:extLst>
              <a:ext uri="{FF2B5EF4-FFF2-40B4-BE49-F238E27FC236}">
                <a16:creationId xmlns:a16="http://schemas.microsoft.com/office/drawing/2014/main" id="{4AB57366-BA67-4E50-8514-E49205AB5AE3}"/>
              </a:ext>
            </a:extLst>
          </p:cNvPr>
          <p:cNvGrpSpPr/>
          <p:nvPr/>
        </p:nvGrpSpPr>
        <p:grpSpPr>
          <a:xfrm>
            <a:off x="7827533" y="1144245"/>
            <a:ext cx="2804452" cy="2104543"/>
            <a:chOff x="7797716" y="3946934"/>
            <a:chExt cx="2804452" cy="2104543"/>
          </a:xfrm>
        </p:grpSpPr>
        <p:cxnSp>
          <p:nvCxnSpPr>
            <p:cNvPr id="30" name="连接符: 曲线 29">
              <a:extLst>
                <a:ext uri="{FF2B5EF4-FFF2-40B4-BE49-F238E27FC236}">
                  <a16:creationId xmlns:a16="http://schemas.microsoft.com/office/drawing/2014/main" id="{334B0F2B-9CCB-4221-8F81-A9256665F343}"/>
                </a:ext>
              </a:extLst>
            </p:cNvPr>
            <p:cNvCxnSpPr>
              <a:cxnSpLocks/>
            </p:cNvCxnSpPr>
            <p:nvPr/>
          </p:nvCxnSpPr>
          <p:spPr>
            <a:xfrm rot="16200000" flipH="1">
              <a:off x="7873542" y="5144138"/>
              <a:ext cx="831513" cy="983165"/>
            </a:xfrm>
            <a:prstGeom prst="curvedConnector2">
              <a:avLst/>
            </a:prstGeom>
            <a:ln w="38100">
              <a:solidFill>
                <a:schemeClr val="accent3"/>
              </a:solidFill>
              <a:prstDash val="dash"/>
              <a:headEnd type="triangl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98" name="连接符: 曲线 97">
              <a:extLst>
                <a:ext uri="{FF2B5EF4-FFF2-40B4-BE49-F238E27FC236}">
                  <a16:creationId xmlns:a16="http://schemas.microsoft.com/office/drawing/2014/main" id="{3280EAF6-DB9D-4A10-AB0E-2FB5C1636DAB}"/>
                </a:ext>
              </a:extLst>
            </p:cNvPr>
            <p:cNvCxnSpPr>
              <a:cxnSpLocks/>
            </p:cNvCxnSpPr>
            <p:nvPr/>
          </p:nvCxnSpPr>
          <p:spPr>
            <a:xfrm>
              <a:off x="9406680" y="3946934"/>
              <a:ext cx="1195488" cy="678434"/>
            </a:xfrm>
            <a:prstGeom prst="curvedConnector2">
              <a:avLst/>
            </a:prstGeom>
            <a:ln w="38100">
              <a:solidFill>
                <a:schemeClr val="tx1"/>
              </a:solidFill>
              <a:prstDash val="dash"/>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sp>
        <p:nvSpPr>
          <p:cNvPr id="44" name="标注: 右箭头 43">
            <a:extLst>
              <a:ext uri="{FF2B5EF4-FFF2-40B4-BE49-F238E27FC236}">
                <a16:creationId xmlns:a16="http://schemas.microsoft.com/office/drawing/2014/main" id="{72BA2B96-A28A-4613-AC55-2854512CA777}"/>
              </a:ext>
            </a:extLst>
          </p:cNvPr>
          <p:cNvSpPr/>
          <p:nvPr/>
        </p:nvSpPr>
        <p:spPr>
          <a:xfrm>
            <a:off x="8161174" y="2036231"/>
            <a:ext cx="351386" cy="164733"/>
          </a:xfrm>
          <a:prstGeom prst="rightArrowCallout">
            <a:avLst>
              <a:gd name="adj1" fmla="val 25000"/>
              <a:gd name="adj2" fmla="val 25000"/>
              <a:gd name="adj3" fmla="val 25000"/>
              <a:gd name="adj4" fmla="val 79680"/>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标注: 右箭头 99">
            <a:extLst>
              <a:ext uri="{FF2B5EF4-FFF2-40B4-BE49-F238E27FC236}">
                <a16:creationId xmlns:a16="http://schemas.microsoft.com/office/drawing/2014/main" id="{66BF1746-A27B-4168-A1EA-905CD33DBB08}"/>
              </a:ext>
            </a:extLst>
          </p:cNvPr>
          <p:cNvSpPr/>
          <p:nvPr/>
        </p:nvSpPr>
        <p:spPr>
          <a:xfrm rot="5400000">
            <a:off x="8816288" y="2627759"/>
            <a:ext cx="351386" cy="164733"/>
          </a:xfrm>
          <a:prstGeom prst="rightArrowCallout">
            <a:avLst>
              <a:gd name="adj1" fmla="val 25000"/>
              <a:gd name="adj2" fmla="val 25000"/>
              <a:gd name="adj3" fmla="val 25000"/>
              <a:gd name="adj4" fmla="val 79680"/>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标注: 右箭头 100">
            <a:extLst>
              <a:ext uri="{FF2B5EF4-FFF2-40B4-BE49-F238E27FC236}">
                <a16:creationId xmlns:a16="http://schemas.microsoft.com/office/drawing/2014/main" id="{69DB1B37-4421-4A21-9E28-4F0214522082}"/>
              </a:ext>
            </a:extLst>
          </p:cNvPr>
          <p:cNvSpPr/>
          <p:nvPr/>
        </p:nvSpPr>
        <p:spPr>
          <a:xfrm rot="10800000">
            <a:off x="9907318" y="2036230"/>
            <a:ext cx="351386" cy="164733"/>
          </a:xfrm>
          <a:prstGeom prst="rightArrowCallout">
            <a:avLst>
              <a:gd name="adj1" fmla="val 25000"/>
              <a:gd name="adj2" fmla="val 25000"/>
              <a:gd name="adj3" fmla="val 25000"/>
              <a:gd name="adj4" fmla="val 79680"/>
            </a:avLst>
          </a:prstGeom>
          <a:pattFill prst="lgCheck">
            <a:fgClr>
              <a:schemeClr val="accent5"/>
            </a:fgClr>
            <a:bgClr>
              <a:schemeClr val="bg1"/>
            </a:bgClr>
          </a:patt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标注: 右箭头 101">
            <a:extLst>
              <a:ext uri="{FF2B5EF4-FFF2-40B4-BE49-F238E27FC236}">
                <a16:creationId xmlns:a16="http://schemas.microsoft.com/office/drawing/2014/main" id="{15093209-B267-4FB4-B43C-7D98D881F4DF}"/>
              </a:ext>
            </a:extLst>
          </p:cNvPr>
          <p:cNvSpPr/>
          <p:nvPr/>
        </p:nvSpPr>
        <p:spPr>
          <a:xfrm rot="16200000">
            <a:off x="9075565" y="1625652"/>
            <a:ext cx="351386" cy="164733"/>
          </a:xfrm>
          <a:prstGeom prst="rightArrowCallout">
            <a:avLst>
              <a:gd name="adj1" fmla="val 25000"/>
              <a:gd name="adj2" fmla="val 25000"/>
              <a:gd name="adj3" fmla="val 25000"/>
              <a:gd name="adj4" fmla="val 79680"/>
            </a:avLst>
          </a:prstGeom>
          <a:pattFill prst="lgCheck">
            <a:fgClr>
              <a:schemeClr val="accent5"/>
            </a:fgClr>
            <a:bgClr>
              <a:schemeClr val="bg1"/>
            </a:bgClr>
          </a:patt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a:extLst>
              <a:ext uri="{FF2B5EF4-FFF2-40B4-BE49-F238E27FC236}">
                <a16:creationId xmlns:a16="http://schemas.microsoft.com/office/drawing/2014/main" id="{6E9A94CF-B8C1-4FD5-8EA8-95DF24460C99}"/>
              </a:ext>
            </a:extLst>
          </p:cNvPr>
          <p:cNvGrpSpPr/>
          <p:nvPr/>
        </p:nvGrpSpPr>
        <p:grpSpPr>
          <a:xfrm>
            <a:off x="1298712" y="1336775"/>
            <a:ext cx="3346872" cy="1955019"/>
            <a:chOff x="1298712" y="1252693"/>
            <a:chExt cx="3346872" cy="1955019"/>
          </a:xfrm>
        </p:grpSpPr>
        <p:pic>
          <p:nvPicPr>
            <p:cNvPr id="103" name="图形 102">
              <a:extLst>
                <a:ext uri="{FF2B5EF4-FFF2-40B4-BE49-F238E27FC236}">
                  <a16:creationId xmlns:a16="http://schemas.microsoft.com/office/drawing/2014/main" id="{E6277EA5-D761-429A-B287-A1DE68EA8AA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8712" y="2598499"/>
              <a:ext cx="629867" cy="609213"/>
            </a:xfrm>
            <a:prstGeom prst="rect">
              <a:avLst/>
            </a:prstGeom>
          </p:spPr>
        </p:pic>
        <p:pic>
          <p:nvPicPr>
            <p:cNvPr id="97" name="图形 96">
              <a:extLst>
                <a:ext uri="{FF2B5EF4-FFF2-40B4-BE49-F238E27FC236}">
                  <a16:creationId xmlns:a16="http://schemas.microsoft.com/office/drawing/2014/main" id="{2F361047-197F-4266-B087-832BBC4B510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8713" y="1252693"/>
              <a:ext cx="629867" cy="609213"/>
            </a:xfrm>
            <a:prstGeom prst="rect">
              <a:avLst/>
            </a:prstGeom>
          </p:spPr>
        </p:pic>
        <p:pic>
          <p:nvPicPr>
            <p:cNvPr id="78" name="图形 77">
              <a:extLst>
                <a:ext uri="{FF2B5EF4-FFF2-40B4-BE49-F238E27FC236}">
                  <a16:creationId xmlns:a16="http://schemas.microsoft.com/office/drawing/2014/main" id="{F788F0D6-8281-4BD7-BC67-682D42B6A50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015717" y="1252693"/>
              <a:ext cx="629867" cy="609213"/>
            </a:xfrm>
            <a:prstGeom prst="rect">
              <a:avLst/>
            </a:prstGeom>
          </p:spPr>
        </p:pic>
        <p:sp>
          <p:nvSpPr>
            <p:cNvPr id="69" name="文本框 68">
              <a:extLst>
                <a:ext uri="{FF2B5EF4-FFF2-40B4-BE49-F238E27FC236}">
                  <a16:creationId xmlns:a16="http://schemas.microsoft.com/office/drawing/2014/main" id="{B91EA55B-9047-4EC1-AD5B-BE788DCCB0D7}"/>
                </a:ext>
              </a:extLst>
            </p:cNvPr>
            <p:cNvSpPr txBox="1"/>
            <p:nvPr/>
          </p:nvSpPr>
          <p:spPr>
            <a:xfrm>
              <a:off x="2303559" y="2457717"/>
              <a:ext cx="1327729" cy="338554"/>
            </a:xfrm>
            <a:prstGeom prst="rect">
              <a:avLst/>
            </a:prstGeom>
            <a:noFill/>
          </p:spPr>
          <p:txBody>
            <a:bodyPr wrap="square" rtlCol="0">
              <a:spAutoFit/>
            </a:bodyPr>
            <a:lstStyle/>
            <a:p>
              <a:pPr algn="ctr"/>
              <a:r>
                <a:rPr lang="zh-CN" altLang="en-US" sz="1600" b="1" dirty="0"/>
                <a:t>无线路由器</a:t>
              </a:r>
            </a:p>
          </p:txBody>
        </p:sp>
        <p:pic>
          <p:nvPicPr>
            <p:cNvPr id="105" name="图形 104">
              <a:extLst>
                <a:ext uri="{FF2B5EF4-FFF2-40B4-BE49-F238E27FC236}">
                  <a16:creationId xmlns:a16="http://schemas.microsoft.com/office/drawing/2014/main" id="{1F479780-3C29-47AE-A970-EE068E82AE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015716" y="2598499"/>
              <a:ext cx="629867" cy="609213"/>
            </a:xfrm>
            <a:prstGeom prst="rect">
              <a:avLst/>
            </a:prstGeom>
          </p:spPr>
        </p:pic>
        <p:pic>
          <p:nvPicPr>
            <p:cNvPr id="106" name="图形 105">
              <a:extLst>
                <a:ext uri="{FF2B5EF4-FFF2-40B4-BE49-F238E27FC236}">
                  <a16:creationId xmlns:a16="http://schemas.microsoft.com/office/drawing/2014/main" id="{EED485D6-7512-4E41-8EB0-AC3B98DB9B0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24564" y="1808460"/>
              <a:ext cx="821559" cy="631969"/>
            </a:xfrm>
            <a:prstGeom prst="rect">
              <a:avLst/>
            </a:prstGeom>
          </p:spPr>
        </p:pic>
        <p:pic>
          <p:nvPicPr>
            <p:cNvPr id="107" name="图形 106">
              <a:extLst>
                <a:ext uri="{FF2B5EF4-FFF2-40B4-BE49-F238E27FC236}">
                  <a16:creationId xmlns:a16="http://schemas.microsoft.com/office/drawing/2014/main" id="{94AEBF27-3A2E-4A44-8527-1CA786D85A5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6890274">
              <a:off x="1848741" y="1738082"/>
              <a:ext cx="383154" cy="265261"/>
            </a:xfrm>
            <a:prstGeom prst="rect">
              <a:avLst/>
            </a:prstGeom>
          </p:spPr>
        </p:pic>
        <p:pic>
          <p:nvPicPr>
            <p:cNvPr id="108" name="图形 107">
              <a:extLst>
                <a:ext uri="{FF2B5EF4-FFF2-40B4-BE49-F238E27FC236}">
                  <a16:creationId xmlns:a16="http://schemas.microsoft.com/office/drawing/2014/main" id="{086C2CDB-AEAB-4895-9E8A-AA1B2E4840C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3898589">
              <a:off x="1936748" y="2694935"/>
              <a:ext cx="383154" cy="265261"/>
            </a:xfrm>
            <a:prstGeom prst="rect">
              <a:avLst/>
            </a:prstGeom>
          </p:spPr>
        </p:pic>
        <p:pic>
          <p:nvPicPr>
            <p:cNvPr id="109" name="图形 108">
              <a:extLst>
                <a:ext uri="{FF2B5EF4-FFF2-40B4-BE49-F238E27FC236}">
                  <a16:creationId xmlns:a16="http://schemas.microsoft.com/office/drawing/2014/main" id="{4069AA30-E5A2-4A32-A631-07159DE8D1E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13130096">
              <a:off x="3675584" y="1731961"/>
              <a:ext cx="383154" cy="265261"/>
            </a:xfrm>
            <a:prstGeom prst="rect">
              <a:avLst/>
            </a:prstGeom>
          </p:spPr>
        </p:pic>
        <p:pic>
          <p:nvPicPr>
            <p:cNvPr id="110" name="图形 109">
              <a:extLst>
                <a:ext uri="{FF2B5EF4-FFF2-40B4-BE49-F238E27FC236}">
                  <a16:creationId xmlns:a16="http://schemas.microsoft.com/office/drawing/2014/main" id="{D2186967-BCF7-4665-9709-9759D515414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18580151">
              <a:off x="3706473" y="2692501"/>
              <a:ext cx="383154" cy="265261"/>
            </a:xfrm>
            <a:prstGeom prst="rect">
              <a:avLst/>
            </a:prstGeom>
          </p:spPr>
        </p:pic>
      </p:grpSp>
      <p:sp>
        <p:nvSpPr>
          <p:cNvPr id="113" name="椭圆 112">
            <a:extLst>
              <a:ext uri="{FF2B5EF4-FFF2-40B4-BE49-F238E27FC236}">
                <a16:creationId xmlns:a16="http://schemas.microsoft.com/office/drawing/2014/main" id="{ACE2E18E-E412-4E39-8B2D-726D8A5EAA83}"/>
              </a:ext>
            </a:extLst>
          </p:cNvPr>
          <p:cNvSpPr/>
          <p:nvPr/>
        </p:nvSpPr>
        <p:spPr>
          <a:xfrm>
            <a:off x="740704" y="5384878"/>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文本框 113">
            <a:extLst>
              <a:ext uri="{FF2B5EF4-FFF2-40B4-BE49-F238E27FC236}">
                <a16:creationId xmlns:a16="http://schemas.microsoft.com/office/drawing/2014/main" id="{246576EF-E095-41A0-B20C-4470C6414966}"/>
              </a:ext>
            </a:extLst>
          </p:cNvPr>
          <p:cNvSpPr txBox="1"/>
          <p:nvPr/>
        </p:nvSpPr>
        <p:spPr>
          <a:xfrm>
            <a:off x="951720" y="5305719"/>
            <a:ext cx="2924542" cy="338554"/>
          </a:xfrm>
          <a:prstGeom prst="rect">
            <a:avLst/>
          </a:prstGeom>
          <a:noFill/>
        </p:spPr>
        <p:txBody>
          <a:bodyPr wrap="square" rtlCol="0">
            <a:spAutoFit/>
          </a:bodyPr>
          <a:lstStyle/>
          <a:p>
            <a:r>
              <a:rPr lang="zh-CN" altLang="en-US" sz="1600" b="1" dirty="0"/>
              <a:t>检测数据是否误码（</a:t>
            </a:r>
            <a:r>
              <a:rPr lang="zh-CN" altLang="en-US" sz="1600" b="1" dirty="0">
                <a:solidFill>
                  <a:schemeClr val="accent1">
                    <a:lumMod val="75000"/>
                  </a:schemeClr>
                </a:solidFill>
              </a:rPr>
              <a:t>差错检测</a:t>
            </a:r>
            <a:r>
              <a:rPr lang="zh-CN" altLang="en-US" sz="1600" b="1" dirty="0"/>
              <a:t>）</a:t>
            </a:r>
          </a:p>
        </p:txBody>
      </p:sp>
      <p:sp>
        <p:nvSpPr>
          <p:cNvPr id="115" name="椭圆 114">
            <a:extLst>
              <a:ext uri="{FF2B5EF4-FFF2-40B4-BE49-F238E27FC236}">
                <a16:creationId xmlns:a16="http://schemas.microsoft.com/office/drawing/2014/main" id="{FDCB2BC7-108F-4E8B-8394-FE7EB4066F9A}"/>
              </a:ext>
            </a:extLst>
          </p:cNvPr>
          <p:cNvSpPr/>
          <p:nvPr/>
        </p:nvSpPr>
        <p:spPr>
          <a:xfrm>
            <a:off x="740704" y="5737731"/>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文本框 115">
            <a:extLst>
              <a:ext uri="{FF2B5EF4-FFF2-40B4-BE49-F238E27FC236}">
                <a16:creationId xmlns:a16="http://schemas.microsoft.com/office/drawing/2014/main" id="{0B3E80B2-EEF0-43B1-BF04-B98FC31343AE}"/>
              </a:ext>
            </a:extLst>
          </p:cNvPr>
          <p:cNvSpPr txBox="1"/>
          <p:nvPr/>
        </p:nvSpPr>
        <p:spPr>
          <a:xfrm>
            <a:off x="951720" y="5658572"/>
            <a:ext cx="4812976" cy="338554"/>
          </a:xfrm>
          <a:prstGeom prst="rect">
            <a:avLst/>
          </a:prstGeom>
          <a:noFill/>
        </p:spPr>
        <p:txBody>
          <a:bodyPr wrap="square" rtlCol="0">
            <a:spAutoFit/>
          </a:bodyPr>
          <a:lstStyle/>
          <a:p>
            <a:r>
              <a:rPr lang="zh-CN" altLang="en-US" sz="1600" b="1" dirty="0"/>
              <a:t>出现传输差错如何处理（</a:t>
            </a:r>
            <a:r>
              <a:rPr lang="zh-CN" altLang="en-US" sz="1600" b="1" dirty="0">
                <a:solidFill>
                  <a:schemeClr val="accent1">
                    <a:lumMod val="75000"/>
                  </a:schemeClr>
                </a:solidFill>
              </a:rPr>
              <a:t>可靠传输和不可靠传输</a:t>
            </a:r>
            <a:r>
              <a:rPr lang="zh-CN" altLang="en-US" sz="1600" b="1" dirty="0"/>
              <a:t>）</a:t>
            </a:r>
          </a:p>
        </p:txBody>
      </p:sp>
    </p:spTree>
    <p:custDataLst>
      <p:tags r:id="rId1"/>
    </p:custDataLst>
    <p:extLst>
      <p:ext uri="{BB962C8B-B14F-4D97-AF65-F5344CB8AC3E}">
        <p14:creationId xmlns:p14="http://schemas.microsoft.com/office/powerpoint/2010/main" val="104102160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11"/>
                                        </p:tgtEl>
                                        <p:attrNameLst>
                                          <p:attrName>style.visibility</p:attrName>
                                        </p:attrNameLst>
                                      </p:cBhvr>
                                      <p:to>
                                        <p:strVal val="visible"/>
                                      </p:to>
                                    </p:set>
                                    <p:anim calcmode="lin" valueType="num">
                                      <p:cBhvr additive="base">
                                        <p:cTn id="7" dur="1000"/>
                                        <p:tgtEl>
                                          <p:spTgt spid="111"/>
                                        </p:tgtEl>
                                        <p:attrNameLst>
                                          <p:attrName>ppt_x</p:attrName>
                                        </p:attrNameLst>
                                      </p:cBhvr>
                                      <p:tavLst>
                                        <p:tav tm="0">
                                          <p:val>
                                            <p:strVal val="#ppt_x+#ppt_w*1.125000"/>
                                          </p:val>
                                        </p:tav>
                                        <p:tav tm="100000">
                                          <p:val>
                                            <p:strVal val="#ppt_x"/>
                                          </p:val>
                                        </p:tav>
                                      </p:tavLst>
                                    </p:anim>
                                    <p:animEffect transition="in" filter="wipe(left)">
                                      <p:cBhvr>
                                        <p:cTn id="8" dur="1000"/>
                                        <p:tgtEl>
                                          <p:spTgt spid="111"/>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grpId="0" nodeType="clickEffect">
                                  <p:stCondLst>
                                    <p:cond delay="0"/>
                                  </p:stCondLst>
                                  <p:childTnLst>
                                    <p:set>
                                      <p:cBhvr>
                                        <p:cTn id="12" dur="1" fill="hold">
                                          <p:stCondLst>
                                            <p:cond delay="0"/>
                                          </p:stCondLst>
                                        </p:cTn>
                                        <p:tgtEl>
                                          <p:spTgt spid="112"/>
                                        </p:tgtEl>
                                        <p:attrNameLst>
                                          <p:attrName>style.visibility</p:attrName>
                                        </p:attrNameLst>
                                      </p:cBhvr>
                                      <p:to>
                                        <p:strVal val="visible"/>
                                      </p:to>
                                    </p:set>
                                    <p:anim calcmode="lin" valueType="num">
                                      <p:cBhvr additive="base">
                                        <p:cTn id="13" dur="1000"/>
                                        <p:tgtEl>
                                          <p:spTgt spid="112"/>
                                        </p:tgtEl>
                                        <p:attrNameLst>
                                          <p:attrName>ppt_x</p:attrName>
                                        </p:attrNameLst>
                                      </p:cBhvr>
                                      <p:tavLst>
                                        <p:tav tm="0">
                                          <p:val>
                                            <p:strVal val="#ppt_x-#ppt_w*1.125000"/>
                                          </p:val>
                                        </p:tav>
                                        <p:tav tm="100000">
                                          <p:val>
                                            <p:strVal val="#ppt_x"/>
                                          </p:val>
                                        </p:tav>
                                      </p:tavLst>
                                    </p:anim>
                                    <p:animEffect transition="in" filter="wipe(right)">
                                      <p:cBhvr>
                                        <p:cTn id="14" dur="1000"/>
                                        <p:tgtEl>
                                          <p:spTgt spid="112"/>
                                        </p:tgtEl>
                                      </p:cBhvr>
                                    </p:animEffect>
                                  </p:childTnLst>
                                </p:cTn>
                              </p:par>
                              <p:par>
                                <p:cTn id="15" presetID="2" presetClass="entr" presetSubtype="8"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0-#ppt_w/2"/>
                                          </p:val>
                                        </p:tav>
                                        <p:tav tm="100000">
                                          <p:val>
                                            <p:strVal val="#ppt_x"/>
                                          </p:val>
                                        </p:tav>
                                      </p:tavLst>
                                    </p:anim>
                                    <p:anim calcmode="lin" valueType="num">
                                      <p:cBhvr additive="base">
                                        <p:cTn id="1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113"/>
                                        </p:tgtEl>
                                        <p:attrNameLst>
                                          <p:attrName>style.visibility</p:attrName>
                                        </p:attrNameLst>
                                      </p:cBhvr>
                                      <p:to>
                                        <p:strVal val="visible"/>
                                      </p:to>
                                    </p:set>
                                    <p:anim calcmode="lin" valueType="num">
                                      <p:cBhvr>
                                        <p:cTn id="23" dur="500" fill="hold"/>
                                        <p:tgtEl>
                                          <p:spTgt spid="113"/>
                                        </p:tgtEl>
                                        <p:attrNameLst>
                                          <p:attrName>ppt_w</p:attrName>
                                        </p:attrNameLst>
                                      </p:cBhvr>
                                      <p:tavLst>
                                        <p:tav tm="0">
                                          <p:val>
                                            <p:fltVal val="0"/>
                                          </p:val>
                                        </p:tav>
                                        <p:tav tm="100000">
                                          <p:val>
                                            <p:strVal val="#ppt_w"/>
                                          </p:val>
                                        </p:tav>
                                      </p:tavLst>
                                    </p:anim>
                                    <p:anim calcmode="lin" valueType="num">
                                      <p:cBhvr>
                                        <p:cTn id="24" dur="500" fill="hold"/>
                                        <p:tgtEl>
                                          <p:spTgt spid="113"/>
                                        </p:tgtEl>
                                        <p:attrNameLst>
                                          <p:attrName>ppt_h</p:attrName>
                                        </p:attrNameLst>
                                      </p:cBhvr>
                                      <p:tavLst>
                                        <p:tav tm="0">
                                          <p:val>
                                            <p:fltVal val="0"/>
                                          </p:val>
                                        </p:tav>
                                        <p:tav tm="100000">
                                          <p:val>
                                            <p:strVal val="#ppt_h"/>
                                          </p:val>
                                        </p:tav>
                                      </p:tavLst>
                                    </p:anim>
                                    <p:animEffect transition="in" filter="fade">
                                      <p:cBhvr>
                                        <p:cTn id="25" dur="500"/>
                                        <p:tgtEl>
                                          <p:spTgt spid="113"/>
                                        </p:tgtEl>
                                      </p:cBhvr>
                                    </p:animEffect>
                                  </p:childTnLst>
                                </p:cTn>
                              </p:par>
                            </p:childTnLst>
                          </p:cTn>
                        </p:par>
                        <p:par>
                          <p:cTn id="26" fill="hold">
                            <p:stCondLst>
                              <p:cond delay="500"/>
                            </p:stCondLst>
                            <p:childTnLst>
                              <p:par>
                                <p:cTn id="27" presetID="1" presetClass="entr" presetSubtype="0" fill="hold" grpId="0" nodeType="afterEffect">
                                  <p:stCondLst>
                                    <p:cond delay="0"/>
                                  </p:stCondLst>
                                  <p:iterate type="lt">
                                    <p:tmAbs val="100"/>
                                  </p:iterate>
                                  <p:childTnLst>
                                    <p:set>
                                      <p:cBhvr>
                                        <p:cTn id="28" dur="1" fill="hold">
                                          <p:stCondLst>
                                            <p:cond delay="0"/>
                                          </p:stCondLst>
                                        </p:cTn>
                                        <p:tgtEl>
                                          <p:spTgt spid="1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115"/>
                                        </p:tgtEl>
                                        <p:attrNameLst>
                                          <p:attrName>style.visibility</p:attrName>
                                        </p:attrNameLst>
                                      </p:cBhvr>
                                      <p:to>
                                        <p:strVal val="visible"/>
                                      </p:to>
                                    </p:set>
                                    <p:anim calcmode="lin" valueType="num">
                                      <p:cBhvr>
                                        <p:cTn id="33" dur="500" fill="hold"/>
                                        <p:tgtEl>
                                          <p:spTgt spid="115"/>
                                        </p:tgtEl>
                                        <p:attrNameLst>
                                          <p:attrName>ppt_w</p:attrName>
                                        </p:attrNameLst>
                                      </p:cBhvr>
                                      <p:tavLst>
                                        <p:tav tm="0">
                                          <p:val>
                                            <p:fltVal val="0"/>
                                          </p:val>
                                        </p:tav>
                                        <p:tav tm="100000">
                                          <p:val>
                                            <p:strVal val="#ppt_w"/>
                                          </p:val>
                                        </p:tav>
                                      </p:tavLst>
                                    </p:anim>
                                    <p:anim calcmode="lin" valueType="num">
                                      <p:cBhvr>
                                        <p:cTn id="34" dur="500" fill="hold"/>
                                        <p:tgtEl>
                                          <p:spTgt spid="115"/>
                                        </p:tgtEl>
                                        <p:attrNameLst>
                                          <p:attrName>ppt_h</p:attrName>
                                        </p:attrNameLst>
                                      </p:cBhvr>
                                      <p:tavLst>
                                        <p:tav tm="0">
                                          <p:val>
                                            <p:fltVal val="0"/>
                                          </p:val>
                                        </p:tav>
                                        <p:tav tm="100000">
                                          <p:val>
                                            <p:strVal val="#ppt_h"/>
                                          </p:val>
                                        </p:tav>
                                      </p:tavLst>
                                    </p:anim>
                                    <p:animEffect transition="in" filter="fade">
                                      <p:cBhvr>
                                        <p:cTn id="35" dur="500"/>
                                        <p:tgtEl>
                                          <p:spTgt spid="115"/>
                                        </p:tgtEl>
                                      </p:cBhvr>
                                    </p:animEffect>
                                  </p:childTnLst>
                                </p:cTn>
                              </p:par>
                            </p:childTnLst>
                          </p:cTn>
                        </p:par>
                        <p:par>
                          <p:cTn id="36" fill="hold">
                            <p:stCondLst>
                              <p:cond delay="500"/>
                            </p:stCondLst>
                            <p:childTnLst>
                              <p:par>
                                <p:cTn id="37" presetID="1" presetClass="entr" presetSubtype="0" fill="hold" grpId="0" nodeType="afterEffect">
                                  <p:stCondLst>
                                    <p:cond delay="0"/>
                                  </p:stCondLst>
                                  <p:iterate type="lt">
                                    <p:tmAbs val="100"/>
                                  </p:iterate>
                                  <p:childTnLst>
                                    <p:set>
                                      <p:cBhvr>
                                        <p:cTn id="38" dur="1" fill="hold">
                                          <p:stCondLst>
                                            <p:cond delay="0"/>
                                          </p:stCondLst>
                                        </p:cTn>
                                        <p:tgtEl>
                                          <p:spTgt spid="1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p:bldP spid="112" grpId="0"/>
      <p:bldP spid="113" grpId="0" animBg="1"/>
      <p:bldP spid="114" grpId="0"/>
      <p:bldP spid="115" grpId="0" animBg="1"/>
      <p:bldP spid="1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íşḷide"/>
          <p:cNvGrpSpPr/>
          <p:nvPr/>
        </p:nvGrpSpPr>
        <p:grpSpPr>
          <a:xfrm>
            <a:off x="304801" y="749300"/>
            <a:ext cx="3204266" cy="1685995"/>
            <a:chOff x="1824547" y="1772033"/>
            <a:chExt cx="3204266" cy="1685995"/>
          </a:xfrm>
        </p:grpSpPr>
        <p:grpSp>
          <p:nvGrpSpPr>
            <p:cNvPr id="41" name="íṧḻidê"/>
            <p:cNvGrpSpPr/>
            <p:nvPr/>
          </p:nvGrpSpPr>
          <p:grpSpPr>
            <a:xfrm>
              <a:off x="1900723" y="3350028"/>
              <a:ext cx="2255352" cy="108000"/>
              <a:chOff x="1414882" y="3594331"/>
              <a:chExt cx="2160000" cy="108000"/>
            </a:xfrm>
          </p:grpSpPr>
          <p:sp>
            <p:nvSpPr>
              <p:cNvPr id="44" name="ï$lïďê"/>
              <p:cNvSpPr/>
              <p:nvPr/>
            </p:nvSpPr>
            <p:spPr>
              <a:xfrm>
                <a:off x="1414882" y="3594331"/>
                <a:ext cx="2160000" cy="108000"/>
              </a:xfrm>
              <a:prstGeom prst="roundRect">
                <a:avLst>
                  <a:gd name="adj" fmla="val 50000"/>
                </a:avLst>
              </a:prstGeom>
              <a:solidFill>
                <a:schemeClr val="tx1">
                  <a:lumMod val="50000"/>
                  <a:lumOff val="50000"/>
                  <a:alpha val="14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sp>
            <p:nvSpPr>
              <p:cNvPr id="45" name="ï$liḍê"/>
              <p:cNvSpPr/>
              <p:nvPr/>
            </p:nvSpPr>
            <p:spPr>
              <a:xfrm>
                <a:off x="1414882" y="3594331"/>
                <a:ext cx="1080000" cy="108000"/>
              </a:xfrm>
              <a:prstGeom prst="roundRect">
                <a:avLst>
                  <a:gd name="adj" fmla="val 50000"/>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grpSp>
        <p:sp>
          <p:nvSpPr>
            <p:cNvPr id="43" name="iṥḷîdê"/>
            <p:cNvSpPr/>
            <p:nvPr/>
          </p:nvSpPr>
          <p:spPr>
            <a:xfrm>
              <a:off x="1824547" y="1772033"/>
              <a:ext cx="3204266" cy="1294978"/>
            </a:xfrm>
            <a:prstGeom prst="rect">
              <a:avLst/>
            </a:prstGeom>
          </p:spPr>
          <p:txBody>
            <a:bodyPr anchor="b" anchorCtr="0">
              <a:noAutofit/>
            </a:bodyPr>
            <a:lstStyle/>
            <a:p>
              <a:pPr>
                <a:buSzPct val="25000"/>
              </a:pPr>
              <a:r>
                <a:rPr lang="zh-CN" altLang="en-US" sz="3200" b="1" dirty="0"/>
                <a:t>因特网“之父”</a:t>
              </a:r>
              <a:endParaRPr lang="en-US" altLang="zh-CN" sz="3200" b="1" dirty="0"/>
            </a:p>
            <a:p>
              <a:pPr>
                <a:buSzPct val="25000"/>
              </a:pPr>
              <a:r>
                <a:rPr lang="zh-CN" altLang="en-US" sz="3200" b="1" dirty="0"/>
                <a:t>温顿</a:t>
              </a:r>
              <a:r>
                <a:rPr lang="en-US" altLang="zh-CN" sz="3200" b="1" dirty="0"/>
                <a:t>·</a:t>
              </a:r>
              <a:r>
                <a:rPr lang="zh-CN" altLang="en-US" sz="3200" b="1" dirty="0"/>
                <a:t>瑟夫</a:t>
              </a:r>
              <a:endParaRPr lang="en-US" altLang="zh-CN" sz="3200" b="1" dirty="0"/>
            </a:p>
          </p:txBody>
        </p:sp>
      </p:grpSp>
      <p:pic>
        <p:nvPicPr>
          <p:cNvPr id="2" name="温顿瑟夫">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3284511" y="1909903"/>
            <a:ext cx="6993808" cy="3934017"/>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0-#ppt_w/2"/>
                                          </p:val>
                                        </p:tav>
                                        <p:tav tm="100000">
                                          <p:val>
                                            <p:strVal val="#ppt_x"/>
                                          </p:val>
                                        </p:tav>
                                      </p:tavLst>
                                    </p:anim>
                                    <p:anim calcmode="lin" valueType="num">
                                      <p:cBhvr additive="base">
                                        <p:cTn id="8" dur="1000" fill="hold"/>
                                        <p:tgtEl>
                                          <p:spTgt spid="12"/>
                                        </p:tgtEl>
                                        <p:attrNameLst>
                                          <p:attrName>ppt_y</p:attrName>
                                        </p:attrNameLst>
                                      </p:cBhvr>
                                      <p:tavLst>
                                        <p:tav tm="0">
                                          <p:val>
                                            <p:strVal val="#ppt_y"/>
                                          </p:val>
                                        </p:tav>
                                        <p:tav tm="100000">
                                          <p:val>
                                            <p:strVal val="#ppt_y"/>
                                          </p:val>
                                        </p:tav>
                                      </p:tavLst>
                                    </p:anim>
                                  </p:childTnLst>
                                </p:cTn>
                              </p:par>
                              <p:par>
                                <p:cTn id="9" presetID="15" presetClass="entr" presetSubtype="0"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1000" fill="hold"/>
                                        <p:tgtEl>
                                          <p:spTgt spid="2"/>
                                        </p:tgtEl>
                                        <p:attrNameLst>
                                          <p:attrName>ppt_w</p:attrName>
                                        </p:attrNameLst>
                                      </p:cBhvr>
                                      <p:tavLst>
                                        <p:tav tm="0">
                                          <p:val>
                                            <p:fltVal val="0"/>
                                          </p:val>
                                        </p:tav>
                                        <p:tav tm="100000">
                                          <p:val>
                                            <p:strVal val="#ppt_w"/>
                                          </p:val>
                                        </p:tav>
                                      </p:tavLst>
                                    </p:anim>
                                    <p:anim calcmode="lin" valueType="num">
                                      <p:cBhvr>
                                        <p:cTn id="12" dur="1000" fill="hold"/>
                                        <p:tgtEl>
                                          <p:spTgt spid="2"/>
                                        </p:tgtEl>
                                        <p:attrNameLst>
                                          <p:attrName>ppt_h</p:attrName>
                                        </p:attrNameLst>
                                      </p:cBhvr>
                                      <p:tavLst>
                                        <p:tav tm="0">
                                          <p:val>
                                            <p:fltVal val="0"/>
                                          </p:val>
                                        </p:tav>
                                        <p:tav tm="100000">
                                          <p:val>
                                            <p:strVal val="#ppt_h"/>
                                          </p:val>
                                        </p:tav>
                                      </p:tavLst>
                                    </p:anim>
                                    <p:anim calcmode="lin" valueType="num">
                                      <p:cBhvr>
                                        <p:cTn id="13"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14"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par>
                          <p:cTn id="15" fill="hold">
                            <p:stCondLst>
                              <p:cond delay="1000"/>
                            </p:stCondLst>
                            <p:childTnLst>
                              <p:par>
                                <p:cTn id="16" presetID="1" presetClass="mediacall" presetSubtype="0" fill="hold" nodeType="afterEffect">
                                  <p:stCondLst>
                                    <p:cond delay="0"/>
                                  </p:stCondLst>
                                  <p:childTnLst>
                                    <p:cmd type="call" cmd="playFrom(0.0)">
                                      <p:cBhvr>
                                        <p:cTn id="17" dur="64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8" fill="hold" display="0">
                  <p:stCondLst>
                    <p:cond delay="indefinite"/>
                  </p:stCondLst>
                </p:cTn>
                <p:tgtEl>
                  <p:spTgt spid="2"/>
                </p:tgtEl>
              </p:cMediaNode>
            </p:video>
            <p:seq concurrent="1" nextAc="seek">
              <p:cTn id="19" restart="whenNotActive" fill="hold" evtFilter="cancelBubble" nodeType="interactiveSeq">
                <p:stCondLst>
                  <p:cond evt="onClick" delay="0">
                    <p:tgtEl>
                      <p:spTgt spid="2"/>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文本框 119">
            <a:extLst>
              <a:ext uri="{FF2B5EF4-FFF2-40B4-BE49-F238E27FC236}">
                <a16:creationId xmlns:a16="http://schemas.microsoft.com/office/drawing/2014/main" id="{9C9C24B4-54C0-47D3-9F48-2258B30DC39B}"/>
              </a:ext>
            </a:extLst>
          </p:cNvPr>
          <p:cNvSpPr txBox="1"/>
          <p:nvPr/>
        </p:nvSpPr>
        <p:spPr>
          <a:xfrm>
            <a:off x="9253796" y="873233"/>
            <a:ext cx="2694556" cy="584775"/>
          </a:xfrm>
          <a:prstGeom prst="rect">
            <a:avLst/>
          </a:prstGeom>
          <a:noFill/>
        </p:spPr>
        <p:txBody>
          <a:bodyPr wrap="square" rtlCol="0">
            <a:spAutoFit/>
          </a:bodyPr>
          <a:lstStyle/>
          <a:p>
            <a:pPr algn="ctr"/>
            <a:r>
              <a:rPr lang="zh-CN" altLang="en-US" sz="1600" b="1" dirty="0">
                <a:solidFill>
                  <a:schemeClr val="accent2"/>
                </a:solidFill>
              </a:rPr>
              <a:t>正在处理很多其他任务</a:t>
            </a:r>
            <a:endParaRPr lang="en-US" altLang="zh-CN" sz="1600" b="1" dirty="0">
              <a:solidFill>
                <a:schemeClr val="accent2"/>
              </a:solidFill>
            </a:endParaRPr>
          </a:p>
          <a:p>
            <a:pPr algn="ctr"/>
            <a:r>
              <a:rPr lang="zh-CN" altLang="en-US" sz="1600" b="1" dirty="0">
                <a:solidFill>
                  <a:schemeClr val="accent2"/>
                </a:solidFill>
              </a:rPr>
              <a:t>来不及取走缓存中的数据</a:t>
            </a:r>
          </a:p>
        </p:txBody>
      </p:sp>
      <p:sp>
        <p:nvSpPr>
          <p:cNvPr id="111" name="文本框 110">
            <a:extLst>
              <a:ext uri="{FF2B5EF4-FFF2-40B4-BE49-F238E27FC236}">
                <a16:creationId xmlns:a16="http://schemas.microsoft.com/office/drawing/2014/main" id="{28BD22E1-F696-4023-BB94-5A6F6392CEAA}"/>
              </a:ext>
            </a:extLst>
          </p:cNvPr>
          <p:cNvSpPr txBox="1"/>
          <p:nvPr/>
        </p:nvSpPr>
        <p:spPr>
          <a:xfrm>
            <a:off x="6221680" y="2044822"/>
            <a:ext cx="1327729" cy="584775"/>
          </a:xfrm>
          <a:prstGeom prst="rect">
            <a:avLst/>
          </a:prstGeom>
          <a:noFill/>
        </p:spPr>
        <p:txBody>
          <a:bodyPr wrap="square" rtlCol="0">
            <a:spAutoFit/>
          </a:bodyPr>
          <a:lstStyle/>
          <a:p>
            <a:pPr algn="ctr"/>
            <a:r>
              <a:rPr lang="zh-CN" altLang="en-US" sz="1600" b="1" dirty="0">
                <a:solidFill>
                  <a:schemeClr val="accent4"/>
                </a:solidFill>
              </a:rPr>
              <a:t>有线网络</a:t>
            </a:r>
            <a:endParaRPr lang="en-US" altLang="zh-CN" sz="1600" b="1" dirty="0">
              <a:solidFill>
                <a:schemeClr val="accent4"/>
              </a:solidFill>
            </a:endParaRPr>
          </a:p>
          <a:p>
            <a:pPr algn="ctr"/>
            <a:r>
              <a:rPr lang="zh-CN" altLang="en-US" sz="1600" b="1" dirty="0">
                <a:solidFill>
                  <a:schemeClr val="accent4"/>
                </a:solidFill>
              </a:rPr>
              <a:t>很少误码</a:t>
            </a:r>
          </a:p>
        </p:txBody>
      </p:sp>
      <p:sp>
        <p:nvSpPr>
          <p:cNvPr id="112" name="文本框 111">
            <a:extLst>
              <a:ext uri="{FF2B5EF4-FFF2-40B4-BE49-F238E27FC236}">
                <a16:creationId xmlns:a16="http://schemas.microsoft.com/office/drawing/2014/main" id="{42842A70-5DFE-45ED-825F-62944E982066}"/>
              </a:ext>
            </a:extLst>
          </p:cNvPr>
          <p:cNvSpPr txBox="1"/>
          <p:nvPr/>
        </p:nvSpPr>
        <p:spPr>
          <a:xfrm>
            <a:off x="4268871" y="2044822"/>
            <a:ext cx="1327729" cy="584775"/>
          </a:xfrm>
          <a:prstGeom prst="rect">
            <a:avLst/>
          </a:prstGeom>
          <a:noFill/>
        </p:spPr>
        <p:txBody>
          <a:bodyPr wrap="square" rtlCol="0">
            <a:spAutoFit/>
          </a:bodyPr>
          <a:lstStyle/>
          <a:p>
            <a:pPr algn="ctr"/>
            <a:r>
              <a:rPr lang="zh-CN" altLang="en-US" sz="1600" b="1" dirty="0">
                <a:solidFill>
                  <a:schemeClr val="accent1">
                    <a:lumMod val="75000"/>
                  </a:schemeClr>
                </a:solidFill>
              </a:rPr>
              <a:t>无线网络</a:t>
            </a:r>
            <a:endParaRPr lang="en-US" altLang="zh-CN" sz="1600" b="1" dirty="0">
              <a:solidFill>
                <a:schemeClr val="accent1">
                  <a:lumMod val="75000"/>
                </a:schemeClr>
              </a:solidFill>
            </a:endParaRPr>
          </a:p>
          <a:p>
            <a:pPr algn="ctr"/>
            <a:r>
              <a:rPr lang="zh-CN" altLang="en-US" sz="1600" b="1" dirty="0">
                <a:solidFill>
                  <a:schemeClr val="accent1">
                    <a:lumMod val="75000"/>
                  </a:schemeClr>
                </a:solidFill>
              </a:rPr>
              <a:t>容易误码</a:t>
            </a:r>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22" name="组合 21">
            <a:extLst>
              <a:ext uri="{FF2B5EF4-FFF2-40B4-BE49-F238E27FC236}">
                <a16:creationId xmlns:a16="http://schemas.microsoft.com/office/drawing/2014/main" id="{9E14EB5D-E446-4D96-8127-03A527A1F79E}"/>
              </a:ext>
            </a:extLst>
          </p:cNvPr>
          <p:cNvGrpSpPr/>
          <p:nvPr/>
        </p:nvGrpSpPr>
        <p:grpSpPr>
          <a:xfrm>
            <a:off x="529402" y="3332979"/>
            <a:ext cx="5359941" cy="3046309"/>
            <a:chOff x="529402" y="3332979"/>
            <a:chExt cx="5359941" cy="3046309"/>
          </a:xfrm>
        </p:grpSpPr>
        <p:sp>
          <p:nvSpPr>
            <p:cNvPr id="71" name="矩形 70">
              <a:extLst>
                <a:ext uri="{FF2B5EF4-FFF2-40B4-BE49-F238E27FC236}">
                  <a16:creationId xmlns:a16="http://schemas.microsoft.com/office/drawing/2014/main" id="{85CDD020-5F94-48BF-B4C6-1F83D20DA60E}"/>
                </a:ext>
              </a:extLst>
            </p:cNvPr>
            <p:cNvSpPr/>
            <p:nvPr/>
          </p:nvSpPr>
          <p:spPr>
            <a:xfrm>
              <a:off x="529402" y="3332979"/>
              <a:ext cx="5359941"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79" name="矩形 78">
              <a:extLst>
                <a:ext uri="{FF2B5EF4-FFF2-40B4-BE49-F238E27FC236}">
                  <a16:creationId xmlns:a16="http://schemas.microsoft.com/office/drawing/2014/main" id="{04C84201-C2DF-4E50-A9AD-097E1C25C62D}"/>
                </a:ext>
              </a:extLst>
            </p:cNvPr>
            <p:cNvSpPr/>
            <p:nvPr/>
          </p:nvSpPr>
          <p:spPr>
            <a:xfrm>
              <a:off x="529402" y="3844850"/>
              <a:ext cx="5359941" cy="2534438"/>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8" name="椭圆 7">
            <a:extLst>
              <a:ext uri="{FF2B5EF4-FFF2-40B4-BE49-F238E27FC236}">
                <a16:creationId xmlns:a16="http://schemas.microsoft.com/office/drawing/2014/main" id="{98A76B2A-4328-4120-AFF3-945841430428}"/>
              </a:ext>
            </a:extLst>
          </p:cNvPr>
          <p:cNvSpPr/>
          <p:nvPr/>
        </p:nvSpPr>
        <p:spPr>
          <a:xfrm>
            <a:off x="740704" y="393659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4B097FF-2964-40F0-96F0-4DE34D201316}"/>
              </a:ext>
            </a:extLst>
          </p:cNvPr>
          <p:cNvSpPr txBox="1"/>
          <p:nvPr/>
        </p:nvSpPr>
        <p:spPr>
          <a:xfrm>
            <a:off x="951719" y="3857437"/>
            <a:ext cx="4256385" cy="338554"/>
          </a:xfrm>
          <a:prstGeom prst="rect">
            <a:avLst/>
          </a:prstGeom>
          <a:noFill/>
        </p:spPr>
        <p:txBody>
          <a:bodyPr wrap="square" rtlCol="0">
            <a:spAutoFit/>
          </a:bodyPr>
          <a:lstStyle/>
          <a:p>
            <a:r>
              <a:rPr lang="zh-CN" altLang="en-US" sz="1600" b="1" dirty="0"/>
              <a:t>标识网络中各主机（</a:t>
            </a:r>
            <a:r>
              <a:rPr lang="zh-CN" altLang="en-US" sz="1600" b="1" dirty="0">
                <a:solidFill>
                  <a:schemeClr val="accent1">
                    <a:lumMod val="75000"/>
                  </a:schemeClr>
                </a:solidFill>
              </a:rPr>
              <a:t>主机编址</a:t>
            </a:r>
            <a:r>
              <a:rPr lang="zh-CN" altLang="en-US" sz="1600" b="1" dirty="0"/>
              <a:t>，例如</a:t>
            </a:r>
            <a:r>
              <a:rPr lang="en-US" altLang="zh-CN" sz="1600" b="1" dirty="0"/>
              <a:t>MAC</a:t>
            </a:r>
            <a:r>
              <a:rPr lang="zh-CN" altLang="en-US" sz="1600" b="1" dirty="0"/>
              <a:t>地址）</a:t>
            </a:r>
          </a:p>
        </p:txBody>
      </p:sp>
      <p:sp>
        <p:nvSpPr>
          <p:cNvPr id="59" name="椭圆 58">
            <a:extLst>
              <a:ext uri="{FF2B5EF4-FFF2-40B4-BE49-F238E27FC236}">
                <a16:creationId xmlns:a16="http://schemas.microsoft.com/office/drawing/2014/main" id="{877E9943-4020-4CFF-BEE2-0C87E631C15D}"/>
              </a:ext>
            </a:extLst>
          </p:cNvPr>
          <p:cNvSpPr/>
          <p:nvPr/>
        </p:nvSpPr>
        <p:spPr>
          <a:xfrm>
            <a:off x="740704" y="429842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a:extLst>
              <a:ext uri="{FF2B5EF4-FFF2-40B4-BE49-F238E27FC236}">
                <a16:creationId xmlns:a16="http://schemas.microsoft.com/office/drawing/2014/main" id="{260C7BB9-2BA9-46BA-9E79-CF4A4994E461}"/>
              </a:ext>
            </a:extLst>
          </p:cNvPr>
          <p:cNvSpPr txBox="1"/>
          <p:nvPr/>
        </p:nvSpPr>
        <p:spPr>
          <a:xfrm>
            <a:off x="951719" y="4219267"/>
            <a:ext cx="4415411" cy="338554"/>
          </a:xfrm>
          <a:prstGeom prst="rect">
            <a:avLst/>
          </a:prstGeom>
          <a:noFill/>
        </p:spPr>
        <p:txBody>
          <a:bodyPr wrap="square" rtlCol="0">
            <a:spAutoFit/>
          </a:bodyPr>
          <a:lstStyle/>
          <a:p>
            <a:r>
              <a:rPr lang="zh-CN" altLang="en-US" sz="1600" b="1" dirty="0"/>
              <a:t>从比特流中区分出地址和数据（</a:t>
            </a:r>
            <a:r>
              <a:rPr lang="zh-CN" altLang="en-US" sz="1600" b="1" dirty="0">
                <a:solidFill>
                  <a:schemeClr val="accent1">
                    <a:lumMod val="75000"/>
                  </a:schemeClr>
                </a:solidFill>
              </a:rPr>
              <a:t>数据封装格式</a:t>
            </a:r>
            <a:r>
              <a:rPr lang="zh-CN" altLang="en-US" sz="1600" b="1" dirty="0"/>
              <a:t>）</a:t>
            </a:r>
          </a:p>
        </p:txBody>
      </p:sp>
      <p:sp>
        <p:nvSpPr>
          <p:cNvPr id="62" name="椭圆 61">
            <a:extLst>
              <a:ext uri="{FF2B5EF4-FFF2-40B4-BE49-F238E27FC236}">
                <a16:creationId xmlns:a16="http://schemas.microsoft.com/office/drawing/2014/main" id="{78DE9FD8-2FB0-43AF-8F6F-F9D70CCB5678}"/>
              </a:ext>
            </a:extLst>
          </p:cNvPr>
          <p:cNvSpPr/>
          <p:nvPr/>
        </p:nvSpPr>
        <p:spPr>
          <a:xfrm>
            <a:off x="740704" y="466025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文本框 62">
            <a:extLst>
              <a:ext uri="{FF2B5EF4-FFF2-40B4-BE49-F238E27FC236}">
                <a16:creationId xmlns:a16="http://schemas.microsoft.com/office/drawing/2014/main" id="{D0432546-2F4C-4B81-BAC1-30B814F63098}"/>
              </a:ext>
            </a:extLst>
          </p:cNvPr>
          <p:cNvSpPr txBox="1"/>
          <p:nvPr/>
        </p:nvSpPr>
        <p:spPr>
          <a:xfrm>
            <a:off x="951719" y="4581097"/>
            <a:ext cx="3620281" cy="338554"/>
          </a:xfrm>
          <a:prstGeom prst="rect">
            <a:avLst/>
          </a:prstGeom>
          <a:noFill/>
        </p:spPr>
        <p:txBody>
          <a:bodyPr wrap="square" rtlCol="0">
            <a:spAutoFit/>
          </a:bodyPr>
          <a:lstStyle/>
          <a:p>
            <a:r>
              <a:rPr lang="zh-CN" altLang="en-US" sz="1600" b="1" dirty="0"/>
              <a:t>协调各主机争用总线（</a:t>
            </a:r>
            <a:r>
              <a:rPr lang="zh-CN" altLang="en-US" sz="1600" b="1" dirty="0">
                <a:solidFill>
                  <a:schemeClr val="accent1">
                    <a:lumMod val="75000"/>
                  </a:schemeClr>
                </a:solidFill>
              </a:rPr>
              <a:t>媒体接入控制</a:t>
            </a:r>
            <a:r>
              <a:rPr lang="zh-CN" altLang="en-US" sz="1600" b="1" dirty="0"/>
              <a:t>）</a:t>
            </a:r>
          </a:p>
        </p:txBody>
      </p:sp>
      <p:sp>
        <p:nvSpPr>
          <p:cNvPr id="65" name="椭圆 64">
            <a:extLst>
              <a:ext uri="{FF2B5EF4-FFF2-40B4-BE49-F238E27FC236}">
                <a16:creationId xmlns:a16="http://schemas.microsoft.com/office/drawing/2014/main" id="{0145ED56-1A6D-48D0-BF95-587D53DF6DA5}"/>
              </a:ext>
            </a:extLst>
          </p:cNvPr>
          <p:cNvSpPr/>
          <p:nvPr/>
        </p:nvSpPr>
        <p:spPr>
          <a:xfrm>
            <a:off x="740704" y="5022086"/>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文本框 67">
            <a:extLst>
              <a:ext uri="{FF2B5EF4-FFF2-40B4-BE49-F238E27FC236}">
                <a16:creationId xmlns:a16="http://schemas.microsoft.com/office/drawing/2014/main" id="{DE6369AC-278F-47EA-9D9C-4A083E70602A}"/>
              </a:ext>
            </a:extLst>
          </p:cNvPr>
          <p:cNvSpPr txBox="1"/>
          <p:nvPr/>
        </p:nvSpPr>
        <p:spPr>
          <a:xfrm>
            <a:off x="951719" y="4942927"/>
            <a:ext cx="3779307" cy="338554"/>
          </a:xfrm>
          <a:prstGeom prst="rect">
            <a:avLst/>
          </a:prstGeom>
          <a:noFill/>
        </p:spPr>
        <p:txBody>
          <a:bodyPr wrap="square" rtlCol="0">
            <a:spAutoFit/>
          </a:bodyPr>
          <a:lstStyle/>
          <a:p>
            <a:r>
              <a:rPr lang="zh-CN" altLang="en-US" sz="1600" b="1" dirty="0"/>
              <a:t>以太网交换机的实现（</a:t>
            </a:r>
            <a:r>
              <a:rPr lang="zh-CN" altLang="en-US" sz="1600" b="1" dirty="0">
                <a:solidFill>
                  <a:schemeClr val="accent1">
                    <a:lumMod val="75000"/>
                  </a:schemeClr>
                </a:solidFill>
              </a:rPr>
              <a:t>自学习和转发帧</a:t>
            </a:r>
            <a:r>
              <a:rPr lang="zh-CN" altLang="en-US" sz="1600" b="1" dirty="0"/>
              <a:t>）</a:t>
            </a:r>
          </a:p>
        </p:txBody>
      </p:sp>
      <p:grpSp>
        <p:nvGrpSpPr>
          <p:cNvPr id="20" name="组合 19">
            <a:extLst>
              <a:ext uri="{FF2B5EF4-FFF2-40B4-BE49-F238E27FC236}">
                <a16:creationId xmlns:a16="http://schemas.microsoft.com/office/drawing/2014/main" id="{B71DF6DE-6825-4841-8377-1155D748ABCE}"/>
              </a:ext>
            </a:extLst>
          </p:cNvPr>
          <p:cNvGrpSpPr/>
          <p:nvPr/>
        </p:nvGrpSpPr>
        <p:grpSpPr>
          <a:xfrm>
            <a:off x="7362589" y="862411"/>
            <a:ext cx="3530698" cy="2701872"/>
            <a:chOff x="7332772" y="3665100"/>
            <a:chExt cx="3530698" cy="2701872"/>
          </a:xfrm>
        </p:grpSpPr>
        <p:grpSp>
          <p:nvGrpSpPr>
            <p:cNvPr id="10" name="组合 9">
              <a:extLst>
                <a:ext uri="{FF2B5EF4-FFF2-40B4-BE49-F238E27FC236}">
                  <a16:creationId xmlns:a16="http://schemas.microsoft.com/office/drawing/2014/main" id="{1EAEE920-2C66-4AB1-9A8C-665A9D7DB6FD}"/>
                </a:ext>
              </a:extLst>
            </p:cNvPr>
            <p:cNvGrpSpPr/>
            <p:nvPr/>
          </p:nvGrpSpPr>
          <p:grpSpPr>
            <a:xfrm>
              <a:off x="7332772" y="3665100"/>
              <a:ext cx="3530698" cy="2701872"/>
              <a:chOff x="7332772" y="3665100"/>
              <a:chExt cx="3530698" cy="2701872"/>
            </a:xfrm>
          </p:grpSpPr>
          <p:cxnSp>
            <p:nvCxnSpPr>
              <p:cNvPr id="12" name="直接连接符 11">
                <a:extLst>
                  <a:ext uri="{FF2B5EF4-FFF2-40B4-BE49-F238E27FC236}">
                    <a16:creationId xmlns:a16="http://schemas.microsoft.com/office/drawing/2014/main" id="{BB573EB4-0D07-429C-8967-F08C3A82A29E}"/>
                  </a:ext>
                </a:extLst>
              </p:cNvPr>
              <p:cNvCxnSpPr>
                <a:cxnSpLocks/>
              </p:cNvCxnSpPr>
              <p:nvPr/>
            </p:nvCxnSpPr>
            <p:spPr>
              <a:xfrm>
                <a:off x="7754957" y="5049198"/>
                <a:ext cx="284535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AAB3CD13-60EB-446B-AE3A-188B99923B7B}"/>
                  </a:ext>
                </a:extLst>
              </p:cNvPr>
              <p:cNvCxnSpPr>
                <a:cxnSpLocks/>
              </p:cNvCxnSpPr>
              <p:nvPr/>
            </p:nvCxnSpPr>
            <p:spPr>
              <a:xfrm flipV="1">
                <a:off x="9098162" y="4092253"/>
                <a:ext cx="0" cy="204638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1" name="组合 80">
                <a:extLst>
                  <a:ext uri="{FF2B5EF4-FFF2-40B4-BE49-F238E27FC236}">
                    <a16:creationId xmlns:a16="http://schemas.microsoft.com/office/drawing/2014/main" id="{58502DE4-B659-4127-B7A6-F34ACDD98BEB}"/>
                  </a:ext>
                </a:extLst>
              </p:cNvPr>
              <p:cNvGrpSpPr/>
              <p:nvPr/>
            </p:nvGrpSpPr>
            <p:grpSpPr>
              <a:xfrm>
                <a:off x="7332772" y="4650263"/>
                <a:ext cx="629867" cy="609213"/>
                <a:chOff x="1016000" y="2126185"/>
                <a:chExt cx="753165" cy="728468"/>
              </a:xfrm>
            </p:grpSpPr>
            <p:pic>
              <p:nvPicPr>
                <p:cNvPr id="82" name="图形 81">
                  <a:extLst>
                    <a:ext uri="{FF2B5EF4-FFF2-40B4-BE49-F238E27FC236}">
                      <a16:creationId xmlns:a16="http://schemas.microsoft.com/office/drawing/2014/main" id="{94F79449-A41E-4582-A5AE-10661D2F02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83" name="文本框 82">
                  <a:extLst>
                    <a:ext uri="{FF2B5EF4-FFF2-40B4-BE49-F238E27FC236}">
                      <a16:creationId xmlns:a16="http://schemas.microsoft.com/office/drawing/2014/main" id="{6C7B3FB3-B2D3-464A-BEE2-E4ACAE4DDB4C}"/>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A</a:t>
                  </a:r>
                  <a:endParaRPr lang="zh-CN" altLang="en-US" b="1" dirty="0"/>
                </a:p>
              </p:txBody>
            </p:sp>
          </p:grpSp>
          <p:grpSp>
            <p:nvGrpSpPr>
              <p:cNvPr id="84" name="组合 83">
                <a:extLst>
                  <a:ext uri="{FF2B5EF4-FFF2-40B4-BE49-F238E27FC236}">
                    <a16:creationId xmlns:a16="http://schemas.microsoft.com/office/drawing/2014/main" id="{26973D38-4048-4215-92CE-D9800DCE71FF}"/>
                  </a:ext>
                </a:extLst>
              </p:cNvPr>
              <p:cNvGrpSpPr/>
              <p:nvPr/>
            </p:nvGrpSpPr>
            <p:grpSpPr>
              <a:xfrm>
                <a:off x="8723182" y="3665100"/>
                <a:ext cx="629867" cy="609213"/>
                <a:chOff x="1016000" y="2126185"/>
                <a:chExt cx="753165" cy="728468"/>
              </a:xfrm>
            </p:grpSpPr>
            <p:pic>
              <p:nvPicPr>
                <p:cNvPr id="85" name="图形 84">
                  <a:extLst>
                    <a:ext uri="{FF2B5EF4-FFF2-40B4-BE49-F238E27FC236}">
                      <a16:creationId xmlns:a16="http://schemas.microsoft.com/office/drawing/2014/main" id="{114DEBC9-AC03-4DE8-A248-0C1E3C52720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86" name="文本框 85">
                  <a:extLst>
                    <a:ext uri="{FF2B5EF4-FFF2-40B4-BE49-F238E27FC236}">
                      <a16:creationId xmlns:a16="http://schemas.microsoft.com/office/drawing/2014/main" id="{E7CC13B3-ED27-44D6-AB65-C525B99690C3}"/>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B</a:t>
                  </a:r>
                  <a:endParaRPr lang="zh-CN" altLang="en-US" b="1" dirty="0"/>
                </a:p>
              </p:txBody>
            </p:sp>
          </p:grpSp>
          <p:grpSp>
            <p:nvGrpSpPr>
              <p:cNvPr id="87" name="组合 86">
                <a:extLst>
                  <a:ext uri="{FF2B5EF4-FFF2-40B4-BE49-F238E27FC236}">
                    <a16:creationId xmlns:a16="http://schemas.microsoft.com/office/drawing/2014/main" id="{2B1C5D84-7AC1-4B31-9869-0AF3A1BD766D}"/>
                  </a:ext>
                </a:extLst>
              </p:cNvPr>
              <p:cNvGrpSpPr/>
              <p:nvPr/>
            </p:nvGrpSpPr>
            <p:grpSpPr>
              <a:xfrm>
                <a:off x="8643708" y="5757759"/>
                <a:ext cx="629867" cy="609213"/>
                <a:chOff x="1016000" y="2126185"/>
                <a:chExt cx="753165" cy="728468"/>
              </a:xfrm>
            </p:grpSpPr>
            <p:pic>
              <p:nvPicPr>
                <p:cNvPr id="88" name="图形 87">
                  <a:extLst>
                    <a:ext uri="{FF2B5EF4-FFF2-40B4-BE49-F238E27FC236}">
                      <a16:creationId xmlns:a16="http://schemas.microsoft.com/office/drawing/2014/main" id="{16C215FD-F8B3-407E-A7EB-712F9D91B67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91" name="文本框 90">
                  <a:extLst>
                    <a:ext uri="{FF2B5EF4-FFF2-40B4-BE49-F238E27FC236}">
                      <a16:creationId xmlns:a16="http://schemas.microsoft.com/office/drawing/2014/main" id="{2D9D4DD0-72E1-4D39-9B32-74B90BBBFA6D}"/>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D</a:t>
                  </a:r>
                  <a:endParaRPr lang="zh-CN" altLang="en-US" b="1" dirty="0"/>
                </a:p>
              </p:txBody>
            </p:sp>
          </p:grpSp>
          <p:grpSp>
            <p:nvGrpSpPr>
              <p:cNvPr id="92" name="组合 91">
                <a:extLst>
                  <a:ext uri="{FF2B5EF4-FFF2-40B4-BE49-F238E27FC236}">
                    <a16:creationId xmlns:a16="http://schemas.microsoft.com/office/drawing/2014/main" id="{E8D22C30-9BE5-4D33-97D0-27BE7FE158B9}"/>
                  </a:ext>
                </a:extLst>
              </p:cNvPr>
              <p:cNvGrpSpPr/>
              <p:nvPr/>
            </p:nvGrpSpPr>
            <p:grpSpPr>
              <a:xfrm>
                <a:off x="10233603" y="4648140"/>
                <a:ext cx="629867" cy="609213"/>
                <a:chOff x="1016000" y="2126185"/>
                <a:chExt cx="753165" cy="728468"/>
              </a:xfrm>
            </p:grpSpPr>
            <p:pic>
              <p:nvPicPr>
                <p:cNvPr id="93" name="图形 92">
                  <a:extLst>
                    <a:ext uri="{FF2B5EF4-FFF2-40B4-BE49-F238E27FC236}">
                      <a16:creationId xmlns:a16="http://schemas.microsoft.com/office/drawing/2014/main" id="{256DDCF6-1354-446B-AEF2-D09F03A17D3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6000" y="2126185"/>
                  <a:ext cx="753165" cy="728468"/>
                </a:xfrm>
                <a:prstGeom prst="rect">
                  <a:avLst/>
                </a:prstGeom>
              </p:spPr>
            </p:pic>
            <p:sp>
              <p:nvSpPr>
                <p:cNvPr id="94" name="文本框 93">
                  <a:extLst>
                    <a:ext uri="{FF2B5EF4-FFF2-40B4-BE49-F238E27FC236}">
                      <a16:creationId xmlns:a16="http://schemas.microsoft.com/office/drawing/2014/main" id="{D799B26C-81A8-4768-964E-BC57E6DDB867}"/>
                    </a:ext>
                  </a:extLst>
                </p:cNvPr>
                <p:cNvSpPr txBox="1"/>
                <p:nvPr/>
              </p:nvSpPr>
              <p:spPr>
                <a:xfrm>
                  <a:off x="1357670" y="2145861"/>
                  <a:ext cx="342446" cy="441630"/>
                </a:xfrm>
                <a:prstGeom prst="rect">
                  <a:avLst/>
                </a:prstGeom>
                <a:noFill/>
              </p:spPr>
              <p:txBody>
                <a:bodyPr wrap="square" rtlCol="0">
                  <a:spAutoFit/>
                </a:bodyPr>
                <a:lstStyle/>
                <a:p>
                  <a:pPr algn="ctr"/>
                  <a:r>
                    <a:rPr lang="en-US" altLang="zh-CN" b="1" dirty="0"/>
                    <a:t>C</a:t>
                  </a:r>
                  <a:endParaRPr lang="zh-CN" altLang="en-US" b="1" dirty="0"/>
                </a:p>
              </p:txBody>
            </p:sp>
          </p:grpSp>
          <p:pic>
            <p:nvPicPr>
              <p:cNvPr id="95" name="图形 94">
                <a:extLst>
                  <a:ext uri="{FF2B5EF4-FFF2-40B4-BE49-F238E27FC236}">
                    <a16:creationId xmlns:a16="http://schemas.microsoft.com/office/drawing/2014/main" id="{5A8547F1-5552-4C8D-83DD-A91537470F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65240" y="4822895"/>
                <a:ext cx="465844" cy="465844"/>
              </a:xfrm>
              <a:prstGeom prst="rect">
                <a:avLst/>
              </a:prstGeom>
            </p:spPr>
          </p:pic>
        </p:grpSp>
        <p:sp>
          <p:nvSpPr>
            <p:cNvPr id="96" name="文本框 95">
              <a:extLst>
                <a:ext uri="{FF2B5EF4-FFF2-40B4-BE49-F238E27FC236}">
                  <a16:creationId xmlns:a16="http://schemas.microsoft.com/office/drawing/2014/main" id="{02DA8DDD-30AA-472B-8DBB-055558259296}"/>
                </a:ext>
              </a:extLst>
            </p:cNvPr>
            <p:cNvSpPr txBox="1"/>
            <p:nvPr/>
          </p:nvSpPr>
          <p:spPr>
            <a:xfrm>
              <a:off x="9179049" y="5231911"/>
              <a:ext cx="821629" cy="338554"/>
            </a:xfrm>
            <a:prstGeom prst="rect">
              <a:avLst/>
            </a:prstGeom>
            <a:noFill/>
          </p:spPr>
          <p:txBody>
            <a:bodyPr wrap="square" rtlCol="0">
              <a:spAutoFit/>
            </a:bodyPr>
            <a:lstStyle/>
            <a:p>
              <a:pPr algn="ctr"/>
              <a:r>
                <a:rPr lang="zh-CN" altLang="en-US" sz="1600" b="1" dirty="0"/>
                <a:t>交换机</a:t>
              </a:r>
            </a:p>
          </p:txBody>
        </p:sp>
      </p:grpSp>
      <p:grpSp>
        <p:nvGrpSpPr>
          <p:cNvPr id="5" name="组合 4">
            <a:extLst>
              <a:ext uri="{FF2B5EF4-FFF2-40B4-BE49-F238E27FC236}">
                <a16:creationId xmlns:a16="http://schemas.microsoft.com/office/drawing/2014/main" id="{6E9A94CF-B8C1-4FD5-8EA8-95DF24460C99}"/>
              </a:ext>
            </a:extLst>
          </p:cNvPr>
          <p:cNvGrpSpPr/>
          <p:nvPr/>
        </p:nvGrpSpPr>
        <p:grpSpPr>
          <a:xfrm>
            <a:off x="1298712" y="1336775"/>
            <a:ext cx="3346872" cy="1955019"/>
            <a:chOff x="1298712" y="1252693"/>
            <a:chExt cx="3346872" cy="1955019"/>
          </a:xfrm>
        </p:grpSpPr>
        <p:pic>
          <p:nvPicPr>
            <p:cNvPr id="103" name="图形 102">
              <a:extLst>
                <a:ext uri="{FF2B5EF4-FFF2-40B4-BE49-F238E27FC236}">
                  <a16:creationId xmlns:a16="http://schemas.microsoft.com/office/drawing/2014/main" id="{E6277EA5-D761-429A-B287-A1DE68EA8AA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8712" y="2598499"/>
              <a:ext cx="629867" cy="609213"/>
            </a:xfrm>
            <a:prstGeom prst="rect">
              <a:avLst/>
            </a:prstGeom>
          </p:spPr>
        </p:pic>
        <p:pic>
          <p:nvPicPr>
            <p:cNvPr id="97" name="图形 96">
              <a:extLst>
                <a:ext uri="{FF2B5EF4-FFF2-40B4-BE49-F238E27FC236}">
                  <a16:creationId xmlns:a16="http://schemas.microsoft.com/office/drawing/2014/main" id="{2F361047-197F-4266-B087-832BBC4B510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98713" y="1252693"/>
              <a:ext cx="629867" cy="609213"/>
            </a:xfrm>
            <a:prstGeom prst="rect">
              <a:avLst/>
            </a:prstGeom>
          </p:spPr>
        </p:pic>
        <p:pic>
          <p:nvPicPr>
            <p:cNvPr id="78" name="图形 77">
              <a:extLst>
                <a:ext uri="{FF2B5EF4-FFF2-40B4-BE49-F238E27FC236}">
                  <a16:creationId xmlns:a16="http://schemas.microsoft.com/office/drawing/2014/main" id="{F788F0D6-8281-4BD7-BC67-682D42B6A50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015717" y="1252693"/>
              <a:ext cx="629867" cy="609213"/>
            </a:xfrm>
            <a:prstGeom prst="rect">
              <a:avLst/>
            </a:prstGeom>
          </p:spPr>
        </p:pic>
        <p:sp>
          <p:nvSpPr>
            <p:cNvPr id="69" name="文本框 68">
              <a:extLst>
                <a:ext uri="{FF2B5EF4-FFF2-40B4-BE49-F238E27FC236}">
                  <a16:creationId xmlns:a16="http://schemas.microsoft.com/office/drawing/2014/main" id="{B91EA55B-9047-4EC1-AD5B-BE788DCCB0D7}"/>
                </a:ext>
              </a:extLst>
            </p:cNvPr>
            <p:cNvSpPr txBox="1"/>
            <p:nvPr/>
          </p:nvSpPr>
          <p:spPr>
            <a:xfrm>
              <a:off x="2303559" y="2457717"/>
              <a:ext cx="1327729" cy="338554"/>
            </a:xfrm>
            <a:prstGeom prst="rect">
              <a:avLst/>
            </a:prstGeom>
            <a:noFill/>
          </p:spPr>
          <p:txBody>
            <a:bodyPr wrap="square" rtlCol="0">
              <a:spAutoFit/>
            </a:bodyPr>
            <a:lstStyle/>
            <a:p>
              <a:pPr algn="ctr"/>
              <a:r>
                <a:rPr lang="zh-CN" altLang="en-US" sz="1600" b="1" dirty="0"/>
                <a:t>无线路由器</a:t>
              </a:r>
            </a:p>
          </p:txBody>
        </p:sp>
        <p:pic>
          <p:nvPicPr>
            <p:cNvPr id="105" name="图形 104">
              <a:extLst>
                <a:ext uri="{FF2B5EF4-FFF2-40B4-BE49-F238E27FC236}">
                  <a16:creationId xmlns:a16="http://schemas.microsoft.com/office/drawing/2014/main" id="{1F479780-3C29-47AE-A970-EE068E82AE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015716" y="2598499"/>
              <a:ext cx="629867" cy="609213"/>
            </a:xfrm>
            <a:prstGeom prst="rect">
              <a:avLst/>
            </a:prstGeom>
          </p:spPr>
        </p:pic>
        <p:pic>
          <p:nvPicPr>
            <p:cNvPr id="106" name="图形 105">
              <a:extLst>
                <a:ext uri="{FF2B5EF4-FFF2-40B4-BE49-F238E27FC236}">
                  <a16:creationId xmlns:a16="http://schemas.microsoft.com/office/drawing/2014/main" id="{EED485D6-7512-4E41-8EB0-AC3B98DB9B0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24564" y="1808460"/>
              <a:ext cx="821559" cy="631969"/>
            </a:xfrm>
            <a:prstGeom prst="rect">
              <a:avLst/>
            </a:prstGeom>
          </p:spPr>
        </p:pic>
        <p:pic>
          <p:nvPicPr>
            <p:cNvPr id="107" name="图形 106">
              <a:extLst>
                <a:ext uri="{FF2B5EF4-FFF2-40B4-BE49-F238E27FC236}">
                  <a16:creationId xmlns:a16="http://schemas.microsoft.com/office/drawing/2014/main" id="{94AEBF27-3A2E-4A44-8527-1CA786D85A5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6890274">
              <a:off x="1848741" y="1738082"/>
              <a:ext cx="383154" cy="265261"/>
            </a:xfrm>
            <a:prstGeom prst="rect">
              <a:avLst/>
            </a:prstGeom>
          </p:spPr>
        </p:pic>
        <p:pic>
          <p:nvPicPr>
            <p:cNvPr id="108" name="图形 107">
              <a:extLst>
                <a:ext uri="{FF2B5EF4-FFF2-40B4-BE49-F238E27FC236}">
                  <a16:creationId xmlns:a16="http://schemas.microsoft.com/office/drawing/2014/main" id="{086C2CDB-AEAB-4895-9E8A-AA1B2E4840C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3898589">
              <a:off x="1936748" y="2694935"/>
              <a:ext cx="383154" cy="265261"/>
            </a:xfrm>
            <a:prstGeom prst="rect">
              <a:avLst/>
            </a:prstGeom>
          </p:spPr>
        </p:pic>
        <p:pic>
          <p:nvPicPr>
            <p:cNvPr id="109" name="图形 108">
              <a:extLst>
                <a:ext uri="{FF2B5EF4-FFF2-40B4-BE49-F238E27FC236}">
                  <a16:creationId xmlns:a16="http://schemas.microsoft.com/office/drawing/2014/main" id="{4069AA30-E5A2-4A32-A631-07159DE8D1E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13130096">
              <a:off x="3675584" y="1731961"/>
              <a:ext cx="383154" cy="265261"/>
            </a:xfrm>
            <a:prstGeom prst="rect">
              <a:avLst/>
            </a:prstGeom>
          </p:spPr>
        </p:pic>
        <p:pic>
          <p:nvPicPr>
            <p:cNvPr id="110" name="图形 109">
              <a:extLst>
                <a:ext uri="{FF2B5EF4-FFF2-40B4-BE49-F238E27FC236}">
                  <a16:creationId xmlns:a16="http://schemas.microsoft.com/office/drawing/2014/main" id="{D2186967-BCF7-4665-9709-9759D515414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18580151">
              <a:off x="3706473" y="2692501"/>
              <a:ext cx="383154" cy="265261"/>
            </a:xfrm>
            <a:prstGeom prst="rect">
              <a:avLst/>
            </a:prstGeom>
          </p:spPr>
        </p:pic>
      </p:grpSp>
      <p:sp>
        <p:nvSpPr>
          <p:cNvPr id="113" name="椭圆 112">
            <a:extLst>
              <a:ext uri="{FF2B5EF4-FFF2-40B4-BE49-F238E27FC236}">
                <a16:creationId xmlns:a16="http://schemas.microsoft.com/office/drawing/2014/main" id="{ACE2E18E-E412-4E39-8B2D-726D8A5EAA83}"/>
              </a:ext>
            </a:extLst>
          </p:cNvPr>
          <p:cNvSpPr/>
          <p:nvPr/>
        </p:nvSpPr>
        <p:spPr>
          <a:xfrm>
            <a:off x="740704" y="5384878"/>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文本框 113">
            <a:extLst>
              <a:ext uri="{FF2B5EF4-FFF2-40B4-BE49-F238E27FC236}">
                <a16:creationId xmlns:a16="http://schemas.microsoft.com/office/drawing/2014/main" id="{246576EF-E095-41A0-B20C-4470C6414966}"/>
              </a:ext>
            </a:extLst>
          </p:cNvPr>
          <p:cNvSpPr txBox="1"/>
          <p:nvPr/>
        </p:nvSpPr>
        <p:spPr>
          <a:xfrm>
            <a:off x="951720" y="5305719"/>
            <a:ext cx="2924542" cy="338554"/>
          </a:xfrm>
          <a:prstGeom prst="rect">
            <a:avLst/>
          </a:prstGeom>
          <a:noFill/>
        </p:spPr>
        <p:txBody>
          <a:bodyPr wrap="square" rtlCol="0">
            <a:spAutoFit/>
          </a:bodyPr>
          <a:lstStyle/>
          <a:p>
            <a:r>
              <a:rPr lang="zh-CN" altLang="en-US" sz="1600" b="1" dirty="0"/>
              <a:t>检测数据是否误码（</a:t>
            </a:r>
            <a:r>
              <a:rPr lang="zh-CN" altLang="en-US" sz="1600" b="1" dirty="0">
                <a:solidFill>
                  <a:schemeClr val="accent1">
                    <a:lumMod val="75000"/>
                  </a:schemeClr>
                </a:solidFill>
              </a:rPr>
              <a:t>差错检测</a:t>
            </a:r>
            <a:r>
              <a:rPr lang="zh-CN" altLang="en-US" sz="1600" b="1" dirty="0"/>
              <a:t>）</a:t>
            </a:r>
          </a:p>
        </p:txBody>
      </p:sp>
      <p:sp>
        <p:nvSpPr>
          <p:cNvPr id="115" name="椭圆 114">
            <a:extLst>
              <a:ext uri="{FF2B5EF4-FFF2-40B4-BE49-F238E27FC236}">
                <a16:creationId xmlns:a16="http://schemas.microsoft.com/office/drawing/2014/main" id="{FDCB2BC7-108F-4E8B-8394-FE7EB4066F9A}"/>
              </a:ext>
            </a:extLst>
          </p:cNvPr>
          <p:cNvSpPr/>
          <p:nvPr/>
        </p:nvSpPr>
        <p:spPr>
          <a:xfrm>
            <a:off x="740704" y="5737731"/>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文本框 115">
            <a:extLst>
              <a:ext uri="{FF2B5EF4-FFF2-40B4-BE49-F238E27FC236}">
                <a16:creationId xmlns:a16="http://schemas.microsoft.com/office/drawing/2014/main" id="{0B3E80B2-EEF0-43B1-BF04-B98FC31343AE}"/>
              </a:ext>
            </a:extLst>
          </p:cNvPr>
          <p:cNvSpPr txBox="1"/>
          <p:nvPr/>
        </p:nvSpPr>
        <p:spPr>
          <a:xfrm>
            <a:off x="951720" y="5658572"/>
            <a:ext cx="4812976" cy="338554"/>
          </a:xfrm>
          <a:prstGeom prst="rect">
            <a:avLst/>
          </a:prstGeom>
          <a:noFill/>
        </p:spPr>
        <p:txBody>
          <a:bodyPr wrap="square" rtlCol="0">
            <a:spAutoFit/>
          </a:bodyPr>
          <a:lstStyle/>
          <a:p>
            <a:r>
              <a:rPr lang="zh-CN" altLang="en-US" sz="1600" b="1" dirty="0"/>
              <a:t>出现传输差错如何处理（</a:t>
            </a:r>
            <a:r>
              <a:rPr lang="zh-CN" altLang="en-US" sz="1600" b="1" dirty="0">
                <a:solidFill>
                  <a:schemeClr val="accent1">
                    <a:lumMod val="75000"/>
                  </a:schemeClr>
                </a:solidFill>
              </a:rPr>
              <a:t>可靠传输和不可靠传输</a:t>
            </a:r>
            <a:r>
              <a:rPr lang="zh-CN" altLang="en-US" sz="1600" b="1" dirty="0"/>
              <a:t>）</a:t>
            </a:r>
          </a:p>
        </p:txBody>
      </p:sp>
      <p:sp>
        <p:nvSpPr>
          <p:cNvPr id="117" name="椭圆 116">
            <a:extLst>
              <a:ext uri="{FF2B5EF4-FFF2-40B4-BE49-F238E27FC236}">
                <a16:creationId xmlns:a16="http://schemas.microsoft.com/office/drawing/2014/main" id="{D87B1744-78C4-40BA-B818-657F34825182}"/>
              </a:ext>
            </a:extLst>
          </p:cNvPr>
          <p:cNvSpPr/>
          <p:nvPr/>
        </p:nvSpPr>
        <p:spPr>
          <a:xfrm>
            <a:off x="740704" y="6101283"/>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文本框 117">
            <a:extLst>
              <a:ext uri="{FF2B5EF4-FFF2-40B4-BE49-F238E27FC236}">
                <a16:creationId xmlns:a16="http://schemas.microsoft.com/office/drawing/2014/main" id="{59FD2C5F-DD77-4B18-899D-80C24132BBED}"/>
              </a:ext>
            </a:extLst>
          </p:cNvPr>
          <p:cNvSpPr txBox="1"/>
          <p:nvPr/>
        </p:nvSpPr>
        <p:spPr>
          <a:xfrm>
            <a:off x="951720" y="6022124"/>
            <a:ext cx="4812976" cy="338554"/>
          </a:xfrm>
          <a:prstGeom prst="rect">
            <a:avLst/>
          </a:prstGeom>
          <a:noFill/>
        </p:spPr>
        <p:txBody>
          <a:bodyPr wrap="square" rtlCol="0">
            <a:spAutoFit/>
          </a:bodyPr>
          <a:lstStyle/>
          <a:p>
            <a:r>
              <a:rPr lang="zh-CN" altLang="en-US" sz="1600" b="1" dirty="0"/>
              <a:t>接收方控制发送方注入网络的数据量（</a:t>
            </a:r>
            <a:r>
              <a:rPr lang="zh-CN" altLang="en-US" sz="1600" b="1" dirty="0">
                <a:solidFill>
                  <a:schemeClr val="accent1">
                    <a:lumMod val="75000"/>
                  </a:schemeClr>
                </a:solidFill>
              </a:rPr>
              <a:t>流量控制</a:t>
            </a:r>
            <a:r>
              <a:rPr lang="zh-CN" altLang="en-US" sz="1600" b="1" dirty="0"/>
              <a:t>）</a:t>
            </a:r>
          </a:p>
        </p:txBody>
      </p:sp>
      <p:grpSp>
        <p:nvGrpSpPr>
          <p:cNvPr id="16" name="组合 15">
            <a:extLst>
              <a:ext uri="{FF2B5EF4-FFF2-40B4-BE49-F238E27FC236}">
                <a16:creationId xmlns:a16="http://schemas.microsoft.com/office/drawing/2014/main" id="{EA98E2A2-DB4C-441A-8958-D8A81FB9A75F}"/>
              </a:ext>
            </a:extLst>
          </p:cNvPr>
          <p:cNvGrpSpPr/>
          <p:nvPr/>
        </p:nvGrpSpPr>
        <p:grpSpPr>
          <a:xfrm>
            <a:off x="7828690" y="1324126"/>
            <a:ext cx="1033846" cy="602468"/>
            <a:chOff x="7828690" y="1324126"/>
            <a:chExt cx="1033846" cy="602468"/>
          </a:xfrm>
        </p:grpSpPr>
        <p:sp>
          <p:nvSpPr>
            <p:cNvPr id="119" name="文本框 118">
              <a:extLst>
                <a:ext uri="{FF2B5EF4-FFF2-40B4-BE49-F238E27FC236}">
                  <a16:creationId xmlns:a16="http://schemas.microsoft.com/office/drawing/2014/main" id="{A1C6168A-0610-4FE0-BDFF-FCF9DF45C4CD}"/>
                </a:ext>
              </a:extLst>
            </p:cNvPr>
            <p:cNvSpPr txBox="1"/>
            <p:nvPr/>
          </p:nvSpPr>
          <p:spPr>
            <a:xfrm rot="19828081">
              <a:off x="7828690" y="1588040"/>
              <a:ext cx="1033846" cy="338554"/>
            </a:xfrm>
            <a:prstGeom prst="rect">
              <a:avLst/>
            </a:prstGeom>
            <a:noFill/>
          </p:spPr>
          <p:txBody>
            <a:bodyPr wrap="square" rtlCol="0">
              <a:spAutoFit/>
            </a:bodyPr>
            <a:lstStyle/>
            <a:p>
              <a:pPr algn="ctr"/>
              <a:r>
                <a:rPr lang="zh-CN" altLang="en-US" sz="1600" b="1" dirty="0"/>
                <a:t>连续发送</a:t>
              </a:r>
            </a:p>
          </p:txBody>
        </p:sp>
        <p:cxnSp>
          <p:nvCxnSpPr>
            <p:cNvPr id="128" name="直接箭头连接符 127">
              <a:extLst>
                <a:ext uri="{FF2B5EF4-FFF2-40B4-BE49-F238E27FC236}">
                  <a16:creationId xmlns:a16="http://schemas.microsoft.com/office/drawing/2014/main" id="{A04CB22A-2436-4013-A387-ABB4891556C7}"/>
                </a:ext>
              </a:extLst>
            </p:cNvPr>
            <p:cNvCxnSpPr>
              <a:cxnSpLocks/>
            </p:cNvCxnSpPr>
            <p:nvPr/>
          </p:nvCxnSpPr>
          <p:spPr>
            <a:xfrm flipV="1">
              <a:off x="7858911" y="1324126"/>
              <a:ext cx="811755" cy="494358"/>
            </a:xfrm>
            <a:prstGeom prst="straightConnector1">
              <a:avLst/>
            </a:prstGeom>
            <a:ln w="381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grpSp>
        <p:nvGrpSpPr>
          <p:cNvPr id="15" name="组合 14">
            <a:extLst>
              <a:ext uri="{FF2B5EF4-FFF2-40B4-BE49-F238E27FC236}">
                <a16:creationId xmlns:a16="http://schemas.microsoft.com/office/drawing/2014/main" id="{2189B544-8BFC-414C-B67E-3F368B7AB86F}"/>
              </a:ext>
            </a:extLst>
          </p:cNvPr>
          <p:cNvGrpSpPr/>
          <p:nvPr/>
        </p:nvGrpSpPr>
        <p:grpSpPr>
          <a:xfrm>
            <a:off x="7317687" y="1086300"/>
            <a:ext cx="1386385" cy="632176"/>
            <a:chOff x="7317687" y="1086300"/>
            <a:chExt cx="1386385" cy="632176"/>
          </a:xfrm>
        </p:grpSpPr>
        <p:cxnSp>
          <p:nvCxnSpPr>
            <p:cNvPr id="64" name="直接箭头连接符 63">
              <a:extLst>
                <a:ext uri="{FF2B5EF4-FFF2-40B4-BE49-F238E27FC236}">
                  <a16:creationId xmlns:a16="http://schemas.microsoft.com/office/drawing/2014/main" id="{16109EB5-9463-4FD4-A948-774458A07B42}"/>
                </a:ext>
              </a:extLst>
            </p:cNvPr>
            <p:cNvCxnSpPr>
              <a:cxnSpLocks/>
            </p:cNvCxnSpPr>
            <p:nvPr/>
          </p:nvCxnSpPr>
          <p:spPr>
            <a:xfrm flipH="1">
              <a:off x="7556678" y="1147082"/>
              <a:ext cx="993029" cy="571394"/>
            </a:xfrm>
            <a:prstGeom prst="straightConnector1">
              <a:avLst/>
            </a:prstGeom>
            <a:ln w="381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0" name="文本框 69">
              <a:extLst>
                <a:ext uri="{FF2B5EF4-FFF2-40B4-BE49-F238E27FC236}">
                  <a16:creationId xmlns:a16="http://schemas.microsoft.com/office/drawing/2014/main" id="{6E5545DC-C46E-4BB5-8503-EE271F135AA6}"/>
                </a:ext>
              </a:extLst>
            </p:cNvPr>
            <p:cNvSpPr txBox="1"/>
            <p:nvPr/>
          </p:nvSpPr>
          <p:spPr>
            <a:xfrm rot="19828081">
              <a:off x="7317687" y="1086300"/>
              <a:ext cx="1386385" cy="338554"/>
            </a:xfrm>
            <a:prstGeom prst="rect">
              <a:avLst/>
            </a:prstGeom>
            <a:noFill/>
          </p:spPr>
          <p:txBody>
            <a:bodyPr wrap="square" rtlCol="0">
              <a:spAutoFit/>
            </a:bodyPr>
            <a:lstStyle/>
            <a:p>
              <a:pPr algn="ctr"/>
              <a:r>
                <a:rPr lang="zh-CN" altLang="en-US" sz="1600" b="1" dirty="0"/>
                <a:t>请停止发送</a:t>
              </a:r>
            </a:p>
          </p:txBody>
        </p:sp>
      </p:grpSp>
      <p:grpSp>
        <p:nvGrpSpPr>
          <p:cNvPr id="72" name="组合 71">
            <a:extLst>
              <a:ext uri="{FF2B5EF4-FFF2-40B4-BE49-F238E27FC236}">
                <a16:creationId xmlns:a16="http://schemas.microsoft.com/office/drawing/2014/main" id="{600FA418-0BDE-4917-944B-9B1892069B7E}"/>
              </a:ext>
            </a:extLst>
          </p:cNvPr>
          <p:cNvGrpSpPr/>
          <p:nvPr/>
        </p:nvGrpSpPr>
        <p:grpSpPr>
          <a:xfrm>
            <a:off x="9700908" y="3473857"/>
            <a:ext cx="1961690" cy="2938139"/>
            <a:chOff x="9800114" y="1848477"/>
            <a:chExt cx="1961690" cy="2938139"/>
          </a:xfrm>
        </p:grpSpPr>
        <p:sp>
          <p:nvSpPr>
            <p:cNvPr id="73" name="矩形 72">
              <a:extLst>
                <a:ext uri="{FF2B5EF4-FFF2-40B4-BE49-F238E27FC236}">
                  <a16:creationId xmlns:a16="http://schemas.microsoft.com/office/drawing/2014/main" id="{014EC339-E4D4-4A62-9C3B-E689BD58F2B7}"/>
                </a:ext>
              </a:extLst>
            </p:cNvPr>
            <p:cNvSpPr/>
            <p:nvPr/>
          </p:nvSpPr>
          <p:spPr>
            <a:xfrm>
              <a:off x="9800116" y="4274746"/>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74" name="矩形 73">
              <a:extLst>
                <a:ext uri="{FF2B5EF4-FFF2-40B4-BE49-F238E27FC236}">
                  <a16:creationId xmlns:a16="http://schemas.microsoft.com/office/drawing/2014/main" id="{4D85124D-7BA6-42B5-8360-DA1B6FF63FC1}"/>
                </a:ext>
              </a:extLst>
            </p:cNvPr>
            <p:cNvSpPr/>
            <p:nvPr/>
          </p:nvSpPr>
          <p:spPr>
            <a:xfrm>
              <a:off x="9800115" y="2737686"/>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75" name="矩形 74">
              <a:extLst>
                <a:ext uri="{FF2B5EF4-FFF2-40B4-BE49-F238E27FC236}">
                  <a16:creationId xmlns:a16="http://schemas.microsoft.com/office/drawing/2014/main" id="{3D0ABCD5-392E-492A-8FE4-DF25714C1F2C}"/>
                </a:ext>
              </a:extLst>
            </p:cNvPr>
            <p:cNvSpPr/>
            <p:nvPr/>
          </p:nvSpPr>
          <p:spPr>
            <a:xfrm>
              <a:off x="9800116" y="3251006"/>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76" name="矩形 75">
              <a:extLst>
                <a:ext uri="{FF2B5EF4-FFF2-40B4-BE49-F238E27FC236}">
                  <a16:creationId xmlns:a16="http://schemas.microsoft.com/office/drawing/2014/main" id="{00C36608-516F-4572-ADAB-81A43697A086}"/>
                </a:ext>
              </a:extLst>
            </p:cNvPr>
            <p:cNvSpPr/>
            <p:nvPr/>
          </p:nvSpPr>
          <p:spPr>
            <a:xfrm>
              <a:off x="9800116" y="3762876"/>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77" name="矩形 76">
              <a:extLst>
                <a:ext uri="{FF2B5EF4-FFF2-40B4-BE49-F238E27FC236}">
                  <a16:creationId xmlns:a16="http://schemas.microsoft.com/office/drawing/2014/main" id="{1D70E8F8-7FEF-4E6C-BE74-3295A6ECA0DA}"/>
                </a:ext>
              </a:extLst>
            </p:cNvPr>
            <p:cNvSpPr/>
            <p:nvPr/>
          </p:nvSpPr>
          <p:spPr>
            <a:xfrm>
              <a:off x="9800114" y="2224249"/>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80" name="文本框 79">
              <a:extLst>
                <a:ext uri="{FF2B5EF4-FFF2-40B4-BE49-F238E27FC236}">
                  <a16:creationId xmlns:a16="http://schemas.microsoft.com/office/drawing/2014/main" id="{5906C911-F399-40F6-B549-370C5E485CA2}"/>
                </a:ext>
              </a:extLst>
            </p:cNvPr>
            <p:cNvSpPr txBox="1"/>
            <p:nvPr/>
          </p:nvSpPr>
          <p:spPr>
            <a:xfrm>
              <a:off x="9800114" y="1848477"/>
              <a:ext cx="1961688" cy="369332"/>
            </a:xfrm>
            <a:prstGeom prst="rect">
              <a:avLst/>
            </a:prstGeom>
            <a:noFill/>
          </p:spPr>
          <p:txBody>
            <a:bodyPr wrap="square" rtlCol="0">
              <a:spAutoFit/>
            </a:bodyPr>
            <a:lstStyle/>
            <a:p>
              <a:pPr algn="ctr"/>
              <a:r>
                <a:rPr lang="zh-CN" altLang="en-US" b="1" dirty="0"/>
                <a:t>原理体系结构</a:t>
              </a:r>
            </a:p>
          </p:txBody>
        </p:sp>
      </p:grpSp>
      <p:grpSp>
        <p:nvGrpSpPr>
          <p:cNvPr id="89" name="组合 88">
            <a:extLst>
              <a:ext uri="{FF2B5EF4-FFF2-40B4-BE49-F238E27FC236}">
                <a16:creationId xmlns:a16="http://schemas.microsoft.com/office/drawing/2014/main" id="{70E70DAA-86EE-448E-9667-E485C3BF36C7}"/>
              </a:ext>
            </a:extLst>
          </p:cNvPr>
          <p:cNvGrpSpPr/>
          <p:nvPr/>
        </p:nvGrpSpPr>
        <p:grpSpPr>
          <a:xfrm>
            <a:off x="5889343" y="3849630"/>
            <a:ext cx="3811565" cy="2529658"/>
            <a:chOff x="4111419" y="2944297"/>
            <a:chExt cx="3811565" cy="2987705"/>
          </a:xfrm>
        </p:grpSpPr>
        <p:cxnSp>
          <p:nvCxnSpPr>
            <p:cNvPr id="90" name="直接连接符 89">
              <a:extLst>
                <a:ext uri="{FF2B5EF4-FFF2-40B4-BE49-F238E27FC236}">
                  <a16:creationId xmlns:a16="http://schemas.microsoft.com/office/drawing/2014/main" id="{9F451A56-F330-4664-9158-1500EE65E2A4}"/>
                </a:ext>
              </a:extLst>
            </p:cNvPr>
            <p:cNvCxnSpPr>
              <a:cxnSpLocks/>
            </p:cNvCxnSpPr>
            <p:nvPr/>
          </p:nvCxnSpPr>
          <p:spPr>
            <a:xfrm>
              <a:off x="4111419" y="2944297"/>
              <a:ext cx="3811565" cy="181537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7851FB87-B6D8-403B-A544-B84EAD2CAEB5}"/>
                </a:ext>
              </a:extLst>
            </p:cNvPr>
            <p:cNvCxnSpPr>
              <a:cxnSpLocks/>
            </p:cNvCxnSpPr>
            <p:nvPr/>
          </p:nvCxnSpPr>
          <p:spPr>
            <a:xfrm flipV="1">
              <a:off x="4111419" y="5366078"/>
              <a:ext cx="3811565" cy="56592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51296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120"/>
                                        </p:tgtEl>
                                        <p:attrNameLst>
                                          <p:attrName>style.visibility</p:attrName>
                                        </p:attrNameLst>
                                      </p:cBhvr>
                                      <p:to>
                                        <p:strVal val="visible"/>
                                      </p:to>
                                    </p:set>
                                    <p:anim calcmode="lin" valueType="num">
                                      <p:cBhvr additive="base">
                                        <p:cTn id="12" dur="500"/>
                                        <p:tgtEl>
                                          <p:spTgt spid="120"/>
                                        </p:tgtEl>
                                        <p:attrNameLst>
                                          <p:attrName>ppt_x</p:attrName>
                                        </p:attrNameLst>
                                      </p:cBhvr>
                                      <p:tavLst>
                                        <p:tav tm="0">
                                          <p:val>
                                            <p:strVal val="#ppt_x-#ppt_w*1.125000"/>
                                          </p:val>
                                        </p:tav>
                                        <p:tav tm="100000">
                                          <p:val>
                                            <p:strVal val="#ppt_x"/>
                                          </p:val>
                                        </p:tav>
                                      </p:tavLst>
                                    </p:anim>
                                    <p:animEffect transition="in" filter="wipe(right)">
                                      <p:cBhvr>
                                        <p:cTn id="13" dur="500"/>
                                        <p:tgtEl>
                                          <p:spTgt spid="120"/>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2" fill="hold" nodeType="click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ipe(right)">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117"/>
                                        </p:tgtEl>
                                        <p:attrNameLst>
                                          <p:attrName>style.visibility</p:attrName>
                                        </p:attrNameLst>
                                      </p:cBhvr>
                                      <p:to>
                                        <p:strVal val="visible"/>
                                      </p:to>
                                    </p:set>
                                    <p:anim calcmode="lin" valueType="num">
                                      <p:cBhvr>
                                        <p:cTn id="23" dur="500" fill="hold"/>
                                        <p:tgtEl>
                                          <p:spTgt spid="117"/>
                                        </p:tgtEl>
                                        <p:attrNameLst>
                                          <p:attrName>ppt_w</p:attrName>
                                        </p:attrNameLst>
                                      </p:cBhvr>
                                      <p:tavLst>
                                        <p:tav tm="0">
                                          <p:val>
                                            <p:fltVal val="0"/>
                                          </p:val>
                                        </p:tav>
                                        <p:tav tm="100000">
                                          <p:val>
                                            <p:strVal val="#ppt_w"/>
                                          </p:val>
                                        </p:tav>
                                      </p:tavLst>
                                    </p:anim>
                                    <p:anim calcmode="lin" valueType="num">
                                      <p:cBhvr>
                                        <p:cTn id="24" dur="500" fill="hold"/>
                                        <p:tgtEl>
                                          <p:spTgt spid="117"/>
                                        </p:tgtEl>
                                        <p:attrNameLst>
                                          <p:attrName>ppt_h</p:attrName>
                                        </p:attrNameLst>
                                      </p:cBhvr>
                                      <p:tavLst>
                                        <p:tav tm="0">
                                          <p:val>
                                            <p:fltVal val="0"/>
                                          </p:val>
                                        </p:tav>
                                        <p:tav tm="100000">
                                          <p:val>
                                            <p:strVal val="#ppt_h"/>
                                          </p:val>
                                        </p:tav>
                                      </p:tavLst>
                                    </p:anim>
                                    <p:animEffect transition="in" filter="fade">
                                      <p:cBhvr>
                                        <p:cTn id="25" dur="500"/>
                                        <p:tgtEl>
                                          <p:spTgt spid="117"/>
                                        </p:tgtEl>
                                      </p:cBhvr>
                                    </p:animEffect>
                                  </p:childTnLst>
                                </p:cTn>
                              </p:par>
                            </p:childTnLst>
                          </p:cTn>
                        </p:par>
                        <p:par>
                          <p:cTn id="26" fill="hold">
                            <p:stCondLst>
                              <p:cond delay="500"/>
                            </p:stCondLst>
                            <p:childTnLst>
                              <p:par>
                                <p:cTn id="27" presetID="1" presetClass="entr" presetSubtype="0" fill="hold" grpId="0" nodeType="afterEffect">
                                  <p:stCondLst>
                                    <p:cond delay="0"/>
                                  </p:stCondLst>
                                  <p:iterate type="lt">
                                    <p:tmAbs val="100"/>
                                  </p:iterate>
                                  <p:childTnLst>
                                    <p:set>
                                      <p:cBhvr>
                                        <p:cTn id="28" dur="1" fill="hold">
                                          <p:stCondLst>
                                            <p:cond delay="0"/>
                                          </p:stCondLst>
                                        </p:cTn>
                                        <p:tgtEl>
                                          <p:spTgt spid="11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72"/>
                                        </p:tgtEl>
                                        <p:attrNameLst>
                                          <p:attrName>style.visibility</p:attrName>
                                        </p:attrNameLst>
                                      </p:cBhvr>
                                      <p:to>
                                        <p:strVal val="visible"/>
                                      </p:to>
                                    </p:set>
                                    <p:animEffect transition="in" filter="wipe(down)">
                                      <p:cBhvr>
                                        <p:cTn id="33" dur="1000"/>
                                        <p:tgtEl>
                                          <p:spTgt spid="72"/>
                                        </p:tgtEl>
                                      </p:cBhvr>
                                    </p:animEffect>
                                  </p:childTnLst>
                                </p:cTn>
                              </p:par>
                            </p:childTnLst>
                          </p:cTn>
                        </p:par>
                        <p:par>
                          <p:cTn id="34" fill="hold">
                            <p:stCondLst>
                              <p:cond delay="1000"/>
                            </p:stCondLst>
                            <p:childTnLst>
                              <p:par>
                                <p:cTn id="35" presetID="22" presetClass="entr" presetSubtype="8" fill="hold" nodeType="afterEffect">
                                  <p:stCondLst>
                                    <p:cond delay="200"/>
                                  </p:stCondLst>
                                  <p:childTnLst>
                                    <p:set>
                                      <p:cBhvr>
                                        <p:cTn id="36" dur="1" fill="hold">
                                          <p:stCondLst>
                                            <p:cond delay="0"/>
                                          </p:stCondLst>
                                        </p:cTn>
                                        <p:tgtEl>
                                          <p:spTgt spid="89"/>
                                        </p:tgtEl>
                                        <p:attrNameLst>
                                          <p:attrName>style.visibility</p:attrName>
                                        </p:attrNameLst>
                                      </p:cBhvr>
                                      <p:to>
                                        <p:strVal val="visible"/>
                                      </p:to>
                                    </p:set>
                                    <p:animEffect transition="in" filter="wipe(left)">
                                      <p:cBhvr>
                                        <p:cTn id="37" dur="10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17" grpId="0" animBg="1"/>
      <p:bldP spid="118" grpId="0"/>
    </p:bld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36" name="组合 35">
            <a:extLst>
              <a:ext uri="{FF2B5EF4-FFF2-40B4-BE49-F238E27FC236}">
                <a16:creationId xmlns:a16="http://schemas.microsoft.com/office/drawing/2014/main" id="{6A0A34C9-273B-4271-8EC0-F6E0056384F2}"/>
              </a:ext>
            </a:extLst>
          </p:cNvPr>
          <p:cNvGrpSpPr/>
          <p:nvPr/>
        </p:nvGrpSpPr>
        <p:grpSpPr>
          <a:xfrm>
            <a:off x="1381345" y="1647870"/>
            <a:ext cx="9429310" cy="1944215"/>
            <a:chOff x="1381345" y="1884540"/>
            <a:chExt cx="9429310" cy="1944215"/>
          </a:xfrm>
        </p:grpSpPr>
        <p:cxnSp>
          <p:nvCxnSpPr>
            <p:cNvPr id="127" name="直接连接符 126">
              <a:extLst>
                <a:ext uri="{FF2B5EF4-FFF2-40B4-BE49-F238E27FC236}">
                  <a16:creationId xmlns:a16="http://schemas.microsoft.com/office/drawing/2014/main" id="{FA2174FC-388B-4946-A916-F378BB7D3736}"/>
                </a:ext>
              </a:extLst>
            </p:cNvPr>
            <p:cNvCxnSpPr>
              <a:cxnSpLocks/>
            </p:cNvCxnSpPr>
            <p:nvPr/>
          </p:nvCxnSpPr>
          <p:spPr>
            <a:xfrm flipH="1">
              <a:off x="6139025" y="2748801"/>
              <a:ext cx="936288" cy="921504"/>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B2EB8CD1-FBD0-49FF-8F6F-FA11BAB3F151}"/>
                </a:ext>
              </a:extLst>
            </p:cNvPr>
            <p:cNvCxnSpPr>
              <a:cxnSpLocks/>
            </p:cNvCxnSpPr>
            <p:nvPr/>
          </p:nvCxnSpPr>
          <p:spPr>
            <a:xfrm>
              <a:off x="5116687" y="2706165"/>
              <a:ext cx="935448" cy="946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3C413054-EB1F-4B58-816D-DE9D516F5428}"/>
                </a:ext>
              </a:extLst>
            </p:cNvPr>
            <p:cNvCxnSpPr/>
            <p:nvPr/>
          </p:nvCxnSpPr>
          <p:spPr>
            <a:xfrm>
              <a:off x="2867790" y="2706165"/>
              <a:ext cx="6588182"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pic>
          <p:nvPicPr>
            <p:cNvPr id="100" name="图形 99">
              <a:extLst>
                <a:ext uri="{FF2B5EF4-FFF2-40B4-BE49-F238E27FC236}">
                  <a16:creationId xmlns:a16="http://schemas.microsoft.com/office/drawing/2014/main" id="{8BBA0F5B-0E76-4A5F-96F6-6B42F0B4DC2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45624" y="2501695"/>
              <a:ext cx="494252" cy="400109"/>
            </a:xfrm>
            <a:prstGeom prst="rect">
              <a:avLst/>
            </a:prstGeom>
          </p:spPr>
        </p:pic>
        <p:grpSp>
          <p:nvGrpSpPr>
            <p:cNvPr id="21" name="组合 20">
              <a:extLst>
                <a:ext uri="{FF2B5EF4-FFF2-40B4-BE49-F238E27FC236}">
                  <a16:creationId xmlns:a16="http://schemas.microsoft.com/office/drawing/2014/main" id="{1ADC2CAA-EAC5-4CF5-9579-B20852116797}"/>
                </a:ext>
              </a:extLst>
            </p:cNvPr>
            <p:cNvGrpSpPr/>
            <p:nvPr/>
          </p:nvGrpSpPr>
          <p:grpSpPr>
            <a:xfrm>
              <a:off x="1381345" y="1896899"/>
              <a:ext cx="1859163" cy="1647200"/>
              <a:chOff x="1241845" y="1307273"/>
              <a:chExt cx="1859163" cy="1647200"/>
            </a:xfrm>
          </p:grpSpPr>
          <p:cxnSp>
            <p:nvCxnSpPr>
              <p:cNvPr id="13" name="直接连接符 12">
                <a:extLst>
                  <a:ext uri="{FF2B5EF4-FFF2-40B4-BE49-F238E27FC236}">
                    <a16:creationId xmlns:a16="http://schemas.microsoft.com/office/drawing/2014/main" id="{42789957-776A-4C61-823C-7565D8FF654B}"/>
                  </a:ext>
                </a:extLst>
              </p:cNvPr>
              <p:cNvCxnSpPr/>
              <p:nvPr/>
            </p:nvCxnSpPr>
            <p:spPr>
              <a:xfrm flipV="1">
                <a:off x="1627641" y="2116540"/>
                <a:ext cx="1100649" cy="53332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F29C9122-F912-4E8D-BD8C-21FF5F0983D5}"/>
                  </a:ext>
                </a:extLst>
              </p:cNvPr>
              <p:cNvCxnSpPr>
                <a:cxnSpLocks/>
              </p:cNvCxnSpPr>
              <p:nvPr/>
            </p:nvCxnSpPr>
            <p:spPr>
              <a:xfrm>
                <a:off x="1627641" y="1673650"/>
                <a:ext cx="1100649" cy="44289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5" name="图形 104">
                <a:extLst>
                  <a:ext uri="{FF2B5EF4-FFF2-40B4-BE49-F238E27FC236}">
                    <a16:creationId xmlns:a16="http://schemas.microsoft.com/office/drawing/2014/main" id="{1F479780-3C29-47AE-A970-EE068E82AE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41845" y="1307273"/>
                <a:ext cx="629867" cy="609213"/>
              </a:xfrm>
              <a:prstGeom prst="rect">
                <a:avLst/>
              </a:prstGeom>
            </p:spPr>
          </p:pic>
          <p:pic>
            <p:nvPicPr>
              <p:cNvPr id="98" name="图形 97">
                <a:extLst>
                  <a:ext uri="{FF2B5EF4-FFF2-40B4-BE49-F238E27FC236}">
                    <a16:creationId xmlns:a16="http://schemas.microsoft.com/office/drawing/2014/main" id="{1090155D-E5D4-47D1-88FA-653B0F1245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84640" y="2316595"/>
                <a:ext cx="486002" cy="637878"/>
              </a:xfrm>
              <a:prstGeom prst="rect">
                <a:avLst/>
              </a:prstGeom>
            </p:spPr>
          </p:pic>
          <p:sp>
            <p:nvSpPr>
              <p:cNvPr id="7" name="云形 6">
                <a:extLst>
                  <a:ext uri="{FF2B5EF4-FFF2-40B4-BE49-F238E27FC236}">
                    <a16:creationId xmlns:a16="http://schemas.microsoft.com/office/drawing/2014/main" id="{BFE9D540-70B6-4F5D-8FB9-CE354B942BBB}"/>
                  </a:ext>
                </a:extLst>
              </p:cNvPr>
              <p:cNvSpPr/>
              <p:nvPr/>
            </p:nvSpPr>
            <p:spPr>
              <a:xfrm>
                <a:off x="2355573" y="1860606"/>
                <a:ext cx="745435" cy="511870"/>
              </a:xfrm>
              <a:prstGeom prst="cloud">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N1</a:t>
                </a:r>
                <a:endParaRPr lang="zh-CN" altLang="en-US" b="1" dirty="0">
                  <a:solidFill>
                    <a:schemeClr val="bg1"/>
                  </a:solidFill>
                </a:endParaRPr>
              </a:p>
            </p:txBody>
          </p:sp>
        </p:grpSp>
        <p:grpSp>
          <p:nvGrpSpPr>
            <p:cNvPr id="23" name="组合 22">
              <a:extLst>
                <a:ext uri="{FF2B5EF4-FFF2-40B4-BE49-F238E27FC236}">
                  <a16:creationId xmlns:a16="http://schemas.microsoft.com/office/drawing/2014/main" id="{29A2C461-E35C-40B4-8121-CEDE08B7C22C}"/>
                </a:ext>
              </a:extLst>
            </p:cNvPr>
            <p:cNvGrpSpPr/>
            <p:nvPr/>
          </p:nvGrpSpPr>
          <p:grpSpPr>
            <a:xfrm>
              <a:off x="8949352" y="1896899"/>
              <a:ext cx="1861303" cy="1647200"/>
              <a:chOff x="8809852" y="1307273"/>
              <a:chExt cx="1861303" cy="1647200"/>
            </a:xfrm>
          </p:grpSpPr>
          <p:cxnSp>
            <p:nvCxnSpPr>
              <p:cNvPr id="122" name="直接连接符 121">
                <a:extLst>
                  <a:ext uri="{FF2B5EF4-FFF2-40B4-BE49-F238E27FC236}">
                    <a16:creationId xmlns:a16="http://schemas.microsoft.com/office/drawing/2014/main" id="{C5A5DC2B-9ABC-4B27-8880-0AFBC23C96E0}"/>
                  </a:ext>
                </a:extLst>
              </p:cNvPr>
              <p:cNvCxnSpPr>
                <a:cxnSpLocks/>
              </p:cNvCxnSpPr>
              <p:nvPr/>
            </p:nvCxnSpPr>
            <p:spPr>
              <a:xfrm flipV="1">
                <a:off x="9214494" y="1739518"/>
                <a:ext cx="1199512" cy="4329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8660BBBF-BFA8-4DE5-96DA-4C96ABA29B6E}"/>
                  </a:ext>
                </a:extLst>
              </p:cNvPr>
              <p:cNvCxnSpPr>
                <a:cxnSpLocks/>
              </p:cNvCxnSpPr>
              <p:nvPr/>
            </p:nvCxnSpPr>
            <p:spPr>
              <a:xfrm>
                <a:off x="9214494" y="2151756"/>
                <a:ext cx="1048301" cy="56695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1" name="图形 100">
                <a:extLst>
                  <a:ext uri="{FF2B5EF4-FFF2-40B4-BE49-F238E27FC236}">
                    <a16:creationId xmlns:a16="http://schemas.microsoft.com/office/drawing/2014/main" id="{6F3C1048-C6F9-46DB-B020-4CDDD9637F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041288" y="1307273"/>
                <a:ext cx="629867" cy="609213"/>
              </a:xfrm>
              <a:prstGeom prst="rect">
                <a:avLst/>
              </a:prstGeom>
            </p:spPr>
          </p:pic>
          <p:pic>
            <p:nvPicPr>
              <p:cNvPr id="102" name="图形 101">
                <a:extLst>
                  <a:ext uri="{FF2B5EF4-FFF2-40B4-BE49-F238E27FC236}">
                    <a16:creationId xmlns:a16="http://schemas.microsoft.com/office/drawing/2014/main" id="{7EF832E3-2481-46E4-B972-0096A46781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040218" y="2345260"/>
                <a:ext cx="629867" cy="609213"/>
              </a:xfrm>
              <a:prstGeom prst="rect">
                <a:avLst/>
              </a:prstGeom>
            </p:spPr>
          </p:pic>
          <p:sp>
            <p:nvSpPr>
              <p:cNvPr id="104" name="云形 103">
                <a:extLst>
                  <a:ext uri="{FF2B5EF4-FFF2-40B4-BE49-F238E27FC236}">
                    <a16:creationId xmlns:a16="http://schemas.microsoft.com/office/drawing/2014/main" id="{C4737D9D-D28E-4652-880C-1178245D007A}"/>
                  </a:ext>
                </a:extLst>
              </p:cNvPr>
              <p:cNvSpPr/>
              <p:nvPr/>
            </p:nvSpPr>
            <p:spPr>
              <a:xfrm>
                <a:off x="8809852" y="1860606"/>
                <a:ext cx="745435" cy="511870"/>
              </a:xfrm>
              <a:prstGeom prst="cloud">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N2</a:t>
                </a:r>
                <a:endParaRPr lang="zh-CN" altLang="en-US" b="1" dirty="0">
                  <a:solidFill>
                    <a:schemeClr val="bg1"/>
                  </a:solidFill>
                </a:endParaRPr>
              </a:p>
            </p:txBody>
          </p:sp>
        </p:grpSp>
        <p:pic>
          <p:nvPicPr>
            <p:cNvPr id="124" name="图形 123">
              <a:extLst>
                <a:ext uri="{FF2B5EF4-FFF2-40B4-BE49-F238E27FC236}">
                  <a16:creationId xmlns:a16="http://schemas.microsoft.com/office/drawing/2014/main" id="{CB587546-499F-4041-83B9-D72348F72C0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2123" y="2501695"/>
              <a:ext cx="494252" cy="400109"/>
            </a:xfrm>
            <a:prstGeom prst="rect">
              <a:avLst/>
            </a:prstGeom>
          </p:spPr>
        </p:pic>
        <p:pic>
          <p:nvPicPr>
            <p:cNvPr id="125" name="图形 124">
              <a:extLst>
                <a:ext uri="{FF2B5EF4-FFF2-40B4-BE49-F238E27FC236}">
                  <a16:creationId xmlns:a16="http://schemas.microsoft.com/office/drawing/2014/main" id="{A1C5797D-BC2B-41B8-9B1C-B31D123EBCD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8874" y="3428646"/>
              <a:ext cx="494252" cy="400109"/>
            </a:xfrm>
            <a:prstGeom prst="rect">
              <a:avLst/>
            </a:prstGeom>
          </p:spPr>
        </p:pic>
        <p:sp>
          <p:nvSpPr>
            <p:cNvPr id="35" name="文本框 34">
              <a:extLst>
                <a:ext uri="{FF2B5EF4-FFF2-40B4-BE49-F238E27FC236}">
                  <a16:creationId xmlns:a16="http://schemas.microsoft.com/office/drawing/2014/main" id="{A40C1ED6-89F7-4AE0-BD52-416407F2BAFD}"/>
                </a:ext>
              </a:extLst>
            </p:cNvPr>
            <p:cNvSpPr txBox="1"/>
            <p:nvPr/>
          </p:nvSpPr>
          <p:spPr>
            <a:xfrm>
              <a:off x="1871130" y="1884540"/>
              <a:ext cx="623943" cy="369332"/>
            </a:xfrm>
            <a:prstGeom prst="rect">
              <a:avLst/>
            </a:prstGeom>
            <a:noFill/>
          </p:spPr>
          <p:txBody>
            <a:bodyPr wrap="square" rtlCol="0">
              <a:spAutoFit/>
            </a:bodyPr>
            <a:lstStyle/>
            <a:p>
              <a:pPr algn="ctr"/>
              <a:r>
                <a:rPr lang="en-US" altLang="zh-CN" b="1" dirty="0"/>
                <a:t>H1</a:t>
              </a:r>
              <a:endParaRPr lang="zh-CN" altLang="en-US" b="1" dirty="0"/>
            </a:p>
          </p:txBody>
        </p:sp>
        <p:sp>
          <p:nvSpPr>
            <p:cNvPr id="129" name="文本框 128">
              <a:extLst>
                <a:ext uri="{FF2B5EF4-FFF2-40B4-BE49-F238E27FC236}">
                  <a16:creationId xmlns:a16="http://schemas.microsoft.com/office/drawing/2014/main" id="{0E000922-C4F7-4659-A512-598374B57DF8}"/>
                </a:ext>
              </a:extLst>
            </p:cNvPr>
            <p:cNvSpPr txBox="1"/>
            <p:nvPr/>
          </p:nvSpPr>
          <p:spPr>
            <a:xfrm>
              <a:off x="1871130" y="3171269"/>
              <a:ext cx="623943" cy="369332"/>
            </a:xfrm>
            <a:prstGeom prst="rect">
              <a:avLst/>
            </a:prstGeom>
            <a:noFill/>
          </p:spPr>
          <p:txBody>
            <a:bodyPr wrap="square" rtlCol="0">
              <a:spAutoFit/>
            </a:bodyPr>
            <a:lstStyle/>
            <a:p>
              <a:pPr algn="ctr"/>
              <a:r>
                <a:rPr lang="en-US" altLang="zh-CN" b="1" dirty="0"/>
                <a:t>H2</a:t>
              </a:r>
              <a:endParaRPr lang="zh-CN" altLang="en-US" b="1" dirty="0"/>
            </a:p>
          </p:txBody>
        </p:sp>
        <p:sp>
          <p:nvSpPr>
            <p:cNvPr id="130" name="文本框 129">
              <a:extLst>
                <a:ext uri="{FF2B5EF4-FFF2-40B4-BE49-F238E27FC236}">
                  <a16:creationId xmlns:a16="http://schemas.microsoft.com/office/drawing/2014/main" id="{77404B7D-995E-470F-9F36-2E155CEDE156}"/>
                </a:ext>
              </a:extLst>
            </p:cNvPr>
            <p:cNvSpPr txBox="1"/>
            <p:nvPr/>
          </p:nvSpPr>
          <p:spPr>
            <a:xfrm>
              <a:off x="9718443" y="1884540"/>
              <a:ext cx="623943" cy="369332"/>
            </a:xfrm>
            <a:prstGeom prst="rect">
              <a:avLst/>
            </a:prstGeom>
            <a:noFill/>
          </p:spPr>
          <p:txBody>
            <a:bodyPr wrap="square" rtlCol="0">
              <a:spAutoFit/>
            </a:bodyPr>
            <a:lstStyle/>
            <a:p>
              <a:pPr algn="ctr"/>
              <a:r>
                <a:rPr lang="en-US" altLang="zh-CN" b="1" dirty="0"/>
                <a:t>H3</a:t>
              </a:r>
              <a:endParaRPr lang="zh-CN" altLang="en-US" b="1" dirty="0"/>
            </a:p>
          </p:txBody>
        </p:sp>
        <p:sp>
          <p:nvSpPr>
            <p:cNvPr id="131" name="文本框 130">
              <a:extLst>
                <a:ext uri="{FF2B5EF4-FFF2-40B4-BE49-F238E27FC236}">
                  <a16:creationId xmlns:a16="http://schemas.microsoft.com/office/drawing/2014/main" id="{E28E7D80-45CD-4972-8A59-BCDB3C63123A}"/>
                </a:ext>
              </a:extLst>
            </p:cNvPr>
            <p:cNvSpPr txBox="1"/>
            <p:nvPr/>
          </p:nvSpPr>
          <p:spPr>
            <a:xfrm>
              <a:off x="9718443" y="3171269"/>
              <a:ext cx="623943" cy="369332"/>
            </a:xfrm>
            <a:prstGeom prst="rect">
              <a:avLst/>
            </a:prstGeom>
            <a:noFill/>
          </p:spPr>
          <p:txBody>
            <a:bodyPr wrap="square" rtlCol="0">
              <a:spAutoFit/>
            </a:bodyPr>
            <a:lstStyle/>
            <a:p>
              <a:pPr algn="ctr"/>
              <a:r>
                <a:rPr lang="en-US" altLang="zh-CN" b="1" dirty="0"/>
                <a:t>H4</a:t>
              </a:r>
              <a:endParaRPr lang="zh-CN" altLang="en-US" b="1" dirty="0"/>
            </a:p>
          </p:txBody>
        </p:sp>
        <p:sp>
          <p:nvSpPr>
            <p:cNvPr id="132" name="文本框 131">
              <a:extLst>
                <a:ext uri="{FF2B5EF4-FFF2-40B4-BE49-F238E27FC236}">
                  <a16:creationId xmlns:a16="http://schemas.microsoft.com/office/drawing/2014/main" id="{C018541F-FCE1-4B1D-9556-0A01C03C28DB}"/>
                </a:ext>
              </a:extLst>
            </p:cNvPr>
            <p:cNvSpPr txBox="1"/>
            <p:nvPr/>
          </p:nvSpPr>
          <p:spPr>
            <a:xfrm>
              <a:off x="4782156" y="2165504"/>
              <a:ext cx="623943" cy="369332"/>
            </a:xfrm>
            <a:prstGeom prst="rect">
              <a:avLst/>
            </a:prstGeom>
            <a:noFill/>
          </p:spPr>
          <p:txBody>
            <a:bodyPr wrap="square" rtlCol="0">
              <a:spAutoFit/>
            </a:bodyPr>
            <a:lstStyle/>
            <a:p>
              <a:pPr algn="ctr"/>
              <a:r>
                <a:rPr lang="en-US" altLang="zh-CN" b="1" dirty="0"/>
                <a:t>R1</a:t>
              </a:r>
              <a:endParaRPr lang="zh-CN" altLang="en-US" b="1" dirty="0"/>
            </a:p>
          </p:txBody>
        </p:sp>
        <p:sp>
          <p:nvSpPr>
            <p:cNvPr id="133" name="文本框 132">
              <a:extLst>
                <a:ext uri="{FF2B5EF4-FFF2-40B4-BE49-F238E27FC236}">
                  <a16:creationId xmlns:a16="http://schemas.microsoft.com/office/drawing/2014/main" id="{CEBE538B-81C7-4869-A95D-6FF6A9D2C20E}"/>
                </a:ext>
              </a:extLst>
            </p:cNvPr>
            <p:cNvSpPr txBox="1"/>
            <p:nvPr/>
          </p:nvSpPr>
          <p:spPr>
            <a:xfrm>
              <a:off x="6783761" y="2165504"/>
              <a:ext cx="623943" cy="369332"/>
            </a:xfrm>
            <a:prstGeom prst="rect">
              <a:avLst/>
            </a:prstGeom>
            <a:noFill/>
          </p:spPr>
          <p:txBody>
            <a:bodyPr wrap="square" rtlCol="0">
              <a:spAutoFit/>
            </a:bodyPr>
            <a:lstStyle/>
            <a:p>
              <a:pPr algn="ctr"/>
              <a:r>
                <a:rPr lang="en-US" altLang="zh-CN" b="1" dirty="0"/>
                <a:t>R2</a:t>
              </a:r>
              <a:endParaRPr lang="zh-CN" altLang="en-US" b="1" dirty="0"/>
            </a:p>
          </p:txBody>
        </p:sp>
        <p:sp>
          <p:nvSpPr>
            <p:cNvPr id="134" name="文本框 133">
              <a:extLst>
                <a:ext uri="{FF2B5EF4-FFF2-40B4-BE49-F238E27FC236}">
                  <a16:creationId xmlns:a16="http://schemas.microsoft.com/office/drawing/2014/main" id="{C3122CB3-B17B-4D7A-9CD7-4FC2A0BEF55C}"/>
                </a:ext>
              </a:extLst>
            </p:cNvPr>
            <p:cNvSpPr txBox="1"/>
            <p:nvPr/>
          </p:nvSpPr>
          <p:spPr>
            <a:xfrm>
              <a:off x="5784028" y="3064802"/>
              <a:ext cx="623943" cy="369332"/>
            </a:xfrm>
            <a:prstGeom prst="rect">
              <a:avLst/>
            </a:prstGeom>
            <a:noFill/>
          </p:spPr>
          <p:txBody>
            <a:bodyPr wrap="square" rtlCol="0">
              <a:spAutoFit/>
            </a:bodyPr>
            <a:lstStyle/>
            <a:p>
              <a:pPr algn="ctr"/>
              <a:r>
                <a:rPr lang="en-US" altLang="zh-CN" b="1" dirty="0"/>
                <a:t>R3</a:t>
              </a:r>
              <a:endParaRPr lang="zh-CN" altLang="en-US" b="1" dirty="0"/>
            </a:p>
          </p:txBody>
        </p:sp>
      </p:grpSp>
      <p:grpSp>
        <p:nvGrpSpPr>
          <p:cNvPr id="145" name="组合 144">
            <a:extLst>
              <a:ext uri="{FF2B5EF4-FFF2-40B4-BE49-F238E27FC236}">
                <a16:creationId xmlns:a16="http://schemas.microsoft.com/office/drawing/2014/main" id="{053D879B-FFC4-4BF2-9413-B6A2DBE3F39B}"/>
              </a:ext>
            </a:extLst>
          </p:cNvPr>
          <p:cNvGrpSpPr/>
          <p:nvPr/>
        </p:nvGrpSpPr>
        <p:grpSpPr>
          <a:xfrm>
            <a:off x="518643" y="4117937"/>
            <a:ext cx="7671200" cy="1589042"/>
            <a:chOff x="518643" y="3702131"/>
            <a:chExt cx="5359941" cy="1589042"/>
          </a:xfrm>
        </p:grpSpPr>
        <p:sp>
          <p:nvSpPr>
            <p:cNvPr id="146" name="矩形 145">
              <a:extLst>
                <a:ext uri="{FF2B5EF4-FFF2-40B4-BE49-F238E27FC236}">
                  <a16:creationId xmlns:a16="http://schemas.microsoft.com/office/drawing/2014/main" id="{01B7FDAE-1D5B-44FB-B47D-C02A2374F385}"/>
                </a:ext>
              </a:extLst>
            </p:cNvPr>
            <p:cNvSpPr/>
            <p:nvPr/>
          </p:nvSpPr>
          <p:spPr>
            <a:xfrm>
              <a:off x="518643" y="3702131"/>
              <a:ext cx="5359941"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147" name="矩形 146">
              <a:extLst>
                <a:ext uri="{FF2B5EF4-FFF2-40B4-BE49-F238E27FC236}">
                  <a16:creationId xmlns:a16="http://schemas.microsoft.com/office/drawing/2014/main" id="{90ADFBF1-E499-4652-8236-EF87447AD023}"/>
                </a:ext>
              </a:extLst>
            </p:cNvPr>
            <p:cNvSpPr/>
            <p:nvPr/>
          </p:nvSpPr>
          <p:spPr>
            <a:xfrm>
              <a:off x="518643" y="4214002"/>
              <a:ext cx="5359941" cy="1077171"/>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Tree>
    <p:custDataLst>
      <p:tags r:id="rId1"/>
    </p:custDataLst>
    <p:extLst>
      <p:ext uri="{BB962C8B-B14F-4D97-AF65-F5344CB8AC3E}">
        <p14:creationId xmlns:p14="http://schemas.microsoft.com/office/powerpoint/2010/main" val="1153197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800" decel="100000"/>
                                        <p:tgtEl>
                                          <p:spTgt spid="36"/>
                                        </p:tgtEl>
                                      </p:cBhvr>
                                    </p:animEffect>
                                    <p:anim calcmode="lin" valueType="num">
                                      <p:cBhvr>
                                        <p:cTn id="8" dur="800" decel="100000" fill="hold"/>
                                        <p:tgtEl>
                                          <p:spTgt spid="36"/>
                                        </p:tgtEl>
                                        <p:attrNameLst>
                                          <p:attrName>style.rotation</p:attrName>
                                        </p:attrNameLst>
                                      </p:cBhvr>
                                      <p:tavLst>
                                        <p:tav tm="0">
                                          <p:val>
                                            <p:fltVal val="-90"/>
                                          </p:val>
                                        </p:tav>
                                        <p:tav tm="100000">
                                          <p:val>
                                            <p:fltVal val="0"/>
                                          </p:val>
                                        </p:tav>
                                      </p:tavLst>
                                    </p:anim>
                                    <p:anim calcmode="lin" valueType="num">
                                      <p:cBhvr>
                                        <p:cTn id="9" dur="800" decel="100000" fill="hold"/>
                                        <p:tgtEl>
                                          <p:spTgt spid="36"/>
                                        </p:tgtEl>
                                        <p:attrNameLst>
                                          <p:attrName>ppt_x</p:attrName>
                                        </p:attrNameLst>
                                      </p:cBhvr>
                                      <p:tavLst>
                                        <p:tav tm="0">
                                          <p:val>
                                            <p:strVal val="#ppt_x+0.4"/>
                                          </p:val>
                                        </p:tav>
                                        <p:tav tm="100000">
                                          <p:val>
                                            <p:strVal val="#ppt_x-0.05"/>
                                          </p:val>
                                        </p:tav>
                                      </p:tavLst>
                                    </p:anim>
                                    <p:anim calcmode="lin" valueType="num">
                                      <p:cBhvr>
                                        <p:cTn id="10" dur="800" decel="100000" fill="hold"/>
                                        <p:tgtEl>
                                          <p:spTgt spid="36"/>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36"/>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36"/>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45"/>
                                        </p:tgtEl>
                                        <p:attrNameLst>
                                          <p:attrName>style.visibility</p:attrName>
                                        </p:attrNameLst>
                                      </p:cBhvr>
                                      <p:to>
                                        <p:strVal val="visible"/>
                                      </p:to>
                                    </p:set>
                                    <p:animEffect transition="in" filter="wipe(up)">
                                      <p:cBhvr>
                                        <p:cTn id="17"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a:extLst>
              <a:ext uri="{FF2B5EF4-FFF2-40B4-BE49-F238E27FC236}">
                <a16:creationId xmlns:a16="http://schemas.microsoft.com/office/drawing/2014/main" id="{D6D45D7F-24FC-4FA2-8BEF-05B3D0E5C26E}"/>
              </a:ext>
            </a:extLst>
          </p:cNvPr>
          <p:cNvCxnSpPr>
            <a:cxnSpLocks/>
          </p:cNvCxnSpPr>
          <p:nvPr/>
        </p:nvCxnSpPr>
        <p:spPr>
          <a:xfrm>
            <a:off x="4895918"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75B3A315-67BA-4633-A269-D151CE79C96B}"/>
              </a:ext>
            </a:extLst>
          </p:cNvPr>
          <p:cNvCxnSpPr>
            <a:cxnSpLocks/>
          </p:cNvCxnSpPr>
          <p:nvPr/>
        </p:nvCxnSpPr>
        <p:spPr>
          <a:xfrm>
            <a:off x="6896429"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cxnSp>
        <p:nvCxnSpPr>
          <p:cNvPr id="127" name="直接连接符 126">
            <a:extLst>
              <a:ext uri="{FF2B5EF4-FFF2-40B4-BE49-F238E27FC236}">
                <a16:creationId xmlns:a16="http://schemas.microsoft.com/office/drawing/2014/main" id="{FA2174FC-388B-4946-A916-F378BB7D3736}"/>
              </a:ext>
            </a:extLst>
          </p:cNvPr>
          <p:cNvCxnSpPr>
            <a:cxnSpLocks/>
          </p:cNvCxnSpPr>
          <p:nvPr/>
        </p:nvCxnSpPr>
        <p:spPr>
          <a:xfrm flipH="1">
            <a:off x="6139025" y="2512131"/>
            <a:ext cx="936288" cy="921504"/>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B2EB8CD1-FBD0-49FF-8F6F-FA11BAB3F151}"/>
              </a:ext>
            </a:extLst>
          </p:cNvPr>
          <p:cNvCxnSpPr>
            <a:cxnSpLocks/>
          </p:cNvCxnSpPr>
          <p:nvPr/>
        </p:nvCxnSpPr>
        <p:spPr>
          <a:xfrm>
            <a:off x="5116687" y="2469495"/>
            <a:ext cx="935448" cy="946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3C413054-EB1F-4B58-816D-DE9D516F5428}"/>
              </a:ext>
            </a:extLst>
          </p:cNvPr>
          <p:cNvCxnSpPr>
            <a:cxnSpLocks/>
          </p:cNvCxnSpPr>
          <p:nvPr/>
        </p:nvCxnSpPr>
        <p:spPr>
          <a:xfrm>
            <a:off x="2867790"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pic>
        <p:nvPicPr>
          <p:cNvPr id="100" name="图形 99">
            <a:extLst>
              <a:ext uri="{FF2B5EF4-FFF2-40B4-BE49-F238E27FC236}">
                <a16:creationId xmlns:a16="http://schemas.microsoft.com/office/drawing/2014/main" id="{8BBA0F5B-0E76-4A5F-96F6-6B42F0B4DC2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45624" y="2265025"/>
            <a:ext cx="494252" cy="400109"/>
          </a:xfrm>
          <a:prstGeom prst="rect">
            <a:avLst/>
          </a:prstGeom>
        </p:spPr>
      </p:pic>
      <p:cxnSp>
        <p:nvCxnSpPr>
          <p:cNvPr id="13" name="直接连接符 12">
            <a:extLst>
              <a:ext uri="{FF2B5EF4-FFF2-40B4-BE49-F238E27FC236}">
                <a16:creationId xmlns:a16="http://schemas.microsoft.com/office/drawing/2014/main" id="{42789957-776A-4C61-823C-7565D8FF654B}"/>
              </a:ext>
            </a:extLst>
          </p:cNvPr>
          <p:cNvCxnSpPr/>
          <p:nvPr/>
        </p:nvCxnSpPr>
        <p:spPr>
          <a:xfrm flipV="1">
            <a:off x="1767141" y="2469496"/>
            <a:ext cx="1100649" cy="53332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F29C9122-F912-4E8D-BD8C-21FF5F0983D5}"/>
              </a:ext>
            </a:extLst>
          </p:cNvPr>
          <p:cNvCxnSpPr>
            <a:cxnSpLocks/>
          </p:cNvCxnSpPr>
          <p:nvPr/>
        </p:nvCxnSpPr>
        <p:spPr>
          <a:xfrm>
            <a:off x="1767141" y="2026606"/>
            <a:ext cx="1100649" cy="44289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5" name="图形 104">
            <a:extLst>
              <a:ext uri="{FF2B5EF4-FFF2-40B4-BE49-F238E27FC236}">
                <a16:creationId xmlns:a16="http://schemas.microsoft.com/office/drawing/2014/main" id="{1F479780-3C29-47AE-A970-EE068E82AE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345" y="1660229"/>
            <a:ext cx="629867" cy="609213"/>
          </a:xfrm>
          <a:prstGeom prst="rect">
            <a:avLst/>
          </a:prstGeom>
        </p:spPr>
      </p:pic>
      <p:pic>
        <p:nvPicPr>
          <p:cNvPr id="98" name="图形 97">
            <a:extLst>
              <a:ext uri="{FF2B5EF4-FFF2-40B4-BE49-F238E27FC236}">
                <a16:creationId xmlns:a16="http://schemas.microsoft.com/office/drawing/2014/main" id="{1090155D-E5D4-47D1-88FA-653B0F1245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140" y="2669551"/>
            <a:ext cx="486002" cy="637878"/>
          </a:xfrm>
          <a:prstGeom prst="rect">
            <a:avLst/>
          </a:prstGeom>
        </p:spPr>
      </p:pic>
      <p:sp>
        <p:nvSpPr>
          <p:cNvPr id="7" name="云形 6">
            <a:extLst>
              <a:ext uri="{FF2B5EF4-FFF2-40B4-BE49-F238E27FC236}">
                <a16:creationId xmlns:a16="http://schemas.microsoft.com/office/drawing/2014/main" id="{BFE9D540-70B6-4F5D-8FB9-CE354B942BBB}"/>
              </a:ext>
            </a:extLst>
          </p:cNvPr>
          <p:cNvSpPr/>
          <p:nvPr/>
        </p:nvSpPr>
        <p:spPr>
          <a:xfrm>
            <a:off x="2495073" y="2213562"/>
            <a:ext cx="745435" cy="511870"/>
          </a:xfrm>
          <a:prstGeom prst="cloud">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N1</a:t>
            </a:r>
            <a:endParaRPr lang="zh-CN" altLang="en-US" b="1" dirty="0">
              <a:solidFill>
                <a:schemeClr val="bg1"/>
              </a:solidFill>
            </a:endParaRPr>
          </a:p>
        </p:txBody>
      </p:sp>
      <p:cxnSp>
        <p:nvCxnSpPr>
          <p:cNvPr id="122" name="直接连接符 121">
            <a:extLst>
              <a:ext uri="{FF2B5EF4-FFF2-40B4-BE49-F238E27FC236}">
                <a16:creationId xmlns:a16="http://schemas.microsoft.com/office/drawing/2014/main" id="{C5A5DC2B-9ABC-4B27-8880-0AFBC23C96E0}"/>
              </a:ext>
            </a:extLst>
          </p:cNvPr>
          <p:cNvCxnSpPr>
            <a:cxnSpLocks/>
          </p:cNvCxnSpPr>
          <p:nvPr/>
        </p:nvCxnSpPr>
        <p:spPr>
          <a:xfrm flipV="1">
            <a:off x="9353994" y="2092474"/>
            <a:ext cx="1199512" cy="4329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8660BBBF-BFA8-4DE5-96DA-4C96ABA29B6E}"/>
              </a:ext>
            </a:extLst>
          </p:cNvPr>
          <p:cNvCxnSpPr>
            <a:cxnSpLocks/>
          </p:cNvCxnSpPr>
          <p:nvPr/>
        </p:nvCxnSpPr>
        <p:spPr>
          <a:xfrm>
            <a:off x="9353994" y="2504712"/>
            <a:ext cx="1048301" cy="56695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1" name="图形 100">
            <a:extLst>
              <a:ext uri="{FF2B5EF4-FFF2-40B4-BE49-F238E27FC236}">
                <a16:creationId xmlns:a16="http://schemas.microsoft.com/office/drawing/2014/main" id="{6F3C1048-C6F9-46DB-B020-4CDDD9637F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80788" y="1660229"/>
            <a:ext cx="629867" cy="609213"/>
          </a:xfrm>
          <a:prstGeom prst="rect">
            <a:avLst/>
          </a:prstGeom>
        </p:spPr>
      </p:pic>
      <p:pic>
        <p:nvPicPr>
          <p:cNvPr id="102" name="图形 101">
            <a:extLst>
              <a:ext uri="{FF2B5EF4-FFF2-40B4-BE49-F238E27FC236}">
                <a16:creationId xmlns:a16="http://schemas.microsoft.com/office/drawing/2014/main" id="{7EF832E3-2481-46E4-B972-0096A46781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79718" y="2698216"/>
            <a:ext cx="629867" cy="609213"/>
          </a:xfrm>
          <a:prstGeom prst="rect">
            <a:avLst/>
          </a:prstGeom>
        </p:spPr>
      </p:pic>
      <p:sp>
        <p:nvSpPr>
          <p:cNvPr id="104" name="云形 103">
            <a:extLst>
              <a:ext uri="{FF2B5EF4-FFF2-40B4-BE49-F238E27FC236}">
                <a16:creationId xmlns:a16="http://schemas.microsoft.com/office/drawing/2014/main" id="{C4737D9D-D28E-4652-880C-1178245D007A}"/>
              </a:ext>
            </a:extLst>
          </p:cNvPr>
          <p:cNvSpPr/>
          <p:nvPr/>
        </p:nvSpPr>
        <p:spPr>
          <a:xfrm>
            <a:off x="8949352" y="2213562"/>
            <a:ext cx="745435" cy="511870"/>
          </a:xfrm>
          <a:prstGeom prst="cloud">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N2</a:t>
            </a:r>
            <a:endParaRPr lang="zh-CN" altLang="en-US" b="1" dirty="0">
              <a:solidFill>
                <a:schemeClr val="bg1"/>
              </a:solidFill>
            </a:endParaRPr>
          </a:p>
        </p:txBody>
      </p:sp>
      <p:pic>
        <p:nvPicPr>
          <p:cNvPr id="124" name="图形 123">
            <a:extLst>
              <a:ext uri="{FF2B5EF4-FFF2-40B4-BE49-F238E27FC236}">
                <a16:creationId xmlns:a16="http://schemas.microsoft.com/office/drawing/2014/main" id="{CB587546-499F-4041-83B9-D72348F72C0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2123" y="2265025"/>
            <a:ext cx="494252" cy="400109"/>
          </a:xfrm>
          <a:prstGeom prst="rect">
            <a:avLst/>
          </a:prstGeom>
        </p:spPr>
      </p:pic>
      <p:pic>
        <p:nvPicPr>
          <p:cNvPr id="125" name="图形 124">
            <a:extLst>
              <a:ext uri="{FF2B5EF4-FFF2-40B4-BE49-F238E27FC236}">
                <a16:creationId xmlns:a16="http://schemas.microsoft.com/office/drawing/2014/main" id="{A1C5797D-BC2B-41B8-9B1C-B31D123EBCD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8874" y="3191976"/>
            <a:ext cx="494252" cy="400109"/>
          </a:xfrm>
          <a:prstGeom prst="rect">
            <a:avLst/>
          </a:prstGeom>
        </p:spPr>
      </p:pic>
      <p:sp>
        <p:nvSpPr>
          <p:cNvPr id="35" name="文本框 34">
            <a:extLst>
              <a:ext uri="{FF2B5EF4-FFF2-40B4-BE49-F238E27FC236}">
                <a16:creationId xmlns:a16="http://schemas.microsoft.com/office/drawing/2014/main" id="{A40C1ED6-89F7-4AE0-BD52-416407F2BAFD}"/>
              </a:ext>
            </a:extLst>
          </p:cNvPr>
          <p:cNvSpPr txBox="1"/>
          <p:nvPr/>
        </p:nvSpPr>
        <p:spPr>
          <a:xfrm>
            <a:off x="1871130" y="1647870"/>
            <a:ext cx="623943" cy="369332"/>
          </a:xfrm>
          <a:prstGeom prst="rect">
            <a:avLst/>
          </a:prstGeom>
          <a:noFill/>
        </p:spPr>
        <p:txBody>
          <a:bodyPr wrap="square" rtlCol="0">
            <a:spAutoFit/>
          </a:bodyPr>
          <a:lstStyle/>
          <a:p>
            <a:pPr algn="ctr"/>
            <a:r>
              <a:rPr lang="en-US" altLang="zh-CN" b="1" dirty="0"/>
              <a:t>H1</a:t>
            </a:r>
            <a:endParaRPr lang="zh-CN" altLang="en-US" b="1" dirty="0"/>
          </a:p>
        </p:txBody>
      </p:sp>
      <p:sp>
        <p:nvSpPr>
          <p:cNvPr id="129" name="文本框 128">
            <a:extLst>
              <a:ext uri="{FF2B5EF4-FFF2-40B4-BE49-F238E27FC236}">
                <a16:creationId xmlns:a16="http://schemas.microsoft.com/office/drawing/2014/main" id="{0E000922-C4F7-4659-A512-598374B57DF8}"/>
              </a:ext>
            </a:extLst>
          </p:cNvPr>
          <p:cNvSpPr txBox="1"/>
          <p:nvPr/>
        </p:nvSpPr>
        <p:spPr>
          <a:xfrm>
            <a:off x="1871130" y="2934599"/>
            <a:ext cx="623943" cy="369332"/>
          </a:xfrm>
          <a:prstGeom prst="rect">
            <a:avLst/>
          </a:prstGeom>
          <a:noFill/>
        </p:spPr>
        <p:txBody>
          <a:bodyPr wrap="square" rtlCol="0">
            <a:spAutoFit/>
          </a:bodyPr>
          <a:lstStyle/>
          <a:p>
            <a:pPr algn="ctr"/>
            <a:r>
              <a:rPr lang="en-US" altLang="zh-CN" b="1" dirty="0"/>
              <a:t>H2</a:t>
            </a:r>
            <a:endParaRPr lang="zh-CN" altLang="en-US" b="1" dirty="0"/>
          </a:p>
        </p:txBody>
      </p:sp>
      <p:sp>
        <p:nvSpPr>
          <p:cNvPr id="130" name="文本框 129">
            <a:extLst>
              <a:ext uri="{FF2B5EF4-FFF2-40B4-BE49-F238E27FC236}">
                <a16:creationId xmlns:a16="http://schemas.microsoft.com/office/drawing/2014/main" id="{77404B7D-995E-470F-9F36-2E155CEDE156}"/>
              </a:ext>
            </a:extLst>
          </p:cNvPr>
          <p:cNvSpPr txBox="1"/>
          <p:nvPr/>
        </p:nvSpPr>
        <p:spPr>
          <a:xfrm>
            <a:off x="9718443" y="1647870"/>
            <a:ext cx="623943" cy="369332"/>
          </a:xfrm>
          <a:prstGeom prst="rect">
            <a:avLst/>
          </a:prstGeom>
          <a:noFill/>
        </p:spPr>
        <p:txBody>
          <a:bodyPr wrap="square" rtlCol="0">
            <a:spAutoFit/>
          </a:bodyPr>
          <a:lstStyle/>
          <a:p>
            <a:pPr algn="ctr"/>
            <a:r>
              <a:rPr lang="en-US" altLang="zh-CN" b="1" dirty="0"/>
              <a:t>H3</a:t>
            </a:r>
            <a:endParaRPr lang="zh-CN" altLang="en-US" b="1" dirty="0"/>
          </a:p>
        </p:txBody>
      </p:sp>
      <p:sp>
        <p:nvSpPr>
          <p:cNvPr id="131" name="文本框 130">
            <a:extLst>
              <a:ext uri="{FF2B5EF4-FFF2-40B4-BE49-F238E27FC236}">
                <a16:creationId xmlns:a16="http://schemas.microsoft.com/office/drawing/2014/main" id="{E28E7D80-45CD-4972-8A59-BCDB3C63123A}"/>
              </a:ext>
            </a:extLst>
          </p:cNvPr>
          <p:cNvSpPr txBox="1"/>
          <p:nvPr/>
        </p:nvSpPr>
        <p:spPr>
          <a:xfrm>
            <a:off x="9718443" y="2934599"/>
            <a:ext cx="623943" cy="369332"/>
          </a:xfrm>
          <a:prstGeom prst="rect">
            <a:avLst/>
          </a:prstGeom>
          <a:noFill/>
        </p:spPr>
        <p:txBody>
          <a:bodyPr wrap="square" rtlCol="0">
            <a:spAutoFit/>
          </a:bodyPr>
          <a:lstStyle/>
          <a:p>
            <a:pPr algn="ctr"/>
            <a:r>
              <a:rPr lang="en-US" altLang="zh-CN" b="1" dirty="0"/>
              <a:t>H4</a:t>
            </a:r>
            <a:endParaRPr lang="zh-CN" altLang="en-US" b="1" dirty="0"/>
          </a:p>
        </p:txBody>
      </p:sp>
      <p:sp>
        <p:nvSpPr>
          <p:cNvPr id="132" name="文本框 131">
            <a:extLst>
              <a:ext uri="{FF2B5EF4-FFF2-40B4-BE49-F238E27FC236}">
                <a16:creationId xmlns:a16="http://schemas.microsoft.com/office/drawing/2014/main" id="{C018541F-FCE1-4B1D-9556-0A01C03C28DB}"/>
              </a:ext>
            </a:extLst>
          </p:cNvPr>
          <p:cNvSpPr txBox="1"/>
          <p:nvPr/>
        </p:nvSpPr>
        <p:spPr>
          <a:xfrm>
            <a:off x="4782156" y="1928834"/>
            <a:ext cx="623943" cy="369332"/>
          </a:xfrm>
          <a:prstGeom prst="rect">
            <a:avLst/>
          </a:prstGeom>
          <a:noFill/>
        </p:spPr>
        <p:txBody>
          <a:bodyPr wrap="square" rtlCol="0">
            <a:spAutoFit/>
          </a:bodyPr>
          <a:lstStyle/>
          <a:p>
            <a:pPr algn="ctr"/>
            <a:r>
              <a:rPr lang="en-US" altLang="zh-CN" b="1" dirty="0"/>
              <a:t>R1</a:t>
            </a:r>
            <a:endParaRPr lang="zh-CN" altLang="en-US" b="1" dirty="0"/>
          </a:p>
        </p:txBody>
      </p:sp>
      <p:sp>
        <p:nvSpPr>
          <p:cNvPr id="133" name="文本框 132">
            <a:extLst>
              <a:ext uri="{FF2B5EF4-FFF2-40B4-BE49-F238E27FC236}">
                <a16:creationId xmlns:a16="http://schemas.microsoft.com/office/drawing/2014/main" id="{CEBE538B-81C7-4869-A95D-6FF6A9D2C20E}"/>
              </a:ext>
            </a:extLst>
          </p:cNvPr>
          <p:cNvSpPr txBox="1"/>
          <p:nvPr/>
        </p:nvSpPr>
        <p:spPr>
          <a:xfrm>
            <a:off x="6783761" y="1928834"/>
            <a:ext cx="623943" cy="369332"/>
          </a:xfrm>
          <a:prstGeom prst="rect">
            <a:avLst/>
          </a:prstGeom>
          <a:noFill/>
        </p:spPr>
        <p:txBody>
          <a:bodyPr wrap="square" rtlCol="0">
            <a:spAutoFit/>
          </a:bodyPr>
          <a:lstStyle/>
          <a:p>
            <a:pPr algn="ctr"/>
            <a:r>
              <a:rPr lang="en-US" altLang="zh-CN" b="1" dirty="0"/>
              <a:t>R2</a:t>
            </a:r>
            <a:endParaRPr lang="zh-CN" altLang="en-US" b="1" dirty="0"/>
          </a:p>
        </p:txBody>
      </p:sp>
      <p:sp>
        <p:nvSpPr>
          <p:cNvPr id="134" name="文本框 133">
            <a:extLst>
              <a:ext uri="{FF2B5EF4-FFF2-40B4-BE49-F238E27FC236}">
                <a16:creationId xmlns:a16="http://schemas.microsoft.com/office/drawing/2014/main" id="{C3122CB3-B17B-4D7A-9CD7-4FC2A0BEF55C}"/>
              </a:ext>
            </a:extLst>
          </p:cNvPr>
          <p:cNvSpPr txBox="1"/>
          <p:nvPr/>
        </p:nvSpPr>
        <p:spPr>
          <a:xfrm>
            <a:off x="5784028" y="2828132"/>
            <a:ext cx="623943" cy="369332"/>
          </a:xfrm>
          <a:prstGeom prst="rect">
            <a:avLst/>
          </a:prstGeom>
          <a:noFill/>
        </p:spPr>
        <p:txBody>
          <a:bodyPr wrap="square" rtlCol="0">
            <a:spAutoFit/>
          </a:bodyPr>
          <a:lstStyle/>
          <a:p>
            <a:pPr algn="ctr"/>
            <a:r>
              <a:rPr lang="en-US" altLang="zh-CN" b="1" dirty="0"/>
              <a:t>R3</a:t>
            </a:r>
            <a:endParaRPr lang="zh-CN" altLang="en-US" b="1" dirty="0"/>
          </a:p>
        </p:txBody>
      </p:sp>
      <p:grpSp>
        <p:nvGrpSpPr>
          <p:cNvPr id="135" name="组合 134">
            <a:extLst>
              <a:ext uri="{FF2B5EF4-FFF2-40B4-BE49-F238E27FC236}">
                <a16:creationId xmlns:a16="http://schemas.microsoft.com/office/drawing/2014/main" id="{F4F879E4-79F9-4BB1-8477-190021AE4327}"/>
              </a:ext>
            </a:extLst>
          </p:cNvPr>
          <p:cNvGrpSpPr/>
          <p:nvPr/>
        </p:nvGrpSpPr>
        <p:grpSpPr>
          <a:xfrm>
            <a:off x="518643" y="4117937"/>
            <a:ext cx="7671200" cy="1589042"/>
            <a:chOff x="518643" y="3702131"/>
            <a:chExt cx="5359941" cy="1589042"/>
          </a:xfrm>
        </p:grpSpPr>
        <p:sp>
          <p:nvSpPr>
            <p:cNvPr id="136" name="矩形 135">
              <a:extLst>
                <a:ext uri="{FF2B5EF4-FFF2-40B4-BE49-F238E27FC236}">
                  <a16:creationId xmlns:a16="http://schemas.microsoft.com/office/drawing/2014/main" id="{53E2FB54-2D82-4B93-8B47-95E5F688F0A4}"/>
                </a:ext>
              </a:extLst>
            </p:cNvPr>
            <p:cNvSpPr/>
            <p:nvPr/>
          </p:nvSpPr>
          <p:spPr>
            <a:xfrm>
              <a:off x="518643" y="3702131"/>
              <a:ext cx="5359941"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137" name="矩形 136">
              <a:extLst>
                <a:ext uri="{FF2B5EF4-FFF2-40B4-BE49-F238E27FC236}">
                  <a16:creationId xmlns:a16="http://schemas.microsoft.com/office/drawing/2014/main" id="{AD2799C8-C096-4B3D-A4DE-864E12A474B2}"/>
                </a:ext>
              </a:extLst>
            </p:cNvPr>
            <p:cNvSpPr/>
            <p:nvPr/>
          </p:nvSpPr>
          <p:spPr>
            <a:xfrm>
              <a:off x="518643" y="4214002"/>
              <a:ext cx="5359941" cy="1077171"/>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138" name="椭圆 137">
            <a:extLst>
              <a:ext uri="{FF2B5EF4-FFF2-40B4-BE49-F238E27FC236}">
                <a16:creationId xmlns:a16="http://schemas.microsoft.com/office/drawing/2014/main" id="{465722CD-0740-4189-A248-070DEAB968B6}"/>
              </a:ext>
            </a:extLst>
          </p:cNvPr>
          <p:cNvSpPr/>
          <p:nvPr/>
        </p:nvSpPr>
        <p:spPr>
          <a:xfrm>
            <a:off x="729945" y="4840822"/>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文本框 138">
            <a:extLst>
              <a:ext uri="{FF2B5EF4-FFF2-40B4-BE49-F238E27FC236}">
                <a16:creationId xmlns:a16="http://schemas.microsoft.com/office/drawing/2014/main" id="{CE0EBE65-BC93-421F-BA7D-D9E34D15EC4D}"/>
              </a:ext>
            </a:extLst>
          </p:cNvPr>
          <p:cNvSpPr txBox="1"/>
          <p:nvPr/>
        </p:nvSpPr>
        <p:spPr>
          <a:xfrm>
            <a:off x="940960" y="4761663"/>
            <a:ext cx="7079918" cy="369332"/>
          </a:xfrm>
          <a:prstGeom prst="rect">
            <a:avLst/>
          </a:prstGeom>
          <a:noFill/>
        </p:spPr>
        <p:txBody>
          <a:bodyPr wrap="square" rtlCol="0">
            <a:spAutoFit/>
          </a:bodyPr>
          <a:lstStyle/>
          <a:p>
            <a:r>
              <a:rPr lang="zh-CN" altLang="en-US" b="1" dirty="0"/>
              <a:t>标识网络和网络中的各主机（</a:t>
            </a:r>
            <a:r>
              <a:rPr lang="zh-CN" altLang="en-US" b="1" dirty="0">
                <a:solidFill>
                  <a:schemeClr val="accent1">
                    <a:lumMod val="75000"/>
                  </a:schemeClr>
                </a:solidFill>
              </a:rPr>
              <a:t>网络和主机共同编址</a:t>
            </a:r>
            <a:r>
              <a:rPr lang="zh-CN" altLang="en-US" b="1" dirty="0"/>
              <a:t>，例如</a:t>
            </a:r>
            <a:r>
              <a:rPr lang="en-US" altLang="zh-CN" b="1" dirty="0"/>
              <a:t>IP</a:t>
            </a:r>
            <a:r>
              <a:rPr lang="zh-CN" altLang="en-US" b="1" dirty="0"/>
              <a:t>地址）</a:t>
            </a:r>
          </a:p>
        </p:txBody>
      </p:sp>
    </p:spTree>
    <p:custDataLst>
      <p:tags r:id="rId1"/>
    </p:custDataLst>
    <p:extLst>
      <p:ext uri="{BB962C8B-B14F-4D97-AF65-F5344CB8AC3E}">
        <p14:creationId xmlns:p14="http://schemas.microsoft.com/office/powerpoint/2010/main" val="37280986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afterEffect">
                                  <p:stCondLst>
                                    <p:cond delay="0"/>
                                  </p:stCondLst>
                                  <p:childTnLst>
                                    <p:animRot by="21600000">
                                      <p:cBhvr>
                                        <p:cTn id="6" dur="1000" fill="hold"/>
                                        <p:tgtEl>
                                          <p:spTgt spid="7"/>
                                        </p:tgtEl>
                                        <p:attrNameLst>
                                          <p:attrName>r</p:attrName>
                                        </p:attrNameLst>
                                      </p:cBhvr>
                                    </p:animRot>
                                  </p:childTnLst>
                                </p:cTn>
                              </p:par>
                            </p:childTnLst>
                          </p:cTn>
                        </p:par>
                        <p:par>
                          <p:cTn id="7" fill="hold">
                            <p:stCondLst>
                              <p:cond delay="1000"/>
                            </p:stCondLst>
                            <p:childTnLst>
                              <p:par>
                                <p:cTn id="8" presetID="8" presetClass="emph" presetSubtype="0" fill="hold" grpId="0" nodeType="afterEffect">
                                  <p:stCondLst>
                                    <p:cond delay="0"/>
                                  </p:stCondLst>
                                  <p:childTnLst>
                                    <p:animRot by="21600000">
                                      <p:cBhvr>
                                        <p:cTn id="9" dur="1000" fill="hold"/>
                                        <p:tgtEl>
                                          <p:spTgt spid="104"/>
                                        </p:tgtEl>
                                        <p:attrNameLst>
                                          <p:attrName>r</p:attrName>
                                        </p:attrNameLst>
                                      </p:cBhvr>
                                    </p:animRot>
                                  </p:childTnLst>
                                </p:cTn>
                              </p:par>
                            </p:childTnLst>
                          </p:cTn>
                        </p:par>
                        <p:par>
                          <p:cTn id="10" fill="hold">
                            <p:stCondLst>
                              <p:cond delay="2000"/>
                            </p:stCondLst>
                            <p:childTnLst>
                              <p:par>
                                <p:cTn id="11" presetID="32" presetClass="emph" presetSubtype="0" fill="hold" nodeType="afterEffect">
                                  <p:stCondLst>
                                    <p:cond delay="0"/>
                                  </p:stCondLst>
                                  <p:childTnLst>
                                    <p:animRot by="120000">
                                      <p:cBhvr>
                                        <p:cTn id="12" dur="100" fill="hold">
                                          <p:stCondLst>
                                            <p:cond delay="0"/>
                                          </p:stCondLst>
                                        </p:cTn>
                                        <p:tgtEl>
                                          <p:spTgt spid="39"/>
                                        </p:tgtEl>
                                        <p:attrNameLst>
                                          <p:attrName>r</p:attrName>
                                        </p:attrNameLst>
                                      </p:cBhvr>
                                    </p:animRot>
                                    <p:animRot by="-240000">
                                      <p:cBhvr>
                                        <p:cTn id="13" dur="200" fill="hold">
                                          <p:stCondLst>
                                            <p:cond delay="200"/>
                                          </p:stCondLst>
                                        </p:cTn>
                                        <p:tgtEl>
                                          <p:spTgt spid="39"/>
                                        </p:tgtEl>
                                        <p:attrNameLst>
                                          <p:attrName>r</p:attrName>
                                        </p:attrNameLst>
                                      </p:cBhvr>
                                    </p:animRot>
                                    <p:animRot by="240000">
                                      <p:cBhvr>
                                        <p:cTn id="14" dur="200" fill="hold">
                                          <p:stCondLst>
                                            <p:cond delay="400"/>
                                          </p:stCondLst>
                                        </p:cTn>
                                        <p:tgtEl>
                                          <p:spTgt spid="39"/>
                                        </p:tgtEl>
                                        <p:attrNameLst>
                                          <p:attrName>r</p:attrName>
                                        </p:attrNameLst>
                                      </p:cBhvr>
                                    </p:animRot>
                                    <p:animRot by="-240000">
                                      <p:cBhvr>
                                        <p:cTn id="15" dur="200" fill="hold">
                                          <p:stCondLst>
                                            <p:cond delay="600"/>
                                          </p:stCondLst>
                                        </p:cTn>
                                        <p:tgtEl>
                                          <p:spTgt spid="39"/>
                                        </p:tgtEl>
                                        <p:attrNameLst>
                                          <p:attrName>r</p:attrName>
                                        </p:attrNameLst>
                                      </p:cBhvr>
                                    </p:animRot>
                                    <p:animRot by="120000">
                                      <p:cBhvr>
                                        <p:cTn id="16" dur="200" fill="hold">
                                          <p:stCondLst>
                                            <p:cond delay="800"/>
                                          </p:stCondLst>
                                        </p:cTn>
                                        <p:tgtEl>
                                          <p:spTgt spid="39"/>
                                        </p:tgtEl>
                                        <p:attrNameLst>
                                          <p:attrName>r</p:attrName>
                                        </p:attrNameLst>
                                      </p:cBhvr>
                                    </p:animRot>
                                  </p:childTnLst>
                                </p:cTn>
                              </p:par>
                            </p:childTnLst>
                          </p:cTn>
                        </p:par>
                        <p:par>
                          <p:cTn id="17" fill="hold">
                            <p:stCondLst>
                              <p:cond delay="3000"/>
                            </p:stCondLst>
                            <p:childTnLst>
                              <p:par>
                                <p:cTn id="18" presetID="32" presetClass="emph" presetSubtype="0" fill="hold" nodeType="afterEffect">
                                  <p:stCondLst>
                                    <p:cond delay="0"/>
                                  </p:stCondLst>
                                  <p:childTnLst>
                                    <p:animRot by="120000">
                                      <p:cBhvr>
                                        <p:cTn id="19" dur="100" fill="hold">
                                          <p:stCondLst>
                                            <p:cond delay="0"/>
                                          </p:stCondLst>
                                        </p:cTn>
                                        <p:tgtEl>
                                          <p:spTgt spid="127"/>
                                        </p:tgtEl>
                                        <p:attrNameLst>
                                          <p:attrName>r</p:attrName>
                                        </p:attrNameLst>
                                      </p:cBhvr>
                                    </p:animRot>
                                    <p:animRot by="-240000">
                                      <p:cBhvr>
                                        <p:cTn id="20" dur="200" fill="hold">
                                          <p:stCondLst>
                                            <p:cond delay="200"/>
                                          </p:stCondLst>
                                        </p:cTn>
                                        <p:tgtEl>
                                          <p:spTgt spid="127"/>
                                        </p:tgtEl>
                                        <p:attrNameLst>
                                          <p:attrName>r</p:attrName>
                                        </p:attrNameLst>
                                      </p:cBhvr>
                                    </p:animRot>
                                    <p:animRot by="240000">
                                      <p:cBhvr>
                                        <p:cTn id="21" dur="200" fill="hold">
                                          <p:stCondLst>
                                            <p:cond delay="400"/>
                                          </p:stCondLst>
                                        </p:cTn>
                                        <p:tgtEl>
                                          <p:spTgt spid="127"/>
                                        </p:tgtEl>
                                        <p:attrNameLst>
                                          <p:attrName>r</p:attrName>
                                        </p:attrNameLst>
                                      </p:cBhvr>
                                    </p:animRot>
                                    <p:animRot by="-240000">
                                      <p:cBhvr>
                                        <p:cTn id="22" dur="200" fill="hold">
                                          <p:stCondLst>
                                            <p:cond delay="600"/>
                                          </p:stCondLst>
                                        </p:cTn>
                                        <p:tgtEl>
                                          <p:spTgt spid="127"/>
                                        </p:tgtEl>
                                        <p:attrNameLst>
                                          <p:attrName>r</p:attrName>
                                        </p:attrNameLst>
                                      </p:cBhvr>
                                    </p:animRot>
                                    <p:animRot by="120000">
                                      <p:cBhvr>
                                        <p:cTn id="23" dur="200" fill="hold">
                                          <p:stCondLst>
                                            <p:cond delay="800"/>
                                          </p:stCondLst>
                                        </p:cTn>
                                        <p:tgtEl>
                                          <p:spTgt spid="127"/>
                                        </p:tgtEl>
                                        <p:attrNameLst>
                                          <p:attrName>r</p:attrName>
                                        </p:attrNameLst>
                                      </p:cBhvr>
                                    </p:animRot>
                                  </p:childTnLst>
                                </p:cTn>
                              </p:par>
                            </p:childTnLst>
                          </p:cTn>
                        </p:par>
                        <p:par>
                          <p:cTn id="24" fill="hold">
                            <p:stCondLst>
                              <p:cond delay="4000"/>
                            </p:stCondLst>
                            <p:childTnLst>
                              <p:par>
                                <p:cTn id="25" presetID="32" presetClass="emph" presetSubtype="0" fill="hold" nodeType="afterEffect">
                                  <p:stCondLst>
                                    <p:cond delay="0"/>
                                  </p:stCondLst>
                                  <p:childTnLst>
                                    <p:animRot by="120000">
                                      <p:cBhvr>
                                        <p:cTn id="26" dur="100" fill="hold">
                                          <p:stCondLst>
                                            <p:cond delay="0"/>
                                          </p:stCondLst>
                                        </p:cTn>
                                        <p:tgtEl>
                                          <p:spTgt spid="126"/>
                                        </p:tgtEl>
                                        <p:attrNameLst>
                                          <p:attrName>r</p:attrName>
                                        </p:attrNameLst>
                                      </p:cBhvr>
                                    </p:animRot>
                                    <p:animRot by="-240000">
                                      <p:cBhvr>
                                        <p:cTn id="27" dur="200" fill="hold">
                                          <p:stCondLst>
                                            <p:cond delay="200"/>
                                          </p:stCondLst>
                                        </p:cTn>
                                        <p:tgtEl>
                                          <p:spTgt spid="126"/>
                                        </p:tgtEl>
                                        <p:attrNameLst>
                                          <p:attrName>r</p:attrName>
                                        </p:attrNameLst>
                                      </p:cBhvr>
                                    </p:animRot>
                                    <p:animRot by="240000">
                                      <p:cBhvr>
                                        <p:cTn id="28" dur="200" fill="hold">
                                          <p:stCondLst>
                                            <p:cond delay="400"/>
                                          </p:stCondLst>
                                        </p:cTn>
                                        <p:tgtEl>
                                          <p:spTgt spid="126"/>
                                        </p:tgtEl>
                                        <p:attrNameLst>
                                          <p:attrName>r</p:attrName>
                                        </p:attrNameLst>
                                      </p:cBhvr>
                                    </p:animRot>
                                    <p:animRot by="-240000">
                                      <p:cBhvr>
                                        <p:cTn id="29" dur="200" fill="hold">
                                          <p:stCondLst>
                                            <p:cond delay="600"/>
                                          </p:stCondLst>
                                        </p:cTn>
                                        <p:tgtEl>
                                          <p:spTgt spid="126"/>
                                        </p:tgtEl>
                                        <p:attrNameLst>
                                          <p:attrName>r</p:attrName>
                                        </p:attrNameLst>
                                      </p:cBhvr>
                                    </p:animRot>
                                    <p:animRot by="120000">
                                      <p:cBhvr>
                                        <p:cTn id="30" dur="200" fill="hold">
                                          <p:stCondLst>
                                            <p:cond delay="800"/>
                                          </p:stCondLst>
                                        </p:cTn>
                                        <p:tgtEl>
                                          <p:spTgt spid="126"/>
                                        </p:tgtEl>
                                        <p:attrNameLst>
                                          <p:attrName>r</p:attrName>
                                        </p:attrNameLst>
                                      </p:cBhvr>
                                    </p:animRo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38"/>
                                        </p:tgtEl>
                                        <p:attrNameLst>
                                          <p:attrName>style.visibility</p:attrName>
                                        </p:attrNameLst>
                                      </p:cBhvr>
                                      <p:to>
                                        <p:strVal val="visible"/>
                                      </p:to>
                                    </p:set>
                                    <p:anim calcmode="lin" valueType="num">
                                      <p:cBhvr>
                                        <p:cTn id="35" dur="500" fill="hold"/>
                                        <p:tgtEl>
                                          <p:spTgt spid="138"/>
                                        </p:tgtEl>
                                        <p:attrNameLst>
                                          <p:attrName>ppt_w</p:attrName>
                                        </p:attrNameLst>
                                      </p:cBhvr>
                                      <p:tavLst>
                                        <p:tav tm="0">
                                          <p:val>
                                            <p:fltVal val="0"/>
                                          </p:val>
                                        </p:tav>
                                        <p:tav tm="100000">
                                          <p:val>
                                            <p:strVal val="#ppt_w"/>
                                          </p:val>
                                        </p:tav>
                                      </p:tavLst>
                                    </p:anim>
                                    <p:anim calcmode="lin" valueType="num">
                                      <p:cBhvr>
                                        <p:cTn id="36" dur="500" fill="hold"/>
                                        <p:tgtEl>
                                          <p:spTgt spid="138"/>
                                        </p:tgtEl>
                                        <p:attrNameLst>
                                          <p:attrName>ppt_h</p:attrName>
                                        </p:attrNameLst>
                                      </p:cBhvr>
                                      <p:tavLst>
                                        <p:tav tm="0">
                                          <p:val>
                                            <p:fltVal val="0"/>
                                          </p:val>
                                        </p:tav>
                                        <p:tav tm="100000">
                                          <p:val>
                                            <p:strVal val="#ppt_h"/>
                                          </p:val>
                                        </p:tav>
                                      </p:tavLst>
                                    </p:anim>
                                    <p:animEffect transition="in" filter="fade">
                                      <p:cBhvr>
                                        <p:cTn id="37" dur="500"/>
                                        <p:tgtEl>
                                          <p:spTgt spid="138"/>
                                        </p:tgtEl>
                                      </p:cBhvr>
                                    </p:animEffect>
                                  </p:childTnLst>
                                </p:cTn>
                              </p:par>
                            </p:childTnLst>
                          </p:cTn>
                        </p:par>
                        <p:par>
                          <p:cTn id="38" fill="hold">
                            <p:stCondLst>
                              <p:cond delay="500"/>
                            </p:stCondLst>
                            <p:childTnLst>
                              <p:par>
                                <p:cTn id="39" presetID="1" presetClass="entr" presetSubtype="0" fill="hold" grpId="0" nodeType="afterEffect">
                                  <p:stCondLst>
                                    <p:cond delay="0"/>
                                  </p:stCondLst>
                                  <p:iterate type="lt">
                                    <p:tmAbs val="100"/>
                                  </p:iterate>
                                  <p:childTnLst>
                                    <p:set>
                                      <p:cBhvr>
                                        <p:cTn id="40" dur="1" fill="hold">
                                          <p:stCondLst>
                                            <p:cond delay="0"/>
                                          </p:stCondLst>
                                        </p:cTn>
                                        <p:tgtEl>
                                          <p:spTgt spid="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4" grpId="0" animBg="1"/>
      <p:bldP spid="138" grpId="0" animBg="1"/>
      <p:bldP spid="139" grpId="0"/>
    </p:bld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40">
            <a:extLst>
              <a:ext uri="{FF2B5EF4-FFF2-40B4-BE49-F238E27FC236}">
                <a16:creationId xmlns:a16="http://schemas.microsoft.com/office/drawing/2014/main" id="{15FA99A5-4756-46F4-8007-A335A7C5A9FC}"/>
              </a:ext>
            </a:extLst>
          </p:cNvPr>
          <p:cNvSpPr txBox="1"/>
          <p:nvPr/>
        </p:nvSpPr>
        <p:spPr>
          <a:xfrm>
            <a:off x="3539870" y="2454686"/>
            <a:ext cx="143833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.254</a:t>
            </a:r>
            <a:endParaRPr lang="zh-CN" altLang="en-US" b="1" dirty="0"/>
          </a:p>
        </p:txBody>
      </p:sp>
      <p:grpSp>
        <p:nvGrpSpPr>
          <p:cNvPr id="19" name="组合 18">
            <a:extLst>
              <a:ext uri="{FF2B5EF4-FFF2-40B4-BE49-F238E27FC236}">
                <a16:creationId xmlns:a16="http://schemas.microsoft.com/office/drawing/2014/main" id="{7B0BCCFB-9A24-47EB-9205-7BCC9ABEB450}"/>
              </a:ext>
            </a:extLst>
          </p:cNvPr>
          <p:cNvGrpSpPr/>
          <p:nvPr/>
        </p:nvGrpSpPr>
        <p:grpSpPr>
          <a:xfrm>
            <a:off x="3447787" y="2788188"/>
            <a:ext cx="1033132" cy="651776"/>
            <a:chOff x="3447787" y="2788188"/>
            <a:chExt cx="1033132" cy="651776"/>
          </a:xfrm>
        </p:grpSpPr>
        <p:cxnSp>
          <p:nvCxnSpPr>
            <p:cNvPr id="6" name="直接连接符 5">
              <a:extLst>
                <a:ext uri="{FF2B5EF4-FFF2-40B4-BE49-F238E27FC236}">
                  <a16:creationId xmlns:a16="http://schemas.microsoft.com/office/drawing/2014/main" id="{7DFD79A5-B86B-40E7-9D67-5E3617329504}"/>
                </a:ext>
              </a:extLst>
            </p:cNvPr>
            <p:cNvCxnSpPr>
              <a:cxnSpLocks/>
            </p:cNvCxnSpPr>
            <p:nvPr/>
          </p:nvCxnSpPr>
          <p:spPr>
            <a:xfrm>
              <a:off x="3667539" y="2788188"/>
              <a:ext cx="813380"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2" name="文本框 41">
              <a:extLst>
                <a:ext uri="{FF2B5EF4-FFF2-40B4-BE49-F238E27FC236}">
                  <a16:creationId xmlns:a16="http://schemas.microsoft.com/office/drawing/2014/main" id="{FFDF8B80-2D52-447B-9090-D9B76AC3584E}"/>
                </a:ext>
              </a:extLst>
            </p:cNvPr>
            <p:cNvSpPr txBox="1"/>
            <p:nvPr/>
          </p:nvSpPr>
          <p:spPr>
            <a:xfrm>
              <a:off x="3447787" y="3070632"/>
              <a:ext cx="936713" cy="369332"/>
            </a:xfrm>
            <a:prstGeom prst="rect">
              <a:avLst/>
            </a:prstGeom>
            <a:noFill/>
          </p:spPr>
          <p:txBody>
            <a:bodyPr wrap="square" rtlCol="0">
              <a:spAutoFit/>
            </a:bodyPr>
            <a:lstStyle/>
            <a:p>
              <a:pPr algn="ctr"/>
              <a:r>
                <a:rPr lang="zh-CN" altLang="en-US" b="1" dirty="0">
                  <a:solidFill>
                    <a:schemeClr val="accent3"/>
                  </a:solidFill>
                </a:rPr>
                <a:t>网络号</a:t>
              </a:r>
            </a:p>
          </p:txBody>
        </p:sp>
        <p:cxnSp>
          <p:nvCxnSpPr>
            <p:cNvPr id="12" name="直接箭头连接符 11">
              <a:extLst>
                <a:ext uri="{FF2B5EF4-FFF2-40B4-BE49-F238E27FC236}">
                  <a16:creationId xmlns:a16="http://schemas.microsoft.com/office/drawing/2014/main" id="{3EFFD259-7E69-43AA-8036-186DDC6D1A45}"/>
                </a:ext>
              </a:extLst>
            </p:cNvPr>
            <p:cNvCxnSpPr>
              <a:cxnSpLocks/>
              <a:stCxn id="42" idx="0"/>
            </p:cNvCxnSpPr>
            <p:nvPr/>
          </p:nvCxnSpPr>
          <p:spPr>
            <a:xfrm flipV="1">
              <a:off x="3916144" y="2824018"/>
              <a:ext cx="75495" cy="246614"/>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0" name="组合 19">
            <a:extLst>
              <a:ext uri="{FF2B5EF4-FFF2-40B4-BE49-F238E27FC236}">
                <a16:creationId xmlns:a16="http://schemas.microsoft.com/office/drawing/2014/main" id="{F89EA8DE-6777-4C9E-9887-E58B7A8B1C18}"/>
              </a:ext>
            </a:extLst>
          </p:cNvPr>
          <p:cNvGrpSpPr/>
          <p:nvPr/>
        </p:nvGrpSpPr>
        <p:grpSpPr>
          <a:xfrm>
            <a:off x="4417820" y="2788188"/>
            <a:ext cx="936713" cy="651776"/>
            <a:chOff x="4417820" y="2788188"/>
            <a:chExt cx="936713" cy="651776"/>
          </a:xfrm>
        </p:grpSpPr>
        <p:cxnSp>
          <p:nvCxnSpPr>
            <p:cNvPr id="43" name="直接连接符 42">
              <a:extLst>
                <a:ext uri="{FF2B5EF4-FFF2-40B4-BE49-F238E27FC236}">
                  <a16:creationId xmlns:a16="http://schemas.microsoft.com/office/drawing/2014/main" id="{27FFB83A-1675-47D6-B23D-B44D20429F25}"/>
                </a:ext>
              </a:extLst>
            </p:cNvPr>
            <p:cNvCxnSpPr>
              <a:cxnSpLocks/>
            </p:cNvCxnSpPr>
            <p:nvPr/>
          </p:nvCxnSpPr>
          <p:spPr>
            <a:xfrm>
              <a:off x="4504980" y="2788188"/>
              <a:ext cx="36942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文本框 50">
              <a:extLst>
                <a:ext uri="{FF2B5EF4-FFF2-40B4-BE49-F238E27FC236}">
                  <a16:creationId xmlns:a16="http://schemas.microsoft.com/office/drawing/2014/main" id="{2BAB2D5E-19E9-4507-80A7-04475AE817C8}"/>
                </a:ext>
              </a:extLst>
            </p:cNvPr>
            <p:cNvSpPr txBox="1"/>
            <p:nvPr/>
          </p:nvSpPr>
          <p:spPr>
            <a:xfrm>
              <a:off x="4417820" y="3070632"/>
              <a:ext cx="936713" cy="369332"/>
            </a:xfrm>
            <a:prstGeom prst="rect">
              <a:avLst/>
            </a:prstGeom>
            <a:noFill/>
          </p:spPr>
          <p:txBody>
            <a:bodyPr wrap="square" rtlCol="0">
              <a:spAutoFit/>
            </a:bodyPr>
            <a:lstStyle/>
            <a:p>
              <a:pPr algn="ctr"/>
              <a:r>
                <a:rPr lang="zh-CN" altLang="en-US" b="1" dirty="0"/>
                <a:t>主机号</a:t>
              </a:r>
            </a:p>
          </p:txBody>
        </p:sp>
        <p:cxnSp>
          <p:nvCxnSpPr>
            <p:cNvPr id="52" name="直接箭头连接符 51">
              <a:extLst>
                <a:ext uri="{FF2B5EF4-FFF2-40B4-BE49-F238E27FC236}">
                  <a16:creationId xmlns:a16="http://schemas.microsoft.com/office/drawing/2014/main" id="{82226DB9-5400-4A11-AAA5-91099E5F3482}"/>
                </a:ext>
              </a:extLst>
            </p:cNvPr>
            <p:cNvCxnSpPr>
              <a:cxnSpLocks/>
            </p:cNvCxnSpPr>
            <p:nvPr/>
          </p:nvCxnSpPr>
          <p:spPr>
            <a:xfrm flipH="1" flipV="1">
              <a:off x="4701572" y="2828132"/>
              <a:ext cx="112423" cy="24250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8" name="文本框 37">
            <a:extLst>
              <a:ext uri="{FF2B5EF4-FFF2-40B4-BE49-F238E27FC236}">
                <a16:creationId xmlns:a16="http://schemas.microsoft.com/office/drawing/2014/main" id="{34DCB8C5-699C-40CB-A8A8-1A881E0A6666}"/>
              </a:ext>
            </a:extLst>
          </p:cNvPr>
          <p:cNvSpPr txBox="1"/>
          <p:nvPr/>
        </p:nvSpPr>
        <p:spPr>
          <a:xfrm>
            <a:off x="300044" y="2800219"/>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a:t>
            </a:r>
            <a:endParaRPr lang="zh-CN" altLang="en-US" b="1" dirty="0"/>
          </a:p>
        </p:txBody>
      </p:sp>
      <p:sp>
        <p:nvSpPr>
          <p:cNvPr id="37" name="文本框 36">
            <a:extLst>
              <a:ext uri="{FF2B5EF4-FFF2-40B4-BE49-F238E27FC236}">
                <a16:creationId xmlns:a16="http://schemas.microsoft.com/office/drawing/2014/main" id="{7229FEF6-65A5-494B-B5D7-AFD3DD4E1D01}"/>
              </a:ext>
            </a:extLst>
          </p:cNvPr>
          <p:cNvSpPr txBox="1"/>
          <p:nvPr/>
        </p:nvSpPr>
        <p:spPr>
          <a:xfrm>
            <a:off x="300044" y="1666288"/>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.1</a:t>
            </a:r>
            <a:endParaRPr lang="zh-CN" altLang="en-US" b="1" dirty="0"/>
          </a:p>
        </p:txBody>
      </p:sp>
      <p:grpSp>
        <p:nvGrpSpPr>
          <p:cNvPr id="24" name="组合 23">
            <a:extLst>
              <a:ext uri="{FF2B5EF4-FFF2-40B4-BE49-F238E27FC236}">
                <a16:creationId xmlns:a16="http://schemas.microsoft.com/office/drawing/2014/main" id="{617B1475-052A-41CE-B62C-C4A50C02CA41}"/>
              </a:ext>
            </a:extLst>
          </p:cNvPr>
          <p:cNvGrpSpPr/>
          <p:nvPr/>
        </p:nvGrpSpPr>
        <p:grpSpPr>
          <a:xfrm>
            <a:off x="7162228" y="2454686"/>
            <a:ext cx="1906746" cy="985278"/>
            <a:chOff x="7162228" y="2454686"/>
            <a:chExt cx="1906746" cy="985278"/>
          </a:xfrm>
        </p:grpSpPr>
        <p:cxnSp>
          <p:nvCxnSpPr>
            <p:cNvPr id="58" name="直接连接符 57">
              <a:extLst>
                <a:ext uri="{FF2B5EF4-FFF2-40B4-BE49-F238E27FC236}">
                  <a16:creationId xmlns:a16="http://schemas.microsoft.com/office/drawing/2014/main" id="{64E1D900-9D94-447F-BB0C-77FD9933D106}"/>
                </a:ext>
              </a:extLst>
            </p:cNvPr>
            <p:cNvCxnSpPr>
              <a:cxnSpLocks/>
            </p:cNvCxnSpPr>
            <p:nvPr/>
          </p:nvCxnSpPr>
          <p:spPr>
            <a:xfrm>
              <a:off x="8219421" y="2788188"/>
              <a:ext cx="36942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1" name="组合 20">
              <a:extLst>
                <a:ext uri="{FF2B5EF4-FFF2-40B4-BE49-F238E27FC236}">
                  <a16:creationId xmlns:a16="http://schemas.microsoft.com/office/drawing/2014/main" id="{5C920C17-7B71-45C5-9186-8FF3533843B3}"/>
                </a:ext>
              </a:extLst>
            </p:cNvPr>
            <p:cNvGrpSpPr/>
            <p:nvPr/>
          </p:nvGrpSpPr>
          <p:grpSpPr>
            <a:xfrm>
              <a:off x="7162228" y="2788188"/>
              <a:ext cx="1033132" cy="651776"/>
              <a:chOff x="7162228" y="2788188"/>
              <a:chExt cx="1033132" cy="651776"/>
            </a:xfrm>
          </p:grpSpPr>
          <p:cxnSp>
            <p:nvCxnSpPr>
              <p:cNvPr id="56" name="直接连接符 55">
                <a:extLst>
                  <a:ext uri="{FF2B5EF4-FFF2-40B4-BE49-F238E27FC236}">
                    <a16:creationId xmlns:a16="http://schemas.microsoft.com/office/drawing/2014/main" id="{E05A4B34-582A-4C44-B786-6613D92C11F8}"/>
                  </a:ext>
                </a:extLst>
              </p:cNvPr>
              <p:cNvCxnSpPr>
                <a:cxnSpLocks/>
              </p:cNvCxnSpPr>
              <p:nvPr/>
            </p:nvCxnSpPr>
            <p:spPr>
              <a:xfrm>
                <a:off x="7381980" y="2788188"/>
                <a:ext cx="813380" cy="0"/>
              </a:xfrm>
              <a:prstGeom prst="line">
                <a:avLst/>
              </a:prstGeom>
              <a:ln w="25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57" name="文本框 56">
                <a:extLst>
                  <a:ext uri="{FF2B5EF4-FFF2-40B4-BE49-F238E27FC236}">
                    <a16:creationId xmlns:a16="http://schemas.microsoft.com/office/drawing/2014/main" id="{0D339565-B5EE-4408-93DC-0855CC1D1E55}"/>
                  </a:ext>
                </a:extLst>
              </p:cNvPr>
              <p:cNvSpPr txBox="1"/>
              <p:nvPr/>
            </p:nvSpPr>
            <p:spPr>
              <a:xfrm>
                <a:off x="7162228" y="3070632"/>
                <a:ext cx="936713" cy="369332"/>
              </a:xfrm>
              <a:prstGeom prst="rect">
                <a:avLst/>
              </a:prstGeom>
              <a:noFill/>
            </p:spPr>
            <p:txBody>
              <a:bodyPr wrap="square" rtlCol="0">
                <a:spAutoFit/>
              </a:bodyPr>
              <a:lstStyle/>
              <a:p>
                <a:pPr algn="ctr"/>
                <a:r>
                  <a:rPr lang="zh-CN" altLang="en-US" b="1" dirty="0">
                    <a:solidFill>
                      <a:schemeClr val="accent4"/>
                    </a:solidFill>
                  </a:rPr>
                  <a:t>网络号</a:t>
                </a:r>
              </a:p>
            </p:txBody>
          </p:sp>
          <p:cxnSp>
            <p:nvCxnSpPr>
              <p:cNvPr id="59" name="直接箭头连接符 58">
                <a:extLst>
                  <a:ext uri="{FF2B5EF4-FFF2-40B4-BE49-F238E27FC236}">
                    <a16:creationId xmlns:a16="http://schemas.microsoft.com/office/drawing/2014/main" id="{4C91E905-0919-426C-81C2-2DEF5D02D043}"/>
                  </a:ext>
                </a:extLst>
              </p:cNvPr>
              <p:cNvCxnSpPr>
                <a:cxnSpLocks/>
                <a:stCxn id="57" idx="0"/>
              </p:cNvCxnSpPr>
              <p:nvPr/>
            </p:nvCxnSpPr>
            <p:spPr>
              <a:xfrm flipV="1">
                <a:off x="7630585" y="2824018"/>
                <a:ext cx="75495" cy="246614"/>
              </a:xfrm>
              <a:prstGeom prst="straightConnector1">
                <a:avLst/>
              </a:prstGeom>
              <a:ln w="254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pSp>
        <p:sp>
          <p:nvSpPr>
            <p:cNvPr id="55" name="文本框 54">
              <a:extLst>
                <a:ext uri="{FF2B5EF4-FFF2-40B4-BE49-F238E27FC236}">
                  <a16:creationId xmlns:a16="http://schemas.microsoft.com/office/drawing/2014/main" id="{8E421AC9-0532-4F34-B986-9707DB548590}"/>
                </a:ext>
              </a:extLst>
            </p:cNvPr>
            <p:cNvSpPr txBox="1"/>
            <p:nvPr/>
          </p:nvSpPr>
          <p:spPr>
            <a:xfrm>
              <a:off x="7254311" y="2454686"/>
              <a:ext cx="143833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.254</a:t>
              </a:r>
              <a:endParaRPr lang="zh-CN" altLang="en-US" b="1" dirty="0"/>
            </a:p>
          </p:txBody>
        </p:sp>
        <p:sp>
          <p:nvSpPr>
            <p:cNvPr id="60" name="文本框 59">
              <a:extLst>
                <a:ext uri="{FF2B5EF4-FFF2-40B4-BE49-F238E27FC236}">
                  <a16:creationId xmlns:a16="http://schemas.microsoft.com/office/drawing/2014/main" id="{39F8BF09-D12C-4EC3-B144-A13260DF312F}"/>
                </a:ext>
              </a:extLst>
            </p:cNvPr>
            <p:cNvSpPr txBox="1"/>
            <p:nvPr/>
          </p:nvSpPr>
          <p:spPr>
            <a:xfrm>
              <a:off x="8132261" y="3070632"/>
              <a:ext cx="936713" cy="369332"/>
            </a:xfrm>
            <a:prstGeom prst="rect">
              <a:avLst/>
            </a:prstGeom>
            <a:noFill/>
          </p:spPr>
          <p:txBody>
            <a:bodyPr wrap="square" rtlCol="0">
              <a:spAutoFit/>
            </a:bodyPr>
            <a:lstStyle/>
            <a:p>
              <a:pPr algn="ctr"/>
              <a:r>
                <a:rPr lang="zh-CN" altLang="en-US" b="1" dirty="0"/>
                <a:t>主机号</a:t>
              </a:r>
            </a:p>
          </p:txBody>
        </p:sp>
        <p:cxnSp>
          <p:nvCxnSpPr>
            <p:cNvPr id="61" name="直接箭头连接符 60">
              <a:extLst>
                <a:ext uri="{FF2B5EF4-FFF2-40B4-BE49-F238E27FC236}">
                  <a16:creationId xmlns:a16="http://schemas.microsoft.com/office/drawing/2014/main" id="{E9C6CEC4-ABD4-4C23-93EF-2984E66AA6BA}"/>
                </a:ext>
              </a:extLst>
            </p:cNvPr>
            <p:cNvCxnSpPr>
              <a:cxnSpLocks/>
            </p:cNvCxnSpPr>
            <p:nvPr/>
          </p:nvCxnSpPr>
          <p:spPr>
            <a:xfrm flipH="1" flipV="1">
              <a:off x="8416013" y="2828132"/>
              <a:ext cx="112423" cy="24250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67" name="文本框 66">
            <a:extLst>
              <a:ext uri="{FF2B5EF4-FFF2-40B4-BE49-F238E27FC236}">
                <a16:creationId xmlns:a16="http://schemas.microsoft.com/office/drawing/2014/main" id="{A92BE7B9-6304-4EED-AFD2-79097347840E}"/>
              </a:ext>
            </a:extLst>
          </p:cNvPr>
          <p:cNvSpPr txBox="1"/>
          <p:nvPr/>
        </p:nvSpPr>
        <p:spPr>
          <a:xfrm>
            <a:off x="10748303" y="1666288"/>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.1</a:t>
            </a:r>
            <a:endParaRPr lang="zh-CN" altLang="en-US" b="1" dirty="0"/>
          </a:p>
        </p:txBody>
      </p:sp>
      <p:sp>
        <p:nvSpPr>
          <p:cNvPr id="68" name="文本框 67">
            <a:extLst>
              <a:ext uri="{FF2B5EF4-FFF2-40B4-BE49-F238E27FC236}">
                <a16:creationId xmlns:a16="http://schemas.microsoft.com/office/drawing/2014/main" id="{B945D21F-7374-40F3-AC98-C0ED9A927B2C}"/>
              </a:ext>
            </a:extLst>
          </p:cNvPr>
          <p:cNvSpPr txBox="1"/>
          <p:nvPr/>
        </p:nvSpPr>
        <p:spPr>
          <a:xfrm>
            <a:off x="10748303" y="2800219"/>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a:t>
            </a:r>
            <a:endParaRPr lang="zh-CN" altLang="en-US" b="1" dirty="0"/>
          </a:p>
        </p:txBody>
      </p:sp>
      <p:cxnSp>
        <p:nvCxnSpPr>
          <p:cNvPr id="39" name="直接连接符 38">
            <a:extLst>
              <a:ext uri="{FF2B5EF4-FFF2-40B4-BE49-F238E27FC236}">
                <a16:creationId xmlns:a16="http://schemas.microsoft.com/office/drawing/2014/main" id="{D6D45D7F-24FC-4FA2-8BEF-05B3D0E5C26E}"/>
              </a:ext>
            </a:extLst>
          </p:cNvPr>
          <p:cNvCxnSpPr>
            <a:cxnSpLocks/>
          </p:cNvCxnSpPr>
          <p:nvPr/>
        </p:nvCxnSpPr>
        <p:spPr>
          <a:xfrm>
            <a:off x="4895918"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75B3A315-67BA-4633-A269-D151CE79C96B}"/>
              </a:ext>
            </a:extLst>
          </p:cNvPr>
          <p:cNvCxnSpPr>
            <a:cxnSpLocks/>
          </p:cNvCxnSpPr>
          <p:nvPr/>
        </p:nvCxnSpPr>
        <p:spPr>
          <a:xfrm>
            <a:off x="6896429"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cxnSp>
        <p:nvCxnSpPr>
          <p:cNvPr id="127" name="直接连接符 126">
            <a:extLst>
              <a:ext uri="{FF2B5EF4-FFF2-40B4-BE49-F238E27FC236}">
                <a16:creationId xmlns:a16="http://schemas.microsoft.com/office/drawing/2014/main" id="{FA2174FC-388B-4946-A916-F378BB7D3736}"/>
              </a:ext>
            </a:extLst>
          </p:cNvPr>
          <p:cNvCxnSpPr>
            <a:cxnSpLocks/>
          </p:cNvCxnSpPr>
          <p:nvPr/>
        </p:nvCxnSpPr>
        <p:spPr>
          <a:xfrm flipH="1">
            <a:off x="6139025" y="2512131"/>
            <a:ext cx="936288" cy="921504"/>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B2EB8CD1-FBD0-49FF-8F6F-FA11BAB3F151}"/>
              </a:ext>
            </a:extLst>
          </p:cNvPr>
          <p:cNvCxnSpPr>
            <a:cxnSpLocks/>
          </p:cNvCxnSpPr>
          <p:nvPr/>
        </p:nvCxnSpPr>
        <p:spPr>
          <a:xfrm>
            <a:off x="5116687" y="2469495"/>
            <a:ext cx="935448" cy="946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3C413054-EB1F-4B58-816D-DE9D516F5428}"/>
              </a:ext>
            </a:extLst>
          </p:cNvPr>
          <p:cNvCxnSpPr>
            <a:cxnSpLocks/>
          </p:cNvCxnSpPr>
          <p:nvPr/>
        </p:nvCxnSpPr>
        <p:spPr>
          <a:xfrm>
            <a:off x="2867790"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pic>
        <p:nvPicPr>
          <p:cNvPr id="100" name="图形 99">
            <a:extLst>
              <a:ext uri="{FF2B5EF4-FFF2-40B4-BE49-F238E27FC236}">
                <a16:creationId xmlns:a16="http://schemas.microsoft.com/office/drawing/2014/main" id="{8BBA0F5B-0E76-4A5F-96F6-6B42F0B4DC2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45624" y="2265025"/>
            <a:ext cx="494252" cy="400109"/>
          </a:xfrm>
          <a:prstGeom prst="rect">
            <a:avLst/>
          </a:prstGeom>
        </p:spPr>
      </p:pic>
      <p:cxnSp>
        <p:nvCxnSpPr>
          <p:cNvPr id="13" name="直接连接符 12">
            <a:extLst>
              <a:ext uri="{FF2B5EF4-FFF2-40B4-BE49-F238E27FC236}">
                <a16:creationId xmlns:a16="http://schemas.microsoft.com/office/drawing/2014/main" id="{42789957-776A-4C61-823C-7565D8FF654B}"/>
              </a:ext>
            </a:extLst>
          </p:cNvPr>
          <p:cNvCxnSpPr/>
          <p:nvPr/>
        </p:nvCxnSpPr>
        <p:spPr>
          <a:xfrm flipV="1">
            <a:off x="1767141" y="2469496"/>
            <a:ext cx="1100649" cy="53332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F29C9122-F912-4E8D-BD8C-21FF5F0983D5}"/>
              </a:ext>
            </a:extLst>
          </p:cNvPr>
          <p:cNvCxnSpPr>
            <a:cxnSpLocks/>
          </p:cNvCxnSpPr>
          <p:nvPr/>
        </p:nvCxnSpPr>
        <p:spPr>
          <a:xfrm>
            <a:off x="1767141" y="2026606"/>
            <a:ext cx="1100649" cy="44289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5" name="图形 104">
            <a:extLst>
              <a:ext uri="{FF2B5EF4-FFF2-40B4-BE49-F238E27FC236}">
                <a16:creationId xmlns:a16="http://schemas.microsoft.com/office/drawing/2014/main" id="{1F479780-3C29-47AE-A970-EE068E82AE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345" y="1660229"/>
            <a:ext cx="629867" cy="609213"/>
          </a:xfrm>
          <a:prstGeom prst="rect">
            <a:avLst/>
          </a:prstGeom>
        </p:spPr>
      </p:pic>
      <p:pic>
        <p:nvPicPr>
          <p:cNvPr id="98" name="图形 97">
            <a:extLst>
              <a:ext uri="{FF2B5EF4-FFF2-40B4-BE49-F238E27FC236}">
                <a16:creationId xmlns:a16="http://schemas.microsoft.com/office/drawing/2014/main" id="{1090155D-E5D4-47D1-88FA-653B0F1245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140" y="2669551"/>
            <a:ext cx="486002" cy="637878"/>
          </a:xfrm>
          <a:prstGeom prst="rect">
            <a:avLst/>
          </a:prstGeom>
        </p:spPr>
      </p:pic>
      <p:sp>
        <p:nvSpPr>
          <p:cNvPr id="7" name="云形 6">
            <a:extLst>
              <a:ext uri="{FF2B5EF4-FFF2-40B4-BE49-F238E27FC236}">
                <a16:creationId xmlns:a16="http://schemas.microsoft.com/office/drawing/2014/main" id="{BFE9D540-70B6-4F5D-8FB9-CE354B942BBB}"/>
              </a:ext>
            </a:extLst>
          </p:cNvPr>
          <p:cNvSpPr/>
          <p:nvPr/>
        </p:nvSpPr>
        <p:spPr>
          <a:xfrm>
            <a:off x="2495073" y="2213562"/>
            <a:ext cx="745435" cy="511870"/>
          </a:xfrm>
          <a:prstGeom prst="cloud">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N1</a:t>
            </a:r>
            <a:endParaRPr lang="zh-CN" altLang="en-US" b="1" dirty="0">
              <a:solidFill>
                <a:schemeClr val="bg1"/>
              </a:solidFill>
            </a:endParaRPr>
          </a:p>
        </p:txBody>
      </p:sp>
      <p:cxnSp>
        <p:nvCxnSpPr>
          <p:cNvPr id="122" name="直接连接符 121">
            <a:extLst>
              <a:ext uri="{FF2B5EF4-FFF2-40B4-BE49-F238E27FC236}">
                <a16:creationId xmlns:a16="http://schemas.microsoft.com/office/drawing/2014/main" id="{C5A5DC2B-9ABC-4B27-8880-0AFBC23C96E0}"/>
              </a:ext>
            </a:extLst>
          </p:cNvPr>
          <p:cNvCxnSpPr>
            <a:cxnSpLocks/>
          </p:cNvCxnSpPr>
          <p:nvPr/>
        </p:nvCxnSpPr>
        <p:spPr>
          <a:xfrm flipV="1">
            <a:off x="9353994" y="2092474"/>
            <a:ext cx="1199512" cy="4329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8660BBBF-BFA8-4DE5-96DA-4C96ABA29B6E}"/>
              </a:ext>
            </a:extLst>
          </p:cNvPr>
          <p:cNvCxnSpPr>
            <a:cxnSpLocks/>
          </p:cNvCxnSpPr>
          <p:nvPr/>
        </p:nvCxnSpPr>
        <p:spPr>
          <a:xfrm>
            <a:off x="9353994" y="2504712"/>
            <a:ext cx="1048301" cy="56695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1" name="图形 100">
            <a:extLst>
              <a:ext uri="{FF2B5EF4-FFF2-40B4-BE49-F238E27FC236}">
                <a16:creationId xmlns:a16="http://schemas.microsoft.com/office/drawing/2014/main" id="{6F3C1048-C6F9-46DB-B020-4CDDD9637F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80788" y="1660229"/>
            <a:ext cx="629867" cy="609213"/>
          </a:xfrm>
          <a:prstGeom prst="rect">
            <a:avLst/>
          </a:prstGeom>
        </p:spPr>
      </p:pic>
      <p:pic>
        <p:nvPicPr>
          <p:cNvPr id="102" name="图形 101">
            <a:extLst>
              <a:ext uri="{FF2B5EF4-FFF2-40B4-BE49-F238E27FC236}">
                <a16:creationId xmlns:a16="http://schemas.microsoft.com/office/drawing/2014/main" id="{7EF832E3-2481-46E4-B972-0096A46781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79718" y="2698216"/>
            <a:ext cx="629867" cy="609213"/>
          </a:xfrm>
          <a:prstGeom prst="rect">
            <a:avLst/>
          </a:prstGeom>
        </p:spPr>
      </p:pic>
      <p:sp>
        <p:nvSpPr>
          <p:cNvPr id="104" name="云形 103">
            <a:extLst>
              <a:ext uri="{FF2B5EF4-FFF2-40B4-BE49-F238E27FC236}">
                <a16:creationId xmlns:a16="http://schemas.microsoft.com/office/drawing/2014/main" id="{C4737D9D-D28E-4652-880C-1178245D007A}"/>
              </a:ext>
            </a:extLst>
          </p:cNvPr>
          <p:cNvSpPr/>
          <p:nvPr/>
        </p:nvSpPr>
        <p:spPr>
          <a:xfrm>
            <a:off x="8949352" y="2213562"/>
            <a:ext cx="745435" cy="511870"/>
          </a:xfrm>
          <a:prstGeom prst="cloud">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N2</a:t>
            </a:r>
            <a:endParaRPr lang="zh-CN" altLang="en-US" b="1" dirty="0">
              <a:solidFill>
                <a:schemeClr val="bg1"/>
              </a:solidFill>
            </a:endParaRPr>
          </a:p>
        </p:txBody>
      </p:sp>
      <p:pic>
        <p:nvPicPr>
          <p:cNvPr id="124" name="图形 123">
            <a:extLst>
              <a:ext uri="{FF2B5EF4-FFF2-40B4-BE49-F238E27FC236}">
                <a16:creationId xmlns:a16="http://schemas.microsoft.com/office/drawing/2014/main" id="{CB587546-499F-4041-83B9-D72348F72C0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2123" y="2265025"/>
            <a:ext cx="494252" cy="400109"/>
          </a:xfrm>
          <a:prstGeom prst="rect">
            <a:avLst/>
          </a:prstGeom>
        </p:spPr>
      </p:pic>
      <p:pic>
        <p:nvPicPr>
          <p:cNvPr id="125" name="图形 124">
            <a:extLst>
              <a:ext uri="{FF2B5EF4-FFF2-40B4-BE49-F238E27FC236}">
                <a16:creationId xmlns:a16="http://schemas.microsoft.com/office/drawing/2014/main" id="{A1C5797D-BC2B-41B8-9B1C-B31D123EBCD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8874" y="3191976"/>
            <a:ext cx="494252" cy="400109"/>
          </a:xfrm>
          <a:prstGeom prst="rect">
            <a:avLst/>
          </a:prstGeom>
        </p:spPr>
      </p:pic>
      <p:sp>
        <p:nvSpPr>
          <p:cNvPr id="35" name="文本框 34">
            <a:extLst>
              <a:ext uri="{FF2B5EF4-FFF2-40B4-BE49-F238E27FC236}">
                <a16:creationId xmlns:a16="http://schemas.microsoft.com/office/drawing/2014/main" id="{A40C1ED6-89F7-4AE0-BD52-416407F2BAFD}"/>
              </a:ext>
            </a:extLst>
          </p:cNvPr>
          <p:cNvSpPr txBox="1"/>
          <p:nvPr/>
        </p:nvSpPr>
        <p:spPr>
          <a:xfrm>
            <a:off x="1871130" y="1647870"/>
            <a:ext cx="623943" cy="369332"/>
          </a:xfrm>
          <a:prstGeom prst="rect">
            <a:avLst/>
          </a:prstGeom>
          <a:noFill/>
        </p:spPr>
        <p:txBody>
          <a:bodyPr wrap="square" rtlCol="0">
            <a:spAutoFit/>
          </a:bodyPr>
          <a:lstStyle/>
          <a:p>
            <a:pPr algn="ctr"/>
            <a:r>
              <a:rPr lang="en-US" altLang="zh-CN" b="1" dirty="0"/>
              <a:t>H1</a:t>
            </a:r>
            <a:endParaRPr lang="zh-CN" altLang="en-US" b="1" dirty="0"/>
          </a:p>
        </p:txBody>
      </p:sp>
      <p:sp>
        <p:nvSpPr>
          <p:cNvPr id="129" name="文本框 128">
            <a:extLst>
              <a:ext uri="{FF2B5EF4-FFF2-40B4-BE49-F238E27FC236}">
                <a16:creationId xmlns:a16="http://schemas.microsoft.com/office/drawing/2014/main" id="{0E000922-C4F7-4659-A512-598374B57DF8}"/>
              </a:ext>
            </a:extLst>
          </p:cNvPr>
          <p:cNvSpPr txBox="1"/>
          <p:nvPr/>
        </p:nvSpPr>
        <p:spPr>
          <a:xfrm>
            <a:off x="1871130" y="2934599"/>
            <a:ext cx="623943" cy="369332"/>
          </a:xfrm>
          <a:prstGeom prst="rect">
            <a:avLst/>
          </a:prstGeom>
          <a:noFill/>
        </p:spPr>
        <p:txBody>
          <a:bodyPr wrap="square" rtlCol="0">
            <a:spAutoFit/>
          </a:bodyPr>
          <a:lstStyle/>
          <a:p>
            <a:pPr algn="ctr"/>
            <a:r>
              <a:rPr lang="en-US" altLang="zh-CN" b="1" dirty="0"/>
              <a:t>H2</a:t>
            </a:r>
            <a:endParaRPr lang="zh-CN" altLang="en-US" b="1" dirty="0"/>
          </a:p>
        </p:txBody>
      </p:sp>
      <p:sp>
        <p:nvSpPr>
          <p:cNvPr id="130" name="文本框 129">
            <a:extLst>
              <a:ext uri="{FF2B5EF4-FFF2-40B4-BE49-F238E27FC236}">
                <a16:creationId xmlns:a16="http://schemas.microsoft.com/office/drawing/2014/main" id="{77404B7D-995E-470F-9F36-2E155CEDE156}"/>
              </a:ext>
            </a:extLst>
          </p:cNvPr>
          <p:cNvSpPr txBox="1"/>
          <p:nvPr/>
        </p:nvSpPr>
        <p:spPr>
          <a:xfrm>
            <a:off x="9718443" y="1647870"/>
            <a:ext cx="623943" cy="369332"/>
          </a:xfrm>
          <a:prstGeom prst="rect">
            <a:avLst/>
          </a:prstGeom>
          <a:noFill/>
        </p:spPr>
        <p:txBody>
          <a:bodyPr wrap="square" rtlCol="0">
            <a:spAutoFit/>
          </a:bodyPr>
          <a:lstStyle/>
          <a:p>
            <a:pPr algn="ctr"/>
            <a:r>
              <a:rPr lang="en-US" altLang="zh-CN" b="1" dirty="0"/>
              <a:t>H3</a:t>
            </a:r>
            <a:endParaRPr lang="zh-CN" altLang="en-US" b="1" dirty="0"/>
          </a:p>
        </p:txBody>
      </p:sp>
      <p:sp>
        <p:nvSpPr>
          <p:cNvPr id="131" name="文本框 130">
            <a:extLst>
              <a:ext uri="{FF2B5EF4-FFF2-40B4-BE49-F238E27FC236}">
                <a16:creationId xmlns:a16="http://schemas.microsoft.com/office/drawing/2014/main" id="{E28E7D80-45CD-4972-8A59-BCDB3C63123A}"/>
              </a:ext>
            </a:extLst>
          </p:cNvPr>
          <p:cNvSpPr txBox="1"/>
          <p:nvPr/>
        </p:nvSpPr>
        <p:spPr>
          <a:xfrm>
            <a:off x="9718443" y="2934599"/>
            <a:ext cx="623943" cy="369332"/>
          </a:xfrm>
          <a:prstGeom prst="rect">
            <a:avLst/>
          </a:prstGeom>
          <a:noFill/>
        </p:spPr>
        <p:txBody>
          <a:bodyPr wrap="square" rtlCol="0">
            <a:spAutoFit/>
          </a:bodyPr>
          <a:lstStyle/>
          <a:p>
            <a:pPr algn="ctr"/>
            <a:r>
              <a:rPr lang="en-US" altLang="zh-CN" b="1" dirty="0"/>
              <a:t>H4</a:t>
            </a:r>
            <a:endParaRPr lang="zh-CN" altLang="en-US" b="1" dirty="0"/>
          </a:p>
        </p:txBody>
      </p:sp>
      <p:sp>
        <p:nvSpPr>
          <p:cNvPr id="132" name="文本框 131">
            <a:extLst>
              <a:ext uri="{FF2B5EF4-FFF2-40B4-BE49-F238E27FC236}">
                <a16:creationId xmlns:a16="http://schemas.microsoft.com/office/drawing/2014/main" id="{C018541F-FCE1-4B1D-9556-0A01C03C28DB}"/>
              </a:ext>
            </a:extLst>
          </p:cNvPr>
          <p:cNvSpPr txBox="1"/>
          <p:nvPr/>
        </p:nvSpPr>
        <p:spPr>
          <a:xfrm>
            <a:off x="4782156" y="1928834"/>
            <a:ext cx="623943" cy="369332"/>
          </a:xfrm>
          <a:prstGeom prst="rect">
            <a:avLst/>
          </a:prstGeom>
          <a:noFill/>
        </p:spPr>
        <p:txBody>
          <a:bodyPr wrap="square" rtlCol="0">
            <a:spAutoFit/>
          </a:bodyPr>
          <a:lstStyle/>
          <a:p>
            <a:pPr algn="ctr"/>
            <a:r>
              <a:rPr lang="en-US" altLang="zh-CN" b="1" dirty="0"/>
              <a:t>R1</a:t>
            </a:r>
            <a:endParaRPr lang="zh-CN" altLang="en-US" b="1" dirty="0"/>
          </a:p>
        </p:txBody>
      </p:sp>
      <p:sp>
        <p:nvSpPr>
          <p:cNvPr id="133" name="文本框 132">
            <a:extLst>
              <a:ext uri="{FF2B5EF4-FFF2-40B4-BE49-F238E27FC236}">
                <a16:creationId xmlns:a16="http://schemas.microsoft.com/office/drawing/2014/main" id="{CEBE538B-81C7-4869-A95D-6FF6A9D2C20E}"/>
              </a:ext>
            </a:extLst>
          </p:cNvPr>
          <p:cNvSpPr txBox="1"/>
          <p:nvPr/>
        </p:nvSpPr>
        <p:spPr>
          <a:xfrm>
            <a:off x="6783761" y="1928834"/>
            <a:ext cx="623943" cy="369332"/>
          </a:xfrm>
          <a:prstGeom prst="rect">
            <a:avLst/>
          </a:prstGeom>
          <a:noFill/>
        </p:spPr>
        <p:txBody>
          <a:bodyPr wrap="square" rtlCol="0">
            <a:spAutoFit/>
          </a:bodyPr>
          <a:lstStyle/>
          <a:p>
            <a:pPr algn="ctr"/>
            <a:r>
              <a:rPr lang="en-US" altLang="zh-CN" b="1" dirty="0"/>
              <a:t>R2</a:t>
            </a:r>
            <a:endParaRPr lang="zh-CN" altLang="en-US" b="1" dirty="0"/>
          </a:p>
        </p:txBody>
      </p:sp>
      <p:sp>
        <p:nvSpPr>
          <p:cNvPr id="134" name="文本框 133">
            <a:extLst>
              <a:ext uri="{FF2B5EF4-FFF2-40B4-BE49-F238E27FC236}">
                <a16:creationId xmlns:a16="http://schemas.microsoft.com/office/drawing/2014/main" id="{C3122CB3-B17B-4D7A-9CD7-4FC2A0BEF55C}"/>
              </a:ext>
            </a:extLst>
          </p:cNvPr>
          <p:cNvSpPr txBox="1"/>
          <p:nvPr/>
        </p:nvSpPr>
        <p:spPr>
          <a:xfrm>
            <a:off x="5784028" y="2828132"/>
            <a:ext cx="623943" cy="369332"/>
          </a:xfrm>
          <a:prstGeom prst="rect">
            <a:avLst/>
          </a:prstGeom>
          <a:noFill/>
        </p:spPr>
        <p:txBody>
          <a:bodyPr wrap="square" rtlCol="0">
            <a:spAutoFit/>
          </a:bodyPr>
          <a:lstStyle/>
          <a:p>
            <a:pPr algn="ctr"/>
            <a:r>
              <a:rPr lang="en-US" altLang="zh-CN" b="1" dirty="0"/>
              <a:t>R3</a:t>
            </a:r>
            <a:endParaRPr lang="zh-CN" altLang="en-US" b="1" dirty="0"/>
          </a:p>
        </p:txBody>
      </p:sp>
      <p:grpSp>
        <p:nvGrpSpPr>
          <p:cNvPr id="135" name="组合 134">
            <a:extLst>
              <a:ext uri="{FF2B5EF4-FFF2-40B4-BE49-F238E27FC236}">
                <a16:creationId xmlns:a16="http://schemas.microsoft.com/office/drawing/2014/main" id="{F4F879E4-79F9-4BB1-8477-190021AE4327}"/>
              </a:ext>
            </a:extLst>
          </p:cNvPr>
          <p:cNvGrpSpPr/>
          <p:nvPr/>
        </p:nvGrpSpPr>
        <p:grpSpPr>
          <a:xfrm>
            <a:off x="518643" y="4117937"/>
            <a:ext cx="7671200" cy="1589042"/>
            <a:chOff x="518643" y="3702131"/>
            <a:chExt cx="5359941" cy="1589042"/>
          </a:xfrm>
        </p:grpSpPr>
        <p:sp>
          <p:nvSpPr>
            <p:cNvPr id="136" name="矩形 135">
              <a:extLst>
                <a:ext uri="{FF2B5EF4-FFF2-40B4-BE49-F238E27FC236}">
                  <a16:creationId xmlns:a16="http://schemas.microsoft.com/office/drawing/2014/main" id="{53E2FB54-2D82-4B93-8B47-95E5F688F0A4}"/>
                </a:ext>
              </a:extLst>
            </p:cNvPr>
            <p:cNvSpPr/>
            <p:nvPr/>
          </p:nvSpPr>
          <p:spPr>
            <a:xfrm>
              <a:off x="518643" y="3702131"/>
              <a:ext cx="5359941"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137" name="矩形 136">
              <a:extLst>
                <a:ext uri="{FF2B5EF4-FFF2-40B4-BE49-F238E27FC236}">
                  <a16:creationId xmlns:a16="http://schemas.microsoft.com/office/drawing/2014/main" id="{AD2799C8-C096-4B3D-A4DE-864E12A474B2}"/>
                </a:ext>
              </a:extLst>
            </p:cNvPr>
            <p:cNvSpPr/>
            <p:nvPr/>
          </p:nvSpPr>
          <p:spPr>
            <a:xfrm>
              <a:off x="518643" y="4214002"/>
              <a:ext cx="5359941" cy="1077171"/>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138" name="椭圆 137">
            <a:extLst>
              <a:ext uri="{FF2B5EF4-FFF2-40B4-BE49-F238E27FC236}">
                <a16:creationId xmlns:a16="http://schemas.microsoft.com/office/drawing/2014/main" id="{465722CD-0740-4189-A248-070DEAB968B6}"/>
              </a:ext>
            </a:extLst>
          </p:cNvPr>
          <p:cNvSpPr/>
          <p:nvPr/>
        </p:nvSpPr>
        <p:spPr>
          <a:xfrm>
            <a:off x="729945" y="4840822"/>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文本框 138">
            <a:extLst>
              <a:ext uri="{FF2B5EF4-FFF2-40B4-BE49-F238E27FC236}">
                <a16:creationId xmlns:a16="http://schemas.microsoft.com/office/drawing/2014/main" id="{CE0EBE65-BC93-421F-BA7D-D9E34D15EC4D}"/>
              </a:ext>
            </a:extLst>
          </p:cNvPr>
          <p:cNvSpPr txBox="1"/>
          <p:nvPr/>
        </p:nvSpPr>
        <p:spPr>
          <a:xfrm>
            <a:off x="940960" y="4761663"/>
            <a:ext cx="7079918" cy="369332"/>
          </a:xfrm>
          <a:prstGeom prst="rect">
            <a:avLst/>
          </a:prstGeom>
          <a:noFill/>
        </p:spPr>
        <p:txBody>
          <a:bodyPr wrap="square" rtlCol="0">
            <a:spAutoFit/>
          </a:bodyPr>
          <a:lstStyle/>
          <a:p>
            <a:r>
              <a:rPr lang="zh-CN" altLang="en-US" b="1" dirty="0"/>
              <a:t>标识网络和网络中的各主机（</a:t>
            </a:r>
            <a:r>
              <a:rPr lang="zh-CN" altLang="en-US" b="1" dirty="0">
                <a:solidFill>
                  <a:schemeClr val="accent1">
                    <a:lumMod val="75000"/>
                  </a:schemeClr>
                </a:solidFill>
              </a:rPr>
              <a:t>网络和主机共同编址</a:t>
            </a:r>
            <a:r>
              <a:rPr lang="zh-CN" altLang="en-US" b="1" dirty="0"/>
              <a:t>，例如</a:t>
            </a:r>
            <a:r>
              <a:rPr lang="en-US" altLang="zh-CN" b="1" dirty="0"/>
              <a:t>IP</a:t>
            </a:r>
            <a:r>
              <a:rPr lang="zh-CN" altLang="en-US" b="1" dirty="0"/>
              <a:t>地址）</a:t>
            </a:r>
          </a:p>
        </p:txBody>
      </p:sp>
    </p:spTree>
    <p:custDataLst>
      <p:tags r:id="rId1"/>
    </p:custDataLst>
    <p:extLst>
      <p:ext uri="{BB962C8B-B14F-4D97-AF65-F5344CB8AC3E}">
        <p14:creationId xmlns:p14="http://schemas.microsoft.com/office/powerpoint/2010/main" val="13984272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p:tgtEl>
                                          <p:spTgt spid="37"/>
                                        </p:tgtEl>
                                        <p:attrNameLst>
                                          <p:attrName>ppt_x</p:attrName>
                                        </p:attrNameLst>
                                      </p:cBhvr>
                                      <p:tavLst>
                                        <p:tav tm="0">
                                          <p:val>
                                            <p:strVal val="#ppt_x+#ppt_w*1.125000"/>
                                          </p:val>
                                        </p:tav>
                                        <p:tav tm="100000">
                                          <p:val>
                                            <p:strVal val="#ppt_x"/>
                                          </p:val>
                                        </p:tav>
                                      </p:tavLst>
                                    </p:anim>
                                    <p:animEffect transition="in" filter="wipe(left)">
                                      <p:cBhvr>
                                        <p:cTn id="8" dur="500"/>
                                        <p:tgtEl>
                                          <p:spTgt spid="37"/>
                                        </p:tgtEl>
                                      </p:cBhvr>
                                    </p:animEffect>
                                  </p:childTnLst>
                                </p:cTn>
                              </p:par>
                              <p:par>
                                <p:cTn id="9" presetID="12" presetClass="entr" presetSubtype="2"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500"/>
                                        <p:tgtEl>
                                          <p:spTgt spid="38"/>
                                        </p:tgtEl>
                                        <p:attrNameLst>
                                          <p:attrName>ppt_x</p:attrName>
                                        </p:attrNameLst>
                                      </p:cBhvr>
                                      <p:tavLst>
                                        <p:tav tm="0">
                                          <p:val>
                                            <p:strVal val="#ppt_x+#ppt_w*1.125000"/>
                                          </p:val>
                                        </p:tav>
                                        <p:tav tm="100000">
                                          <p:val>
                                            <p:strVal val="#ppt_x"/>
                                          </p:val>
                                        </p:tav>
                                      </p:tavLst>
                                    </p:anim>
                                    <p:animEffect transition="in" filter="wipe(left)">
                                      <p:cBhvr>
                                        <p:cTn id="12" dur="500"/>
                                        <p:tgtEl>
                                          <p:spTgt spid="38"/>
                                        </p:tgtEl>
                                      </p:cBhvr>
                                    </p:animEffect>
                                  </p:childTnLst>
                                </p:cTn>
                              </p:par>
                              <p:par>
                                <p:cTn id="13" presetID="12" presetClass="entr" presetSubtype="2"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additive="base">
                                        <p:cTn id="15" dur="500"/>
                                        <p:tgtEl>
                                          <p:spTgt spid="41"/>
                                        </p:tgtEl>
                                        <p:attrNameLst>
                                          <p:attrName>ppt_x</p:attrName>
                                        </p:attrNameLst>
                                      </p:cBhvr>
                                      <p:tavLst>
                                        <p:tav tm="0">
                                          <p:val>
                                            <p:strVal val="#ppt_x+#ppt_w*1.125000"/>
                                          </p:val>
                                        </p:tav>
                                        <p:tav tm="100000">
                                          <p:val>
                                            <p:strVal val="#ppt_x"/>
                                          </p:val>
                                        </p:tav>
                                      </p:tavLst>
                                    </p:anim>
                                    <p:animEffect transition="in" filter="wipe(left)">
                                      <p:cBhvr>
                                        <p:cTn id="16" dur="500"/>
                                        <p:tgtEl>
                                          <p:spTgt spid="41"/>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anim calcmode="lin" valueType="num">
                                      <p:cBhvr>
                                        <p:cTn id="22" dur="500" fill="hold"/>
                                        <p:tgtEl>
                                          <p:spTgt spid="19"/>
                                        </p:tgtEl>
                                        <p:attrNameLst>
                                          <p:attrName>ppt_x</p:attrName>
                                        </p:attrNameLst>
                                      </p:cBhvr>
                                      <p:tavLst>
                                        <p:tav tm="0">
                                          <p:val>
                                            <p:strVal val="#ppt_x"/>
                                          </p:val>
                                        </p:tav>
                                        <p:tav tm="100000">
                                          <p:val>
                                            <p:strVal val="#ppt_x"/>
                                          </p:val>
                                        </p:tav>
                                      </p:tavLst>
                                    </p:anim>
                                    <p:anim calcmode="lin" valueType="num">
                                      <p:cBhvr>
                                        <p:cTn id="23" dur="5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anim calcmode="lin" valueType="num">
                                      <p:cBhvr>
                                        <p:cTn id="29" dur="500" fill="hold"/>
                                        <p:tgtEl>
                                          <p:spTgt spid="20"/>
                                        </p:tgtEl>
                                        <p:attrNameLst>
                                          <p:attrName>ppt_x</p:attrName>
                                        </p:attrNameLst>
                                      </p:cBhvr>
                                      <p:tavLst>
                                        <p:tav tm="0">
                                          <p:val>
                                            <p:strVal val="#ppt_x"/>
                                          </p:val>
                                        </p:tav>
                                        <p:tav tm="100000">
                                          <p:val>
                                            <p:strVal val="#ppt_x"/>
                                          </p:val>
                                        </p:tav>
                                      </p:tavLst>
                                    </p:anim>
                                    <p:anim calcmode="lin" valueType="num">
                                      <p:cBhvr>
                                        <p:cTn id="30" dur="5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2" presetClass="entr" presetSubtype="8" fill="hold" nodeType="click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p:tgtEl>
                                          <p:spTgt spid="24"/>
                                        </p:tgtEl>
                                        <p:attrNameLst>
                                          <p:attrName>ppt_x</p:attrName>
                                        </p:attrNameLst>
                                      </p:cBhvr>
                                      <p:tavLst>
                                        <p:tav tm="0">
                                          <p:val>
                                            <p:strVal val="#ppt_x-#ppt_w*1.125000"/>
                                          </p:val>
                                        </p:tav>
                                        <p:tav tm="100000">
                                          <p:val>
                                            <p:strVal val="#ppt_x"/>
                                          </p:val>
                                        </p:tav>
                                      </p:tavLst>
                                    </p:anim>
                                    <p:animEffect transition="in" filter="wipe(right)">
                                      <p:cBhvr>
                                        <p:cTn id="36" dur="500"/>
                                        <p:tgtEl>
                                          <p:spTgt spid="24"/>
                                        </p:tgtEl>
                                      </p:cBhvr>
                                    </p:animEffect>
                                  </p:childTnLst>
                                </p:cTn>
                              </p:par>
                              <p:par>
                                <p:cTn id="37" presetID="12" presetClass="entr" presetSubtype="8" fill="hold" grpId="0" nodeType="withEffect">
                                  <p:stCondLst>
                                    <p:cond delay="0"/>
                                  </p:stCondLst>
                                  <p:childTnLst>
                                    <p:set>
                                      <p:cBhvr>
                                        <p:cTn id="38" dur="1" fill="hold">
                                          <p:stCondLst>
                                            <p:cond delay="0"/>
                                          </p:stCondLst>
                                        </p:cTn>
                                        <p:tgtEl>
                                          <p:spTgt spid="67"/>
                                        </p:tgtEl>
                                        <p:attrNameLst>
                                          <p:attrName>style.visibility</p:attrName>
                                        </p:attrNameLst>
                                      </p:cBhvr>
                                      <p:to>
                                        <p:strVal val="visible"/>
                                      </p:to>
                                    </p:set>
                                    <p:anim calcmode="lin" valueType="num">
                                      <p:cBhvr additive="base">
                                        <p:cTn id="39" dur="500"/>
                                        <p:tgtEl>
                                          <p:spTgt spid="67"/>
                                        </p:tgtEl>
                                        <p:attrNameLst>
                                          <p:attrName>ppt_x</p:attrName>
                                        </p:attrNameLst>
                                      </p:cBhvr>
                                      <p:tavLst>
                                        <p:tav tm="0">
                                          <p:val>
                                            <p:strVal val="#ppt_x-#ppt_w*1.125000"/>
                                          </p:val>
                                        </p:tav>
                                        <p:tav tm="100000">
                                          <p:val>
                                            <p:strVal val="#ppt_x"/>
                                          </p:val>
                                        </p:tav>
                                      </p:tavLst>
                                    </p:anim>
                                    <p:animEffect transition="in" filter="wipe(right)">
                                      <p:cBhvr>
                                        <p:cTn id="40" dur="500"/>
                                        <p:tgtEl>
                                          <p:spTgt spid="67"/>
                                        </p:tgtEl>
                                      </p:cBhvr>
                                    </p:animEffect>
                                  </p:childTnLst>
                                </p:cTn>
                              </p:par>
                              <p:par>
                                <p:cTn id="41" presetID="12" presetClass="entr" presetSubtype="8" fill="hold" grpId="0" nodeType="withEffect">
                                  <p:stCondLst>
                                    <p:cond delay="0"/>
                                  </p:stCondLst>
                                  <p:childTnLst>
                                    <p:set>
                                      <p:cBhvr>
                                        <p:cTn id="42" dur="1" fill="hold">
                                          <p:stCondLst>
                                            <p:cond delay="0"/>
                                          </p:stCondLst>
                                        </p:cTn>
                                        <p:tgtEl>
                                          <p:spTgt spid="68"/>
                                        </p:tgtEl>
                                        <p:attrNameLst>
                                          <p:attrName>style.visibility</p:attrName>
                                        </p:attrNameLst>
                                      </p:cBhvr>
                                      <p:to>
                                        <p:strVal val="visible"/>
                                      </p:to>
                                    </p:set>
                                    <p:anim calcmode="lin" valueType="num">
                                      <p:cBhvr additive="base">
                                        <p:cTn id="43" dur="500"/>
                                        <p:tgtEl>
                                          <p:spTgt spid="68"/>
                                        </p:tgtEl>
                                        <p:attrNameLst>
                                          <p:attrName>ppt_x</p:attrName>
                                        </p:attrNameLst>
                                      </p:cBhvr>
                                      <p:tavLst>
                                        <p:tav tm="0">
                                          <p:val>
                                            <p:strVal val="#ppt_x-#ppt_w*1.125000"/>
                                          </p:val>
                                        </p:tav>
                                        <p:tav tm="100000">
                                          <p:val>
                                            <p:strVal val="#ppt_x"/>
                                          </p:val>
                                        </p:tav>
                                      </p:tavLst>
                                    </p:anim>
                                    <p:animEffect transition="in" filter="wipe(right)">
                                      <p:cBhvr>
                                        <p:cTn id="44"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38" grpId="0"/>
      <p:bldP spid="37" grpId="0"/>
      <p:bldP spid="67" grpId="0"/>
      <p:bldP spid="68" grpId="0"/>
    </p:bld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40">
            <a:extLst>
              <a:ext uri="{FF2B5EF4-FFF2-40B4-BE49-F238E27FC236}">
                <a16:creationId xmlns:a16="http://schemas.microsoft.com/office/drawing/2014/main" id="{15FA99A5-4756-46F4-8007-A335A7C5A9FC}"/>
              </a:ext>
            </a:extLst>
          </p:cNvPr>
          <p:cNvSpPr txBox="1"/>
          <p:nvPr/>
        </p:nvSpPr>
        <p:spPr>
          <a:xfrm>
            <a:off x="3539870" y="2454686"/>
            <a:ext cx="143833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.254</a:t>
            </a:r>
            <a:endParaRPr lang="zh-CN" altLang="en-US" b="1" dirty="0"/>
          </a:p>
        </p:txBody>
      </p:sp>
      <p:grpSp>
        <p:nvGrpSpPr>
          <p:cNvPr id="19" name="组合 18">
            <a:extLst>
              <a:ext uri="{FF2B5EF4-FFF2-40B4-BE49-F238E27FC236}">
                <a16:creationId xmlns:a16="http://schemas.microsoft.com/office/drawing/2014/main" id="{7B0BCCFB-9A24-47EB-9205-7BCC9ABEB450}"/>
              </a:ext>
            </a:extLst>
          </p:cNvPr>
          <p:cNvGrpSpPr/>
          <p:nvPr/>
        </p:nvGrpSpPr>
        <p:grpSpPr>
          <a:xfrm>
            <a:off x="3447787" y="2788188"/>
            <a:ext cx="1033132" cy="651776"/>
            <a:chOff x="3447787" y="2788188"/>
            <a:chExt cx="1033132" cy="651776"/>
          </a:xfrm>
        </p:grpSpPr>
        <p:cxnSp>
          <p:nvCxnSpPr>
            <p:cNvPr id="6" name="直接连接符 5">
              <a:extLst>
                <a:ext uri="{FF2B5EF4-FFF2-40B4-BE49-F238E27FC236}">
                  <a16:creationId xmlns:a16="http://schemas.microsoft.com/office/drawing/2014/main" id="{7DFD79A5-B86B-40E7-9D67-5E3617329504}"/>
                </a:ext>
              </a:extLst>
            </p:cNvPr>
            <p:cNvCxnSpPr>
              <a:cxnSpLocks/>
            </p:cNvCxnSpPr>
            <p:nvPr/>
          </p:nvCxnSpPr>
          <p:spPr>
            <a:xfrm>
              <a:off x="3667539" y="2788188"/>
              <a:ext cx="813380"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2" name="文本框 41">
              <a:extLst>
                <a:ext uri="{FF2B5EF4-FFF2-40B4-BE49-F238E27FC236}">
                  <a16:creationId xmlns:a16="http://schemas.microsoft.com/office/drawing/2014/main" id="{FFDF8B80-2D52-447B-9090-D9B76AC3584E}"/>
                </a:ext>
              </a:extLst>
            </p:cNvPr>
            <p:cNvSpPr txBox="1"/>
            <p:nvPr/>
          </p:nvSpPr>
          <p:spPr>
            <a:xfrm>
              <a:off x="3447787" y="3070632"/>
              <a:ext cx="936713" cy="369332"/>
            </a:xfrm>
            <a:prstGeom prst="rect">
              <a:avLst/>
            </a:prstGeom>
            <a:noFill/>
          </p:spPr>
          <p:txBody>
            <a:bodyPr wrap="square" rtlCol="0">
              <a:spAutoFit/>
            </a:bodyPr>
            <a:lstStyle/>
            <a:p>
              <a:pPr algn="ctr"/>
              <a:r>
                <a:rPr lang="zh-CN" altLang="en-US" b="1" dirty="0">
                  <a:solidFill>
                    <a:schemeClr val="accent3"/>
                  </a:solidFill>
                </a:rPr>
                <a:t>网络号</a:t>
              </a:r>
            </a:p>
          </p:txBody>
        </p:sp>
        <p:cxnSp>
          <p:nvCxnSpPr>
            <p:cNvPr id="12" name="直接箭头连接符 11">
              <a:extLst>
                <a:ext uri="{FF2B5EF4-FFF2-40B4-BE49-F238E27FC236}">
                  <a16:creationId xmlns:a16="http://schemas.microsoft.com/office/drawing/2014/main" id="{3EFFD259-7E69-43AA-8036-186DDC6D1A45}"/>
                </a:ext>
              </a:extLst>
            </p:cNvPr>
            <p:cNvCxnSpPr>
              <a:cxnSpLocks/>
              <a:stCxn id="42" idx="0"/>
            </p:cNvCxnSpPr>
            <p:nvPr/>
          </p:nvCxnSpPr>
          <p:spPr>
            <a:xfrm flipV="1">
              <a:off x="3916144" y="2824018"/>
              <a:ext cx="75495" cy="246614"/>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0" name="组合 19">
            <a:extLst>
              <a:ext uri="{FF2B5EF4-FFF2-40B4-BE49-F238E27FC236}">
                <a16:creationId xmlns:a16="http://schemas.microsoft.com/office/drawing/2014/main" id="{F89EA8DE-6777-4C9E-9887-E58B7A8B1C18}"/>
              </a:ext>
            </a:extLst>
          </p:cNvPr>
          <p:cNvGrpSpPr/>
          <p:nvPr/>
        </p:nvGrpSpPr>
        <p:grpSpPr>
          <a:xfrm>
            <a:off x="4417820" y="2788188"/>
            <a:ext cx="936713" cy="651776"/>
            <a:chOff x="4417820" y="2788188"/>
            <a:chExt cx="936713" cy="651776"/>
          </a:xfrm>
        </p:grpSpPr>
        <p:cxnSp>
          <p:nvCxnSpPr>
            <p:cNvPr id="43" name="直接连接符 42">
              <a:extLst>
                <a:ext uri="{FF2B5EF4-FFF2-40B4-BE49-F238E27FC236}">
                  <a16:creationId xmlns:a16="http://schemas.microsoft.com/office/drawing/2014/main" id="{27FFB83A-1675-47D6-B23D-B44D20429F25}"/>
                </a:ext>
              </a:extLst>
            </p:cNvPr>
            <p:cNvCxnSpPr>
              <a:cxnSpLocks/>
            </p:cNvCxnSpPr>
            <p:nvPr/>
          </p:nvCxnSpPr>
          <p:spPr>
            <a:xfrm>
              <a:off x="4504980" y="2788188"/>
              <a:ext cx="36942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文本框 50">
              <a:extLst>
                <a:ext uri="{FF2B5EF4-FFF2-40B4-BE49-F238E27FC236}">
                  <a16:creationId xmlns:a16="http://schemas.microsoft.com/office/drawing/2014/main" id="{2BAB2D5E-19E9-4507-80A7-04475AE817C8}"/>
                </a:ext>
              </a:extLst>
            </p:cNvPr>
            <p:cNvSpPr txBox="1"/>
            <p:nvPr/>
          </p:nvSpPr>
          <p:spPr>
            <a:xfrm>
              <a:off x="4417820" y="3070632"/>
              <a:ext cx="936713" cy="369332"/>
            </a:xfrm>
            <a:prstGeom prst="rect">
              <a:avLst/>
            </a:prstGeom>
            <a:noFill/>
          </p:spPr>
          <p:txBody>
            <a:bodyPr wrap="square" rtlCol="0">
              <a:spAutoFit/>
            </a:bodyPr>
            <a:lstStyle/>
            <a:p>
              <a:pPr algn="ctr"/>
              <a:r>
                <a:rPr lang="zh-CN" altLang="en-US" b="1" dirty="0"/>
                <a:t>主机号</a:t>
              </a:r>
            </a:p>
          </p:txBody>
        </p:sp>
        <p:cxnSp>
          <p:nvCxnSpPr>
            <p:cNvPr id="52" name="直接箭头连接符 51">
              <a:extLst>
                <a:ext uri="{FF2B5EF4-FFF2-40B4-BE49-F238E27FC236}">
                  <a16:creationId xmlns:a16="http://schemas.microsoft.com/office/drawing/2014/main" id="{82226DB9-5400-4A11-AAA5-91099E5F3482}"/>
                </a:ext>
              </a:extLst>
            </p:cNvPr>
            <p:cNvCxnSpPr>
              <a:cxnSpLocks/>
            </p:cNvCxnSpPr>
            <p:nvPr/>
          </p:nvCxnSpPr>
          <p:spPr>
            <a:xfrm flipH="1" flipV="1">
              <a:off x="4701572" y="2828132"/>
              <a:ext cx="112423" cy="24250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8" name="文本框 37">
            <a:extLst>
              <a:ext uri="{FF2B5EF4-FFF2-40B4-BE49-F238E27FC236}">
                <a16:creationId xmlns:a16="http://schemas.microsoft.com/office/drawing/2014/main" id="{34DCB8C5-699C-40CB-A8A8-1A881E0A6666}"/>
              </a:ext>
            </a:extLst>
          </p:cNvPr>
          <p:cNvSpPr txBox="1"/>
          <p:nvPr/>
        </p:nvSpPr>
        <p:spPr>
          <a:xfrm>
            <a:off x="300044" y="2800219"/>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a:t>
            </a:r>
            <a:endParaRPr lang="zh-CN" altLang="en-US" b="1" dirty="0"/>
          </a:p>
        </p:txBody>
      </p:sp>
      <p:sp>
        <p:nvSpPr>
          <p:cNvPr id="37" name="文本框 36">
            <a:extLst>
              <a:ext uri="{FF2B5EF4-FFF2-40B4-BE49-F238E27FC236}">
                <a16:creationId xmlns:a16="http://schemas.microsoft.com/office/drawing/2014/main" id="{7229FEF6-65A5-494B-B5D7-AFD3DD4E1D01}"/>
              </a:ext>
            </a:extLst>
          </p:cNvPr>
          <p:cNvSpPr txBox="1"/>
          <p:nvPr/>
        </p:nvSpPr>
        <p:spPr>
          <a:xfrm>
            <a:off x="300044" y="1666288"/>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.1</a:t>
            </a:r>
            <a:endParaRPr lang="zh-CN" altLang="en-US" b="1" dirty="0"/>
          </a:p>
        </p:txBody>
      </p:sp>
      <p:grpSp>
        <p:nvGrpSpPr>
          <p:cNvPr id="24" name="组合 23">
            <a:extLst>
              <a:ext uri="{FF2B5EF4-FFF2-40B4-BE49-F238E27FC236}">
                <a16:creationId xmlns:a16="http://schemas.microsoft.com/office/drawing/2014/main" id="{617B1475-052A-41CE-B62C-C4A50C02CA41}"/>
              </a:ext>
            </a:extLst>
          </p:cNvPr>
          <p:cNvGrpSpPr/>
          <p:nvPr/>
        </p:nvGrpSpPr>
        <p:grpSpPr>
          <a:xfrm>
            <a:off x="7162228" y="2454686"/>
            <a:ext cx="1906746" cy="985278"/>
            <a:chOff x="7162228" y="2454686"/>
            <a:chExt cx="1906746" cy="985278"/>
          </a:xfrm>
        </p:grpSpPr>
        <p:cxnSp>
          <p:nvCxnSpPr>
            <p:cNvPr id="58" name="直接连接符 57">
              <a:extLst>
                <a:ext uri="{FF2B5EF4-FFF2-40B4-BE49-F238E27FC236}">
                  <a16:creationId xmlns:a16="http://schemas.microsoft.com/office/drawing/2014/main" id="{64E1D900-9D94-447F-BB0C-77FD9933D106}"/>
                </a:ext>
              </a:extLst>
            </p:cNvPr>
            <p:cNvCxnSpPr>
              <a:cxnSpLocks/>
            </p:cNvCxnSpPr>
            <p:nvPr/>
          </p:nvCxnSpPr>
          <p:spPr>
            <a:xfrm>
              <a:off x="8219421" y="2788188"/>
              <a:ext cx="36942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1" name="组合 20">
              <a:extLst>
                <a:ext uri="{FF2B5EF4-FFF2-40B4-BE49-F238E27FC236}">
                  <a16:creationId xmlns:a16="http://schemas.microsoft.com/office/drawing/2014/main" id="{5C920C17-7B71-45C5-9186-8FF3533843B3}"/>
                </a:ext>
              </a:extLst>
            </p:cNvPr>
            <p:cNvGrpSpPr/>
            <p:nvPr/>
          </p:nvGrpSpPr>
          <p:grpSpPr>
            <a:xfrm>
              <a:off x="7162228" y="2788188"/>
              <a:ext cx="1033132" cy="651776"/>
              <a:chOff x="7162228" y="2788188"/>
              <a:chExt cx="1033132" cy="651776"/>
            </a:xfrm>
          </p:grpSpPr>
          <p:cxnSp>
            <p:nvCxnSpPr>
              <p:cNvPr id="56" name="直接连接符 55">
                <a:extLst>
                  <a:ext uri="{FF2B5EF4-FFF2-40B4-BE49-F238E27FC236}">
                    <a16:creationId xmlns:a16="http://schemas.microsoft.com/office/drawing/2014/main" id="{E05A4B34-582A-4C44-B786-6613D92C11F8}"/>
                  </a:ext>
                </a:extLst>
              </p:cNvPr>
              <p:cNvCxnSpPr>
                <a:cxnSpLocks/>
              </p:cNvCxnSpPr>
              <p:nvPr/>
            </p:nvCxnSpPr>
            <p:spPr>
              <a:xfrm>
                <a:off x="7381980" y="2788188"/>
                <a:ext cx="813380" cy="0"/>
              </a:xfrm>
              <a:prstGeom prst="line">
                <a:avLst/>
              </a:prstGeom>
              <a:ln w="25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57" name="文本框 56">
                <a:extLst>
                  <a:ext uri="{FF2B5EF4-FFF2-40B4-BE49-F238E27FC236}">
                    <a16:creationId xmlns:a16="http://schemas.microsoft.com/office/drawing/2014/main" id="{0D339565-B5EE-4408-93DC-0855CC1D1E55}"/>
                  </a:ext>
                </a:extLst>
              </p:cNvPr>
              <p:cNvSpPr txBox="1"/>
              <p:nvPr/>
            </p:nvSpPr>
            <p:spPr>
              <a:xfrm>
                <a:off x="7162228" y="3070632"/>
                <a:ext cx="936713" cy="369332"/>
              </a:xfrm>
              <a:prstGeom prst="rect">
                <a:avLst/>
              </a:prstGeom>
              <a:noFill/>
            </p:spPr>
            <p:txBody>
              <a:bodyPr wrap="square" rtlCol="0">
                <a:spAutoFit/>
              </a:bodyPr>
              <a:lstStyle/>
              <a:p>
                <a:pPr algn="ctr"/>
                <a:r>
                  <a:rPr lang="zh-CN" altLang="en-US" b="1" dirty="0">
                    <a:solidFill>
                      <a:schemeClr val="accent4"/>
                    </a:solidFill>
                  </a:rPr>
                  <a:t>网络号</a:t>
                </a:r>
              </a:p>
            </p:txBody>
          </p:sp>
          <p:cxnSp>
            <p:nvCxnSpPr>
              <p:cNvPr id="59" name="直接箭头连接符 58">
                <a:extLst>
                  <a:ext uri="{FF2B5EF4-FFF2-40B4-BE49-F238E27FC236}">
                    <a16:creationId xmlns:a16="http://schemas.microsoft.com/office/drawing/2014/main" id="{4C91E905-0919-426C-81C2-2DEF5D02D043}"/>
                  </a:ext>
                </a:extLst>
              </p:cNvPr>
              <p:cNvCxnSpPr>
                <a:cxnSpLocks/>
                <a:stCxn id="57" idx="0"/>
              </p:cNvCxnSpPr>
              <p:nvPr/>
            </p:nvCxnSpPr>
            <p:spPr>
              <a:xfrm flipV="1">
                <a:off x="7630585" y="2824018"/>
                <a:ext cx="75495" cy="246614"/>
              </a:xfrm>
              <a:prstGeom prst="straightConnector1">
                <a:avLst/>
              </a:prstGeom>
              <a:ln w="254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pSp>
        <p:sp>
          <p:nvSpPr>
            <p:cNvPr id="55" name="文本框 54">
              <a:extLst>
                <a:ext uri="{FF2B5EF4-FFF2-40B4-BE49-F238E27FC236}">
                  <a16:creationId xmlns:a16="http://schemas.microsoft.com/office/drawing/2014/main" id="{8E421AC9-0532-4F34-B986-9707DB548590}"/>
                </a:ext>
              </a:extLst>
            </p:cNvPr>
            <p:cNvSpPr txBox="1"/>
            <p:nvPr/>
          </p:nvSpPr>
          <p:spPr>
            <a:xfrm>
              <a:off x="7254311" y="2454686"/>
              <a:ext cx="143833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.254</a:t>
              </a:r>
              <a:endParaRPr lang="zh-CN" altLang="en-US" b="1" dirty="0"/>
            </a:p>
          </p:txBody>
        </p:sp>
        <p:sp>
          <p:nvSpPr>
            <p:cNvPr id="60" name="文本框 59">
              <a:extLst>
                <a:ext uri="{FF2B5EF4-FFF2-40B4-BE49-F238E27FC236}">
                  <a16:creationId xmlns:a16="http://schemas.microsoft.com/office/drawing/2014/main" id="{39F8BF09-D12C-4EC3-B144-A13260DF312F}"/>
                </a:ext>
              </a:extLst>
            </p:cNvPr>
            <p:cNvSpPr txBox="1"/>
            <p:nvPr/>
          </p:nvSpPr>
          <p:spPr>
            <a:xfrm>
              <a:off x="8132261" y="3070632"/>
              <a:ext cx="936713" cy="369332"/>
            </a:xfrm>
            <a:prstGeom prst="rect">
              <a:avLst/>
            </a:prstGeom>
            <a:noFill/>
          </p:spPr>
          <p:txBody>
            <a:bodyPr wrap="square" rtlCol="0">
              <a:spAutoFit/>
            </a:bodyPr>
            <a:lstStyle/>
            <a:p>
              <a:pPr algn="ctr"/>
              <a:r>
                <a:rPr lang="zh-CN" altLang="en-US" b="1" dirty="0"/>
                <a:t>主机号</a:t>
              </a:r>
            </a:p>
          </p:txBody>
        </p:sp>
        <p:cxnSp>
          <p:nvCxnSpPr>
            <p:cNvPr id="61" name="直接箭头连接符 60">
              <a:extLst>
                <a:ext uri="{FF2B5EF4-FFF2-40B4-BE49-F238E27FC236}">
                  <a16:creationId xmlns:a16="http://schemas.microsoft.com/office/drawing/2014/main" id="{E9C6CEC4-ABD4-4C23-93EF-2984E66AA6BA}"/>
                </a:ext>
              </a:extLst>
            </p:cNvPr>
            <p:cNvCxnSpPr>
              <a:cxnSpLocks/>
            </p:cNvCxnSpPr>
            <p:nvPr/>
          </p:nvCxnSpPr>
          <p:spPr>
            <a:xfrm flipH="1" flipV="1">
              <a:off x="8416013" y="2828132"/>
              <a:ext cx="112423" cy="24250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67" name="文本框 66">
            <a:extLst>
              <a:ext uri="{FF2B5EF4-FFF2-40B4-BE49-F238E27FC236}">
                <a16:creationId xmlns:a16="http://schemas.microsoft.com/office/drawing/2014/main" id="{A92BE7B9-6304-4EED-AFD2-79097347840E}"/>
              </a:ext>
            </a:extLst>
          </p:cNvPr>
          <p:cNvSpPr txBox="1"/>
          <p:nvPr/>
        </p:nvSpPr>
        <p:spPr>
          <a:xfrm>
            <a:off x="10748303" y="1666288"/>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.1</a:t>
            </a:r>
            <a:endParaRPr lang="zh-CN" altLang="en-US" b="1" dirty="0"/>
          </a:p>
        </p:txBody>
      </p:sp>
      <p:sp>
        <p:nvSpPr>
          <p:cNvPr id="68" name="文本框 67">
            <a:extLst>
              <a:ext uri="{FF2B5EF4-FFF2-40B4-BE49-F238E27FC236}">
                <a16:creationId xmlns:a16="http://schemas.microsoft.com/office/drawing/2014/main" id="{B945D21F-7374-40F3-AC98-C0ED9A927B2C}"/>
              </a:ext>
            </a:extLst>
          </p:cNvPr>
          <p:cNvSpPr txBox="1"/>
          <p:nvPr/>
        </p:nvSpPr>
        <p:spPr>
          <a:xfrm>
            <a:off x="10748303" y="2800219"/>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a:t>
            </a:r>
            <a:endParaRPr lang="zh-CN" altLang="en-US" b="1" dirty="0"/>
          </a:p>
        </p:txBody>
      </p:sp>
      <p:cxnSp>
        <p:nvCxnSpPr>
          <p:cNvPr id="39" name="直接连接符 38">
            <a:extLst>
              <a:ext uri="{FF2B5EF4-FFF2-40B4-BE49-F238E27FC236}">
                <a16:creationId xmlns:a16="http://schemas.microsoft.com/office/drawing/2014/main" id="{D6D45D7F-24FC-4FA2-8BEF-05B3D0E5C26E}"/>
              </a:ext>
            </a:extLst>
          </p:cNvPr>
          <p:cNvCxnSpPr>
            <a:cxnSpLocks/>
          </p:cNvCxnSpPr>
          <p:nvPr/>
        </p:nvCxnSpPr>
        <p:spPr>
          <a:xfrm>
            <a:off x="4895918"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75B3A315-67BA-4633-A269-D151CE79C96B}"/>
              </a:ext>
            </a:extLst>
          </p:cNvPr>
          <p:cNvCxnSpPr>
            <a:cxnSpLocks/>
          </p:cNvCxnSpPr>
          <p:nvPr/>
        </p:nvCxnSpPr>
        <p:spPr>
          <a:xfrm>
            <a:off x="6896429"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cxnSp>
        <p:nvCxnSpPr>
          <p:cNvPr id="127" name="直接连接符 126">
            <a:extLst>
              <a:ext uri="{FF2B5EF4-FFF2-40B4-BE49-F238E27FC236}">
                <a16:creationId xmlns:a16="http://schemas.microsoft.com/office/drawing/2014/main" id="{FA2174FC-388B-4946-A916-F378BB7D3736}"/>
              </a:ext>
            </a:extLst>
          </p:cNvPr>
          <p:cNvCxnSpPr>
            <a:cxnSpLocks/>
          </p:cNvCxnSpPr>
          <p:nvPr/>
        </p:nvCxnSpPr>
        <p:spPr>
          <a:xfrm flipH="1">
            <a:off x="6139025" y="2512131"/>
            <a:ext cx="936288" cy="921504"/>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B2EB8CD1-FBD0-49FF-8F6F-FA11BAB3F151}"/>
              </a:ext>
            </a:extLst>
          </p:cNvPr>
          <p:cNvCxnSpPr>
            <a:cxnSpLocks/>
          </p:cNvCxnSpPr>
          <p:nvPr/>
        </p:nvCxnSpPr>
        <p:spPr>
          <a:xfrm>
            <a:off x="5116687" y="2469495"/>
            <a:ext cx="935448" cy="946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3C413054-EB1F-4B58-816D-DE9D516F5428}"/>
              </a:ext>
            </a:extLst>
          </p:cNvPr>
          <p:cNvCxnSpPr>
            <a:cxnSpLocks/>
          </p:cNvCxnSpPr>
          <p:nvPr/>
        </p:nvCxnSpPr>
        <p:spPr>
          <a:xfrm>
            <a:off x="2867790"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pic>
        <p:nvPicPr>
          <p:cNvPr id="100" name="图形 99">
            <a:extLst>
              <a:ext uri="{FF2B5EF4-FFF2-40B4-BE49-F238E27FC236}">
                <a16:creationId xmlns:a16="http://schemas.microsoft.com/office/drawing/2014/main" id="{8BBA0F5B-0E76-4A5F-96F6-6B42F0B4DC2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45624" y="2265025"/>
            <a:ext cx="494252" cy="400109"/>
          </a:xfrm>
          <a:prstGeom prst="rect">
            <a:avLst/>
          </a:prstGeom>
        </p:spPr>
      </p:pic>
      <p:cxnSp>
        <p:nvCxnSpPr>
          <p:cNvPr id="13" name="直接连接符 12">
            <a:extLst>
              <a:ext uri="{FF2B5EF4-FFF2-40B4-BE49-F238E27FC236}">
                <a16:creationId xmlns:a16="http://schemas.microsoft.com/office/drawing/2014/main" id="{42789957-776A-4C61-823C-7565D8FF654B}"/>
              </a:ext>
            </a:extLst>
          </p:cNvPr>
          <p:cNvCxnSpPr/>
          <p:nvPr/>
        </p:nvCxnSpPr>
        <p:spPr>
          <a:xfrm flipV="1">
            <a:off x="1767141" y="2469496"/>
            <a:ext cx="1100649" cy="53332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F29C9122-F912-4E8D-BD8C-21FF5F0983D5}"/>
              </a:ext>
            </a:extLst>
          </p:cNvPr>
          <p:cNvCxnSpPr>
            <a:cxnSpLocks/>
          </p:cNvCxnSpPr>
          <p:nvPr/>
        </p:nvCxnSpPr>
        <p:spPr>
          <a:xfrm>
            <a:off x="1767141" y="2026606"/>
            <a:ext cx="1100649" cy="44289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5" name="图形 104">
            <a:extLst>
              <a:ext uri="{FF2B5EF4-FFF2-40B4-BE49-F238E27FC236}">
                <a16:creationId xmlns:a16="http://schemas.microsoft.com/office/drawing/2014/main" id="{1F479780-3C29-47AE-A970-EE068E82AE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345" y="1660229"/>
            <a:ext cx="629867" cy="609213"/>
          </a:xfrm>
          <a:prstGeom prst="rect">
            <a:avLst/>
          </a:prstGeom>
        </p:spPr>
      </p:pic>
      <p:pic>
        <p:nvPicPr>
          <p:cNvPr id="98" name="图形 97">
            <a:extLst>
              <a:ext uri="{FF2B5EF4-FFF2-40B4-BE49-F238E27FC236}">
                <a16:creationId xmlns:a16="http://schemas.microsoft.com/office/drawing/2014/main" id="{1090155D-E5D4-47D1-88FA-653B0F1245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140" y="2669551"/>
            <a:ext cx="486002" cy="637878"/>
          </a:xfrm>
          <a:prstGeom prst="rect">
            <a:avLst/>
          </a:prstGeom>
        </p:spPr>
      </p:pic>
      <p:sp>
        <p:nvSpPr>
          <p:cNvPr id="7" name="云形 6">
            <a:extLst>
              <a:ext uri="{FF2B5EF4-FFF2-40B4-BE49-F238E27FC236}">
                <a16:creationId xmlns:a16="http://schemas.microsoft.com/office/drawing/2014/main" id="{BFE9D540-70B6-4F5D-8FB9-CE354B942BBB}"/>
              </a:ext>
            </a:extLst>
          </p:cNvPr>
          <p:cNvSpPr/>
          <p:nvPr/>
        </p:nvSpPr>
        <p:spPr>
          <a:xfrm>
            <a:off x="2495073" y="2213562"/>
            <a:ext cx="745435" cy="511870"/>
          </a:xfrm>
          <a:prstGeom prst="cloud">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N1</a:t>
            </a:r>
            <a:endParaRPr lang="zh-CN" altLang="en-US" b="1" dirty="0">
              <a:solidFill>
                <a:schemeClr val="bg1"/>
              </a:solidFill>
            </a:endParaRPr>
          </a:p>
        </p:txBody>
      </p:sp>
      <p:cxnSp>
        <p:nvCxnSpPr>
          <p:cNvPr id="122" name="直接连接符 121">
            <a:extLst>
              <a:ext uri="{FF2B5EF4-FFF2-40B4-BE49-F238E27FC236}">
                <a16:creationId xmlns:a16="http://schemas.microsoft.com/office/drawing/2014/main" id="{C5A5DC2B-9ABC-4B27-8880-0AFBC23C96E0}"/>
              </a:ext>
            </a:extLst>
          </p:cNvPr>
          <p:cNvCxnSpPr>
            <a:cxnSpLocks/>
          </p:cNvCxnSpPr>
          <p:nvPr/>
        </p:nvCxnSpPr>
        <p:spPr>
          <a:xfrm flipV="1">
            <a:off x="9353994" y="2092474"/>
            <a:ext cx="1199512" cy="4329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8660BBBF-BFA8-4DE5-96DA-4C96ABA29B6E}"/>
              </a:ext>
            </a:extLst>
          </p:cNvPr>
          <p:cNvCxnSpPr>
            <a:cxnSpLocks/>
          </p:cNvCxnSpPr>
          <p:nvPr/>
        </p:nvCxnSpPr>
        <p:spPr>
          <a:xfrm>
            <a:off x="9353994" y="2504712"/>
            <a:ext cx="1048301" cy="56695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1" name="图形 100">
            <a:extLst>
              <a:ext uri="{FF2B5EF4-FFF2-40B4-BE49-F238E27FC236}">
                <a16:creationId xmlns:a16="http://schemas.microsoft.com/office/drawing/2014/main" id="{6F3C1048-C6F9-46DB-B020-4CDDD9637F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80788" y="1660229"/>
            <a:ext cx="629867" cy="609213"/>
          </a:xfrm>
          <a:prstGeom prst="rect">
            <a:avLst/>
          </a:prstGeom>
        </p:spPr>
      </p:pic>
      <p:pic>
        <p:nvPicPr>
          <p:cNvPr id="102" name="图形 101">
            <a:extLst>
              <a:ext uri="{FF2B5EF4-FFF2-40B4-BE49-F238E27FC236}">
                <a16:creationId xmlns:a16="http://schemas.microsoft.com/office/drawing/2014/main" id="{7EF832E3-2481-46E4-B972-0096A46781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79718" y="2698216"/>
            <a:ext cx="629867" cy="609213"/>
          </a:xfrm>
          <a:prstGeom prst="rect">
            <a:avLst/>
          </a:prstGeom>
        </p:spPr>
      </p:pic>
      <p:sp>
        <p:nvSpPr>
          <p:cNvPr id="104" name="云形 103">
            <a:extLst>
              <a:ext uri="{FF2B5EF4-FFF2-40B4-BE49-F238E27FC236}">
                <a16:creationId xmlns:a16="http://schemas.microsoft.com/office/drawing/2014/main" id="{C4737D9D-D28E-4652-880C-1178245D007A}"/>
              </a:ext>
            </a:extLst>
          </p:cNvPr>
          <p:cNvSpPr/>
          <p:nvPr/>
        </p:nvSpPr>
        <p:spPr>
          <a:xfrm>
            <a:off x="8949352" y="2213562"/>
            <a:ext cx="745435" cy="511870"/>
          </a:xfrm>
          <a:prstGeom prst="cloud">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N2</a:t>
            </a:r>
            <a:endParaRPr lang="zh-CN" altLang="en-US" b="1" dirty="0">
              <a:solidFill>
                <a:schemeClr val="bg1"/>
              </a:solidFill>
            </a:endParaRPr>
          </a:p>
        </p:txBody>
      </p:sp>
      <p:pic>
        <p:nvPicPr>
          <p:cNvPr id="124" name="图形 123">
            <a:extLst>
              <a:ext uri="{FF2B5EF4-FFF2-40B4-BE49-F238E27FC236}">
                <a16:creationId xmlns:a16="http://schemas.microsoft.com/office/drawing/2014/main" id="{CB587546-499F-4041-83B9-D72348F72C0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2123" y="2265025"/>
            <a:ext cx="494252" cy="400109"/>
          </a:xfrm>
          <a:prstGeom prst="rect">
            <a:avLst/>
          </a:prstGeom>
        </p:spPr>
      </p:pic>
      <p:pic>
        <p:nvPicPr>
          <p:cNvPr id="125" name="图形 124">
            <a:extLst>
              <a:ext uri="{FF2B5EF4-FFF2-40B4-BE49-F238E27FC236}">
                <a16:creationId xmlns:a16="http://schemas.microsoft.com/office/drawing/2014/main" id="{A1C5797D-BC2B-41B8-9B1C-B31D123EBCD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8874" y="3191976"/>
            <a:ext cx="494252" cy="400109"/>
          </a:xfrm>
          <a:prstGeom prst="rect">
            <a:avLst/>
          </a:prstGeom>
        </p:spPr>
      </p:pic>
      <p:sp>
        <p:nvSpPr>
          <p:cNvPr id="35" name="文本框 34">
            <a:extLst>
              <a:ext uri="{FF2B5EF4-FFF2-40B4-BE49-F238E27FC236}">
                <a16:creationId xmlns:a16="http://schemas.microsoft.com/office/drawing/2014/main" id="{A40C1ED6-89F7-4AE0-BD52-416407F2BAFD}"/>
              </a:ext>
            </a:extLst>
          </p:cNvPr>
          <p:cNvSpPr txBox="1"/>
          <p:nvPr/>
        </p:nvSpPr>
        <p:spPr>
          <a:xfrm>
            <a:off x="1871130" y="1647870"/>
            <a:ext cx="623943" cy="369332"/>
          </a:xfrm>
          <a:prstGeom prst="rect">
            <a:avLst/>
          </a:prstGeom>
          <a:noFill/>
        </p:spPr>
        <p:txBody>
          <a:bodyPr wrap="square" rtlCol="0">
            <a:spAutoFit/>
          </a:bodyPr>
          <a:lstStyle/>
          <a:p>
            <a:pPr algn="ctr"/>
            <a:r>
              <a:rPr lang="en-US" altLang="zh-CN" b="1" dirty="0"/>
              <a:t>H1</a:t>
            </a:r>
            <a:endParaRPr lang="zh-CN" altLang="en-US" b="1" dirty="0"/>
          </a:p>
        </p:txBody>
      </p:sp>
      <p:sp>
        <p:nvSpPr>
          <p:cNvPr id="129" name="文本框 128">
            <a:extLst>
              <a:ext uri="{FF2B5EF4-FFF2-40B4-BE49-F238E27FC236}">
                <a16:creationId xmlns:a16="http://schemas.microsoft.com/office/drawing/2014/main" id="{0E000922-C4F7-4659-A512-598374B57DF8}"/>
              </a:ext>
            </a:extLst>
          </p:cNvPr>
          <p:cNvSpPr txBox="1"/>
          <p:nvPr/>
        </p:nvSpPr>
        <p:spPr>
          <a:xfrm>
            <a:off x="1871130" y="2934599"/>
            <a:ext cx="623943" cy="369332"/>
          </a:xfrm>
          <a:prstGeom prst="rect">
            <a:avLst/>
          </a:prstGeom>
          <a:noFill/>
        </p:spPr>
        <p:txBody>
          <a:bodyPr wrap="square" rtlCol="0">
            <a:spAutoFit/>
          </a:bodyPr>
          <a:lstStyle/>
          <a:p>
            <a:pPr algn="ctr"/>
            <a:r>
              <a:rPr lang="en-US" altLang="zh-CN" b="1" dirty="0"/>
              <a:t>H2</a:t>
            </a:r>
            <a:endParaRPr lang="zh-CN" altLang="en-US" b="1" dirty="0"/>
          </a:p>
        </p:txBody>
      </p:sp>
      <p:sp>
        <p:nvSpPr>
          <p:cNvPr id="130" name="文本框 129">
            <a:extLst>
              <a:ext uri="{FF2B5EF4-FFF2-40B4-BE49-F238E27FC236}">
                <a16:creationId xmlns:a16="http://schemas.microsoft.com/office/drawing/2014/main" id="{77404B7D-995E-470F-9F36-2E155CEDE156}"/>
              </a:ext>
            </a:extLst>
          </p:cNvPr>
          <p:cNvSpPr txBox="1"/>
          <p:nvPr/>
        </p:nvSpPr>
        <p:spPr>
          <a:xfrm>
            <a:off x="9718443" y="1647870"/>
            <a:ext cx="623943" cy="369332"/>
          </a:xfrm>
          <a:prstGeom prst="rect">
            <a:avLst/>
          </a:prstGeom>
          <a:noFill/>
        </p:spPr>
        <p:txBody>
          <a:bodyPr wrap="square" rtlCol="0">
            <a:spAutoFit/>
          </a:bodyPr>
          <a:lstStyle/>
          <a:p>
            <a:pPr algn="ctr"/>
            <a:r>
              <a:rPr lang="en-US" altLang="zh-CN" b="1" dirty="0"/>
              <a:t>H3</a:t>
            </a:r>
            <a:endParaRPr lang="zh-CN" altLang="en-US" b="1" dirty="0"/>
          </a:p>
        </p:txBody>
      </p:sp>
      <p:sp>
        <p:nvSpPr>
          <p:cNvPr id="131" name="文本框 130">
            <a:extLst>
              <a:ext uri="{FF2B5EF4-FFF2-40B4-BE49-F238E27FC236}">
                <a16:creationId xmlns:a16="http://schemas.microsoft.com/office/drawing/2014/main" id="{E28E7D80-45CD-4972-8A59-BCDB3C63123A}"/>
              </a:ext>
            </a:extLst>
          </p:cNvPr>
          <p:cNvSpPr txBox="1"/>
          <p:nvPr/>
        </p:nvSpPr>
        <p:spPr>
          <a:xfrm>
            <a:off x="9718443" y="2934599"/>
            <a:ext cx="623943" cy="369332"/>
          </a:xfrm>
          <a:prstGeom prst="rect">
            <a:avLst/>
          </a:prstGeom>
          <a:noFill/>
        </p:spPr>
        <p:txBody>
          <a:bodyPr wrap="square" rtlCol="0">
            <a:spAutoFit/>
          </a:bodyPr>
          <a:lstStyle/>
          <a:p>
            <a:pPr algn="ctr"/>
            <a:r>
              <a:rPr lang="en-US" altLang="zh-CN" b="1" dirty="0"/>
              <a:t>H4</a:t>
            </a:r>
            <a:endParaRPr lang="zh-CN" altLang="en-US" b="1" dirty="0"/>
          </a:p>
        </p:txBody>
      </p:sp>
      <p:sp>
        <p:nvSpPr>
          <p:cNvPr id="132" name="文本框 131">
            <a:extLst>
              <a:ext uri="{FF2B5EF4-FFF2-40B4-BE49-F238E27FC236}">
                <a16:creationId xmlns:a16="http://schemas.microsoft.com/office/drawing/2014/main" id="{C018541F-FCE1-4B1D-9556-0A01C03C28DB}"/>
              </a:ext>
            </a:extLst>
          </p:cNvPr>
          <p:cNvSpPr txBox="1"/>
          <p:nvPr/>
        </p:nvSpPr>
        <p:spPr>
          <a:xfrm>
            <a:off x="4782156" y="1928834"/>
            <a:ext cx="623943" cy="369332"/>
          </a:xfrm>
          <a:prstGeom prst="rect">
            <a:avLst/>
          </a:prstGeom>
          <a:noFill/>
        </p:spPr>
        <p:txBody>
          <a:bodyPr wrap="square" rtlCol="0">
            <a:spAutoFit/>
          </a:bodyPr>
          <a:lstStyle/>
          <a:p>
            <a:pPr algn="ctr"/>
            <a:r>
              <a:rPr lang="en-US" altLang="zh-CN" b="1" dirty="0"/>
              <a:t>R1</a:t>
            </a:r>
            <a:endParaRPr lang="zh-CN" altLang="en-US" b="1" dirty="0"/>
          </a:p>
        </p:txBody>
      </p:sp>
      <p:sp>
        <p:nvSpPr>
          <p:cNvPr id="133" name="文本框 132">
            <a:extLst>
              <a:ext uri="{FF2B5EF4-FFF2-40B4-BE49-F238E27FC236}">
                <a16:creationId xmlns:a16="http://schemas.microsoft.com/office/drawing/2014/main" id="{CEBE538B-81C7-4869-A95D-6FF6A9D2C20E}"/>
              </a:ext>
            </a:extLst>
          </p:cNvPr>
          <p:cNvSpPr txBox="1"/>
          <p:nvPr/>
        </p:nvSpPr>
        <p:spPr>
          <a:xfrm>
            <a:off x="6783761" y="1928834"/>
            <a:ext cx="623943" cy="369332"/>
          </a:xfrm>
          <a:prstGeom prst="rect">
            <a:avLst/>
          </a:prstGeom>
          <a:noFill/>
        </p:spPr>
        <p:txBody>
          <a:bodyPr wrap="square" rtlCol="0">
            <a:spAutoFit/>
          </a:bodyPr>
          <a:lstStyle/>
          <a:p>
            <a:pPr algn="ctr"/>
            <a:r>
              <a:rPr lang="en-US" altLang="zh-CN" b="1" dirty="0"/>
              <a:t>R2</a:t>
            </a:r>
            <a:endParaRPr lang="zh-CN" altLang="en-US" b="1" dirty="0"/>
          </a:p>
        </p:txBody>
      </p:sp>
      <p:sp>
        <p:nvSpPr>
          <p:cNvPr id="134" name="文本框 133">
            <a:extLst>
              <a:ext uri="{FF2B5EF4-FFF2-40B4-BE49-F238E27FC236}">
                <a16:creationId xmlns:a16="http://schemas.microsoft.com/office/drawing/2014/main" id="{C3122CB3-B17B-4D7A-9CD7-4FC2A0BEF55C}"/>
              </a:ext>
            </a:extLst>
          </p:cNvPr>
          <p:cNvSpPr txBox="1"/>
          <p:nvPr/>
        </p:nvSpPr>
        <p:spPr>
          <a:xfrm>
            <a:off x="5784028" y="2828132"/>
            <a:ext cx="623943" cy="369332"/>
          </a:xfrm>
          <a:prstGeom prst="rect">
            <a:avLst/>
          </a:prstGeom>
          <a:noFill/>
        </p:spPr>
        <p:txBody>
          <a:bodyPr wrap="square" rtlCol="0">
            <a:spAutoFit/>
          </a:bodyPr>
          <a:lstStyle/>
          <a:p>
            <a:pPr algn="ctr"/>
            <a:r>
              <a:rPr lang="en-US" altLang="zh-CN" b="1" dirty="0"/>
              <a:t>R3</a:t>
            </a:r>
            <a:endParaRPr lang="zh-CN" altLang="en-US" b="1" dirty="0"/>
          </a:p>
        </p:txBody>
      </p:sp>
      <p:grpSp>
        <p:nvGrpSpPr>
          <p:cNvPr id="135" name="组合 134">
            <a:extLst>
              <a:ext uri="{FF2B5EF4-FFF2-40B4-BE49-F238E27FC236}">
                <a16:creationId xmlns:a16="http://schemas.microsoft.com/office/drawing/2014/main" id="{F4F879E4-79F9-4BB1-8477-190021AE4327}"/>
              </a:ext>
            </a:extLst>
          </p:cNvPr>
          <p:cNvGrpSpPr/>
          <p:nvPr/>
        </p:nvGrpSpPr>
        <p:grpSpPr>
          <a:xfrm>
            <a:off x="518643" y="4117937"/>
            <a:ext cx="7671200" cy="1589042"/>
            <a:chOff x="518643" y="3702131"/>
            <a:chExt cx="5359941" cy="1589042"/>
          </a:xfrm>
        </p:grpSpPr>
        <p:sp>
          <p:nvSpPr>
            <p:cNvPr id="136" name="矩形 135">
              <a:extLst>
                <a:ext uri="{FF2B5EF4-FFF2-40B4-BE49-F238E27FC236}">
                  <a16:creationId xmlns:a16="http://schemas.microsoft.com/office/drawing/2014/main" id="{53E2FB54-2D82-4B93-8B47-95E5F688F0A4}"/>
                </a:ext>
              </a:extLst>
            </p:cNvPr>
            <p:cNvSpPr/>
            <p:nvPr/>
          </p:nvSpPr>
          <p:spPr>
            <a:xfrm>
              <a:off x="518643" y="3702131"/>
              <a:ext cx="5359941"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137" name="矩形 136">
              <a:extLst>
                <a:ext uri="{FF2B5EF4-FFF2-40B4-BE49-F238E27FC236}">
                  <a16:creationId xmlns:a16="http://schemas.microsoft.com/office/drawing/2014/main" id="{AD2799C8-C096-4B3D-A4DE-864E12A474B2}"/>
                </a:ext>
              </a:extLst>
            </p:cNvPr>
            <p:cNvSpPr/>
            <p:nvPr/>
          </p:nvSpPr>
          <p:spPr>
            <a:xfrm>
              <a:off x="518643" y="4214002"/>
              <a:ext cx="5359941" cy="1077171"/>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138" name="椭圆 137">
            <a:extLst>
              <a:ext uri="{FF2B5EF4-FFF2-40B4-BE49-F238E27FC236}">
                <a16:creationId xmlns:a16="http://schemas.microsoft.com/office/drawing/2014/main" id="{465722CD-0740-4189-A248-070DEAB968B6}"/>
              </a:ext>
            </a:extLst>
          </p:cNvPr>
          <p:cNvSpPr/>
          <p:nvPr/>
        </p:nvSpPr>
        <p:spPr>
          <a:xfrm>
            <a:off x="729945" y="4840822"/>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文本框 138">
            <a:extLst>
              <a:ext uri="{FF2B5EF4-FFF2-40B4-BE49-F238E27FC236}">
                <a16:creationId xmlns:a16="http://schemas.microsoft.com/office/drawing/2014/main" id="{CE0EBE65-BC93-421F-BA7D-D9E34D15EC4D}"/>
              </a:ext>
            </a:extLst>
          </p:cNvPr>
          <p:cNvSpPr txBox="1"/>
          <p:nvPr/>
        </p:nvSpPr>
        <p:spPr>
          <a:xfrm>
            <a:off x="940960" y="4761663"/>
            <a:ext cx="7079918" cy="369332"/>
          </a:xfrm>
          <a:prstGeom prst="rect">
            <a:avLst/>
          </a:prstGeom>
          <a:noFill/>
        </p:spPr>
        <p:txBody>
          <a:bodyPr wrap="square" rtlCol="0">
            <a:spAutoFit/>
          </a:bodyPr>
          <a:lstStyle/>
          <a:p>
            <a:r>
              <a:rPr lang="zh-CN" altLang="en-US" b="1" dirty="0"/>
              <a:t>标识网络和网络中的各主机（</a:t>
            </a:r>
            <a:r>
              <a:rPr lang="zh-CN" altLang="en-US" b="1" dirty="0">
                <a:solidFill>
                  <a:schemeClr val="accent1">
                    <a:lumMod val="75000"/>
                  </a:schemeClr>
                </a:solidFill>
              </a:rPr>
              <a:t>网络和主机共同编址</a:t>
            </a:r>
            <a:r>
              <a:rPr lang="zh-CN" altLang="en-US" b="1" dirty="0"/>
              <a:t>，例如</a:t>
            </a:r>
            <a:r>
              <a:rPr lang="en-US" altLang="zh-CN" b="1" dirty="0"/>
              <a:t>IP</a:t>
            </a:r>
            <a:r>
              <a:rPr lang="zh-CN" altLang="en-US" b="1" dirty="0"/>
              <a:t>地址）</a:t>
            </a:r>
          </a:p>
        </p:txBody>
      </p:sp>
      <p:sp>
        <p:nvSpPr>
          <p:cNvPr id="5" name="矩形 4">
            <a:extLst>
              <a:ext uri="{FF2B5EF4-FFF2-40B4-BE49-F238E27FC236}">
                <a16:creationId xmlns:a16="http://schemas.microsoft.com/office/drawing/2014/main" id="{A05C11F7-FF69-4500-9EB8-A2D02F45AC69}"/>
              </a:ext>
            </a:extLst>
          </p:cNvPr>
          <p:cNvSpPr/>
          <p:nvPr/>
        </p:nvSpPr>
        <p:spPr>
          <a:xfrm>
            <a:off x="1664221" y="1838284"/>
            <a:ext cx="225841" cy="225841"/>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30369360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0" presetClass="path" presetSubtype="0" accel="50000" decel="50000" fill="hold" grpId="1" nodeType="afterEffect">
                                  <p:stCondLst>
                                    <p:cond delay="0"/>
                                  </p:stCondLst>
                                  <p:childTnLst>
                                    <p:animMotion origin="layout" path="M 0.00183 0.00671 L 0.00183 0.00671 C 0.00573 0.01042 0.00847 0.01181 0.01159 0.0169 C 0.01381 0.0206 0.01511 0.02685 0.0181 0.02847 L 0.02292 0.03148 C 0.02461 0.03426 0.02565 0.03657 0.02787 0.03866 C 0.02917 0.03982 0.0306 0.04028 0.0319 0.04144 C 0.03282 0.04236 0.03347 0.04375 0.03438 0.04445 C 0.03555 0.04537 0.03907 0.04699 0.04011 0.04745 C 0.04688 0.05347 0.03946 0.04745 0.0474 0.05162 C 0.04883 0.05255 0.05013 0.05394 0.05144 0.05463 C 0.05313 0.05532 0.05469 0.05556 0.05638 0.05602 C 0.05769 0.05648 0.05912 0.05695 0.06042 0.05741 C 0.06159 0.05787 0.06263 0.05833 0.06368 0.05903 C 0.06771 0.06134 0.06836 0.06296 0.07266 0.06482 C 0.07461 0.06551 0.07644 0.06574 0.07839 0.0662 C 0.08802 0.06875 0.07878 0.0669 0.0931 0.06921 L 0.59284 0.06759 C 0.59766 0.06759 0.60248 0.06505 0.60743 0.06482 L 0.6319 0.0632 C 0.63295 0.06273 0.63412 0.0625 0.63516 0.06181 C 0.63659 0.06111 0.63776 0.05949 0.6392 0.05903 C 0.64141 0.0581 0.64362 0.0581 0.64584 0.05741 C 0.65078 0.05625 0.64948 0.05671 0.65313 0.05463 C 0.65834 0.04838 0.65235 0.05463 0.6612 0.05023 C 0.66237 0.04977 0.66341 0.04815 0.66459 0.04745 C 0.66563 0.04653 0.66667 0.04653 0.66784 0.04583 C 0.66862 0.04537 0.6694 0.04491 0.67019 0.04445 C 0.67162 0.04375 0.67292 0.04375 0.67435 0.04306 C 0.67591 0.04213 0.67917 0.04005 0.67917 0.04005 C 0.6836 0.03218 0.67956 0.03796 0.68737 0.03287 C 0.68985 0.03125 0.69232 0.02917 0.69466 0.02708 C 0.70287 0.01968 0.69037 0.02894 0.70039 0.0213 C 0.70261 0.01968 0.70456 0.01921 0.7069 0.01829 C 0.70951 0.01597 0.71185 0.01412 0.7142 0.01111 C 0.71485 0.01019 0.71524 0.00903 0.71589 0.0081 C 0.71693 0.00671 0.71823 0.00556 0.71914 0.00394 C 0.71993 0.00208 0.72019 -7.40741E-7 0.72084 -0.00185 L 0.72084 -0.00185 " pathEditMode="relative" ptsTypes="AAAAAAAAAAAAAAAAAAAAAAAAAAAAAAAAAAAAAAA">
                                      <p:cBhvr>
                                        <p:cTn id="12" dur="3000" fill="hold"/>
                                        <p:tgtEl>
                                          <p:spTgt spid="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40">
            <a:extLst>
              <a:ext uri="{FF2B5EF4-FFF2-40B4-BE49-F238E27FC236}">
                <a16:creationId xmlns:a16="http://schemas.microsoft.com/office/drawing/2014/main" id="{15FA99A5-4756-46F4-8007-A335A7C5A9FC}"/>
              </a:ext>
            </a:extLst>
          </p:cNvPr>
          <p:cNvSpPr txBox="1"/>
          <p:nvPr/>
        </p:nvSpPr>
        <p:spPr>
          <a:xfrm>
            <a:off x="3539870" y="2454686"/>
            <a:ext cx="143833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.254</a:t>
            </a:r>
            <a:endParaRPr lang="zh-CN" altLang="en-US" b="1" dirty="0"/>
          </a:p>
        </p:txBody>
      </p:sp>
      <p:grpSp>
        <p:nvGrpSpPr>
          <p:cNvPr id="19" name="组合 18">
            <a:extLst>
              <a:ext uri="{FF2B5EF4-FFF2-40B4-BE49-F238E27FC236}">
                <a16:creationId xmlns:a16="http://schemas.microsoft.com/office/drawing/2014/main" id="{7B0BCCFB-9A24-47EB-9205-7BCC9ABEB450}"/>
              </a:ext>
            </a:extLst>
          </p:cNvPr>
          <p:cNvGrpSpPr/>
          <p:nvPr/>
        </p:nvGrpSpPr>
        <p:grpSpPr>
          <a:xfrm>
            <a:off x="3447787" y="2788188"/>
            <a:ext cx="1033132" cy="651776"/>
            <a:chOff x="3447787" y="2788188"/>
            <a:chExt cx="1033132" cy="651776"/>
          </a:xfrm>
        </p:grpSpPr>
        <p:cxnSp>
          <p:nvCxnSpPr>
            <p:cNvPr id="6" name="直接连接符 5">
              <a:extLst>
                <a:ext uri="{FF2B5EF4-FFF2-40B4-BE49-F238E27FC236}">
                  <a16:creationId xmlns:a16="http://schemas.microsoft.com/office/drawing/2014/main" id="{7DFD79A5-B86B-40E7-9D67-5E3617329504}"/>
                </a:ext>
              </a:extLst>
            </p:cNvPr>
            <p:cNvCxnSpPr>
              <a:cxnSpLocks/>
            </p:cNvCxnSpPr>
            <p:nvPr/>
          </p:nvCxnSpPr>
          <p:spPr>
            <a:xfrm>
              <a:off x="3667539" y="2788188"/>
              <a:ext cx="813380"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2" name="文本框 41">
              <a:extLst>
                <a:ext uri="{FF2B5EF4-FFF2-40B4-BE49-F238E27FC236}">
                  <a16:creationId xmlns:a16="http://schemas.microsoft.com/office/drawing/2014/main" id="{FFDF8B80-2D52-447B-9090-D9B76AC3584E}"/>
                </a:ext>
              </a:extLst>
            </p:cNvPr>
            <p:cNvSpPr txBox="1"/>
            <p:nvPr/>
          </p:nvSpPr>
          <p:spPr>
            <a:xfrm>
              <a:off x="3447787" y="3070632"/>
              <a:ext cx="936713" cy="369332"/>
            </a:xfrm>
            <a:prstGeom prst="rect">
              <a:avLst/>
            </a:prstGeom>
            <a:noFill/>
          </p:spPr>
          <p:txBody>
            <a:bodyPr wrap="square" rtlCol="0">
              <a:spAutoFit/>
            </a:bodyPr>
            <a:lstStyle/>
            <a:p>
              <a:pPr algn="ctr"/>
              <a:r>
                <a:rPr lang="zh-CN" altLang="en-US" b="1" dirty="0">
                  <a:solidFill>
                    <a:schemeClr val="accent3"/>
                  </a:solidFill>
                </a:rPr>
                <a:t>网络号</a:t>
              </a:r>
            </a:p>
          </p:txBody>
        </p:sp>
        <p:cxnSp>
          <p:nvCxnSpPr>
            <p:cNvPr id="12" name="直接箭头连接符 11">
              <a:extLst>
                <a:ext uri="{FF2B5EF4-FFF2-40B4-BE49-F238E27FC236}">
                  <a16:creationId xmlns:a16="http://schemas.microsoft.com/office/drawing/2014/main" id="{3EFFD259-7E69-43AA-8036-186DDC6D1A45}"/>
                </a:ext>
              </a:extLst>
            </p:cNvPr>
            <p:cNvCxnSpPr>
              <a:cxnSpLocks/>
              <a:stCxn id="42" idx="0"/>
            </p:cNvCxnSpPr>
            <p:nvPr/>
          </p:nvCxnSpPr>
          <p:spPr>
            <a:xfrm flipV="1">
              <a:off x="3916144" y="2824018"/>
              <a:ext cx="75495" cy="246614"/>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0" name="组合 19">
            <a:extLst>
              <a:ext uri="{FF2B5EF4-FFF2-40B4-BE49-F238E27FC236}">
                <a16:creationId xmlns:a16="http://schemas.microsoft.com/office/drawing/2014/main" id="{F89EA8DE-6777-4C9E-9887-E58B7A8B1C18}"/>
              </a:ext>
            </a:extLst>
          </p:cNvPr>
          <p:cNvGrpSpPr/>
          <p:nvPr/>
        </p:nvGrpSpPr>
        <p:grpSpPr>
          <a:xfrm>
            <a:off x="4417820" y="2788188"/>
            <a:ext cx="936713" cy="651776"/>
            <a:chOff x="4417820" y="2788188"/>
            <a:chExt cx="936713" cy="651776"/>
          </a:xfrm>
        </p:grpSpPr>
        <p:cxnSp>
          <p:nvCxnSpPr>
            <p:cNvPr id="43" name="直接连接符 42">
              <a:extLst>
                <a:ext uri="{FF2B5EF4-FFF2-40B4-BE49-F238E27FC236}">
                  <a16:creationId xmlns:a16="http://schemas.microsoft.com/office/drawing/2014/main" id="{27FFB83A-1675-47D6-B23D-B44D20429F25}"/>
                </a:ext>
              </a:extLst>
            </p:cNvPr>
            <p:cNvCxnSpPr>
              <a:cxnSpLocks/>
            </p:cNvCxnSpPr>
            <p:nvPr/>
          </p:nvCxnSpPr>
          <p:spPr>
            <a:xfrm>
              <a:off x="4504980" y="2788188"/>
              <a:ext cx="36942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文本框 50">
              <a:extLst>
                <a:ext uri="{FF2B5EF4-FFF2-40B4-BE49-F238E27FC236}">
                  <a16:creationId xmlns:a16="http://schemas.microsoft.com/office/drawing/2014/main" id="{2BAB2D5E-19E9-4507-80A7-04475AE817C8}"/>
                </a:ext>
              </a:extLst>
            </p:cNvPr>
            <p:cNvSpPr txBox="1"/>
            <p:nvPr/>
          </p:nvSpPr>
          <p:spPr>
            <a:xfrm>
              <a:off x="4417820" y="3070632"/>
              <a:ext cx="936713" cy="369332"/>
            </a:xfrm>
            <a:prstGeom prst="rect">
              <a:avLst/>
            </a:prstGeom>
            <a:noFill/>
          </p:spPr>
          <p:txBody>
            <a:bodyPr wrap="square" rtlCol="0">
              <a:spAutoFit/>
            </a:bodyPr>
            <a:lstStyle/>
            <a:p>
              <a:pPr algn="ctr"/>
              <a:r>
                <a:rPr lang="zh-CN" altLang="en-US" b="1" dirty="0"/>
                <a:t>主机号</a:t>
              </a:r>
            </a:p>
          </p:txBody>
        </p:sp>
        <p:cxnSp>
          <p:nvCxnSpPr>
            <p:cNvPr id="52" name="直接箭头连接符 51">
              <a:extLst>
                <a:ext uri="{FF2B5EF4-FFF2-40B4-BE49-F238E27FC236}">
                  <a16:creationId xmlns:a16="http://schemas.microsoft.com/office/drawing/2014/main" id="{82226DB9-5400-4A11-AAA5-91099E5F3482}"/>
                </a:ext>
              </a:extLst>
            </p:cNvPr>
            <p:cNvCxnSpPr>
              <a:cxnSpLocks/>
            </p:cNvCxnSpPr>
            <p:nvPr/>
          </p:nvCxnSpPr>
          <p:spPr>
            <a:xfrm flipH="1" flipV="1">
              <a:off x="4701572" y="2828132"/>
              <a:ext cx="112423" cy="24250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8" name="文本框 37">
            <a:extLst>
              <a:ext uri="{FF2B5EF4-FFF2-40B4-BE49-F238E27FC236}">
                <a16:creationId xmlns:a16="http://schemas.microsoft.com/office/drawing/2014/main" id="{34DCB8C5-699C-40CB-A8A8-1A881E0A6666}"/>
              </a:ext>
            </a:extLst>
          </p:cNvPr>
          <p:cNvSpPr txBox="1"/>
          <p:nvPr/>
        </p:nvSpPr>
        <p:spPr>
          <a:xfrm>
            <a:off x="300044" y="2800219"/>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a:t>
            </a:r>
            <a:endParaRPr lang="zh-CN" altLang="en-US" b="1" dirty="0"/>
          </a:p>
        </p:txBody>
      </p:sp>
      <p:sp>
        <p:nvSpPr>
          <p:cNvPr id="37" name="文本框 36">
            <a:extLst>
              <a:ext uri="{FF2B5EF4-FFF2-40B4-BE49-F238E27FC236}">
                <a16:creationId xmlns:a16="http://schemas.microsoft.com/office/drawing/2014/main" id="{7229FEF6-65A5-494B-B5D7-AFD3DD4E1D01}"/>
              </a:ext>
            </a:extLst>
          </p:cNvPr>
          <p:cNvSpPr txBox="1"/>
          <p:nvPr/>
        </p:nvSpPr>
        <p:spPr>
          <a:xfrm>
            <a:off x="300044" y="1666288"/>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.1</a:t>
            </a:r>
            <a:endParaRPr lang="zh-CN" altLang="en-US" b="1" dirty="0"/>
          </a:p>
        </p:txBody>
      </p:sp>
      <p:grpSp>
        <p:nvGrpSpPr>
          <p:cNvPr id="24" name="组合 23">
            <a:extLst>
              <a:ext uri="{FF2B5EF4-FFF2-40B4-BE49-F238E27FC236}">
                <a16:creationId xmlns:a16="http://schemas.microsoft.com/office/drawing/2014/main" id="{617B1475-052A-41CE-B62C-C4A50C02CA41}"/>
              </a:ext>
            </a:extLst>
          </p:cNvPr>
          <p:cNvGrpSpPr/>
          <p:nvPr/>
        </p:nvGrpSpPr>
        <p:grpSpPr>
          <a:xfrm>
            <a:off x="7162228" y="2454686"/>
            <a:ext cx="1906746" cy="985278"/>
            <a:chOff x="7162228" y="2454686"/>
            <a:chExt cx="1906746" cy="985278"/>
          </a:xfrm>
        </p:grpSpPr>
        <p:cxnSp>
          <p:nvCxnSpPr>
            <p:cNvPr id="58" name="直接连接符 57">
              <a:extLst>
                <a:ext uri="{FF2B5EF4-FFF2-40B4-BE49-F238E27FC236}">
                  <a16:creationId xmlns:a16="http://schemas.microsoft.com/office/drawing/2014/main" id="{64E1D900-9D94-447F-BB0C-77FD9933D106}"/>
                </a:ext>
              </a:extLst>
            </p:cNvPr>
            <p:cNvCxnSpPr>
              <a:cxnSpLocks/>
            </p:cNvCxnSpPr>
            <p:nvPr/>
          </p:nvCxnSpPr>
          <p:spPr>
            <a:xfrm>
              <a:off x="8219421" y="2788188"/>
              <a:ext cx="36942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1" name="组合 20">
              <a:extLst>
                <a:ext uri="{FF2B5EF4-FFF2-40B4-BE49-F238E27FC236}">
                  <a16:creationId xmlns:a16="http://schemas.microsoft.com/office/drawing/2014/main" id="{5C920C17-7B71-45C5-9186-8FF3533843B3}"/>
                </a:ext>
              </a:extLst>
            </p:cNvPr>
            <p:cNvGrpSpPr/>
            <p:nvPr/>
          </p:nvGrpSpPr>
          <p:grpSpPr>
            <a:xfrm>
              <a:off x="7162228" y="2788188"/>
              <a:ext cx="1033132" cy="651776"/>
              <a:chOff x="7162228" y="2788188"/>
              <a:chExt cx="1033132" cy="651776"/>
            </a:xfrm>
          </p:grpSpPr>
          <p:cxnSp>
            <p:nvCxnSpPr>
              <p:cNvPr id="56" name="直接连接符 55">
                <a:extLst>
                  <a:ext uri="{FF2B5EF4-FFF2-40B4-BE49-F238E27FC236}">
                    <a16:creationId xmlns:a16="http://schemas.microsoft.com/office/drawing/2014/main" id="{E05A4B34-582A-4C44-B786-6613D92C11F8}"/>
                  </a:ext>
                </a:extLst>
              </p:cNvPr>
              <p:cNvCxnSpPr>
                <a:cxnSpLocks/>
              </p:cNvCxnSpPr>
              <p:nvPr/>
            </p:nvCxnSpPr>
            <p:spPr>
              <a:xfrm>
                <a:off x="7381980" y="2788188"/>
                <a:ext cx="813380" cy="0"/>
              </a:xfrm>
              <a:prstGeom prst="line">
                <a:avLst/>
              </a:prstGeom>
              <a:ln w="25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57" name="文本框 56">
                <a:extLst>
                  <a:ext uri="{FF2B5EF4-FFF2-40B4-BE49-F238E27FC236}">
                    <a16:creationId xmlns:a16="http://schemas.microsoft.com/office/drawing/2014/main" id="{0D339565-B5EE-4408-93DC-0855CC1D1E55}"/>
                  </a:ext>
                </a:extLst>
              </p:cNvPr>
              <p:cNvSpPr txBox="1"/>
              <p:nvPr/>
            </p:nvSpPr>
            <p:spPr>
              <a:xfrm>
                <a:off x="7162228" y="3070632"/>
                <a:ext cx="936713" cy="369332"/>
              </a:xfrm>
              <a:prstGeom prst="rect">
                <a:avLst/>
              </a:prstGeom>
              <a:noFill/>
            </p:spPr>
            <p:txBody>
              <a:bodyPr wrap="square" rtlCol="0">
                <a:spAutoFit/>
              </a:bodyPr>
              <a:lstStyle/>
              <a:p>
                <a:pPr algn="ctr"/>
                <a:r>
                  <a:rPr lang="zh-CN" altLang="en-US" b="1" dirty="0">
                    <a:solidFill>
                      <a:schemeClr val="accent4"/>
                    </a:solidFill>
                  </a:rPr>
                  <a:t>网络号</a:t>
                </a:r>
              </a:p>
            </p:txBody>
          </p:sp>
          <p:cxnSp>
            <p:nvCxnSpPr>
              <p:cNvPr id="59" name="直接箭头连接符 58">
                <a:extLst>
                  <a:ext uri="{FF2B5EF4-FFF2-40B4-BE49-F238E27FC236}">
                    <a16:creationId xmlns:a16="http://schemas.microsoft.com/office/drawing/2014/main" id="{4C91E905-0919-426C-81C2-2DEF5D02D043}"/>
                  </a:ext>
                </a:extLst>
              </p:cNvPr>
              <p:cNvCxnSpPr>
                <a:cxnSpLocks/>
                <a:stCxn id="57" idx="0"/>
              </p:cNvCxnSpPr>
              <p:nvPr/>
            </p:nvCxnSpPr>
            <p:spPr>
              <a:xfrm flipV="1">
                <a:off x="7630585" y="2824018"/>
                <a:ext cx="75495" cy="246614"/>
              </a:xfrm>
              <a:prstGeom prst="straightConnector1">
                <a:avLst/>
              </a:prstGeom>
              <a:ln w="254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pSp>
        <p:sp>
          <p:nvSpPr>
            <p:cNvPr id="55" name="文本框 54">
              <a:extLst>
                <a:ext uri="{FF2B5EF4-FFF2-40B4-BE49-F238E27FC236}">
                  <a16:creationId xmlns:a16="http://schemas.microsoft.com/office/drawing/2014/main" id="{8E421AC9-0532-4F34-B986-9707DB548590}"/>
                </a:ext>
              </a:extLst>
            </p:cNvPr>
            <p:cNvSpPr txBox="1"/>
            <p:nvPr/>
          </p:nvSpPr>
          <p:spPr>
            <a:xfrm>
              <a:off x="7254311" y="2454686"/>
              <a:ext cx="143833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.254</a:t>
              </a:r>
              <a:endParaRPr lang="zh-CN" altLang="en-US" b="1" dirty="0"/>
            </a:p>
          </p:txBody>
        </p:sp>
        <p:sp>
          <p:nvSpPr>
            <p:cNvPr id="60" name="文本框 59">
              <a:extLst>
                <a:ext uri="{FF2B5EF4-FFF2-40B4-BE49-F238E27FC236}">
                  <a16:creationId xmlns:a16="http://schemas.microsoft.com/office/drawing/2014/main" id="{39F8BF09-D12C-4EC3-B144-A13260DF312F}"/>
                </a:ext>
              </a:extLst>
            </p:cNvPr>
            <p:cNvSpPr txBox="1"/>
            <p:nvPr/>
          </p:nvSpPr>
          <p:spPr>
            <a:xfrm>
              <a:off x="8132261" y="3070632"/>
              <a:ext cx="936713" cy="369332"/>
            </a:xfrm>
            <a:prstGeom prst="rect">
              <a:avLst/>
            </a:prstGeom>
            <a:noFill/>
          </p:spPr>
          <p:txBody>
            <a:bodyPr wrap="square" rtlCol="0">
              <a:spAutoFit/>
            </a:bodyPr>
            <a:lstStyle/>
            <a:p>
              <a:pPr algn="ctr"/>
              <a:r>
                <a:rPr lang="zh-CN" altLang="en-US" b="1" dirty="0"/>
                <a:t>主机号</a:t>
              </a:r>
            </a:p>
          </p:txBody>
        </p:sp>
        <p:cxnSp>
          <p:nvCxnSpPr>
            <p:cNvPr id="61" name="直接箭头连接符 60">
              <a:extLst>
                <a:ext uri="{FF2B5EF4-FFF2-40B4-BE49-F238E27FC236}">
                  <a16:creationId xmlns:a16="http://schemas.microsoft.com/office/drawing/2014/main" id="{E9C6CEC4-ABD4-4C23-93EF-2984E66AA6BA}"/>
                </a:ext>
              </a:extLst>
            </p:cNvPr>
            <p:cNvCxnSpPr>
              <a:cxnSpLocks/>
            </p:cNvCxnSpPr>
            <p:nvPr/>
          </p:nvCxnSpPr>
          <p:spPr>
            <a:xfrm flipH="1" flipV="1">
              <a:off x="8416013" y="2828132"/>
              <a:ext cx="112423" cy="24250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67" name="文本框 66">
            <a:extLst>
              <a:ext uri="{FF2B5EF4-FFF2-40B4-BE49-F238E27FC236}">
                <a16:creationId xmlns:a16="http://schemas.microsoft.com/office/drawing/2014/main" id="{A92BE7B9-6304-4EED-AFD2-79097347840E}"/>
              </a:ext>
            </a:extLst>
          </p:cNvPr>
          <p:cNvSpPr txBox="1"/>
          <p:nvPr/>
        </p:nvSpPr>
        <p:spPr>
          <a:xfrm>
            <a:off x="10748303" y="1666288"/>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.1</a:t>
            </a:r>
            <a:endParaRPr lang="zh-CN" altLang="en-US" b="1" dirty="0"/>
          </a:p>
        </p:txBody>
      </p:sp>
      <p:sp>
        <p:nvSpPr>
          <p:cNvPr id="68" name="文本框 67">
            <a:extLst>
              <a:ext uri="{FF2B5EF4-FFF2-40B4-BE49-F238E27FC236}">
                <a16:creationId xmlns:a16="http://schemas.microsoft.com/office/drawing/2014/main" id="{B945D21F-7374-40F3-AC98-C0ED9A927B2C}"/>
              </a:ext>
            </a:extLst>
          </p:cNvPr>
          <p:cNvSpPr txBox="1"/>
          <p:nvPr/>
        </p:nvSpPr>
        <p:spPr>
          <a:xfrm>
            <a:off x="10748303" y="2800219"/>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a:t>
            </a:r>
            <a:endParaRPr lang="zh-CN" altLang="en-US" b="1" dirty="0"/>
          </a:p>
        </p:txBody>
      </p:sp>
      <p:cxnSp>
        <p:nvCxnSpPr>
          <p:cNvPr id="39" name="直接连接符 38">
            <a:extLst>
              <a:ext uri="{FF2B5EF4-FFF2-40B4-BE49-F238E27FC236}">
                <a16:creationId xmlns:a16="http://schemas.microsoft.com/office/drawing/2014/main" id="{D6D45D7F-24FC-4FA2-8BEF-05B3D0E5C26E}"/>
              </a:ext>
            </a:extLst>
          </p:cNvPr>
          <p:cNvCxnSpPr>
            <a:cxnSpLocks/>
          </p:cNvCxnSpPr>
          <p:nvPr/>
        </p:nvCxnSpPr>
        <p:spPr>
          <a:xfrm>
            <a:off x="4895918"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75B3A315-67BA-4633-A269-D151CE79C96B}"/>
              </a:ext>
            </a:extLst>
          </p:cNvPr>
          <p:cNvCxnSpPr>
            <a:cxnSpLocks/>
          </p:cNvCxnSpPr>
          <p:nvPr/>
        </p:nvCxnSpPr>
        <p:spPr>
          <a:xfrm>
            <a:off x="6896429"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cxnSp>
        <p:nvCxnSpPr>
          <p:cNvPr id="127" name="直接连接符 126">
            <a:extLst>
              <a:ext uri="{FF2B5EF4-FFF2-40B4-BE49-F238E27FC236}">
                <a16:creationId xmlns:a16="http://schemas.microsoft.com/office/drawing/2014/main" id="{FA2174FC-388B-4946-A916-F378BB7D3736}"/>
              </a:ext>
            </a:extLst>
          </p:cNvPr>
          <p:cNvCxnSpPr>
            <a:cxnSpLocks/>
          </p:cNvCxnSpPr>
          <p:nvPr/>
        </p:nvCxnSpPr>
        <p:spPr>
          <a:xfrm flipH="1">
            <a:off x="6139025" y="2512131"/>
            <a:ext cx="936288" cy="921504"/>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B2EB8CD1-FBD0-49FF-8F6F-FA11BAB3F151}"/>
              </a:ext>
            </a:extLst>
          </p:cNvPr>
          <p:cNvCxnSpPr>
            <a:cxnSpLocks/>
          </p:cNvCxnSpPr>
          <p:nvPr/>
        </p:nvCxnSpPr>
        <p:spPr>
          <a:xfrm>
            <a:off x="5116687" y="2469495"/>
            <a:ext cx="935448" cy="946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3C413054-EB1F-4B58-816D-DE9D516F5428}"/>
              </a:ext>
            </a:extLst>
          </p:cNvPr>
          <p:cNvCxnSpPr>
            <a:cxnSpLocks/>
          </p:cNvCxnSpPr>
          <p:nvPr/>
        </p:nvCxnSpPr>
        <p:spPr>
          <a:xfrm>
            <a:off x="2867790"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pic>
        <p:nvPicPr>
          <p:cNvPr id="100" name="图形 99">
            <a:extLst>
              <a:ext uri="{FF2B5EF4-FFF2-40B4-BE49-F238E27FC236}">
                <a16:creationId xmlns:a16="http://schemas.microsoft.com/office/drawing/2014/main" id="{8BBA0F5B-0E76-4A5F-96F6-6B42F0B4DC2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45624" y="2265025"/>
            <a:ext cx="494252" cy="400109"/>
          </a:xfrm>
          <a:prstGeom prst="rect">
            <a:avLst/>
          </a:prstGeom>
        </p:spPr>
      </p:pic>
      <p:cxnSp>
        <p:nvCxnSpPr>
          <p:cNvPr id="13" name="直接连接符 12">
            <a:extLst>
              <a:ext uri="{FF2B5EF4-FFF2-40B4-BE49-F238E27FC236}">
                <a16:creationId xmlns:a16="http://schemas.microsoft.com/office/drawing/2014/main" id="{42789957-776A-4C61-823C-7565D8FF654B}"/>
              </a:ext>
            </a:extLst>
          </p:cNvPr>
          <p:cNvCxnSpPr/>
          <p:nvPr/>
        </p:nvCxnSpPr>
        <p:spPr>
          <a:xfrm flipV="1">
            <a:off x="1767141" y="2469496"/>
            <a:ext cx="1100649" cy="53332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F29C9122-F912-4E8D-BD8C-21FF5F0983D5}"/>
              </a:ext>
            </a:extLst>
          </p:cNvPr>
          <p:cNvCxnSpPr>
            <a:cxnSpLocks/>
          </p:cNvCxnSpPr>
          <p:nvPr/>
        </p:nvCxnSpPr>
        <p:spPr>
          <a:xfrm>
            <a:off x="1767141" y="2026606"/>
            <a:ext cx="1100649" cy="44289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5" name="图形 104">
            <a:extLst>
              <a:ext uri="{FF2B5EF4-FFF2-40B4-BE49-F238E27FC236}">
                <a16:creationId xmlns:a16="http://schemas.microsoft.com/office/drawing/2014/main" id="{1F479780-3C29-47AE-A970-EE068E82AE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345" y="1660229"/>
            <a:ext cx="629867" cy="609213"/>
          </a:xfrm>
          <a:prstGeom prst="rect">
            <a:avLst/>
          </a:prstGeom>
        </p:spPr>
      </p:pic>
      <p:pic>
        <p:nvPicPr>
          <p:cNvPr id="98" name="图形 97">
            <a:extLst>
              <a:ext uri="{FF2B5EF4-FFF2-40B4-BE49-F238E27FC236}">
                <a16:creationId xmlns:a16="http://schemas.microsoft.com/office/drawing/2014/main" id="{1090155D-E5D4-47D1-88FA-653B0F1245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140" y="2669551"/>
            <a:ext cx="486002" cy="637878"/>
          </a:xfrm>
          <a:prstGeom prst="rect">
            <a:avLst/>
          </a:prstGeom>
        </p:spPr>
      </p:pic>
      <p:sp>
        <p:nvSpPr>
          <p:cNvPr id="7" name="云形 6">
            <a:extLst>
              <a:ext uri="{FF2B5EF4-FFF2-40B4-BE49-F238E27FC236}">
                <a16:creationId xmlns:a16="http://schemas.microsoft.com/office/drawing/2014/main" id="{BFE9D540-70B6-4F5D-8FB9-CE354B942BBB}"/>
              </a:ext>
            </a:extLst>
          </p:cNvPr>
          <p:cNvSpPr/>
          <p:nvPr/>
        </p:nvSpPr>
        <p:spPr>
          <a:xfrm>
            <a:off x="2495073" y="2213562"/>
            <a:ext cx="745435" cy="511870"/>
          </a:xfrm>
          <a:prstGeom prst="cloud">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N1</a:t>
            </a:r>
            <a:endParaRPr lang="zh-CN" altLang="en-US" b="1" dirty="0">
              <a:solidFill>
                <a:schemeClr val="bg1"/>
              </a:solidFill>
            </a:endParaRPr>
          </a:p>
        </p:txBody>
      </p:sp>
      <p:cxnSp>
        <p:nvCxnSpPr>
          <p:cNvPr id="122" name="直接连接符 121">
            <a:extLst>
              <a:ext uri="{FF2B5EF4-FFF2-40B4-BE49-F238E27FC236}">
                <a16:creationId xmlns:a16="http://schemas.microsoft.com/office/drawing/2014/main" id="{C5A5DC2B-9ABC-4B27-8880-0AFBC23C96E0}"/>
              </a:ext>
            </a:extLst>
          </p:cNvPr>
          <p:cNvCxnSpPr>
            <a:cxnSpLocks/>
          </p:cNvCxnSpPr>
          <p:nvPr/>
        </p:nvCxnSpPr>
        <p:spPr>
          <a:xfrm flipV="1">
            <a:off x="9353994" y="2092474"/>
            <a:ext cx="1199512" cy="4329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8660BBBF-BFA8-4DE5-96DA-4C96ABA29B6E}"/>
              </a:ext>
            </a:extLst>
          </p:cNvPr>
          <p:cNvCxnSpPr>
            <a:cxnSpLocks/>
          </p:cNvCxnSpPr>
          <p:nvPr/>
        </p:nvCxnSpPr>
        <p:spPr>
          <a:xfrm>
            <a:off x="9353994" y="2504712"/>
            <a:ext cx="1048301" cy="56695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1" name="图形 100">
            <a:extLst>
              <a:ext uri="{FF2B5EF4-FFF2-40B4-BE49-F238E27FC236}">
                <a16:creationId xmlns:a16="http://schemas.microsoft.com/office/drawing/2014/main" id="{6F3C1048-C6F9-46DB-B020-4CDDD9637F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80788" y="1660229"/>
            <a:ext cx="629867" cy="609213"/>
          </a:xfrm>
          <a:prstGeom prst="rect">
            <a:avLst/>
          </a:prstGeom>
        </p:spPr>
      </p:pic>
      <p:pic>
        <p:nvPicPr>
          <p:cNvPr id="102" name="图形 101">
            <a:extLst>
              <a:ext uri="{FF2B5EF4-FFF2-40B4-BE49-F238E27FC236}">
                <a16:creationId xmlns:a16="http://schemas.microsoft.com/office/drawing/2014/main" id="{7EF832E3-2481-46E4-B972-0096A46781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79718" y="2698216"/>
            <a:ext cx="629867" cy="609213"/>
          </a:xfrm>
          <a:prstGeom prst="rect">
            <a:avLst/>
          </a:prstGeom>
        </p:spPr>
      </p:pic>
      <p:sp>
        <p:nvSpPr>
          <p:cNvPr id="104" name="云形 103">
            <a:extLst>
              <a:ext uri="{FF2B5EF4-FFF2-40B4-BE49-F238E27FC236}">
                <a16:creationId xmlns:a16="http://schemas.microsoft.com/office/drawing/2014/main" id="{C4737D9D-D28E-4652-880C-1178245D007A}"/>
              </a:ext>
            </a:extLst>
          </p:cNvPr>
          <p:cNvSpPr/>
          <p:nvPr/>
        </p:nvSpPr>
        <p:spPr>
          <a:xfrm>
            <a:off x="8949352" y="2213562"/>
            <a:ext cx="745435" cy="511870"/>
          </a:xfrm>
          <a:prstGeom prst="cloud">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N2</a:t>
            </a:r>
            <a:endParaRPr lang="zh-CN" altLang="en-US" b="1" dirty="0">
              <a:solidFill>
                <a:schemeClr val="bg1"/>
              </a:solidFill>
            </a:endParaRPr>
          </a:p>
        </p:txBody>
      </p:sp>
      <p:pic>
        <p:nvPicPr>
          <p:cNvPr id="124" name="图形 123">
            <a:extLst>
              <a:ext uri="{FF2B5EF4-FFF2-40B4-BE49-F238E27FC236}">
                <a16:creationId xmlns:a16="http://schemas.microsoft.com/office/drawing/2014/main" id="{CB587546-499F-4041-83B9-D72348F72C0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2123" y="2265025"/>
            <a:ext cx="494252" cy="400109"/>
          </a:xfrm>
          <a:prstGeom prst="rect">
            <a:avLst/>
          </a:prstGeom>
        </p:spPr>
      </p:pic>
      <p:pic>
        <p:nvPicPr>
          <p:cNvPr id="125" name="图形 124">
            <a:extLst>
              <a:ext uri="{FF2B5EF4-FFF2-40B4-BE49-F238E27FC236}">
                <a16:creationId xmlns:a16="http://schemas.microsoft.com/office/drawing/2014/main" id="{A1C5797D-BC2B-41B8-9B1C-B31D123EBCD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8874" y="3191976"/>
            <a:ext cx="494252" cy="400109"/>
          </a:xfrm>
          <a:prstGeom prst="rect">
            <a:avLst/>
          </a:prstGeom>
        </p:spPr>
      </p:pic>
      <p:sp>
        <p:nvSpPr>
          <p:cNvPr id="35" name="文本框 34">
            <a:extLst>
              <a:ext uri="{FF2B5EF4-FFF2-40B4-BE49-F238E27FC236}">
                <a16:creationId xmlns:a16="http://schemas.microsoft.com/office/drawing/2014/main" id="{A40C1ED6-89F7-4AE0-BD52-416407F2BAFD}"/>
              </a:ext>
            </a:extLst>
          </p:cNvPr>
          <p:cNvSpPr txBox="1"/>
          <p:nvPr/>
        </p:nvSpPr>
        <p:spPr>
          <a:xfrm>
            <a:off x="1871130" y="1647870"/>
            <a:ext cx="623943" cy="369332"/>
          </a:xfrm>
          <a:prstGeom prst="rect">
            <a:avLst/>
          </a:prstGeom>
          <a:noFill/>
        </p:spPr>
        <p:txBody>
          <a:bodyPr wrap="square" rtlCol="0">
            <a:spAutoFit/>
          </a:bodyPr>
          <a:lstStyle/>
          <a:p>
            <a:pPr algn="ctr"/>
            <a:r>
              <a:rPr lang="en-US" altLang="zh-CN" b="1" dirty="0"/>
              <a:t>H1</a:t>
            </a:r>
            <a:endParaRPr lang="zh-CN" altLang="en-US" b="1" dirty="0"/>
          </a:p>
        </p:txBody>
      </p:sp>
      <p:sp>
        <p:nvSpPr>
          <p:cNvPr id="129" name="文本框 128">
            <a:extLst>
              <a:ext uri="{FF2B5EF4-FFF2-40B4-BE49-F238E27FC236}">
                <a16:creationId xmlns:a16="http://schemas.microsoft.com/office/drawing/2014/main" id="{0E000922-C4F7-4659-A512-598374B57DF8}"/>
              </a:ext>
            </a:extLst>
          </p:cNvPr>
          <p:cNvSpPr txBox="1"/>
          <p:nvPr/>
        </p:nvSpPr>
        <p:spPr>
          <a:xfrm>
            <a:off x="1871130" y="2934599"/>
            <a:ext cx="623943" cy="369332"/>
          </a:xfrm>
          <a:prstGeom prst="rect">
            <a:avLst/>
          </a:prstGeom>
          <a:noFill/>
        </p:spPr>
        <p:txBody>
          <a:bodyPr wrap="square" rtlCol="0">
            <a:spAutoFit/>
          </a:bodyPr>
          <a:lstStyle/>
          <a:p>
            <a:pPr algn="ctr"/>
            <a:r>
              <a:rPr lang="en-US" altLang="zh-CN" b="1" dirty="0"/>
              <a:t>H2</a:t>
            </a:r>
            <a:endParaRPr lang="zh-CN" altLang="en-US" b="1" dirty="0"/>
          </a:p>
        </p:txBody>
      </p:sp>
      <p:sp>
        <p:nvSpPr>
          <p:cNvPr id="130" name="文本框 129">
            <a:extLst>
              <a:ext uri="{FF2B5EF4-FFF2-40B4-BE49-F238E27FC236}">
                <a16:creationId xmlns:a16="http://schemas.microsoft.com/office/drawing/2014/main" id="{77404B7D-995E-470F-9F36-2E155CEDE156}"/>
              </a:ext>
            </a:extLst>
          </p:cNvPr>
          <p:cNvSpPr txBox="1"/>
          <p:nvPr/>
        </p:nvSpPr>
        <p:spPr>
          <a:xfrm>
            <a:off x="9718443" y="1647870"/>
            <a:ext cx="623943" cy="369332"/>
          </a:xfrm>
          <a:prstGeom prst="rect">
            <a:avLst/>
          </a:prstGeom>
          <a:noFill/>
        </p:spPr>
        <p:txBody>
          <a:bodyPr wrap="square" rtlCol="0">
            <a:spAutoFit/>
          </a:bodyPr>
          <a:lstStyle/>
          <a:p>
            <a:pPr algn="ctr"/>
            <a:r>
              <a:rPr lang="en-US" altLang="zh-CN" b="1" dirty="0"/>
              <a:t>H3</a:t>
            </a:r>
            <a:endParaRPr lang="zh-CN" altLang="en-US" b="1" dirty="0"/>
          </a:p>
        </p:txBody>
      </p:sp>
      <p:sp>
        <p:nvSpPr>
          <p:cNvPr id="131" name="文本框 130">
            <a:extLst>
              <a:ext uri="{FF2B5EF4-FFF2-40B4-BE49-F238E27FC236}">
                <a16:creationId xmlns:a16="http://schemas.microsoft.com/office/drawing/2014/main" id="{E28E7D80-45CD-4972-8A59-BCDB3C63123A}"/>
              </a:ext>
            </a:extLst>
          </p:cNvPr>
          <p:cNvSpPr txBox="1"/>
          <p:nvPr/>
        </p:nvSpPr>
        <p:spPr>
          <a:xfrm>
            <a:off x="9718443" y="2934599"/>
            <a:ext cx="623943" cy="369332"/>
          </a:xfrm>
          <a:prstGeom prst="rect">
            <a:avLst/>
          </a:prstGeom>
          <a:noFill/>
        </p:spPr>
        <p:txBody>
          <a:bodyPr wrap="square" rtlCol="0">
            <a:spAutoFit/>
          </a:bodyPr>
          <a:lstStyle/>
          <a:p>
            <a:pPr algn="ctr"/>
            <a:r>
              <a:rPr lang="en-US" altLang="zh-CN" b="1" dirty="0"/>
              <a:t>H4</a:t>
            </a:r>
            <a:endParaRPr lang="zh-CN" altLang="en-US" b="1" dirty="0"/>
          </a:p>
        </p:txBody>
      </p:sp>
      <p:sp>
        <p:nvSpPr>
          <p:cNvPr id="132" name="文本框 131">
            <a:extLst>
              <a:ext uri="{FF2B5EF4-FFF2-40B4-BE49-F238E27FC236}">
                <a16:creationId xmlns:a16="http://schemas.microsoft.com/office/drawing/2014/main" id="{C018541F-FCE1-4B1D-9556-0A01C03C28DB}"/>
              </a:ext>
            </a:extLst>
          </p:cNvPr>
          <p:cNvSpPr txBox="1"/>
          <p:nvPr/>
        </p:nvSpPr>
        <p:spPr>
          <a:xfrm>
            <a:off x="4782156" y="1928834"/>
            <a:ext cx="623943" cy="369332"/>
          </a:xfrm>
          <a:prstGeom prst="rect">
            <a:avLst/>
          </a:prstGeom>
          <a:noFill/>
        </p:spPr>
        <p:txBody>
          <a:bodyPr wrap="square" rtlCol="0">
            <a:spAutoFit/>
          </a:bodyPr>
          <a:lstStyle/>
          <a:p>
            <a:pPr algn="ctr"/>
            <a:r>
              <a:rPr lang="en-US" altLang="zh-CN" b="1" dirty="0"/>
              <a:t>R1</a:t>
            </a:r>
            <a:endParaRPr lang="zh-CN" altLang="en-US" b="1" dirty="0"/>
          </a:p>
        </p:txBody>
      </p:sp>
      <p:sp>
        <p:nvSpPr>
          <p:cNvPr id="133" name="文本框 132">
            <a:extLst>
              <a:ext uri="{FF2B5EF4-FFF2-40B4-BE49-F238E27FC236}">
                <a16:creationId xmlns:a16="http://schemas.microsoft.com/office/drawing/2014/main" id="{CEBE538B-81C7-4869-A95D-6FF6A9D2C20E}"/>
              </a:ext>
            </a:extLst>
          </p:cNvPr>
          <p:cNvSpPr txBox="1"/>
          <p:nvPr/>
        </p:nvSpPr>
        <p:spPr>
          <a:xfrm>
            <a:off x="6783761" y="1928834"/>
            <a:ext cx="623943" cy="369332"/>
          </a:xfrm>
          <a:prstGeom prst="rect">
            <a:avLst/>
          </a:prstGeom>
          <a:noFill/>
        </p:spPr>
        <p:txBody>
          <a:bodyPr wrap="square" rtlCol="0">
            <a:spAutoFit/>
          </a:bodyPr>
          <a:lstStyle/>
          <a:p>
            <a:pPr algn="ctr"/>
            <a:r>
              <a:rPr lang="en-US" altLang="zh-CN" b="1" dirty="0"/>
              <a:t>R2</a:t>
            </a:r>
            <a:endParaRPr lang="zh-CN" altLang="en-US" b="1" dirty="0"/>
          </a:p>
        </p:txBody>
      </p:sp>
      <p:sp>
        <p:nvSpPr>
          <p:cNvPr id="134" name="文本框 133">
            <a:extLst>
              <a:ext uri="{FF2B5EF4-FFF2-40B4-BE49-F238E27FC236}">
                <a16:creationId xmlns:a16="http://schemas.microsoft.com/office/drawing/2014/main" id="{C3122CB3-B17B-4D7A-9CD7-4FC2A0BEF55C}"/>
              </a:ext>
            </a:extLst>
          </p:cNvPr>
          <p:cNvSpPr txBox="1"/>
          <p:nvPr/>
        </p:nvSpPr>
        <p:spPr>
          <a:xfrm>
            <a:off x="5784028" y="2828132"/>
            <a:ext cx="623943" cy="369332"/>
          </a:xfrm>
          <a:prstGeom prst="rect">
            <a:avLst/>
          </a:prstGeom>
          <a:noFill/>
        </p:spPr>
        <p:txBody>
          <a:bodyPr wrap="square" rtlCol="0">
            <a:spAutoFit/>
          </a:bodyPr>
          <a:lstStyle/>
          <a:p>
            <a:pPr algn="ctr"/>
            <a:r>
              <a:rPr lang="en-US" altLang="zh-CN" b="1" dirty="0"/>
              <a:t>R3</a:t>
            </a:r>
            <a:endParaRPr lang="zh-CN" altLang="en-US" b="1" dirty="0"/>
          </a:p>
        </p:txBody>
      </p:sp>
      <p:grpSp>
        <p:nvGrpSpPr>
          <p:cNvPr id="135" name="组合 134">
            <a:extLst>
              <a:ext uri="{FF2B5EF4-FFF2-40B4-BE49-F238E27FC236}">
                <a16:creationId xmlns:a16="http://schemas.microsoft.com/office/drawing/2014/main" id="{F4F879E4-79F9-4BB1-8477-190021AE4327}"/>
              </a:ext>
            </a:extLst>
          </p:cNvPr>
          <p:cNvGrpSpPr/>
          <p:nvPr/>
        </p:nvGrpSpPr>
        <p:grpSpPr>
          <a:xfrm>
            <a:off x="518643" y="4117937"/>
            <a:ext cx="7671200" cy="1589042"/>
            <a:chOff x="518643" y="3702131"/>
            <a:chExt cx="5359941" cy="1589042"/>
          </a:xfrm>
        </p:grpSpPr>
        <p:sp>
          <p:nvSpPr>
            <p:cNvPr id="136" name="矩形 135">
              <a:extLst>
                <a:ext uri="{FF2B5EF4-FFF2-40B4-BE49-F238E27FC236}">
                  <a16:creationId xmlns:a16="http://schemas.microsoft.com/office/drawing/2014/main" id="{53E2FB54-2D82-4B93-8B47-95E5F688F0A4}"/>
                </a:ext>
              </a:extLst>
            </p:cNvPr>
            <p:cNvSpPr/>
            <p:nvPr/>
          </p:nvSpPr>
          <p:spPr>
            <a:xfrm>
              <a:off x="518643" y="3702131"/>
              <a:ext cx="5359941"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137" name="矩形 136">
              <a:extLst>
                <a:ext uri="{FF2B5EF4-FFF2-40B4-BE49-F238E27FC236}">
                  <a16:creationId xmlns:a16="http://schemas.microsoft.com/office/drawing/2014/main" id="{AD2799C8-C096-4B3D-A4DE-864E12A474B2}"/>
                </a:ext>
              </a:extLst>
            </p:cNvPr>
            <p:cNvSpPr/>
            <p:nvPr/>
          </p:nvSpPr>
          <p:spPr>
            <a:xfrm>
              <a:off x="518643" y="4214002"/>
              <a:ext cx="5359941" cy="1077171"/>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138" name="椭圆 137">
            <a:extLst>
              <a:ext uri="{FF2B5EF4-FFF2-40B4-BE49-F238E27FC236}">
                <a16:creationId xmlns:a16="http://schemas.microsoft.com/office/drawing/2014/main" id="{465722CD-0740-4189-A248-070DEAB968B6}"/>
              </a:ext>
            </a:extLst>
          </p:cNvPr>
          <p:cNvSpPr/>
          <p:nvPr/>
        </p:nvSpPr>
        <p:spPr>
          <a:xfrm>
            <a:off x="729945" y="4840822"/>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文本框 138">
            <a:extLst>
              <a:ext uri="{FF2B5EF4-FFF2-40B4-BE49-F238E27FC236}">
                <a16:creationId xmlns:a16="http://schemas.microsoft.com/office/drawing/2014/main" id="{CE0EBE65-BC93-421F-BA7D-D9E34D15EC4D}"/>
              </a:ext>
            </a:extLst>
          </p:cNvPr>
          <p:cNvSpPr txBox="1"/>
          <p:nvPr/>
        </p:nvSpPr>
        <p:spPr>
          <a:xfrm>
            <a:off x="940960" y="4761663"/>
            <a:ext cx="7079918" cy="369332"/>
          </a:xfrm>
          <a:prstGeom prst="rect">
            <a:avLst/>
          </a:prstGeom>
          <a:noFill/>
        </p:spPr>
        <p:txBody>
          <a:bodyPr wrap="square" rtlCol="0">
            <a:spAutoFit/>
          </a:bodyPr>
          <a:lstStyle/>
          <a:p>
            <a:r>
              <a:rPr lang="zh-CN" altLang="en-US" b="1" dirty="0"/>
              <a:t>标识网络和网络中的各主机（</a:t>
            </a:r>
            <a:r>
              <a:rPr lang="zh-CN" altLang="en-US" b="1" dirty="0">
                <a:solidFill>
                  <a:schemeClr val="accent1">
                    <a:lumMod val="75000"/>
                  </a:schemeClr>
                </a:solidFill>
              </a:rPr>
              <a:t>网络和主机共同编址</a:t>
            </a:r>
            <a:r>
              <a:rPr lang="zh-CN" altLang="en-US" b="1" dirty="0"/>
              <a:t>，例如</a:t>
            </a:r>
            <a:r>
              <a:rPr lang="en-US" altLang="zh-CN" b="1" dirty="0"/>
              <a:t>IP</a:t>
            </a:r>
            <a:r>
              <a:rPr lang="zh-CN" altLang="en-US" b="1" dirty="0"/>
              <a:t>地址）</a:t>
            </a:r>
          </a:p>
        </p:txBody>
      </p:sp>
      <p:sp>
        <p:nvSpPr>
          <p:cNvPr id="140" name="椭圆 139">
            <a:extLst>
              <a:ext uri="{FF2B5EF4-FFF2-40B4-BE49-F238E27FC236}">
                <a16:creationId xmlns:a16="http://schemas.microsoft.com/office/drawing/2014/main" id="{0BDA8C59-0D49-4D37-B1B3-527A64B7DBB1}"/>
              </a:ext>
            </a:extLst>
          </p:cNvPr>
          <p:cNvSpPr/>
          <p:nvPr/>
        </p:nvSpPr>
        <p:spPr>
          <a:xfrm>
            <a:off x="729945" y="5328893"/>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文本框 140">
            <a:extLst>
              <a:ext uri="{FF2B5EF4-FFF2-40B4-BE49-F238E27FC236}">
                <a16:creationId xmlns:a16="http://schemas.microsoft.com/office/drawing/2014/main" id="{08AE62F4-5945-4381-B03A-F1B1799D9D8E}"/>
              </a:ext>
            </a:extLst>
          </p:cNvPr>
          <p:cNvSpPr txBox="1"/>
          <p:nvPr/>
        </p:nvSpPr>
        <p:spPr>
          <a:xfrm>
            <a:off x="940960" y="5249734"/>
            <a:ext cx="6920892" cy="369332"/>
          </a:xfrm>
          <a:prstGeom prst="rect">
            <a:avLst/>
          </a:prstGeom>
          <a:noFill/>
        </p:spPr>
        <p:txBody>
          <a:bodyPr wrap="square" rtlCol="0">
            <a:spAutoFit/>
          </a:bodyPr>
          <a:lstStyle/>
          <a:p>
            <a:r>
              <a:rPr lang="zh-CN" altLang="en-US" b="1" dirty="0"/>
              <a:t>路由器转发分组（</a:t>
            </a:r>
            <a:r>
              <a:rPr lang="zh-CN" altLang="en-US" b="1" dirty="0">
                <a:solidFill>
                  <a:schemeClr val="accent1">
                    <a:lumMod val="75000"/>
                  </a:schemeClr>
                </a:solidFill>
              </a:rPr>
              <a:t>路由选择协议</a:t>
            </a:r>
            <a:r>
              <a:rPr lang="zh-CN" altLang="en-US" b="1" dirty="0"/>
              <a:t>、</a:t>
            </a:r>
            <a:r>
              <a:rPr lang="zh-CN" altLang="en-US" b="1" dirty="0">
                <a:solidFill>
                  <a:schemeClr val="accent1">
                    <a:lumMod val="75000"/>
                  </a:schemeClr>
                </a:solidFill>
              </a:rPr>
              <a:t>路由表和转发表</a:t>
            </a:r>
            <a:r>
              <a:rPr lang="zh-CN" altLang="en-US" b="1" dirty="0"/>
              <a:t>）</a:t>
            </a:r>
          </a:p>
        </p:txBody>
      </p:sp>
      <p:sp>
        <p:nvSpPr>
          <p:cNvPr id="5" name="矩形 4">
            <a:extLst>
              <a:ext uri="{FF2B5EF4-FFF2-40B4-BE49-F238E27FC236}">
                <a16:creationId xmlns:a16="http://schemas.microsoft.com/office/drawing/2014/main" id="{A05C11F7-FF69-4500-9EB8-A2D02F45AC69}"/>
              </a:ext>
            </a:extLst>
          </p:cNvPr>
          <p:cNvSpPr/>
          <p:nvPr/>
        </p:nvSpPr>
        <p:spPr>
          <a:xfrm>
            <a:off x="1664221" y="1838284"/>
            <a:ext cx="225841" cy="225841"/>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2" name="组合 61">
            <a:extLst>
              <a:ext uri="{FF2B5EF4-FFF2-40B4-BE49-F238E27FC236}">
                <a16:creationId xmlns:a16="http://schemas.microsoft.com/office/drawing/2014/main" id="{7B46AB83-422D-4780-806B-62F11574626C}"/>
              </a:ext>
            </a:extLst>
          </p:cNvPr>
          <p:cNvGrpSpPr/>
          <p:nvPr/>
        </p:nvGrpSpPr>
        <p:grpSpPr>
          <a:xfrm>
            <a:off x="9700908" y="3473857"/>
            <a:ext cx="1961690" cy="2938139"/>
            <a:chOff x="9800114" y="1848477"/>
            <a:chExt cx="1961690" cy="2938139"/>
          </a:xfrm>
        </p:grpSpPr>
        <p:sp>
          <p:nvSpPr>
            <p:cNvPr id="63" name="矩形 62">
              <a:extLst>
                <a:ext uri="{FF2B5EF4-FFF2-40B4-BE49-F238E27FC236}">
                  <a16:creationId xmlns:a16="http://schemas.microsoft.com/office/drawing/2014/main" id="{B152CD9C-DF15-43A9-BFAE-0383C609B3F1}"/>
                </a:ext>
              </a:extLst>
            </p:cNvPr>
            <p:cNvSpPr/>
            <p:nvPr/>
          </p:nvSpPr>
          <p:spPr>
            <a:xfrm>
              <a:off x="9800116" y="4274746"/>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64" name="矩形 63">
              <a:extLst>
                <a:ext uri="{FF2B5EF4-FFF2-40B4-BE49-F238E27FC236}">
                  <a16:creationId xmlns:a16="http://schemas.microsoft.com/office/drawing/2014/main" id="{04B4FE9A-902E-4274-A32A-17F8A31E90C6}"/>
                </a:ext>
              </a:extLst>
            </p:cNvPr>
            <p:cNvSpPr/>
            <p:nvPr/>
          </p:nvSpPr>
          <p:spPr>
            <a:xfrm>
              <a:off x="9800115" y="2737686"/>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65" name="矩形 64">
              <a:extLst>
                <a:ext uri="{FF2B5EF4-FFF2-40B4-BE49-F238E27FC236}">
                  <a16:creationId xmlns:a16="http://schemas.microsoft.com/office/drawing/2014/main" id="{CBC57040-05EB-4EAC-ADA5-48A49603BC2A}"/>
                </a:ext>
              </a:extLst>
            </p:cNvPr>
            <p:cNvSpPr/>
            <p:nvPr/>
          </p:nvSpPr>
          <p:spPr>
            <a:xfrm>
              <a:off x="9800116" y="3251006"/>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66" name="矩形 65">
              <a:extLst>
                <a:ext uri="{FF2B5EF4-FFF2-40B4-BE49-F238E27FC236}">
                  <a16:creationId xmlns:a16="http://schemas.microsoft.com/office/drawing/2014/main" id="{FBA007A5-6A79-43AA-8222-94D63A6F3037}"/>
                </a:ext>
              </a:extLst>
            </p:cNvPr>
            <p:cNvSpPr/>
            <p:nvPr/>
          </p:nvSpPr>
          <p:spPr>
            <a:xfrm>
              <a:off x="9800116" y="3762876"/>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69" name="矩形 68">
              <a:extLst>
                <a:ext uri="{FF2B5EF4-FFF2-40B4-BE49-F238E27FC236}">
                  <a16:creationId xmlns:a16="http://schemas.microsoft.com/office/drawing/2014/main" id="{B7FF0E82-6764-45EE-91F4-27A826A7F3F5}"/>
                </a:ext>
              </a:extLst>
            </p:cNvPr>
            <p:cNvSpPr/>
            <p:nvPr/>
          </p:nvSpPr>
          <p:spPr>
            <a:xfrm>
              <a:off x="9800114" y="2224249"/>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70" name="文本框 69">
              <a:extLst>
                <a:ext uri="{FF2B5EF4-FFF2-40B4-BE49-F238E27FC236}">
                  <a16:creationId xmlns:a16="http://schemas.microsoft.com/office/drawing/2014/main" id="{0972F187-E912-4B79-AF98-5836ED943B33}"/>
                </a:ext>
              </a:extLst>
            </p:cNvPr>
            <p:cNvSpPr txBox="1"/>
            <p:nvPr/>
          </p:nvSpPr>
          <p:spPr>
            <a:xfrm>
              <a:off x="9800114" y="1848477"/>
              <a:ext cx="1961688" cy="369332"/>
            </a:xfrm>
            <a:prstGeom prst="rect">
              <a:avLst/>
            </a:prstGeom>
            <a:noFill/>
          </p:spPr>
          <p:txBody>
            <a:bodyPr wrap="square" rtlCol="0">
              <a:spAutoFit/>
            </a:bodyPr>
            <a:lstStyle/>
            <a:p>
              <a:pPr algn="ctr"/>
              <a:r>
                <a:rPr lang="zh-CN" altLang="en-US" b="1" dirty="0"/>
                <a:t>原理体系结构</a:t>
              </a:r>
            </a:p>
          </p:txBody>
        </p:sp>
      </p:grpSp>
      <p:grpSp>
        <p:nvGrpSpPr>
          <p:cNvPr id="71" name="组合 70">
            <a:extLst>
              <a:ext uri="{FF2B5EF4-FFF2-40B4-BE49-F238E27FC236}">
                <a16:creationId xmlns:a16="http://schemas.microsoft.com/office/drawing/2014/main" id="{D511F533-9DEF-4DA9-A5BE-FAE75B8FC02C}"/>
              </a:ext>
            </a:extLst>
          </p:cNvPr>
          <p:cNvGrpSpPr/>
          <p:nvPr/>
        </p:nvGrpSpPr>
        <p:grpSpPr>
          <a:xfrm>
            <a:off x="8189843" y="4629806"/>
            <a:ext cx="1498326" cy="1071932"/>
            <a:chOff x="6424658" y="4450912"/>
            <a:chExt cx="1498326" cy="1266028"/>
          </a:xfrm>
        </p:grpSpPr>
        <p:cxnSp>
          <p:nvCxnSpPr>
            <p:cNvPr id="72" name="直接连接符 71">
              <a:extLst>
                <a:ext uri="{FF2B5EF4-FFF2-40B4-BE49-F238E27FC236}">
                  <a16:creationId xmlns:a16="http://schemas.microsoft.com/office/drawing/2014/main" id="{26A9A976-7101-4A60-AAF2-C0CC3C1465C9}"/>
                </a:ext>
              </a:extLst>
            </p:cNvPr>
            <p:cNvCxnSpPr>
              <a:cxnSpLocks/>
            </p:cNvCxnSpPr>
            <p:nvPr/>
          </p:nvCxnSpPr>
          <p:spPr>
            <a:xfrm>
              <a:off x="6424658" y="4450912"/>
              <a:ext cx="1498326" cy="308759"/>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7431FF13-1678-4AB9-B69A-2B0C431A7FAD}"/>
                </a:ext>
              </a:extLst>
            </p:cNvPr>
            <p:cNvCxnSpPr>
              <a:cxnSpLocks/>
            </p:cNvCxnSpPr>
            <p:nvPr/>
          </p:nvCxnSpPr>
          <p:spPr>
            <a:xfrm flipV="1">
              <a:off x="6424658" y="5366078"/>
              <a:ext cx="1498326" cy="350862"/>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26730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0" presetClass="path" presetSubtype="0" accel="50000" decel="50000" fill="hold" grpId="1" nodeType="afterEffect">
                                  <p:stCondLst>
                                    <p:cond delay="0"/>
                                  </p:stCondLst>
                                  <p:childTnLst>
                                    <p:animMotion origin="layout" path="M 0.00104 -0.00185 L 0.00104 -0.00185 C 0.00261 0.00185 0.00391 0.00625 0.00586 0.00972 C 0.00651 0.01065 0.00756 0.01042 0.00834 0.01111 C 0.01589 0.0169 0.01042 0.01435 0.01732 0.0169 C 0.02748 0.03056 0.01224 0.01111 0.02539 0.02407 C 0.02644 0.025 0.02696 0.02732 0.02787 0.02847 C 0.02865 0.0294 0.02956 0.0294 0.03034 0.02986 C 0.03138 0.03079 0.03243 0.03195 0.0336 0.03287 C 0.03438 0.03333 0.03529 0.03357 0.03607 0.03426 C 0.03685 0.03495 0.03763 0.03634 0.03841 0.03704 C 0.04167 0.04005 0.04219 0.03958 0.04506 0.04144 C 0.04636 0.04236 0.04779 0.04329 0.04909 0.04445 C 0.05131 0.0463 0.05326 0.04907 0.0556 0.05023 C 0.06042 0.05232 0.05782 0.05139 0.06381 0.05301 C 0.06576 0.05486 0.06901 0.05787 0.0711 0.0588 C 0.07292 0.05972 0.07487 0.05995 0.07683 0.06042 C 0.07813 0.06134 0.07943 0.06273 0.08086 0.0632 C 0.08464 0.06435 0.08841 0.06435 0.09232 0.06458 C 0.10612 0.06551 0.12006 0.06574 0.13386 0.0662 C 0.18099 0.08472 0.12657 0.06412 0.26107 0.07037 C 0.26289 0.0706 0.2642 0.07361 0.26589 0.07477 C 0.26719 0.0757 0.26862 0.0757 0.27006 0.07616 C 0.27084 0.07662 0.27162 0.07732 0.2724 0.07778 C 0.27578 0.08681 0.27318 0.08125 0.28216 0.09074 L 0.28216 0.09074 C 0.2836 0.09306 0.28477 0.09583 0.28633 0.09792 C 0.28933 0.10208 0.29024 0.10278 0.29284 0.1081 C 0.29349 0.10949 0.29388 0.11111 0.2944 0.1125 C 0.29493 0.11366 0.29558 0.11435 0.2961 0.11528 C 0.29701 0.11713 0.29779 0.11921 0.29857 0.12107 C 0.29909 0.12269 0.29948 0.12431 0.30013 0.12546 C 0.3017 0.12847 0.30404 0.13056 0.30508 0.13426 C 0.30586 0.13704 0.30703 0.1419 0.30834 0.14445 C 0.31016 0.14792 0.31211 0.15116 0.31407 0.1544 C 0.31511 0.15648 0.31641 0.1581 0.31732 0.16019 C 0.32136 0.17107 0.31667 0.15926 0.32058 0.16759 C 0.32136 0.16945 0.32201 0.17153 0.32305 0.17338 C 0.3237 0.17454 0.32461 0.17523 0.32539 0.17616 C 0.32604 0.17708 0.32644 0.17824 0.32709 0.17917 C 0.32787 0.18009 0.32878 0.18079 0.32956 0.18195 C 0.33177 0.18565 0.33308 0.1919 0.33607 0.19352 C 0.33685 0.19398 0.33776 0.19445 0.33841 0.19514 C 0.33959 0.19607 0.34362 0.20139 0.34414 0.20232 C 0.34479 0.20324 0.34519 0.20463 0.34584 0.20509 C 0.3474 0.20648 0.34909 0.20695 0.35065 0.2081 C 0.35183 0.2088 0.35287 0.21019 0.35391 0.21088 C 0.35534 0.21204 0.35664 0.2132 0.35808 0.21389 C 0.36068 0.21505 0.36615 0.2169 0.36615 0.2169 C 0.36758 0.2162 0.36901 0.21644 0.37032 0.21528 C 0.3737 0.2125 0.37461 0.21042 0.37683 0.20671 C 0.37735 0.20417 0.378 0.20185 0.37839 0.19931 C 0.37865 0.19815 0.3793 0.18982 0.38008 0.18773 C 0.38073 0.18611 0.38177 0.18519 0.38256 0.18357 C 0.38373 0.18079 0.38438 0.17732 0.38581 0.17477 C 0.38763 0.1713 0.38998 0.16852 0.39141 0.16458 C 0.39336 0.15972 0.39375 0.1581 0.39636 0.15301 C 0.3974 0.15093 0.39857 0.14931 0.39961 0.14722 C 0.40026 0.14583 0.40065 0.14421 0.40131 0.14282 C 0.40209 0.14097 0.40287 0.13912 0.40365 0.13704 C 0.40599 0.12477 0.40274 0.13982 0.40612 0.12986 C 0.40664 0.12847 0.40651 0.12685 0.4069 0.12546 C 0.40782 0.12338 0.40938 0.12199 0.41016 0.11968 C 0.41081 0.11829 0.4112 0.11667 0.41185 0.11528 C 0.41302 0.1132 0.41472 0.11181 0.41589 0.10949 C 0.41667 0.10833 0.4168 0.10648 0.41758 0.10532 C 0.41849 0.10347 0.41979 0.10232 0.42084 0.10093 C 0.4237 0.09306 0.42175 0.09769 0.42735 0.08796 L 0.42735 0.08796 C 0.42943 0.08287 0.43021 0.08032 0.43308 0.07616 C 0.43516 0.07315 0.43959 0.06759 0.43959 0.06759 C 0.59479 0.07083 0.53256 0.07338 0.62631 0.06759 C 0.62813 0.06713 0.63008 0.06713 0.6319 0.0662 C 0.63308 0.06551 0.63399 0.06389 0.63516 0.0632 C 0.63633 0.06273 0.64675 0.06042 0.6474 0.06042 C 0.64883 0.05995 0.65013 0.05926 0.65157 0.0588 C 0.65339 0.05833 0.65534 0.05787 0.65716 0.05741 C 0.65886 0.05695 0.66055 0.05648 0.66211 0.05602 C 0.66784 0.05185 0.66485 0.05394 0.6711 0.05023 C 0.67266 0.04931 0.67422 0.04769 0.67591 0.04722 L 0.68256 0.04583 C 0.6836 0.04537 0.68477 0.04537 0.68581 0.04445 C 0.68646 0.04375 0.68672 0.0419 0.68737 0.04144 C 0.6905 0.03958 0.69401 0.03912 0.69714 0.03704 C 0.69805 0.03657 0.69883 0.03634 0.69961 0.03565 C 0.70131 0.03449 0.70287 0.03287 0.70456 0.03125 C 0.70964 0.02639 0.70469 0.03079 0.7086 0.02546 C 0.71016 0.02338 0.71211 0.02222 0.71341 0.01968 C 0.71537 0.01644 0.71719 0.01273 0.72006 0.01111 L 0.7224 0.00972 C 0.72331 0.0081 0.72422 0.00695 0.72487 0.00532 C 0.72591 0.00255 0.72565 0.0007 0.72565 -0.00185 L 0.72565 -0.00185 " pathEditMode="relative" ptsTypes="AAAAAAAAAAAAAAAAAAAAAAAAAAAAAAAAAAAAAAAAAAAAAAAAAAAAAAAAAAAAAAAAAAAAAAAAAAAAAAAAAAAAAAAAAAAAA">
                                      <p:cBhvr>
                                        <p:cTn id="12" dur="3000" fill="hold"/>
                                        <p:tgtEl>
                                          <p:spTgt spid="5"/>
                                        </p:tgtEl>
                                        <p:attrNameLst>
                                          <p:attrName>ppt_x</p:attrName>
                                          <p:attrName>ppt_y</p:attrName>
                                        </p:attrNameLst>
                                      </p:cBhvr>
                                    </p:animMotion>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140"/>
                                        </p:tgtEl>
                                        <p:attrNameLst>
                                          <p:attrName>style.visibility</p:attrName>
                                        </p:attrNameLst>
                                      </p:cBhvr>
                                      <p:to>
                                        <p:strVal val="visible"/>
                                      </p:to>
                                    </p:set>
                                    <p:anim calcmode="lin" valueType="num">
                                      <p:cBhvr>
                                        <p:cTn id="17" dur="500" fill="hold"/>
                                        <p:tgtEl>
                                          <p:spTgt spid="140"/>
                                        </p:tgtEl>
                                        <p:attrNameLst>
                                          <p:attrName>ppt_w</p:attrName>
                                        </p:attrNameLst>
                                      </p:cBhvr>
                                      <p:tavLst>
                                        <p:tav tm="0">
                                          <p:val>
                                            <p:fltVal val="0"/>
                                          </p:val>
                                        </p:tav>
                                        <p:tav tm="100000">
                                          <p:val>
                                            <p:strVal val="#ppt_w"/>
                                          </p:val>
                                        </p:tav>
                                      </p:tavLst>
                                    </p:anim>
                                    <p:anim calcmode="lin" valueType="num">
                                      <p:cBhvr>
                                        <p:cTn id="18" dur="500" fill="hold"/>
                                        <p:tgtEl>
                                          <p:spTgt spid="140"/>
                                        </p:tgtEl>
                                        <p:attrNameLst>
                                          <p:attrName>ppt_h</p:attrName>
                                        </p:attrNameLst>
                                      </p:cBhvr>
                                      <p:tavLst>
                                        <p:tav tm="0">
                                          <p:val>
                                            <p:fltVal val="0"/>
                                          </p:val>
                                        </p:tav>
                                        <p:tav tm="100000">
                                          <p:val>
                                            <p:strVal val="#ppt_h"/>
                                          </p:val>
                                        </p:tav>
                                      </p:tavLst>
                                    </p:anim>
                                    <p:animEffect transition="in" filter="fade">
                                      <p:cBhvr>
                                        <p:cTn id="19" dur="500"/>
                                        <p:tgtEl>
                                          <p:spTgt spid="140"/>
                                        </p:tgtEl>
                                      </p:cBhvr>
                                    </p:animEffect>
                                  </p:childTnLst>
                                </p:cTn>
                              </p:par>
                            </p:childTnLst>
                          </p:cTn>
                        </p:par>
                        <p:par>
                          <p:cTn id="20" fill="hold">
                            <p:stCondLst>
                              <p:cond delay="500"/>
                            </p:stCondLst>
                            <p:childTnLst>
                              <p:par>
                                <p:cTn id="21" presetID="1" presetClass="entr" presetSubtype="0" fill="hold" grpId="0" nodeType="afterEffect">
                                  <p:stCondLst>
                                    <p:cond delay="0"/>
                                  </p:stCondLst>
                                  <p:iterate type="lt">
                                    <p:tmAbs val="100"/>
                                  </p:iterate>
                                  <p:childTnLst>
                                    <p:set>
                                      <p:cBhvr>
                                        <p:cTn id="22" dur="1" fill="hold">
                                          <p:stCondLst>
                                            <p:cond delay="0"/>
                                          </p:stCondLst>
                                        </p:cTn>
                                        <p:tgtEl>
                                          <p:spTgt spid="14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wipe(down)">
                                      <p:cBhvr>
                                        <p:cTn id="27" dur="1000"/>
                                        <p:tgtEl>
                                          <p:spTgt spid="62"/>
                                        </p:tgtEl>
                                      </p:cBhvr>
                                    </p:animEffect>
                                  </p:childTnLst>
                                </p:cTn>
                              </p:par>
                            </p:childTnLst>
                          </p:cTn>
                        </p:par>
                        <p:par>
                          <p:cTn id="28" fill="hold">
                            <p:stCondLst>
                              <p:cond delay="1000"/>
                            </p:stCondLst>
                            <p:childTnLst>
                              <p:par>
                                <p:cTn id="29" presetID="22" presetClass="entr" presetSubtype="8" fill="hold" nodeType="afterEffect">
                                  <p:stCondLst>
                                    <p:cond delay="200"/>
                                  </p:stCondLst>
                                  <p:childTnLst>
                                    <p:set>
                                      <p:cBhvr>
                                        <p:cTn id="30" dur="1" fill="hold">
                                          <p:stCondLst>
                                            <p:cond delay="0"/>
                                          </p:stCondLst>
                                        </p:cTn>
                                        <p:tgtEl>
                                          <p:spTgt spid="71"/>
                                        </p:tgtEl>
                                        <p:attrNameLst>
                                          <p:attrName>style.visibility</p:attrName>
                                        </p:attrNameLst>
                                      </p:cBhvr>
                                      <p:to>
                                        <p:strVal val="visible"/>
                                      </p:to>
                                    </p:set>
                                    <p:animEffect transition="in" filter="wipe(left)">
                                      <p:cBhvr>
                                        <p:cTn id="31" dur="10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 grpId="0" animBg="1"/>
      <p:bldP spid="141" grpId="0"/>
      <p:bldP spid="5" grpId="0" animBg="1"/>
      <p:bldP spid="5" grpId="1" animBg="1"/>
    </p:bld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question-mark-draw_16686">
            <a:extLst>
              <a:ext uri="{FF2B5EF4-FFF2-40B4-BE49-F238E27FC236}">
                <a16:creationId xmlns:a16="http://schemas.microsoft.com/office/drawing/2014/main" id="{EE6C4E7A-4941-4D0F-84D1-BD7FF436CBFC}"/>
              </a:ext>
            </a:extLst>
          </p:cNvPr>
          <p:cNvSpPr/>
          <p:nvPr/>
        </p:nvSpPr>
        <p:spPr>
          <a:xfrm>
            <a:off x="10414480" y="895652"/>
            <a:ext cx="395105" cy="609685"/>
          </a:xfrm>
          <a:custGeom>
            <a:avLst/>
            <a:gdLst>
              <a:gd name="connsiteX0" fmla="*/ 148049 w 391493"/>
              <a:gd name="connsiteY0" fmla="*/ 466367 h 604111"/>
              <a:gd name="connsiteX1" fmla="*/ 196111 w 391493"/>
              <a:gd name="connsiteY1" fmla="*/ 466367 h 604111"/>
              <a:gd name="connsiteX2" fmla="*/ 251915 w 391493"/>
              <a:gd name="connsiteY2" fmla="*/ 522109 h 604111"/>
              <a:gd name="connsiteX3" fmla="*/ 251915 w 391493"/>
              <a:gd name="connsiteY3" fmla="*/ 548208 h 604111"/>
              <a:gd name="connsiteX4" fmla="*/ 196111 w 391493"/>
              <a:gd name="connsiteY4" fmla="*/ 604111 h 604111"/>
              <a:gd name="connsiteX5" fmla="*/ 148049 w 391493"/>
              <a:gd name="connsiteY5" fmla="*/ 604111 h 604111"/>
              <a:gd name="connsiteX6" fmla="*/ 92084 w 391493"/>
              <a:gd name="connsiteY6" fmla="*/ 548208 h 604111"/>
              <a:gd name="connsiteX7" fmla="*/ 92084 w 391493"/>
              <a:gd name="connsiteY7" fmla="*/ 522109 h 604111"/>
              <a:gd name="connsiteX8" fmla="*/ 148049 w 391493"/>
              <a:gd name="connsiteY8" fmla="*/ 466367 h 604111"/>
              <a:gd name="connsiteX9" fmla="*/ 188697 w 391493"/>
              <a:gd name="connsiteY9" fmla="*/ 0 h 604111"/>
              <a:gd name="connsiteX10" fmla="*/ 391493 w 391493"/>
              <a:gd name="connsiteY10" fmla="*/ 170104 h 604111"/>
              <a:gd name="connsiteX11" fmla="*/ 391493 w 391493"/>
              <a:gd name="connsiteY11" fmla="*/ 171715 h 604111"/>
              <a:gd name="connsiteX12" fmla="*/ 233387 w 391493"/>
              <a:gd name="connsiteY12" fmla="*/ 367431 h 604111"/>
              <a:gd name="connsiteX13" fmla="*/ 228385 w 391493"/>
              <a:gd name="connsiteY13" fmla="*/ 393365 h 604111"/>
              <a:gd name="connsiteX14" fmla="*/ 174500 w 391493"/>
              <a:gd name="connsiteY14" fmla="*/ 419300 h 604111"/>
              <a:gd name="connsiteX15" fmla="*/ 117065 w 391493"/>
              <a:gd name="connsiteY15" fmla="*/ 364048 h 604111"/>
              <a:gd name="connsiteX16" fmla="*/ 113355 w 391493"/>
              <a:gd name="connsiteY16" fmla="*/ 339241 h 604111"/>
              <a:gd name="connsiteX17" fmla="*/ 108353 w 391493"/>
              <a:gd name="connsiteY17" fmla="*/ 280285 h 604111"/>
              <a:gd name="connsiteX18" fmla="*/ 111580 w 391493"/>
              <a:gd name="connsiteY18" fmla="*/ 276741 h 604111"/>
              <a:gd name="connsiteX19" fmla="*/ 239033 w 391493"/>
              <a:gd name="connsiteY19" fmla="*/ 183957 h 604111"/>
              <a:gd name="connsiteX20" fmla="*/ 239033 w 391493"/>
              <a:gd name="connsiteY20" fmla="*/ 183152 h 604111"/>
              <a:gd name="connsiteX21" fmla="*/ 178211 w 391493"/>
              <a:gd name="connsiteY21" fmla="*/ 138531 h 604111"/>
              <a:gd name="connsiteX22" fmla="*/ 104965 w 391493"/>
              <a:gd name="connsiteY22" fmla="*/ 159472 h 604111"/>
              <a:gd name="connsiteX23" fmla="*/ 25911 w 391493"/>
              <a:gd name="connsiteY23" fmla="*/ 147552 h 604111"/>
              <a:gd name="connsiteX24" fmla="*/ 12198 w 391493"/>
              <a:gd name="connsiteY24" fmla="*/ 129511 h 604111"/>
              <a:gd name="connsiteX25" fmla="*/ 21394 w 391493"/>
              <a:gd name="connsiteY25" fmla="*/ 49291 h 604111"/>
              <a:gd name="connsiteX26" fmla="*/ 188697 w 391493"/>
              <a:gd name="connsiteY26" fmla="*/ 0 h 604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91493" h="604111">
                <a:moveTo>
                  <a:pt x="148049" y="466367"/>
                </a:moveTo>
                <a:lnTo>
                  <a:pt x="196111" y="466367"/>
                </a:lnTo>
                <a:cubicBezTo>
                  <a:pt x="226916" y="466367"/>
                  <a:pt x="251915" y="491338"/>
                  <a:pt x="251915" y="522109"/>
                </a:cubicBezTo>
                <a:lnTo>
                  <a:pt x="251915" y="548208"/>
                </a:lnTo>
                <a:cubicBezTo>
                  <a:pt x="251915" y="579140"/>
                  <a:pt x="226916" y="604111"/>
                  <a:pt x="196111" y="604111"/>
                </a:cubicBezTo>
                <a:lnTo>
                  <a:pt x="148049" y="604111"/>
                </a:lnTo>
                <a:cubicBezTo>
                  <a:pt x="117244" y="604111"/>
                  <a:pt x="92084" y="579140"/>
                  <a:pt x="92084" y="548208"/>
                </a:cubicBezTo>
                <a:lnTo>
                  <a:pt x="92084" y="522109"/>
                </a:lnTo>
                <a:cubicBezTo>
                  <a:pt x="92084" y="491338"/>
                  <a:pt x="117083" y="466367"/>
                  <a:pt x="148049" y="466367"/>
                </a:cubicBezTo>
                <a:close/>
                <a:moveTo>
                  <a:pt x="188697" y="0"/>
                </a:moveTo>
                <a:cubicBezTo>
                  <a:pt x="307923" y="0"/>
                  <a:pt x="391493" y="64755"/>
                  <a:pt x="391493" y="170104"/>
                </a:cubicBezTo>
                <a:lnTo>
                  <a:pt x="391493" y="171715"/>
                </a:lnTo>
                <a:cubicBezTo>
                  <a:pt x="391493" y="273841"/>
                  <a:pt x="323411" y="345524"/>
                  <a:pt x="233387" y="367431"/>
                </a:cubicBezTo>
                <a:cubicBezTo>
                  <a:pt x="233387" y="367431"/>
                  <a:pt x="231128" y="379029"/>
                  <a:pt x="228385" y="393365"/>
                </a:cubicBezTo>
                <a:cubicBezTo>
                  <a:pt x="225804" y="407702"/>
                  <a:pt x="201604" y="419300"/>
                  <a:pt x="174500" y="419300"/>
                </a:cubicBezTo>
                <a:cubicBezTo>
                  <a:pt x="147396" y="419300"/>
                  <a:pt x="121744" y="394493"/>
                  <a:pt x="117065" y="364048"/>
                </a:cubicBezTo>
                <a:lnTo>
                  <a:pt x="113355" y="339241"/>
                </a:lnTo>
                <a:cubicBezTo>
                  <a:pt x="108837" y="308635"/>
                  <a:pt x="106579" y="282379"/>
                  <a:pt x="108353" y="280285"/>
                </a:cubicBezTo>
                <a:lnTo>
                  <a:pt x="111580" y="276741"/>
                </a:lnTo>
                <a:cubicBezTo>
                  <a:pt x="205799" y="268526"/>
                  <a:pt x="239033" y="218751"/>
                  <a:pt x="239033" y="183957"/>
                </a:cubicBezTo>
                <a:lnTo>
                  <a:pt x="239033" y="183152"/>
                </a:lnTo>
                <a:cubicBezTo>
                  <a:pt x="239033" y="155606"/>
                  <a:pt x="217092" y="138531"/>
                  <a:pt x="178211" y="138531"/>
                </a:cubicBezTo>
                <a:cubicBezTo>
                  <a:pt x="154656" y="138531"/>
                  <a:pt x="129649" y="145941"/>
                  <a:pt x="104965" y="159472"/>
                </a:cubicBezTo>
                <a:cubicBezTo>
                  <a:pt x="78022" y="174453"/>
                  <a:pt x="44465" y="172037"/>
                  <a:pt x="25911" y="147552"/>
                </a:cubicBezTo>
                <a:lnTo>
                  <a:pt x="12198" y="129511"/>
                </a:lnTo>
                <a:cubicBezTo>
                  <a:pt x="-6355" y="105026"/>
                  <a:pt x="-4097" y="66849"/>
                  <a:pt x="21394" y="49291"/>
                </a:cubicBezTo>
                <a:cubicBezTo>
                  <a:pt x="65115" y="19330"/>
                  <a:pt x="119808" y="0"/>
                  <a:pt x="18869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图片 10">
            <a:extLst>
              <a:ext uri="{FF2B5EF4-FFF2-40B4-BE49-F238E27FC236}">
                <a16:creationId xmlns:a16="http://schemas.microsoft.com/office/drawing/2014/main" id="{66DA2E32-63EC-41C3-B92F-A367004755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2127" y="3471135"/>
            <a:ext cx="1048301" cy="209660"/>
          </a:xfrm>
          <a:prstGeom prst="rect">
            <a:avLst/>
          </a:prstGeom>
        </p:spPr>
      </p:pic>
      <p:pic>
        <p:nvPicPr>
          <p:cNvPr id="17" name="图片 16" descr="卡通画&#10;&#10;描述已自动生成">
            <a:extLst>
              <a:ext uri="{FF2B5EF4-FFF2-40B4-BE49-F238E27FC236}">
                <a16:creationId xmlns:a16="http://schemas.microsoft.com/office/drawing/2014/main" id="{E5CECAE3-CD51-469D-9A05-CDCC6AA510B0}"/>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575511" y="907749"/>
            <a:ext cx="605266" cy="546359"/>
          </a:xfrm>
          <a:prstGeom prst="rect">
            <a:avLst/>
          </a:prstGeom>
        </p:spPr>
      </p:pic>
      <p:pic>
        <p:nvPicPr>
          <p:cNvPr id="28" name="图片 27" descr="图片包含 徽标&#10;&#10;描述已自动生成">
            <a:extLst>
              <a:ext uri="{FF2B5EF4-FFF2-40B4-BE49-F238E27FC236}">
                <a16:creationId xmlns:a16="http://schemas.microsoft.com/office/drawing/2014/main" id="{9A3755AC-200B-47E7-9D65-E1858A941499}"/>
              </a:ext>
            </a:extLst>
          </p:cNvPr>
          <p:cNvPicPr>
            <a:picLocks noChangeAspect="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953943" y="855630"/>
            <a:ext cx="676042" cy="676042"/>
          </a:xfrm>
          <a:prstGeom prst="rect">
            <a:avLst/>
          </a:prstGeom>
        </p:spPr>
      </p:pic>
      <p:sp>
        <p:nvSpPr>
          <p:cNvPr id="41" name="文本框 40">
            <a:extLst>
              <a:ext uri="{FF2B5EF4-FFF2-40B4-BE49-F238E27FC236}">
                <a16:creationId xmlns:a16="http://schemas.microsoft.com/office/drawing/2014/main" id="{15FA99A5-4756-46F4-8007-A335A7C5A9FC}"/>
              </a:ext>
            </a:extLst>
          </p:cNvPr>
          <p:cNvSpPr txBox="1"/>
          <p:nvPr/>
        </p:nvSpPr>
        <p:spPr>
          <a:xfrm>
            <a:off x="3539870" y="2454686"/>
            <a:ext cx="143833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.254</a:t>
            </a:r>
            <a:endParaRPr lang="zh-CN" altLang="en-US" b="1" dirty="0"/>
          </a:p>
        </p:txBody>
      </p:sp>
      <p:sp>
        <p:nvSpPr>
          <p:cNvPr id="38" name="文本框 37">
            <a:extLst>
              <a:ext uri="{FF2B5EF4-FFF2-40B4-BE49-F238E27FC236}">
                <a16:creationId xmlns:a16="http://schemas.microsoft.com/office/drawing/2014/main" id="{34DCB8C5-699C-40CB-A8A8-1A881E0A6666}"/>
              </a:ext>
            </a:extLst>
          </p:cNvPr>
          <p:cNvSpPr txBox="1"/>
          <p:nvPr/>
        </p:nvSpPr>
        <p:spPr>
          <a:xfrm>
            <a:off x="300044" y="2800219"/>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a:t>
            </a:r>
            <a:endParaRPr lang="zh-CN" altLang="en-US" b="1" dirty="0"/>
          </a:p>
        </p:txBody>
      </p:sp>
      <p:sp>
        <p:nvSpPr>
          <p:cNvPr id="37" name="文本框 36">
            <a:extLst>
              <a:ext uri="{FF2B5EF4-FFF2-40B4-BE49-F238E27FC236}">
                <a16:creationId xmlns:a16="http://schemas.microsoft.com/office/drawing/2014/main" id="{7229FEF6-65A5-494B-B5D7-AFD3DD4E1D01}"/>
              </a:ext>
            </a:extLst>
          </p:cNvPr>
          <p:cNvSpPr txBox="1"/>
          <p:nvPr/>
        </p:nvSpPr>
        <p:spPr>
          <a:xfrm>
            <a:off x="300044" y="1666288"/>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.1</a:t>
            </a:r>
            <a:endParaRPr lang="zh-CN" altLang="en-US" b="1" dirty="0"/>
          </a:p>
        </p:txBody>
      </p:sp>
      <p:sp>
        <p:nvSpPr>
          <p:cNvPr id="55" name="文本框 54">
            <a:extLst>
              <a:ext uri="{FF2B5EF4-FFF2-40B4-BE49-F238E27FC236}">
                <a16:creationId xmlns:a16="http://schemas.microsoft.com/office/drawing/2014/main" id="{8E421AC9-0532-4F34-B986-9707DB548590}"/>
              </a:ext>
            </a:extLst>
          </p:cNvPr>
          <p:cNvSpPr txBox="1"/>
          <p:nvPr/>
        </p:nvSpPr>
        <p:spPr>
          <a:xfrm>
            <a:off x="7254311" y="2454686"/>
            <a:ext cx="143833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.254</a:t>
            </a:r>
            <a:endParaRPr lang="zh-CN" altLang="en-US" b="1" dirty="0"/>
          </a:p>
        </p:txBody>
      </p:sp>
      <p:sp>
        <p:nvSpPr>
          <p:cNvPr id="67" name="文本框 66">
            <a:extLst>
              <a:ext uri="{FF2B5EF4-FFF2-40B4-BE49-F238E27FC236}">
                <a16:creationId xmlns:a16="http://schemas.microsoft.com/office/drawing/2014/main" id="{A92BE7B9-6304-4EED-AFD2-79097347840E}"/>
              </a:ext>
            </a:extLst>
          </p:cNvPr>
          <p:cNvSpPr txBox="1"/>
          <p:nvPr/>
        </p:nvSpPr>
        <p:spPr>
          <a:xfrm>
            <a:off x="10748303" y="1666288"/>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.1</a:t>
            </a:r>
            <a:endParaRPr lang="zh-CN" altLang="en-US" b="1" dirty="0"/>
          </a:p>
        </p:txBody>
      </p:sp>
      <p:sp>
        <p:nvSpPr>
          <p:cNvPr id="68" name="文本框 67">
            <a:extLst>
              <a:ext uri="{FF2B5EF4-FFF2-40B4-BE49-F238E27FC236}">
                <a16:creationId xmlns:a16="http://schemas.microsoft.com/office/drawing/2014/main" id="{B945D21F-7374-40F3-AC98-C0ED9A927B2C}"/>
              </a:ext>
            </a:extLst>
          </p:cNvPr>
          <p:cNvSpPr txBox="1"/>
          <p:nvPr/>
        </p:nvSpPr>
        <p:spPr>
          <a:xfrm>
            <a:off x="10748303" y="2800219"/>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a:t>
            </a:r>
            <a:endParaRPr lang="zh-CN" altLang="en-US" b="1" dirty="0"/>
          </a:p>
        </p:txBody>
      </p:sp>
      <p:cxnSp>
        <p:nvCxnSpPr>
          <p:cNvPr id="39" name="直接连接符 38">
            <a:extLst>
              <a:ext uri="{FF2B5EF4-FFF2-40B4-BE49-F238E27FC236}">
                <a16:creationId xmlns:a16="http://schemas.microsoft.com/office/drawing/2014/main" id="{D6D45D7F-24FC-4FA2-8BEF-05B3D0E5C26E}"/>
              </a:ext>
            </a:extLst>
          </p:cNvPr>
          <p:cNvCxnSpPr>
            <a:cxnSpLocks/>
          </p:cNvCxnSpPr>
          <p:nvPr/>
        </p:nvCxnSpPr>
        <p:spPr>
          <a:xfrm>
            <a:off x="4895918"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75B3A315-67BA-4633-A269-D151CE79C96B}"/>
              </a:ext>
            </a:extLst>
          </p:cNvPr>
          <p:cNvCxnSpPr>
            <a:cxnSpLocks/>
          </p:cNvCxnSpPr>
          <p:nvPr/>
        </p:nvCxnSpPr>
        <p:spPr>
          <a:xfrm>
            <a:off x="6896429"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cxnSp>
        <p:nvCxnSpPr>
          <p:cNvPr id="127" name="直接连接符 126">
            <a:extLst>
              <a:ext uri="{FF2B5EF4-FFF2-40B4-BE49-F238E27FC236}">
                <a16:creationId xmlns:a16="http://schemas.microsoft.com/office/drawing/2014/main" id="{FA2174FC-388B-4946-A916-F378BB7D3736}"/>
              </a:ext>
            </a:extLst>
          </p:cNvPr>
          <p:cNvCxnSpPr>
            <a:cxnSpLocks/>
          </p:cNvCxnSpPr>
          <p:nvPr/>
        </p:nvCxnSpPr>
        <p:spPr>
          <a:xfrm flipH="1">
            <a:off x="6139025" y="2512131"/>
            <a:ext cx="936288" cy="921504"/>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B2EB8CD1-FBD0-49FF-8F6F-FA11BAB3F151}"/>
              </a:ext>
            </a:extLst>
          </p:cNvPr>
          <p:cNvCxnSpPr>
            <a:cxnSpLocks/>
          </p:cNvCxnSpPr>
          <p:nvPr/>
        </p:nvCxnSpPr>
        <p:spPr>
          <a:xfrm>
            <a:off x="5116687" y="2469495"/>
            <a:ext cx="935448" cy="946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3C413054-EB1F-4B58-816D-DE9D516F5428}"/>
              </a:ext>
            </a:extLst>
          </p:cNvPr>
          <p:cNvCxnSpPr>
            <a:cxnSpLocks/>
          </p:cNvCxnSpPr>
          <p:nvPr/>
        </p:nvCxnSpPr>
        <p:spPr>
          <a:xfrm>
            <a:off x="2867790"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pic>
        <p:nvPicPr>
          <p:cNvPr id="100" name="图形 99">
            <a:extLst>
              <a:ext uri="{FF2B5EF4-FFF2-40B4-BE49-F238E27FC236}">
                <a16:creationId xmlns:a16="http://schemas.microsoft.com/office/drawing/2014/main" id="{8BBA0F5B-0E76-4A5F-96F6-6B42F0B4DC2F}"/>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845624" y="2265025"/>
            <a:ext cx="494252" cy="400109"/>
          </a:xfrm>
          <a:prstGeom prst="rect">
            <a:avLst/>
          </a:prstGeom>
        </p:spPr>
      </p:pic>
      <p:cxnSp>
        <p:nvCxnSpPr>
          <p:cNvPr id="13" name="直接连接符 12">
            <a:extLst>
              <a:ext uri="{FF2B5EF4-FFF2-40B4-BE49-F238E27FC236}">
                <a16:creationId xmlns:a16="http://schemas.microsoft.com/office/drawing/2014/main" id="{42789957-776A-4C61-823C-7565D8FF654B}"/>
              </a:ext>
            </a:extLst>
          </p:cNvPr>
          <p:cNvCxnSpPr/>
          <p:nvPr/>
        </p:nvCxnSpPr>
        <p:spPr>
          <a:xfrm flipV="1">
            <a:off x="1767141" y="2469496"/>
            <a:ext cx="1100649" cy="53332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F29C9122-F912-4E8D-BD8C-21FF5F0983D5}"/>
              </a:ext>
            </a:extLst>
          </p:cNvPr>
          <p:cNvCxnSpPr>
            <a:cxnSpLocks/>
          </p:cNvCxnSpPr>
          <p:nvPr/>
        </p:nvCxnSpPr>
        <p:spPr>
          <a:xfrm>
            <a:off x="1767141" y="2026606"/>
            <a:ext cx="1100649" cy="44289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5" name="图形 104">
            <a:extLst>
              <a:ext uri="{FF2B5EF4-FFF2-40B4-BE49-F238E27FC236}">
                <a16:creationId xmlns:a16="http://schemas.microsoft.com/office/drawing/2014/main" id="{1F479780-3C29-47AE-A970-EE068E82AEE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381345" y="1660229"/>
            <a:ext cx="629867" cy="609213"/>
          </a:xfrm>
          <a:prstGeom prst="rect">
            <a:avLst/>
          </a:prstGeom>
        </p:spPr>
      </p:pic>
      <p:pic>
        <p:nvPicPr>
          <p:cNvPr id="98" name="图形 97">
            <a:extLst>
              <a:ext uri="{FF2B5EF4-FFF2-40B4-BE49-F238E27FC236}">
                <a16:creationId xmlns:a16="http://schemas.microsoft.com/office/drawing/2014/main" id="{1090155D-E5D4-47D1-88FA-653B0F1245CD}"/>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524140" y="2669551"/>
            <a:ext cx="486002" cy="637878"/>
          </a:xfrm>
          <a:prstGeom prst="rect">
            <a:avLst/>
          </a:prstGeom>
        </p:spPr>
      </p:pic>
      <p:sp>
        <p:nvSpPr>
          <p:cNvPr id="7" name="云形 6">
            <a:extLst>
              <a:ext uri="{FF2B5EF4-FFF2-40B4-BE49-F238E27FC236}">
                <a16:creationId xmlns:a16="http://schemas.microsoft.com/office/drawing/2014/main" id="{BFE9D540-70B6-4F5D-8FB9-CE354B942BBB}"/>
              </a:ext>
            </a:extLst>
          </p:cNvPr>
          <p:cNvSpPr/>
          <p:nvPr/>
        </p:nvSpPr>
        <p:spPr>
          <a:xfrm>
            <a:off x="2495073" y="2213562"/>
            <a:ext cx="745435" cy="511870"/>
          </a:xfrm>
          <a:prstGeom prst="cloud">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N1</a:t>
            </a:r>
            <a:endParaRPr lang="zh-CN" altLang="en-US" b="1" dirty="0">
              <a:solidFill>
                <a:schemeClr val="bg1"/>
              </a:solidFill>
            </a:endParaRPr>
          </a:p>
        </p:txBody>
      </p:sp>
      <p:cxnSp>
        <p:nvCxnSpPr>
          <p:cNvPr id="122" name="直接连接符 121">
            <a:extLst>
              <a:ext uri="{FF2B5EF4-FFF2-40B4-BE49-F238E27FC236}">
                <a16:creationId xmlns:a16="http://schemas.microsoft.com/office/drawing/2014/main" id="{C5A5DC2B-9ABC-4B27-8880-0AFBC23C96E0}"/>
              </a:ext>
            </a:extLst>
          </p:cNvPr>
          <p:cNvCxnSpPr>
            <a:cxnSpLocks/>
          </p:cNvCxnSpPr>
          <p:nvPr/>
        </p:nvCxnSpPr>
        <p:spPr>
          <a:xfrm flipV="1">
            <a:off x="9353994" y="2092474"/>
            <a:ext cx="1199512" cy="4329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8660BBBF-BFA8-4DE5-96DA-4C96ABA29B6E}"/>
              </a:ext>
            </a:extLst>
          </p:cNvPr>
          <p:cNvCxnSpPr>
            <a:cxnSpLocks/>
          </p:cNvCxnSpPr>
          <p:nvPr/>
        </p:nvCxnSpPr>
        <p:spPr>
          <a:xfrm>
            <a:off x="9353994" y="2504712"/>
            <a:ext cx="1048301" cy="56695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1" name="图形 100">
            <a:extLst>
              <a:ext uri="{FF2B5EF4-FFF2-40B4-BE49-F238E27FC236}">
                <a16:creationId xmlns:a16="http://schemas.microsoft.com/office/drawing/2014/main" id="{6F3C1048-C6F9-46DB-B020-4CDDD9637F0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180788" y="1660229"/>
            <a:ext cx="629867" cy="609213"/>
          </a:xfrm>
          <a:prstGeom prst="rect">
            <a:avLst/>
          </a:prstGeom>
        </p:spPr>
      </p:pic>
      <p:pic>
        <p:nvPicPr>
          <p:cNvPr id="102" name="图形 101">
            <a:extLst>
              <a:ext uri="{FF2B5EF4-FFF2-40B4-BE49-F238E27FC236}">
                <a16:creationId xmlns:a16="http://schemas.microsoft.com/office/drawing/2014/main" id="{7EF832E3-2481-46E4-B972-0096A46781B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179718" y="2698216"/>
            <a:ext cx="629867" cy="609213"/>
          </a:xfrm>
          <a:prstGeom prst="rect">
            <a:avLst/>
          </a:prstGeom>
        </p:spPr>
      </p:pic>
      <p:sp>
        <p:nvSpPr>
          <p:cNvPr id="104" name="云形 103">
            <a:extLst>
              <a:ext uri="{FF2B5EF4-FFF2-40B4-BE49-F238E27FC236}">
                <a16:creationId xmlns:a16="http://schemas.microsoft.com/office/drawing/2014/main" id="{C4737D9D-D28E-4652-880C-1178245D007A}"/>
              </a:ext>
            </a:extLst>
          </p:cNvPr>
          <p:cNvSpPr/>
          <p:nvPr/>
        </p:nvSpPr>
        <p:spPr>
          <a:xfrm>
            <a:off x="8949352" y="2213562"/>
            <a:ext cx="745435" cy="511870"/>
          </a:xfrm>
          <a:prstGeom prst="cloud">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N2</a:t>
            </a:r>
            <a:endParaRPr lang="zh-CN" altLang="en-US" b="1" dirty="0">
              <a:solidFill>
                <a:schemeClr val="bg1"/>
              </a:solidFill>
            </a:endParaRPr>
          </a:p>
        </p:txBody>
      </p:sp>
      <p:pic>
        <p:nvPicPr>
          <p:cNvPr id="124" name="图形 123">
            <a:extLst>
              <a:ext uri="{FF2B5EF4-FFF2-40B4-BE49-F238E27FC236}">
                <a16:creationId xmlns:a16="http://schemas.microsoft.com/office/drawing/2014/main" id="{CB587546-499F-4041-83B9-D72348F72C08}"/>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852123" y="2265025"/>
            <a:ext cx="494252" cy="400109"/>
          </a:xfrm>
          <a:prstGeom prst="rect">
            <a:avLst/>
          </a:prstGeom>
        </p:spPr>
      </p:pic>
      <p:pic>
        <p:nvPicPr>
          <p:cNvPr id="125" name="图形 124">
            <a:extLst>
              <a:ext uri="{FF2B5EF4-FFF2-40B4-BE49-F238E27FC236}">
                <a16:creationId xmlns:a16="http://schemas.microsoft.com/office/drawing/2014/main" id="{A1C5797D-BC2B-41B8-9B1C-B31D123EBCDC}"/>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848874" y="3191976"/>
            <a:ext cx="494252" cy="400109"/>
          </a:xfrm>
          <a:prstGeom prst="rect">
            <a:avLst/>
          </a:prstGeom>
        </p:spPr>
      </p:pic>
      <p:sp>
        <p:nvSpPr>
          <p:cNvPr id="35" name="文本框 34">
            <a:extLst>
              <a:ext uri="{FF2B5EF4-FFF2-40B4-BE49-F238E27FC236}">
                <a16:creationId xmlns:a16="http://schemas.microsoft.com/office/drawing/2014/main" id="{A40C1ED6-89F7-4AE0-BD52-416407F2BAFD}"/>
              </a:ext>
            </a:extLst>
          </p:cNvPr>
          <p:cNvSpPr txBox="1"/>
          <p:nvPr/>
        </p:nvSpPr>
        <p:spPr>
          <a:xfrm>
            <a:off x="1871130" y="1647870"/>
            <a:ext cx="623943" cy="369332"/>
          </a:xfrm>
          <a:prstGeom prst="rect">
            <a:avLst/>
          </a:prstGeom>
          <a:noFill/>
        </p:spPr>
        <p:txBody>
          <a:bodyPr wrap="square" rtlCol="0">
            <a:spAutoFit/>
          </a:bodyPr>
          <a:lstStyle/>
          <a:p>
            <a:pPr algn="ctr"/>
            <a:r>
              <a:rPr lang="en-US" altLang="zh-CN" b="1" dirty="0"/>
              <a:t>H1</a:t>
            </a:r>
            <a:endParaRPr lang="zh-CN" altLang="en-US" b="1" dirty="0"/>
          </a:p>
        </p:txBody>
      </p:sp>
      <p:sp>
        <p:nvSpPr>
          <p:cNvPr id="129" name="文本框 128">
            <a:extLst>
              <a:ext uri="{FF2B5EF4-FFF2-40B4-BE49-F238E27FC236}">
                <a16:creationId xmlns:a16="http://schemas.microsoft.com/office/drawing/2014/main" id="{0E000922-C4F7-4659-A512-598374B57DF8}"/>
              </a:ext>
            </a:extLst>
          </p:cNvPr>
          <p:cNvSpPr txBox="1"/>
          <p:nvPr/>
        </p:nvSpPr>
        <p:spPr>
          <a:xfrm>
            <a:off x="1871130" y="2934599"/>
            <a:ext cx="623943" cy="369332"/>
          </a:xfrm>
          <a:prstGeom prst="rect">
            <a:avLst/>
          </a:prstGeom>
          <a:noFill/>
        </p:spPr>
        <p:txBody>
          <a:bodyPr wrap="square" rtlCol="0">
            <a:spAutoFit/>
          </a:bodyPr>
          <a:lstStyle/>
          <a:p>
            <a:pPr algn="ctr"/>
            <a:r>
              <a:rPr lang="en-US" altLang="zh-CN" b="1" dirty="0"/>
              <a:t>H2</a:t>
            </a:r>
            <a:endParaRPr lang="zh-CN" altLang="en-US" b="1" dirty="0"/>
          </a:p>
        </p:txBody>
      </p:sp>
      <p:sp>
        <p:nvSpPr>
          <p:cNvPr id="130" name="文本框 129">
            <a:extLst>
              <a:ext uri="{FF2B5EF4-FFF2-40B4-BE49-F238E27FC236}">
                <a16:creationId xmlns:a16="http://schemas.microsoft.com/office/drawing/2014/main" id="{77404B7D-995E-470F-9F36-2E155CEDE156}"/>
              </a:ext>
            </a:extLst>
          </p:cNvPr>
          <p:cNvSpPr txBox="1"/>
          <p:nvPr/>
        </p:nvSpPr>
        <p:spPr>
          <a:xfrm>
            <a:off x="9718443" y="1647870"/>
            <a:ext cx="623943" cy="369332"/>
          </a:xfrm>
          <a:prstGeom prst="rect">
            <a:avLst/>
          </a:prstGeom>
          <a:noFill/>
        </p:spPr>
        <p:txBody>
          <a:bodyPr wrap="square" rtlCol="0">
            <a:spAutoFit/>
          </a:bodyPr>
          <a:lstStyle/>
          <a:p>
            <a:pPr algn="ctr"/>
            <a:r>
              <a:rPr lang="en-US" altLang="zh-CN" b="1" dirty="0"/>
              <a:t>H3</a:t>
            </a:r>
            <a:endParaRPr lang="zh-CN" altLang="en-US" b="1" dirty="0"/>
          </a:p>
        </p:txBody>
      </p:sp>
      <p:sp>
        <p:nvSpPr>
          <p:cNvPr id="131" name="文本框 130">
            <a:extLst>
              <a:ext uri="{FF2B5EF4-FFF2-40B4-BE49-F238E27FC236}">
                <a16:creationId xmlns:a16="http://schemas.microsoft.com/office/drawing/2014/main" id="{E28E7D80-45CD-4972-8A59-BCDB3C63123A}"/>
              </a:ext>
            </a:extLst>
          </p:cNvPr>
          <p:cNvSpPr txBox="1"/>
          <p:nvPr/>
        </p:nvSpPr>
        <p:spPr>
          <a:xfrm>
            <a:off x="9718443" y="2934599"/>
            <a:ext cx="623943" cy="369332"/>
          </a:xfrm>
          <a:prstGeom prst="rect">
            <a:avLst/>
          </a:prstGeom>
          <a:noFill/>
        </p:spPr>
        <p:txBody>
          <a:bodyPr wrap="square" rtlCol="0">
            <a:spAutoFit/>
          </a:bodyPr>
          <a:lstStyle/>
          <a:p>
            <a:pPr algn="ctr"/>
            <a:r>
              <a:rPr lang="en-US" altLang="zh-CN" b="1" dirty="0"/>
              <a:t>H4</a:t>
            </a:r>
            <a:endParaRPr lang="zh-CN" altLang="en-US" b="1" dirty="0"/>
          </a:p>
        </p:txBody>
      </p:sp>
      <p:sp>
        <p:nvSpPr>
          <p:cNvPr id="132" name="文本框 131">
            <a:extLst>
              <a:ext uri="{FF2B5EF4-FFF2-40B4-BE49-F238E27FC236}">
                <a16:creationId xmlns:a16="http://schemas.microsoft.com/office/drawing/2014/main" id="{C018541F-FCE1-4B1D-9556-0A01C03C28DB}"/>
              </a:ext>
            </a:extLst>
          </p:cNvPr>
          <p:cNvSpPr txBox="1"/>
          <p:nvPr/>
        </p:nvSpPr>
        <p:spPr>
          <a:xfrm>
            <a:off x="4782156" y="1928834"/>
            <a:ext cx="623943" cy="369332"/>
          </a:xfrm>
          <a:prstGeom prst="rect">
            <a:avLst/>
          </a:prstGeom>
          <a:noFill/>
        </p:spPr>
        <p:txBody>
          <a:bodyPr wrap="square" rtlCol="0">
            <a:spAutoFit/>
          </a:bodyPr>
          <a:lstStyle/>
          <a:p>
            <a:pPr algn="ctr"/>
            <a:r>
              <a:rPr lang="en-US" altLang="zh-CN" b="1" dirty="0"/>
              <a:t>R1</a:t>
            </a:r>
            <a:endParaRPr lang="zh-CN" altLang="en-US" b="1" dirty="0"/>
          </a:p>
        </p:txBody>
      </p:sp>
      <p:sp>
        <p:nvSpPr>
          <p:cNvPr id="133" name="文本框 132">
            <a:extLst>
              <a:ext uri="{FF2B5EF4-FFF2-40B4-BE49-F238E27FC236}">
                <a16:creationId xmlns:a16="http://schemas.microsoft.com/office/drawing/2014/main" id="{CEBE538B-81C7-4869-A95D-6FF6A9D2C20E}"/>
              </a:ext>
            </a:extLst>
          </p:cNvPr>
          <p:cNvSpPr txBox="1"/>
          <p:nvPr/>
        </p:nvSpPr>
        <p:spPr>
          <a:xfrm>
            <a:off x="6783761" y="1928834"/>
            <a:ext cx="623943" cy="369332"/>
          </a:xfrm>
          <a:prstGeom prst="rect">
            <a:avLst/>
          </a:prstGeom>
          <a:noFill/>
        </p:spPr>
        <p:txBody>
          <a:bodyPr wrap="square" rtlCol="0">
            <a:spAutoFit/>
          </a:bodyPr>
          <a:lstStyle/>
          <a:p>
            <a:pPr algn="ctr"/>
            <a:r>
              <a:rPr lang="en-US" altLang="zh-CN" b="1" dirty="0"/>
              <a:t>R2</a:t>
            </a:r>
            <a:endParaRPr lang="zh-CN" altLang="en-US" b="1" dirty="0"/>
          </a:p>
        </p:txBody>
      </p:sp>
      <p:sp>
        <p:nvSpPr>
          <p:cNvPr id="134" name="文本框 133">
            <a:extLst>
              <a:ext uri="{FF2B5EF4-FFF2-40B4-BE49-F238E27FC236}">
                <a16:creationId xmlns:a16="http://schemas.microsoft.com/office/drawing/2014/main" id="{C3122CB3-B17B-4D7A-9CD7-4FC2A0BEF55C}"/>
              </a:ext>
            </a:extLst>
          </p:cNvPr>
          <p:cNvSpPr txBox="1"/>
          <p:nvPr/>
        </p:nvSpPr>
        <p:spPr>
          <a:xfrm>
            <a:off x="5784028" y="2828132"/>
            <a:ext cx="623943" cy="369332"/>
          </a:xfrm>
          <a:prstGeom prst="rect">
            <a:avLst/>
          </a:prstGeom>
          <a:noFill/>
        </p:spPr>
        <p:txBody>
          <a:bodyPr wrap="square" rtlCol="0">
            <a:spAutoFit/>
          </a:bodyPr>
          <a:lstStyle/>
          <a:p>
            <a:pPr algn="ctr"/>
            <a:r>
              <a:rPr lang="en-US" altLang="zh-CN" b="1" dirty="0"/>
              <a:t>R3</a:t>
            </a:r>
            <a:endParaRPr lang="zh-CN" altLang="en-US" b="1" dirty="0"/>
          </a:p>
        </p:txBody>
      </p:sp>
      <p:grpSp>
        <p:nvGrpSpPr>
          <p:cNvPr id="135" name="组合 134">
            <a:extLst>
              <a:ext uri="{FF2B5EF4-FFF2-40B4-BE49-F238E27FC236}">
                <a16:creationId xmlns:a16="http://schemas.microsoft.com/office/drawing/2014/main" id="{F4F879E4-79F9-4BB1-8477-190021AE4327}"/>
              </a:ext>
            </a:extLst>
          </p:cNvPr>
          <p:cNvGrpSpPr/>
          <p:nvPr/>
        </p:nvGrpSpPr>
        <p:grpSpPr>
          <a:xfrm>
            <a:off x="518643" y="4117937"/>
            <a:ext cx="7671200" cy="1589042"/>
            <a:chOff x="518643" y="3702131"/>
            <a:chExt cx="5359941" cy="1589042"/>
          </a:xfrm>
        </p:grpSpPr>
        <p:sp>
          <p:nvSpPr>
            <p:cNvPr id="136" name="矩形 135">
              <a:extLst>
                <a:ext uri="{FF2B5EF4-FFF2-40B4-BE49-F238E27FC236}">
                  <a16:creationId xmlns:a16="http://schemas.microsoft.com/office/drawing/2014/main" id="{53E2FB54-2D82-4B93-8B47-95E5F688F0A4}"/>
                </a:ext>
              </a:extLst>
            </p:cNvPr>
            <p:cNvSpPr/>
            <p:nvPr/>
          </p:nvSpPr>
          <p:spPr>
            <a:xfrm>
              <a:off x="518643" y="3702131"/>
              <a:ext cx="5359941"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137" name="矩形 136">
              <a:extLst>
                <a:ext uri="{FF2B5EF4-FFF2-40B4-BE49-F238E27FC236}">
                  <a16:creationId xmlns:a16="http://schemas.microsoft.com/office/drawing/2014/main" id="{AD2799C8-C096-4B3D-A4DE-864E12A474B2}"/>
                </a:ext>
              </a:extLst>
            </p:cNvPr>
            <p:cNvSpPr/>
            <p:nvPr/>
          </p:nvSpPr>
          <p:spPr>
            <a:xfrm>
              <a:off x="518643" y="4214002"/>
              <a:ext cx="5359941" cy="1077171"/>
            </a:xfrm>
            <a:prstGeom prst="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138" name="椭圆 137">
            <a:extLst>
              <a:ext uri="{FF2B5EF4-FFF2-40B4-BE49-F238E27FC236}">
                <a16:creationId xmlns:a16="http://schemas.microsoft.com/office/drawing/2014/main" id="{465722CD-0740-4189-A248-070DEAB968B6}"/>
              </a:ext>
            </a:extLst>
          </p:cNvPr>
          <p:cNvSpPr/>
          <p:nvPr/>
        </p:nvSpPr>
        <p:spPr>
          <a:xfrm>
            <a:off x="729945" y="4840822"/>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文本框 138">
            <a:extLst>
              <a:ext uri="{FF2B5EF4-FFF2-40B4-BE49-F238E27FC236}">
                <a16:creationId xmlns:a16="http://schemas.microsoft.com/office/drawing/2014/main" id="{CE0EBE65-BC93-421F-BA7D-D9E34D15EC4D}"/>
              </a:ext>
            </a:extLst>
          </p:cNvPr>
          <p:cNvSpPr txBox="1"/>
          <p:nvPr/>
        </p:nvSpPr>
        <p:spPr>
          <a:xfrm>
            <a:off x="940960" y="4761663"/>
            <a:ext cx="7079918" cy="369332"/>
          </a:xfrm>
          <a:prstGeom prst="rect">
            <a:avLst/>
          </a:prstGeom>
          <a:noFill/>
        </p:spPr>
        <p:txBody>
          <a:bodyPr wrap="square" rtlCol="0">
            <a:spAutoFit/>
          </a:bodyPr>
          <a:lstStyle/>
          <a:p>
            <a:r>
              <a:rPr lang="zh-CN" altLang="en-US" b="1" dirty="0"/>
              <a:t>进程之间基于网络的通信（</a:t>
            </a:r>
            <a:r>
              <a:rPr lang="zh-CN" altLang="en-US" b="1" dirty="0">
                <a:solidFill>
                  <a:schemeClr val="accent1">
                    <a:lumMod val="75000"/>
                  </a:schemeClr>
                </a:solidFill>
              </a:rPr>
              <a:t>进程的标识</a:t>
            </a:r>
            <a:r>
              <a:rPr lang="zh-CN" altLang="en-US" b="1" dirty="0"/>
              <a:t>，例如端口号）</a:t>
            </a:r>
          </a:p>
        </p:txBody>
      </p:sp>
      <p:grpSp>
        <p:nvGrpSpPr>
          <p:cNvPr id="31" name="组合 30">
            <a:extLst>
              <a:ext uri="{FF2B5EF4-FFF2-40B4-BE49-F238E27FC236}">
                <a16:creationId xmlns:a16="http://schemas.microsoft.com/office/drawing/2014/main" id="{5C36C091-2105-4002-9F28-F0745E65E9D9}"/>
              </a:ext>
            </a:extLst>
          </p:cNvPr>
          <p:cNvGrpSpPr/>
          <p:nvPr/>
        </p:nvGrpSpPr>
        <p:grpSpPr>
          <a:xfrm>
            <a:off x="2150734" y="1828997"/>
            <a:ext cx="8302192" cy="1060111"/>
            <a:chOff x="2150734" y="1828997"/>
            <a:chExt cx="8302192" cy="1060111"/>
          </a:xfrm>
        </p:grpSpPr>
        <p:sp>
          <p:nvSpPr>
            <p:cNvPr id="86" name="矩形 85">
              <a:extLst>
                <a:ext uri="{FF2B5EF4-FFF2-40B4-BE49-F238E27FC236}">
                  <a16:creationId xmlns:a16="http://schemas.microsoft.com/office/drawing/2014/main" id="{23D234C5-803E-4D4E-90C0-BBA3F3DB979F}"/>
                </a:ext>
              </a:extLst>
            </p:cNvPr>
            <p:cNvSpPr/>
            <p:nvPr/>
          </p:nvSpPr>
          <p:spPr>
            <a:xfrm>
              <a:off x="2150734" y="2663267"/>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矩形 86">
              <a:extLst>
                <a:ext uri="{FF2B5EF4-FFF2-40B4-BE49-F238E27FC236}">
                  <a16:creationId xmlns:a16="http://schemas.microsoft.com/office/drawing/2014/main" id="{5C478264-503D-43AD-B1E1-40FC56DACEFE}"/>
                </a:ext>
              </a:extLst>
            </p:cNvPr>
            <p:cNvSpPr/>
            <p:nvPr/>
          </p:nvSpPr>
          <p:spPr>
            <a:xfrm>
              <a:off x="4431925"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a:extLst>
                <a:ext uri="{FF2B5EF4-FFF2-40B4-BE49-F238E27FC236}">
                  <a16:creationId xmlns:a16="http://schemas.microsoft.com/office/drawing/2014/main" id="{2B209476-1C59-4BAB-B6C9-D8E9298437BB}"/>
                </a:ext>
              </a:extLst>
            </p:cNvPr>
            <p:cNvSpPr/>
            <p:nvPr/>
          </p:nvSpPr>
          <p:spPr>
            <a:xfrm>
              <a:off x="3766397"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a:extLst>
                <a:ext uri="{FF2B5EF4-FFF2-40B4-BE49-F238E27FC236}">
                  <a16:creationId xmlns:a16="http://schemas.microsoft.com/office/drawing/2014/main" id="{186ED635-E483-4F39-8095-948DD748FFBC}"/>
                </a:ext>
              </a:extLst>
            </p:cNvPr>
            <p:cNvSpPr/>
            <p:nvPr/>
          </p:nvSpPr>
          <p:spPr>
            <a:xfrm>
              <a:off x="5508489"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a:extLst>
                <a:ext uri="{FF2B5EF4-FFF2-40B4-BE49-F238E27FC236}">
                  <a16:creationId xmlns:a16="http://schemas.microsoft.com/office/drawing/2014/main" id="{0DF9AD11-8EB6-44AA-97F7-8FD93F253D9E}"/>
                </a:ext>
              </a:extLst>
            </p:cNvPr>
            <p:cNvSpPr/>
            <p:nvPr/>
          </p:nvSpPr>
          <p:spPr>
            <a:xfrm>
              <a:off x="6294546"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a:extLst>
                <a:ext uri="{FF2B5EF4-FFF2-40B4-BE49-F238E27FC236}">
                  <a16:creationId xmlns:a16="http://schemas.microsoft.com/office/drawing/2014/main" id="{D6AE4ED3-046A-4996-BEF5-3F11576F884F}"/>
                </a:ext>
              </a:extLst>
            </p:cNvPr>
            <p:cNvSpPr/>
            <p:nvPr/>
          </p:nvSpPr>
          <p:spPr>
            <a:xfrm>
              <a:off x="7532980"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a:extLst>
                <a:ext uri="{FF2B5EF4-FFF2-40B4-BE49-F238E27FC236}">
                  <a16:creationId xmlns:a16="http://schemas.microsoft.com/office/drawing/2014/main" id="{EB626A7F-4789-4A50-B785-F7CB1DAC8F7B}"/>
                </a:ext>
              </a:extLst>
            </p:cNvPr>
            <p:cNvSpPr/>
            <p:nvPr/>
          </p:nvSpPr>
          <p:spPr>
            <a:xfrm>
              <a:off x="8247513"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a:extLst>
                <a:ext uri="{FF2B5EF4-FFF2-40B4-BE49-F238E27FC236}">
                  <a16:creationId xmlns:a16="http://schemas.microsoft.com/office/drawing/2014/main" id="{1EE9EDCC-FD40-4374-BC63-C8E13522659B}"/>
                </a:ext>
              </a:extLst>
            </p:cNvPr>
            <p:cNvSpPr/>
            <p:nvPr/>
          </p:nvSpPr>
          <p:spPr>
            <a:xfrm>
              <a:off x="9677614" y="2054872"/>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a:extLst>
                <a:ext uri="{FF2B5EF4-FFF2-40B4-BE49-F238E27FC236}">
                  <a16:creationId xmlns:a16="http://schemas.microsoft.com/office/drawing/2014/main" id="{97CD9D9E-05B8-43F0-8B49-1E47F973AD38}"/>
                </a:ext>
              </a:extLst>
            </p:cNvPr>
            <p:cNvSpPr/>
            <p:nvPr/>
          </p:nvSpPr>
          <p:spPr>
            <a:xfrm>
              <a:off x="3053661"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extLst>
                <a:ext uri="{FF2B5EF4-FFF2-40B4-BE49-F238E27FC236}">
                  <a16:creationId xmlns:a16="http://schemas.microsoft.com/office/drawing/2014/main" id="{017880DB-66B5-40C4-9BEF-F42C56B35A75}"/>
                </a:ext>
              </a:extLst>
            </p:cNvPr>
            <p:cNvSpPr/>
            <p:nvPr/>
          </p:nvSpPr>
          <p:spPr>
            <a:xfrm>
              <a:off x="8864652"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a:extLst>
                <a:ext uri="{FF2B5EF4-FFF2-40B4-BE49-F238E27FC236}">
                  <a16:creationId xmlns:a16="http://schemas.microsoft.com/office/drawing/2014/main" id="{B07D9831-FA89-4DCB-BB4A-AE311687FCC0}"/>
                </a:ext>
              </a:extLst>
            </p:cNvPr>
            <p:cNvSpPr/>
            <p:nvPr/>
          </p:nvSpPr>
          <p:spPr>
            <a:xfrm>
              <a:off x="10227085" y="1828997"/>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ustDataLst>
      <p:tags r:id="rId1"/>
    </p:custDataLst>
    <p:extLst>
      <p:ext uri="{BB962C8B-B14F-4D97-AF65-F5344CB8AC3E}">
        <p14:creationId xmlns:p14="http://schemas.microsoft.com/office/powerpoint/2010/main" val="16190854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21600000">
                                      <p:cBhvr>
                                        <p:cTn id="6" dur="1000" fill="hold"/>
                                        <p:tgtEl>
                                          <p:spTgt spid="101"/>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anim calcmode="lin" valueType="num">
                                      <p:cBhvr>
                                        <p:cTn id="12" dur="1000" fill="hold"/>
                                        <p:tgtEl>
                                          <p:spTgt spid="17"/>
                                        </p:tgtEl>
                                        <p:attrNameLst>
                                          <p:attrName>ppt_x</p:attrName>
                                        </p:attrNameLst>
                                      </p:cBhvr>
                                      <p:tavLst>
                                        <p:tav tm="0">
                                          <p:val>
                                            <p:strVal val="#ppt_x"/>
                                          </p:val>
                                        </p:tav>
                                        <p:tav tm="100000">
                                          <p:val>
                                            <p:strVal val="#ppt_x"/>
                                          </p:val>
                                        </p:tav>
                                      </p:tavLst>
                                    </p:anim>
                                    <p:anim calcmode="lin" valueType="num">
                                      <p:cBhvr>
                                        <p:cTn id="13" dur="1000" fill="hold"/>
                                        <p:tgtEl>
                                          <p:spTgt spid="17"/>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1000"/>
                                        <p:tgtEl>
                                          <p:spTgt spid="28"/>
                                        </p:tgtEl>
                                      </p:cBhvr>
                                    </p:animEffect>
                                    <p:anim calcmode="lin" valueType="num">
                                      <p:cBhvr>
                                        <p:cTn id="17" dur="1000" fill="hold"/>
                                        <p:tgtEl>
                                          <p:spTgt spid="28"/>
                                        </p:tgtEl>
                                        <p:attrNameLst>
                                          <p:attrName>ppt_x</p:attrName>
                                        </p:attrNameLst>
                                      </p:cBhvr>
                                      <p:tavLst>
                                        <p:tav tm="0">
                                          <p:val>
                                            <p:strVal val="#ppt_x"/>
                                          </p:val>
                                        </p:tav>
                                        <p:tav tm="100000">
                                          <p:val>
                                            <p:strVal val="#ppt_x"/>
                                          </p:val>
                                        </p:tav>
                                      </p:tavLst>
                                    </p:anim>
                                    <p:anim calcmode="lin" valueType="num">
                                      <p:cBhvr>
                                        <p:cTn id="18"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8" presetClass="emph" presetSubtype="0" fill="hold" nodeType="clickEffect">
                                  <p:stCondLst>
                                    <p:cond delay="0"/>
                                  </p:stCondLst>
                                  <p:childTnLst>
                                    <p:animRot by="21600000">
                                      <p:cBhvr>
                                        <p:cTn id="22" dur="1000" fill="hold"/>
                                        <p:tgtEl>
                                          <p:spTgt spid="98"/>
                                        </p:tgtEl>
                                        <p:attrNameLst>
                                          <p:attrName>r</p:attrName>
                                        </p:attrNameLst>
                                      </p:cBhvr>
                                    </p:animRot>
                                  </p:childTnLst>
                                </p:cTn>
                              </p:par>
                            </p:childTnLst>
                          </p:cTn>
                        </p:par>
                      </p:childTnLst>
                    </p:cTn>
                  </p:par>
                  <p:par>
                    <p:cTn id="23" fill="hold">
                      <p:stCondLst>
                        <p:cond delay="indefinite"/>
                      </p:stCondLst>
                      <p:childTnLst>
                        <p:par>
                          <p:cTn id="24" fill="hold">
                            <p:stCondLst>
                              <p:cond delay="0"/>
                            </p:stCondLst>
                            <p:childTnLst>
                              <p:par>
                                <p:cTn id="25" presetID="47"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1000"/>
                                        <p:tgtEl>
                                          <p:spTgt spid="11"/>
                                        </p:tgtEl>
                                      </p:cBhvr>
                                    </p:animEffect>
                                    <p:anim calcmode="lin" valueType="num">
                                      <p:cBhvr>
                                        <p:cTn id="28" dur="1000" fill="hold"/>
                                        <p:tgtEl>
                                          <p:spTgt spid="11"/>
                                        </p:tgtEl>
                                        <p:attrNameLst>
                                          <p:attrName>ppt_x</p:attrName>
                                        </p:attrNameLst>
                                      </p:cBhvr>
                                      <p:tavLst>
                                        <p:tav tm="0">
                                          <p:val>
                                            <p:strVal val="#ppt_x"/>
                                          </p:val>
                                        </p:tav>
                                        <p:tav tm="100000">
                                          <p:val>
                                            <p:strVal val="#ppt_x"/>
                                          </p:val>
                                        </p:tav>
                                      </p:tavLst>
                                    </p:anim>
                                    <p:anim calcmode="lin" valueType="num">
                                      <p:cBhvr>
                                        <p:cTn id="2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wipe(left)">
                                      <p:cBhvr>
                                        <p:cTn id="34" dur="1000"/>
                                        <p:tgtEl>
                                          <p:spTgt spid="31"/>
                                        </p:tgtEl>
                                      </p:cBhvr>
                                    </p:animEffec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99"/>
                                        </p:tgtEl>
                                        <p:attrNameLst>
                                          <p:attrName>style.visibility</p:attrName>
                                        </p:attrNameLst>
                                      </p:cBhvr>
                                      <p:to>
                                        <p:strVal val="visible"/>
                                      </p:to>
                                    </p:set>
                                    <p:animEffect transition="in" filter="fade">
                                      <p:cBhvr>
                                        <p:cTn id="39" dur="1000"/>
                                        <p:tgtEl>
                                          <p:spTgt spid="99"/>
                                        </p:tgtEl>
                                      </p:cBhvr>
                                    </p:animEffect>
                                    <p:anim calcmode="lin" valueType="num">
                                      <p:cBhvr>
                                        <p:cTn id="40" dur="1000" fill="hold"/>
                                        <p:tgtEl>
                                          <p:spTgt spid="99"/>
                                        </p:tgtEl>
                                        <p:attrNameLst>
                                          <p:attrName>ppt_x</p:attrName>
                                        </p:attrNameLst>
                                      </p:cBhvr>
                                      <p:tavLst>
                                        <p:tav tm="0">
                                          <p:val>
                                            <p:strVal val="#ppt_x"/>
                                          </p:val>
                                        </p:tav>
                                        <p:tav tm="100000">
                                          <p:val>
                                            <p:strVal val="#ppt_x"/>
                                          </p:val>
                                        </p:tav>
                                      </p:tavLst>
                                    </p:anim>
                                    <p:anim calcmode="lin" valueType="num">
                                      <p:cBhvr>
                                        <p:cTn id="41" dur="1000" fill="hold"/>
                                        <p:tgtEl>
                                          <p:spTgt spid="99"/>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nodeType="clickEffect">
                                  <p:stCondLst>
                                    <p:cond delay="0"/>
                                  </p:stCondLst>
                                  <p:childTnLst>
                                    <p:set>
                                      <p:cBhvr>
                                        <p:cTn id="45" dur="1" fill="hold">
                                          <p:stCondLst>
                                            <p:cond delay="0"/>
                                          </p:stCondLst>
                                        </p:cTn>
                                        <p:tgtEl>
                                          <p:spTgt spid="135"/>
                                        </p:tgtEl>
                                        <p:attrNameLst>
                                          <p:attrName>style.visibility</p:attrName>
                                        </p:attrNameLst>
                                      </p:cBhvr>
                                      <p:to>
                                        <p:strVal val="visible"/>
                                      </p:to>
                                    </p:set>
                                    <p:animEffect transition="in" filter="wipe(up)">
                                      <p:cBhvr>
                                        <p:cTn id="46" dur="1000"/>
                                        <p:tgtEl>
                                          <p:spTgt spid="135"/>
                                        </p:tgtEl>
                                      </p:cBhvr>
                                    </p:animEffect>
                                  </p:childTnLst>
                                </p:cTn>
                              </p:par>
                            </p:childTnLst>
                          </p:cTn>
                        </p:par>
                      </p:childTnLst>
                    </p:cTn>
                  </p:par>
                  <p:par>
                    <p:cTn id="47" fill="hold">
                      <p:stCondLst>
                        <p:cond delay="indefinite"/>
                      </p:stCondLst>
                      <p:childTnLst>
                        <p:par>
                          <p:cTn id="48" fill="hold">
                            <p:stCondLst>
                              <p:cond delay="0"/>
                            </p:stCondLst>
                            <p:childTnLst>
                              <p:par>
                                <p:cTn id="49" presetID="53" presetClass="entr" presetSubtype="16" fill="hold" grpId="0" nodeType="clickEffect">
                                  <p:stCondLst>
                                    <p:cond delay="0"/>
                                  </p:stCondLst>
                                  <p:childTnLst>
                                    <p:set>
                                      <p:cBhvr>
                                        <p:cTn id="50" dur="1" fill="hold">
                                          <p:stCondLst>
                                            <p:cond delay="0"/>
                                          </p:stCondLst>
                                        </p:cTn>
                                        <p:tgtEl>
                                          <p:spTgt spid="138"/>
                                        </p:tgtEl>
                                        <p:attrNameLst>
                                          <p:attrName>style.visibility</p:attrName>
                                        </p:attrNameLst>
                                      </p:cBhvr>
                                      <p:to>
                                        <p:strVal val="visible"/>
                                      </p:to>
                                    </p:set>
                                    <p:anim calcmode="lin" valueType="num">
                                      <p:cBhvr>
                                        <p:cTn id="51" dur="500" fill="hold"/>
                                        <p:tgtEl>
                                          <p:spTgt spid="138"/>
                                        </p:tgtEl>
                                        <p:attrNameLst>
                                          <p:attrName>ppt_w</p:attrName>
                                        </p:attrNameLst>
                                      </p:cBhvr>
                                      <p:tavLst>
                                        <p:tav tm="0">
                                          <p:val>
                                            <p:fltVal val="0"/>
                                          </p:val>
                                        </p:tav>
                                        <p:tav tm="100000">
                                          <p:val>
                                            <p:strVal val="#ppt_w"/>
                                          </p:val>
                                        </p:tav>
                                      </p:tavLst>
                                    </p:anim>
                                    <p:anim calcmode="lin" valueType="num">
                                      <p:cBhvr>
                                        <p:cTn id="52" dur="500" fill="hold"/>
                                        <p:tgtEl>
                                          <p:spTgt spid="138"/>
                                        </p:tgtEl>
                                        <p:attrNameLst>
                                          <p:attrName>ppt_h</p:attrName>
                                        </p:attrNameLst>
                                      </p:cBhvr>
                                      <p:tavLst>
                                        <p:tav tm="0">
                                          <p:val>
                                            <p:fltVal val="0"/>
                                          </p:val>
                                        </p:tav>
                                        <p:tav tm="100000">
                                          <p:val>
                                            <p:strVal val="#ppt_h"/>
                                          </p:val>
                                        </p:tav>
                                      </p:tavLst>
                                    </p:anim>
                                    <p:animEffect transition="in" filter="fade">
                                      <p:cBhvr>
                                        <p:cTn id="53" dur="500"/>
                                        <p:tgtEl>
                                          <p:spTgt spid="138"/>
                                        </p:tgtEl>
                                      </p:cBhvr>
                                    </p:animEffect>
                                  </p:childTnLst>
                                </p:cTn>
                              </p:par>
                            </p:childTnLst>
                          </p:cTn>
                        </p:par>
                        <p:par>
                          <p:cTn id="54" fill="hold">
                            <p:stCondLst>
                              <p:cond delay="500"/>
                            </p:stCondLst>
                            <p:childTnLst>
                              <p:par>
                                <p:cTn id="55" presetID="1" presetClass="entr" presetSubtype="0" fill="hold" grpId="0" nodeType="afterEffect">
                                  <p:stCondLst>
                                    <p:cond delay="0"/>
                                  </p:stCondLst>
                                  <p:iterate type="lt">
                                    <p:tmAbs val="100"/>
                                  </p:iterate>
                                  <p:childTnLst>
                                    <p:set>
                                      <p:cBhvr>
                                        <p:cTn id="56" dur="1" fill="hold">
                                          <p:stCondLst>
                                            <p:cond delay="0"/>
                                          </p:stCondLst>
                                        </p:cTn>
                                        <p:tgtEl>
                                          <p:spTgt spid="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animBg="1"/>
      <p:bldP spid="138" grpId="0" animBg="1"/>
      <p:bldP spid="139" grpId="0"/>
    </p:bld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文本框 59">
            <a:extLst>
              <a:ext uri="{FF2B5EF4-FFF2-40B4-BE49-F238E27FC236}">
                <a16:creationId xmlns:a16="http://schemas.microsoft.com/office/drawing/2014/main" id="{08CA01EA-9CBA-42C8-B361-EF457BCA6D3B}"/>
              </a:ext>
            </a:extLst>
          </p:cNvPr>
          <p:cNvSpPr txBox="1"/>
          <p:nvPr/>
        </p:nvSpPr>
        <p:spPr>
          <a:xfrm>
            <a:off x="6794719" y="2656339"/>
            <a:ext cx="730588" cy="646331"/>
          </a:xfrm>
          <a:prstGeom prst="rect">
            <a:avLst/>
          </a:prstGeom>
          <a:noFill/>
        </p:spPr>
        <p:txBody>
          <a:bodyPr wrap="square" rtlCol="0">
            <a:spAutoFit/>
          </a:bodyPr>
          <a:lstStyle/>
          <a:p>
            <a:pPr algn="ctr"/>
            <a:r>
              <a:rPr lang="zh-CN" altLang="en-US" b="1" dirty="0">
                <a:solidFill>
                  <a:schemeClr val="accent1">
                    <a:lumMod val="75000"/>
                  </a:schemeClr>
                </a:solidFill>
              </a:rPr>
              <a:t>丢弃</a:t>
            </a:r>
            <a:endParaRPr lang="en-US" altLang="zh-CN" b="1" dirty="0">
              <a:solidFill>
                <a:schemeClr val="accent1">
                  <a:lumMod val="75000"/>
                </a:schemeClr>
              </a:solidFill>
            </a:endParaRPr>
          </a:p>
          <a:p>
            <a:pPr algn="ctr"/>
            <a:r>
              <a:rPr lang="zh-CN" altLang="en-US" sz="1800" b="1" dirty="0">
                <a:solidFill>
                  <a:schemeClr val="accent1">
                    <a:lumMod val="75000"/>
                  </a:schemeClr>
                </a:solidFill>
              </a:rPr>
              <a:t>分组</a:t>
            </a:r>
          </a:p>
        </p:txBody>
      </p:sp>
      <p:sp>
        <p:nvSpPr>
          <p:cNvPr id="99" name="question-mark-draw_16686">
            <a:extLst>
              <a:ext uri="{FF2B5EF4-FFF2-40B4-BE49-F238E27FC236}">
                <a16:creationId xmlns:a16="http://schemas.microsoft.com/office/drawing/2014/main" id="{EE6C4E7A-4941-4D0F-84D1-BD7FF436CBFC}"/>
              </a:ext>
            </a:extLst>
          </p:cNvPr>
          <p:cNvSpPr/>
          <p:nvPr/>
        </p:nvSpPr>
        <p:spPr>
          <a:xfrm>
            <a:off x="10414480" y="895652"/>
            <a:ext cx="395105" cy="609685"/>
          </a:xfrm>
          <a:custGeom>
            <a:avLst/>
            <a:gdLst>
              <a:gd name="connsiteX0" fmla="*/ 148049 w 391493"/>
              <a:gd name="connsiteY0" fmla="*/ 466367 h 604111"/>
              <a:gd name="connsiteX1" fmla="*/ 196111 w 391493"/>
              <a:gd name="connsiteY1" fmla="*/ 466367 h 604111"/>
              <a:gd name="connsiteX2" fmla="*/ 251915 w 391493"/>
              <a:gd name="connsiteY2" fmla="*/ 522109 h 604111"/>
              <a:gd name="connsiteX3" fmla="*/ 251915 w 391493"/>
              <a:gd name="connsiteY3" fmla="*/ 548208 h 604111"/>
              <a:gd name="connsiteX4" fmla="*/ 196111 w 391493"/>
              <a:gd name="connsiteY4" fmla="*/ 604111 h 604111"/>
              <a:gd name="connsiteX5" fmla="*/ 148049 w 391493"/>
              <a:gd name="connsiteY5" fmla="*/ 604111 h 604111"/>
              <a:gd name="connsiteX6" fmla="*/ 92084 w 391493"/>
              <a:gd name="connsiteY6" fmla="*/ 548208 h 604111"/>
              <a:gd name="connsiteX7" fmla="*/ 92084 w 391493"/>
              <a:gd name="connsiteY7" fmla="*/ 522109 h 604111"/>
              <a:gd name="connsiteX8" fmla="*/ 148049 w 391493"/>
              <a:gd name="connsiteY8" fmla="*/ 466367 h 604111"/>
              <a:gd name="connsiteX9" fmla="*/ 188697 w 391493"/>
              <a:gd name="connsiteY9" fmla="*/ 0 h 604111"/>
              <a:gd name="connsiteX10" fmla="*/ 391493 w 391493"/>
              <a:gd name="connsiteY10" fmla="*/ 170104 h 604111"/>
              <a:gd name="connsiteX11" fmla="*/ 391493 w 391493"/>
              <a:gd name="connsiteY11" fmla="*/ 171715 h 604111"/>
              <a:gd name="connsiteX12" fmla="*/ 233387 w 391493"/>
              <a:gd name="connsiteY12" fmla="*/ 367431 h 604111"/>
              <a:gd name="connsiteX13" fmla="*/ 228385 w 391493"/>
              <a:gd name="connsiteY13" fmla="*/ 393365 h 604111"/>
              <a:gd name="connsiteX14" fmla="*/ 174500 w 391493"/>
              <a:gd name="connsiteY14" fmla="*/ 419300 h 604111"/>
              <a:gd name="connsiteX15" fmla="*/ 117065 w 391493"/>
              <a:gd name="connsiteY15" fmla="*/ 364048 h 604111"/>
              <a:gd name="connsiteX16" fmla="*/ 113355 w 391493"/>
              <a:gd name="connsiteY16" fmla="*/ 339241 h 604111"/>
              <a:gd name="connsiteX17" fmla="*/ 108353 w 391493"/>
              <a:gd name="connsiteY17" fmla="*/ 280285 h 604111"/>
              <a:gd name="connsiteX18" fmla="*/ 111580 w 391493"/>
              <a:gd name="connsiteY18" fmla="*/ 276741 h 604111"/>
              <a:gd name="connsiteX19" fmla="*/ 239033 w 391493"/>
              <a:gd name="connsiteY19" fmla="*/ 183957 h 604111"/>
              <a:gd name="connsiteX20" fmla="*/ 239033 w 391493"/>
              <a:gd name="connsiteY20" fmla="*/ 183152 h 604111"/>
              <a:gd name="connsiteX21" fmla="*/ 178211 w 391493"/>
              <a:gd name="connsiteY21" fmla="*/ 138531 h 604111"/>
              <a:gd name="connsiteX22" fmla="*/ 104965 w 391493"/>
              <a:gd name="connsiteY22" fmla="*/ 159472 h 604111"/>
              <a:gd name="connsiteX23" fmla="*/ 25911 w 391493"/>
              <a:gd name="connsiteY23" fmla="*/ 147552 h 604111"/>
              <a:gd name="connsiteX24" fmla="*/ 12198 w 391493"/>
              <a:gd name="connsiteY24" fmla="*/ 129511 h 604111"/>
              <a:gd name="connsiteX25" fmla="*/ 21394 w 391493"/>
              <a:gd name="connsiteY25" fmla="*/ 49291 h 604111"/>
              <a:gd name="connsiteX26" fmla="*/ 188697 w 391493"/>
              <a:gd name="connsiteY26" fmla="*/ 0 h 604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91493" h="604111">
                <a:moveTo>
                  <a:pt x="148049" y="466367"/>
                </a:moveTo>
                <a:lnTo>
                  <a:pt x="196111" y="466367"/>
                </a:lnTo>
                <a:cubicBezTo>
                  <a:pt x="226916" y="466367"/>
                  <a:pt x="251915" y="491338"/>
                  <a:pt x="251915" y="522109"/>
                </a:cubicBezTo>
                <a:lnTo>
                  <a:pt x="251915" y="548208"/>
                </a:lnTo>
                <a:cubicBezTo>
                  <a:pt x="251915" y="579140"/>
                  <a:pt x="226916" y="604111"/>
                  <a:pt x="196111" y="604111"/>
                </a:cubicBezTo>
                <a:lnTo>
                  <a:pt x="148049" y="604111"/>
                </a:lnTo>
                <a:cubicBezTo>
                  <a:pt x="117244" y="604111"/>
                  <a:pt x="92084" y="579140"/>
                  <a:pt x="92084" y="548208"/>
                </a:cubicBezTo>
                <a:lnTo>
                  <a:pt x="92084" y="522109"/>
                </a:lnTo>
                <a:cubicBezTo>
                  <a:pt x="92084" y="491338"/>
                  <a:pt x="117083" y="466367"/>
                  <a:pt x="148049" y="466367"/>
                </a:cubicBezTo>
                <a:close/>
                <a:moveTo>
                  <a:pt x="188697" y="0"/>
                </a:moveTo>
                <a:cubicBezTo>
                  <a:pt x="307923" y="0"/>
                  <a:pt x="391493" y="64755"/>
                  <a:pt x="391493" y="170104"/>
                </a:cubicBezTo>
                <a:lnTo>
                  <a:pt x="391493" y="171715"/>
                </a:lnTo>
                <a:cubicBezTo>
                  <a:pt x="391493" y="273841"/>
                  <a:pt x="323411" y="345524"/>
                  <a:pt x="233387" y="367431"/>
                </a:cubicBezTo>
                <a:cubicBezTo>
                  <a:pt x="233387" y="367431"/>
                  <a:pt x="231128" y="379029"/>
                  <a:pt x="228385" y="393365"/>
                </a:cubicBezTo>
                <a:cubicBezTo>
                  <a:pt x="225804" y="407702"/>
                  <a:pt x="201604" y="419300"/>
                  <a:pt x="174500" y="419300"/>
                </a:cubicBezTo>
                <a:cubicBezTo>
                  <a:pt x="147396" y="419300"/>
                  <a:pt x="121744" y="394493"/>
                  <a:pt x="117065" y="364048"/>
                </a:cubicBezTo>
                <a:lnTo>
                  <a:pt x="113355" y="339241"/>
                </a:lnTo>
                <a:cubicBezTo>
                  <a:pt x="108837" y="308635"/>
                  <a:pt x="106579" y="282379"/>
                  <a:pt x="108353" y="280285"/>
                </a:cubicBezTo>
                <a:lnTo>
                  <a:pt x="111580" y="276741"/>
                </a:lnTo>
                <a:cubicBezTo>
                  <a:pt x="205799" y="268526"/>
                  <a:pt x="239033" y="218751"/>
                  <a:pt x="239033" y="183957"/>
                </a:cubicBezTo>
                <a:lnTo>
                  <a:pt x="239033" y="183152"/>
                </a:lnTo>
                <a:cubicBezTo>
                  <a:pt x="239033" y="155606"/>
                  <a:pt x="217092" y="138531"/>
                  <a:pt x="178211" y="138531"/>
                </a:cubicBezTo>
                <a:cubicBezTo>
                  <a:pt x="154656" y="138531"/>
                  <a:pt x="129649" y="145941"/>
                  <a:pt x="104965" y="159472"/>
                </a:cubicBezTo>
                <a:cubicBezTo>
                  <a:pt x="78022" y="174453"/>
                  <a:pt x="44465" y="172037"/>
                  <a:pt x="25911" y="147552"/>
                </a:cubicBezTo>
                <a:lnTo>
                  <a:pt x="12198" y="129511"/>
                </a:lnTo>
                <a:cubicBezTo>
                  <a:pt x="-6355" y="105026"/>
                  <a:pt x="-4097" y="66849"/>
                  <a:pt x="21394" y="49291"/>
                </a:cubicBezTo>
                <a:cubicBezTo>
                  <a:pt x="65115" y="19330"/>
                  <a:pt x="119808" y="0"/>
                  <a:pt x="18869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图片 10">
            <a:extLst>
              <a:ext uri="{FF2B5EF4-FFF2-40B4-BE49-F238E27FC236}">
                <a16:creationId xmlns:a16="http://schemas.microsoft.com/office/drawing/2014/main" id="{66DA2E32-63EC-41C3-B92F-A367004755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2127" y="3471135"/>
            <a:ext cx="1048301" cy="209660"/>
          </a:xfrm>
          <a:prstGeom prst="rect">
            <a:avLst/>
          </a:prstGeom>
        </p:spPr>
      </p:pic>
      <p:pic>
        <p:nvPicPr>
          <p:cNvPr id="17" name="图片 16" descr="卡通画&#10;&#10;描述已自动生成">
            <a:extLst>
              <a:ext uri="{FF2B5EF4-FFF2-40B4-BE49-F238E27FC236}">
                <a16:creationId xmlns:a16="http://schemas.microsoft.com/office/drawing/2014/main" id="{E5CECAE3-CD51-469D-9A05-CDCC6AA510B0}"/>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575511" y="907749"/>
            <a:ext cx="605266" cy="546359"/>
          </a:xfrm>
          <a:prstGeom prst="rect">
            <a:avLst/>
          </a:prstGeom>
        </p:spPr>
      </p:pic>
      <p:pic>
        <p:nvPicPr>
          <p:cNvPr id="28" name="图片 27" descr="图片包含 徽标&#10;&#10;描述已自动生成">
            <a:extLst>
              <a:ext uri="{FF2B5EF4-FFF2-40B4-BE49-F238E27FC236}">
                <a16:creationId xmlns:a16="http://schemas.microsoft.com/office/drawing/2014/main" id="{9A3755AC-200B-47E7-9D65-E1858A941499}"/>
              </a:ext>
            </a:extLst>
          </p:cNvPr>
          <p:cNvPicPr>
            <a:picLocks noChangeAspect="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953943" y="855630"/>
            <a:ext cx="676042" cy="676042"/>
          </a:xfrm>
          <a:prstGeom prst="rect">
            <a:avLst/>
          </a:prstGeom>
        </p:spPr>
      </p:pic>
      <p:sp>
        <p:nvSpPr>
          <p:cNvPr id="41" name="文本框 40">
            <a:extLst>
              <a:ext uri="{FF2B5EF4-FFF2-40B4-BE49-F238E27FC236}">
                <a16:creationId xmlns:a16="http://schemas.microsoft.com/office/drawing/2014/main" id="{15FA99A5-4756-46F4-8007-A335A7C5A9FC}"/>
              </a:ext>
            </a:extLst>
          </p:cNvPr>
          <p:cNvSpPr txBox="1"/>
          <p:nvPr/>
        </p:nvSpPr>
        <p:spPr>
          <a:xfrm>
            <a:off x="3539870" y="2454686"/>
            <a:ext cx="143833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.254</a:t>
            </a:r>
            <a:endParaRPr lang="zh-CN" altLang="en-US" b="1" dirty="0"/>
          </a:p>
        </p:txBody>
      </p:sp>
      <p:sp>
        <p:nvSpPr>
          <p:cNvPr id="38" name="文本框 37">
            <a:extLst>
              <a:ext uri="{FF2B5EF4-FFF2-40B4-BE49-F238E27FC236}">
                <a16:creationId xmlns:a16="http://schemas.microsoft.com/office/drawing/2014/main" id="{34DCB8C5-699C-40CB-A8A8-1A881E0A6666}"/>
              </a:ext>
            </a:extLst>
          </p:cNvPr>
          <p:cNvSpPr txBox="1"/>
          <p:nvPr/>
        </p:nvSpPr>
        <p:spPr>
          <a:xfrm>
            <a:off x="300044" y="2800219"/>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a:t>
            </a:r>
            <a:endParaRPr lang="zh-CN" altLang="en-US" b="1" dirty="0"/>
          </a:p>
        </p:txBody>
      </p:sp>
      <p:sp>
        <p:nvSpPr>
          <p:cNvPr id="37" name="文本框 36">
            <a:extLst>
              <a:ext uri="{FF2B5EF4-FFF2-40B4-BE49-F238E27FC236}">
                <a16:creationId xmlns:a16="http://schemas.microsoft.com/office/drawing/2014/main" id="{7229FEF6-65A5-494B-B5D7-AFD3DD4E1D01}"/>
              </a:ext>
            </a:extLst>
          </p:cNvPr>
          <p:cNvSpPr txBox="1"/>
          <p:nvPr/>
        </p:nvSpPr>
        <p:spPr>
          <a:xfrm>
            <a:off x="300044" y="1666288"/>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.1</a:t>
            </a:r>
            <a:endParaRPr lang="zh-CN" altLang="en-US" b="1" dirty="0"/>
          </a:p>
        </p:txBody>
      </p:sp>
      <p:sp>
        <p:nvSpPr>
          <p:cNvPr id="55" name="文本框 54">
            <a:extLst>
              <a:ext uri="{FF2B5EF4-FFF2-40B4-BE49-F238E27FC236}">
                <a16:creationId xmlns:a16="http://schemas.microsoft.com/office/drawing/2014/main" id="{8E421AC9-0532-4F34-B986-9707DB548590}"/>
              </a:ext>
            </a:extLst>
          </p:cNvPr>
          <p:cNvSpPr txBox="1"/>
          <p:nvPr/>
        </p:nvSpPr>
        <p:spPr>
          <a:xfrm>
            <a:off x="7254311" y="2454686"/>
            <a:ext cx="143833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.254</a:t>
            </a:r>
            <a:endParaRPr lang="zh-CN" altLang="en-US" b="1" dirty="0"/>
          </a:p>
        </p:txBody>
      </p:sp>
      <p:sp>
        <p:nvSpPr>
          <p:cNvPr id="67" name="文本框 66">
            <a:extLst>
              <a:ext uri="{FF2B5EF4-FFF2-40B4-BE49-F238E27FC236}">
                <a16:creationId xmlns:a16="http://schemas.microsoft.com/office/drawing/2014/main" id="{A92BE7B9-6304-4EED-AFD2-79097347840E}"/>
              </a:ext>
            </a:extLst>
          </p:cNvPr>
          <p:cNvSpPr txBox="1"/>
          <p:nvPr/>
        </p:nvSpPr>
        <p:spPr>
          <a:xfrm>
            <a:off x="10748303" y="1666288"/>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.1</a:t>
            </a:r>
            <a:endParaRPr lang="zh-CN" altLang="en-US" b="1" dirty="0"/>
          </a:p>
        </p:txBody>
      </p:sp>
      <p:sp>
        <p:nvSpPr>
          <p:cNvPr id="68" name="文本框 67">
            <a:extLst>
              <a:ext uri="{FF2B5EF4-FFF2-40B4-BE49-F238E27FC236}">
                <a16:creationId xmlns:a16="http://schemas.microsoft.com/office/drawing/2014/main" id="{B945D21F-7374-40F3-AC98-C0ED9A927B2C}"/>
              </a:ext>
            </a:extLst>
          </p:cNvPr>
          <p:cNvSpPr txBox="1"/>
          <p:nvPr/>
        </p:nvSpPr>
        <p:spPr>
          <a:xfrm>
            <a:off x="10748303" y="2800219"/>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a:t>
            </a:r>
            <a:endParaRPr lang="zh-CN" altLang="en-US" b="1" dirty="0"/>
          </a:p>
        </p:txBody>
      </p:sp>
      <p:cxnSp>
        <p:nvCxnSpPr>
          <p:cNvPr id="39" name="直接连接符 38">
            <a:extLst>
              <a:ext uri="{FF2B5EF4-FFF2-40B4-BE49-F238E27FC236}">
                <a16:creationId xmlns:a16="http://schemas.microsoft.com/office/drawing/2014/main" id="{D6D45D7F-24FC-4FA2-8BEF-05B3D0E5C26E}"/>
              </a:ext>
            </a:extLst>
          </p:cNvPr>
          <p:cNvCxnSpPr>
            <a:cxnSpLocks/>
          </p:cNvCxnSpPr>
          <p:nvPr/>
        </p:nvCxnSpPr>
        <p:spPr>
          <a:xfrm>
            <a:off x="4895918"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75B3A315-67BA-4633-A269-D151CE79C96B}"/>
              </a:ext>
            </a:extLst>
          </p:cNvPr>
          <p:cNvCxnSpPr>
            <a:cxnSpLocks/>
          </p:cNvCxnSpPr>
          <p:nvPr/>
        </p:nvCxnSpPr>
        <p:spPr>
          <a:xfrm>
            <a:off x="6896429"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cxnSp>
        <p:nvCxnSpPr>
          <p:cNvPr id="127" name="直接连接符 126">
            <a:extLst>
              <a:ext uri="{FF2B5EF4-FFF2-40B4-BE49-F238E27FC236}">
                <a16:creationId xmlns:a16="http://schemas.microsoft.com/office/drawing/2014/main" id="{FA2174FC-388B-4946-A916-F378BB7D3736}"/>
              </a:ext>
            </a:extLst>
          </p:cNvPr>
          <p:cNvCxnSpPr>
            <a:cxnSpLocks/>
          </p:cNvCxnSpPr>
          <p:nvPr/>
        </p:nvCxnSpPr>
        <p:spPr>
          <a:xfrm flipH="1">
            <a:off x="6139025" y="2512131"/>
            <a:ext cx="936288" cy="921504"/>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B2EB8CD1-FBD0-49FF-8F6F-FA11BAB3F151}"/>
              </a:ext>
            </a:extLst>
          </p:cNvPr>
          <p:cNvCxnSpPr>
            <a:cxnSpLocks/>
          </p:cNvCxnSpPr>
          <p:nvPr/>
        </p:nvCxnSpPr>
        <p:spPr>
          <a:xfrm>
            <a:off x="5116687" y="2469495"/>
            <a:ext cx="935448" cy="946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3C413054-EB1F-4B58-816D-DE9D516F5428}"/>
              </a:ext>
            </a:extLst>
          </p:cNvPr>
          <p:cNvCxnSpPr>
            <a:cxnSpLocks/>
          </p:cNvCxnSpPr>
          <p:nvPr/>
        </p:nvCxnSpPr>
        <p:spPr>
          <a:xfrm>
            <a:off x="2867790"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pic>
        <p:nvPicPr>
          <p:cNvPr id="100" name="图形 99">
            <a:extLst>
              <a:ext uri="{FF2B5EF4-FFF2-40B4-BE49-F238E27FC236}">
                <a16:creationId xmlns:a16="http://schemas.microsoft.com/office/drawing/2014/main" id="{8BBA0F5B-0E76-4A5F-96F6-6B42F0B4DC2F}"/>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845624" y="2265025"/>
            <a:ext cx="494252" cy="400109"/>
          </a:xfrm>
          <a:prstGeom prst="rect">
            <a:avLst/>
          </a:prstGeom>
        </p:spPr>
      </p:pic>
      <p:cxnSp>
        <p:nvCxnSpPr>
          <p:cNvPr id="13" name="直接连接符 12">
            <a:extLst>
              <a:ext uri="{FF2B5EF4-FFF2-40B4-BE49-F238E27FC236}">
                <a16:creationId xmlns:a16="http://schemas.microsoft.com/office/drawing/2014/main" id="{42789957-776A-4C61-823C-7565D8FF654B}"/>
              </a:ext>
            </a:extLst>
          </p:cNvPr>
          <p:cNvCxnSpPr/>
          <p:nvPr/>
        </p:nvCxnSpPr>
        <p:spPr>
          <a:xfrm flipV="1">
            <a:off x="1767141" y="2469496"/>
            <a:ext cx="1100649" cy="53332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F29C9122-F912-4E8D-BD8C-21FF5F0983D5}"/>
              </a:ext>
            </a:extLst>
          </p:cNvPr>
          <p:cNvCxnSpPr>
            <a:cxnSpLocks/>
          </p:cNvCxnSpPr>
          <p:nvPr/>
        </p:nvCxnSpPr>
        <p:spPr>
          <a:xfrm>
            <a:off x="1767141" y="2026606"/>
            <a:ext cx="1100649" cy="44289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5" name="图形 104">
            <a:extLst>
              <a:ext uri="{FF2B5EF4-FFF2-40B4-BE49-F238E27FC236}">
                <a16:creationId xmlns:a16="http://schemas.microsoft.com/office/drawing/2014/main" id="{1F479780-3C29-47AE-A970-EE068E82AEE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381345" y="1660229"/>
            <a:ext cx="629867" cy="609213"/>
          </a:xfrm>
          <a:prstGeom prst="rect">
            <a:avLst/>
          </a:prstGeom>
        </p:spPr>
      </p:pic>
      <p:pic>
        <p:nvPicPr>
          <p:cNvPr id="98" name="图形 97">
            <a:extLst>
              <a:ext uri="{FF2B5EF4-FFF2-40B4-BE49-F238E27FC236}">
                <a16:creationId xmlns:a16="http://schemas.microsoft.com/office/drawing/2014/main" id="{1090155D-E5D4-47D1-88FA-653B0F1245CD}"/>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524140" y="2669551"/>
            <a:ext cx="486002" cy="637878"/>
          </a:xfrm>
          <a:prstGeom prst="rect">
            <a:avLst/>
          </a:prstGeom>
        </p:spPr>
      </p:pic>
      <p:sp>
        <p:nvSpPr>
          <p:cNvPr id="7" name="云形 6">
            <a:extLst>
              <a:ext uri="{FF2B5EF4-FFF2-40B4-BE49-F238E27FC236}">
                <a16:creationId xmlns:a16="http://schemas.microsoft.com/office/drawing/2014/main" id="{BFE9D540-70B6-4F5D-8FB9-CE354B942BBB}"/>
              </a:ext>
            </a:extLst>
          </p:cNvPr>
          <p:cNvSpPr/>
          <p:nvPr/>
        </p:nvSpPr>
        <p:spPr>
          <a:xfrm>
            <a:off x="2495073" y="2213562"/>
            <a:ext cx="745435" cy="511870"/>
          </a:xfrm>
          <a:prstGeom prst="cloud">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N1</a:t>
            </a:r>
            <a:endParaRPr lang="zh-CN" altLang="en-US" b="1" dirty="0">
              <a:solidFill>
                <a:schemeClr val="bg1"/>
              </a:solidFill>
            </a:endParaRPr>
          </a:p>
        </p:txBody>
      </p:sp>
      <p:cxnSp>
        <p:nvCxnSpPr>
          <p:cNvPr id="122" name="直接连接符 121">
            <a:extLst>
              <a:ext uri="{FF2B5EF4-FFF2-40B4-BE49-F238E27FC236}">
                <a16:creationId xmlns:a16="http://schemas.microsoft.com/office/drawing/2014/main" id="{C5A5DC2B-9ABC-4B27-8880-0AFBC23C96E0}"/>
              </a:ext>
            </a:extLst>
          </p:cNvPr>
          <p:cNvCxnSpPr>
            <a:cxnSpLocks/>
          </p:cNvCxnSpPr>
          <p:nvPr/>
        </p:nvCxnSpPr>
        <p:spPr>
          <a:xfrm flipV="1">
            <a:off x="9353994" y="2092474"/>
            <a:ext cx="1199512" cy="4329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8660BBBF-BFA8-4DE5-96DA-4C96ABA29B6E}"/>
              </a:ext>
            </a:extLst>
          </p:cNvPr>
          <p:cNvCxnSpPr>
            <a:cxnSpLocks/>
          </p:cNvCxnSpPr>
          <p:nvPr/>
        </p:nvCxnSpPr>
        <p:spPr>
          <a:xfrm>
            <a:off x="9353994" y="2504712"/>
            <a:ext cx="1048301" cy="56695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1" name="图形 100">
            <a:extLst>
              <a:ext uri="{FF2B5EF4-FFF2-40B4-BE49-F238E27FC236}">
                <a16:creationId xmlns:a16="http://schemas.microsoft.com/office/drawing/2014/main" id="{6F3C1048-C6F9-46DB-B020-4CDDD9637F0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180788" y="1660229"/>
            <a:ext cx="629867" cy="609213"/>
          </a:xfrm>
          <a:prstGeom prst="rect">
            <a:avLst/>
          </a:prstGeom>
        </p:spPr>
      </p:pic>
      <p:pic>
        <p:nvPicPr>
          <p:cNvPr id="102" name="图形 101">
            <a:extLst>
              <a:ext uri="{FF2B5EF4-FFF2-40B4-BE49-F238E27FC236}">
                <a16:creationId xmlns:a16="http://schemas.microsoft.com/office/drawing/2014/main" id="{7EF832E3-2481-46E4-B972-0096A46781B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179718" y="2698216"/>
            <a:ext cx="629867" cy="609213"/>
          </a:xfrm>
          <a:prstGeom prst="rect">
            <a:avLst/>
          </a:prstGeom>
        </p:spPr>
      </p:pic>
      <p:sp>
        <p:nvSpPr>
          <p:cNvPr id="104" name="云形 103">
            <a:extLst>
              <a:ext uri="{FF2B5EF4-FFF2-40B4-BE49-F238E27FC236}">
                <a16:creationId xmlns:a16="http://schemas.microsoft.com/office/drawing/2014/main" id="{C4737D9D-D28E-4652-880C-1178245D007A}"/>
              </a:ext>
            </a:extLst>
          </p:cNvPr>
          <p:cNvSpPr/>
          <p:nvPr/>
        </p:nvSpPr>
        <p:spPr>
          <a:xfrm>
            <a:off x="8949352" y="2213562"/>
            <a:ext cx="745435" cy="511870"/>
          </a:xfrm>
          <a:prstGeom prst="cloud">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N2</a:t>
            </a:r>
            <a:endParaRPr lang="zh-CN" altLang="en-US" b="1" dirty="0">
              <a:solidFill>
                <a:schemeClr val="bg1"/>
              </a:solidFill>
            </a:endParaRPr>
          </a:p>
        </p:txBody>
      </p:sp>
      <p:pic>
        <p:nvPicPr>
          <p:cNvPr id="124" name="图形 123">
            <a:extLst>
              <a:ext uri="{FF2B5EF4-FFF2-40B4-BE49-F238E27FC236}">
                <a16:creationId xmlns:a16="http://schemas.microsoft.com/office/drawing/2014/main" id="{CB587546-499F-4041-83B9-D72348F72C08}"/>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852123" y="2265025"/>
            <a:ext cx="494252" cy="400109"/>
          </a:xfrm>
          <a:prstGeom prst="rect">
            <a:avLst/>
          </a:prstGeom>
        </p:spPr>
      </p:pic>
      <p:pic>
        <p:nvPicPr>
          <p:cNvPr id="125" name="图形 124">
            <a:extLst>
              <a:ext uri="{FF2B5EF4-FFF2-40B4-BE49-F238E27FC236}">
                <a16:creationId xmlns:a16="http://schemas.microsoft.com/office/drawing/2014/main" id="{A1C5797D-BC2B-41B8-9B1C-B31D123EBCDC}"/>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848874" y="3191976"/>
            <a:ext cx="494252" cy="400109"/>
          </a:xfrm>
          <a:prstGeom prst="rect">
            <a:avLst/>
          </a:prstGeom>
        </p:spPr>
      </p:pic>
      <p:sp>
        <p:nvSpPr>
          <p:cNvPr id="35" name="文本框 34">
            <a:extLst>
              <a:ext uri="{FF2B5EF4-FFF2-40B4-BE49-F238E27FC236}">
                <a16:creationId xmlns:a16="http://schemas.microsoft.com/office/drawing/2014/main" id="{A40C1ED6-89F7-4AE0-BD52-416407F2BAFD}"/>
              </a:ext>
            </a:extLst>
          </p:cNvPr>
          <p:cNvSpPr txBox="1"/>
          <p:nvPr/>
        </p:nvSpPr>
        <p:spPr>
          <a:xfrm>
            <a:off x="1871130" y="1647870"/>
            <a:ext cx="623943" cy="369332"/>
          </a:xfrm>
          <a:prstGeom prst="rect">
            <a:avLst/>
          </a:prstGeom>
          <a:noFill/>
        </p:spPr>
        <p:txBody>
          <a:bodyPr wrap="square" rtlCol="0">
            <a:spAutoFit/>
          </a:bodyPr>
          <a:lstStyle/>
          <a:p>
            <a:pPr algn="ctr"/>
            <a:r>
              <a:rPr lang="en-US" altLang="zh-CN" b="1" dirty="0"/>
              <a:t>H1</a:t>
            </a:r>
            <a:endParaRPr lang="zh-CN" altLang="en-US" b="1" dirty="0"/>
          </a:p>
        </p:txBody>
      </p:sp>
      <p:sp>
        <p:nvSpPr>
          <p:cNvPr id="129" name="文本框 128">
            <a:extLst>
              <a:ext uri="{FF2B5EF4-FFF2-40B4-BE49-F238E27FC236}">
                <a16:creationId xmlns:a16="http://schemas.microsoft.com/office/drawing/2014/main" id="{0E000922-C4F7-4659-A512-598374B57DF8}"/>
              </a:ext>
            </a:extLst>
          </p:cNvPr>
          <p:cNvSpPr txBox="1"/>
          <p:nvPr/>
        </p:nvSpPr>
        <p:spPr>
          <a:xfrm>
            <a:off x="1871130" y="2934599"/>
            <a:ext cx="623943" cy="369332"/>
          </a:xfrm>
          <a:prstGeom prst="rect">
            <a:avLst/>
          </a:prstGeom>
          <a:noFill/>
        </p:spPr>
        <p:txBody>
          <a:bodyPr wrap="square" rtlCol="0">
            <a:spAutoFit/>
          </a:bodyPr>
          <a:lstStyle/>
          <a:p>
            <a:pPr algn="ctr"/>
            <a:r>
              <a:rPr lang="en-US" altLang="zh-CN" b="1" dirty="0"/>
              <a:t>H2</a:t>
            </a:r>
            <a:endParaRPr lang="zh-CN" altLang="en-US" b="1" dirty="0"/>
          </a:p>
        </p:txBody>
      </p:sp>
      <p:sp>
        <p:nvSpPr>
          <p:cNvPr id="130" name="文本框 129">
            <a:extLst>
              <a:ext uri="{FF2B5EF4-FFF2-40B4-BE49-F238E27FC236}">
                <a16:creationId xmlns:a16="http://schemas.microsoft.com/office/drawing/2014/main" id="{77404B7D-995E-470F-9F36-2E155CEDE156}"/>
              </a:ext>
            </a:extLst>
          </p:cNvPr>
          <p:cNvSpPr txBox="1"/>
          <p:nvPr/>
        </p:nvSpPr>
        <p:spPr>
          <a:xfrm>
            <a:off x="9718443" y="1647870"/>
            <a:ext cx="623943" cy="369332"/>
          </a:xfrm>
          <a:prstGeom prst="rect">
            <a:avLst/>
          </a:prstGeom>
          <a:noFill/>
        </p:spPr>
        <p:txBody>
          <a:bodyPr wrap="square" rtlCol="0">
            <a:spAutoFit/>
          </a:bodyPr>
          <a:lstStyle/>
          <a:p>
            <a:pPr algn="ctr"/>
            <a:r>
              <a:rPr lang="en-US" altLang="zh-CN" b="1" dirty="0"/>
              <a:t>H3</a:t>
            </a:r>
            <a:endParaRPr lang="zh-CN" altLang="en-US" b="1" dirty="0"/>
          </a:p>
        </p:txBody>
      </p:sp>
      <p:sp>
        <p:nvSpPr>
          <p:cNvPr id="131" name="文本框 130">
            <a:extLst>
              <a:ext uri="{FF2B5EF4-FFF2-40B4-BE49-F238E27FC236}">
                <a16:creationId xmlns:a16="http://schemas.microsoft.com/office/drawing/2014/main" id="{E28E7D80-45CD-4972-8A59-BCDB3C63123A}"/>
              </a:ext>
            </a:extLst>
          </p:cNvPr>
          <p:cNvSpPr txBox="1"/>
          <p:nvPr/>
        </p:nvSpPr>
        <p:spPr>
          <a:xfrm>
            <a:off x="9718443" y="2934599"/>
            <a:ext cx="623943" cy="369332"/>
          </a:xfrm>
          <a:prstGeom prst="rect">
            <a:avLst/>
          </a:prstGeom>
          <a:noFill/>
        </p:spPr>
        <p:txBody>
          <a:bodyPr wrap="square" rtlCol="0">
            <a:spAutoFit/>
          </a:bodyPr>
          <a:lstStyle/>
          <a:p>
            <a:pPr algn="ctr"/>
            <a:r>
              <a:rPr lang="en-US" altLang="zh-CN" b="1" dirty="0"/>
              <a:t>H4</a:t>
            </a:r>
            <a:endParaRPr lang="zh-CN" altLang="en-US" b="1" dirty="0"/>
          </a:p>
        </p:txBody>
      </p:sp>
      <p:sp>
        <p:nvSpPr>
          <p:cNvPr id="132" name="文本框 131">
            <a:extLst>
              <a:ext uri="{FF2B5EF4-FFF2-40B4-BE49-F238E27FC236}">
                <a16:creationId xmlns:a16="http://schemas.microsoft.com/office/drawing/2014/main" id="{C018541F-FCE1-4B1D-9556-0A01C03C28DB}"/>
              </a:ext>
            </a:extLst>
          </p:cNvPr>
          <p:cNvSpPr txBox="1"/>
          <p:nvPr/>
        </p:nvSpPr>
        <p:spPr>
          <a:xfrm>
            <a:off x="4782156" y="1928834"/>
            <a:ext cx="623943" cy="369332"/>
          </a:xfrm>
          <a:prstGeom prst="rect">
            <a:avLst/>
          </a:prstGeom>
          <a:noFill/>
        </p:spPr>
        <p:txBody>
          <a:bodyPr wrap="square" rtlCol="0">
            <a:spAutoFit/>
          </a:bodyPr>
          <a:lstStyle/>
          <a:p>
            <a:pPr algn="ctr"/>
            <a:r>
              <a:rPr lang="en-US" altLang="zh-CN" b="1" dirty="0"/>
              <a:t>R1</a:t>
            </a:r>
            <a:endParaRPr lang="zh-CN" altLang="en-US" b="1" dirty="0"/>
          </a:p>
        </p:txBody>
      </p:sp>
      <p:sp>
        <p:nvSpPr>
          <p:cNvPr id="133" name="文本框 132">
            <a:extLst>
              <a:ext uri="{FF2B5EF4-FFF2-40B4-BE49-F238E27FC236}">
                <a16:creationId xmlns:a16="http://schemas.microsoft.com/office/drawing/2014/main" id="{CEBE538B-81C7-4869-A95D-6FF6A9D2C20E}"/>
              </a:ext>
            </a:extLst>
          </p:cNvPr>
          <p:cNvSpPr txBox="1"/>
          <p:nvPr/>
        </p:nvSpPr>
        <p:spPr>
          <a:xfrm>
            <a:off x="6783761" y="1928834"/>
            <a:ext cx="623943" cy="369332"/>
          </a:xfrm>
          <a:prstGeom prst="rect">
            <a:avLst/>
          </a:prstGeom>
          <a:noFill/>
        </p:spPr>
        <p:txBody>
          <a:bodyPr wrap="square" rtlCol="0">
            <a:spAutoFit/>
          </a:bodyPr>
          <a:lstStyle/>
          <a:p>
            <a:pPr algn="ctr"/>
            <a:r>
              <a:rPr lang="en-US" altLang="zh-CN" b="1" dirty="0"/>
              <a:t>R2</a:t>
            </a:r>
            <a:endParaRPr lang="zh-CN" altLang="en-US" b="1" dirty="0"/>
          </a:p>
        </p:txBody>
      </p:sp>
      <p:sp>
        <p:nvSpPr>
          <p:cNvPr id="134" name="文本框 133">
            <a:extLst>
              <a:ext uri="{FF2B5EF4-FFF2-40B4-BE49-F238E27FC236}">
                <a16:creationId xmlns:a16="http://schemas.microsoft.com/office/drawing/2014/main" id="{C3122CB3-B17B-4D7A-9CD7-4FC2A0BEF55C}"/>
              </a:ext>
            </a:extLst>
          </p:cNvPr>
          <p:cNvSpPr txBox="1"/>
          <p:nvPr/>
        </p:nvSpPr>
        <p:spPr>
          <a:xfrm>
            <a:off x="5784028" y="2828132"/>
            <a:ext cx="623943" cy="369332"/>
          </a:xfrm>
          <a:prstGeom prst="rect">
            <a:avLst/>
          </a:prstGeom>
          <a:noFill/>
        </p:spPr>
        <p:txBody>
          <a:bodyPr wrap="square" rtlCol="0">
            <a:spAutoFit/>
          </a:bodyPr>
          <a:lstStyle/>
          <a:p>
            <a:pPr algn="ctr"/>
            <a:r>
              <a:rPr lang="en-US" altLang="zh-CN" b="1" dirty="0"/>
              <a:t>R3</a:t>
            </a:r>
            <a:endParaRPr lang="zh-CN" altLang="en-US" b="1" dirty="0"/>
          </a:p>
        </p:txBody>
      </p:sp>
      <p:grpSp>
        <p:nvGrpSpPr>
          <p:cNvPr id="135" name="组合 134">
            <a:extLst>
              <a:ext uri="{FF2B5EF4-FFF2-40B4-BE49-F238E27FC236}">
                <a16:creationId xmlns:a16="http://schemas.microsoft.com/office/drawing/2014/main" id="{F4F879E4-79F9-4BB1-8477-190021AE4327}"/>
              </a:ext>
            </a:extLst>
          </p:cNvPr>
          <p:cNvGrpSpPr/>
          <p:nvPr/>
        </p:nvGrpSpPr>
        <p:grpSpPr>
          <a:xfrm>
            <a:off x="518643" y="4117937"/>
            <a:ext cx="7671200" cy="1589042"/>
            <a:chOff x="518643" y="3702131"/>
            <a:chExt cx="5359941" cy="1589042"/>
          </a:xfrm>
        </p:grpSpPr>
        <p:sp>
          <p:nvSpPr>
            <p:cNvPr id="136" name="矩形 135">
              <a:extLst>
                <a:ext uri="{FF2B5EF4-FFF2-40B4-BE49-F238E27FC236}">
                  <a16:creationId xmlns:a16="http://schemas.microsoft.com/office/drawing/2014/main" id="{53E2FB54-2D82-4B93-8B47-95E5F688F0A4}"/>
                </a:ext>
              </a:extLst>
            </p:cNvPr>
            <p:cNvSpPr/>
            <p:nvPr/>
          </p:nvSpPr>
          <p:spPr>
            <a:xfrm>
              <a:off x="518643" y="3702131"/>
              <a:ext cx="5359941"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137" name="矩形 136">
              <a:extLst>
                <a:ext uri="{FF2B5EF4-FFF2-40B4-BE49-F238E27FC236}">
                  <a16:creationId xmlns:a16="http://schemas.microsoft.com/office/drawing/2014/main" id="{AD2799C8-C096-4B3D-A4DE-864E12A474B2}"/>
                </a:ext>
              </a:extLst>
            </p:cNvPr>
            <p:cNvSpPr/>
            <p:nvPr/>
          </p:nvSpPr>
          <p:spPr>
            <a:xfrm>
              <a:off x="518643" y="4214002"/>
              <a:ext cx="5359941" cy="1077171"/>
            </a:xfrm>
            <a:prstGeom prst="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138" name="椭圆 137">
            <a:extLst>
              <a:ext uri="{FF2B5EF4-FFF2-40B4-BE49-F238E27FC236}">
                <a16:creationId xmlns:a16="http://schemas.microsoft.com/office/drawing/2014/main" id="{465722CD-0740-4189-A248-070DEAB968B6}"/>
              </a:ext>
            </a:extLst>
          </p:cNvPr>
          <p:cNvSpPr/>
          <p:nvPr/>
        </p:nvSpPr>
        <p:spPr>
          <a:xfrm>
            <a:off x="729945" y="4840822"/>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文本框 138">
            <a:extLst>
              <a:ext uri="{FF2B5EF4-FFF2-40B4-BE49-F238E27FC236}">
                <a16:creationId xmlns:a16="http://schemas.microsoft.com/office/drawing/2014/main" id="{CE0EBE65-BC93-421F-BA7D-D9E34D15EC4D}"/>
              </a:ext>
            </a:extLst>
          </p:cNvPr>
          <p:cNvSpPr txBox="1"/>
          <p:nvPr/>
        </p:nvSpPr>
        <p:spPr>
          <a:xfrm>
            <a:off x="940960" y="4761663"/>
            <a:ext cx="7079918" cy="369332"/>
          </a:xfrm>
          <a:prstGeom prst="rect">
            <a:avLst/>
          </a:prstGeom>
          <a:noFill/>
        </p:spPr>
        <p:txBody>
          <a:bodyPr wrap="square" rtlCol="0">
            <a:spAutoFit/>
          </a:bodyPr>
          <a:lstStyle/>
          <a:p>
            <a:r>
              <a:rPr lang="zh-CN" altLang="en-US" b="1" dirty="0"/>
              <a:t>进程之间基于网络的通信（</a:t>
            </a:r>
            <a:r>
              <a:rPr lang="zh-CN" altLang="en-US" b="1" dirty="0">
                <a:solidFill>
                  <a:schemeClr val="accent1">
                    <a:lumMod val="75000"/>
                  </a:schemeClr>
                </a:solidFill>
              </a:rPr>
              <a:t>进程的标识</a:t>
            </a:r>
            <a:r>
              <a:rPr lang="zh-CN" altLang="en-US" b="1" dirty="0"/>
              <a:t>，例如端口号）</a:t>
            </a:r>
          </a:p>
        </p:txBody>
      </p:sp>
      <p:sp>
        <p:nvSpPr>
          <p:cNvPr id="140" name="椭圆 139">
            <a:extLst>
              <a:ext uri="{FF2B5EF4-FFF2-40B4-BE49-F238E27FC236}">
                <a16:creationId xmlns:a16="http://schemas.microsoft.com/office/drawing/2014/main" id="{0BDA8C59-0D49-4D37-B1B3-527A64B7DBB1}"/>
              </a:ext>
            </a:extLst>
          </p:cNvPr>
          <p:cNvSpPr/>
          <p:nvPr/>
        </p:nvSpPr>
        <p:spPr>
          <a:xfrm>
            <a:off x="729945" y="5328893"/>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文本框 140">
            <a:extLst>
              <a:ext uri="{FF2B5EF4-FFF2-40B4-BE49-F238E27FC236}">
                <a16:creationId xmlns:a16="http://schemas.microsoft.com/office/drawing/2014/main" id="{08AE62F4-5945-4381-B03A-F1B1799D9D8E}"/>
              </a:ext>
            </a:extLst>
          </p:cNvPr>
          <p:cNvSpPr txBox="1"/>
          <p:nvPr/>
        </p:nvSpPr>
        <p:spPr>
          <a:xfrm>
            <a:off x="940960" y="5249734"/>
            <a:ext cx="6920892" cy="369332"/>
          </a:xfrm>
          <a:prstGeom prst="rect">
            <a:avLst/>
          </a:prstGeom>
          <a:noFill/>
        </p:spPr>
        <p:txBody>
          <a:bodyPr wrap="square" rtlCol="0">
            <a:spAutoFit/>
          </a:bodyPr>
          <a:lstStyle/>
          <a:p>
            <a:r>
              <a:rPr lang="zh-CN" altLang="en-US" sz="1800" b="1" dirty="0"/>
              <a:t>出现传输差错如何处理（</a:t>
            </a:r>
            <a:r>
              <a:rPr lang="zh-CN" altLang="en-US" sz="1800" b="1" dirty="0">
                <a:solidFill>
                  <a:schemeClr val="accent1">
                    <a:lumMod val="75000"/>
                  </a:schemeClr>
                </a:solidFill>
              </a:rPr>
              <a:t>可靠传输和不可靠传输</a:t>
            </a:r>
            <a:r>
              <a:rPr lang="zh-CN" altLang="en-US" sz="1800" b="1" dirty="0"/>
              <a:t>）</a:t>
            </a:r>
          </a:p>
        </p:txBody>
      </p:sp>
      <p:sp>
        <p:nvSpPr>
          <p:cNvPr id="86" name="矩形 85">
            <a:extLst>
              <a:ext uri="{FF2B5EF4-FFF2-40B4-BE49-F238E27FC236}">
                <a16:creationId xmlns:a16="http://schemas.microsoft.com/office/drawing/2014/main" id="{23D234C5-803E-4D4E-90C0-BBA3F3DB979F}"/>
              </a:ext>
            </a:extLst>
          </p:cNvPr>
          <p:cNvSpPr/>
          <p:nvPr/>
        </p:nvSpPr>
        <p:spPr>
          <a:xfrm>
            <a:off x="2150734" y="2663267"/>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矩形 86">
            <a:extLst>
              <a:ext uri="{FF2B5EF4-FFF2-40B4-BE49-F238E27FC236}">
                <a16:creationId xmlns:a16="http://schemas.microsoft.com/office/drawing/2014/main" id="{5C478264-503D-43AD-B1E1-40FC56DACEFE}"/>
              </a:ext>
            </a:extLst>
          </p:cNvPr>
          <p:cNvSpPr/>
          <p:nvPr/>
        </p:nvSpPr>
        <p:spPr>
          <a:xfrm>
            <a:off x="4431925"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a:extLst>
              <a:ext uri="{FF2B5EF4-FFF2-40B4-BE49-F238E27FC236}">
                <a16:creationId xmlns:a16="http://schemas.microsoft.com/office/drawing/2014/main" id="{2B209476-1C59-4BAB-B6C9-D8E9298437BB}"/>
              </a:ext>
            </a:extLst>
          </p:cNvPr>
          <p:cNvSpPr/>
          <p:nvPr/>
        </p:nvSpPr>
        <p:spPr>
          <a:xfrm>
            <a:off x="3766397"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a:extLst>
              <a:ext uri="{FF2B5EF4-FFF2-40B4-BE49-F238E27FC236}">
                <a16:creationId xmlns:a16="http://schemas.microsoft.com/office/drawing/2014/main" id="{186ED635-E483-4F39-8095-948DD748FFBC}"/>
              </a:ext>
            </a:extLst>
          </p:cNvPr>
          <p:cNvSpPr/>
          <p:nvPr/>
        </p:nvSpPr>
        <p:spPr>
          <a:xfrm>
            <a:off x="5508489"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a:extLst>
              <a:ext uri="{FF2B5EF4-FFF2-40B4-BE49-F238E27FC236}">
                <a16:creationId xmlns:a16="http://schemas.microsoft.com/office/drawing/2014/main" id="{0DF9AD11-8EB6-44AA-97F7-8FD93F253D9E}"/>
              </a:ext>
            </a:extLst>
          </p:cNvPr>
          <p:cNvSpPr/>
          <p:nvPr/>
        </p:nvSpPr>
        <p:spPr>
          <a:xfrm>
            <a:off x="6294546"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a:extLst>
              <a:ext uri="{FF2B5EF4-FFF2-40B4-BE49-F238E27FC236}">
                <a16:creationId xmlns:a16="http://schemas.microsoft.com/office/drawing/2014/main" id="{D6AE4ED3-046A-4996-BEF5-3F11576F884F}"/>
              </a:ext>
            </a:extLst>
          </p:cNvPr>
          <p:cNvSpPr/>
          <p:nvPr/>
        </p:nvSpPr>
        <p:spPr>
          <a:xfrm>
            <a:off x="7532980"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a:extLst>
              <a:ext uri="{FF2B5EF4-FFF2-40B4-BE49-F238E27FC236}">
                <a16:creationId xmlns:a16="http://schemas.microsoft.com/office/drawing/2014/main" id="{EB626A7F-4789-4A50-B785-F7CB1DAC8F7B}"/>
              </a:ext>
            </a:extLst>
          </p:cNvPr>
          <p:cNvSpPr/>
          <p:nvPr/>
        </p:nvSpPr>
        <p:spPr>
          <a:xfrm>
            <a:off x="8247513"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a:extLst>
              <a:ext uri="{FF2B5EF4-FFF2-40B4-BE49-F238E27FC236}">
                <a16:creationId xmlns:a16="http://schemas.microsoft.com/office/drawing/2014/main" id="{1EE9EDCC-FD40-4374-BC63-C8E13522659B}"/>
              </a:ext>
            </a:extLst>
          </p:cNvPr>
          <p:cNvSpPr/>
          <p:nvPr/>
        </p:nvSpPr>
        <p:spPr>
          <a:xfrm>
            <a:off x="9677614" y="2054872"/>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a:extLst>
              <a:ext uri="{FF2B5EF4-FFF2-40B4-BE49-F238E27FC236}">
                <a16:creationId xmlns:a16="http://schemas.microsoft.com/office/drawing/2014/main" id="{97CD9D9E-05B8-43F0-8B49-1E47F973AD38}"/>
              </a:ext>
            </a:extLst>
          </p:cNvPr>
          <p:cNvSpPr/>
          <p:nvPr/>
        </p:nvSpPr>
        <p:spPr>
          <a:xfrm>
            <a:off x="3053661"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extLst>
              <a:ext uri="{FF2B5EF4-FFF2-40B4-BE49-F238E27FC236}">
                <a16:creationId xmlns:a16="http://schemas.microsoft.com/office/drawing/2014/main" id="{017880DB-66B5-40C4-9BEF-F42C56B35A75}"/>
              </a:ext>
            </a:extLst>
          </p:cNvPr>
          <p:cNvSpPr/>
          <p:nvPr/>
        </p:nvSpPr>
        <p:spPr>
          <a:xfrm>
            <a:off x="8864652"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a:extLst>
              <a:ext uri="{FF2B5EF4-FFF2-40B4-BE49-F238E27FC236}">
                <a16:creationId xmlns:a16="http://schemas.microsoft.com/office/drawing/2014/main" id="{B07D9831-FA89-4DCB-BB4A-AE311687FCC0}"/>
              </a:ext>
            </a:extLst>
          </p:cNvPr>
          <p:cNvSpPr/>
          <p:nvPr/>
        </p:nvSpPr>
        <p:spPr>
          <a:xfrm>
            <a:off x="10227085" y="1828997"/>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a:extLst>
              <a:ext uri="{FF2B5EF4-FFF2-40B4-BE49-F238E27FC236}">
                <a16:creationId xmlns:a16="http://schemas.microsoft.com/office/drawing/2014/main" id="{5052EF4A-4C34-4838-A4FB-4B5FACB1F61A}"/>
              </a:ext>
            </a:extLst>
          </p:cNvPr>
          <p:cNvSpPr/>
          <p:nvPr/>
        </p:nvSpPr>
        <p:spPr>
          <a:xfrm>
            <a:off x="7012251" y="2193858"/>
            <a:ext cx="225841" cy="22584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1" name="组合 60">
            <a:extLst>
              <a:ext uri="{FF2B5EF4-FFF2-40B4-BE49-F238E27FC236}">
                <a16:creationId xmlns:a16="http://schemas.microsoft.com/office/drawing/2014/main" id="{B49D7243-98E0-45AD-98D4-880987FA03F6}"/>
              </a:ext>
            </a:extLst>
          </p:cNvPr>
          <p:cNvGrpSpPr/>
          <p:nvPr/>
        </p:nvGrpSpPr>
        <p:grpSpPr>
          <a:xfrm>
            <a:off x="9700908" y="3473857"/>
            <a:ext cx="1961690" cy="2938139"/>
            <a:chOff x="9800114" y="1848477"/>
            <a:chExt cx="1961690" cy="2938139"/>
          </a:xfrm>
        </p:grpSpPr>
        <p:sp>
          <p:nvSpPr>
            <p:cNvPr id="62" name="矩形 61">
              <a:extLst>
                <a:ext uri="{FF2B5EF4-FFF2-40B4-BE49-F238E27FC236}">
                  <a16:creationId xmlns:a16="http://schemas.microsoft.com/office/drawing/2014/main" id="{4833D504-DDF9-4EC8-807C-4A7D4E8B1118}"/>
                </a:ext>
              </a:extLst>
            </p:cNvPr>
            <p:cNvSpPr/>
            <p:nvPr/>
          </p:nvSpPr>
          <p:spPr>
            <a:xfrm>
              <a:off x="9800116" y="4274746"/>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63" name="矩形 62">
              <a:extLst>
                <a:ext uri="{FF2B5EF4-FFF2-40B4-BE49-F238E27FC236}">
                  <a16:creationId xmlns:a16="http://schemas.microsoft.com/office/drawing/2014/main" id="{D280643B-FA12-4C1A-8D37-07267D200BF3}"/>
                </a:ext>
              </a:extLst>
            </p:cNvPr>
            <p:cNvSpPr/>
            <p:nvPr/>
          </p:nvSpPr>
          <p:spPr>
            <a:xfrm>
              <a:off x="9800115" y="2737686"/>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64" name="矩形 63">
              <a:extLst>
                <a:ext uri="{FF2B5EF4-FFF2-40B4-BE49-F238E27FC236}">
                  <a16:creationId xmlns:a16="http://schemas.microsoft.com/office/drawing/2014/main" id="{330BA225-4684-4A52-8006-A626A5CB049B}"/>
                </a:ext>
              </a:extLst>
            </p:cNvPr>
            <p:cNvSpPr/>
            <p:nvPr/>
          </p:nvSpPr>
          <p:spPr>
            <a:xfrm>
              <a:off x="9800116" y="3251006"/>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65" name="矩形 64">
              <a:extLst>
                <a:ext uri="{FF2B5EF4-FFF2-40B4-BE49-F238E27FC236}">
                  <a16:creationId xmlns:a16="http://schemas.microsoft.com/office/drawing/2014/main" id="{F3A32184-CC3B-45A7-B1C0-A71B02E1E19F}"/>
                </a:ext>
              </a:extLst>
            </p:cNvPr>
            <p:cNvSpPr/>
            <p:nvPr/>
          </p:nvSpPr>
          <p:spPr>
            <a:xfrm>
              <a:off x="9800116" y="3762876"/>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66" name="矩形 65">
              <a:extLst>
                <a:ext uri="{FF2B5EF4-FFF2-40B4-BE49-F238E27FC236}">
                  <a16:creationId xmlns:a16="http://schemas.microsoft.com/office/drawing/2014/main" id="{7B035B9A-111F-4040-9406-32B616B47D43}"/>
                </a:ext>
              </a:extLst>
            </p:cNvPr>
            <p:cNvSpPr/>
            <p:nvPr/>
          </p:nvSpPr>
          <p:spPr>
            <a:xfrm>
              <a:off x="9800114" y="2224249"/>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69" name="文本框 68">
              <a:extLst>
                <a:ext uri="{FF2B5EF4-FFF2-40B4-BE49-F238E27FC236}">
                  <a16:creationId xmlns:a16="http://schemas.microsoft.com/office/drawing/2014/main" id="{09726196-18F2-45E5-BDD4-0F68D453B4AF}"/>
                </a:ext>
              </a:extLst>
            </p:cNvPr>
            <p:cNvSpPr txBox="1"/>
            <p:nvPr/>
          </p:nvSpPr>
          <p:spPr>
            <a:xfrm>
              <a:off x="9800114" y="1848477"/>
              <a:ext cx="1961688" cy="369332"/>
            </a:xfrm>
            <a:prstGeom prst="rect">
              <a:avLst/>
            </a:prstGeom>
            <a:noFill/>
          </p:spPr>
          <p:txBody>
            <a:bodyPr wrap="square" rtlCol="0">
              <a:spAutoFit/>
            </a:bodyPr>
            <a:lstStyle/>
            <a:p>
              <a:pPr algn="ctr"/>
              <a:r>
                <a:rPr lang="zh-CN" altLang="en-US" b="1" dirty="0"/>
                <a:t>原理体系结构</a:t>
              </a:r>
            </a:p>
          </p:txBody>
        </p:sp>
      </p:grpSp>
      <p:grpSp>
        <p:nvGrpSpPr>
          <p:cNvPr id="70" name="组合 69">
            <a:extLst>
              <a:ext uri="{FF2B5EF4-FFF2-40B4-BE49-F238E27FC236}">
                <a16:creationId xmlns:a16="http://schemas.microsoft.com/office/drawing/2014/main" id="{20EE8E63-E3D2-47AE-9C47-5AE0E59254F3}"/>
              </a:ext>
            </a:extLst>
          </p:cNvPr>
          <p:cNvGrpSpPr/>
          <p:nvPr/>
        </p:nvGrpSpPr>
        <p:grpSpPr>
          <a:xfrm>
            <a:off x="8189843" y="4361498"/>
            <a:ext cx="1528600" cy="1340239"/>
            <a:chOff x="6424658" y="4134023"/>
            <a:chExt cx="1528600" cy="1582918"/>
          </a:xfrm>
        </p:grpSpPr>
        <p:cxnSp>
          <p:nvCxnSpPr>
            <p:cNvPr id="71" name="直接连接符 70">
              <a:extLst>
                <a:ext uri="{FF2B5EF4-FFF2-40B4-BE49-F238E27FC236}">
                  <a16:creationId xmlns:a16="http://schemas.microsoft.com/office/drawing/2014/main" id="{0308B87D-72D7-470D-84E3-DE47964F5B09}"/>
                </a:ext>
              </a:extLst>
            </p:cNvPr>
            <p:cNvCxnSpPr>
              <a:cxnSpLocks/>
            </p:cNvCxnSpPr>
            <p:nvPr/>
          </p:nvCxnSpPr>
          <p:spPr>
            <a:xfrm flipV="1">
              <a:off x="6424658" y="4134023"/>
              <a:ext cx="1528600" cy="31689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75CC4A86-BEDF-4DF3-8661-0CCDB4C3B651}"/>
                </a:ext>
              </a:extLst>
            </p:cNvPr>
            <p:cNvCxnSpPr>
              <a:cxnSpLocks/>
            </p:cNvCxnSpPr>
            <p:nvPr/>
          </p:nvCxnSpPr>
          <p:spPr>
            <a:xfrm flipV="1">
              <a:off x="6424658" y="4740429"/>
              <a:ext cx="1504944" cy="976512"/>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2882052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xit" presetSubtype="32" fill="hold" grpId="0" nodeType="afterEffect">
                                  <p:stCondLst>
                                    <p:cond delay="0"/>
                                  </p:stCondLst>
                                  <p:childTnLst>
                                    <p:anim calcmode="lin" valueType="num">
                                      <p:cBhvr>
                                        <p:cTn id="6" dur="1000"/>
                                        <p:tgtEl>
                                          <p:spTgt spid="59"/>
                                        </p:tgtEl>
                                        <p:attrNameLst>
                                          <p:attrName>ppt_w</p:attrName>
                                        </p:attrNameLst>
                                      </p:cBhvr>
                                      <p:tavLst>
                                        <p:tav tm="0">
                                          <p:val>
                                            <p:strVal val="ppt_w"/>
                                          </p:val>
                                        </p:tav>
                                        <p:tav tm="100000">
                                          <p:val>
                                            <p:fltVal val="0"/>
                                          </p:val>
                                        </p:tav>
                                      </p:tavLst>
                                    </p:anim>
                                    <p:anim calcmode="lin" valueType="num">
                                      <p:cBhvr>
                                        <p:cTn id="7" dur="1000"/>
                                        <p:tgtEl>
                                          <p:spTgt spid="59"/>
                                        </p:tgtEl>
                                        <p:attrNameLst>
                                          <p:attrName>ppt_h</p:attrName>
                                        </p:attrNameLst>
                                      </p:cBhvr>
                                      <p:tavLst>
                                        <p:tav tm="0">
                                          <p:val>
                                            <p:strVal val="ppt_h"/>
                                          </p:val>
                                        </p:tav>
                                        <p:tav tm="100000">
                                          <p:val>
                                            <p:fltVal val="0"/>
                                          </p:val>
                                        </p:tav>
                                      </p:tavLst>
                                    </p:anim>
                                    <p:animEffect transition="out" filter="fade">
                                      <p:cBhvr>
                                        <p:cTn id="8" dur="1000"/>
                                        <p:tgtEl>
                                          <p:spTgt spid="59"/>
                                        </p:tgtEl>
                                      </p:cBhvr>
                                    </p:animEffect>
                                    <p:set>
                                      <p:cBhvr>
                                        <p:cTn id="9" dur="1" fill="hold">
                                          <p:stCondLst>
                                            <p:cond delay="999"/>
                                          </p:stCondLst>
                                        </p:cTn>
                                        <p:tgtEl>
                                          <p:spTgt spid="59"/>
                                        </p:tgtEl>
                                        <p:attrNameLst>
                                          <p:attrName>style.visibility</p:attrName>
                                        </p:attrNameLst>
                                      </p:cBhvr>
                                      <p:to>
                                        <p:strVal val="hidden"/>
                                      </p:to>
                                    </p:set>
                                  </p:childTnLst>
                                </p:cTn>
                              </p:par>
                              <p:par>
                                <p:cTn id="10" presetID="47" presetClass="entr" presetSubtype="0" fill="hold" grpId="0" nodeType="withEffect">
                                  <p:stCondLst>
                                    <p:cond delay="0"/>
                                  </p:stCondLst>
                                  <p:childTnLst>
                                    <p:set>
                                      <p:cBhvr>
                                        <p:cTn id="11" dur="1" fill="hold">
                                          <p:stCondLst>
                                            <p:cond delay="0"/>
                                          </p:stCondLst>
                                        </p:cTn>
                                        <p:tgtEl>
                                          <p:spTgt spid="60"/>
                                        </p:tgtEl>
                                        <p:attrNameLst>
                                          <p:attrName>style.visibility</p:attrName>
                                        </p:attrNameLst>
                                      </p:cBhvr>
                                      <p:to>
                                        <p:strVal val="visible"/>
                                      </p:to>
                                    </p:set>
                                    <p:animEffect transition="in" filter="fade">
                                      <p:cBhvr>
                                        <p:cTn id="12" dur="1000"/>
                                        <p:tgtEl>
                                          <p:spTgt spid="60"/>
                                        </p:tgtEl>
                                      </p:cBhvr>
                                    </p:animEffect>
                                    <p:anim calcmode="lin" valueType="num">
                                      <p:cBhvr>
                                        <p:cTn id="13" dur="1000" fill="hold"/>
                                        <p:tgtEl>
                                          <p:spTgt spid="60"/>
                                        </p:tgtEl>
                                        <p:attrNameLst>
                                          <p:attrName>ppt_x</p:attrName>
                                        </p:attrNameLst>
                                      </p:cBhvr>
                                      <p:tavLst>
                                        <p:tav tm="0">
                                          <p:val>
                                            <p:strVal val="#ppt_x"/>
                                          </p:val>
                                        </p:tav>
                                        <p:tav tm="100000">
                                          <p:val>
                                            <p:strVal val="#ppt_x"/>
                                          </p:val>
                                        </p:tav>
                                      </p:tavLst>
                                    </p:anim>
                                    <p:anim calcmode="lin" valueType="num">
                                      <p:cBhvr>
                                        <p:cTn id="14"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40"/>
                                        </p:tgtEl>
                                        <p:attrNameLst>
                                          <p:attrName>style.visibility</p:attrName>
                                        </p:attrNameLst>
                                      </p:cBhvr>
                                      <p:to>
                                        <p:strVal val="visible"/>
                                      </p:to>
                                    </p:set>
                                    <p:anim calcmode="lin" valueType="num">
                                      <p:cBhvr>
                                        <p:cTn id="19" dur="500" fill="hold"/>
                                        <p:tgtEl>
                                          <p:spTgt spid="140"/>
                                        </p:tgtEl>
                                        <p:attrNameLst>
                                          <p:attrName>ppt_w</p:attrName>
                                        </p:attrNameLst>
                                      </p:cBhvr>
                                      <p:tavLst>
                                        <p:tav tm="0">
                                          <p:val>
                                            <p:fltVal val="0"/>
                                          </p:val>
                                        </p:tav>
                                        <p:tav tm="100000">
                                          <p:val>
                                            <p:strVal val="#ppt_w"/>
                                          </p:val>
                                        </p:tav>
                                      </p:tavLst>
                                    </p:anim>
                                    <p:anim calcmode="lin" valueType="num">
                                      <p:cBhvr>
                                        <p:cTn id="20" dur="500" fill="hold"/>
                                        <p:tgtEl>
                                          <p:spTgt spid="140"/>
                                        </p:tgtEl>
                                        <p:attrNameLst>
                                          <p:attrName>ppt_h</p:attrName>
                                        </p:attrNameLst>
                                      </p:cBhvr>
                                      <p:tavLst>
                                        <p:tav tm="0">
                                          <p:val>
                                            <p:fltVal val="0"/>
                                          </p:val>
                                        </p:tav>
                                        <p:tav tm="100000">
                                          <p:val>
                                            <p:strVal val="#ppt_h"/>
                                          </p:val>
                                        </p:tav>
                                      </p:tavLst>
                                    </p:anim>
                                    <p:animEffect transition="in" filter="fade">
                                      <p:cBhvr>
                                        <p:cTn id="21" dur="500"/>
                                        <p:tgtEl>
                                          <p:spTgt spid="140"/>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14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61"/>
                                        </p:tgtEl>
                                        <p:attrNameLst>
                                          <p:attrName>style.visibility</p:attrName>
                                        </p:attrNameLst>
                                      </p:cBhvr>
                                      <p:to>
                                        <p:strVal val="visible"/>
                                      </p:to>
                                    </p:set>
                                    <p:animEffect transition="in" filter="wipe(down)">
                                      <p:cBhvr>
                                        <p:cTn id="29" dur="1000"/>
                                        <p:tgtEl>
                                          <p:spTgt spid="61"/>
                                        </p:tgtEl>
                                      </p:cBhvr>
                                    </p:animEffect>
                                  </p:childTnLst>
                                </p:cTn>
                              </p:par>
                            </p:childTnLst>
                          </p:cTn>
                        </p:par>
                        <p:par>
                          <p:cTn id="30" fill="hold">
                            <p:stCondLst>
                              <p:cond delay="1000"/>
                            </p:stCondLst>
                            <p:childTnLst>
                              <p:par>
                                <p:cTn id="31" presetID="22" presetClass="entr" presetSubtype="8" fill="hold" nodeType="afterEffect">
                                  <p:stCondLst>
                                    <p:cond delay="200"/>
                                  </p:stCondLst>
                                  <p:childTnLst>
                                    <p:set>
                                      <p:cBhvr>
                                        <p:cTn id="32" dur="1" fill="hold">
                                          <p:stCondLst>
                                            <p:cond delay="0"/>
                                          </p:stCondLst>
                                        </p:cTn>
                                        <p:tgtEl>
                                          <p:spTgt spid="70"/>
                                        </p:tgtEl>
                                        <p:attrNameLst>
                                          <p:attrName>style.visibility</p:attrName>
                                        </p:attrNameLst>
                                      </p:cBhvr>
                                      <p:to>
                                        <p:strVal val="visible"/>
                                      </p:to>
                                    </p:set>
                                    <p:animEffect transition="in" filter="wipe(left)">
                                      <p:cBhvr>
                                        <p:cTn id="33"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140" grpId="0" animBg="1"/>
      <p:bldP spid="141" grpId="0"/>
      <p:bldP spid="59" grpId="0" animBg="1"/>
    </p:bld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40">
            <a:extLst>
              <a:ext uri="{FF2B5EF4-FFF2-40B4-BE49-F238E27FC236}">
                <a16:creationId xmlns:a16="http://schemas.microsoft.com/office/drawing/2014/main" id="{15FA99A5-4756-46F4-8007-A335A7C5A9FC}"/>
              </a:ext>
            </a:extLst>
          </p:cNvPr>
          <p:cNvSpPr txBox="1"/>
          <p:nvPr/>
        </p:nvSpPr>
        <p:spPr>
          <a:xfrm>
            <a:off x="3539870" y="2454686"/>
            <a:ext cx="143833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.254</a:t>
            </a:r>
            <a:endParaRPr lang="zh-CN" altLang="en-US" b="1" dirty="0"/>
          </a:p>
        </p:txBody>
      </p:sp>
      <p:sp>
        <p:nvSpPr>
          <p:cNvPr id="55" name="文本框 54">
            <a:extLst>
              <a:ext uri="{FF2B5EF4-FFF2-40B4-BE49-F238E27FC236}">
                <a16:creationId xmlns:a16="http://schemas.microsoft.com/office/drawing/2014/main" id="{8E421AC9-0532-4F34-B986-9707DB548590}"/>
              </a:ext>
            </a:extLst>
          </p:cNvPr>
          <p:cNvSpPr txBox="1"/>
          <p:nvPr/>
        </p:nvSpPr>
        <p:spPr>
          <a:xfrm>
            <a:off x="7254311" y="2454686"/>
            <a:ext cx="143833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.254</a:t>
            </a:r>
            <a:endParaRPr lang="zh-CN" altLang="en-US" b="1" dirty="0"/>
          </a:p>
        </p:txBody>
      </p:sp>
      <p:sp>
        <p:nvSpPr>
          <p:cNvPr id="67" name="文本框 66">
            <a:extLst>
              <a:ext uri="{FF2B5EF4-FFF2-40B4-BE49-F238E27FC236}">
                <a16:creationId xmlns:a16="http://schemas.microsoft.com/office/drawing/2014/main" id="{A92BE7B9-6304-4EED-AFD2-79097347840E}"/>
              </a:ext>
            </a:extLst>
          </p:cNvPr>
          <p:cNvSpPr txBox="1"/>
          <p:nvPr/>
        </p:nvSpPr>
        <p:spPr>
          <a:xfrm>
            <a:off x="10748303" y="1666288"/>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.1</a:t>
            </a:r>
            <a:endParaRPr lang="zh-CN" altLang="en-US" b="1" dirty="0"/>
          </a:p>
        </p:txBody>
      </p:sp>
      <p:sp>
        <p:nvSpPr>
          <p:cNvPr id="68" name="文本框 67">
            <a:extLst>
              <a:ext uri="{FF2B5EF4-FFF2-40B4-BE49-F238E27FC236}">
                <a16:creationId xmlns:a16="http://schemas.microsoft.com/office/drawing/2014/main" id="{B945D21F-7374-40F3-AC98-C0ED9A927B2C}"/>
              </a:ext>
            </a:extLst>
          </p:cNvPr>
          <p:cNvSpPr txBox="1"/>
          <p:nvPr/>
        </p:nvSpPr>
        <p:spPr>
          <a:xfrm>
            <a:off x="10748303" y="2800219"/>
            <a:ext cx="1235167" cy="369332"/>
          </a:xfrm>
          <a:prstGeom prst="rect">
            <a:avLst/>
          </a:prstGeom>
          <a:noFill/>
        </p:spPr>
        <p:txBody>
          <a:bodyPr wrap="square" rtlCol="0">
            <a:spAutoFit/>
          </a:bodyPr>
          <a:lstStyle/>
          <a:p>
            <a:r>
              <a:rPr lang="en-US" altLang="zh-CN" b="1" dirty="0">
                <a:solidFill>
                  <a:schemeClr val="accent4"/>
                </a:solidFill>
              </a:rPr>
              <a:t>192</a:t>
            </a:r>
            <a:r>
              <a:rPr lang="en-US" altLang="zh-CN" b="1" dirty="0"/>
              <a:t>.</a:t>
            </a:r>
            <a:r>
              <a:rPr lang="en-US" altLang="zh-CN" b="1" dirty="0">
                <a:solidFill>
                  <a:schemeClr val="accent4"/>
                </a:solidFill>
              </a:rPr>
              <a:t>168</a:t>
            </a:r>
            <a:r>
              <a:rPr lang="en-US" altLang="zh-CN" b="1" dirty="0"/>
              <a:t>.</a:t>
            </a:r>
            <a:r>
              <a:rPr lang="en-US" altLang="zh-CN" b="1" dirty="0">
                <a:solidFill>
                  <a:schemeClr val="accent4"/>
                </a:solidFill>
              </a:rPr>
              <a:t>1</a:t>
            </a:r>
            <a:r>
              <a:rPr lang="en-US" altLang="zh-CN" b="1" dirty="0"/>
              <a:t>.2</a:t>
            </a:r>
            <a:endParaRPr lang="zh-CN" altLang="en-US" b="1" dirty="0"/>
          </a:p>
        </p:txBody>
      </p:sp>
      <p:cxnSp>
        <p:nvCxnSpPr>
          <p:cNvPr id="39" name="直接连接符 38">
            <a:extLst>
              <a:ext uri="{FF2B5EF4-FFF2-40B4-BE49-F238E27FC236}">
                <a16:creationId xmlns:a16="http://schemas.microsoft.com/office/drawing/2014/main" id="{D6D45D7F-24FC-4FA2-8BEF-05B3D0E5C26E}"/>
              </a:ext>
            </a:extLst>
          </p:cNvPr>
          <p:cNvCxnSpPr>
            <a:cxnSpLocks/>
          </p:cNvCxnSpPr>
          <p:nvPr/>
        </p:nvCxnSpPr>
        <p:spPr>
          <a:xfrm>
            <a:off x="4895918"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75B3A315-67BA-4633-A269-D151CE79C96B}"/>
              </a:ext>
            </a:extLst>
          </p:cNvPr>
          <p:cNvCxnSpPr>
            <a:cxnSpLocks/>
          </p:cNvCxnSpPr>
          <p:nvPr/>
        </p:nvCxnSpPr>
        <p:spPr>
          <a:xfrm>
            <a:off x="6896429"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cxnSp>
        <p:nvCxnSpPr>
          <p:cNvPr id="127" name="直接连接符 126">
            <a:extLst>
              <a:ext uri="{FF2B5EF4-FFF2-40B4-BE49-F238E27FC236}">
                <a16:creationId xmlns:a16="http://schemas.microsoft.com/office/drawing/2014/main" id="{FA2174FC-388B-4946-A916-F378BB7D3736}"/>
              </a:ext>
            </a:extLst>
          </p:cNvPr>
          <p:cNvCxnSpPr>
            <a:cxnSpLocks/>
          </p:cNvCxnSpPr>
          <p:nvPr/>
        </p:nvCxnSpPr>
        <p:spPr>
          <a:xfrm flipH="1">
            <a:off x="6139025" y="2512131"/>
            <a:ext cx="936288" cy="921504"/>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B2EB8CD1-FBD0-49FF-8F6F-FA11BAB3F151}"/>
              </a:ext>
            </a:extLst>
          </p:cNvPr>
          <p:cNvCxnSpPr>
            <a:cxnSpLocks/>
          </p:cNvCxnSpPr>
          <p:nvPr/>
        </p:nvCxnSpPr>
        <p:spPr>
          <a:xfrm>
            <a:off x="5116687" y="2469495"/>
            <a:ext cx="935448" cy="946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3C413054-EB1F-4B58-816D-DE9D516F5428}"/>
              </a:ext>
            </a:extLst>
          </p:cNvPr>
          <p:cNvCxnSpPr>
            <a:cxnSpLocks/>
          </p:cNvCxnSpPr>
          <p:nvPr/>
        </p:nvCxnSpPr>
        <p:spPr>
          <a:xfrm>
            <a:off x="2867790" y="2469495"/>
            <a:ext cx="2248897"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pic>
        <p:nvPicPr>
          <p:cNvPr id="100" name="图形 99">
            <a:extLst>
              <a:ext uri="{FF2B5EF4-FFF2-40B4-BE49-F238E27FC236}">
                <a16:creationId xmlns:a16="http://schemas.microsoft.com/office/drawing/2014/main" id="{8BBA0F5B-0E76-4A5F-96F6-6B42F0B4DC2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45624" y="2265025"/>
            <a:ext cx="494252" cy="400109"/>
          </a:xfrm>
          <a:prstGeom prst="rect">
            <a:avLst/>
          </a:prstGeom>
        </p:spPr>
      </p:pic>
      <p:cxnSp>
        <p:nvCxnSpPr>
          <p:cNvPr id="13" name="直接连接符 12">
            <a:extLst>
              <a:ext uri="{FF2B5EF4-FFF2-40B4-BE49-F238E27FC236}">
                <a16:creationId xmlns:a16="http://schemas.microsoft.com/office/drawing/2014/main" id="{42789957-776A-4C61-823C-7565D8FF654B}"/>
              </a:ext>
            </a:extLst>
          </p:cNvPr>
          <p:cNvCxnSpPr/>
          <p:nvPr/>
        </p:nvCxnSpPr>
        <p:spPr>
          <a:xfrm flipV="1">
            <a:off x="1767141" y="2469496"/>
            <a:ext cx="1100649" cy="53332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F29C9122-F912-4E8D-BD8C-21FF5F0983D5}"/>
              </a:ext>
            </a:extLst>
          </p:cNvPr>
          <p:cNvCxnSpPr>
            <a:cxnSpLocks/>
          </p:cNvCxnSpPr>
          <p:nvPr/>
        </p:nvCxnSpPr>
        <p:spPr>
          <a:xfrm>
            <a:off x="1767141" y="2026606"/>
            <a:ext cx="1100649" cy="44289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5" name="图形 104">
            <a:extLst>
              <a:ext uri="{FF2B5EF4-FFF2-40B4-BE49-F238E27FC236}">
                <a16:creationId xmlns:a16="http://schemas.microsoft.com/office/drawing/2014/main" id="{1F479780-3C29-47AE-A970-EE068E82AE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81345" y="1660229"/>
            <a:ext cx="629867" cy="609213"/>
          </a:xfrm>
          <a:prstGeom prst="rect">
            <a:avLst/>
          </a:prstGeom>
        </p:spPr>
      </p:pic>
      <p:pic>
        <p:nvPicPr>
          <p:cNvPr id="98" name="图形 97">
            <a:extLst>
              <a:ext uri="{FF2B5EF4-FFF2-40B4-BE49-F238E27FC236}">
                <a16:creationId xmlns:a16="http://schemas.microsoft.com/office/drawing/2014/main" id="{1090155D-E5D4-47D1-88FA-653B0F1245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140" y="2669551"/>
            <a:ext cx="486002" cy="637878"/>
          </a:xfrm>
          <a:prstGeom prst="rect">
            <a:avLst/>
          </a:prstGeom>
        </p:spPr>
      </p:pic>
      <p:sp>
        <p:nvSpPr>
          <p:cNvPr id="7" name="云形 6">
            <a:extLst>
              <a:ext uri="{FF2B5EF4-FFF2-40B4-BE49-F238E27FC236}">
                <a16:creationId xmlns:a16="http://schemas.microsoft.com/office/drawing/2014/main" id="{BFE9D540-70B6-4F5D-8FB9-CE354B942BBB}"/>
              </a:ext>
            </a:extLst>
          </p:cNvPr>
          <p:cNvSpPr/>
          <p:nvPr/>
        </p:nvSpPr>
        <p:spPr>
          <a:xfrm>
            <a:off x="2495073" y="2213562"/>
            <a:ext cx="745435" cy="511870"/>
          </a:xfrm>
          <a:prstGeom prst="cloud">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N1</a:t>
            </a:r>
            <a:endParaRPr lang="zh-CN" altLang="en-US" b="1" dirty="0">
              <a:solidFill>
                <a:schemeClr val="bg1"/>
              </a:solidFill>
            </a:endParaRPr>
          </a:p>
        </p:txBody>
      </p:sp>
      <p:cxnSp>
        <p:nvCxnSpPr>
          <p:cNvPr id="122" name="直接连接符 121">
            <a:extLst>
              <a:ext uri="{FF2B5EF4-FFF2-40B4-BE49-F238E27FC236}">
                <a16:creationId xmlns:a16="http://schemas.microsoft.com/office/drawing/2014/main" id="{C5A5DC2B-9ABC-4B27-8880-0AFBC23C96E0}"/>
              </a:ext>
            </a:extLst>
          </p:cNvPr>
          <p:cNvCxnSpPr>
            <a:cxnSpLocks/>
          </p:cNvCxnSpPr>
          <p:nvPr/>
        </p:nvCxnSpPr>
        <p:spPr>
          <a:xfrm flipV="1">
            <a:off x="9353994" y="2092474"/>
            <a:ext cx="1199512" cy="4329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8660BBBF-BFA8-4DE5-96DA-4C96ABA29B6E}"/>
              </a:ext>
            </a:extLst>
          </p:cNvPr>
          <p:cNvCxnSpPr>
            <a:cxnSpLocks/>
          </p:cNvCxnSpPr>
          <p:nvPr/>
        </p:nvCxnSpPr>
        <p:spPr>
          <a:xfrm>
            <a:off x="9353994" y="2504712"/>
            <a:ext cx="1048301" cy="56695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01" name="图形 100">
            <a:extLst>
              <a:ext uri="{FF2B5EF4-FFF2-40B4-BE49-F238E27FC236}">
                <a16:creationId xmlns:a16="http://schemas.microsoft.com/office/drawing/2014/main" id="{6F3C1048-C6F9-46DB-B020-4CDDD9637F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80788" y="1660229"/>
            <a:ext cx="629867" cy="609213"/>
          </a:xfrm>
          <a:prstGeom prst="rect">
            <a:avLst/>
          </a:prstGeom>
        </p:spPr>
      </p:pic>
      <p:pic>
        <p:nvPicPr>
          <p:cNvPr id="102" name="图形 101">
            <a:extLst>
              <a:ext uri="{FF2B5EF4-FFF2-40B4-BE49-F238E27FC236}">
                <a16:creationId xmlns:a16="http://schemas.microsoft.com/office/drawing/2014/main" id="{7EF832E3-2481-46E4-B972-0096A46781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79718" y="2698216"/>
            <a:ext cx="629867" cy="609213"/>
          </a:xfrm>
          <a:prstGeom prst="rect">
            <a:avLst/>
          </a:prstGeom>
        </p:spPr>
      </p:pic>
      <p:sp>
        <p:nvSpPr>
          <p:cNvPr id="104" name="云形 103">
            <a:extLst>
              <a:ext uri="{FF2B5EF4-FFF2-40B4-BE49-F238E27FC236}">
                <a16:creationId xmlns:a16="http://schemas.microsoft.com/office/drawing/2014/main" id="{C4737D9D-D28E-4652-880C-1178245D007A}"/>
              </a:ext>
            </a:extLst>
          </p:cNvPr>
          <p:cNvSpPr/>
          <p:nvPr/>
        </p:nvSpPr>
        <p:spPr>
          <a:xfrm>
            <a:off x="8949352" y="2213562"/>
            <a:ext cx="745435" cy="511870"/>
          </a:xfrm>
          <a:prstGeom prst="cloud">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N2</a:t>
            </a:r>
            <a:endParaRPr lang="zh-CN" altLang="en-US" b="1" dirty="0">
              <a:solidFill>
                <a:schemeClr val="bg1"/>
              </a:solidFill>
            </a:endParaRPr>
          </a:p>
        </p:txBody>
      </p:sp>
      <p:pic>
        <p:nvPicPr>
          <p:cNvPr id="124" name="图形 123">
            <a:extLst>
              <a:ext uri="{FF2B5EF4-FFF2-40B4-BE49-F238E27FC236}">
                <a16:creationId xmlns:a16="http://schemas.microsoft.com/office/drawing/2014/main" id="{CB587546-499F-4041-83B9-D72348F72C0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2123" y="2265025"/>
            <a:ext cx="494252" cy="400109"/>
          </a:xfrm>
          <a:prstGeom prst="rect">
            <a:avLst/>
          </a:prstGeom>
        </p:spPr>
      </p:pic>
      <p:pic>
        <p:nvPicPr>
          <p:cNvPr id="125" name="图形 124">
            <a:extLst>
              <a:ext uri="{FF2B5EF4-FFF2-40B4-BE49-F238E27FC236}">
                <a16:creationId xmlns:a16="http://schemas.microsoft.com/office/drawing/2014/main" id="{A1C5797D-BC2B-41B8-9B1C-B31D123EBCD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8874" y="3191976"/>
            <a:ext cx="494252" cy="400109"/>
          </a:xfrm>
          <a:prstGeom prst="rect">
            <a:avLst/>
          </a:prstGeom>
        </p:spPr>
      </p:pic>
      <p:sp>
        <p:nvSpPr>
          <p:cNvPr id="35" name="文本框 34">
            <a:extLst>
              <a:ext uri="{FF2B5EF4-FFF2-40B4-BE49-F238E27FC236}">
                <a16:creationId xmlns:a16="http://schemas.microsoft.com/office/drawing/2014/main" id="{A40C1ED6-89F7-4AE0-BD52-416407F2BAFD}"/>
              </a:ext>
            </a:extLst>
          </p:cNvPr>
          <p:cNvSpPr txBox="1"/>
          <p:nvPr/>
        </p:nvSpPr>
        <p:spPr>
          <a:xfrm>
            <a:off x="1871130" y="1647870"/>
            <a:ext cx="623943" cy="369332"/>
          </a:xfrm>
          <a:prstGeom prst="rect">
            <a:avLst/>
          </a:prstGeom>
          <a:noFill/>
        </p:spPr>
        <p:txBody>
          <a:bodyPr wrap="square" rtlCol="0">
            <a:spAutoFit/>
          </a:bodyPr>
          <a:lstStyle/>
          <a:p>
            <a:pPr algn="ctr"/>
            <a:r>
              <a:rPr lang="en-US" altLang="zh-CN" b="1" dirty="0"/>
              <a:t>H1</a:t>
            </a:r>
            <a:endParaRPr lang="zh-CN" altLang="en-US" b="1" dirty="0"/>
          </a:p>
        </p:txBody>
      </p:sp>
      <p:sp>
        <p:nvSpPr>
          <p:cNvPr id="129" name="文本框 128">
            <a:extLst>
              <a:ext uri="{FF2B5EF4-FFF2-40B4-BE49-F238E27FC236}">
                <a16:creationId xmlns:a16="http://schemas.microsoft.com/office/drawing/2014/main" id="{0E000922-C4F7-4659-A512-598374B57DF8}"/>
              </a:ext>
            </a:extLst>
          </p:cNvPr>
          <p:cNvSpPr txBox="1"/>
          <p:nvPr/>
        </p:nvSpPr>
        <p:spPr>
          <a:xfrm>
            <a:off x="1871130" y="2934599"/>
            <a:ext cx="623943" cy="369332"/>
          </a:xfrm>
          <a:prstGeom prst="rect">
            <a:avLst/>
          </a:prstGeom>
          <a:noFill/>
        </p:spPr>
        <p:txBody>
          <a:bodyPr wrap="square" rtlCol="0">
            <a:spAutoFit/>
          </a:bodyPr>
          <a:lstStyle/>
          <a:p>
            <a:pPr algn="ctr"/>
            <a:r>
              <a:rPr lang="en-US" altLang="zh-CN" b="1" dirty="0"/>
              <a:t>H2</a:t>
            </a:r>
            <a:endParaRPr lang="zh-CN" altLang="en-US" b="1" dirty="0"/>
          </a:p>
        </p:txBody>
      </p:sp>
      <p:sp>
        <p:nvSpPr>
          <p:cNvPr id="130" name="文本框 129">
            <a:extLst>
              <a:ext uri="{FF2B5EF4-FFF2-40B4-BE49-F238E27FC236}">
                <a16:creationId xmlns:a16="http://schemas.microsoft.com/office/drawing/2014/main" id="{77404B7D-995E-470F-9F36-2E155CEDE156}"/>
              </a:ext>
            </a:extLst>
          </p:cNvPr>
          <p:cNvSpPr txBox="1"/>
          <p:nvPr/>
        </p:nvSpPr>
        <p:spPr>
          <a:xfrm>
            <a:off x="9718443" y="1647870"/>
            <a:ext cx="623943" cy="369332"/>
          </a:xfrm>
          <a:prstGeom prst="rect">
            <a:avLst/>
          </a:prstGeom>
          <a:noFill/>
        </p:spPr>
        <p:txBody>
          <a:bodyPr wrap="square" rtlCol="0">
            <a:spAutoFit/>
          </a:bodyPr>
          <a:lstStyle/>
          <a:p>
            <a:pPr algn="ctr"/>
            <a:r>
              <a:rPr lang="en-US" altLang="zh-CN" b="1" dirty="0"/>
              <a:t>H3</a:t>
            </a:r>
            <a:endParaRPr lang="zh-CN" altLang="en-US" b="1" dirty="0"/>
          </a:p>
        </p:txBody>
      </p:sp>
      <p:sp>
        <p:nvSpPr>
          <p:cNvPr id="131" name="文本框 130">
            <a:extLst>
              <a:ext uri="{FF2B5EF4-FFF2-40B4-BE49-F238E27FC236}">
                <a16:creationId xmlns:a16="http://schemas.microsoft.com/office/drawing/2014/main" id="{E28E7D80-45CD-4972-8A59-BCDB3C63123A}"/>
              </a:ext>
            </a:extLst>
          </p:cNvPr>
          <p:cNvSpPr txBox="1"/>
          <p:nvPr/>
        </p:nvSpPr>
        <p:spPr>
          <a:xfrm>
            <a:off x="9718443" y="2934599"/>
            <a:ext cx="623943" cy="369332"/>
          </a:xfrm>
          <a:prstGeom prst="rect">
            <a:avLst/>
          </a:prstGeom>
          <a:noFill/>
        </p:spPr>
        <p:txBody>
          <a:bodyPr wrap="square" rtlCol="0">
            <a:spAutoFit/>
          </a:bodyPr>
          <a:lstStyle/>
          <a:p>
            <a:pPr algn="ctr"/>
            <a:r>
              <a:rPr lang="en-US" altLang="zh-CN" b="1" dirty="0"/>
              <a:t>H4</a:t>
            </a:r>
            <a:endParaRPr lang="zh-CN" altLang="en-US" b="1" dirty="0"/>
          </a:p>
        </p:txBody>
      </p:sp>
      <p:sp>
        <p:nvSpPr>
          <p:cNvPr id="132" name="文本框 131">
            <a:extLst>
              <a:ext uri="{FF2B5EF4-FFF2-40B4-BE49-F238E27FC236}">
                <a16:creationId xmlns:a16="http://schemas.microsoft.com/office/drawing/2014/main" id="{C018541F-FCE1-4B1D-9556-0A01C03C28DB}"/>
              </a:ext>
            </a:extLst>
          </p:cNvPr>
          <p:cNvSpPr txBox="1"/>
          <p:nvPr/>
        </p:nvSpPr>
        <p:spPr>
          <a:xfrm>
            <a:off x="4782156" y="1928834"/>
            <a:ext cx="623943" cy="369332"/>
          </a:xfrm>
          <a:prstGeom prst="rect">
            <a:avLst/>
          </a:prstGeom>
          <a:noFill/>
        </p:spPr>
        <p:txBody>
          <a:bodyPr wrap="square" rtlCol="0">
            <a:spAutoFit/>
          </a:bodyPr>
          <a:lstStyle/>
          <a:p>
            <a:pPr algn="ctr"/>
            <a:r>
              <a:rPr lang="en-US" altLang="zh-CN" b="1" dirty="0"/>
              <a:t>R1</a:t>
            </a:r>
            <a:endParaRPr lang="zh-CN" altLang="en-US" b="1" dirty="0"/>
          </a:p>
        </p:txBody>
      </p:sp>
      <p:sp>
        <p:nvSpPr>
          <p:cNvPr id="133" name="文本框 132">
            <a:extLst>
              <a:ext uri="{FF2B5EF4-FFF2-40B4-BE49-F238E27FC236}">
                <a16:creationId xmlns:a16="http://schemas.microsoft.com/office/drawing/2014/main" id="{CEBE538B-81C7-4869-A95D-6FF6A9D2C20E}"/>
              </a:ext>
            </a:extLst>
          </p:cNvPr>
          <p:cNvSpPr txBox="1"/>
          <p:nvPr/>
        </p:nvSpPr>
        <p:spPr>
          <a:xfrm>
            <a:off x="6783761" y="1928834"/>
            <a:ext cx="623943" cy="369332"/>
          </a:xfrm>
          <a:prstGeom prst="rect">
            <a:avLst/>
          </a:prstGeom>
          <a:noFill/>
        </p:spPr>
        <p:txBody>
          <a:bodyPr wrap="square" rtlCol="0">
            <a:spAutoFit/>
          </a:bodyPr>
          <a:lstStyle/>
          <a:p>
            <a:pPr algn="ctr"/>
            <a:r>
              <a:rPr lang="en-US" altLang="zh-CN" b="1" dirty="0"/>
              <a:t>R2</a:t>
            </a:r>
            <a:endParaRPr lang="zh-CN" altLang="en-US" b="1" dirty="0"/>
          </a:p>
        </p:txBody>
      </p:sp>
      <p:sp>
        <p:nvSpPr>
          <p:cNvPr id="134" name="文本框 133">
            <a:extLst>
              <a:ext uri="{FF2B5EF4-FFF2-40B4-BE49-F238E27FC236}">
                <a16:creationId xmlns:a16="http://schemas.microsoft.com/office/drawing/2014/main" id="{C3122CB3-B17B-4D7A-9CD7-4FC2A0BEF55C}"/>
              </a:ext>
            </a:extLst>
          </p:cNvPr>
          <p:cNvSpPr txBox="1"/>
          <p:nvPr/>
        </p:nvSpPr>
        <p:spPr>
          <a:xfrm>
            <a:off x="5784028" y="2828132"/>
            <a:ext cx="623943" cy="369332"/>
          </a:xfrm>
          <a:prstGeom prst="rect">
            <a:avLst/>
          </a:prstGeom>
          <a:noFill/>
        </p:spPr>
        <p:txBody>
          <a:bodyPr wrap="square" rtlCol="0">
            <a:spAutoFit/>
          </a:bodyPr>
          <a:lstStyle/>
          <a:p>
            <a:pPr algn="ctr"/>
            <a:r>
              <a:rPr lang="en-US" altLang="zh-CN" b="1" dirty="0"/>
              <a:t>R3</a:t>
            </a:r>
            <a:endParaRPr lang="zh-CN" altLang="en-US" b="1" dirty="0"/>
          </a:p>
        </p:txBody>
      </p:sp>
      <p:grpSp>
        <p:nvGrpSpPr>
          <p:cNvPr id="135" name="组合 134">
            <a:extLst>
              <a:ext uri="{FF2B5EF4-FFF2-40B4-BE49-F238E27FC236}">
                <a16:creationId xmlns:a16="http://schemas.microsoft.com/office/drawing/2014/main" id="{F4F879E4-79F9-4BB1-8477-190021AE4327}"/>
              </a:ext>
            </a:extLst>
          </p:cNvPr>
          <p:cNvGrpSpPr/>
          <p:nvPr/>
        </p:nvGrpSpPr>
        <p:grpSpPr>
          <a:xfrm>
            <a:off x="518643" y="4117937"/>
            <a:ext cx="7671200" cy="1589042"/>
            <a:chOff x="518643" y="3702131"/>
            <a:chExt cx="5359941" cy="1589042"/>
          </a:xfrm>
        </p:grpSpPr>
        <p:sp>
          <p:nvSpPr>
            <p:cNvPr id="136" name="矩形 135">
              <a:extLst>
                <a:ext uri="{FF2B5EF4-FFF2-40B4-BE49-F238E27FC236}">
                  <a16:creationId xmlns:a16="http://schemas.microsoft.com/office/drawing/2014/main" id="{53E2FB54-2D82-4B93-8B47-95E5F688F0A4}"/>
                </a:ext>
              </a:extLst>
            </p:cNvPr>
            <p:cNvSpPr/>
            <p:nvPr/>
          </p:nvSpPr>
          <p:spPr>
            <a:xfrm>
              <a:off x="518643" y="3702131"/>
              <a:ext cx="5359941"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需要考虑的主要问题</a:t>
              </a:r>
            </a:p>
          </p:txBody>
        </p:sp>
        <p:sp>
          <p:nvSpPr>
            <p:cNvPr id="137" name="矩形 136">
              <a:extLst>
                <a:ext uri="{FF2B5EF4-FFF2-40B4-BE49-F238E27FC236}">
                  <a16:creationId xmlns:a16="http://schemas.microsoft.com/office/drawing/2014/main" id="{AD2799C8-C096-4B3D-A4DE-864E12A474B2}"/>
                </a:ext>
              </a:extLst>
            </p:cNvPr>
            <p:cNvSpPr/>
            <p:nvPr/>
          </p:nvSpPr>
          <p:spPr>
            <a:xfrm>
              <a:off x="518643" y="4214002"/>
              <a:ext cx="5359941" cy="1077171"/>
            </a:xfrm>
            <a:prstGeom prst="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sp>
        <p:nvSpPr>
          <p:cNvPr id="138" name="椭圆 137">
            <a:extLst>
              <a:ext uri="{FF2B5EF4-FFF2-40B4-BE49-F238E27FC236}">
                <a16:creationId xmlns:a16="http://schemas.microsoft.com/office/drawing/2014/main" id="{465722CD-0740-4189-A248-070DEAB968B6}"/>
              </a:ext>
            </a:extLst>
          </p:cNvPr>
          <p:cNvSpPr/>
          <p:nvPr/>
        </p:nvSpPr>
        <p:spPr>
          <a:xfrm>
            <a:off x="729945" y="4840822"/>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文本框 138">
            <a:extLst>
              <a:ext uri="{FF2B5EF4-FFF2-40B4-BE49-F238E27FC236}">
                <a16:creationId xmlns:a16="http://schemas.microsoft.com/office/drawing/2014/main" id="{CE0EBE65-BC93-421F-BA7D-D9E34D15EC4D}"/>
              </a:ext>
            </a:extLst>
          </p:cNvPr>
          <p:cNvSpPr txBox="1"/>
          <p:nvPr/>
        </p:nvSpPr>
        <p:spPr>
          <a:xfrm>
            <a:off x="940960" y="4761663"/>
            <a:ext cx="7079918" cy="369332"/>
          </a:xfrm>
          <a:prstGeom prst="rect">
            <a:avLst/>
          </a:prstGeom>
          <a:noFill/>
        </p:spPr>
        <p:txBody>
          <a:bodyPr wrap="square" rtlCol="0">
            <a:spAutoFit/>
          </a:bodyPr>
          <a:lstStyle/>
          <a:p>
            <a:r>
              <a:rPr lang="zh-CN" altLang="en-US" b="1" dirty="0"/>
              <a:t>通过应用进程间的交互来完成特定的网络应用</a:t>
            </a:r>
          </a:p>
        </p:txBody>
      </p:sp>
      <p:sp>
        <p:nvSpPr>
          <p:cNvPr id="140" name="椭圆 139">
            <a:extLst>
              <a:ext uri="{FF2B5EF4-FFF2-40B4-BE49-F238E27FC236}">
                <a16:creationId xmlns:a16="http://schemas.microsoft.com/office/drawing/2014/main" id="{0BDA8C59-0D49-4D37-B1B3-527A64B7DBB1}"/>
              </a:ext>
            </a:extLst>
          </p:cNvPr>
          <p:cNvSpPr/>
          <p:nvPr/>
        </p:nvSpPr>
        <p:spPr>
          <a:xfrm>
            <a:off x="729945" y="5328893"/>
            <a:ext cx="211015" cy="21101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文本框 140">
            <a:extLst>
              <a:ext uri="{FF2B5EF4-FFF2-40B4-BE49-F238E27FC236}">
                <a16:creationId xmlns:a16="http://schemas.microsoft.com/office/drawing/2014/main" id="{08AE62F4-5945-4381-B03A-F1B1799D9D8E}"/>
              </a:ext>
            </a:extLst>
          </p:cNvPr>
          <p:cNvSpPr txBox="1"/>
          <p:nvPr/>
        </p:nvSpPr>
        <p:spPr>
          <a:xfrm>
            <a:off x="940960" y="5249734"/>
            <a:ext cx="6920892" cy="369332"/>
          </a:xfrm>
          <a:prstGeom prst="rect">
            <a:avLst/>
          </a:prstGeom>
          <a:noFill/>
        </p:spPr>
        <p:txBody>
          <a:bodyPr wrap="square" rtlCol="0">
            <a:spAutoFit/>
          </a:bodyPr>
          <a:lstStyle/>
          <a:p>
            <a:r>
              <a:rPr lang="zh-CN" altLang="en-US" sz="1800" b="1" dirty="0"/>
              <a:t>进行会话管理和数据表示</a:t>
            </a:r>
          </a:p>
        </p:txBody>
      </p:sp>
      <p:grpSp>
        <p:nvGrpSpPr>
          <p:cNvPr id="10" name="组合 9">
            <a:extLst>
              <a:ext uri="{FF2B5EF4-FFF2-40B4-BE49-F238E27FC236}">
                <a16:creationId xmlns:a16="http://schemas.microsoft.com/office/drawing/2014/main" id="{7AF2E2CC-027B-44B2-9C5D-4B691C956403}"/>
              </a:ext>
            </a:extLst>
          </p:cNvPr>
          <p:cNvGrpSpPr/>
          <p:nvPr/>
        </p:nvGrpSpPr>
        <p:grpSpPr>
          <a:xfrm>
            <a:off x="363817" y="1954530"/>
            <a:ext cx="985619" cy="249132"/>
            <a:chOff x="382880" y="1734586"/>
            <a:chExt cx="985619" cy="249132"/>
          </a:xfrm>
        </p:grpSpPr>
        <p:sp>
          <p:nvSpPr>
            <p:cNvPr id="78" name="domain-registration_48708">
              <a:extLst>
                <a:ext uri="{FF2B5EF4-FFF2-40B4-BE49-F238E27FC236}">
                  <a16:creationId xmlns:a16="http://schemas.microsoft.com/office/drawing/2014/main" id="{FDD2EEA7-8A04-4066-9F53-BDA319DE5C7E}"/>
                </a:ext>
              </a:extLst>
            </p:cNvPr>
            <p:cNvSpPr/>
            <p:nvPr/>
          </p:nvSpPr>
          <p:spPr>
            <a:xfrm>
              <a:off x="382880" y="1734586"/>
              <a:ext cx="231899" cy="249132"/>
            </a:xfrm>
            <a:custGeom>
              <a:avLst/>
              <a:gdLst>
                <a:gd name="connsiteX0" fmla="*/ 382227 w 512765"/>
                <a:gd name="connsiteY0" fmla="*/ 454054 h 550871"/>
                <a:gd name="connsiteX1" fmla="*/ 365434 w 512765"/>
                <a:gd name="connsiteY1" fmla="*/ 482454 h 550871"/>
                <a:gd name="connsiteX2" fmla="*/ 395145 w 512765"/>
                <a:gd name="connsiteY2" fmla="*/ 463090 h 550871"/>
                <a:gd name="connsiteX3" fmla="*/ 382227 w 512765"/>
                <a:gd name="connsiteY3" fmla="*/ 454054 h 550871"/>
                <a:gd name="connsiteX4" fmla="*/ 129039 w 512765"/>
                <a:gd name="connsiteY4" fmla="*/ 454054 h 550871"/>
                <a:gd name="connsiteX5" fmla="*/ 116122 w 512765"/>
                <a:gd name="connsiteY5" fmla="*/ 463090 h 550871"/>
                <a:gd name="connsiteX6" fmla="*/ 147124 w 512765"/>
                <a:gd name="connsiteY6" fmla="*/ 482454 h 550871"/>
                <a:gd name="connsiteX7" fmla="*/ 129039 w 512765"/>
                <a:gd name="connsiteY7" fmla="*/ 454054 h 550871"/>
                <a:gd name="connsiteX8" fmla="*/ 312471 w 512765"/>
                <a:gd name="connsiteY8" fmla="*/ 424364 h 550871"/>
                <a:gd name="connsiteX9" fmla="*/ 294386 w 512765"/>
                <a:gd name="connsiteY9" fmla="*/ 505690 h 550871"/>
                <a:gd name="connsiteX10" fmla="*/ 356391 w 512765"/>
                <a:gd name="connsiteY10" fmla="*/ 439854 h 550871"/>
                <a:gd name="connsiteX11" fmla="*/ 312471 w 512765"/>
                <a:gd name="connsiteY11" fmla="*/ 424364 h 550871"/>
                <a:gd name="connsiteX12" fmla="*/ 198795 w 512765"/>
                <a:gd name="connsiteY12" fmla="*/ 424364 h 550871"/>
                <a:gd name="connsiteX13" fmla="*/ 157458 w 512765"/>
                <a:gd name="connsiteY13" fmla="*/ 439854 h 550871"/>
                <a:gd name="connsiteX14" fmla="*/ 218172 w 512765"/>
                <a:gd name="connsiteY14" fmla="*/ 504399 h 550871"/>
                <a:gd name="connsiteX15" fmla="*/ 198795 w 512765"/>
                <a:gd name="connsiteY15" fmla="*/ 424364 h 550871"/>
                <a:gd name="connsiteX16" fmla="*/ 255633 w 512765"/>
                <a:gd name="connsiteY16" fmla="*/ 417909 h 550871"/>
                <a:gd name="connsiteX17" fmla="*/ 229797 w 512765"/>
                <a:gd name="connsiteY17" fmla="*/ 419200 h 550871"/>
                <a:gd name="connsiteX18" fmla="*/ 253049 w 512765"/>
                <a:gd name="connsiteY18" fmla="*/ 509562 h 550871"/>
                <a:gd name="connsiteX19" fmla="*/ 255633 w 512765"/>
                <a:gd name="connsiteY19" fmla="*/ 509562 h 550871"/>
                <a:gd name="connsiteX20" fmla="*/ 259508 w 512765"/>
                <a:gd name="connsiteY20" fmla="*/ 509562 h 550871"/>
                <a:gd name="connsiteX21" fmla="*/ 282760 w 512765"/>
                <a:gd name="connsiteY21" fmla="*/ 419200 h 550871"/>
                <a:gd name="connsiteX22" fmla="*/ 255633 w 512765"/>
                <a:gd name="connsiteY22" fmla="*/ 417909 h 550871"/>
                <a:gd name="connsiteX23" fmla="*/ 8905 w 512765"/>
                <a:gd name="connsiteY23" fmla="*/ 395964 h 550871"/>
                <a:gd name="connsiteX24" fmla="*/ 55408 w 512765"/>
                <a:gd name="connsiteY24" fmla="*/ 395964 h 550871"/>
                <a:gd name="connsiteX25" fmla="*/ 92870 w 512765"/>
                <a:gd name="connsiteY25" fmla="*/ 442436 h 550871"/>
                <a:gd name="connsiteX26" fmla="*/ 116122 w 512765"/>
                <a:gd name="connsiteY26" fmla="*/ 426945 h 550871"/>
                <a:gd name="connsiteX27" fmla="*/ 104496 w 512765"/>
                <a:gd name="connsiteY27" fmla="*/ 395964 h 550871"/>
                <a:gd name="connsiteX28" fmla="*/ 138082 w 512765"/>
                <a:gd name="connsiteY28" fmla="*/ 395964 h 550871"/>
                <a:gd name="connsiteX29" fmla="*/ 144541 w 512765"/>
                <a:gd name="connsiteY29" fmla="*/ 411455 h 550871"/>
                <a:gd name="connsiteX30" fmla="*/ 192336 w 512765"/>
                <a:gd name="connsiteY30" fmla="*/ 395964 h 550871"/>
                <a:gd name="connsiteX31" fmla="*/ 320221 w 512765"/>
                <a:gd name="connsiteY31" fmla="*/ 395964 h 550871"/>
                <a:gd name="connsiteX32" fmla="*/ 369309 w 512765"/>
                <a:gd name="connsiteY32" fmla="*/ 412746 h 550871"/>
                <a:gd name="connsiteX33" fmla="*/ 374476 w 512765"/>
                <a:gd name="connsiteY33" fmla="*/ 395964 h 550871"/>
                <a:gd name="connsiteX34" fmla="*/ 406770 w 512765"/>
                <a:gd name="connsiteY34" fmla="*/ 395964 h 550871"/>
                <a:gd name="connsiteX35" fmla="*/ 396436 w 512765"/>
                <a:gd name="connsiteY35" fmla="*/ 426945 h 550871"/>
                <a:gd name="connsiteX36" fmla="*/ 419688 w 512765"/>
                <a:gd name="connsiteY36" fmla="*/ 442436 h 550871"/>
                <a:gd name="connsiteX37" fmla="*/ 457150 w 512765"/>
                <a:gd name="connsiteY37" fmla="*/ 395964 h 550871"/>
                <a:gd name="connsiteX38" fmla="*/ 503653 w 512765"/>
                <a:gd name="connsiteY38" fmla="*/ 395964 h 550871"/>
                <a:gd name="connsiteX39" fmla="*/ 255633 w 512765"/>
                <a:gd name="connsiteY39" fmla="*/ 550871 h 550871"/>
                <a:gd name="connsiteX40" fmla="*/ 8905 w 512765"/>
                <a:gd name="connsiteY40" fmla="*/ 395964 h 550871"/>
                <a:gd name="connsiteX41" fmla="*/ 347297 w 512765"/>
                <a:gd name="connsiteY41" fmla="*/ 220555 h 550871"/>
                <a:gd name="connsiteX42" fmla="*/ 382201 w 512765"/>
                <a:gd name="connsiteY42" fmla="*/ 220555 h 550871"/>
                <a:gd name="connsiteX43" fmla="*/ 391250 w 512765"/>
                <a:gd name="connsiteY43" fmla="*/ 265750 h 550871"/>
                <a:gd name="connsiteX44" fmla="*/ 397713 w 512765"/>
                <a:gd name="connsiteY44" fmla="*/ 301907 h 550871"/>
                <a:gd name="connsiteX45" fmla="*/ 405470 w 512765"/>
                <a:gd name="connsiteY45" fmla="*/ 265750 h 550871"/>
                <a:gd name="connsiteX46" fmla="*/ 417104 w 512765"/>
                <a:gd name="connsiteY46" fmla="*/ 220555 h 550871"/>
                <a:gd name="connsiteX47" fmla="*/ 444251 w 512765"/>
                <a:gd name="connsiteY47" fmla="*/ 220555 h 550871"/>
                <a:gd name="connsiteX48" fmla="*/ 455886 w 512765"/>
                <a:gd name="connsiteY48" fmla="*/ 264459 h 550871"/>
                <a:gd name="connsiteX49" fmla="*/ 463642 w 512765"/>
                <a:gd name="connsiteY49" fmla="*/ 301907 h 550871"/>
                <a:gd name="connsiteX50" fmla="*/ 470106 w 512765"/>
                <a:gd name="connsiteY50" fmla="*/ 264459 h 550871"/>
                <a:gd name="connsiteX51" fmla="*/ 479155 w 512765"/>
                <a:gd name="connsiteY51" fmla="*/ 220555 h 550871"/>
                <a:gd name="connsiteX52" fmla="*/ 512765 w 512765"/>
                <a:gd name="connsiteY52" fmla="*/ 220555 h 550871"/>
                <a:gd name="connsiteX53" fmla="*/ 479155 w 512765"/>
                <a:gd name="connsiteY53" fmla="*/ 330315 h 550871"/>
                <a:gd name="connsiteX54" fmla="*/ 446837 w 512765"/>
                <a:gd name="connsiteY54" fmla="*/ 330315 h 550871"/>
                <a:gd name="connsiteX55" fmla="*/ 436495 w 512765"/>
                <a:gd name="connsiteY55" fmla="*/ 291576 h 550871"/>
                <a:gd name="connsiteX56" fmla="*/ 430031 w 512765"/>
                <a:gd name="connsiteY56" fmla="*/ 258003 h 550871"/>
                <a:gd name="connsiteX57" fmla="*/ 422275 w 512765"/>
                <a:gd name="connsiteY57" fmla="*/ 291576 h 550871"/>
                <a:gd name="connsiteX58" fmla="*/ 411933 w 512765"/>
                <a:gd name="connsiteY58" fmla="*/ 330315 h 550871"/>
                <a:gd name="connsiteX59" fmla="*/ 379615 w 512765"/>
                <a:gd name="connsiteY59" fmla="*/ 330315 h 550871"/>
                <a:gd name="connsiteX60" fmla="*/ 172924 w 512765"/>
                <a:gd name="connsiteY60" fmla="*/ 220555 h 550871"/>
                <a:gd name="connsiteX61" fmla="*/ 207827 w 512765"/>
                <a:gd name="connsiteY61" fmla="*/ 220555 h 550871"/>
                <a:gd name="connsiteX62" fmla="*/ 216876 w 512765"/>
                <a:gd name="connsiteY62" fmla="*/ 265750 h 550871"/>
                <a:gd name="connsiteX63" fmla="*/ 223340 w 512765"/>
                <a:gd name="connsiteY63" fmla="*/ 301907 h 550871"/>
                <a:gd name="connsiteX64" fmla="*/ 231096 w 512765"/>
                <a:gd name="connsiteY64" fmla="*/ 265750 h 550871"/>
                <a:gd name="connsiteX65" fmla="*/ 242731 w 512765"/>
                <a:gd name="connsiteY65" fmla="*/ 220555 h 550871"/>
                <a:gd name="connsiteX66" fmla="*/ 269878 w 512765"/>
                <a:gd name="connsiteY66" fmla="*/ 220555 h 550871"/>
                <a:gd name="connsiteX67" fmla="*/ 281512 w 512765"/>
                <a:gd name="connsiteY67" fmla="*/ 264459 h 550871"/>
                <a:gd name="connsiteX68" fmla="*/ 289268 w 512765"/>
                <a:gd name="connsiteY68" fmla="*/ 301907 h 550871"/>
                <a:gd name="connsiteX69" fmla="*/ 295732 w 512765"/>
                <a:gd name="connsiteY69" fmla="*/ 264459 h 550871"/>
                <a:gd name="connsiteX70" fmla="*/ 304781 w 512765"/>
                <a:gd name="connsiteY70" fmla="*/ 220555 h 550871"/>
                <a:gd name="connsiteX71" fmla="*/ 338392 w 512765"/>
                <a:gd name="connsiteY71" fmla="*/ 220555 h 550871"/>
                <a:gd name="connsiteX72" fmla="*/ 304781 w 512765"/>
                <a:gd name="connsiteY72" fmla="*/ 330315 h 550871"/>
                <a:gd name="connsiteX73" fmla="*/ 273756 w 512765"/>
                <a:gd name="connsiteY73" fmla="*/ 330315 h 550871"/>
                <a:gd name="connsiteX74" fmla="*/ 263414 w 512765"/>
                <a:gd name="connsiteY74" fmla="*/ 291576 h 550871"/>
                <a:gd name="connsiteX75" fmla="*/ 255658 w 512765"/>
                <a:gd name="connsiteY75" fmla="*/ 258003 h 550871"/>
                <a:gd name="connsiteX76" fmla="*/ 247901 w 512765"/>
                <a:gd name="connsiteY76" fmla="*/ 291576 h 550871"/>
                <a:gd name="connsiteX77" fmla="*/ 237560 w 512765"/>
                <a:gd name="connsiteY77" fmla="*/ 330315 h 550871"/>
                <a:gd name="connsiteX78" fmla="*/ 205242 w 512765"/>
                <a:gd name="connsiteY78" fmla="*/ 330315 h 550871"/>
                <a:gd name="connsiteX79" fmla="*/ 0 w 512765"/>
                <a:gd name="connsiteY79" fmla="*/ 220555 h 550871"/>
                <a:gd name="connsiteX80" fmla="*/ 33578 w 512765"/>
                <a:gd name="connsiteY80" fmla="*/ 220555 h 550871"/>
                <a:gd name="connsiteX81" fmla="*/ 42619 w 512765"/>
                <a:gd name="connsiteY81" fmla="*/ 265750 h 550871"/>
                <a:gd name="connsiteX82" fmla="*/ 49076 w 512765"/>
                <a:gd name="connsiteY82" fmla="*/ 301907 h 550871"/>
                <a:gd name="connsiteX83" fmla="*/ 58117 w 512765"/>
                <a:gd name="connsiteY83" fmla="*/ 265750 h 550871"/>
                <a:gd name="connsiteX84" fmla="*/ 69740 w 512765"/>
                <a:gd name="connsiteY84" fmla="*/ 220555 h 550871"/>
                <a:gd name="connsiteX85" fmla="*/ 95570 w 512765"/>
                <a:gd name="connsiteY85" fmla="*/ 220555 h 550871"/>
                <a:gd name="connsiteX86" fmla="*/ 107193 w 512765"/>
                <a:gd name="connsiteY86" fmla="*/ 264459 h 550871"/>
                <a:gd name="connsiteX87" fmla="*/ 114942 w 512765"/>
                <a:gd name="connsiteY87" fmla="*/ 301907 h 550871"/>
                <a:gd name="connsiteX88" fmla="*/ 116234 w 512765"/>
                <a:gd name="connsiteY88" fmla="*/ 301907 h 550871"/>
                <a:gd name="connsiteX89" fmla="*/ 121400 w 512765"/>
                <a:gd name="connsiteY89" fmla="*/ 264459 h 550871"/>
                <a:gd name="connsiteX90" fmla="*/ 131732 w 512765"/>
                <a:gd name="connsiteY90" fmla="*/ 220555 h 550871"/>
                <a:gd name="connsiteX91" fmla="*/ 164019 w 512765"/>
                <a:gd name="connsiteY91" fmla="*/ 220555 h 550871"/>
                <a:gd name="connsiteX92" fmla="*/ 130440 w 512765"/>
                <a:gd name="connsiteY92" fmla="*/ 330315 h 550871"/>
                <a:gd name="connsiteX93" fmla="*/ 99444 w 512765"/>
                <a:gd name="connsiteY93" fmla="*/ 330315 h 550871"/>
                <a:gd name="connsiteX94" fmla="*/ 89112 w 512765"/>
                <a:gd name="connsiteY94" fmla="*/ 291576 h 550871"/>
                <a:gd name="connsiteX95" fmla="*/ 81364 w 512765"/>
                <a:gd name="connsiteY95" fmla="*/ 258003 h 550871"/>
                <a:gd name="connsiteX96" fmla="*/ 73615 w 512765"/>
                <a:gd name="connsiteY96" fmla="*/ 291576 h 550871"/>
                <a:gd name="connsiteX97" fmla="*/ 63283 w 512765"/>
                <a:gd name="connsiteY97" fmla="*/ 330315 h 550871"/>
                <a:gd name="connsiteX98" fmla="*/ 30995 w 512765"/>
                <a:gd name="connsiteY98" fmla="*/ 330315 h 550871"/>
                <a:gd name="connsiteX99" fmla="*/ 365434 w 512765"/>
                <a:gd name="connsiteY99" fmla="*/ 67126 h 550871"/>
                <a:gd name="connsiteX100" fmla="*/ 382227 w 512765"/>
                <a:gd name="connsiteY100" fmla="*/ 95526 h 550871"/>
                <a:gd name="connsiteX101" fmla="*/ 395145 w 512765"/>
                <a:gd name="connsiteY101" fmla="*/ 87781 h 550871"/>
                <a:gd name="connsiteX102" fmla="*/ 365434 w 512765"/>
                <a:gd name="connsiteY102" fmla="*/ 67126 h 550871"/>
                <a:gd name="connsiteX103" fmla="*/ 147124 w 512765"/>
                <a:gd name="connsiteY103" fmla="*/ 67126 h 550871"/>
                <a:gd name="connsiteX104" fmla="*/ 116122 w 512765"/>
                <a:gd name="connsiteY104" fmla="*/ 87781 h 550871"/>
                <a:gd name="connsiteX105" fmla="*/ 129039 w 512765"/>
                <a:gd name="connsiteY105" fmla="*/ 95526 h 550871"/>
                <a:gd name="connsiteX106" fmla="*/ 147124 w 512765"/>
                <a:gd name="connsiteY106" fmla="*/ 67126 h 550871"/>
                <a:gd name="connsiteX107" fmla="*/ 294386 w 512765"/>
                <a:gd name="connsiteY107" fmla="*/ 45181 h 550871"/>
                <a:gd name="connsiteX108" fmla="*/ 312471 w 512765"/>
                <a:gd name="connsiteY108" fmla="*/ 125216 h 550871"/>
                <a:gd name="connsiteX109" fmla="*/ 356391 w 512765"/>
                <a:gd name="connsiteY109" fmla="*/ 111017 h 550871"/>
                <a:gd name="connsiteX110" fmla="*/ 294386 w 512765"/>
                <a:gd name="connsiteY110" fmla="*/ 45181 h 550871"/>
                <a:gd name="connsiteX111" fmla="*/ 218172 w 512765"/>
                <a:gd name="connsiteY111" fmla="*/ 45181 h 550871"/>
                <a:gd name="connsiteX112" fmla="*/ 157458 w 512765"/>
                <a:gd name="connsiteY112" fmla="*/ 111017 h 550871"/>
                <a:gd name="connsiteX113" fmla="*/ 198795 w 512765"/>
                <a:gd name="connsiteY113" fmla="*/ 125216 h 550871"/>
                <a:gd name="connsiteX114" fmla="*/ 218172 w 512765"/>
                <a:gd name="connsiteY114" fmla="*/ 45181 h 550871"/>
                <a:gd name="connsiteX115" fmla="*/ 253049 w 512765"/>
                <a:gd name="connsiteY115" fmla="*/ 41309 h 550871"/>
                <a:gd name="connsiteX116" fmla="*/ 229797 w 512765"/>
                <a:gd name="connsiteY116" fmla="*/ 130380 h 550871"/>
                <a:gd name="connsiteX117" fmla="*/ 255633 w 512765"/>
                <a:gd name="connsiteY117" fmla="*/ 132962 h 550871"/>
                <a:gd name="connsiteX118" fmla="*/ 282760 w 512765"/>
                <a:gd name="connsiteY118" fmla="*/ 130380 h 550871"/>
                <a:gd name="connsiteX119" fmla="*/ 259508 w 512765"/>
                <a:gd name="connsiteY119" fmla="*/ 41309 h 550871"/>
                <a:gd name="connsiteX120" fmla="*/ 255633 w 512765"/>
                <a:gd name="connsiteY120" fmla="*/ 41309 h 550871"/>
                <a:gd name="connsiteX121" fmla="*/ 253049 w 512765"/>
                <a:gd name="connsiteY121" fmla="*/ 41309 h 550871"/>
                <a:gd name="connsiteX122" fmla="*/ 255633 w 512765"/>
                <a:gd name="connsiteY122" fmla="*/ 0 h 550871"/>
                <a:gd name="connsiteX123" fmla="*/ 503653 w 512765"/>
                <a:gd name="connsiteY123" fmla="*/ 154907 h 550871"/>
                <a:gd name="connsiteX124" fmla="*/ 457150 w 512765"/>
                <a:gd name="connsiteY124" fmla="*/ 154907 h 550871"/>
                <a:gd name="connsiteX125" fmla="*/ 419688 w 512765"/>
                <a:gd name="connsiteY125" fmla="*/ 107144 h 550871"/>
                <a:gd name="connsiteX126" fmla="*/ 396436 w 512765"/>
                <a:gd name="connsiteY126" fmla="*/ 123926 h 550871"/>
                <a:gd name="connsiteX127" fmla="*/ 406770 w 512765"/>
                <a:gd name="connsiteY127" fmla="*/ 154907 h 550871"/>
                <a:gd name="connsiteX128" fmla="*/ 374476 w 512765"/>
                <a:gd name="connsiteY128" fmla="*/ 154907 h 550871"/>
                <a:gd name="connsiteX129" fmla="*/ 369309 w 512765"/>
                <a:gd name="connsiteY129" fmla="*/ 138125 h 550871"/>
                <a:gd name="connsiteX130" fmla="*/ 320221 w 512765"/>
                <a:gd name="connsiteY130" fmla="*/ 154907 h 550871"/>
                <a:gd name="connsiteX131" fmla="*/ 192336 w 512765"/>
                <a:gd name="connsiteY131" fmla="*/ 154907 h 550871"/>
                <a:gd name="connsiteX132" fmla="*/ 144541 w 512765"/>
                <a:gd name="connsiteY132" fmla="*/ 138125 h 550871"/>
                <a:gd name="connsiteX133" fmla="*/ 138082 w 512765"/>
                <a:gd name="connsiteY133" fmla="*/ 154907 h 550871"/>
                <a:gd name="connsiteX134" fmla="*/ 104496 w 512765"/>
                <a:gd name="connsiteY134" fmla="*/ 154907 h 550871"/>
                <a:gd name="connsiteX135" fmla="*/ 116122 w 512765"/>
                <a:gd name="connsiteY135" fmla="*/ 123926 h 550871"/>
                <a:gd name="connsiteX136" fmla="*/ 92870 w 512765"/>
                <a:gd name="connsiteY136" fmla="*/ 107144 h 550871"/>
                <a:gd name="connsiteX137" fmla="*/ 55408 w 512765"/>
                <a:gd name="connsiteY137" fmla="*/ 154907 h 550871"/>
                <a:gd name="connsiteX138" fmla="*/ 8905 w 512765"/>
                <a:gd name="connsiteY138" fmla="*/ 154907 h 550871"/>
                <a:gd name="connsiteX139" fmla="*/ 255633 w 512765"/>
                <a:gd name="connsiteY139" fmla="*/ 0 h 55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512765" h="550871">
                  <a:moveTo>
                    <a:pt x="382227" y="454054"/>
                  </a:moveTo>
                  <a:cubicBezTo>
                    <a:pt x="377060" y="464381"/>
                    <a:pt x="371893" y="473417"/>
                    <a:pt x="365434" y="482454"/>
                  </a:cubicBezTo>
                  <a:cubicBezTo>
                    <a:pt x="375768" y="477290"/>
                    <a:pt x="386102" y="470836"/>
                    <a:pt x="395145" y="463090"/>
                  </a:cubicBezTo>
                  <a:cubicBezTo>
                    <a:pt x="391269" y="460509"/>
                    <a:pt x="387394" y="456636"/>
                    <a:pt x="382227" y="454054"/>
                  </a:cubicBezTo>
                  <a:close/>
                  <a:moveTo>
                    <a:pt x="129039" y="454054"/>
                  </a:moveTo>
                  <a:cubicBezTo>
                    <a:pt x="125164" y="456636"/>
                    <a:pt x="121289" y="460509"/>
                    <a:pt x="116122" y="463090"/>
                  </a:cubicBezTo>
                  <a:cubicBezTo>
                    <a:pt x="126456" y="470836"/>
                    <a:pt x="136790" y="477290"/>
                    <a:pt x="147124" y="482454"/>
                  </a:cubicBezTo>
                  <a:cubicBezTo>
                    <a:pt x="140665" y="474708"/>
                    <a:pt x="135498" y="464381"/>
                    <a:pt x="129039" y="454054"/>
                  </a:cubicBezTo>
                  <a:close/>
                  <a:moveTo>
                    <a:pt x="312471" y="424364"/>
                  </a:moveTo>
                  <a:cubicBezTo>
                    <a:pt x="308595" y="454054"/>
                    <a:pt x="303428" y="483745"/>
                    <a:pt x="294386" y="505690"/>
                  </a:cubicBezTo>
                  <a:cubicBezTo>
                    <a:pt x="317638" y="492781"/>
                    <a:pt x="339598" y="470836"/>
                    <a:pt x="356391" y="439854"/>
                  </a:cubicBezTo>
                  <a:cubicBezTo>
                    <a:pt x="342181" y="433400"/>
                    <a:pt x="327972" y="428236"/>
                    <a:pt x="312471" y="424364"/>
                  </a:cubicBezTo>
                  <a:close/>
                  <a:moveTo>
                    <a:pt x="198795" y="424364"/>
                  </a:moveTo>
                  <a:cubicBezTo>
                    <a:pt x="184586" y="428236"/>
                    <a:pt x="170376" y="433400"/>
                    <a:pt x="157458" y="439854"/>
                  </a:cubicBezTo>
                  <a:cubicBezTo>
                    <a:pt x="174251" y="469545"/>
                    <a:pt x="194920" y="492781"/>
                    <a:pt x="218172" y="504399"/>
                  </a:cubicBezTo>
                  <a:cubicBezTo>
                    <a:pt x="209129" y="482454"/>
                    <a:pt x="203962" y="454054"/>
                    <a:pt x="198795" y="424364"/>
                  </a:cubicBezTo>
                  <a:close/>
                  <a:moveTo>
                    <a:pt x="255633" y="417909"/>
                  </a:moveTo>
                  <a:cubicBezTo>
                    <a:pt x="246590" y="417909"/>
                    <a:pt x="238840" y="417909"/>
                    <a:pt x="229797" y="419200"/>
                  </a:cubicBezTo>
                  <a:cubicBezTo>
                    <a:pt x="236256" y="466963"/>
                    <a:pt x="245299" y="496654"/>
                    <a:pt x="253049" y="509562"/>
                  </a:cubicBezTo>
                  <a:cubicBezTo>
                    <a:pt x="254341" y="509562"/>
                    <a:pt x="255633" y="509562"/>
                    <a:pt x="255633" y="509562"/>
                  </a:cubicBezTo>
                  <a:cubicBezTo>
                    <a:pt x="256925" y="509562"/>
                    <a:pt x="258216" y="509562"/>
                    <a:pt x="259508" y="509562"/>
                  </a:cubicBezTo>
                  <a:cubicBezTo>
                    <a:pt x="267259" y="496654"/>
                    <a:pt x="276301" y="466963"/>
                    <a:pt x="282760" y="419200"/>
                  </a:cubicBezTo>
                  <a:cubicBezTo>
                    <a:pt x="273718" y="417909"/>
                    <a:pt x="264675" y="417909"/>
                    <a:pt x="255633" y="417909"/>
                  </a:cubicBezTo>
                  <a:close/>
                  <a:moveTo>
                    <a:pt x="8905" y="395964"/>
                  </a:moveTo>
                  <a:lnTo>
                    <a:pt x="55408" y="395964"/>
                  </a:lnTo>
                  <a:cubicBezTo>
                    <a:pt x="65743" y="412746"/>
                    <a:pt x="78660" y="428236"/>
                    <a:pt x="92870" y="442436"/>
                  </a:cubicBezTo>
                  <a:cubicBezTo>
                    <a:pt x="100620" y="437273"/>
                    <a:pt x="108371" y="432109"/>
                    <a:pt x="116122" y="426945"/>
                  </a:cubicBezTo>
                  <a:cubicBezTo>
                    <a:pt x="112246" y="416618"/>
                    <a:pt x="108371" y="406291"/>
                    <a:pt x="104496" y="395964"/>
                  </a:cubicBezTo>
                  <a:lnTo>
                    <a:pt x="138082" y="395964"/>
                  </a:lnTo>
                  <a:cubicBezTo>
                    <a:pt x="139374" y="401128"/>
                    <a:pt x="141957" y="406291"/>
                    <a:pt x="144541" y="411455"/>
                  </a:cubicBezTo>
                  <a:cubicBezTo>
                    <a:pt x="158750" y="405000"/>
                    <a:pt x="175543" y="399837"/>
                    <a:pt x="192336" y="395964"/>
                  </a:cubicBezTo>
                  <a:lnTo>
                    <a:pt x="320221" y="395964"/>
                  </a:lnTo>
                  <a:cubicBezTo>
                    <a:pt x="337014" y="399837"/>
                    <a:pt x="353808" y="405000"/>
                    <a:pt x="369309" y="412746"/>
                  </a:cubicBezTo>
                  <a:cubicBezTo>
                    <a:pt x="370601" y="406291"/>
                    <a:pt x="373184" y="401128"/>
                    <a:pt x="374476" y="395964"/>
                  </a:cubicBezTo>
                  <a:lnTo>
                    <a:pt x="406770" y="395964"/>
                  </a:lnTo>
                  <a:cubicBezTo>
                    <a:pt x="404187" y="406291"/>
                    <a:pt x="400312" y="416618"/>
                    <a:pt x="396436" y="426945"/>
                  </a:cubicBezTo>
                  <a:cubicBezTo>
                    <a:pt x="404187" y="432109"/>
                    <a:pt x="411938" y="437273"/>
                    <a:pt x="419688" y="442436"/>
                  </a:cubicBezTo>
                  <a:cubicBezTo>
                    <a:pt x="433898" y="428236"/>
                    <a:pt x="446815" y="412746"/>
                    <a:pt x="457150" y="395964"/>
                  </a:cubicBezTo>
                  <a:lnTo>
                    <a:pt x="503653" y="395964"/>
                  </a:lnTo>
                  <a:cubicBezTo>
                    <a:pt x="458441" y="487617"/>
                    <a:pt x="365434" y="550871"/>
                    <a:pt x="255633" y="550871"/>
                  </a:cubicBezTo>
                  <a:cubicBezTo>
                    <a:pt x="147124" y="550871"/>
                    <a:pt x="54117" y="487617"/>
                    <a:pt x="8905" y="395964"/>
                  </a:cubicBezTo>
                  <a:close/>
                  <a:moveTo>
                    <a:pt x="347297" y="220555"/>
                  </a:moveTo>
                  <a:lnTo>
                    <a:pt x="382201" y="220555"/>
                  </a:lnTo>
                  <a:lnTo>
                    <a:pt x="391250" y="265750"/>
                  </a:lnTo>
                  <a:cubicBezTo>
                    <a:pt x="393835" y="276081"/>
                    <a:pt x="395128" y="288994"/>
                    <a:pt x="397713" y="301907"/>
                  </a:cubicBezTo>
                  <a:cubicBezTo>
                    <a:pt x="400299" y="288994"/>
                    <a:pt x="402884" y="276081"/>
                    <a:pt x="405470" y="265750"/>
                  </a:cubicBezTo>
                  <a:lnTo>
                    <a:pt x="417104" y="220555"/>
                  </a:lnTo>
                  <a:lnTo>
                    <a:pt x="444251" y="220555"/>
                  </a:lnTo>
                  <a:lnTo>
                    <a:pt x="455886" y="264459"/>
                  </a:lnTo>
                  <a:cubicBezTo>
                    <a:pt x="458471" y="276081"/>
                    <a:pt x="461056" y="288994"/>
                    <a:pt x="463642" y="301907"/>
                  </a:cubicBezTo>
                  <a:cubicBezTo>
                    <a:pt x="464935" y="288994"/>
                    <a:pt x="467520" y="276081"/>
                    <a:pt x="470106" y="264459"/>
                  </a:cubicBezTo>
                  <a:lnTo>
                    <a:pt x="479155" y="220555"/>
                  </a:lnTo>
                  <a:lnTo>
                    <a:pt x="512765" y="220555"/>
                  </a:lnTo>
                  <a:lnTo>
                    <a:pt x="479155" y="330315"/>
                  </a:lnTo>
                  <a:lnTo>
                    <a:pt x="446837" y="330315"/>
                  </a:lnTo>
                  <a:lnTo>
                    <a:pt x="436495" y="291576"/>
                  </a:lnTo>
                  <a:cubicBezTo>
                    <a:pt x="433909" y="281246"/>
                    <a:pt x="432617" y="270915"/>
                    <a:pt x="430031" y="258003"/>
                  </a:cubicBezTo>
                  <a:cubicBezTo>
                    <a:pt x="427446" y="270915"/>
                    <a:pt x="424860" y="281246"/>
                    <a:pt x="422275" y="291576"/>
                  </a:cubicBezTo>
                  <a:lnTo>
                    <a:pt x="411933" y="330315"/>
                  </a:lnTo>
                  <a:lnTo>
                    <a:pt x="379615" y="330315"/>
                  </a:lnTo>
                  <a:close/>
                  <a:moveTo>
                    <a:pt x="172924" y="220555"/>
                  </a:moveTo>
                  <a:lnTo>
                    <a:pt x="207827" y="220555"/>
                  </a:lnTo>
                  <a:lnTo>
                    <a:pt x="216876" y="265750"/>
                  </a:lnTo>
                  <a:cubicBezTo>
                    <a:pt x="219462" y="276081"/>
                    <a:pt x="220754" y="288994"/>
                    <a:pt x="223340" y="301907"/>
                  </a:cubicBezTo>
                  <a:cubicBezTo>
                    <a:pt x="225925" y="288994"/>
                    <a:pt x="228511" y="276081"/>
                    <a:pt x="231096" y="265750"/>
                  </a:cubicBezTo>
                  <a:lnTo>
                    <a:pt x="242731" y="220555"/>
                  </a:lnTo>
                  <a:lnTo>
                    <a:pt x="269878" y="220555"/>
                  </a:lnTo>
                  <a:lnTo>
                    <a:pt x="281512" y="264459"/>
                  </a:lnTo>
                  <a:cubicBezTo>
                    <a:pt x="284098" y="276081"/>
                    <a:pt x="286683" y="288994"/>
                    <a:pt x="289268" y="301907"/>
                  </a:cubicBezTo>
                  <a:cubicBezTo>
                    <a:pt x="291854" y="288994"/>
                    <a:pt x="293147" y="276081"/>
                    <a:pt x="295732" y="264459"/>
                  </a:cubicBezTo>
                  <a:lnTo>
                    <a:pt x="304781" y="220555"/>
                  </a:lnTo>
                  <a:lnTo>
                    <a:pt x="338392" y="220555"/>
                  </a:lnTo>
                  <a:lnTo>
                    <a:pt x="304781" y="330315"/>
                  </a:lnTo>
                  <a:lnTo>
                    <a:pt x="273756" y="330315"/>
                  </a:lnTo>
                  <a:lnTo>
                    <a:pt x="263414" y="291576"/>
                  </a:lnTo>
                  <a:cubicBezTo>
                    <a:pt x="259536" y="281246"/>
                    <a:pt x="258243" y="270915"/>
                    <a:pt x="255658" y="258003"/>
                  </a:cubicBezTo>
                  <a:cubicBezTo>
                    <a:pt x="253072" y="270915"/>
                    <a:pt x="251780" y="281246"/>
                    <a:pt x="247901" y="291576"/>
                  </a:cubicBezTo>
                  <a:lnTo>
                    <a:pt x="237560" y="330315"/>
                  </a:lnTo>
                  <a:lnTo>
                    <a:pt x="205242" y="330315"/>
                  </a:lnTo>
                  <a:close/>
                  <a:moveTo>
                    <a:pt x="0" y="220555"/>
                  </a:moveTo>
                  <a:lnTo>
                    <a:pt x="33578" y="220555"/>
                  </a:lnTo>
                  <a:lnTo>
                    <a:pt x="42619" y="265750"/>
                  </a:lnTo>
                  <a:cubicBezTo>
                    <a:pt x="45202" y="276081"/>
                    <a:pt x="47785" y="288994"/>
                    <a:pt x="49076" y="301907"/>
                  </a:cubicBezTo>
                  <a:cubicBezTo>
                    <a:pt x="51659" y="288994"/>
                    <a:pt x="55534" y="276081"/>
                    <a:pt x="58117" y="265750"/>
                  </a:cubicBezTo>
                  <a:lnTo>
                    <a:pt x="69740" y="220555"/>
                  </a:lnTo>
                  <a:lnTo>
                    <a:pt x="95570" y="220555"/>
                  </a:lnTo>
                  <a:lnTo>
                    <a:pt x="107193" y="264459"/>
                  </a:lnTo>
                  <a:cubicBezTo>
                    <a:pt x="109776" y="276081"/>
                    <a:pt x="112359" y="288994"/>
                    <a:pt x="114942" y="301907"/>
                  </a:cubicBezTo>
                  <a:lnTo>
                    <a:pt x="116234" y="301907"/>
                  </a:lnTo>
                  <a:cubicBezTo>
                    <a:pt x="117525" y="288994"/>
                    <a:pt x="118817" y="276081"/>
                    <a:pt x="121400" y="264459"/>
                  </a:cubicBezTo>
                  <a:lnTo>
                    <a:pt x="131732" y="220555"/>
                  </a:lnTo>
                  <a:lnTo>
                    <a:pt x="164019" y="220555"/>
                  </a:lnTo>
                  <a:lnTo>
                    <a:pt x="130440" y="330315"/>
                  </a:lnTo>
                  <a:lnTo>
                    <a:pt x="99444" y="330315"/>
                  </a:lnTo>
                  <a:lnTo>
                    <a:pt x="89112" y="291576"/>
                  </a:lnTo>
                  <a:cubicBezTo>
                    <a:pt x="86529" y="281246"/>
                    <a:pt x="83946" y="270915"/>
                    <a:pt x="81364" y="258003"/>
                  </a:cubicBezTo>
                  <a:cubicBezTo>
                    <a:pt x="78781" y="270915"/>
                    <a:pt x="77489" y="281246"/>
                    <a:pt x="73615" y="291576"/>
                  </a:cubicBezTo>
                  <a:lnTo>
                    <a:pt x="63283" y="330315"/>
                  </a:lnTo>
                  <a:lnTo>
                    <a:pt x="30995" y="330315"/>
                  </a:lnTo>
                  <a:close/>
                  <a:moveTo>
                    <a:pt x="365434" y="67126"/>
                  </a:moveTo>
                  <a:cubicBezTo>
                    <a:pt x="371893" y="76163"/>
                    <a:pt x="377060" y="86490"/>
                    <a:pt x="382227" y="95526"/>
                  </a:cubicBezTo>
                  <a:cubicBezTo>
                    <a:pt x="387394" y="92944"/>
                    <a:pt x="391269" y="90362"/>
                    <a:pt x="395145" y="87781"/>
                  </a:cubicBezTo>
                  <a:cubicBezTo>
                    <a:pt x="386102" y="80035"/>
                    <a:pt x="375768" y="73581"/>
                    <a:pt x="365434" y="67126"/>
                  </a:cubicBezTo>
                  <a:close/>
                  <a:moveTo>
                    <a:pt x="147124" y="67126"/>
                  </a:moveTo>
                  <a:cubicBezTo>
                    <a:pt x="136790" y="73581"/>
                    <a:pt x="126456" y="80035"/>
                    <a:pt x="116122" y="87781"/>
                  </a:cubicBezTo>
                  <a:cubicBezTo>
                    <a:pt x="121289" y="90362"/>
                    <a:pt x="125164" y="92944"/>
                    <a:pt x="129039" y="95526"/>
                  </a:cubicBezTo>
                  <a:cubicBezTo>
                    <a:pt x="135498" y="86490"/>
                    <a:pt x="140665" y="76163"/>
                    <a:pt x="147124" y="67126"/>
                  </a:cubicBezTo>
                  <a:close/>
                  <a:moveTo>
                    <a:pt x="294386" y="45181"/>
                  </a:moveTo>
                  <a:cubicBezTo>
                    <a:pt x="303428" y="67126"/>
                    <a:pt x="308595" y="95526"/>
                    <a:pt x="312471" y="125216"/>
                  </a:cubicBezTo>
                  <a:cubicBezTo>
                    <a:pt x="327972" y="122635"/>
                    <a:pt x="342181" y="117471"/>
                    <a:pt x="356391" y="111017"/>
                  </a:cubicBezTo>
                  <a:cubicBezTo>
                    <a:pt x="339598" y="80035"/>
                    <a:pt x="317638" y="56799"/>
                    <a:pt x="294386" y="45181"/>
                  </a:cubicBezTo>
                  <a:close/>
                  <a:moveTo>
                    <a:pt x="218172" y="45181"/>
                  </a:moveTo>
                  <a:cubicBezTo>
                    <a:pt x="194920" y="58090"/>
                    <a:pt x="174251" y="81326"/>
                    <a:pt x="157458" y="111017"/>
                  </a:cubicBezTo>
                  <a:cubicBezTo>
                    <a:pt x="170376" y="117471"/>
                    <a:pt x="184586" y="122635"/>
                    <a:pt x="198795" y="125216"/>
                  </a:cubicBezTo>
                  <a:cubicBezTo>
                    <a:pt x="203962" y="95526"/>
                    <a:pt x="209129" y="67126"/>
                    <a:pt x="218172" y="45181"/>
                  </a:cubicBezTo>
                  <a:close/>
                  <a:moveTo>
                    <a:pt x="253049" y="41309"/>
                  </a:moveTo>
                  <a:cubicBezTo>
                    <a:pt x="245299" y="52927"/>
                    <a:pt x="236256" y="83908"/>
                    <a:pt x="229797" y="130380"/>
                  </a:cubicBezTo>
                  <a:cubicBezTo>
                    <a:pt x="238840" y="131671"/>
                    <a:pt x="246590" y="132962"/>
                    <a:pt x="255633" y="132962"/>
                  </a:cubicBezTo>
                  <a:cubicBezTo>
                    <a:pt x="264675" y="132962"/>
                    <a:pt x="273718" y="131671"/>
                    <a:pt x="282760" y="130380"/>
                  </a:cubicBezTo>
                  <a:cubicBezTo>
                    <a:pt x="276301" y="83908"/>
                    <a:pt x="267259" y="52927"/>
                    <a:pt x="259508" y="41309"/>
                  </a:cubicBezTo>
                  <a:cubicBezTo>
                    <a:pt x="258216" y="41309"/>
                    <a:pt x="256925" y="41309"/>
                    <a:pt x="255633" y="41309"/>
                  </a:cubicBezTo>
                  <a:cubicBezTo>
                    <a:pt x="255633" y="41309"/>
                    <a:pt x="254341" y="41309"/>
                    <a:pt x="253049" y="41309"/>
                  </a:cubicBezTo>
                  <a:close/>
                  <a:moveTo>
                    <a:pt x="255633" y="0"/>
                  </a:moveTo>
                  <a:cubicBezTo>
                    <a:pt x="365434" y="0"/>
                    <a:pt x="458441" y="63254"/>
                    <a:pt x="503653" y="154907"/>
                  </a:cubicBezTo>
                  <a:lnTo>
                    <a:pt x="457150" y="154907"/>
                  </a:lnTo>
                  <a:cubicBezTo>
                    <a:pt x="446815" y="138125"/>
                    <a:pt x="433898" y="121344"/>
                    <a:pt x="419688" y="107144"/>
                  </a:cubicBezTo>
                  <a:cubicBezTo>
                    <a:pt x="411938" y="113598"/>
                    <a:pt x="404187" y="118762"/>
                    <a:pt x="396436" y="123926"/>
                  </a:cubicBezTo>
                  <a:cubicBezTo>
                    <a:pt x="400312" y="134253"/>
                    <a:pt x="404187" y="144580"/>
                    <a:pt x="406770" y="154907"/>
                  </a:cubicBezTo>
                  <a:lnTo>
                    <a:pt x="374476" y="154907"/>
                  </a:lnTo>
                  <a:cubicBezTo>
                    <a:pt x="373184" y="149743"/>
                    <a:pt x="370601" y="143289"/>
                    <a:pt x="369309" y="138125"/>
                  </a:cubicBezTo>
                  <a:cubicBezTo>
                    <a:pt x="353808" y="145871"/>
                    <a:pt x="337014" y="151034"/>
                    <a:pt x="320221" y="154907"/>
                  </a:cubicBezTo>
                  <a:lnTo>
                    <a:pt x="192336" y="154907"/>
                  </a:lnTo>
                  <a:cubicBezTo>
                    <a:pt x="175543" y="151034"/>
                    <a:pt x="158750" y="145871"/>
                    <a:pt x="144541" y="138125"/>
                  </a:cubicBezTo>
                  <a:cubicBezTo>
                    <a:pt x="141957" y="143289"/>
                    <a:pt x="139374" y="149743"/>
                    <a:pt x="138082" y="154907"/>
                  </a:cubicBezTo>
                  <a:lnTo>
                    <a:pt x="104496" y="154907"/>
                  </a:lnTo>
                  <a:cubicBezTo>
                    <a:pt x="108371" y="144580"/>
                    <a:pt x="112246" y="134253"/>
                    <a:pt x="116122" y="123926"/>
                  </a:cubicBezTo>
                  <a:cubicBezTo>
                    <a:pt x="108371" y="118762"/>
                    <a:pt x="100620" y="113598"/>
                    <a:pt x="92870" y="107144"/>
                  </a:cubicBezTo>
                  <a:cubicBezTo>
                    <a:pt x="77369" y="121344"/>
                    <a:pt x="65743" y="138125"/>
                    <a:pt x="55408" y="154907"/>
                  </a:cubicBezTo>
                  <a:lnTo>
                    <a:pt x="8905" y="154907"/>
                  </a:lnTo>
                  <a:cubicBezTo>
                    <a:pt x="54117" y="63254"/>
                    <a:pt x="147124" y="0"/>
                    <a:pt x="25563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平行四边形 7">
              <a:extLst>
                <a:ext uri="{FF2B5EF4-FFF2-40B4-BE49-F238E27FC236}">
                  <a16:creationId xmlns:a16="http://schemas.microsoft.com/office/drawing/2014/main" id="{13DC2607-A288-45C4-B162-017C2D890127}"/>
                </a:ext>
              </a:extLst>
            </p:cNvPr>
            <p:cNvSpPr/>
            <p:nvPr/>
          </p:nvSpPr>
          <p:spPr>
            <a:xfrm>
              <a:off x="658721" y="1734586"/>
              <a:ext cx="709778" cy="249132"/>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t>HTTP</a:t>
              </a:r>
              <a:endParaRPr lang="zh-CN" altLang="en-US" sz="1200" b="1" dirty="0"/>
            </a:p>
          </p:txBody>
        </p:sp>
      </p:grpSp>
      <p:sp>
        <p:nvSpPr>
          <p:cNvPr id="81" name="文本框 80">
            <a:extLst>
              <a:ext uri="{FF2B5EF4-FFF2-40B4-BE49-F238E27FC236}">
                <a16:creationId xmlns:a16="http://schemas.microsoft.com/office/drawing/2014/main" id="{7C2BE645-FD2E-47B5-98FB-4D3104D92F0A}"/>
              </a:ext>
            </a:extLst>
          </p:cNvPr>
          <p:cNvSpPr txBox="1"/>
          <p:nvPr/>
        </p:nvSpPr>
        <p:spPr>
          <a:xfrm>
            <a:off x="1149557" y="3386431"/>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.2</a:t>
            </a:r>
            <a:endParaRPr lang="zh-CN" altLang="en-US" b="1" dirty="0"/>
          </a:p>
        </p:txBody>
      </p:sp>
      <p:sp>
        <p:nvSpPr>
          <p:cNvPr id="82" name="文本框 81">
            <a:extLst>
              <a:ext uri="{FF2B5EF4-FFF2-40B4-BE49-F238E27FC236}">
                <a16:creationId xmlns:a16="http://schemas.microsoft.com/office/drawing/2014/main" id="{252BABC6-C7A5-41E3-90A6-E99C8E366004}"/>
              </a:ext>
            </a:extLst>
          </p:cNvPr>
          <p:cNvSpPr txBox="1"/>
          <p:nvPr/>
        </p:nvSpPr>
        <p:spPr>
          <a:xfrm>
            <a:off x="1149557" y="1278806"/>
            <a:ext cx="1235167" cy="369332"/>
          </a:xfrm>
          <a:prstGeom prst="rect">
            <a:avLst/>
          </a:prstGeom>
          <a:noFill/>
        </p:spPr>
        <p:txBody>
          <a:bodyPr wrap="square" rtlCol="0">
            <a:spAutoFit/>
          </a:bodyPr>
          <a:lstStyle/>
          <a:p>
            <a:r>
              <a:rPr lang="en-US" altLang="zh-CN" b="1" dirty="0">
                <a:solidFill>
                  <a:schemeClr val="accent3"/>
                </a:solidFill>
              </a:rPr>
              <a:t>192</a:t>
            </a:r>
            <a:r>
              <a:rPr lang="en-US" altLang="zh-CN" b="1" dirty="0"/>
              <a:t>.</a:t>
            </a:r>
            <a:r>
              <a:rPr lang="en-US" altLang="zh-CN" b="1" dirty="0">
                <a:solidFill>
                  <a:schemeClr val="accent3"/>
                </a:solidFill>
              </a:rPr>
              <a:t>168</a:t>
            </a:r>
            <a:r>
              <a:rPr lang="en-US" altLang="zh-CN" b="1" dirty="0"/>
              <a:t>.</a:t>
            </a:r>
            <a:r>
              <a:rPr lang="en-US" altLang="zh-CN" b="1" dirty="0">
                <a:solidFill>
                  <a:schemeClr val="accent3"/>
                </a:solidFill>
              </a:rPr>
              <a:t>0</a:t>
            </a:r>
            <a:r>
              <a:rPr lang="en-US" altLang="zh-CN" b="1" dirty="0"/>
              <a:t>.1</a:t>
            </a:r>
            <a:endParaRPr lang="zh-CN" altLang="en-US" b="1" dirty="0"/>
          </a:p>
        </p:txBody>
      </p:sp>
      <p:grpSp>
        <p:nvGrpSpPr>
          <p:cNvPr id="12" name="组合 11">
            <a:extLst>
              <a:ext uri="{FF2B5EF4-FFF2-40B4-BE49-F238E27FC236}">
                <a16:creationId xmlns:a16="http://schemas.microsoft.com/office/drawing/2014/main" id="{342BCC90-123B-43B7-94B6-A0E416725E74}"/>
              </a:ext>
            </a:extLst>
          </p:cNvPr>
          <p:cNvGrpSpPr/>
          <p:nvPr/>
        </p:nvGrpSpPr>
        <p:grpSpPr>
          <a:xfrm>
            <a:off x="363817" y="2429482"/>
            <a:ext cx="994235" cy="249132"/>
            <a:chOff x="377209" y="2152975"/>
            <a:chExt cx="994235" cy="249132"/>
          </a:xfrm>
        </p:grpSpPr>
        <p:sp>
          <p:nvSpPr>
            <p:cNvPr id="103" name="domain-registration_48708">
              <a:extLst>
                <a:ext uri="{FF2B5EF4-FFF2-40B4-BE49-F238E27FC236}">
                  <a16:creationId xmlns:a16="http://schemas.microsoft.com/office/drawing/2014/main" id="{3355063A-FB18-4CDA-A1E6-949389294CF6}"/>
                </a:ext>
              </a:extLst>
            </p:cNvPr>
            <p:cNvSpPr/>
            <p:nvPr/>
          </p:nvSpPr>
          <p:spPr>
            <a:xfrm>
              <a:off x="377209" y="2152975"/>
              <a:ext cx="249132" cy="249132"/>
            </a:xfrm>
            <a:custGeom>
              <a:avLst/>
              <a:gdLst>
                <a:gd name="T0" fmla="*/ 12800 w 12800"/>
                <a:gd name="T1" fmla="*/ 6400 h 12800"/>
                <a:gd name="T2" fmla="*/ 6400 w 12800"/>
                <a:gd name="T3" fmla="*/ 0 h 12800"/>
                <a:gd name="T4" fmla="*/ 0 w 12800"/>
                <a:gd name="T5" fmla="*/ 6400 h 12800"/>
                <a:gd name="T6" fmla="*/ 6400 w 12800"/>
                <a:gd name="T7" fmla="*/ 12800 h 12800"/>
                <a:gd name="T8" fmla="*/ 12800 w 12800"/>
                <a:gd name="T9" fmla="*/ 6400 h 12800"/>
                <a:gd name="T10" fmla="*/ 10445 w 12800"/>
                <a:gd name="T11" fmla="*/ 8849 h 12800"/>
                <a:gd name="T12" fmla="*/ 8243 w 12800"/>
                <a:gd name="T13" fmla="*/ 6993 h 12800"/>
                <a:gd name="T14" fmla="*/ 8778 w 12800"/>
                <a:gd name="T15" fmla="*/ 6691 h 12800"/>
                <a:gd name="T16" fmla="*/ 10731 w 12800"/>
                <a:gd name="T17" fmla="*/ 8260 h 12800"/>
                <a:gd name="T18" fmla="*/ 10445 w 12800"/>
                <a:gd name="T19" fmla="*/ 8849 h 12800"/>
                <a:gd name="T20" fmla="*/ 2036 w 12800"/>
                <a:gd name="T21" fmla="*/ 4073 h 12800"/>
                <a:gd name="T22" fmla="*/ 6400 w 12800"/>
                <a:gd name="T23" fmla="*/ 6691 h 12800"/>
                <a:gd name="T24" fmla="*/ 10764 w 12800"/>
                <a:gd name="T25" fmla="*/ 4073 h 12800"/>
                <a:gd name="T26" fmla="*/ 10764 w 12800"/>
                <a:gd name="T27" fmla="*/ 4655 h 12800"/>
                <a:gd name="T28" fmla="*/ 6400 w 12800"/>
                <a:gd name="T29" fmla="*/ 7273 h 12800"/>
                <a:gd name="T30" fmla="*/ 2036 w 12800"/>
                <a:gd name="T31" fmla="*/ 4655 h 12800"/>
                <a:gd name="T32" fmla="*/ 2036 w 12800"/>
                <a:gd name="T33" fmla="*/ 4073 h 12800"/>
                <a:gd name="T34" fmla="*/ 2128 w 12800"/>
                <a:gd name="T35" fmla="*/ 8731 h 12800"/>
                <a:gd name="T36" fmla="*/ 1843 w 12800"/>
                <a:gd name="T37" fmla="*/ 8142 h 12800"/>
                <a:gd name="T38" fmla="*/ 3795 w 12800"/>
                <a:gd name="T39" fmla="*/ 6573 h 12800"/>
                <a:gd name="T40" fmla="*/ 4331 w 12800"/>
                <a:gd name="T41" fmla="*/ 6875 h 12800"/>
                <a:gd name="T42" fmla="*/ 2128 w 12800"/>
                <a:gd name="T43" fmla="*/ 8731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800" h="12800">
                  <a:moveTo>
                    <a:pt x="12800" y="6400"/>
                  </a:moveTo>
                  <a:cubicBezTo>
                    <a:pt x="12800" y="2865"/>
                    <a:pt x="9935" y="0"/>
                    <a:pt x="6400" y="0"/>
                  </a:cubicBezTo>
                  <a:cubicBezTo>
                    <a:pt x="2865" y="0"/>
                    <a:pt x="0" y="2865"/>
                    <a:pt x="0" y="6400"/>
                  </a:cubicBezTo>
                  <a:cubicBezTo>
                    <a:pt x="0" y="9935"/>
                    <a:pt x="2865" y="12800"/>
                    <a:pt x="6400" y="12800"/>
                  </a:cubicBezTo>
                  <a:cubicBezTo>
                    <a:pt x="9935" y="12800"/>
                    <a:pt x="12800" y="9935"/>
                    <a:pt x="12800" y="6400"/>
                  </a:cubicBezTo>
                  <a:close/>
                  <a:moveTo>
                    <a:pt x="10445" y="8849"/>
                  </a:moveTo>
                  <a:lnTo>
                    <a:pt x="8243" y="6993"/>
                  </a:lnTo>
                  <a:lnTo>
                    <a:pt x="8778" y="6691"/>
                  </a:lnTo>
                  <a:lnTo>
                    <a:pt x="10731" y="8260"/>
                  </a:lnTo>
                  <a:lnTo>
                    <a:pt x="10445" y="8849"/>
                  </a:lnTo>
                  <a:close/>
                  <a:moveTo>
                    <a:pt x="2036" y="4073"/>
                  </a:moveTo>
                  <a:lnTo>
                    <a:pt x="6400" y="6691"/>
                  </a:lnTo>
                  <a:lnTo>
                    <a:pt x="10764" y="4073"/>
                  </a:lnTo>
                  <a:lnTo>
                    <a:pt x="10764" y="4655"/>
                  </a:lnTo>
                  <a:lnTo>
                    <a:pt x="6400" y="7273"/>
                  </a:lnTo>
                  <a:lnTo>
                    <a:pt x="2036" y="4655"/>
                  </a:lnTo>
                  <a:lnTo>
                    <a:pt x="2036" y="4073"/>
                  </a:lnTo>
                  <a:close/>
                  <a:moveTo>
                    <a:pt x="2128" y="8731"/>
                  </a:moveTo>
                  <a:lnTo>
                    <a:pt x="1843" y="8142"/>
                  </a:lnTo>
                  <a:lnTo>
                    <a:pt x="3795" y="6573"/>
                  </a:lnTo>
                  <a:lnTo>
                    <a:pt x="4331" y="6875"/>
                  </a:lnTo>
                  <a:lnTo>
                    <a:pt x="2128" y="873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84" name="平行四边形 83">
              <a:extLst>
                <a:ext uri="{FF2B5EF4-FFF2-40B4-BE49-F238E27FC236}">
                  <a16:creationId xmlns:a16="http://schemas.microsoft.com/office/drawing/2014/main" id="{A305E57E-47A2-4012-86BC-A8049C4B6441}"/>
                </a:ext>
              </a:extLst>
            </p:cNvPr>
            <p:cNvSpPr/>
            <p:nvPr/>
          </p:nvSpPr>
          <p:spPr>
            <a:xfrm>
              <a:off x="661666" y="2152975"/>
              <a:ext cx="709778" cy="249132"/>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t>SMTP</a:t>
              </a:r>
              <a:endParaRPr lang="zh-CN" altLang="en-US" sz="1200" b="1" dirty="0"/>
            </a:p>
          </p:txBody>
        </p:sp>
      </p:grpSp>
      <p:grpSp>
        <p:nvGrpSpPr>
          <p:cNvPr id="106" name="Group 13">
            <a:extLst>
              <a:ext uri="{FF2B5EF4-FFF2-40B4-BE49-F238E27FC236}">
                <a16:creationId xmlns:a16="http://schemas.microsoft.com/office/drawing/2014/main" id="{CB3C2BEA-DB91-4B4F-9997-F27F49C3D092}"/>
              </a:ext>
            </a:extLst>
          </p:cNvPr>
          <p:cNvGrpSpPr/>
          <p:nvPr/>
        </p:nvGrpSpPr>
        <p:grpSpPr>
          <a:xfrm>
            <a:off x="359508" y="2904434"/>
            <a:ext cx="994236" cy="249132"/>
            <a:chOff x="378693" y="2684490"/>
            <a:chExt cx="994236" cy="249132"/>
          </a:xfrm>
        </p:grpSpPr>
        <p:sp>
          <p:nvSpPr>
            <p:cNvPr id="107" name="domain-registration_48708">
              <a:extLst>
                <a:ext uri="{FF2B5EF4-FFF2-40B4-BE49-F238E27FC236}">
                  <a16:creationId xmlns:a16="http://schemas.microsoft.com/office/drawing/2014/main" id="{545DAAF6-F395-4696-8884-1695561F67CB}"/>
                </a:ext>
              </a:extLst>
            </p:cNvPr>
            <p:cNvSpPr/>
            <p:nvPr/>
          </p:nvSpPr>
          <p:spPr>
            <a:xfrm>
              <a:off x="378693" y="2684490"/>
              <a:ext cx="249132" cy="249132"/>
            </a:xfrm>
            <a:custGeom>
              <a:avLst/>
              <a:gdLst>
                <a:gd name="T0" fmla="*/ 4569 w 9137"/>
                <a:gd name="T1" fmla="*/ 0 h 9137"/>
                <a:gd name="T2" fmla="*/ 0 w 9137"/>
                <a:gd name="T3" fmla="*/ 4569 h 9137"/>
                <a:gd name="T4" fmla="*/ 4569 w 9137"/>
                <a:gd name="T5" fmla="*/ 9137 h 9137"/>
                <a:gd name="T6" fmla="*/ 9137 w 9137"/>
                <a:gd name="T7" fmla="*/ 4569 h 9137"/>
                <a:gd name="T8" fmla="*/ 4569 w 9137"/>
                <a:gd name="T9" fmla="*/ 0 h 9137"/>
                <a:gd name="T10" fmla="*/ 6909 w 9137"/>
                <a:gd name="T11" fmla="*/ 5354 h 9137"/>
                <a:gd name="T12" fmla="*/ 6046 w 9137"/>
                <a:gd name="T13" fmla="*/ 6092 h 9137"/>
                <a:gd name="T14" fmla="*/ 4675 w 9137"/>
                <a:gd name="T15" fmla="*/ 6092 h 9137"/>
                <a:gd name="T16" fmla="*/ 5285 w 9137"/>
                <a:gd name="T17" fmla="*/ 5420 h 9137"/>
                <a:gd name="T18" fmla="*/ 4878 w 9137"/>
                <a:gd name="T19" fmla="*/ 5414 h 9137"/>
                <a:gd name="T20" fmla="*/ 4874 w 9137"/>
                <a:gd name="T21" fmla="*/ 4592 h 9137"/>
                <a:gd name="T22" fmla="*/ 4340 w 9137"/>
                <a:gd name="T23" fmla="*/ 4596 h 9137"/>
                <a:gd name="T24" fmla="*/ 4340 w 9137"/>
                <a:gd name="T25" fmla="*/ 5416 h 9137"/>
                <a:gd name="T26" fmla="*/ 3924 w 9137"/>
                <a:gd name="T27" fmla="*/ 5412 h 9137"/>
                <a:gd name="T28" fmla="*/ 4675 w 9137"/>
                <a:gd name="T29" fmla="*/ 6089 h 9137"/>
                <a:gd name="T30" fmla="*/ 3056 w 9137"/>
                <a:gd name="T31" fmla="*/ 6092 h 9137"/>
                <a:gd name="T32" fmla="*/ 2226 w 9137"/>
                <a:gd name="T33" fmla="*/ 5308 h 9137"/>
                <a:gd name="T34" fmla="*/ 2990 w 9137"/>
                <a:gd name="T35" fmla="*/ 4383 h 9137"/>
                <a:gd name="T36" fmla="*/ 3273 w 9137"/>
                <a:gd name="T37" fmla="*/ 3783 h 9137"/>
                <a:gd name="T38" fmla="*/ 3941 w 9137"/>
                <a:gd name="T39" fmla="*/ 3833 h 9137"/>
                <a:gd name="T40" fmla="*/ 5169 w 9137"/>
                <a:gd name="T41" fmla="*/ 3056 h 9137"/>
                <a:gd name="T42" fmla="*/ 6178 w 9137"/>
                <a:gd name="T43" fmla="*/ 4388 h 9137"/>
                <a:gd name="T44" fmla="*/ 6909 w 9137"/>
                <a:gd name="T45" fmla="*/ 5354 h 9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37" h="9137">
                  <a:moveTo>
                    <a:pt x="4569" y="0"/>
                  </a:moveTo>
                  <a:cubicBezTo>
                    <a:pt x="2045" y="0"/>
                    <a:pt x="0" y="2046"/>
                    <a:pt x="0" y="4569"/>
                  </a:cubicBezTo>
                  <a:cubicBezTo>
                    <a:pt x="0" y="7092"/>
                    <a:pt x="2045" y="9137"/>
                    <a:pt x="4569" y="9137"/>
                  </a:cubicBezTo>
                  <a:cubicBezTo>
                    <a:pt x="7092" y="9137"/>
                    <a:pt x="9137" y="7092"/>
                    <a:pt x="9137" y="4569"/>
                  </a:cubicBezTo>
                  <a:cubicBezTo>
                    <a:pt x="9137" y="2045"/>
                    <a:pt x="7092" y="0"/>
                    <a:pt x="4569" y="0"/>
                  </a:cubicBezTo>
                  <a:close/>
                  <a:moveTo>
                    <a:pt x="6909" y="5354"/>
                  </a:moveTo>
                  <a:cubicBezTo>
                    <a:pt x="6803" y="6092"/>
                    <a:pt x="6046" y="6092"/>
                    <a:pt x="6046" y="6092"/>
                  </a:cubicBezTo>
                  <a:lnTo>
                    <a:pt x="4675" y="6092"/>
                  </a:lnTo>
                  <a:lnTo>
                    <a:pt x="5285" y="5420"/>
                  </a:lnTo>
                  <a:lnTo>
                    <a:pt x="4878" y="5414"/>
                  </a:lnTo>
                  <a:lnTo>
                    <a:pt x="4874" y="4592"/>
                  </a:lnTo>
                  <a:lnTo>
                    <a:pt x="4340" y="4596"/>
                  </a:lnTo>
                  <a:lnTo>
                    <a:pt x="4340" y="5416"/>
                  </a:lnTo>
                  <a:lnTo>
                    <a:pt x="3924" y="5412"/>
                  </a:lnTo>
                  <a:lnTo>
                    <a:pt x="4675" y="6089"/>
                  </a:lnTo>
                  <a:lnTo>
                    <a:pt x="3056" y="6092"/>
                  </a:lnTo>
                  <a:cubicBezTo>
                    <a:pt x="3056" y="6092"/>
                    <a:pt x="2243" y="6084"/>
                    <a:pt x="2226" y="5308"/>
                  </a:cubicBezTo>
                  <a:cubicBezTo>
                    <a:pt x="2226" y="4531"/>
                    <a:pt x="2990" y="4383"/>
                    <a:pt x="2990" y="4383"/>
                  </a:cubicBezTo>
                  <a:cubicBezTo>
                    <a:pt x="2990" y="4383"/>
                    <a:pt x="2929" y="3995"/>
                    <a:pt x="3273" y="3783"/>
                  </a:cubicBezTo>
                  <a:cubicBezTo>
                    <a:pt x="3658" y="3561"/>
                    <a:pt x="3941" y="3833"/>
                    <a:pt x="3941" y="3833"/>
                  </a:cubicBezTo>
                  <a:cubicBezTo>
                    <a:pt x="3941" y="3833"/>
                    <a:pt x="4228" y="2961"/>
                    <a:pt x="5169" y="3056"/>
                  </a:cubicBezTo>
                  <a:cubicBezTo>
                    <a:pt x="6267" y="3193"/>
                    <a:pt x="6178" y="4388"/>
                    <a:pt x="6178" y="4388"/>
                  </a:cubicBezTo>
                  <a:cubicBezTo>
                    <a:pt x="6178" y="4388"/>
                    <a:pt x="6960" y="4547"/>
                    <a:pt x="6909" y="535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8" name="平行四边形 107">
              <a:extLst>
                <a:ext uri="{FF2B5EF4-FFF2-40B4-BE49-F238E27FC236}">
                  <a16:creationId xmlns:a16="http://schemas.microsoft.com/office/drawing/2014/main" id="{6CAB9381-4925-40D0-9E12-61CA762ABFE1}"/>
                </a:ext>
              </a:extLst>
            </p:cNvPr>
            <p:cNvSpPr/>
            <p:nvPr/>
          </p:nvSpPr>
          <p:spPr>
            <a:xfrm>
              <a:off x="663151" y="2684490"/>
              <a:ext cx="709778" cy="249132"/>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200" b="1" dirty="0"/>
                <a:t>FTP</a:t>
              </a:r>
              <a:endParaRPr lang="zh-CN" altLang="en-US" sz="1200" b="1" dirty="0"/>
            </a:p>
          </p:txBody>
        </p:sp>
      </p:grpSp>
      <p:cxnSp>
        <p:nvCxnSpPr>
          <p:cNvPr id="29" name="直接箭头连接符 28">
            <a:extLst>
              <a:ext uri="{FF2B5EF4-FFF2-40B4-BE49-F238E27FC236}">
                <a16:creationId xmlns:a16="http://schemas.microsoft.com/office/drawing/2014/main" id="{DF97A16F-4D2D-475B-9E11-22639274055D}"/>
              </a:ext>
            </a:extLst>
          </p:cNvPr>
          <p:cNvCxnSpPr/>
          <p:nvPr/>
        </p:nvCxnSpPr>
        <p:spPr>
          <a:xfrm>
            <a:off x="1503776" y="2201976"/>
            <a:ext cx="0" cy="586212"/>
          </a:xfrm>
          <a:prstGeom prst="straightConnector1">
            <a:avLst/>
          </a:prstGeom>
          <a:ln w="25400">
            <a:solidFill>
              <a:schemeClr val="accent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09" name="组合 108">
            <a:extLst>
              <a:ext uri="{FF2B5EF4-FFF2-40B4-BE49-F238E27FC236}">
                <a16:creationId xmlns:a16="http://schemas.microsoft.com/office/drawing/2014/main" id="{5B88E9AE-2A9B-45DF-A91C-3A1999B6ED56}"/>
              </a:ext>
            </a:extLst>
          </p:cNvPr>
          <p:cNvGrpSpPr/>
          <p:nvPr/>
        </p:nvGrpSpPr>
        <p:grpSpPr>
          <a:xfrm>
            <a:off x="9700908" y="3473857"/>
            <a:ext cx="1961690" cy="2938139"/>
            <a:chOff x="9800114" y="1848477"/>
            <a:chExt cx="1961690" cy="2938139"/>
          </a:xfrm>
        </p:grpSpPr>
        <p:sp>
          <p:nvSpPr>
            <p:cNvPr id="110" name="矩形 109">
              <a:extLst>
                <a:ext uri="{FF2B5EF4-FFF2-40B4-BE49-F238E27FC236}">
                  <a16:creationId xmlns:a16="http://schemas.microsoft.com/office/drawing/2014/main" id="{9F8DFE7E-512F-4C18-92FA-C87361C85670}"/>
                </a:ext>
              </a:extLst>
            </p:cNvPr>
            <p:cNvSpPr/>
            <p:nvPr/>
          </p:nvSpPr>
          <p:spPr>
            <a:xfrm>
              <a:off x="9800116" y="4274746"/>
              <a:ext cx="1961688"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111" name="矩形 110">
              <a:extLst>
                <a:ext uri="{FF2B5EF4-FFF2-40B4-BE49-F238E27FC236}">
                  <a16:creationId xmlns:a16="http://schemas.microsoft.com/office/drawing/2014/main" id="{BE1492C4-6752-46ED-994E-A431B94E5979}"/>
                </a:ext>
              </a:extLst>
            </p:cNvPr>
            <p:cNvSpPr/>
            <p:nvPr/>
          </p:nvSpPr>
          <p:spPr>
            <a:xfrm>
              <a:off x="9800115" y="2737686"/>
              <a:ext cx="1961688"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112" name="矩形 111">
              <a:extLst>
                <a:ext uri="{FF2B5EF4-FFF2-40B4-BE49-F238E27FC236}">
                  <a16:creationId xmlns:a16="http://schemas.microsoft.com/office/drawing/2014/main" id="{DB2CC5B1-C508-4A95-9D25-8746E72A36BC}"/>
                </a:ext>
              </a:extLst>
            </p:cNvPr>
            <p:cNvSpPr/>
            <p:nvPr/>
          </p:nvSpPr>
          <p:spPr>
            <a:xfrm>
              <a:off x="9800116" y="3251006"/>
              <a:ext cx="1961688"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113" name="矩形 112">
              <a:extLst>
                <a:ext uri="{FF2B5EF4-FFF2-40B4-BE49-F238E27FC236}">
                  <a16:creationId xmlns:a16="http://schemas.microsoft.com/office/drawing/2014/main" id="{B538AA7D-D3B6-4250-B123-4637CC626277}"/>
                </a:ext>
              </a:extLst>
            </p:cNvPr>
            <p:cNvSpPr/>
            <p:nvPr/>
          </p:nvSpPr>
          <p:spPr>
            <a:xfrm>
              <a:off x="9800116" y="3762876"/>
              <a:ext cx="1961688"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114" name="矩形 113">
              <a:extLst>
                <a:ext uri="{FF2B5EF4-FFF2-40B4-BE49-F238E27FC236}">
                  <a16:creationId xmlns:a16="http://schemas.microsoft.com/office/drawing/2014/main" id="{BAE2A504-EA44-479D-A3F8-7C7BD6742790}"/>
                </a:ext>
              </a:extLst>
            </p:cNvPr>
            <p:cNvSpPr/>
            <p:nvPr/>
          </p:nvSpPr>
          <p:spPr>
            <a:xfrm>
              <a:off x="9800114" y="2224249"/>
              <a:ext cx="1961688"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115" name="文本框 114">
              <a:extLst>
                <a:ext uri="{FF2B5EF4-FFF2-40B4-BE49-F238E27FC236}">
                  <a16:creationId xmlns:a16="http://schemas.microsoft.com/office/drawing/2014/main" id="{44915388-F870-4003-A22D-E57F31807A37}"/>
                </a:ext>
              </a:extLst>
            </p:cNvPr>
            <p:cNvSpPr txBox="1"/>
            <p:nvPr/>
          </p:nvSpPr>
          <p:spPr>
            <a:xfrm>
              <a:off x="9800114" y="1848477"/>
              <a:ext cx="1961688" cy="369332"/>
            </a:xfrm>
            <a:prstGeom prst="rect">
              <a:avLst/>
            </a:prstGeom>
            <a:noFill/>
          </p:spPr>
          <p:txBody>
            <a:bodyPr wrap="square" rtlCol="0">
              <a:spAutoFit/>
            </a:bodyPr>
            <a:lstStyle/>
            <a:p>
              <a:pPr algn="ctr"/>
              <a:r>
                <a:rPr lang="zh-CN" altLang="en-US" b="1" dirty="0"/>
                <a:t>原理体系结构</a:t>
              </a:r>
            </a:p>
          </p:txBody>
        </p:sp>
      </p:grpSp>
      <p:grpSp>
        <p:nvGrpSpPr>
          <p:cNvPr id="116" name="组合 115">
            <a:extLst>
              <a:ext uri="{FF2B5EF4-FFF2-40B4-BE49-F238E27FC236}">
                <a16:creationId xmlns:a16="http://schemas.microsoft.com/office/drawing/2014/main" id="{50EF76A5-D768-4C33-8DA9-CCA7E5DBC412}"/>
              </a:ext>
            </a:extLst>
          </p:cNvPr>
          <p:cNvGrpSpPr/>
          <p:nvPr/>
        </p:nvGrpSpPr>
        <p:grpSpPr>
          <a:xfrm>
            <a:off x="8189843" y="3849629"/>
            <a:ext cx="1528600" cy="1852108"/>
            <a:chOff x="6424658" y="3529469"/>
            <a:chExt cx="1528600" cy="2187472"/>
          </a:xfrm>
        </p:grpSpPr>
        <p:cxnSp>
          <p:nvCxnSpPr>
            <p:cNvPr id="117" name="直接连接符 116">
              <a:extLst>
                <a:ext uri="{FF2B5EF4-FFF2-40B4-BE49-F238E27FC236}">
                  <a16:creationId xmlns:a16="http://schemas.microsoft.com/office/drawing/2014/main" id="{8995795C-EDC9-45FB-A72F-DF0CA314728D}"/>
                </a:ext>
              </a:extLst>
            </p:cNvPr>
            <p:cNvCxnSpPr>
              <a:cxnSpLocks/>
            </p:cNvCxnSpPr>
            <p:nvPr/>
          </p:nvCxnSpPr>
          <p:spPr>
            <a:xfrm flipV="1">
              <a:off x="6424658" y="3529469"/>
              <a:ext cx="1528600" cy="92144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0BC8C6DE-C270-42E5-976D-6C87F5A314F5}"/>
                </a:ext>
              </a:extLst>
            </p:cNvPr>
            <p:cNvCxnSpPr>
              <a:cxnSpLocks/>
            </p:cNvCxnSpPr>
            <p:nvPr/>
          </p:nvCxnSpPr>
          <p:spPr>
            <a:xfrm flipV="1">
              <a:off x="6424658" y="4134023"/>
              <a:ext cx="1504944" cy="1582918"/>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9943217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35"/>
                                        </p:tgtEl>
                                        <p:attrNameLst>
                                          <p:attrName>style.visibility</p:attrName>
                                        </p:attrNameLst>
                                      </p:cBhvr>
                                      <p:to>
                                        <p:strVal val="visible"/>
                                      </p:to>
                                    </p:set>
                                    <p:animEffect transition="in" filter="wipe(up)">
                                      <p:cBhvr>
                                        <p:cTn id="7" dur="1000"/>
                                        <p:tgtEl>
                                          <p:spTgt spid="13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138"/>
                                        </p:tgtEl>
                                        <p:attrNameLst>
                                          <p:attrName>style.visibility</p:attrName>
                                        </p:attrNameLst>
                                      </p:cBhvr>
                                      <p:to>
                                        <p:strVal val="visible"/>
                                      </p:to>
                                    </p:set>
                                    <p:anim calcmode="lin" valueType="num">
                                      <p:cBhvr>
                                        <p:cTn id="12" dur="500" fill="hold"/>
                                        <p:tgtEl>
                                          <p:spTgt spid="138"/>
                                        </p:tgtEl>
                                        <p:attrNameLst>
                                          <p:attrName>ppt_w</p:attrName>
                                        </p:attrNameLst>
                                      </p:cBhvr>
                                      <p:tavLst>
                                        <p:tav tm="0">
                                          <p:val>
                                            <p:fltVal val="0"/>
                                          </p:val>
                                        </p:tav>
                                        <p:tav tm="100000">
                                          <p:val>
                                            <p:strVal val="#ppt_w"/>
                                          </p:val>
                                        </p:tav>
                                      </p:tavLst>
                                    </p:anim>
                                    <p:anim calcmode="lin" valueType="num">
                                      <p:cBhvr>
                                        <p:cTn id="13" dur="500" fill="hold"/>
                                        <p:tgtEl>
                                          <p:spTgt spid="138"/>
                                        </p:tgtEl>
                                        <p:attrNameLst>
                                          <p:attrName>ppt_h</p:attrName>
                                        </p:attrNameLst>
                                      </p:cBhvr>
                                      <p:tavLst>
                                        <p:tav tm="0">
                                          <p:val>
                                            <p:fltVal val="0"/>
                                          </p:val>
                                        </p:tav>
                                        <p:tav tm="100000">
                                          <p:val>
                                            <p:strVal val="#ppt_h"/>
                                          </p:val>
                                        </p:tav>
                                      </p:tavLst>
                                    </p:anim>
                                    <p:animEffect transition="in" filter="fade">
                                      <p:cBhvr>
                                        <p:cTn id="14" dur="500"/>
                                        <p:tgtEl>
                                          <p:spTgt spid="138"/>
                                        </p:tgtEl>
                                      </p:cBhvr>
                                    </p:animEffect>
                                  </p:childTnLst>
                                </p:cTn>
                              </p:par>
                            </p:childTnLst>
                          </p:cTn>
                        </p:par>
                        <p:par>
                          <p:cTn id="15" fill="hold">
                            <p:stCondLst>
                              <p:cond delay="500"/>
                            </p:stCondLst>
                            <p:childTnLst>
                              <p:par>
                                <p:cTn id="16" presetID="1" presetClass="entr" presetSubtype="0" fill="hold" grpId="0" nodeType="afterEffect">
                                  <p:stCondLst>
                                    <p:cond delay="0"/>
                                  </p:stCondLst>
                                  <p:iterate type="lt">
                                    <p:tmAbs val="100"/>
                                  </p:iterate>
                                  <p:childTnLst>
                                    <p:set>
                                      <p:cBhvr>
                                        <p:cTn id="17" dur="1" fill="hold">
                                          <p:stCondLst>
                                            <p:cond delay="0"/>
                                          </p:stCondLst>
                                        </p:cTn>
                                        <p:tgtEl>
                                          <p:spTgt spid="139"/>
                                        </p:tgtEl>
                                        <p:attrNameLst>
                                          <p:attrName>style.visibility</p:attrName>
                                        </p:attrNameLst>
                                      </p:cBhvr>
                                      <p:to>
                                        <p:strVal val="visible"/>
                                      </p:to>
                                    </p:set>
                                  </p:childTnLst>
                                </p:cTn>
                              </p:par>
                              <p:par>
                                <p:cTn id="18" presetID="53" presetClass="entr" presetSubtype="16" fill="hold" nodeType="withEffect">
                                  <p:stCondLst>
                                    <p:cond delay="0"/>
                                  </p:stCondLst>
                                  <p:childTnLst>
                                    <p:set>
                                      <p:cBhvr>
                                        <p:cTn id="19" dur="1" fill="hold">
                                          <p:stCondLst>
                                            <p:cond delay="0"/>
                                          </p:stCondLst>
                                        </p:cTn>
                                        <p:tgtEl>
                                          <p:spTgt spid="29"/>
                                        </p:tgtEl>
                                        <p:attrNameLst>
                                          <p:attrName>style.visibility</p:attrName>
                                        </p:attrNameLst>
                                      </p:cBhvr>
                                      <p:to>
                                        <p:strVal val="visible"/>
                                      </p:to>
                                    </p:set>
                                    <p:anim calcmode="lin" valueType="num">
                                      <p:cBhvr>
                                        <p:cTn id="20" dur="500" fill="hold"/>
                                        <p:tgtEl>
                                          <p:spTgt spid="29"/>
                                        </p:tgtEl>
                                        <p:attrNameLst>
                                          <p:attrName>ppt_w</p:attrName>
                                        </p:attrNameLst>
                                      </p:cBhvr>
                                      <p:tavLst>
                                        <p:tav tm="0">
                                          <p:val>
                                            <p:fltVal val="0"/>
                                          </p:val>
                                        </p:tav>
                                        <p:tav tm="100000">
                                          <p:val>
                                            <p:strVal val="#ppt_w"/>
                                          </p:val>
                                        </p:tav>
                                      </p:tavLst>
                                    </p:anim>
                                    <p:anim calcmode="lin" valueType="num">
                                      <p:cBhvr>
                                        <p:cTn id="21" dur="500" fill="hold"/>
                                        <p:tgtEl>
                                          <p:spTgt spid="29"/>
                                        </p:tgtEl>
                                        <p:attrNameLst>
                                          <p:attrName>ppt_h</p:attrName>
                                        </p:attrNameLst>
                                      </p:cBhvr>
                                      <p:tavLst>
                                        <p:tav tm="0">
                                          <p:val>
                                            <p:fltVal val="0"/>
                                          </p:val>
                                        </p:tav>
                                        <p:tav tm="100000">
                                          <p:val>
                                            <p:strVal val="#ppt_h"/>
                                          </p:val>
                                        </p:tav>
                                      </p:tavLst>
                                    </p:anim>
                                    <p:animEffect transition="in" filter="fade">
                                      <p:cBhvr>
                                        <p:cTn id="22" dur="500"/>
                                        <p:tgtEl>
                                          <p:spTgt spid="29"/>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2"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p:tgtEl>
                                          <p:spTgt spid="10"/>
                                        </p:tgtEl>
                                        <p:attrNameLst>
                                          <p:attrName>ppt_x</p:attrName>
                                        </p:attrNameLst>
                                      </p:cBhvr>
                                      <p:tavLst>
                                        <p:tav tm="0">
                                          <p:val>
                                            <p:strVal val="#ppt_x+#ppt_w*1.125000"/>
                                          </p:val>
                                        </p:tav>
                                        <p:tav tm="100000">
                                          <p:val>
                                            <p:strVal val="#ppt_x"/>
                                          </p:val>
                                        </p:tav>
                                      </p:tavLst>
                                    </p:anim>
                                    <p:animEffect transition="in" filter="wipe(left)">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2" fill="hold" nodeType="click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p:tgtEl>
                                          <p:spTgt spid="12"/>
                                        </p:tgtEl>
                                        <p:attrNameLst>
                                          <p:attrName>ppt_x</p:attrName>
                                        </p:attrNameLst>
                                      </p:cBhvr>
                                      <p:tavLst>
                                        <p:tav tm="0">
                                          <p:val>
                                            <p:strVal val="#ppt_x+#ppt_w*1.125000"/>
                                          </p:val>
                                        </p:tav>
                                        <p:tav tm="100000">
                                          <p:val>
                                            <p:strVal val="#ppt_x"/>
                                          </p:val>
                                        </p:tav>
                                      </p:tavLst>
                                    </p:anim>
                                    <p:animEffect transition="in" filter="wipe(left)">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12" presetClass="entr" presetSubtype="2" fill="hold" nodeType="clickEffect">
                                  <p:stCondLst>
                                    <p:cond delay="0"/>
                                  </p:stCondLst>
                                  <p:childTnLst>
                                    <p:set>
                                      <p:cBhvr>
                                        <p:cTn id="38" dur="1" fill="hold">
                                          <p:stCondLst>
                                            <p:cond delay="0"/>
                                          </p:stCondLst>
                                        </p:cTn>
                                        <p:tgtEl>
                                          <p:spTgt spid="106"/>
                                        </p:tgtEl>
                                        <p:attrNameLst>
                                          <p:attrName>style.visibility</p:attrName>
                                        </p:attrNameLst>
                                      </p:cBhvr>
                                      <p:to>
                                        <p:strVal val="visible"/>
                                      </p:to>
                                    </p:set>
                                    <p:anim calcmode="lin" valueType="num">
                                      <p:cBhvr additive="base">
                                        <p:cTn id="39" dur="500"/>
                                        <p:tgtEl>
                                          <p:spTgt spid="106"/>
                                        </p:tgtEl>
                                        <p:attrNameLst>
                                          <p:attrName>ppt_x</p:attrName>
                                        </p:attrNameLst>
                                      </p:cBhvr>
                                      <p:tavLst>
                                        <p:tav tm="0">
                                          <p:val>
                                            <p:strVal val="#ppt_x+#ppt_w*1.125000"/>
                                          </p:val>
                                        </p:tav>
                                        <p:tav tm="100000">
                                          <p:val>
                                            <p:strVal val="#ppt_x"/>
                                          </p:val>
                                        </p:tav>
                                      </p:tavLst>
                                    </p:anim>
                                    <p:animEffect transition="in" filter="wipe(left)">
                                      <p:cBhvr>
                                        <p:cTn id="40" dur="500"/>
                                        <p:tgtEl>
                                          <p:spTgt spid="106"/>
                                        </p:tgtEl>
                                      </p:cBhvr>
                                    </p:animEffect>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grpId="0" nodeType="clickEffect">
                                  <p:stCondLst>
                                    <p:cond delay="0"/>
                                  </p:stCondLst>
                                  <p:childTnLst>
                                    <p:set>
                                      <p:cBhvr>
                                        <p:cTn id="44" dur="1" fill="hold">
                                          <p:stCondLst>
                                            <p:cond delay="0"/>
                                          </p:stCondLst>
                                        </p:cTn>
                                        <p:tgtEl>
                                          <p:spTgt spid="140"/>
                                        </p:tgtEl>
                                        <p:attrNameLst>
                                          <p:attrName>style.visibility</p:attrName>
                                        </p:attrNameLst>
                                      </p:cBhvr>
                                      <p:to>
                                        <p:strVal val="visible"/>
                                      </p:to>
                                    </p:set>
                                    <p:anim calcmode="lin" valueType="num">
                                      <p:cBhvr>
                                        <p:cTn id="45" dur="500" fill="hold"/>
                                        <p:tgtEl>
                                          <p:spTgt spid="140"/>
                                        </p:tgtEl>
                                        <p:attrNameLst>
                                          <p:attrName>ppt_w</p:attrName>
                                        </p:attrNameLst>
                                      </p:cBhvr>
                                      <p:tavLst>
                                        <p:tav tm="0">
                                          <p:val>
                                            <p:fltVal val="0"/>
                                          </p:val>
                                        </p:tav>
                                        <p:tav tm="100000">
                                          <p:val>
                                            <p:strVal val="#ppt_w"/>
                                          </p:val>
                                        </p:tav>
                                      </p:tavLst>
                                    </p:anim>
                                    <p:anim calcmode="lin" valueType="num">
                                      <p:cBhvr>
                                        <p:cTn id="46" dur="500" fill="hold"/>
                                        <p:tgtEl>
                                          <p:spTgt spid="140"/>
                                        </p:tgtEl>
                                        <p:attrNameLst>
                                          <p:attrName>ppt_h</p:attrName>
                                        </p:attrNameLst>
                                      </p:cBhvr>
                                      <p:tavLst>
                                        <p:tav tm="0">
                                          <p:val>
                                            <p:fltVal val="0"/>
                                          </p:val>
                                        </p:tav>
                                        <p:tav tm="100000">
                                          <p:val>
                                            <p:strVal val="#ppt_h"/>
                                          </p:val>
                                        </p:tav>
                                      </p:tavLst>
                                    </p:anim>
                                    <p:animEffect transition="in" filter="fade">
                                      <p:cBhvr>
                                        <p:cTn id="47" dur="500"/>
                                        <p:tgtEl>
                                          <p:spTgt spid="140"/>
                                        </p:tgtEl>
                                      </p:cBhvr>
                                    </p:animEffect>
                                  </p:childTnLst>
                                </p:cTn>
                              </p:par>
                            </p:childTnLst>
                          </p:cTn>
                        </p:par>
                        <p:par>
                          <p:cTn id="48" fill="hold">
                            <p:stCondLst>
                              <p:cond delay="500"/>
                            </p:stCondLst>
                            <p:childTnLst>
                              <p:par>
                                <p:cTn id="49" presetID="1" presetClass="entr" presetSubtype="0" fill="hold" grpId="0" nodeType="afterEffect">
                                  <p:stCondLst>
                                    <p:cond delay="0"/>
                                  </p:stCondLst>
                                  <p:iterate type="lt">
                                    <p:tmAbs val="100"/>
                                  </p:iterate>
                                  <p:childTnLst>
                                    <p:set>
                                      <p:cBhvr>
                                        <p:cTn id="50" dur="1" fill="hold">
                                          <p:stCondLst>
                                            <p:cond delay="0"/>
                                          </p:stCondLst>
                                        </p:cTn>
                                        <p:tgtEl>
                                          <p:spTgt spid="14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nodeType="clickEffect">
                                  <p:stCondLst>
                                    <p:cond delay="0"/>
                                  </p:stCondLst>
                                  <p:childTnLst>
                                    <p:set>
                                      <p:cBhvr>
                                        <p:cTn id="54" dur="1" fill="hold">
                                          <p:stCondLst>
                                            <p:cond delay="0"/>
                                          </p:stCondLst>
                                        </p:cTn>
                                        <p:tgtEl>
                                          <p:spTgt spid="109"/>
                                        </p:tgtEl>
                                        <p:attrNameLst>
                                          <p:attrName>style.visibility</p:attrName>
                                        </p:attrNameLst>
                                      </p:cBhvr>
                                      <p:to>
                                        <p:strVal val="visible"/>
                                      </p:to>
                                    </p:set>
                                    <p:animEffect transition="in" filter="wipe(down)">
                                      <p:cBhvr>
                                        <p:cTn id="55" dur="1000"/>
                                        <p:tgtEl>
                                          <p:spTgt spid="109"/>
                                        </p:tgtEl>
                                      </p:cBhvr>
                                    </p:animEffect>
                                  </p:childTnLst>
                                </p:cTn>
                              </p:par>
                            </p:childTnLst>
                          </p:cTn>
                        </p:par>
                        <p:par>
                          <p:cTn id="56" fill="hold">
                            <p:stCondLst>
                              <p:cond delay="1000"/>
                            </p:stCondLst>
                            <p:childTnLst>
                              <p:par>
                                <p:cTn id="57" presetID="22" presetClass="entr" presetSubtype="8" fill="hold" nodeType="afterEffect">
                                  <p:stCondLst>
                                    <p:cond delay="200"/>
                                  </p:stCondLst>
                                  <p:childTnLst>
                                    <p:set>
                                      <p:cBhvr>
                                        <p:cTn id="58" dur="1" fill="hold">
                                          <p:stCondLst>
                                            <p:cond delay="0"/>
                                          </p:stCondLst>
                                        </p:cTn>
                                        <p:tgtEl>
                                          <p:spTgt spid="116"/>
                                        </p:tgtEl>
                                        <p:attrNameLst>
                                          <p:attrName>style.visibility</p:attrName>
                                        </p:attrNameLst>
                                      </p:cBhvr>
                                      <p:to>
                                        <p:strVal val="visible"/>
                                      </p:to>
                                    </p:set>
                                    <p:animEffect transition="in" filter="wipe(left)">
                                      <p:cBhvr>
                                        <p:cTn id="59" dur="10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p:bldP spid="139" grpId="0"/>
      <p:bldP spid="140" grpId="0" animBg="1"/>
      <p:bldP spid="141" grpId="0"/>
    </p:bld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文本框 71">
            <a:extLst>
              <a:ext uri="{FF2B5EF4-FFF2-40B4-BE49-F238E27FC236}">
                <a16:creationId xmlns:a16="http://schemas.microsoft.com/office/drawing/2014/main" id="{E4D1E2B7-C7EF-4B1F-9299-63794F6B42F3}"/>
              </a:ext>
            </a:extLst>
          </p:cNvPr>
          <p:cNvSpPr txBox="1"/>
          <p:nvPr/>
        </p:nvSpPr>
        <p:spPr>
          <a:xfrm>
            <a:off x="4142670" y="4799416"/>
            <a:ext cx="6760557" cy="400110"/>
          </a:xfrm>
          <a:prstGeom prst="rect">
            <a:avLst/>
          </a:prstGeom>
          <a:noFill/>
        </p:spPr>
        <p:txBody>
          <a:bodyPr wrap="square" rtlCol="0">
            <a:spAutoFit/>
          </a:bodyPr>
          <a:lstStyle/>
          <a:p>
            <a:r>
              <a:rPr lang="zh-CN" altLang="en-US" sz="2000" b="1" dirty="0"/>
              <a:t>解决使用何种信号来表示比特</a:t>
            </a:r>
            <a:r>
              <a:rPr lang="en-US" altLang="zh-CN" sz="2000" b="1" dirty="0"/>
              <a:t>0</a:t>
            </a:r>
            <a:r>
              <a:rPr lang="zh-CN" altLang="en-US" sz="2000" b="1" dirty="0"/>
              <a:t>和</a:t>
            </a:r>
            <a:r>
              <a:rPr lang="en-US" altLang="zh-CN" sz="2000" b="1" dirty="0"/>
              <a:t>1</a:t>
            </a:r>
            <a:r>
              <a:rPr lang="zh-CN" altLang="en-US" sz="2000" b="1" dirty="0"/>
              <a:t>的问题</a:t>
            </a:r>
          </a:p>
        </p:txBody>
      </p:sp>
      <p:sp>
        <p:nvSpPr>
          <p:cNvPr id="73" name="文本框 72">
            <a:extLst>
              <a:ext uri="{FF2B5EF4-FFF2-40B4-BE49-F238E27FC236}">
                <a16:creationId xmlns:a16="http://schemas.microsoft.com/office/drawing/2014/main" id="{C1286875-3006-4600-87B0-74A7B3C69B3E}"/>
              </a:ext>
            </a:extLst>
          </p:cNvPr>
          <p:cNvSpPr txBox="1"/>
          <p:nvPr/>
        </p:nvSpPr>
        <p:spPr>
          <a:xfrm>
            <a:off x="4142669" y="4172894"/>
            <a:ext cx="6760557" cy="400110"/>
          </a:xfrm>
          <a:prstGeom prst="rect">
            <a:avLst/>
          </a:prstGeom>
          <a:noFill/>
        </p:spPr>
        <p:txBody>
          <a:bodyPr wrap="square" rtlCol="0">
            <a:spAutoFit/>
          </a:bodyPr>
          <a:lstStyle/>
          <a:p>
            <a:r>
              <a:rPr lang="zh-CN" altLang="en-US" sz="2000" b="1" dirty="0"/>
              <a:t>解决数据包在一个网络或一段链路上传输的问题</a:t>
            </a:r>
          </a:p>
        </p:txBody>
      </p:sp>
      <p:sp>
        <p:nvSpPr>
          <p:cNvPr id="74" name="文本框 73">
            <a:extLst>
              <a:ext uri="{FF2B5EF4-FFF2-40B4-BE49-F238E27FC236}">
                <a16:creationId xmlns:a16="http://schemas.microsoft.com/office/drawing/2014/main" id="{792BBB80-686E-4AE3-AE55-D89892F630BD}"/>
              </a:ext>
            </a:extLst>
          </p:cNvPr>
          <p:cNvSpPr txBox="1"/>
          <p:nvPr/>
        </p:nvSpPr>
        <p:spPr>
          <a:xfrm>
            <a:off x="4142668" y="3532561"/>
            <a:ext cx="6760557" cy="400110"/>
          </a:xfrm>
          <a:prstGeom prst="rect">
            <a:avLst/>
          </a:prstGeom>
          <a:noFill/>
        </p:spPr>
        <p:txBody>
          <a:bodyPr wrap="square" rtlCol="0">
            <a:spAutoFit/>
          </a:bodyPr>
          <a:lstStyle/>
          <a:p>
            <a:r>
              <a:rPr lang="zh-CN" altLang="en-US" sz="2000" b="1" dirty="0"/>
              <a:t>解决数据包在多个网络之间传输和路由的问题</a:t>
            </a:r>
          </a:p>
        </p:txBody>
      </p:sp>
      <p:sp>
        <p:nvSpPr>
          <p:cNvPr id="75" name="文本框 74">
            <a:extLst>
              <a:ext uri="{FF2B5EF4-FFF2-40B4-BE49-F238E27FC236}">
                <a16:creationId xmlns:a16="http://schemas.microsoft.com/office/drawing/2014/main" id="{F9AB82D6-FF21-4233-958C-CF7CA761870D}"/>
              </a:ext>
            </a:extLst>
          </p:cNvPr>
          <p:cNvSpPr txBox="1"/>
          <p:nvPr/>
        </p:nvSpPr>
        <p:spPr>
          <a:xfrm>
            <a:off x="4142667" y="2892228"/>
            <a:ext cx="6760557" cy="400110"/>
          </a:xfrm>
          <a:prstGeom prst="rect">
            <a:avLst/>
          </a:prstGeom>
          <a:noFill/>
        </p:spPr>
        <p:txBody>
          <a:bodyPr wrap="square" rtlCol="0">
            <a:spAutoFit/>
          </a:bodyPr>
          <a:lstStyle/>
          <a:p>
            <a:r>
              <a:rPr lang="zh-CN" altLang="en-US" sz="2000" b="1" dirty="0"/>
              <a:t>解决进程之间基于网络的通信问题</a:t>
            </a:r>
          </a:p>
        </p:txBody>
      </p:sp>
      <p:sp>
        <p:nvSpPr>
          <p:cNvPr id="76" name="文本框 75">
            <a:extLst>
              <a:ext uri="{FF2B5EF4-FFF2-40B4-BE49-F238E27FC236}">
                <a16:creationId xmlns:a16="http://schemas.microsoft.com/office/drawing/2014/main" id="{40B17387-1E2B-4EDA-8CAA-4F9C046E0392}"/>
              </a:ext>
            </a:extLst>
          </p:cNvPr>
          <p:cNvSpPr txBox="1"/>
          <p:nvPr/>
        </p:nvSpPr>
        <p:spPr>
          <a:xfrm>
            <a:off x="4142666" y="2242467"/>
            <a:ext cx="6760557" cy="400110"/>
          </a:xfrm>
          <a:prstGeom prst="rect">
            <a:avLst/>
          </a:prstGeom>
          <a:noFill/>
        </p:spPr>
        <p:txBody>
          <a:bodyPr wrap="square" rtlCol="0">
            <a:spAutoFit/>
          </a:bodyPr>
          <a:lstStyle/>
          <a:p>
            <a:r>
              <a:rPr lang="zh-CN" altLang="en-US" sz="2000" b="1" dirty="0"/>
              <a:t>解决通过应用进程的交互来实现特定网络应用的问题</a:t>
            </a:r>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sp>
        <p:nvSpPr>
          <p:cNvPr id="64" name="矩形 63">
            <a:extLst>
              <a:ext uri="{FF2B5EF4-FFF2-40B4-BE49-F238E27FC236}">
                <a16:creationId xmlns:a16="http://schemas.microsoft.com/office/drawing/2014/main" id="{B0478DD3-3AE3-4BD7-BD6C-52A11C42C55D}"/>
              </a:ext>
            </a:extLst>
          </p:cNvPr>
          <p:cNvSpPr/>
          <p:nvPr/>
        </p:nvSpPr>
        <p:spPr>
          <a:xfrm>
            <a:off x="1689968" y="4678974"/>
            <a:ext cx="1961688" cy="649761"/>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物理层</a:t>
            </a:r>
          </a:p>
        </p:txBody>
      </p:sp>
      <p:sp>
        <p:nvSpPr>
          <p:cNvPr id="65" name="矩形 64">
            <a:extLst>
              <a:ext uri="{FF2B5EF4-FFF2-40B4-BE49-F238E27FC236}">
                <a16:creationId xmlns:a16="http://schemas.microsoft.com/office/drawing/2014/main" id="{69953A78-3642-4D1D-B648-DA77AE92C6EB}"/>
              </a:ext>
            </a:extLst>
          </p:cNvPr>
          <p:cNvSpPr/>
          <p:nvPr/>
        </p:nvSpPr>
        <p:spPr>
          <a:xfrm>
            <a:off x="1689968" y="2767403"/>
            <a:ext cx="1961688" cy="64976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运输层</a:t>
            </a:r>
          </a:p>
        </p:txBody>
      </p:sp>
      <p:sp>
        <p:nvSpPr>
          <p:cNvPr id="66" name="矩形 65">
            <a:extLst>
              <a:ext uri="{FF2B5EF4-FFF2-40B4-BE49-F238E27FC236}">
                <a16:creationId xmlns:a16="http://schemas.microsoft.com/office/drawing/2014/main" id="{7E772E41-472B-49C4-8685-6D6A9794EE43}"/>
              </a:ext>
            </a:extLst>
          </p:cNvPr>
          <p:cNvSpPr/>
          <p:nvPr/>
        </p:nvSpPr>
        <p:spPr>
          <a:xfrm>
            <a:off x="1689968" y="3407736"/>
            <a:ext cx="1961688" cy="649761"/>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网络层</a:t>
            </a:r>
          </a:p>
        </p:txBody>
      </p:sp>
      <p:sp>
        <p:nvSpPr>
          <p:cNvPr id="69" name="矩形 68">
            <a:extLst>
              <a:ext uri="{FF2B5EF4-FFF2-40B4-BE49-F238E27FC236}">
                <a16:creationId xmlns:a16="http://schemas.microsoft.com/office/drawing/2014/main" id="{F1DD66E9-7294-4D03-89EC-58D4A5986006}"/>
              </a:ext>
            </a:extLst>
          </p:cNvPr>
          <p:cNvSpPr/>
          <p:nvPr/>
        </p:nvSpPr>
        <p:spPr>
          <a:xfrm>
            <a:off x="1689968" y="4048069"/>
            <a:ext cx="1961688" cy="649761"/>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数据链路层</a:t>
            </a:r>
          </a:p>
        </p:txBody>
      </p:sp>
      <p:sp>
        <p:nvSpPr>
          <p:cNvPr id="70" name="矩形 69">
            <a:extLst>
              <a:ext uri="{FF2B5EF4-FFF2-40B4-BE49-F238E27FC236}">
                <a16:creationId xmlns:a16="http://schemas.microsoft.com/office/drawing/2014/main" id="{7FBFC737-530D-42B6-80CA-DDBF5E1476F0}"/>
              </a:ext>
            </a:extLst>
          </p:cNvPr>
          <p:cNvSpPr/>
          <p:nvPr/>
        </p:nvSpPr>
        <p:spPr>
          <a:xfrm>
            <a:off x="1689968" y="2117642"/>
            <a:ext cx="1961688" cy="649761"/>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应用层</a:t>
            </a:r>
          </a:p>
        </p:txBody>
      </p:sp>
      <p:sp>
        <p:nvSpPr>
          <p:cNvPr id="71" name="文本框 70">
            <a:extLst>
              <a:ext uri="{FF2B5EF4-FFF2-40B4-BE49-F238E27FC236}">
                <a16:creationId xmlns:a16="http://schemas.microsoft.com/office/drawing/2014/main" id="{074FE6DD-857F-45A3-903B-AF4862789C4A}"/>
              </a:ext>
            </a:extLst>
          </p:cNvPr>
          <p:cNvSpPr txBox="1"/>
          <p:nvPr/>
        </p:nvSpPr>
        <p:spPr>
          <a:xfrm>
            <a:off x="1689968" y="1679199"/>
            <a:ext cx="1961688" cy="400110"/>
          </a:xfrm>
          <a:prstGeom prst="rect">
            <a:avLst/>
          </a:prstGeom>
          <a:noFill/>
        </p:spPr>
        <p:txBody>
          <a:bodyPr wrap="square" rtlCol="0">
            <a:spAutoFit/>
          </a:bodyPr>
          <a:lstStyle/>
          <a:p>
            <a:pPr algn="ctr"/>
            <a:r>
              <a:rPr lang="zh-CN" altLang="en-US" sz="2000" b="1" dirty="0"/>
              <a:t>原理体系结构</a:t>
            </a:r>
          </a:p>
        </p:txBody>
      </p:sp>
    </p:spTree>
    <p:custDataLst>
      <p:tags r:id="rId1"/>
    </p:custDataLst>
    <p:extLst>
      <p:ext uri="{BB962C8B-B14F-4D97-AF65-F5344CB8AC3E}">
        <p14:creationId xmlns:p14="http://schemas.microsoft.com/office/powerpoint/2010/main" val="26878816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1000"/>
                                        <p:tgtEl>
                                          <p:spTgt spid="64"/>
                                        </p:tgtEl>
                                      </p:cBhvr>
                                    </p:animEffect>
                                    <p:anim calcmode="lin" valueType="num">
                                      <p:cBhvr>
                                        <p:cTn id="8" dur="1000" fill="hold"/>
                                        <p:tgtEl>
                                          <p:spTgt spid="64"/>
                                        </p:tgtEl>
                                        <p:attrNameLst>
                                          <p:attrName>ppt_x</p:attrName>
                                        </p:attrNameLst>
                                      </p:cBhvr>
                                      <p:tavLst>
                                        <p:tav tm="0">
                                          <p:val>
                                            <p:strVal val="#ppt_x"/>
                                          </p:val>
                                        </p:tav>
                                        <p:tav tm="100000">
                                          <p:val>
                                            <p:strVal val="#ppt_x"/>
                                          </p:val>
                                        </p:tav>
                                      </p:tavLst>
                                    </p:anim>
                                    <p:anim calcmode="lin" valueType="num">
                                      <p:cBhvr>
                                        <p:cTn id="9" dur="1000" fill="hold"/>
                                        <p:tgtEl>
                                          <p:spTgt spid="6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69"/>
                                        </p:tgtEl>
                                        <p:attrNameLst>
                                          <p:attrName>style.visibility</p:attrName>
                                        </p:attrNameLst>
                                      </p:cBhvr>
                                      <p:to>
                                        <p:strVal val="visible"/>
                                      </p:to>
                                    </p:set>
                                    <p:animEffect transition="in" filter="fade">
                                      <p:cBhvr>
                                        <p:cTn id="14" dur="1000"/>
                                        <p:tgtEl>
                                          <p:spTgt spid="69"/>
                                        </p:tgtEl>
                                      </p:cBhvr>
                                    </p:animEffect>
                                    <p:anim calcmode="lin" valueType="num">
                                      <p:cBhvr>
                                        <p:cTn id="15" dur="1000" fill="hold"/>
                                        <p:tgtEl>
                                          <p:spTgt spid="69"/>
                                        </p:tgtEl>
                                        <p:attrNameLst>
                                          <p:attrName>ppt_x</p:attrName>
                                        </p:attrNameLst>
                                      </p:cBhvr>
                                      <p:tavLst>
                                        <p:tav tm="0">
                                          <p:val>
                                            <p:strVal val="#ppt_x"/>
                                          </p:val>
                                        </p:tav>
                                        <p:tav tm="100000">
                                          <p:val>
                                            <p:strVal val="#ppt_x"/>
                                          </p:val>
                                        </p:tav>
                                      </p:tavLst>
                                    </p:anim>
                                    <p:anim calcmode="lin" valueType="num">
                                      <p:cBhvr>
                                        <p:cTn id="16" dur="1000" fill="hold"/>
                                        <p:tgtEl>
                                          <p:spTgt spid="6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grpId="0" nodeType="click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fade">
                                      <p:cBhvr>
                                        <p:cTn id="21" dur="1000"/>
                                        <p:tgtEl>
                                          <p:spTgt spid="66"/>
                                        </p:tgtEl>
                                      </p:cBhvr>
                                    </p:animEffect>
                                    <p:anim calcmode="lin" valueType="num">
                                      <p:cBhvr>
                                        <p:cTn id="22" dur="1000" fill="hold"/>
                                        <p:tgtEl>
                                          <p:spTgt spid="66"/>
                                        </p:tgtEl>
                                        <p:attrNameLst>
                                          <p:attrName>ppt_x</p:attrName>
                                        </p:attrNameLst>
                                      </p:cBhvr>
                                      <p:tavLst>
                                        <p:tav tm="0">
                                          <p:val>
                                            <p:strVal val="#ppt_x"/>
                                          </p:val>
                                        </p:tav>
                                        <p:tav tm="100000">
                                          <p:val>
                                            <p:strVal val="#ppt_x"/>
                                          </p:val>
                                        </p:tav>
                                      </p:tavLst>
                                    </p:anim>
                                    <p:anim calcmode="lin" valueType="num">
                                      <p:cBhvr>
                                        <p:cTn id="23"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ntr" presetSubtype="0" fill="hold" grpId="0" nodeType="clickEffect">
                                  <p:stCondLst>
                                    <p:cond delay="0"/>
                                  </p:stCondLst>
                                  <p:childTnLst>
                                    <p:set>
                                      <p:cBhvr>
                                        <p:cTn id="27" dur="1" fill="hold">
                                          <p:stCondLst>
                                            <p:cond delay="0"/>
                                          </p:stCondLst>
                                        </p:cTn>
                                        <p:tgtEl>
                                          <p:spTgt spid="65"/>
                                        </p:tgtEl>
                                        <p:attrNameLst>
                                          <p:attrName>style.visibility</p:attrName>
                                        </p:attrNameLst>
                                      </p:cBhvr>
                                      <p:to>
                                        <p:strVal val="visible"/>
                                      </p:to>
                                    </p:set>
                                    <p:animEffect transition="in" filter="fade">
                                      <p:cBhvr>
                                        <p:cTn id="28" dur="1000"/>
                                        <p:tgtEl>
                                          <p:spTgt spid="65"/>
                                        </p:tgtEl>
                                      </p:cBhvr>
                                    </p:animEffect>
                                    <p:anim calcmode="lin" valueType="num">
                                      <p:cBhvr>
                                        <p:cTn id="29" dur="1000" fill="hold"/>
                                        <p:tgtEl>
                                          <p:spTgt spid="65"/>
                                        </p:tgtEl>
                                        <p:attrNameLst>
                                          <p:attrName>ppt_x</p:attrName>
                                        </p:attrNameLst>
                                      </p:cBhvr>
                                      <p:tavLst>
                                        <p:tav tm="0">
                                          <p:val>
                                            <p:strVal val="#ppt_x"/>
                                          </p:val>
                                        </p:tav>
                                        <p:tav tm="100000">
                                          <p:val>
                                            <p:strVal val="#ppt_x"/>
                                          </p:val>
                                        </p:tav>
                                      </p:tavLst>
                                    </p:anim>
                                    <p:anim calcmode="lin" valueType="num">
                                      <p:cBhvr>
                                        <p:cTn id="30"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7" presetClass="entr" presetSubtype="0" fill="hold" grpId="0" nodeType="clickEffect">
                                  <p:stCondLst>
                                    <p:cond delay="0"/>
                                  </p:stCondLst>
                                  <p:childTnLst>
                                    <p:set>
                                      <p:cBhvr>
                                        <p:cTn id="34" dur="1" fill="hold">
                                          <p:stCondLst>
                                            <p:cond delay="0"/>
                                          </p:stCondLst>
                                        </p:cTn>
                                        <p:tgtEl>
                                          <p:spTgt spid="70"/>
                                        </p:tgtEl>
                                        <p:attrNameLst>
                                          <p:attrName>style.visibility</p:attrName>
                                        </p:attrNameLst>
                                      </p:cBhvr>
                                      <p:to>
                                        <p:strVal val="visible"/>
                                      </p:to>
                                    </p:set>
                                    <p:animEffect transition="in" filter="fade">
                                      <p:cBhvr>
                                        <p:cTn id="35" dur="1000"/>
                                        <p:tgtEl>
                                          <p:spTgt spid="70"/>
                                        </p:tgtEl>
                                      </p:cBhvr>
                                    </p:animEffect>
                                    <p:anim calcmode="lin" valueType="num">
                                      <p:cBhvr>
                                        <p:cTn id="36" dur="1000" fill="hold"/>
                                        <p:tgtEl>
                                          <p:spTgt spid="70"/>
                                        </p:tgtEl>
                                        <p:attrNameLst>
                                          <p:attrName>ppt_x</p:attrName>
                                        </p:attrNameLst>
                                      </p:cBhvr>
                                      <p:tavLst>
                                        <p:tav tm="0">
                                          <p:val>
                                            <p:strVal val="#ppt_x"/>
                                          </p:val>
                                        </p:tav>
                                        <p:tav tm="100000">
                                          <p:val>
                                            <p:strVal val="#ppt_x"/>
                                          </p:val>
                                        </p:tav>
                                      </p:tavLst>
                                    </p:anim>
                                    <p:anim calcmode="lin" valueType="num">
                                      <p:cBhvr>
                                        <p:cTn id="37" dur="1000" fill="hold"/>
                                        <p:tgtEl>
                                          <p:spTgt spid="70"/>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1" presetClass="entr" presetSubtype="0" fill="hold" grpId="0" nodeType="clickEffect">
                                  <p:stCondLst>
                                    <p:cond delay="0"/>
                                  </p:stCondLst>
                                  <p:iterate type="lt">
                                    <p:tmPct val="10000"/>
                                  </p:iterate>
                                  <p:childTnLst>
                                    <p:set>
                                      <p:cBhvr>
                                        <p:cTn id="41" dur="1" fill="hold">
                                          <p:stCondLst>
                                            <p:cond delay="0"/>
                                          </p:stCondLst>
                                        </p:cTn>
                                        <p:tgtEl>
                                          <p:spTgt spid="71"/>
                                        </p:tgtEl>
                                        <p:attrNameLst>
                                          <p:attrName>style.visibility</p:attrName>
                                        </p:attrNameLst>
                                      </p:cBhvr>
                                      <p:to>
                                        <p:strVal val="visible"/>
                                      </p:to>
                                    </p:set>
                                    <p:anim calcmode="lin" valueType="num">
                                      <p:cBhvr>
                                        <p:cTn id="42" dur="500" fill="hold"/>
                                        <p:tgtEl>
                                          <p:spTgt spid="71"/>
                                        </p:tgtEl>
                                        <p:attrNameLst>
                                          <p:attrName>ppt_x</p:attrName>
                                        </p:attrNameLst>
                                      </p:cBhvr>
                                      <p:tavLst>
                                        <p:tav tm="0">
                                          <p:val>
                                            <p:strVal val="#ppt_x"/>
                                          </p:val>
                                        </p:tav>
                                        <p:tav tm="50000">
                                          <p:val>
                                            <p:strVal val="#ppt_x+.1"/>
                                          </p:val>
                                        </p:tav>
                                        <p:tav tm="100000">
                                          <p:val>
                                            <p:strVal val="#ppt_x"/>
                                          </p:val>
                                        </p:tav>
                                      </p:tavLst>
                                    </p:anim>
                                    <p:anim calcmode="lin" valueType="num">
                                      <p:cBhvr>
                                        <p:cTn id="43" dur="500" fill="hold"/>
                                        <p:tgtEl>
                                          <p:spTgt spid="71"/>
                                        </p:tgtEl>
                                        <p:attrNameLst>
                                          <p:attrName>ppt_y</p:attrName>
                                        </p:attrNameLst>
                                      </p:cBhvr>
                                      <p:tavLst>
                                        <p:tav tm="0">
                                          <p:val>
                                            <p:strVal val="#ppt_y"/>
                                          </p:val>
                                        </p:tav>
                                        <p:tav tm="100000">
                                          <p:val>
                                            <p:strVal val="#ppt_y"/>
                                          </p:val>
                                        </p:tav>
                                      </p:tavLst>
                                    </p:anim>
                                    <p:anim calcmode="lin" valueType="num">
                                      <p:cBhvr>
                                        <p:cTn id="44" dur="500" fill="hold"/>
                                        <p:tgtEl>
                                          <p:spTgt spid="71"/>
                                        </p:tgtEl>
                                        <p:attrNameLst>
                                          <p:attrName>ppt_h</p:attrName>
                                        </p:attrNameLst>
                                      </p:cBhvr>
                                      <p:tavLst>
                                        <p:tav tm="0">
                                          <p:val>
                                            <p:strVal val="#ppt_h/10"/>
                                          </p:val>
                                        </p:tav>
                                        <p:tav tm="50000">
                                          <p:val>
                                            <p:strVal val="#ppt_h+.01"/>
                                          </p:val>
                                        </p:tav>
                                        <p:tav tm="100000">
                                          <p:val>
                                            <p:strVal val="#ppt_h"/>
                                          </p:val>
                                        </p:tav>
                                      </p:tavLst>
                                    </p:anim>
                                    <p:anim calcmode="lin" valueType="num">
                                      <p:cBhvr>
                                        <p:cTn id="45" dur="500" fill="hold"/>
                                        <p:tgtEl>
                                          <p:spTgt spid="71"/>
                                        </p:tgtEl>
                                        <p:attrNameLst>
                                          <p:attrName>ppt_w</p:attrName>
                                        </p:attrNameLst>
                                      </p:cBhvr>
                                      <p:tavLst>
                                        <p:tav tm="0">
                                          <p:val>
                                            <p:strVal val="#ppt_w/10"/>
                                          </p:val>
                                        </p:tav>
                                        <p:tav tm="50000">
                                          <p:val>
                                            <p:strVal val="#ppt_w+.01"/>
                                          </p:val>
                                        </p:tav>
                                        <p:tav tm="100000">
                                          <p:val>
                                            <p:strVal val="#ppt_w"/>
                                          </p:val>
                                        </p:tav>
                                      </p:tavLst>
                                    </p:anim>
                                    <p:animEffect transition="in" filter="fade">
                                      <p:cBhvr>
                                        <p:cTn id="46" dur="500" tmFilter="0,0; .5, 1; 1, 1"/>
                                        <p:tgtEl>
                                          <p:spTgt spid="71"/>
                                        </p:tgtEl>
                                      </p:cBhvr>
                                    </p:animEffect>
                                  </p:childTnLst>
                                </p:cTn>
                              </p:par>
                            </p:childTnLst>
                          </p:cTn>
                        </p:par>
                      </p:childTnLst>
                    </p:cTn>
                  </p:par>
                  <p:par>
                    <p:cTn id="47" fill="hold">
                      <p:stCondLst>
                        <p:cond delay="indefinite"/>
                      </p:stCondLst>
                      <p:childTnLst>
                        <p:par>
                          <p:cTn id="48" fill="hold">
                            <p:stCondLst>
                              <p:cond delay="0"/>
                            </p:stCondLst>
                            <p:childTnLst>
                              <p:par>
                                <p:cTn id="49" presetID="32" presetClass="emph" presetSubtype="0" fill="hold" grpId="1" nodeType="clickEffect">
                                  <p:stCondLst>
                                    <p:cond delay="0"/>
                                  </p:stCondLst>
                                  <p:childTnLst>
                                    <p:animRot by="120000">
                                      <p:cBhvr>
                                        <p:cTn id="50" dur="100" fill="hold">
                                          <p:stCondLst>
                                            <p:cond delay="0"/>
                                          </p:stCondLst>
                                        </p:cTn>
                                        <p:tgtEl>
                                          <p:spTgt spid="64"/>
                                        </p:tgtEl>
                                        <p:attrNameLst>
                                          <p:attrName>r</p:attrName>
                                        </p:attrNameLst>
                                      </p:cBhvr>
                                    </p:animRot>
                                    <p:animRot by="-240000">
                                      <p:cBhvr>
                                        <p:cTn id="51" dur="200" fill="hold">
                                          <p:stCondLst>
                                            <p:cond delay="200"/>
                                          </p:stCondLst>
                                        </p:cTn>
                                        <p:tgtEl>
                                          <p:spTgt spid="64"/>
                                        </p:tgtEl>
                                        <p:attrNameLst>
                                          <p:attrName>r</p:attrName>
                                        </p:attrNameLst>
                                      </p:cBhvr>
                                    </p:animRot>
                                    <p:animRot by="240000">
                                      <p:cBhvr>
                                        <p:cTn id="52" dur="200" fill="hold">
                                          <p:stCondLst>
                                            <p:cond delay="400"/>
                                          </p:stCondLst>
                                        </p:cTn>
                                        <p:tgtEl>
                                          <p:spTgt spid="64"/>
                                        </p:tgtEl>
                                        <p:attrNameLst>
                                          <p:attrName>r</p:attrName>
                                        </p:attrNameLst>
                                      </p:cBhvr>
                                    </p:animRot>
                                    <p:animRot by="-240000">
                                      <p:cBhvr>
                                        <p:cTn id="53" dur="200" fill="hold">
                                          <p:stCondLst>
                                            <p:cond delay="600"/>
                                          </p:stCondLst>
                                        </p:cTn>
                                        <p:tgtEl>
                                          <p:spTgt spid="64"/>
                                        </p:tgtEl>
                                        <p:attrNameLst>
                                          <p:attrName>r</p:attrName>
                                        </p:attrNameLst>
                                      </p:cBhvr>
                                    </p:animRot>
                                    <p:animRot by="120000">
                                      <p:cBhvr>
                                        <p:cTn id="54" dur="200" fill="hold">
                                          <p:stCondLst>
                                            <p:cond delay="800"/>
                                          </p:stCondLst>
                                        </p:cTn>
                                        <p:tgtEl>
                                          <p:spTgt spid="64"/>
                                        </p:tgtEl>
                                        <p:attrNameLst>
                                          <p:attrName>r</p:attrName>
                                        </p:attrNameLst>
                                      </p:cBhvr>
                                    </p:animRot>
                                  </p:childTnLst>
                                </p:cTn>
                              </p:par>
                            </p:childTnLst>
                          </p:cTn>
                        </p:par>
                        <p:par>
                          <p:cTn id="55" fill="hold">
                            <p:stCondLst>
                              <p:cond delay="1000"/>
                            </p:stCondLst>
                            <p:childTnLst>
                              <p:par>
                                <p:cTn id="56" presetID="2" presetClass="entr" presetSubtype="8" fill="hold" grpId="0" nodeType="afterEffect">
                                  <p:stCondLst>
                                    <p:cond delay="0"/>
                                  </p:stCondLst>
                                  <p:childTnLst>
                                    <p:set>
                                      <p:cBhvr>
                                        <p:cTn id="57" dur="1" fill="hold">
                                          <p:stCondLst>
                                            <p:cond delay="0"/>
                                          </p:stCondLst>
                                        </p:cTn>
                                        <p:tgtEl>
                                          <p:spTgt spid="72"/>
                                        </p:tgtEl>
                                        <p:attrNameLst>
                                          <p:attrName>style.visibility</p:attrName>
                                        </p:attrNameLst>
                                      </p:cBhvr>
                                      <p:to>
                                        <p:strVal val="visible"/>
                                      </p:to>
                                    </p:set>
                                    <p:anim calcmode="lin" valueType="num">
                                      <p:cBhvr additive="base">
                                        <p:cTn id="58" dur="500" fill="hold"/>
                                        <p:tgtEl>
                                          <p:spTgt spid="72"/>
                                        </p:tgtEl>
                                        <p:attrNameLst>
                                          <p:attrName>ppt_x</p:attrName>
                                        </p:attrNameLst>
                                      </p:cBhvr>
                                      <p:tavLst>
                                        <p:tav tm="0">
                                          <p:val>
                                            <p:strVal val="0-#ppt_w/2"/>
                                          </p:val>
                                        </p:tav>
                                        <p:tav tm="100000">
                                          <p:val>
                                            <p:strVal val="#ppt_x"/>
                                          </p:val>
                                        </p:tav>
                                      </p:tavLst>
                                    </p:anim>
                                    <p:anim calcmode="lin" valueType="num">
                                      <p:cBhvr additive="base">
                                        <p:cTn id="59" dur="500" fill="hold"/>
                                        <p:tgtEl>
                                          <p:spTgt spid="72"/>
                                        </p:tgtEl>
                                        <p:attrNameLst>
                                          <p:attrName>ppt_y</p:attrName>
                                        </p:attrNameLst>
                                      </p:cBhvr>
                                      <p:tavLst>
                                        <p:tav tm="0">
                                          <p:val>
                                            <p:strVal val="#ppt_y"/>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32" presetClass="emph" presetSubtype="0" fill="hold" grpId="1" nodeType="clickEffect">
                                  <p:stCondLst>
                                    <p:cond delay="0"/>
                                  </p:stCondLst>
                                  <p:childTnLst>
                                    <p:animRot by="120000">
                                      <p:cBhvr>
                                        <p:cTn id="63" dur="100" fill="hold">
                                          <p:stCondLst>
                                            <p:cond delay="0"/>
                                          </p:stCondLst>
                                        </p:cTn>
                                        <p:tgtEl>
                                          <p:spTgt spid="69"/>
                                        </p:tgtEl>
                                        <p:attrNameLst>
                                          <p:attrName>r</p:attrName>
                                        </p:attrNameLst>
                                      </p:cBhvr>
                                    </p:animRot>
                                    <p:animRot by="-240000">
                                      <p:cBhvr>
                                        <p:cTn id="64" dur="200" fill="hold">
                                          <p:stCondLst>
                                            <p:cond delay="200"/>
                                          </p:stCondLst>
                                        </p:cTn>
                                        <p:tgtEl>
                                          <p:spTgt spid="69"/>
                                        </p:tgtEl>
                                        <p:attrNameLst>
                                          <p:attrName>r</p:attrName>
                                        </p:attrNameLst>
                                      </p:cBhvr>
                                    </p:animRot>
                                    <p:animRot by="240000">
                                      <p:cBhvr>
                                        <p:cTn id="65" dur="200" fill="hold">
                                          <p:stCondLst>
                                            <p:cond delay="400"/>
                                          </p:stCondLst>
                                        </p:cTn>
                                        <p:tgtEl>
                                          <p:spTgt spid="69"/>
                                        </p:tgtEl>
                                        <p:attrNameLst>
                                          <p:attrName>r</p:attrName>
                                        </p:attrNameLst>
                                      </p:cBhvr>
                                    </p:animRot>
                                    <p:animRot by="-240000">
                                      <p:cBhvr>
                                        <p:cTn id="66" dur="200" fill="hold">
                                          <p:stCondLst>
                                            <p:cond delay="600"/>
                                          </p:stCondLst>
                                        </p:cTn>
                                        <p:tgtEl>
                                          <p:spTgt spid="69"/>
                                        </p:tgtEl>
                                        <p:attrNameLst>
                                          <p:attrName>r</p:attrName>
                                        </p:attrNameLst>
                                      </p:cBhvr>
                                    </p:animRot>
                                    <p:animRot by="120000">
                                      <p:cBhvr>
                                        <p:cTn id="67" dur="200" fill="hold">
                                          <p:stCondLst>
                                            <p:cond delay="800"/>
                                          </p:stCondLst>
                                        </p:cTn>
                                        <p:tgtEl>
                                          <p:spTgt spid="69"/>
                                        </p:tgtEl>
                                        <p:attrNameLst>
                                          <p:attrName>r</p:attrName>
                                        </p:attrNameLst>
                                      </p:cBhvr>
                                    </p:animRot>
                                  </p:childTnLst>
                                </p:cTn>
                              </p:par>
                            </p:childTnLst>
                          </p:cTn>
                        </p:par>
                        <p:par>
                          <p:cTn id="68" fill="hold">
                            <p:stCondLst>
                              <p:cond delay="1000"/>
                            </p:stCondLst>
                            <p:childTnLst>
                              <p:par>
                                <p:cTn id="69" presetID="2" presetClass="entr" presetSubtype="8" fill="hold" grpId="0" nodeType="afterEffect">
                                  <p:stCondLst>
                                    <p:cond delay="0"/>
                                  </p:stCondLst>
                                  <p:childTnLst>
                                    <p:set>
                                      <p:cBhvr>
                                        <p:cTn id="70" dur="1" fill="hold">
                                          <p:stCondLst>
                                            <p:cond delay="0"/>
                                          </p:stCondLst>
                                        </p:cTn>
                                        <p:tgtEl>
                                          <p:spTgt spid="73"/>
                                        </p:tgtEl>
                                        <p:attrNameLst>
                                          <p:attrName>style.visibility</p:attrName>
                                        </p:attrNameLst>
                                      </p:cBhvr>
                                      <p:to>
                                        <p:strVal val="visible"/>
                                      </p:to>
                                    </p:set>
                                    <p:anim calcmode="lin" valueType="num">
                                      <p:cBhvr additive="base">
                                        <p:cTn id="71" dur="500" fill="hold"/>
                                        <p:tgtEl>
                                          <p:spTgt spid="73"/>
                                        </p:tgtEl>
                                        <p:attrNameLst>
                                          <p:attrName>ppt_x</p:attrName>
                                        </p:attrNameLst>
                                      </p:cBhvr>
                                      <p:tavLst>
                                        <p:tav tm="0">
                                          <p:val>
                                            <p:strVal val="0-#ppt_w/2"/>
                                          </p:val>
                                        </p:tav>
                                        <p:tav tm="100000">
                                          <p:val>
                                            <p:strVal val="#ppt_x"/>
                                          </p:val>
                                        </p:tav>
                                      </p:tavLst>
                                    </p:anim>
                                    <p:anim calcmode="lin" valueType="num">
                                      <p:cBhvr additive="base">
                                        <p:cTn id="72" dur="500" fill="hold"/>
                                        <p:tgtEl>
                                          <p:spTgt spid="73"/>
                                        </p:tgtEl>
                                        <p:attrNameLst>
                                          <p:attrName>ppt_y</p:attrName>
                                        </p:attrNameLst>
                                      </p:cBhvr>
                                      <p:tavLst>
                                        <p:tav tm="0">
                                          <p:val>
                                            <p:strVal val="#ppt_y"/>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32" presetClass="emph" presetSubtype="0" fill="hold" grpId="1" nodeType="clickEffect">
                                  <p:stCondLst>
                                    <p:cond delay="0"/>
                                  </p:stCondLst>
                                  <p:childTnLst>
                                    <p:animRot by="120000">
                                      <p:cBhvr>
                                        <p:cTn id="76" dur="100" fill="hold">
                                          <p:stCondLst>
                                            <p:cond delay="0"/>
                                          </p:stCondLst>
                                        </p:cTn>
                                        <p:tgtEl>
                                          <p:spTgt spid="66"/>
                                        </p:tgtEl>
                                        <p:attrNameLst>
                                          <p:attrName>r</p:attrName>
                                        </p:attrNameLst>
                                      </p:cBhvr>
                                    </p:animRot>
                                    <p:animRot by="-240000">
                                      <p:cBhvr>
                                        <p:cTn id="77" dur="200" fill="hold">
                                          <p:stCondLst>
                                            <p:cond delay="200"/>
                                          </p:stCondLst>
                                        </p:cTn>
                                        <p:tgtEl>
                                          <p:spTgt spid="66"/>
                                        </p:tgtEl>
                                        <p:attrNameLst>
                                          <p:attrName>r</p:attrName>
                                        </p:attrNameLst>
                                      </p:cBhvr>
                                    </p:animRot>
                                    <p:animRot by="240000">
                                      <p:cBhvr>
                                        <p:cTn id="78" dur="200" fill="hold">
                                          <p:stCondLst>
                                            <p:cond delay="400"/>
                                          </p:stCondLst>
                                        </p:cTn>
                                        <p:tgtEl>
                                          <p:spTgt spid="66"/>
                                        </p:tgtEl>
                                        <p:attrNameLst>
                                          <p:attrName>r</p:attrName>
                                        </p:attrNameLst>
                                      </p:cBhvr>
                                    </p:animRot>
                                    <p:animRot by="-240000">
                                      <p:cBhvr>
                                        <p:cTn id="79" dur="200" fill="hold">
                                          <p:stCondLst>
                                            <p:cond delay="600"/>
                                          </p:stCondLst>
                                        </p:cTn>
                                        <p:tgtEl>
                                          <p:spTgt spid="66"/>
                                        </p:tgtEl>
                                        <p:attrNameLst>
                                          <p:attrName>r</p:attrName>
                                        </p:attrNameLst>
                                      </p:cBhvr>
                                    </p:animRot>
                                    <p:animRot by="120000">
                                      <p:cBhvr>
                                        <p:cTn id="80" dur="200" fill="hold">
                                          <p:stCondLst>
                                            <p:cond delay="800"/>
                                          </p:stCondLst>
                                        </p:cTn>
                                        <p:tgtEl>
                                          <p:spTgt spid="66"/>
                                        </p:tgtEl>
                                        <p:attrNameLst>
                                          <p:attrName>r</p:attrName>
                                        </p:attrNameLst>
                                      </p:cBhvr>
                                    </p:animRot>
                                  </p:childTnLst>
                                </p:cTn>
                              </p:par>
                            </p:childTnLst>
                          </p:cTn>
                        </p:par>
                        <p:par>
                          <p:cTn id="81" fill="hold">
                            <p:stCondLst>
                              <p:cond delay="1000"/>
                            </p:stCondLst>
                            <p:childTnLst>
                              <p:par>
                                <p:cTn id="82" presetID="2" presetClass="entr" presetSubtype="8" fill="hold" grpId="0" nodeType="afterEffect">
                                  <p:stCondLst>
                                    <p:cond delay="0"/>
                                  </p:stCondLst>
                                  <p:childTnLst>
                                    <p:set>
                                      <p:cBhvr>
                                        <p:cTn id="83" dur="1" fill="hold">
                                          <p:stCondLst>
                                            <p:cond delay="0"/>
                                          </p:stCondLst>
                                        </p:cTn>
                                        <p:tgtEl>
                                          <p:spTgt spid="74"/>
                                        </p:tgtEl>
                                        <p:attrNameLst>
                                          <p:attrName>style.visibility</p:attrName>
                                        </p:attrNameLst>
                                      </p:cBhvr>
                                      <p:to>
                                        <p:strVal val="visible"/>
                                      </p:to>
                                    </p:set>
                                    <p:anim calcmode="lin" valueType="num">
                                      <p:cBhvr additive="base">
                                        <p:cTn id="84" dur="500" fill="hold"/>
                                        <p:tgtEl>
                                          <p:spTgt spid="74"/>
                                        </p:tgtEl>
                                        <p:attrNameLst>
                                          <p:attrName>ppt_x</p:attrName>
                                        </p:attrNameLst>
                                      </p:cBhvr>
                                      <p:tavLst>
                                        <p:tav tm="0">
                                          <p:val>
                                            <p:strVal val="0-#ppt_w/2"/>
                                          </p:val>
                                        </p:tav>
                                        <p:tav tm="100000">
                                          <p:val>
                                            <p:strVal val="#ppt_x"/>
                                          </p:val>
                                        </p:tav>
                                      </p:tavLst>
                                    </p:anim>
                                    <p:anim calcmode="lin" valueType="num">
                                      <p:cBhvr additive="base">
                                        <p:cTn id="85" dur="500" fill="hold"/>
                                        <p:tgtEl>
                                          <p:spTgt spid="74"/>
                                        </p:tgtEl>
                                        <p:attrNameLst>
                                          <p:attrName>ppt_y</p:attrName>
                                        </p:attrNameLst>
                                      </p:cBhvr>
                                      <p:tavLst>
                                        <p:tav tm="0">
                                          <p:val>
                                            <p:strVal val="#ppt_y"/>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32" presetClass="emph" presetSubtype="0" fill="hold" grpId="1" nodeType="clickEffect">
                                  <p:stCondLst>
                                    <p:cond delay="0"/>
                                  </p:stCondLst>
                                  <p:childTnLst>
                                    <p:animRot by="120000">
                                      <p:cBhvr>
                                        <p:cTn id="89" dur="100" fill="hold">
                                          <p:stCondLst>
                                            <p:cond delay="0"/>
                                          </p:stCondLst>
                                        </p:cTn>
                                        <p:tgtEl>
                                          <p:spTgt spid="65"/>
                                        </p:tgtEl>
                                        <p:attrNameLst>
                                          <p:attrName>r</p:attrName>
                                        </p:attrNameLst>
                                      </p:cBhvr>
                                    </p:animRot>
                                    <p:animRot by="-240000">
                                      <p:cBhvr>
                                        <p:cTn id="90" dur="200" fill="hold">
                                          <p:stCondLst>
                                            <p:cond delay="200"/>
                                          </p:stCondLst>
                                        </p:cTn>
                                        <p:tgtEl>
                                          <p:spTgt spid="65"/>
                                        </p:tgtEl>
                                        <p:attrNameLst>
                                          <p:attrName>r</p:attrName>
                                        </p:attrNameLst>
                                      </p:cBhvr>
                                    </p:animRot>
                                    <p:animRot by="240000">
                                      <p:cBhvr>
                                        <p:cTn id="91" dur="200" fill="hold">
                                          <p:stCondLst>
                                            <p:cond delay="400"/>
                                          </p:stCondLst>
                                        </p:cTn>
                                        <p:tgtEl>
                                          <p:spTgt spid="65"/>
                                        </p:tgtEl>
                                        <p:attrNameLst>
                                          <p:attrName>r</p:attrName>
                                        </p:attrNameLst>
                                      </p:cBhvr>
                                    </p:animRot>
                                    <p:animRot by="-240000">
                                      <p:cBhvr>
                                        <p:cTn id="92" dur="200" fill="hold">
                                          <p:stCondLst>
                                            <p:cond delay="600"/>
                                          </p:stCondLst>
                                        </p:cTn>
                                        <p:tgtEl>
                                          <p:spTgt spid="65"/>
                                        </p:tgtEl>
                                        <p:attrNameLst>
                                          <p:attrName>r</p:attrName>
                                        </p:attrNameLst>
                                      </p:cBhvr>
                                    </p:animRot>
                                    <p:animRot by="120000">
                                      <p:cBhvr>
                                        <p:cTn id="93" dur="200" fill="hold">
                                          <p:stCondLst>
                                            <p:cond delay="800"/>
                                          </p:stCondLst>
                                        </p:cTn>
                                        <p:tgtEl>
                                          <p:spTgt spid="65"/>
                                        </p:tgtEl>
                                        <p:attrNameLst>
                                          <p:attrName>r</p:attrName>
                                        </p:attrNameLst>
                                      </p:cBhvr>
                                    </p:animRot>
                                  </p:childTnLst>
                                </p:cTn>
                              </p:par>
                            </p:childTnLst>
                          </p:cTn>
                        </p:par>
                        <p:par>
                          <p:cTn id="94" fill="hold">
                            <p:stCondLst>
                              <p:cond delay="1000"/>
                            </p:stCondLst>
                            <p:childTnLst>
                              <p:par>
                                <p:cTn id="95" presetID="2" presetClass="entr" presetSubtype="8" fill="hold" grpId="0" nodeType="afterEffect">
                                  <p:stCondLst>
                                    <p:cond delay="0"/>
                                  </p:stCondLst>
                                  <p:childTnLst>
                                    <p:set>
                                      <p:cBhvr>
                                        <p:cTn id="96" dur="1" fill="hold">
                                          <p:stCondLst>
                                            <p:cond delay="0"/>
                                          </p:stCondLst>
                                        </p:cTn>
                                        <p:tgtEl>
                                          <p:spTgt spid="75"/>
                                        </p:tgtEl>
                                        <p:attrNameLst>
                                          <p:attrName>style.visibility</p:attrName>
                                        </p:attrNameLst>
                                      </p:cBhvr>
                                      <p:to>
                                        <p:strVal val="visible"/>
                                      </p:to>
                                    </p:set>
                                    <p:anim calcmode="lin" valueType="num">
                                      <p:cBhvr additive="base">
                                        <p:cTn id="97" dur="500" fill="hold"/>
                                        <p:tgtEl>
                                          <p:spTgt spid="75"/>
                                        </p:tgtEl>
                                        <p:attrNameLst>
                                          <p:attrName>ppt_x</p:attrName>
                                        </p:attrNameLst>
                                      </p:cBhvr>
                                      <p:tavLst>
                                        <p:tav tm="0">
                                          <p:val>
                                            <p:strVal val="0-#ppt_w/2"/>
                                          </p:val>
                                        </p:tav>
                                        <p:tav tm="100000">
                                          <p:val>
                                            <p:strVal val="#ppt_x"/>
                                          </p:val>
                                        </p:tav>
                                      </p:tavLst>
                                    </p:anim>
                                    <p:anim calcmode="lin" valueType="num">
                                      <p:cBhvr additive="base">
                                        <p:cTn id="98" dur="500" fill="hold"/>
                                        <p:tgtEl>
                                          <p:spTgt spid="75"/>
                                        </p:tgtEl>
                                        <p:attrNameLst>
                                          <p:attrName>ppt_y</p:attrName>
                                        </p:attrNameLst>
                                      </p:cBhvr>
                                      <p:tavLst>
                                        <p:tav tm="0">
                                          <p:val>
                                            <p:strVal val="#ppt_y"/>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32" presetClass="emph" presetSubtype="0" fill="hold" grpId="1" nodeType="clickEffect">
                                  <p:stCondLst>
                                    <p:cond delay="0"/>
                                  </p:stCondLst>
                                  <p:childTnLst>
                                    <p:animRot by="120000">
                                      <p:cBhvr>
                                        <p:cTn id="102" dur="100" fill="hold">
                                          <p:stCondLst>
                                            <p:cond delay="0"/>
                                          </p:stCondLst>
                                        </p:cTn>
                                        <p:tgtEl>
                                          <p:spTgt spid="70"/>
                                        </p:tgtEl>
                                        <p:attrNameLst>
                                          <p:attrName>r</p:attrName>
                                        </p:attrNameLst>
                                      </p:cBhvr>
                                    </p:animRot>
                                    <p:animRot by="-240000">
                                      <p:cBhvr>
                                        <p:cTn id="103" dur="200" fill="hold">
                                          <p:stCondLst>
                                            <p:cond delay="200"/>
                                          </p:stCondLst>
                                        </p:cTn>
                                        <p:tgtEl>
                                          <p:spTgt spid="70"/>
                                        </p:tgtEl>
                                        <p:attrNameLst>
                                          <p:attrName>r</p:attrName>
                                        </p:attrNameLst>
                                      </p:cBhvr>
                                    </p:animRot>
                                    <p:animRot by="240000">
                                      <p:cBhvr>
                                        <p:cTn id="104" dur="200" fill="hold">
                                          <p:stCondLst>
                                            <p:cond delay="400"/>
                                          </p:stCondLst>
                                        </p:cTn>
                                        <p:tgtEl>
                                          <p:spTgt spid="70"/>
                                        </p:tgtEl>
                                        <p:attrNameLst>
                                          <p:attrName>r</p:attrName>
                                        </p:attrNameLst>
                                      </p:cBhvr>
                                    </p:animRot>
                                    <p:animRot by="-240000">
                                      <p:cBhvr>
                                        <p:cTn id="105" dur="200" fill="hold">
                                          <p:stCondLst>
                                            <p:cond delay="600"/>
                                          </p:stCondLst>
                                        </p:cTn>
                                        <p:tgtEl>
                                          <p:spTgt spid="70"/>
                                        </p:tgtEl>
                                        <p:attrNameLst>
                                          <p:attrName>r</p:attrName>
                                        </p:attrNameLst>
                                      </p:cBhvr>
                                    </p:animRot>
                                    <p:animRot by="120000">
                                      <p:cBhvr>
                                        <p:cTn id="106" dur="200" fill="hold">
                                          <p:stCondLst>
                                            <p:cond delay="800"/>
                                          </p:stCondLst>
                                        </p:cTn>
                                        <p:tgtEl>
                                          <p:spTgt spid="70"/>
                                        </p:tgtEl>
                                        <p:attrNameLst>
                                          <p:attrName>r</p:attrName>
                                        </p:attrNameLst>
                                      </p:cBhvr>
                                    </p:animRot>
                                  </p:childTnLst>
                                </p:cTn>
                              </p:par>
                            </p:childTnLst>
                          </p:cTn>
                        </p:par>
                        <p:par>
                          <p:cTn id="107" fill="hold">
                            <p:stCondLst>
                              <p:cond delay="1000"/>
                            </p:stCondLst>
                            <p:childTnLst>
                              <p:par>
                                <p:cTn id="108" presetID="2" presetClass="entr" presetSubtype="8" fill="hold" grpId="0" nodeType="afterEffect">
                                  <p:stCondLst>
                                    <p:cond delay="0"/>
                                  </p:stCondLst>
                                  <p:childTnLst>
                                    <p:set>
                                      <p:cBhvr>
                                        <p:cTn id="109" dur="1" fill="hold">
                                          <p:stCondLst>
                                            <p:cond delay="0"/>
                                          </p:stCondLst>
                                        </p:cTn>
                                        <p:tgtEl>
                                          <p:spTgt spid="76"/>
                                        </p:tgtEl>
                                        <p:attrNameLst>
                                          <p:attrName>style.visibility</p:attrName>
                                        </p:attrNameLst>
                                      </p:cBhvr>
                                      <p:to>
                                        <p:strVal val="visible"/>
                                      </p:to>
                                    </p:set>
                                    <p:anim calcmode="lin" valueType="num">
                                      <p:cBhvr additive="base">
                                        <p:cTn id="110" dur="500" fill="hold"/>
                                        <p:tgtEl>
                                          <p:spTgt spid="76"/>
                                        </p:tgtEl>
                                        <p:attrNameLst>
                                          <p:attrName>ppt_x</p:attrName>
                                        </p:attrNameLst>
                                      </p:cBhvr>
                                      <p:tavLst>
                                        <p:tav tm="0">
                                          <p:val>
                                            <p:strVal val="0-#ppt_w/2"/>
                                          </p:val>
                                        </p:tav>
                                        <p:tav tm="100000">
                                          <p:val>
                                            <p:strVal val="#ppt_x"/>
                                          </p:val>
                                        </p:tav>
                                      </p:tavLst>
                                    </p:anim>
                                    <p:anim calcmode="lin" valueType="num">
                                      <p:cBhvr additive="base">
                                        <p:cTn id="111" dur="500" fill="hold"/>
                                        <p:tgtEl>
                                          <p:spTgt spid="7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P spid="74" grpId="0"/>
      <p:bldP spid="75" grpId="0"/>
      <p:bldP spid="76" grpId="0"/>
      <p:bldP spid="64" grpId="0" animBg="1"/>
      <p:bldP spid="64" grpId="1" animBg="1"/>
      <p:bldP spid="65" grpId="0" animBg="1"/>
      <p:bldP spid="65" grpId="1" animBg="1"/>
      <p:bldP spid="66" grpId="0" animBg="1"/>
      <p:bldP spid="66" grpId="1" animBg="1"/>
      <p:bldP spid="69" grpId="0" animBg="1"/>
      <p:bldP spid="69" grpId="1" animBg="1"/>
      <p:bldP spid="70" grpId="0" animBg="1"/>
      <p:bldP spid="70" grpId="1" animBg="1"/>
      <p:bldP spid="7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EC90BE10-D9B4-A4DD-2F61-2C5491F21E3B}"/>
              </a:ext>
            </a:extLst>
          </p:cNvPr>
          <p:cNvGrpSpPr/>
          <p:nvPr/>
        </p:nvGrpSpPr>
        <p:grpSpPr>
          <a:xfrm>
            <a:off x="3110718" y="1188116"/>
            <a:ext cx="6125379" cy="2606668"/>
            <a:chOff x="3156764" y="1188116"/>
            <a:chExt cx="6125379" cy="2606668"/>
          </a:xfrm>
        </p:grpSpPr>
        <p:sp>
          <p:nvSpPr>
            <p:cNvPr id="12" name="íşlïḍè"/>
            <p:cNvSpPr txBox="1"/>
            <p:nvPr/>
          </p:nvSpPr>
          <p:spPr>
            <a:xfrm>
              <a:off x="3965618" y="1188116"/>
              <a:ext cx="4287076" cy="419100"/>
            </a:xfrm>
            <a:prstGeom prst="rect">
              <a:avLst/>
            </a:prstGeom>
            <a:noFill/>
          </p:spPr>
          <p:txBody>
            <a:bodyPr wrap="square" lIns="91440" tIns="45720" rIns="91440" bIns="45720" anchor="ctr">
              <a:noAutofit/>
            </a:bodyPr>
            <a:lstStyle/>
            <a:p>
              <a:pPr algn="ctr"/>
              <a:r>
                <a:rPr lang="en-US" altLang="zh-CN" sz="2400" b="1" dirty="0"/>
                <a:t>1.2 </a:t>
              </a:r>
              <a:r>
                <a:rPr lang="zh-CN" altLang="en-US" sz="2400" b="1" dirty="0"/>
                <a:t>因特网概述</a:t>
              </a:r>
              <a:endParaRPr lang="en-US" altLang="zh-CN" sz="2400" b="1" dirty="0"/>
            </a:p>
          </p:txBody>
        </p:sp>
        <p:grpSp>
          <p:nvGrpSpPr>
            <p:cNvPr id="6" name="组合 5"/>
            <p:cNvGrpSpPr/>
            <p:nvPr/>
          </p:nvGrpSpPr>
          <p:grpSpPr>
            <a:xfrm>
              <a:off x="3156764" y="2010058"/>
              <a:ext cx="6125379" cy="595554"/>
              <a:chOff x="1183243" y="2200834"/>
              <a:chExt cx="6125379"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79" y="2200834"/>
                <a:ext cx="5449943"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b="1" dirty="0">
                    <a:solidFill>
                      <a:schemeClr val="tx1"/>
                    </a:solidFill>
                    <a:latin typeface="Impact" panose="020B0806030902050204" pitchFamily="34" charset="0"/>
                  </a:rPr>
                  <a:t>网络、互联网与</a:t>
                </a:r>
                <a:r>
                  <a:rPr lang="zh-CN" altLang="en-US" sz="2200" b="1" dirty="0">
                    <a:solidFill>
                      <a:schemeClr val="tx1"/>
                    </a:solidFill>
                    <a:latin typeface="Impact" panose="020B0806030902050204" pitchFamily="34" charset="0"/>
                  </a:rPr>
                  <a:t>因特网</a:t>
                </a:r>
                <a:r>
                  <a:rPr lang="zh-CN" altLang="en-US" sz="2000" b="1" dirty="0">
                    <a:solidFill>
                      <a:schemeClr val="tx1"/>
                    </a:solidFill>
                    <a:latin typeface="Impact" panose="020B0806030902050204" pitchFamily="34" charset="0"/>
                  </a:rPr>
                  <a:t>的区别与关系</a:t>
                </a:r>
              </a:p>
            </p:txBody>
          </p:sp>
        </p:grpSp>
        <p:grpSp>
          <p:nvGrpSpPr>
            <p:cNvPr id="32" name="组合 31"/>
            <p:cNvGrpSpPr/>
            <p:nvPr/>
          </p:nvGrpSpPr>
          <p:grpSpPr>
            <a:xfrm>
              <a:off x="3156764" y="3199230"/>
              <a:ext cx="6125379" cy="595554"/>
              <a:chOff x="1183242" y="3390006"/>
              <a:chExt cx="6125379" cy="595554"/>
            </a:xfrm>
          </p:grpSpPr>
          <p:sp>
            <p:nvSpPr>
              <p:cNvPr id="27" name="平行四边形 26"/>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02</a:t>
                </a:r>
                <a:endParaRPr lang="zh-CN" altLang="en-US" sz="2800" dirty="0">
                  <a:latin typeface="Impact" panose="020B0806030902050204" pitchFamily="34" charset="0"/>
                </a:endParaRPr>
              </a:p>
            </p:txBody>
          </p:sp>
          <p:sp>
            <p:nvSpPr>
              <p:cNvPr id="28" name="平行四边形 27"/>
              <p:cNvSpPr/>
              <p:nvPr/>
            </p:nvSpPr>
            <p:spPr>
              <a:xfrm>
                <a:off x="1858679" y="3390006"/>
                <a:ext cx="54499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因特网简介</a:t>
                </a:r>
              </a:p>
            </p:txBody>
          </p:sp>
        </p:grpSp>
      </p:grpSp>
    </p:spTree>
    <p:extLst>
      <p:ext uri="{BB962C8B-B14F-4D97-AF65-F5344CB8AC3E}">
        <p14:creationId xmlns:p14="http://schemas.microsoft.com/office/powerpoint/2010/main" val="1446339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16" name="组合 15"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73DF7423-90F6-41F2-BAEA-D886BD517CDF}"/>
              </a:ext>
            </a:extLst>
          </p:cNvPr>
          <p:cNvGrpSpPr>
            <a:grpSpLocks noChangeAspect="1"/>
          </p:cNvGrpSpPr>
          <p:nvPr/>
        </p:nvGrpSpPr>
        <p:grpSpPr>
          <a:xfrm>
            <a:off x="7618089" y="2571074"/>
            <a:ext cx="3283935" cy="3471315"/>
            <a:chOff x="3925888" y="1135062"/>
            <a:chExt cx="4340225" cy="4587876"/>
          </a:xfrm>
        </p:grpSpPr>
        <p:sp>
          <p:nvSpPr>
            <p:cNvPr id="17" name="iSlíḋé">
              <a:extLst>
                <a:ext uri="{FF2B5EF4-FFF2-40B4-BE49-F238E27FC236}">
                  <a16:creationId xmlns:a16="http://schemas.microsoft.com/office/drawing/2014/main" id="{1AD7C1E8-F5A6-47B9-839C-5EDC82B4BC6B}"/>
                </a:ext>
              </a:extLst>
            </p:cNvPr>
            <p:cNvSpPr/>
            <p:nvPr/>
          </p:nvSpPr>
          <p:spPr bwMode="auto">
            <a:xfrm>
              <a:off x="4467226" y="3502025"/>
              <a:ext cx="3036888" cy="701675"/>
            </a:xfrm>
            <a:custGeom>
              <a:avLst/>
              <a:gdLst>
                <a:gd name="T0" fmla="*/ 1913 w 1913"/>
                <a:gd name="T1" fmla="*/ 0 h 442"/>
                <a:gd name="T2" fmla="*/ 0 w 1913"/>
                <a:gd name="T3" fmla="*/ 0 h 442"/>
                <a:gd name="T4" fmla="*/ 412 w 1913"/>
                <a:gd name="T5" fmla="*/ 442 h 442"/>
                <a:gd name="T6" fmla="*/ 1501 w 1913"/>
                <a:gd name="T7" fmla="*/ 442 h 442"/>
                <a:gd name="T8" fmla="*/ 1913 w 1913"/>
                <a:gd name="T9" fmla="*/ 0 h 442"/>
              </a:gdLst>
              <a:ahLst/>
              <a:cxnLst>
                <a:cxn ang="0">
                  <a:pos x="T0" y="T1"/>
                </a:cxn>
                <a:cxn ang="0">
                  <a:pos x="T2" y="T3"/>
                </a:cxn>
                <a:cxn ang="0">
                  <a:pos x="T4" y="T5"/>
                </a:cxn>
                <a:cxn ang="0">
                  <a:pos x="T6" y="T7"/>
                </a:cxn>
                <a:cxn ang="0">
                  <a:pos x="T8" y="T9"/>
                </a:cxn>
              </a:cxnLst>
              <a:rect l="0" t="0" r="r" b="b"/>
              <a:pathLst>
                <a:path w="1913" h="442">
                  <a:moveTo>
                    <a:pt x="1913" y="0"/>
                  </a:moveTo>
                  <a:lnTo>
                    <a:pt x="0" y="0"/>
                  </a:lnTo>
                  <a:lnTo>
                    <a:pt x="412" y="442"/>
                  </a:lnTo>
                  <a:lnTo>
                    <a:pt x="1501" y="442"/>
                  </a:lnTo>
                  <a:lnTo>
                    <a:pt x="1913" y="0"/>
                  </a:lnTo>
                  <a:close/>
                </a:path>
              </a:pathLst>
            </a:custGeom>
            <a:gradFill>
              <a:gsLst>
                <a:gs pos="0">
                  <a:schemeClr val="bg1">
                    <a:alpha val="33000"/>
                  </a:schemeClr>
                </a:gs>
                <a:gs pos="100000">
                  <a:schemeClr val="bg1">
                    <a:lumMod val="85000"/>
                    <a:alpha val="64000"/>
                  </a:schemeClr>
                </a:gs>
              </a:gsLst>
              <a:lin ang="5400000" scaled="0"/>
            </a:gradFill>
            <a:ln>
              <a:noFill/>
            </a:ln>
          </p:spPr>
          <p:txBody>
            <a:bodyPr anchor="ctr"/>
            <a:lstStyle/>
            <a:p>
              <a:pPr algn="ctr"/>
              <a:endParaRPr/>
            </a:p>
          </p:txBody>
        </p:sp>
        <p:sp>
          <p:nvSpPr>
            <p:cNvPr id="18" name="iṡļíḓe">
              <a:extLst>
                <a:ext uri="{FF2B5EF4-FFF2-40B4-BE49-F238E27FC236}">
                  <a16:creationId xmlns:a16="http://schemas.microsoft.com/office/drawing/2014/main" id="{B43C4102-4503-48E3-8BB5-8EF018B47B50}"/>
                </a:ext>
              </a:extLst>
            </p:cNvPr>
            <p:cNvSpPr/>
            <p:nvPr/>
          </p:nvSpPr>
          <p:spPr bwMode="auto">
            <a:xfrm>
              <a:off x="4206876" y="5089525"/>
              <a:ext cx="3587750" cy="633413"/>
            </a:xfrm>
            <a:prstGeom prst="rect">
              <a:avLst/>
            </a:prstGeom>
            <a:solidFill>
              <a:srgbClr val="D3B07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 name="išlïḋè">
              <a:extLst>
                <a:ext uri="{FF2B5EF4-FFF2-40B4-BE49-F238E27FC236}">
                  <a16:creationId xmlns:a16="http://schemas.microsoft.com/office/drawing/2014/main" id="{61E166D0-3C04-4C67-8EBD-2795138CCCDD}"/>
                </a:ext>
              </a:extLst>
            </p:cNvPr>
            <p:cNvSpPr/>
            <p:nvPr/>
          </p:nvSpPr>
          <p:spPr bwMode="auto">
            <a:xfrm>
              <a:off x="4206876" y="5089525"/>
              <a:ext cx="3587750" cy="217488"/>
            </a:xfrm>
            <a:prstGeom prst="rect">
              <a:avLst/>
            </a:prstGeom>
            <a:solidFill>
              <a:srgbClr val="C69B6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 name="ïṣḷiḑé">
              <a:extLst>
                <a:ext uri="{FF2B5EF4-FFF2-40B4-BE49-F238E27FC236}">
                  <a16:creationId xmlns:a16="http://schemas.microsoft.com/office/drawing/2014/main" id="{AA9C8E53-6233-472D-A4D3-0765D2014644}"/>
                </a:ext>
              </a:extLst>
            </p:cNvPr>
            <p:cNvSpPr/>
            <p:nvPr/>
          </p:nvSpPr>
          <p:spPr bwMode="auto">
            <a:xfrm>
              <a:off x="4522788" y="1539875"/>
              <a:ext cx="476250" cy="60325"/>
            </a:xfrm>
            <a:custGeom>
              <a:avLst/>
              <a:gdLst>
                <a:gd name="T0" fmla="*/ 136 w 144"/>
                <a:gd name="T1" fmla="*/ 18 h 18"/>
                <a:gd name="T2" fmla="*/ 9 w 144"/>
                <a:gd name="T3" fmla="*/ 18 h 18"/>
                <a:gd name="T4" fmla="*/ 0 w 144"/>
                <a:gd name="T5" fmla="*/ 9 h 18"/>
                <a:gd name="T6" fmla="*/ 9 w 144"/>
                <a:gd name="T7" fmla="*/ 0 h 18"/>
                <a:gd name="T8" fmla="*/ 136 w 144"/>
                <a:gd name="T9" fmla="*/ 0 h 18"/>
                <a:gd name="T10" fmla="*/ 144 w 144"/>
                <a:gd name="T11" fmla="*/ 9 h 18"/>
                <a:gd name="T12" fmla="*/ 136 w 14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44" h="18">
                  <a:moveTo>
                    <a:pt x="136" y="18"/>
                  </a:moveTo>
                  <a:cubicBezTo>
                    <a:pt x="9" y="18"/>
                    <a:pt x="9" y="18"/>
                    <a:pt x="9" y="18"/>
                  </a:cubicBezTo>
                  <a:cubicBezTo>
                    <a:pt x="4" y="18"/>
                    <a:pt x="0" y="14"/>
                    <a:pt x="0" y="9"/>
                  </a:cubicBezTo>
                  <a:cubicBezTo>
                    <a:pt x="0" y="4"/>
                    <a:pt x="4" y="0"/>
                    <a:pt x="9" y="0"/>
                  </a:cubicBezTo>
                  <a:cubicBezTo>
                    <a:pt x="136" y="0"/>
                    <a:pt x="136" y="0"/>
                    <a:pt x="136" y="0"/>
                  </a:cubicBezTo>
                  <a:cubicBezTo>
                    <a:pt x="141" y="0"/>
                    <a:pt x="144" y="4"/>
                    <a:pt x="144" y="9"/>
                  </a:cubicBezTo>
                  <a:cubicBezTo>
                    <a:pt x="144" y="14"/>
                    <a:pt x="141" y="18"/>
                    <a:pt x="136" y="18"/>
                  </a:cubicBez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ïsļïďe">
              <a:extLst>
                <a:ext uri="{FF2B5EF4-FFF2-40B4-BE49-F238E27FC236}">
                  <a16:creationId xmlns:a16="http://schemas.microsoft.com/office/drawing/2014/main" id="{9E9F0883-533C-4487-9CE5-7DC8147EBB5C}"/>
                </a:ext>
              </a:extLst>
            </p:cNvPr>
            <p:cNvSpPr/>
            <p:nvPr/>
          </p:nvSpPr>
          <p:spPr bwMode="auto">
            <a:xfrm>
              <a:off x="4522788" y="1860550"/>
              <a:ext cx="476250" cy="58738"/>
            </a:xfrm>
            <a:custGeom>
              <a:avLst/>
              <a:gdLst>
                <a:gd name="T0" fmla="*/ 136 w 144"/>
                <a:gd name="T1" fmla="*/ 18 h 18"/>
                <a:gd name="T2" fmla="*/ 9 w 144"/>
                <a:gd name="T3" fmla="*/ 18 h 18"/>
                <a:gd name="T4" fmla="*/ 0 w 144"/>
                <a:gd name="T5" fmla="*/ 9 h 18"/>
                <a:gd name="T6" fmla="*/ 9 w 144"/>
                <a:gd name="T7" fmla="*/ 0 h 18"/>
                <a:gd name="T8" fmla="*/ 136 w 144"/>
                <a:gd name="T9" fmla="*/ 0 h 18"/>
                <a:gd name="T10" fmla="*/ 144 w 144"/>
                <a:gd name="T11" fmla="*/ 9 h 18"/>
                <a:gd name="T12" fmla="*/ 136 w 14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44" h="18">
                  <a:moveTo>
                    <a:pt x="136" y="18"/>
                  </a:moveTo>
                  <a:cubicBezTo>
                    <a:pt x="9" y="18"/>
                    <a:pt x="9" y="18"/>
                    <a:pt x="9" y="18"/>
                  </a:cubicBezTo>
                  <a:cubicBezTo>
                    <a:pt x="4" y="18"/>
                    <a:pt x="0" y="14"/>
                    <a:pt x="0" y="9"/>
                  </a:cubicBezTo>
                  <a:cubicBezTo>
                    <a:pt x="0" y="4"/>
                    <a:pt x="4" y="0"/>
                    <a:pt x="9" y="0"/>
                  </a:cubicBezTo>
                  <a:cubicBezTo>
                    <a:pt x="136" y="0"/>
                    <a:pt x="136" y="0"/>
                    <a:pt x="136" y="0"/>
                  </a:cubicBezTo>
                  <a:cubicBezTo>
                    <a:pt x="141" y="0"/>
                    <a:pt x="144" y="4"/>
                    <a:pt x="144" y="9"/>
                  </a:cubicBezTo>
                  <a:cubicBezTo>
                    <a:pt x="144" y="14"/>
                    <a:pt x="141" y="18"/>
                    <a:pt x="136" y="18"/>
                  </a:cubicBez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ïs1îdé">
              <a:extLst>
                <a:ext uri="{FF2B5EF4-FFF2-40B4-BE49-F238E27FC236}">
                  <a16:creationId xmlns:a16="http://schemas.microsoft.com/office/drawing/2014/main" id="{2B076E4C-FAFC-4B52-9AF4-241979D41B53}"/>
                </a:ext>
              </a:extLst>
            </p:cNvPr>
            <p:cNvSpPr/>
            <p:nvPr/>
          </p:nvSpPr>
          <p:spPr bwMode="auto">
            <a:xfrm>
              <a:off x="4522788" y="2193925"/>
              <a:ext cx="650875" cy="58738"/>
            </a:xfrm>
            <a:custGeom>
              <a:avLst/>
              <a:gdLst>
                <a:gd name="T0" fmla="*/ 188 w 197"/>
                <a:gd name="T1" fmla="*/ 18 h 18"/>
                <a:gd name="T2" fmla="*/ 9 w 197"/>
                <a:gd name="T3" fmla="*/ 18 h 18"/>
                <a:gd name="T4" fmla="*/ 0 w 197"/>
                <a:gd name="T5" fmla="*/ 9 h 18"/>
                <a:gd name="T6" fmla="*/ 9 w 197"/>
                <a:gd name="T7" fmla="*/ 0 h 18"/>
                <a:gd name="T8" fmla="*/ 188 w 197"/>
                <a:gd name="T9" fmla="*/ 0 h 18"/>
                <a:gd name="T10" fmla="*/ 197 w 197"/>
                <a:gd name="T11" fmla="*/ 9 h 18"/>
                <a:gd name="T12" fmla="*/ 188 w 197"/>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97" h="18">
                  <a:moveTo>
                    <a:pt x="188" y="18"/>
                  </a:moveTo>
                  <a:cubicBezTo>
                    <a:pt x="9" y="18"/>
                    <a:pt x="9" y="18"/>
                    <a:pt x="9" y="18"/>
                  </a:cubicBezTo>
                  <a:cubicBezTo>
                    <a:pt x="4" y="18"/>
                    <a:pt x="0" y="14"/>
                    <a:pt x="0" y="9"/>
                  </a:cubicBezTo>
                  <a:cubicBezTo>
                    <a:pt x="0" y="4"/>
                    <a:pt x="4" y="0"/>
                    <a:pt x="9" y="0"/>
                  </a:cubicBezTo>
                  <a:cubicBezTo>
                    <a:pt x="188" y="0"/>
                    <a:pt x="188" y="0"/>
                    <a:pt x="188" y="0"/>
                  </a:cubicBezTo>
                  <a:cubicBezTo>
                    <a:pt x="193" y="0"/>
                    <a:pt x="197" y="4"/>
                    <a:pt x="197" y="9"/>
                  </a:cubicBezTo>
                  <a:cubicBezTo>
                    <a:pt x="197" y="14"/>
                    <a:pt x="193" y="18"/>
                    <a:pt x="188" y="18"/>
                  </a:cubicBez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íşḷïḑê">
              <a:extLst>
                <a:ext uri="{FF2B5EF4-FFF2-40B4-BE49-F238E27FC236}">
                  <a16:creationId xmlns:a16="http://schemas.microsoft.com/office/drawing/2014/main" id="{BA887503-B006-43DE-BE86-313E60543BDD}"/>
                </a:ext>
              </a:extLst>
            </p:cNvPr>
            <p:cNvSpPr/>
            <p:nvPr/>
          </p:nvSpPr>
          <p:spPr bwMode="auto">
            <a:xfrm>
              <a:off x="5338763" y="2193925"/>
              <a:ext cx="649288" cy="58738"/>
            </a:xfrm>
            <a:custGeom>
              <a:avLst/>
              <a:gdLst>
                <a:gd name="T0" fmla="*/ 188 w 197"/>
                <a:gd name="T1" fmla="*/ 18 h 18"/>
                <a:gd name="T2" fmla="*/ 9 w 197"/>
                <a:gd name="T3" fmla="*/ 18 h 18"/>
                <a:gd name="T4" fmla="*/ 0 w 197"/>
                <a:gd name="T5" fmla="*/ 9 h 18"/>
                <a:gd name="T6" fmla="*/ 9 w 197"/>
                <a:gd name="T7" fmla="*/ 0 h 18"/>
                <a:gd name="T8" fmla="*/ 188 w 197"/>
                <a:gd name="T9" fmla="*/ 0 h 18"/>
                <a:gd name="T10" fmla="*/ 197 w 197"/>
                <a:gd name="T11" fmla="*/ 9 h 18"/>
                <a:gd name="T12" fmla="*/ 188 w 197"/>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97" h="18">
                  <a:moveTo>
                    <a:pt x="188" y="18"/>
                  </a:moveTo>
                  <a:cubicBezTo>
                    <a:pt x="9" y="18"/>
                    <a:pt x="9" y="18"/>
                    <a:pt x="9" y="18"/>
                  </a:cubicBezTo>
                  <a:cubicBezTo>
                    <a:pt x="4" y="18"/>
                    <a:pt x="0" y="14"/>
                    <a:pt x="0" y="9"/>
                  </a:cubicBezTo>
                  <a:cubicBezTo>
                    <a:pt x="0" y="4"/>
                    <a:pt x="4" y="0"/>
                    <a:pt x="9" y="0"/>
                  </a:cubicBezTo>
                  <a:cubicBezTo>
                    <a:pt x="188" y="0"/>
                    <a:pt x="188" y="0"/>
                    <a:pt x="188" y="0"/>
                  </a:cubicBezTo>
                  <a:cubicBezTo>
                    <a:pt x="193" y="0"/>
                    <a:pt x="197" y="4"/>
                    <a:pt x="197" y="9"/>
                  </a:cubicBezTo>
                  <a:cubicBezTo>
                    <a:pt x="197" y="14"/>
                    <a:pt x="193" y="18"/>
                    <a:pt x="188" y="18"/>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ïṩlíḋé">
              <a:extLst>
                <a:ext uri="{FF2B5EF4-FFF2-40B4-BE49-F238E27FC236}">
                  <a16:creationId xmlns:a16="http://schemas.microsoft.com/office/drawing/2014/main" id="{7782018F-593F-4A94-A511-DC3B8640D37B}"/>
                </a:ext>
              </a:extLst>
            </p:cNvPr>
            <p:cNvSpPr/>
            <p:nvPr/>
          </p:nvSpPr>
          <p:spPr bwMode="auto">
            <a:xfrm>
              <a:off x="4941888" y="2479675"/>
              <a:ext cx="650875" cy="55563"/>
            </a:xfrm>
            <a:custGeom>
              <a:avLst/>
              <a:gdLst>
                <a:gd name="T0" fmla="*/ 188 w 197"/>
                <a:gd name="T1" fmla="*/ 17 h 17"/>
                <a:gd name="T2" fmla="*/ 9 w 197"/>
                <a:gd name="T3" fmla="*/ 17 h 17"/>
                <a:gd name="T4" fmla="*/ 0 w 197"/>
                <a:gd name="T5" fmla="*/ 8 h 17"/>
                <a:gd name="T6" fmla="*/ 9 w 197"/>
                <a:gd name="T7" fmla="*/ 0 h 17"/>
                <a:gd name="T8" fmla="*/ 188 w 197"/>
                <a:gd name="T9" fmla="*/ 0 h 17"/>
                <a:gd name="T10" fmla="*/ 197 w 197"/>
                <a:gd name="T11" fmla="*/ 8 h 17"/>
                <a:gd name="T12" fmla="*/ 188 w 197"/>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97" h="17">
                  <a:moveTo>
                    <a:pt x="188" y="17"/>
                  </a:moveTo>
                  <a:cubicBezTo>
                    <a:pt x="9" y="17"/>
                    <a:pt x="9" y="17"/>
                    <a:pt x="9" y="17"/>
                  </a:cubicBezTo>
                  <a:cubicBezTo>
                    <a:pt x="4" y="17"/>
                    <a:pt x="0" y="13"/>
                    <a:pt x="0" y="8"/>
                  </a:cubicBezTo>
                  <a:cubicBezTo>
                    <a:pt x="0" y="4"/>
                    <a:pt x="4" y="0"/>
                    <a:pt x="9" y="0"/>
                  </a:cubicBezTo>
                  <a:cubicBezTo>
                    <a:pt x="188" y="0"/>
                    <a:pt x="188" y="0"/>
                    <a:pt x="188" y="0"/>
                  </a:cubicBezTo>
                  <a:cubicBezTo>
                    <a:pt x="193" y="0"/>
                    <a:pt x="197" y="4"/>
                    <a:pt x="197" y="8"/>
                  </a:cubicBezTo>
                  <a:cubicBezTo>
                    <a:pt x="197" y="13"/>
                    <a:pt x="193" y="17"/>
                    <a:pt x="188" y="17"/>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iṡľïḑê">
              <a:extLst>
                <a:ext uri="{FF2B5EF4-FFF2-40B4-BE49-F238E27FC236}">
                  <a16:creationId xmlns:a16="http://schemas.microsoft.com/office/drawing/2014/main" id="{EDF6A53C-340B-4F11-9BEA-83334C26C71A}"/>
                </a:ext>
              </a:extLst>
            </p:cNvPr>
            <p:cNvSpPr/>
            <p:nvPr/>
          </p:nvSpPr>
          <p:spPr bwMode="auto">
            <a:xfrm>
              <a:off x="5665788" y="2479675"/>
              <a:ext cx="1217613" cy="55563"/>
            </a:xfrm>
            <a:custGeom>
              <a:avLst/>
              <a:gdLst>
                <a:gd name="T0" fmla="*/ 360 w 369"/>
                <a:gd name="T1" fmla="*/ 17 h 17"/>
                <a:gd name="T2" fmla="*/ 9 w 369"/>
                <a:gd name="T3" fmla="*/ 17 h 17"/>
                <a:gd name="T4" fmla="*/ 0 w 369"/>
                <a:gd name="T5" fmla="*/ 8 h 17"/>
                <a:gd name="T6" fmla="*/ 9 w 369"/>
                <a:gd name="T7" fmla="*/ 0 h 17"/>
                <a:gd name="T8" fmla="*/ 360 w 369"/>
                <a:gd name="T9" fmla="*/ 0 h 17"/>
                <a:gd name="T10" fmla="*/ 369 w 369"/>
                <a:gd name="T11" fmla="*/ 8 h 17"/>
                <a:gd name="T12" fmla="*/ 360 w 369"/>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369" h="17">
                  <a:moveTo>
                    <a:pt x="360" y="17"/>
                  </a:moveTo>
                  <a:cubicBezTo>
                    <a:pt x="9" y="17"/>
                    <a:pt x="9" y="17"/>
                    <a:pt x="9" y="17"/>
                  </a:cubicBezTo>
                  <a:cubicBezTo>
                    <a:pt x="4" y="17"/>
                    <a:pt x="0" y="13"/>
                    <a:pt x="0" y="8"/>
                  </a:cubicBezTo>
                  <a:cubicBezTo>
                    <a:pt x="0" y="4"/>
                    <a:pt x="4" y="0"/>
                    <a:pt x="9" y="0"/>
                  </a:cubicBezTo>
                  <a:cubicBezTo>
                    <a:pt x="360" y="0"/>
                    <a:pt x="360" y="0"/>
                    <a:pt x="360" y="0"/>
                  </a:cubicBezTo>
                  <a:cubicBezTo>
                    <a:pt x="365" y="0"/>
                    <a:pt x="369" y="4"/>
                    <a:pt x="369" y="8"/>
                  </a:cubicBezTo>
                  <a:cubicBezTo>
                    <a:pt x="369" y="13"/>
                    <a:pt x="365" y="17"/>
                    <a:pt x="360" y="17"/>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íşľîḑe">
              <a:extLst>
                <a:ext uri="{FF2B5EF4-FFF2-40B4-BE49-F238E27FC236}">
                  <a16:creationId xmlns:a16="http://schemas.microsoft.com/office/drawing/2014/main" id="{5E6FA03C-14A4-4739-B6F3-E3C5BBA1AF60}"/>
                </a:ext>
              </a:extLst>
            </p:cNvPr>
            <p:cNvSpPr/>
            <p:nvPr/>
          </p:nvSpPr>
          <p:spPr bwMode="auto">
            <a:xfrm>
              <a:off x="6305551" y="2028825"/>
              <a:ext cx="477838" cy="58738"/>
            </a:xfrm>
            <a:custGeom>
              <a:avLst/>
              <a:gdLst>
                <a:gd name="T0" fmla="*/ 136 w 145"/>
                <a:gd name="T1" fmla="*/ 18 h 18"/>
                <a:gd name="T2" fmla="*/ 9 w 145"/>
                <a:gd name="T3" fmla="*/ 18 h 18"/>
                <a:gd name="T4" fmla="*/ 0 w 145"/>
                <a:gd name="T5" fmla="*/ 9 h 18"/>
                <a:gd name="T6" fmla="*/ 9 w 145"/>
                <a:gd name="T7" fmla="*/ 0 h 18"/>
                <a:gd name="T8" fmla="*/ 136 w 145"/>
                <a:gd name="T9" fmla="*/ 0 h 18"/>
                <a:gd name="T10" fmla="*/ 145 w 145"/>
                <a:gd name="T11" fmla="*/ 9 h 18"/>
                <a:gd name="T12" fmla="*/ 136 w 145"/>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45" h="18">
                  <a:moveTo>
                    <a:pt x="136" y="18"/>
                  </a:moveTo>
                  <a:cubicBezTo>
                    <a:pt x="9" y="18"/>
                    <a:pt x="9" y="18"/>
                    <a:pt x="9" y="18"/>
                  </a:cubicBezTo>
                  <a:cubicBezTo>
                    <a:pt x="4" y="18"/>
                    <a:pt x="0" y="14"/>
                    <a:pt x="0" y="9"/>
                  </a:cubicBezTo>
                  <a:cubicBezTo>
                    <a:pt x="0" y="4"/>
                    <a:pt x="4" y="0"/>
                    <a:pt x="9" y="0"/>
                  </a:cubicBezTo>
                  <a:cubicBezTo>
                    <a:pt x="136" y="0"/>
                    <a:pt x="136" y="0"/>
                    <a:pt x="136" y="0"/>
                  </a:cubicBezTo>
                  <a:cubicBezTo>
                    <a:pt x="141" y="0"/>
                    <a:pt x="145" y="4"/>
                    <a:pt x="145" y="9"/>
                  </a:cubicBezTo>
                  <a:cubicBezTo>
                    <a:pt x="145" y="14"/>
                    <a:pt x="141" y="18"/>
                    <a:pt x="136" y="18"/>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iśľíḍé">
              <a:extLst>
                <a:ext uri="{FF2B5EF4-FFF2-40B4-BE49-F238E27FC236}">
                  <a16:creationId xmlns:a16="http://schemas.microsoft.com/office/drawing/2014/main" id="{6542808E-67CA-4631-BA9A-1082B4011993}"/>
                </a:ext>
              </a:extLst>
            </p:cNvPr>
            <p:cNvSpPr/>
            <p:nvPr/>
          </p:nvSpPr>
          <p:spPr bwMode="auto">
            <a:xfrm>
              <a:off x="5414963" y="1860550"/>
              <a:ext cx="850900" cy="58738"/>
            </a:xfrm>
            <a:custGeom>
              <a:avLst/>
              <a:gdLst>
                <a:gd name="T0" fmla="*/ 249 w 258"/>
                <a:gd name="T1" fmla="*/ 18 h 18"/>
                <a:gd name="T2" fmla="*/ 8 w 258"/>
                <a:gd name="T3" fmla="*/ 18 h 18"/>
                <a:gd name="T4" fmla="*/ 0 w 258"/>
                <a:gd name="T5" fmla="*/ 9 h 18"/>
                <a:gd name="T6" fmla="*/ 8 w 258"/>
                <a:gd name="T7" fmla="*/ 0 h 18"/>
                <a:gd name="T8" fmla="*/ 249 w 258"/>
                <a:gd name="T9" fmla="*/ 0 h 18"/>
                <a:gd name="T10" fmla="*/ 258 w 258"/>
                <a:gd name="T11" fmla="*/ 9 h 18"/>
                <a:gd name="T12" fmla="*/ 249 w 258"/>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58" h="18">
                  <a:moveTo>
                    <a:pt x="249" y="18"/>
                  </a:moveTo>
                  <a:cubicBezTo>
                    <a:pt x="8" y="18"/>
                    <a:pt x="8" y="18"/>
                    <a:pt x="8" y="18"/>
                  </a:cubicBezTo>
                  <a:cubicBezTo>
                    <a:pt x="4" y="18"/>
                    <a:pt x="0" y="14"/>
                    <a:pt x="0" y="9"/>
                  </a:cubicBezTo>
                  <a:cubicBezTo>
                    <a:pt x="0" y="4"/>
                    <a:pt x="4" y="0"/>
                    <a:pt x="8" y="0"/>
                  </a:cubicBezTo>
                  <a:cubicBezTo>
                    <a:pt x="249" y="0"/>
                    <a:pt x="249" y="0"/>
                    <a:pt x="249" y="0"/>
                  </a:cubicBezTo>
                  <a:cubicBezTo>
                    <a:pt x="254" y="0"/>
                    <a:pt x="258" y="4"/>
                    <a:pt x="258" y="9"/>
                  </a:cubicBezTo>
                  <a:cubicBezTo>
                    <a:pt x="258" y="14"/>
                    <a:pt x="254" y="18"/>
                    <a:pt x="249" y="18"/>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ïśḷîḍè">
              <a:extLst>
                <a:ext uri="{FF2B5EF4-FFF2-40B4-BE49-F238E27FC236}">
                  <a16:creationId xmlns:a16="http://schemas.microsoft.com/office/drawing/2014/main" id="{45C1509B-FDAC-4964-996A-4AF33B30E627}"/>
                </a:ext>
              </a:extLst>
            </p:cNvPr>
            <p:cNvSpPr/>
            <p:nvPr/>
          </p:nvSpPr>
          <p:spPr bwMode="auto">
            <a:xfrm>
              <a:off x="5064126" y="1860550"/>
              <a:ext cx="274638" cy="58738"/>
            </a:xfrm>
            <a:custGeom>
              <a:avLst/>
              <a:gdLst>
                <a:gd name="T0" fmla="*/ 75 w 83"/>
                <a:gd name="T1" fmla="*/ 18 h 18"/>
                <a:gd name="T2" fmla="*/ 9 w 83"/>
                <a:gd name="T3" fmla="*/ 18 h 18"/>
                <a:gd name="T4" fmla="*/ 0 w 83"/>
                <a:gd name="T5" fmla="*/ 9 h 18"/>
                <a:gd name="T6" fmla="*/ 9 w 83"/>
                <a:gd name="T7" fmla="*/ 0 h 18"/>
                <a:gd name="T8" fmla="*/ 75 w 83"/>
                <a:gd name="T9" fmla="*/ 0 h 18"/>
                <a:gd name="T10" fmla="*/ 83 w 83"/>
                <a:gd name="T11" fmla="*/ 9 h 18"/>
                <a:gd name="T12" fmla="*/ 75 w 83"/>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83" h="18">
                  <a:moveTo>
                    <a:pt x="75" y="18"/>
                  </a:moveTo>
                  <a:cubicBezTo>
                    <a:pt x="9" y="18"/>
                    <a:pt x="9" y="18"/>
                    <a:pt x="9" y="18"/>
                  </a:cubicBezTo>
                  <a:cubicBezTo>
                    <a:pt x="4" y="18"/>
                    <a:pt x="0" y="14"/>
                    <a:pt x="0" y="9"/>
                  </a:cubicBezTo>
                  <a:cubicBezTo>
                    <a:pt x="0" y="4"/>
                    <a:pt x="4" y="0"/>
                    <a:pt x="9" y="0"/>
                  </a:cubicBezTo>
                  <a:cubicBezTo>
                    <a:pt x="75" y="0"/>
                    <a:pt x="75" y="0"/>
                    <a:pt x="75" y="0"/>
                  </a:cubicBezTo>
                  <a:cubicBezTo>
                    <a:pt x="79" y="0"/>
                    <a:pt x="83" y="4"/>
                    <a:pt x="83" y="9"/>
                  </a:cubicBezTo>
                  <a:cubicBezTo>
                    <a:pt x="83" y="14"/>
                    <a:pt x="79" y="18"/>
                    <a:pt x="75" y="18"/>
                  </a:cubicBezTo>
                  <a:close/>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îš1ïḋe">
              <a:extLst>
                <a:ext uri="{FF2B5EF4-FFF2-40B4-BE49-F238E27FC236}">
                  <a16:creationId xmlns:a16="http://schemas.microsoft.com/office/drawing/2014/main" id="{C8BFA995-4B69-49A8-AA83-FE7F2D81C373}"/>
                </a:ext>
              </a:extLst>
            </p:cNvPr>
            <p:cNvSpPr/>
            <p:nvPr/>
          </p:nvSpPr>
          <p:spPr bwMode="auto">
            <a:xfrm>
              <a:off x="5094288" y="2687637"/>
              <a:ext cx="342900" cy="58738"/>
            </a:xfrm>
            <a:custGeom>
              <a:avLst/>
              <a:gdLst>
                <a:gd name="T0" fmla="*/ 95 w 104"/>
                <a:gd name="T1" fmla="*/ 18 h 18"/>
                <a:gd name="T2" fmla="*/ 9 w 104"/>
                <a:gd name="T3" fmla="*/ 18 h 18"/>
                <a:gd name="T4" fmla="*/ 0 w 104"/>
                <a:gd name="T5" fmla="*/ 9 h 18"/>
                <a:gd name="T6" fmla="*/ 9 w 104"/>
                <a:gd name="T7" fmla="*/ 0 h 18"/>
                <a:gd name="T8" fmla="*/ 95 w 104"/>
                <a:gd name="T9" fmla="*/ 0 h 18"/>
                <a:gd name="T10" fmla="*/ 104 w 104"/>
                <a:gd name="T11" fmla="*/ 9 h 18"/>
                <a:gd name="T12" fmla="*/ 95 w 10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04" h="18">
                  <a:moveTo>
                    <a:pt x="95" y="18"/>
                  </a:moveTo>
                  <a:cubicBezTo>
                    <a:pt x="9" y="18"/>
                    <a:pt x="9" y="18"/>
                    <a:pt x="9" y="18"/>
                  </a:cubicBezTo>
                  <a:cubicBezTo>
                    <a:pt x="4" y="18"/>
                    <a:pt x="0" y="14"/>
                    <a:pt x="0" y="9"/>
                  </a:cubicBezTo>
                  <a:cubicBezTo>
                    <a:pt x="0" y="4"/>
                    <a:pt x="4" y="0"/>
                    <a:pt x="9" y="0"/>
                  </a:cubicBezTo>
                  <a:cubicBezTo>
                    <a:pt x="95" y="0"/>
                    <a:pt x="95" y="0"/>
                    <a:pt x="95" y="0"/>
                  </a:cubicBezTo>
                  <a:cubicBezTo>
                    <a:pt x="100" y="0"/>
                    <a:pt x="104" y="4"/>
                    <a:pt x="104" y="9"/>
                  </a:cubicBezTo>
                  <a:cubicBezTo>
                    <a:pt x="104" y="14"/>
                    <a:pt x="100" y="18"/>
                    <a:pt x="95" y="18"/>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íṥḻïḓè">
              <a:extLst>
                <a:ext uri="{FF2B5EF4-FFF2-40B4-BE49-F238E27FC236}">
                  <a16:creationId xmlns:a16="http://schemas.microsoft.com/office/drawing/2014/main" id="{71C520D6-F19D-4A0C-BB7E-E2E84C5DD684}"/>
                </a:ext>
              </a:extLst>
            </p:cNvPr>
            <p:cNvSpPr/>
            <p:nvPr/>
          </p:nvSpPr>
          <p:spPr bwMode="auto">
            <a:xfrm>
              <a:off x="5503863" y="2687637"/>
              <a:ext cx="627063" cy="58738"/>
            </a:xfrm>
            <a:custGeom>
              <a:avLst/>
              <a:gdLst>
                <a:gd name="T0" fmla="*/ 181 w 190"/>
                <a:gd name="T1" fmla="*/ 18 h 18"/>
                <a:gd name="T2" fmla="*/ 9 w 190"/>
                <a:gd name="T3" fmla="*/ 18 h 18"/>
                <a:gd name="T4" fmla="*/ 0 w 190"/>
                <a:gd name="T5" fmla="*/ 9 h 18"/>
                <a:gd name="T6" fmla="*/ 9 w 190"/>
                <a:gd name="T7" fmla="*/ 0 h 18"/>
                <a:gd name="T8" fmla="*/ 181 w 190"/>
                <a:gd name="T9" fmla="*/ 0 h 18"/>
                <a:gd name="T10" fmla="*/ 190 w 190"/>
                <a:gd name="T11" fmla="*/ 9 h 18"/>
                <a:gd name="T12" fmla="*/ 181 w 190"/>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90" h="18">
                  <a:moveTo>
                    <a:pt x="181" y="18"/>
                  </a:moveTo>
                  <a:cubicBezTo>
                    <a:pt x="9" y="18"/>
                    <a:pt x="9" y="18"/>
                    <a:pt x="9" y="18"/>
                  </a:cubicBezTo>
                  <a:cubicBezTo>
                    <a:pt x="4" y="18"/>
                    <a:pt x="0" y="14"/>
                    <a:pt x="0" y="9"/>
                  </a:cubicBezTo>
                  <a:cubicBezTo>
                    <a:pt x="0" y="4"/>
                    <a:pt x="4" y="0"/>
                    <a:pt x="9" y="0"/>
                  </a:cubicBezTo>
                  <a:cubicBezTo>
                    <a:pt x="181" y="0"/>
                    <a:pt x="181" y="0"/>
                    <a:pt x="181" y="0"/>
                  </a:cubicBezTo>
                  <a:cubicBezTo>
                    <a:pt x="186" y="0"/>
                    <a:pt x="190" y="4"/>
                    <a:pt x="190" y="9"/>
                  </a:cubicBezTo>
                  <a:cubicBezTo>
                    <a:pt x="190" y="14"/>
                    <a:pt x="186" y="18"/>
                    <a:pt x="181" y="18"/>
                  </a:cubicBezTo>
                  <a:close/>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ïsļiḍe">
              <a:extLst>
                <a:ext uri="{FF2B5EF4-FFF2-40B4-BE49-F238E27FC236}">
                  <a16:creationId xmlns:a16="http://schemas.microsoft.com/office/drawing/2014/main" id="{F6255B0F-8C98-49EA-BBC7-27412C9A486B}"/>
                </a:ext>
              </a:extLst>
            </p:cNvPr>
            <p:cNvSpPr/>
            <p:nvPr/>
          </p:nvSpPr>
          <p:spPr bwMode="auto">
            <a:xfrm>
              <a:off x="5094288" y="2843212"/>
              <a:ext cx="342900" cy="58738"/>
            </a:xfrm>
            <a:custGeom>
              <a:avLst/>
              <a:gdLst>
                <a:gd name="T0" fmla="*/ 95 w 104"/>
                <a:gd name="T1" fmla="*/ 18 h 18"/>
                <a:gd name="T2" fmla="*/ 9 w 104"/>
                <a:gd name="T3" fmla="*/ 18 h 18"/>
                <a:gd name="T4" fmla="*/ 0 w 104"/>
                <a:gd name="T5" fmla="*/ 9 h 18"/>
                <a:gd name="T6" fmla="*/ 9 w 104"/>
                <a:gd name="T7" fmla="*/ 0 h 18"/>
                <a:gd name="T8" fmla="*/ 95 w 104"/>
                <a:gd name="T9" fmla="*/ 0 h 18"/>
                <a:gd name="T10" fmla="*/ 104 w 104"/>
                <a:gd name="T11" fmla="*/ 9 h 18"/>
                <a:gd name="T12" fmla="*/ 95 w 10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04" h="18">
                  <a:moveTo>
                    <a:pt x="95" y="18"/>
                  </a:moveTo>
                  <a:cubicBezTo>
                    <a:pt x="9" y="18"/>
                    <a:pt x="9" y="18"/>
                    <a:pt x="9" y="18"/>
                  </a:cubicBezTo>
                  <a:cubicBezTo>
                    <a:pt x="4" y="18"/>
                    <a:pt x="0" y="14"/>
                    <a:pt x="0" y="9"/>
                  </a:cubicBezTo>
                  <a:cubicBezTo>
                    <a:pt x="0" y="4"/>
                    <a:pt x="4" y="0"/>
                    <a:pt x="9" y="0"/>
                  </a:cubicBezTo>
                  <a:cubicBezTo>
                    <a:pt x="95" y="0"/>
                    <a:pt x="95" y="0"/>
                    <a:pt x="95" y="0"/>
                  </a:cubicBezTo>
                  <a:cubicBezTo>
                    <a:pt x="100" y="0"/>
                    <a:pt x="104" y="4"/>
                    <a:pt x="104" y="9"/>
                  </a:cubicBezTo>
                  <a:cubicBezTo>
                    <a:pt x="104" y="14"/>
                    <a:pt x="100" y="18"/>
                    <a:pt x="95" y="18"/>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iŝľîďè">
              <a:extLst>
                <a:ext uri="{FF2B5EF4-FFF2-40B4-BE49-F238E27FC236}">
                  <a16:creationId xmlns:a16="http://schemas.microsoft.com/office/drawing/2014/main" id="{6B43EF14-D7C7-40F7-925A-9AB2E460B84B}"/>
                </a:ext>
              </a:extLst>
            </p:cNvPr>
            <p:cNvSpPr/>
            <p:nvPr/>
          </p:nvSpPr>
          <p:spPr bwMode="auto">
            <a:xfrm>
              <a:off x="5503863" y="2843212"/>
              <a:ext cx="627063" cy="58738"/>
            </a:xfrm>
            <a:custGeom>
              <a:avLst/>
              <a:gdLst>
                <a:gd name="T0" fmla="*/ 181 w 190"/>
                <a:gd name="T1" fmla="*/ 18 h 18"/>
                <a:gd name="T2" fmla="*/ 9 w 190"/>
                <a:gd name="T3" fmla="*/ 18 h 18"/>
                <a:gd name="T4" fmla="*/ 0 w 190"/>
                <a:gd name="T5" fmla="*/ 9 h 18"/>
                <a:gd name="T6" fmla="*/ 9 w 190"/>
                <a:gd name="T7" fmla="*/ 0 h 18"/>
                <a:gd name="T8" fmla="*/ 181 w 190"/>
                <a:gd name="T9" fmla="*/ 0 h 18"/>
                <a:gd name="T10" fmla="*/ 190 w 190"/>
                <a:gd name="T11" fmla="*/ 9 h 18"/>
                <a:gd name="T12" fmla="*/ 181 w 190"/>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90" h="18">
                  <a:moveTo>
                    <a:pt x="181" y="18"/>
                  </a:moveTo>
                  <a:cubicBezTo>
                    <a:pt x="9" y="18"/>
                    <a:pt x="9" y="18"/>
                    <a:pt x="9" y="18"/>
                  </a:cubicBezTo>
                  <a:cubicBezTo>
                    <a:pt x="4" y="18"/>
                    <a:pt x="0" y="14"/>
                    <a:pt x="0" y="9"/>
                  </a:cubicBezTo>
                  <a:cubicBezTo>
                    <a:pt x="0" y="4"/>
                    <a:pt x="4" y="0"/>
                    <a:pt x="9" y="0"/>
                  </a:cubicBezTo>
                  <a:cubicBezTo>
                    <a:pt x="181" y="0"/>
                    <a:pt x="181" y="0"/>
                    <a:pt x="181" y="0"/>
                  </a:cubicBezTo>
                  <a:cubicBezTo>
                    <a:pt x="186" y="0"/>
                    <a:pt x="190" y="4"/>
                    <a:pt x="190" y="9"/>
                  </a:cubicBezTo>
                  <a:cubicBezTo>
                    <a:pt x="190" y="14"/>
                    <a:pt x="186" y="18"/>
                    <a:pt x="181" y="18"/>
                  </a:cubicBezTo>
                  <a:close/>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íṡ1íḋê">
              <a:extLst>
                <a:ext uri="{FF2B5EF4-FFF2-40B4-BE49-F238E27FC236}">
                  <a16:creationId xmlns:a16="http://schemas.microsoft.com/office/drawing/2014/main" id="{07D06680-4D18-4CC0-A3DA-5D8ED6F35193}"/>
                </a:ext>
              </a:extLst>
            </p:cNvPr>
            <p:cNvSpPr/>
            <p:nvPr/>
          </p:nvSpPr>
          <p:spPr bwMode="auto">
            <a:xfrm>
              <a:off x="5094288" y="3000375"/>
              <a:ext cx="342900" cy="60325"/>
            </a:xfrm>
            <a:custGeom>
              <a:avLst/>
              <a:gdLst>
                <a:gd name="T0" fmla="*/ 95 w 104"/>
                <a:gd name="T1" fmla="*/ 18 h 18"/>
                <a:gd name="T2" fmla="*/ 9 w 104"/>
                <a:gd name="T3" fmla="*/ 18 h 18"/>
                <a:gd name="T4" fmla="*/ 0 w 104"/>
                <a:gd name="T5" fmla="*/ 9 h 18"/>
                <a:gd name="T6" fmla="*/ 9 w 104"/>
                <a:gd name="T7" fmla="*/ 0 h 18"/>
                <a:gd name="T8" fmla="*/ 95 w 104"/>
                <a:gd name="T9" fmla="*/ 0 h 18"/>
                <a:gd name="T10" fmla="*/ 104 w 104"/>
                <a:gd name="T11" fmla="*/ 9 h 18"/>
                <a:gd name="T12" fmla="*/ 95 w 10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04" h="18">
                  <a:moveTo>
                    <a:pt x="95" y="18"/>
                  </a:moveTo>
                  <a:cubicBezTo>
                    <a:pt x="9" y="18"/>
                    <a:pt x="9" y="18"/>
                    <a:pt x="9" y="18"/>
                  </a:cubicBezTo>
                  <a:cubicBezTo>
                    <a:pt x="4" y="18"/>
                    <a:pt x="0" y="14"/>
                    <a:pt x="0" y="9"/>
                  </a:cubicBezTo>
                  <a:cubicBezTo>
                    <a:pt x="0" y="4"/>
                    <a:pt x="4" y="0"/>
                    <a:pt x="9" y="0"/>
                  </a:cubicBezTo>
                  <a:cubicBezTo>
                    <a:pt x="95" y="0"/>
                    <a:pt x="95" y="0"/>
                    <a:pt x="95" y="0"/>
                  </a:cubicBezTo>
                  <a:cubicBezTo>
                    <a:pt x="100" y="0"/>
                    <a:pt x="104" y="4"/>
                    <a:pt x="104" y="9"/>
                  </a:cubicBezTo>
                  <a:cubicBezTo>
                    <a:pt x="104" y="14"/>
                    <a:pt x="100" y="18"/>
                    <a:pt x="95" y="18"/>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ïṩḻiḋé">
              <a:extLst>
                <a:ext uri="{FF2B5EF4-FFF2-40B4-BE49-F238E27FC236}">
                  <a16:creationId xmlns:a16="http://schemas.microsoft.com/office/drawing/2014/main" id="{4BB8756D-4778-4C98-B2E5-A7BB7834AB96}"/>
                </a:ext>
              </a:extLst>
            </p:cNvPr>
            <p:cNvSpPr/>
            <p:nvPr/>
          </p:nvSpPr>
          <p:spPr bwMode="auto">
            <a:xfrm>
              <a:off x="6196013" y="2687637"/>
              <a:ext cx="344488" cy="58738"/>
            </a:xfrm>
            <a:custGeom>
              <a:avLst/>
              <a:gdLst>
                <a:gd name="T0" fmla="*/ 96 w 104"/>
                <a:gd name="T1" fmla="*/ 18 h 18"/>
                <a:gd name="T2" fmla="*/ 9 w 104"/>
                <a:gd name="T3" fmla="*/ 18 h 18"/>
                <a:gd name="T4" fmla="*/ 0 w 104"/>
                <a:gd name="T5" fmla="*/ 9 h 18"/>
                <a:gd name="T6" fmla="*/ 9 w 104"/>
                <a:gd name="T7" fmla="*/ 0 h 18"/>
                <a:gd name="T8" fmla="*/ 96 w 104"/>
                <a:gd name="T9" fmla="*/ 0 h 18"/>
                <a:gd name="T10" fmla="*/ 104 w 104"/>
                <a:gd name="T11" fmla="*/ 9 h 18"/>
                <a:gd name="T12" fmla="*/ 96 w 10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04" h="18">
                  <a:moveTo>
                    <a:pt x="96" y="18"/>
                  </a:moveTo>
                  <a:cubicBezTo>
                    <a:pt x="9" y="18"/>
                    <a:pt x="9" y="18"/>
                    <a:pt x="9" y="18"/>
                  </a:cubicBezTo>
                  <a:cubicBezTo>
                    <a:pt x="4" y="18"/>
                    <a:pt x="0" y="14"/>
                    <a:pt x="0" y="9"/>
                  </a:cubicBezTo>
                  <a:cubicBezTo>
                    <a:pt x="0" y="4"/>
                    <a:pt x="4" y="0"/>
                    <a:pt x="9" y="0"/>
                  </a:cubicBezTo>
                  <a:cubicBezTo>
                    <a:pt x="96" y="0"/>
                    <a:pt x="96" y="0"/>
                    <a:pt x="96" y="0"/>
                  </a:cubicBezTo>
                  <a:cubicBezTo>
                    <a:pt x="100" y="0"/>
                    <a:pt x="104" y="4"/>
                    <a:pt x="104" y="9"/>
                  </a:cubicBezTo>
                  <a:cubicBezTo>
                    <a:pt x="104" y="14"/>
                    <a:pt x="100" y="18"/>
                    <a:pt x="96" y="18"/>
                  </a:cubicBez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ïṩḷíḋe">
              <a:extLst>
                <a:ext uri="{FF2B5EF4-FFF2-40B4-BE49-F238E27FC236}">
                  <a16:creationId xmlns:a16="http://schemas.microsoft.com/office/drawing/2014/main" id="{57A2383F-FFE4-4F9B-AD9F-C4C77EBB130D}"/>
                </a:ext>
              </a:extLst>
            </p:cNvPr>
            <p:cNvSpPr/>
            <p:nvPr/>
          </p:nvSpPr>
          <p:spPr bwMode="auto">
            <a:xfrm>
              <a:off x="6196013" y="2843212"/>
              <a:ext cx="344488" cy="58738"/>
            </a:xfrm>
            <a:custGeom>
              <a:avLst/>
              <a:gdLst>
                <a:gd name="T0" fmla="*/ 96 w 104"/>
                <a:gd name="T1" fmla="*/ 18 h 18"/>
                <a:gd name="T2" fmla="*/ 9 w 104"/>
                <a:gd name="T3" fmla="*/ 18 h 18"/>
                <a:gd name="T4" fmla="*/ 0 w 104"/>
                <a:gd name="T5" fmla="*/ 9 h 18"/>
                <a:gd name="T6" fmla="*/ 9 w 104"/>
                <a:gd name="T7" fmla="*/ 0 h 18"/>
                <a:gd name="T8" fmla="*/ 96 w 104"/>
                <a:gd name="T9" fmla="*/ 0 h 18"/>
                <a:gd name="T10" fmla="*/ 104 w 104"/>
                <a:gd name="T11" fmla="*/ 9 h 18"/>
                <a:gd name="T12" fmla="*/ 96 w 10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04" h="18">
                  <a:moveTo>
                    <a:pt x="96" y="18"/>
                  </a:moveTo>
                  <a:cubicBezTo>
                    <a:pt x="9" y="18"/>
                    <a:pt x="9" y="18"/>
                    <a:pt x="9" y="18"/>
                  </a:cubicBezTo>
                  <a:cubicBezTo>
                    <a:pt x="4" y="18"/>
                    <a:pt x="0" y="14"/>
                    <a:pt x="0" y="9"/>
                  </a:cubicBezTo>
                  <a:cubicBezTo>
                    <a:pt x="0" y="4"/>
                    <a:pt x="4" y="0"/>
                    <a:pt x="9" y="0"/>
                  </a:cubicBezTo>
                  <a:cubicBezTo>
                    <a:pt x="96" y="0"/>
                    <a:pt x="96" y="0"/>
                    <a:pt x="96" y="0"/>
                  </a:cubicBezTo>
                  <a:cubicBezTo>
                    <a:pt x="100" y="0"/>
                    <a:pt x="104" y="4"/>
                    <a:pt x="104" y="9"/>
                  </a:cubicBezTo>
                  <a:cubicBezTo>
                    <a:pt x="104" y="14"/>
                    <a:pt x="100" y="18"/>
                    <a:pt x="96" y="18"/>
                  </a:cubicBez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isļïḑè">
              <a:extLst>
                <a:ext uri="{FF2B5EF4-FFF2-40B4-BE49-F238E27FC236}">
                  <a16:creationId xmlns:a16="http://schemas.microsoft.com/office/drawing/2014/main" id="{361C673B-A8BA-43F9-A856-15F6980820F0}"/>
                </a:ext>
              </a:extLst>
            </p:cNvPr>
            <p:cNvSpPr/>
            <p:nvPr/>
          </p:nvSpPr>
          <p:spPr bwMode="auto">
            <a:xfrm>
              <a:off x="6196013" y="3000375"/>
              <a:ext cx="344488" cy="60325"/>
            </a:xfrm>
            <a:custGeom>
              <a:avLst/>
              <a:gdLst>
                <a:gd name="T0" fmla="*/ 96 w 104"/>
                <a:gd name="T1" fmla="*/ 18 h 18"/>
                <a:gd name="T2" fmla="*/ 9 w 104"/>
                <a:gd name="T3" fmla="*/ 18 h 18"/>
                <a:gd name="T4" fmla="*/ 0 w 104"/>
                <a:gd name="T5" fmla="*/ 9 h 18"/>
                <a:gd name="T6" fmla="*/ 9 w 104"/>
                <a:gd name="T7" fmla="*/ 0 h 18"/>
                <a:gd name="T8" fmla="*/ 96 w 104"/>
                <a:gd name="T9" fmla="*/ 0 h 18"/>
                <a:gd name="T10" fmla="*/ 104 w 104"/>
                <a:gd name="T11" fmla="*/ 9 h 18"/>
                <a:gd name="T12" fmla="*/ 96 w 10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04" h="18">
                  <a:moveTo>
                    <a:pt x="96" y="18"/>
                  </a:moveTo>
                  <a:cubicBezTo>
                    <a:pt x="9" y="18"/>
                    <a:pt x="9" y="18"/>
                    <a:pt x="9" y="18"/>
                  </a:cubicBezTo>
                  <a:cubicBezTo>
                    <a:pt x="4" y="18"/>
                    <a:pt x="0" y="14"/>
                    <a:pt x="0" y="9"/>
                  </a:cubicBezTo>
                  <a:cubicBezTo>
                    <a:pt x="0" y="4"/>
                    <a:pt x="4" y="0"/>
                    <a:pt x="9" y="0"/>
                  </a:cubicBezTo>
                  <a:cubicBezTo>
                    <a:pt x="96" y="0"/>
                    <a:pt x="96" y="0"/>
                    <a:pt x="96" y="0"/>
                  </a:cubicBezTo>
                  <a:cubicBezTo>
                    <a:pt x="100" y="0"/>
                    <a:pt x="104" y="4"/>
                    <a:pt x="104" y="9"/>
                  </a:cubicBezTo>
                  <a:cubicBezTo>
                    <a:pt x="104" y="14"/>
                    <a:pt x="100" y="18"/>
                    <a:pt x="96" y="18"/>
                  </a:cubicBez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iŝḻïḍé">
              <a:extLst>
                <a:ext uri="{FF2B5EF4-FFF2-40B4-BE49-F238E27FC236}">
                  <a16:creationId xmlns:a16="http://schemas.microsoft.com/office/drawing/2014/main" id="{684DB0BC-1A91-4728-B8DD-C3B86F489B6A}"/>
                </a:ext>
              </a:extLst>
            </p:cNvPr>
            <p:cNvSpPr/>
            <p:nvPr/>
          </p:nvSpPr>
          <p:spPr bwMode="auto">
            <a:xfrm>
              <a:off x="5503863" y="3000375"/>
              <a:ext cx="627063" cy="60325"/>
            </a:xfrm>
            <a:custGeom>
              <a:avLst/>
              <a:gdLst>
                <a:gd name="T0" fmla="*/ 181 w 190"/>
                <a:gd name="T1" fmla="*/ 18 h 18"/>
                <a:gd name="T2" fmla="*/ 9 w 190"/>
                <a:gd name="T3" fmla="*/ 18 h 18"/>
                <a:gd name="T4" fmla="*/ 0 w 190"/>
                <a:gd name="T5" fmla="*/ 9 h 18"/>
                <a:gd name="T6" fmla="*/ 9 w 190"/>
                <a:gd name="T7" fmla="*/ 0 h 18"/>
                <a:gd name="T8" fmla="*/ 181 w 190"/>
                <a:gd name="T9" fmla="*/ 0 h 18"/>
                <a:gd name="T10" fmla="*/ 190 w 190"/>
                <a:gd name="T11" fmla="*/ 9 h 18"/>
                <a:gd name="T12" fmla="*/ 181 w 190"/>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90" h="18">
                  <a:moveTo>
                    <a:pt x="181" y="18"/>
                  </a:moveTo>
                  <a:cubicBezTo>
                    <a:pt x="9" y="18"/>
                    <a:pt x="9" y="18"/>
                    <a:pt x="9" y="18"/>
                  </a:cubicBezTo>
                  <a:cubicBezTo>
                    <a:pt x="4" y="18"/>
                    <a:pt x="0" y="14"/>
                    <a:pt x="0" y="9"/>
                  </a:cubicBezTo>
                  <a:cubicBezTo>
                    <a:pt x="0" y="4"/>
                    <a:pt x="4" y="0"/>
                    <a:pt x="9" y="0"/>
                  </a:cubicBezTo>
                  <a:cubicBezTo>
                    <a:pt x="181" y="0"/>
                    <a:pt x="181" y="0"/>
                    <a:pt x="181" y="0"/>
                  </a:cubicBezTo>
                  <a:cubicBezTo>
                    <a:pt x="186" y="0"/>
                    <a:pt x="190" y="4"/>
                    <a:pt x="190" y="9"/>
                  </a:cubicBezTo>
                  <a:cubicBezTo>
                    <a:pt x="190" y="14"/>
                    <a:pt x="186" y="18"/>
                    <a:pt x="181" y="18"/>
                  </a:cubicBezTo>
                  <a:close/>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ïşḻïḑê">
              <a:extLst>
                <a:ext uri="{FF2B5EF4-FFF2-40B4-BE49-F238E27FC236}">
                  <a16:creationId xmlns:a16="http://schemas.microsoft.com/office/drawing/2014/main" id="{EF4FAFEA-F784-4355-8337-621CF3E8C32F}"/>
                </a:ext>
              </a:extLst>
            </p:cNvPr>
            <p:cNvSpPr/>
            <p:nvPr/>
          </p:nvSpPr>
          <p:spPr bwMode="auto">
            <a:xfrm>
              <a:off x="6348413" y="1860550"/>
              <a:ext cx="835025" cy="58738"/>
            </a:xfrm>
            <a:custGeom>
              <a:avLst/>
              <a:gdLst>
                <a:gd name="T0" fmla="*/ 244 w 253"/>
                <a:gd name="T1" fmla="*/ 18 h 18"/>
                <a:gd name="T2" fmla="*/ 9 w 253"/>
                <a:gd name="T3" fmla="*/ 18 h 18"/>
                <a:gd name="T4" fmla="*/ 0 w 253"/>
                <a:gd name="T5" fmla="*/ 9 h 18"/>
                <a:gd name="T6" fmla="*/ 9 w 253"/>
                <a:gd name="T7" fmla="*/ 0 h 18"/>
                <a:gd name="T8" fmla="*/ 244 w 253"/>
                <a:gd name="T9" fmla="*/ 0 h 18"/>
                <a:gd name="T10" fmla="*/ 253 w 253"/>
                <a:gd name="T11" fmla="*/ 9 h 18"/>
                <a:gd name="T12" fmla="*/ 244 w 253"/>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53" h="18">
                  <a:moveTo>
                    <a:pt x="244" y="18"/>
                  </a:moveTo>
                  <a:cubicBezTo>
                    <a:pt x="9" y="18"/>
                    <a:pt x="9" y="18"/>
                    <a:pt x="9" y="18"/>
                  </a:cubicBezTo>
                  <a:cubicBezTo>
                    <a:pt x="4" y="18"/>
                    <a:pt x="0" y="14"/>
                    <a:pt x="0" y="9"/>
                  </a:cubicBezTo>
                  <a:cubicBezTo>
                    <a:pt x="0" y="4"/>
                    <a:pt x="4" y="0"/>
                    <a:pt x="9" y="0"/>
                  </a:cubicBezTo>
                  <a:cubicBezTo>
                    <a:pt x="244" y="0"/>
                    <a:pt x="244" y="0"/>
                    <a:pt x="244" y="0"/>
                  </a:cubicBezTo>
                  <a:cubicBezTo>
                    <a:pt x="249" y="0"/>
                    <a:pt x="253" y="4"/>
                    <a:pt x="253" y="9"/>
                  </a:cubicBezTo>
                  <a:cubicBezTo>
                    <a:pt x="253" y="14"/>
                    <a:pt x="249" y="18"/>
                    <a:pt x="244" y="18"/>
                  </a:cubicBezTo>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işlide">
              <a:extLst>
                <a:ext uri="{FF2B5EF4-FFF2-40B4-BE49-F238E27FC236}">
                  <a16:creationId xmlns:a16="http://schemas.microsoft.com/office/drawing/2014/main" id="{1F189303-34E5-4D98-BD5A-B8D5EC76EA24}"/>
                </a:ext>
              </a:extLst>
            </p:cNvPr>
            <p:cNvSpPr/>
            <p:nvPr/>
          </p:nvSpPr>
          <p:spPr bwMode="auto">
            <a:xfrm>
              <a:off x="6916738" y="1539875"/>
              <a:ext cx="557213" cy="60325"/>
            </a:xfrm>
            <a:custGeom>
              <a:avLst/>
              <a:gdLst>
                <a:gd name="T0" fmla="*/ 160 w 169"/>
                <a:gd name="T1" fmla="*/ 18 h 18"/>
                <a:gd name="T2" fmla="*/ 9 w 169"/>
                <a:gd name="T3" fmla="*/ 18 h 18"/>
                <a:gd name="T4" fmla="*/ 0 w 169"/>
                <a:gd name="T5" fmla="*/ 9 h 18"/>
                <a:gd name="T6" fmla="*/ 9 w 169"/>
                <a:gd name="T7" fmla="*/ 0 h 18"/>
                <a:gd name="T8" fmla="*/ 160 w 169"/>
                <a:gd name="T9" fmla="*/ 0 h 18"/>
                <a:gd name="T10" fmla="*/ 169 w 169"/>
                <a:gd name="T11" fmla="*/ 9 h 18"/>
                <a:gd name="T12" fmla="*/ 160 w 169"/>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69" h="18">
                  <a:moveTo>
                    <a:pt x="160" y="18"/>
                  </a:moveTo>
                  <a:cubicBezTo>
                    <a:pt x="9" y="18"/>
                    <a:pt x="9" y="18"/>
                    <a:pt x="9" y="18"/>
                  </a:cubicBezTo>
                  <a:cubicBezTo>
                    <a:pt x="4" y="18"/>
                    <a:pt x="0" y="14"/>
                    <a:pt x="0" y="9"/>
                  </a:cubicBezTo>
                  <a:cubicBezTo>
                    <a:pt x="0" y="4"/>
                    <a:pt x="4" y="0"/>
                    <a:pt x="9" y="0"/>
                  </a:cubicBezTo>
                  <a:cubicBezTo>
                    <a:pt x="160" y="0"/>
                    <a:pt x="160" y="0"/>
                    <a:pt x="160" y="0"/>
                  </a:cubicBezTo>
                  <a:cubicBezTo>
                    <a:pt x="165" y="0"/>
                    <a:pt x="169" y="4"/>
                    <a:pt x="169" y="9"/>
                  </a:cubicBezTo>
                  <a:cubicBezTo>
                    <a:pt x="169" y="14"/>
                    <a:pt x="165" y="18"/>
                    <a:pt x="160" y="18"/>
                  </a:cubicBez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îṣḻïḍe">
              <a:extLst>
                <a:ext uri="{FF2B5EF4-FFF2-40B4-BE49-F238E27FC236}">
                  <a16:creationId xmlns:a16="http://schemas.microsoft.com/office/drawing/2014/main" id="{3AB06127-5A6F-4769-ADE5-C889AAAD74E1}"/>
                </a:ext>
              </a:extLst>
            </p:cNvPr>
            <p:cNvSpPr/>
            <p:nvPr/>
          </p:nvSpPr>
          <p:spPr bwMode="auto">
            <a:xfrm>
              <a:off x="5087938" y="1539875"/>
              <a:ext cx="1700213" cy="60325"/>
            </a:xfrm>
            <a:custGeom>
              <a:avLst/>
              <a:gdLst>
                <a:gd name="T0" fmla="*/ 506 w 515"/>
                <a:gd name="T1" fmla="*/ 18 h 18"/>
                <a:gd name="T2" fmla="*/ 9 w 515"/>
                <a:gd name="T3" fmla="*/ 18 h 18"/>
                <a:gd name="T4" fmla="*/ 0 w 515"/>
                <a:gd name="T5" fmla="*/ 9 h 18"/>
                <a:gd name="T6" fmla="*/ 9 w 515"/>
                <a:gd name="T7" fmla="*/ 0 h 18"/>
                <a:gd name="T8" fmla="*/ 506 w 515"/>
                <a:gd name="T9" fmla="*/ 0 h 18"/>
                <a:gd name="T10" fmla="*/ 515 w 515"/>
                <a:gd name="T11" fmla="*/ 9 h 18"/>
                <a:gd name="T12" fmla="*/ 506 w 515"/>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515" h="18">
                  <a:moveTo>
                    <a:pt x="506" y="18"/>
                  </a:moveTo>
                  <a:cubicBezTo>
                    <a:pt x="9" y="18"/>
                    <a:pt x="9" y="18"/>
                    <a:pt x="9" y="18"/>
                  </a:cubicBezTo>
                  <a:cubicBezTo>
                    <a:pt x="4" y="18"/>
                    <a:pt x="0" y="14"/>
                    <a:pt x="0" y="9"/>
                  </a:cubicBezTo>
                  <a:cubicBezTo>
                    <a:pt x="0" y="4"/>
                    <a:pt x="4" y="0"/>
                    <a:pt x="9" y="0"/>
                  </a:cubicBezTo>
                  <a:cubicBezTo>
                    <a:pt x="506" y="0"/>
                    <a:pt x="506" y="0"/>
                    <a:pt x="506" y="0"/>
                  </a:cubicBezTo>
                  <a:cubicBezTo>
                    <a:pt x="511" y="0"/>
                    <a:pt x="515" y="4"/>
                    <a:pt x="515" y="9"/>
                  </a:cubicBezTo>
                  <a:cubicBezTo>
                    <a:pt x="515" y="14"/>
                    <a:pt x="511" y="18"/>
                    <a:pt x="506" y="18"/>
                  </a:cubicBezTo>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íŝľíḑê">
              <a:extLst>
                <a:ext uri="{FF2B5EF4-FFF2-40B4-BE49-F238E27FC236}">
                  <a16:creationId xmlns:a16="http://schemas.microsoft.com/office/drawing/2014/main" id="{CDA6843B-62ED-40F7-809B-A63456A9EE6A}"/>
                </a:ext>
              </a:extLst>
            </p:cNvPr>
            <p:cNvSpPr/>
            <p:nvPr/>
          </p:nvSpPr>
          <p:spPr bwMode="auto">
            <a:xfrm>
              <a:off x="4522788" y="2028825"/>
              <a:ext cx="1700213" cy="58738"/>
            </a:xfrm>
            <a:custGeom>
              <a:avLst/>
              <a:gdLst>
                <a:gd name="T0" fmla="*/ 506 w 515"/>
                <a:gd name="T1" fmla="*/ 18 h 18"/>
                <a:gd name="T2" fmla="*/ 9 w 515"/>
                <a:gd name="T3" fmla="*/ 18 h 18"/>
                <a:gd name="T4" fmla="*/ 0 w 515"/>
                <a:gd name="T5" fmla="*/ 9 h 18"/>
                <a:gd name="T6" fmla="*/ 9 w 515"/>
                <a:gd name="T7" fmla="*/ 0 h 18"/>
                <a:gd name="T8" fmla="*/ 506 w 515"/>
                <a:gd name="T9" fmla="*/ 0 h 18"/>
                <a:gd name="T10" fmla="*/ 515 w 515"/>
                <a:gd name="T11" fmla="*/ 9 h 18"/>
                <a:gd name="T12" fmla="*/ 506 w 515"/>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515" h="18">
                  <a:moveTo>
                    <a:pt x="506" y="18"/>
                  </a:moveTo>
                  <a:cubicBezTo>
                    <a:pt x="9" y="18"/>
                    <a:pt x="9" y="18"/>
                    <a:pt x="9" y="18"/>
                  </a:cubicBezTo>
                  <a:cubicBezTo>
                    <a:pt x="4" y="18"/>
                    <a:pt x="0" y="14"/>
                    <a:pt x="0" y="9"/>
                  </a:cubicBezTo>
                  <a:cubicBezTo>
                    <a:pt x="0" y="4"/>
                    <a:pt x="4" y="0"/>
                    <a:pt x="9" y="0"/>
                  </a:cubicBezTo>
                  <a:cubicBezTo>
                    <a:pt x="506" y="0"/>
                    <a:pt x="506" y="0"/>
                    <a:pt x="506" y="0"/>
                  </a:cubicBezTo>
                  <a:cubicBezTo>
                    <a:pt x="511" y="0"/>
                    <a:pt x="515" y="4"/>
                    <a:pt x="515" y="9"/>
                  </a:cubicBezTo>
                  <a:cubicBezTo>
                    <a:pt x="515" y="14"/>
                    <a:pt x="511" y="18"/>
                    <a:pt x="506" y="18"/>
                  </a:cubicBezTo>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îṡḷîḋé">
              <a:extLst>
                <a:ext uri="{FF2B5EF4-FFF2-40B4-BE49-F238E27FC236}">
                  <a16:creationId xmlns:a16="http://schemas.microsoft.com/office/drawing/2014/main" id="{AE295551-9F77-4EF1-85FF-AC3E196581F7}"/>
                </a:ext>
              </a:extLst>
            </p:cNvPr>
            <p:cNvSpPr/>
            <p:nvPr/>
          </p:nvSpPr>
          <p:spPr bwMode="auto">
            <a:xfrm>
              <a:off x="4522788" y="3254375"/>
              <a:ext cx="1700213" cy="58738"/>
            </a:xfrm>
            <a:custGeom>
              <a:avLst/>
              <a:gdLst>
                <a:gd name="T0" fmla="*/ 506 w 515"/>
                <a:gd name="T1" fmla="*/ 18 h 18"/>
                <a:gd name="T2" fmla="*/ 9 w 515"/>
                <a:gd name="T3" fmla="*/ 18 h 18"/>
                <a:gd name="T4" fmla="*/ 0 w 515"/>
                <a:gd name="T5" fmla="*/ 9 h 18"/>
                <a:gd name="T6" fmla="*/ 9 w 515"/>
                <a:gd name="T7" fmla="*/ 0 h 18"/>
                <a:gd name="T8" fmla="*/ 506 w 515"/>
                <a:gd name="T9" fmla="*/ 0 h 18"/>
                <a:gd name="T10" fmla="*/ 515 w 515"/>
                <a:gd name="T11" fmla="*/ 9 h 18"/>
                <a:gd name="T12" fmla="*/ 506 w 515"/>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515" h="18">
                  <a:moveTo>
                    <a:pt x="506" y="18"/>
                  </a:moveTo>
                  <a:cubicBezTo>
                    <a:pt x="9" y="18"/>
                    <a:pt x="9" y="18"/>
                    <a:pt x="9" y="18"/>
                  </a:cubicBezTo>
                  <a:cubicBezTo>
                    <a:pt x="4" y="18"/>
                    <a:pt x="0" y="14"/>
                    <a:pt x="0" y="9"/>
                  </a:cubicBezTo>
                  <a:cubicBezTo>
                    <a:pt x="0" y="4"/>
                    <a:pt x="4" y="0"/>
                    <a:pt x="9" y="0"/>
                  </a:cubicBezTo>
                  <a:cubicBezTo>
                    <a:pt x="506" y="0"/>
                    <a:pt x="506" y="0"/>
                    <a:pt x="506" y="0"/>
                  </a:cubicBezTo>
                  <a:cubicBezTo>
                    <a:pt x="511" y="0"/>
                    <a:pt x="515" y="4"/>
                    <a:pt x="515" y="9"/>
                  </a:cubicBezTo>
                  <a:cubicBezTo>
                    <a:pt x="515" y="14"/>
                    <a:pt x="511" y="18"/>
                    <a:pt x="506" y="18"/>
                  </a:cubicBezTo>
                  <a:close/>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is1iḋè">
              <a:extLst>
                <a:ext uri="{FF2B5EF4-FFF2-40B4-BE49-F238E27FC236}">
                  <a16:creationId xmlns:a16="http://schemas.microsoft.com/office/drawing/2014/main" id="{33443ECA-8C6A-4E04-B634-0762495C71A3}"/>
                </a:ext>
              </a:extLst>
            </p:cNvPr>
            <p:cNvSpPr/>
            <p:nvPr/>
          </p:nvSpPr>
          <p:spPr bwMode="auto">
            <a:xfrm>
              <a:off x="4522788" y="3441700"/>
              <a:ext cx="908050" cy="60325"/>
            </a:xfrm>
            <a:custGeom>
              <a:avLst/>
              <a:gdLst>
                <a:gd name="T0" fmla="*/ 266 w 275"/>
                <a:gd name="T1" fmla="*/ 18 h 18"/>
                <a:gd name="T2" fmla="*/ 9 w 275"/>
                <a:gd name="T3" fmla="*/ 18 h 18"/>
                <a:gd name="T4" fmla="*/ 0 w 275"/>
                <a:gd name="T5" fmla="*/ 9 h 18"/>
                <a:gd name="T6" fmla="*/ 9 w 275"/>
                <a:gd name="T7" fmla="*/ 0 h 18"/>
                <a:gd name="T8" fmla="*/ 266 w 275"/>
                <a:gd name="T9" fmla="*/ 0 h 18"/>
                <a:gd name="T10" fmla="*/ 275 w 275"/>
                <a:gd name="T11" fmla="*/ 9 h 18"/>
                <a:gd name="T12" fmla="*/ 266 w 275"/>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75" h="18">
                  <a:moveTo>
                    <a:pt x="266" y="18"/>
                  </a:moveTo>
                  <a:cubicBezTo>
                    <a:pt x="9" y="18"/>
                    <a:pt x="9" y="18"/>
                    <a:pt x="9" y="18"/>
                  </a:cubicBezTo>
                  <a:cubicBezTo>
                    <a:pt x="4" y="18"/>
                    <a:pt x="0" y="14"/>
                    <a:pt x="0" y="9"/>
                  </a:cubicBezTo>
                  <a:cubicBezTo>
                    <a:pt x="0" y="4"/>
                    <a:pt x="4" y="0"/>
                    <a:pt x="9" y="0"/>
                  </a:cubicBezTo>
                  <a:cubicBezTo>
                    <a:pt x="266" y="0"/>
                    <a:pt x="266" y="0"/>
                    <a:pt x="266" y="0"/>
                  </a:cubicBezTo>
                  <a:cubicBezTo>
                    <a:pt x="271" y="0"/>
                    <a:pt x="275" y="4"/>
                    <a:pt x="275" y="9"/>
                  </a:cubicBezTo>
                  <a:cubicBezTo>
                    <a:pt x="275" y="14"/>
                    <a:pt x="271" y="18"/>
                    <a:pt x="266" y="18"/>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îSḻïḍè">
              <a:extLst>
                <a:ext uri="{FF2B5EF4-FFF2-40B4-BE49-F238E27FC236}">
                  <a16:creationId xmlns:a16="http://schemas.microsoft.com/office/drawing/2014/main" id="{9DCD12F9-37C4-457A-91B2-D7B932104343}"/>
                </a:ext>
              </a:extLst>
            </p:cNvPr>
            <p:cNvSpPr/>
            <p:nvPr/>
          </p:nvSpPr>
          <p:spPr bwMode="auto">
            <a:xfrm>
              <a:off x="5486401" y="3441700"/>
              <a:ext cx="446088" cy="60325"/>
            </a:xfrm>
            <a:custGeom>
              <a:avLst/>
              <a:gdLst>
                <a:gd name="T0" fmla="*/ 126 w 135"/>
                <a:gd name="T1" fmla="*/ 18 h 18"/>
                <a:gd name="T2" fmla="*/ 9 w 135"/>
                <a:gd name="T3" fmla="*/ 18 h 18"/>
                <a:gd name="T4" fmla="*/ 0 w 135"/>
                <a:gd name="T5" fmla="*/ 9 h 18"/>
                <a:gd name="T6" fmla="*/ 9 w 135"/>
                <a:gd name="T7" fmla="*/ 0 h 18"/>
                <a:gd name="T8" fmla="*/ 126 w 135"/>
                <a:gd name="T9" fmla="*/ 0 h 18"/>
                <a:gd name="T10" fmla="*/ 135 w 135"/>
                <a:gd name="T11" fmla="*/ 9 h 18"/>
                <a:gd name="T12" fmla="*/ 126 w 135"/>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35" h="18">
                  <a:moveTo>
                    <a:pt x="126" y="18"/>
                  </a:moveTo>
                  <a:cubicBezTo>
                    <a:pt x="9" y="18"/>
                    <a:pt x="9" y="18"/>
                    <a:pt x="9" y="18"/>
                  </a:cubicBezTo>
                  <a:cubicBezTo>
                    <a:pt x="4" y="18"/>
                    <a:pt x="0" y="14"/>
                    <a:pt x="0" y="9"/>
                  </a:cubicBezTo>
                  <a:cubicBezTo>
                    <a:pt x="0" y="4"/>
                    <a:pt x="4" y="0"/>
                    <a:pt x="9" y="0"/>
                  </a:cubicBezTo>
                  <a:cubicBezTo>
                    <a:pt x="126" y="0"/>
                    <a:pt x="126" y="0"/>
                    <a:pt x="126" y="0"/>
                  </a:cubicBezTo>
                  <a:cubicBezTo>
                    <a:pt x="131" y="0"/>
                    <a:pt x="135" y="4"/>
                    <a:pt x="135" y="9"/>
                  </a:cubicBezTo>
                  <a:cubicBezTo>
                    <a:pt x="135" y="14"/>
                    <a:pt x="131" y="18"/>
                    <a:pt x="126" y="18"/>
                  </a:cubicBezTo>
                  <a:close/>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ïs1íḍe">
              <a:extLst>
                <a:ext uri="{FF2B5EF4-FFF2-40B4-BE49-F238E27FC236}">
                  <a16:creationId xmlns:a16="http://schemas.microsoft.com/office/drawing/2014/main" id="{CCACDD92-886C-4BEE-84B3-2339E8D8402B}"/>
                </a:ext>
              </a:extLst>
            </p:cNvPr>
            <p:cNvSpPr/>
            <p:nvPr/>
          </p:nvSpPr>
          <p:spPr bwMode="auto">
            <a:xfrm>
              <a:off x="6005513" y="3441700"/>
              <a:ext cx="444500" cy="60325"/>
            </a:xfrm>
            <a:custGeom>
              <a:avLst/>
              <a:gdLst>
                <a:gd name="T0" fmla="*/ 126 w 135"/>
                <a:gd name="T1" fmla="*/ 18 h 18"/>
                <a:gd name="T2" fmla="*/ 9 w 135"/>
                <a:gd name="T3" fmla="*/ 18 h 18"/>
                <a:gd name="T4" fmla="*/ 0 w 135"/>
                <a:gd name="T5" fmla="*/ 9 h 18"/>
                <a:gd name="T6" fmla="*/ 9 w 135"/>
                <a:gd name="T7" fmla="*/ 0 h 18"/>
                <a:gd name="T8" fmla="*/ 126 w 135"/>
                <a:gd name="T9" fmla="*/ 0 h 18"/>
                <a:gd name="T10" fmla="*/ 135 w 135"/>
                <a:gd name="T11" fmla="*/ 9 h 18"/>
                <a:gd name="T12" fmla="*/ 126 w 135"/>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35" h="18">
                  <a:moveTo>
                    <a:pt x="126" y="18"/>
                  </a:moveTo>
                  <a:cubicBezTo>
                    <a:pt x="9" y="18"/>
                    <a:pt x="9" y="18"/>
                    <a:pt x="9" y="18"/>
                  </a:cubicBezTo>
                  <a:cubicBezTo>
                    <a:pt x="4" y="18"/>
                    <a:pt x="0" y="14"/>
                    <a:pt x="0" y="9"/>
                  </a:cubicBezTo>
                  <a:cubicBezTo>
                    <a:pt x="0" y="4"/>
                    <a:pt x="4" y="0"/>
                    <a:pt x="9" y="0"/>
                  </a:cubicBezTo>
                  <a:cubicBezTo>
                    <a:pt x="126" y="0"/>
                    <a:pt x="126" y="0"/>
                    <a:pt x="126" y="0"/>
                  </a:cubicBezTo>
                  <a:cubicBezTo>
                    <a:pt x="131" y="0"/>
                    <a:pt x="135" y="4"/>
                    <a:pt x="135" y="9"/>
                  </a:cubicBezTo>
                  <a:cubicBezTo>
                    <a:pt x="135" y="14"/>
                    <a:pt x="131" y="18"/>
                    <a:pt x="126" y="18"/>
                  </a:cubicBez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íṡľïḑé">
              <a:extLst>
                <a:ext uri="{FF2B5EF4-FFF2-40B4-BE49-F238E27FC236}">
                  <a16:creationId xmlns:a16="http://schemas.microsoft.com/office/drawing/2014/main" id="{2D826A0B-0592-46A6-B9AD-9BBFA8D7F6F3}"/>
                </a:ext>
              </a:extLst>
            </p:cNvPr>
            <p:cNvSpPr/>
            <p:nvPr/>
          </p:nvSpPr>
          <p:spPr bwMode="auto">
            <a:xfrm>
              <a:off x="6510338" y="3441700"/>
              <a:ext cx="273050" cy="60325"/>
            </a:xfrm>
            <a:custGeom>
              <a:avLst/>
              <a:gdLst>
                <a:gd name="T0" fmla="*/ 74 w 83"/>
                <a:gd name="T1" fmla="*/ 18 h 18"/>
                <a:gd name="T2" fmla="*/ 9 w 83"/>
                <a:gd name="T3" fmla="*/ 18 h 18"/>
                <a:gd name="T4" fmla="*/ 0 w 83"/>
                <a:gd name="T5" fmla="*/ 9 h 18"/>
                <a:gd name="T6" fmla="*/ 9 w 83"/>
                <a:gd name="T7" fmla="*/ 0 h 18"/>
                <a:gd name="T8" fmla="*/ 74 w 83"/>
                <a:gd name="T9" fmla="*/ 0 h 18"/>
                <a:gd name="T10" fmla="*/ 83 w 83"/>
                <a:gd name="T11" fmla="*/ 9 h 18"/>
                <a:gd name="T12" fmla="*/ 74 w 83"/>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83" h="18">
                  <a:moveTo>
                    <a:pt x="74" y="18"/>
                  </a:moveTo>
                  <a:cubicBezTo>
                    <a:pt x="9" y="18"/>
                    <a:pt x="9" y="18"/>
                    <a:pt x="9" y="18"/>
                  </a:cubicBezTo>
                  <a:cubicBezTo>
                    <a:pt x="4" y="18"/>
                    <a:pt x="0" y="14"/>
                    <a:pt x="0" y="9"/>
                  </a:cubicBezTo>
                  <a:cubicBezTo>
                    <a:pt x="0" y="4"/>
                    <a:pt x="4" y="0"/>
                    <a:pt x="9" y="0"/>
                  </a:cubicBezTo>
                  <a:cubicBezTo>
                    <a:pt x="74" y="0"/>
                    <a:pt x="74" y="0"/>
                    <a:pt x="74" y="0"/>
                  </a:cubicBezTo>
                  <a:cubicBezTo>
                    <a:pt x="79" y="0"/>
                    <a:pt x="83" y="4"/>
                    <a:pt x="83" y="9"/>
                  </a:cubicBezTo>
                  <a:cubicBezTo>
                    <a:pt x="83" y="14"/>
                    <a:pt x="79" y="18"/>
                    <a:pt x="74" y="18"/>
                  </a:cubicBezTo>
                  <a:close/>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íṡľide">
              <a:extLst>
                <a:ext uri="{FF2B5EF4-FFF2-40B4-BE49-F238E27FC236}">
                  <a16:creationId xmlns:a16="http://schemas.microsoft.com/office/drawing/2014/main" id="{F4DD157A-5546-46EF-925A-2D9D002B8316}"/>
                </a:ext>
              </a:extLst>
            </p:cNvPr>
            <p:cNvSpPr/>
            <p:nvPr/>
          </p:nvSpPr>
          <p:spPr bwMode="auto">
            <a:xfrm>
              <a:off x="6394451" y="3254375"/>
              <a:ext cx="458788" cy="58738"/>
            </a:xfrm>
            <a:custGeom>
              <a:avLst/>
              <a:gdLst>
                <a:gd name="T0" fmla="*/ 130 w 139"/>
                <a:gd name="T1" fmla="*/ 18 h 18"/>
                <a:gd name="T2" fmla="*/ 9 w 139"/>
                <a:gd name="T3" fmla="*/ 18 h 18"/>
                <a:gd name="T4" fmla="*/ 0 w 139"/>
                <a:gd name="T5" fmla="*/ 9 h 18"/>
                <a:gd name="T6" fmla="*/ 9 w 139"/>
                <a:gd name="T7" fmla="*/ 0 h 18"/>
                <a:gd name="T8" fmla="*/ 130 w 139"/>
                <a:gd name="T9" fmla="*/ 0 h 18"/>
                <a:gd name="T10" fmla="*/ 139 w 139"/>
                <a:gd name="T11" fmla="*/ 9 h 18"/>
                <a:gd name="T12" fmla="*/ 130 w 139"/>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39" h="18">
                  <a:moveTo>
                    <a:pt x="130" y="18"/>
                  </a:moveTo>
                  <a:cubicBezTo>
                    <a:pt x="9" y="18"/>
                    <a:pt x="9" y="18"/>
                    <a:pt x="9" y="18"/>
                  </a:cubicBezTo>
                  <a:cubicBezTo>
                    <a:pt x="4" y="18"/>
                    <a:pt x="0" y="14"/>
                    <a:pt x="0" y="9"/>
                  </a:cubicBezTo>
                  <a:cubicBezTo>
                    <a:pt x="0" y="4"/>
                    <a:pt x="4" y="0"/>
                    <a:pt x="9" y="0"/>
                  </a:cubicBezTo>
                  <a:cubicBezTo>
                    <a:pt x="130" y="0"/>
                    <a:pt x="130" y="0"/>
                    <a:pt x="130" y="0"/>
                  </a:cubicBezTo>
                  <a:cubicBezTo>
                    <a:pt x="135" y="0"/>
                    <a:pt x="139" y="4"/>
                    <a:pt x="139" y="9"/>
                  </a:cubicBezTo>
                  <a:cubicBezTo>
                    <a:pt x="139" y="14"/>
                    <a:pt x="135" y="18"/>
                    <a:pt x="130" y="18"/>
                  </a:cubicBez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iṡļîďê">
              <a:extLst>
                <a:ext uri="{FF2B5EF4-FFF2-40B4-BE49-F238E27FC236}">
                  <a16:creationId xmlns:a16="http://schemas.microsoft.com/office/drawing/2014/main" id="{71F46C5A-EBE7-4C0A-AAC2-C8770BEA435A}"/>
                </a:ext>
              </a:extLst>
            </p:cNvPr>
            <p:cNvSpPr/>
            <p:nvPr/>
          </p:nvSpPr>
          <p:spPr bwMode="auto">
            <a:xfrm>
              <a:off x="4522788" y="1701800"/>
              <a:ext cx="1003300" cy="60325"/>
            </a:xfrm>
            <a:custGeom>
              <a:avLst/>
              <a:gdLst>
                <a:gd name="T0" fmla="*/ 295 w 304"/>
                <a:gd name="T1" fmla="*/ 18 h 18"/>
                <a:gd name="T2" fmla="*/ 9 w 304"/>
                <a:gd name="T3" fmla="*/ 18 h 18"/>
                <a:gd name="T4" fmla="*/ 0 w 304"/>
                <a:gd name="T5" fmla="*/ 9 h 18"/>
                <a:gd name="T6" fmla="*/ 9 w 304"/>
                <a:gd name="T7" fmla="*/ 0 h 18"/>
                <a:gd name="T8" fmla="*/ 295 w 304"/>
                <a:gd name="T9" fmla="*/ 0 h 18"/>
                <a:gd name="T10" fmla="*/ 304 w 304"/>
                <a:gd name="T11" fmla="*/ 9 h 18"/>
                <a:gd name="T12" fmla="*/ 295 w 30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304" h="18">
                  <a:moveTo>
                    <a:pt x="295" y="18"/>
                  </a:moveTo>
                  <a:cubicBezTo>
                    <a:pt x="9" y="18"/>
                    <a:pt x="9" y="18"/>
                    <a:pt x="9" y="18"/>
                  </a:cubicBezTo>
                  <a:cubicBezTo>
                    <a:pt x="4" y="18"/>
                    <a:pt x="0" y="14"/>
                    <a:pt x="0" y="9"/>
                  </a:cubicBezTo>
                  <a:cubicBezTo>
                    <a:pt x="0" y="4"/>
                    <a:pt x="4" y="0"/>
                    <a:pt x="9" y="0"/>
                  </a:cubicBezTo>
                  <a:cubicBezTo>
                    <a:pt x="295" y="0"/>
                    <a:pt x="295" y="0"/>
                    <a:pt x="295" y="0"/>
                  </a:cubicBezTo>
                  <a:cubicBezTo>
                    <a:pt x="300" y="0"/>
                    <a:pt x="304" y="4"/>
                    <a:pt x="304" y="9"/>
                  </a:cubicBezTo>
                  <a:cubicBezTo>
                    <a:pt x="304" y="14"/>
                    <a:pt x="300" y="18"/>
                    <a:pt x="295" y="18"/>
                  </a:cubicBezTo>
                  <a:close/>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iślîdè">
              <a:extLst>
                <a:ext uri="{FF2B5EF4-FFF2-40B4-BE49-F238E27FC236}">
                  <a16:creationId xmlns:a16="http://schemas.microsoft.com/office/drawing/2014/main" id="{795495FD-6AD4-4E50-9757-CCBB77A2C53E}"/>
                </a:ext>
              </a:extLst>
            </p:cNvPr>
            <p:cNvSpPr/>
            <p:nvPr/>
          </p:nvSpPr>
          <p:spPr bwMode="auto">
            <a:xfrm>
              <a:off x="5651501" y="1701800"/>
              <a:ext cx="1003300" cy="60325"/>
            </a:xfrm>
            <a:custGeom>
              <a:avLst/>
              <a:gdLst>
                <a:gd name="T0" fmla="*/ 295 w 304"/>
                <a:gd name="T1" fmla="*/ 18 h 18"/>
                <a:gd name="T2" fmla="*/ 9 w 304"/>
                <a:gd name="T3" fmla="*/ 18 h 18"/>
                <a:gd name="T4" fmla="*/ 0 w 304"/>
                <a:gd name="T5" fmla="*/ 9 h 18"/>
                <a:gd name="T6" fmla="*/ 9 w 304"/>
                <a:gd name="T7" fmla="*/ 0 h 18"/>
                <a:gd name="T8" fmla="*/ 295 w 304"/>
                <a:gd name="T9" fmla="*/ 0 h 18"/>
                <a:gd name="T10" fmla="*/ 304 w 304"/>
                <a:gd name="T11" fmla="*/ 9 h 18"/>
                <a:gd name="T12" fmla="*/ 295 w 30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304" h="18">
                  <a:moveTo>
                    <a:pt x="295" y="18"/>
                  </a:moveTo>
                  <a:cubicBezTo>
                    <a:pt x="9" y="18"/>
                    <a:pt x="9" y="18"/>
                    <a:pt x="9" y="18"/>
                  </a:cubicBezTo>
                  <a:cubicBezTo>
                    <a:pt x="4" y="18"/>
                    <a:pt x="0" y="14"/>
                    <a:pt x="0" y="9"/>
                  </a:cubicBezTo>
                  <a:cubicBezTo>
                    <a:pt x="0" y="4"/>
                    <a:pt x="4" y="0"/>
                    <a:pt x="9" y="0"/>
                  </a:cubicBezTo>
                  <a:cubicBezTo>
                    <a:pt x="295" y="0"/>
                    <a:pt x="295" y="0"/>
                    <a:pt x="295" y="0"/>
                  </a:cubicBezTo>
                  <a:cubicBezTo>
                    <a:pt x="300" y="0"/>
                    <a:pt x="304" y="4"/>
                    <a:pt x="304" y="9"/>
                  </a:cubicBezTo>
                  <a:cubicBezTo>
                    <a:pt x="304" y="14"/>
                    <a:pt x="300" y="18"/>
                    <a:pt x="295" y="18"/>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iṡľiḑè">
              <a:extLst>
                <a:ext uri="{FF2B5EF4-FFF2-40B4-BE49-F238E27FC236}">
                  <a16:creationId xmlns:a16="http://schemas.microsoft.com/office/drawing/2014/main" id="{4E67D006-8ABD-4C97-AA7A-02958847378F}"/>
                </a:ext>
              </a:extLst>
            </p:cNvPr>
            <p:cNvSpPr/>
            <p:nvPr/>
          </p:nvSpPr>
          <p:spPr bwMode="auto">
            <a:xfrm>
              <a:off x="4418013" y="1349375"/>
              <a:ext cx="3135313" cy="2416175"/>
            </a:xfrm>
            <a:custGeom>
              <a:avLst/>
              <a:gdLst>
                <a:gd name="T0" fmla="*/ 1973 w 1975"/>
                <a:gd name="T1" fmla="*/ 1520 h 1522"/>
                <a:gd name="T2" fmla="*/ 1973 w 1975"/>
                <a:gd name="T3" fmla="*/ 1518 h 1522"/>
                <a:gd name="T4" fmla="*/ 4 w 1975"/>
                <a:gd name="T5" fmla="*/ 1518 h 1522"/>
                <a:gd name="T6" fmla="*/ 4 w 1975"/>
                <a:gd name="T7" fmla="*/ 4 h 1522"/>
                <a:gd name="T8" fmla="*/ 1971 w 1975"/>
                <a:gd name="T9" fmla="*/ 4 h 1522"/>
                <a:gd name="T10" fmla="*/ 1971 w 1975"/>
                <a:gd name="T11" fmla="*/ 1520 h 1522"/>
                <a:gd name="T12" fmla="*/ 1973 w 1975"/>
                <a:gd name="T13" fmla="*/ 1520 h 1522"/>
                <a:gd name="T14" fmla="*/ 1973 w 1975"/>
                <a:gd name="T15" fmla="*/ 1518 h 1522"/>
                <a:gd name="T16" fmla="*/ 1973 w 1975"/>
                <a:gd name="T17" fmla="*/ 1520 h 1522"/>
                <a:gd name="T18" fmla="*/ 1975 w 1975"/>
                <a:gd name="T19" fmla="*/ 1520 h 1522"/>
                <a:gd name="T20" fmla="*/ 1975 w 1975"/>
                <a:gd name="T21" fmla="*/ 0 h 1522"/>
                <a:gd name="T22" fmla="*/ 0 w 1975"/>
                <a:gd name="T23" fmla="*/ 0 h 1522"/>
                <a:gd name="T24" fmla="*/ 0 w 1975"/>
                <a:gd name="T25" fmla="*/ 1522 h 1522"/>
                <a:gd name="T26" fmla="*/ 1975 w 1975"/>
                <a:gd name="T27" fmla="*/ 1522 h 1522"/>
                <a:gd name="T28" fmla="*/ 1975 w 1975"/>
                <a:gd name="T29" fmla="*/ 1520 h 1522"/>
                <a:gd name="T30" fmla="*/ 1973 w 1975"/>
                <a:gd name="T31" fmla="*/ 1520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5" h="1522">
                  <a:moveTo>
                    <a:pt x="1973" y="1520"/>
                  </a:moveTo>
                  <a:lnTo>
                    <a:pt x="1973" y="1518"/>
                  </a:lnTo>
                  <a:lnTo>
                    <a:pt x="4" y="1518"/>
                  </a:lnTo>
                  <a:lnTo>
                    <a:pt x="4" y="4"/>
                  </a:lnTo>
                  <a:lnTo>
                    <a:pt x="1971" y="4"/>
                  </a:lnTo>
                  <a:lnTo>
                    <a:pt x="1971" y="1520"/>
                  </a:lnTo>
                  <a:lnTo>
                    <a:pt x="1973" y="1520"/>
                  </a:lnTo>
                  <a:lnTo>
                    <a:pt x="1973" y="1518"/>
                  </a:lnTo>
                  <a:lnTo>
                    <a:pt x="1973" y="1520"/>
                  </a:lnTo>
                  <a:lnTo>
                    <a:pt x="1975" y="1520"/>
                  </a:lnTo>
                  <a:lnTo>
                    <a:pt x="1975" y="0"/>
                  </a:lnTo>
                  <a:lnTo>
                    <a:pt x="0" y="0"/>
                  </a:lnTo>
                  <a:lnTo>
                    <a:pt x="0" y="1522"/>
                  </a:lnTo>
                  <a:lnTo>
                    <a:pt x="1975" y="1522"/>
                  </a:lnTo>
                  <a:lnTo>
                    <a:pt x="1975" y="1520"/>
                  </a:lnTo>
                  <a:lnTo>
                    <a:pt x="1973" y="1520"/>
                  </a:ln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îṡḻîḋê">
              <a:extLst>
                <a:ext uri="{FF2B5EF4-FFF2-40B4-BE49-F238E27FC236}">
                  <a16:creationId xmlns:a16="http://schemas.microsoft.com/office/drawing/2014/main" id="{D780975B-F6A9-4E10-8C3D-F91E2B763425}"/>
                </a:ext>
              </a:extLst>
            </p:cNvPr>
            <p:cNvSpPr/>
            <p:nvPr/>
          </p:nvSpPr>
          <p:spPr bwMode="auto">
            <a:xfrm>
              <a:off x="4418013" y="1349375"/>
              <a:ext cx="3135313" cy="2416175"/>
            </a:xfrm>
            <a:custGeom>
              <a:avLst/>
              <a:gdLst>
                <a:gd name="T0" fmla="*/ 1973 w 1975"/>
                <a:gd name="T1" fmla="*/ 1520 h 1522"/>
                <a:gd name="T2" fmla="*/ 1973 w 1975"/>
                <a:gd name="T3" fmla="*/ 1518 h 1522"/>
                <a:gd name="T4" fmla="*/ 4 w 1975"/>
                <a:gd name="T5" fmla="*/ 1518 h 1522"/>
                <a:gd name="T6" fmla="*/ 4 w 1975"/>
                <a:gd name="T7" fmla="*/ 4 h 1522"/>
                <a:gd name="T8" fmla="*/ 1971 w 1975"/>
                <a:gd name="T9" fmla="*/ 4 h 1522"/>
                <a:gd name="T10" fmla="*/ 1971 w 1975"/>
                <a:gd name="T11" fmla="*/ 1520 h 1522"/>
                <a:gd name="T12" fmla="*/ 1973 w 1975"/>
                <a:gd name="T13" fmla="*/ 1520 h 1522"/>
                <a:gd name="T14" fmla="*/ 1973 w 1975"/>
                <a:gd name="T15" fmla="*/ 1518 h 1522"/>
                <a:gd name="T16" fmla="*/ 1973 w 1975"/>
                <a:gd name="T17" fmla="*/ 1520 h 1522"/>
                <a:gd name="T18" fmla="*/ 1975 w 1975"/>
                <a:gd name="T19" fmla="*/ 1520 h 1522"/>
                <a:gd name="T20" fmla="*/ 1975 w 1975"/>
                <a:gd name="T21" fmla="*/ 0 h 1522"/>
                <a:gd name="T22" fmla="*/ 0 w 1975"/>
                <a:gd name="T23" fmla="*/ 0 h 1522"/>
                <a:gd name="T24" fmla="*/ 0 w 1975"/>
                <a:gd name="T25" fmla="*/ 1522 h 1522"/>
                <a:gd name="T26" fmla="*/ 1975 w 1975"/>
                <a:gd name="T27" fmla="*/ 1522 h 1522"/>
                <a:gd name="T28" fmla="*/ 1975 w 1975"/>
                <a:gd name="T29" fmla="*/ 1520 h 1522"/>
                <a:gd name="T30" fmla="*/ 1973 w 1975"/>
                <a:gd name="T31" fmla="*/ 1520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5" h="1522">
                  <a:moveTo>
                    <a:pt x="1973" y="1520"/>
                  </a:moveTo>
                  <a:lnTo>
                    <a:pt x="1973" y="1518"/>
                  </a:lnTo>
                  <a:lnTo>
                    <a:pt x="4" y="1518"/>
                  </a:lnTo>
                  <a:lnTo>
                    <a:pt x="4" y="4"/>
                  </a:lnTo>
                  <a:lnTo>
                    <a:pt x="1971" y="4"/>
                  </a:lnTo>
                  <a:lnTo>
                    <a:pt x="1971" y="1520"/>
                  </a:lnTo>
                  <a:lnTo>
                    <a:pt x="1973" y="1520"/>
                  </a:lnTo>
                  <a:lnTo>
                    <a:pt x="1973" y="1518"/>
                  </a:lnTo>
                  <a:lnTo>
                    <a:pt x="1973" y="1520"/>
                  </a:lnTo>
                  <a:lnTo>
                    <a:pt x="1975" y="1520"/>
                  </a:lnTo>
                  <a:lnTo>
                    <a:pt x="1975" y="0"/>
                  </a:lnTo>
                  <a:lnTo>
                    <a:pt x="0" y="0"/>
                  </a:lnTo>
                  <a:lnTo>
                    <a:pt x="0" y="1522"/>
                  </a:lnTo>
                  <a:lnTo>
                    <a:pt x="1975" y="1522"/>
                  </a:lnTo>
                  <a:lnTo>
                    <a:pt x="1975" y="1520"/>
                  </a:lnTo>
                  <a:lnTo>
                    <a:pt x="1973" y="15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i$ļíďê">
              <a:extLst>
                <a:ext uri="{FF2B5EF4-FFF2-40B4-BE49-F238E27FC236}">
                  <a16:creationId xmlns:a16="http://schemas.microsoft.com/office/drawing/2014/main" id="{46CB05C8-19CE-4018-9783-0243F3BED0B7}"/>
                </a:ext>
              </a:extLst>
            </p:cNvPr>
            <p:cNvSpPr/>
            <p:nvPr/>
          </p:nvSpPr>
          <p:spPr bwMode="auto">
            <a:xfrm>
              <a:off x="7612063" y="2282825"/>
              <a:ext cx="6350" cy="1023938"/>
            </a:xfrm>
            <a:custGeom>
              <a:avLst/>
              <a:gdLst>
                <a:gd name="T0" fmla="*/ 0 w 2"/>
                <a:gd name="T1" fmla="*/ 1 h 311"/>
                <a:gd name="T2" fmla="*/ 0 w 2"/>
                <a:gd name="T3" fmla="*/ 310 h 311"/>
                <a:gd name="T4" fmla="*/ 1 w 2"/>
                <a:gd name="T5" fmla="*/ 311 h 311"/>
                <a:gd name="T6" fmla="*/ 2 w 2"/>
                <a:gd name="T7" fmla="*/ 310 h 311"/>
                <a:gd name="T8" fmla="*/ 2 w 2"/>
                <a:gd name="T9" fmla="*/ 1 h 311"/>
                <a:gd name="T10" fmla="*/ 1 w 2"/>
                <a:gd name="T11" fmla="*/ 0 h 311"/>
                <a:gd name="T12" fmla="*/ 0 w 2"/>
                <a:gd name="T13" fmla="*/ 1 h 311"/>
              </a:gdLst>
              <a:ahLst/>
              <a:cxnLst>
                <a:cxn ang="0">
                  <a:pos x="T0" y="T1"/>
                </a:cxn>
                <a:cxn ang="0">
                  <a:pos x="T2" y="T3"/>
                </a:cxn>
                <a:cxn ang="0">
                  <a:pos x="T4" y="T5"/>
                </a:cxn>
                <a:cxn ang="0">
                  <a:pos x="T6" y="T7"/>
                </a:cxn>
                <a:cxn ang="0">
                  <a:pos x="T8" y="T9"/>
                </a:cxn>
                <a:cxn ang="0">
                  <a:pos x="T10" y="T11"/>
                </a:cxn>
                <a:cxn ang="0">
                  <a:pos x="T12" y="T13"/>
                </a:cxn>
              </a:cxnLst>
              <a:rect l="0" t="0" r="r" b="b"/>
              <a:pathLst>
                <a:path w="2" h="311">
                  <a:moveTo>
                    <a:pt x="0" y="1"/>
                  </a:moveTo>
                  <a:cubicBezTo>
                    <a:pt x="0" y="310"/>
                    <a:pt x="0" y="310"/>
                    <a:pt x="0" y="310"/>
                  </a:cubicBezTo>
                  <a:cubicBezTo>
                    <a:pt x="0" y="311"/>
                    <a:pt x="0" y="311"/>
                    <a:pt x="1" y="311"/>
                  </a:cubicBezTo>
                  <a:cubicBezTo>
                    <a:pt x="1" y="311"/>
                    <a:pt x="2" y="311"/>
                    <a:pt x="2" y="310"/>
                  </a:cubicBezTo>
                  <a:cubicBezTo>
                    <a:pt x="2" y="1"/>
                    <a:pt x="2" y="1"/>
                    <a:pt x="2" y="1"/>
                  </a:cubicBezTo>
                  <a:cubicBezTo>
                    <a:pt x="2" y="0"/>
                    <a:pt x="1" y="0"/>
                    <a:pt x="1" y="0"/>
                  </a:cubicBezTo>
                  <a:cubicBezTo>
                    <a:pt x="0" y="0"/>
                    <a:pt x="0" y="0"/>
                    <a:pt x="0" y="1"/>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ïṥḻïḓê">
              <a:extLst>
                <a:ext uri="{FF2B5EF4-FFF2-40B4-BE49-F238E27FC236}">
                  <a16:creationId xmlns:a16="http://schemas.microsoft.com/office/drawing/2014/main" id="{C732CA42-0CEC-4372-8449-79459BC2EFEE}"/>
                </a:ext>
              </a:extLst>
            </p:cNvPr>
            <p:cNvSpPr/>
            <p:nvPr/>
          </p:nvSpPr>
          <p:spPr bwMode="auto">
            <a:xfrm>
              <a:off x="7002463" y="1276350"/>
              <a:ext cx="615950" cy="823913"/>
            </a:xfrm>
            <a:custGeom>
              <a:avLst/>
              <a:gdLst>
                <a:gd name="T0" fmla="*/ 1 w 187"/>
                <a:gd name="T1" fmla="*/ 3 h 250"/>
                <a:gd name="T2" fmla="*/ 185 w 187"/>
                <a:gd name="T3" fmla="*/ 3 h 250"/>
                <a:gd name="T4" fmla="*/ 185 w 187"/>
                <a:gd name="T5" fmla="*/ 248 h 250"/>
                <a:gd name="T6" fmla="*/ 186 w 187"/>
                <a:gd name="T7" fmla="*/ 250 h 250"/>
                <a:gd name="T8" fmla="*/ 187 w 187"/>
                <a:gd name="T9" fmla="*/ 248 h 250"/>
                <a:gd name="T10" fmla="*/ 187 w 187"/>
                <a:gd name="T11" fmla="*/ 0 h 250"/>
                <a:gd name="T12" fmla="*/ 1 w 187"/>
                <a:gd name="T13" fmla="*/ 0 h 250"/>
                <a:gd name="T14" fmla="*/ 0 w 187"/>
                <a:gd name="T15" fmla="*/ 1 h 250"/>
                <a:gd name="T16" fmla="*/ 1 w 187"/>
                <a:gd name="T17" fmla="*/ 3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250">
                  <a:moveTo>
                    <a:pt x="1" y="3"/>
                  </a:moveTo>
                  <a:cubicBezTo>
                    <a:pt x="185" y="3"/>
                    <a:pt x="185" y="3"/>
                    <a:pt x="185" y="3"/>
                  </a:cubicBezTo>
                  <a:cubicBezTo>
                    <a:pt x="185" y="248"/>
                    <a:pt x="185" y="248"/>
                    <a:pt x="185" y="248"/>
                  </a:cubicBezTo>
                  <a:cubicBezTo>
                    <a:pt x="185" y="249"/>
                    <a:pt x="185" y="250"/>
                    <a:pt x="186" y="250"/>
                  </a:cubicBezTo>
                  <a:cubicBezTo>
                    <a:pt x="186" y="250"/>
                    <a:pt x="187" y="249"/>
                    <a:pt x="187" y="248"/>
                  </a:cubicBezTo>
                  <a:cubicBezTo>
                    <a:pt x="187" y="0"/>
                    <a:pt x="187" y="0"/>
                    <a:pt x="187" y="0"/>
                  </a:cubicBezTo>
                  <a:cubicBezTo>
                    <a:pt x="1" y="0"/>
                    <a:pt x="1" y="0"/>
                    <a:pt x="1" y="0"/>
                  </a:cubicBezTo>
                  <a:cubicBezTo>
                    <a:pt x="1" y="0"/>
                    <a:pt x="0" y="1"/>
                    <a:pt x="0" y="1"/>
                  </a:cubicBezTo>
                  <a:cubicBezTo>
                    <a:pt x="0" y="2"/>
                    <a:pt x="1" y="3"/>
                    <a:pt x="1" y="3"/>
                  </a:cubicBez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îs1ide">
              <a:extLst>
                <a:ext uri="{FF2B5EF4-FFF2-40B4-BE49-F238E27FC236}">
                  <a16:creationId xmlns:a16="http://schemas.microsoft.com/office/drawing/2014/main" id="{B4DD7959-E6F8-4AF7-AAC0-4621FDD32080}"/>
                </a:ext>
              </a:extLst>
            </p:cNvPr>
            <p:cNvSpPr/>
            <p:nvPr/>
          </p:nvSpPr>
          <p:spPr bwMode="auto">
            <a:xfrm>
              <a:off x="4351338" y="1276350"/>
              <a:ext cx="1397000" cy="587375"/>
            </a:xfrm>
            <a:custGeom>
              <a:avLst/>
              <a:gdLst>
                <a:gd name="T0" fmla="*/ 3 w 423"/>
                <a:gd name="T1" fmla="*/ 177 h 178"/>
                <a:gd name="T2" fmla="*/ 3 w 423"/>
                <a:gd name="T3" fmla="*/ 3 h 178"/>
                <a:gd name="T4" fmla="*/ 422 w 423"/>
                <a:gd name="T5" fmla="*/ 3 h 178"/>
                <a:gd name="T6" fmla="*/ 423 w 423"/>
                <a:gd name="T7" fmla="*/ 1 h 178"/>
                <a:gd name="T8" fmla="*/ 422 w 423"/>
                <a:gd name="T9" fmla="*/ 0 h 178"/>
                <a:gd name="T10" fmla="*/ 0 w 423"/>
                <a:gd name="T11" fmla="*/ 0 h 178"/>
                <a:gd name="T12" fmla="*/ 0 w 423"/>
                <a:gd name="T13" fmla="*/ 177 h 178"/>
                <a:gd name="T14" fmla="*/ 1 w 423"/>
                <a:gd name="T15" fmla="*/ 178 h 178"/>
                <a:gd name="T16" fmla="*/ 3 w 423"/>
                <a:gd name="T17" fmla="*/ 177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178">
                  <a:moveTo>
                    <a:pt x="3" y="177"/>
                  </a:moveTo>
                  <a:cubicBezTo>
                    <a:pt x="3" y="3"/>
                    <a:pt x="3" y="3"/>
                    <a:pt x="3" y="3"/>
                  </a:cubicBezTo>
                  <a:cubicBezTo>
                    <a:pt x="422" y="3"/>
                    <a:pt x="422" y="3"/>
                    <a:pt x="422" y="3"/>
                  </a:cubicBezTo>
                  <a:cubicBezTo>
                    <a:pt x="423" y="3"/>
                    <a:pt x="423" y="2"/>
                    <a:pt x="423" y="1"/>
                  </a:cubicBezTo>
                  <a:cubicBezTo>
                    <a:pt x="423" y="1"/>
                    <a:pt x="423" y="0"/>
                    <a:pt x="422" y="0"/>
                  </a:cubicBezTo>
                  <a:cubicBezTo>
                    <a:pt x="0" y="0"/>
                    <a:pt x="0" y="0"/>
                    <a:pt x="0" y="0"/>
                  </a:cubicBezTo>
                  <a:cubicBezTo>
                    <a:pt x="0" y="177"/>
                    <a:pt x="0" y="177"/>
                    <a:pt x="0" y="177"/>
                  </a:cubicBezTo>
                  <a:cubicBezTo>
                    <a:pt x="0" y="178"/>
                    <a:pt x="1" y="178"/>
                    <a:pt x="1" y="178"/>
                  </a:cubicBezTo>
                  <a:cubicBezTo>
                    <a:pt x="2" y="178"/>
                    <a:pt x="3" y="178"/>
                    <a:pt x="3" y="177"/>
                  </a:cubicBez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îṧliḓe">
              <a:extLst>
                <a:ext uri="{FF2B5EF4-FFF2-40B4-BE49-F238E27FC236}">
                  <a16:creationId xmlns:a16="http://schemas.microsoft.com/office/drawing/2014/main" id="{35A9F42B-C805-4FD5-9CF0-AF18441319DD}"/>
                </a:ext>
              </a:extLst>
            </p:cNvPr>
            <p:cNvSpPr/>
            <p:nvPr/>
          </p:nvSpPr>
          <p:spPr bwMode="auto">
            <a:xfrm>
              <a:off x="4351338" y="2789237"/>
              <a:ext cx="360363" cy="1049338"/>
            </a:xfrm>
            <a:custGeom>
              <a:avLst/>
              <a:gdLst>
                <a:gd name="T0" fmla="*/ 108 w 109"/>
                <a:gd name="T1" fmla="*/ 315 h 318"/>
                <a:gd name="T2" fmla="*/ 3 w 109"/>
                <a:gd name="T3" fmla="*/ 315 h 318"/>
                <a:gd name="T4" fmla="*/ 3 w 109"/>
                <a:gd name="T5" fmla="*/ 2 h 318"/>
                <a:gd name="T6" fmla="*/ 1 w 109"/>
                <a:gd name="T7" fmla="*/ 0 h 318"/>
                <a:gd name="T8" fmla="*/ 0 w 109"/>
                <a:gd name="T9" fmla="*/ 2 h 318"/>
                <a:gd name="T10" fmla="*/ 0 w 109"/>
                <a:gd name="T11" fmla="*/ 318 h 318"/>
                <a:gd name="T12" fmla="*/ 108 w 109"/>
                <a:gd name="T13" fmla="*/ 318 h 318"/>
                <a:gd name="T14" fmla="*/ 109 w 109"/>
                <a:gd name="T15" fmla="*/ 316 h 318"/>
                <a:gd name="T16" fmla="*/ 108 w 109"/>
                <a:gd name="T17" fmla="*/ 315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318">
                  <a:moveTo>
                    <a:pt x="108" y="315"/>
                  </a:moveTo>
                  <a:cubicBezTo>
                    <a:pt x="3" y="315"/>
                    <a:pt x="3" y="315"/>
                    <a:pt x="3" y="315"/>
                  </a:cubicBezTo>
                  <a:cubicBezTo>
                    <a:pt x="3" y="2"/>
                    <a:pt x="3" y="2"/>
                    <a:pt x="3" y="2"/>
                  </a:cubicBezTo>
                  <a:cubicBezTo>
                    <a:pt x="3" y="1"/>
                    <a:pt x="2" y="0"/>
                    <a:pt x="1" y="0"/>
                  </a:cubicBezTo>
                  <a:cubicBezTo>
                    <a:pt x="1" y="0"/>
                    <a:pt x="0" y="1"/>
                    <a:pt x="0" y="2"/>
                  </a:cubicBezTo>
                  <a:cubicBezTo>
                    <a:pt x="0" y="318"/>
                    <a:pt x="0" y="318"/>
                    <a:pt x="0" y="318"/>
                  </a:cubicBezTo>
                  <a:cubicBezTo>
                    <a:pt x="108" y="318"/>
                    <a:pt x="108" y="318"/>
                    <a:pt x="108" y="318"/>
                  </a:cubicBezTo>
                  <a:cubicBezTo>
                    <a:pt x="109" y="318"/>
                    <a:pt x="109" y="317"/>
                    <a:pt x="109" y="316"/>
                  </a:cubicBezTo>
                  <a:cubicBezTo>
                    <a:pt x="109" y="316"/>
                    <a:pt x="109" y="315"/>
                    <a:pt x="108" y="315"/>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ísḷïḍê">
              <a:extLst>
                <a:ext uri="{FF2B5EF4-FFF2-40B4-BE49-F238E27FC236}">
                  <a16:creationId xmlns:a16="http://schemas.microsoft.com/office/drawing/2014/main" id="{4D6C7888-993B-4FAE-A47C-846097076D6C}"/>
                </a:ext>
              </a:extLst>
            </p:cNvPr>
            <p:cNvSpPr/>
            <p:nvPr/>
          </p:nvSpPr>
          <p:spPr bwMode="auto">
            <a:xfrm>
              <a:off x="6651626" y="3438525"/>
              <a:ext cx="966788" cy="400050"/>
            </a:xfrm>
            <a:custGeom>
              <a:avLst/>
              <a:gdLst>
                <a:gd name="T0" fmla="*/ 291 w 293"/>
                <a:gd name="T1" fmla="*/ 1 h 121"/>
                <a:gd name="T2" fmla="*/ 291 w 293"/>
                <a:gd name="T3" fmla="*/ 118 h 121"/>
                <a:gd name="T4" fmla="*/ 1 w 293"/>
                <a:gd name="T5" fmla="*/ 118 h 121"/>
                <a:gd name="T6" fmla="*/ 0 w 293"/>
                <a:gd name="T7" fmla="*/ 119 h 121"/>
                <a:gd name="T8" fmla="*/ 1 w 293"/>
                <a:gd name="T9" fmla="*/ 121 h 121"/>
                <a:gd name="T10" fmla="*/ 293 w 293"/>
                <a:gd name="T11" fmla="*/ 121 h 121"/>
                <a:gd name="T12" fmla="*/ 293 w 293"/>
                <a:gd name="T13" fmla="*/ 1 h 121"/>
                <a:gd name="T14" fmla="*/ 292 w 293"/>
                <a:gd name="T15" fmla="*/ 0 h 121"/>
                <a:gd name="T16" fmla="*/ 291 w 293"/>
                <a:gd name="T17" fmla="*/ 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3" h="121">
                  <a:moveTo>
                    <a:pt x="291" y="1"/>
                  </a:moveTo>
                  <a:cubicBezTo>
                    <a:pt x="291" y="118"/>
                    <a:pt x="291" y="118"/>
                    <a:pt x="291" y="118"/>
                  </a:cubicBezTo>
                  <a:cubicBezTo>
                    <a:pt x="1" y="118"/>
                    <a:pt x="1" y="118"/>
                    <a:pt x="1" y="118"/>
                  </a:cubicBezTo>
                  <a:cubicBezTo>
                    <a:pt x="0" y="118"/>
                    <a:pt x="0" y="119"/>
                    <a:pt x="0" y="119"/>
                  </a:cubicBezTo>
                  <a:cubicBezTo>
                    <a:pt x="0" y="120"/>
                    <a:pt x="0" y="121"/>
                    <a:pt x="1" y="121"/>
                  </a:cubicBezTo>
                  <a:cubicBezTo>
                    <a:pt x="293" y="121"/>
                    <a:pt x="293" y="121"/>
                    <a:pt x="293" y="121"/>
                  </a:cubicBezTo>
                  <a:cubicBezTo>
                    <a:pt x="293" y="1"/>
                    <a:pt x="293" y="1"/>
                    <a:pt x="293" y="1"/>
                  </a:cubicBezTo>
                  <a:cubicBezTo>
                    <a:pt x="293" y="1"/>
                    <a:pt x="292" y="0"/>
                    <a:pt x="292" y="0"/>
                  </a:cubicBezTo>
                  <a:cubicBezTo>
                    <a:pt x="291" y="0"/>
                    <a:pt x="291" y="1"/>
                    <a:pt x="291" y="1"/>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iṡ1îḍé">
              <a:extLst>
                <a:ext uri="{FF2B5EF4-FFF2-40B4-BE49-F238E27FC236}">
                  <a16:creationId xmlns:a16="http://schemas.microsoft.com/office/drawing/2014/main" id="{F97F4EE6-8FDA-4E76-B983-BB187F75F29C}"/>
                </a:ext>
              </a:extLst>
            </p:cNvPr>
            <p:cNvSpPr/>
            <p:nvPr/>
          </p:nvSpPr>
          <p:spPr bwMode="auto">
            <a:xfrm>
              <a:off x="5678488" y="1590675"/>
              <a:ext cx="642938" cy="646113"/>
            </a:xfrm>
            <a:prstGeom prst="ellipse">
              <a:avLst/>
            </a:pr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íšlíḓè">
              <a:extLst>
                <a:ext uri="{FF2B5EF4-FFF2-40B4-BE49-F238E27FC236}">
                  <a16:creationId xmlns:a16="http://schemas.microsoft.com/office/drawing/2014/main" id="{3463DB57-2352-49C2-8527-7EE357C5DBBA}"/>
                </a:ext>
              </a:extLst>
            </p:cNvPr>
            <p:cNvSpPr/>
            <p:nvPr/>
          </p:nvSpPr>
          <p:spPr bwMode="auto">
            <a:xfrm>
              <a:off x="5599113" y="1527175"/>
              <a:ext cx="403225" cy="784225"/>
            </a:xfrm>
            <a:custGeom>
              <a:avLst/>
              <a:gdLst>
                <a:gd name="T0" fmla="*/ 62 w 122"/>
                <a:gd name="T1" fmla="*/ 220 h 238"/>
                <a:gd name="T2" fmla="*/ 58 w 122"/>
                <a:gd name="T3" fmla="*/ 220 h 238"/>
                <a:gd name="T4" fmla="*/ 72 w 122"/>
                <a:gd name="T5" fmla="*/ 228 h 238"/>
                <a:gd name="T6" fmla="*/ 121 w 122"/>
                <a:gd name="T7" fmla="*/ 238 h 238"/>
                <a:gd name="T8" fmla="*/ 122 w 122"/>
                <a:gd name="T9" fmla="*/ 237 h 238"/>
                <a:gd name="T10" fmla="*/ 121 w 122"/>
                <a:gd name="T11" fmla="*/ 236 h 238"/>
                <a:gd name="T12" fmla="*/ 73 w 122"/>
                <a:gd name="T13" fmla="*/ 226 h 238"/>
                <a:gd name="T14" fmla="*/ 62 w 122"/>
                <a:gd name="T15" fmla="*/ 220 h 238"/>
                <a:gd name="T16" fmla="*/ 15 w 122"/>
                <a:gd name="T17" fmla="*/ 170 h 238"/>
                <a:gd name="T18" fmla="*/ 12 w 122"/>
                <a:gd name="T19" fmla="*/ 170 h 238"/>
                <a:gd name="T20" fmla="*/ 35 w 122"/>
                <a:gd name="T21" fmla="*/ 202 h 238"/>
                <a:gd name="T22" fmla="*/ 38 w 122"/>
                <a:gd name="T23" fmla="*/ 202 h 238"/>
                <a:gd name="T24" fmla="*/ 15 w 122"/>
                <a:gd name="T25" fmla="*/ 170 h 238"/>
                <a:gd name="T26" fmla="*/ 3 w 122"/>
                <a:gd name="T27" fmla="*/ 119 h 238"/>
                <a:gd name="T28" fmla="*/ 0 w 122"/>
                <a:gd name="T29" fmla="*/ 119 h 238"/>
                <a:gd name="T30" fmla="*/ 5 w 122"/>
                <a:gd name="T31" fmla="*/ 152 h 238"/>
                <a:gd name="T32" fmla="*/ 8 w 122"/>
                <a:gd name="T33" fmla="*/ 152 h 238"/>
                <a:gd name="T34" fmla="*/ 3 w 122"/>
                <a:gd name="T35" fmla="*/ 119 h 238"/>
                <a:gd name="T36" fmla="*/ 50 w 122"/>
                <a:gd name="T37" fmla="*/ 22 h 238"/>
                <a:gd name="T38" fmla="*/ 47 w 122"/>
                <a:gd name="T39" fmla="*/ 22 h 238"/>
                <a:gd name="T40" fmla="*/ 2 w 122"/>
                <a:gd name="T41" fmla="*/ 101 h 238"/>
                <a:gd name="T42" fmla="*/ 4 w 122"/>
                <a:gd name="T43" fmla="*/ 101 h 238"/>
                <a:gd name="T44" fmla="*/ 16 w 122"/>
                <a:gd name="T45" fmla="*/ 63 h 238"/>
                <a:gd name="T46" fmla="*/ 16 w 122"/>
                <a:gd name="T47" fmla="*/ 62 h 238"/>
                <a:gd name="T48" fmla="*/ 21 w 122"/>
                <a:gd name="T49" fmla="*/ 53 h 238"/>
                <a:gd name="T50" fmla="*/ 50 w 122"/>
                <a:gd name="T51" fmla="*/ 22 h 238"/>
                <a:gd name="T52" fmla="*/ 92 w 122"/>
                <a:gd name="T53" fmla="*/ 0 h 238"/>
                <a:gd name="T54" fmla="*/ 92 w 122"/>
                <a:gd name="T55" fmla="*/ 0 h 238"/>
                <a:gd name="T56" fmla="*/ 78 w 122"/>
                <a:gd name="T57" fmla="*/ 4 h 238"/>
                <a:gd name="T58" fmla="*/ 84 w 122"/>
                <a:gd name="T59" fmla="*/ 4 h 238"/>
                <a:gd name="T60" fmla="*/ 93 w 122"/>
                <a:gd name="T61" fmla="*/ 2 h 238"/>
                <a:gd name="T62" fmla="*/ 93 w 122"/>
                <a:gd name="T63" fmla="*/ 1 h 238"/>
                <a:gd name="T64" fmla="*/ 92 w 122"/>
                <a:gd name="T65"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38">
                  <a:moveTo>
                    <a:pt x="62" y="220"/>
                  </a:moveTo>
                  <a:cubicBezTo>
                    <a:pt x="58" y="220"/>
                    <a:pt x="58" y="220"/>
                    <a:pt x="58" y="220"/>
                  </a:cubicBezTo>
                  <a:cubicBezTo>
                    <a:pt x="62" y="223"/>
                    <a:pt x="67" y="225"/>
                    <a:pt x="72" y="228"/>
                  </a:cubicBezTo>
                  <a:cubicBezTo>
                    <a:pt x="87" y="234"/>
                    <a:pt x="104" y="238"/>
                    <a:pt x="121" y="238"/>
                  </a:cubicBezTo>
                  <a:cubicBezTo>
                    <a:pt x="122" y="238"/>
                    <a:pt x="122" y="238"/>
                    <a:pt x="122" y="237"/>
                  </a:cubicBezTo>
                  <a:cubicBezTo>
                    <a:pt x="122" y="236"/>
                    <a:pt x="122" y="236"/>
                    <a:pt x="121" y="236"/>
                  </a:cubicBezTo>
                  <a:cubicBezTo>
                    <a:pt x="104" y="236"/>
                    <a:pt x="88" y="232"/>
                    <a:pt x="73" y="226"/>
                  </a:cubicBezTo>
                  <a:cubicBezTo>
                    <a:pt x="69" y="224"/>
                    <a:pt x="66" y="222"/>
                    <a:pt x="62" y="220"/>
                  </a:cubicBezTo>
                  <a:moveTo>
                    <a:pt x="15" y="170"/>
                  </a:moveTo>
                  <a:cubicBezTo>
                    <a:pt x="12" y="170"/>
                    <a:pt x="12" y="170"/>
                    <a:pt x="12" y="170"/>
                  </a:cubicBezTo>
                  <a:cubicBezTo>
                    <a:pt x="18" y="182"/>
                    <a:pt x="26" y="193"/>
                    <a:pt x="35" y="202"/>
                  </a:cubicBezTo>
                  <a:cubicBezTo>
                    <a:pt x="38" y="202"/>
                    <a:pt x="38" y="202"/>
                    <a:pt x="38" y="202"/>
                  </a:cubicBezTo>
                  <a:cubicBezTo>
                    <a:pt x="29" y="193"/>
                    <a:pt x="21" y="182"/>
                    <a:pt x="15" y="170"/>
                  </a:cubicBezTo>
                  <a:moveTo>
                    <a:pt x="3" y="119"/>
                  </a:moveTo>
                  <a:cubicBezTo>
                    <a:pt x="0" y="119"/>
                    <a:pt x="0" y="119"/>
                    <a:pt x="0" y="119"/>
                  </a:cubicBezTo>
                  <a:cubicBezTo>
                    <a:pt x="1" y="130"/>
                    <a:pt x="2" y="141"/>
                    <a:pt x="5" y="152"/>
                  </a:cubicBezTo>
                  <a:cubicBezTo>
                    <a:pt x="8" y="152"/>
                    <a:pt x="8" y="152"/>
                    <a:pt x="8" y="152"/>
                  </a:cubicBezTo>
                  <a:cubicBezTo>
                    <a:pt x="5" y="141"/>
                    <a:pt x="3" y="130"/>
                    <a:pt x="3" y="119"/>
                  </a:cubicBezTo>
                  <a:moveTo>
                    <a:pt x="50" y="22"/>
                  </a:moveTo>
                  <a:cubicBezTo>
                    <a:pt x="47" y="22"/>
                    <a:pt x="47" y="22"/>
                    <a:pt x="47" y="22"/>
                  </a:cubicBezTo>
                  <a:cubicBezTo>
                    <a:pt x="23" y="41"/>
                    <a:pt x="6" y="69"/>
                    <a:pt x="2" y="101"/>
                  </a:cubicBezTo>
                  <a:cubicBezTo>
                    <a:pt x="4" y="101"/>
                    <a:pt x="4" y="101"/>
                    <a:pt x="4" y="101"/>
                  </a:cubicBezTo>
                  <a:cubicBezTo>
                    <a:pt x="5" y="87"/>
                    <a:pt x="10" y="74"/>
                    <a:pt x="16" y="63"/>
                  </a:cubicBezTo>
                  <a:cubicBezTo>
                    <a:pt x="16" y="62"/>
                    <a:pt x="16" y="62"/>
                    <a:pt x="16" y="62"/>
                  </a:cubicBezTo>
                  <a:cubicBezTo>
                    <a:pt x="16" y="58"/>
                    <a:pt x="18" y="55"/>
                    <a:pt x="21" y="53"/>
                  </a:cubicBezTo>
                  <a:cubicBezTo>
                    <a:pt x="29" y="41"/>
                    <a:pt x="39" y="31"/>
                    <a:pt x="50" y="22"/>
                  </a:cubicBezTo>
                  <a:moveTo>
                    <a:pt x="92" y="0"/>
                  </a:moveTo>
                  <a:cubicBezTo>
                    <a:pt x="92" y="0"/>
                    <a:pt x="92" y="0"/>
                    <a:pt x="92" y="0"/>
                  </a:cubicBezTo>
                  <a:cubicBezTo>
                    <a:pt x="87" y="1"/>
                    <a:pt x="83" y="3"/>
                    <a:pt x="78" y="4"/>
                  </a:cubicBezTo>
                  <a:cubicBezTo>
                    <a:pt x="84" y="4"/>
                    <a:pt x="84" y="4"/>
                    <a:pt x="84" y="4"/>
                  </a:cubicBezTo>
                  <a:cubicBezTo>
                    <a:pt x="87" y="3"/>
                    <a:pt x="90" y="3"/>
                    <a:pt x="93" y="2"/>
                  </a:cubicBezTo>
                  <a:cubicBezTo>
                    <a:pt x="93" y="2"/>
                    <a:pt x="94" y="1"/>
                    <a:pt x="93" y="1"/>
                  </a:cubicBezTo>
                  <a:cubicBezTo>
                    <a:pt x="93" y="0"/>
                    <a:pt x="93" y="0"/>
                    <a:pt x="92" y="0"/>
                  </a:cubicBezTo>
                </a:path>
              </a:pathLst>
            </a:custGeom>
            <a:solidFill>
              <a:srgbClr val="B0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îśļíḑé">
              <a:extLst>
                <a:ext uri="{FF2B5EF4-FFF2-40B4-BE49-F238E27FC236}">
                  <a16:creationId xmlns:a16="http://schemas.microsoft.com/office/drawing/2014/main" id="{B2357A86-9E3C-441E-8021-803101EAF43D}"/>
                </a:ext>
              </a:extLst>
            </p:cNvPr>
            <p:cNvSpPr/>
            <p:nvPr/>
          </p:nvSpPr>
          <p:spPr bwMode="auto">
            <a:xfrm>
              <a:off x="5715001" y="2193925"/>
              <a:ext cx="88900" cy="58738"/>
            </a:xfrm>
            <a:custGeom>
              <a:avLst/>
              <a:gdLst>
                <a:gd name="T0" fmla="*/ 3 w 27"/>
                <a:gd name="T1" fmla="*/ 0 h 18"/>
                <a:gd name="T2" fmla="*/ 0 w 27"/>
                <a:gd name="T3" fmla="*/ 0 h 18"/>
                <a:gd name="T4" fmla="*/ 23 w 27"/>
                <a:gd name="T5" fmla="*/ 18 h 18"/>
                <a:gd name="T6" fmla="*/ 27 w 27"/>
                <a:gd name="T7" fmla="*/ 18 h 18"/>
                <a:gd name="T8" fmla="*/ 3 w 27"/>
                <a:gd name="T9" fmla="*/ 0 h 18"/>
              </a:gdLst>
              <a:ahLst/>
              <a:cxnLst>
                <a:cxn ang="0">
                  <a:pos x="T0" y="T1"/>
                </a:cxn>
                <a:cxn ang="0">
                  <a:pos x="T2" y="T3"/>
                </a:cxn>
                <a:cxn ang="0">
                  <a:pos x="T4" y="T5"/>
                </a:cxn>
                <a:cxn ang="0">
                  <a:pos x="T6" y="T7"/>
                </a:cxn>
                <a:cxn ang="0">
                  <a:pos x="T8" y="T9"/>
                </a:cxn>
              </a:cxnLst>
              <a:rect l="0" t="0" r="r" b="b"/>
              <a:pathLst>
                <a:path w="27" h="18">
                  <a:moveTo>
                    <a:pt x="3" y="0"/>
                  </a:moveTo>
                  <a:cubicBezTo>
                    <a:pt x="0" y="0"/>
                    <a:pt x="0" y="0"/>
                    <a:pt x="0" y="0"/>
                  </a:cubicBezTo>
                  <a:cubicBezTo>
                    <a:pt x="7" y="7"/>
                    <a:pt x="15" y="13"/>
                    <a:pt x="23" y="18"/>
                  </a:cubicBezTo>
                  <a:cubicBezTo>
                    <a:pt x="27" y="18"/>
                    <a:pt x="27" y="18"/>
                    <a:pt x="27" y="18"/>
                  </a:cubicBezTo>
                  <a:cubicBezTo>
                    <a:pt x="18" y="13"/>
                    <a:pt x="11" y="7"/>
                    <a:pt x="3"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íṩlîdé">
              <a:extLst>
                <a:ext uri="{FF2B5EF4-FFF2-40B4-BE49-F238E27FC236}">
                  <a16:creationId xmlns:a16="http://schemas.microsoft.com/office/drawing/2014/main" id="{0BC21484-0443-4A1E-A4DB-C5E1778A931B}"/>
                </a:ext>
              </a:extLst>
            </p:cNvPr>
            <p:cNvSpPr/>
            <p:nvPr/>
          </p:nvSpPr>
          <p:spPr bwMode="auto">
            <a:xfrm>
              <a:off x="5599113" y="1860550"/>
              <a:ext cx="12700" cy="58738"/>
            </a:xfrm>
            <a:custGeom>
              <a:avLst/>
              <a:gdLst>
                <a:gd name="T0" fmla="*/ 4 w 4"/>
                <a:gd name="T1" fmla="*/ 0 h 18"/>
                <a:gd name="T2" fmla="*/ 2 w 4"/>
                <a:gd name="T3" fmla="*/ 0 h 18"/>
                <a:gd name="T4" fmla="*/ 0 w 4"/>
                <a:gd name="T5" fmla="*/ 16 h 18"/>
                <a:gd name="T6" fmla="*/ 0 w 4"/>
                <a:gd name="T7" fmla="*/ 18 h 18"/>
                <a:gd name="T8" fmla="*/ 3 w 4"/>
                <a:gd name="T9" fmla="*/ 18 h 18"/>
                <a:gd name="T10" fmla="*/ 3 w 4"/>
                <a:gd name="T11" fmla="*/ 16 h 18"/>
                <a:gd name="T12" fmla="*/ 4 w 4"/>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 h="18">
                  <a:moveTo>
                    <a:pt x="4" y="0"/>
                  </a:moveTo>
                  <a:cubicBezTo>
                    <a:pt x="2" y="0"/>
                    <a:pt x="2" y="0"/>
                    <a:pt x="2" y="0"/>
                  </a:cubicBezTo>
                  <a:cubicBezTo>
                    <a:pt x="1" y="5"/>
                    <a:pt x="0" y="11"/>
                    <a:pt x="0" y="16"/>
                  </a:cubicBezTo>
                  <a:cubicBezTo>
                    <a:pt x="0" y="17"/>
                    <a:pt x="0" y="17"/>
                    <a:pt x="0" y="18"/>
                  </a:cubicBezTo>
                  <a:cubicBezTo>
                    <a:pt x="3" y="18"/>
                    <a:pt x="3" y="18"/>
                    <a:pt x="3" y="18"/>
                  </a:cubicBezTo>
                  <a:cubicBezTo>
                    <a:pt x="3" y="17"/>
                    <a:pt x="3" y="17"/>
                    <a:pt x="3" y="16"/>
                  </a:cubicBezTo>
                  <a:cubicBezTo>
                    <a:pt x="3" y="11"/>
                    <a:pt x="3" y="5"/>
                    <a:pt x="4"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î$ļídê">
              <a:extLst>
                <a:ext uri="{FF2B5EF4-FFF2-40B4-BE49-F238E27FC236}">
                  <a16:creationId xmlns:a16="http://schemas.microsoft.com/office/drawing/2014/main" id="{27966A0C-7E22-4EE4-BC5C-F3AB719D2DD9}"/>
                </a:ext>
              </a:extLst>
            </p:cNvPr>
            <p:cNvSpPr/>
            <p:nvPr/>
          </p:nvSpPr>
          <p:spPr bwMode="auto">
            <a:xfrm>
              <a:off x="5754688" y="1539875"/>
              <a:ext cx="122238" cy="60325"/>
            </a:xfrm>
            <a:custGeom>
              <a:avLst/>
              <a:gdLst>
                <a:gd name="T0" fmla="*/ 37 w 37"/>
                <a:gd name="T1" fmla="*/ 0 h 18"/>
                <a:gd name="T2" fmla="*/ 31 w 37"/>
                <a:gd name="T3" fmla="*/ 0 h 18"/>
                <a:gd name="T4" fmla="*/ 0 w 37"/>
                <a:gd name="T5" fmla="*/ 18 h 18"/>
                <a:gd name="T6" fmla="*/ 3 w 37"/>
                <a:gd name="T7" fmla="*/ 18 h 18"/>
                <a:gd name="T8" fmla="*/ 37 w 37"/>
                <a:gd name="T9" fmla="*/ 0 h 18"/>
              </a:gdLst>
              <a:ahLst/>
              <a:cxnLst>
                <a:cxn ang="0">
                  <a:pos x="T0" y="T1"/>
                </a:cxn>
                <a:cxn ang="0">
                  <a:pos x="T2" y="T3"/>
                </a:cxn>
                <a:cxn ang="0">
                  <a:pos x="T4" y="T5"/>
                </a:cxn>
                <a:cxn ang="0">
                  <a:pos x="T6" y="T7"/>
                </a:cxn>
                <a:cxn ang="0">
                  <a:pos x="T8" y="T9"/>
                </a:cxn>
              </a:cxnLst>
              <a:rect l="0" t="0" r="r" b="b"/>
              <a:pathLst>
                <a:path w="37" h="18">
                  <a:moveTo>
                    <a:pt x="37" y="0"/>
                  </a:moveTo>
                  <a:cubicBezTo>
                    <a:pt x="31" y="0"/>
                    <a:pt x="31" y="0"/>
                    <a:pt x="31" y="0"/>
                  </a:cubicBezTo>
                  <a:cubicBezTo>
                    <a:pt x="20" y="5"/>
                    <a:pt x="9" y="11"/>
                    <a:pt x="0" y="18"/>
                  </a:cubicBezTo>
                  <a:cubicBezTo>
                    <a:pt x="3" y="18"/>
                    <a:pt x="3" y="18"/>
                    <a:pt x="3" y="18"/>
                  </a:cubicBezTo>
                  <a:cubicBezTo>
                    <a:pt x="13" y="10"/>
                    <a:pt x="25" y="4"/>
                    <a:pt x="37" y="0"/>
                  </a:cubicBezTo>
                </a:path>
              </a:pathLst>
            </a:custGeom>
            <a:solidFill>
              <a:srgbClr val="B0ED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iş1iḑè">
              <a:extLst>
                <a:ext uri="{FF2B5EF4-FFF2-40B4-BE49-F238E27FC236}">
                  <a16:creationId xmlns:a16="http://schemas.microsoft.com/office/drawing/2014/main" id="{113CE426-520F-45B6-B7FC-187ADB6CDDD9}"/>
                </a:ext>
              </a:extLst>
            </p:cNvPr>
            <p:cNvSpPr/>
            <p:nvPr/>
          </p:nvSpPr>
          <p:spPr bwMode="auto">
            <a:xfrm>
              <a:off x="5614988" y="2028825"/>
              <a:ext cx="33338" cy="58738"/>
            </a:xfrm>
            <a:custGeom>
              <a:avLst/>
              <a:gdLst>
                <a:gd name="T0" fmla="*/ 3 w 10"/>
                <a:gd name="T1" fmla="*/ 0 h 18"/>
                <a:gd name="T2" fmla="*/ 0 w 10"/>
                <a:gd name="T3" fmla="*/ 0 h 18"/>
                <a:gd name="T4" fmla="*/ 7 w 10"/>
                <a:gd name="T5" fmla="*/ 18 h 18"/>
                <a:gd name="T6" fmla="*/ 10 w 10"/>
                <a:gd name="T7" fmla="*/ 18 h 18"/>
                <a:gd name="T8" fmla="*/ 3 w 10"/>
                <a:gd name="T9" fmla="*/ 0 h 18"/>
              </a:gdLst>
              <a:ahLst/>
              <a:cxnLst>
                <a:cxn ang="0">
                  <a:pos x="T0" y="T1"/>
                </a:cxn>
                <a:cxn ang="0">
                  <a:pos x="T2" y="T3"/>
                </a:cxn>
                <a:cxn ang="0">
                  <a:pos x="T4" y="T5"/>
                </a:cxn>
                <a:cxn ang="0">
                  <a:pos x="T6" y="T7"/>
                </a:cxn>
                <a:cxn ang="0">
                  <a:pos x="T8" y="T9"/>
                </a:cxn>
              </a:cxnLst>
              <a:rect l="0" t="0" r="r" b="b"/>
              <a:pathLst>
                <a:path w="10" h="18">
                  <a:moveTo>
                    <a:pt x="3" y="0"/>
                  </a:moveTo>
                  <a:cubicBezTo>
                    <a:pt x="0" y="0"/>
                    <a:pt x="0" y="0"/>
                    <a:pt x="0" y="0"/>
                  </a:cubicBezTo>
                  <a:cubicBezTo>
                    <a:pt x="2" y="6"/>
                    <a:pt x="5" y="12"/>
                    <a:pt x="7" y="18"/>
                  </a:cubicBezTo>
                  <a:cubicBezTo>
                    <a:pt x="10" y="18"/>
                    <a:pt x="10" y="18"/>
                    <a:pt x="10" y="18"/>
                  </a:cubicBezTo>
                  <a:cubicBezTo>
                    <a:pt x="7" y="12"/>
                    <a:pt x="5" y="6"/>
                    <a:pt x="3" y="0"/>
                  </a:cubicBezTo>
                </a:path>
              </a:pathLst>
            </a:custGeom>
            <a:solidFill>
              <a:srgbClr val="B0ED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ïşļíďè">
              <a:extLst>
                <a:ext uri="{FF2B5EF4-FFF2-40B4-BE49-F238E27FC236}">
                  <a16:creationId xmlns:a16="http://schemas.microsoft.com/office/drawing/2014/main" id="{C816D114-ED3D-485F-AC4F-CE5FC3A62F3F}"/>
                </a:ext>
              </a:extLst>
            </p:cNvPr>
            <p:cNvSpPr/>
            <p:nvPr/>
          </p:nvSpPr>
          <p:spPr bwMode="auto">
            <a:xfrm>
              <a:off x="5651501" y="1701800"/>
              <a:ext cx="17463" cy="33338"/>
            </a:xfrm>
            <a:custGeom>
              <a:avLst/>
              <a:gdLst>
                <a:gd name="T0" fmla="*/ 5 w 5"/>
                <a:gd name="T1" fmla="*/ 0 h 10"/>
                <a:gd name="T2" fmla="*/ 0 w 5"/>
                <a:gd name="T3" fmla="*/ 9 h 10"/>
                <a:gd name="T4" fmla="*/ 0 w 5"/>
                <a:gd name="T5" fmla="*/ 10 h 10"/>
                <a:gd name="T6" fmla="*/ 5 w 5"/>
                <a:gd name="T7" fmla="*/ 0 h 10"/>
              </a:gdLst>
              <a:ahLst/>
              <a:cxnLst>
                <a:cxn ang="0">
                  <a:pos x="T0" y="T1"/>
                </a:cxn>
                <a:cxn ang="0">
                  <a:pos x="T2" y="T3"/>
                </a:cxn>
                <a:cxn ang="0">
                  <a:pos x="T4" y="T5"/>
                </a:cxn>
                <a:cxn ang="0">
                  <a:pos x="T6" y="T7"/>
                </a:cxn>
              </a:cxnLst>
              <a:rect l="0" t="0" r="r" b="b"/>
              <a:pathLst>
                <a:path w="5" h="10">
                  <a:moveTo>
                    <a:pt x="5" y="0"/>
                  </a:moveTo>
                  <a:cubicBezTo>
                    <a:pt x="2" y="2"/>
                    <a:pt x="0" y="5"/>
                    <a:pt x="0" y="9"/>
                  </a:cubicBezTo>
                  <a:cubicBezTo>
                    <a:pt x="0" y="9"/>
                    <a:pt x="0" y="9"/>
                    <a:pt x="0" y="10"/>
                  </a:cubicBezTo>
                  <a:cubicBezTo>
                    <a:pt x="1" y="6"/>
                    <a:pt x="3" y="3"/>
                    <a:pt x="5"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ïśḻïḍè">
              <a:extLst>
                <a:ext uri="{FF2B5EF4-FFF2-40B4-BE49-F238E27FC236}">
                  <a16:creationId xmlns:a16="http://schemas.microsoft.com/office/drawing/2014/main" id="{8D7DA1DD-8627-4D15-9028-3A4B8330B82B}"/>
                </a:ext>
              </a:extLst>
            </p:cNvPr>
            <p:cNvSpPr/>
            <p:nvPr/>
          </p:nvSpPr>
          <p:spPr bwMode="auto">
            <a:xfrm>
              <a:off x="5629276" y="1600200"/>
              <a:ext cx="742950" cy="685800"/>
            </a:xfrm>
            <a:custGeom>
              <a:avLst/>
              <a:gdLst>
                <a:gd name="T0" fmla="*/ 15 w 225"/>
                <a:gd name="T1" fmla="*/ 148 h 208"/>
                <a:gd name="T2" fmla="*/ 13 w 225"/>
                <a:gd name="T3" fmla="*/ 148 h 208"/>
                <a:gd name="T4" fmla="*/ 39 w 225"/>
                <a:gd name="T5" fmla="*/ 180 h 208"/>
                <a:gd name="T6" fmla="*/ 42 w 225"/>
                <a:gd name="T7" fmla="*/ 180 h 208"/>
                <a:gd name="T8" fmla="*/ 34 w 225"/>
                <a:gd name="T9" fmla="*/ 173 h 208"/>
                <a:gd name="T10" fmla="*/ 15 w 225"/>
                <a:gd name="T11" fmla="*/ 148 h 208"/>
                <a:gd name="T12" fmla="*/ 210 w 225"/>
                <a:gd name="T13" fmla="*/ 146 h 208"/>
                <a:gd name="T14" fmla="*/ 190 w 225"/>
                <a:gd name="T15" fmla="*/ 173 h 208"/>
                <a:gd name="T16" fmla="*/ 112 w 225"/>
                <a:gd name="T17" fmla="*/ 206 h 208"/>
                <a:gd name="T18" fmla="*/ 72 w 225"/>
                <a:gd name="T19" fmla="*/ 198 h 208"/>
                <a:gd name="T20" fmla="*/ 66 w 225"/>
                <a:gd name="T21" fmla="*/ 198 h 208"/>
                <a:gd name="T22" fmla="*/ 112 w 225"/>
                <a:gd name="T23" fmla="*/ 208 h 208"/>
                <a:gd name="T24" fmla="*/ 212 w 225"/>
                <a:gd name="T25" fmla="*/ 147 h 208"/>
                <a:gd name="T26" fmla="*/ 210 w 225"/>
                <a:gd name="T27" fmla="*/ 146 h 208"/>
                <a:gd name="T28" fmla="*/ 2 w 225"/>
                <a:gd name="T29" fmla="*/ 97 h 208"/>
                <a:gd name="T30" fmla="*/ 0 w 225"/>
                <a:gd name="T31" fmla="*/ 97 h 208"/>
                <a:gd name="T32" fmla="*/ 5 w 225"/>
                <a:gd name="T33" fmla="*/ 130 h 208"/>
                <a:gd name="T34" fmla="*/ 7 w 225"/>
                <a:gd name="T35" fmla="*/ 130 h 208"/>
                <a:gd name="T36" fmla="*/ 2 w 225"/>
                <a:gd name="T37" fmla="*/ 97 h 208"/>
                <a:gd name="T38" fmla="*/ 223 w 225"/>
                <a:gd name="T39" fmla="*/ 96 h 208"/>
                <a:gd name="T40" fmla="*/ 217 w 225"/>
                <a:gd name="T41" fmla="*/ 130 h 208"/>
                <a:gd name="T42" fmla="*/ 219 w 225"/>
                <a:gd name="T43" fmla="*/ 130 h 208"/>
                <a:gd name="T44" fmla="*/ 225 w 225"/>
                <a:gd name="T45" fmla="*/ 97 h 208"/>
                <a:gd name="T46" fmla="*/ 223 w 225"/>
                <a:gd name="T47" fmla="*/ 96 h 208"/>
                <a:gd name="T48" fmla="*/ 215 w 225"/>
                <a:gd name="T49" fmla="*/ 49 h 208"/>
                <a:gd name="T50" fmla="*/ 212 w 225"/>
                <a:gd name="T51" fmla="*/ 49 h 208"/>
                <a:gd name="T52" fmla="*/ 222 w 225"/>
                <a:gd name="T53" fmla="*/ 81 h 208"/>
                <a:gd name="T54" fmla="*/ 224 w 225"/>
                <a:gd name="T55" fmla="*/ 80 h 208"/>
                <a:gd name="T56" fmla="*/ 215 w 225"/>
                <a:gd name="T57" fmla="*/ 49 h 208"/>
                <a:gd name="T58" fmla="*/ 173 w 225"/>
                <a:gd name="T59" fmla="*/ 0 h 208"/>
                <a:gd name="T60" fmla="*/ 169 w 225"/>
                <a:gd name="T61" fmla="*/ 0 h 208"/>
                <a:gd name="T62" fmla="*/ 190 w 225"/>
                <a:gd name="T63" fmla="*/ 17 h 208"/>
                <a:gd name="T64" fmla="*/ 202 w 225"/>
                <a:gd name="T65" fmla="*/ 31 h 208"/>
                <a:gd name="T66" fmla="*/ 205 w 225"/>
                <a:gd name="T67" fmla="*/ 31 h 208"/>
                <a:gd name="T68" fmla="*/ 173 w 225"/>
                <a:gd name="T69"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5" h="208">
                  <a:moveTo>
                    <a:pt x="15" y="148"/>
                  </a:moveTo>
                  <a:cubicBezTo>
                    <a:pt x="13" y="148"/>
                    <a:pt x="13" y="148"/>
                    <a:pt x="13" y="148"/>
                  </a:cubicBezTo>
                  <a:cubicBezTo>
                    <a:pt x="19" y="160"/>
                    <a:pt x="28" y="171"/>
                    <a:pt x="39" y="180"/>
                  </a:cubicBezTo>
                  <a:cubicBezTo>
                    <a:pt x="42" y="180"/>
                    <a:pt x="42" y="180"/>
                    <a:pt x="42" y="180"/>
                  </a:cubicBezTo>
                  <a:cubicBezTo>
                    <a:pt x="39" y="178"/>
                    <a:pt x="37" y="176"/>
                    <a:pt x="34" y="173"/>
                  </a:cubicBezTo>
                  <a:cubicBezTo>
                    <a:pt x="27" y="166"/>
                    <a:pt x="20" y="157"/>
                    <a:pt x="15" y="148"/>
                  </a:cubicBezTo>
                  <a:moveTo>
                    <a:pt x="210" y="146"/>
                  </a:moveTo>
                  <a:cubicBezTo>
                    <a:pt x="205" y="156"/>
                    <a:pt x="198" y="165"/>
                    <a:pt x="190" y="173"/>
                  </a:cubicBezTo>
                  <a:cubicBezTo>
                    <a:pt x="170" y="193"/>
                    <a:pt x="143" y="206"/>
                    <a:pt x="112" y="206"/>
                  </a:cubicBezTo>
                  <a:cubicBezTo>
                    <a:pt x="98" y="206"/>
                    <a:pt x="84" y="203"/>
                    <a:pt x="72" y="198"/>
                  </a:cubicBezTo>
                  <a:cubicBezTo>
                    <a:pt x="66" y="198"/>
                    <a:pt x="66" y="198"/>
                    <a:pt x="66" y="198"/>
                  </a:cubicBezTo>
                  <a:cubicBezTo>
                    <a:pt x="80" y="204"/>
                    <a:pt x="96" y="208"/>
                    <a:pt x="112" y="208"/>
                  </a:cubicBezTo>
                  <a:cubicBezTo>
                    <a:pt x="156" y="208"/>
                    <a:pt x="193" y="183"/>
                    <a:pt x="212" y="147"/>
                  </a:cubicBezTo>
                  <a:cubicBezTo>
                    <a:pt x="211" y="147"/>
                    <a:pt x="211" y="147"/>
                    <a:pt x="210" y="146"/>
                  </a:cubicBezTo>
                  <a:moveTo>
                    <a:pt x="2" y="97"/>
                  </a:moveTo>
                  <a:cubicBezTo>
                    <a:pt x="0" y="97"/>
                    <a:pt x="0" y="97"/>
                    <a:pt x="0" y="97"/>
                  </a:cubicBezTo>
                  <a:cubicBezTo>
                    <a:pt x="0" y="108"/>
                    <a:pt x="2" y="119"/>
                    <a:pt x="5" y="130"/>
                  </a:cubicBezTo>
                  <a:cubicBezTo>
                    <a:pt x="7" y="130"/>
                    <a:pt x="7" y="130"/>
                    <a:pt x="7" y="130"/>
                  </a:cubicBezTo>
                  <a:cubicBezTo>
                    <a:pt x="4" y="119"/>
                    <a:pt x="2" y="108"/>
                    <a:pt x="2" y="97"/>
                  </a:cubicBezTo>
                  <a:moveTo>
                    <a:pt x="223" y="96"/>
                  </a:moveTo>
                  <a:cubicBezTo>
                    <a:pt x="223" y="108"/>
                    <a:pt x="221" y="119"/>
                    <a:pt x="217" y="130"/>
                  </a:cubicBezTo>
                  <a:cubicBezTo>
                    <a:pt x="219" y="130"/>
                    <a:pt x="219" y="130"/>
                    <a:pt x="219" y="130"/>
                  </a:cubicBezTo>
                  <a:cubicBezTo>
                    <a:pt x="223" y="119"/>
                    <a:pt x="225" y="108"/>
                    <a:pt x="225" y="97"/>
                  </a:cubicBezTo>
                  <a:cubicBezTo>
                    <a:pt x="224" y="96"/>
                    <a:pt x="223" y="96"/>
                    <a:pt x="223" y="96"/>
                  </a:cubicBezTo>
                  <a:moveTo>
                    <a:pt x="215" y="49"/>
                  </a:moveTo>
                  <a:cubicBezTo>
                    <a:pt x="212" y="49"/>
                    <a:pt x="212" y="49"/>
                    <a:pt x="212" y="49"/>
                  </a:cubicBezTo>
                  <a:cubicBezTo>
                    <a:pt x="217" y="59"/>
                    <a:pt x="220" y="69"/>
                    <a:pt x="222" y="81"/>
                  </a:cubicBezTo>
                  <a:cubicBezTo>
                    <a:pt x="222" y="80"/>
                    <a:pt x="223" y="80"/>
                    <a:pt x="224" y="80"/>
                  </a:cubicBezTo>
                  <a:cubicBezTo>
                    <a:pt x="222" y="69"/>
                    <a:pt x="219" y="58"/>
                    <a:pt x="215" y="49"/>
                  </a:cubicBezTo>
                  <a:moveTo>
                    <a:pt x="173" y="0"/>
                  </a:moveTo>
                  <a:cubicBezTo>
                    <a:pt x="169" y="0"/>
                    <a:pt x="169" y="0"/>
                    <a:pt x="169" y="0"/>
                  </a:cubicBezTo>
                  <a:cubicBezTo>
                    <a:pt x="176" y="5"/>
                    <a:pt x="184" y="11"/>
                    <a:pt x="190" y="17"/>
                  </a:cubicBezTo>
                  <a:cubicBezTo>
                    <a:pt x="195" y="21"/>
                    <a:pt x="198" y="26"/>
                    <a:pt x="202" y="31"/>
                  </a:cubicBezTo>
                  <a:cubicBezTo>
                    <a:pt x="205" y="31"/>
                    <a:pt x="205" y="31"/>
                    <a:pt x="205" y="31"/>
                  </a:cubicBezTo>
                  <a:cubicBezTo>
                    <a:pt x="196" y="19"/>
                    <a:pt x="185" y="8"/>
                    <a:pt x="173" y="0"/>
                  </a:cubicBezTo>
                </a:path>
              </a:pathLst>
            </a:custGeom>
            <a:solidFill>
              <a:srgbClr val="FF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îṧļiḓe">
              <a:extLst>
                <a:ext uri="{FF2B5EF4-FFF2-40B4-BE49-F238E27FC236}">
                  <a16:creationId xmlns:a16="http://schemas.microsoft.com/office/drawing/2014/main" id="{747E15AC-9D54-4E50-8464-947F2A121301}"/>
                </a:ext>
              </a:extLst>
            </p:cNvPr>
            <p:cNvSpPr/>
            <p:nvPr/>
          </p:nvSpPr>
          <p:spPr bwMode="auto">
            <a:xfrm>
              <a:off x="5757863" y="2193925"/>
              <a:ext cx="107950" cy="58738"/>
            </a:xfrm>
            <a:custGeom>
              <a:avLst/>
              <a:gdLst>
                <a:gd name="T0" fmla="*/ 3 w 33"/>
                <a:gd name="T1" fmla="*/ 0 h 18"/>
                <a:gd name="T2" fmla="*/ 0 w 33"/>
                <a:gd name="T3" fmla="*/ 0 h 18"/>
                <a:gd name="T4" fmla="*/ 27 w 33"/>
                <a:gd name="T5" fmla="*/ 18 h 18"/>
                <a:gd name="T6" fmla="*/ 33 w 33"/>
                <a:gd name="T7" fmla="*/ 18 h 18"/>
                <a:gd name="T8" fmla="*/ 3 w 33"/>
                <a:gd name="T9" fmla="*/ 0 h 18"/>
              </a:gdLst>
              <a:ahLst/>
              <a:cxnLst>
                <a:cxn ang="0">
                  <a:pos x="T0" y="T1"/>
                </a:cxn>
                <a:cxn ang="0">
                  <a:pos x="T2" y="T3"/>
                </a:cxn>
                <a:cxn ang="0">
                  <a:pos x="T4" y="T5"/>
                </a:cxn>
                <a:cxn ang="0">
                  <a:pos x="T6" y="T7"/>
                </a:cxn>
                <a:cxn ang="0">
                  <a:pos x="T8" y="T9"/>
                </a:cxn>
              </a:cxnLst>
              <a:rect l="0" t="0" r="r" b="b"/>
              <a:pathLst>
                <a:path w="33" h="18">
                  <a:moveTo>
                    <a:pt x="3" y="0"/>
                  </a:moveTo>
                  <a:cubicBezTo>
                    <a:pt x="0" y="0"/>
                    <a:pt x="0" y="0"/>
                    <a:pt x="0" y="0"/>
                  </a:cubicBezTo>
                  <a:cubicBezTo>
                    <a:pt x="8" y="7"/>
                    <a:pt x="17" y="14"/>
                    <a:pt x="27" y="18"/>
                  </a:cubicBezTo>
                  <a:cubicBezTo>
                    <a:pt x="33" y="18"/>
                    <a:pt x="33" y="18"/>
                    <a:pt x="33" y="18"/>
                  </a:cubicBezTo>
                  <a:cubicBezTo>
                    <a:pt x="22" y="14"/>
                    <a:pt x="12" y="8"/>
                    <a:pt x="3"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îṩlîdè">
              <a:extLst>
                <a:ext uri="{FF2B5EF4-FFF2-40B4-BE49-F238E27FC236}">
                  <a16:creationId xmlns:a16="http://schemas.microsoft.com/office/drawing/2014/main" id="{63F49ED4-8D76-4EBF-BFE6-CEF96F77854B}"/>
                </a:ext>
              </a:extLst>
            </p:cNvPr>
            <p:cNvSpPr/>
            <p:nvPr/>
          </p:nvSpPr>
          <p:spPr bwMode="auto">
            <a:xfrm>
              <a:off x="6321426" y="2028825"/>
              <a:ext cx="30163" cy="55563"/>
            </a:xfrm>
            <a:custGeom>
              <a:avLst/>
              <a:gdLst>
                <a:gd name="T0" fmla="*/ 9 w 9"/>
                <a:gd name="T1" fmla="*/ 0 h 17"/>
                <a:gd name="T2" fmla="*/ 7 w 9"/>
                <a:gd name="T3" fmla="*/ 0 h 17"/>
                <a:gd name="T4" fmla="*/ 0 w 9"/>
                <a:gd name="T5" fmla="*/ 16 h 17"/>
                <a:gd name="T6" fmla="*/ 2 w 9"/>
                <a:gd name="T7" fmla="*/ 17 h 17"/>
                <a:gd name="T8" fmla="*/ 9 w 9"/>
                <a:gd name="T9" fmla="*/ 0 h 17"/>
              </a:gdLst>
              <a:ahLst/>
              <a:cxnLst>
                <a:cxn ang="0">
                  <a:pos x="T0" y="T1"/>
                </a:cxn>
                <a:cxn ang="0">
                  <a:pos x="T2" y="T3"/>
                </a:cxn>
                <a:cxn ang="0">
                  <a:pos x="T4" y="T5"/>
                </a:cxn>
                <a:cxn ang="0">
                  <a:pos x="T6" y="T7"/>
                </a:cxn>
                <a:cxn ang="0">
                  <a:pos x="T8" y="T9"/>
                </a:cxn>
              </a:cxnLst>
              <a:rect l="0" t="0" r="r" b="b"/>
              <a:pathLst>
                <a:path w="9" h="17">
                  <a:moveTo>
                    <a:pt x="9" y="0"/>
                  </a:moveTo>
                  <a:cubicBezTo>
                    <a:pt x="7" y="0"/>
                    <a:pt x="7" y="0"/>
                    <a:pt x="7" y="0"/>
                  </a:cubicBezTo>
                  <a:cubicBezTo>
                    <a:pt x="5" y="6"/>
                    <a:pt x="3" y="11"/>
                    <a:pt x="0" y="16"/>
                  </a:cubicBezTo>
                  <a:cubicBezTo>
                    <a:pt x="1" y="17"/>
                    <a:pt x="1" y="17"/>
                    <a:pt x="2" y="17"/>
                  </a:cubicBezTo>
                  <a:cubicBezTo>
                    <a:pt x="5" y="12"/>
                    <a:pt x="7" y="6"/>
                    <a:pt x="9"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işḷídê">
              <a:extLst>
                <a:ext uri="{FF2B5EF4-FFF2-40B4-BE49-F238E27FC236}">
                  <a16:creationId xmlns:a16="http://schemas.microsoft.com/office/drawing/2014/main" id="{5E1E628E-BC70-46E3-9E99-E0C4FA0E9E22}"/>
                </a:ext>
              </a:extLst>
            </p:cNvPr>
            <p:cNvSpPr/>
            <p:nvPr/>
          </p:nvSpPr>
          <p:spPr bwMode="auto">
            <a:xfrm>
              <a:off x="5629276" y="1909762"/>
              <a:ext cx="6350" cy="9525"/>
            </a:xfrm>
            <a:custGeom>
              <a:avLst/>
              <a:gdLst>
                <a:gd name="T0" fmla="*/ 1 w 2"/>
                <a:gd name="T1" fmla="*/ 0 h 3"/>
                <a:gd name="T2" fmla="*/ 0 w 2"/>
                <a:gd name="T3" fmla="*/ 1 h 3"/>
                <a:gd name="T4" fmla="*/ 0 w 2"/>
                <a:gd name="T5" fmla="*/ 3 h 3"/>
                <a:gd name="T6" fmla="*/ 2 w 2"/>
                <a:gd name="T7" fmla="*/ 3 h 3"/>
                <a:gd name="T8" fmla="*/ 2 w 2"/>
                <a:gd name="T9" fmla="*/ 1 h 3"/>
                <a:gd name="T10" fmla="*/ 1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1" y="0"/>
                  </a:moveTo>
                  <a:cubicBezTo>
                    <a:pt x="0" y="0"/>
                    <a:pt x="0" y="1"/>
                    <a:pt x="0" y="1"/>
                  </a:cubicBezTo>
                  <a:cubicBezTo>
                    <a:pt x="0" y="2"/>
                    <a:pt x="0" y="2"/>
                    <a:pt x="0" y="3"/>
                  </a:cubicBezTo>
                  <a:cubicBezTo>
                    <a:pt x="2" y="3"/>
                    <a:pt x="2" y="3"/>
                    <a:pt x="2" y="3"/>
                  </a:cubicBezTo>
                  <a:cubicBezTo>
                    <a:pt x="2" y="2"/>
                    <a:pt x="2" y="2"/>
                    <a:pt x="2" y="1"/>
                  </a:cubicBezTo>
                  <a:cubicBezTo>
                    <a:pt x="2" y="1"/>
                    <a:pt x="1" y="0"/>
                    <a:pt x="1"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íṩḷiḓé">
              <a:extLst>
                <a:ext uri="{FF2B5EF4-FFF2-40B4-BE49-F238E27FC236}">
                  <a16:creationId xmlns:a16="http://schemas.microsoft.com/office/drawing/2014/main" id="{9B632279-B748-486E-B791-16DECC7204E5}"/>
                </a:ext>
              </a:extLst>
            </p:cNvPr>
            <p:cNvSpPr/>
            <p:nvPr/>
          </p:nvSpPr>
          <p:spPr bwMode="auto">
            <a:xfrm>
              <a:off x="6361113" y="1863725"/>
              <a:ext cx="11113" cy="55563"/>
            </a:xfrm>
            <a:custGeom>
              <a:avLst/>
              <a:gdLst>
                <a:gd name="T0" fmla="*/ 2 w 3"/>
                <a:gd name="T1" fmla="*/ 0 h 17"/>
                <a:gd name="T2" fmla="*/ 0 w 3"/>
                <a:gd name="T3" fmla="*/ 1 h 17"/>
                <a:gd name="T4" fmla="*/ 1 w 3"/>
                <a:gd name="T5" fmla="*/ 15 h 17"/>
                <a:gd name="T6" fmla="*/ 1 w 3"/>
                <a:gd name="T7" fmla="*/ 16 h 17"/>
                <a:gd name="T8" fmla="*/ 3 w 3"/>
                <a:gd name="T9" fmla="*/ 17 h 17"/>
                <a:gd name="T10" fmla="*/ 3 w 3"/>
                <a:gd name="T11" fmla="*/ 15 h 17"/>
                <a:gd name="T12" fmla="*/ 2 w 3"/>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 h="17">
                  <a:moveTo>
                    <a:pt x="2" y="0"/>
                  </a:moveTo>
                  <a:cubicBezTo>
                    <a:pt x="1" y="0"/>
                    <a:pt x="0" y="0"/>
                    <a:pt x="0" y="1"/>
                  </a:cubicBezTo>
                  <a:cubicBezTo>
                    <a:pt x="0" y="6"/>
                    <a:pt x="1" y="10"/>
                    <a:pt x="1" y="15"/>
                  </a:cubicBezTo>
                  <a:cubicBezTo>
                    <a:pt x="1" y="15"/>
                    <a:pt x="1" y="16"/>
                    <a:pt x="1" y="16"/>
                  </a:cubicBezTo>
                  <a:cubicBezTo>
                    <a:pt x="1" y="16"/>
                    <a:pt x="2" y="16"/>
                    <a:pt x="3" y="17"/>
                  </a:cubicBezTo>
                  <a:cubicBezTo>
                    <a:pt x="3" y="16"/>
                    <a:pt x="3" y="16"/>
                    <a:pt x="3" y="15"/>
                  </a:cubicBezTo>
                  <a:cubicBezTo>
                    <a:pt x="3" y="10"/>
                    <a:pt x="2" y="5"/>
                    <a:pt x="2" y="0"/>
                  </a:cubicBezTo>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ïšļïḓé">
              <a:extLst>
                <a:ext uri="{FF2B5EF4-FFF2-40B4-BE49-F238E27FC236}">
                  <a16:creationId xmlns:a16="http://schemas.microsoft.com/office/drawing/2014/main" id="{B5D85426-B665-4319-A253-1CF3D2544C89}"/>
                </a:ext>
              </a:extLst>
            </p:cNvPr>
            <p:cNvSpPr/>
            <p:nvPr/>
          </p:nvSpPr>
          <p:spPr bwMode="auto">
            <a:xfrm>
              <a:off x="5995988" y="1544637"/>
              <a:ext cx="203200" cy="55563"/>
            </a:xfrm>
            <a:custGeom>
              <a:avLst/>
              <a:gdLst>
                <a:gd name="T0" fmla="*/ 1 w 62"/>
                <a:gd name="T1" fmla="*/ 0 h 17"/>
                <a:gd name="T2" fmla="*/ 0 w 62"/>
                <a:gd name="T3" fmla="*/ 1 h 17"/>
                <a:gd name="T4" fmla="*/ 1 w 62"/>
                <a:gd name="T5" fmla="*/ 2 h 17"/>
                <a:gd name="T6" fmla="*/ 58 w 62"/>
                <a:gd name="T7" fmla="*/ 17 h 17"/>
                <a:gd name="T8" fmla="*/ 62 w 62"/>
                <a:gd name="T9" fmla="*/ 17 h 17"/>
                <a:gd name="T10" fmla="*/ 1 w 62"/>
                <a:gd name="T11" fmla="*/ 0 h 17"/>
              </a:gdLst>
              <a:ahLst/>
              <a:cxnLst>
                <a:cxn ang="0">
                  <a:pos x="T0" y="T1"/>
                </a:cxn>
                <a:cxn ang="0">
                  <a:pos x="T2" y="T3"/>
                </a:cxn>
                <a:cxn ang="0">
                  <a:pos x="T4" y="T5"/>
                </a:cxn>
                <a:cxn ang="0">
                  <a:pos x="T6" y="T7"/>
                </a:cxn>
                <a:cxn ang="0">
                  <a:pos x="T8" y="T9"/>
                </a:cxn>
                <a:cxn ang="0">
                  <a:pos x="T10" y="T11"/>
                </a:cxn>
              </a:cxnLst>
              <a:rect l="0" t="0" r="r" b="b"/>
              <a:pathLst>
                <a:path w="62" h="17">
                  <a:moveTo>
                    <a:pt x="1" y="0"/>
                  </a:moveTo>
                  <a:cubicBezTo>
                    <a:pt x="1" y="0"/>
                    <a:pt x="0" y="0"/>
                    <a:pt x="0" y="1"/>
                  </a:cubicBezTo>
                  <a:cubicBezTo>
                    <a:pt x="0" y="1"/>
                    <a:pt x="1" y="2"/>
                    <a:pt x="1" y="2"/>
                  </a:cubicBezTo>
                  <a:cubicBezTo>
                    <a:pt x="22" y="2"/>
                    <a:pt x="41" y="7"/>
                    <a:pt x="58" y="17"/>
                  </a:cubicBezTo>
                  <a:cubicBezTo>
                    <a:pt x="62" y="17"/>
                    <a:pt x="62" y="17"/>
                    <a:pt x="62" y="17"/>
                  </a:cubicBezTo>
                  <a:cubicBezTo>
                    <a:pt x="44" y="6"/>
                    <a:pt x="23" y="0"/>
                    <a:pt x="1" y="0"/>
                  </a:cubicBezTo>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îšḷiḓè">
              <a:extLst>
                <a:ext uri="{FF2B5EF4-FFF2-40B4-BE49-F238E27FC236}">
                  <a16:creationId xmlns:a16="http://schemas.microsoft.com/office/drawing/2014/main" id="{E7DC9B9F-EA8C-4B5D-9EF3-F683E7CB801B}"/>
                </a:ext>
              </a:extLst>
            </p:cNvPr>
            <p:cNvSpPr/>
            <p:nvPr/>
          </p:nvSpPr>
          <p:spPr bwMode="auto">
            <a:xfrm>
              <a:off x="5645151" y="2028825"/>
              <a:ext cx="33338" cy="58738"/>
            </a:xfrm>
            <a:custGeom>
              <a:avLst/>
              <a:gdLst>
                <a:gd name="T0" fmla="*/ 2 w 10"/>
                <a:gd name="T1" fmla="*/ 0 h 18"/>
                <a:gd name="T2" fmla="*/ 0 w 10"/>
                <a:gd name="T3" fmla="*/ 0 h 18"/>
                <a:gd name="T4" fmla="*/ 8 w 10"/>
                <a:gd name="T5" fmla="*/ 18 h 18"/>
                <a:gd name="T6" fmla="*/ 10 w 10"/>
                <a:gd name="T7" fmla="*/ 18 h 18"/>
                <a:gd name="T8" fmla="*/ 2 w 10"/>
                <a:gd name="T9" fmla="*/ 0 h 18"/>
              </a:gdLst>
              <a:ahLst/>
              <a:cxnLst>
                <a:cxn ang="0">
                  <a:pos x="T0" y="T1"/>
                </a:cxn>
                <a:cxn ang="0">
                  <a:pos x="T2" y="T3"/>
                </a:cxn>
                <a:cxn ang="0">
                  <a:pos x="T4" y="T5"/>
                </a:cxn>
                <a:cxn ang="0">
                  <a:pos x="T6" y="T7"/>
                </a:cxn>
                <a:cxn ang="0">
                  <a:pos x="T8" y="T9"/>
                </a:cxn>
              </a:cxnLst>
              <a:rect l="0" t="0" r="r" b="b"/>
              <a:pathLst>
                <a:path w="10" h="18">
                  <a:moveTo>
                    <a:pt x="2" y="0"/>
                  </a:moveTo>
                  <a:cubicBezTo>
                    <a:pt x="0" y="0"/>
                    <a:pt x="0" y="0"/>
                    <a:pt x="0" y="0"/>
                  </a:cubicBezTo>
                  <a:cubicBezTo>
                    <a:pt x="2" y="6"/>
                    <a:pt x="5" y="12"/>
                    <a:pt x="8" y="18"/>
                  </a:cubicBezTo>
                  <a:cubicBezTo>
                    <a:pt x="10" y="18"/>
                    <a:pt x="10" y="18"/>
                    <a:pt x="10" y="18"/>
                  </a:cubicBezTo>
                  <a:cubicBezTo>
                    <a:pt x="7" y="12"/>
                    <a:pt x="4" y="6"/>
                    <a:pt x="2" y="0"/>
                  </a:cubicBezTo>
                </a:path>
              </a:pathLst>
            </a:custGeom>
            <a:solidFill>
              <a:srgbClr val="FFA4B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íSliḑe">
              <a:extLst>
                <a:ext uri="{FF2B5EF4-FFF2-40B4-BE49-F238E27FC236}">
                  <a16:creationId xmlns:a16="http://schemas.microsoft.com/office/drawing/2014/main" id="{C832721B-226E-4B8F-8017-A3D2CCB8CE86}"/>
                </a:ext>
              </a:extLst>
            </p:cNvPr>
            <p:cNvSpPr/>
            <p:nvPr/>
          </p:nvSpPr>
          <p:spPr bwMode="auto">
            <a:xfrm>
              <a:off x="6296026" y="1701800"/>
              <a:ext cx="42863" cy="60325"/>
            </a:xfrm>
            <a:custGeom>
              <a:avLst/>
              <a:gdLst>
                <a:gd name="T0" fmla="*/ 3 w 13"/>
                <a:gd name="T1" fmla="*/ 0 h 18"/>
                <a:gd name="T2" fmla="*/ 0 w 13"/>
                <a:gd name="T3" fmla="*/ 0 h 18"/>
                <a:gd name="T4" fmla="*/ 10 w 13"/>
                <a:gd name="T5" fmla="*/ 18 h 18"/>
                <a:gd name="T6" fmla="*/ 13 w 13"/>
                <a:gd name="T7" fmla="*/ 18 h 18"/>
                <a:gd name="T8" fmla="*/ 3 w 13"/>
                <a:gd name="T9" fmla="*/ 0 h 18"/>
              </a:gdLst>
              <a:ahLst/>
              <a:cxnLst>
                <a:cxn ang="0">
                  <a:pos x="T0" y="T1"/>
                </a:cxn>
                <a:cxn ang="0">
                  <a:pos x="T2" y="T3"/>
                </a:cxn>
                <a:cxn ang="0">
                  <a:pos x="T4" y="T5"/>
                </a:cxn>
                <a:cxn ang="0">
                  <a:pos x="T6" y="T7"/>
                </a:cxn>
                <a:cxn ang="0">
                  <a:pos x="T8" y="T9"/>
                </a:cxn>
              </a:cxnLst>
              <a:rect l="0" t="0" r="r" b="b"/>
              <a:pathLst>
                <a:path w="13" h="18">
                  <a:moveTo>
                    <a:pt x="3" y="0"/>
                  </a:moveTo>
                  <a:cubicBezTo>
                    <a:pt x="0" y="0"/>
                    <a:pt x="0" y="0"/>
                    <a:pt x="0" y="0"/>
                  </a:cubicBezTo>
                  <a:cubicBezTo>
                    <a:pt x="4" y="5"/>
                    <a:pt x="7" y="11"/>
                    <a:pt x="10" y="18"/>
                  </a:cubicBezTo>
                  <a:cubicBezTo>
                    <a:pt x="13" y="18"/>
                    <a:pt x="13" y="18"/>
                    <a:pt x="13" y="18"/>
                  </a:cubicBezTo>
                  <a:cubicBezTo>
                    <a:pt x="10" y="11"/>
                    <a:pt x="6" y="5"/>
                    <a:pt x="3"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i$ḻíḋê">
              <a:extLst>
                <a:ext uri="{FF2B5EF4-FFF2-40B4-BE49-F238E27FC236}">
                  <a16:creationId xmlns:a16="http://schemas.microsoft.com/office/drawing/2014/main" id="{C4149070-562A-4370-B612-B771F7224394}"/>
                </a:ext>
              </a:extLst>
            </p:cNvPr>
            <p:cNvSpPr/>
            <p:nvPr/>
          </p:nvSpPr>
          <p:spPr bwMode="auto">
            <a:xfrm>
              <a:off x="5648326" y="1600200"/>
              <a:ext cx="700088" cy="661988"/>
            </a:xfrm>
            <a:custGeom>
              <a:avLst/>
              <a:gdLst>
                <a:gd name="T0" fmla="*/ 24 w 212"/>
                <a:gd name="T1" fmla="*/ 148 h 201"/>
                <a:gd name="T2" fmla="*/ 14 w 212"/>
                <a:gd name="T3" fmla="*/ 148 h 201"/>
                <a:gd name="T4" fmla="*/ 43 w 212"/>
                <a:gd name="T5" fmla="*/ 180 h 201"/>
                <a:gd name="T6" fmla="*/ 58 w 212"/>
                <a:gd name="T7" fmla="*/ 180 h 201"/>
                <a:gd name="T8" fmla="*/ 24 w 212"/>
                <a:gd name="T9" fmla="*/ 148 h 201"/>
                <a:gd name="T10" fmla="*/ 9 w 212"/>
                <a:gd name="T11" fmla="*/ 97 h 201"/>
                <a:gd name="T12" fmla="*/ 0 w 212"/>
                <a:gd name="T13" fmla="*/ 97 h 201"/>
                <a:gd name="T14" fmla="*/ 6 w 212"/>
                <a:gd name="T15" fmla="*/ 130 h 201"/>
                <a:gd name="T16" fmla="*/ 15 w 212"/>
                <a:gd name="T17" fmla="*/ 130 h 201"/>
                <a:gd name="T18" fmla="*/ 9 w 212"/>
                <a:gd name="T19" fmla="*/ 97 h 201"/>
                <a:gd name="T20" fmla="*/ 212 w 212"/>
                <a:gd name="T21" fmla="*/ 95 h 201"/>
                <a:gd name="T22" fmla="*/ 204 w 212"/>
                <a:gd name="T23" fmla="*/ 95 h 201"/>
                <a:gd name="T24" fmla="*/ 204 w 212"/>
                <a:gd name="T25" fmla="*/ 95 h 201"/>
                <a:gd name="T26" fmla="*/ 106 w 212"/>
                <a:gd name="T27" fmla="*/ 193 h 201"/>
                <a:gd name="T28" fmla="*/ 103 w 212"/>
                <a:gd name="T29" fmla="*/ 193 h 201"/>
                <a:gd name="T30" fmla="*/ 94 w 212"/>
                <a:gd name="T31" fmla="*/ 198 h 201"/>
                <a:gd name="T32" fmla="*/ 80 w 212"/>
                <a:gd name="T33" fmla="*/ 198 h 201"/>
                <a:gd name="T34" fmla="*/ 106 w 212"/>
                <a:gd name="T35" fmla="*/ 201 h 201"/>
                <a:gd name="T36" fmla="*/ 201 w 212"/>
                <a:gd name="T37" fmla="*/ 143 h 201"/>
                <a:gd name="T38" fmla="*/ 199 w 212"/>
                <a:gd name="T39" fmla="*/ 139 h 201"/>
                <a:gd name="T40" fmla="*/ 207 w 212"/>
                <a:gd name="T41" fmla="*/ 130 h 201"/>
                <a:gd name="T42" fmla="*/ 212 w 212"/>
                <a:gd name="T43" fmla="*/ 95 h 201"/>
                <a:gd name="T44" fmla="*/ 20 w 212"/>
                <a:gd name="T45" fmla="*/ 49 h 201"/>
                <a:gd name="T46" fmla="*/ 11 w 212"/>
                <a:gd name="T47" fmla="*/ 49 h 201"/>
                <a:gd name="T48" fmla="*/ 1 w 212"/>
                <a:gd name="T49" fmla="*/ 79 h 201"/>
                <a:gd name="T50" fmla="*/ 10 w 212"/>
                <a:gd name="T51" fmla="*/ 79 h 201"/>
                <a:gd name="T52" fmla="*/ 20 w 212"/>
                <a:gd name="T53" fmla="*/ 49 h 201"/>
                <a:gd name="T54" fmla="*/ 202 w 212"/>
                <a:gd name="T55" fmla="*/ 49 h 201"/>
                <a:gd name="T56" fmla="*/ 192 w 212"/>
                <a:gd name="T57" fmla="*/ 49 h 201"/>
                <a:gd name="T58" fmla="*/ 204 w 212"/>
                <a:gd name="T59" fmla="*/ 95 h 201"/>
                <a:gd name="T60" fmla="*/ 204 w 212"/>
                <a:gd name="T61" fmla="*/ 95 h 201"/>
                <a:gd name="T62" fmla="*/ 212 w 212"/>
                <a:gd name="T63" fmla="*/ 95 h 201"/>
                <a:gd name="T64" fmla="*/ 212 w 212"/>
                <a:gd name="T65" fmla="*/ 95 h 201"/>
                <a:gd name="T66" fmla="*/ 212 w 212"/>
                <a:gd name="T67" fmla="*/ 90 h 201"/>
                <a:gd name="T68" fmla="*/ 212 w 212"/>
                <a:gd name="T69" fmla="*/ 88 h 201"/>
                <a:gd name="T70" fmla="*/ 212 w 212"/>
                <a:gd name="T71" fmla="*/ 88 h 201"/>
                <a:gd name="T72" fmla="*/ 202 w 212"/>
                <a:gd name="T73" fmla="*/ 49 h 201"/>
                <a:gd name="T74" fmla="*/ 84 w 212"/>
                <a:gd name="T75" fmla="*/ 0 h 201"/>
                <a:gd name="T76" fmla="*/ 59 w 212"/>
                <a:gd name="T77" fmla="*/ 0 h 201"/>
                <a:gd name="T78" fmla="*/ 22 w 212"/>
                <a:gd name="T79" fmla="*/ 31 h 201"/>
                <a:gd name="T80" fmla="*/ 33 w 212"/>
                <a:gd name="T81" fmla="*/ 31 h 201"/>
                <a:gd name="T82" fmla="*/ 84 w 212"/>
                <a:gd name="T83" fmla="*/ 0 h 201"/>
                <a:gd name="T84" fmla="*/ 154 w 212"/>
                <a:gd name="T85" fmla="*/ 0 h 201"/>
                <a:gd name="T86" fmla="*/ 129 w 212"/>
                <a:gd name="T87" fmla="*/ 0 h 201"/>
                <a:gd name="T88" fmla="*/ 180 w 212"/>
                <a:gd name="T89" fmla="*/ 31 h 201"/>
                <a:gd name="T90" fmla="*/ 191 w 212"/>
                <a:gd name="T91" fmla="*/ 31 h 201"/>
                <a:gd name="T92" fmla="*/ 154 w 212"/>
                <a:gd name="T93"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2" h="201">
                  <a:moveTo>
                    <a:pt x="24" y="148"/>
                  </a:moveTo>
                  <a:cubicBezTo>
                    <a:pt x="14" y="148"/>
                    <a:pt x="14" y="148"/>
                    <a:pt x="14" y="148"/>
                  </a:cubicBezTo>
                  <a:cubicBezTo>
                    <a:pt x="21" y="160"/>
                    <a:pt x="31" y="171"/>
                    <a:pt x="43" y="180"/>
                  </a:cubicBezTo>
                  <a:cubicBezTo>
                    <a:pt x="58" y="180"/>
                    <a:pt x="58" y="180"/>
                    <a:pt x="58" y="180"/>
                  </a:cubicBezTo>
                  <a:cubicBezTo>
                    <a:pt x="44" y="172"/>
                    <a:pt x="32" y="161"/>
                    <a:pt x="24" y="148"/>
                  </a:cubicBezTo>
                  <a:moveTo>
                    <a:pt x="9" y="97"/>
                  </a:moveTo>
                  <a:cubicBezTo>
                    <a:pt x="0" y="97"/>
                    <a:pt x="0" y="97"/>
                    <a:pt x="0" y="97"/>
                  </a:cubicBezTo>
                  <a:cubicBezTo>
                    <a:pt x="0" y="108"/>
                    <a:pt x="2" y="119"/>
                    <a:pt x="6" y="130"/>
                  </a:cubicBezTo>
                  <a:cubicBezTo>
                    <a:pt x="15" y="130"/>
                    <a:pt x="15" y="130"/>
                    <a:pt x="15" y="130"/>
                  </a:cubicBezTo>
                  <a:cubicBezTo>
                    <a:pt x="11" y="119"/>
                    <a:pt x="9" y="108"/>
                    <a:pt x="9" y="97"/>
                  </a:cubicBezTo>
                  <a:moveTo>
                    <a:pt x="212" y="95"/>
                  </a:moveTo>
                  <a:cubicBezTo>
                    <a:pt x="204" y="95"/>
                    <a:pt x="204" y="95"/>
                    <a:pt x="204" y="95"/>
                  </a:cubicBezTo>
                  <a:cubicBezTo>
                    <a:pt x="204" y="95"/>
                    <a:pt x="204" y="95"/>
                    <a:pt x="204" y="95"/>
                  </a:cubicBezTo>
                  <a:cubicBezTo>
                    <a:pt x="204" y="149"/>
                    <a:pt x="160" y="193"/>
                    <a:pt x="106" y="193"/>
                  </a:cubicBezTo>
                  <a:cubicBezTo>
                    <a:pt x="105" y="193"/>
                    <a:pt x="104" y="193"/>
                    <a:pt x="103" y="193"/>
                  </a:cubicBezTo>
                  <a:cubicBezTo>
                    <a:pt x="101" y="196"/>
                    <a:pt x="98" y="198"/>
                    <a:pt x="94" y="198"/>
                  </a:cubicBezTo>
                  <a:cubicBezTo>
                    <a:pt x="80" y="198"/>
                    <a:pt x="80" y="198"/>
                    <a:pt x="80" y="198"/>
                  </a:cubicBezTo>
                  <a:cubicBezTo>
                    <a:pt x="88" y="200"/>
                    <a:pt x="97" y="201"/>
                    <a:pt x="106" y="201"/>
                  </a:cubicBezTo>
                  <a:cubicBezTo>
                    <a:pt x="148" y="201"/>
                    <a:pt x="183" y="178"/>
                    <a:pt x="201" y="143"/>
                  </a:cubicBezTo>
                  <a:cubicBezTo>
                    <a:pt x="200" y="142"/>
                    <a:pt x="199" y="140"/>
                    <a:pt x="199" y="139"/>
                  </a:cubicBezTo>
                  <a:cubicBezTo>
                    <a:pt x="199" y="134"/>
                    <a:pt x="203" y="131"/>
                    <a:pt x="207" y="130"/>
                  </a:cubicBezTo>
                  <a:cubicBezTo>
                    <a:pt x="210" y="119"/>
                    <a:pt x="212" y="107"/>
                    <a:pt x="212" y="95"/>
                  </a:cubicBezTo>
                  <a:moveTo>
                    <a:pt x="20" y="49"/>
                  </a:moveTo>
                  <a:cubicBezTo>
                    <a:pt x="11" y="49"/>
                    <a:pt x="11" y="49"/>
                    <a:pt x="11" y="49"/>
                  </a:cubicBezTo>
                  <a:cubicBezTo>
                    <a:pt x="6" y="58"/>
                    <a:pt x="3" y="68"/>
                    <a:pt x="1" y="79"/>
                  </a:cubicBezTo>
                  <a:cubicBezTo>
                    <a:pt x="10" y="79"/>
                    <a:pt x="10" y="79"/>
                    <a:pt x="10" y="79"/>
                  </a:cubicBezTo>
                  <a:cubicBezTo>
                    <a:pt x="12" y="68"/>
                    <a:pt x="15" y="58"/>
                    <a:pt x="20" y="49"/>
                  </a:cubicBezTo>
                  <a:moveTo>
                    <a:pt x="202" y="49"/>
                  </a:moveTo>
                  <a:cubicBezTo>
                    <a:pt x="192" y="49"/>
                    <a:pt x="192" y="49"/>
                    <a:pt x="192" y="49"/>
                  </a:cubicBezTo>
                  <a:cubicBezTo>
                    <a:pt x="200" y="62"/>
                    <a:pt x="204" y="78"/>
                    <a:pt x="204" y="95"/>
                  </a:cubicBezTo>
                  <a:cubicBezTo>
                    <a:pt x="204" y="95"/>
                    <a:pt x="204" y="95"/>
                    <a:pt x="204" y="95"/>
                  </a:cubicBezTo>
                  <a:cubicBezTo>
                    <a:pt x="212" y="95"/>
                    <a:pt x="212" y="95"/>
                    <a:pt x="212" y="95"/>
                  </a:cubicBezTo>
                  <a:cubicBezTo>
                    <a:pt x="212" y="95"/>
                    <a:pt x="212" y="95"/>
                    <a:pt x="212" y="95"/>
                  </a:cubicBezTo>
                  <a:cubicBezTo>
                    <a:pt x="212" y="93"/>
                    <a:pt x="212" y="91"/>
                    <a:pt x="212" y="90"/>
                  </a:cubicBezTo>
                  <a:cubicBezTo>
                    <a:pt x="212" y="89"/>
                    <a:pt x="212" y="89"/>
                    <a:pt x="212" y="88"/>
                  </a:cubicBezTo>
                  <a:cubicBezTo>
                    <a:pt x="212" y="88"/>
                    <a:pt x="212" y="88"/>
                    <a:pt x="212" y="88"/>
                  </a:cubicBezTo>
                  <a:cubicBezTo>
                    <a:pt x="211" y="74"/>
                    <a:pt x="207" y="60"/>
                    <a:pt x="202" y="49"/>
                  </a:cubicBezTo>
                  <a:moveTo>
                    <a:pt x="84" y="0"/>
                  </a:moveTo>
                  <a:cubicBezTo>
                    <a:pt x="59" y="0"/>
                    <a:pt x="59" y="0"/>
                    <a:pt x="59" y="0"/>
                  </a:cubicBezTo>
                  <a:cubicBezTo>
                    <a:pt x="44" y="7"/>
                    <a:pt x="32" y="18"/>
                    <a:pt x="22" y="31"/>
                  </a:cubicBezTo>
                  <a:cubicBezTo>
                    <a:pt x="33" y="31"/>
                    <a:pt x="33" y="31"/>
                    <a:pt x="33" y="31"/>
                  </a:cubicBezTo>
                  <a:cubicBezTo>
                    <a:pt x="46" y="16"/>
                    <a:pt x="64" y="5"/>
                    <a:pt x="84" y="0"/>
                  </a:cubicBezTo>
                  <a:moveTo>
                    <a:pt x="154" y="0"/>
                  </a:moveTo>
                  <a:cubicBezTo>
                    <a:pt x="129" y="0"/>
                    <a:pt x="129" y="0"/>
                    <a:pt x="129" y="0"/>
                  </a:cubicBezTo>
                  <a:cubicBezTo>
                    <a:pt x="149" y="5"/>
                    <a:pt x="167" y="16"/>
                    <a:pt x="180" y="31"/>
                  </a:cubicBezTo>
                  <a:cubicBezTo>
                    <a:pt x="191" y="31"/>
                    <a:pt x="191" y="31"/>
                    <a:pt x="191" y="31"/>
                  </a:cubicBezTo>
                  <a:cubicBezTo>
                    <a:pt x="181" y="18"/>
                    <a:pt x="168" y="7"/>
                    <a:pt x="154" y="0"/>
                  </a:cubicBezTo>
                </a:path>
              </a:pathLst>
            </a:custGeom>
            <a:solidFill>
              <a:srgbClr val="C4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îṩ1iḍe">
              <a:extLst>
                <a:ext uri="{FF2B5EF4-FFF2-40B4-BE49-F238E27FC236}">
                  <a16:creationId xmlns:a16="http://schemas.microsoft.com/office/drawing/2014/main" id="{33A01DA3-02AA-413A-9DF1-B75F20CF520D}"/>
                </a:ext>
              </a:extLst>
            </p:cNvPr>
            <p:cNvSpPr/>
            <p:nvPr/>
          </p:nvSpPr>
          <p:spPr bwMode="auto">
            <a:xfrm>
              <a:off x="5791201" y="2193925"/>
              <a:ext cx="196850" cy="58738"/>
            </a:xfrm>
            <a:custGeom>
              <a:avLst/>
              <a:gdLst>
                <a:gd name="T0" fmla="*/ 15 w 60"/>
                <a:gd name="T1" fmla="*/ 0 h 18"/>
                <a:gd name="T2" fmla="*/ 0 w 60"/>
                <a:gd name="T3" fmla="*/ 0 h 18"/>
                <a:gd name="T4" fmla="*/ 37 w 60"/>
                <a:gd name="T5" fmla="*/ 18 h 18"/>
                <a:gd name="T6" fmla="*/ 51 w 60"/>
                <a:gd name="T7" fmla="*/ 18 h 18"/>
                <a:gd name="T8" fmla="*/ 60 w 60"/>
                <a:gd name="T9" fmla="*/ 13 h 18"/>
                <a:gd name="T10" fmla="*/ 15 w 60"/>
                <a:gd name="T11" fmla="*/ 0 h 18"/>
              </a:gdLst>
              <a:ahLst/>
              <a:cxnLst>
                <a:cxn ang="0">
                  <a:pos x="T0" y="T1"/>
                </a:cxn>
                <a:cxn ang="0">
                  <a:pos x="T2" y="T3"/>
                </a:cxn>
                <a:cxn ang="0">
                  <a:pos x="T4" y="T5"/>
                </a:cxn>
                <a:cxn ang="0">
                  <a:pos x="T6" y="T7"/>
                </a:cxn>
                <a:cxn ang="0">
                  <a:pos x="T8" y="T9"/>
                </a:cxn>
                <a:cxn ang="0">
                  <a:pos x="T10" y="T11"/>
                </a:cxn>
              </a:cxnLst>
              <a:rect l="0" t="0" r="r" b="b"/>
              <a:pathLst>
                <a:path w="60" h="18">
                  <a:moveTo>
                    <a:pt x="15" y="0"/>
                  </a:moveTo>
                  <a:cubicBezTo>
                    <a:pt x="0" y="0"/>
                    <a:pt x="0" y="0"/>
                    <a:pt x="0" y="0"/>
                  </a:cubicBezTo>
                  <a:cubicBezTo>
                    <a:pt x="11" y="8"/>
                    <a:pt x="23" y="15"/>
                    <a:pt x="37" y="18"/>
                  </a:cubicBezTo>
                  <a:cubicBezTo>
                    <a:pt x="51" y="18"/>
                    <a:pt x="51" y="18"/>
                    <a:pt x="51" y="18"/>
                  </a:cubicBezTo>
                  <a:cubicBezTo>
                    <a:pt x="55" y="18"/>
                    <a:pt x="58" y="16"/>
                    <a:pt x="60" y="13"/>
                  </a:cubicBezTo>
                  <a:cubicBezTo>
                    <a:pt x="43" y="12"/>
                    <a:pt x="28" y="8"/>
                    <a:pt x="15"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îṥ1ïḋê">
              <a:extLst>
                <a:ext uri="{FF2B5EF4-FFF2-40B4-BE49-F238E27FC236}">
                  <a16:creationId xmlns:a16="http://schemas.microsoft.com/office/drawing/2014/main" id="{FBD4E61D-A090-4FFC-AD97-3BA86FAB2A06}"/>
                </a:ext>
              </a:extLst>
            </p:cNvPr>
            <p:cNvSpPr/>
            <p:nvPr/>
          </p:nvSpPr>
          <p:spPr bwMode="auto">
            <a:xfrm>
              <a:off x="6305551" y="2028825"/>
              <a:ext cx="26988" cy="42863"/>
            </a:xfrm>
            <a:custGeom>
              <a:avLst/>
              <a:gdLst>
                <a:gd name="T0" fmla="*/ 8 w 8"/>
                <a:gd name="T1" fmla="*/ 0 h 13"/>
                <a:gd name="T2" fmla="*/ 0 w 8"/>
                <a:gd name="T3" fmla="*/ 9 h 13"/>
                <a:gd name="T4" fmla="*/ 2 w 8"/>
                <a:gd name="T5" fmla="*/ 13 h 13"/>
                <a:gd name="T6" fmla="*/ 8 w 8"/>
                <a:gd name="T7" fmla="*/ 0 h 13"/>
              </a:gdLst>
              <a:ahLst/>
              <a:cxnLst>
                <a:cxn ang="0">
                  <a:pos x="T0" y="T1"/>
                </a:cxn>
                <a:cxn ang="0">
                  <a:pos x="T2" y="T3"/>
                </a:cxn>
                <a:cxn ang="0">
                  <a:pos x="T4" y="T5"/>
                </a:cxn>
                <a:cxn ang="0">
                  <a:pos x="T6" y="T7"/>
                </a:cxn>
              </a:cxnLst>
              <a:rect l="0" t="0" r="r" b="b"/>
              <a:pathLst>
                <a:path w="8" h="13">
                  <a:moveTo>
                    <a:pt x="8" y="0"/>
                  </a:moveTo>
                  <a:cubicBezTo>
                    <a:pt x="4" y="1"/>
                    <a:pt x="0" y="4"/>
                    <a:pt x="0" y="9"/>
                  </a:cubicBezTo>
                  <a:cubicBezTo>
                    <a:pt x="0" y="10"/>
                    <a:pt x="1" y="12"/>
                    <a:pt x="2" y="13"/>
                  </a:cubicBezTo>
                  <a:cubicBezTo>
                    <a:pt x="4" y="9"/>
                    <a:pt x="6" y="5"/>
                    <a:pt x="8"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íṣļîde">
              <a:extLst>
                <a:ext uri="{FF2B5EF4-FFF2-40B4-BE49-F238E27FC236}">
                  <a16:creationId xmlns:a16="http://schemas.microsoft.com/office/drawing/2014/main" id="{97D3B7BE-6000-470C-9AC7-20215875CD91}"/>
                </a:ext>
              </a:extLst>
            </p:cNvPr>
            <p:cNvSpPr/>
            <p:nvPr/>
          </p:nvSpPr>
          <p:spPr bwMode="auto">
            <a:xfrm>
              <a:off x="5648326" y="1860550"/>
              <a:ext cx="33338" cy="58738"/>
            </a:xfrm>
            <a:custGeom>
              <a:avLst/>
              <a:gdLst>
                <a:gd name="T0" fmla="*/ 10 w 10"/>
                <a:gd name="T1" fmla="*/ 0 h 18"/>
                <a:gd name="T2" fmla="*/ 1 w 10"/>
                <a:gd name="T3" fmla="*/ 0 h 18"/>
                <a:gd name="T4" fmla="*/ 0 w 10"/>
                <a:gd name="T5" fmla="*/ 16 h 18"/>
                <a:gd name="T6" fmla="*/ 0 w 10"/>
                <a:gd name="T7" fmla="*/ 18 h 18"/>
                <a:gd name="T8" fmla="*/ 9 w 10"/>
                <a:gd name="T9" fmla="*/ 18 h 18"/>
                <a:gd name="T10" fmla="*/ 9 w 10"/>
                <a:gd name="T11" fmla="*/ 16 h 18"/>
                <a:gd name="T12" fmla="*/ 10 w 10"/>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0" h="18">
                  <a:moveTo>
                    <a:pt x="10" y="0"/>
                  </a:moveTo>
                  <a:cubicBezTo>
                    <a:pt x="1" y="0"/>
                    <a:pt x="1" y="0"/>
                    <a:pt x="1" y="0"/>
                  </a:cubicBezTo>
                  <a:cubicBezTo>
                    <a:pt x="0" y="5"/>
                    <a:pt x="0" y="11"/>
                    <a:pt x="0" y="16"/>
                  </a:cubicBezTo>
                  <a:cubicBezTo>
                    <a:pt x="0" y="17"/>
                    <a:pt x="0" y="17"/>
                    <a:pt x="0" y="18"/>
                  </a:cubicBezTo>
                  <a:cubicBezTo>
                    <a:pt x="9" y="18"/>
                    <a:pt x="9" y="18"/>
                    <a:pt x="9" y="18"/>
                  </a:cubicBezTo>
                  <a:cubicBezTo>
                    <a:pt x="9" y="17"/>
                    <a:pt x="9" y="17"/>
                    <a:pt x="9" y="16"/>
                  </a:cubicBezTo>
                  <a:cubicBezTo>
                    <a:pt x="9" y="11"/>
                    <a:pt x="9" y="5"/>
                    <a:pt x="10"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îslîde">
              <a:extLst>
                <a:ext uri="{FF2B5EF4-FFF2-40B4-BE49-F238E27FC236}">
                  <a16:creationId xmlns:a16="http://schemas.microsoft.com/office/drawing/2014/main" id="{529A9E7C-B5E1-445D-9001-B65EF0F928B1}"/>
                </a:ext>
              </a:extLst>
            </p:cNvPr>
            <p:cNvSpPr/>
            <p:nvPr/>
          </p:nvSpPr>
          <p:spPr bwMode="auto">
            <a:xfrm>
              <a:off x="6348413" y="1890712"/>
              <a:ext cx="0" cy="6350"/>
            </a:xfrm>
            <a:custGeom>
              <a:avLst/>
              <a:gdLst>
                <a:gd name="T0" fmla="*/ 0 h 2"/>
                <a:gd name="T1" fmla="*/ 0 h 2"/>
                <a:gd name="T2" fmla="*/ 2 h 2"/>
                <a:gd name="T3" fmla="*/ 0 h 2"/>
              </a:gdLst>
              <a:ahLst/>
              <a:cxnLst>
                <a:cxn ang="0">
                  <a:pos x="0" y="T0"/>
                </a:cxn>
                <a:cxn ang="0">
                  <a:pos x="0" y="T1"/>
                </a:cxn>
                <a:cxn ang="0">
                  <a:pos x="0" y="T2"/>
                </a:cxn>
                <a:cxn ang="0">
                  <a:pos x="0" y="T3"/>
                </a:cxn>
              </a:cxnLst>
              <a:rect l="0" t="0" r="r" b="b"/>
              <a:pathLst>
                <a:path h="2">
                  <a:moveTo>
                    <a:pt x="0" y="0"/>
                  </a:moveTo>
                  <a:cubicBezTo>
                    <a:pt x="0" y="0"/>
                    <a:pt x="0" y="0"/>
                    <a:pt x="0" y="0"/>
                  </a:cubicBezTo>
                  <a:cubicBezTo>
                    <a:pt x="0" y="1"/>
                    <a:pt x="0" y="1"/>
                    <a:pt x="0" y="2"/>
                  </a:cubicBezTo>
                  <a:cubicBezTo>
                    <a:pt x="0" y="1"/>
                    <a:pt x="0" y="0"/>
                    <a:pt x="0" y="0"/>
                  </a:cubicBezTo>
                </a:path>
              </a:pathLst>
            </a:custGeom>
            <a:solidFill>
              <a:srgbClr val="C4DBE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îṡḻîďè">
              <a:extLst>
                <a:ext uri="{FF2B5EF4-FFF2-40B4-BE49-F238E27FC236}">
                  <a16:creationId xmlns:a16="http://schemas.microsoft.com/office/drawing/2014/main" id="{70D60CC0-F1CA-4FF7-B92C-60A75A92C555}"/>
                </a:ext>
              </a:extLst>
            </p:cNvPr>
            <p:cNvSpPr/>
            <p:nvPr/>
          </p:nvSpPr>
          <p:spPr bwMode="auto">
            <a:xfrm>
              <a:off x="5843588" y="1563687"/>
              <a:ext cx="312738" cy="36513"/>
            </a:xfrm>
            <a:custGeom>
              <a:avLst/>
              <a:gdLst>
                <a:gd name="T0" fmla="*/ 47 w 95"/>
                <a:gd name="T1" fmla="*/ 0 h 11"/>
                <a:gd name="T2" fmla="*/ 0 w 95"/>
                <a:gd name="T3" fmla="*/ 11 h 11"/>
                <a:gd name="T4" fmla="*/ 25 w 95"/>
                <a:gd name="T5" fmla="*/ 11 h 11"/>
                <a:gd name="T6" fmla="*/ 47 w 95"/>
                <a:gd name="T7" fmla="*/ 8 h 11"/>
                <a:gd name="T8" fmla="*/ 70 w 95"/>
                <a:gd name="T9" fmla="*/ 11 h 11"/>
                <a:gd name="T10" fmla="*/ 95 w 95"/>
                <a:gd name="T11" fmla="*/ 11 h 11"/>
                <a:gd name="T12" fmla="*/ 47 w 95"/>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95" h="11">
                  <a:moveTo>
                    <a:pt x="47" y="0"/>
                  </a:moveTo>
                  <a:cubicBezTo>
                    <a:pt x="30" y="0"/>
                    <a:pt x="14" y="4"/>
                    <a:pt x="0" y="11"/>
                  </a:cubicBezTo>
                  <a:cubicBezTo>
                    <a:pt x="25" y="11"/>
                    <a:pt x="25" y="11"/>
                    <a:pt x="25" y="11"/>
                  </a:cubicBezTo>
                  <a:cubicBezTo>
                    <a:pt x="32" y="9"/>
                    <a:pt x="39" y="8"/>
                    <a:pt x="47" y="8"/>
                  </a:cubicBezTo>
                  <a:cubicBezTo>
                    <a:pt x="55" y="8"/>
                    <a:pt x="63" y="9"/>
                    <a:pt x="70" y="11"/>
                  </a:cubicBezTo>
                  <a:cubicBezTo>
                    <a:pt x="95" y="11"/>
                    <a:pt x="95" y="11"/>
                    <a:pt x="95" y="11"/>
                  </a:cubicBezTo>
                  <a:cubicBezTo>
                    <a:pt x="80" y="4"/>
                    <a:pt x="64" y="0"/>
                    <a:pt x="47" y="0"/>
                  </a:cubicBezTo>
                </a:path>
              </a:pathLst>
            </a:custGeom>
            <a:solidFill>
              <a:srgbClr val="C4DBE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îṣḷîḍè">
              <a:extLst>
                <a:ext uri="{FF2B5EF4-FFF2-40B4-BE49-F238E27FC236}">
                  <a16:creationId xmlns:a16="http://schemas.microsoft.com/office/drawing/2014/main" id="{4333C9BD-4F41-4155-98AB-F68D39BBF6CE}"/>
                </a:ext>
              </a:extLst>
            </p:cNvPr>
            <p:cNvSpPr/>
            <p:nvPr/>
          </p:nvSpPr>
          <p:spPr bwMode="auto">
            <a:xfrm>
              <a:off x="5668963" y="2028825"/>
              <a:ext cx="58738" cy="58738"/>
            </a:xfrm>
            <a:custGeom>
              <a:avLst/>
              <a:gdLst>
                <a:gd name="T0" fmla="*/ 9 w 18"/>
                <a:gd name="T1" fmla="*/ 0 h 18"/>
                <a:gd name="T2" fmla="*/ 0 w 18"/>
                <a:gd name="T3" fmla="*/ 0 h 18"/>
                <a:gd name="T4" fmla="*/ 8 w 18"/>
                <a:gd name="T5" fmla="*/ 18 h 18"/>
                <a:gd name="T6" fmla="*/ 18 w 18"/>
                <a:gd name="T7" fmla="*/ 18 h 18"/>
                <a:gd name="T8" fmla="*/ 9 w 18"/>
                <a:gd name="T9" fmla="*/ 0 h 18"/>
              </a:gdLst>
              <a:ahLst/>
              <a:cxnLst>
                <a:cxn ang="0">
                  <a:pos x="T0" y="T1"/>
                </a:cxn>
                <a:cxn ang="0">
                  <a:pos x="T2" y="T3"/>
                </a:cxn>
                <a:cxn ang="0">
                  <a:pos x="T4" y="T5"/>
                </a:cxn>
                <a:cxn ang="0">
                  <a:pos x="T6" y="T7"/>
                </a:cxn>
                <a:cxn ang="0">
                  <a:pos x="T8" y="T9"/>
                </a:cxn>
              </a:cxnLst>
              <a:rect l="0" t="0" r="r" b="b"/>
              <a:pathLst>
                <a:path w="18" h="18">
                  <a:moveTo>
                    <a:pt x="9" y="0"/>
                  </a:moveTo>
                  <a:cubicBezTo>
                    <a:pt x="0" y="0"/>
                    <a:pt x="0" y="0"/>
                    <a:pt x="0" y="0"/>
                  </a:cubicBezTo>
                  <a:cubicBezTo>
                    <a:pt x="2" y="6"/>
                    <a:pt x="5" y="12"/>
                    <a:pt x="8" y="18"/>
                  </a:cubicBezTo>
                  <a:cubicBezTo>
                    <a:pt x="18" y="18"/>
                    <a:pt x="18" y="18"/>
                    <a:pt x="18" y="18"/>
                  </a:cubicBezTo>
                  <a:cubicBezTo>
                    <a:pt x="14" y="12"/>
                    <a:pt x="11" y="6"/>
                    <a:pt x="9" y="0"/>
                  </a:cubicBezTo>
                </a:path>
              </a:pathLst>
            </a:custGeom>
            <a:solidFill>
              <a:srgbClr val="C4DBE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îṡļîḍe">
              <a:extLst>
                <a:ext uri="{FF2B5EF4-FFF2-40B4-BE49-F238E27FC236}">
                  <a16:creationId xmlns:a16="http://schemas.microsoft.com/office/drawing/2014/main" id="{AA4DACF4-99E1-4108-9498-2178ADDC3FB5}"/>
                </a:ext>
              </a:extLst>
            </p:cNvPr>
            <p:cNvSpPr/>
            <p:nvPr/>
          </p:nvSpPr>
          <p:spPr bwMode="auto">
            <a:xfrm>
              <a:off x="5684838" y="1701800"/>
              <a:ext cx="630238" cy="60325"/>
            </a:xfrm>
            <a:custGeom>
              <a:avLst/>
              <a:gdLst>
                <a:gd name="T0" fmla="*/ 22 w 191"/>
                <a:gd name="T1" fmla="*/ 0 h 18"/>
                <a:gd name="T2" fmla="*/ 11 w 191"/>
                <a:gd name="T3" fmla="*/ 0 h 18"/>
                <a:gd name="T4" fmla="*/ 0 w 191"/>
                <a:gd name="T5" fmla="*/ 18 h 18"/>
                <a:gd name="T6" fmla="*/ 9 w 191"/>
                <a:gd name="T7" fmla="*/ 18 h 18"/>
                <a:gd name="T8" fmla="*/ 22 w 191"/>
                <a:gd name="T9" fmla="*/ 0 h 18"/>
                <a:gd name="T10" fmla="*/ 180 w 191"/>
                <a:gd name="T11" fmla="*/ 0 h 18"/>
                <a:gd name="T12" fmla="*/ 169 w 191"/>
                <a:gd name="T13" fmla="*/ 0 h 18"/>
                <a:gd name="T14" fmla="*/ 181 w 191"/>
                <a:gd name="T15" fmla="*/ 18 h 18"/>
                <a:gd name="T16" fmla="*/ 191 w 191"/>
                <a:gd name="T17" fmla="*/ 18 h 18"/>
                <a:gd name="T18" fmla="*/ 180 w 191"/>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1" h="18">
                  <a:moveTo>
                    <a:pt x="22" y="0"/>
                  </a:moveTo>
                  <a:cubicBezTo>
                    <a:pt x="11" y="0"/>
                    <a:pt x="11" y="0"/>
                    <a:pt x="11" y="0"/>
                  </a:cubicBezTo>
                  <a:cubicBezTo>
                    <a:pt x="7" y="5"/>
                    <a:pt x="3" y="11"/>
                    <a:pt x="0" y="18"/>
                  </a:cubicBezTo>
                  <a:cubicBezTo>
                    <a:pt x="9" y="18"/>
                    <a:pt x="9" y="18"/>
                    <a:pt x="9" y="18"/>
                  </a:cubicBezTo>
                  <a:cubicBezTo>
                    <a:pt x="13" y="11"/>
                    <a:pt x="17" y="5"/>
                    <a:pt x="22" y="0"/>
                  </a:cubicBezTo>
                  <a:moveTo>
                    <a:pt x="180" y="0"/>
                  </a:moveTo>
                  <a:cubicBezTo>
                    <a:pt x="169" y="0"/>
                    <a:pt x="169" y="0"/>
                    <a:pt x="169" y="0"/>
                  </a:cubicBezTo>
                  <a:cubicBezTo>
                    <a:pt x="173" y="5"/>
                    <a:pt x="178" y="11"/>
                    <a:pt x="181" y="18"/>
                  </a:cubicBezTo>
                  <a:cubicBezTo>
                    <a:pt x="191" y="18"/>
                    <a:pt x="191" y="18"/>
                    <a:pt x="191" y="18"/>
                  </a:cubicBezTo>
                  <a:cubicBezTo>
                    <a:pt x="188" y="11"/>
                    <a:pt x="184" y="5"/>
                    <a:pt x="180"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iṡḷíḑê">
              <a:extLst>
                <a:ext uri="{FF2B5EF4-FFF2-40B4-BE49-F238E27FC236}">
                  <a16:creationId xmlns:a16="http://schemas.microsoft.com/office/drawing/2014/main" id="{DCB9FDC8-C2B8-4EEB-8FB5-E0D32DA11FE0}"/>
                </a:ext>
              </a:extLst>
            </p:cNvPr>
            <p:cNvSpPr/>
            <p:nvPr/>
          </p:nvSpPr>
          <p:spPr bwMode="auto">
            <a:xfrm>
              <a:off x="5678488" y="1590675"/>
              <a:ext cx="642938" cy="646113"/>
            </a:xfrm>
            <a:custGeom>
              <a:avLst/>
              <a:gdLst>
                <a:gd name="T0" fmla="*/ 97 w 195"/>
                <a:gd name="T1" fmla="*/ 0 h 196"/>
                <a:gd name="T2" fmla="*/ 75 w 195"/>
                <a:gd name="T3" fmla="*/ 3 h 196"/>
                <a:gd name="T4" fmla="*/ 24 w 195"/>
                <a:gd name="T5" fmla="*/ 34 h 196"/>
                <a:gd name="T6" fmla="*/ 11 w 195"/>
                <a:gd name="T7" fmla="*/ 52 h 196"/>
                <a:gd name="T8" fmla="*/ 1 w 195"/>
                <a:gd name="T9" fmla="*/ 82 h 196"/>
                <a:gd name="T10" fmla="*/ 0 w 195"/>
                <a:gd name="T11" fmla="*/ 98 h 196"/>
                <a:gd name="T12" fmla="*/ 0 w 195"/>
                <a:gd name="T13" fmla="*/ 100 h 196"/>
                <a:gd name="T14" fmla="*/ 6 w 195"/>
                <a:gd name="T15" fmla="*/ 133 h 196"/>
                <a:gd name="T16" fmla="*/ 15 w 195"/>
                <a:gd name="T17" fmla="*/ 151 h 196"/>
                <a:gd name="T18" fmla="*/ 49 w 195"/>
                <a:gd name="T19" fmla="*/ 183 h 196"/>
                <a:gd name="T20" fmla="*/ 94 w 195"/>
                <a:gd name="T21" fmla="*/ 196 h 196"/>
                <a:gd name="T22" fmla="*/ 97 w 195"/>
                <a:gd name="T23" fmla="*/ 196 h 196"/>
                <a:gd name="T24" fmla="*/ 195 w 195"/>
                <a:gd name="T25" fmla="*/ 98 h 196"/>
                <a:gd name="T26" fmla="*/ 195 w 195"/>
                <a:gd name="T27" fmla="*/ 98 h 196"/>
                <a:gd name="T28" fmla="*/ 186 w 195"/>
                <a:gd name="T29" fmla="*/ 98 h 196"/>
                <a:gd name="T30" fmla="*/ 160 w 195"/>
                <a:gd name="T31" fmla="*/ 161 h 196"/>
                <a:gd name="T32" fmla="*/ 97 w 195"/>
                <a:gd name="T33" fmla="*/ 187 h 196"/>
                <a:gd name="T34" fmla="*/ 34 w 195"/>
                <a:gd name="T35" fmla="*/ 161 h 196"/>
                <a:gd name="T36" fmla="*/ 8 w 195"/>
                <a:gd name="T37" fmla="*/ 98 h 196"/>
                <a:gd name="T38" fmla="*/ 34 w 195"/>
                <a:gd name="T39" fmla="*/ 35 h 196"/>
                <a:gd name="T40" fmla="*/ 97 w 195"/>
                <a:gd name="T41" fmla="*/ 9 h 196"/>
                <a:gd name="T42" fmla="*/ 160 w 195"/>
                <a:gd name="T43" fmla="*/ 35 h 196"/>
                <a:gd name="T44" fmla="*/ 186 w 195"/>
                <a:gd name="T45" fmla="*/ 98 h 196"/>
                <a:gd name="T46" fmla="*/ 195 w 195"/>
                <a:gd name="T47" fmla="*/ 98 h 196"/>
                <a:gd name="T48" fmla="*/ 183 w 195"/>
                <a:gd name="T49" fmla="*/ 52 h 196"/>
                <a:gd name="T50" fmla="*/ 171 w 195"/>
                <a:gd name="T51" fmla="*/ 34 h 196"/>
                <a:gd name="T52" fmla="*/ 120 w 195"/>
                <a:gd name="T53" fmla="*/ 3 h 196"/>
                <a:gd name="T54" fmla="*/ 97 w 195"/>
                <a:gd name="T55"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5" h="196">
                  <a:moveTo>
                    <a:pt x="97" y="0"/>
                  </a:moveTo>
                  <a:cubicBezTo>
                    <a:pt x="89" y="0"/>
                    <a:pt x="82" y="1"/>
                    <a:pt x="75" y="3"/>
                  </a:cubicBezTo>
                  <a:cubicBezTo>
                    <a:pt x="55" y="8"/>
                    <a:pt x="37" y="19"/>
                    <a:pt x="24" y="34"/>
                  </a:cubicBezTo>
                  <a:cubicBezTo>
                    <a:pt x="19" y="39"/>
                    <a:pt x="15" y="45"/>
                    <a:pt x="11" y="52"/>
                  </a:cubicBezTo>
                  <a:cubicBezTo>
                    <a:pt x="6" y="61"/>
                    <a:pt x="3" y="71"/>
                    <a:pt x="1" y="82"/>
                  </a:cubicBezTo>
                  <a:cubicBezTo>
                    <a:pt x="0" y="87"/>
                    <a:pt x="0" y="93"/>
                    <a:pt x="0" y="98"/>
                  </a:cubicBezTo>
                  <a:cubicBezTo>
                    <a:pt x="0" y="99"/>
                    <a:pt x="0" y="99"/>
                    <a:pt x="0" y="100"/>
                  </a:cubicBezTo>
                  <a:cubicBezTo>
                    <a:pt x="0" y="111"/>
                    <a:pt x="2" y="122"/>
                    <a:pt x="6" y="133"/>
                  </a:cubicBezTo>
                  <a:cubicBezTo>
                    <a:pt x="8" y="139"/>
                    <a:pt x="11" y="145"/>
                    <a:pt x="15" y="151"/>
                  </a:cubicBezTo>
                  <a:cubicBezTo>
                    <a:pt x="23" y="164"/>
                    <a:pt x="35" y="175"/>
                    <a:pt x="49" y="183"/>
                  </a:cubicBezTo>
                  <a:cubicBezTo>
                    <a:pt x="62" y="191"/>
                    <a:pt x="77" y="195"/>
                    <a:pt x="94" y="196"/>
                  </a:cubicBezTo>
                  <a:cubicBezTo>
                    <a:pt x="95" y="196"/>
                    <a:pt x="96" y="196"/>
                    <a:pt x="97" y="196"/>
                  </a:cubicBezTo>
                  <a:cubicBezTo>
                    <a:pt x="151" y="196"/>
                    <a:pt x="195" y="152"/>
                    <a:pt x="195" y="98"/>
                  </a:cubicBezTo>
                  <a:cubicBezTo>
                    <a:pt x="195" y="98"/>
                    <a:pt x="195" y="98"/>
                    <a:pt x="195" y="98"/>
                  </a:cubicBezTo>
                  <a:cubicBezTo>
                    <a:pt x="186" y="98"/>
                    <a:pt x="186" y="98"/>
                    <a:pt x="186" y="98"/>
                  </a:cubicBezTo>
                  <a:cubicBezTo>
                    <a:pt x="186" y="123"/>
                    <a:pt x="177" y="145"/>
                    <a:pt x="160" y="161"/>
                  </a:cubicBezTo>
                  <a:cubicBezTo>
                    <a:pt x="144" y="177"/>
                    <a:pt x="122" y="187"/>
                    <a:pt x="97" y="187"/>
                  </a:cubicBezTo>
                  <a:cubicBezTo>
                    <a:pt x="73" y="187"/>
                    <a:pt x="50" y="177"/>
                    <a:pt x="34" y="161"/>
                  </a:cubicBezTo>
                  <a:cubicBezTo>
                    <a:pt x="18" y="145"/>
                    <a:pt x="8" y="123"/>
                    <a:pt x="8" y="98"/>
                  </a:cubicBezTo>
                  <a:cubicBezTo>
                    <a:pt x="8" y="74"/>
                    <a:pt x="18" y="51"/>
                    <a:pt x="34" y="35"/>
                  </a:cubicBezTo>
                  <a:cubicBezTo>
                    <a:pt x="50" y="19"/>
                    <a:pt x="73" y="9"/>
                    <a:pt x="97" y="9"/>
                  </a:cubicBezTo>
                  <a:cubicBezTo>
                    <a:pt x="122" y="9"/>
                    <a:pt x="144" y="19"/>
                    <a:pt x="160" y="35"/>
                  </a:cubicBezTo>
                  <a:cubicBezTo>
                    <a:pt x="177" y="51"/>
                    <a:pt x="186" y="74"/>
                    <a:pt x="186" y="98"/>
                  </a:cubicBezTo>
                  <a:cubicBezTo>
                    <a:pt x="195" y="98"/>
                    <a:pt x="195" y="98"/>
                    <a:pt x="195" y="98"/>
                  </a:cubicBezTo>
                  <a:cubicBezTo>
                    <a:pt x="195" y="81"/>
                    <a:pt x="191" y="65"/>
                    <a:pt x="183" y="52"/>
                  </a:cubicBezTo>
                  <a:cubicBezTo>
                    <a:pt x="180" y="45"/>
                    <a:pt x="175" y="39"/>
                    <a:pt x="171" y="34"/>
                  </a:cubicBezTo>
                  <a:cubicBezTo>
                    <a:pt x="158" y="19"/>
                    <a:pt x="140" y="8"/>
                    <a:pt x="120" y="3"/>
                  </a:cubicBezTo>
                  <a:cubicBezTo>
                    <a:pt x="113" y="1"/>
                    <a:pt x="105" y="0"/>
                    <a:pt x="97"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íṣ1ïḓe">
              <a:extLst>
                <a:ext uri="{FF2B5EF4-FFF2-40B4-BE49-F238E27FC236}">
                  <a16:creationId xmlns:a16="http://schemas.microsoft.com/office/drawing/2014/main" id="{421C4F6C-E586-428E-A3DD-A97FD4657BD5}"/>
                </a:ext>
              </a:extLst>
            </p:cNvPr>
            <p:cNvSpPr/>
            <p:nvPr/>
          </p:nvSpPr>
          <p:spPr bwMode="auto">
            <a:xfrm>
              <a:off x="5715001" y="1804987"/>
              <a:ext cx="187325" cy="220663"/>
            </a:xfrm>
            <a:custGeom>
              <a:avLst/>
              <a:gdLst>
                <a:gd name="T0" fmla="*/ 45 w 57"/>
                <a:gd name="T1" fmla="*/ 18 h 67"/>
                <a:gd name="T2" fmla="*/ 33 w 57"/>
                <a:gd name="T3" fmla="*/ 13 h 67"/>
                <a:gd name="T4" fmla="*/ 14 w 57"/>
                <a:gd name="T5" fmla="*/ 33 h 67"/>
                <a:gd name="T6" fmla="*/ 32 w 57"/>
                <a:gd name="T7" fmla="*/ 54 h 67"/>
                <a:gd name="T8" fmla="*/ 46 w 57"/>
                <a:gd name="T9" fmla="*/ 47 h 67"/>
                <a:gd name="T10" fmla="*/ 57 w 57"/>
                <a:gd name="T11" fmla="*/ 56 h 67"/>
                <a:gd name="T12" fmla="*/ 34 w 57"/>
                <a:gd name="T13" fmla="*/ 67 h 67"/>
                <a:gd name="T14" fmla="*/ 0 w 57"/>
                <a:gd name="T15" fmla="*/ 33 h 67"/>
                <a:gd name="T16" fmla="*/ 34 w 57"/>
                <a:gd name="T17" fmla="*/ 0 h 67"/>
                <a:gd name="T18" fmla="*/ 56 w 57"/>
                <a:gd name="T19" fmla="*/ 9 h 67"/>
                <a:gd name="T20" fmla="*/ 45 w 57"/>
                <a:gd name="T21"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67">
                  <a:moveTo>
                    <a:pt x="45" y="18"/>
                  </a:moveTo>
                  <a:cubicBezTo>
                    <a:pt x="42" y="15"/>
                    <a:pt x="38" y="13"/>
                    <a:pt x="33" y="13"/>
                  </a:cubicBezTo>
                  <a:cubicBezTo>
                    <a:pt x="22" y="13"/>
                    <a:pt x="14" y="21"/>
                    <a:pt x="14" y="33"/>
                  </a:cubicBezTo>
                  <a:cubicBezTo>
                    <a:pt x="14" y="45"/>
                    <a:pt x="22" y="54"/>
                    <a:pt x="32" y="54"/>
                  </a:cubicBezTo>
                  <a:cubicBezTo>
                    <a:pt x="38" y="54"/>
                    <a:pt x="43" y="51"/>
                    <a:pt x="46" y="47"/>
                  </a:cubicBezTo>
                  <a:cubicBezTo>
                    <a:pt x="57" y="56"/>
                    <a:pt x="57" y="56"/>
                    <a:pt x="57" y="56"/>
                  </a:cubicBezTo>
                  <a:cubicBezTo>
                    <a:pt x="52" y="63"/>
                    <a:pt x="43" y="67"/>
                    <a:pt x="34" y="67"/>
                  </a:cubicBezTo>
                  <a:cubicBezTo>
                    <a:pt x="14" y="67"/>
                    <a:pt x="0" y="54"/>
                    <a:pt x="0" y="33"/>
                  </a:cubicBezTo>
                  <a:cubicBezTo>
                    <a:pt x="0" y="13"/>
                    <a:pt x="14" y="0"/>
                    <a:pt x="34" y="0"/>
                  </a:cubicBezTo>
                  <a:cubicBezTo>
                    <a:pt x="41" y="0"/>
                    <a:pt x="50" y="2"/>
                    <a:pt x="56" y="9"/>
                  </a:cubicBezTo>
                  <a:lnTo>
                    <a:pt x="45" y="18"/>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îSľiḑê">
              <a:extLst>
                <a:ext uri="{FF2B5EF4-FFF2-40B4-BE49-F238E27FC236}">
                  <a16:creationId xmlns:a16="http://schemas.microsoft.com/office/drawing/2014/main" id="{4A716E56-B73B-49C8-83F8-BBBC6777C889}"/>
                </a:ext>
              </a:extLst>
            </p:cNvPr>
            <p:cNvSpPr/>
            <p:nvPr/>
          </p:nvSpPr>
          <p:spPr bwMode="auto">
            <a:xfrm>
              <a:off x="5926138" y="1847850"/>
              <a:ext cx="161925" cy="160338"/>
            </a:xfrm>
            <a:custGeom>
              <a:avLst/>
              <a:gdLst>
                <a:gd name="T0" fmla="*/ 0 w 102"/>
                <a:gd name="T1" fmla="*/ 39 h 101"/>
                <a:gd name="T2" fmla="*/ 39 w 102"/>
                <a:gd name="T3" fmla="*/ 39 h 101"/>
                <a:gd name="T4" fmla="*/ 39 w 102"/>
                <a:gd name="T5" fmla="*/ 0 h 101"/>
                <a:gd name="T6" fmla="*/ 62 w 102"/>
                <a:gd name="T7" fmla="*/ 0 h 101"/>
                <a:gd name="T8" fmla="*/ 62 w 102"/>
                <a:gd name="T9" fmla="*/ 39 h 101"/>
                <a:gd name="T10" fmla="*/ 102 w 102"/>
                <a:gd name="T11" fmla="*/ 39 h 101"/>
                <a:gd name="T12" fmla="*/ 102 w 102"/>
                <a:gd name="T13" fmla="*/ 62 h 101"/>
                <a:gd name="T14" fmla="*/ 62 w 102"/>
                <a:gd name="T15" fmla="*/ 62 h 101"/>
                <a:gd name="T16" fmla="*/ 62 w 102"/>
                <a:gd name="T17" fmla="*/ 101 h 101"/>
                <a:gd name="T18" fmla="*/ 39 w 102"/>
                <a:gd name="T19" fmla="*/ 101 h 101"/>
                <a:gd name="T20" fmla="*/ 39 w 102"/>
                <a:gd name="T21" fmla="*/ 62 h 101"/>
                <a:gd name="T22" fmla="*/ 0 w 102"/>
                <a:gd name="T23" fmla="*/ 62 h 101"/>
                <a:gd name="T24" fmla="*/ 0 w 102"/>
                <a:gd name="T25" fmla="*/ 3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01">
                  <a:moveTo>
                    <a:pt x="0" y="39"/>
                  </a:moveTo>
                  <a:lnTo>
                    <a:pt x="39" y="39"/>
                  </a:lnTo>
                  <a:lnTo>
                    <a:pt x="39" y="0"/>
                  </a:lnTo>
                  <a:lnTo>
                    <a:pt x="62" y="0"/>
                  </a:lnTo>
                  <a:lnTo>
                    <a:pt x="62" y="39"/>
                  </a:lnTo>
                  <a:lnTo>
                    <a:pt x="102" y="39"/>
                  </a:lnTo>
                  <a:lnTo>
                    <a:pt x="102" y="62"/>
                  </a:lnTo>
                  <a:lnTo>
                    <a:pt x="62" y="62"/>
                  </a:lnTo>
                  <a:lnTo>
                    <a:pt x="62" y="101"/>
                  </a:lnTo>
                  <a:lnTo>
                    <a:pt x="39" y="101"/>
                  </a:lnTo>
                  <a:lnTo>
                    <a:pt x="39" y="62"/>
                  </a:lnTo>
                  <a:lnTo>
                    <a:pt x="0" y="62"/>
                  </a:lnTo>
                  <a:lnTo>
                    <a:pt x="0" y="39"/>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iSļîḋé">
              <a:extLst>
                <a:ext uri="{FF2B5EF4-FFF2-40B4-BE49-F238E27FC236}">
                  <a16:creationId xmlns:a16="http://schemas.microsoft.com/office/drawing/2014/main" id="{DF9DD875-EB6F-4376-8C5B-293308F18A79}"/>
                </a:ext>
              </a:extLst>
            </p:cNvPr>
            <p:cNvSpPr/>
            <p:nvPr/>
          </p:nvSpPr>
          <p:spPr bwMode="auto">
            <a:xfrm>
              <a:off x="6121401" y="1847850"/>
              <a:ext cx="165100" cy="160338"/>
            </a:xfrm>
            <a:custGeom>
              <a:avLst/>
              <a:gdLst>
                <a:gd name="T0" fmla="*/ 0 w 104"/>
                <a:gd name="T1" fmla="*/ 39 h 101"/>
                <a:gd name="T2" fmla="*/ 39 w 104"/>
                <a:gd name="T3" fmla="*/ 39 h 101"/>
                <a:gd name="T4" fmla="*/ 39 w 104"/>
                <a:gd name="T5" fmla="*/ 0 h 101"/>
                <a:gd name="T6" fmla="*/ 64 w 104"/>
                <a:gd name="T7" fmla="*/ 0 h 101"/>
                <a:gd name="T8" fmla="*/ 64 w 104"/>
                <a:gd name="T9" fmla="*/ 39 h 101"/>
                <a:gd name="T10" fmla="*/ 104 w 104"/>
                <a:gd name="T11" fmla="*/ 39 h 101"/>
                <a:gd name="T12" fmla="*/ 104 w 104"/>
                <a:gd name="T13" fmla="*/ 62 h 101"/>
                <a:gd name="T14" fmla="*/ 64 w 104"/>
                <a:gd name="T15" fmla="*/ 62 h 101"/>
                <a:gd name="T16" fmla="*/ 64 w 104"/>
                <a:gd name="T17" fmla="*/ 101 h 101"/>
                <a:gd name="T18" fmla="*/ 39 w 104"/>
                <a:gd name="T19" fmla="*/ 101 h 101"/>
                <a:gd name="T20" fmla="*/ 39 w 104"/>
                <a:gd name="T21" fmla="*/ 62 h 101"/>
                <a:gd name="T22" fmla="*/ 0 w 104"/>
                <a:gd name="T23" fmla="*/ 62 h 101"/>
                <a:gd name="T24" fmla="*/ 0 w 104"/>
                <a:gd name="T25" fmla="*/ 3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01">
                  <a:moveTo>
                    <a:pt x="0" y="39"/>
                  </a:moveTo>
                  <a:lnTo>
                    <a:pt x="39" y="39"/>
                  </a:lnTo>
                  <a:lnTo>
                    <a:pt x="39" y="0"/>
                  </a:lnTo>
                  <a:lnTo>
                    <a:pt x="64" y="0"/>
                  </a:lnTo>
                  <a:lnTo>
                    <a:pt x="64" y="39"/>
                  </a:lnTo>
                  <a:lnTo>
                    <a:pt x="104" y="39"/>
                  </a:lnTo>
                  <a:lnTo>
                    <a:pt x="104" y="62"/>
                  </a:lnTo>
                  <a:lnTo>
                    <a:pt x="64" y="62"/>
                  </a:lnTo>
                  <a:lnTo>
                    <a:pt x="64" y="101"/>
                  </a:lnTo>
                  <a:lnTo>
                    <a:pt x="39" y="101"/>
                  </a:lnTo>
                  <a:lnTo>
                    <a:pt x="39" y="62"/>
                  </a:lnTo>
                  <a:lnTo>
                    <a:pt x="0" y="62"/>
                  </a:lnTo>
                  <a:lnTo>
                    <a:pt x="0" y="39"/>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iŝlídé">
              <a:extLst>
                <a:ext uri="{FF2B5EF4-FFF2-40B4-BE49-F238E27FC236}">
                  <a16:creationId xmlns:a16="http://schemas.microsoft.com/office/drawing/2014/main" id="{204C2735-6DC2-4A61-9FF8-2A17790058D0}"/>
                </a:ext>
              </a:extLst>
            </p:cNvPr>
            <p:cNvSpPr/>
            <p:nvPr/>
          </p:nvSpPr>
          <p:spPr bwMode="auto">
            <a:xfrm>
              <a:off x="4249738" y="3517900"/>
              <a:ext cx="646113" cy="642938"/>
            </a:xfrm>
            <a:prstGeom prst="ellipse">
              <a:avLst/>
            </a:pr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îşḷïḍé">
              <a:extLst>
                <a:ext uri="{FF2B5EF4-FFF2-40B4-BE49-F238E27FC236}">
                  <a16:creationId xmlns:a16="http://schemas.microsoft.com/office/drawing/2014/main" id="{4394BC19-F7BB-4B32-9025-78C1BE12038D}"/>
                </a:ext>
              </a:extLst>
            </p:cNvPr>
            <p:cNvSpPr/>
            <p:nvPr/>
          </p:nvSpPr>
          <p:spPr bwMode="auto">
            <a:xfrm>
              <a:off x="4173538" y="3452812"/>
              <a:ext cx="403225" cy="784225"/>
            </a:xfrm>
            <a:custGeom>
              <a:avLst/>
              <a:gdLst>
                <a:gd name="T0" fmla="*/ 54 w 122"/>
                <a:gd name="T1" fmla="*/ 17 h 238"/>
                <a:gd name="T2" fmla="*/ 0 w 122"/>
                <a:gd name="T3" fmla="*/ 118 h 238"/>
                <a:gd name="T4" fmla="*/ 72 w 122"/>
                <a:gd name="T5" fmla="*/ 228 h 238"/>
                <a:gd name="T6" fmla="*/ 121 w 122"/>
                <a:gd name="T7" fmla="*/ 238 h 238"/>
                <a:gd name="T8" fmla="*/ 122 w 122"/>
                <a:gd name="T9" fmla="*/ 237 h 238"/>
                <a:gd name="T10" fmla="*/ 121 w 122"/>
                <a:gd name="T11" fmla="*/ 236 h 238"/>
                <a:gd name="T12" fmla="*/ 73 w 122"/>
                <a:gd name="T13" fmla="*/ 226 h 238"/>
                <a:gd name="T14" fmla="*/ 2 w 122"/>
                <a:gd name="T15" fmla="*/ 118 h 238"/>
                <a:gd name="T16" fmla="*/ 54 w 122"/>
                <a:gd name="T17" fmla="*/ 20 h 238"/>
                <a:gd name="T18" fmla="*/ 54 w 122"/>
                <a:gd name="T19" fmla="*/ 17 h 238"/>
                <a:gd name="T20" fmla="*/ 74 w 122"/>
                <a:gd name="T21" fmla="*/ 6 h 238"/>
                <a:gd name="T22" fmla="*/ 57 w 122"/>
                <a:gd name="T23" fmla="*/ 16 h 238"/>
                <a:gd name="T24" fmla="*/ 57 w 122"/>
                <a:gd name="T25" fmla="*/ 18 h 238"/>
                <a:gd name="T26" fmla="*/ 74 w 122"/>
                <a:gd name="T27" fmla="*/ 9 h 238"/>
                <a:gd name="T28" fmla="*/ 74 w 122"/>
                <a:gd name="T29" fmla="*/ 6 h 238"/>
                <a:gd name="T30" fmla="*/ 92 w 122"/>
                <a:gd name="T31" fmla="*/ 0 h 238"/>
                <a:gd name="T32" fmla="*/ 92 w 122"/>
                <a:gd name="T33" fmla="*/ 0 h 238"/>
                <a:gd name="T34" fmla="*/ 76 w 122"/>
                <a:gd name="T35" fmla="*/ 5 h 238"/>
                <a:gd name="T36" fmla="*/ 76 w 122"/>
                <a:gd name="T37" fmla="*/ 8 h 238"/>
                <a:gd name="T38" fmla="*/ 92 w 122"/>
                <a:gd name="T39" fmla="*/ 2 h 238"/>
                <a:gd name="T40" fmla="*/ 93 w 122"/>
                <a:gd name="T41" fmla="*/ 1 h 238"/>
                <a:gd name="T42" fmla="*/ 92 w 122"/>
                <a:gd name="T43"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2" h="238">
                  <a:moveTo>
                    <a:pt x="54" y="17"/>
                  </a:moveTo>
                  <a:cubicBezTo>
                    <a:pt x="22" y="39"/>
                    <a:pt x="0" y="76"/>
                    <a:pt x="0" y="118"/>
                  </a:cubicBezTo>
                  <a:cubicBezTo>
                    <a:pt x="0" y="167"/>
                    <a:pt x="30" y="209"/>
                    <a:pt x="72" y="228"/>
                  </a:cubicBezTo>
                  <a:cubicBezTo>
                    <a:pt x="87" y="235"/>
                    <a:pt x="104" y="238"/>
                    <a:pt x="121" y="238"/>
                  </a:cubicBezTo>
                  <a:cubicBezTo>
                    <a:pt x="122" y="238"/>
                    <a:pt x="122" y="238"/>
                    <a:pt x="122" y="237"/>
                  </a:cubicBezTo>
                  <a:cubicBezTo>
                    <a:pt x="122" y="237"/>
                    <a:pt x="122" y="236"/>
                    <a:pt x="121" y="236"/>
                  </a:cubicBezTo>
                  <a:cubicBezTo>
                    <a:pt x="104" y="236"/>
                    <a:pt x="88" y="233"/>
                    <a:pt x="73" y="226"/>
                  </a:cubicBezTo>
                  <a:cubicBezTo>
                    <a:pt x="31" y="208"/>
                    <a:pt x="2" y="166"/>
                    <a:pt x="2" y="118"/>
                  </a:cubicBezTo>
                  <a:cubicBezTo>
                    <a:pt x="2" y="77"/>
                    <a:pt x="23" y="41"/>
                    <a:pt x="54" y="20"/>
                  </a:cubicBezTo>
                  <a:cubicBezTo>
                    <a:pt x="54" y="17"/>
                    <a:pt x="54" y="17"/>
                    <a:pt x="54" y="17"/>
                  </a:cubicBezTo>
                  <a:moveTo>
                    <a:pt x="74" y="6"/>
                  </a:moveTo>
                  <a:cubicBezTo>
                    <a:pt x="68" y="9"/>
                    <a:pt x="62" y="12"/>
                    <a:pt x="57" y="16"/>
                  </a:cubicBezTo>
                  <a:cubicBezTo>
                    <a:pt x="57" y="18"/>
                    <a:pt x="57" y="18"/>
                    <a:pt x="57" y="18"/>
                  </a:cubicBezTo>
                  <a:cubicBezTo>
                    <a:pt x="62" y="14"/>
                    <a:pt x="68" y="11"/>
                    <a:pt x="74" y="9"/>
                  </a:cubicBezTo>
                  <a:cubicBezTo>
                    <a:pt x="74" y="6"/>
                    <a:pt x="74" y="6"/>
                    <a:pt x="74" y="6"/>
                  </a:cubicBezTo>
                  <a:moveTo>
                    <a:pt x="92" y="0"/>
                  </a:moveTo>
                  <a:cubicBezTo>
                    <a:pt x="92" y="0"/>
                    <a:pt x="92" y="0"/>
                    <a:pt x="92" y="0"/>
                  </a:cubicBezTo>
                  <a:cubicBezTo>
                    <a:pt x="87" y="2"/>
                    <a:pt x="81" y="3"/>
                    <a:pt x="76" y="5"/>
                  </a:cubicBezTo>
                  <a:cubicBezTo>
                    <a:pt x="76" y="8"/>
                    <a:pt x="76" y="8"/>
                    <a:pt x="76" y="8"/>
                  </a:cubicBezTo>
                  <a:cubicBezTo>
                    <a:pt x="82" y="6"/>
                    <a:pt x="87" y="4"/>
                    <a:pt x="92" y="2"/>
                  </a:cubicBezTo>
                  <a:cubicBezTo>
                    <a:pt x="93" y="2"/>
                    <a:pt x="93" y="2"/>
                    <a:pt x="93" y="1"/>
                  </a:cubicBezTo>
                  <a:cubicBezTo>
                    <a:pt x="93" y="1"/>
                    <a:pt x="93" y="0"/>
                    <a:pt x="92" y="0"/>
                  </a:cubicBezTo>
                </a:path>
              </a:pathLst>
            </a:custGeom>
            <a:solidFill>
              <a:srgbClr val="B0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íśḷiḋè">
              <a:extLst>
                <a:ext uri="{FF2B5EF4-FFF2-40B4-BE49-F238E27FC236}">
                  <a16:creationId xmlns:a16="http://schemas.microsoft.com/office/drawing/2014/main" id="{3C2C4CB4-B62F-412D-9272-483CE6CC6CE8}"/>
                </a:ext>
              </a:extLst>
            </p:cNvPr>
            <p:cNvSpPr/>
            <p:nvPr/>
          </p:nvSpPr>
          <p:spPr bwMode="auto">
            <a:xfrm>
              <a:off x="4418013" y="3468687"/>
              <a:ext cx="6350" cy="12700"/>
            </a:xfrm>
            <a:custGeom>
              <a:avLst/>
              <a:gdLst>
                <a:gd name="T0" fmla="*/ 2 w 2"/>
                <a:gd name="T1" fmla="*/ 0 h 4"/>
                <a:gd name="T2" fmla="*/ 0 w 2"/>
                <a:gd name="T3" fmla="*/ 1 h 4"/>
                <a:gd name="T4" fmla="*/ 0 w 2"/>
                <a:gd name="T5" fmla="*/ 4 h 4"/>
                <a:gd name="T6" fmla="*/ 2 w 2"/>
                <a:gd name="T7" fmla="*/ 3 h 4"/>
                <a:gd name="T8" fmla="*/ 2 w 2"/>
                <a:gd name="T9" fmla="*/ 0 h 4"/>
              </a:gdLst>
              <a:ahLst/>
              <a:cxnLst>
                <a:cxn ang="0">
                  <a:pos x="T0" y="T1"/>
                </a:cxn>
                <a:cxn ang="0">
                  <a:pos x="T2" y="T3"/>
                </a:cxn>
                <a:cxn ang="0">
                  <a:pos x="T4" y="T5"/>
                </a:cxn>
                <a:cxn ang="0">
                  <a:pos x="T6" y="T7"/>
                </a:cxn>
                <a:cxn ang="0">
                  <a:pos x="T8" y="T9"/>
                </a:cxn>
              </a:cxnLst>
              <a:rect l="0" t="0" r="r" b="b"/>
              <a:pathLst>
                <a:path w="2" h="4">
                  <a:moveTo>
                    <a:pt x="2" y="0"/>
                  </a:moveTo>
                  <a:cubicBezTo>
                    <a:pt x="2" y="1"/>
                    <a:pt x="1" y="1"/>
                    <a:pt x="0" y="1"/>
                  </a:cubicBezTo>
                  <a:cubicBezTo>
                    <a:pt x="0" y="4"/>
                    <a:pt x="0" y="4"/>
                    <a:pt x="0" y="4"/>
                  </a:cubicBezTo>
                  <a:cubicBezTo>
                    <a:pt x="1" y="3"/>
                    <a:pt x="2" y="3"/>
                    <a:pt x="2" y="3"/>
                  </a:cubicBezTo>
                  <a:cubicBezTo>
                    <a:pt x="2" y="0"/>
                    <a:pt x="2" y="0"/>
                    <a:pt x="2"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íşḻîďè">
              <a:extLst>
                <a:ext uri="{FF2B5EF4-FFF2-40B4-BE49-F238E27FC236}">
                  <a16:creationId xmlns:a16="http://schemas.microsoft.com/office/drawing/2014/main" id="{06542E40-77D5-4CF1-AC4F-EA1D63F21FF5}"/>
                </a:ext>
              </a:extLst>
            </p:cNvPr>
            <p:cNvSpPr/>
            <p:nvPr/>
          </p:nvSpPr>
          <p:spPr bwMode="auto">
            <a:xfrm>
              <a:off x="4351338" y="3505200"/>
              <a:ext cx="11113" cy="12700"/>
            </a:xfrm>
            <a:custGeom>
              <a:avLst/>
              <a:gdLst>
                <a:gd name="T0" fmla="*/ 3 w 3"/>
                <a:gd name="T1" fmla="*/ 0 h 4"/>
                <a:gd name="T2" fmla="*/ 0 w 3"/>
                <a:gd name="T3" fmla="*/ 1 h 4"/>
                <a:gd name="T4" fmla="*/ 0 w 3"/>
                <a:gd name="T5" fmla="*/ 4 h 4"/>
                <a:gd name="T6" fmla="*/ 3 w 3"/>
                <a:gd name="T7" fmla="*/ 2 h 4"/>
                <a:gd name="T8" fmla="*/ 3 w 3"/>
                <a:gd name="T9" fmla="*/ 0 h 4"/>
              </a:gdLst>
              <a:ahLst/>
              <a:cxnLst>
                <a:cxn ang="0">
                  <a:pos x="T0" y="T1"/>
                </a:cxn>
                <a:cxn ang="0">
                  <a:pos x="T2" y="T3"/>
                </a:cxn>
                <a:cxn ang="0">
                  <a:pos x="T4" y="T5"/>
                </a:cxn>
                <a:cxn ang="0">
                  <a:pos x="T6" y="T7"/>
                </a:cxn>
                <a:cxn ang="0">
                  <a:pos x="T8" y="T9"/>
                </a:cxn>
              </a:cxnLst>
              <a:rect l="0" t="0" r="r" b="b"/>
              <a:pathLst>
                <a:path w="3" h="4">
                  <a:moveTo>
                    <a:pt x="3" y="0"/>
                  </a:moveTo>
                  <a:cubicBezTo>
                    <a:pt x="2" y="0"/>
                    <a:pt x="1" y="0"/>
                    <a:pt x="0" y="1"/>
                  </a:cubicBezTo>
                  <a:cubicBezTo>
                    <a:pt x="0" y="4"/>
                    <a:pt x="0" y="4"/>
                    <a:pt x="0" y="4"/>
                  </a:cubicBezTo>
                  <a:cubicBezTo>
                    <a:pt x="1" y="3"/>
                    <a:pt x="2" y="3"/>
                    <a:pt x="3" y="2"/>
                  </a:cubicBezTo>
                  <a:cubicBezTo>
                    <a:pt x="3" y="0"/>
                    <a:pt x="3" y="0"/>
                    <a:pt x="3"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ïṥḻîḍè">
              <a:extLst>
                <a:ext uri="{FF2B5EF4-FFF2-40B4-BE49-F238E27FC236}">
                  <a16:creationId xmlns:a16="http://schemas.microsoft.com/office/drawing/2014/main" id="{2295531B-1FA3-43F9-8E44-FAC2DFC43B9B}"/>
                </a:ext>
              </a:extLst>
            </p:cNvPr>
            <p:cNvSpPr/>
            <p:nvPr/>
          </p:nvSpPr>
          <p:spPr bwMode="auto">
            <a:xfrm>
              <a:off x="4203701" y="3502025"/>
              <a:ext cx="741363" cy="708025"/>
            </a:xfrm>
            <a:custGeom>
              <a:avLst/>
              <a:gdLst>
                <a:gd name="T0" fmla="*/ 222 w 225"/>
                <a:gd name="T1" fmla="*/ 80 h 215"/>
                <a:gd name="T2" fmla="*/ 220 w 225"/>
                <a:gd name="T3" fmla="*/ 80 h 215"/>
                <a:gd name="T4" fmla="*/ 223 w 225"/>
                <a:gd name="T5" fmla="*/ 103 h 215"/>
                <a:gd name="T6" fmla="*/ 190 w 225"/>
                <a:gd name="T7" fmla="*/ 181 h 215"/>
                <a:gd name="T8" fmla="*/ 112 w 225"/>
                <a:gd name="T9" fmla="*/ 213 h 215"/>
                <a:gd name="T10" fmla="*/ 34 w 225"/>
                <a:gd name="T11" fmla="*/ 181 h 215"/>
                <a:gd name="T12" fmla="*/ 2 w 225"/>
                <a:gd name="T13" fmla="*/ 103 h 215"/>
                <a:gd name="T14" fmla="*/ 1 w 225"/>
                <a:gd name="T15" fmla="*/ 102 h 215"/>
                <a:gd name="T16" fmla="*/ 0 w 225"/>
                <a:gd name="T17" fmla="*/ 103 h 215"/>
                <a:gd name="T18" fmla="*/ 112 w 225"/>
                <a:gd name="T19" fmla="*/ 215 h 215"/>
                <a:gd name="T20" fmla="*/ 225 w 225"/>
                <a:gd name="T21" fmla="*/ 103 h 215"/>
                <a:gd name="T22" fmla="*/ 222 w 225"/>
                <a:gd name="T23" fmla="*/ 80 h 215"/>
                <a:gd name="T24" fmla="*/ 159 w 225"/>
                <a:gd name="T25" fmla="*/ 0 h 215"/>
                <a:gd name="T26" fmla="*/ 153 w 225"/>
                <a:gd name="T27" fmla="*/ 0 h 215"/>
                <a:gd name="T28" fmla="*/ 190 w 225"/>
                <a:gd name="T29" fmla="*/ 25 h 215"/>
                <a:gd name="T30" fmla="*/ 220 w 225"/>
                <a:gd name="T31" fmla="*/ 78 h 215"/>
                <a:gd name="T32" fmla="*/ 222 w 225"/>
                <a:gd name="T33" fmla="*/ 78 h 215"/>
                <a:gd name="T34" fmla="*/ 159 w 225"/>
                <a:gd name="T35"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5" h="215">
                  <a:moveTo>
                    <a:pt x="222" y="80"/>
                  </a:moveTo>
                  <a:cubicBezTo>
                    <a:pt x="220" y="80"/>
                    <a:pt x="220" y="80"/>
                    <a:pt x="220" y="80"/>
                  </a:cubicBezTo>
                  <a:cubicBezTo>
                    <a:pt x="222" y="87"/>
                    <a:pt x="223" y="95"/>
                    <a:pt x="223" y="103"/>
                  </a:cubicBezTo>
                  <a:cubicBezTo>
                    <a:pt x="223" y="133"/>
                    <a:pt x="210" y="161"/>
                    <a:pt x="190" y="181"/>
                  </a:cubicBezTo>
                  <a:cubicBezTo>
                    <a:pt x="170" y="201"/>
                    <a:pt x="143" y="213"/>
                    <a:pt x="112" y="213"/>
                  </a:cubicBezTo>
                  <a:cubicBezTo>
                    <a:pt x="82" y="213"/>
                    <a:pt x="54" y="201"/>
                    <a:pt x="34" y="181"/>
                  </a:cubicBezTo>
                  <a:cubicBezTo>
                    <a:pt x="14" y="161"/>
                    <a:pt x="2" y="133"/>
                    <a:pt x="2" y="103"/>
                  </a:cubicBezTo>
                  <a:cubicBezTo>
                    <a:pt x="2" y="102"/>
                    <a:pt x="1" y="102"/>
                    <a:pt x="1" y="102"/>
                  </a:cubicBezTo>
                  <a:cubicBezTo>
                    <a:pt x="0" y="102"/>
                    <a:pt x="0" y="102"/>
                    <a:pt x="0" y="103"/>
                  </a:cubicBezTo>
                  <a:cubicBezTo>
                    <a:pt x="0" y="165"/>
                    <a:pt x="50" y="215"/>
                    <a:pt x="112" y="215"/>
                  </a:cubicBezTo>
                  <a:cubicBezTo>
                    <a:pt x="174" y="215"/>
                    <a:pt x="225" y="165"/>
                    <a:pt x="225" y="103"/>
                  </a:cubicBezTo>
                  <a:cubicBezTo>
                    <a:pt x="225" y="95"/>
                    <a:pt x="224" y="87"/>
                    <a:pt x="222" y="80"/>
                  </a:cubicBezTo>
                  <a:moveTo>
                    <a:pt x="159" y="0"/>
                  </a:moveTo>
                  <a:cubicBezTo>
                    <a:pt x="153" y="0"/>
                    <a:pt x="153" y="0"/>
                    <a:pt x="153" y="0"/>
                  </a:cubicBezTo>
                  <a:cubicBezTo>
                    <a:pt x="167" y="6"/>
                    <a:pt x="180" y="14"/>
                    <a:pt x="190" y="25"/>
                  </a:cubicBezTo>
                  <a:cubicBezTo>
                    <a:pt x="205" y="39"/>
                    <a:pt x="215" y="57"/>
                    <a:pt x="220" y="78"/>
                  </a:cubicBezTo>
                  <a:cubicBezTo>
                    <a:pt x="222" y="78"/>
                    <a:pt x="222" y="78"/>
                    <a:pt x="222" y="78"/>
                  </a:cubicBezTo>
                  <a:cubicBezTo>
                    <a:pt x="214" y="43"/>
                    <a:pt x="190" y="15"/>
                    <a:pt x="159" y="0"/>
                  </a:cubicBezTo>
                </a:path>
              </a:pathLst>
            </a:custGeom>
            <a:solidFill>
              <a:srgbClr val="FF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îṩ1iḋê">
              <a:extLst>
                <a:ext uri="{FF2B5EF4-FFF2-40B4-BE49-F238E27FC236}">
                  <a16:creationId xmlns:a16="http://schemas.microsoft.com/office/drawing/2014/main" id="{469A43E8-A9A7-4A8A-AAC3-54B4AC6CAAB3}"/>
                </a:ext>
              </a:extLst>
            </p:cNvPr>
            <p:cNvSpPr/>
            <p:nvPr/>
          </p:nvSpPr>
          <p:spPr bwMode="auto">
            <a:xfrm>
              <a:off x="4568826" y="3468687"/>
              <a:ext cx="158750" cy="33338"/>
            </a:xfrm>
            <a:custGeom>
              <a:avLst/>
              <a:gdLst>
                <a:gd name="T0" fmla="*/ 1 w 48"/>
                <a:gd name="T1" fmla="*/ 0 h 10"/>
                <a:gd name="T2" fmla="*/ 0 w 48"/>
                <a:gd name="T3" fmla="*/ 1 h 10"/>
                <a:gd name="T4" fmla="*/ 1 w 48"/>
                <a:gd name="T5" fmla="*/ 2 h 10"/>
                <a:gd name="T6" fmla="*/ 42 w 48"/>
                <a:gd name="T7" fmla="*/ 10 h 10"/>
                <a:gd name="T8" fmla="*/ 48 w 48"/>
                <a:gd name="T9" fmla="*/ 10 h 10"/>
                <a:gd name="T10" fmla="*/ 1 w 48"/>
                <a:gd name="T11" fmla="*/ 0 h 10"/>
              </a:gdLst>
              <a:ahLst/>
              <a:cxnLst>
                <a:cxn ang="0">
                  <a:pos x="T0" y="T1"/>
                </a:cxn>
                <a:cxn ang="0">
                  <a:pos x="T2" y="T3"/>
                </a:cxn>
                <a:cxn ang="0">
                  <a:pos x="T4" y="T5"/>
                </a:cxn>
                <a:cxn ang="0">
                  <a:pos x="T6" y="T7"/>
                </a:cxn>
                <a:cxn ang="0">
                  <a:pos x="T8" y="T9"/>
                </a:cxn>
                <a:cxn ang="0">
                  <a:pos x="T10" y="T11"/>
                </a:cxn>
              </a:cxnLst>
              <a:rect l="0" t="0" r="r" b="b"/>
              <a:pathLst>
                <a:path w="48" h="10">
                  <a:moveTo>
                    <a:pt x="1" y="0"/>
                  </a:moveTo>
                  <a:cubicBezTo>
                    <a:pt x="1" y="0"/>
                    <a:pt x="0" y="1"/>
                    <a:pt x="0" y="1"/>
                  </a:cubicBezTo>
                  <a:cubicBezTo>
                    <a:pt x="0" y="2"/>
                    <a:pt x="1" y="2"/>
                    <a:pt x="1" y="2"/>
                  </a:cubicBezTo>
                  <a:cubicBezTo>
                    <a:pt x="16" y="2"/>
                    <a:pt x="30" y="5"/>
                    <a:pt x="42" y="10"/>
                  </a:cubicBezTo>
                  <a:cubicBezTo>
                    <a:pt x="48" y="10"/>
                    <a:pt x="48" y="10"/>
                    <a:pt x="48" y="10"/>
                  </a:cubicBezTo>
                  <a:cubicBezTo>
                    <a:pt x="33" y="4"/>
                    <a:pt x="18" y="0"/>
                    <a:pt x="1"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îsļídé">
              <a:extLst>
                <a:ext uri="{FF2B5EF4-FFF2-40B4-BE49-F238E27FC236}">
                  <a16:creationId xmlns:a16="http://schemas.microsoft.com/office/drawing/2014/main" id="{79D7E56C-0E3A-4C55-A879-A7807A2AF827}"/>
                </a:ext>
              </a:extLst>
            </p:cNvPr>
            <p:cNvSpPr/>
            <p:nvPr/>
          </p:nvSpPr>
          <p:spPr bwMode="auto">
            <a:xfrm>
              <a:off x="4929188" y="3759200"/>
              <a:ext cx="6350" cy="6350"/>
            </a:xfrm>
            <a:custGeom>
              <a:avLst/>
              <a:gdLst>
                <a:gd name="T0" fmla="*/ 2 w 2"/>
                <a:gd name="T1" fmla="*/ 0 h 2"/>
                <a:gd name="T2" fmla="*/ 0 w 2"/>
                <a:gd name="T3" fmla="*/ 0 h 2"/>
                <a:gd name="T4" fmla="*/ 0 w 2"/>
                <a:gd name="T5" fmla="*/ 2 h 2"/>
                <a:gd name="T6" fmla="*/ 2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0" y="0"/>
                    <a:pt x="0" y="0"/>
                    <a:pt x="0" y="0"/>
                  </a:cubicBezTo>
                  <a:cubicBezTo>
                    <a:pt x="0" y="1"/>
                    <a:pt x="0" y="2"/>
                    <a:pt x="0" y="2"/>
                  </a:cubicBezTo>
                  <a:cubicBezTo>
                    <a:pt x="2" y="2"/>
                    <a:pt x="2" y="2"/>
                    <a:pt x="2" y="2"/>
                  </a:cubicBezTo>
                  <a:cubicBezTo>
                    <a:pt x="2" y="2"/>
                    <a:pt x="2" y="1"/>
                    <a:pt x="2"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íṧļïḑè">
              <a:extLst>
                <a:ext uri="{FF2B5EF4-FFF2-40B4-BE49-F238E27FC236}">
                  <a16:creationId xmlns:a16="http://schemas.microsoft.com/office/drawing/2014/main" id="{2AC0B827-B189-4B4F-9858-BB0E58D62E4F}"/>
                </a:ext>
              </a:extLst>
            </p:cNvPr>
            <p:cNvSpPr/>
            <p:nvPr/>
          </p:nvSpPr>
          <p:spPr bwMode="auto">
            <a:xfrm>
              <a:off x="4222751" y="3492500"/>
              <a:ext cx="700088" cy="698500"/>
            </a:xfrm>
            <a:custGeom>
              <a:avLst/>
              <a:gdLst>
                <a:gd name="T0" fmla="*/ 210 w 212"/>
                <a:gd name="T1" fmla="*/ 83 h 212"/>
                <a:gd name="T2" fmla="*/ 201 w 212"/>
                <a:gd name="T3" fmla="*/ 83 h 212"/>
                <a:gd name="T4" fmla="*/ 204 w 212"/>
                <a:gd name="T5" fmla="*/ 106 h 212"/>
                <a:gd name="T6" fmla="*/ 204 w 212"/>
                <a:gd name="T7" fmla="*/ 106 h 212"/>
                <a:gd name="T8" fmla="*/ 212 w 212"/>
                <a:gd name="T9" fmla="*/ 106 h 212"/>
                <a:gd name="T10" fmla="*/ 212 w 212"/>
                <a:gd name="T11" fmla="*/ 106 h 212"/>
                <a:gd name="T12" fmla="*/ 210 w 212"/>
                <a:gd name="T13" fmla="*/ 83 h 212"/>
                <a:gd name="T14" fmla="*/ 39 w 212"/>
                <a:gd name="T15" fmla="*/ 23 h 212"/>
                <a:gd name="T16" fmla="*/ 0 w 212"/>
                <a:gd name="T17" fmla="*/ 106 h 212"/>
                <a:gd name="T18" fmla="*/ 106 w 212"/>
                <a:gd name="T19" fmla="*/ 212 h 212"/>
                <a:gd name="T20" fmla="*/ 212 w 212"/>
                <a:gd name="T21" fmla="*/ 106 h 212"/>
                <a:gd name="T22" fmla="*/ 204 w 212"/>
                <a:gd name="T23" fmla="*/ 106 h 212"/>
                <a:gd name="T24" fmla="*/ 204 w 212"/>
                <a:gd name="T25" fmla="*/ 106 h 212"/>
                <a:gd name="T26" fmla="*/ 106 w 212"/>
                <a:gd name="T27" fmla="*/ 203 h 212"/>
                <a:gd name="T28" fmla="*/ 8 w 212"/>
                <a:gd name="T29" fmla="*/ 106 h 212"/>
                <a:gd name="T30" fmla="*/ 39 w 212"/>
                <a:gd name="T31" fmla="*/ 34 h 212"/>
                <a:gd name="T32" fmla="*/ 39 w 212"/>
                <a:gd name="T33" fmla="*/ 23 h 212"/>
                <a:gd name="T34" fmla="*/ 59 w 212"/>
                <a:gd name="T35" fmla="*/ 10 h 212"/>
                <a:gd name="T36" fmla="*/ 42 w 212"/>
                <a:gd name="T37" fmla="*/ 21 h 212"/>
                <a:gd name="T38" fmla="*/ 42 w 212"/>
                <a:gd name="T39" fmla="*/ 32 h 212"/>
                <a:gd name="T40" fmla="*/ 59 w 212"/>
                <a:gd name="T41" fmla="*/ 20 h 212"/>
                <a:gd name="T42" fmla="*/ 59 w 212"/>
                <a:gd name="T43" fmla="*/ 10 h 212"/>
                <a:gd name="T44" fmla="*/ 93 w 212"/>
                <a:gd name="T45" fmla="*/ 0 h 212"/>
                <a:gd name="T46" fmla="*/ 61 w 212"/>
                <a:gd name="T47" fmla="*/ 9 h 212"/>
                <a:gd name="T48" fmla="*/ 61 w 212"/>
                <a:gd name="T49" fmla="*/ 19 h 212"/>
                <a:gd name="T50" fmla="*/ 106 w 212"/>
                <a:gd name="T51" fmla="*/ 8 h 212"/>
                <a:gd name="T52" fmla="*/ 201 w 212"/>
                <a:gd name="T53" fmla="*/ 81 h 212"/>
                <a:gd name="T54" fmla="*/ 209 w 212"/>
                <a:gd name="T55" fmla="*/ 81 h 212"/>
                <a:gd name="T56" fmla="*/ 134 w 212"/>
                <a:gd name="T57" fmla="*/ 3 h 212"/>
                <a:gd name="T58" fmla="*/ 100 w 212"/>
                <a:gd name="T59" fmla="*/ 3 h 212"/>
                <a:gd name="T60" fmla="*/ 93 w 212"/>
                <a:gd name="T61" fmla="*/ 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2" h="212">
                  <a:moveTo>
                    <a:pt x="210" y="83"/>
                  </a:moveTo>
                  <a:cubicBezTo>
                    <a:pt x="201" y="83"/>
                    <a:pt x="201" y="83"/>
                    <a:pt x="201" y="83"/>
                  </a:cubicBezTo>
                  <a:cubicBezTo>
                    <a:pt x="203" y="90"/>
                    <a:pt x="204" y="98"/>
                    <a:pt x="204" y="106"/>
                  </a:cubicBezTo>
                  <a:cubicBezTo>
                    <a:pt x="204" y="106"/>
                    <a:pt x="204" y="106"/>
                    <a:pt x="204" y="106"/>
                  </a:cubicBezTo>
                  <a:cubicBezTo>
                    <a:pt x="212" y="106"/>
                    <a:pt x="212" y="106"/>
                    <a:pt x="212" y="106"/>
                  </a:cubicBezTo>
                  <a:cubicBezTo>
                    <a:pt x="212" y="106"/>
                    <a:pt x="212" y="106"/>
                    <a:pt x="212" y="106"/>
                  </a:cubicBezTo>
                  <a:cubicBezTo>
                    <a:pt x="212" y="98"/>
                    <a:pt x="211" y="90"/>
                    <a:pt x="210" y="83"/>
                  </a:cubicBezTo>
                  <a:moveTo>
                    <a:pt x="39" y="23"/>
                  </a:moveTo>
                  <a:cubicBezTo>
                    <a:pt x="15" y="43"/>
                    <a:pt x="0" y="72"/>
                    <a:pt x="0" y="106"/>
                  </a:cubicBezTo>
                  <a:cubicBezTo>
                    <a:pt x="0" y="164"/>
                    <a:pt x="47" y="212"/>
                    <a:pt x="106" y="212"/>
                  </a:cubicBezTo>
                  <a:cubicBezTo>
                    <a:pt x="165" y="212"/>
                    <a:pt x="212" y="164"/>
                    <a:pt x="212" y="106"/>
                  </a:cubicBezTo>
                  <a:cubicBezTo>
                    <a:pt x="204" y="106"/>
                    <a:pt x="204" y="106"/>
                    <a:pt x="204" y="106"/>
                  </a:cubicBezTo>
                  <a:cubicBezTo>
                    <a:pt x="204" y="106"/>
                    <a:pt x="204" y="106"/>
                    <a:pt x="204" y="106"/>
                  </a:cubicBezTo>
                  <a:cubicBezTo>
                    <a:pt x="204" y="160"/>
                    <a:pt x="160" y="203"/>
                    <a:pt x="106" y="203"/>
                  </a:cubicBezTo>
                  <a:cubicBezTo>
                    <a:pt x="52" y="203"/>
                    <a:pt x="8" y="160"/>
                    <a:pt x="8" y="106"/>
                  </a:cubicBezTo>
                  <a:cubicBezTo>
                    <a:pt x="8" y="78"/>
                    <a:pt x="20" y="52"/>
                    <a:pt x="39" y="34"/>
                  </a:cubicBezTo>
                  <a:cubicBezTo>
                    <a:pt x="39" y="23"/>
                    <a:pt x="39" y="23"/>
                    <a:pt x="39" y="23"/>
                  </a:cubicBezTo>
                  <a:moveTo>
                    <a:pt x="59" y="10"/>
                  </a:moveTo>
                  <a:cubicBezTo>
                    <a:pt x="53" y="13"/>
                    <a:pt x="47" y="17"/>
                    <a:pt x="42" y="21"/>
                  </a:cubicBezTo>
                  <a:cubicBezTo>
                    <a:pt x="42" y="32"/>
                    <a:pt x="42" y="32"/>
                    <a:pt x="42" y="32"/>
                  </a:cubicBezTo>
                  <a:cubicBezTo>
                    <a:pt x="47" y="28"/>
                    <a:pt x="53" y="23"/>
                    <a:pt x="59" y="20"/>
                  </a:cubicBezTo>
                  <a:cubicBezTo>
                    <a:pt x="59" y="10"/>
                    <a:pt x="59" y="10"/>
                    <a:pt x="59" y="10"/>
                  </a:cubicBezTo>
                  <a:moveTo>
                    <a:pt x="93" y="0"/>
                  </a:moveTo>
                  <a:cubicBezTo>
                    <a:pt x="82" y="2"/>
                    <a:pt x="71" y="5"/>
                    <a:pt x="61" y="9"/>
                  </a:cubicBezTo>
                  <a:cubicBezTo>
                    <a:pt x="61" y="19"/>
                    <a:pt x="61" y="19"/>
                    <a:pt x="61" y="19"/>
                  </a:cubicBezTo>
                  <a:cubicBezTo>
                    <a:pt x="75" y="12"/>
                    <a:pt x="90" y="8"/>
                    <a:pt x="106" y="8"/>
                  </a:cubicBezTo>
                  <a:cubicBezTo>
                    <a:pt x="152" y="8"/>
                    <a:pt x="190" y="39"/>
                    <a:pt x="201" y="81"/>
                  </a:cubicBezTo>
                  <a:cubicBezTo>
                    <a:pt x="209" y="81"/>
                    <a:pt x="209" y="81"/>
                    <a:pt x="209" y="81"/>
                  </a:cubicBezTo>
                  <a:cubicBezTo>
                    <a:pt x="200" y="43"/>
                    <a:pt x="171" y="13"/>
                    <a:pt x="134" y="3"/>
                  </a:cubicBezTo>
                  <a:cubicBezTo>
                    <a:pt x="100" y="3"/>
                    <a:pt x="100" y="3"/>
                    <a:pt x="100" y="3"/>
                  </a:cubicBezTo>
                  <a:cubicBezTo>
                    <a:pt x="97" y="3"/>
                    <a:pt x="95" y="2"/>
                    <a:pt x="93" y="0"/>
                  </a:cubicBezTo>
                </a:path>
              </a:pathLst>
            </a:custGeom>
            <a:solidFill>
              <a:srgbClr val="C4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iSḻíḋè">
              <a:extLst>
                <a:ext uri="{FF2B5EF4-FFF2-40B4-BE49-F238E27FC236}">
                  <a16:creationId xmlns:a16="http://schemas.microsoft.com/office/drawing/2014/main" id="{B5183FD4-1E37-453B-BC15-ACE5B3FDD8B5}"/>
                </a:ext>
              </a:extLst>
            </p:cNvPr>
            <p:cNvSpPr/>
            <p:nvPr/>
          </p:nvSpPr>
          <p:spPr bwMode="auto">
            <a:xfrm>
              <a:off x="4530726" y="3492500"/>
              <a:ext cx="134938" cy="9525"/>
            </a:xfrm>
            <a:custGeom>
              <a:avLst/>
              <a:gdLst>
                <a:gd name="T0" fmla="*/ 13 w 41"/>
                <a:gd name="T1" fmla="*/ 0 h 3"/>
                <a:gd name="T2" fmla="*/ 0 w 41"/>
                <a:gd name="T3" fmla="*/ 0 h 3"/>
                <a:gd name="T4" fmla="*/ 7 w 41"/>
                <a:gd name="T5" fmla="*/ 3 h 3"/>
                <a:gd name="T6" fmla="*/ 41 w 41"/>
                <a:gd name="T7" fmla="*/ 3 h 3"/>
                <a:gd name="T8" fmla="*/ 13 w 41"/>
                <a:gd name="T9" fmla="*/ 0 h 3"/>
              </a:gdLst>
              <a:ahLst/>
              <a:cxnLst>
                <a:cxn ang="0">
                  <a:pos x="T0" y="T1"/>
                </a:cxn>
                <a:cxn ang="0">
                  <a:pos x="T2" y="T3"/>
                </a:cxn>
                <a:cxn ang="0">
                  <a:pos x="T4" y="T5"/>
                </a:cxn>
                <a:cxn ang="0">
                  <a:pos x="T6" y="T7"/>
                </a:cxn>
                <a:cxn ang="0">
                  <a:pos x="T8" y="T9"/>
                </a:cxn>
              </a:cxnLst>
              <a:rect l="0" t="0" r="r" b="b"/>
              <a:pathLst>
                <a:path w="41" h="3">
                  <a:moveTo>
                    <a:pt x="13" y="0"/>
                  </a:moveTo>
                  <a:cubicBezTo>
                    <a:pt x="9" y="0"/>
                    <a:pt x="5" y="0"/>
                    <a:pt x="0" y="0"/>
                  </a:cubicBezTo>
                  <a:cubicBezTo>
                    <a:pt x="2" y="2"/>
                    <a:pt x="4" y="3"/>
                    <a:pt x="7" y="3"/>
                  </a:cubicBezTo>
                  <a:cubicBezTo>
                    <a:pt x="41" y="3"/>
                    <a:pt x="41" y="3"/>
                    <a:pt x="41" y="3"/>
                  </a:cubicBezTo>
                  <a:cubicBezTo>
                    <a:pt x="32" y="1"/>
                    <a:pt x="23" y="0"/>
                    <a:pt x="13"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ïṥḷïḍè">
              <a:extLst>
                <a:ext uri="{FF2B5EF4-FFF2-40B4-BE49-F238E27FC236}">
                  <a16:creationId xmlns:a16="http://schemas.microsoft.com/office/drawing/2014/main" id="{6F02D81C-EF1A-47C4-BACD-DCA639984D03}"/>
                </a:ext>
              </a:extLst>
            </p:cNvPr>
            <p:cNvSpPr/>
            <p:nvPr/>
          </p:nvSpPr>
          <p:spPr bwMode="auto">
            <a:xfrm>
              <a:off x="4418013" y="3521075"/>
              <a:ext cx="498475" cy="244475"/>
            </a:xfrm>
            <a:custGeom>
              <a:avLst/>
              <a:gdLst>
                <a:gd name="T0" fmla="*/ 150 w 151"/>
                <a:gd name="T1" fmla="*/ 72 h 74"/>
                <a:gd name="T2" fmla="*/ 142 w 151"/>
                <a:gd name="T3" fmla="*/ 72 h 74"/>
                <a:gd name="T4" fmla="*/ 142 w 151"/>
                <a:gd name="T5" fmla="*/ 74 h 74"/>
                <a:gd name="T6" fmla="*/ 151 w 151"/>
                <a:gd name="T7" fmla="*/ 74 h 74"/>
                <a:gd name="T8" fmla="*/ 150 w 151"/>
                <a:gd name="T9" fmla="*/ 72 h 74"/>
                <a:gd name="T10" fmla="*/ 2 w 151"/>
                <a:gd name="T11" fmla="*/ 0 h 74"/>
                <a:gd name="T12" fmla="*/ 0 w 151"/>
                <a:gd name="T13" fmla="*/ 1 h 74"/>
                <a:gd name="T14" fmla="*/ 0 w 151"/>
                <a:gd name="T15" fmla="*/ 11 h 74"/>
                <a:gd name="T16" fmla="*/ 2 w 151"/>
                <a:gd name="T17" fmla="*/ 10 h 74"/>
                <a:gd name="T18" fmla="*/ 2 w 151"/>
                <a:gd name="T1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1" h="74">
                  <a:moveTo>
                    <a:pt x="150" y="72"/>
                  </a:moveTo>
                  <a:cubicBezTo>
                    <a:pt x="142" y="72"/>
                    <a:pt x="142" y="72"/>
                    <a:pt x="142" y="72"/>
                  </a:cubicBezTo>
                  <a:cubicBezTo>
                    <a:pt x="142" y="73"/>
                    <a:pt x="142" y="74"/>
                    <a:pt x="142" y="74"/>
                  </a:cubicBezTo>
                  <a:cubicBezTo>
                    <a:pt x="151" y="74"/>
                    <a:pt x="151" y="74"/>
                    <a:pt x="151" y="74"/>
                  </a:cubicBezTo>
                  <a:cubicBezTo>
                    <a:pt x="151" y="74"/>
                    <a:pt x="151" y="73"/>
                    <a:pt x="150" y="72"/>
                  </a:cubicBezTo>
                  <a:moveTo>
                    <a:pt x="2" y="0"/>
                  </a:moveTo>
                  <a:cubicBezTo>
                    <a:pt x="2" y="1"/>
                    <a:pt x="1" y="1"/>
                    <a:pt x="0" y="1"/>
                  </a:cubicBezTo>
                  <a:cubicBezTo>
                    <a:pt x="0" y="11"/>
                    <a:pt x="0" y="11"/>
                    <a:pt x="0" y="11"/>
                  </a:cubicBezTo>
                  <a:cubicBezTo>
                    <a:pt x="1" y="11"/>
                    <a:pt x="2" y="10"/>
                    <a:pt x="2" y="10"/>
                  </a:cubicBezTo>
                  <a:cubicBezTo>
                    <a:pt x="2" y="0"/>
                    <a:pt x="2" y="0"/>
                    <a:pt x="2"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ïsļíḍê">
              <a:extLst>
                <a:ext uri="{FF2B5EF4-FFF2-40B4-BE49-F238E27FC236}">
                  <a16:creationId xmlns:a16="http://schemas.microsoft.com/office/drawing/2014/main" id="{0E81BA9F-91E0-44B0-BD2C-BA931BF5157A}"/>
                </a:ext>
              </a:extLst>
            </p:cNvPr>
            <p:cNvSpPr/>
            <p:nvPr/>
          </p:nvSpPr>
          <p:spPr bwMode="auto">
            <a:xfrm>
              <a:off x="4351338" y="3560762"/>
              <a:ext cx="11113" cy="42863"/>
            </a:xfrm>
            <a:custGeom>
              <a:avLst/>
              <a:gdLst>
                <a:gd name="T0" fmla="*/ 3 w 3"/>
                <a:gd name="T1" fmla="*/ 0 h 13"/>
                <a:gd name="T2" fmla="*/ 0 w 3"/>
                <a:gd name="T3" fmla="*/ 2 h 13"/>
                <a:gd name="T4" fmla="*/ 0 w 3"/>
                <a:gd name="T5" fmla="*/ 13 h 13"/>
                <a:gd name="T6" fmla="*/ 3 w 3"/>
                <a:gd name="T7" fmla="*/ 11 h 13"/>
                <a:gd name="T8" fmla="*/ 3 w 3"/>
                <a:gd name="T9" fmla="*/ 0 h 13"/>
              </a:gdLst>
              <a:ahLst/>
              <a:cxnLst>
                <a:cxn ang="0">
                  <a:pos x="T0" y="T1"/>
                </a:cxn>
                <a:cxn ang="0">
                  <a:pos x="T2" y="T3"/>
                </a:cxn>
                <a:cxn ang="0">
                  <a:pos x="T4" y="T5"/>
                </a:cxn>
                <a:cxn ang="0">
                  <a:pos x="T6" y="T7"/>
                </a:cxn>
                <a:cxn ang="0">
                  <a:pos x="T8" y="T9"/>
                </a:cxn>
              </a:cxnLst>
              <a:rect l="0" t="0" r="r" b="b"/>
              <a:pathLst>
                <a:path w="3" h="13">
                  <a:moveTo>
                    <a:pt x="3" y="0"/>
                  </a:moveTo>
                  <a:cubicBezTo>
                    <a:pt x="2" y="1"/>
                    <a:pt x="1" y="2"/>
                    <a:pt x="0" y="2"/>
                  </a:cubicBezTo>
                  <a:cubicBezTo>
                    <a:pt x="0" y="13"/>
                    <a:pt x="0" y="13"/>
                    <a:pt x="0" y="13"/>
                  </a:cubicBezTo>
                  <a:cubicBezTo>
                    <a:pt x="1" y="13"/>
                    <a:pt x="2" y="12"/>
                    <a:pt x="3" y="11"/>
                  </a:cubicBezTo>
                  <a:cubicBezTo>
                    <a:pt x="3" y="0"/>
                    <a:pt x="3" y="0"/>
                    <a:pt x="3"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îś1ïḍe">
              <a:extLst>
                <a:ext uri="{FF2B5EF4-FFF2-40B4-BE49-F238E27FC236}">
                  <a16:creationId xmlns:a16="http://schemas.microsoft.com/office/drawing/2014/main" id="{CAC668C1-64D0-453E-9260-29A335823363}"/>
                </a:ext>
              </a:extLst>
            </p:cNvPr>
            <p:cNvSpPr/>
            <p:nvPr/>
          </p:nvSpPr>
          <p:spPr bwMode="auto">
            <a:xfrm>
              <a:off x="4249738" y="3517900"/>
              <a:ext cx="646113" cy="642938"/>
            </a:xfrm>
            <a:custGeom>
              <a:avLst/>
              <a:gdLst>
                <a:gd name="T0" fmla="*/ 98 w 196"/>
                <a:gd name="T1" fmla="*/ 0 h 195"/>
                <a:gd name="T2" fmla="*/ 53 w 196"/>
                <a:gd name="T3" fmla="*/ 11 h 195"/>
                <a:gd name="T4" fmla="*/ 51 w 196"/>
                <a:gd name="T5" fmla="*/ 12 h 195"/>
                <a:gd name="T6" fmla="*/ 34 w 196"/>
                <a:gd name="T7" fmla="*/ 24 h 195"/>
                <a:gd name="T8" fmla="*/ 31 w 196"/>
                <a:gd name="T9" fmla="*/ 26 h 195"/>
                <a:gd name="T10" fmla="*/ 0 w 196"/>
                <a:gd name="T11" fmla="*/ 98 h 195"/>
                <a:gd name="T12" fmla="*/ 98 w 196"/>
                <a:gd name="T13" fmla="*/ 195 h 195"/>
                <a:gd name="T14" fmla="*/ 196 w 196"/>
                <a:gd name="T15" fmla="*/ 98 h 195"/>
                <a:gd name="T16" fmla="*/ 196 w 196"/>
                <a:gd name="T17" fmla="*/ 98 h 195"/>
                <a:gd name="T18" fmla="*/ 187 w 196"/>
                <a:gd name="T19" fmla="*/ 98 h 195"/>
                <a:gd name="T20" fmla="*/ 161 w 196"/>
                <a:gd name="T21" fmla="*/ 161 h 195"/>
                <a:gd name="T22" fmla="*/ 98 w 196"/>
                <a:gd name="T23" fmla="*/ 187 h 195"/>
                <a:gd name="T24" fmla="*/ 35 w 196"/>
                <a:gd name="T25" fmla="*/ 161 h 195"/>
                <a:gd name="T26" fmla="*/ 9 w 196"/>
                <a:gd name="T27" fmla="*/ 98 h 195"/>
                <a:gd name="T28" fmla="*/ 35 w 196"/>
                <a:gd name="T29" fmla="*/ 35 h 195"/>
                <a:gd name="T30" fmla="*/ 98 w 196"/>
                <a:gd name="T31" fmla="*/ 8 h 195"/>
                <a:gd name="T32" fmla="*/ 161 w 196"/>
                <a:gd name="T33" fmla="*/ 35 h 195"/>
                <a:gd name="T34" fmla="*/ 187 w 196"/>
                <a:gd name="T35" fmla="*/ 98 h 195"/>
                <a:gd name="T36" fmla="*/ 196 w 196"/>
                <a:gd name="T37" fmla="*/ 98 h 195"/>
                <a:gd name="T38" fmla="*/ 193 w 196"/>
                <a:gd name="T39" fmla="*/ 75 h 195"/>
                <a:gd name="T40" fmla="*/ 193 w 196"/>
                <a:gd name="T41" fmla="*/ 73 h 195"/>
                <a:gd name="T42" fmla="*/ 98 w 196"/>
                <a:gd name="T43"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6" h="195">
                  <a:moveTo>
                    <a:pt x="98" y="0"/>
                  </a:moveTo>
                  <a:cubicBezTo>
                    <a:pt x="82" y="0"/>
                    <a:pt x="67" y="4"/>
                    <a:pt x="53" y="11"/>
                  </a:cubicBezTo>
                  <a:cubicBezTo>
                    <a:pt x="53" y="11"/>
                    <a:pt x="52" y="12"/>
                    <a:pt x="51" y="12"/>
                  </a:cubicBezTo>
                  <a:cubicBezTo>
                    <a:pt x="45" y="15"/>
                    <a:pt x="39" y="20"/>
                    <a:pt x="34" y="24"/>
                  </a:cubicBezTo>
                  <a:cubicBezTo>
                    <a:pt x="33" y="25"/>
                    <a:pt x="32" y="26"/>
                    <a:pt x="31" y="26"/>
                  </a:cubicBezTo>
                  <a:cubicBezTo>
                    <a:pt x="12" y="44"/>
                    <a:pt x="0" y="70"/>
                    <a:pt x="0" y="98"/>
                  </a:cubicBezTo>
                  <a:cubicBezTo>
                    <a:pt x="0" y="152"/>
                    <a:pt x="44" y="195"/>
                    <a:pt x="98" y="195"/>
                  </a:cubicBezTo>
                  <a:cubicBezTo>
                    <a:pt x="152" y="195"/>
                    <a:pt x="196" y="152"/>
                    <a:pt x="196" y="98"/>
                  </a:cubicBezTo>
                  <a:cubicBezTo>
                    <a:pt x="196" y="98"/>
                    <a:pt x="196" y="98"/>
                    <a:pt x="196" y="98"/>
                  </a:cubicBezTo>
                  <a:cubicBezTo>
                    <a:pt x="187" y="98"/>
                    <a:pt x="187" y="98"/>
                    <a:pt x="187" y="98"/>
                  </a:cubicBezTo>
                  <a:cubicBezTo>
                    <a:pt x="187" y="122"/>
                    <a:pt x="177" y="145"/>
                    <a:pt x="161" y="161"/>
                  </a:cubicBezTo>
                  <a:cubicBezTo>
                    <a:pt x="145" y="177"/>
                    <a:pt x="123" y="187"/>
                    <a:pt x="98" y="187"/>
                  </a:cubicBezTo>
                  <a:cubicBezTo>
                    <a:pt x="73" y="187"/>
                    <a:pt x="51" y="177"/>
                    <a:pt x="35" y="161"/>
                  </a:cubicBezTo>
                  <a:cubicBezTo>
                    <a:pt x="19" y="145"/>
                    <a:pt x="9" y="122"/>
                    <a:pt x="9" y="98"/>
                  </a:cubicBezTo>
                  <a:cubicBezTo>
                    <a:pt x="9" y="73"/>
                    <a:pt x="19" y="51"/>
                    <a:pt x="35" y="35"/>
                  </a:cubicBezTo>
                  <a:cubicBezTo>
                    <a:pt x="51" y="18"/>
                    <a:pt x="73" y="8"/>
                    <a:pt x="98" y="8"/>
                  </a:cubicBezTo>
                  <a:cubicBezTo>
                    <a:pt x="123" y="8"/>
                    <a:pt x="145" y="18"/>
                    <a:pt x="161" y="35"/>
                  </a:cubicBezTo>
                  <a:cubicBezTo>
                    <a:pt x="177" y="51"/>
                    <a:pt x="187" y="73"/>
                    <a:pt x="187" y="98"/>
                  </a:cubicBezTo>
                  <a:cubicBezTo>
                    <a:pt x="196" y="98"/>
                    <a:pt x="196" y="98"/>
                    <a:pt x="196" y="98"/>
                  </a:cubicBezTo>
                  <a:cubicBezTo>
                    <a:pt x="196" y="90"/>
                    <a:pt x="195" y="82"/>
                    <a:pt x="193" y="75"/>
                  </a:cubicBezTo>
                  <a:cubicBezTo>
                    <a:pt x="193" y="75"/>
                    <a:pt x="193" y="74"/>
                    <a:pt x="193" y="73"/>
                  </a:cubicBezTo>
                  <a:cubicBezTo>
                    <a:pt x="182" y="31"/>
                    <a:pt x="144" y="0"/>
                    <a:pt x="98"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îSḻiḋe">
              <a:extLst>
                <a:ext uri="{FF2B5EF4-FFF2-40B4-BE49-F238E27FC236}">
                  <a16:creationId xmlns:a16="http://schemas.microsoft.com/office/drawing/2014/main" id="{E9BF3DE6-2A5C-44CE-B009-0F6E550B2598}"/>
                </a:ext>
              </a:extLst>
            </p:cNvPr>
            <p:cNvSpPr/>
            <p:nvPr/>
          </p:nvSpPr>
          <p:spPr bwMode="auto">
            <a:xfrm>
              <a:off x="4351338" y="3762375"/>
              <a:ext cx="131763" cy="174625"/>
            </a:xfrm>
            <a:custGeom>
              <a:avLst/>
              <a:gdLst>
                <a:gd name="T0" fmla="*/ 0 w 40"/>
                <a:gd name="T1" fmla="*/ 0 h 53"/>
                <a:gd name="T2" fmla="*/ 20 w 40"/>
                <a:gd name="T3" fmla="*/ 0 h 53"/>
                <a:gd name="T4" fmla="*/ 40 w 40"/>
                <a:gd name="T5" fmla="*/ 16 h 53"/>
                <a:gd name="T6" fmla="*/ 20 w 40"/>
                <a:gd name="T7" fmla="*/ 32 h 53"/>
                <a:gd name="T8" fmla="*/ 12 w 40"/>
                <a:gd name="T9" fmla="*/ 32 h 53"/>
                <a:gd name="T10" fmla="*/ 12 w 40"/>
                <a:gd name="T11" fmla="*/ 53 h 53"/>
                <a:gd name="T12" fmla="*/ 0 w 40"/>
                <a:gd name="T13" fmla="*/ 53 h 53"/>
                <a:gd name="T14" fmla="*/ 0 w 40"/>
                <a:gd name="T15" fmla="*/ 0 h 53"/>
                <a:gd name="T16" fmla="*/ 12 w 40"/>
                <a:gd name="T17" fmla="*/ 22 h 53"/>
                <a:gd name="T18" fmla="*/ 19 w 40"/>
                <a:gd name="T19" fmla="*/ 22 h 53"/>
                <a:gd name="T20" fmla="*/ 28 w 40"/>
                <a:gd name="T21" fmla="*/ 16 h 53"/>
                <a:gd name="T22" fmla="*/ 18 w 40"/>
                <a:gd name="T23" fmla="*/ 10 h 53"/>
                <a:gd name="T24" fmla="*/ 12 w 40"/>
                <a:gd name="T25" fmla="*/ 10 h 53"/>
                <a:gd name="T26" fmla="*/ 12 w 40"/>
                <a:gd name="T27" fmla="*/ 2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53">
                  <a:moveTo>
                    <a:pt x="0" y="0"/>
                  </a:moveTo>
                  <a:cubicBezTo>
                    <a:pt x="20" y="0"/>
                    <a:pt x="20" y="0"/>
                    <a:pt x="20" y="0"/>
                  </a:cubicBezTo>
                  <a:cubicBezTo>
                    <a:pt x="31" y="0"/>
                    <a:pt x="40" y="3"/>
                    <a:pt x="40" y="16"/>
                  </a:cubicBezTo>
                  <a:cubicBezTo>
                    <a:pt x="40" y="28"/>
                    <a:pt x="31" y="32"/>
                    <a:pt x="20" y="32"/>
                  </a:cubicBezTo>
                  <a:cubicBezTo>
                    <a:pt x="12" y="32"/>
                    <a:pt x="12" y="32"/>
                    <a:pt x="12" y="32"/>
                  </a:cubicBezTo>
                  <a:cubicBezTo>
                    <a:pt x="12" y="53"/>
                    <a:pt x="12" y="53"/>
                    <a:pt x="12" y="53"/>
                  </a:cubicBezTo>
                  <a:cubicBezTo>
                    <a:pt x="0" y="53"/>
                    <a:pt x="0" y="53"/>
                    <a:pt x="0" y="53"/>
                  </a:cubicBezTo>
                  <a:lnTo>
                    <a:pt x="0" y="0"/>
                  </a:lnTo>
                  <a:close/>
                  <a:moveTo>
                    <a:pt x="12" y="22"/>
                  </a:moveTo>
                  <a:cubicBezTo>
                    <a:pt x="19" y="22"/>
                    <a:pt x="19" y="22"/>
                    <a:pt x="19" y="22"/>
                  </a:cubicBezTo>
                  <a:cubicBezTo>
                    <a:pt x="24" y="22"/>
                    <a:pt x="28" y="21"/>
                    <a:pt x="28" y="16"/>
                  </a:cubicBezTo>
                  <a:cubicBezTo>
                    <a:pt x="28" y="10"/>
                    <a:pt x="22" y="10"/>
                    <a:pt x="18" y="10"/>
                  </a:cubicBezTo>
                  <a:cubicBezTo>
                    <a:pt x="12" y="10"/>
                    <a:pt x="12" y="10"/>
                    <a:pt x="12" y="10"/>
                  </a:cubicBezTo>
                  <a:lnTo>
                    <a:pt x="12" y="22"/>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ïsḻîḍè">
              <a:extLst>
                <a:ext uri="{FF2B5EF4-FFF2-40B4-BE49-F238E27FC236}">
                  <a16:creationId xmlns:a16="http://schemas.microsoft.com/office/drawing/2014/main" id="{207AF294-9705-4B18-A0AA-9D7CAD2B34FB}"/>
                </a:ext>
              </a:extLst>
            </p:cNvPr>
            <p:cNvSpPr/>
            <p:nvPr/>
          </p:nvSpPr>
          <p:spPr bwMode="auto">
            <a:xfrm>
              <a:off x="4506913" y="3762375"/>
              <a:ext cx="155575" cy="174625"/>
            </a:xfrm>
            <a:custGeom>
              <a:avLst/>
              <a:gdLst>
                <a:gd name="T0" fmla="*/ 0 w 98"/>
                <a:gd name="T1" fmla="*/ 0 h 110"/>
                <a:gd name="T2" fmla="*/ 25 w 98"/>
                <a:gd name="T3" fmla="*/ 0 h 110"/>
                <a:gd name="T4" fmla="*/ 25 w 98"/>
                <a:gd name="T5" fmla="*/ 41 h 110"/>
                <a:gd name="T6" fmla="*/ 73 w 98"/>
                <a:gd name="T7" fmla="*/ 41 h 110"/>
                <a:gd name="T8" fmla="*/ 73 w 98"/>
                <a:gd name="T9" fmla="*/ 0 h 110"/>
                <a:gd name="T10" fmla="*/ 98 w 98"/>
                <a:gd name="T11" fmla="*/ 0 h 110"/>
                <a:gd name="T12" fmla="*/ 98 w 98"/>
                <a:gd name="T13" fmla="*/ 110 h 110"/>
                <a:gd name="T14" fmla="*/ 73 w 98"/>
                <a:gd name="T15" fmla="*/ 110 h 110"/>
                <a:gd name="T16" fmla="*/ 73 w 98"/>
                <a:gd name="T17" fmla="*/ 62 h 110"/>
                <a:gd name="T18" fmla="*/ 25 w 98"/>
                <a:gd name="T19" fmla="*/ 62 h 110"/>
                <a:gd name="T20" fmla="*/ 25 w 98"/>
                <a:gd name="T21" fmla="*/ 110 h 110"/>
                <a:gd name="T22" fmla="*/ 0 w 98"/>
                <a:gd name="T23" fmla="*/ 110 h 110"/>
                <a:gd name="T24" fmla="*/ 0 w 98"/>
                <a:gd name="T25"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110">
                  <a:moveTo>
                    <a:pt x="0" y="0"/>
                  </a:moveTo>
                  <a:lnTo>
                    <a:pt x="25" y="0"/>
                  </a:lnTo>
                  <a:lnTo>
                    <a:pt x="25" y="41"/>
                  </a:lnTo>
                  <a:lnTo>
                    <a:pt x="73" y="41"/>
                  </a:lnTo>
                  <a:lnTo>
                    <a:pt x="73" y="0"/>
                  </a:lnTo>
                  <a:lnTo>
                    <a:pt x="98" y="0"/>
                  </a:lnTo>
                  <a:lnTo>
                    <a:pt x="98" y="110"/>
                  </a:lnTo>
                  <a:lnTo>
                    <a:pt x="73" y="110"/>
                  </a:lnTo>
                  <a:lnTo>
                    <a:pt x="73" y="62"/>
                  </a:lnTo>
                  <a:lnTo>
                    <a:pt x="25" y="62"/>
                  </a:lnTo>
                  <a:lnTo>
                    <a:pt x="25" y="110"/>
                  </a:lnTo>
                  <a:lnTo>
                    <a:pt x="0" y="110"/>
                  </a:lnTo>
                  <a:lnTo>
                    <a:pt x="0" y="0"/>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î$lïḋé">
              <a:extLst>
                <a:ext uri="{FF2B5EF4-FFF2-40B4-BE49-F238E27FC236}">
                  <a16:creationId xmlns:a16="http://schemas.microsoft.com/office/drawing/2014/main" id="{97CAEBF7-F51A-4152-AB1C-ADC63638297F}"/>
                </a:ext>
              </a:extLst>
            </p:cNvPr>
            <p:cNvSpPr/>
            <p:nvPr/>
          </p:nvSpPr>
          <p:spPr bwMode="auto">
            <a:xfrm>
              <a:off x="4699001" y="3762375"/>
              <a:ext cx="131763" cy="174625"/>
            </a:xfrm>
            <a:custGeom>
              <a:avLst/>
              <a:gdLst>
                <a:gd name="T0" fmla="*/ 0 w 40"/>
                <a:gd name="T1" fmla="*/ 0 h 53"/>
                <a:gd name="T2" fmla="*/ 20 w 40"/>
                <a:gd name="T3" fmla="*/ 0 h 53"/>
                <a:gd name="T4" fmla="*/ 40 w 40"/>
                <a:gd name="T5" fmla="*/ 16 h 53"/>
                <a:gd name="T6" fmla="*/ 20 w 40"/>
                <a:gd name="T7" fmla="*/ 32 h 53"/>
                <a:gd name="T8" fmla="*/ 11 w 40"/>
                <a:gd name="T9" fmla="*/ 32 h 53"/>
                <a:gd name="T10" fmla="*/ 11 w 40"/>
                <a:gd name="T11" fmla="*/ 53 h 53"/>
                <a:gd name="T12" fmla="*/ 0 w 40"/>
                <a:gd name="T13" fmla="*/ 53 h 53"/>
                <a:gd name="T14" fmla="*/ 0 w 40"/>
                <a:gd name="T15" fmla="*/ 0 h 53"/>
                <a:gd name="T16" fmla="*/ 11 w 40"/>
                <a:gd name="T17" fmla="*/ 22 h 53"/>
                <a:gd name="T18" fmla="*/ 19 w 40"/>
                <a:gd name="T19" fmla="*/ 22 h 53"/>
                <a:gd name="T20" fmla="*/ 28 w 40"/>
                <a:gd name="T21" fmla="*/ 16 h 53"/>
                <a:gd name="T22" fmla="*/ 18 w 40"/>
                <a:gd name="T23" fmla="*/ 10 h 53"/>
                <a:gd name="T24" fmla="*/ 11 w 40"/>
                <a:gd name="T25" fmla="*/ 10 h 53"/>
                <a:gd name="T26" fmla="*/ 11 w 40"/>
                <a:gd name="T27" fmla="*/ 2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53">
                  <a:moveTo>
                    <a:pt x="0" y="0"/>
                  </a:moveTo>
                  <a:cubicBezTo>
                    <a:pt x="20" y="0"/>
                    <a:pt x="20" y="0"/>
                    <a:pt x="20" y="0"/>
                  </a:cubicBezTo>
                  <a:cubicBezTo>
                    <a:pt x="31" y="0"/>
                    <a:pt x="40" y="3"/>
                    <a:pt x="40" y="16"/>
                  </a:cubicBezTo>
                  <a:cubicBezTo>
                    <a:pt x="40" y="28"/>
                    <a:pt x="31" y="32"/>
                    <a:pt x="20" y="32"/>
                  </a:cubicBezTo>
                  <a:cubicBezTo>
                    <a:pt x="11" y="32"/>
                    <a:pt x="11" y="32"/>
                    <a:pt x="11" y="32"/>
                  </a:cubicBezTo>
                  <a:cubicBezTo>
                    <a:pt x="11" y="53"/>
                    <a:pt x="11" y="53"/>
                    <a:pt x="11" y="53"/>
                  </a:cubicBezTo>
                  <a:cubicBezTo>
                    <a:pt x="0" y="53"/>
                    <a:pt x="0" y="53"/>
                    <a:pt x="0" y="53"/>
                  </a:cubicBezTo>
                  <a:lnTo>
                    <a:pt x="0" y="0"/>
                  </a:lnTo>
                  <a:close/>
                  <a:moveTo>
                    <a:pt x="11" y="22"/>
                  </a:moveTo>
                  <a:cubicBezTo>
                    <a:pt x="19" y="22"/>
                    <a:pt x="19" y="22"/>
                    <a:pt x="19" y="22"/>
                  </a:cubicBezTo>
                  <a:cubicBezTo>
                    <a:pt x="23" y="22"/>
                    <a:pt x="28" y="21"/>
                    <a:pt x="28" y="16"/>
                  </a:cubicBezTo>
                  <a:cubicBezTo>
                    <a:pt x="28" y="10"/>
                    <a:pt x="22" y="10"/>
                    <a:pt x="18" y="10"/>
                  </a:cubicBezTo>
                  <a:cubicBezTo>
                    <a:pt x="11" y="10"/>
                    <a:pt x="11" y="10"/>
                    <a:pt x="11" y="10"/>
                  </a:cubicBezTo>
                  <a:lnTo>
                    <a:pt x="11" y="22"/>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iŝļiḍê">
              <a:extLst>
                <a:ext uri="{FF2B5EF4-FFF2-40B4-BE49-F238E27FC236}">
                  <a16:creationId xmlns:a16="http://schemas.microsoft.com/office/drawing/2014/main" id="{2C51A41C-E61C-4E50-B1B3-F192BD5F7A69}"/>
                </a:ext>
              </a:extLst>
            </p:cNvPr>
            <p:cNvSpPr/>
            <p:nvPr/>
          </p:nvSpPr>
          <p:spPr bwMode="auto">
            <a:xfrm>
              <a:off x="7104063" y="3517900"/>
              <a:ext cx="642938" cy="642938"/>
            </a:xfrm>
            <a:prstGeom prst="ellipse">
              <a:avLst/>
            </a:pr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iSľîḋè">
              <a:extLst>
                <a:ext uri="{FF2B5EF4-FFF2-40B4-BE49-F238E27FC236}">
                  <a16:creationId xmlns:a16="http://schemas.microsoft.com/office/drawing/2014/main" id="{E2C69FE0-A7E1-41D6-B60C-7B73D9A601C4}"/>
                </a:ext>
              </a:extLst>
            </p:cNvPr>
            <p:cNvSpPr/>
            <p:nvPr/>
          </p:nvSpPr>
          <p:spPr bwMode="auto">
            <a:xfrm>
              <a:off x="7027863" y="3452812"/>
              <a:ext cx="400050" cy="784225"/>
            </a:xfrm>
            <a:custGeom>
              <a:avLst/>
              <a:gdLst>
                <a:gd name="T0" fmla="*/ 2 w 121"/>
                <a:gd name="T1" fmla="*/ 117 h 238"/>
                <a:gd name="T2" fmla="*/ 0 w 121"/>
                <a:gd name="T3" fmla="*/ 117 h 238"/>
                <a:gd name="T4" fmla="*/ 0 w 121"/>
                <a:gd name="T5" fmla="*/ 118 h 238"/>
                <a:gd name="T6" fmla="*/ 71 w 121"/>
                <a:gd name="T7" fmla="*/ 228 h 238"/>
                <a:gd name="T8" fmla="*/ 120 w 121"/>
                <a:gd name="T9" fmla="*/ 238 h 238"/>
                <a:gd name="T10" fmla="*/ 121 w 121"/>
                <a:gd name="T11" fmla="*/ 237 h 238"/>
                <a:gd name="T12" fmla="*/ 120 w 121"/>
                <a:gd name="T13" fmla="*/ 236 h 238"/>
                <a:gd name="T14" fmla="*/ 72 w 121"/>
                <a:gd name="T15" fmla="*/ 226 h 238"/>
                <a:gd name="T16" fmla="*/ 2 w 121"/>
                <a:gd name="T17" fmla="*/ 118 h 238"/>
                <a:gd name="T18" fmla="*/ 2 w 121"/>
                <a:gd name="T19" fmla="*/ 117 h 238"/>
                <a:gd name="T20" fmla="*/ 4 w 121"/>
                <a:gd name="T21" fmla="*/ 95 h 238"/>
                <a:gd name="T22" fmla="*/ 2 w 121"/>
                <a:gd name="T23" fmla="*/ 95 h 238"/>
                <a:gd name="T24" fmla="*/ 0 w 121"/>
                <a:gd name="T25" fmla="*/ 114 h 238"/>
                <a:gd name="T26" fmla="*/ 2 w 121"/>
                <a:gd name="T27" fmla="*/ 114 h 238"/>
                <a:gd name="T28" fmla="*/ 4 w 121"/>
                <a:gd name="T29" fmla="*/ 95 h 238"/>
                <a:gd name="T30" fmla="*/ 92 w 121"/>
                <a:gd name="T31" fmla="*/ 0 h 238"/>
                <a:gd name="T32" fmla="*/ 91 w 121"/>
                <a:gd name="T33" fmla="*/ 0 h 238"/>
                <a:gd name="T34" fmla="*/ 2 w 121"/>
                <a:gd name="T35" fmla="*/ 93 h 238"/>
                <a:gd name="T36" fmla="*/ 4 w 121"/>
                <a:gd name="T37" fmla="*/ 93 h 238"/>
                <a:gd name="T38" fmla="*/ 92 w 121"/>
                <a:gd name="T39" fmla="*/ 2 h 238"/>
                <a:gd name="T40" fmla="*/ 93 w 121"/>
                <a:gd name="T41" fmla="*/ 1 h 238"/>
                <a:gd name="T42" fmla="*/ 92 w 121"/>
                <a:gd name="T43"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1" h="238">
                  <a:moveTo>
                    <a:pt x="2" y="117"/>
                  </a:moveTo>
                  <a:cubicBezTo>
                    <a:pt x="0" y="117"/>
                    <a:pt x="0" y="117"/>
                    <a:pt x="0" y="117"/>
                  </a:cubicBezTo>
                  <a:cubicBezTo>
                    <a:pt x="0" y="117"/>
                    <a:pt x="0" y="117"/>
                    <a:pt x="0" y="118"/>
                  </a:cubicBezTo>
                  <a:cubicBezTo>
                    <a:pt x="0" y="167"/>
                    <a:pt x="29" y="209"/>
                    <a:pt x="71" y="228"/>
                  </a:cubicBezTo>
                  <a:cubicBezTo>
                    <a:pt x="86" y="235"/>
                    <a:pt x="103" y="238"/>
                    <a:pt x="120" y="238"/>
                  </a:cubicBezTo>
                  <a:cubicBezTo>
                    <a:pt x="121" y="238"/>
                    <a:pt x="121" y="238"/>
                    <a:pt x="121" y="237"/>
                  </a:cubicBezTo>
                  <a:cubicBezTo>
                    <a:pt x="121" y="237"/>
                    <a:pt x="121" y="236"/>
                    <a:pt x="120" y="236"/>
                  </a:cubicBezTo>
                  <a:cubicBezTo>
                    <a:pt x="103" y="236"/>
                    <a:pt x="87" y="233"/>
                    <a:pt x="72" y="226"/>
                  </a:cubicBezTo>
                  <a:cubicBezTo>
                    <a:pt x="31" y="208"/>
                    <a:pt x="2" y="166"/>
                    <a:pt x="2" y="118"/>
                  </a:cubicBezTo>
                  <a:cubicBezTo>
                    <a:pt x="2" y="117"/>
                    <a:pt x="2" y="117"/>
                    <a:pt x="2" y="117"/>
                  </a:cubicBezTo>
                  <a:moveTo>
                    <a:pt x="4" y="95"/>
                  </a:moveTo>
                  <a:cubicBezTo>
                    <a:pt x="2" y="95"/>
                    <a:pt x="2" y="95"/>
                    <a:pt x="2" y="95"/>
                  </a:cubicBezTo>
                  <a:cubicBezTo>
                    <a:pt x="1" y="101"/>
                    <a:pt x="0" y="108"/>
                    <a:pt x="0" y="114"/>
                  </a:cubicBezTo>
                  <a:cubicBezTo>
                    <a:pt x="2" y="114"/>
                    <a:pt x="2" y="114"/>
                    <a:pt x="2" y="114"/>
                  </a:cubicBezTo>
                  <a:cubicBezTo>
                    <a:pt x="2" y="108"/>
                    <a:pt x="3" y="101"/>
                    <a:pt x="4" y="95"/>
                  </a:cubicBezTo>
                  <a:moveTo>
                    <a:pt x="92" y="0"/>
                  </a:moveTo>
                  <a:cubicBezTo>
                    <a:pt x="91" y="0"/>
                    <a:pt x="91" y="0"/>
                    <a:pt x="91" y="0"/>
                  </a:cubicBezTo>
                  <a:cubicBezTo>
                    <a:pt x="46" y="11"/>
                    <a:pt x="12" y="48"/>
                    <a:pt x="2" y="93"/>
                  </a:cubicBezTo>
                  <a:cubicBezTo>
                    <a:pt x="4" y="93"/>
                    <a:pt x="4" y="93"/>
                    <a:pt x="4" y="93"/>
                  </a:cubicBezTo>
                  <a:cubicBezTo>
                    <a:pt x="14" y="49"/>
                    <a:pt x="48" y="13"/>
                    <a:pt x="92" y="2"/>
                  </a:cubicBezTo>
                  <a:cubicBezTo>
                    <a:pt x="92" y="2"/>
                    <a:pt x="93" y="2"/>
                    <a:pt x="93" y="1"/>
                  </a:cubicBezTo>
                  <a:cubicBezTo>
                    <a:pt x="92" y="1"/>
                    <a:pt x="92" y="0"/>
                    <a:pt x="92" y="0"/>
                  </a:cubicBezTo>
                </a:path>
              </a:pathLst>
            </a:custGeom>
            <a:solidFill>
              <a:srgbClr val="B0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iśļîḓe">
              <a:extLst>
                <a:ext uri="{FF2B5EF4-FFF2-40B4-BE49-F238E27FC236}">
                  <a16:creationId xmlns:a16="http://schemas.microsoft.com/office/drawing/2014/main" id="{6D533FC3-BF1E-4E53-9705-594008EAF1A4}"/>
                </a:ext>
              </a:extLst>
            </p:cNvPr>
            <p:cNvSpPr/>
            <p:nvPr/>
          </p:nvSpPr>
          <p:spPr bwMode="auto">
            <a:xfrm>
              <a:off x="7034213" y="3759200"/>
              <a:ext cx="7938" cy="6350"/>
            </a:xfrm>
            <a:custGeom>
              <a:avLst/>
              <a:gdLst>
                <a:gd name="T0" fmla="*/ 2 w 2"/>
                <a:gd name="T1" fmla="*/ 0 h 2"/>
                <a:gd name="T2" fmla="*/ 0 w 2"/>
                <a:gd name="T3" fmla="*/ 0 h 2"/>
                <a:gd name="T4" fmla="*/ 0 w 2"/>
                <a:gd name="T5" fmla="*/ 2 h 2"/>
                <a:gd name="T6" fmla="*/ 2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0" y="0"/>
                    <a:pt x="0" y="0"/>
                    <a:pt x="0" y="0"/>
                  </a:cubicBezTo>
                  <a:cubicBezTo>
                    <a:pt x="0" y="1"/>
                    <a:pt x="0" y="2"/>
                    <a:pt x="0" y="2"/>
                  </a:cubicBezTo>
                  <a:cubicBezTo>
                    <a:pt x="2" y="2"/>
                    <a:pt x="2" y="2"/>
                    <a:pt x="2" y="2"/>
                  </a:cubicBezTo>
                  <a:cubicBezTo>
                    <a:pt x="2" y="2"/>
                    <a:pt x="2" y="1"/>
                    <a:pt x="2"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íŝľîdè">
              <a:extLst>
                <a:ext uri="{FF2B5EF4-FFF2-40B4-BE49-F238E27FC236}">
                  <a16:creationId xmlns:a16="http://schemas.microsoft.com/office/drawing/2014/main" id="{2DFE6C03-E66A-4973-A324-393226041DFA}"/>
                </a:ext>
              </a:extLst>
            </p:cNvPr>
            <p:cNvSpPr/>
            <p:nvPr/>
          </p:nvSpPr>
          <p:spPr bwMode="auto">
            <a:xfrm>
              <a:off x="7027863" y="3827462"/>
              <a:ext cx="6350" cy="11113"/>
            </a:xfrm>
            <a:custGeom>
              <a:avLst/>
              <a:gdLst>
                <a:gd name="T0" fmla="*/ 2 w 2"/>
                <a:gd name="T1" fmla="*/ 0 h 3"/>
                <a:gd name="T2" fmla="*/ 0 w 2"/>
                <a:gd name="T3" fmla="*/ 0 h 3"/>
                <a:gd name="T4" fmla="*/ 0 w 2"/>
                <a:gd name="T5" fmla="*/ 3 h 3"/>
                <a:gd name="T6" fmla="*/ 2 w 2"/>
                <a:gd name="T7" fmla="*/ 3 h 3"/>
                <a:gd name="T8" fmla="*/ 2 w 2"/>
                <a:gd name="T9" fmla="*/ 0 h 3"/>
              </a:gdLst>
              <a:ahLst/>
              <a:cxnLst>
                <a:cxn ang="0">
                  <a:pos x="T0" y="T1"/>
                </a:cxn>
                <a:cxn ang="0">
                  <a:pos x="T2" y="T3"/>
                </a:cxn>
                <a:cxn ang="0">
                  <a:pos x="T4" y="T5"/>
                </a:cxn>
                <a:cxn ang="0">
                  <a:pos x="T6" y="T7"/>
                </a:cxn>
                <a:cxn ang="0">
                  <a:pos x="T8" y="T9"/>
                </a:cxn>
              </a:cxnLst>
              <a:rect l="0" t="0" r="r" b="b"/>
              <a:pathLst>
                <a:path w="2" h="3">
                  <a:moveTo>
                    <a:pt x="2" y="0"/>
                  </a:moveTo>
                  <a:cubicBezTo>
                    <a:pt x="0" y="0"/>
                    <a:pt x="0" y="0"/>
                    <a:pt x="0" y="0"/>
                  </a:cubicBezTo>
                  <a:cubicBezTo>
                    <a:pt x="0" y="1"/>
                    <a:pt x="0" y="2"/>
                    <a:pt x="0" y="3"/>
                  </a:cubicBezTo>
                  <a:cubicBezTo>
                    <a:pt x="2" y="3"/>
                    <a:pt x="2" y="3"/>
                    <a:pt x="2" y="3"/>
                  </a:cubicBezTo>
                  <a:cubicBezTo>
                    <a:pt x="2" y="2"/>
                    <a:pt x="2" y="1"/>
                    <a:pt x="2"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îśḷiḓe">
              <a:extLst>
                <a:ext uri="{FF2B5EF4-FFF2-40B4-BE49-F238E27FC236}">
                  <a16:creationId xmlns:a16="http://schemas.microsoft.com/office/drawing/2014/main" id="{BEDB82F9-44CB-4F74-B14A-AC8F2A9462A9}"/>
                </a:ext>
              </a:extLst>
            </p:cNvPr>
            <p:cNvSpPr/>
            <p:nvPr/>
          </p:nvSpPr>
          <p:spPr bwMode="auto">
            <a:xfrm>
              <a:off x="7054851" y="3468687"/>
              <a:ext cx="742950" cy="741363"/>
            </a:xfrm>
            <a:custGeom>
              <a:avLst/>
              <a:gdLst>
                <a:gd name="T0" fmla="*/ 171 w 225"/>
                <a:gd name="T1" fmla="*/ 17 h 225"/>
                <a:gd name="T2" fmla="*/ 171 w 225"/>
                <a:gd name="T3" fmla="*/ 19 h 225"/>
                <a:gd name="T4" fmla="*/ 191 w 225"/>
                <a:gd name="T5" fmla="*/ 35 h 225"/>
                <a:gd name="T6" fmla="*/ 223 w 225"/>
                <a:gd name="T7" fmla="*/ 113 h 225"/>
                <a:gd name="T8" fmla="*/ 191 w 225"/>
                <a:gd name="T9" fmla="*/ 191 h 225"/>
                <a:gd name="T10" fmla="*/ 112 w 225"/>
                <a:gd name="T11" fmla="*/ 223 h 225"/>
                <a:gd name="T12" fmla="*/ 34 w 225"/>
                <a:gd name="T13" fmla="*/ 191 h 225"/>
                <a:gd name="T14" fmla="*/ 2 w 225"/>
                <a:gd name="T15" fmla="*/ 113 h 225"/>
                <a:gd name="T16" fmla="*/ 1 w 225"/>
                <a:gd name="T17" fmla="*/ 112 h 225"/>
                <a:gd name="T18" fmla="*/ 0 w 225"/>
                <a:gd name="T19" fmla="*/ 113 h 225"/>
                <a:gd name="T20" fmla="*/ 112 w 225"/>
                <a:gd name="T21" fmla="*/ 225 h 225"/>
                <a:gd name="T22" fmla="*/ 225 w 225"/>
                <a:gd name="T23" fmla="*/ 113 h 225"/>
                <a:gd name="T24" fmla="*/ 171 w 225"/>
                <a:gd name="T25" fmla="*/ 17 h 225"/>
                <a:gd name="T26" fmla="*/ 151 w 225"/>
                <a:gd name="T27" fmla="*/ 7 h 225"/>
                <a:gd name="T28" fmla="*/ 151 w 225"/>
                <a:gd name="T29" fmla="*/ 9 h 225"/>
                <a:gd name="T30" fmla="*/ 169 w 225"/>
                <a:gd name="T31" fmla="*/ 18 h 225"/>
                <a:gd name="T32" fmla="*/ 169 w 225"/>
                <a:gd name="T33" fmla="*/ 15 h 225"/>
                <a:gd name="T34" fmla="*/ 151 w 225"/>
                <a:gd name="T35" fmla="*/ 7 h 225"/>
                <a:gd name="T36" fmla="*/ 112 w 225"/>
                <a:gd name="T37" fmla="*/ 0 h 225"/>
                <a:gd name="T38" fmla="*/ 111 w 225"/>
                <a:gd name="T39" fmla="*/ 1 h 225"/>
                <a:gd name="T40" fmla="*/ 112 w 225"/>
                <a:gd name="T41" fmla="*/ 2 h 225"/>
                <a:gd name="T42" fmla="*/ 149 w 225"/>
                <a:gd name="T43" fmla="*/ 8 h 225"/>
                <a:gd name="T44" fmla="*/ 149 w 225"/>
                <a:gd name="T45" fmla="*/ 6 h 225"/>
                <a:gd name="T46" fmla="*/ 112 w 225"/>
                <a:gd name="T47"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5" h="225">
                  <a:moveTo>
                    <a:pt x="171" y="17"/>
                  </a:moveTo>
                  <a:cubicBezTo>
                    <a:pt x="171" y="19"/>
                    <a:pt x="171" y="19"/>
                    <a:pt x="171" y="19"/>
                  </a:cubicBezTo>
                  <a:cubicBezTo>
                    <a:pt x="178" y="23"/>
                    <a:pt x="185" y="29"/>
                    <a:pt x="191" y="35"/>
                  </a:cubicBezTo>
                  <a:cubicBezTo>
                    <a:pt x="211" y="55"/>
                    <a:pt x="223" y="82"/>
                    <a:pt x="223" y="113"/>
                  </a:cubicBezTo>
                  <a:cubicBezTo>
                    <a:pt x="223" y="143"/>
                    <a:pt x="211" y="171"/>
                    <a:pt x="191" y="191"/>
                  </a:cubicBezTo>
                  <a:cubicBezTo>
                    <a:pt x="171" y="211"/>
                    <a:pt x="143" y="223"/>
                    <a:pt x="112" y="223"/>
                  </a:cubicBezTo>
                  <a:cubicBezTo>
                    <a:pt x="82" y="223"/>
                    <a:pt x="54" y="211"/>
                    <a:pt x="34" y="191"/>
                  </a:cubicBezTo>
                  <a:cubicBezTo>
                    <a:pt x="14" y="171"/>
                    <a:pt x="2" y="143"/>
                    <a:pt x="2" y="113"/>
                  </a:cubicBezTo>
                  <a:cubicBezTo>
                    <a:pt x="2" y="112"/>
                    <a:pt x="1" y="112"/>
                    <a:pt x="1" y="112"/>
                  </a:cubicBezTo>
                  <a:cubicBezTo>
                    <a:pt x="0" y="112"/>
                    <a:pt x="0" y="112"/>
                    <a:pt x="0" y="113"/>
                  </a:cubicBezTo>
                  <a:cubicBezTo>
                    <a:pt x="0" y="175"/>
                    <a:pt x="50" y="225"/>
                    <a:pt x="112" y="225"/>
                  </a:cubicBezTo>
                  <a:cubicBezTo>
                    <a:pt x="175" y="225"/>
                    <a:pt x="225" y="175"/>
                    <a:pt x="225" y="113"/>
                  </a:cubicBezTo>
                  <a:cubicBezTo>
                    <a:pt x="225" y="72"/>
                    <a:pt x="203" y="36"/>
                    <a:pt x="171" y="17"/>
                  </a:cubicBezTo>
                  <a:moveTo>
                    <a:pt x="151" y="7"/>
                  </a:moveTo>
                  <a:cubicBezTo>
                    <a:pt x="151" y="9"/>
                    <a:pt x="151" y="9"/>
                    <a:pt x="151" y="9"/>
                  </a:cubicBezTo>
                  <a:cubicBezTo>
                    <a:pt x="157" y="11"/>
                    <a:pt x="163" y="14"/>
                    <a:pt x="169" y="18"/>
                  </a:cubicBezTo>
                  <a:cubicBezTo>
                    <a:pt x="169" y="15"/>
                    <a:pt x="169" y="15"/>
                    <a:pt x="169" y="15"/>
                  </a:cubicBezTo>
                  <a:cubicBezTo>
                    <a:pt x="163" y="12"/>
                    <a:pt x="157" y="9"/>
                    <a:pt x="151" y="7"/>
                  </a:cubicBezTo>
                  <a:moveTo>
                    <a:pt x="112" y="0"/>
                  </a:moveTo>
                  <a:cubicBezTo>
                    <a:pt x="112" y="0"/>
                    <a:pt x="111" y="1"/>
                    <a:pt x="111" y="1"/>
                  </a:cubicBezTo>
                  <a:cubicBezTo>
                    <a:pt x="111" y="2"/>
                    <a:pt x="112" y="2"/>
                    <a:pt x="112" y="2"/>
                  </a:cubicBezTo>
                  <a:cubicBezTo>
                    <a:pt x="125" y="2"/>
                    <a:pt x="137" y="4"/>
                    <a:pt x="149" y="8"/>
                  </a:cubicBezTo>
                  <a:cubicBezTo>
                    <a:pt x="149" y="6"/>
                    <a:pt x="149" y="6"/>
                    <a:pt x="149" y="6"/>
                  </a:cubicBezTo>
                  <a:cubicBezTo>
                    <a:pt x="137" y="2"/>
                    <a:pt x="125" y="0"/>
                    <a:pt x="112" y="0"/>
                  </a:cubicBezTo>
                </a:path>
              </a:pathLst>
            </a:custGeom>
            <a:solidFill>
              <a:srgbClr val="FF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îŝḻíḓê">
              <a:extLst>
                <a:ext uri="{FF2B5EF4-FFF2-40B4-BE49-F238E27FC236}">
                  <a16:creationId xmlns:a16="http://schemas.microsoft.com/office/drawing/2014/main" id="{1BAD18CB-9B4B-45EF-B386-8AAFD9EACB2F}"/>
                </a:ext>
              </a:extLst>
            </p:cNvPr>
            <p:cNvSpPr/>
            <p:nvPr/>
          </p:nvSpPr>
          <p:spPr bwMode="auto">
            <a:xfrm>
              <a:off x="7546976" y="3487737"/>
              <a:ext cx="6350" cy="11113"/>
            </a:xfrm>
            <a:custGeom>
              <a:avLst/>
              <a:gdLst>
                <a:gd name="T0" fmla="*/ 0 w 2"/>
                <a:gd name="T1" fmla="*/ 0 h 3"/>
                <a:gd name="T2" fmla="*/ 0 w 2"/>
                <a:gd name="T3" fmla="*/ 2 h 3"/>
                <a:gd name="T4" fmla="*/ 2 w 2"/>
                <a:gd name="T5" fmla="*/ 3 h 3"/>
                <a:gd name="T6" fmla="*/ 2 w 2"/>
                <a:gd name="T7" fmla="*/ 1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2"/>
                    <a:pt x="0" y="2"/>
                    <a:pt x="0" y="2"/>
                  </a:cubicBezTo>
                  <a:cubicBezTo>
                    <a:pt x="1" y="3"/>
                    <a:pt x="1" y="3"/>
                    <a:pt x="2" y="3"/>
                  </a:cubicBezTo>
                  <a:cubicBezTo>
                    <a:pt x="2" y="1"/>
                    <a:pt x="2" y="1"/>
                    <a:pt x="2" y="1"/>
                  </a:cubicBezTo>
                  <a:cubicBezTo>
                    <a:pt x="1" y="1"/>
                    <a:pt x="1" y="0"/>
                    <a:pt x="0"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íṥļïďe">
              <a:extLst>
                <a:ext uri="{FF2B5EF4-FFF2-40B4-BE49-F238E27FC236}">
                  <a16:creationId xmlns:a16="http://schemas.microsoft.com/office/drawing/2014/main" id="{D8F4F69B-042D-4877-A1F9-7AEE0E6E3260}"/>
                </a:ext>
              </a:extLst>
            </p:cNvPr>
            <p:cNvSpPr/>
            <p:nvPr/>
          </p:nvSpPr>
          <p:spPr bwMode="auto">
            <a:xfrm>
              <a:off x="7612063" y="3517900"/>
              <a:ext cx="6350" cy="12700"/>
            </a:xfrm>
            <a:custGeom>
              <a:avLst/>
              <a:gdLst>
                <a:gd name="T0" fmla="*/ 0 w 2"/>
                <a:gd name="T1" fmla="*/ 0 h 4"/>
                <a:gd name="T2" fmla="*/ 0 w 2"/>
                <a:gd name="T3" fmla="*/ 3 h 4"/>
                <a:gd name="T4" fmla="*/ 2 w 2"/>
                <a:gd name="T5" fmla="*/ 4 h 4"/>
                <a:gd name="T6" fmla="*/ 2 w 2"/>
                <a:gd name="T7" fmla="*/ 2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cubicBezTo>
                    <a:pt x="0" y="3"/>
                    <a:pt x="0" y="3"/>
                    <a:pt x="0" y="3"/>
                  </a:cubicBezTo>
                  <a:cubicBezTo>
                    <a:pt x="0" y="3"/>
                    <a:pt x="1" y="4"/>
                    <a:pt x="2" y="4"/>
                  </a:cubicBezTo>
                  <a:cubicBezTo>
                    <a:pt x="2" y="2"/>
                    <a:pt x="2" y="2"/>
                    <a:pt x="2" y="2"/>
                  </a:cubicBezTo>
                  <a:cubicBezTo>
                    <a:pt x="1" y="1"/>
                    <a:pt x="0" y="1"/>
                    <a:pt x="0"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ïSḻíḍe">
              <a:extLst>
                <a:ext uri="{FF2B5EF4-FFF2-40B4-BE49-F238E27FC236}">
                  <a16:creationId xmlns:a16="http://schemas.microsoft.com/office/drawing/2014/main" id="{5C2960EB-DCC6-4ABF-AF7E-A2CEA7E8A63B}"/>
                </a:ext>
              </a:extLst>
            </p:cNvPr>
            <p:cNvSpPr/>
            <p:nvPr/>
          </p:nvSpPr>
          <p:spPr bwMode="auto">
            <a:xfrm>
              <a:off x="7073901" y="3492500"/>
              <a:ext cx="703263" cy="698500"/>
            </a:xfrm>
            <a:custGeom>
              <a:avLst/>
              <a:gdLst>
                <a:gd name="T0" fmla="*/ 9 w 213"/>
                <a:gd name="T1" fmla="*/ 105 h 212"/>
                <a:gd name="T2" fmla="*/ 0 w 213"/>
                <a:gd name="T3" fmla="*/ 105 h 212"/>
                <a:gd name="T4" fmla="*/ 0 w 213"/>
                <a:gd name="T5" fmla="*/ 106 h 212"/>
                <a:gd name="T6" fmla="*/ 106 w 213"/>
                <a:gd name="T7" fmla="*/ 212 h 212"/>
                <a:gd name="T8" fmla="*/ 213 w 213"/>
                <a:gd name="T9" fmla="*/ 106 h 212"/>
                <a:gd name="T10" fmla="*/ 204 w 213"/>
                <a:gd name="T11" fmla="*/ 106 h 212"/>
                <a:gd name="T12" fmla="*/ 204 w 213"/>
                <a:gd name="T13" fmla="*/ 106 h 212"/>
                <a:gd name="T14" fmla="*/ 106 w 213"/>
                <a:gd name="T15" fmla="*/ 203 h 212"/>
                <a:gd name="T16" fmla="*/ 9 w 213"/>
                <a:gd name="T17" fmla="*/ 106 h 212"/>
                <a:gd name="T18" fmla="*/ 9 w 213"/>
                <a:gd name="T19" fmla="*/ 105 h 212"/>
                <a:gd name="T20" fmla="*/ 11 w 213"/>
                <a:gd name="T21" fmla="*/ 83 h 212"/>
                <a:gd name="T22" fmla="*/ 3 w 213"/>
                <a:gd name="T23" fmla="*/ 83 h 212"/>
                <a:gd name="T24" fmla="*/ 0 w 213"/>
                <a:gd name="T25" fmla="*/ 102 h 212"/>
                <a:gd name="T26" fmla="*/ 9 w 213"/>
                <a:gd name="T27" fmla="*/ 102 h 212"/>
                <a:gd name="T28" fmla="*/ 11 w 213"/>
                <a:gd name="T29" fmla="*/ 83 h 212"/>
                <a:gd name="T30" fmla="*/ 165 w 213"/>
                <a:gd name="T31" fmla="*/ 17 h 212"/>
                <a:gd name="T32" fmla="*/ 165 w 213"/>
                <a:gd name="T33" fmla="*/ 27 h 212"/>
                <a:gd name="T34" fmla="*/ 204 w 213"/>
                <a:gd name="T35" fmla="*/ 106 h 212"/>
                <a:gd name="T36" fmla="*/ 204 w 213"/>
                <a:gd name="T37" fmla="*/ 106 h 212"/>
                <a:gd name="T38" fmla="*/ 213 w 213"/>
                <a:gd name="T39" fmla="*/ 106 h 212"/>
                <a:gd name="T40" fmla="*/ 213 w 213"/>
                <a:gd name="T41" fmla="*/ 106 h 212"/>
                <a:gd name="T42" fmla="*/ 165 w 213"/>
                <a:gd name="T43" fmla="*/ 17 h 212"/>
                <a:gd name="T44" fmla="*/ 145 w 213"/>
                <a:gd name="T45" fmla="*/ 7 h 212"/>
                <a:gd name="T46" fmla="*/ 145 w 213"/>
                <a:gd name="T47" fmla="*/ 16 h 212"/>
                <a:gd name="T48" fmla="*/ 163 w 213"/>
                <a:gd name="T49" fmla="*/ 26 h 212"/>
                <a:gd name="T50" fmla="*/ 163 w 213"/>
                <a:gd name="T51" fmla="*/ 16 h 212"/>
                <a:gd name="T52" fmla="*/ 145 w 213"/>
                <a:gd name="T53" fmla="*/ 7 h 212"/>
                <a:gd name="T54" fmla="*/ 106 w 213"/>
                <a:gd name="T55" fmla="*/ 0 h 212"/>
                <a:gd name="T56" fmla="*/ 3 w 213"/>
                <a:gd name="T57" fmla="*/ 81 h 212"/>
                <a:gd name="T58" fmla="*/ 12 w 213"/>
                <a:gd name="T59" fmla="*/ 81 h 212"/>
                <a:gd name="T60" fmla="*/ 106 w 213"/>
                <a:gd name="T61" fmla="*/ 8 h 212"/>
                <a:gd name="T62" fmla="*/ 143 w 213"/>
                <a:gd name="T63" fmla="*/ 15 h 212"/>
                <a:gd name="T64" fmla="*/ 143 w 213"/>
                <a:gd name="T65" fmla="*/ 6 h 212"/>
                <a:gd name="T66" fmla="*/ 106 w 213"/>
                <a:gd name="T67" fmla="*/ 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3" h="212">
                  <a:moveTo>
                    <a:pt x="9" y="105"/>
                  </a:moveTo>
                  <a:cubicBezTo>
                    <a:pt x="0" y="105"/>
                    <a:pt x="0" y="105"/>
                    <a:pt x="0" y="105"/>
                  </a:cubicBezTo>
                  <a:cubicBezTo>
                    <a:pt x="0" y="105"/>
                    <a:pt x="0" y="105"/>
                    <a:pt x="0" y="106"/>
                  </a:cubicBezTo>
                  <a:cubicBezTo>
                    <a:pt x="0" y="164"/>
                    <a:pt x="48" y="212"/>
                    <a:pt x="106" y="212"/>
                  </a:cubicBezTo>
                  <a:cubicBezTo>
                    <a:pt x="165" y="212"/>
                    <a:pt x="213" y="164"/>
                    <a:pt x="213" y="106"/>
                  </a:cubicBezTo>
                  <a:cubicBezTo>
                    <a:pt x="204" y="106"/>
                    <a:pt x="204" y="106"/>
                    <a:pt x="204" y="106"/>
                  </a:cubicBezTo>
                  <a:cubicBezTo>
                    <a:pt x="204" y="106"/>
                    <a:pt x="204" y="106"/>
                    <a:pt x="204" y="106"/>
                  </a:cubicBezTo>
                  <a:cubicBezTo>
                    <a:pt x="204" y="160"/>
                    <a:pt x="160" y="203"/>
                    <a:pt x="106" y="203"/>
                  </a:cubicBezTo>
                  <a:cubicBezTo>
                    <a:pt x="52" y="203"/>
                    <a:pt x="9" y="160"/>
                    <a:pt x="9" y="106"/>
                  </a:cubicBezTo>
                  <a:cubicBezTo>
                    <a:pt x="9" y="105"/>
                    <a:pt x="9" y="105"/>
                    <a:pt x="9" y="105"/>
                  </a:cubicBezTo>
                  <a:moveTo>
                    <a:pt x="11" y="83"/>
                  </a:moveTo>
                  <a:cubicBezTo>
                    <a:pt x="3" y="83"/>
                    <a:pt x="3" y="83"/>
                    <a:pt x="3" y="83"/>
                  </a:cubicBezTo>
                  <a:cubicBezTo>
                    <a:pt x="1" y="89"/>
                    <a:pt x="1" y="96"/>
                    <a:pt x="0" y="102"/>
                  </a:cubicBezTo>
                  <a:cubicBezTo>
                    <a:pt x="9" y="102"/>
                    <a:pt x="9" y="102"/>
                    <a:pt x="9" y="102"/>
                  </a:cubicBezTo>
                  <a:cubicBezTo>
                    <a:pt x="9" y="96"/>
                    <a:pt x="10" y="89"/>
                    <a:pt x="11" y="83"/>
                  </a:cubicBezTo>
                  <a:moveTo>
                    <a:pt x="165" y="17"/>
                  </a:moveTo>
                  <a:cubicBezTo>
                    <a:pt x="165" y="27"/>
                    <a:pt x="165" y="27"/>
                    <a:pt x="165" y="27"/>
                  </a:cubicBezTo>
                  <a:cubicBezTo>
                    <a:pt x="189" y="45"/>
                    <a:pt x="204" y="74"/>
                    <a:pt x="204" y="106"/>
                  </a:cubicBezTo>
                  <a:cubicBezTo>
                    <a:pt x="204" y="106"/>
                    <a:pt x="204" y="106"/>
                    <a:pt x="204" y="106"/>
                  </a:cubicBezTo>
                  <a:cubicBezTo>
                    <a:pt x="213" y="106"/>
                    <a:pt x="213" y="106"/>
                    <a:pt x="213" y="106"/>
                  </a:cubicBezTo>
                  <a:cubicBezTo>
                    <a:pt x="213" y="106"/>
                    <a:pt x="213" y="106"/>
                    <a:pt x="213" y="106"/>
                  </a:cubicBezTo>
                  <a:cubicBezTo>
                    <a:pt x="213" y="69"/>
                    <a:pt x="194" y="36"/>
                    <a:pt x="165" y="17"/>
                  </a:cubicBezTo>
                  <a:moveTo>
                    <a:pt x="145" y="7"/>
                  </a:moveTo>
                  <a:cubicBezTo>
                    <a:pt x="145" y="16"/>
                    <a:pt x="145" y="16"/>
                    <a:pt x="145" y="16"/>
                  </a:cubicBezTo>
                  <a:cubicBezTo>
                    <a:pt x="151" y="19"/>
                    <a:pt x="157" y="22"/>
                    <a:pt x="163" y="26"/>
                  </a:cubicBezTo>
                  <a:cubicBezTo>
                    <a:pt x="163" y="16"/>
                    <a:pt x="163" y="16"/>
                    <a:pt x="163" y="16"/>
                  </a:cubicBezTo>
                  <a:cubicBezTo>
                    <a:pt x="157" y="12"/>
                    <a:pt x="151" y="9"/>
                    <a:pt x="145" y="7"/>
                  </a:cubicBezTo>
                  <a:moveTo>
                    <a:pt x="106" y="0"/>
                  </a:moveTo>
                  <a:cubicBezTo>
                    <a:pt x="56" y="0"/>
                    <a:pt x="14" y="34"/>
                    <a:pt x="3" y="81"/>
                  </a:cubicBezTo>
                  <a:cubicBezTo>
                    <a:pt x="12" y="81"/>
                    <a:pt x="12" y="81"/>
                    <a:pt x="12" y="81"/>
                  </a:cubicBezTo>
                  <a:cubicBezTo>
                    <a:pt x="23" y="39"/>
                    <a:pt x="61" y="8"/>
                    <a:pt x="106" y="8"/>
                  </a:cubicBezTo>
                  <a:cubicBezTo>
                    <a:pt x="119" y="8"/>
                    <a:pt x="132" y="10"/>
                    <a:pt x="143" y="15"/>
                  </a:cubicBezTo>
                  <a:cubicBezTo>
                    <a:pt x="143" y="6"/>
                    <a:pt x="143" y="6"/>
                    <a:pt x="143" y="6"/>
                  </a:cubicBezTo>
                  <a:cubicBezTo>
                    <a:pt x="131" y="2"/>
                    <a:pt x="119" y="0"/>
                    <a:pt x="106" y="0"/>
                  </a:cubicBezTo>
                </a:path>
              </a:pathLst>
            </a:custGeom>
            <a:solidFill>
              <a:srgbClr val="C4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ïṧľiḋé">
              <a:extLst>
                <a:ext uri="{FF2B5EF4-FFF2-40B4-BE49-F238E27FC236}">
                  <a16:creationId xmlns:a16="http://schemas.microsoft.com/office/drawing/2014/main" id="{02222982-C18B-44AE-ACE4-23D3B88ED447}"/>
                </a:ext>
              </a:extLst>
            </p:cNvPr>
            <p:cNvSpPr/>
            <p:nvPr/>
          </p:nvSpPr>
          <p:spPr bwMode="auto">
            <a:xfrm>
              <a:off x="7085013" y="3511550"/>
              <a:ext cx="468313" cy="254000"/>
            </a:xfrm>
            <a:custGeom>
              <a:avLst/>
              <a:gdLst>
                <a:gd name="T0" fmla="*/ 9 w 142"/>
                <a:gd name="T1" fmla="*/ 75 h 77"/>
                <a:gd name="T2" fmla="*/ 0 w 142"/>
                <a:gd name="T3" fmla="*/ 75 h 77"/>
                <a:gd name="T4" fmla="*/ 0 w 142"/>
                <a:gd name="T5" fmla="*/ 77 h 77"/>
                <a:gd name="T6" fmla="*/ 8 w 142"/>
                <a:gd name="T7" fmla="*/ 77 h 77"/>
                <a:gd name="T8" fmla="*/ 9 w 142"/>
                <a:gd name="T9" fmla="*/ 75 h 77"/>
                <a:gd name="T10" fmla="*/ 140 w 142"/>
                <a:gd name="T11" fmla="*/ 0 h 77"/>
                <a:gd name="T12" fmla="*/ 140 w 142"/>
                <a:gd name="T13" fmla="*/ 9 h 77"/>
                <a:gd name="T14" fmla="*/ 142 w 142"/>
                <a:gd name="T15" fmla="*/ 10 h 77"/>
                <a:gd name="T16" fmla="*/ 142 w 142"/>
                <a:gd name="T17" fmla="*/ 1 h 77"/>
                <a:gd name="T18" fmla="*/ 140 w 142"/>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77">
                  <a:moveTo>
                    <a:pt x="9" y="75"/>
                  </a:moveTo>
                  <a:cubicBezTo>
                    <a:pt x="0" y="75"/>
                    <a:pt x="0" y="75"/>
                    <a:pt x="0" y="75"/>
                  </a:cubicBezTo>
                  <a:cubicBezTo>
                    <a:pt x="0" y="76"/>
                    <a:pt x="0" y="77"/>
                    <a:pt x="0" y="77"/>
                  </a:cubicBezTo>
                  <a:cubicBezTo>
                    <a:pt x="8" y="77"/>
                    <a:pt x="8" y="77"/>
                    <a:pt x="8" y="77"/>
                  </a:cubicBezTo>
                  <a:cubicBezTo>
                    <a:pt x="8" y="77"/>
                    <a:pt x="9" y="76"/>
                    <a:pt x="9" y="75"/>
                  </a:cubicBezTo>
                  <a:moveTo>
                    <a:pt x="140" y="0"/>
                  </a:moveTo>
                  <a:cubicBezTo>
                    <a:pt x="140" y="9"/>
                    <a:pt x="140" y="9"/>
                    <a:pt x="140" y="9"/>
                  </a:cubicBezTo>
                  <a:cubicBezTo>
                    <a:pt x="141" y="9"/>
                    <a:pt x="141" y="10"/>
                    <a:pt x="142" y="10"/>
                  </a:cubicBezTo>
                  <a:cubicBezTo>
                    <a:pt x="142" y="1"/>
                    <a:pt x="142" y="1"/>
                    <a:pt x="142" y="1"/>
                  </a:cubicBezTo>
                  <a:cubicBezTo>
                    <a:pt x="141" y="0"/>
                    <a:pt x="141" y="0"/>
                    <a:pt x="140"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íṣļíḑe">
              <a:extLst>
                <a:ext uri="{FF2B5EF4-FFF2-40B4-BE49-F238E27FC236}">
                  <a16:creationId xmlns:a16="http://schemas.microsoft.com/office/drawing/2014/main" id="{DDAA94ED-1D99-4119-9E57-DE7775C71ABD}"/>
                </a:ext>
              </a:extLst>
            </p:cNvPr>
            <p:cNvSpPr/>
            <p:nvPr/>
          </p:nvSpPr>
          <p:spPr bwMode="auto">
            <a:xfrm>
              <a:off x="7073901" y="3544887"/>
              <a:ext cx="544513" cy="293688"/>
            </a:xfrm>
            <a:custGeom>
              <a:avLst/>
              <a:gdLst>
                <a:gd name="T0" fmla="*/ 9 w 165"/>
                <a:gd name="T1" fmla="*/ 86 h 89"/>
                <a:gd name="T2" fmla="*/ 0 w 165"/>
                <a:gd name="T3" fmla="*/ 86 h 89"/>
                <a:gd name="T4" fmla="*/ 0 w 165"/>
                <a:gd name="T5" fmla="*/ 89 h 89"/>
                <a:gd name="T6" fmla="*/ 9 w 165"/>
                <a:gd name="T7" fmla="*/ 89 h 89"/>
                <a:gd name="T8" fmla="*/ 9 w 165"/>
                <a:gd name="T9" fmla="*/ 86 h 89"/>
                <a:gd name="T10" fmla="*/ 163 w 165"/>
                <a:gd name="T11" fmla="*/ 0 h 89"/>
                <a:gd name="T12" fmla="*/ 163 w 165"/>
                <a:gd name="T13" fmla="*/ 10 h 89"/>
                <a:gd name="T14" fmla="*/ 165 w 165"/>
                <a:gd name="T15" fmla="*/ 11 h 89"/>
                <a:gd name="T16" fmla="*/ 165 w 165"/>
                <a:gd name="T17" fmla="*/ 1 h 89"/>
                <a:gd name="T18" fmla="*/ 163 w 165"/>
                <a:gd name="T1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5" h="89">
                  <a:moveTo>
                    <a:pt x="9" y="86"/>
                  </a:moveTo>
                  <a:cubicBezTo>
                    <a:pt x="0" y="86"/>
                    <a:pt x="0" y="86"/>
                    <a:pt x="0" y="86"/>
                  </a:cubicBezTo>
                  <a:cubicBezTo>
                    <a:pt x="0" y="87"/>
                    <a:pt x="0" y="88"/>
                    <a:pt x="0" y="89"/>
                  </a:cubicBezTo>
                  <a:cubicBezTo>
                    <a:pt x="9" y="89"/>
                    <a:pt x="9" y="89"/>
                    <a:pt x="9" y="89"/>
                  </a:cubicBezTo>
                  <a:cubicBezTo>
                    <a:pt x="9" y="88"/>
                    <a:pt x="9" y="87"/>
                    <a:pt x="9" y="86"/>
                  </a:cubicBezTo>
                  <a:moveTo>
                    <a:pt x="163" y="0"/>
                  </a:moveTo>
                  <a:cubicBezTo>
                    <a:pt x="163" y="10"/>
                    <a:pt x="163" y="10"/>
                    <a:pt x="163" y="10"/>
                  </a:cubicBezTo>
                  <a:cubicBezTo>
                    <a:pt x="163" y="10"/>
                    <a:pt x="164" y="11"/>
                    <a:pt x="165" y="11"/>
                  </a:cubicBezTo>
                  <a:cubicBezTo>
                    <a:pt x="165" y="1"/>
                    <a:pt x="165" y="1"/>
                    <a:pt x="165" y="1"/>
                  </a:cubicBezTo>
                  <a:cubicBezTo>
                    <a:pt x="164" y="1"/>
                    <a:pt x="163" y="0"/>
                    <a:pt x="163"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islidé">
              <a:extLst>
                <a:ext uri="{FF2B5EF4-FFF2-40B4-BE49-F238E27FC236}">
                  <a16:creationId xmlns:a16="http://schemas.microsoft.com/office/drawing/2014/main" id="{BAA7D002-9D9E-4013-8412-9B5E4B8FAE42}"/>
                </a:ext>
              </a:extLst>
            </p:cNvPr>
            <p:cNvSpPr/>
            <p:nvPr/>
          </p:nvSpPr>
          <p:spPr bwMode="auto">
            <a:xfrm>
              <a:off x="7104063" y="3517900"/>
              <a:ext cx="642938" cy="642938"/>
            </a:xfrm>
            <a:custGeom>
              <a:avLst/>
              <a:gdLst>
                <a:gd name="T0" fmla="*/ 97 w 195"/>
                <a:gd name="T1" fmla="*/ 0 h 195"/>
                <a:gd name="T2" fmla="*/ 3 w 195"/>
                <a:gd name="T3" fmla="*/ 73 h 195"/>
                <a:gd name="T4" fmla="*/ 2 w 195"/>
                <a:gd name="T5" fmla="*/ 75 h 195"/>
                <a:gd name="T6" fmla="*/ 0 w 195"/>
                <a:gd name="T7" fmla="*/ 94 h 195"/>
                <a:gd name="T8" fmla="*/ 0 w 195"/>
                <a:gd name="T9" fmla="*/ 97 h 195"/>
                <a:gd name="T10" fmla="*/ 0 w 195"/>
                <a:gd name="T11" fmla="*/ 98 h 195"/>
                <a:gd name="T12" fmla="*/ 97 w 195"/>
                <a:gd name="T13" fmla="*/ 195 h 195"/>
                <a:gd name="T14" fmla="*/ 195 w 195"/>
                <a:gd name="T15" fmla="*/ 98 h 195"/>
                <a:gd name="T16" fmla="*/ 195 w 195"/>
                <a:gd name="T17" fmla="*/ 98 h 195"/>
                <a:gd name="T18" fmla="*/ 187 w 195"/>
                <a:gd name="T19" fmla="*/ 98 h 195"/>
                <a:gd name="T20" fmla="*/ 161 w 195"/>
                <a:gd name="T21" fmla="*/ 161 h 195"/>
                <a:gd name="T22" fmla="*/ 97 w 195"/>
                <a:gd name="T23" fmla="*/ 187 h 195"/>
                <a:gd name="T24" fmla="*/ 34 w 195"/>
                <a:gd name="T25" fmla="*/ 161 h 195"/>
                <a:gd name="T26" fmla="*/ 8 w 195"/>
                <a:gd name="T27" fmla="*/ 98 h 195"/>
                <a:gd name="T28" fmla="*/ 34 w 195"/>
                <a:gd name="T29" fmla="*/ 35 h 195"/>
                <a:gd name="T30" fmla="*/ 97 w 195"/>
                <a:gd name="T31" fmla="*/ 8 h 195"/>
                <a:gd name="T32" fmla="*/ 161 w 195"/>
                <a:gd name="T33" fmla="*/ 35 h 195"/>
                <a:gd name="T34" fmla="*/ 187 w 195"/>
                <a:gd name="T35" fmla="*/ 98 h 195"/>
                <a:gd name="T36" fmla="*/ 195 w 195"/>
                <a:gd name="T37" fmla="*/ 98 h 195"/>
                <a:gd name="T38" fmla="*/ 156 w 195"/>
                <a:gd name="T39" fmla="*/ 19 h 195"/>
                <a:gd name="T40" fmla="*/ 154 w 195"/>
                <a:gd name="T41" fmla="*/ 18 h 195"/>
                <a:gd name="T42" fmla="*/ 136 w 195"/>
                <a:gd name="T43" fmla="*/ 8 h 195"/>
                <a:gd name="T44" fmla="*/ 134 w 195"/>
                <a:gd name="T45" fmla="*/ 7 h 195"/>
                <a:gd name="T46" fmla="*/ 97 w 195"/>
                <a:gd name="T47"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5" h="195">
                  <a:moveTo>
                    <a:pt x="97" y="0"/>
                  </a:moveTo>
                  <a:cubicBezTo>
                    <a:pt x="52" y="0"/>
                    <a:pt x="14" y="31"/>
                    <a:pt x="3" y="73"/>
                  </a:cubicBezTo>
                  <a:cubicBezTo>
                    <a:pt x="3" y="74"/>
                    <a:pt x="2" y="75"/>
                    <a:pt x="2" y="75"/>
                  </a:cubicBezTo>
                  <a:cubicBezTo>
                    <a:pt x="1" y="81"/>
                    <a:pt x="0" y="88"/>
                    <a:pt x="0" y="94"/>
                  </a:cubicBezTo>
                  <a:cubicBezTo>
                    <a:pt x="0" y="95"/>
                    <a:pt x="0" y="96"/>
                    <a:pt x="0" y="97"/>
                  </a:cubicBezTo>
                  <a:cubicBezTo>
                    <a:pt x="0" y="97"/>
                    <a:pt x="0" y="97"/>
                    <a:pt x="0" y="98"/>
                  </a:cubicBezTo>
                  <a:cubicBezTo>
                    <a:pt x="0" y="152"/>
                    <a:pt x="43" y="195"/>
                    <a:pt x="97" y="195"/>
                  </a:cubicBezTo>
                  <a:cubicBezTo>
                    <a:pt x="151" y="195"/>
                    <a:pt x="195" y="152"/>
                    <a:pt x="195" y="98"/>
                  </a:cubicBezTo>
                  <a:cubicBezTo>
                    <a:pt x="195" y="98"/>
                    <a:pt x="195" y="98"/>
                    <a:pt x="195" y="98"/>
                  </a:cubicBezTo>
                  <a:cubicBezTo>
                    <a:pt x="187" y="98"/>
                    <a:pt x="187" y="98"/>
                    <a:pt x="187" y="98"/>
                  </a:cubicBezTo>
                  <a:cubicBezTo>
                    <a:pt x="187" y="122"/>
                    <a:pt x="177" y="145"/>
                    <a:pt x="161" y="161"/>
                  </a:cubicBezTo>
                  <a:cubicBezTo>
                    <a:pt x="144" y="177"/>
                    <a:pt x="122" y="187"/>
                    <a:pt x="97" y="187"/>
                  </a:cubicBezTo>
                  <a:cubicBezTo>
                    <a:pt x="73" y="187"/>
                    <a:pt x="51" y="177"/>
                    <a:pt x="34" y="161"/>
                  </a:cubicBezTo>
                  <a:cubicBezTo>
                    <a:pt x="18" y="145"/>
                    <a:pt x="8" y="122"/>
                    <a:pt x="8" y="98"/>
                  </a:cubicBezTo>
                  <a:cubicBezTo>
                    <a:pt x="8" y="73"/>
                    <a:pt x="18" y="51"/>
                    <a:pt x="34" y="35"/>
                  </a:cubicBezTo>
                  <a:cubicBezTo>
                    <a:pt x="51" y="18"/>
                    <a:pt x="73" y="8"/>
                    <a:pt x="97" y="8"/>
                  </a:cubicBezTo>
                  <a:cubicBezTo>
                    <a:pt x="122" y="8"/>
                    <a:pt x="144" y="18"/>
                    <a:pt x="161" y="35"/>
                  </a:cubicBezTo>
                  <a:cubicBezTo>
                    <a:pt x="177" y="51"/>
                    <a:pt x="187" y="73"/>
                    <a:pt x="187" y="98"/>
                  </a:cubicBezTo>
                  <a:cubicBezTo>
                    <a:pt x="195" y="98"/>
                    <a:pt x="195" y="98"/>
                    <a:pt x="195" y="98"/>
                  </a:cubicBezTo>
                  <a:cubicBezTo>
                    <a:pt x="195" y="66"/>
                    <a:pt x="180" y="37"/>
                    <a:pt x="156" y="19"/>
                  </a:cubicBezTo>
                  <a:cubicBezTo>
                    <a:pt x="155" y="19"/>
                    <a:pt x="154" y="18"/>
                    <a:pt x="154" y="18"/>
                  </a:cubicBezTo>
                  <a:cubicBezTo>
                    <a:pt x="148" y="14"/>
                    <a:pt x="142" y="11"/>
                    <a:pt x="136" y="8"/>
                  </a:cubicBezTo>
                  <a:cubicBezTo>
                    <a:pt x="135" y="8"/>
                    <a:pt x="135" y="7"/>
                    <a:pt x="134" y="7"/>
                  </a:cubicBezTo>
                  <a:cubicBezTo>
                    <a:pt x="123" y="2"/>
                    <a:pt x="110" y="0"/>
                    <a:pt x="97"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íṧľïḋe">
              <a:extLst>
                <a:ext uri="{FF2B5EF4-FFF2-40B4-BE49-F238E27FC236}">
                  <a16:creationId xmlns:a16="http://schemas.microsoft.com/office/drawing/2014/main" id="{9348EF10-B477-4475-91F9-4FF683C3709F}"/>
                </a:ext>
              </a:extLst>
            </p:cNvPr>
            <p:cNvSpPr/>
            <p:nvPr/>
          </p:nvSpPr>
          <p:spPr bwMode="auto">
            <a:xfrm>
              <a:off x="7216776" y="3716337"/>
              <a:ext cx="168275" cy="273050"/>
            </a:xfrm>
            <a:custGeom>
              <a:avLst/>
              <a:gdLst>
                <a:gd name="T0" fmla="*/ 51 w 51"/>
                <a:gd name="T1" fmla="*/ 54 h 83"/>
                <a:gd name="T2" fmla="*/ 25 w 51"/>
                <a:gd name="T3" fmla="*/ 83 h 83"/>
                <a:gd name="T4" fmla="*/ 0 w 51"/>
                <a:gd name="T5" fmla="*/ 64 h 83"/>
                <a:gd name="T6" fmla="*/ 16 w 51"/>
                <a:gd name="T7" fmla="*/ 60 h 83"/>
                <a:gd name="T8" fmla="*/ 24 w 51"/>
                <a:gd name="T9" fmla="*/ 67 h 83"/>
                <a:gd name="T10" fmla="*/ 33 w 51"/>
                <a:gd name="T11" fmla="*/ 52 h 83"/>
                <a:gd name="T12" fmla="*/ 33 w 51"/>
                <a:gd name="T13" fmla="*/ 0 h 83"/>
                <a:gd name="T14" fmla="*/ 51 w 51"/>
                <a:gd name="T15" fmla="*/ 0 h 83"/>
                <a:gd name="T16" fmla="*/ 51 w 51"/>
                <a:gd name="T17" fmla="*/ 5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83">
                  <a:moveTo>
                    <a:pt x="51" y="54"/>
                  </a:moveTo>
                  <a:cubicBezTo>
                    <a:pt x="51" y="69"/>
                    <a:pt x="47" y="83"/>
                    <a:pt x="25" y="83"/>
                  </a:cubicBezTo>
                  <a:cubicBezTo>
                    <a:pt x="12" y="83"/>
                    <a:pt x="3" y="77"/>
                    <a:pt x="0" y="64"/>
                  </a:cubicBezTo>
                  <a:cubicBezTo>
                    <a:pt x="16" y="60"/>
                    <a:pt x="16" y="60"/>
                    <a:pt x="16" y="60"/>
                  </a:cubicBezTo>
                  <a:cubicBezTo>
                    <a:pt x="17" y="64"/>
                    <a:pt x="21" y="67"/>
                    <a:pt x="24" y="67"/>
                  </a:cubicBezTo>
                  <a:cubicBezTo>
                    <a:pt x="33" y="67"/>
                    <a:pt x="33" y="58"/>
                    <a:pt x="33" y="52"/>
                  </a:cubicBezTo>
                  <a:cubicBezTo>
                    <a:pt x="33" y="0"/>
                    <a:pt x="33" y="0"/>
                    <a:pt x="33" y="0"/>
                  </a:cubicBezTo>
                  <a:cubicBezTo>
                    <a:pt x="51" y="0"/>
                    <a:pt x="51" y="0"/>
                    <a:pt x="51" y="0"/>
                  </a:cubicBezTo>
                  <a:lnTo>
                    <a:pt x="51" y="54"/>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îṣḷiḓe">
              <a:extLst>
                <a:ext uri="{FF2B5EF4-FFF2-40B4-BE49-F238E27FC236}">
                  <a16:creationId xmlns:a16="http://schemas.microsoft.com/office/drawing/2014/main" id="{B4892C4B-B3ED-4C20-9D61-0B9E1914CAEA}"/>
                </a:ext>
              </a:extLst>
            </p:cNvPr>
            <p:cNvSpPr/>
            <p:nvPr/>
          </p:nvSpPr>
          <p:spPr bwMode="auto">
            <a:xfrm>
              <a:off x="7415213" y="3709987"/>
              <a:ext cx="193675" cy="279400"/>
            </a:xfrm>
            <a:custGeom>
              <a:avLst/>
              <a:gdLst>
                <a:gd name="T0" fmla="*/ 46 w 59"/>
                <a:gd name="T1" fmla="*/ 22 h 85"/>
                <a:gd name="T2" fmla="*/ 33 w 59"/>
                <a:gd name="T3" fmla="*/ 16 h 85"/>
                <a:gd name="T4" fmla="*/ 21 w 59"/>
                <a:gd name="T5" fmla="*/ 25 h 85"/>
                <a:gd name="T6" fmla="*/ 59 w 59"/>
                <a:gd name="T7" fmla="*/ 58 h 85"/>
                <a:gd name="T8" fmla="*/ 27 w 59"/>
                <a:gd name="T9" fmla="*/ 85 h 85"/>
                <a:gd name="T10" fmla="*/ 0 w 59"/>
                <a:gd name="T11" fmla="*/ 75 h 85"/>
                <a:gd name="T12" fmla="*/ 13 w 59"/>
                <a:gd name="T13" fmla="*/ 61 h 85"/>
                <a:gd name="T14" fmla="*/ 28 w 59"/>
                <a:gd name="T15" fmla="*/ 68 h 85"/>
                <a:gd name="T16" fmla="*/ 41 w 59"/>
                <a:gd name="T17" fmla="*/ 60 h 85"/>
                <a:gd name="T18" fmla="*/ 3 w 59"/>
                <a:gd name="T19" fmla="*/ 26 h 85"/>
                <a:gd name="T20" fmla="*/ 34 w 59"/>
                <a:gd name="T21" fmla="*/ 0 h 85"/>
                <a:gd name="T22" fmla="*/ 58 w 59"/>
                <a:gd name="T23" fmla="*/ 8 h 85"/>
                <a:gd name="T24" fmla="*/ 46 w 59"/>
                <a:gd name="T25" fmla="*/ 2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5">
                  <a:moveTo>
                    <a:pt x="46" y="22"/>
                  </a:moveTo>
                  <a:cubicBezTo>
                    <a:pt x="43" y="18"/>
                    <a:pt x="38" y="16"/>
                    <a:pt x="33" y="16"/>
                  </a:cubicBezTo>
                  <a:cubicBezTo>
                    <a:pt x="28" y="16"/>
                    <a:pt x="21" y="19"/>
                    <a:pt x="21" y="25"/>
                  </a:cubicBezTo>
                  <a:cubicBezTo>
                    <a:pt x="21" y="39"/>
                    <a:pt x="59" y="30"/>
                    <a:pt x="59" y="58"/>
                  </a:cubicBezTo>
                  <a:cubicBezTo>
                    <a:pt x="59" y="76"/>
                    <a:pt x="44" y="85"/>
                    <a:pt x="27" y="85"/>
                  </a:cubicBezTo>
                  <a:cubicBezTo>
                    <a:pt x="17" y="85"/>
                    <a:pt x="8" y="82"/>
                    <a:pt x="0" y="75"/>
                  </a:cubicBezTo>
                  <a:cubicBezTo>
                    <a:pt x="13" y="61"/>
                    <a:pt x="13" y="61"/>
                    <a:pt x="13" y="61"/>
                  </a:cubicBezTo>
                  <a:cubicBezTo>
                    <a:pt x="16" y="66"/>
                    <a:pt x="22" y="68"/>
                    <a:pt x="28" y="68"/>
                  </a:cubicBezTo>
                  <a:cubicBezTo>
                    <a:pt x="34" y="68"/>
                    <a:pt x="41" y="66"/>
                    <a:pt x="41" y="60"/>
                  </a:cubicBezTo>
                  <a:cubicBezTo>
                    <a:pt x="41" y="45"/>
                    <a:pt x="3" y="53"/>
                    <a:pt x="3" y="26"/>
                  </a:cubicBezTo>
                  <a:cubicBezTo>
                    <a:pt x="3" y="9"/>
                    <a:pt x="18" y="0"/>
                    <a:pt x="34" y="0"/>
                  </a:cubicBezTo>
                  <a:cubicBezTo>
                    <a:pt x="43" y="0"/>
                    <a:pt x="52" y="2"/>
                    <a:pt x="58" y="8"/>
                  </a:cubicBezTo>
                  <a:lnTo>
                    <a:pt x="46" y="22"/>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í$ḻîḋê">
              <a:extLst>
                <a:ext uri="{FF2B5EF4-FFF2-40B4-BE49-F238E27FC236}">
                  <a16:creationId xmlns:a16="http://schemas.microsoft.com/office/drawing/2014/main" id="{B7C68DAC-81B9-47F0-9C84-AD008AEF1A61}"/>
                </a:ext>
              </a:extLst>
            </p:cNvPr>
            <p:cNvSpPr/>
            <p:nvPr/>
          </p:nvSpPr>
          <p:spPr bwMode="auto">
            <a:xfrm>
              <a:off x="6797676" y="2387600"/>
              <a:ext cx="646113" cy="646113"/>
            </a:xfrm>
            <a:prstGeom prst="ellipse">
              <a:avLst/>
            </a:pr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îṥľíde">
              <a:extLst>
                <a:ext uri="{FF2B5EF4-FFF2-40B4-BE49-F238E27FC236}">
                  <a16:creationId xmlns:a16="http://schemas.microsoft.com/office/drawing/2014/main" id="{AD27A10C-0B33-4117-858B-84F0D2F23EC4}"/>
                </a:ext>
              </a:extLst>
            </p:cNvPr>
            <p:cNvSpPr/>
            <p:nvPr/>
          </p:nvSpPr>
          <p:spPr bwMode="auto">
            <a:xfrm>
              <a:off x="6721476" y="2325687"/>
              <a:ext cx="403225" cy="784225"/>
            </a:xfrm>
            <a:custGeom>
              <a:avLst/>
              <a:gdLst>
                <a:gd name="T0" fmla="*/ 15 w 122"/>
                <a:gd name="T1" fmla="*/ 64 h 238"/>
                <a:gd name="T2" fmla="*/ 12 w 122"/>
                <a:gd name="T3" fmla="*/ 64 h 238"/>
                <a:gd name="T4" fmla="*/ 0 w 122"/>
                <a:gd name="T5" fmla="*/ 117 h 238"/>
                <a:gd name="T6" fmla="*/ 72 w 122"/>
                <a:gd name="T7" fmla="*/ 227 h 238"/>
                <a:gd name="T8" fmla="*/ 121 w 122"/>
                <a:gd name="T9" fmla="*/ 238 h 238"/>
                <a:gd name="T10" fmla="*/ 122 w 122"/>
                <a:gd name="T11" fmla="*/ 237 h 238"/>
                <a:gd name="T12" fmla="*/ 121 w 122"/>
                <a:gd name="T13" fmla="*/ 236 h 238"/>
                <a:gd name="T14" fmla="*/ 73 w 122"/>
                <a:gd name="T15" fmla="*/ 225 h 238"/>
                <a:gd name="T16" fmla="*/ 2 w 122"/>
                <a:gd name="T17" fmla="*/ 117 h 238"/>
                <a:gd name="T18" fmla="*/ 15 w 122"/>
                <a:gd name="T19" fmla="*/ 64 h 238"/>
                <a:gd name="T20" fmla="*/ 92 w 122"/>
                <a:gd name="T21" fmla="*/ 0 h 238"/>
                <a:gd name="T22" fmla="*/ 92 w 122"/>
                <a:gd name="T23" fmla="*/ 0 h 238"/>
                <a:gd name="T24" fmla="*/ 23 w 122"/>
                <a:gd name="T25" fmla="*/ 47 h 238"/>
                <a:gd name="T26" fmla="*/ 26 w 122"/>
                <a:gd name="T27" fmla="*/ 47 h 238"/>
                <a:gd name="T28" fmla="*/ 93 w 122"/>
                <a:gd name="T29" fmla="*/ 2 h 238"/>
                <a:gd name="T30" fmla="*/ 93 w 122"/>
                <a:gd name="T31" fmla="*/ 0 h 238"/>
                <a:gd name="T32" fmla="*/ 92 w 122"/>
                <a:gd name="T33"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38">
                  <a:moveTo>
                    <a:pt x="15" y="64"/>
                  </a:moveTo>
                  <a:cubicBezTo>
                    <a:pt x="12" y="64"/>
                    <a:pt x="12" y="64"/>
                    <a:pt x="12" y="64"/>
                  </a:cubicBezTo>
                  <a:cubicBezTo>
                    <a:pt x="5" y="80"/>
                    <a:pt x="0" y="98"/>
                    <a:pt x="0" y="117"/>
                  </a:cubicBezTo>
                  <a:cubicBezTo>
                    <a:pt x="0" y="166"/>
                    <a:pt x="30" y="208"/>
                    <a:pt x="72" y="227"/>
                  </a:cubicBezTo>
                  <a:cubicBezTo>
                    <a:pt x="87" y="234"/>
                    <a:pt x="104" y="238"/>
                    <a:pt x="121" y="238"/>
                  </a:cubicBezTo>
                  <a:cubicBezTo>
                    <a:pt x="122" y="238"/>
                    <a:pt x="122" y="237"/>
                    <a:pt x="122" y="237"/>
                  </a:cubicBezTo>
                  <a:cubicBezTo>
                    <a:pt x="122" y="236"/>
                    <a:pt x="122" y="236"/>
                    <a:pt x="121" y="236"/>
                  </a:cubicBezTo>
                  <a:cubicBezTo>
                    <a:pt x="104" y="236"/>
                    <a:pt x="88" y="232"/>
                    <a:pt x="73" y="225"/>
                  </a:cubicBezTo>
                  <a:cubicBezTo>
                    <a:pt x="31" y="207"/>
                    <a:pt x="2" y="165"/>
                    <a:pt x="2" y="117"/>
                  </a:cubicBezTo>
                  <a:cubicBezTo>
                    <a:pt x="2" y="98"/>
                    <a:pt x="7" y="80"/>
                    <a:pt x="15" y="64"/>
                  </a:cubicBezTo>
                  <a:moveTo>
                    <a:pt x="92" y="0"/>
                  </a:moveTo>
                  <a:cubicBezTo>
                    <a:pt x="92" y="0"/>
                    <a:pt x="92" y="0"/>
                    <a:pt x="92" y="0"/>
                  </a:cubicBezTo>
                  <a:cubicBezTo>
                    <a:pt x="64" y="7"/>
                    <a:pt x="39" y="24"/>
                    <a:pt x="23" y="47"/>
                  </a:cubicBezTo>
                  <a:cubicBezTo>
                    <a:pt x="26" y="47"/>
                    <a:pt x="26" y="47"/>
                    <a:pt x="26" y="47"/>
                  </a:cubicBezTo>
                  <a:cubicBezTo>
                    <a:pt x="42" y="25"/>
                    <a:pt x="65" y="8"/>
                    <a:pt x="93" y="2"/>
                  </a:cubicBezTo>
                  <a:cubicBezTo>
                    <a:pt x="93" y="2"/>
                    <a:pt x="93" y="1"/>
                    <a:pt x="93" y="0"/>
                  </a:cubicBezTo>
                  <a:cubicBezTo>
                    <a:pt x="93" y="0"/>
                    <a:pt x="93" y="0"/>
                    <a:pt x="92" y="0"/>
                  </a:cubicBezTo>
                </a:path>
              </a:pathLst>
            </a:custGeom>
            <a:solidFill>
              <a:srgbClr val="B0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is1íḓé">
              <a:extLst>
                <a:ext uri="{FF2B5EF4-FFF2-40B4-BE49-F238E27FC236}">
                  <a16:creationId xmlns:a16="http://schemas.microsoft.com/office/drawing/2014/main" id="{A7F610AE-E5BB-43C2-8532-AA1BF0B0D33C}"/>
                </a:ext>
              </a:extLst>
            </p:cNvPr>
            <p:cNvSpPr/>
            <p:nvPr/>
          </p:nvSpPr>
          <p:spPr bwMode="auto">
            <a:xfrm>
              <a:off x="6761163" y="2479675"/>
              <a:ext cx="46038" cy="55563"/>
            </a:xfrm>
            <a:custGeom>
              <a:avLst/>
              <a:gdLst>
                <a:gd name="T0" fmla="*/ 14 w 14"/>
                <a:gd name="T1" fmla="*/ 0 h 17"/>
                <a:gd name="T2" fmla="*/ 11 w 14"/>
                <a:gd name="T3" fmla="*/ 0 h 17"/>
                <a:gd name="T4" fmla="*/ 0 w 14"/>
                <a:gd name="T5" fmla="*/ 17 h 17"/>
                <a:gd name="T6" fmla="*/ 3 w 14"/>
                <a:gd name="T7" fmla="*/ 17 h 17"/>
                <a:gd name="T8" fmla="*/ 14 w 14"/>
                <a:gd name="T9" fmla="*/ 0 h 17"/>
              </a:gdLst>
              <a:ahLst/>
              <a:cxnLst>
                <a:cxn ang="0">
                  <a:pos x="T0" y="T1"/>
                </a:cxn>
                <a:cxn ang="0">
                  <a:pos x="T2" y="T3"/>
                </a:cxn>
                <a:cxn ang="0">
                  <a:pos x="T4" y="T5"/>
                </a:cxn>
                <a:cxn ang="0">
                  <a:pos x="T6" y="T7"/>
                </a:cxn>
                <a:cxn ang="0">
                  <a:pos x="T8" y="T9"/>
                </a:cxn>
              </a:cxnLst>
              <a:rect l="0" t="0" r="r" b="b"/>
              <a:pathLst>
                <a:path w="14" h="17">
                  <a:moveTo>
                    <a:pt x="14" y="0"/>
                  </a:moveTo>
                  <a:cubicBezTo>
                    <a:pt x="11" y="0"/>
                    <a:pt x="11" y="0"/>
                    <a:pt x="11" y="0"/>
                  </a:cubicBezTo>
                  <a:cubicBezTo>
                    <a:pt x="7" y="5"/>
                    <a:pt x="3" y="11"/>
                    <a:pt x="0" y="17"/>
                  </a:cubicBezTo>
                  <a:cubicBezTo>
                    <a:pt x="3" y="17"/>
                    <a:pt x="3" y="17"/>
                    <a:pt x="3" y="17"/>
                  </a:cubicBezTo>
                  <a:cubicBezTo>
                    <a:pt x="6" y="11"/>
                    <a:pt x="9" y="5"/>
                    <a:pt x="14"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ïṣḻíďé">
              <a:extLst>
                <a:ext uri="{FF2B5EF4-FFF2-40B4-BE49-F238E27FC236}">
                  <a16:creationId xmlns:a16="http://schemas.microsoft.com/office/drawing/2014/main" id="{D45B3D7E-D3F0-4D08-8B46-6CBF5B2DA0A5}"/>
                </a:ext>
              </a:extLst>
            </p:cNvPr>
            <p:cNvSpPr/>
            <p:nvPr/>
          </p:nvSpPr>
          <p:spPr bwMode="auto">
            <a:xfrm>
              <a:off x="6751638" y="2338387"/>
              <a:ext cx="741363" cy="744538"/>
            </a:xfrm>
            <a:custGeom>
              <a:avLst/>
              <a:gdLst>
                <a:gd name="T0" fmla="*/ 112 w 225"/>
                <a:gd name="T1" fmla="*/ 0 h 226"/>
                <a:gd name="T2" fmla="*/ 111 w 225"/>
                <a:gd name="T3" fmla="*/ 1 h 226"/>
                <a:gd name="T4" fmla="*/ 112 w 225"/>
                <a:gd name="T5" fmla="*/ 3 h 226"/>
                <a:gd name="T6" fmla="*/ 190 w 225"/>
                <a:gd name="T7" fmla="*/ 35 h 226"/>
                <a:gd name="T8" fmla="*/ 223 w 225"/>
                <a:gd name="T9" fmla="*/ 113 h 226"/>
                <a:gd name="T10" fmla="*/ 190 w 225"/>
                <a:gd name="T11" fmla="*/ 191 h 226"/>
                <a:gd name="T12" fmla="*/ 112 w 225"/>
                <a:gd name="T13" fmla="*/ 223 h 226"/>
                <a:gd name="T14" fmla="*/ 34 w 225"/>
                <a:gd name="T15" fmla="*/ 191 h 226"/>
                <a:gd name="T16" fmla="*/ 2 w 225"/>
                <a:gd name="T17" fmla="*/ 113 h 226"/>
                <a:gd name="T18" fmla="*/ 1 w 225"/>
                <a:gd name="T19" fmla="*/ 112 h 226"/>
                <a:gd name="T20" fmla="*/ 0 w 225"/>
                <a:gd name="T21" fmla="*/ 113 h 226"/>
                <a:gd name="T22" fmla="*/ 112 w 225"/>
                <a:gd name="T23" fmla="*/ 226 h 226"/>
                <a:gd name="T24" fmla="*/ 225 w 225"/>
                <a:gd name="T25" fmla="*/ 113 h 226"/>
                <a:gd name="T26" fmla="*/ 112 w 225"/>
                <a:gd name="T27"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5" h="226">
                  <a:moveTo>
                    <a:pt x="112" y="0"/>
                  </a:moveTo>
                  <a:cubicBezTo>
                    <a:pt x="112" y="0"/>
                    <a:pt x="111" y="1"/>
                    <a:pt x="111" y="1"/>
                  </a:cubicBezTo>
                  <a:cubicBezTo>
                    <a:pt x="111" y="2"/>
                    <a:pt x="112" y="3"/>
                    <a:pt x="112" y="3"/>
                  </a:cubicBezTo>
                  <a:cubicBezTo>
                    <a:pt x="143" y="3"/>
                    <a:pt x="170" y="15"/>
                    <a:pt x="190" y="35"/>
                  </a:cubicBezTo>
                  <a:cubicBezTo>
                    <a:pt x="210" y="55"/>
                    <a:pt x="223" y="82"/>
                    <a:pt x="223" y="113"/>
                  </a:cubicBezTo>
                  <a:cubicBezTo>
                    <a:pt x="223" y="143"/>
                    <a:pt x="210" y="171"/>
                    <a:pt x="190" y="191"/>
                  </a:cubicBezTo>
                  <a:cubicBezTo>
                    <a:pt x="170" y="211"/>
                    <a:pt x="143" y="223"/>
                    <a:pt x="112" y="223"/>
                  </a:cubicBezTo>
                  <a:cubicBezTo>
                    <a:pt x="82" y="223"/>
                    <a:pt x="54" y="211"/>
                    <a:pt x="34" y="191"/>
                  </a:cubicBezTo>
                  <a:cubicBezTo>
                    <a:pt x="14" y="171"/>
                    <a:pt x="2" y="143"/>
                    <a:pt x="2" y="113"/>
                  </a:cubicBezTo>
                  <a:cubicBezTo>
                    <a:pt x="2" y="112"/>
                    <a:pt x="1" y="112"/>
                    <a:pt x="1" y="112"/>
                  </a:cubicBezTo>
                  <a:cubicBezTo>
                    <a:pt x="0" y="112"/>
                    <a:pt x="0" y="112"/>
                    <a:pt x="0" y="113"/>
                  </a:cubicBezTo>
                  <a:cubicBezTo>
                    <a:pt x="0" y="175"/>
                    <a:pt x="50" y="226"/>
                    <a:pt x="112" y="226"/>
                  </a:cubicBezTo>
                  <a:cubicBezTo>
                    <a:pt x="174" y="226"/>
                    <a:pt x="225" y="175"/>
                    <a:pt x="225" y="113"/>
                  </a:cubicBezTo>
                  <a:cubicBezTo>
                    <a:pt x="225" y="51"/>
                    <a:pt x="174" y="0"/>
                    <a:pt x="112" y="0"/>
                  </a:cubicBezTo>
                </a:path>
              </a:pathLst>
            </a:custGeom>
            <a:solidFill>
              <a:srgbClr val="FF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îSļíḑé">
              <a:extLst>
                <a:ext uri="{FF2B5EF4-FFF2-40B4-BE49-F238E27FC236}">
                  <a16:creationId xmlns:a16="http://schemas.microsoft.com/office/drawing/2014/main" id="{4F4655D4-FFEF-4EC2-A133-F133BA50A79F}"/>
                </a:ext>
              </a:extLst>
            </p:cNvPr>
            <p:cNvSpPr/>
            <p:nvPr/>
          </p:nvSpPr>
          <p:spPr bwMode="auto">
            <a:xfrm>
              <a:off x="6770688" y="2360612"/>
              <a:ext cx="700088" cy="700088"/>
            </a:xfrm>
            <a:custGeom>
              <a:avLst/>
              <a:gdLst>
                <a:gd name="T0" fmla="*/ 24 w 212"/>
                <a:gd name="T1" fmla="*/ 53 h 212"/>
                <a:gd name="T2" fmla="*/ 14 w 212"/>
                <a:gd name="T3" fmla="*/ 53 h 212"/>
                <a:gd name="T4" fmla="*/ 0 w 212"/>
                <a:gd name="T5" fmla="*/ 106 h 212"/>
                <a:gd name="T6" fmla="*/ 106 w 212"/>
                <a:gd name="T7" fmla="*/ 212 h 212"/>
                <a:gd name="T8" fmla="*/ 212 w 212"/>
                <a:gd name="T9" fmla="*/ 106 h 212"/>
                <a:gd name="T10" fmla="*/ 204 w 212"/>
                <a:gd name="T11" fmla="*/ 106 h 212"/>
                <a:gd name="T12" fmla="*/ 204 w 212"/>
                <a:gd name="T13" fmla="*/ 106 h 212"/>
                <a:gd name="T14" fmla="*/ 106 w 212"/>
                <a:gd name="T15" fmla="*/ 204 h 212"/>
                <a:gd name="T16" fmla="*/ 8 w 212"/>
                <a:gd name="T17" fmla="*/ 106 h 212"/>
                <a:gd name="T18" fmla="*/ 24 w 212"/>
                <a:gd name="T19" fmla="*/ 53 h 212"/>
                <a:gd name="T20" fmla="*/ 106 w 212"/>
                <a:gd name="T21" fmla="*/ 0 h 212"/>
                <a:gd name="T22" fmla="*/ 27 w 212"/>
                <a:gd name="T23" fmla="*/ 36 h 212"/>
                <a:gd name="T24" fmla="*/ 33 w 212"/>
                <a:gd name="T25" fmla="*/ 41 h 212"/>
                <a:gd name="T26" fmla="*/ 106 w 212"/>
                <a:gd name="T27" fmla="*/ 8 h 212"/>
                <a:gd name="T28" fmla="*/ 204 w 212"/>
                <a:gd name="T29" fmla="*/ 106 h 212"/>
                <a:gd name="T30" fmla="*/ 204 w 212"/>
                <a:gd name="T31" fmla="*/ 106 h 212"/>
                <a:gd name="T32" fmla="*/ 212 w 212"/>
                <a:gd name="T33" fmla="*/ 106 h 212"/>
                <a:gd name="T34" fmla="*/ 212 w 212"/>
                <a:gd name="T35" fmla="*/ 106 h 212"/>
                <a:gd name="T36" fmla="*/ 106 w 212"/>
                <a:gd name="T37" fmla="*/ 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12">
                  <a:moveTo>
                    <a:pt x="24" y="53"/>
                  </a:moveTo>
                  <a:cubicBezTo>
                    <a:pt x="14" y="53"/>
                    <a:pt x="14" y="53"/>
                    <a:pt x="14" y="53"/>
                  </a:cubicBezTo>
                  <a:cubicBezTo>
                    <a:pt x="5" y="69"/>
                    <a:pt x="0" y="87"/>
                    <a:pt x="0" y="106"/>
                  </a:cubicBezTo>
                  <a:cubicBezTo>
                    <a:pt x="0" y="165"/>
                    <a:pt x="48" y="212"/>
                    <a:pt x="106" y="212"/>
                  </a:cubicBezTo>
                  <a:cubicBezTo>
                    <a:pt x="165" y="212"/>
                    <a:pt x="212" y="165"/>
                    <a:pt x="212" y="106"/>
                  </a:cubicBezTo>
                  <a:cubicBezTo>
                    <a:pt x="204" y="106"/>
                    <a:pt x="204" y="106"/>
                    <a:pt x="204" y="106"/>
                  </a:cubicBezTo>
                  <a:cubicBezTo>
                    <a:pt x="204" y="106"/>
                    <a:pt x="204" y="106"/>
                    <a:pt x="204" y="106"/>
                  </a:cubicBezTo>
                  <a:cubicBezTo>
                    <a:pt x="204" y="160"/>
                    <a:pt x="160" y="204"/>
                    <a:pt x="106" y="204"/>
                  </a:cubicBezTo>
                  <a:cubicBezTo>
                    <a:pt x="52" y="204"/>
                    <a:pt x="8" y="160"/>
                    <a:pt x="8" y="106"/>
                  </a:cubicBezTo>
                  <a:cubicBezTo>
                    <a:pt x="8" y="87"/>
                    <a:pt x="14" y="69"/>
                    <a:pt x="24" y="53"/>
                  </a:cubicBezTo>
                  <a:moveTo>
                    <a:pt x="106" y="0"/>
                  </a:moveTo>
                  <a:cubicBezTo>
                    <a:pt x="74" y="0"/>
                    <a:pt x="46" y="14"/>
                    <a:pt x="27" y="36"/>
                  </a:cubicBezTo>
                  <a:cubicBezTo>
                    <a:pt x="30" y="36"/>
                    <a:pt x="32" y="38"/>
                    <a:pt x="33" y="41"/>
                  </a:cubicBezTo>
                  <a:cubicBezTo>
                    <a:pt x="51" y="21"/>
                    <a:pt x="77" y="8"/>
                    <a:pt x="106" y="8"/>
                  </a:cubicBezTo>
                  <a:cubicBezTo>
                    <a:pt x="160" y="8"/>
                    <a:pt x="204" y="52"/>
                    <a:pt x="204" y="106"/>
                  </a:cubicBezTo>
                  <a:cubicBezTo>
                    <a:pt x="204" y="106"/>
                    <a:pt x="204" y="106"/>
                    <a:pt x="204" y="106"/>
                  </a:cubicBezTo>
                  <a:cubicBezTo>
                    <a:pt x="212" y="106"/>
                    <a:pt x="212" y="106"/>
                    <a:pt x="212" y="106"/>
                  </a:cubicBezTo>
                  <a:cubicBezTo>
                    <a:pt x="212" y="106"/>
                    <a:pt x="212" y="106"/>
                    <a:pt x="212" y="106"/>
                  </a:cubicBezTo>
                  <a:cubicBezTo>
                    <a:pt x="212" y="47"/>
                    <a:pt x="165" y="0"/>
                    <a:pt x="106" y="0"/>
                  </a:cubicBezTo>
                </a:path>
              </a:pathLst>
            </a:custGeom>
            <a:solidFill>
              <a:srgbClr val="C4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ïsḻîďè">
              <a:extLst>
                <a:ext uri="{FF2B5EF4-FFF2-40B4-BE49-F238E27FC236}">
                  <a16:creationId xmlns:a16="http://schemas.microsoft.com/office/drawing/2014/main" id="{13B67BA8-8697-4CC3-81D5-3E483D9ABE21}"/>
                </a:ext>
              </a:extLst>
            </p:cNvPr>
            <p:cNvSpPr/>
            <p:nvPr/>
          </p:nvSpPr>
          <p:spPr bwMode="auto">
            <a:xfrm>
              <a:off x="6816726" y="2479675"/>
              <a:ext cx="63500" cy="55563"/>
            </a:xfrm>
            <a:custGeom>
              <a:avLst/>
              <a:gdLst>
                <a:gd name="T0" fmla="*/ 13 w 19"/>
                <a:gd name="T1" fmla="*/ 0 h 17"/>
                <a:gd name="T2" fmla="*/ 0 w 19"/>
                <a:gd name="T3" fmla="*/ 17 h 17"/>
                <a:gd name="T4" fmla="*/ 10 w 19"/>
                <a:gd name="T5" fmla="*/ 17 h 17"/>
                <a:gd name="T6" fmla="*/ 19 w 19"/>
                <a:gd name="T7" fmla="*/ 5 h 17"/>
                <a:gd name="T8" fmla="*/ 13 w 19"/>
                <a:gd name="T9" fmla="*/ 0 h 17"/>
              </a:gdLst>
              <a:ahLst/>
              <a:cxnLst>
                <a:cxn ang="0">
                  <a:pos x="T0" y="T1"/>
                </a:cxn>
                <a:cxn ang="0">
                  <a:pos x="T2" y="T3"/>
                </a:cxn>
                <a:cxn ang="0">
                  <a:pos x="T4" y="T5"/>
                </a:cxn>
                <a:cxn ang="0">
                  <a:pos x="T6" y="T7"/>
                </a:cxn>
                <a:cxn ang="0">
                  <a:pos x="T8" y="T9"/>
                </a:cxn>
              </a:cxnLst>
              <a:rect l="0" t="0" r="r" b="b"/>
              <a:pathLst>
                <a:path w="19" h="17">
                  <a:moveTo>
                    <a:pt x="13" y="0"/>
                  </a:moveTo>
                  <a:cubicBezTo>
                    <a:pt x="8" y="5"/>
                    <a:pt x="3" y="11"/>
                    <a:pt x="0" y="17"/>
                  </a:cubicBezTo>
                  <a:cubicBezTo>
                    <a:pt x="10" y="17"/>
                    <a:pt x="10" y="17"/>
                    <a:pt x="10" y="17"/>
                  </a:cubicBezTo>
                  <a:cubicBezTo>
                    <a:pt x="13" y="13"/>
                    <a:pt x="16" y="9"/>
                    <a:pt x="19" y="5"/>
                  </a:cubicBezTo>
                  <a:cubicBezTo>
                    <a:pt x="18" y="2"/>
                    <a:pt x="16" y="0"/>
                    <a:pt x="13"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iṥḻíḍé">
              <a:extLst>
                <a:ext uri="{FF2B5EF4-FFF2-40B4-BE49-F238E27FC236}">
                  <a16:creationId xmlns:a16="http://schemas.microsoft.com/office/drawing/2014/main" id="{6D3BED01-DB5A-459E-A9C7-995958DDB9CD}"/>
                </a:ext>
              </a:extLst>
            </p:cNvPr>
            <p:cNvSpPr/>
            <p:nvPr/>
          </p:nvSpPr>
          <p:spPr bwMode="auto">
            <a:xfrm>
              <a:off x="6797676" y="2387600"/>
              <a:ext cx="646113" cy="646113"/>
            </a:xfrm>
            <a:custGeom>
              <a:avLst/>
              <a:gdLst>
                <a:gd name="T0" fmla="*/ 98 w 196"/>
                <a:gd name="T1" fmla="*/ 0 h 196"/>
                <a:gd name="T2" fmla="*/ 25 w 196"/>
                <a:gd name="T3" fmla="*/ 33 h 196"/>
                <a:gd name="T4" fmla="*/ 16 w 196"/>
                <a:gd name="T5" fmla="*/ 45 h 196"/>
                <a:gd name="T6" fmla="*/ 0 w 196"/>
                <a:gd name="T7" fmla="*/ 98 h 196"/>
                <a:gd name="T8" fmla="*/ 98 w 196"/>
                <a:gd name="T9" fmla="*/ 196 h 196"/>
                <a:gd name="T10" fmla="*/ 196 w 196"/>
                <a:gd name="T11" fmla="*/ 98 h 196"/>
                <a:gd name="T12" fmla="*/ 196 w 196"/>
                <a:gd name="T13" fmla="*/ 98 h 196"/>
                <a:gd name="T14" fmla="*/ 187 w 196"/>
                <a:gd name="T15" fmla="*/ 98 h 196"/>
                <a:gd name="T16" fmla="*/ 161 w 196"/>
                <a:gd name="T17" fmla="*/ 161 h 196"/>
                <a:gd name="T18" fmla="*/ 98 w 196"/>
                <a:gd name="T19" fmla="*/ 187 h 196"/>
                <a:gd name="T20" fmla="*/ 35 w 196"/>
                <a:gd name="T21" fmla="*/ 161 h 196"/>
                <a:gd name="T22" fmla="*/ 9 w 196"/>
                <a:gd name="T23" fmla="*/ 98 h 196"/>
                <a:gd name="T24" fmla="*/ 35 w 196"/>
                <a:gd name="T25" fmla="*/ 35 h 196"/>
                <a:gd name="T26" fmla="*/ 98 w 196"/>
                <a:gd name="T27" fmla="*/ 9 h 196"/>
                <a:gd name="T28" fmla="*/ 161 w 196"/>
                <a:gd name="T29" fmla="*/ 35 h 196"/>
                <a:gd name="T30" fmla="*/ 187 w 196"/>
                <a:gd name="T31" fmla="*/ 98 h 196"/>
                <a:gd name="T32" fmla="*/ 196 w 196"/>
                <a:gd name="T33" fmla="*/ 98 h 196"/>
                <a:gd name="T34" fmla="*/ 98 w 196"/>
                <a:gd name="T35"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6" h="196">
                  <a:moveTo>
                    <a:pt x="98" y="0"/>
                  </a:moveTo>
                  <a:cubicBezTo>
                    <a:pt x="69" y="0"/>
                    <a:pt x="43" y="13"/>
                    <a:pt x="25" y="33"/>
                  </a:cubicBezTo>
                  <a:cubicBezTo>
                    <a:pt x="22" y="37"/>
                    <a:pt x="19" y="41"/>
                    <a:pt x="16" y="45"/>
                  </a:cubicBezTo>
                  <a:cubicBezTo>
                    <a:pt x="6" y="61"/>
                    <a:pt x="0" y="79"/>
                    <a:pt x="0" y="98"/>
                  </a:cubicBezTo>
                  <a:cubicBezTo>
                    <a:pt x="0" y="152"/>
                    <a:pt x="44" y="196"/>
                    <a:pt x="98" y="196"/>
                  </a:cubicBezTo>
                  <a:cubicBezTo>
                    <a:pt x="152" y="196"/>
                    <a:pt x="196" y="152"/>
                    <a:pt x="196" y="98"/>
                  </a:cubicBezTo>
                  <a:cubicBezTo>
                    <a:pt x="196" y="98"/>
                    <a:pt x="196" y="98"/>
                    <a:pt x="196" y="98"/>
                  </a:cubicBezTo>
                  <a:cubicBezTo>
                    <a:pt x="187" y="98"/>
                    <a:pt x="187" y="98"/>
                    <a:pt x="187" y="98"/>
                  </a:cubicBezTo>
                  <a:cubicBezTo>
                    <a:pt x="187" y="123"/>
                    <a:pt x="177" y="145"/>
                    <a:pt x="161" y="161"/>
                  </a:cubicBezTo>
                  <a:cubicBezTo>
                    <a:pt x="145" y="177"/>
                    <a:pt x="123" y="187"/>
                    <a:pt x="98" y="187"/>
                  </a:cubicBezTo>
                  <a:cubicBezTo>
                    <a:pt x="73" y="187"/>
                    <a:pt x="51" y="177"/>
                    <a:pt x="35" y="161"/>
                  </a:cubicBezTo>
                  <a:cubicBezTo>
                    <a:pt x="19" y="145"/>
                    <a:pt x="9" y="123"/>
                    <a:pt x="9" y="98"/>
                  </a:cubicBezTo>
                  <a:cubicBezTo>
                    <a:pt x="9" y="73"/>
                    <a:pt x="19" y="51"/>
                    <a:pt x="35" y="35"/>
                  </a:cubicBezTo>
                  <a:cubicBezTo>
                    <a:pt x="51" y="19"/>
                    <a:pt x="73" y="9"/>
                    <a:pt x="98" y="9"/>
                  </a:cubicBezTo>
                  <a:cubicBezTo>
                    <a:pt x="123" y="9"/>
                    <a:pt x="145" y="19"/>
                    <a:pt x="161" y="35"/>
                  </a:cubicBezTo>
                  <a:cubicBezTo>
                    <a:pt x="177" y="51"/>
                    <a:pt x="187" y="73"/>
                    <a:pt x="187" y="98"/>
                  </a:cubicBezTo>
                  <a:cubicBezTo>
                    <a:pt x="196" y="98"/>
                    <a:pt x="196" y="98"/>
                    <a:pt x="196" y="98"/>
                  </a:cubicBezTo>
                  <a:cubicBezTo>
                    <a:pt x="196" y="44"/>
                    <a:pt x="152" y="0"/>
                    <a:pt x="98"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0" name="isļíḓe">
              <a:extLst>
                <a:ext uri="{FF2B5EF4-FFF2-40B4-BE49-F238E27FC236}">
                  <a16:creationId xmlns:a16="http://schemas.microsoft.com/office/drawing/2014/main" id="{C51A14B5-7C59-44C8-B79B-811800C308A7}"/>
                </a:ext>
              </a:extLst>
            </p:cNvPr>
            <p:cNvSpPr/>
            <p:nvPr/>
          </p:nvSpPr>
          <p:spPr bwMode="auto">
            <a:xfrm>
              <a:off x="6853238" y="2647950"/>
              <a:ext cx="128588" cy="147638"/>
            </a:xfrm>
            <a:custGeom>
              <a:avLst/>
              <a:gdLst>
                <a:gd name="T0" fmla="*/ 0 w 81"/>
                <a:gd name="T1" fmla="*/ 0 h 93"/>
                <a:gd name="T2" fmla="*/ 21 w 81"/>
                <a:gd name="T3" fmla="*/ 0 h 93"/>
                <a:gd name="T4" fmla="*/ 21 w 81"/>
                <a:gd name="T5" fmla="*/ 35 h 93"/>
                <a:gd name="T6" fmla="*/ 60 w 81"/>
                <a:gd name="T7" fmla="*/ 35 h 93"/>
                <a:gd name="T8" fmla="*/ 60 w 81"/>
                <a:gd name="T9" fmla="*/ 0 h 93"/>
                <a:gd name="T10" fmla="*/ 81 w 81"/>
                <a:gd name="T11" fmla="*/ 0 h 93"/>
                <a:gd name="T12" fmla="*/ 81 w 81"/>
                <a:gd name="T13" fmla="*/ 93 h 93"/>
                <a:gd name="T14" fmla="*/ 60 w 81"/>
                <a:gd name="T15" fmla="*/ 93 h 93"/>
                <a:gd name="T16" fmla="*/ 60 w 81"/>
                <a:gd name="T17" fmla="*/ 54 h 93"/>
                <a:gd name="T18" fmla="*/ 21 w 81"/>
                <a:gd name="T19" fmla="*/ 54 h 93"/>
                <a:gd name="T20" fmla="*/ 21 w 81"/>
                <a:gd name="T21" fmla="*/ 93 h 93"/>
                <a:gd name="T22" fmla="*/ 0 w 81"/>
                <a:gd name="T23" fmla="*/ 93 h 93"/>
                <a:gd name="T24" fmla="*/ 0 w 81"/>
                <a:gd name="T25"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3">
                  <a:moveTo>
                    <a:pt x="0" y="0"/>
                  </a:moveTo>
                  <a:lnTo>
                    <a:pt x="21" y="0"/>
                  </a:lnTo>
                  <a:lnTo>
                    <a:pt x="21" y="35"/>
                  </a:lnTo>
                  <a:lnTo>
                    <a:pt x="60" y="35"/>
                  </a:lnTo>
                  <a:lnTo>
                    <a:pt x="60" y="0"/>
                  </a:lnTo>
                  <a:lnTo>
                    <a:pt x="81" y="0"/>
                  </a:lnTo>
                  <a:lnTo>
                    <a:pt x="81" y="93"/>
                  </a:lnTo>
                  <a:lnTo>
                    <a:pt x="60" y="93"/>
                  </a:lnTo>
                  <a:lnTo>
                    <a:pt x="60" y="54"/>
                  </a:lnTo>
                  <a:lnTo>
                    <a:pt x="21" y="54"/>
                  </a:lnTo>
                  <a:lnTo>
                    <a:pt x="21" y="93"/>
                  </a:lnTo>
                  <a:lnTo>
                    <a:pt x="0" y="93"/>
                  </a:lnTo>
                  <a:lnTo>
                    <a:pt x="0" y="0"/>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sḻiḋe">
              <a:extLst>
                <a:ext uri="{FF2B5EF4-FFF2-40B4-BE49-F238E27FC236}">
                  <a16:creationId xmlns:a16="http://schemas.microsoft.com/office/drawing/2014/main" id="{147BC553-378E-41B8-B7D7-2DC9443BC1F1}"/>
                </a:ext>
              </a:extLst>
            </p:cNvPr>
            <p:cNvSpPr/>
            <p:nvPr/>
          </p:nvSpPr>
          <p:spPr bwMode="auto">
            <a:xfrm>
              <a:off x="6999288" y="2647950"/>
              <a:ext cx="114300" cy="147638"/>
            </a:xfrm>
            <a:custGeom>
              <a:avLst/>
              <a:gdLst>
                <a:gd name="T0" fmla="*/ 27 w 72"/>
                <a:gd name="T1" fmla="*/ 19 h 93"/>
                <a:gd name="T2" fmla="*/ 0 w 72"/>
                <a:gd name="T3" fmla="*/ 19 h 93"/>
                <a:gd name="T4" fmla="*/ 0 w 72"/>
                <a:gd name="T5" fmla="*/ 0 h 93"/>
                <a:gd name="T6" fmla="*/ 72 w 72"/>
                <a:gd name="T7" fmla="*/ 0 h 93"/>
                <a:gd name="T8" fmla="*/ 72 w 72"/>
                <a:gd name="T9" fmla="*/ 19 h 93"/>
                <a:gd name="T10" fmla="*/ 45 w 72"/>
                <a:gd name="T11" fmla="*/ 19 h 93"/>
                <a:gd name="T12" fmla="*/ 45 w 72"/>
                <a:gd name="T13" fmla="*/ 93 h 93"/>
                <a:gd name="T14" fmla="*/ 27 w 72"/>
                <a:gd name="T15" fmla="*/ 93 h 93"/>
                <a:gd name="T16" fmla="*/ 27 w 72"/>
                <a:gd name="T17" fmla="*/ 1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93">
                  <a:moveTo>
                    <a:pt x="27" y="19"/>
                  </a:moveTo>
                  <a:lnTo>
                    <a:pt x="0" y="19"/>
                  </a:lnTo>
                  <a:lnTo>
                    <a:pt x="0" y="0"/>
                  </a:lnTo>
                  <a:lnTo>
                    <a:pt x="72" y="0"/>
                  </a:lnTo>
                  <a:lnTo>
                    <a:pt x="72" y="19"/>
                  </a:lnTo>
                  <a:lnTo>
                    <a:pt x="45" y="19"/>
                  </a:lnTo>
                  <a:lnTo>
                    <a:pt x="45" y="93"/>
                  </a:lnTo>
                  <a:lnTo>
                    <a:pt x="27" y="93"/>
                  </a:lnTo>
                  <a:lnTo>
                    <a:pt x="27" y="19"/>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islíde">
              <a:extLst>
                <a:ext uri="{FF2B5EF4-FFF2-40B4-BE49-F238E27FC236}">
                  <a16:creationId xmlns:a16="http://schemas.microsoft.com/office/drawing/2014/main" id="{44AAD8D6-00C2-4D06-BE93-640A12BC22C7}"/>
                </a:ext>
              </a:extLst>
            </p:cNvPr>
            <p:cNvSpPr/>
            <p:nvPr/>
          </p:nvSpPr>
          <p:spPr bwMode="auto">
            <a:xfrm>
              <a:off x="7131051" y="2647950"/>
              <a:ext cx="165100" cy="147638"/>
            </a:xfrm>
            <a:custGeom>
              <a:avLst/>
              <a:gdLst>
                <a:gd name="T0" fmla="*/ 0 w 104"/>
                <a:gd name="T1" fmla="*/ 0 h 93"/>
                <a:gd name="T2" fmla="*/ 31 w 104"/>
                <a:gd name="T3" fmla="*/ 0 h 93"/>
                <a:gd name="T4" fmla="*/ 52 w 104"/>
                <a:gd name="T5" fmla="*/ 60 h 93"/>
                <a:gd name="T6" fmla="*/ 52 w 104"/>
                <a:gd name="T7" fmla="*/ 60 h 93"/>
                <a:gd name="T8" fmla="*/ 75 w 104"/>
                <a:gd name="T9" fmla="*/ 0 h 93"/>
                <a:gd name="T10" fmla="*/ 104 w 104"/>
                <a:gd name="T11" fmla="*/ 0 h 93"/>
                <a:gd name="T12" fmla="*/ 104 w 104"/>
                <a:gd name="T13" fmla="*/ 93 h 93"/>
                <a:gd name="T14" fmla="*/ 85 w 104"/>
                <a:gd name="T15" fmla="*/ 93 h 93"/>
                <a:gd name="T16" fmla="*/ 85 w 104"/>
                <a:gd name="T17" fmla="*/ 23 h 93"/>
                <a:gd name="T18" fmla="*/ 85 w 104"/>
                <a:gd name="T19" fmla="*/ 23 h 93"/>
                <a:gd name="T20" fmla="*/ 60 w 104"/>
                <a:gd name="T21" fmla="*/ 93 h 93"/>
                <a:gd name="T22" fmla="*/ 43 w 104"/>
                <a:gd name="T23" fmla="*/ 93 h 93"/>
                <a:gd name="T24" fmla="*/ 21 w 104"/>
                <a:gd name="T25" fmla="*/ 23 h 93"/>
                <a:gd name="T26" fmla="*/ 21 w 104"/>
                <a:gd name="T27" fmla="*/ 23 h 93"/>
                <a:gd name="T28" fmla="*/ 21 w 104"/>
                <a:gd name="T29" fmla="*/ 93 h 93"/>
                <a:gd name="T30" fmla="*/ 0 w 104"/>
                <a:gd name="T31" fmla="*/ 93 h 93"/>
                <a:gd name="T32" fmla="*/ 0 w 104"/>
                <a:gd name="T33"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 h="93">
                  <a:moveTo>
                    <a:pt x="0" y="0"/>
                  </a:moveTo>
                  <a:lnTo>
                    <a:pt x="31" y="0"/>
                  </a:lnTo>
                  <a:lnTo>
                    <a:pt x="52" y="60"/>
                  </a:lnTo>
                  <a:lnTo>
                    <a:pt x="52" y="60"/>
                  </a:lnTo>
                  <a:lnTo>
                    <a:pt x="75" y="0"/>
                  </a:lnTo>
                  <a:lnTo>
                    <a:pt x="104" y="0"/>
                  </a:lnTo>
                  <a:lnTo>
                    <a:pt x="104" y="93"/>
                  </a:lnTo>
                  <a:lnTo>
                    <a:pt x="85" y="93"/>
                  </a:lnTo>
                  <a:lnTo>
                    <a:pt x="85" y="23"/>
                  </a:lnTo>
                  <a:lnTo>
                    <a:pt x="85" y="23"/>
                  </a:lnTo>
                  <a:lnTo>
                    <a:pt x="60" y="93"/>
                  </a:lnTo>
                  <a:lnTo>
                    <a:pt x="43" y="93"/>
                  </a:lnTo>
                  <a:lnTo>
                    <a:pt x="21" y="23"/>
                  </a:lnTo>
                  <a:lnTo>
                    <a:pt x="21" y="23"/>
                  </a:lnTo>
                  <a:lnTo>
                    <a:pt x="21" y="93"/>
                  </a:lnTo>
                  <a:lnTo>
                    <a:pt x="0" y="93"/>
                  </a:lnTo>
                  <a:lnTo>
                    <a:pt x="0" y="0"/>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íṩḻîḍe">
              <a:extLst>
                <a:ext uri="{FF2B5EF4-FFF2-40B4-BE49-F238E27FC236}">
                  <a16:creationId xmlns:a16="http://schemas.microsoft.com/office/drawing/2014/main" id="{8129C965-0D81-4FAB-BDCA-3B5F0C0F9408}"/>
                </a:ext>
              </a:extLst>
            </p:cNvPr>
            <p:cNvSpPr/>
            <p:nvPr/>
          </p:nvSpPr>
          <p:spPr bwMode="auto">
            <a:xfrm>
              <a:off x="7327901" y="2647950"/>
              <a:ext cx="93663" cy="147638"/>
            </a:xfrm>
            <a:custGeom>
              <a:avLst/>
              <a:gdLst>
                <a:gd name="T0" fmla="*/ 0 w 59"/>
                <a:gd name="T1" fmla="*/ 0 h 93"/>
                <a:gd name="T2" fmla="*/ 21 w 59"/>
                <a:gd name="T3" fmla="*/ 0 h 93"/>
                <a:gd name="T4" fmla="*/ 21 w 59"/>
                <a:gd name="T5" fmla="*/ 75 h 93"/>
                <a:gd name="T6" fmla="*/ 59 w 59"/>
                <a:gd name="T7" fmla="*/ 75 h 93"/>
                <a:gd name="T8" fmla="*/ 59 w 59"/>
                <a:gd name="T9" fmla="*/ 93 h 93"/>
                <a:gd name="T10" fmla="*/ 0 w 59"/>
                <a:gd name="T11" fmla="*/ 93 h 93"/>
                <a:gd name="T12" fmla="*/ 0 w 59"/>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59" h="93">
                  <a:moveTo>
                    <a:pt x="0" y="0"/>
                  </a:moveTo>
                  <a:lnTo>
                    <a:pt x="21" y="0"/>
                  </a:lnTo>
                  <a:lnTo>
                    <a:pt x="21" y="75"/>
                  </a:lnTo>
                  <a:lnTo>
                    <a:pt x="59" y="75"/>
                  </a:lnTo>
                  <a:lnTo>
                    <a:pt x="59" y="93"/>
                  </a:lnTo>
                  <a:lnTo>
                    <a:pt x="0" y="93"/>
                  </a:lnTo>
                  <a:lnTo>
                    <a:pt x="0" y="0"/>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íṥlîḋe">
              <a:extLst>
                <a:ext uri="{FF2B5EF4-FFF2-40B4-BE49-F238E27FC236}">
                  <a16:creationId xmlns:a16="http://schemas.microsoft.com/office/drawing/2014/main" id="{33003880-3448-43A8-9281-F05FEEF89906}"/>
                </a:ext>
              </a:extLst>
            </p:cNvPr>
            <p:cNvSpPr/>
            <p:nvPr/>
          </p:nvSpPr>
          <p:spPr bwMode="auto">
            <a:xfrm>
              <a:off x="4586288" y="2387600"/>
              <a:ext cx="646113" cy="646113"/>
            </a:xfrm>
            <a:prstGeom prst="ellipse">
              <a:avLst/>
            </a:pr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ïṣ1íḋê">
              <a:extLst>
                <a:ext uri="{FF2B5EF4-FFF2-40B4-BE49-F238E27FC236}">
                  <a16:creationId xmlns:a16="http://schemas.microsoft.com/office/drawing/2014/main" id="{B4495CC0-8714-4B36-8471-7ECAA909556E}"/>
                </a:ext>
              </a:extLst>
            </p:cNvPr>
            <p:cNvSpPr/>
            <p:nvPr/>
          </p:nvSpPr>
          <p:spPr bwMode="auto">
            <a:xfrm>
              <a:off x="4510088" y="2325687"/>
              <a:ext cx="403225" cy="784225"/>
            </a:xfrm>
            <a:custGeom>
              <a:avLst/>
              <a:gdLst>
                <a:gd name="T0" fmla="*/ 92 w 122"/>
                <a:gd name="T1" fmla="*/ 0 h 238"/>
                <a:gd name="T2" fmla="*/ 92 w 122"/>
                <a:gd name="T3" fmla="*/ 0 h 238"/>
                <a:gd name="T4" fmla="*/ 0 w 122"/>
                <a:gd name="T5" fmla="*/ 117 h 238"/>
                <a:gd name="T6" fmla="*/ 72 w 122"/>
                <a:gd name="T7" fmla="*/ 227 h 238"/>
                <a:gd name="T8" fmla="*/ 121 w 122"/>
                <a:gd name="T9" fmla="*/ 238 h 238"/>
                <a:gd name="T10" fmla="*/ 122 w 122"/>
                <a:gd name="T11" fmla="*/ 237 h 238"/>
                <a:gd name="T12" fmla="*/ 121 w 122"/>
                <a:gd name="T13" fmla="*/ 236 h 238"/>
                <a:gd name="T14" fmla="*/ 73 w 122"/>
                <a:gd name="T15" fmla="*/ 225 h 238"/>
                <a:gd name="T16" fmla="*/ 2 w 122"/>
                <a:gd name="T17" fmla="*/ 117 h 238"/>
                <a:gd name="T18" fmla="*/ 92 w 122"/>
                <a:gd name="T19" fmla="*/ 2 h 238"/>
                <a:gd name="T20" fmla="*/ 93 w 122"/>
                <a:gd name="T21" fmla="*/ 0 h 238"/>
                <a:gd name="T22" fmla="*/ 92 w 122"/>
                <a:gd name="T23"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2" h="238">
                  <a:moveTo>
                    <a:pt x="92" y="0"/>
                  </a:moveTo>
                  <a:cubicBezTo>
                    <a:pt x="92" y="0"/>
                    <a:pt x="92" y="0"/>
                    <a:pt x="92" y="0"/>
                  </a:cubicBezTo>
                  <a:cubicBezTo>
                    <a:pt x="39" y="13"/>
                    <a:pt x="0" y="60"/>
                    <a:pt x="0" y="117"/>
                  </a:cubicBezTo>
                  <a:cubicBezTo>
                    <a:pt x="0" y="166"/>
                    <a:pt x="30" y="208"/>
                    <a:pt x="72" y="227"/>
                  </a:cubicBezTo>
                  <a:cubicBezTo>
                    <a:pt x="87" y="234"/>
                    <a:pt x="103" y="238"/>
                    <a:pt x="121" y="238"/>
                  </a:cubicBezTo>
                  <a:cubicBezTo>
                    <a:pt x="121" y="238"/>
                    <a:pt x="122" y="237"/>
                    <a:pt x="122" y="237"/>
                  </a:cubicBezTo>
                  <a:cubicBezTo>
                    <a:pt x="122" y="236"/>
                    <a:pt x="121" y="236"/>
                    <a:pt x="121" y="236"/>
                  </a:cubicBezTo>
                  <a:cubicBezTo>
                    <a:pt x="104" y="236"/>
                    <a:pt x="87" y="232"/>
                    <a:pt x="73" y="225"/>
                  </a:cubicBezTo>
                  <a:cubicBezTo>
                    <a:pt x="31" y="207"/>
                    <a:pt x="2" y="165"/>
                    <a:pt x="2" y="117"/>
                  </a:cubicBezTo>
                  <a:cubicBezTo>
                    <a:pt x="2" y="61"/>
                    <a:pt x="41" y="15"/>
                    <a:pt x="92" y="2"/>
                  </a:cubicBezTo>
                  <a:cubicBezTo>
                    <a:pt x="93" y="2"/>
                    <a:pt x="93" y="1"/>
                    <a:pt x="93" y="0"/>
                  </a:cubicBezTo>
                  <a:cubicBezTo>
                    <a:pt x="93" y="0"/>
                    <a:pt x="93" y="0"/>
                    <a:pt x="92" y="0"/>
                  </a:cubicBezTo>
                </a:path>
              </a:pathLst>
            </a:custGeom>
            <a:solidFill>
              <a:srgbClr val="B0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ïṡľídè">
              <a:extLst>
                <a:ext uri="{FF2B5EF4-FFF2-40B4-BE49-F238E27FC236}">
                  <a16:creationId xmlns:a16="http://schemas.microsoft.com/office/drawing/2014/main" id="{777C688C-EC4A-4955-9CD7-E1087FC7763C}"/>
                </a:ext>
              </a:extLst>
            </p:cNvPr>
            <p:cNvSpPr/>
            <p:nvPr/>
          </p:nvSpPr>
          <p:spPr bwMode="auto">
            <a:xfrm>
              <a:off x="4537076" y="2338387"/>
              <a:ext cx="741363" cy="744538"/>
            </a:xfrm>
            <a:custGeom>
              <a:avLst/>
              <a:gdLst>
                <a:gd name="T0" fmla="*/ 209 w 225"/>
                <a:gd name="T1" fmla="*/ 171 h 226"/>
                <a:gd name="T2" fmla="*/ 207 w 225"/>
                <a:gd name="T3" fmla="*/ 171 h 226"/>
                <a:gd name="T4" fmla="*/ 191 w 225"/>
                <a:gd name="T5" fmla="*/ 191 h 226"/>
                <a:gd name="T6" fmla="*/ 180 w 225"/>
                <a:gd name="T7" fmla="*/ 201 h 226"/>
                <a:gd name="T8" fmla="*/ 183 w 225"/>
                <a:gd name="T9" fmla="*/ 201 h 226"/>
                <a:gd name="T10" fmla="*/ 209 w 225"/>
                <a:gd name="T11" fmla="*/ 171 h 226"/>
                <a:gd name="T12" fmla="*/ 225 w 225"/>
                <a:gd name="T13" fmla="*/ 124 h 226"/>
                <a:gd name="T14" fmla="*/ 223 w 225"/>
                <a:gd name="T15" fmla="*/ 124 h 226"/>
                <a:gd name="T16" fmla="*/ 216 w 225"/>
                <a:gd name="T17" fmla="*/ 153 h 226"/>
                <a:gd name="T18" fmla="*/ 218 w 225"/>
                <a:gd name="T19" fmla="*/ 153 h 226"/>
                <a:gd name="T20" fmla="*/ 225 w 225"/>
                <a:gd name="T21" fmla="*/ 124 h 226"/>
                <a:gd name="T22" fmla="*/ 1 w 225"/>
                <a:gd name="T23" fmla="*/ 112 h 226"/>
                <a:gd name="T24" fmla="*/ 0 w 225"/>
                <a:gd name="T25" fmla="*/ 113 h 226"/>
                <a:gd name="T26" fmla="*/ 113 w 225"/>
                <a:gd name="T27" fmla="*/ 226 h 226"/>
                <a:gd name="T28" fmla="*/ 169 w 225"/>
                <a:gd name="T29" fmla="*/ 210 h 226"/>
                <a:gd name="T30" fmla="*/ 169 w 225"/>
                <a:gd name="T31" fmla="*/ 210 h 226"/>
                <a:gd name="T32" fmla="*/ 169 w 225"/>
                <a:gd name="T33" fmla="*/ 208 h 226"/>
                <a:gd name="T34" fmla="*/ 113 w 225"/>
                <a:gd name="T35" fmla="*/ 223 h 226"/>
                <a:gd name="T36" fmla="*/ 35 w 225"/>
                <a:gd name="T37" fmla="*/ 191 h 226"/>
                <a:gd name="T38" fmla="*/ 2 w 225"/>
                <a:gd name="T39" fmla="*/ 113 h 226"/>
                <a:gd name="T40" fmla="*/ 1 w 225"/>
                <a:gd name="T41" fmla="*/ 112 h 226"/>
                <a:gd name="T42" fmla="*/ 212 w 225"/>
                <a:gd name="T43" fmla="*/ 60 h 226"/>
                <a:gd name="T44" fmla="*/ 210 w 225"/>
                <a:gd name="T45" fmla="*/ 60 h 226"/>
                <a:gd name="T46" fmla="*/ 223 w 225"/>
                <a:gd name="T47" fmla="*/ 106 h 226"/>
                <a:gd name="T48" fmla="*/ 225 w 225"/>
                <a:gd name="T49" fmla="*/ 106 h 226"/>
                <a:gd name="T50" fmla="*/ 212 w 225"/>
                <a:gd name="T51" fmla="*/ 60 h 226"/>
                <a:gd name="T52" fmla="*/ 113 w 225"/>
                <a:gd name="T53" fmla="*/ 0 h 226"/>
                <a:gd name="T54" fmla="*/ 112 w 225"/>
                <a:gd name="T55" fmla="*/ 1 h 226"/>
                <a:gd name="T56" fmla="*/ 113 w 225"/>
                <a:gd name="T57" fmla="*/ 3 h 226"/>
                <a:gd name="T58" fmla="*/ 191 w 225"/>
                <a:gd name="T59" fmla="*/ 35 h 226"/>
                <a:gd name="T60" fmla="*/ 198 w 225"/>
                <a:gd name="T61" fmla="*/ 43 h 226"/>
                <a:gd name="T62" fmla="*/ 201 w 225"/>
                <a:gd name="T63" fmla="*/ 43 h 226"/>
                <a:gd name="T64" fmla="*/ 113 w 225"/>
                <a:gd name="T65"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5" h="226">
                  <a:moveTo>
                    <a:pt x="209" y="171"/>
                  </a:moveTo>
                  <a:cubicBezTo>
                    <a:pt x="207" y="171"/>
                    <a:pt x="207" y="171"/>
                    <a:pt x="207" y="171"/>
                  </a:cubicBezTo>
                  <a:cubicBezTo>
                    <a:pt x="202" y="178"/>
                    <a:pt x="197" y="185"/>
                    <a:pt x="191" y="191"/>
                  </a:cubicBezTo>
                  <a:cubicBezTo>
                    <a:pt x="187" y="195"/>
                    <a:pt x="184" y="198"/>
                    <a:pt x="180" y="201"/>
                  </a:cubicBezTo>
                  <a:cubicBezTo>
                    <a:pt x="183" y="201"/>
                    <a:pt x="183" y="201"/>
                    <a:pt x="183" y="201"/>
                  </a:cubicBezTo>
                  <a:cubicBezTo>
                    <a:pt x="193" y="193"/>
                    <a:pt x="202" y="183"/>
                    <a:pt x="209" y="171"/>
                  </a:cubicBezTo>
                  <a:moveTo>
                    <a:pt x="225" y="124"/>
                  </a:moveTo>
                  <a:cubicBezTo>
                    <a:pt x="223" y="124"/>
                    <a:pt x="223" y="124"/>
                    <a:pt x="223" y="124"/>
                  </a:cubicBezTo>
                  <a:cubicBezTo>
                    <a:pt x="222" y="134"/>
                    <a:pt x="219" y="144"/>
                    <a:pt x="216" y="153"/>
                  </a:cubicBezTo>
                  <a:cubicBezTo>
                    <a:pt x="218" y="153"/>
                    <a:pt x="218" y="153"/>
                    <a:pt x="218" y="153"/>
                  </a:cubicBezTo>
                  <a:cubicBezTo>
                    <a:pt x="222" y="144"/>
                    <a:pt x="224" y="134"/>
                    <a:pt x="225" y="124"/>
                  </a:cubicBezTo>
                  <a:moveTo>
                    <a:pt x="1" y="112"/>
                  </a:moveTo>
                  <a:cubicBezTo>
                    <a:pt x="1" y="112"/>
                    <a:pt x="0" y="112"/>
                    <a:pt x="0" y="113"/>
                  </a:cubicBezTo>
                  <a:cubicBezTo>
                    <a:pt x="0" y="175"/>
                    <a:pt x="51" y="226"/>
                    <a:pt x="113" y="226"/>
                  </a:cubicBezTo>
                  <a:cubicBezTo>
                    <a:pt x="133" y="226"/>
                    <a:pt x="153" y="220"/>
                    <a:pt x="169" y="210"/>
                  </a:cubicBezTo>
                  <a:cubicBezTo>
                    <a:pt x="169" y="210"/>
                    <a:pt x="169" y="210"/>
                    <a:pt x="169" y="210"/>
                  </a:cubicBezTo>
                  <a:cubicBezTo>
                    <a:pt x="169" y="209"/>
                    <a:pt x="169" y="209"/>
                    <a:pt x="169" y="208"/>
                  </a:cubicBezTo>
                  <a:cubicBezTo>
                    <a:pt x="153" y="218"/>
                    <a:pt x="134" y="223"/>
                    <a:pt x="113" y="223"/>
                  </a:cubicBezTo>
                  <a:cubicBezTo>
                    <a:pt x="82" y="223"/>
                    <a:pt x="55" y="211"/>
                    <a:pt x="35" y="191"/>
                  </a:cubicBezTo>
                  <a:cubicBezTo>
                    <a:pt x="15" y="171"/>
                    <a:pt x="2" y="143"/>
                    <a:pt x="2" y="113"/>
                  </a:cubicBezTo>
                  <a:cubicBezTo>
                    <a:pt x="2" y="112"/>
                    <a:pt x="2" y="112"/>
                    <a:pt x="1" y="112"/>
                  </a:cubicBezTo>
                  <a:moveTo>
                    <a:pt x="212" y="60"/>
                  </a:moveTo>
                  <a:cubicBezTo>
                    <a:pt x="210" y="60"/>
                    <a:pt x="210" y="60"/>
                    <a:pt x="210" y="60"/>
                  </a:cubicBezTo>
                  <a:cubicBezTo>
                    <a:pt x="217" y="74"/>
                    <a:pt x="222" y="89"/>
                    <a:pt x="223" y="106"/>
                  </a:cubicBezTo>
                  <a:cubicBezTo>
                    <a:pt x="225" y="106"/>
                    <a:pt x="225" y="106"/>
                    <a:pt x="225" y="106"/>
                  </a:cubicBezTo>
                  <a:cubicBezTo>
                    <a:pt x="224" y="89"/>
                    <a:pt x="220" y="74"/>
                    <a:pt x="212" y="60"/>
                  </a:cubicBezTo>
                  <a:moveTo>
                    <a:pt x="113" y="0"/>
                  </a:moveTo>
                  <a:cubicBezTo>
                    <a:pt x="112" y="0"/>
                    <a:pt x="112" y="1"/>
                    <a:pt x="112" y="1"/>
                  </a:cubicBezTo>
                  <a:cubicBezTo>
                    <a:pt x="112" y="2"/>
                    <a:pt x="112" y="3"/>
                    <a:pt x="113" y="3"/>
                  </a:cubicBezTo>
                  <a:cubicBezTo>
                    <a:pt x="143" y="3"/>
                    <a:pt x="171" y="15"/>
                    <a:pt x="191" y="35"/>
                  </a:cubicBezTo>
                  <a:cubicBezTo>
                    <a:pt x="193" y="37"/>
                    <a:pt x="196" y="40"/>
                    <a:pt x="198" y="43"/>
                  </a:cubicBezTo>
                  <a:cubicBezTo>
                    <a:pt x="201" y="43"/>
                    <a:pt x="201" y="43"/>
                    <a:pt x="201" y="43"/>
                  </a:cubicBezTo>
                  <a:cubicBezTo>
                    <a:pt x="180" y="17"/>
                    <a:pt x="148" y="0"/>
                    <a:pt x="113" y="0"/>
                  </a:cubicBezTo>
                </a:path>
              </a:pathLst>
            </a:custGeom>
            <a:solidFill>
              <a:srgbClr val="FF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ïṧḻîḑê">
              <a:extLst>
                <a:ext uri="{FF2B5EF4-FFF2-40B4-BE49-F238E27FC236}">
                  <a16:creationId xmlns:a16="http://schemas.microsoft.com/office/drawing/2014/main" id="{82A7F8D2-DFB6-468C-9637-FA41CE62C78C}"/>
                </a:ext>
              </a:extLst>
            </p:cNvPr>
            <p:cNvSpPr/>
            <p:nvPr/>
          </p:nvSpPr>
          <p:spPr bwMode="auto">
            <a:xfrm>
              <a:off x="5189538" y="2479675"/>
              <a:ext cx="46038" cy="55563"/>
            </a:xfrm>
            <a:custGeom>
              <a:avLst/>
              <a:gdLst>
                <a:gd name="T0" fmla="*/ 3 w 14"/>
                <a:gd name="T1" fmla="*/ 0 h 17"/>
                <a:gd name="T2" fmla="*/ 0 w 14"/>
                <a:gd name="T3" fmla="*/ 0 h 17"/>
                <a:gd name="T4" fmla="*/ 12 w 14"/>
                <a:gd name="T5" fmla="*/ 17 h 17"/>
                <a:gd name="T6" fmla="*/ 14 w 14"/>
                <a:gd name="T7" fmla="*/ 17 h 17"/>
                <a:gd name="T8" fmla="*/ 3 w 14"/>
                <a:gd name="T9" fmla="*/ 0 h 17"/>
              </a:gdLst>
              <a:ahLst/>
              <a:cxnLst>
                <a:cxn ang="0">
                  <a:pos x="T0" y="T1"/>
                </a:cxn>
                <a:cxn ang="0">
                  <a:pos x="T2" y="T3"/>
                </a:cxn>
                <a:cxn ang="0">
                  <a:pos x="T4" y="T5"/>
                </a:cxn>
                <a:cxn ang="0">
                  <a:pos x="T6" y="T7"/>
                </a:cxn>
                <a:cxn ang="0">
                  <a:pos x="T8" y="T9"/>
                </a:cxn>
              </a:cxnLst>
              <a:rect l="0" t="0" r="r" b="b"/>
              <a:pathLst>
                <a:path w="14" h="17">
                  <a:moveTo>
                    <a:pt x="3" y="0"/>
                  </a:moveTo>
                  <a:cubicBezTo>
                    <a:pt x="0" y="0"/>
                    <a:pt x="0" y="0"/>
                    <a:pt x="0" y="0"/>
                  </a:cubicBezTo>
                  <a:cubicBezTo>
                    <a:pt x="5" y="5"/>
                    <a:pt x="9" y="11"/>
                    <a:pt x="12" y="17"/>
                  </a:cubicBezTo>
                  <a:cubicBezTo>
                    <a:pt x="14" y="17"/>
                    <a:pt x="14" y="17"/>
                    <a:pt x="14" y="17"/>
                  </a:cubicBezTo>
                  <a:cubicBezTo>
                    <a:pt x="11" y="11"/>
                    <a:pt x="7" y="5"/>
                    <a:pt x="3"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išľïďê">
              <a:extLst>
                <a:ext uri="{FF2B5EF4-FFF2-40B4-BE49-F238E27FC236}">
                  <a16:creationId xmlns:a16="http://schemas.microsoft.com/office/drawing/2014/main" id="{8F91194F-FDB3-4841-851E-E236762FABB7}"/>
                </a:ext>
              </a:extLst>
            </p:cNvPr>
            <p:cNvSpPr/>
            <p:nvPr/>
          </p:nvSpPr>
          <p:spPr bwMode="auto">
            <a:xfrm>
              <a:off x="5272088" y="2687637"/>
              <a:ext cx="6350" cy="58738"/>
            </a:xfrm>
            <a:custGeom>
              <a:avLst/>
              <a:gdLst>
                <a:gd name="T0" fmla="*/ 2 w 2"/>
                <a:gd name="T1" fmla="*/ 0 h 18"/>
                <a:gd name="T2" fmla="*/ 0 w 2"/>
                <a:gd name="T3" fmla="*/ 0 h 18"/>
                <a:gd name="T4" fmla="*/ 0 w 2"/>
                <a:gd name="T5" fmla="*/ 7 h 18"/>
                <a:gd name="T6" fmla="*/ 0 w 2"/>
                <a:gd name="T7" fmla="*/ 18 h 18"/>
                <a:gd name="T8" fmla="*/ 2 w 2"/>
                <a:gd name="T9" fmla="*/ 18 h 18"/>
                <a:gd name="T10" fmla="*/ 2 w 2"/>
                <a:gd name="T11" fmla="*/ 7 h 18"/>
                <a:gd name="T12" fmla="*/ 2 w 2"/>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 h="18">
                  <a:moveTo>
                    <a:pt x="2" y="0"/>
                  </a:moveTo>
                  <a:cubicBezTo>
                    <a:pt x="0" y="0"/>
                    <a:pt x="0" y="0"/>
                    <a:pt x="0" y="0"/>
                  </a:cubicBezTo>
                  <a:cubicBezTo>
                    <a:pt x="0" y="2"/>
                    <a:pt x="0" y="5"/>
                    <a:pt x="0" y="7"/>
                  </a:cubicBezTo>
                  <a:cubicBezTo>
                    <a:pt x="0" y="11"/>
                    <a:pt x="0" y="14"/>
                    <a:pt x="0" y="18"/>
                  </a:cubicBezTo>
                  <a:cubicBezTo>
                    <a:pt x="2" y="18"/>
                    <a:pt x="2" y="18"/>
                    <a:pt x="2" y="18"/>
                  </a:cubicBezTo>
                  <a:cubicBezTo>
                    <a:pt x="2" y="14"/>
                    <a:pt x="2" y="11"/>
                    <a:pt x="2" y="7"/>
                  </a:cubicBezTo>
                  <a:cubicBezTo>
                    <a:pt x="2" y="5"/>
                    <a:pt x="2" y="2"/>
                    <a:pt x="2"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îṩḷîďe">
              <a:extLst>
                <a:ext uri="{FF2B5EF4-FFF2-40B4-BE49-F238E27FC236}">
                  <a16:creationId xmlns:a16="http://schemas.microsoft.com/office/drawing/2014/main" id="{C90A0153-3F2D-4CA9-A499-C13CE76AC949}"/>
                </a:ext>
              </a:extLst>
            </p:cNvPr>
            <p:cNvSpPr/>
            <p:nvPr/>
          </p:nvSpPr>
          <p:spPr bwMode="auto">
            <a:xfrm>
              <a:off x="5219701" y="2843212"/>
              <a:ext cx="36513" cy="58738"/>
            </a:xfrm>
            <a:custGeom>
              <a:avLst/>
              <a:gdLst>
                <a:gd name="T0" fmla="*/ 11 w 11"/>
                <a:gd name="T1" fmla="*/ 0 h 18"/>
                <a:gd name="T2" fmla="*/ 9 w 11"/>
                <a:gd name="T3" fmla="*/ 0 h 18"/>
                <a:gd name="T4" fmla="*/ 0 w 11"/>
                <a:gd name="T5" fmla="*/ 18 h 18"/>
                <a:gd name="T6" fmla="*/ 2 w 11"/>
                <a:gd name="T7" fmla="*/ 18 h 18"/>
                <a:gd name="T8" fmla="*/ 11 w 11"/>
                <a:gd name="T9" fmla="*/ 0 h 18"/>
              </a:gdLst>
              <a:ahLst/>
              <a:cxnLst>
                <a:cxn ang="0">
                  <a:pos x="T0" y="T1"/>
                </a:cxn>
                <a:cxn ang="0">
                  <a:pos x="T2" y="T3"/>
                </a:cxn>
                <a:cxn ang="0">
                  <a:pos x="T4" y="T5"/>
                </a:cxn>
                <a:cxn ang="0">
                  <a:pos x="T6" y="T7"/>
                </a:cxn>
                <a:cxn ang="0">
                  <a:pos x="T8" y="T9"/>
                </a:cxn>
              </a:cxnLst>
              <a:rect l="0" t="0" r="r" b="b"/>
              <a:pathLst>
                <a:path w="11" h="18">
                  <a:moveTo>
                    <a:pt x="11" y="0"/>
                  </a:moveTo>
                  <a:cubicBezTo>
                    <a:pt x="9" y="0"/>
                    <a:pt x="9" y="0"/>
                    <a:pt x="9" y="0"/>
                  </a:cubicBezTo>
                  <a:cubicBezTo>
                    <a:pt x="6" y="7"/>
                    <a:pt x="3" y="13"/>
                    <a:pt x="0" y="18"/>
                  </a:cubicBezTo>
                  <a:cubicBezTo>
                    <a:pt x="2" y="18"/>
                    <a:pt x="2" y="18"/>
                    <a:pt x="2" y="18"/>
                  </a:cubicBezTo>
                  <a:cubicBezTo>
                    <a:pt x="6" y="13"/>
                    <a:pt x="9" y="7"/>
                    <a:pt x="11"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ïṩḻïḋé">
              <a:extLst>
                <a:ext uri="{FF2B5EF4-FFF2-40B4-BE49-F238E27FC236}">
                  <a16:creationId xmlns:a16="http://schemas.microsoft.com/office/drawing/2014/main" id="{9D2B34E0-4A75-46C3-9884-48B4B3FA4331}"/>
                </a:ext>
              </a:extLst>
            </p:cNvPr>
            <p:cNvSpPr/>
            <p:nvPr/>
          </p:nvSpPr>
          <p:spPr bwMode="auto">
            <a:xfrm>
              <a:off x="5094288" y="3000375"/>
              <a:ext cx="46038" cy="30163"/>
            </a:xfrm>
            <a:custGeom>
              <a:avLst/>
              <a:gdLst>
                <a:gd name="T0" fmla="*/ 14 w 14"/>
                <a:gd name="T1" fmla="*/ 0 h 9"/>
                <a:gd name="T2" fmla="*/ 11 w 14"/>
                <a:gd name="T3" fmla="*/ 0 h 9"/>
                <a:gd name="T4" fmla="*/ 0 w 14"/>
                <a:gd name="T5" fmla="*/ 7 h 9"/>
                <a:gd name="T6" fmla="*/ 0 w 14"/>
                <a:gd name="T7" fmla="*/ 9 h 9"/>
                <a:gd name="T8" fmla="*/ 0 w 14"/>
                <a:gd name="T9" fmla="*/ 9 h 9"/>
                <a:gd name="T10" fmla="*/ 14 w 14"/>
                <a:gd name="T11" fmla="*/ 0 h 9"/>
              </a:gdLst>
              <a:ahLst/>
              <a:cxnLst>
                <a:cxn ang="0">
                  <a:pos x="T0" y="T1"/>
                </a:cxn>
                <a:cxn ang="0">
                  <a:pos x="T2" y="T3"/>
                </a:cxn>
                <a:cxn ang="0">
                  <a:pos x="T4" y="T5"/>
                </a:cxn>
                <a:cxn ang="0">
                  <a:pos x="T6" y="T7"/>
                </a:cxn>
                <a:cxn ang="0">
                  <a:pos x="T8" y="T9"/>
                </a:cxn>
                <a:cxn ang="0">
                  <a:pos x="T10" y="T11"/>
                </a:cxn>
              </a:cxnLst>
              <a:rect l="0" t="0" r="r" b="b"/>
              <a:pathLst>
                <a:path w="14" h="9">
                  <a:moveTo>
                    <a:pt x="14" y="0"/>
                  </a:moveTo>
                  <a:cubicBezTo>
                    <a:pt x="11" y="0"/>
                    <a:pt x="11" y="0"/>
                    <a:pt x="11" y="0"/>
                  </a:cubicBezTo>
                  <a:cubicBezTo>
                    <a:pt x="7" y="3"/>
                    <a:pt x="4" y="5"/>
                    <a:pt x="0" y="7"/>
                  </a:cubicBezTo>
                  <a:cubicBezTo>
                    <a:pt x="0" y="8"/>
                    <a:pt x="0" y="8"/>
                    <a:pt x="0" y="9"/>
                  </a:cubicBezTo>
                  <a:cubicBezTo>
                    <a:pt x="0" y="9"/>
                    <a:pt x="0" y="9"/>
                    <a:pt x="0" y="9"/>
                  </a:cubicBezTo>
                  <a:cubicBezTo>
                    <a:pt x="5" y="7"/>
                    <a:pt x="10" y="4"/>
                    <a:pt x="14" y="0"/>
                  </a:cubicBezTo>
                </a:path>
              </a:pathLst>
            </a:custGeom>
            <a:solidFill>
              <a:srgbClr val="F5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iṣḻíḍé">
              <a:extLst>
                <a:ext uri="{FF2B5EF4-FFF2-40B4-BE49-F238E27FC236}">
                  <a16:creationId xmlns:a16="http://schemas.microsoft.com/office/drawing/2014/main" id="{572DBC42-A0E6-43FD-878B-0E2CA6E10B83}"/>
                </a:ext>
              </a:extLst>
            </p:cNvPr>
            <p:cNvSpPr/>
            <p:nvPr/>
          </p:nvSpPr>
          <p:spPr bwMode="auto">
            <a:xfrm>
              <a:off x="4559301" y="2360612"/>
              <a:ext cx="700088" cy="700088"/>
            </a:xfrm>
            <a:custGeom>
              <a:avLst/>
              <a:gdLst>
                <a:gd name="T0" fmla="*/ 212 w 212"/>
                <a:gd name="T1" fmla="*/ 117 h 212"/>
                <a:gd name="T2" fmla="*/ 203 w 212"/>
                <a:gd name="T3" fmla="*/ 117 h 212"/>
                <a:gd name="T4" fmla="*/ 195 w 212"/>
                <a:gd name="T5" fmla="*/ 146 h 212"/>
                <a:gd name="T6" fmla="*/ 204 w 212"/>
                <a:gd name="T7" fmla="*/ 146 h 212"/>
                <a:gd name="T8" fmla="*/ 212 w 212"/>
                <a:gd name="T9" fmla="*/ 117 h 212"/>
                <a:gd name="T10" fmla="*/ 198 w 212"/>
                <a:gd name="T11" fmla="*/ 53 h 212"/>
                <a:gd name="T12" fmla="*/ 188 w 212"/>
                <a:gd name="T13" fmla="*/ 53 h 212"/>
                <a:gd name="T14" fmla="*/ 203 w 212"/>
                <a:gd name="T15" fmla="*/ 99 h 212"/>
                <a:gd name="T16" fmla="*/ 212 w 212"/>
                <a:gd name="T17" fmla="*/ 99 h 212"/>
                <a:gd name="T18" fmla="*/ 198 w 212"/>
                <a:gd name="T19" fmla="*/ 53 h 212"/>
                <a:gd name="T20" fmla="*/ 106 w 212"/>
                <a:gd name="T21" fmla="*/ 0 h 212"/>
                <a:gd name="T22" fmla="*/ 0 w 212"/>
                <a:gd name="T23" fmla="*/ 106 h 212"/>
                <a:gd name="T24" fmla="*/ 106 w 212"/>
                <a:gd name="T25" fmla="*/ 212 h 212"/>
                <a:gd name="T26" fmla="*/ 195 w 212"/>
                <a:gd name="T27" fmla="*/ 164 h 212"/>
                <a:gd name="T28" fmla="*/ 184 w 212"/>
                <a:gd name="T29" fmla="*/ 164 h 212"/>
                <a:gd name="T30" fmla="*/ 106 w 212"/>
                <a:gd name="T31" fmla="*/ 204 h 212"/>
                <a:gd name="T32" fmla="*/ 8 w 212"/>
                <a:gd name="T33" fmla="*/ 106 h 212"/>
                <a:gd name="T34" fmla="*/ 106 w 212"/>
                <a:gd name="T35" fmla="*/ 8 h 212"/>
                <a:gd name="T36" fmla="*/ 174 w 212"/>
                <a:gd name="T37" fmla="*/ 36 h 212"/>
                <a:gd name="T38" fmla="*/ 185 w 212"/>
                <a:gd name="T39" fmla="*/ 36 h 212"/>
                <a:gd name="T40" fmla="*/ 106 w 212"/>
                <a:gd name="T41" fmla="*/ 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2" h="212">
                  <a:moveTo>
                    <a:pt x="212" y="117"/>
                  </a:moveTo>
                  <a:cubicBezTo>
                    <a:pt x="203" y="117"/>
                    <a:pt x="203" y="117"/>
                    <a:pt x="203" y="117"/>
                  </a:cubicBezTo>
                  <a:cubicBezTo>
                    <a:pt x="202" y="127"/>
                    <a:pt x="199" y="137"/>
                    <a:pt x="195" y="146"/>
                  </a:cubicBezTo>
                  <a:cubicBezTo>
                    <a:pt x="204" y="146"/>
                    <a:pt x="204" y="146"/>
                    <a:pt x="204" y="146"/>
                  </a:cubicBezTo>
                  <a:cubicBezTo>
                    <a:pt x="208" y="137"/>
                    <a:pt x="211" y="127"/>
                    <a:pt x="212" y="117"/>
                  </a:cubicBezTo>
                  <a:moveTo>
                    <a:pt x="198" y="53"/>
                  </a:moveTo>
                  <a:cubicBezTo>
                    <a:pt x="188" y="53"/>
                    <a:pt x="188" y="53"/>
                    <a:pt x="188" y="53"/>
                  </a:cubicBezTo>
                  <a:cubicBezTo>
                    <a:pt x="197" y="67"/>
                    <a:pt x="202" y="82"/>
                    <a:pt x="203" y="99"/>
                  </a:cubicBezTo>
                  <a:cubicBezTo>
                    <a:pt x="212" y="99"/>
                    <a:pt x="212" y="99"/>
                    <a:pt x="212" y="99"/>
                  </a:cubicBezTo>
                  <a:cubicBezTo>
                    <a:pt x="211" y="82"/>
                    <a:pt x="206" y="67"/>
                    <a:pt x="198" y="53"/>
                  </a:cubicBezTo>
                  <a:moveTo>
                    <a:pt x="106" y="0"/>
                  </a:moveTo>
                  <a:cubicBezTo>
                    <a:pt x="47" y="0"/>
                    <a:pt x="0" y="47"/>
                    <a:pt x="0" y="106"/>
                  </a:cubicBezTo>
                  <a:cubicBezTo>
                    <a:pt x="0" y="165"/>
                    <a:pt x="47" y="212"/>
                    <a:pt x="106" y="212"/>
                  </a:cubicBezTo>
                  <a:cubicBezTo>
                    <a:pt x="143" y="212"/>
                    <a:pt x="176" y="193"/>
                    <a:pt x="195" y="164"/>
                  </a:cubicBezTo>
                  <a:cubicBezTo>
                    <a:pt x="184" y="164"/>
                    <a:pt x="184" y="164"/>
                    <a:pt x="184" y="164"/>
                  </a:cubicBezTo>
                  <a:cubicBezTo>
                    <a:pt x="167" y="188"/>
                    <a:pt x="138" y="204"/>
                    <a:pt x="106" y="204"/>
                  </a:cubicBezTo>
                  <a:cubicBezTo>
                    <a:pt x="52" y="204"/>
                    <a:pt x="8" y="160"/>
                    <a:pt x="8" y="106"/>
                  </a:cubicBezTo>
                  <a:cubicBezTo>
                    <a:pt x="8" y="52"/>
                    <a:pt x="52" y="8"/>
                    <a:pt x="106" y="8"/>
                  </a:cubicBezTo>
                  <a:cubicBezTo>
                    <a:pt x="132" y="8"/>
                    <a:pt x="156" y="19"/>
                    <a:pt x="174" y="36"/>
                  </a:cubicBezTo>
                  <a:cubicBezTo>
                    <a:pt x="185" y="36"/>
                    <a:pt x="185" y="36"/>
                    <a:pt x="185" y="36"/>
                  </a:cubicBezTo>
                  <a:cubicBezTo>
                    <a:pt x="166" y="14"/>
                    <a:pt x="138" y="0"/>
                    <a:pt x="106" y="0"/>
                  </a:cubicBezTo>
                </a:path>
              </a:pathLst>
            </a:custGeom>
            <a:solidFill>
              <a:srgbClr val="C4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ïsľíďé">
              <a:extLst>
                <a:ext uri="{FF2B5EF4-FFF2-40B4-BE49-F238E27FC236}">
                  <a16:creationId xmlns:a16="http://schemas.microsoft.com/office/drawing/2014/main" id="{3DD3856B-D7DA-43F8-9A2B-65D1D32D5C6B}"/>
                </a:ext>
              </a:extLst>
            </p:cNvPr>
            <p:cNvSpPr/>
            <p:nvPr/>
          </p:nvSpPr>
          <p:spPr bwMode="auto">
            <a:xfrm>
              <a:off x="5133976" y="2479675"/>
              <a:ext cx="79375" cy="55563"/>
            </a:xfrm>
            <a:custGeom>
              <a:avLst/>
              <a:gdLst>
                <a:gd name="T0" fmla="*/ 11 w 24"/>
                <a:gd name="T1" fmla="*/ 0 h 17"/>
                <a:gd name="T2" fmla="*/ 0 w 24"/>
                <a:gd name="T3" fmla="*/ 0 h 17"/>
                <a:gd name="T4" fmla="*/ 14 w 24"/>
                <a:gd name="T5" fmla="*/ 17 h 17"/>
                <a:gd name="T6" fmla="*/ 24 w 24"/>
                <a:gd name="T7" fmla="*/ 17 h 17"/>
                <a:gd name="T8" fmla="*/ 11 w 24"/>
                <a:gd name="T9" fmla="*/ 0 h 17"/>
              </a:gdLst>
              <a:ahLst/>
              <a:cxnLst>
                <a:cxn ang="0">
                  <a:pos x="T0" y="T1"/>
                </a:cxn>
                <a:cxn ang="0">
                  <a:pos x="T2" y="T3"/>
                </a:cxn>
                <a:cxn ang="0">
                  <a:pos x="T4" y="T5"/>
                </a:cxn>
                <a:cxn ang="0">
                  <a:pos x="T6" y="T7"/>
                </a:cxn>
                <a:cxn ang="0">
                  <a:pos x="T8" y="T9"/>
                </a:cxn>
              </a:cxnLst>
              <a:rect l="0" t="0" r="r" b="b"/>
              <a:pathLst>
                <a:path w="24" h="17">
                  <a:moveTo>
                    <a:pt x="11" y="0"/>
                  </a:moveTo>
                  <a:cubicBezTo>
                    <a:pt x="0" y="0"/>
                    <a:pt x="0" y="0"/>
                    <a:pt x="0" y="0"/>
                  </a:cubicBezTo>
                  <a:cubicBezTo>
                    <a:pt x="5" y="5"/>
                    <a:pt x="10" y="11"/>
                    <a:pt x="14" y="17"/>
                  </a:cubicBezTo>
                  <a:cubicBezTo>
                    <a:pt x="24" y="17"/>
                    <a:pt x="24" y="17"/>
                    <a:pt x="24" y="17"/>
                  </a:cubicBezTo>
                  <a:cubicBezTo>
                    <a:pt x="21" y="11"/>
                    <a:pt x="16" y="5"/>
                    <a:pt x="11"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iṥ1íḑè">
              <a:extLst>
                <a:ext uri="{FF2B5EF4-FFF2-40B4-BE49-F238E27FC236}">
                  <a16:creationId xmlns:a16="http://schemas.microsoft.com/office/drawing/2014/main" id="{FC19FA55-772E-4636-B0E0-6C90CDD265E0}"/>
                </a:ext>
              </a:extLst>
            </p:cNvPr>
            <p:cNvSpPr/>
            <p:nvPr/>
          </p:nvSpPr>
          <p:spPr bwMode="auto">
            <a:xfrm>
              <a:off x="5229226" y="2687637"/>
              <a:ext cx="30163" cy="58738"/>
            </a:xfrm>
            <a:custGeom>
              <a:avLst/>
              <a:gdLst>
                <a:gd name="T0" fmla="*/ 9 w 9"/>
                <a:gd name="T1" fmla="*/ 7 h 18"/>
                <a:gd name="T2" fmla="*/ 1 w 9"/>
                <a:gd name="T3" fmla="*/ 7 h 18"/>
                <a:gd name="T4" fmla="*/ 1 w 9"/>
                <a:gd name="T5" fmla="*/ 7 h 18"/>
                <a:gd name="T6" fmla="*/ 0 w 9"/>
                <a:gd name="T7" fmla="*/ 18 h 18"/>
                <a:gd name="T8" fmla="*/ 9 w 9"/>
                <a:gd name="T9" fmla="*/ 18 h 18"/>
                <a:gd name="T10" fmla="*/ 9 w 9"/>
                <a:gd name="T11" fmla="*/ 7 h 18"/>
                <a:gd name="T12" fmla="*/ 9 w 9"/>
                <a:gd name="T13" fmla="*/ 0 h 18"/>
                <a:gd name="T14" fmla="*/ 0 w 9"/>
                <a:gd name="T15" fmla="*/ 0 h 18"/>
                <a:gd name="T16" fmla="*/ 1 w 9"/>
                <a:gd name="T17" fmla="*/ 7 h 18"/>
                <a:gd name="T18" fmla="*/ 1 w 9"/>
                <a:gd name="T19" fmla="*/ 7 h 18"/>
                <a:gd name="T20" fmla="*/ 9 w 9"/>
                <a:gd name="T21" fmla="*/ 7 h 18"/>
                <a:gd name="T22" fmla="*/ 9 w 9"/>
                <a:gd name="T23" fmla="*/ 7 h 18"/>
                <a:gd name="T24" fmla="*/ 9 w 9"/>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18">
                  <a:moveTo>
                    <a:pt x="9" y="7"/>
                  </a:moveTo>
                  <a:cubicBezTo>
                    <a:pt x="1" y="7"/>
                    <a:pt x="1" y="7"/>
                    <a:pt x="1" y="7"/>
                  </a:cubicBezTo>
                  <a:cubicBezTo>
                    <a:pt x="1" y="7"/>
                    <a:pt x="1" y="7"/>
                    <a:pt x="1" y="7"/>
                  </a:cubicBezTo>
                  <a:cubicBezTo>
                    <a:pt x="1" y="11"/>
                    <a:pt x="0" y="14"/>
                    <a:pt x="0" y="18"/>
                  </a:cubicBezTo>
                  <a:cubicBezTo>
                    <a:pt x="9" y="18"/>
                    <a:pt x="9" y="18"/>
                    <a:pt x="9" y="18"/>
                  </a:cubicBezTo>
                  <a:cubicBezTo>
                    <a:pt x="9" y="14"/>
                    <a:pt x="9" y="11"/>
                    <a:pt x="9" y="7"/>
                  </a:cubicBezTo>
                  <a:moveTo>
                    <a:pt x="9" y="0"/>
                  </a:moveTo>
                  <a:cubicBezTo>
                    <a:pt x="0" y="0"/>
                    <a:pt x="0" y="0"/>
                    <a:pt x="0" y="0"/>
                  </a:cubicBezTo>
                  <a:cubicBezTo>
                    <a:pt x="1" y="2"/>
                    <a:pt x="1" y="5"/>
                    <a:pt x="1" y="7"/>
                  </a:cubicBezTo>
                  <a:cubicBezTo>
                    <a:pt x="1" y="7"/>
                    <a:pt x="1" y="7"/>
                    <a:pt x="1" y="7"/>
                  </a:cubicBezTo>
                  <a:cubicBezTo>
                    <a:pt x="9" y="7"/>
                    <a:pt x="9" y="7"/>
                    <a:pt x="9" y="7"/>
                  </a:cubicBezTo>
                  <a:cubicBezTo>
                    <a:pt x="9" y="7"/>
                    <a:pt x="9" y="7"/>
                    <a:pt x="9" y="7"/>
                  </a:cubicBezTo>
                  <a:cubicBezTo>
                    <a:pt x="9" y="5"/>
                    <a:pt x="9" y="2"/>
                    <a:pt x="9"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îşḷiḓê">
              <a:extLst>
                <a:ext uri="{FF2B5EF4-FFF2-40B4-BE49-F238E27FC236}">
                  <a16:creationId xmlns:a16="http://schemas.microsoft.com/office/drawing/2014/main" id="{18A5671D-538E-4DC2-B9F8-89D55D088101}"/>
                </a:ext>
              </a:extLst>
            </p:cNvPr>
            <p:cNvSpPr/>
            <p:nvPr/>
          </p:nvSpPr>
          <p:spPr bwMode="auto">
            <a:xfrm>
              <a:off x="5167313" y="2843212"/>
              <a:ext cx="65088" cy="58738"/>
            </a:xfrm>
            <a:custGeom>
              <a:avLst/>
              <a:gdLst>
                <a:gd name="T0" fmla="*/ 20 w 20"/>
                <a:gd name="T1" fmla="*/ 0 h 18"/>
                <a:gd name="T2" fmla="*/ 11 w 20"/>
                <a:gd name="T3" fmla="*/ 0 h 18"/>
                <a:gd name="T4" fmla="*/ 0 w 20"/>
                <a:gd name="T5" fmla="*/ 18 h 18"/>
                <a:gd name="T6" fmla="*/ 11 w 20"/>
                <a:gd name="T7" fmla="*/ 18 h 18"/>
                <a:gd name="T8" fmla="*/ 20 w 20"/>
                <a:gd name="T9" fmla="*/ 0 h 18"/>
              </a:gdLst>
              <a:ahLst/>
              <a:cxnLst>
                <a:cxn ang="0">
                  <a:pos x="T0" y="T1"/>
                </a:cxn>
                <a:cxn ang="0">
                  <a:pos x="T2" y="T3"/>
                </a:cxn>
                <a:cxn ang="0">
                  <a:pos x="T4" y="T5"/>
                </a:cxn>
                <a:cxn ang="0">
                  <a:pos x="T6" y="T7"/>
                </a:cxn>
                <a:cxn ang="0">
                  <a:pos x="T8" y="T9"/>
                </a:cxn>
              </a:cxnLst>
              <a:rect l="0" t="0" r="r" b="b"/>
              <a:pathLst>
                <a:path w="20" h="18">
                  <a:moveTo>
                    <a:pt x="20" y="0"/>
                  </a:moveTo>
                  <a:cubicBezTo>
                    <a:pt x="11" y="0"/>
                    <a:pt x="11" y="0"/>
                    <a:pt x="11" y="0"/>
                  </a:cubicBezTo>
                  <a:cubicBezTo>
                    <a:pt x="8" y="7"/>
                    <a:pt x="4" y="13"/>
                    <a:pt x="0" y="18"/>
                  </a:cubicBezTo>
                  <a:cubicBezTo>
                    <a:pt x="11" y="18"/>
                    <a:pt x="11" y="18"/>
                    <a:pt x="11" y="18"/>
                  </a:cubicBezTo>
                  <a:cubicBezTo>
                    <a:pt x="14" y="13"/>
                    <a:pt x="18" y="7"/>
                    <a:pt x="20"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iśľiḍé">
              <a:extLst>
                <a:ext uri="{FF2B5EF4-FFF2-40B4-BE49-F238E27FC236}">
                  <a16:creationId xmlns:a16="http://schemas.microsoft.com/office/drawing/2014/main" id="{D09AD114-A118-4153-9D43-514ADC912CC2}"/>
                </a:ext>
              </a:extLst>
            </p:cNvPr>
            <p:cNvSpPr/>
            <p:nvPr/>
          </p:nvSpPr>
          <p:spPr bwMode="auto">
            <a:xfrm>
              <a:off x="4586288" y="2387600"/>
              <a:ext cx="646113" cy="646113"/>
            </a:xfrm>
            <a:custGeom>
              <a:avLst/>
              <a:gdLst>
                <a:gd name="T0" fmla="*/ 98 w 196"/>
                <a:gd name="T1" fmla="*/ 0 h 196"/>
                <a:gd name="T2" fmla="*/ 0 w 196"/>
                <a:gd name="T3" fmla="*/ 98 h 196"/>
                <a:gd name="T4" fmla="*/ 98 w 196"/>
                <a:gd name="T5" fmla="*/ 196 h 196"/>
                <a:gd name="T6" fmla="*/ 176 w 196"/>
                <a:gd name="T7" fmla="*/ 156 h 196"/>
                <a:gd name="T8" fmla="*/ 187 w 196"/>
                <a:gd name="T9" fmla="*/ 138 h 196"/>
                <a:gd name="T10" fmla="*/ 195 w 196"/>
                <a:gd name="T11" fmla="*/ 109 h 196"/>
                <a:gd name="T12" fmla="*/ 196 w 196"/>
                <a:gd name="T13" fmla="*/ 98 h 196"/>
                <a:gd name="T14" fmla="*/ 196 w 196"/>
                <a:gd name="T15" fmla="*/ 98 h 196"/>
                <a:gd name="T16" fmla="*/ 187 w 196"/>
                <a:gd name="T17" fmla="*/ 98 h 196"/>
                <a:gd name="T18" fmla="*/ 161 w 196"/>
                <a:gd name="T19" fmla="*/ 161 h 196"/>
                <a:gd name="T20" fmla="*/ 98 w 196"/>
                <a:gd name="T21" fmla="*/ 187 h 196"/>
                <a:gd name="T22" fmla="*/ 35 w 196"/>
                <a:gd name="T23" fmla="*/ 161 h 196"/>
                <a:gd name="T24" fmla="*/ 9 w 196"/>
                <a:gd name="T25" fmla="*/ 98 h 196"/>
                <a:gd name="T26" fmla="*/ 35 w 196"/>
                <a:gd name="T27" fmla="*/ 35 h 196"/>
                <a:gd name="T28" fmla="*/ 98 w 196"/>
                <a:gd name="T29" fmla="*/ 9 h 196"/>
                <a:gd name="T30" fmla="*/ 161 w 196"/>
                <a:gd name="T31" fmla="*/ 35 h 196"/>
                <a:gd name="T32" fmla="*/ 187 w 196"/>
                <a:gd name="T33" fmla="*/ 98 h 196"/>
                <a:gd name="T34" fmla="*/ 196 w 196"/>
                <a:gd name="T35" fmla="*/ 98 h 196"/>
                <a:gd name="T36" fmla="*/ 195 w 196"/>
                <a:gd name="T37" fmla="*/ 91 h 196"/>
                <a:gd name="T38" fmla="*/ 180 w 196"/>
                <a:gd name="T39" fmla="*/ 45 h 196"/>
                <a:gd name="T40" fmla="*/ 166 w 196"/>
                <a:gd name="T41" fmla="*/ 28 h 196"/>
                <a:gd name="T42" fmla="*/ 98 w 196"/>
                <a:gd name="T43"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6" h="196">
                  <a:moveTo>
                    <a:pt x="98" y="0"/>
                  </a:moveTo>
                  <a:cubicBezTo>
                    <a:pt x="44" y="0"/>
                    <a:pt x="0" y="44"/>
                    <a:pt x="0" y="98"/>
                  </a:cubicBezTo>
                  <a:cubicBezTo>
                    <a:pt x="0" y="152"/>
                    <a:pt x="44" y="196"/>
                    <a:pt x="98" y="196"/>
                  </a:cubicBezTo>
                  <a:cubicBezTo>
                    <a:pt x="130" y="196"/>
                    <a:pt x="159" y="180"/>
                    <a:pt x="176" y="156"/>
                  </a:cubicBezTo>
                  <a:cubicBezTo>
                    <a:pt x="180" y="151"/>
                    <a:pt x="184" y="145"/>
                    <a:pt x="187" y="138"/>
                  </a:cubicBezTo>
                  <a:cubicBezTo>
                    <a:pt x="191" y="129"/>
                    <a:pt x="194" y="119"/>
                    <a:pt x="195" y="109"/>
                  </a:cubicBezTo>
                  <a:cubicBezTo>
                    <a:pt x="195" y="105"/>
                    <a:pt x="196" y="102"/>
                    <a:pt x="196" y="98"/>
                  </a:cubicBezTo>
                  <a:cubicBezTo>
                    <a:pt x="196" y="98"/>
                    <a:pt x="196" y="98"/>
                    <a:pt x="196" y="98"/>
                  </a:cubicBezTo>
                  <a:cubicBezTo>
                    <a:pt x="187" y="98"/>
                    <a:pt x="187" y="98"/>
                    <a:pt x="187" y="98"/>
                  </a:cubicBezTo>
                  <a:cubicBezTo>
                    <a:pt x="187" y="123"/>
                    <a:pt x="177" y="145"/>
                    <a:pt x="161" y="161"/>
                  </a:cubicBezTo>
                  <a:cubicBezTo>
                    <a:pt x="145" y="177"/>
                    <a:pt x="123" y="187"/>
                    <a:pt x="98" y="187"/>
                  </a:cubicBezTo>
                  <a:cubicBezTo>
                    <a:pt x="73" y="187"/>
                    <a:pt x="51" y="177"/>
                    <a:pt x="35" y="161"/>
                  </a:cubicBezTo>
                  <a:cubicBezTo>
                    <a:pt x="19" y="145"/>
                    <a:pt x="9" y="123"/>
                    <a:pt x="9" y="98"/>
                  </a:cubicBezTo>
                  <a:cubicBezTo>
                    <a:pt x="9" y="73"/>
                    <a:pt x="19" y="51"/>
                    <a:pt x="35" y="35"/>
                  </a:cubicBezTo>
                  <a:cubicBezTo>
                    <a:pt x="51" y="19"/>
                    <a:pt x="73" y="9"/>
                    <a:pt x="98" y="9"/>
                  </a:cubicBezTo>
                  <a:cubicBezTo>
                    <a:pt x="123" y="9"/>
                    <a:pt x="145" y="19"/>
                    <a:pt x="161" y="35"/>
                  </a:cubicBezTo>
                  <a:cubicBezTo>
                    <a:pt x="177" y="51"/>
                    <a:pt x="187" y="73"/>
                    <a:pt x="187" y="98"/>
                  </a:cubicBezTo>
                  <a:cubicBezTo>
                    <a:pt x="196" y="98"/>
                    <a:pt x="196" y="98"/>
                    <a:pt x="196" y="98"/>
                  </a:cubicBezTo>
                  <a:cubicBezTo>
                    <a:pt x="196" y="96"/>
                    <a:pt x="196" y="93"/>
                    <a:pt x="195" y="91"/>
                  </a:cubicBezTo>
                  <a:cubicBezTo>
                    <a:pt x="194" y="74"/>
                    <a:pt x="189" y="59"/>
                    <a:pt x="180" y="45"/>
                  </a:cubicBezTo>
                  <a:cubicBezTo>
                    <a:pt x="176" y="39"/>
                    <a:pt x="171" y="33"/>
                    <a:pt x="166" y="28"/>
                  </a:cubicBezTo>
                  <a:cubicBezTo>
                    <a:pt x="148" y="11"/>
                    <a:pt x="124" y="0"/>
                    <a:pt x="98" y="0"/>
                  </a:cubicBezTo>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îşļiḓê">
              <a:extLst>
                <a:ext uri="{FF2B5EF4-FFF2-40B4-BE49-F238E27FC236}">
                  <a16:creationId xmlns:a16="http://schemas.microsoft.com/office/drawing/2014/main" id="{63283D23-C9C2-489B-8CBB-EA0EC76009EA}"/>
                </a:ext>
              </a:extLst>
            </p:cNvPr>
            <p:cNvSpPr/>
            <p:nvPr/>
          </p:nvSpPr>
          <p:spPr bwMode="auto">
            <a:xfrm>
              <a:off x="4619626" y="2632075"/>
              <a:ext cx="98425" cy="160338"/>
            </a:xfrm>
            <a:custGeom>
              <a:avLst/>
              <a:gdLst>
                <a:gd name="T0" fmla="*/ 30 w 30"/>
                <a:gd name="T1" fmla="*/ 32 h 49"/>
                <a:gd name="T2" fmla="*/ 15 w 30"/>
                <a:gd name="T3" fmla="*/ 49 h 49"/>
                <a:gd name="T4" fmla="*/ 0 w 30"/>
                <a:gd name="T5" fmla="*/ 38 h 49"/>
                <a:gd name="T6" fmla="*/ 10 w 30"/>
                <a:gd name="T7" fmla="*/ 36 h 49"/>
                <a:gd name="T8" fmla="*/ 15 w 30"/>
                <a:gd name="T9" fmla="*/ 40 h 49"/>
                <a:gd name="T10" fmla="*/ 20 w 30"/>
                <a:gd name="T11" fmla="*/ 31 h 49"/>
                <a:gd name="T12" fmla="*/ 20 w 30"/>
                <a:gd name="T13" fmla="*/ 0 h 49"/>
                <a:gd name="T14" fmla="*/ 30 w 30"/>
                <a:gd name="T15" fmla="*/ 0 h 49"/>
                <a:gd name="T16" fmla="*/ 30 w 30"/>
                <a:gd name="T17" fmla="*/ 3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9">
                  <a:moveTo>
                    <a:pt x="30" y="32"/>
                  </a:moveTo>
                  <a:cubicBezTo>
                    <a:pt x="30" y="41"/>
                    <a:pt x="28" y="49"/>
                    <a:pt x="15" y="49"/>
                  </a:cubicBezTo>
                  <a:cubicBezTo>
                    <a:pt x="7" y="49"/>
                    <a:pt x="2" y="45"/>
                    <a:pt x="0" y="38"/>
                  </a:cubicBezTo>
                  <a:cubicBezTo>
                    <a:pt x="10" y="36"/>
                    <a:pt x="10" y="36"/>
                    <a:pt x="10" y="36"/>
                  </a:cubicBezTo>
                  <a:cubicBezTo>
                    <a:pt x="10" y="38"/>
                    <a:pt x="12" y="40"/>
                    <a:pt x="15" y="40"/>
                  </a:cubicBezTo>
                  <a:cubicBezTo>
                    <a:pt x="20" y="40"/>
                    <a:pt x="20" y="34"/>
                    <a:pt x="20" y="31"/>
                  </a:cubicBezTo>
                  <a:cubicBezTo>
                    <a:pt x="20" y="0"/>
                    <a:pt x="20" y="0"/>
                    <a:pt x="20" y="0"/>
                  </a:cubicBezTo>
                  <a:cubicBezTo>
                    <a:pt x="30" y="0"/>
                    <a:pt x="30" y="0"/>
                    <a:pt x="30" y="0"/>
                  </a:cubicBezTo>
                  <a:lnTo>
                    <a:pt x="30" y="32"/>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ïšľïďê">
              <a:extLst>
                <a:ext uri="{FF2B5EF4-FFF2-40B4-BE49-F238E27FC236}">
                  <a16:creationId xmlns:a16="http://schemas.microsoft.com/office/drawing/2014/main" id="{9A9C8795-D92D-4D62-87A7-83AAC75FFA7B}"/>
                </a:ext>
              </a:extLst>
            </p:cNvPr>
            <p:cNvSpPr/>
            <p:nvPr/>
          </p:nvSpPr>
          <p:spPr bwMode="auto">
            <a:xfrm>
              <a:off x="4730751" y="2632075"/>
              <a:ext cx="165100" cy="157163"/>
            </a:xfrm>
            <a:custGeom>
              <a:avLst/>
              <a:gdLst>
                <a:gd name="T0" fmla="*/ 44 w 104"/>
                <a:gd name="T1" fmla="*/ 0 h 99"/>
                <a:gd name="T2" fmla="*/ 61 w 104"/>
                <a:gd name="T3" fmla="*/ 0 h 99"/>
                <a:gd name="T4" fmla="*/ 104 w 104"/>
                <a:gd name="T5" fmla="*/ 99 h 99"/>
                <a:gd name="T6" fmla="*/ 79 w 104"/>
                <a:gd name="T7" fmla="*/ 99 h 99"/>
                <a:gd name="T8" fmla="*/ 71 w 104"/>
                <a:gd name="T9" fmla="*/ 79 h 99"/>
                <a:gd name="T10" fmla="*/ 34 w 104"/>
                <a:gd name="T11" fmla="*/ 79 h 99"/>
                <a:gd name="T12" fmla="*/ 25 w 104"/>
                <a:gd name="T13" fmla="*/ 99 h 99"/>
                <a:gd name="T14" fmla="*/ 0 w 104"/>
                <a:gd name="T15" fmla="*/ 99 h 99"/>
                <a:gd name="T16" fmla="*/ 44 w 104"/>
                <a:gd name="T17" fmla="*/ 0 h 99"/>
                <a:gd name="T18" fmla="*/ 52 w 104"/>
                <a:gd name="T19" fmla="*/ 29 h 99"/>
                <a:gd name="T20" fmla="*/ 40 w 104"/>
                <a:gd name="T21" fmla="*/ 60 h 99"/>
                <a:gd name="T22" fmla="*/ 63 w 104"/>
                <a:gd name="T23" fmla="*/ 60 h 99"/>
                <a:gd name="T24" fmla="*/ 52 w 104"/>
                <a:gd name="T25" fmla="*/ 2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99">
                  <a:moveTo>
                    <a:pt x="44" y="0"/>
                  </a:moveTo>
                  <a:lnTo>
                    <a:pt x="61" y="0"/>
                  </a:lnTo>
                  <a:lnTo>
                    <a:pt x="104" y="99"/>
                  </a:lnTo>
                  <a:lnTo>
                    <a:pt x="79" y="99"/>
                  </a:lnTo>
                  <a:lnTo>
                    <a:pt x="71" y="79"/>
                  </a:lnTo>
                  <a:lnTo>
                    <a:pt x="34" y="79"/>
                  </a:lnTo>
                  <a:lnTo>
                    <a:pt x="25" y="99"/>
                  </a:lnTo>
                  <a:lnTo>
                    <a:pt x="0" y="99"/>
                  </a:lnTo>
                  <a:lnTo>
                    <a:pt x="44" y="0"/>
                  </a:lnTo>
                  <a:close/>
                  <a:moveTo>
                    <a:pt x="52" y="29"/>
                  </a:moveTo>
                  <a:lnTo>
                    <a:pt x="40" y="60"/>
                  </a:lnTo>
                  <a:lnTo>
                    <a:pt x="63" y="60"/>
                  </a:lnTo>
                  <a:lnTo>
                    <a:pt x="52" y="29"/>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î$ľiḑè">
              <a:extLst>
                <a:ext uri="{FF2B5EF4-FFF2-40B4-BE49-F238E27FC236}">
                  <a16:creationId xmlns:a16="http://schemas.microsoft.com/office/drawing/2014/main" id="{1B8F50DD-A114-4BB2-A127-7D7A11D2E282}"/>
                </a:ext>
              </a:extLst>
            </p:cNvPr>
            <p:cNvSpPr/>
            <p:nvPr/>
          </p:nvSpPr>
          <p:spPr bwMode="auto">
            <a:xfrm>
              <a:off x="4883151" y="2632075"/>
              <a:ext cx="152400" cy="157163"/>
            </a:xfrm>
            <a:custGeom>
              <a:avLst/>
              <a:gdLst>
                <a:gd name="T0" fmla="*/ 0 w 96"/>
                <a:gd name="T1" fmla="*/ 0 h 99"/>
                <a:gd name="T2" fmla="*/ 25 w 96"/>
                <a:gd name="T3" fmla="*/ 0 h 99"/>
                <a:gd name="T4" fmla="*/ 48 w 96"/>
                <a:gd name="T5" fmla="*/ 64 h 99"/>
                <a:gd name="T6" fmla="*/ 48 w 96"/>
                <a:gd name="T7" fmla="*/ 64 h 99"/>
                <a:gd name="T8" fmla="*/ 73 w 96"/>
                <a:gd name="T9" fmla="*/ 0 h 99"/>
                <a:gd name="T10" fmla="*/ 96 w 96"/>
                <a:gd name="T11" fmla="*/ 0 h 99"/>
                <a:gd name="T12" fmla="*/ 56 w 96"/>
                <a:gd name="T13" fmla="*/ 99 h 99"/>
                <a:gd name="T14" fmla="*/ 39 w 96"/>
                <a:gd name="T15" fmla="*/ 99 h 99"/>
                <a:gd name="T16" fmla="*/ 0 w 96"/>
                <a:gd name="T17"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99">
                  <a:moveTo>
                    <a:pt x="0" y="0"/>
                  </a:moveTo>
                  <a:lnTo>
                    <a:pt x="25" y="0"/>
                  </a:lnTo>
                  <a:lnTo>
                    <a:pt x="48" y="64"/>
                  </a:lnTo>
                  <a:lnTo>
                    <a:pt x="48" y="64"/>
                  </a:lnTo>
                  <a:lnTo>
                    <a:pt x="73" y="0"/>
                  </a:lnTo>
                  <a:lnTo>
                    <a:pt x="96" y="0"/>
                  </a:lnTo>
                  <a:lnTo>
                    <a:pt x="56" y="99"/>
                  </a:lnTo>
                  <a:lnTo>
                    <a:pt x="39" y="99"/>
                  </a:lnTo>
                  <a:lnTo>
                    <a:pt x="0" y="0"/>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iṡḻîdè">
              <a:extLst>
                <a:ext uri="{FF2B5EF4-FFF2-40B4-BE49-F238E27FC236}">
                  <a16:creationId xmlns:a16="http://schemas.microsoft.com/office/drawing/2014/main" id="{FDD030F0-B69C-4336-A4C3-D60122C4C69C}"/>
                </a:ext>
              </a:extLst>
            </p:cNvPr>
            <p:cNvSpPr/>
            <p:nvPr/>
          </p:nvSpPr>
          <p:spPr bwMode="auto">
            <a:xfrm>
              <a:off x="5021263" y="2632075"/>
              <a:ext cx="165100" cy="157163"/>
            </a:xfrm>
            <a:custGeom>
              <a:avLst/>
              <a:gdLst>
                <a:gd name="T0" fmla="*/ 44 w 104"/>
                <a:gd name="T1" fmla="*/ 0 h 99"/>
                <a:gd name="T2" fmla="*/ 61 w 104"/>
                <a:gd name="T3" fmla="*/ 0 h 99"/>
                <a:gd name="T4" fmla="*/ 104 w 104"/>
                <a:gd name="T5" fmla="*/ 99 h 99"/>
                <a:gd name="T6" fmla="*/ 79 w 104"/>
                <a:gd name="T7" fmla="*/ 99 h 99"/>
                <a:gd name="T8" fmla="*/ 71 w 104"/>
                <a:gd name="T9" fmla="*/ 79 h 99"/>
                <a:gd name="T10" fmla="*/ 34 w 104"/>
                <a:gd name="T11" fmla="*/ 79 h 99"/>
                <a:gd name="T12" fmla="*/ 25 w 104"/>
                <a:gd name="T13" fmla="*/ 99 h 99"/>
                <a:gd name="T14" fmla="*/ 0 w 104"/>
                <a:gd name="T15" fmla="*/ 99 h 99"/>
                <a:gd name="T16" fmla="*/ 44 w 104"/>
                <a:gd name="T17" fmla="*/ 0 h 99"/>
                <a:gd name="T18" fmla="*/ 52 w 104"/>
                <a:gd name="T19" fmla="*/ 29 h 99"/>
                <a:gd name="T20" fmla="*/ 40 w 104"/>
                <a:gd name="T21" fmla="*/ 60 h 99"/>
                <a:gd name="T22" fmla="*/ 65 w 104"/>
                <a:gd name="T23" fmla="*/ 60 h 99"/>
                <a:gd name="T24" fmla="*/ 52 w 104"/>
                <a:gd name="T25" fmla="*/ 2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99">
                  <a:moveTo>
                    <a:pt x="44" y="0"/>
                  </a:moveTo>
                  <a:lnTo>
                    <a:pt x="61" y="0"/>
                  </a:lnTo>
                  <a:lnTo>
                    <a:pt x="104" y="99"/>
                  </a:lnTo>
                  <a:lnTo>
                    <a:pt x="79" y="99"/>
                  </a:lnTo>
                  <a:lnTo>
                    <a:pt x="71" y="79"/>
                  </a:lnTo>
                  <a:lnTo>
                    <a:pt x="34" y="79"/>
                  </a:lnTo>
                  <a:lnTo>
                    <a:pt x="25" y="99"/>
                  </a:lnTo>
                  <a:lnTo>
                    <a:pt x="0" y="99"/>
                  </a:lnTo>
                  <a:lnTo>
                    <a:pt x="44" y="0"/>
                  </a:lnTo>
                  <a:close/>
                  <a:moveTo>
                    <a:pt x="52" y="29"/>
                  </a:moveTo>
                  <a:lnTo>
                    <a:pt x="40" y="60"/>
                  </a:lnTo>
                  <a:lnTo>
                    <a:pt x="65" y="60"/>
                  </a:lnTo>
                  <a:lnTo>
                    <a:pt x="52" y="29"/>
                  </a:lnTo>
                  <a:close/>
                </a:path>
              </a:pathLst>
            </a:custGeom>
            <a:solidFill>
              <a:srgbClr val="6261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ïšḻide">
              <a:extLst>
                <a:ext uri="{FF2B5EF4-FFF2-40B4-BE49-F238E27FC236}">
                  <a16:creationId xmlns:a16="http://schemas.microsoft.com/office/drawing/2014/main" id="{472A7AD6-C71E-43AF-BD72-E1850C70666C}"/>
                </a:ext>
              </a:extLst>
            </p:cNvPr>
            <p:cNvSpPr/>
            <p:nvPr/>
          </p:nvSpPr>
          <p:spPr bwMode="auto">
            <a:xfrm>
              <a:off x="5754688" y="3863975"/>
              <a:ext cx="455613" cy="320675"/>
            </a:xfrm>
            <a:custGeom>
              <a:avLst/>
              <a:gdLst>
                <a:gd name="T0" fmla="*/ 121 w 138"/>
                <a:gd name="T1" fmla="*/ 52 h 97"/>
                <a:gd name="T2" fmla="*/ 107 w 138"/>
                <a:gd name="T3" fmla="*/ 31 h 97"/>
                <a:gd name="T4" fmla="*/ 107 w 138"/>
                <a:gd name="T5" fmla="*/ 0 h 97"/>
                <a:gd name="T6" fmla="*/ 107 w 138"/>
                <a:gd name="T7" fmla="*/ 0 h 97"/>
                <a:gd name="T8" fmla="*/ 47 w 138"/>
                <a:gd name="T9" fmla="*/ 0 h 97"/>
                <a:gd name="T10" fmla="*/ 30 w 138"/>
                <a:gd name="T11" fmla="*/ 0 h 97"/>
                <a:gd name="T12" fmla="*/ 30 w 138"/>
                <a:gd name="T13" fmla="*/ 31 h 97"/>
                <a:gd name="T14" fmla="*/ 16 w 138"/>
                <a:gd name="T15" fmla="*/ 52 h 97"/>
                <a:gd name="T16" fmla="*/ 0 w 138"/>
                <a:gd name="T17" fmla="*/ 60 h 97"/>
                <a:gd name="T18" fmla="*/ 53 w 138"/>
                <a:gd name="T19" fmla="*/ 97 h 97"/>
                <a:gd name="T20" fmla="*/ 85 w 138"/>
                <a:gd name="T21" fmla="*/ 97 h 97"/>
                <a:gd name="T22" fmla="*/ 138 w 138"/>
                <a:gd name="T23" fmla="*/ 60 h 97"/>
                <a:gd name="T24" fmla="*/ 121 w 138"/>
                <a:gd name="T25"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8" h="97">
                  <a:moveTo>
                    <a:pt x="121" y="52"/>
                  </a:moveTo>
                  <a:cubicBezTo>
                    <a:pt x="113" y="48"/>
                    <a:pt x="107" y="40"/>
                    <a:pt x="107" y="31"/>
                  </a:cubicBezTo>
                  <a:cubicBezTo>
                    <a:pt x="107" y="0"/>
                    <a:pt x="107" y="0"/>
                    <a:pt x="107" y="0"/>
                  </a:cubicBezTo>
                  <a:cubicBezTo>
                    <a:pt x="107" y="0"/>
                    <a:pt x="107" y="0"/>
                    <a:pt x="107" y="0"/>
                  </a:cubicBezTo>
                  <a:cubicBezTo>
                    <a:pt x="47" y="0"/>
                    <a:pt x="47" y="0"/>
                    <a:pt x="47" y="0"/>
                  </a:cubicBezTo>
                  <a:cubicBezTo>
                    <a:pt x="30" y="0"/>
                    <a:pt x="30" y="0"/>
                    <a:pt x="30" y="0"/>
                  </a:cubicBezTo>
                  <a:cubicBezTo>
                    <a:pt x="30" y="31"/>
                    <a:pt x="30" y="31"/>
                    <a:pt x="30" y="31"/>
                  </a:cubicBezTo>
                  <a:cubicBezTo>
                    <a:pt x="30" y="40"/>
                    <a:pt x="25" y="48"/>
                    <a:pt x="16" y="52"/>
                  </a:cubicBezTo>
                  <a:cubicBezTo>
                    <a:pt x="0" y="60"/>
                    <a:pt x="0" y="60"/>
                    <a:pt x="0" y="60"/>
                  </a:cubicBezTo>
                  <a:cubicBezTo>
                    <a:pt x="53" y="97"/>
                    <a:pt x="53" y="97"/>
                    <a:pt x="53" y="97"/>
                  </a:cubicBezTo>
                  <a:cubicBezTo>
                    <a:pt x="85" y="97"/>
                    <a:pt x="85" y="97"/>
                    <a:pt x="85" y="97"/>
                  </a:cubicBezTo>
                  <a:cubicBezTo>
                    <a:pt x="138" y="60"/>
                    <a:pt x="138" y="60"/>
                    <a:pt x="138" y="60"/>
                  </a:cubicBezTo>
                  <a:lnTo>
                    <a:pt x="121" y="52"/>
                  </a:lnTo>
                  <a:close/>
                </a:path>
              </a:pathLst>
            </a:custGeom>
            <a:solidFill>
              <a:srgbClr val="FFCBA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1" name="íṥļîďê">
              <a:extLst>
                <a:ext uri="{FF2B5EF4-FFF2-40B4-BE49-F238E27FC236}">
                  <a16:creationId xmlns:a16="http://schemas.microsoft.com/office/drawing/2014/main" id="{448FFFEC-5508-490A-A574-51F6E4577FEB}"/>
                </a:ext>
              </a:extLst>
            </p:cNvPr>
            <p:cNvSpPr/>
            <p:nvPr/>
          </p:nvSpPr>
          <p:spPr bwMode="auto">
            <a:xfrm>
              <a:off x="5853113" y="3863975"/>
              <a:ext cx="257175" cy="128588"/>
            </a:xfrm>
            <a:custGeom>
              <a:avLst/>
              <a:gdLst>
                <a:gd name="T0" fmla="*/ 77 w 78"/>
                <a:gd name="T1" fmla="*/ 0 h 39"/>
                <a:gd name="T2" fmla="*/ 17 w 78"/>
                <a:gd name="T3" fmla="*/ 0 h 39"/>
                <a:gd name="T4" fmla="*/ 0 w 78"/>
                <a:gd name="T5" fmla="*/ 0 h 39"/>
                <a:gd name="T6" fmla="*/ 0 w 78"/>
                <a:gd name="T7" fmla="*/ 31 h 39"/>
                <a:gd name="T8" fmla="*/ 0 w 78"/>
                <a:gd name="T9" fmla="*/ 33 h 39"/>
                <a:gd name="T10" fmla="*/ 40 w 78"/>
                <a:gd name="T11" fmla="*/ 39 h 39"/>
                <a:gd name="T12" fmla="*/ 78 w 78"/>
                <a:gd name="T13" fmla="*/ 34 h 39"/>
                <a:gd name="T14" fmla="*/ 77 w 78"/>
                <a:gd name="T15" fmla="*/ 31 h 39"/>
                <a:gd name="T16" fmla="*/ 77 w 78"/>
                <a:gd name="T1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39">
                  <a:moveTo>
                    <a:pt x="77" y="0"/>
                  </a:moveTo>
                  <a:cubicBezTo>
                    <a:pt x="17" y="0"/>
                    <a:pt x="17" y="0"/>
                    <a:pt x="17" y="0"/>
                  </a:cubicBezTo>
                  <a:cubicBezTo>
                    <a:pt x="0" y="0"/>
                    <a:pt x="0" y="0"/>
                    <a:pt x="0" y="0"/>
                  </a:cubicBezTo>
                  <a:cubicBezTo>
                    <a:pt x="0" y="31"/>
                    <a:pt x="0" y="31"/>
                    <a:pt x="0" y="31"/>
                  </a:cubicBezTo>
                  <a:cubicBezTo>
                    <a:pt x="0" y="31"/>
                    <a:pt x="0" y="32"/>
                    <a:pt x="0" y="33"/>
                  </a:cubicBezTo>
                  <a:cubicBezTo>
                    <a:pt x="13" y="37"/>
                    <a:pt x="26" y="39"/>
                    <a:pt x="40" y="39"/>
                  </a:cubicBezTo>
                  <a:cubicBezTo>
                    <a:pt x="53" y="39"/>
                    <a:pt x="66" y="37"/>
                    <a:pt x="78" y="34"/>
                  </a:cubicBezTo>
                  <a:cubicBezTo>
                    <a:pt x="78" y="33"/>
                    <a:pt x="77" y="32"/>
                    <a:pt x="77" y="31"/>
                  </a:cubicBezTo>
                  <a:cubicBezTo>
                    <a:pt x="77" y="0"/>
                    <a:pt x="77" y="0"/>
                    <a:pt x="77" y="0"/>
                  </a:cubicBezTo>
                  <a:close/>
                </a:path>
              </a:pathLst>
            </a:custGeom>
            <a:solidFill>
              <a:srgbClr val="E5AD9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2" name="išḻiḑé">
              <a:extLst>
                <a:ext uri="{FF2B5EF4-FFF2-40B4-BE49-F238E27FC236}">
                  <a16:creationId xmlns:a16="http://schemas.microsoft.com/office/drawing/2014/main" id="{98580F33-4773-4EBE-87EC-2F3AA0F084F2}"/>
                </a:ext>
              </a:extLst>
            </p:cNvPr>
            <p:cNvSpPr/>
            <p:nvPr/>
          </p:nvSpPr>
          <p:spPr bwMode="auto">
            <a:xfrm>
              <a:off x="5537201" y="4044950"/>
              <a:ext cx="1009650" cy="1166813"/>
            </a:xfrm>
            <a:custGeom>
              <a:avLst/>
              <a:gdLst>
                <a:gd name="T0" fmla="*/ 306 w 306"/>
                <a:gd name="T1" fmla="*/ 74 h 354"/>
                <a:gd name="T2" fmla="*/ 284 w 306"/>
                <a:gd name="T3" fmla="*/ 24 h 354"/>
                <a:gd name="T4" fmla="*/ 248 w 306"/>
                <a:gd name="T5" fmla="*/ 0 h 354"/>
                <a:gd name="T6" fmla="*/ 222 w 306"/>
                <a:gd name="T7" fmla="*/ 0 h 354"/>
                <a:gd name="T8" fmla="*/ 210 w 306"/>
                <a:gd name="T9" fmla="*/ 0 h 354"/>
                <a:gd name="T10" fmla="*/ 197 w 306"/>
                <a:gd name="T11" fmla="*/ 0 h 354"/>
                <a:gd name="T12" fmla="*/ 135 w 306"/>
                <a:gd name="T13" fmla="*/ 34 h 354"/>
                <a:gd name="T14" fmla="*/ 72 w 306"/>
                <a:gd name="T15" fmla="*/ 0 h 354"/>
                <a:gd name="T16" fmla="*/ 47 w 306"/>
                <a:gd name="T17" fmla="*/ 0 h 354"/>
                <a:gd name="T18" fmla="*/ 0 w 306"/>
                <a:gd name="T19" fmla="*/ 47 h 354"/>
                <a:gd name="T20" fmla="*/ 0 w 306"/>
                <a:gd name="T21" fmla="*/ 354 h 354"/>
                <a:gd name="T22" fmla="*/ 269 w 306"/>
                <a:gd name="T23" fmla="*/ 354 h 354"/>
                <a:gd name="T24" fmla="*/ 269 w 306"/>
                <a:gd name="T25" fmla="*/ 86 h 354"/>
                <a:gd name="T26" fmla="*/ 306 w 306"/>
                <a:gd name="T27" fmla="*/ 74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6" h="354">
                  <a:moveTo>
                    <a:pt x="306" y="74"/>
                  </a:moveTo>
                  <a:cubicBezTo>
                    <a:pt x="284" y="24"/>
                    <a:pt x="284" y="24"/>
                    <a:pt x="284" y="24"/>
                  </a:cubicBezTo>
                  <a:cubicBezTo>
                    <a:pt x="278" y="9"/>
                    <a:pt x="263" y="0"/>
                    <a:pt x="248" y="0"/>
                  </a:cubicBezTo>
                  <a:cubicBezTo>
                    <a:pt x="222" y="0"/>
                    <a:pt x="222" y="0"/>
                    <a:pt x="222" y="0"/>
                  </a:cubicBezTo>
                  <a:cubicBezTo>
                    <a:pt x="210" y="0"/>
                    <a:pt x="210" y="0"/>
                    <a:pt x="210" y="0"/>
                  </a:cubicBezTo>
                  <a:cubicBezTo>
                    <a:pt x="197" y="0"/>
                    <a:pt x="197" y="0"/>
                    <a:pt x="197" y="0"/>
                  </a:cubicBezTo>
                  <a:cubicBezTo>
                    <a:pt x="184" y="21"/>
                    <a:pt x="161" y="34"/>
                    <a:pt x="135" y="34"/>
                  </a:cubicBezTo>
                  <a:cubicBezTo>
                    <a:pt x="109" y="34"/>
                    <a:pt x="86" y="21"/>
                    <a:pt x="72" y="0"/>
                  </a:cubicBezTo>
                  <a:cubicBezTo>
                    <a:pt x="47" y="0"/>
                    <a:pt x="47" y="0"/>
                    <a:pt x="47" y="0"/>
                  </a:cubicBezTo>
                  <a:cubicBezTo>
                    <a:pt x="21" y="0"/>
                    <a:pt x="0" y="21"/>
                    <a:pt x="0" y="47"/>
                  </a:cubicBezTo>
                  <a:cubicBezTo>
                    <a:pt x="0" y="354"/>
                    <a:pt x="0" y="354"/>
                    <a:pt x="0" y="354"/>
                  </a:cubicBezTo>
                  <a:cubicBezTo>
                    <a:pt x="269" y="354"/>
                    <a:pt x="269" y="354"/>
                    <a:pt x="269" y="354"/>
                  </a:cubicBezTo>
                  <a:cubicBezTo>
                    <a:pt x="269" y="86"/>
                    <a:pt x="269" y="86"/>
                    <a:pt x="269" y="86"/>
                  </a:cubicBezTo>
                  <a:lnTo>
                    <a:pt x="306" y="74"/>
                  </a:lnTo>
                  <a:close/>
                </a:path>
              </a:pathLst>
            </a:custGeom>
            <a:solidFill>
              <a:srgbClr val="4B4B5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3" name="ïšḻïḑé">
              <a:extLst>
                <a:ext uri="{FF2B5EF4-FFF2-40B4-BE49-F238E27FC236}">
                  <a16:creationId xmlns:a16="http://schemas.microsoft.com/office/drawing/2014/main" id="{9B2924C8-FD7F-4BFE-85C0-9351FDF41BE6}"/>
                </a:ext>
              </a:extLst>
            </p:cNvPr>
            <p:cNvSpPr/>
            <p:nvPr/>
          </p:nvSpPr>
          <p:spPr bwMode="auto">
            <a:xfrm>
              <a:off x="5360988" y="4044950"/>
              <a:ext cx="320675" cy="317500"/>
            </a:xfrm>
            <a:custGeom>
              <a:avLst/>
              <a:gdLst>
                <a:gd name="T0" fmla="*/ 0 w 97"/>
                <a:gd name="T1" fmla="*/ 74 h 96"/>
                <a:gd name="T2" fmla="*/ 64 w 97"/>
                <a:gd name="T3" fmla="*/ 96 h 96"/>
                <a:gd name="T4" fmla="*/ 97 w 97"/>
                <a:gd name="T5" fmla="*/ 0 h 96"/>
                <a:gd name="T6" fmla="*/ 59 w 97"/>
                <a:gd name="T7" fmla="*/ 0 h 96"/>
                <a:gd name="T8" fmla="*/ 22 w 97"/>
                <a:gd name="T9" fmla="*/ 24 h 96"/>
                <a:gd name="T10" fmla="*/ 0 w 97"/>
                <a:gd name="T11" fmla="*/ 74 h 96"/>
              </a:gdLst>
              <a:ahLst/>
              <a:cxnLst>
                <a:cxn ang="0">
                  <a:pos x="T0" y="T1"/>
                </a:cxn>
                <a:cxn ang="0">
                  <a:pos x="T2" y="T3"/>
                </a:cxn>
                <a:cxn ang="0">
                  <a:pos x="T4" y="T5"/>
                </a:cxn>
                <a:cxn ang="0">
                  <a:pos x="T6" y="T7"/>
                </a:cxn>
                <a:cxn ang="0">
                  <a:pos x="T8" y="T9"/>
                </a:cxn>
                <a:cxn ang="0">
                  <a:pos x="T10" y="T11"/>
                </a:cxn>
              </a:cxnLst>
              <a:rect l="0" t="0" r="r" b="b"/>
              <a:pathLst>
                <a:path w="97" h="96">
                  <a:moveTo>
                    <a:pt x="0" y="74"/>
                  </a:moveTo>
                  <a:cubicBezTo>
                    <a:pt x="64" y="96"/>
                    <a:pt x="64" y="96"/>
                    <a:pt x="64" y="96"/>
                  </a:cubicBezTo>
                  <a:cubicBezTo>
                    <a:pt x="97" y="0"/>
                    <a:pt x="97" y="0"/>
                    <a:pt x="97" y="0"/>
                  </a:cubicBezTo>
                  <a:cubicBezTo>
                    <a:pt x="59" y="0"/>
                    <a:pt x="59" y="0"/>
                    <a:pt x="59" y="0"/>
                  </a:cubicBezTo>
                  <a:cubicBezTo>
                    <a:pt x="43" y="0"/>
                    <a:pt x="29" y="9"/>
                    <a:pt x="22" y="24"/>
                  </a:cubicBezTo>
                  <a:lnTo>
                    <a:pt x="0" y="74"/>
                  </a:lnTo>
                  <a:close/>
                </a:path>
              </a:pathLst>
            </a:custGeom>
            <a:solidFill>
              <a:srgbClr val="4B4B5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4" name="ísḷide">
              <a:extLst>
                <a:ext uri="{FF2B5EF4-FFF2-40B4-BE49-F238E27FC236}">
                  <a16:creationId xmlns:a16="http://schemas.microsoft.com/office/drawing/2014/main" id="{85B1B54C-D2A8-4E3A-928C-C30AD81DC452}"/>
                </a:ext>
              </a:extLst>
            </p:cNvPr>
            <p:cNvSpPr/>
            <p:nvPr/>
          </p:nvSpPr>
          <p:spPr bwMode="auto">
            <a:xfrm>
              <a:off x="5770563" y="4044950"/>
              <a:ext cx="422275" cy="115888"/>
            </a:xfrm>
            <a:custGeom>
              <a:avLst/>
              <a:gdLst>
                <a:gd name="T0" fmla="*/ 123 w 128"/>
                <a:gd name="T1" fmla="*/ 0 h 35"/>
                <a:gd name="T2" fmla="*/ 65 w 128"/>
                <a:gd name="T3" fmla="*/ 31 h 35"/>
                <a:gd name="T4" fmla="*/ 5 w 128"/>
                <a:gd name="T5" fmla="*/ 0 h 35"/>
                <a:gd name="T6" fmla="*/ 0 w 128"/>
                <a:gd name="T7" fmla="*/ 0 h 35"/>
                <a:gd name="T8" fmla="*/ 65 w 128"/>
                <a:gd name="T9" fmla="*/ 35 h 35"/>
                <a:gd name="T10" fmla="*/ 128 w 128"/>
                <a:gd name="T11" fmla="*/ 0 h 35"/>
                <a:gd name="T12" fmla="*/ 123 w 128"/>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28" h="35">
                  <a:moveTo>
                    <a:pt x="123" y="0"/>
                  </a:moveTo>
                  <a:cubicBezTo>
                    <a:pt x="117" y="8"/>
                    <a:pt x="99" y="31"/>
                    <a:pt x="65" y="31"/>
                  </a:cubicBezTo>
                  <a:cubicBezTo>
                    <a:pt x="28" y="31"/>
                    <a:pt x="10" y="8"/>
                    <a:pt x="5" y="0"/>
                  </a:cubicBezTo>
                  <a:cubicBezTo>
                    <a:pt x="0" y="0"/>
                    <a:pt x="0" y="0"/>
                    <a:pt x="0" y="0"/>
                  </a:cubicBezTo>
                  <a:cubicBezTo>
                    <a:pt x="2" y="4"/>
                    <a:pt x="21" y="35"/>
                    <a:pt x="65" y="35"/>
                  </a:cubicBezTo>
                  <a:cubicBezTo>
                    <a:pt x="105" y="35"/>
                    <a:pt x="126" y="4"/>
                    <a:pt x="128" y="0"/>
                  </a:cubicBezTo>
                  <a:lnTo>
                    <a:pt x="123" y="0"/>
                  </a:lnTo>
                  <a:close/>
                </a:path>
              </a:pathLst>
            </a:custGeom>
            <a:solidFill>
              <a:srgbClr val="8E8E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5" name="ïşḻíḍê">
              <a:extLst>
                <a:ext uri="{FF2B5EF4-FFF2-40B4-BE49-F238E27FC236}">
                  <a16:creationId xmlns:a16="http://schemas.microsoft.com/office/drawing/2014/main" id="{01DC93BE-B4E6-41DC-83BF-6A0537F954B5}"/>
                </a:ext>
              </a:extLst>
            </p:cNvPr>
            <p:cNvSpPr/>
            <p:nvPr/>
          </p:nvSpPr>
          <p:spPr bwMode="auto">
            <a:xfrm>
              <a:off x="6381751" y="3278187"/>
              <a:ext cx="98425" cy="242888"/>
            </a:xfrm>
            <a:custGeom>
              <a:avLst/>
              <a:gdLst>
                <a:gd name="T0" fmla="*/ 15 w 30"/>
                <a:gd name="T1" fmla="*/ 74 h 74"/>
                <a:gd name="T2" fmla="*/ 15 w 30"/>
                <a:gd name="T3" fmla="*/ 74 h 74"/>
                <a:gd name="T4" fmla="*/ 0 w 30"/>
                <a:gd name="T5" fmla="*/ 59 h 74"/>
                <a:gd name="T6" fmla="*/ 0 w 30"/>
                <a:gd name="T7" fmla="*/ 15 h 74"/>
                <a:gd name="T8" fmla="*/ 15 w 30"/>
                <a:gd name="T9" fmla="*/ 0 h 74"/>
                <a:gd name="T10" fmla="*/ 30 w 30"/>
                <a:gd name="T11" fmla="*/ 15 h 74"/>
                <a:gd name="T12" fmla="*/ 30 w 30"/>
                <a:gd name="T13" fmla="*/ 59 h 74"/>
                <a:gd name="T14" fmla="*/ 15 w 30"/>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74">
                  <a:moveTo>
                    <a:pt x="15" y="74"/>
                  </a:moveTo>
                  <a:cubicBezTo>
                    <a:pt x="15" y="74"/>
                    <a:pt x="15" y="74"/>
                    <a:pt x="15" y="74"/>
                  </a:cubicBezTo>
                  <a:cubicBezTo>
                    <a:pt x="7" y="74"/>
                    <a:pt x="0" y="67"/>
                    <a:pt x="0" y="59"/>
                  </a:cubicBezTo>
                  <a:cubicBezTo>
                    <a:pt x="0" y="15"/>
                    <a:pt x="0" y="15"/>
                    <a:pt x="0" y="15"/>
                  </a:cubicBezTo>
                  <a:cubicBezTo>
                    <a:pt x="0" y="7"/>
                    <a:pt x="7" y="0"/>
                    <a:pt x="15" y="0"/>
                  </a:cubicBezTo>
                  <a:cubicBezTo>
                    <a:pt x="24" y="0"/>
                    <a:pt x="30" y="7"/>
                    <a:pt x="30" y="15"/>
                  </a:cubicBezTo>
                  <a:cubicBezTo>
                    <a:pt x="30" y="59"/>
                    <a:pt x="30" y="59"/>
                    <a:pt x="30" y="59"/>
                  </a:cubicBezTo>
                  <a:cubicBezTo>
                    <a:pt x="30" y="67"/>
                    <a:pt x="24" y="74"/>
                    <a:pt x="15" y="74"/>
                  </a:cubicBezTo>
                  <a:close/>
                </a:path>
              </a:pathLst>
            </a:custGeom>
            <a:solidFill>
              <a:srgbClr val="FFCBA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6" name="išḷíḑè">
              <a:extLst>
                <a:ext uri="{FF2B5EF4-FFF2-40B4-BE49-F238E27FC236}">
                  <a16:creationId xmlns:a16="http://schemas.microsoft.com/office/drawing/2014/main" id="{CC15EA79-CDC3-481B-9505-42E6DF32D916}"/>
                </a:ext>
              </a:extLst>
            </p:cNvPr>
            <p:cNvSpPr/>
            <p:nvPr/>
          </p:nvSpPr>
          <p:spPr bwMode="auto">
            <a:xfrm>
              <a:off x="6381751" y="3278187"/>
              <a:ext cx="68263" cy="242888"/>
            </a:xfrm>
            <a:custGeom>
              <a:avLst/>
              <a:gdLst>
                <a:gd name="T0" fmla="*/ 0 w 21"/>
                <a:gd name="T1" fmla="*/ 15 h 74"/>
                <a:gd name="T2" fmla="*/ 0 w 21"/>
                <a:gd name="T3" fmla="*/ 59 h 74"/>
                <a:gd name="T4" fmla="*/ 15 w 21"/>
                <a:gd name="T5" fmla="*/ 74 h 74"/>
                <a:gd name="T6" fmla="*/ 21 w 21"/>
                <a:gd name="T7" fmla="*/ 73 h 74"/>
                <a:gd name="T8" fmla="*/ 21 w 21"/>
                <a:gd name="T9" fmla="*/ 68 h 74"/>
                <a:gd name="T10" fmla="*/ 21 w 21"/>
                <a:gd name="T11" fmla="*/ 7 h 74"/>
                <a:gd name="T12" fmla="*/ 21 w 21"/>
                <a:gd name="T13" fmla="*/ 1 h 74"/>
                <a:gd name="T14" fmla="*/ 15 w 21"/>
                <a:gd name="T15" fmla="*/ 0 h 74"/>
                <a:gd name="T16" fmla="*/ 0 w 21"/>
                <a:gd name="T17" fmla="*/ 1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74">
                  <a:moveTo>
                    <a:pt x="0" y="15"/>
                  </a:moveTo>
                  <a:cubicBezTo>
                    <a:pt x="0" y="59"/>
                    <a:pt x="0" y="59"/>
                    <a:pt x="0" y="59"/>
                  </a:cubicBezTo>
                  <a:cubicBezTo>
                    <a:pt x="0" y="67"/>
                    <a:pt x="7" y="74"/>
                    <a:pt x="15" y="74"/>
                  </a:cubicBezTo>
                  <a:cubicBezTo>
                    <a:pt x="17" y="74"/>
                    <a:pt x="19" y="74"/>
                    <a:pt x="21" y="73"/>
                  </a:cubicBezTo>
                  <a:cubicBezTo>
                    <a:pt x="21" y="71"/>
                    <a:pt x="21" y="70"/>
                    <a:pt x="21" y="68"/>
                  </a:cubicBezTo>
                  <a:cubicBezTo>
                    <a:pt x="21" y="7"/>
                    <a:pt x="21" y="7"/>
                    <a:pt x="21" y="7"/>
                  </a:cubicBezTo>
                  <a:cubicBezTo>
                    <a:pt x="21" y="5"/>
                    <a:pt x="21" y="3"/>
                    <a:pt x="21" y="1"/>
                  </a:cubicBezTo>
                  <a:cubicBezTo>
                    <a:pt x="19" y="1"/>
                    <a:pt x="17" y="0"/>
                    <a:pt x="15" y="0"/>
                  </a:cubicBezTo>
                  <a:cubicBezTo>
                    <a:pt x="7" y="0"/>
                    <a:pt x="0" y="7"/>
                    <a:pt x="0" y="15"/>
                  </a:cubicBezTo>
                  <a:close/>
                </a:path>
              </a:pathLst>
            </a:custGeom>
            <a:solidFill>
              <a:srgbClr val="E8AA8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7" name="išľíďé">
              <a:extLst>
                <a:ext uri="{FF2B5EF4-FFF2-40B4-BE49-F238E27FC236}">
                  <a16:creationId xmlns:a16="http://schemas.microsoft.com/office/drawing/2014/main" id="{6360D10B-D37B-4F8F-B567-C888AA0B4D6F}"/>
                </a:ext>
              </a:extLst>
            </p:cNvPr>
            <p:cNvSpPr/>
            <p:nvPr/>
          </p:nvSpPr>
          <p:spPr bwMode="auto">
            <a:xfrm>
              <a:off x="5489576" y="3278187"/>
              <a:ext cx="100013" cy="242888"/>
            </a:xfrm>
            <a:custGeom>
              <a:avLst/>
              <a:gdLst>
                <a:gd name="T0" fmla="*/ 15 w 30"/>
                <a:gd name="T1" fmla="*/ 0 h 74"/>
                <a:gd name="T2" fmla="*/ 15 w 30"/>
                <a:gd name="T3" fmla="*/ 0 h 74"/>
                <a:gd name="T4" fmla="*/ 30 w 30"/>
                <a:gd name="T5" fmla="*/ 15 h 74"/>
                <a:gd name="T6" fmla="*/ 30 w 30"/>
                <a:gd name="T7" fmla="*/ 59 h 74"/>
                <a:gd name="T8" fmla="*/ 15 w 30"/>
                <a:gd name="T9" fmla="*/ 74 h 74"/>
                <a:gd name="T10" fmla="*/ 0 w 30"/>
                <a:gd name="T11" fmla="*/ 59 h 74"/>
                <a:gd name="T12" fmla="*/ 0 w 30"/>
                <a:gd name="T13" fmla="*/ 15 h 74"/>
                <a:gd name="T14" fmla="*/ 15 w 30"/>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74">
                  <a:moveTo>
                    <a:pt x="15" y="0"/>
                  </a:moveTo>
                  <a:cubicBezTo>
                    <a:pt x="15" y="0"/>
                    <a:pt x="15" y="0"/>
                    <a:pt x="15" y="0"/>
                  </a:cubicBezTo>
                  <a:cubicBezTo>
                    <a:pt x="23" y="0"/>
                    <a:pt x="30" y="7"/>
                    <a:pt x="30" y="15"/>
                  </a:cubicBezTo>
                  <a:cubicBezTo>
                    <a:pt x="30" y="59"/>
                    <a:pt x="30" y="59"/>
                    <a:pt x="30" y="59"/>
                  </a:cubicBezTo>
                  <a:cubicBezTo>
                    <a:pt x="30" y="67"/>
                    <a:pt x="23" y="74"/>
                    <a:pt x="15" y="74"/>
                  </a:cubicBezTo>
                  <a:cubicBezTo>
                    <a:pt x="7" y="74"/>
                    <a:pt x="0" y="67"/>
                    <a:pt x="0" y="59"/>
                  </a:cubicBezTo>
                  <a:cubicBezTo>
                    <a:pt x="0" y="15"/>
                    <a:pt x="0" y="15"/>
                    <a:pt x="0" y="15"/>
                  </a:cubicBezTo>
                  <a:cubicBezTo>
                    <a:pt x="0" y="7"/>
                    <a:pt x="7" y="0"/>
                    <a:pt x="15" y="0"/>
                  </a:cubicBezTo>
                  <a:close/>
                </a:path>
              </a:pathLst>
            </a:custGeom>
            <a:solidFill>
              <a:srgbClr val="FFCBA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8" name="îSḷiḓe">
              <a:extLst>
                <a:ext uri="{FF2B5EF4-FFF2-40B4-BE49-F238E27FC236}">
                  <a16:creationId xmlns:a16="http://schemas.microsoft.com/office/drawing/2014/main" id="{C7F92A18-C42F-42BF-8ECC-4F9EE82816D0}"/>
                </a:ext>
              </a:extLst>
            </p:cNvPr>
            <p:cNvSpPr/>
            <p:nvPr/>
          </p:nvSpPr>
          <p:spPr bwMode="auto">
            <a:xfrm>
              <a:off x="5519738" y="3278187"/>
              <a:ext cx="69850" cy="242888"/>
            </a:xfrm>
            <a:custGeom>
              <a:avLst/>
              <a:gdLst>
                <a:gd name="T0" fmla="*/ 21 w 21"/>
                <a:gd name="T1" fmla="*/ 59 h 74"/>
                <a:gd name="T2" fmla="*/ 21 w 21"/>
                <a:gd name="T3" fmla="*/ 15 h 74"/>
                <a:gd name="T4" fmla="*/ 6 w 21"/>
                <a:gd name="T5" fmla="*/ 0 h 74"/>
                <a:gd name="T6" fmla="*/ 1 w 21"/>
                <a:gd name="T7" fmla="*/ 1 h 74"/>
                <a:gd name="T8" fmla="*/ 0 w 21"/>
                <a:gd name="T9" fmla="*/ 7 h 74"/>
                <a:gd name="T10" fmla="*/ 0 w 21"/>
                <a:gd name="T11" fmla="*/ 68 h 74"/>
                <a:gd name="T12" fmla="*/ 1 w 21"/>
                <a:gd name="T13" fmla="*/ 73 h 74"/>
                <a:gd name="T14" fmla="*/ 6 w 21"/>
                <a:gd name="T15" fmla="*/ 74 h 74"/>
                <a:gd name="T16" fmla="*/ 21 w 21"/>
                <a:gd name="T17" fmla="*/ 5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74">
                  <a:moveTo>
                    <a:pt x="21" y="59"/>
                  </a:moveTo>
                  <a:cubicBezTo>
                    <a:pt x="21" y="15"/>
                    <a:pt x="21" y="15"/>
                    <a:pt x="21" y="15"/>
                  </a:cubicBezTo>
                  <a:cubicBezTo>
                    <a:pt x="21" y="7"/>
                    <a:pt x="14" y="0"/>
                    <a:pt x="6" y="0"/>
                  </a:cubicBezTo>
                  <a:cubicBezTo>
                    <a:pt x="4" y="0"/>
                    <a:pt x="2" y="1"/>
                    <a:pt x="1" y="1"/>
                  </a:cubicBezTo>
                  <a:cubicBezTo>
                    <a:pt x="0" y="3"/>
                    <a:pt x="0" y="5"/>
                    <a:pt x="0" y="7"/>
                  </a:cubicBezTo>
                  <a:cubicBezTo>
                    <a:pt x="0" y="68"/>
                    <a:pt x="0" y="68"/>
                    <a:pt x="0" y="68"/>
                  </a:cubicBezTo>
                  <a:cubicBezTo>
                    <a:pt x="0" y="70"/>
                    <a:pt x="0" y="71"/>
                    <a:pt x="1" y="73"/>
                  </a:cubicBezTo>
                  <a:cubicBezTo>
                    <a:pt x="2" y="74"/>
                    <a:pt x="4" y="74"/>
                    <a:pt x="6" y="74"/>
                  </a:cubicBezTo>
                  <a:cubicBezTo>
                    <a:pt x="14" y="74"/>
                    <a:pt x="21" y="67"/>
                    <a:pt x="21" y="59"/>
                  </a:cubicBezTo>
                  <a:close/>
                </a:path>
              </a:pathLst>
            </a:custGeom>
            <a:solidFill>
              <a:srgbClr val="E8AA8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9" name="íšlíḓe">
              <a:extLst>
                <a:ext uri="{FF2B5EF4-FFF2-40B4-BE49-F238E27FC236}">
                  <a16:creationId xmlns:a16="http://schemas.microsoft.com/office/drawing/2014/main" id="{9C46DB13-EC88-4F15-9803-07CE4919282E}"/>
                </a:ext>
              </a:extLst>
            </p:cNvPr>
            <p:cNvSpPr/>
            <p:nvPr/>
          </p:nvSpPr>
          <p:spPr bwMode="auto">
            <a:xfrm>
              <a:off x="5543551" y="2776537"/>
              <a:ext cx="884238" cy="1173163"/>
            </a:xfrm>
            <a:custGeom>
              <a:avLst/>
              <a:gdLst>
                <a:gd name="T0" fmla="*/ 134 w 268"/>
                <a:gd name="T1" fmla="*/ 356 h 356"/>
                <a:gd name="T2" fmla="*/ 134 w 268"/>
                <a:gd name="T3" fmla="*/ 356 h 356"/>
                <a:gd name="T4" fmla="*/ 0 w 268"/>
                <a:gd name="T5" fmla="*/ 222 h 356"/>
                <a:gd name="T6" fmla="*/ 0 w 268"/>
                <a:gd name="T7" fmla="*/ 134 h 356"/>
                <a:gd name="T8" fmla="*/ 134 w 268"/>
                <a:gd name="T9" fmla="*/ 0 h 356"/>
                <a:gd name="T10" fmla="*/ 268 w 268"/>
                <a:gd name="T11" fmla="*/ 134 h 356"/>
                <a:gd name="T12" fmla="*/ 268 w 268"/>
                <a:gd name="T13" fmla="*/ 222 h 356"/>
                <a:gd name="T14" fmla="*/ 134 w 268"/>
                <a:gd name="T15" fmla="*/ 356 h 3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8" h="356">
                  <a:moveTo>
                    <a:pt x="134" y="356"/>
                  </a:moveTo>
                  <a:cubicBezTo>
                    <a:pt x="134" y="356"/>
                    <a:pt x="134" y="356"/>
                    <a:pt x="134" y="356"/>
                  </a:cubicBezTo>
                  <a:cubicBezTo>
                    <a:pt x="60" y="356"/>
                    <a:pt x="0" y="296"/>
                    <a:pt x="0" y="222"/>
                  </a:cubicBezTo>
                  <a:cubicBezTo>
                    <a:pt x="0" y="134"/>
                    <a:pt x="0" y="134"/>
                    <a:pt x="0" y="134"/>
                  </a:cubicBezTo>
                  <a:cubicBezTo>
                    <a:pt x="0" y="60"/>
                    <a:pt x="60" y="0"/>
                    <a:pt x="134" y="0"/>
                  </a:cubicBezTo>
                  <a:cubicBezTo>
                    <a:pt x="208" y="0"/>
                    <a:pt x="268" y="60"/>
                    <a:pt x="268" y="134"/>
                  </a:cubicBezTo>
                  <a:cubicBezTo>
                    <a:pt x="268" y="222"/>
                    <a:pt x="268" y="222"/>
                    <a:pt x="268" y="222"/>
                  </a:cubicBezTo>
                  <a:cubicBezTo>
                    <a:pt x="268" y="296"/>
                    <a:pt x="208" y="356"/>
                    <a:pt x="134" y="356"/>
                  </a:cubicBezTo>
                  <a:close/>
                </a:path>
              </a:pathLst>
            </a:custGeom>
            <a:solidFill>
              <a:srgbClr val="FFCBA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0" name="íśľîďê">
              <a:extLst>
                <a:ext uri="{FF2B5EF4-FFF2-40B4-BE49-F238E27FC236}">
                  <a16:creationId xmlns:a16="http://schemas.microsoft.com/office/drawing/2014/main" id="{905EE421-560B-4050-A9C6-153E0432D30C}"/>
                </a:ext>
              </a:extLst>
            </p:cNvPr>
            <p:cNvSpPr/>
            <p:nvPr/>
          </p:nvSpPr>
          <p:spPr bwMode="auto">
            <a:xfrm>
              <a:off x="5889626" y="2776537"/>
              <a:ext cx="538163" cy="1173163"/>
            </a:xfrm>
            <a:custGeom>
              <a:avLst/>
              <a:gdLst>
                <a:gd name="T0" fmla="*/ 37 w 163"/>
                <a:gd name="T1" fmla="*/ 0 h 356"/>
                <a:gd name="T2" fmla="*/ 143 w 163"/>
                <a:gd name="T3" fmla="*/ 131 h 356"/>
                <a:gd name="T4" fmla="*/ 143 w 163"/>
                <a:gd name="T5" fmla="*/ 219 h 356"/>
                <a:gd name="T6" fmla="*/ 8 w 163"/>
                <a:gd name="T7" fmla="*/ 353 h 356"/>
                <a:gd name="T8" fmla="*/ 0 w 163"/>
                <a:gd name="T9" fmla="*/ 353 h 356"/>
                <a:gd name="T10" fmla="*/ 29 w 163"/>
                <a:gd name="T11" fmla="*/ 356 h 356"/>
                <a:gd name="T12" fmla="*/ 163 w 163"/>
                <a:gd name="T13" fmla="*/ 222 h 356"/>
                <a:gd name="T14" fmla="*/ 163 w 163"/>
                <a:gd name="T15" fmla="*/ 134 h 356"/>
                <a:gd name="T16" fmla="*/ 37 w 163"/>
                <a:gd name="T17" fmla="*/ 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356">
                  <a:moveTo>
                    <a:pt x="37" y="0"/>
                  </a:moveTo>
                  <a:cubicBezTo>
                    <a:pt x="97" y="13"/>
                    <a:pt x="143" y="67"/>
                    <a:pt x="143" y="131"/>
                  </a:cubicBezTo>
                  <a:cubicBezTo>
                    <a:pt x="143" y="219"/>
                    <a:pt x="143" y="219"/>
                    <a:pt x="143" y="219"/>
                  </a:cubicBezTo>
                  <a:cubicBezTo>
                    <a:pt x="143" y="293"/>
                    <a:pt x="82" y="353"/>
                    <a:pt x="8" y="353"/>
                  </a:cubicBezTo>
                  <a:cubicBezTo>
                    <a:pt x="6" y="353"/>
                    <a:pt x="3" y="353"/>
                    <a:pt x="0" y="353"/>
                  </a:cubicBezTo>
                  <a:cubicBezTo>
                    <a:pt x="10" y="355"/>
                    <a:pt x="19" y="356"/>
                    <a:pt x="29" y="356"/>
                  </a:cubicBezTo>
                  <a:cubicBezTo>
                    <a:pt x="103" y="356"/>
                    <a:pt x="163" y="296"/>
                    <a:pt x="163" y="222"/>
                  </a:cubicBezTo>
                  <a:cubicBezTo>
                    <a:pt x="163" y="134"/>
                    <a:pt x="163" y="134"/>
                    <a:pt x="163" y="134"/>
                  </a:cubicBezTo>
                  <a:cubicBezTo>
                    <a:pt x="163" y="62"/>
                    <a:pt x="108" y="4"/>
                    <a:pt x="37" y="0"/>
                  </a:cubicBezTo>
                  <a:close/>
                </a:path>
              </a:pathLst>
            </a:custGeom>
            <a:solidFill>
              <a:srgbClr val="F2BA9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1" name="iṧļidê">
              <a:extLst>
                <a:ext uri="{FF2B5EF4-FFF2-40B4-BE49-F238E27FC236}">
                  <a16:creationId xmlns:a16="http://schemas.microsoft.com/office/drawing/2014/main" id="{0B2DAB7C-3BF1-48BD-82C2-08B8DD76B422}"/>
                </a:ext>
              </a:extLst>
            </p:cNvPr>
            <p:cNvSpPr/>
            <p:nvPr/>
          </p:nvSpPr>
          <p:spPr bwMode="auto">
            <a:xfrm>
              <a:off x="5507038" y="2901950"/>
              <a:ext cx="168275" cy="401638"/>
            </a:xfrm>
            <a:custGeom>
              <a:avLst/>
              <a:gdLst>
                <a:gd name="T0" fmla="*/ 9 w 51"/>
                <a:gd name="T1" fmla="*/ 122 h 122"/>
                <a:gd name="T2" fmla="*/ 51 w 51"/>
                <a:gd name="T3" fmla="*/ 0 h 122"/>
                <a:gd name="T4" fmla="*/ 9 w 51"/>
                <a:gd name="T5" fmla="*/ 122 h 122"/>
              </a:gdLst>
              <a:ahLst/>
              <a:cxnLst>
                <a:cxn ang="0">
                  <a:pos x="T0" y="T1"/>
                </a:cxn>
                <a:cxn ang="0">
                  <a:pos x="T2" y="T3"/>
                </a:cxn>
                <a:cxn ang="0">
                  <a:pos x="T4" y="T5"/>
                </a:cxn>
              </a:cxnLst>
              <a:rect l="0" t="0" r="r" b="b"/>
              <a:pathLst>
                <a:path w="51" h="122">
                  <a:moveTo>
                    <a:pt x="9" y="122"/>
                  </a:moveTo>
                  <a:cubicBezTo>
                    <a:pt x="9" y="122"/>
                    <a:pt x="46" y="74"/>
                    <a:pt x="51" y="0"/>
                  </a:cubicBezTo>
                  <a:cubicBezTo>
                    <a:pt x="51" y="0"/>
                    <a:pt x="0" y="21"/>
                    <a:pt x="9" y="122"/>
                  </a:cubicBezTo>
                  <a:close/>
                </a:path>
              </a:pathLst>
            </a:custGeom>
            <a:solidFill>
              <a:srgbClr val="D6905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2" name="iṩľîḓé">
              <a:extLst>
                <a:ext uri="{FF2B5EF4-FFF2-40B4-BE49-F238E27FC236}">
                  <a16:creationId xmlns:a16="http://schemas.microsoft.com/office/drawing/2014/main" id="{F69A8FA1-E3EF-452E-856E-52C2F1633704}"/>
                </a:ext>
              </a:extLst>
            </p:cNvPr>
            <p:cNvSpPr/>
            <p:nvPr/>
          </p:nvSpPr>
          <p:spPr bwMode="auto">
            <a:xfrm>
              <a:off x="6289676" y="2901950"/>
              <a:ext cx="168275" cy="401638"/>
            </a:xfrm>
            <a:custGeom>
              <a:avLst/>
              <a:gdLst>
                <a:gd name="T0" fmla="*/ 42 w 51"/>
                <a:gd name="T1" fmla="*/ 122 h 122"/>
                <a:gd name="T2" fmla="*/ 0 w 51"/>
                <a:gd name="T3" fmla="*/ 0 h 122"/>
                <a:gd name="T4" fmla="*/ 42 w 51"/>
                <a:gd name="T5" fmla="*/ 122 h 122"/>
              </a:gdLst>
              <a:ahLst/>
              <a:cxnLst>
                <a:cxn ang="0">
                  <a:pos x="T0" y="T1"/>
                </a:cxn>
                <a:cxn ang="0">
                  <a:pos x="T2" y="T3"/>
                </a:cxn>
                <a:cxn ang="0">
                  <a:pos x="T4" y="T5"/>
                </a:cxn>
              </a:cxnLst>
              <a:rect l="0" t="0" r="r" b="b"/>
              <a:pathLst>
                <a:path w="51" h="122">
                  <a:moveTo>
                    <a:pt x="42" y="122"/>
                  </a:moveTo>
                  <a:cubicBezTo>
                    <a:pt x="42" y="122"/>
                    <a:pt x="5" y="74"/>
                    <a:pt x="0" y="0"/>
                  </a:cubicBezTo>
                  <a:cubicBezTo>
                    <a:pt x="0" y="0"/>
                    <a:pt x="51" y="21"/>
                    <a:pt x="42" y="122"/>
                  </a:cubicBezTo>
                  <a:close/>
                </a:path>
              </a:pathLst>
            </a:custGeom>
            <a:solidFill>
              <a:srgbClr val="D6905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3" name="išliḍe">
              <a:extLst>
                <a:ext uri="{FF2B5EF4-FFF2-40B4-BE49-F238E27FC236}">
                  <a16:creationId xmlns:a16="http://schemas.microsoft.com/office/drawing/2014/main" id="{8C5E646B-A18E-40CB-96CE-72FE0C6A6696}"/>
                </a:ext>
              </a:extLst>
            </p:cNvPr>
            <p:cNvSpPr/>
            <p:nvPr/>
          </p:nvSpPr>
          <p:spPr bwMode="auto">
            <a:xfrm>
              <a:off x="5519738" y="2492375"/>
              <a:ext cx="1063625" cy="627063"/>
            </a:xfrm>
            <a:custGeom>
              <a:avLst/>
              <a:gdLst>
                <a:gd name="T0" fmla="*/ 40 w 322"/>
                <a:gd name="T1" fmla="*/ 160 h 190"/>
                <a:gd name="T2" fmla="*/ 139 w 322"/>
                <a:gd name="T3" fmla="*/ 148 h 190"/>
                <a:gd name="T4" fmla="*/ 242 w 322"/>
                <a:gd name="T5" fmla="*/ 160 h 190"/>
                <a:gd name="T6" fmla="*/ 288 w 322"/>
                <a:gd name="T7" fmla="*/ 33 h 190"/>
                <a:gd name="T8" fmla="*/ 254 w 322"/>
                <a:gd name="T9" fmla="*/ 91 h 190"/>
                <a:gd name="T10" fmla="*/ 275 w 322"/>
                <a:gd name="T11" fmla="*/ 0 h 190"/>
                <a:gd name="T12" fmla="*/ 40 w 322"/>
                <a:gd name="T13" fmla="*/ 138 h 190"/>
                <a:gd name="T14" fmla="*/ 40 w 322"/>
                <a:gd name="T15" fmla="*/ 160 h 1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 h="190">
                  <a:moveTo>
                    <a:pt x="40" y="160"/>
                  </a:moveTo>
                  <a:cubicBezTo>
                    <a:pt x="40" y="160"/>
                    <a:pt x="85" y="111"/>
                    <a:pt x="139" y="148"/>
                  </a:cubicBezTo>
                  <a:cubicBezTo>
                    <a:pt x="139" y="148"/>
                    <a:pt x="174" y="190"/>
                    <a:pt x="242" y="160"/>
                  </a:cubicBezTo>
                  <a:cubicBezTo>
                    <a:pt x="242" y="160"/>
                    <a:pt x="322" y="118"/>
                    <a:pt x="288" y="33"/>
                  </a:cubicBezTo>
                  <a:cubicBezTo>
                    <a:pt x="288" y="33"/>
                    <a:pt x="279" y="87"/>
                    <a:pt x="254" y="91"/>
                  </a:cubicBezTo>
                  <a:cubicBezTo>
                    <a:pt x="254" y="91"/>
                    <a:pt x="281" y="60"/>
                    <a:pt x="275" y="0"/>
                  </a:cubicBezTo>
                  <a:cubicBezTo>
                    <a:pt x="242" y="27"/>
                    <a:pt x="0" y="6"/>
                    <a:pt x="40" y="138"/>
                  </a:cubicBezTo>
                  <a:lnTo>
                    <a:pt x="40" y="160"/>
                  </a:lnTo>
                  <a:close/>
                </a:path>
              </a:pathLst>
            </a:custGeom>
            <a:solidFill>
              <a:srgbClr val="D6905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4" name="íṥ1îdè">
              <a:extLst>
                <a:ext uri="{FF2B5EF4-FFF2-40B4-BE49-F238E27FC236}">
                  <a16:creationId xmlns:a16="http://schemas.microsoft.com/office/drawing/2014/main" id="{D03E69D1-14EF-42AE-A561-C0B52D13A8EB}"/>
                </a:ext>
              </a:extLst>
            </p:cNvPr>
            <p:cNvSpPr/>
            <p:nvPr/>
          </p:nvSpPr>
          <p:spPr bwMode="auto">
            <a:xfrm>
              <a:off x="5978526" y="2601912"/>
              <a:ext cx="604838" cy="517525"/>
            </a:xfrm>
            <a:custGeom>
              <a:avLst/>
              <a:gdLst>
                <a:gd name="T0" fmla="*/ 0 w 183"/>
                <a:gd name="T1" fmla="*/ 115 h 157"/>
                <a:gd name="T2" fmla="*/ 103 w 183"/>
                <a:gd name="T3" fmla="*/ 127 h 157"/>
                <a:gd name="T4" fmla="*/ 149 w 183"/>
                <a:gd name="T5" fmla="*/ 0 h 157"/>
                <a:gd name="T6" fmla="*/ 0 w 183"/>
                <a:gd name="T7" fmla="*/ 115 h 157"/>
              </a:gdLst>
              <a:ahLst/>
              <a:cxnLst>
                <a:cxn ang="0">
                  <a:pos x="T0" y="T1"/>
                </a:cxn>
                <a:cxn ang="0">
                  <a:pos x="T2" y="T3"/>
                </a:cxn>
                <a:cxn ang="0">
                  <a:pos x="T4" y="T5"/>
                </a:cxn>
                <a:cxn ang="0">
                  <a:pos x="T6" y="T7"/>
                </a:cxn>
              </a:cxnLst>
              <a:rect l="0" t="0" r="r" b="b"/>
              <a:pathLst>
                <a:path w="183" h="157">
                  <a:moveTo>
                    <a:pt x="0" y="115"/>
                  </a:moveTo>
                  <a:cubicBezTo>
                    <a:pt x="0" y="115"/>
                    <a:pt x="35" y="157"/>
                    <a:pt x="103" y="127"/>
                  </a:cubicBezTo>
                  <a:cubicBezTo>
                    <a:pt x="103" y="127"/>
                    <a:pt x="183" y="85"/>
                    <a:pt x="149" y="0"/>
                  </a:cubicBezTo>
                  <a:cubicBezTo>
                    <a:pt x="158" y="40"/>
                    <a:pt x="129" y="146"/>
                    <a:pt x="0" y="115"/>
                  </a:cubicBezTo>
                  <a:close/>
                </a:path>
              </a:pathLst>
            </a:custGeom>
            <a:solidFill>
              <a:srgbClr val="CE87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5" name="îŝ1îdè">
              <a:extLst>
                <a:ext uri="{FF2B5EF4-FFF2-40B4-BE49-F238E27FC236}">
                  <a16:creationId xmlns:a16="http://schemas.microsoft.com/office/drawing/2014/main" id="{809F9552-D0F4-4A48-998A-74FAA3F8CFED}"/>
                </a:ext>
              </a:extLst>
            </p:cNvPr>
            <p:cNvSpPr/>
            <p:nvPr/>
          </p:nvSpPr>
          <p:spPr bwMode="auto">
            <a:xfrm>
              <a:off x="5635626" y="3241675"/>
              <a:ext cx="257175" cy="141288"/>
            </a:xfrm>
            <a:custGeom>
              <a:avLst/>
              <a:gdLst>
                <a:gd name="T0" fmla="*/ 0 w 78"/>
                <a:gd name="T1" fmla="*/ 37 h 43"/>
                <a:gd name="T2" fmla="*/ 12 w 78"/>
                <a:gd name="T3" fmla="*/ 11 h 43"/>
                <a:gd name="T4" fmla="*/ 39 w 78"/>
                <a:gd name="T5" fmla="*/ 0 h 43"/>
                <a:gd name="T6" fmla="*/ 65 w 78"/>
                <a:gd name="T7" fmla="*/ 11 h 43"/>
                <a:gd name="T8" fmla="*/ 77 w 78"/>
                <a:gd name="T9" fmla="*/ 37 h 43"/>
                <a:gd name="T10" fmla="*/ 77 w 78"/>
                <a:gd name="T11" fmla="*/ 37 h 43"/>
                <a:gd name="T12" fmla="*/ 72 w 78"/>
                <a:gd name="T13" fmla="*/ 43 h 43"/>
                <a:gd name="T14" fmla="*/ 66 w 78"/>
                <a:gd name="T15" fmla="*/ 38 h 43"/>
                <a:gd name="T16" fmla="*/ 66 w 78"/>
                <a:gd name="T17" fmla="*/ 37 h 43"/>
                <a:gd name="T18" fmla="*/ 65 w 78"/>
                <a:gd name="T19" fmla="*/ 26 h 43"/>
                <a:gd name="T20" fmla="*/ 59 w 78"/>
                <a:gd name="T21" fmla="*/ 17 h 43"/>
                <a:gd name="T22" fmla="*/ 39 w 78"/>
                <a:gd name="T23" fmla="*/ 8 h 43"/>
                <a:gd name="T24" fmla="*/ 18 w 78"/>
                <a:gd name="T25" fmla="*/ 17 h 43"/>
                <a:gd name="T26" fmla="*/ 12 w 78"/>
                <a:gd name="T27" fmla="*/ 26 h 43"/>
                <a:gd name="T28" fmla="*/ 11 w 78"/>
                <a:gd name="T29" fmla="*/ 37 h 43"/>
                <a:gd name="T30" fmla="*/ 6 w 78"/>
                <a:gd name="T31" fmla="*/ 43 h 43"/>
                <a:gd name="T32" fmla="*/ 0 w 78"/>
                <a:gd name="T33" fmla="*/ 38 h 43"/>
                <a:gd name="T34" fmla="*/ 0 w 78"/>
                <a:gd name="T35"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 h="43">
                  <a:moveTo>
                    <a:pt x="0" y="37"/>
                  </a:moveTo>
                  <a:cubicBezTo>
                    <a:pt x="0" y="27"/>
                    <a:pt x="5" y="17"/>
                    <a:pt x="12" y="11"/>
                  </a:cubicBezTo>
                  <a:cubicBezTo>
                    <a:pt x="19" y="4"/>
                    <a:pt x="29" y="0"/>
                    <a:pt x="39" y="0"/>
                  </a:cubicBezTo>
                  <a:cubicBezTo>
                    <a:pt x="48" y="0"/>
                    <a:pt x="58" y="4"/>
                    <a:pt x="65" y="11"/>
                  </a:cubicBezTo>
                  <a:cubicBezTo>
                    <a:pt x="72" y="17"/>
                    <a:pt x="77" y="27"/>
                    <a:pt x="77" y="37"/>
                  </a:cubicBezTo>
                  <a:cubicBezTo>
                    <a:pt x="77" y="37"/>
                    <a:pt x="77" y="37"/>
                    <a:pt x="77" y="37"/>
                  </a:cubicBezTo>
                  <a:cubicBezTo>
                    <a:pt x="78" y="40"/>
                    <a:pt x="75" y="43"/>
                    <a:pt x="72" y="43"/>
                  </a:cubicBezTo>
                  <a:cubicBezTo>
                    <a:pt x="69" y="43"/>
                    <a:pt x="67" y="41"/>
                    <a:pt x="66" y="38"/>
                  </a:cubicBezTo>
                  <a:cubicBezTo>
                    <a:pt x="66" y="37"/>
                    <a:pt x="66" y="37"/>
                    <a:pt x="66" y="37"/>
                  </a:cubicBezTo>
                  <a:cubicBezTo>
                    <a:pt x="67" y="33"/>
                    <a:pt x="66" y="30"/>
                    <a:pt x="65" y="26"/>
                  </a:cubicBezTo>
                  <a:cubicBezTo>
                    <a:pt x="64" y="23"/>
                    <a:pt x="62" y="19"/>
                    <a:pt x="59" y="17"/>
                  </a:cubicBezTo>
                  <a:cubicBezTo>
                    <a:pt x="54" y="11"/>
                    <a:pt x="46" y="8"/>
                    <a:pt x="39" y="8"/>
                  </a:cubicBezTo>
                  <a:cubicBezTo>
                    <a:pt x="31" y="8"/>
                    <a:pt x="23" y="11"/>
                    <a:pt x="18" y="17"/>
                  </a:cubicBezTo>
                  <a:cubicBezTo>
                    <a:pt x="15" y="19"/>
                    <a:pt x="13" y="23"/>
                    <a:pt x="12" y="26"/>
                  </a:cubicBezTo>
                  <a:cubicBezTo>
                    <a:pt x="11" y="30"/>
                    <a:pt x="10" y="33"/>
                    <a:pt x="11" y="37"/>
                  </a:cubicBezTo>
                  <a:cubicBezTo>
                    <a:pt x="11" y="40"/>
                    <a:pt x="9" y="43"/>
                    <a:pt x="6" y="43"/>
                  </a:cubicBezTo>
                  <a:cubicBezTo>
                    <a:pt x="3" y="43"/>
                    <a:pt x="0" y="41"/>
                    <a:pt x="0" y="38"/>
                  </a:cubicBezTo>
                  <a:cubicBezTo>
                    <a:pt x="0" y="37"/>
                    <a:pt x="0" y="37"/>
                    <a:pt x="0" y="37"/>
                  </a:cubicBezTo>
                  <a:close/>
                </a:path>
              </a:pathLst>
            </a:custGeom>
            <a:solidFill>
              <a:srgbClr val="7C5F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6" name="iṣḻíḍe">
              <a:extLst>
                <a:ext uri="{FF2B5EF4-FFF2-40B4-BE49-F238E27FC236}">
                  <a16:creationId xmlns:a16="http://schemas.microsoft.com/office/drawing/2014/main" id="{0A3D351A-202C-46D4-A179-E7C2C8A67FE7}"/>
                </a:ext>
              </a:extLst>
            </p:cNvPr>
            <p:cNvSpPr/>
            <p:nvPr/>
          </p:nvSpPr>
          <p:spPr bwMode="auto">
            <a:xfrm>
              <a:off x="6081713" y="3241675"/>
              <a:ext cx="257175" cy="141288"/>
            </a:xfrm>
            <a:custGeom>
              <a:avLst/>
              <a:gdLst>
                <a:gd name="T0" fmla="*/ 0 w 78"/>
                <a:gd name="T1" fmla="*/ 37 h 43"/>
                <a:gd name="T2" fmla="*/ 12 w 78"/>
                <a:gd name="T3" fmla="*/ 11 h 43"/>
                <a:gd name="T4" fmla="*/ 39 w 78"/>
                <a:gd name="T5" fmla="*/ 0 h 43"/>
                <a:gd name="T6" fmla="*/ 65 w 78"/>
                <a:gd name="T7" fmla="*/ 11 h 43"/>
                <a:gd name="T8" fmla="*/ 77 w 78"/>
                <a:gd name="T9" fmla="*/ 37 h 43"/>
                <a:gd name="T10" fmla="*/ 78 w 78"/>
                <a:gd name="T11" fmla="*/ 37 h 43"/>
                <a:gd name="T12" fmla="*/ 72 w 78"/>
                <a:gd name="T13" fmla="*/ 43 h 43"/>
                <a:gd name="T14" fmla="*/ 67 w 78"/>
                <a:gd name="T15" fmla="*/ 38 h 43"/>
                <a:gd name="T16" fmla="*/ 67 w 78"/>
                <a:gd name="T17" fmla="*/ 37 h 43"/>
                <a:gd name="T18" fmla="*/ 65 w 78"/>
                <a:gd name="T19" fmla="*/ 26 h 43"/>
                <a:gd name="T20" fmla="*/ 59 w 78"/>
                <a:gd name="T21" fmla="*/ 17 h 43"/>
                <a:gd name="T22" fmla="*/ 39 w 78"/>
                <a:gd name="T23" fmla="*/ 8 h 43"/>
                <a:gd name="T24" fmla="*/ 18 w 78"/>
                <a:gd name="T25" fmla="*/ 17 h 43"/>
                <a:gd name="T26" fmla="*/ 12 w 78"/>
                <a:gd name="T27" fmla="*/ 26 h 43"/>
                <a:gd name="T28" fmla="*/ 11 w 78"/>
                <a:gd name="T29" fmla="*/ 37 h 43"/>
                <a:gd name="T30" fmla="*/ 6 w 78"/>
                <a:gd name="T31" fmla="*/ 43 h 43"/>
                <a:gd name="T32" fmla="*/ 0 w 78"/>
                <a:gd name="T33" fmla="*/ 38 h 43"/>
                <a:gd name="T34" fmla="*/ 0 w 78"/>
                <a:gd name="T35"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 h="43">
                  <a:moveTo>
                    <a:pt x="0" y="37"/>
                  </a:moveTo>
                  <a:cubicBezTo>
                    <a:pt x="1" y="27"/>
                    <a:pt x="5" y="17"/>
                    <a:pt x="12" y="11"/>
                  </a:cubicBezTo>
                  <a:cubicBezTo>
                    <a:pt x="19" y="4"/>
                    <a:pt x="29" y="0"/>
                    <a:pt x="39" y="0"/>
                  </a:cubicBezTo>
                  <a:cubicBezTo>
                    <a:pt x="48" y="0"/>
                    <a:pt x="58" y="4"/>
                    <a:pt x="65" y="11"/>
                  </a:cubicBezTo>
                  <a:cubicBezTo>
                    <a:pt x="72" y="17"/>
                    <a:pt x="77" y="27"/>
                    <a:pt x="77" y="37"/>
                  </a:cubicBezTo>
                  <a:cubicBezTo>
                    <a:pt x="78" y="37"/>
                    <a:pt x="78" y="37"/>
                    <a:pt x="78" y="37"/>
                  </a:cubicBezTo>
                  <a:cubicBezTo>
                    <a:pt x="78" y="40"/>
                    <a:pt x="75" y="43"/>
                    <a:pt x="72" y="43"/>
                  </a:cubicBezTo>
                  <a:cubicBezTo>
                    <a:pt x="69" y="43"/>
                    <a:pt x="67" y="41"/>
                    <a:pt x="67" y="38"/>
                  </a:cubicBezTo>
                  <a:cubicBezTo>
                    <a:pt x="67" y="37"/>
                    <a:pt x="67" y="37"/>
                    <a:pt x="67" y="37"/>
                  </a:cubicBezTo>
                  <a:cubicBezTo>
                    <a:pt x="67" y="33"/>
                    <a:pt x="66" y="30"/>
                    <a:pt x="65" y="26"/>
                  </a:cubicBezTo>
                  <a:cubicBezTo>
                    <a:pt x="64" y="23"/>
                    <a:pt x="62" y="19"/>
                    <a:pt x="59" y="17"/>
                  </a:cubicBezTo>
                  <a:cubicBezTo>
                    <a:pt x="54" y="11"/>
                    <a:pt x="46" y="8"/>
                    <a:pt x="39" y="8"/>
                  </a:cubicBezTo>
                  <a:cubicBezTo>
                    <a:pt x="31" y="8"/>
                    <a:pt x="23" y="11"/>
                    <a:pt x="18" y="17"/>
                  </a:cubicBezTo>
                  <a:cubicBezTo>
                    <a:pt x="16" y="19"/>
                    <a:pt x="14" y="23"/>
                    <a:pt x="12" y="26"/>
                  </a:cubicBezTo>
                  <a:cubicBezTo>
                    <a:pt x="11" y="30"/>
                    <a:pt x="10" y="33"/>
                    <a:pt x="11" y="37"/>
                  </a:cubicBezTo>
                  <a:cubicBezTo>
                    <a:pt x="11" y="40"/>
                    <a:pt x="9" y="43"/>
                    <a:pt x="6" y="43"/>
                  </a:cubicBezTo>
                  <a:cubicBezTo>
                    <a:pt x="3" y="43"/>
                    <a:pt x="0" y="41"/>
                    <a:pt x="0" y="38"/>
                  </a:cubicBezTo>
                  <a:cubicBezTo>
                    <a:pt x="0" y="37"/>
                    <a:pt x="0" y="37"/>
                    <a:pt x="0" y="37"/>
                  </a:cubicBezTo>
                  <a:close/>
                </a:path>
              </a:pathLst>
            </a:custGeom>
            <a:solidFill>
              <a:srgbClr val="7C5F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7" name="iṥ1iḋè">
              <a:extLst>
                <a:ext uri="{FF2B5EF4-FFF2-40B4-BE49-F238E27FC236}">
                  <a16:creationId xmlns:a16="http://schemas.microsoft.com/office/drawing/2014/main" id="{D55ECC02-F1B5-4F25-BF15-FD9DD0235330}"/>
                </a:ext>
              </a:extLst>
            </p:cNvPr>
            <p:cNvSpPr/>
            <p:nvPr/>
          </p:nvSpPr>
          <p:spPr bwMode="auto">
            <a:xfrm>
              <a:off x="5510213" y="3168650"/>
              <a:ext cx="939800" cy="300038"/>
            </a:xfrm>
            <a:custGeom>
              <a:avLst/>
              <a:gdLst>
                <a:gd name="T0" fmla="*/ 279 w 285"/>
                <a:gd name="T1" fmla="*/ 15 h 91"/>
                <a:gd name="T2" fmla="*/ 275 w 285"/>
                <a:gd name="T3" fmla="*/ 15 h 91"/>
                <a:gd name="T4" fmla="*/ 255 w 285"/>
                <a:gd name="T5" fmla="*/ 0 h 91"/>
                <a:gd name="T6" fmla="*/ 172 w 285"/>
                <a:gd name="T7" fmla="*/ 0 h 91"/>
                <a:gd name="T8" fmla="*/ 150 w 285"/>
                <a:gd name="T9" fmla="*/ 19 h 91"/>
                <a:gd name="T10" fmla="*/ 134 w 285"/>
                <a:gd name="T11" fmla="*/ 19 h 91"/>
                <a:gd name="T12" fmla="*/ 112 w 285"/>
                <a:gd name="T13" fmla="*/ 0 h 91"/>
                <a:gd name="T14" fmla="*/ 29 w 285"/>
                <a:gd name="T15" fmla="*/ 0 h 91"/>
                <a:gd name="T16" fmla="*/ 9 w 285"/>
                <a:gd name="T17" fmla="*/ 15 h 91"/>
                <a:gd name="T18" fmla="*/ 5 w 285"/>
                <a:gd name="T19" fmla="*/ 15 h 91"/>
                <a:gd name="T20" fmla="*/ 0 w 285"/>
                <a:gd name="T21" fmla="*/ 21 h 91"/>
                <a:gd name="T22" fmla="*/ 0 w 285"/>
                <a:gd name="T23" fmla="*/ 36 h 91"/>
                <a:gd name="T24" fmla="*/ 5 w 285"/>
                <a:gd name="T25" fmla="*/ 41 h 91"/>
                <a:gd name="T26" fmla="*/ 8 w 285"/>
                <a:gd name="T27" fmla="*/ 41 h 91"/>
                <a:gd name="T28" fmla="*/ 8 w 285"/>
                <a:gd name="T29" fmla="*/ 69 h 91"/>
                <a:gd name="T30" fmla="*/ 29 w 285"/>
                <a:gd name="T31" fmla="*/ 91 h 91"/>
                <a:gd name="T32" fmla="*/ 112 w 285"/>
                <a:gd name="T33" fmla="*/ 91 h 91"/>
                <a:gd name="T34" fmla="*/ 134 w 285"/>
                <a:gd name="T35" fmla="*/ 69 h 91"/>
                <a:gd name="T36" fmla="*/ 134 w 285"/>
                <a:gd name="T37" fmla="*/ 45 h 91"/>
                <a:gd name="T38" fmla="*/ 150 w 285"/>
                <a:gd name="T39" fmla="*/ 45 h 91"/>
                <a:gd name="T40" fmla="*/ 150 w 285"/>
                <a:gd name="T41" fmla="*/ 69 h 91"/>
                <a:gd name="T42" fmla="*/ 172 w 285"/>
                <a:gd name="T43" fmla="*/ 91 h 91"/>
                <a:gd name="T44" fmla="*/ 255 w 285"/>
                <a:gd name="T45" fmla="*/ 91 h 91"/>
                <a:gd name="T46" fmla="*/ 276 w 285"/>
                <a:gd name="T47" fmla="*/ 69 h 91"/>
                <a:gd name="T48" fmla="*/ 276 w 285"/>
                <a:gd name="T49" fmla="*/ 41 h 91"/>
                <a:gd name="T50" fmla="*/ 279 w 285"/>
                <a:gd name="T51" fmla="*/ 41 h 91"/>
                <a:gd name="T52" fmla="*/ 285 w 285"/>
                <a:gd name="T53" fmla="*/ 36 h 91"/>
                <a:gd name="T54" fmla="*/ 285 w 285"/>
                <a:gd name="T55" fmla="*/ 21 h 91"/>
                <a:gd name="T56" fmla="*/ 279 w 285"/>
                <a:gd name="T57" fmla="*/ 15 h 91"/>
                <a:gd name="T58" fmla="*/ 130 w 285"/>
                <a:gd name="T59" fmla="*/ 69 h 91"/>
                <a:gd name="T60" fmla="*/ 112 w 285"/>
                <a:gd name="T61" fmla="*/ 86 h 91"/>
                <a:gd name="T62" fmla="*/ 29 w 285"/>
                <a:gd name="T63" fmla="*/ 86 h 91"/>
                <a:gd name="T64" fmla="*/ 12 w 285"/>
                <a:gd name="T65" fmla="*/ 69 h 91"/>
                <a:gd name="T66" fmla="*/ 12 w 285"/>
                <a:gd name="T67" fmla="*/ 22 h 91"/>
                <a:gd name="T68" fmla="*/ 29 w 285"/>
                <a:gd name="T69" fmla="*/ 4 h 91"/>
                <a:gd name="T70" fmla="*/ 112 w 285"/>
                <a:gd name="T71" fmla="*/ 4 h 91"/>
                <a:gd name="T72" fmla="*/ 130 w 285"/>
                <a:gd name="T73" fmla="*/ 22 h 91"/>
                <a:gd name="T74" fmla="*/ 130 w 285"/>
                <a:gd name="T75" fmla="*/ 69 h 91"/>
                <a:gd name="T76" fmla="*/ 272 w 285"/>
                <a:gd name="T77" fmla="*/ 69 h 91"/>
                <a:gd name="T78" fmla="*/ 255 w 285"/>
                <a:gd name="T79" fmla="*/ 86 h 91"/>
                <a:gd name="T80" fmla="*/ 172 w 285"/>
                <a:gd name="T81" fmla="*/ 86 h 91"/>
                <a:gd name="T82" fmla="*/ 154 w 285"/>
                <a:gd name="T83" fmla="*/ 69 h 91"/>
                <a:gd name="T84" fmla="*/ 154 w 285"/>
                <a:gd name="T85" fmla="*/ 22 h 91"/>
                <a:gd name="T86" fmla="*/ 172 w 285"/>
                <a:gd name="T87" fmla="*/ 4 h 91"/>
                <a:gd name="T88" fmla="*/ 255 w 285"/>
                <a:gd name="T89" fmla="*/ 4 h 91"/>
                <a:gd name="T90" fmla="*/ 272 w 285"/>
                <a:gd name="T91" fmla="*/ 22 h 91"/>
                <a:gd name="T92" fmla="*/ 272 w 285"/>
                <a:gd name="T93" fmla="*/ 6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5" h="91">
                  <a:moveTo>
                    <a:pt x="279" y="15"/>
                  </a:moveTo>
                  <a:cubicBezTo>
                    <a:pt x="275" y="15"/>
                    <a:pt x="275" y="15"/>
                    <a:pt x="275" y="15"/>
                  </a:cubicBezTo>
                  <a:cubicBezTo>
                    <a:pt x="273" y="7"/>
                    <a:pt x="265" y="0"/>
                    <a:pt x="255" y="0"/>
                  </a:cubicBezTo>
                  <a:cubicBezTo>
                    <a:pt x="172" y="0"/>
                    <a:pt x="172" y="0"/>
                    <a:pt x="172" y="0"/>
                  </a:cubicBezTo>
                  <a:cubicBezTo>
                    <a:pt x="161" y="0"/>
                    <a:pt x="152" y="9"/>
                    <a:pt x="150" y="19"/>
                  </a:cubicBezTo>
                  <a:cubicBezTo>
                    <a:pt x="134" y="19"/>
                    <a:pt x="134" y="19"/>
                    <a:pt x="134" y="19"/>
                  </a:cubicBezTo>
                  <a:cubicBezTo>
                    <a:pt x="133" y="9"/>
                    <a:pt x="124" y="0"/>
                    <a:pt x="112" y="0"/>
                  </a:cubicBezTo>
                  <a:cubicBezTo>
                    <a:pt x="29" y="0"/>
                    <a:pt x="29" y="0"/>
                    <a:pt x="29" y="0"/>
                  </a:cubicBezTo>
                  <a:cubicBezTo>
                    <a:pt x="20" y="0"/>
                    <a:pt x="12" y="7"/>
                    <a:pt x="9" y="15"/>
                  </a:cubicBezTo>
                  <a:cubicBezTo>
                    <a:pt x="5" y="15"/>
                    <a:pt x="5" y="15"/>
                    <a:pt x="5" y="15"/>
                  </a:cubicBezTo>
                  <a:cubicBezTo>
                    <a:pt x="2" y="15"/>
                    <a:pt x="0" y="18"/>
                    <a:pt x="0" y="21"/>
                  </a:cubicBezTo>
                  <a:cubicBezTo>
                    <a:pt x="0" y="36"/>
                    <a:pt x="0" y="36"/>
                    <a:pt x="0" y="36"/>
                  </a:cubicBezTo>
                  <a:cubicBezTo>
                    <a:pt x="0" y="39"/>
                    <a:pt x="2" y="41"/>
                    <a:pt x="5" y="41"/>
                  </a:cubicBezTo>
                  <a:cubicBezTo>
                    <a:pt x="8" y="41"/>
                    <a:pt x="8" y="41"/>
                    <a:pt x="8" y="41"/>
                  </a:cubicBezTo>
                  <a:cubicBezTo>
                    <a:pt x="8" y="69"/>
                    <a:pt x="8" y="69"/>
                    <a:pt x="8" y="69"/>
                  </a:cubicBezTo>
                  <a:cubicBezTo>
                    <a:pt x="8" y="81"/>
                    <a:pt x="17" y="91"/>
                    <a:pt x="29" y="91"/>
                  </a:cubicBezTo>
                  <a:cubicBezTo>
                    <a:pt x="112" y="91"/>
                    <a:pt x="112" y="91"/>
                    <a:pt x="112" y="91"/>
                  </a:cubicBezTo>
                  <a:cubicBezTo>
                    <a:pt x="124" y="91"/>
                    <a:pt x="134" y="81"/>
                    <a:pt x="134" y="69"/>
                  </a:cubicBezTo>
                  <a:cubicBezTo>
                    <a:pt x="134" y="45"/>
                    <a:pt x="134" y="45"/>
                    <a:pt x="134" y="45"/>
                  </a:cubicBezTo>
                  <a:cubicBezTo>
                    <a:pt x="150" y="45"/>
                    <a:pt x="150" y="45"/>
                    <a:pt x="150" y="45"/>
                  </a:cubicBezTo>
                  <a:cubicBezTo>
                    <a:pt x="150" y="69"/>
                    <a:pt x="150" y="69"/>
                    <a:pt x="150" y="69"/>
                  </a:cubicBezTo>
                  <a:cubicBezTo>
                    <a:pt x="150" y="81"/>
                    <a:pt x="160" y="91"/>
                    <a:pt x="172" y="91"/>
                  </a:cubicBezTo>
                  <a:cubicBezTo>
                    <a:pt x="255" y="91"/>
                    <a:pt x="255" y="91"/>
                    <a:pt x="255" y="91"/>
                  </a:cubicBezTo>
                  <a:cubicBezTo>
                    <a:pt x="267" y="91"/>
                    <a:pt x="276" y="81"/>
                    <a:pt x="276" y="69"/>
                  </a:cubicBezTo>
                  <a:cubicBezTo>
                    <a:pt x="276" y="41"/>
                    <a:pt x="276" y="41"/>
                    <a:pt x="276" y="41"/>
                  </a:cubicBezTo>
                  <a:cubicBezTo>
                    <a:pt x="279" y="41"/>
                    <a:pt x="279" y="41"/>
                    <a:pt x="279" y="41"/>
                  </a:cubicBezTo>
                  <a:cubicBezTo>
                    <a:pt x="282" y="41"/>
                    <a:pt x="285" y="39"/>
                    <a:pt x="285" y="36"/>
                  </a:cubicBezTo>
                  <a:cubicBezTo>
                    <a:pt x="285" y="21"/>
                    <a:pt x="285" y="21"/>
                    <a:pt x="285" y="21"/>
                  </a:cubicBezTo>
                  <a:cubicBezTo>
                    <a:pt x="285" y="18"/>
                    <a:pt x="282" y="15"/>
                    <a:pt x="279" y="15"/>
                  </a:cubicBezTo>
                  <a:close/>
                  <a:moveTo>
                    <a:pt x="130" y="69"/>
                  </a:moveTo>
                  <a:cubicBezTo>
                    <a:pt x="130" y="79"/>
                    <a:pt x="122" y="86"/>
                    <a:pt x="112" y="86"/>
                  </a:cubicBezTo>
                  <a:cubicBezTo>
                    <a:pt x="29" y="86"/>
                    <a:pt x="29" y="86"/>
                    <a:pt x="29" y="86"/>
                  </a:cubicBezTo>
                  <a:cubicBezTo>
                    <a:pt x="20" y="86"/>
                    <a:pt x="12" y="79"/>
                    <a:pt x="12" y="69"/>
                  </a:cubicBezTo>
                  <a:cubicBezTo>
                    <a:pt x="12" y="22"/>
                    <a:pt x="12" y="22"/>
                    <a:pt x="12" y="22"/>
                  </a:cubicBezTo>
                  <a:cubicBezTo>
                    <a:pt x="12" y="12"/>
                    <a:pt x="20" y="4"/>
                    <a:pt x="29" y="4"/>
                  </a:cubicBezTo>
                  <a:cubicBezTo>
                    <a:pt x="112" y="4"/>
                    <a:pt x="112" y="4"/>
                    <a:pt x="112" y="4"/>
                  </a:cubicBezTo>
                  <a:cubicBezTo>
                    <a:pt x="122" y="4"/>
                    <a:pt x="130" y="12"/>
                    <a:pt x="130" y="22"/>
                  </a:cubicBezTo>
                  <a:lnTo>
                    <a:pt x="130" y="69"/>
                  </a:lnTo>
                  <a:close/>
                  <a:moveTo>
                    <a:pt x="272" y="69"/>
                  </a:moveTo>
                  <a:cubicBezTo>
                    <a:pt x="272" y="79"/>
                    <a:pt x="264" y="86"/>
                    <a:pt x="255" y="86"/>
                  </a:cubicBezTo>
                  <a:cubicBezTo>
                    <a:pt x="172" y="86"/>
                    <a:pt x="172" y="86"/>
                    <a:pt x="172" y="86"/>
                  </a:cubicBezTo>
                  <a:cubicBezTo>
                    <a:pt x="162" y="86"/>
                    <a:pt x="154" y="79"/>
                    <a:pt x="154" y="69"/>
                  </a:cubicBezTo>
                  <a:cubicBezTo>
                    <a:pt x="154" y="22"/>
                    <a:pt x="154" y="22"/>
                    <a:pt x="154" y="22"/>
                  </a:cubicBezTo>
                  <a:cubicBezTo>
                    <a:pt x="154" y="12"/>
                    <a:pt x="162" y="4"/>
                    <a:pt x="172" y="4"/>
                  </a:cubicBezTo>
                  <a:cubicBezTo>
                    <a:pt x="255" y="4"/>
                    <a:pt x="255" y="4"/>
                    <a:pt x="255" y="4"/>
                  </a:cubicBezTo>
                  <a:cubicBezTo>
                    <a:pt x="264" y="4"/>
                    <a:pt x="272" y="12"/>
                    <a:pt x="272" y="22"/>
                  </a:cubicBezTo>
                  <a:lnTo>
                    <a:pt x="272" y="69"/>
                  </a:lnTo>
                  <a:close/>
                </a:path>
              </a:pathLst>
            </a:custGeom>
            <a:solidFill>
              <a:srgbClr val="4B4B5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8" name="ïŝ1îḋê">
              <a:extLst>
                <a:ext uri="{FF2B5EF4-FFF2-40B4-BE49-F238E27FC236}">
                  <a16:creationId xmlns:a16="http://schemas.microsoft.com/office/drawing/2014/main" id="{552C6FD9-6800-45BC-BF71-1DF84F10932C}"/>
                </a:ext>
              </a:extLst>
            </p:cNvPr>
            <p:cNvSpPr/>
            <p:nvPr/>
          </p:nvSpPr>
          <p:spPr bwMode="auto">
            <a:xfrm>
              <a:off x="5916613" y="3573462"/>
              <a:ext cx="125413" cy="69850"/>
            </a:xfrm>
            <a:custGeom>
              <a:avLst/>
              <a:gdLst>
                <a:gd name="T0" fmla="*/ 19 w 38"/>
                <a:gd name="T1" fmla="*/ 8 h 21"/>
                <a:gd name="T2" fmla="*/ 1 w 38"/>
                <a:gd name="T3" fmla="*/ 0 h 21"/>
                <a:gd name="T4" fmla="*/ 0 w 38"/>
                <a:gd name="T5" fmla="*/ 3 h 21"/>
                <a:gd name="T6" fmla="*/ 19 w 38"/>
                <a:gd name="T7" fmla="*/ 21 h 21"/>
                <a:gd name="T8" fmla="*/ 38 w 38"/>
                <a:gd name="T9" fmla="*/ 3 h 21"/>
                <a:gd name="T10" fmla="*/ 37 w 38"/>
                <a:gd name="T11" fmla="*/ 0 h 21"/>
                <a:gd name="T12" fmla="*/ 19 w 38"/>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38" h="21">
                  <a:moveTo>
                    <a:pt x="19" y="8"/>
                  </a:moveTo>
                  <a:cubicBezTo>
                    <a:pt x="12" y="8"/>
                    <a:pt x="5" y="5"/>
                    <a:pt x="1" y="0"/>
                  </a:cubicBezTo>
                  <a:cubicBezTo>
                    <a:pt x="1" y="1"/>
                    <a:pt x="0" y="2"/>
                    <a:pt x="0" y="3"/>
                  </a:cubicBezTo>
                  <a:cubicBezTo>
                    <a:pt x="0" y="13"/>
                    <a:pt x="9" y="21"/>
                    <a:pt x="19" y="21"/>
                  </a:cubicBezTo>
                  <a:cubicBezTo>
                    <a:pt x="29" y="21"/>
                    <a:pt x="38" y="13"/>
                    <a:pt x="38" y="3"/>
                  </a:cubicBezTo>
                  <a:cubicBezTo>
                    <a:pt x="38" y="2"/>
                    <a:pt x="38" y="1"/>
                    <a:pt x="37" y="0"/>
                  </a:cubicBezTo>
                  <a:cubicBezTo>
                    <a:pt x="33" y="5"/>
                    <a:pt x="26" y="8"/>
                    <a:pt x="19" y="8"/>
                  </a:cubicBezTo>
                  <a:close/>
                </a:path>
              </a:pathLst>
            </a:custGeom>
            <a:solidFill>
              <a:srgbClr val="EFBA9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9" name="ïsḷíḋè">
              <a:extLst>
                <a:ext uri="{FF2B5EF4-FFF2-40B4-BE49-F238E27FC236}">
                  <a16:creationId xmlns:a16="http://schemas.microsoft.com/office/drawing/2014/main" id="{B0806DD8-AC4B-40CF-81E7-42F81B36A855}"/>
                </a:ext>
              </a:extLst>
            </p:cNvPr>
            <p:cNvSpPr/>
            <p:nvPr/>
          </p:nvSpPr>
          <p:spPr bwMode="auto">
            <a:xfrm>
              <a:off x="5800726" y="3676650"/>
              <a:ext cx="355600" cy="153988"/>
            </a:xfrm>
            <a:custGeom>
              <a:avLst/>
              <a:gdLst>
                <a:gd name="T0" fmla="*/ 54 w 108"/>
                <a:gd name="T1" fmla="*/ 16 h 47"/>
                <a:gd name="T2" fmla="*/ 0 w 108"/>
                <a:gd name="T3" fmla="*/ 0 h 47"/>
                <a:gd name="T4" fmla="*/ 54 w 108"/>
                <a:gd name="T5" fmla="*/ 47 h 47"/>
                <a:gd name="T6" fmla="*/ 108 w 108"/>
                <a:gd name="T7" fmla="*/ 0 h 47"/>
                <a:gd name="T8" fmla="*/ 54 w 108"/>
                <a:gd name="T9" fmla="*/ 16 h 47"/>
              </a:gdLst>
              <a:ahLst/>
              <a:cxnLst>
                <a:cxn ang="0">
                  <a:pos x="T0" y="T1"/>
                </a:cxn>
                <a:cxn ang="0">
                  <a:pos x="T2" y="T3"/>
                </a:cxn>
                <a:cxn ang="0">
                  <a:pos x="T4" y="T5"/>
                </a:cxn>
                <a:cxn ang="0">
                  <a:pos x="T6" y="T7"/>
                </a:cxn>
                <a:cxn ang="0">
                  <a:pos x="T8" y="T9"/>
                </a:cxn>
              </a:cxnLst>
              <a:rect l="0" t="0" r="r" b="b"/>
              <a:pathLst>
                <a:path w="108" h="47">
                  <a:moveTo>
                    <a:pt x="54" y="16"/>
                  </a:moveTo>
                  <a:cubicBezTo>
                    <a:pt x="34" y="16"/>
                    <a:pt x="16" y="10"/>
                    <a:pt x="0" y="0"/>
                  </a:cubicBezTo>
                  <a:cubicBezTo>
                    <a:pt x="4" y="27"/>
                    <a:pt x="26" y="47"/>
                    <a:pt x="54" y="47"/>
                  </a:cubicBezTo>
                  <a:cubicBezTo>
                    <a:pt x="82" y="47"/>
                    <a:pt x="105" y="27"/>
                    <a:pt x="108" y="0"/>
                  </a:cubicBezTo>
                  <a:cubicBezTo>
                    <a:pt x="93" y="10"/>
                    <a:pt x="74" y="16"/>
                    <a:pt x="54" y="16"/>
                  </a:cubicBezTo>
                  <a:close/>
                </a:path>
              </a:pathLst>
            </a:custGeom>
            <a:solidFill>
              <a:srgbClr val="7C5F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0" name="ïṥḷiḑè">
              <a:extLst>
                <a:ext uri="{FF2B5EF4-FFF2-40B4-BE49-F238E27FC236}">
                  <a16:creationId xmlns:a16="http://schemas.microsoft.com/office/drawing/2014/main" id="{458B9002-E96A-40F9-98FD-7BCF3333323E}"/>
                </a:ext>
              </a:extLst>
            </p:cNvPr>
            <p:cNvSpPr/>
            <p:nvPr/>
          </p:nvSpPr>
          <p:spPr bwMode="auto">
            <a:xfrm>
              <a:off x="6427788" y="4295775"/>
              <a:ext cx="98425" cy="584200"/>
            </a:xfrm>
            <a:prstGeom prst="rect">
              <a:avLst/>
            </a:prstGeom>
            <a:solidFill>
              <a:srgbClr val="FFCBA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71" name="îśľiḑe">
              <a:extLst>
                <a:ext uri="{FF2B5EF4-FFF2-40B4-BE49-F238E27FC236}">
                  <a16:creationId xmlns:a16="http://schemas.microsoft.com/office/drawing/2014/main" id="{D1E98986-6387-4FB2-8BF1-F2220AE63FDB}"/>
                </a:ext>
              </a:extLst>
            </p:cNvPr>
            <p:cNvSpPr/>
            <p:nvPr/>
          </p:nvSpPr>
          <p:spPr bwMode="auto">
            <a:xfrm>
              <a:off x="3925888" y="4675187"/>
              <a:ext cx="4119563" cy="487363"/>
            </a:xfrm>
            <a:custGeom>
              <a:avLst/>
              <a:gdLst>
                <a:gd name="T0" fmla="*/ 2595 w 2595"/>
                <a:gd name="T1" fmla="*/ 307 h 307"/>
                <a:gd name="T2" fmla="*/ 0 w 2595"/>
                <a:gd name="T3" fmla="*/ 307 h 307"/>
                <a:gd name="T4" fmla="*/ 460 w 2595"/>
                <a:gd name="T5" fmla="*/ 0 h 307"/>
                <a:gd name="T6" fmla="*/ 2135 w 2595"/>
                <a:gd name="T7" fmla="*/ 0 h 307"/>
                <a:gd name="T8" fmla="*/ 2595 w 2595"/>
                <a:gd name="T9" fmla="*/ 307 h 307"/>
              </a:gdLst>
              <a:ahLst/>
              <a:cxnLst>
                <a:cxn ang="0">
                  <a:pos x="T0" y="T1"/>
                </a:cxn>
                <a:cxn ang="0">
                  <a:pos x="T2" y="T3"/>
                </a:cxn>
                <a:cxn ang="0">
                  <a:pos x="T4" y="T5"/>
                </a:cxn>
                <a:cxn ang="0">
                  <a:pos x="T6" y="T7"/>
                </a:cxn>
                <a:cxn ang="0">
                  <a:pos x="T8" y="T9"/>
                </a:cxn>
              </a:cxnLst>
              <a:rect l="0" t="0" r="r" b="b"/>
              <a:pathLst>
                <a:path w="2595" h="307">
                  <a:moveTo>
                    <a:pt x="2595" y="307"/>
                  </a:moveTo>
                  <a:lnTo>
                    <a:pt x="0" y="307"/>
                  </a:lnTo>
                  <a:lnTo>
                    <a:pt x="460" y="0"/>
                  </a:lnTo>
                  <a:lnTo>
                    <a:pt x="2135" y="0"/>
                  </a:lnTo>
                  <a:lnTo>
                    <a:pt x="2595" y="307"/>
                  </a:lnTo>
                  <a:close/>
                </a:path>
              </a:pathLst>
            </a:custGeom>
            <a:solidFill>
              <a:srgbClr val="E2CA9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2" name="îṣļidê">
              <a:extLst>
                <a:ext uri="{FF2B5EF4-FFF2-40B4-BE49-F238E27FC236}">
                  <a16:creationId xmlns:a16="http://schemas.microsoft.com/office/drawing/2014/main" id="{FB7D5F3A-82D6-42ED-A0CF-6981C651EC06}"/>
                </a:ext>
              </a:extLst>
            </p:cNvPr>
            <p:cNvSpPr/>
            <p:nvPr/>
          </p:nvSpPr>
          <p:spPr bwMode="auto">
            <a:xfrm>
              <a:off x="4919663" y="4675187"/>
              <a:ext cx="217488" cy="85725"/>
            </a:xfrm>
            <a:custGeom>
              <a:avLst/>
              <a:gdLst>
                <a:gd name="T0" fmla="*/ 137 w 137"/>
                <a:gd name="T1" fmla="*/ 0 h 54"/>
                <a:gd name="T2" fmla="*/ 73 w 137"/>
                <a:gd name="T3" fmla="*/ 0 h 54"/>
                <a:gd name="T4" fmla="*/ 0 w 137"/>
                <a:gd name="T5" fmla="*/ 39 h 54"/>
                <a:gd name="T6" fmla="*/ 0 w 137"/>
                <a:gd name="T7" fmla="*/ 54 h 54"/>
                <a:gd name="T8" fmla="*/ 41 w 137"/>
                <a:gd name="T9" fmla="*/ 54 h 54"/>
                <a:gd name="T10" fmla="*/ 137 w 137"/>
                <a:gd name="T11" fmla="*/ 0 h 54"/>
              </a:gdLst>
              <a:ahLst/>
              <a:cxnLst>
                <a:cxn ang="0">
                  <a:pos x="T0" y="T1"/>
                </a:cxn>
                <a:cxn ang="0">
                  <a:pos x="T2" y="T3"/>
                </a:cxn>
                <a:cxn ang="0">
                  <a:pos x="T4" y="T5"/>
                </a:cxn>
                <a:cxn ang="0">
                  <a:pos x="T6" y="T7"/>
                </a:cxn>
                <a:cxn ang="0">
                  <a:pos x="T8" y="T9"/>
                </a:cxn>
                <a:cxn ang="0">
                  <a:pos x="T10" y="T11"/>
                </a:cxn>
              </a:cxnLst>
              <a:rect l="0" t="0" r="r" b="b"/>
              <a:pathLst>
                <a:path w="137" h="54">
                  <a:moveTo>
                    <a:pt x="137" y="0"/>
                  </a:moveTo>
                  <a:lnTo>
                    <a:pt x="73" y="0"/>
                  </a:lnTo>
                  <a:lnTo>
                    <a:pt x="0" y="39"/>
                  </a:lnTo>
                  <a:lnTo>
                    <a:pt x="0" y="54"/>
                  </a:lnTo>
                  <a:lnTo>
                    <a:pt x="41" y="54"/>
                  </a:lnTo>
                  <a:lnTo>
                    <a:pt x="137" y="0"/>
                  </a:lnTo>
                  <a:close/>
                </a:path>
              </a:pathLst>
            </a:custGeom>
            <a:solidFill>
              <a:srgbClr val="D3B07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3" name="i$ľïḓè">
              <a:extLst>
                <a:ext uri="{FF2B5EF4-FFF2-40B4-BE49-F238E27FC236}">
                  <a16:creationId xmlns:a16="http://schemas.microsoft.com/office/drawing/2014/main" id="{5D002EF9-8871-4E19-A112-ABA06A5883D0}"/>
                </a:ext>
              </a:extLst>
            </p:cNvPr>
            <p:cNvSpPr/>
            <p:nvPr/>
          </p:nvSpPr>
          <p:spPr bwMode="auto">
            <a:xfrm>
              <a:off x="3925888" y="5162550"/>
              <a:ext cx="4119563" cy="63500"/>
            </a:xfrm>
            <a:prstGeom prst="rect">
              <a:avLst/>
            </a:prstGeom>
            <a:solidFill>
              <a:srgbClr val="D3B07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74" name="íšļíďê">
              <a:extLst>
                <a:ext uri="{FF2B5EF4-FFF2-40B4-BE49-F238E27FC236}">
                  <a16:creationId xmlns:a16="http://schemas.microsoft.com/office/drawing/2014/main" id="{ED90D86A-293F-429F-8D8B-149AE1C43C44}"/>
                </a:ext>
              </a:extLst>
            </p:cNvPr>
            <p:cNvSpPr/>
            <p:nvPr/>
          </p:nvSpPr>
          <p:spPr bwMode="auto">
            <a:xfrm>
              <a:off x="4910138" y="4302125"/>
              <a:ext cx="593725" cy="422275"/>
            </a:xfrm>
            <a:custGeom>
              <a:avLst/>
              <a:gdLst>
                <a:gd name="T0" fmla="*/ 150 w 180"/>
                <a:gd name="T1" fmla="*/ 0 h 128"/>
                <a:gd name="T2" fmla="*/ 114 w 180"/>
                <a:gd name="T3" fmla="*/ 47 h 128"/>
                <a:gd name="T4" fmla="*/ 11 w 180"/>
                <a:gd name="T5" fmla="*/ 100 h 128"/>
                <a:gd name="T6" fmla="*/ 4 w 180"/>
                <a:gd name="T7" fmla="*/ 119 h 128"/>
                <a:gd name="T8" fmla="*/ 17 w 180"/>
                <a:gd name="T9" fmla="*/ 128 h 128"/>
                <a:gd name="T10" fmla="*/ 24 w 180"/>
                <a:gd name="T11" fmla="*/ 126 h 128"/>
                <a:gd name="T12" fmla="*/ 134 w 180"/>
                <a:gd name="T13" fmla="*/ 70 h 128"/>
                <a:gd name="T14" fmla="*/ 180 w 180"/>
                <a:gd name="T15" fmla="*/ 10 h 128"/>
                <a:gd name="T16" fmla="*/ 150 w 180"/>
                <a:gd name="T17"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0" h="128">
                  <a:moveTo>
                    <a:pt x="150" y="0"/>
                  </a:moveTo>
                  <a:cubicBezTo>
                    <a:pt x="114" y="47"/>
                    <a:pt x="114" y="47"/>
                    <a:pt x="114" y="47"/>
                  </a:cubicBezTo>
                  <a:cubicBezTo>
                    <a:pt x="11" y="100"/>
                    <a:pt x="11" y="100"/>
                    <a:pt x="11" y="100"/>
                  </a:cubicBezTo>
                  <a:cubicBezTo>
                    <a:pt x="3" y="103"/>
                    <a:pt x="0" y="112"/>
                    <a:pt x="4" y="119"/>
                  </a:cubicBezTo>
                  <a:cubicBezTo>
                    <a:pt x="7" y="125"/>
                    <a:pt x="12" y="128"/>
                    <a:pt x="17" y="128"/>
                  </a:cubicBezTo>
                  <a:cubicBezTo>
                    <a:pt x="20" y="128"/>
                    <a:pt x="22" y="127"/>
                    <a:pt x="24" y="126"/>
                  </a:cubicBezTo>
                  <a:cubicBezTo>
                    <a:pt x="134" y="70"/>
                    <a:pt x="134" y="70"/>
                    <a:pt x="134" y="70"/>
                  </a:cubicBezTo>
                  <a:cubicBezTo>
                    <a:pt x="180" y="10"/>
                    <a:pt x="180" y="10"/>
                    <a:pt x="180" y="10"/>
                  </a:cubicBezTo>
                  <a:lnTo>
                    <a:pt x="150" y="0"/>
                  </a:lnTo>
                  <a:close/>
                </a:path>
              </a:pathLst>
            </a:custGeom>
            <a:solidFill>
              <a:srgbClr val="FFCBA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5" name="íŝľîḓê">
              <a:extLst>
                <a:ext uri="{FF2B5EF4-FFF2-40B4-BE49-F238E27FC236}">
                  <a16:creationId xmlns:a16="http://schemas.microsoft.com/office/drawing/2014/main" id="{6276112B-3686-484E-BB6D-2E93B86F3F5B}"/>
                </a:ext>
              </a:extLst>
            </p:cNvPr>
            <p:cNvSpPr/>
            <p:nvPr/>
          </p:nvSpPr>
          <p:spPr bwMode="auto">
            <a:xfrm>
              <a:off x="4938713" y="4329112"/>
              <a:ext cx="565150" cy="395288"/>
            </a:xfrm>
            <a:custGeom>
              <a:avLst/>
              <a:gdLst>
                <a:gd name="T0" fmla="*/ 163 w 171"/>
                <a:gd name="T1" fmla="*/ 0 h 120"/>
                <a:gd name="T2" fmla="*/ 120 w 171"/>
                <a:gd name="T3" fmla="*/ 55 h 120"/>
                <a:gd name="T4" fmla="*/ 0 w 171"/>
                <a:gd name="T5" fmla="*/ 117 h 120"/>
                <a:gd name="T6" fmla="*/ 8 w 171"/>
                <a:gd name="T7" fmla="*/ 120 h 120"/>
                <a:gd name="T8" fmla="*/ 15 w 171"/>
                <a:gd name="T9" fmla="*/ 118 h 120"/>
                <a:gd name="T10" fmla="*/ 125 w 171"/>
                <a:gd name="T11" fmla="*/ 62 h 120"/>
                <a:gd name="T12" fmla="*/ 171 w 171"/>
                <a:gd name="T13" fmla="*/ 2 h 120"/>
                <a:gd name="T14" fmla="*/ 163 w 171"/>
                <a:gd name="T15" fmla="*/ 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20">
                  <a:moveTo>
                    <a:pt x="163" y="0"/>
                  </a:moveTo>
                  <a:cubicBezTo>
                    <a:pt x="120" y="55"/>
                    <a:pt x="120" y="55"/>
                    <a:pt x="120" y="55"/>
                  </a:cubicBezTo>
                  <a:cubicBezTo>
                    <a:pt x="0" y="117"/>
                    <a:pt x="0" y="117"/>
                    <a:pt x="0" y="117"/>
                  </a:cubicBezTo>
                  <a:cubicBezTo>
                    <a:pt x="2" y="119"/>
                    <a:pt x="5" y="120"/>
                    <a:pt x="8" y="120"/>
                  </a:cubicBezTo>
                  <a:cubicBezTo>
                    <a:pt x="11" y="120"/>
                    <a:pt x="13" y="119"/>
                    <a:pt x="15" y="118"/>
                  </a:cubicBezTo>
                  <a:cubicBezTo>
                    <a:pt x="125" y="62"/>
                    <a:pt x="125" y="62"/>
                    <a:pt x="125" y="62"/>
                  </a:cubicBezTo>
                  <a:cubicBezTo>
                    <a:pt x="171" y="2"/>
                    <a:pt x="171" y="2"/>
                    <a:pt x="171" y="2"/>
                  </a:cubicBezTo>
                  <a:lnTo>
                    <a:pt x="163" y="0"/>
                  </a:lnTo>
                  <a:close/>
                </a:path>
              </a:pathLst>
            </a:custGeom>
            <a:solidFill>
              <a:srgbClr val="EFB39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6" name="íšḻîḍê">
              <a:extLst>
                <a:ext uri="{FF2B5EF4-FFF2-40B4-BE49-F238E27FC236}">
                  <a16:creationId xmlns:a16="http://schemas.microsoft.com/office/drawing/2014/main" id="{3CFC1B5F-D23C-47CD-B167-07EB3D383020}"/>
                </a:ext>
              </a:extLst>
            </p:cNvPr>
            <p:cNvSpPr/>
            <p:nvPr/>
          </p:nvSpPr>
          <p:spPr bwMode="auto">
            <a:xfrm>
              <a:off x="4800601" y="4730750"/>
              <a:ext cx="227013" cy="125413"/>
            </a:xfrm>
            <a:custGeom>
              <a:avLst/>
              <a:gdLst>
                <a:gd name="T0" fmla="*/ 66 w 69"/>
                <a:gd name="T1" fmla="*/ 19 h 38"/>
                <a:gd name="T2" fmla="*/ 29 w 69"/>
                <a:gd name="T3" fmla="*/ 38 h 38"/>
                <a:gd name="T4" fmla="*/ 3 w 69"/>
                <a:gd name="T5" fmla="*/ 19 h 38"/>
                <a:gd name="T6" fmla="*/ 40 w 69"/>
                <a:gd name="T7" fmla="*/ 0 h 38"/>
                <a:gd name="T8" fmla="*/ 66 w 69"/>
                <a:gd name="T9" fmla="*/ 19 h 38"/>
              </a:gdLst>
              <a:ahLst/>
              <a:cxnLst>
                <a:cxn ang="0">
                  <a:pos x="T0" y="T1"/>
                </a:cxn>
                <a:cxn ang="0">
                  <a:pos x="T2" y="T3"/>
                </a:cxn>
                <a:cxn ang="0">
                  <a:pos x="T4" y="T5"/>
                </a:cxn>
                <a:cxn ang="0">
                  <a:pos x="T6" y="T7"/>
                </a:cxn>
                <a:cxn ang="0">
                  <a:pos x="T8" y="T9"/>
                </a:cxn>
              </a:cxnLst>
              <a:rect l="0" t="0" r="r" b="b"/>
              <a:pathLst>
                <a:path w="69" h="38">
                  <a:moveTo>
                    <a:pt x="66" y="19"/>
                  </a:moveTo>
                  <a:cubicBezTo>
                    <a:pt x="63" y="30"/>
                    <a:pt x="46" y="38"/>
                    <a:pt x="29" y="38"/>
                  </a:cubicBezTo>
                  <a:cubicBezTo>
                    <a:pt x="12" y="38"/>
                    <a:pt x="0" y="30"/>
                    <a:pt x="3" y="19"/>
                  </a:cubicBezTo>
                  <a:cubicBezTo>
                    <a:pt x="6" y="8"/>
                    <a:pt x="23" y="0"/>
                    <a:pt x="40" y="0"/>
                  </a:cubicBezTo>
                  <a:cubicBezTo>
                    <a:pt x="57" y="0"/>
                    <a:pt x="69" y="8"/>
                    <a:pt x="66" y="19"/>
                  </a:cubicBezTo>
                  <a:close/>
                </a:path>
              </a:pathLst>
            </a:custGeom>
            <a:solidFill>
              <a:srgbClr val="D3B07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7" name="ïṧlïďé">
              <a:extLst>
                <a:ext uri="{FF2B5EF4-FFF2-40B4-BE49-F238E27FC236}">
                  <a16:creationId xmlns:a16="http://schemas.microsoft.com/office/drawing/2014/main" id="{ECDEBBBD-719B-4F53-A5C2-1428331B7AD8}"/>
                </a:ext>
              </a:extLst>
            </p:cNvPr>
            <p:cNvSpPr/>
            <p:nvPr/>
          </p:nvSpPr>
          <p:spPr bwMode="auto">
            <a:xfrm>
              <a:off x="4776788" y="4694237"/>
              <a:ext cx="228600" cy="158750"/>
            </a:xfrm>
            <a:custGeom>
              <a:avLst/>
              <a:gdLst>
                <a:gd name="T0" fmla="*/ 66 w 69"/>
                <a:gd name="T1" fmla="*/ 24 h 48"/>
                <a:gd name="T2" fmla="*/ 29 w 69"/>
                <a:gd name="T3" fmla="*/ 48 h 48"/>
                <a:gd name="T4" fmla="*/ 3 w 69"/>
                <a:gd name="T5" fmla="*/ 24 h 48"/>
                <a:gd name="T6" fmla="*/ 40 w 69"/>
                <a:gd name="T7" fmla="*/ 0 h 48"/>
                <a:gd name="T8" fmla="*/ 66 w 69"/>
                <a:gd name="T9" fmla="*/ 24 h 48"/>
              </a:gdLst>
              <a:ahLst/>
              <a:cxnLst>
                <a:cxn ang="0">
                  <a:pos x="T0" y="T1"/>
                </a:cxn>
                <a:cxn ang="0">
                  <a:pos x="T2" y="T3"/>
                </a:cxn>
                <a:cxn ang="0">
                  <a:pos x="T4" y="T5"/>
                </a:cxn>
                <a:cxn ang="0">
                  <a:pos x="T6" y="T7"/>
                </a:cxn>
                <a:cxn ang="0">
                  <a:pos x="T8" y="T9"/>
                </a:cxn>
              </a:cxnLst>
              <a:rect l="0" t="0" r="r" b="b"/>
              <a:pathLst>
                <a:path w="69" h="48">
                  <a:moveTo>
                    <a:pt x="66" y="24"/>
                  </a:moveTo>
                  <a:cubicBezTo>
                    <a:pt x="63" y="37"/>
                    <a:pt x="46" y="48"/>
                    <a:pt x="29" y="48"/>
                  </a:cubicBezTo>
                  <a:cubicBezTo>
                    <a:pt x="12" y="48"/>
                    <a:pt x="0" y="37"/>
                    <a:pt x="3" y="24"/>
                  </a:cubicBezTo>
                  <a:cubicBezTo>
                    <a:pt x="6" y="11"/>
                    <a:pt x="23" y="0"/>
                    <a:pt x="40" y="0"/>
                  </a:cubicBezTo>
                  <a:cubicBezTo>
                    <a:pt x="57" y="0"/>
                    <a:pt x="69" y="11"/>
                    <a:pt x="66" y="24"/>
                  </a:cubicBezTo>
                  <a:close/>
                </a:path>
              </a:pathLst>
            </a:custGeom>
            <a:solidFill>
              <a:srgbClr val="A7C0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8" name="íṧḻïḋê">
              <a:extLst>
                <a:ext uri="{FF2B5EF4-FFF2-40B4-BE49-F238E27FC236}">
                  <a16:creationId xmlns:a16="http://schemas.microsoft.com/office/drawing/2014/main" id="{EC429AFA-EE10-459A-A0C5-7116BCAEB5AC}"/>
                </a:ext>
              </a:extLst>
            </p:cNvPr>
            <p:cNvSpPr/>
            <p:nvPr/>
          </p:nvSpPr>
          <p:spPr bwMode="auto">
            <a:xfrm>
              <a:off x="4776788" y="4684712"/>
              <a:ext cx="228600" cy="155575"/>
            </a:xfrm>
            <a:custGeom>
              <a:avLst/>
              <a:gdLst>
                <a:gd name="T0" fmla="*/ 66 w 69"/>
                <a:gd name="T1" fmla="*/ 23 h 47"/>
                <a:gd name="T2" fmla="*/ 29 w 69"/>
                <a:gd name="T3" fmla="*/ 47 h 47"/>
                <a:gd name="T4" fmla="*/ 3 w 69"/>
                <a:gd name="T5" fmla="*/ 23 h 47"/>
                <a:gd name="T6" fmla="*/ 40 w 69"/>
                <a:gd name="T7" fmla="*/ 0 h 47"/>
                <a:gd name="T8" fmla="*/ 66 w 69"/>
                <a:gd name="T9" fmla="*/ 23 h 47"/>
              </a:gdLst>
              <a:ahLst/>
              <a:cxnLst>
                <a:cxn ang="0">
                  <a:pos x="T0" y="T1"/>
                </a:cxn>
                <a:cxn ang="0">
                  <a:pos x="T2" y="T3"/>
                </a:cxn>
                <a:cxn ang="0">
                  <a:pos x="T4" y="T5"/>
                </a:cxn>
                <a:cxn ang="0">
                  <a:pos x="T6" y="T7"/>
                </a:cxn>
                <a:cxn ang="0">
                  <a:pos x="T8" y="T9"/>
                </a:cxn>
              </a:cxnLst>
              <a:rect l="0" t="0" r="r" b="b"/>
              <a:pathLst>
                <a:path w="69" h="47">
                  <a:moveTo>
                    <a:pt x="66" y="23"/>
                  </a:moveTo>
                  <a:cubicBezTo>
                    <a:pt x="63" y="37"/>
                    <a:pt x="46" y="47"/>
                    <a:pt x="29" y="47"/>
                  </a:cubicBezTo>
                  <a:cubicBezTo>
                    <a:pt x="12" y="47"/>
                    <a:pt x="0" y="37"/>
                    <a:pt x="3" y="23"/>
                  </a:cubicBezTo>
                  <a:cubicBezTo>
                    <a:pt x="6" y="10"/>
                    <a:pt x="23" y="0"/>
                    <a:pt x="40" y="0"/>
                  </a:cubicBezTo>
                  <a:cubicBezTo>
                    <a:pt x="57" y="0"/>
                    <a:pt x="69" y="10"/>
                    <a:pt x="66" y="23"/>
                  </a:cubicBezTo>
                  <a:close/>
                </a:path>
              </a:pathLst>
            </a:custGeom>
            <a:solidFill>
              <a:srgbClr val="BACFD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9" name="işḷíḓé">
              <a:extLst>
                <a:ext uri="{FF2B5EF4-FFF2-40B4-BE49-F238E27FC236}">
                  <a16:creationId xmlns:a16="http://schemas.microsoft.com/office/drawing/2014/main" id="{AC088B3F-431D-4B4C-B621-6350C2EF8626}"/>
                </a:ext>
              </a:extLst>
            </p:cNvPr>
            <p:cNvSpPr/>
            <p:nvPr/>
          </p:nvSpPr>
          <p:spPr bwMode="auto">
            <a:xfrm>
              <a:off x="4806951" y="4684712"/>
              <a:ext cx="195263" cy="109538"/>
            </a:xfrm>
            <a:custGeom>
              <a:avLst/>
              <a:gdLst>
                <a:gd name="T0" fmla="*/ 57 w 59"/>
                <a:gd name="T1" fmla="*/ 23 h 33"/>
                <a:gd name="T2" fmla="*/ 31 w 59"/>
                <a:gd name="T3" fmla="*/ 0 h 33"/>
                <a:gd name="T4" fmla="*/ 3 w 59"/>
                <a:gd name="T5" fmla="*/ 10 h 33"/>
                <a:gd name="T6" fmla="*/ 2 w 59"/>
                <a:gd name="T7" fmla="*/ 14 h 33"/>
                <a:gd name="T8" fmla="*/ 6 w 59"/>
                <a:gd name="T9" fmla="*/ 23 h 33"/>
                <a:gd name="T10" fmla="*/ 12 w 59"/>
                <a:gd name="T11" fmla="*/ 23 h 33"/>
                <a:gd name="T12" fmla="*/ 17 w 59"/>
                <a:gd name="T13" fmla="*/ 31 h 33"/>
                <a:gd name="T14" fmla="*/ 17 w 59"/>
                <a:gd name="T15" fmla="*/ 31 h 33"/>
                <a:gd name="T16" fmla="*/ 23 w 59"/>
                <a:gd name="T17" fmla="*/ 30 h 33"/>
                <a:gd name="T18" fmla="*/ 25 w 59"/>
                <a:gd name="T19" fmla="*/ 31 h 33"/>
                <a:gd name="T20" fmla="*/ 34 w 59"/>
                <a:gd name="T21" fmla="*/ 27 h 33"/>
                <a:gd name="T22" fmla="*/ 36 w 59"/>
                <a:gd name="T23" fmla="*/ 28 h 33"/>
                <a:gd name="T24" fmla="*/ 46 w 59"/>
                <a:gd name="T25" fmla="*/ 23 h 33"/>
                <a:gd name="T26" fmla="*/ 46 w 59"/>
                <a:gd name="T27" fmla="*/ 23 h 33"/>
                <a:gd name="T28" fmla="*/ 49 w 59"/>
                <a:gd name="T29" fmla="*/ 22 h 33"/>
                <a:gd name="T30" fmla="*/ 54 w 59"/>
                <a:gd name="T31" fmla="*/ 23 h 33"/>
                <a:gd name="T32" fmla="*/ 57 w 59"/>
                <a:gd name="T33"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 h="33">
                  <a:moveTo>
                    <a:pt x="57" y="23"/>
                  </a:moveTo>
                  <a:cubicBezTo>
                    <a:pt x="59" y="10"/>
                    <a:pt x="48" y="0"/>
                    <a:pt x="31" y="0"/>
                  </a:cubicBezTo>
                  <a:cubicBezTo>
                    <a:pt x="21" y="0"/>
                    <a:pt x="10" y="4"/>
                    <a:pt x="3" y="10"/>
                  </a:cubicBezTo>
                  <a:cubicBezTo>
                    <a:pt x="2" y="14"/>
                    <a:pt x="2" y="14"/>
                    <a:pt x="2" y="14"/>
                  </a:cubicBezTo>
                  <a:cubicBezTo>
                    <a:pt x="0" y="18"/>
                    <a:pt x="3" y="22"/>
                    <a:pt x="6" y="23"/>
                  </a:cubicBezTo>
                  <a:cubicBezTo>
                    <a:pt x="8" y="24"/>
                    <a:pt x="10" y="24"/>
                    <a:pt x="12" y="23"/>
                  </a:cubicBezTo>
                  <a:cubicBezTo>
                    <a:pt x="12" y="26"/>
                    <a:pt x="14" y="30"/>
                    <a:pt x="17" y="31"/>
                  </a:cubicBezTo>
                  <a:cubicBezTo>
                    <a:pt x="17" y="31"/>
                    <a:pt x="17" y="31"/>
                    <a:pt x="17" y="31"/>
                  </a:cubicBezTo>
                  <a:cubicBezTo>
                    <a:pt x="19" y="32"/>
                    <a:pt x="21" y="31"/>
                    <a:pt x="23" y="30"/>
                  </a:cubicBezTo>
                  <a:cubicBezTo>
                    <a:pt x="24" y="31"/>
                    <a:pt x="24" y="31"/>
                    <a:pt x="25" y="31"/>
                  </a:cubicBezTo>
                  <a:cubicBezTo>
                    <a:pt x="29" y="33"/>
                    <a:pt x="33" y="31"/>
                    <a:pt x="34" y="27"/>
                  </a:cubicBezTo>
                  <a:cubicBezTo>
                    <a:pt x="35" y="27"/>
                    <a:pt x="36" y="28"/>
                    <a:pt x="36" y="28"/>
                  </a:cubicBezTo>
                  <a:cubicBezTo>
                    <a:pt x="40" y="29"/>
                    <a:pt x="45" y="27"/>
                    <a:pt x="46" y="23"/>
                  </a:cubicBezTo>
                  <a:cubicBezTo>
                    <a:pt x="46" y="23"/>
                    <a:pt x="46" y="23"/>
                    <a:pt x="46" y="23"/>
                  </a:cubicBezTo>
                  <a:cubicBezTo>
                    <a:pt x="47" y="23"/>
                    <a:pt x="48" y="22"/>
                    <a:pt x="49" y="22"/>
                  </a:cubicBezTo>
                  <a:cubicBezTo>
                    <a:pt x="50" y="23"/>
                    <a:pt x="52" y="23"/>
                    <a:pt x="54" y="23"/>
                  </a:cubicBezTo>
                  <a:cubicBezTo>
                    <a:pt x="55" y="23"/>
                    <a:pt x="56" y="23"/>
                    <a:pt x="57" y="23"/>
                  </a:cubicBezTo>
                  <a:close/>
                </a:path>
              </a:pathLst>
            </a:custGeom>
            <a:solidFill>
              <a:srgbClr val="A3BF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0" name="îśľîḑê">
              <a:extLst>
                <a:ext uri="{FF2B5EF4-FFF2-40B4-BE49-F238E27FC236}">
                  <a16:creationId xmlns:a16="http://schemas.microsoft.com/office/drawing/2014/main" id="{89645131-ABEB-4759-89E6-AC4527089327}"/>
                </a:ext>
              </a:extLst>
            </p:cNvPr>
            <p:cNvSpPr/>
            <p:nvPr/>
          </p:nvSpPr>
          <p:spPr bwMode="auto">
            <a:xfrm>
              <a:off x="4794251" y="4614862"/>
              <a:ext cx="220663" cy="165100"/>
            </a:xfrm>
            <a:custGeom>
              <a:avLst/>
              <a:gdLst>
                <a:gd name="T0" fmla="*/ 67 w 67"/>
                <a:gd name="T1" fmla="*/ 21 h 50"/>
                <a:gd name="T2" fmla="*/ 36 w 67"/>
                <a:gd name="T3" fmla="*/ 0 h 50"/>
                <a:gd name="T4" fmla="*/ 6 w 67"/>
                <a:gd name="T5" fmla="*/ 19 h 50"/>
                <a:gd name="T6" fmla="*/ 1 w 67"/>
                <a:gd name="T7" fmla="*/ 31 h 50"/>
                <a:gd name="T8" fmla="*/ 6 w 67"/>
                <a:gd name="T9" fmla="*/ 41 h 50"/>
                <a:gd name="T10" fmla="*/ 12 w 67"/>
                <a:gd name="T11" fmla="*/ 41 h 50"/>
                <a:gd name="T12" fmla="*/ 16 w 67"/>
                <a:gd name="T13" fmla="*/ 48 h 50"/>
                <a:gd name="T14" fmla="*/ 17 w 67"/>
                <a:gd name="T15" fmla="*/ 49 h 50"/>
                <a:gd name="T16" fmla="*/ 23 w 67"/>
                <a:gd name="T17" fmla="*/ 48 h 50"/>
                <a:gd name="T18" fmla="*/ 25 w 67"/>
                <a:gd name="T19" fmla="*/ 49 h 50"/>
                <a:gd name="T20" fmla="*/ 34 w 67"/>
                <a:gd name="T21" fmla="*/ 45 h 50"/>
                <a:gd name="T22" fmla="*/ 36 w 67"/>
                <a:gd name="T23" fmla="*/ 46 h 50"/>
                <a:gd name="T24" fmla="*/ 46 w 67"/>
                <a:gd name="T25" fmla="*/ 41 h 50"/>
                <a:gd name="T26" fmla="*/ 46 w 67"/>
                <a:gd name="T27" fmla="*/ 40 h 50"/>
                <a:gd name="T28" fmla="*/ 49 w 67"/>
                <a:gd name="T29" fmla="*/ 40 h 50"/>
                <a:gd name="T30" fmla="*/ 54 w 67"/>
                <a:gd name="T31" fmla="*/ 40 h 50"/>
                <a:gd name="T32" fmla="*/ 66 w 67"/>
                <a:gd name="T33" fmla="*/ 34 h 50"/>
                <a:gd name="T34" fmla="*/ 64 w 67"/>
                <a:gd name="T35" fmla="*/ 30 h 50"/>
                <a:gd name="T36" fmla="*/ 67 w 67"/>
                <a:gd name="T37" fmla="*/ 2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50">
                  <a:moveTo>
                    <a:pt x="67" y="21"/>
                  </a:moveTo>
                  <a:cubicBezTo>
                    <a:pt x="67" y="9"/>
                    <a:pt x="54" y="0"/>
                    <a:pt x="36" y="0"/>
                  </a:cubicBezTo>
                  <a:cubicBezTo>
                    <a:pt x="20" y="0"/>
                    <a:pt x="7" y="8"/>
                    <a:pt x="6" y="19"/>
                  </a:cubicBezTo>
                  <a:cubicBezTo>
                    <a:pt x="1" y="31"/>
                    <a:pt x="1" y="31"/>
                    <a:pt x="1" y="31"/>
                  </a:cubicBezTo>
                  <a:cubicBezTo>
                    <a:pt x="0" y="35"/>
                    <a:pt x="2" y="40"/>
                    <a:pt x="6" y="41"/>
                  </a:cubicBezTo>
                  <a:cubicBezTo>
                    <a:pt x="8" y="42"/>
                    <a:pt x="10" y="42"/>
                    <a:pt x="12" y="41"/>
                  </a:cubicBezTo>
                  <a:cubicBezTo>
                    <a:pt x="11" y="44"/>
                    <a:pt x="13" y="47"/>
                    <a:pt x="16" y="48"/>
                  </a:cubicBezTo>
                  <a:cubicBezTo>
                    <a:pt x="17" y="49"/>
                    <a:pt x="17" y="49"/>
                    <a:pt x="17" y="49"/>
                  </a:cubicBezTo>
                  <a:cubicBezTo>
                    <a:pt x="19" y="49"/>
                    <a:pt x="21" y="49"/>
                    <a:pt x="23" y="48"/>
                  </a:cubicBezTo>
                  <a:cubicBezTo>
                    <a:pt x="23" y="48"/>
                    <a:pt x="24" y="49"/>
                    <a:pt x="25" y="49"/>
                  </a:cubicBezTo>
                  <a:cubicBezTo>
                    <a:pt x="28" y="50"/>
                    <a:pt x="33" y="48"/>
                    <a:pt x="34" y="45"/>
                  </a:cubicBezTo>
                  <a:cubicBezTo>
                    <a:pt x="35" y="45"/>
                    <a:pt x="35" y="45"/>
                    <a:pt x="36" y="46"/>
                  </a:cubicBezTo>
                  <a:cubicBezTo>
                    <a:pt x="40" y="47"/>
                    <a:pt x="44" y="45"/>
                    <a:pt x="46" y="41"/>
                  </a:cubicBezTo>
                  <a:cubicBezTo>
                    <a:pt x="46" y="40"/>
                    <a:pt x="46" y="40"/>
                    <a:pt x="46" y="40"/>
                  </a:cubicBezTo>
                  <a:cubicBezTo>
                    <a:pt x="47" y="40"/>
                    <a:pt x="48" y="40"/>
                    <a:pt x="49" y="40"/>
                  </a:cubicBezTo>
                  <a:cubicBezTo>
                    <a:pt x="50" y="40"/>
                    <a:pt x="52" y="40"/>
                    <a:pt x="54" y="40"/>
                  </a:cubicBezTo>
                  <a:cubicBezTo>
                    <a:pt x="60" y="40"/>
                    <a:pt x="66" y="38"/>
                    <a:pt x="66" y="34"/>
                  </a:cubicBezTo>
                  <a:cubicBezTo>
                    <a:pt x="66" y="32"/>
                    <a:pt x="65" y="31"/>
                    <a:pt x="64" y="30"/>
                  </a:cubicBezTo>
                  <a:cubicBezTo>
                    <a:pt x="66" y="27"/>
                    <a:pt x="67" y="24"/>
                    <a:pt x="67" y="21"/>
                  </a:cubicBezTo>
                  <a:close/>
                </a:path>
              </a:pathLst>
            </a:custGeom>
            <a:solidFill>
              <a:srgbClr val="FFCBA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1" name="ï$ḻîḑe">
              <a:extLst>
                <a:ext uri="{FF2B5EF4-FFF2-40B4-BE49-F238E27FC236}">
                  <a16:creationId xmlns:a16="http://schemas.microsoft.com/office/drawing/2014/main" id="{240CEAB3-873F-4723-B020-01A17F43C4DA}"/>
                </a:ext>
              </a:extLst>
            </p:cNvPr>
            <p:cNvSpPr/>
            <p:nvPr/>
          </p:nvSpPr>
          <p:spPr bwMode="auto">
            <a:xfrm>
              <a:off x="5195888" y="4875212"/>
              <a:ext cx="1581150" cy="7938"/>
            </a:xfrm>
            <a:prstGeom prst="rect">
              <a:avLst/>
            </a:prstGeom>
            <a:solidFill>
              <a:srgbClr val="738C9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2" name="ïṡḷíďê">
              <a:extLst>
                <a:ext uri="{FF2B5EF4-FFF2-40B4-BE49-F238E27FC236}">
                  <a16:creationId xmlns:a16="http://schemas.microsoft.com/office/drawing/2014/main" id="{0845EF98-A708-47C1-9C15-37EA24B79C3A}"/>
                </a:ext>
              </a:extLst>
            </p:cNvPr>
            <p:cNvSpPr/>
            <p:nvPr/>
          </p:nvSpPr>
          <p:spPr bwMode="auto">
            <a:xfrm>
              <a:off x="5189538" y="4883150"/>
              <a:ext cx="1593850" cy="34925"/>
            </a:xfrm>
            <a:prstGeom prst="rect">
              <a:avLst/>
            </a:prstGeom>
            <a:solidFill>
              <a:srgbClr val="8AA2B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3" name="iṩḻiďe">
              <a:extLst>
                <a:ext uri="{FF2B5EF4-FFF2-40B4-BE49-F238E27FC236}">
                  <a16:creationId xmlns:a16="http://schemas.microsoft.com/office/drawing/2014/main" id="{0C1BC6A7-CE06-4007-9D73-9873A804663D}"/>
                </a:ext>
              </a:extLst>
            </p:cNvPr>
            <p:cNvSpPr/>
            <p:nvPr/>
          </p:nvSpPr>
          <p:spPr bwMode="auto">
            <a:xfrm>
              <a:off x="5121276" y="4194175"/>
              <a:ext cx="1728788" cy="9525"/>
            </a:xfrm>
            <a:prstGeom prst="rect">
              <a:avLst/>
            </a:prstGeom>
            <a:solidFill>
              <a:srgbClr val="8AA2B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4" name="ïṣļíḑé">
              <a:extLst>
                <a:ext uri="{FF2B5EF4-FFF2-40B4-BE49-F238E27FC236}">
                  <a16:creationId xmlns:a16="http://schemas.microsoft.com/office/drawing/2014/main" id="{5ABF5ECE-11B3-4B31-B3B3-7A1FD59506E9}"/>
                </a:ext>
              </a:extLst>
            </p:cNvPr>
            <p:cNvSpPr/>
            <p:nvPr/>
          </p:nvSpPr>
          <p:spPr bwMode="auto">
            <a:xfrm>
              <a:off x="5121276" y="4203700"/>
              <a:ext cx="1728788" cy="671513"/>
            </a:xfrm>
            <a:custGeom>
              <a:avLst/>
              <a:gdLst>
                <a:gd name="T0" fmla="*/ 1047 w 1089"/>
                <a:gd name="T1" fmla="*/ 423 h 423"/>
                <a:gd name="T2" fmla="*/ 43 w 1089"/>
                <a:gd name="T3" fmla="*/ 423 h 423"/>
                <a:gd name="T4" fmla="*/ 0 w 1089"/>
                <a:gd name="T5" fmla="*/ 0 h 423"/>
                <a:gd name="T6" fmla="*/ 1089 w 1089"/>
                <a:gd name="T7" fmla="*/ 0 h 423"/>
                <a:gd name="T8" fmla="*/ 1047 w 1089"/>
                <a:gd name="T9" fmla="*/ 423 h 423"/>
              </a:gdLst>
              <a:ahLst/>
              <a:cxnLst>
                <a:cxn ang="0">
                  <a:pos x="T0" y="T1"/>
                </a:cxn>
                <a:cxn ang="0">
                  <a:pos x="T2" y="T3"/>
                </a:cxn>
                <a:cxn ang="0">
                  <a:pos x="T4" y="T5"/>
                </a:cxn>
                <a:cxn ang="0">
                  <a:pos x="T6" y="T7"/>
                </a:cxn>
                <a:cxn ang="0">
                  <a:pos x="T8" y="T9"/>
                </a:cxn>
              </a:cxnLst>
              <a:rect l="0" t="0" r="r" b="b"/>
              <a:pathLst>
                <a:path w="1089" h="423">
                  <a:moveTo>
                    <a:pt x="1047" y="423"/>
                  </a:moveTo>
                  <a:lnTo>
                    <a:pt x="43" y="423"/>
                  </a:lnTo>
                  <a:lnTo>
                    <a:pt x="0" y="0"/>
                  </a:lnTo>
                  <a:lnTo>
                    <a:pt x="1089" y="0"/>
                  </a:lnTo>
                  <a:lnTo>
                    <a:pt x="1047" y="423"/>
                  </a:lnTo>
                  <a:close/>
                </a:path>
              </a:pathLst>
            </a:custGeom>
            <a:solidFill>
              <a:srgbClr val="BACFD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5" name="iş1íďe">
              <a:extLst>
                <a:ext uri="{FF2B5EF4-FFF2-40B4-BE49-F238E27FC236}">
                  <a16:creationId xmlns:a16="http://schemas.microsoft.com/office/drawing/2014/main" id="{7810F0C2-3EE5-4289-906E-EAEC92AC81D4}"/>
                </a:ext>
              </a:extLst>
            </p:cNvPr>
            <p:cNvSpPr/>
            <p:nvPr/>
          </p:nvSpPr>
          <p:spPr bwMode="auto">
            <a:xfrm>
              <a:off x="5889626" y="4479925"/>
              <a:ext cx="214313" cy="241300"/>
            </a:xfrm>
            <a:custGeom>
              <a:avLst/>
              <a:gdLst>
                <a:gd name="T0" fmla="*/ 28 w 65"/>
                <a:gd name="T1" fmla="*/ 0 h 73"/>
                <a:gd name="T2" fmla="*/ 0 w 65"/>
                <a:gd name="T3" fmla="*/ 13 h 73"/>
                <a:gd name="T4" fmla="*/ 9 w 65"/>
                <a:gd name="T5" fmla="*/ 37 h 73"/>
                <a:gd name="T6" fmla="*/ 0 w 65"/>
                <a:gd name="T7" fmla="*/ 61 h 73"/>
                <a:gd name="T8" fmla="*/ 28 w 65"/>
                <a:gd name="T9" fmla="*/ 73 h 73"/>
                <a:gd name="T10" fmla="*/ 65 w 65"/>
                <a:gd name="T11" fmla="*/ 37 h 73"/>
                <a:gd name="T12" fmla="*/ 28 w 65"/>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65" h="73">
                  <a:moveTo>
                    <a:pt x="28" y="0"/>
                  </a:moveTo>
                  <a:cubicBezTo>
                    <a:pt x="17" y="0"/>
                    <a:pt x="7" y="5"/>
                    <a:pt x="0" y="13"/>
                  </a:cubicBezTo>
                  <a:cubicBezTo>
                    <a:pt x="6" y="19"/>
                    <a:pt x="9" y="27"/>
                    <a:pt x="9" y="37"/>
                  </a:cubicBezTo>
                  <a:cubicBezTo>
                    <a:pt x="9" y="46"/>
                    <a:pt x="6" y="54"/>
                    <a:pt x="0" y="61"/>
                  </a:cubicBezTo>
                  <a:cubicBezTo>
                    <a:pt x="7" y="68"/>
                    <a:pt x="17" y="73"/>
                    <a:pt x="28" y="73"/>
                  </a:cubicBezTo>
                  <a:cubicBezTo>
                    <a:pt x="48" y="73"/>
                    <a:pt x="65" y="57"/>
                    <a:pt x="65" y="37"/>
                  </a:cubicBezTo>
                  <a:cubicBezTo>
                    <a:pt x="65" y="16"/>
                    <a:pt x="48" y="0"/>
                    <a:pt x="28" y="0"/>
                  </a:cubicBezTo>
                  <a:close/>
                </a:path>
              </a:pathLst>
            </a:custGeom>
            <a:solidFill>
              <a:srgbClr val="E9F7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6" name="íṡ1ídé">
              <a:extLst>
                <a:ext uri="{FF2B5EF4-FFF2-40B4-BE49-F238E27FC236}">
                  <a16:creationId xmlns:a16="http://schemas.microsoft.com/office/drawing/2014/main" id="{1A20C7F8-E4FF-4C39-9AFE-F79482528060}"/>
                </a:ext>
              </a:extLst>
            </p:cNvPr>
            <p:cNvSpPr/>
            <p:nvPr/>
          </p:nvSpPr>
          <p:spPr bwMode="auto">
            <a:xfrm>
              <a:off x="7027863" y="4806950"/>
              <a:ext cx="336550" cy="88900"/>
            </a:xfrm>
            <a:prstGeom prst="ellipse">
              <a:avLst/>
            </a:prstGeom>
            <a:solidFill>
              <a:srgbClr val="D3B07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7" name="îṣ1ïḓê">
              <a:extLst>
                <a:ext uri="{FF2B5EF4-FFF2-40B4-BE49-F238E27FC236}">
                  <a16:creationId xmlns:a16="http://schemas.microsoft.com/office/drawing/2014/main" id="{1CF1C794-81AF-49F4-A4F6-F8A772BD41C9}"/>
                </a:ext>
              </a:extLst>
            </p:cNvPr>
            <p:cNvSpPr/>
            <p:nvPr/>
          </p:nvSpPr>
          <p:spPr bwMode="auto">
            <a:xfrm>
              <a:off x="7242176" y="4614862"/>
              <a:ext cx="119063" cy="219075"/>
            </a:xfrm>
            <a:custGeom>
              <a:avLst/>
              <a:gdLst>
                <a:gd name="T0" fmla="*/ 13 w 36"/>
                <a:gd name="T1" fmla="*/ 66 h 66"/>
                <a:gd name="T2" fmla="*/ 0 w 36"/>
                <a:gd name="T3" fmla="*/ 62 h 66"/>
                <a:gd name="T4" fmla="*/ 4 w 36"/>
                <a:gd name="T5" fmla="*/ 55 h 66"/>
                <a:gd name="T6" fmla="*/ 18 w 36"/>
                <a:gd name="T7" fmla="*/ 56 h 66"/>
                <a:gd name="T8" fmla="*/ 27 w 36"/>
                <a:gd name="T9" fmla="*/ 33 h 66"/>
                <a:gd name="T10" fmla="*/ 20 w 36"/>
                <a:gd name="T11" fmla="*/ 12 h 66"/>
                <a:gd name="T12" fmla="*/ 7 w 36"/>
                <a:gd name="T13" fmla="*/ 11 h 66"/>
                <a:gd name="T14" fmla="*/ 6 w 36"/>
                <a:gd name="T15" fmla="*/ 11 h 66"/>
                <a:gd name="T16" fmla="*/ 2 w 36"/>
                <a:gd name="T17" fmla="*/ 12 h 66"/>
                <a:gd name="T18" fmla="*/ 1 w 36"/>
                <a:gd name="T19" fmla="*/ 4 h 66"/>
                <a:gd name="T20" fmla="*/ 4 w 36"/>
                <a:gd name="T21" fmla="*/ 3 h 66"/>
                <a:gd name="T22" fmla="*/ 24 w 36"/>
                <a:gd name="T23" fmla="*/ 5 h 66"/>
                <a:gd name="T24" fmla="*/ 36 w 36"/>
                <a:gd name="T25" fmla="*/ 34 h 66"/>
                <a:gd name="T26" fmla="*/ 22 w 36"/>
                <a:gd name="T27" fmla="*/ 63 h 66"/>
                <a:gd name="T28" fmla="*/ 13 w 36"/>
                <a:gd name="T29"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6">
                  <a:moveTo>
                    <a:pt x="13" y="66"/>
                  </a:moveTo>
                  <a:cubicBezTo>
                    <a:pt x="9" y="66"/>
                    <a:pt x="5" y="65"/>
                    <a:pt x="0" y="62"/>
                  </a:cubicBezTo>
                  <a:cubicBezTo>
                    <a:pt x="4" y="55"/>
                    <a:pt x="4" y="55"/>
                    <a:pt x="4" y="55"/>
                  </a:cubicBezTo>
                  <a:cubicBezTo>
                    <a:pt x="10" y="58"/>
                    <a:pt x="14" y="58"/>
                    <a:pt x="18" y="56"/>
                  </a:cubicBezTo>
                  <a:cubicBezTo>
                    <a:pt x="23" y="53"/>
                    <a:pt x="27" y="44"/>
                    <a:pt x="27" y="33"/>
                  </a:cubicBezTo>
                  <a:cubicBezTo>
                    <a:pt x="28" y="24"/>
                    <a:pt x="25" y="16"/>
                    <a:pt x="20" y="12"/>
                  </a:cubicBezTo>
                  <a:cubicBezTo>
                    <a:pt x="16" y="9"/>
                    <a:pt x="12" y="9"/>
                    <a:pt x="7" y="11"/>
                  </a:cubicBezTo>
                  <a:cubicBezTo>
                    <a:pt x="6" y="11"/>
                    <a:pt x="6" y="11"/>
                    <a:pt x="6" y="11"/>
                  </a:cubicBezTo>
                  <a:cubicBezTo>
                    <a:pt x="2" y="12"/>
                    <a:pt x="2" y="12"/>
                    <a:pt x="2" y="12"/>
                  </a:cubicBezTo>
                  <a:cubicBezTo>
                    <a:pt x="1" y="4"/>
                    <a:pt x="1" y="4"/>
                    <a:pt x="1" y="4"/>
                  </a:cubicBezTo>
                  <a:cubicBezTo>
                    <a:pt x="4" y="3"/>
                    <a:pt x="4" y="3"/>
                    <a:pt x="4" y="3"/>
                  </a:cubicBezTo>
                  <a:cubicBezTo>
                    <a:pt x="14" y="0"/>
                    <a:pt x="20" y="2"/>
                    <a:pt x="24" y="5"/>
                  </a:cubicBezTo>
                  <a:cubicBezTo>
                    <a:pt x="32" y="10"/>
                    <a:pt x="36" y="21"/>
                    <a:pt x="36" y="34"/>
                  </a:cubicBezTo>
                  <a:cubicBezTo>
                    <a:pt x="35" y="40"/>
                    <a:pt x="34" y="57"/>
                    <a:pt x="22" y="63"/>
                  </a:cubicBezTo>
                  <a:cubicBezTo>
                    <a:pt x="20" y="64"/>
                    <a:pt x="17" y="66"/>
                    <a:pt x="13" y="66"/>
                  </a:cubicBezTo>
                  <a:close/>
                </a:path>
              </a:pathLst>
            </a:custGeom>
            <a:solidFill>
              <a:srgbClr val="DADAE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8" name="iṥ1ïḍè">
              <a:extLst>
                <a:ext uri="{FF2B5EF4-FFF2-40B4-BE49-F238E27FC236}">
                  <a16:creationId xmlns:a16="http://schemas.microsoft.com/office/drawing/2014/main" id="{41D10B7F-615B-4C42-94B1-039EA1509883}"/>
                </a:ext>
              </a:extLst>
            </p:cNvPr>
            <p:cNvSpPr/>
            <p:nvPr/>
          </p:nvSpPr>
          <p:spPr bwMode="auto">
            <a:xfrm>
              <a:off x="7275513" y="4651375"/>
              <a:ext cx="69850" cy="158750"/>
            </a:xfrm>
            <a:custGeom>
              <a:avLst/>
              <a:gdLst>
                <a:gd name="T0" fmla="*/ 12 w 21"/>
                <a:gd name="T1" fmla="*/ 46 h 48"/>
                <a:gd name="T2" fmla="*/ 21 w 21"/>
                <a:gd name="T3" fmla="*/ 23 h 48"/>
                <a:gd name="T4" fmla="*/ 13 w 21"/>
                <a:gd name="T5" fmla="*/ 2 h 48"/>
                <a:gd name="T6" fmla="*/ 8 w 21"/>
                <a:gd name="T7" fmla="*/ 0 h 48"/>
                <a:gd name="T8" fmla="*/ 10 w 21"/>
                <a:gd name="T9" fmla="*/ 1 h 48"/>
                <a:gd name="T10" fmla="*/ 17 w 21"/>
                <a:gd name="T11" fmla="*/ 22 h 48"/>
                <a:gd name="T12" fmla="*/ 8 w 21"/>
                <a:gd name="T13" fmla="*/ 45 h 48"/>
                <a:gd name="T14" fmla="*/ 0 w 21"/>
                <a:gd name="T15" fmla="*/ 46 h 48"/>
                <a:gd name="T16" fmla="*/ 12 w 21"/>
                <a:gd name="T17" fmla="*/ 4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48">
                  <a:moveTo>
                    <a:pt x="12" y="46"/>
                  </a:moveTo>
                  <a:cubicBezTo>
                    <a:pt x="17" y="43"/>
                    <a:pt x="20" y="34"/>
                    <a:pt x="21" y="23"/>
                  </a:cubicBezTo>
                  <a:cubicBezTo>
                    <a:pt x="21" y="14"/>
                    <a:pt x="18" y="6"/>
                    <a:pt x="13" y="2"/>
                  </a:cubicBezTo>
                  <a:cubicBezTo>
                    <a:pt x="11" y="1"/>
                    <a:pt x="10" y="0"/>
                    <a:pt x="8" y="0"/>
                  </a:cubicBezTo>
                  <a:cubicBezTo>
                    <a:pt x="8" y="0"/>
                    <a:pt x="9" y="1"/>
                    <a:pt x="10" y="1"/>
                  </a:cubicBezTo>
                  <a:cubicBezTo>
                    <a:pt x="15" y="5"/>
                    <a:pt x="18" y="13"/>
                    <a:pt x="17" y="22"/>
                  </a:cubicBezTo>
                  <a:cubicBezTo>
                    <a:pt x="17" y="33"/>
                    <a:pt x="13" y="42"/>
                    <a:pt x="8" y="45"/>
                  </a:cubicBezTo>
                  <a:cubicBezTo>
                    <a:pt x="6" y="46"/>
                    <a:pt x="3" y="46"/>
                    <a:pt x="0" y="46"/>
                  </a:cubicBezTo>
                  <a:cubicBezTo>
                    <a:pt x="5" y="48"/>
                    <a:pt x="9" y="48"/>
                    <a:pt x="12" y="46"/>
                  </a:cubicBezTo>
                  <a:close/>
                </a:path>
              </a:pathLst>
            </a:custGeom>
            <a:solidFill>
              <a:srgbClr val="BABAC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9" name="îŝľíḑê">
              <a:extLst>
                <a:ext uri="{FF2B5EF4-FFF2-40B4-BE49-F238E27FC236}">
                  <a16:creationId xmlns:a16="http://schemas.microsoft.com/office/drawing/2014/main" id="{52446D65-A9D6-445E-B463-45E81BA41E00}"/>
                </a:ext>
              </a:extLst>
            </p:cNvPr>
            <p:cNvSpPr/>
            <p:nvPr/>
          </p:nvSpPr>
          <p:spPr bwMode="auto">
            <a:xfrm>
              <a:off x="7027863" y="4605337"/>
              <a:ext cx="234950" cy="284163"/>
            </a:xfrm>
            <a:custGeom>
              <a:avLst/>
              <a:gdLst>
                <a:gd name="T0" fmla="*/ 0 w 71"/>
                <a:gd name="T1" fmla="*/ 0 h 86"/>
                <a:gd name="T2" fmla="*/ 0 w 71"/>
                <a:gd name="T3" fmla="*/ 73 h 86"/>
                <a:gd name="T4" fmla="*/ 36 w 71"/>
                <a:gd name="T5" fmla="*/ 86 h 86"/>
                <a:gd name="T6" fmla="*/ 71 w 71"/>
                <a:gd name="T7" fmla="*/ 73 h 86"/>
                <a:gd name="T8" fmla="*/ 71 w 71"/>
                <a:gd name="T9" fmla="*/ 0 h 86"/>
                <a:gd name="T10" fmla="*/ 0 w 71"/>
                <a:gd name="T11" fmla="*/ 0 h 86"/>
              </a:gdLst>
              <a:ahLst/>
              <a:cxnLst>
                <a:cxn ang="0">
                  <a:pos x="T0" y="T1"/>
                </a:cxn>
                <a:cxn ang="0">
                  <a:pos x="T2" y="T3"/>
                </a:cxn>
                <a:cxn ang="0">
                  <a:pos x="T4" y="T5"/>
                </a:cxn>
                <a:cxn ang="0">
                  <a:pos x="T6" y="T7"/>
                </a:cxn>
                <a:cxn ang="0">
                  <a:pos x="T8" y="T9"/>
                </a:cxn>
                <a:cxn ang="0">
                  <a:pos x="T10" y="T11"/>
                </a:cxn>
              </a:cxnLst>
              <a:rect l="0" t="0" r="r" b="b"/>
              <a:pathLst>
                <a:path w="71" h="86">
                  <a:moveTo>
                    <a:pt x="0" y="0"/>
                  </a:moveTo>
                  <a:cubicBezTo>
                    <a:pt x="0" y="73"/>
                    <a:pt x="0" y="73"/>
                    <a:pt x="0" y="73"/>
                  </a:cubicBezTo>
                  <a:cubicBezTo>
                    <a:pt x="0" y="80"/>
                    <a:pt x="16" y="86"/>
                    <a:pt x="36" y="86"/>
                  </a:cubicBezTo>
                  <a:cubicBezTo>
                    <a:pt x="55" y="86"/>
                    <a:pt x="71" y="80"/>
                    <a:pt x="71" y="73"/>
                  </a:cubicBezTo>
                  <a:cubicBezTo>
                    <a:pt x="71" y="0"/>
                    <a:pt x="71" y="0"/>
                    <a:pt x="71" y="0"/>
                  </a:cubicBezTo>
                  <a:lnTo>
                    <a:pt x="0"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0" name="iṩḷíḓé">
              <a:extLst>
                <a:ext uri="{FF2B5EF4-FFF2-40B4-BE49-F238E27FC236}">
                  <a16:creationId xmlns:a16="http://schemas.microsoft.com/office/drawing/2014/main" id="{7447409B-B0F0-48C2-8738-362FAA06BA7E}"/>
                </a:ext>
              </a:extLst>
            </p:cNvPr>
            <p:cNvSpPr/>
            <p:nvPr/>
          </p:nvSpPr>
          <p:spPr bwMode="auto">
            <a:xfrm>
              <a:off x="7213601" y="4605337"/>
              <a:ext cx="49213" cy="277813"/>
            </a:xfrm>
            <a:custGeom>
              <a:avLst/>
              <a:gdLst>
                <a:gd name="T0" fmla="*/ 0 w 15"/>
                <a:gd name="T1" fmla="*/ 84 h 84"/>
                <a:gd name="T2" fmla="*/ 15 w 15"/>
                <a:gd name="T3" fmla="*/ 73 h 84"/>
                <a:gd name="T4" fmla="*/ 15 w 15"/>
                <a:gd name="T5" fmla="*/ 0 h 84"/>
                <a:gd name="T6" fmla="*/ 0 w 15"/>
                <a:gd name="T7" fmla="*/ 0 h 84"/>
                <a:gd name="T8" fmla="*/ 0 w 15"/>
                <a:gd name="T9" fmla="*/ 84 h 84"/>
              </a:gdLst>
              <a:ahLst/>
              <a:cxnLst>
                <a:cxn ang="0">
                  <a:pos x="T0" y="T1"/>
                </a:cxn>
                <a:cxn ang="0">
                  <a:pos x="T2" y="T3"/>
                </a:cxn>
                <a:cxn ang="0">
                  <a:pos x="T4" y="T5"/>
                </a:cxn>
                <a:cxn ang="0">
                  <a:pos x="T6" y="T7"/>
                </a:cxn>
                <a:cxn ang="0">
                  <a:pos x="T8" y="T9"/>
                </a:cxn>
              </a:cxnLst>
              <a:rect l="0" t="0" r="r" b="b"/>
              <a:pathLst>
                <a:path w="15" h="84">
                  <a:moveTo>
                    <a:pt x="0" y="84"/>
                  </a:moveTo>
                  <a:cubicBezTo>
                    <a:pt x="9" y="82"/>
                    <a:pt x="15" y="78"/>
                    <a:pt x="15" y="73"/>
                  </a:cubicBezTo>
                  <a:cubicBezTo>
                    <a:pt x="15" y="0"/>
                    <a:pt x="15" y="0"/>
                    <a:pt x="15" y="0"/>
                  </a:cubicBezTo>
                  <a:cubicBezTo>
                    <a:pt x="0" y="0"/>
                    <a:pt x="0" y="0"/>
                    <a:pt x="0" y="0"/>
                  </a:cubicBezTo>
                  <a:lnTo>
                    <a:pt x="0" y="84"/>
                  </a:lnTo>
                  <a:close/>
                </a:path>
              </a:pathLst>
            </a:custGeom>
            <a:solidFill>
              <a:srgbClr val="DADAE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1" name="iŝľîďé">
              <a:extLst>
                <a:ext uri="{FF2B5EF4-FFF2-40B4-BE49-F238E27FC236}">
                  <a16:creationId xmlns:a16="http://schemas.microsoft.com/office/drawing/2014/main" id="{BCA3A55D-AC73-47A7-AB58-C12CAD1D65F5}"/>
                </a:ext>
              </a:extLst>
            </p:cNvPr>
            <p:cNvSpPr/>
            <p:nvPr/>
          </p:nvSpPr>
          <p:spPr bwMode="auto">
            <a:xfrm>
              <a:off x="7027863" y="4586287"/>
              <a:ext cx="234950" cy="36513"/>
            </a:xfrm>
            <a:prstGeom prst="ellipse">
              <a:avLst/>
            </a:prstGeom>
            <a:solidFill>
              <a:srgbClr val="C5C5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2" name="ïṣľiḍè">
              <a:extLst>
                <a:ext uri="{FF2B5EF4-FFF2-40B4-BE49-F238E27FC236}">
                  <a16:creationId xmlns:a16="http://schemas.microsoft.com/office/drawing/2014/main" id="{413F1815-F17B-4948-BD95-AED7D251F6A2}"/>
                </a:ext>
              </a:extLst>
            </p:cNvPr>
            <p:cNvSpPr/>
            <p:nvPr/>
          </p:nvSpPr>
          <p:spPr bwMode="auto">
            <a:xfrm>
              <a:off x="7045326" y="4589462"/>
              <a:ext cx="204788" cy="30163"/>
            </a:xfrm>
            <a:prstGeom prst="ellipse">
              <a:avLst/>
            </a:prstGeom>
            <a:solidFill>
              <a:srgbClr val="9494A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3" name="ïsḷïḋê">
              <a:extLst>
                <a:ext uri="{FF2B5EF4-FFF2-40B4-BE49-F238E27FC236}">
                  <a16:creationId xmlns:a16="http://schemas.microsoft.com/office/drawing/2014/main" id="{2B4FC73F-B63E-4425-927D-C0F05D3B8715}"/>
                </a:ext>
              </a:extLst>
            </p:cNvPr>
            <p:cNvSpPr/>
            <p:nvPr/>
          </p:nvSpPr>
          <p:spPr bwMode="auto">
            <a:xfrm>
              <a:off x="8193088" y="3033712"/>
              <a:ext cx="73025" cy="76200"/>
            </a:xfrm>
            <a:custGeom>
              <a:avLst/>
              <a:gdLst>
                <a:gd name="T0" fmla="*/ 20 w 22"/>
                <a:gd name="T1" fmla="*/ 11 h 23"/>
                <a:gd name="T2" fmla="*/ 18 w 22"/>
                <a:gd name="T3" fmla="*/ 11 h 23"/>
                <a:gd name="T4" fmla="*/ 11 w 22"/>
                <a:gd name="T5" fmla="*/ 18 h 23"/>
                <a:gd name="T6" fmla="*/ 4 w 22"/>
                <a:gd name="T7" fmla="*/ 11 h 23"/>
                <a:gd name="T8" fmla="*/ 11 w 22"/>
                <a:gd name="T9" fmla="*/ 5 h 23"/>
                <a:gd name="T10" fmla="*/ 18 w 22"/>
                <a:gd name="T11" fmla="*/ 11 h 23"/>
                <a:gd name="T12" fmla="*/ 20 w 22"/>
                <a:gd name="T13" fmla="*/ 11 h 23"/>
                <a:gd name="T14" fmla="*/ 22 w 22"/>
                <a:gd name="T15" fmla="*/ 11 h 23"/>
                <a:gd name="T16" fmla="*/ 11 w 22"/>
                <a:gd name="T17" fmla="*/ 0 h 23"/>
                <a:gd name="T18" fmla="*/ 0 w 22"/>
                <a:gd name="T19" fmla="*/ 11 h 23"/>
                <a:gd name="T20" fmla="*/ 11 w 22"/>
                <a:gd name="T21" fmla="*/ 23 h 23"/>
                <a:gd name="T22" fmla="*/ 22 w 22"/>
                <a:gd name="T23" fmla="*/ 11 h 23"/>
                <a:gd name="T24" fmla="*/ 20 w 22"/>
                <a:gd name="T25"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3">
                  <a:moveTo>
                    <a:pt x="20" y="11"/>
                  </a:moveTo>
                  <a:cubicBezTo>
                    <a:pt x="18" y="11"/>
                    <a:pt x="18" y="11"/>
                    <a:pt x="18" y="11"/>
                  </a:cubicBezTo>
                  <a:cubicBezTo>
                    <a:pt x="18" y="15"/>
                    <a:pt x="15" y="18"/>
                    <a:pt x="11" y="18"/>
                  </a:cubicBezTo>
                  <a:cubicBezTo>
                    <a:pt x="7" y="18"/>
                    <a:pt x="4" y="15"/>
                    <a:pt x="4" y="11"/>
                  </a:cubicBezTo>
                  <a:cubicBezTo>
                    <a:pt x="4" y="8"/>
                    <a:pt x="7" y="5"/>
                    <a:pt x="11" y="5"/>
                  </a:cubicBezTo>
                  <a:cubicBezTo>
                    <a:pt x="15" y="5"/>
                    <a:pt x="18" y="8"/>
                    <a:pt x="18" y="11"/>
                  </a:cubicBezTo>
                  <a:cubicBezTo>
                    <a:pt x="20" y="11"/>
                    <a:pt x="20" y="11"/>
                    <a:pt x="20" y="11"/>
                  </a:cubicBezTo>
                  <a:cubicBezTo>
                    <a:pt x="22" y="11"/>
                    <a:pt x="22" y="11"/>
                    <a:pt x="22" y="11"/>
                  </a:cubicBezTo>
                  <a:cubicBezTo>
                    <a:pt x="22" y="5"/>
                    <a:pt x="17" y="0"/>
                    <a:pt x="11" y="0"/>
                  </a:cubicBezTo>
                  <a:cubicBezTo>
                    <a:pt x="5" y="0"/>
                    <a:pt x="0" y="5"/>
                    <a:pt x="0" y="11"/>
                  </a:cubicBezTo>
                  <a:cubicBezTo>
                    <a:pt x="0" y="18"/>
                    <a:pt x="5" y="23"/>
                    <a:pt x="11" y="23"/>
                  </a:cubicBezTo>
                  <a:cubicBezTo>
                    <a:pt x="17" y="23"/>
                    <a:pt x="22" y="18"/>
                    <a:pt x="22" y="11"/>
                  </a:cubicBezTo>
                  <a:lnTo>
                    <a:pt x="20" y="11"/>
                  </a:ln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4" name="îsļïḑè">
              <a:extLst>
                <a:ext uri="{FF2B5EF4-FFF2-40B4-BE49-F238E27FC236}">
                  <a16:creationId xmlns:a16="http://schemas.microsoft.com/office/drawing/2014/main" id="{F6F5A89E-52A7-4CAD-B436-039D8803425C}"/>
                </a:ext>
              </a:extLst>
            </p:cNvPr>
            <p:cNvSpPr/>
            <p:nvPr/>
          </p:nvSpPr>
          <p:spPr bwMode="auto">
            <a:xfrm>
              <a:off x="4179888" y="3416300"/>
              <a:ext cx="73025" cy="71438"/>
            </a:xfrm>
            <a:custGeom>
              <a:avLst/>
              <a:gdLst>
                <a:gd name="T0" fmla="*/ 22 w 22"/>
                <a:gd name="T1" fmla="*/ 11 h 22"/>
                <a:gd name="T2" fmla="*/ 22 w 22"/>
                <a:gd name="T3" fmla="*/ 11 h 22"/>
                <a:gd name="T4" fmla="*/ 22 w 22"/>
                <a:gd name="T5" fmla="*/ 11 h 22"/>
                <a:gd name="T6" fmla="*/ 11 w 22"/>
                <a:gd name="T7" fmla="*/ 0 h 22"/>
                <a:gd name="T8" fmla="*/ 0 w 22"/>
                <a:gd name="T9" fmla="*/ 11 h 22"/>
                <a:gd name="T10" fmla="*/ 11 w 22"/>
                <a:gd name="T11" fmla="*/ 22 h 22"/>
                <a:gd name="T12" fmla="*/ 22 w 22"/>
                <a:gd name="T13" fmla="*/ 11 h 22"/>
                <a:gd name="T14" fmla="*/ 20 w 22"/>
                <a:gd name="T15" fmla="*/ 11 h 22"/>
                <a:gd name="T16" fmla="*/ 18 w 22"/>
                <a:gd name="T17" fmla="*/ 11 h 22"/>
                <a:gd name="T18" fmla="*/ 11 w 22"/>
                <a:gd name="T19" fmla="*/ 17 h 22"/>
                <a:gd name="T20" fmla="*/ 4 w 22"/>
                <a:gd name="T21" fmla="*/ 11 h 22"/>
                <a:gd name="T22" fmla="*/ 11 w 22"/>
                <a:gd name="T23" fmla="*/ 4 h 22"/>
                <a:gd name="T24" fmla="*/ 18 w 22"/>
                <a:gd name="T25" fmla="*/ 11 h 22"/>
                <a:gd name="T26" fmla="*/ 20 w 22"/>
                <a:gd name="T27" fmla="*/ 11 h 22"/>
                <a:gd name="T28" fmla="*/ 22 w 22"/>
                <a:gd name="T29" fmla="*/ 11 h 22"/>
                <a:gd name="T30" fmla="*/ 22 w 22"/>
                <a:gd name="T31" fmla="*/ 11 h 22"/>
                <a:gd name="T32" fmla="*/ 11 w 22"/>
                <a:gd name="T3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2">
                  <a:moveTo>
                    <a:pt x="22" y="11"/>
                  </a:moveTo>
                  <a:cubicBezTo>
                    <a:pt x="22" y="11"/>
                    <a:pt x="22" y="11"/>
                    <a:pt x="22" y="11"/>
                  </a:cubicBezTo>
                  <a:cubicBezTo>
                    <a:pt x="22" y="11"/>
                    <a:pt x="22" y="11"/>
                    <a:pt x="22" y="11"/>
                  </a:cubicBezTo>
                  <a:moveTo>
                    <a:pt x="11" y="0"/>
                  </a:moveTo>
                  <a:cubicBezTo>
                    <a:pt x="5" y="0"/>
                    <a:pt x="0" y="4"/>
                    <a:pt x="0" y="11"/>
                  </a:cubicBezTo>
                  <a:cubicBezTo>
                    <a:pt x="0" y="17"/>
                    <a:pt x="5" y="22"/>
                    <a:pt x="11" y="22"/>
                  </a:cubicBezTo>
                  <a:cubicBezTo>
                    <a:pt x="17" y="22"/>
                    <a:pt x="22" y="17"/>
                    <a:pt x="22" y="11"/>
                  </a:cubicBezTo>
                  <a:cubicBezTo>
                    <a:pt x="20" y="11"/>
                    <a:pt x="20" y="11"/>
                    <a:pt x="20" y="11"/>
                  </a:cubicBezTo>
                  <a:cubicBezTo>
                    <a:pt x="18" y="11"/>
                    <a:pt x="18" y="11"/>
                    <a:pt x="18" y="11"/>
                  </a:cubicBezTo>
                  <a:cubicBezTo>
                    <a:pt x="18" y="14"/>
                    <a:pt x="15" y="17"/>
                    <a:pt x="11" y="17"/>
                  </a:cubicBezTo>
                  <a:cubicBezTo>
                    <a:pt x="7" y="17"/>
                    <a:pt x="4" y="14"/>
                    <a:pt x="4" y="11"/>
                  </a:cubicBezTo>
                  <a:cubicBezTo>
                    <a:pt x="4" y="7"/>
                    <a:pt x="7" y="4"/>
                    <a:pt x="11" y="4"/>
                  </a:cubicBezTo>
                  <a:cubicBezTo>
                    <a:pt x="15" y="4"/>
                    <a:pt x="18" y="7"/>
                    <a:pt x="18" y="11"/>
                  </a:cubicBezTo>
                  <a:cubicBezTo>
                    <a:pt x="20" y="11"/>
                    <a:pt x="20" y="11"/>
                    <a:pt x="20" y="11"/>
                  </a:cubicBezTo>
                  <a:cubicBezTo>
                    <a:pt x="22" y="11"/>
                    <a:pt x="22" y="11"/>
                    <a:pt x="22" y="11"/>
                  </a:cubicBezTo>
                  <a:cubicBezTo>
                    <a:pt x="22" y="11"/>
                    <a:pt x="22" y="11"/>
                    <a:pt x="22" y="11"/>
                  </a:cubicBezTo>
                  <a:cubicBezTo>
                    <a:pt x="22" y="4"/>
                    <a:pt x="17" y="0"/>
                    <a:pt x="11" y="0"/>
                  </a:cubicBezTo>
                </a:path>
              </a:pathLst>
            </a:custGeom>
            <a:solidFill>
              <a:srgbClr val="FF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5" name="î$ḷiḋé">
              <a:extLst>
                <a:ext uri="{FF2B5EF4-FFF2-40B4-BE49-F238E27FC236}">
                  <a16:creationId xmlns:a16="http://schemas.microsoft.com/office/drawing/2014/main" id="{4EC139B6-F63D-415D-AB97-D2B9DB5480AA}"/>
                </a:ext>
              </a:extLst>
            </p:cNvPr>
            <p:cNvSpPr/>
            <p:nvPr/>
          </p:nvSpPr>
          <p:spPr bwMode="auto">
            <a:xfrm>
              <a:off x="8134351" y="2146300"/>
              <a:ext cx="71438" cy="76200"/>
            </a:xfrm>
            <a:custGeom>
              <a:avLst/>
              <a:gdLst>
                <a:gd name="T0" fmla="*/ 22 w 22"/>
                <a:gd name="T1" fmla="*/ 12 h 23"/>
                <a:gd name="T2" fmla="*/ 22 w 22"/>
                <a:gd name="T3" fmla="*/ 12 h 23"/>
                <a:gd name="T4" fmla="*/ 22 w 22"/>
                <a:gd name="T5" fmla="*/ 12 h 23"/>
                <a:gd name="T6" fmla="*/ 11 w 22"/>
                <a:gd name="T7" fmla="*/ 0 h 23"/>
                <a:gd name="T8" fmla="*/ 0 w 22"/>
                <a:gd name="T9" fmla="*/ 12 h 23"/>
                <a:gd name="T10" fmla="*/ 11 w 22"/>
                <a:gd name="T11" fmla="*/ 23 h 23"/>
                <a:gd name="T12" fmla="*/ 22 w 22"/>
                <a:gd name="T13" fmla="*/ 12 h 23"/>
                <a:gd name="T14" fmla="*/ 20 w 22"/>
                <a:gd name="T15" fmla="*/ 12 h 23"/>
                <a:gd name="T16" fmla="*/ 18 w 22"/>
                <a:gd name="T17" fmla="*/ 12 h 23"/>
                <a:gd name="T18" fmla="*/ 11 w 22"/>
                <a:gd name="T19" fmla="*/ 18 h 23"/>
                <a:gd name="T20" fmla="*/ 4 w 22"/>
                <a:gd name="T21" fmla="*/ 12 h 23"/>
                <a:gd name="T22" fmla="*/ 11 w 22"/>
                <a:gd name="T23" fmla="*/ 5 h 23"/>
                <a:gd name="T24" fmla="*/ 18 w 22"/>
                <a:gd name="T25" fmla="*/ 12 h 23"/>
                <a:gd name="T26" fmla="*/ 20 w 22"/>
                <a:gd name="T27" fmla="*/ 12 h 23"/>
                <a:gd name="T28" fmla="*/ 22 w 22"/>
                <a:gd name="T29" fmla="*/ 12 h 23"/>
                <a:gd name="T30" fmla="*/ 22 w 22"/>
                <a:gd name="T31" fmla="*/ 12 h 23"/>
                <a:gd name="T32" fmla="*/ 11 w 22"/>
                <a:gd name="T3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3">
                  <a:moveTo>
                    <a:pt x="22" y="12"/>
                  </a:moveTo>
                  <a:cubicBezTo>
                    <a:pt x="22" y="12"/>
                    <a:pt x="22" y="12"/>
                    <a:pt x="22" y="12"/>
                  </a:cubicBezTo>
                  <a:cubicBezTo>
                    <a:pt x="22" y="12"/>
                    <a:pt x="22" y="12"/>
                    <a:pt x="22" y="12"/>
                  </a:cubicBezTo>
                  <a:moveTo>
                    <a:pt x="11" y="0"/>
                  </a:moveTo>
                  <a:cubicBezTo>
                    <a:pt x="5" y="0"/>
                    <a:pt x="0" y="5"/>
                    <a:pt x="0" y="12"/>
                  </a:cubicBezTo>
                  <a:cubicBezTo>
                    <a:pt x="0" y="18"/>
                    <a:pt x="5" y="23"/>
                    <a:pt x="11" y="23"/>
                  </a:cubicBezTo>
                  <a:cubicBezTo>
                    <a:pt x="17" y="23"/>
                    <a:pt x="22" y="18"/>
                    <a:pt x="22" y="12"/>
                  </a:cubicBezTo>
                  <a:cubicBezTo>
                    <a:pt x="20" y="12"/>
                    <a:pt x="20" y="12"/>
                    <a:pt x="20" y="12"/>
                  </a:cubicBezTo>
                  <a:cubicBezTo>
                    <a:pt x="18" y="12"/>
                    <a:pt x="18" y="12"/>
                    <a:pt x="18" y="12"/>
                  </a:cubicBezTo>
                  <a:cubicBezTo>
                    <a:pt x="18" y="15"/>
                    <a:pt x="15" y="18"/>
                    <a:pt x="11" y="18"/>
                  </a:cubicBezTo>
                  <a:cubicBezTo>
                    <a:pt x="7" y="18"/>
                    <a:pt x="4" y="15"/>
                    <a:pt x="4" y="12"/>
                  </a:cubicBezTo>
                  <a:cubicBezTo>
                    <a:pt x="4" y="8"/>
                    <a:pt x="7" y="5"/>
                    <a:pt x="11" y="5"/>
                  </a:cubicBezTo>
                  <a:cubicBezTo>
                    <a:pt x="15" y="5"/>
                    <a:pt x="18" y="8"/>
                    <a:pt x="18" y="12"/>
                  </a:cubicBezTo>
                  <a:cubicBezTo>
                    <a:pt x="20" y="12"/>
                    <a:pt x="20" y="12"/>
                    <a:pt x="20" y="12"/>
                  </a:cubicBezTo>
                  <a:cubicBezTo>
                    <a:pt x="22" y="12"/>
                    <a:pt x="22" y="12"/>
                    <a:pt x="22" y="12"/>
                  </a:cubicBezTo>
                  <a:cubicBezTo>
                    <a:pt x="22" y="12"/>
                    <a:pt x="22" y="12"/>
                    <a:pt x="22" y="12"/>
                  </a:cubicBezTo>
                  <a:cubicBezTo>
                    <a:pt x="22" y="5"/>
                    <a:pt x="17" y="0"/>
                    <a:pt x="11" y="0"/>
                  </a:cubicBezTo>
                </a:path>
              </a:pathLst>
            </a:custGeom>
            <a:solidFill>
              <a:srgbClr val="FF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6" name="iśḻíḑe">
              <a:extLst>
                <a:ext uri="{FF2B5EF4-FFF2-40B4-BE49-F238E27FC236}">
                  <a16:creationId xmlns:a16="http://schemas.microsoft.com/office/drawing/2014/main" id="{DD2AE82F-4467-4E20-B5C7-79578080A821}"/>
                </a:ext>
              </a:extLst>
            </p:cNvPr>
            <p:cNvSpPr/>
            <p:nvPr/>
          </p:nvSpPr>
          <p:spPr bwMode="auto">
            <a:xfrm>
              <a:off x="7367588" y="4516437"/>
              <a:ext cx="73025" cy="76200"/>
            </a:xfrm>
            <a:custGeom>
              <a:avLst/>
              <a:gdLst>
                <a:gd name="T0" fmla="*/ 22 w 22"/>
                <a:gd name="T1" fmla="*/ 11 h 23"/>
                <a:gd name="T2" fmla="*/ 22 w 22"/>
                <a:gd name="T3" fmla="*/ 11 h 23"/>
                <a:gd name="T4" fmla="*/ 22 w 22"/>
                <a:gd name="T5" fmla="*/ 11 h 23"/>
                <a:gd name="T6" fmla="*/ 11 w 22"/>
                <a:gd name="T7" fmla="*/ 0 h 23"/>
                <a:gd name="T8" fmla="*/ 0 w 22"/>
                <a:gd name="T9" fmla="*/ 11 h 23"/>
                <a:gd name="T10" fmla="*/ 11 w 22"/>
                <a:gd name="T11" fmla="*/ 23 h 23"/>
                <a:gd name="T12" fmla="*/ 22 w 22"/>
                <a:gd name="T13" fmla="*/ 11 h 23"/>
                <a:gd name="T14" fmla="*/ 20 w 22"/>
                <a:gd name="T15" fmla="*/ 11 h 23"/>
                <a:gd name="T16" fmla="*/ 18 w 22"/>
                <a:gd name="T17" fmla="*/ 11 h 23"/>
                <a:gd name="T18" fmla="*/ 11 w 22"/>
                <a:gd name="T19" fmla="*/ 18 h 23"/>
                <a:gd name="T20" fmla="*/ 4 w 22"/>
                <a:gd name="T21" fmla="*/ 11 h 23"/>
                <a:gd name="T22" fmla="*/ 11 w 22"/>
                <a:gd name="T23" fmla="*/ 5 h 23"/>
                <a:gd name="T24" fmla="*/ 18 w 22"/>
                <a:gd name="T25" fmla="*/ 11 h 23"/>
                <a:gd name="T26" fmla="*/ 20 w 22"/>
                <a:gd name="T27" fmla="*/ 11 h 23"/>
                <a:gd name="T28" fmla="*/ 22 w 22"/>
                <a:gd name="T29" fmla="*/ 11 h 23"/>
                <a:gd name="T30" fmla="*/ 22 w 22"/>
                <a:gd name="T31" fmla="*/ 11 h 23"/>
                <a:gd name="T32" fmla="*/ 11 w 22"/>
                <a:gd name="T3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3">
                  <a:moveTo>
                    <a:pt x="22" y="11"/>
                  </a:moveTo>
                  <a:cubicBezTo>
                    <a:pt x="22" y="11"/>
                    <a:pt x="22" y="11"/>
                    <a:pt x="22" y="11"/>
                  </a:cubicBezTo>
                  <a:cubicBezTo>
                    <a:pt x="22" y="11"/>
                    <a:pt x="22" y="11"/>
                    <a:pt x="22" y="11"/>
                  </a:cubicBezTo>
                  <a:moveTo>
                    <a:pt x="11" y="0"/>
                  </a:moveTo>
                  <a:cubicBezTo>
                    <a:pt x="5" y="0"/>
                    <a:pt x="0" y="5"/>
                    <a:pt x="0" y="11"/>
                  </a:cubicBezTo>
                  <a:cubicBezTo>
                    <a:pt x="0" y="18"/>
                    <a:pt x="5" y="23"/>
                    <a:pt x="11" y="23"/>
                  </a:cubicBezTo>
                  <a:cubicBezTo>
                    <a:pt x="17" y="23"/>
                    <a:pt x="22" y="18"/>
                    <a:pt x="22" y="11"/>
                  </a:cubicBezTo>
                  <a:cubicBezTo>
                    <a:pt x="20" y="11"/>
                    <a:pt x="20" y="11"/>
                    <a:pt x="20" y="11"/>
                  </a:cubicBezTo>
                  <a:cubicBezTo>
                    <a:pt x="18" y="11"/>
                    <a:pt x="18" y="11"/>
                    <a:pt x="18" y="11"/>
                  </a:cubicBezTo>
                  <a:cubicBezTo>
                    <a:pt x="18" y="15"/>
                    <a:pt x="14" y="18"/>
                    <a:pt x="11" y="18"/>
                  </a:cubicBezTo>
                  <a:cubicBezTo>
                    <a:pt x="7" y="18"/>
                    <a:pt x="4" y="15"/>
                    <a:pt x="4" y="11"/>
                  </a:cubicBezTo>
                  <a:cubicBezTo>
                    <a:pt x="4" y="8"/>
                    <a:pt x="7" y="5"/>
                    <a:pt x="11" y="5"/>
                  </a:cubicBezTo>
                  <a:cubicBezTo>
                    <a:pt x="14" y="5"/>
                    <a:pt x="18" y="8"/>
                    <a:pt x="18" y="11"/>
                  </a:cubicBezTo>
                  <a:cubicBezTo>
                    <a:pt x="20" y="11"/>
                    <a:pt x="20" y="11"/>
                    <a:pt x="20" y="11"/>
                  </a:cubicBezTo>
                  <a:cubicBezTo>
                    <a:pt x="22" y="11"/>
                    <a:pt x="22" y="11"/>
                    <a:pt x="22" y="11"/>
                  </a:cubicBezTo>
                  <a:cubicBezTo>
                    <a:pt x="22" y="11"/>
                    <a:pt x="22" y="11"/>
                    <a:pt x="22" y="11"/>
                  </a:cubicBezTo>
                  <a:cubicBezTo>
                    <a:pt x="22" y="5"/>
                    <a:pt x="17" y="0"/>
                    <a:pt x="11" y="0"/>
                  </a:cubicBezTo>
                </a:path>
              </a:pathLst>
            </a:custGeom>
            <a:solidFill>
              <a:srgbClr val="FFAD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7" name="íṩļîdé">
              <a:extLst>
                <a:ext uri="{FF2B5EF4-FFF2-40B4-BE49-F238E27FC236}">
                  <a16:creationId xmlns:a16="http://schemas.microsoft.com/office/drawing/2014/main" id="{DC8BC0D6-D2D1-44E3-860D-714E417C64C2}"/>
                </a:ext>
              </a:extLst>
            </p:cNvPr>
            <p:cNvSpPr/>
            <p:nvPr/>
          </p:nvSpPr>
          <p:spPr bwMode="auto">
            <a:xfrm>
              <a:off x="7972426" y="4705350"/>
              <a:ext cx="73025" cy="71438"/>
            </a:xfrm>
            <a:custGeom>
              <a:avLst/>
              <a:gdLst>
                <a:gd name="T0" fmla="*/ 20 w 22"/>
                <a:gd name="T1" fmla="*/ 11 h 22"/>
                <a:gd name="T2" fmla="*/ 17 w 22"/>
                <a:gd name="T3" fmla="*/ 11 h 22"/>
                <a:gd name="T4" fmla="*/ 11 w 22"/>
                <a:gd name="T5" fmla="*/ 18 h 22"/>
                <a:gd name="T6" fmla="*/ 4 w 22"/>
                <a:gd name="T7" fmla="*/ 11 h 22"/>
                <a:gd name="T8" fmla="*/ 11 w 22"/>
                <a:gd name="T9" fmla="*/ 4 h 22"/>
                <a:gd name="T10" fmla="*/ 17 w 22"/>
                <a:gd name="T11" fmla="*/ 11 h 22"/>
                <a:gd name="T12" fmla="*/ 20 w 22"/>
                <a:gd name="T13" fmla="*/ 11 h 22"/>
                <a:gd name="T14" fmla="*/ 22 w 22"/>
                <a:gd name="T15" fmla="*/ 11 h 22"/>
                <a:gd name="T16" fmla="*/ 11 w 22"/>
                <a:gd name="T17" fmla="*/ 0 h 22"/>
                <a:gd name="T18" fmla="*/ 0 w 22"/>
                <a:gd name="T19" fmla="*/ 11 h 22"/>
                <a:gd name="T20" fmla="*/ 11 w 22"/>
                <a:gd name="T21" fmla="*/ 22 h 22"/>
                <a:gd name="T22" fmla="*/ 22 w 22"/>
                <a:gd name="T23" fmla="*/ 11 h 22"/>
                <a:gd name="T24" fmla="*/ 20 w 22"/>
                <a:gd name="T25"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2">
                  <a:moveTo>
                    <a:pt x="20" y="11"/>
                  </a:moveTo>
                  <a:cubicBezTo>
                    <a:pt x="17" y="11"/>
                    <a:pt x="17" y="11"/>
                    <a:pt x="17" y="11"/>
                  </a:cubicBezTo>
                  <a:cubicBezTo>
                    <a:pt x="17" y="15"/>
                    <a:pt x="14" y="18"/>
                    <a:pt x="11" y="18"/>
                  </a:cubicBezTo>
                  <a:cubicBezTo>
                    <a:pt x="7" y="18"/>
                    <a:pt x="4" y="15"/>
                    <a:pt x="4" y="11"/>
                  </a:cubicBezTo>
                  <a:cubicBezTo>
                    <a:pt x="4" y="7"/>
                    <a:pt x="7" y="4"/>
                    <a:pt x="11" y="4"/>
                  </a:cubicBezTo>
                  <a:cubicBezTo>
                    <a:pt x="14" y="4"/>
                    <a:pt x="17" y="7"/>
                    <a:pt x="17" y="11"/>
                  </a:cubicBezTo>
                  <a:cubicBezTo>
                    <a:pt x="20" y="11"/>
                    <a:pt x="20" y="11"/>
                    <a:pt x="20" y="11"/>
                  </a:cubicBezTo>
                  <a:cubicBezTo>
                    <a:pt x="22" y="11"/>
                    <a:pt x="22" y="11"/>
                    <a:pt x="22" y="11"/>
                  </a:cubicBezTo>
                  <a:cubicBezTo>
                    <a:pt x="22" y="5"/>
                    <a:pt x="17" y="0"/>
                    <a:pt x="11" y="0"/>
                  </a:cubicBezTo>
                  <a:cubicBezTo>
                    <a:pt x="4" y="0"/>
                    <a:pt x="0" y="5"/>
                    <a:pt x="0" y="11"/>
                  </a:cubicBezTo>
                  <a:cubicBezTo>
                    <a:pt x="0" y="17"/>
                    <a:pt x="4" y="22"/>
                    <a:pt x="11" y="22"/>
                  </a:cubicBezTo>
                  <a:cubicBezTo>
                    <a:pt x="17" y="22"/>
                    <a:pt x="22" y="17"/>
                    <a:pt x="22" y="11"/>
                  </a:cubicBezTo>
                  <a:lnTo>
                    <a:pt x="20" y="11"/>
                  </a:ln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8" name="ïṩliḋè">
              <a:extLst>
                <a:ext uri="{FF2B5EF4-FFF2-40B4-BE49-F238E27FC236}">
                  <a16:creationId xmlns:a16="http://schemas.microsoft.com/office/drawing/2014/main" id="{D9AB1DAC-F143-4FBD-8322-266C5F317AE3}"/>
                </a:ext>
              </a:extLst>
            </p:cNvPr>
            <p:cNvSpPr/>
            <p:nvPr/>
          </p:nvSpPr>
          <p:spPr bwMode="auto">
            <a:xfrm>
              <a:off x="4400551" y="1879600"/>
              <a:ext cx="73025" cy="73025"/>
            </a:xfrm>
            <a:custGeom>
              <a:avLst/>
              <a:gdLst>
                <a:gd name="T0" fmla="*/ 20 w 22"/>
                <a:gd name="T1" fmla="*/ 11 h 22"/>
                <a:gd name="T2" fmla="*/ 18 w 22"/>
                <a:gd name="T3" fmla="*/ 11 h 22"/>
                <a:gd name="T4" fmla="*/ 11 w 22"/>
                <a:gd name="T5" fmla="*/ 18 h 22"/>
                <a:gd name="T6" fmla="*/ 4 w 22"/>
                <a:gd name="T7" fmla="*/ 11 h 22"/>
                <a:gd name="T8" fmla="*/ 11 w 22"/>
                <a:gd name="T9" fmla="*/ 4 h 22"/>
                <a:gd name="T10" fmla="*/ 18 w 22"/>
                <a:gd name="T11" fmla="*/ 11 h 22"/>
                <a:gd name="T12" fmla="*/ 20 w 22"/>
                <a:gd name="T13" fmla="*/ 11 h 22"/>
                <a:gd name="T14" fmla="*/ 22 w 22"/>
                <a:gd name="T15" fmla="*/ 11 h 22"/>
                <a:gd name="T16" fmla="*/ 11 w 22"/>
                <a:gd name="T17" fmla="*/ 0 h 22"/>
                <a:gd name="T18" fmla="*/ 0 w 22"/>
                <a:gd name="T19" fmla="*/ 11 h 22"/>
                <a:gd name="T20" fmla="*/ 11 w 22"/>
                <a:gd name="T21" fmla="*/ 22 h 22"/>
                <a:gd name="T22" fmla="*/ 22 w 22"/>
                <a:gd name="T23" fmla="*/ 11 h 22"/>
                <a:gd name="T24" fmla="*/ 20 w 22"/>
                <a:gd name="T25"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2">
                  <a:moveTo>
                    <a:pt x="20" y="11"/>
                  </a:moveTo>
                  <a:cubicBezTo>
                    <a:pt x="18" y="11"/>
                    <a:pt x="18" y="11"/>
                    <a:pt x="18" y="11"/>
                  </a:cubicBezTo>
                  <a:cubicBezTo>
                    <a:pt x="18" y="15"/>
                    <a:pt x="15" y="18"/>
                    <a:pt x="11" y="18"/>
                  </a:cubicBezTo>
                  <a:cubicBezTo>
                    <a:pt x="7" y="18"/>
                    <a:pt x="4" y="15"/>
                    <a:pt x="4" y="11"/>
                  </a:cubicBezTo>
                  <a:cubicBezTo>
                    <a:pt x="4" y="7"/>
                    <a:pt x="7" y="4"/>
                    <a:pt x="11" y="4"/>
                  </a:cubicBezTo>
                  <a:cubicBezTo>
                    <a:pt x="15" y="4"/>
                    <a:pt x="18" y="7"/>
                    <a:pt x="18" y="11"/>
                  </a:cubicBezTo>
                  <a:cubicBezTo>
                    <a:pt x="20" y="11"/>
                    <a:pt x="20" y="11"/>
                    <a:pt x="20" y="11"/>
                  </a:cubicBezTo>
                  <a:cubicBezTo>
                    <a:pt x="22" y="11"/>
                    <a:pt x="22" y="11"/>
                    <a:pt x="22" y="11"/>
                  </a:cubicBezTo>
                  <a:cubicBezTo>
                    <a:pt x="22" y="5"/>
                    <a:pt x="17" y="0"/>
                    <a:pt x="11" y="0"/>
                  </a:cubicBezTo>
                  <a:cubicBezTo>
                    <a:pt x="5" y="0"/>
                    <a:pt x="0" y="5"/>
                    <a:pt x="0" y="11"/>
                  </a:cubicBezTo>
                  <a:cubicBezTo>
                    <a:pt x="0" y="17"/>
                    <a:pt x="5" y="22"/>
                    <a:pt x="11" y="22"/>
                  </a:cubicBezTo>
                  <a:cubicBezTo>
                    <a:pt x="17" y="22"/>
                    <a:pt x="22" y="17"/>
                    <a:pt x="22" y="11"/>
                  </a:cubicBezTo>
                  <a:lnTo>
                    <a:pt x="20" y="11"/>
                  </a:ln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9" name="iṩlîḑé">
              <a:extLst>
                <a:ext uri="{FF2B5EF4-FFF2-40B4-BE49-F238E27FC236}">
                  <a16:creationId xmlns:a16="http://schemas.microsoft.com/office/drawing/2014/main" id="{6ECBCB33-79C2-4A9D-B1D1-1446EC0D8C06}"/>
                </a:ext>
              </a:extLst>
            </p:cNvPr>
            <p:cNvSpPr/>
            <p:nvPr/>
          </p:nvSpPr>
          <p:spPr bwMode="auto">
            <a:xfrm>
              <a:off x="6623051" y="1135062"/>
              <a:ext cx="71438" cy="73025"/>
            </a:xfrm>
            <a:custGeom>
              <a:avLst/>
              <a:gdLst>
                <a:gd name="T0" fmla="*/ 20 w 22"/>
                <a:gd name="T1" fmla="*/ 11 h 22"/>
                <a:gd name="T2" fmla="*/ 18 w 22"/>
                <a:gd name="T3" fmla="*/ 11 h 22"/>
                <a:gd name="T4" fmla="*/ 11 w 22"/>
                <a:gd name="T5" fmla="*/ 18 h 22"/>
                <a:gd name="T6" fmla="*/ 4 w 22"/>
                <a:gd name="T7" fmla="*/ 11 h 22"/>
                <a:gd name="T8" fmla="*/ 11 w 22"/>
                <a:gd name="T9" fmla="*/ 4 h 22"/>
                <a:gd name="T10" fmla="*/ 18 w 22"/>
                <a:gd name="T11" fmla="*/ 11 h 22"/>
                <a:gd name="T12" fmla="*/ 20 w 22"/>
                <a:gd name="T13" fmla="*/ 11 h 22"/>
                <a:gd name="T14" fmla="*/ 22 w 22"/>
                <a:gd name="T15" fmla="*/ 11 h 22"/>
                <a:gd name="T16" fmla="*/ 11 w 22"/>
                <a:gd name="T17" fmla="*/ 0 h 22"/>
                <a:gd name="T18" fmla="*/ 0 w 22"/>
                <a:gd name="T19" fmla="*/ 11 h 22"/>
                <a:gd name="T20" fmla="*/ 11 w 22"/>
                <a:gd name="T21" fmla="*/ 22 h 22"/>
                <a:gd name="T22" fmla="*/ 22 w 22"/>
                <a:gd name="T23" fmla="*/ 11 h 22"/>
                <a:gd name="T24" fmla="*/ 20 w 22"/>
                <a:gd name="T25"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2">
                  <a:moveTo>
                    <a:pt x="20" y="11"/>
                  </a:moveTo>
                  <a:cubicBezTo>
                    <a:pt x="18" y="11"/>
                    <a:pt x="18" y="11"/>
                    <a:pt x="18" y="11"/>
                  </a:cubicBezTo>
                  <a:cubicBezTo>
                    <a:pt x="18" y="15"/>
                    <a:pt x="15" y="18"/>
                    <a:pt x="11" y="18"/>
                  </a:cubicBezTo>
                  <a:cubicBezTo>
                    <a:pt x="7" y="18"/>
                    <a:pt x="4" y="15"/>
                    <a:pt x="4" y="11"/>
                  </a:cubicBezTo>
                  <a:cubicBezTo>
                    <a:pt x="4" y="7"/>
                    <a:pt x="7" y="4"/>
                    <a:pt x="11" y="4"/>
                  </a:cubicBezTo>
                  <a:cubicBezTo>
                    <a:pt x="15" y="4"/>
                    <a:pt x="18" y="7"/>
                    <a:pt x="18" y="11"/>
                  </a:cubicBezTo>
                  <a:cubicBezTo>
                    <a:pt x="20" y="11"/>
                    <a:pt x="20" y="11"/>
                    <a:pt x="20" y="11"/>
                  </a:cubicBezTo>
                  <a:cubicBezTo>
                    <a:pt x="22" y="11"/>
                    <a:pt x="22" y="11"/>
                    <a:pt x="22" y="11"/>
                  </a:cubicBezTo>
                  <a:cubicBezTo>
                    <a:pt x="22" y="5"/>
                    <a:pt x="17" y="0"/>
                    <a:pt x="11" y="0"/>
                  </a:cubicBezTo>
                  <a:cubicBezTo>
                    <a:pt x="5" y="0"/>
                    <a:pt x="0" y="5"/>
                    <a:pt x="0" y="11"/>
                  </a:cubicBezTo>
                  <a:cubicBezTo>
                    <a:pt x="0" y="17"/>
                    <a:pt x="5" y="22"/>
                    <a:pt x="11" y="22"/>
                  </a:cubicBezTo>
                  <a:cubicBezTo>
                    <a:pt x="17" y="22"/>
                    <a:pt x="22" y="17"/>
                    <a:pt x="22" y="11"/>
                  </a:cubicBezTo>
                  <a:lnTo>
                    <a:pt x="20" y="11"/>
                  </a:ln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0" name="iṡ1iďê">
              <a:extLst>
                <a:ext uri="{FF2B5EF4-FFF2-40B4-BE49-F238E27FC236}">
                  <a16:creationId xmlns:a16="http://schemas.microsoft.com/office/drawing/2014/main" id="{2A840730-C6BA-41A4-A30D-6461E66E8106}"/>
                </a:ext>
              </a:extLst>
            </p:cNvPr>
            <p:cNvSpPr/>
            <p:nvPr/>
          </p:nvSpPr>
          <p:spPr bwMode="auto">
            <a:xfrm>
              <a:off x="4430713" y="4579937"/>
              <a:ext cx="73025" cy="71438"/>
            </a:xfrm>
            <a:custGeom>
              <a:avLst/>
              <a:gdLst>
                <a:gd name="T0" fmla="*/ 20 w 22"/>
                <a:gd name="T1" fmla="*/ 11 h 22"/>
                <a:gd name="T2" fmla="*/ 18 w 22"/>
                <a:gd name="T3" fmla="*/ 11 h 22"/>
                <a:gd name="T4" fmla="*/ 11 w 22"/>
                <a:gd name="T5" fmla="*/ 18 h 22"/>
                <a:gd name="T6" fmla="*/ 4 w 22"/>
                <a:gd name="T7" fmla="*/ 11 h 22"/>
                <a:gd name="T8" fmla="*/ 11 w 22"/>
                <a:gd name="T9" fmla="*/ 4 h 22"/>
                <a:gd name="T10" fmla="*/ 18 w 22"/>
                <a:gd name="T11" fmla="*/ 11 h 22"/>
                <a:gd name="T12" fmla="*/ 20 w 22"/>
                <a:gd name="T13" fmla="*/ 11 h 22"/>
                <a:gd name="T14" fmla="*/ 22 w 22"/>
                <a:gd name="T15" fmla="*/ 11 h 22"/>
                <a:gd name="T16" fmla="*/ 11 w 22"/>
                <a:gd name="T17" fmla="*/ 0 h 22"/>
                <a:gd name="T18" fmla="*/ 0 w 22"/>
                <a:gd name="T19" fmla="*/ 11 h 22"/>
                <a:gd name="T20" fmla="*/ 11 w 22"/>
                <a:gd name="T21" fmla="*/ 22 h 22"/>
                <a:gd name="T22" fmla="*/ 22 w 22"/>
                <a:gd name="T23" fmla="*/ 11 h 22"/>
                <a:gd name="T24" fmla="*/ 20 w 22"/>
                <a:gd name="T25"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2">
                  <a:moveTo>
                    <a:pt x="20" y="11"/>
                  </a:moveTo>
                  <a:cubicBezTo>
                    <a:pt x="18" y="11"/>
                    <a:pt x="18" y="11"/>
                    <a:pt x="18" y="11"/>
                  </a:cubicBezTo>
                  <a:cubicBezTo>
                    <a:pt x="18" y="15"/>
                    <a:pt x="15" y="18"/>
                    <a:pt x="11" y="18"/>
                  </a:cubicBezTo>
                  <a:cubicBezTo>
                    <a:pt x="7" y="18"/>
                    <a:pt x="4" y="15"/>
                    <a:pt x="4" y="11"/>
                  </a:cubicBezTo>
                  <a:cubicBezTo>
                    <a:pt x="4" y="8"/>
                    <a:pt x="7" y="4"/>
                    <a:pt x="11" y="4"/>
                  </a:cubicBezTo>
                  <a:cubicBezTo>
                    <a:pt x="15" y="4"/>
                    <a:pt x="18" y="8"/>
                    <a:pt x="18" y="11"/>
                  </a:cubicBezTo>
                  <a:cubicBezTo>
                    <a:pt x="20" y="11"/>
                    <a:pt x="20" y="11"/>
                    <a:pt x="20" y="11"/>
                  </a:cubicBezTo>
                  <a:cubicBezTo>
                    <a:pt x="22" y="11"/>
                    <a:pt x="22" y="11"/>
                    <a:pt x="22" y="11"/>
                  </a:cubicBezTo>
                  <a:cubicBezTo>
                    <a:pt x="22" y="5"/>
                    <a:pt x="17" y="0"/>
                    <a:pt x="11" y="0"/>
                  </a:cubicBezTo>
                  <a:cubicBezTo>
                    <a:pt x="5" y="0"/>
                    <a:pt x="0" y="5"/>
                    <a:pt x="0" y="11"/>
                  </a:cubicBezTo>
                  <a:cubicBezTo>
                    <a:pt x="0" y="17"/>
                    <a:pt x="5" y="22"/>
                    <a:pt x="11" y="22"/>
                  </a:cubicBezTo>
                  <a:cubicBezTo>
                    <a:pt x="17" y="22"/>
                    <a:pt x="22" y="17"/>
                    <a:pt x="22" y="11"/>
                  </a:cubicBezTo>
                  <a:lnTo>
                    <a:pt x="20" y="11"/>
                  </a:lnTo>
                  <a:close/>
                </a:path>
              </a:pathLst>
            </a:custGeom>
            <a:solidFill>
              <a:srgbClr val="9C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pic>
        <p:nvPicPr>
          <p:cNvPr id="6" name="图片 5" descr="形状&#10;&#10;中度可信度描述已自动生成">
            <a:extLst>
              <a:ext uri="{FF2B5EF4-FFF2-40B4-BE49-F238E27FC236}">
                <a16:creationId xmlns:a16="http://schemas.microsoft.com/office/drawing/2014/main" id="{C531A21C-16CD-4E53-B0D5-93A5FE265A0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9491" y="2139720"/>
            <a:ext cx="7247258" cy="2899339"/>
          </a:xfrm>
          <a:prstGeom prst="rect">
            <a:avLst/>
          </a:prstGeom>
        </p:spPr>
      </p:pic>
      <p:sp>
        <p:nvSpPr>
          <p:cNvPr id="7" name="思想气泡: 云 6">
            <a:extLst>
              <a:ext uri="{FF2B5EF4-FFF2-40B4-BE49-F238E27FC236}">
                <a16:creationId xmlns:a16="http://schemas.microsoft.com/office/drawing/2014/main" id="{6F9EB47D-F17C-4EDE-B11D-4C7E250676CD}"/>
              </a:ext>
            </a:extLst>
          </p:cNvPr>
          <p:cNvSpPr/>
          <p:nvPr/>
        </p:nvSpPr>
        <p:spPr>
          <a:xfrm>
            <a:off x="8853531" y="1071446"/>
            <a:ext cx="2578738" cy="1661182"/>
          </a:xfrm>
          <a:prstGeom prst="cloudCallout">
            <a:avLst>
              <a:gd name="adj1" fmla="val -17910"/>
              <a:gd name="adj2" fmla="val 86876"/>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t>高 内 聚</a:t>
            </a:r>
            <a:endParaRPr lang="en-US" altLang="zh-CN" sz="2400" b="1" dirty="0"/>
          </a:p>
          <a:p>
            <a:pPr algn="ctr"/>
            <a:r>
              <a:rPr lang="zh-CN" altLang="en-US" sz="2400" b="1" dirty="0"/>
              <a:t>低 耦 合 </a:t>
            </a:r>
          </a:p>
        </p:txBody>
      </p:sp>
    </p:spTree>
    <p:custDataLst>
      <p:tags r:id="rId1"/>
    </p:custDataLst>
    <p:extLst>
      <p:ext uri="{BB962C8B-B14F-4D97-AF65-F5344CB8AC3E}">
        <p14:creationId xmlns:p14="http://schemas.microsoft.com/office/powerpoint/2010/main" val="1544975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left)">
                                      <p:cBhvr>
                                        <p:cTn id="8" dur="500"/>
                                        <p:tgtEl>
                                          <p:spTgt spid="6"/>
                                        </p:tgtEl>
                                      </p:cBhvr>
                                    </p:animEffect>
                                  </p:childTnLst>
                                </p:cTn>
                              </p:par>
                              <p:par>
                                <p:cTn id="9" presetID="30"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800" decel="100000"/>
                                        <p:tgtEl>
                                          <p:spTgt spid="16"/>
                                        </p:tgtEl>
                                      </p:cBhvr>
                                    </p:animEffect>
                                    <p:anim calcmode="lin" valueType="num">
                                      <p:cBhvr>
                                        <p:cTn id="12" dur="800" decel="100000" fill="hold"/>
                                        <p:tgtEl>
                                          <p:spTgt spid="16"/>
                                        </p:tgtEl>
                                        <p:attrNameLst>
                                          <p:attrName>style.rotation</p:attrName>
                                        </p:attrNameLst>
                                      </p:cBhvr>
                                      <p:tavLst>
                                        <p:tav tm="0">
                                          <p:val>
                                            <p:fltVal val="-90"/>
                                          </p:val>
                                        </p:tav>
                                        <p:tav tm="100000">
                                          <p:val>
                                            <p:fltVal val="0"/>
                                          </p:val>
                                        </p:tav>
                                      </p:tavLst>
                                    </p:anim>
                                    <p:anim calcmode="lin" valueType="num">
                                      <p:cBhvr>
                                        <p:cTn id="13" dur="800" decel="100000" fill="hold"/>
                                        <p:tgtEl>
                                          <p:spTgt spid="16"/>
                                        </p:tgtEl>
                                        <p:attrNameLst>
                                          <p:attrName>ppt_x</p:attrName>
                                        </p:attrNameLst>
                                      </p:cBhvr>
                                      <p:tavLst>
                                        <p:tav tm="0">
                                          <p:val>
                                            <p:strVal val="#ppt_x+0.4"/>
                                          </p:val>
                                        </p:tav>
                                        <p:tav tm="100000">
                                          <p:val>
                                            <p:strVal val="#ppt_x-0.05"/>
                                          </p:val>
                                        </p:tav>
                                      </p:tavLst>
                                    </p:anim>
                                    <p:anim calcmode="lin" valueType="num">
                                      <p:cBhvr>
                                        <p:cTn id="14" dur="800" decel="100000" fill="hold"/>
                                        <p:tgtEl>
                                          <p:spTgt spid="16"/>
                                        </p:tgtEl>
                                        <p:attrNameLst>
                                          <p:attrName>ppt_y</p:attrName>
                                        </p:attrNameLst>
                                      </p:cBhvr>
                                      <p:tavLst>
                                        <p:tav tm="0">
                                          <p:val>
                                            <p:strVal val="#ppt_y-0.4"/>
                                          </p:val>
                                        </p:tav>
                                        <p:tav tm="100000">
                                          <p:val>
                                            <p:strVal val="#ppt_y+0.1"/>
                                          </p:val>
                                        </p:tav>
                                      </p:tavLst>
                                    </p:anim>
                                    <p:anim calcmode="lin" valueType="num">
                                      <p:cBhvr>
                                        <p:cTn id="15" dur="200" accel="100000" fill="hold">
                                          <p:stCondLst>
                                            <p:cond delay="800"/>
                                          </p:stCondLst>
                                        </p:cTn>
                                        <p:tgtEl>
                                          <p:spTgt spid="16"/>
                                        </p:tgtEl>
                                        <p:attrNameLst>
                                          <p:attrName>ppt_x</p:attrName>
                                        </p:attrNameLst>
                                      </p:cBhvr>
                                      <p:tavLst>
                                        <p:tav tm="0">
                                          <p:val>
                                            <p:strVal val="#ppt_x-0.05"/>
                                          </p:val>
                                        </p:tav>
                                        <p:tav tm="100000">
                                          <p:val>
                                            <p:strVal val="#ppt_x"/>
                                          </p:val>
                                        </p:tav>
                                      </p:tavLst>
                                    </p:anim>
                                    <p:anim calcmode="lin" valueType="num">
                                      <p:cBhvr>
                                        <p:cTn id="16" dur="200" accel="100000" fill="hold">
                                          <p:stCondLst>
                                            <p:cond delay="800"/>
                                          </p:stCondLst>
                                        </p:cTn>
                                        <p:tgtEl>
                                          <p:spTgt spid="16"/>
                                        </p:tgtEl>
                                        <p:attrNameLst>
                                          <p:attrName>ppt_y</p:attrName>
                                        </p:attrNameLst>
                                      </p:cBhvr>
                                      <p:tavLst>
                                        <p:tav tm="0">
                                          <p:val>
                                            <p:strVal val="#ppt_y+0.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grpSp>
        <p:nvGrpSpPr>
          <p:cNvPr id="201" name="组合 200">
            <a:extLst>
              <a:ext uri="{FF2B5EF4-FFF2-40B4-BE49-F238E27FC236}">
                <a16:creationId xmlns:a16="http://schemas.microsoft.com/office/drawing/2014/main" id="{F3E38913-4AEE-796B-08F2-4934BBCF7037}"/>
              </a:ext>
            </a:extLst>
          </p:cNvPr>
          <p:cNvGrpSpPr/>
          <p:nvPr/>
        </p:nvGrpSpPr>
        <p:grpSpPr>
          <a:xfrm>
            <a:off x="1055618" y="1349138"/>
            <a:ext cx="10101375" cy="5096986"/>
            <a:chOff x="397779" y="836021"/>
            <a:chExt cx="10884858" cy="5492318"/>
          </a:xfrm>
        </p:grpSpPr>
        <p:pic>
          <p:nvPicPr>
            <p:cNvPr id="202" name="图片 201" descr="形状&#10;&#10;中度可信度描述已自动生成">
              <a:extLst>
                <a:ext uri="{FF2B5EF4-FFF2-40B4-BE49-F238E27FC236}">
                  <a16:creationId xmlns:a16="http://schemas.microsoft.com/office/drawing/2014/main" id="{06DE73AD-101C-5488-B31C-82020E5A214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35379" y="3429000"/>
              <a:ext cx="7247258" cy="2899339"/>
            </a:xfrm>
            <a:prstGeom prst="rect">
              <a:avLst/>
            </a:prstGeom>
          </p:spPr>
        </p:pic>
        <p:grpSp>
          <p:nvGrpSpPr>
            <p:cNvPr id="203" name="组合 202"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E9D2161E-BA35-7E3D-AEA1-CEE4531C214C}"/>
                </a:ext>
              </a:extLst>
            </p:cNvPr>
            <p:cNvGrpSpPr>
              <a:grpSpLocks noChangeAspect="1"/>
            </p:cNvGrpSpPr>
            <p:nvPr/>
          </p:nvGrpSpPr>
          <p:grpSpPr>
            <a:xfrm>
              <a:off x="397779" y="836021"/>
              <a:ext cx="3772396" cy="2008942"/>
              <a:chOff x="2525713" y="1527688"/>
              <a:chExt cx="7140575" cy="3802625"/>
            </a:xfrm>
          </p:grpSpPr>
          <p:sp>
            <p:nvSpPr>
              <p:cNvPr id="207" name="iṣḷïḋè">
                <a:extLst>
                  <a:ext uri="{FF2B5EF4-FFF2-40B4-BE49-F238E27FC236}">
                    <a16:creationId xmlns:a16="http://schemas.microsoft.com/office/drawing/2014/main" id="{87D506B4-FFA0-2F5F-9851-377DC2412F33}"/>
                  </a:ext>
                </a:extLst>
              </p:cNvPr>
              <p:cNvSpPr/>
              <p:nvPr/>
            </p:nvSpPr>
            <p:spPr bwMode="auto">
              <a:xfrm>
                <a:off x="2525713" y="1527688"/>
                <a:ext cx="7140575" cy="3802625"/>
              </a:xfrm>
              <a:custGeom>
                <a:avLst/>
                <a:gdLst>
                  <a:gd name="T0" fmla="*/ 459 w 1693"/>
                  <a:gd name="T1" fmla="*/ 159 h 901"/>
                  <a:gd name="T2" fmla="*/ 210 w 1693"/>
                  <a:gd name="T3" fmla="*/ 259 h 901"/>
                  <a:gd name="T4" fmla="*/ 15 w 1693"/>
                  <a:gd name="T5" fmla="*/ 435 h 901"/>
                  <a:gd name="T6" fmla="*/ 3 w 1693"/>
                  <a:gd name="T7" fmla="*/ 508 h 901"/>
                  <a:gd name="T8" fmla="*/ 108 w 1693"/>
                  <a:gd name="T9" fmla="*/ 632 h 901"/>
                  <a:gd name="T10" fmla="*/ 447 w 1693"/>
                  <a:gd name="T11" fmla="*/ 776 h 901"/>
                  <a:gd name="T12" fmla="*/ 587 w 1693"/>
                  <a:gd name="T13" fmla="*/ 851 h 901"/>
                  <a:gd name="T14" fmla="*/ 957 w 1693"/>
                  <a:gd name="T15" fmla="*/ 815 h 901"/>
                  <a:gd name="T16" fmla="*/ 1084 w 1693"/>
                  <a:gd name="T17" fmla="*/ 724 h 901"/>
                  <a:gd name="T18" fmla="*/ 1322 w 1693"/>
                  <a:gd name="T19" fmla="*/ 690 h 901"/>
                  <a:gd name="T20" fmla="*/ 1562 w 1693"/>
                  <a:gd name="T21" fmla="*/ 661 h 901"/>
                  <a:gd name="T22" fmla="*/ 1670 w 1693"/>
                  <a:gd name="T23" fmla="*/ 466 h 901"/>
                  <a:gd name="T24" fmla="*/ 1568 w 1693"/>
                  <a:gd name="T25" fmla="*/ 358 h 901"/>
                  <a:gd name="T26" fmla="*/ 1428 w 1693"/>
                  <a:gd name="T27" fmla="*/ 298 h 901"/>
                  <a:gd name="T28" fmla="*/ 1075 w 1693"/>
                  <a:gd name="T29" fmla="*/ 42 h 901"/>
                  <a:gd name="T30" fmla="*/ 737 w 1693"/>
                  <a:gd name="T31" fmla="*/ 59 h 901"/>
                  <a:gd name="T32" fmla="*/ 601 w 1693"/>
                  <a:gd name="T33" fmla="*/ 87 h 901"/>
                  <a:gd name="T34" fmla="*/ 459 w 1693"/>
                  <a:gd name="T35" fmla="*/ 15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3" h="901">
                    <a:moveTo>
                      <a:pt x="459" y="159"/>
                    </a:moveTo>
                    <a:cubicBezTo>
                      <a:pt x="380" y="200"/>
                      <a:pt x="292" y="222"/>
                      <a:pt x="210" y="259"/>
                    </a:cubicBezTo>
                    <a:cubicBezTo>
                      <a:pt x="128" y="296"/>
                      <a:pt x="49" y="352"/>
                      <a:pt x="15" y="435"/>
                    </a:cubicBezTo>
                    <a:cubicBezTo>
                      <a:pt x="6" y="458"/>
                      <a:pt x="0" y="483"/>
                      <a:pt x="3" y="508"/>
                    </a:cubicBezTo>
                    <a:cubicBezTo>
                      <a:pt x="10" y="564"/>
                      <a:pt x="59" y="605"/>
                      <a:pt x="108" y="632"/>
                    </a:cubicBezTo>
                    <a:cubicBezTo>
                      <a:pt x="215" y="693"/>
                      <a:pt x="338" y="719"/>
                      <a:pt x="447" y="776"/>
                    </a:cubicBezTo>
                    <a:cubicBezTo>
                      <a:pt x="494" y="800"/>
                      <a:pt x="538" y="830"/>
                      <a:pt x="587" y="851"/>
                    </a:cubicBezTo>
                    <a:cubicBezTo>
                      <a:pt x="706" y="901"/>
                      <a:pt x="850" y="887"/>
                      <a:pt x="957" y="815"/>
                    </a:cubicBezTo>
                    <a:cubicBezTo>
                      <a:pt x="1001" y="785"/>
                      <a:pt x="1038" y="748"/>
                      <a:pt x="1084" y="724"/>
                    </a:cubicBezTo>
                    <a:cubicBezTo>
                      <a:pt x="1156" y="687"/>
                      <a:pt x="1241" y="687"/>
                      <a:pt x="1322" y="690"/>
                    </a:cubicBezTo>
                    <a:cubicBezTo>
                      <a:pt x="1403" y="692"/>
                      <a:pt x="1488" y="695"/>
                      <a:pt x="1562" y="661"/>
                    </a:cubicBezTo>
                    <a:cubicBezTo>
                      <a:pt x="1635" y="627"/>
                      <a:pt x="1693" y="543"/>
                      <a:pt x="1670" y="466"/>
                    </a:cubicBezTo>
                    <a:cubicBezTo>
                      <a:pt x="1655" y="417"/>
                      <a:pt x="1613" y="382"/>
                      <a:pt x="1568" y="358"/>
                    </a:cubicBezTo>
                    <a:cubicBezTo>
                      <a:pt x="1523" y="335"/>
                      <a:pt x="1473" y="321"/>
                      <a:pt x="1428" y="298"/>
                    </a:cubicBezTo>
                    <a:cubicBezTo>
                      <a:pt x="1298" y="231"/>
                      <a:pt x="1212" y="93"/>
                      <a:pt x="1075" y="42"/>
                    </a:cubicBezTo>
                    <a:cubicBezTo>
                      <a:pt x="965" y="0"/>
                      <a:pt x="845" y="22"/>
                      <a:pt x="737" y="59"/>
                    </a:cubicBezTo>
                    <a:cubicBezTo>
                      <a:pt x="692" y="75"/>
                      <a:pt x="647" y="72"/>
                      <a:pt x="601" y="87"/>
                    </a:cubicBezTo>
                    <a:cubicBezTo>
                      <a:pt x="551" y="103"/>
                      <a:pt x="506" y="134"/>
                      <a:pt x="459" y="159"/>
                    </a:cubicBezTo>
                    <a:close/>
                  </a:path>
                </a:pathLst>
              </a:custGeom>
              <a:solidFill>
                <a:srgbClr val="68AFFD">
                  <a:alpha val="20000"/>
                </a:srgbClr>
              </a:solidFill>
              <a:ln>
                <a:noFill/>
              </a:ln>
            </p:spPr>
            <p:txBody>
              <a:bodyPr anchor="ctr"/>
              <a:lstStyle/>
              <a:p>
                <a:pPr algn="ctr"/>
                <a:endParaRPr/>
              </a:p>
            </p:txBody>
          </p:sp>
          <p:sp>
            <p:nvSpPr>
              <p:cNvPr id="208" name="iŝḻiďe">
                <a:extLst>
                  <a:ext uri="{FF2B5EF4-FFF2-40B4-BE49-F238E27FC236}">
                    <a16:creationId xmlns:a16="http://schemas.microsoft.com/office/drawing/2014/main" id="{2A9882DA-0B8E-3F73-D602-A5AB46EC5A16}"/>
                  </a:ext>
                </a:extLst>
              </p:cNvPr>
              <p:cNvSpPr/>
              <p:nvPr/>
            </p:nvSpPr>
            <p:spPr bwMode="auto">
              <a:xfrm>
                <a:off x="4140915" y="2911568"/>
                <a:ext cx="3421145" cy="1012546"/>
              </a:xfrm>
              <a:custGeom>
                <a:avLst/>
                <a:gdLst>
                  <a:gd name="T0" fmla="*/ 406 w 811"/>
                  <a:gd name="T1" fmla="*/ 240 h 240"/>
                  <a:gd name="T2" fmla="*/ 0 w 811"/>
                  <a:gd name="T3" fmla="*/ 120 h 240"/>
                  <a:gd name="T4" fmla="*/ 406 w 811"/>
                  <a:gd name="T5" fmla="*/ 0 h 240"/>
                  <a:gd name="T6" fmla="*/ 811 w 811"/>
                  <a:gd name="T7" fmla="*/ 120 h 240"/>
                  <a:gd name="T8" fmla="*/ 406 w 811"/>
                  <a:gd name="T9" fmla="*/ 240 h 240"/>
                  <a:gd name="T10" fmla="*/ 406 w 811"/>
                  <a:gd name="T11" fmla="*/ 11 h 240"/>
                  <a:gd name="T12" fmla="*/ 11 w 811"/>
                  <a:gd name="T13" fmla="*/ 120 h 240"/>
                  <a:gd name="T14" fmla="*/ 406 w 811"/>
                  <a:gd name="T15" fmla="*/ 229 h 240"/>
                  <a:gd name="T16" fmla="*/ 800 w 811"/>
                  <a:gd name="T17" fmla="*/ 120 h 240"/>
                  <a:gd name="T18" fmla="*/ 406 w 811"/>
                  <a:gd name="T19" fmla="*/ 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1" h="240">
                    <a:moveTo>
                      <a:pt x="406" y="240"/>
                    </a:moveTo>
                    <a:cubicBezTo>
                      <a:pt x="178" y="240"/>
                      <a:pt x="0" y="187"/>
                      <a:pt x="0" y="120"/>
                    </a:cubicBezTo>
                    <a:cubicBezTo>
                      <a:pt x="0" y="53"/>
                      <a:pt x="178" y="0"/>
                      <a:pt x="406" y="0"/>
                    </a:cubicBezTo>
                    <a:cubicBezTo>
                      <a:pt x="633" y="0"/>
                      <a:pt x="811" y="53"/>
                      <a:pt x="811" y="120"/>
                    </a:cubicBezTo>
                    <a:cubicBezTo>
                      <a:pt x="811" y="187"/>
                      <a:pt x="633" y="240"/>
                      <a:pt x="406" y="240"/>
                    </a:cubicBezTo>
                    <a:close/>
                    <a:moveTo>
                      <a:pt x="406" y="11"/>
                    </a:moveTo>
                    <a:cubicBezTo>
                      <a:pt x="192" y="11"/>
                      <a:pt x="11" y="61"/>
                      <a:pt x="11" y="120"/>
                    </a:cubicBezTo>
                    <a:cubicBezTo>
                      <a:pt x="11" y="179"/>
                      <a:pt x="192" y="229"/>
                      <a:pt x="406" y="229"/>
                    </a:cubicBezTo>
                    <a:cubicBezTo>
                      <a:pt x="620" y="229"/>
                      <a:pt x="800" y="179"/>
                      <a:pt x="800" y="120"/>
                    </a:cubicBezTo>
                    <a:cubicBezTo>
                      <a:pt x="800" y="61"/>
                      <a:pt x="620" y="11"/>
                      <a:pt x="406"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9" name="îṡliďé">
                <a:extLst>
                  <a:ext uri="{FF2B5EF4-FFF2-40B4-BE49-F238E27FC236}">
                    <a16:creationId xmlns:a16="http://schemas.microsoft.com/office/drawing/2014/main" id="{2FB2EF0D-8606-D118-2FA3-06EDEB214EDC}"/>
                  </a:ext>
                </a:extLst>
              </p:cNvPr>
              <p:cNvSpPr/>
              <p:nvPr/>
            </p:nvSpPr>
            <p:spPr bwMode="auto">
              <a:xfrm>
                <a:off x="2959951" y="2546321"/>
                <a:ext cx="5892648" cy="1854642"/>
              </a:xfrm>
              <a:custGeom>
                <a:avLst/>
                <a:gdLst>
                  <a:gd name="T0" fmla="*/ 698 w 1397"/>
                  <a:gd name="T1" fmla="*/ 440 h 440"/>
                  <a:gd name="T2" fmla="*/ 206 w 1397"/>
                  <a:gd name="T3" fmla="*/ 377 h 440"/>
                  <a:gd name="T4" fmla="*/ 0 w 1397"/>
                  <a:gd name="T5" fmla="*/ 220 h 440"/>
                  <a:gd name="T6" fmla="*/ 206 w 1397"/>
                  <a:gd name="T7" fmla="*/ 63 h 440"/>
                  <a:gd name="T8" fmla="*/ 698 w 1397"/>
                  <a:gd name="T9" fmla="*/ 0 h 440"/>
                  <a:gd name="T10" fmla="*/ 1190 w 1397"/>
                  <a:gd name="T11" fmla="*/ 63 h 440"/>
                  <a:gd name="T12" fmla="*/ 1397 w 1397"/>
                  <a:gd name="T13" fmla="*/ 220 h 440"/>
                  <a:gd name="T14" fmla="*/ 1190 w 1397"/>
                  <a:gd name="T15" fmla="*/ 377 h 440"/>
                  <a:gd name="T16" fmla="*/ 698 w 1397"/>
                  <a:gd name="T17" fmla="*/ 440 h 440"/>
                  <a:gd name="T18" fmla="*/ 698 w 1397"/>
                  <a:gd name="T19" fmla="*/ 11 h 440"/>
                  <a:gd name="T20" fmla="*/ 210 w 1397"/>
                  <a:gd name="T21" fmla="*/ 74 h 440"/>
                  <a:gd name="T22" fmla="*/ 11 w 1397"/>
                  <a:gd name="T23" fmla="*/ 220 h 440"/>
                  <a:gd name="T24" fmla="*/ 210 w 1397"/>
                  <a:gd name="T25" fmla="*/ 366 h 440"/>
                  <a:gd name="T26" fmla="*/ 698 w 1397"/>
                  <a:gd name="T27" fmla="*/ 429 h 440"/>
                  <a:gd name="T28" fmla="*/ 1186 w 1397"/>
                  <a:gd name="T29" fmla="*/ 366 h 440"/>
                  <a:gd name="T30" fmla="*/ 1385 w 1397"/>
                  <a:gd name="T31" fmla="*/ 220 h 440"/>
                  <a:gd name="T32" fmla="*/ 1186 w 1397"/>
                  <a:gd name="T33" fmla="*/ 74 h 440"/>
                  <a:gd name="T34" fmla="*/ 698 w 1397"/>
                  <a:gd name="T35" fmla="*/ 11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97" h="440">
                    <a:moveTo>
                      <a:pt x="698" y="440"/>
                    </a:moveTo>
                    <a:cubicBezTo>
                      <a:pt x="512" y="440"/>
                      <a:pt x="338" y="418"/>
                      <a:pt x="206" y="377"/>
                    </a:cubicBezTo>
                    <a:cubicBezTo>
                      <a:pt x="73" y="336"/>
                      <a:pt x="0" y="280"/>
                      <a:pt x="0" y="220"/>
                    </a:cubicBezTo>
                    <a:cubicBezTo>
                      <a:pt x="0" y="160"/>
                      <a:pt x="73" y="104"/>
                      <a:pt x="206" y="63"/>
                    </a:cubicBezTo>
                    <a:cubicBezTo>
                      <a:pt x="338" y="22"/>
                      <a:pt x="513" y="0"/>
                      <a:pt x="698" y="0"/>
                    </a:cubicBezTo>
                    <a:cubicBezTo>
                      <a:pt x="884" y="0"/>
                      <a:pt x="1059" y="22"/>
                      <a:pt x="1190" y="63"/>
                    </a:cubicBezTo>
                    <a:cubicBezTo>
                      <a:pt x="1323" y="104"/>
                      <a:pt x="1397" y="160"/>
                      <a:pt x="1397" y="220"/>
                    </a:cubicBezTo>
                    <a:cubicBezTo>
                      <a:pt x="1397" y="280"/>
                      <a:pt x="1323" y="336"/>
                      <a:pt x="1190" y="377"/>
                    </a:cubicBezTo>
                    <a:cubicBezTo>
                      <a:pt x="1058" y="418"/>
                      <a:pt x="884" y="440"/>
                      <a:pt x="698" y="440"/>
                    </a:cubicBezTo>
                    <a:close/>
                    <a:moveTo>
                      <a:pt x="698" y="11"/>
                    </a:moveTo>
                    <a:cubicBezTo>
                      <a:pt x="514" y="11"/>
                      <a:pt x="340" y="33"/>
                      <a:pt x="210" y="74"/>
                    </a:cubicBezTo>
                    <a:cubicBezTo>
                      <a:pt x="83" y="113"/>
                      <a:pt x="11" y="166"/>
                      <a:pt x="11" y="220"/>
                    </a:cubicBezTo>
                    <a:cubicBezTo>
                      <a:pt x="11" y="274"/>
                      <a:pt x="83" y="327"/>
                      <a:pt x="210" y="366"/>
                    </a:cubicBezTo>
                    <a:cubicBezTo>
                      <a:pt x="340" y="407"/>
                      <a:pt x="514" y="429"/>
                      <a:pt x="698" y="429"/>
                    </a:cubicBezTo>
                    <a:cubicBezTo>
                      <a:pt x="882" y="429"/>
                      <a:pt x="1056" y="407"/>
                      <a:pt x="1186" y="366"/>
                    </a:cubicBezTo>
                    <a:cubicBezTo>
                      <a:pt x="1313" y="327"/>
                      <a:pt x="1385" y="274"/>
                      <a:pt x="1385" y="220"/>
                    </a:cubicBezTo>
                    <a:cubicBezTo>
                      <a:pt x="1385" y="166"/>
                      <a:pt x="1313" y="113"/>
                      <a:pt x="1186" y="74"/>
                    </a:cubicBezTo>
                    <a:cubicBezTo>
                      <a:pt x="1056" y="33"/>
                      <a:pt x="883" y="11"/>
                      <a:pt x="698"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0" name="ïṡ1iḋe">
                <a:extLst>
                  <a:ext uri="{FF2B5EF4-FFF2-40B4-BE49-F238E27FC236}">
                    <a16:creationId xmlns:a16="http://schemas.microsoft.com/office/drawing/2014/main" id="{1CD00E98-45C7-5963-5451-133BD948ED34}"/>
                  </a:ext>
                </a:extLst>
              </p:cNvPr>
              <p:cNvSpPr/>
              <p:nvPr/>
            </p:nvSpPr>
            <p:spPr bwMode="auto">
              <a:xfrm>
                <a:off x="5216364" y="2528059"/>
                <a:ext cx="1308802" cy="1300685"/>
              </a:xfrm>
              <a:custGeom>
                <a:avLst/>
                <a:gdLst>
                  <a:gd name="T0" fmla="*/ 181 w 310"/>
                  <a:gd name="T1" fmla="*/ 69 h 308"/>
                  <a:gd name="T2" fmla="*/ 180 w 310"/>
                  <a:gd name="T3" fmla="*/ 82 h 308"/>
                  <a:gd name="T4" fmla="*/ 177 w 310"/>
                  <a:gd name="T5" fmla="*/ 73 h 308"/>
                  <a:gd name="T6" fmla="*/ 176 w 310"/>
                  <a:gd name="T7" fmla="*/ 33 h 308"/>
                  <a:gd name="T8" fmla="*/ 157 w 310"/>
                  <a:gd name="T9" fmla="*/ 49 h 308"/>
                  <a:gd name="T10" fmla="*/ 119 w 310"/>
                  <a:gd name="T11" fmla="*/ 57 h 308"/>
                  <a:gd name="T12" fmla="*/ 135 w 310"/>
                  <a:gd name="T13" fmla="*/ 32 h 308"/>
                  <a:gd name="T14" fmla="*/ 169 w 310"/>
                  <a:gd name="T15" fmla="*/ 56 h 308"/>
                  <a:gd name="T16" fmla="*/ 120 w 310"/>
                  <a:gd name="T17" fmla="*/ 30 h 308"/>
                  <a:gd name="T18" fmla="*/ 92 w 310"/>
                  <a:gd name="T19" fmla="*/ 37 h 308"/>
                  <a:gd name="T20" fmla="*/ 91 w 310"/>
                  <a:gd name="T21" fmla="*/ 45 h 308"/>
                  <a:gd name="T22" fmla="*/ 97 w 310"/>
                  <a:gd name="T23" fmla="*/ 61 h 308"/>
                  <a:gd name="T24" fmla="*/ 80 w 310"/>
                  <a:gd name="T25" fmla="*/ 49 h 308"/>
                  <a:gd name="T26" fmla="*/ 102 w 310"/>
                  <a:gd name="T27" fmla="*/ 88 h 308"/>
                  <a:gd name="T28" fmla="*/ 97 w 310"/>
                  <a:gd name="T29" fmla="*/ 240 h 308"/>
                  <a:gd name="T30" fmla="*/ 85 w 310"/>
                  <a:gd name="T31" fmla="*/ 273 h 308"/>
                  <a:gd name="T32" fmla="*/ 70 w 310"/>
                  <a:gd name="T33" fmla="*/ 256 h 308"/>
                  <a:gd name="T34" fmla="*/ 49 w 310"/>
                  <a:gd name="T35" fmla="*/ 194 h 308"/>
                  <a:gd name="T36" fmla="*/ 42 w 310"/>
                  <a:gd name="T37" fmla="*/ 162 h 308"/>
                  <a:gd name="T38" fmla="*/ 12 w 310"/>
                  <a:gd name="T39" fmla="*/ 109 h 308"/>
                  <a:gd name="T40" fmla="*/ 73 w 310"/>
                  <a:gd name="T41" fmla="*/ 43 h 308"/>
                  <a:gd name="T42" fmla="*/ 72 w 310"/>
                  <a:gd name="T43" fmla="*/ 57 h 308"/>
                  <a:gd name="T44" fmla="*/ 66 w 310"/>
                  <a:gd name="T45" fmla="*/ 82 h 308"/>
                  <a:gd name="T46" fmla="*/ 99 w 310"/>
                  <a:gd name="T47" fmla="*/ 67 h 308"/>
                  <a:gd name="T48" fmla="*/ 87 w 310"/>
                  <a:gd name="T49" fmla="*/ 87 h 308"/>
                  <a:gd name="T50" fmla="*/ 68 w 310"/>
                  <a:gd name="T51" fmla="*/ 102 h 308"/>
                  <a:gd name="T52" fmla="*/ 47 w 310"/>
                  <a:gd name="T53" fmla="*/ 129 h 308"/>
                  <a:gd name="T54" fmla="*/ 34 w 310"/>
                  <a:gd name="T55" fmla="*/ 124 h 308"/>
                  <a:gd name="T56" fmla="*/ 32 w 310"/>
                  <a:gd name="T57" fmla="*/ 139 h 308"/>
                  <a:gd name="T58" fmla="*/ 42 w 310"/>
                  <a:gd name="T59" fmla="*/ 156 h 308"/>
                  <a:gd name="T60" fmla="*/ 60 w 310"/>
                  <a:gd name="T61" fmla="*/ 159 h 308"/>
                  <a:gd name="T62" fmla="*/ 97 w 310"/>
                  <a:gd name="T63" fmla="*/ 173 h 308"/>
                  <a:gd name="T64" fmla="*/ 101 w 310"/>
                  <a:gd name="T65" fmla="*/ 180 h 308"/>
                  <a:gd name="T66" fmla="*/ 119 w 310"/>
                  <a:gd name="T67" fmla="*/ 200 h 308"/>
                  <a:gd name="T68" fmla="*/ 265 w 310"/>
                  <a:gd name="T69" fmla="*/ 221 h 308"/>
                  <a:gd name="T70" fmla="*/ 270 w 310"/>
                  <a:gd name="T71" fmla="*/ 209 h 308"/>
                  <a:gd name="T72" fmla="*/ 277 w 310"/>
                  <a:gd name="T73" fmla="*/ 129 h 308"/>
                  <a:gd name="T74" fmla="*/ 255 w 310"/>
                  <a:gd name="T75" fmla="*/ 139 h 308"/>
                  <a:gd name="T76" fmla="*/ 261 w 310"/>
                  <a:gd name="T77" fmla="*/ 157 h 308"/>
                  <a:gd name="T78" fmla="*/ 254 w 310"/>
                  <a:gd name="T79" fmla="*/ 204 h 308"/>
                  <a:gd name="T80" fmla="*/ 218 w 310"/>
                  <a:gd name="T81" fmla="*/ 241 h 308"/>
                  <a:gd name="T82" fmla="*/ 208 w 310"/>
                  <a:gd name="T83" fmla="*/ 195 h 308"/>
                  <a:gd name="T84" fmla="*/ 186 w 310"/>
                  <a:gd name="T85" fmla="*/ 165 h 308"/>
                  <a:gd name="T86" fmla="*/ 158 w 310"/>
                  <a:gd name="T87" fmla="*/ 133 h 308"/>
                  <a:gd name="T88" fmla="*/ 189 w 310"/>
                  <a:gd name="T89" fmla="*/ 110 h 308"/>
                  <a:gd name="T90" fmla="*/ 220 w 310"/>
                  <a:gd name="T91" fmla="*/ 114 h 308"/>
                  <a:gd name="T92" fmla="*/ 243 w 310"/>
                  <a:gd name="T93" fmla="*/ 108 h 308"/>
                  <a:gd name="T94" fmla="*/ 221 w 310"/>
                  <a:gd name="T95" fmla="*/ 106 h 308"/>
                  <a:gd name="T96" fmla="*/ 203 w 310"/>
                  <a:gd name="T97" fmla="*/ 95 h 308"/>
                  <a:gd name="T98" fmla="*/ 195 w 310"/>
                  <a:gd name="T99" fmla="*/ 97 h 308"/>
                  <a:gd name="T100" fmla="*/ 175 w 310"/>
                  <a:gd name="T101" fmla="*/ 96 h 308"/>
                  <a:gd name="T102" fmla="*/ 189 w 310"/>
                  <a:gd name="T103" fmla="*/ 81 h 308"/>
                  <a:gd name="T104" fmla="*/ 214 w 310"/>
                  <a:gd name="T105" fmla="*/ 74 h 308"/>
                  <a:gd name="T106" fmla="*/ 217 w 310"/>
                  <a:gd name="T107" fmla="*/ 59 h 308"/>
                  <a:gd name="T108" fmla="*/ 194 w 310"/>
                  <a:gd name="T109" fmla="*/ 69 h 308"/>
                  <a:gd name="T110" fmla="*/ 230 w 310"/>
                  <a:gd name="T111" fmla="*/ 53 h 308"/>
                  <a:gd name="T112" fmla="*/ 249 w 310"/>
                  <a:gd name="T113" fmla="*/ 53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0" h="308">
                    <a:moveTo>
                      <a:pt x="156" y="1"/>
                    </a:moveTo>
                    <a:cubicBezTo>
                      <a:pt x="71" y="0"/>
                      <a:pt x="2" y="68"/>
                      <a:pt x="1" y="152"/>
                    </a:cubicBezTo>
                    <a:cubicBezTo>
                      <a:pt x="0" y="237"/>
                      <a:pt x="68" y="307"/>
                      <a:pt x="152" y="308"/>
                    </a:cubicBezTo>
                    <a:cubicBezTo>
                      <a:pt x="154" y="308"/>
                      <a:pt x="156" y="308"/>
                      <a:pt x="157" y="308"/>
                    </a:cubicBezTo>
                    <a:cubicBezTo>
                      <a:pt x="242" y="306"/>
                      <a:pt x="310" y="236"/>
                      <a:pt x="308" y="151"/>
                    </a:cubicBezTo>
                    <a:cubicBezTo>
                      <a:pt x="306" y="68"/>
                      <a:pt x="239" y="2"/>
                      <a:pt x="156" y="1"/>
                    </a:cubicBezTo>
                    <a:close/>
                    <a:moveTo>
                      <a:pt x="179" y="71"/>
                    </a:moveTo>
                    <a:cubicBezTo>
                      <a:pt x="179" y="71"/>
                      <a:pt x="179" y="71"/>
                      <a:pt x="179" y="70"/>
                    </a:cubicBezTo>
                    <a:cubicBezTo>
                      <a:pt x="180" y="70"/>
                      <a:pt x="180" y="69"/>
                      <a:pt x="181" y="69"/>
                    </a:cubicBezTo>
                    <a:cubicBezTo>
                      <a:pt x="181" y="68"/>
                      <a:pt x="182" y="69"/>
                      <a:pt x="183" y="70"/>
                    </a:cubicBezTo>
                    <a:cubicBezTo>
                      <a:pt x="181" y="71"/>
                      <a:pt x="182" y="72"/>
                      <a:pt x="184" y="73"/>
                    </a:cubicBezTo>
                    <a:cubicBezTo>
                      <a:pt x="184" y="73"/>
                      <a:pt x="184" y="73"/>
                      <a:pt x="184" y="74"/>
                    </a:cubicBezTo>
                    <a:cubicBezTo>
                      <a:pt x="185" y="75"/>
                      <a:pt x="185" y="76"/>
                      <a:pt x="186" y="77"/>
                    </a:cubicBezTo>
                    <a:cubicBezTo>
                      <a:pt x="187" y="77"/>
                      <a:pt x="188" y="78"/>
                      <a:pt x="189" y="79"/>
                    </a:cubicBezTo>
                    <a:cubicBezTo>
                      <a:pt x="188" y="79"/>
                      <a:pt x="187" y="80"/>
                      <a:pt x="186" y="81"/>
                    </a:cubicBezTo>
                    <a:cubicBezTo>
                      <a:pt x="185" y="81"/>
                      <a:pt x="184" y="82"/>
                      <a:pt x="183" y="82"/>
                    </a:cubicBezTo>
                    <a:cubicBezTo>
                      <a:pt x="182" y="82"/>
                      <a:pt x="181" y="82"/>
                      <a:pt x="180" y="82"/>
                    </a:cubicBezTo>
                    <a:cubicBezTo>
                      <a:pt x="180" y="82"/>
                      <a:pt x="180" y="82"/>
                      <a:pt x="180" y="82"/>
                    </a:cubicBezTo>
                    <a:cubicBezTo>
                      <a:pt x="182" y="81"/>
                      <a:pt x="182" y="81"/>
                      <a:pt x="182" y="81"/>
                    </a:cubicBezTo>
                    <a:cubicBezTo>
                      <a:pt x="181" y="80"/>
                      <a:pt x="180" y="79"/>
                      <a:pt x="180" y="78"/>
                    </a:cubicBezTo>
                    <a:cubicBezTo>
                      <a:pt x="180" y="77"/>
                      <a:pt x="181" y="77"/>
                      <a:pt x="182" y="76"/>
                    </a:cubicBezTo>
                    <a:cubicBezTo>
                      <a:pt x="181" y="74"/>
                      <a:pt x="179" y="74"/>
                      <a:pt x="179" y="74"/>
                    </a:cubicBezTo>
                    <a:cubicBezTo>
                      <a:pt x="176" y="76"/>
                      <a:pt x="176" y="77"/>
                      <a:pt x="177" y="78"/>
                    </a:cubicBezTo>
                    <a:cubicBezTo>
                      <a:pt x="175" y="79"/>
                      <a:pt x="173" y="80"/>
                      <a:pt x="172" y="80"/>
                    </a:cubicBezTo>
                    <a:cubicBezTo>
                      <a:pt x="171" y="79"/>
                      <a:pt x="173" y="77"/>
                      <a:pt x="172" y="75"/>
                    </a:cubicBezTo>
                    <a:cubicBezTo>
                      <a:pt x="172" y="74"/>
                      <a:pt x="174" y="73"/>
                      <a:pt x="175" y="73"/>
                    </a:cubicBezTo>
                    <a:cubicBezTo>
                      <a:pt x="177" y="73"/>
                      <a:pt x="177" y="73"/>
                      <a:pt x="177" y="73"/>
                    </a:cubicBezTo>
                    <a:cubicBezTo>
                      <a:pt x="178" y="73"/>
                      <a:pt x="179" y="73"/>
                      <a:pt x="179" y="71"/>
                    </a:cubicBezTo>
                    <a:close/>
                    <a:moveTo>
                      <a:pt x="135" y="32"/>
                    </a:moveTo>
                    <a:cubicBezTo>
                      <a:pt x="139" y="33"/>
                      <a:pt x="142" y="33"/>
                      <a:pt x="146" y="33"/>
                    </a:cubicBezTo>
                    <a:cubicBezTo>
                      <a:pt x="147" y="34"/>
                      <a:pt x="149" y="33"/>
                      <a:pt x="149" y="32"/>
                    </a:cubicBezTo>
                    <a:cubicBezTo>
                      <a:pt x="150" y="32"/>
                      <a:pt x="151" y="32"/>
                      <a:pt x="152" y="31"/>
                    </a:cubicBezTo>
                    <a:cubicBezTo>
                      <a:pt x="154" y="31"/>
                      <a:pt x="157" y="30"/>
                      <a:pt x="160" y="30"/>
                    </a:cubicBezTo>
                    <a:cubicBezTo>
                      <a:pt x="161" y="30"/>
                      <a:pt x="163" y="30"/>
                      <a:pt x="164" y="30"/>
                    </a:cubicBezTo>
                    <a:cubicBezTo>
                      <a:pt x="168" y="31"/>
                      <a:pt x="171" y="31"/>
                      <a:pt x="175" y="32"/>
                    </a:cubicBezTo>
                    <a:cubicBezTo>
                      <a:pt x="175" y="32"/>
                      <a:pt x="176" y="32"/>
                      <a:pt x="176" y="33"/>
                    </a:cubicBezTo>
                    <a:cubicBezTo>
                      <a:pt x="175" y="33"/>
                      <a:pt x="173" y="33"/>
                      <a:pt x="172" y="33"/>
                    </a:cubicBezTo>
                    <a:cubicBezTo>
                      <a:pt x="171" y="33"/>
                      <a:pt x="170" y="33"/>
                      <a:pt x="169" y="34"/>
                    </a:cubicBezTo>
                    <a:cubicBezTo>
                      <a:pt x="168" y="34"/>
                      <a:pt x="167" y="35"/>
                      <a:pt x="167" y="37"/>
                    </a:cubicBezTo>
                    <a:cubicBezTo>
                      <a:pt x="167" y="39"/>
                      <a:pt x="165" y="41"/>
                      <a:pt x="164" y="41"/>
                    </a:cubicBezTo>
                    <a:cubicBezTo>
                      <a:pt x="162" y="42"/>
                      <a:pt x="160" y="42"/>
                      <a:pt x="158" y="43"/>
                    </a:cubicBezTo>
                    <a:cubicBezTo>
                      <a:pt x="157" y="44"/>
                      <a:pt x="157" y="44"/>
                      <a:pt x="158" y="45"/>
                    </a:cubicBezTo>
                    <a:cubicBezTo>
                      <a:pt x="159" y="45"/>
                      <a:pt x="161" y="46"/>
                      <a:pt x="162" y="47"/>
                    </a:cubicBezTo>
                    <a:cubicBezTo>
                      <a:pt x="160" y="48"/>
                      <a:pt x="160" y="48"/>
                      <a:pt x="155" y="46"/>
                    </a:cubicBezTo>
                    <a:cubicBezTo>
                      <a:pt x="156" y="47"/>
                      <a:pt x="157" y="48"/>
                      <a:pt x="157" y="49"/>
                    </a:cubicBezTo>
                    <a:cubicBezTo>
                      <a:pt x="154" y="50"/>
                      <a:pt x="151" y="51"/>
                      <a:pt x="148" y="51"/>
                    </a:cubicBezTo>
                    <a:cubicBezTo>
                      <a:pt x="145" y="52"/>
                      <a:pt x="143" y="53"/>
                      <a:pt x="141" y="55"/>
                    </a:cubicBezTo>
                    <a:cubicBezTo>
                      <a:pt x="138" y="57"/>
                      <a:pt x="136" y="57"/>
                      <a:pt x="133" y="58"/>
                    </a:cubicBezTo>
                    <a:cubicBezTo>
                      <a:pt x="132" y="58"/>
                      <a:pt x="131" y="58"/>
                      <a:pt x="131" y="60"/>
                    </a:cubicBezTo>
                    <a:cubicBezTo>
                      <a:pt x="131" y="61"/>
                      <a:pt x="130" y="61"/>
                      <a:pt x="129" y="62"/>
                    </a:cubicBezTo>
                    <a:cubicBezTo>
                      <a:pt x="129" y="63"/>
                      <a:pt x="128" y="63"/>
                      <a:pt x="127" y="64"/>
                    </a:cubicBezTo>
                    <a:cubicBezTo>
                      <a:pt x="125" y="65"/>
                      <a:pt x="122" y="65"/>
                      <a:pt x="120" y="63"/>
                    </a:cubicBezTo>
                    <a:cubicBezTo>
                      <a:pt x="120" y="62"/>
                      <a:pt x="119" y="61"/>
                      <a:pt x="119" y="60"/>
                    </a:cubicBezTo>
                    <a:cubicBezTo>
                      <a:pt x="119" y="59"/>
                      <a:pt x="119" y="58"/>
                      <a:pt x="119" y="57"/>
                    </a:cubicBezTo>
                    <a:cubicBezTo>
                      <a:pt x="120" y="56"/>
                      <a:pt x="120" y="55"/>
                      <a:pt x="121" y="54"/>
                    </a:cubicBezTo>
                    <a:cubicBezTo>
                      <a:pt x="121" y="53"/>
                      <a:pt x="121" y="53"/>
                      <a:pt x="122" y="52"/>
                    </a:cubicBezTo>
                    <a:cubicBezTo>
                      <a:pt x="125" y="50"/>
                      <a:pt x="125" y="46"/>
                      <a:pt x="123" y="43"/>
                    </a:cubicBezTo>
                    <a:cubicBezTo>
                      <a:pt x="122" y="42"/>
                      <a:pt x="121" y="41"/>
                      <a:pt x="120" y="41"/>
                    </a:cubicBezTo>
                    <a:cubicBezTo>
                      <a:pt x="118" y="39"/>
                      <a:pt x="115" y="39"/>
                      <a:pt x="113" y="38"/>
                    </a:cubicBezTo>
                    <a:cubicBezTo>
                      <a:pt x="112" y="38"/>
                      <a:pt x="111" y="38"/>
                      <a:pt x="110" y="37"/>
                    </a:cubicBezTo>
                    <a:cubicBezTo>
                      <a:pt x="114" y="37"/>
                      <a:pt x="117" y="36"/>
                      <a:pt x="120" y="36"/>
                    </a:cubicBezTo>
                    <a:cubicBezTo>
                      <a:pt x="121" y="35"/>
                      <a:pt x="123" y="35"/>
                      <a:pt x="124" y="34"/>
                    </a:cubicBezTo>
                    <a:cubicBezTo>
                      <a:pt x="127" y="33"/>
                      <a:pt x="131" y="32"/>
                      <a:pt x="135" y="32"/>
                    </a:cubicBezTo>
                    <a:close/>
                    <a:moveTo>
                      <a:pt x="169" y="56"/>
                    </a:moveTo>
                    <a:cubicBezTo>
                      <a:pt x="169" y="56"/>
                      <a:pt x="168" y="57"/>
                      <a:pt x="168" y="58"/>
                    </a:cubicBezTo>
                    <a:cubicBezTo>
                      <a:pt x="166" y="58"/>
                      <a:pt x="165" y="59"/>
                      <a:pt x="164" y="60"/>
                    </a:cubicBezTo>
                    <a:cubicBezTo>
                      <a:pt x="162" y="60"/>
                      <a:pt x="161" y="60"/>
                      <a:pt x="160" y="59"/>
                    </a:cubicBezTo>
                    <a:cubicBezTo>
                      <a:pt x="159" y="58"/>
                      <a:pt x="159" y="58"/>
                      <a:pt x="158" y="58"/>
                    </a:cubicBezTo>
                    <a:cubicBezTo>
                      <a:pt x="158" y="58"/>
                      <a:pt x="158" y="57"/>
                      <a:pt x="158" y="57"/>
                    </a:cubicBezTo>
                    <a:cubicBezTo>
                      <a:pt x="159" y="57"/>
                      <a:pt x="159" y="57"/>
                      <a:pt x="160" y="56"/>
                    </a:cubicBezTo>
                    <a:cubicBezTo>
                      <a:pt x="162" y="56"/>
                      <a:pt x="164" y="55"/>
                      <a:pt x="166" y="55"/>
                    </a:cubicBezTo>
                    <a:cubicBezTo>
                      <a:pt x="167" y="54"/>
                      <a:pt x="168" y="54"/>
                      <a:pt x="169" y="56"/>
                    </a:cubicBezTo>
                    <a:close/>
                    <a:moveTo>
                      <a:pt x="92" y="37"/>
                    </a:moveTo>
                    <a:cubicBezTo>
                      <a:pt x="93" y="37"/>
                      <a:pt x="94" y="37"/>
                      <a:pt x="95" y="36"/>
                    </a:cubicBezTo>
                    <a:cubicBezTo>
                      <a:pt x="96" y="36"/>
                      <a:pt x="98" y="36"/>
                      <a:pt x="98" y="34"/>
                    </a:cubicBezTo>
                    <a:cubicBezTo>
                      <a:pt x="99" y="34"/>
                      <a:pt x="99" y="33"/>
                      <a:pt x="100" y="33"/>
                    </a:cubicBezTo>
                    <a:cubicBezTo>
                      <a:pt x="101" y="33"/>
                      <a:pt x="101" y="33"/>
                      <a:pt x="101" y="33"/>
                    </a:cubicBezTo>
                    <a:cubicBezTo>
                      <a:pt x="103" y="32"/>
                      <a:pt x="105" y="32"/>
                      <a:pt x="106" y="32"/>
                    </a:cubicBezTo>
                    <a:cubicBezTo>
                      <a:pt x="108" y="32"/>
                      <a:pt x="109" y="32"/>
                      <a:pt x="110" y="31"/>
                    </a:cubicBezTo>
                    <a:cubicBezTo>
                      <a:pt x="113" y="30"/>
                      <a:pt x="115" y="30"/>
                      <a:pt x="118" y="30"/>
                    </a:cubicBezTo>
                    <a:cubicBezTo>
                      <a:pt x="118" y="30"/>
                      <a:pt x="119" y="30"/>
                      <a:pt x="120" y="30"/>
                    </a:cubicBezTo>
                    <a:cubicBezTo>
                      <a:pt x="122" y="30"/>
                      <a:pt x="122" y="30"/>
                      <a:pt x="122" y="30"/>
                    </a:cubicBezTo>
                    <a:cubicBezTo>
                      <a:pt x="122" y="30"/>
                      <a:pt x="122" y="30"/>
                      <a:pt x="122" y="31"/>
                    </a:cubicBezTo>
                    <a:cubicBezTo>
                      <a:pt x="120" y="33"/>
                      <a:pt x="116" y="34"/>
                      <a:pt x="113" y="35"/>
                    </a:cubicBezTo>
                    <a:cubicBezTo>
                      <a:pt x="108" y="35"/>
                      <a:pt x="104" y="37"/>
                      <a:pt x="100" y="40"/>
                    </a:cubicBezTo>
                    <a:cubicBezTo>
                      <a:pt x="98" y="41"/>
                      <a:pt x="97" y="41"/>
                      <a:pt x="96" y="39"/>
                    </a:cubicBezTo>
                    <a:cubicBezTo>
                      <a:pt x="96" y="39"/>
                      <a:pt x="96" y="39"/>
                      <a:pt x="96" y="39"/>
                    </a:cubicBezTo>
                    <a:cubicBezTo>
                      <a:pt x="96" y="39"/>
                      <a:pt x="95" y="39"/>
                      <a:pt x="95" y="39"/>
                    </a:cubicBezTo>
                    <a:cubicBezTo>
                      <a:pt x="93" y="39"/>
                      <a:pt x="92" y="38"/>
                      <a:pt x="91" y="38"/>
                    </a:cubicBezTo>
                    <a:cubicBezTo>
                      <a:pt x="91" y="38"/>
                      <a:pt x="92" y="37"/>
                      <a:pt x="92" y="37"/>
                    </a:cubicBezTo>
                    <a:close/>
                    <a:moveTo>
                      <a:pt x="84" y="41"/>
                    </a:moveTo>
                    <a:cubicBezTo>
                      <a:pt x="84" y="41"/>
                      <a:pt x="84" y="41"/>
                      <a:pt x="84" y="41"/>
                    </a:cubicBezTo>
                    <a:cubicBezTo>
                      <a:pt x="85" y="39"/>
                      <a:pt x="86" y="39"/>
                      <a:pt x="88" y="40"/>
                    </a:cubicBezTo>
                    <a:cubicBezTo>
                      <a:pt x="90" y="41"/>
                      <a:pt x="92" y="41"/>
                      <a:pt x="95" y="40"/>
                    </a:cubicBezTo>
                    <a:cubicBezTo>
                      <a:pt x="95" y="40"/>
                      <a:pt x="95" y="40"/>
                      <a:pt x="95" y="40"/>
                    </a:cubicBezTo>
                    <a:cubicBezTo>
                      <a:pt x="95" y="41"/>
                      <a:pt x="94" y="41"/>
                      <a:pt x="94" y="42"/>
                    </a:cubicBezTo>
                    <a:cubicBezTo>
                      <a:pt x="94" y="42"/>
                      <a:pt x="92" y="42"/>
                      <a:pt x="91" y="42"/>
                    </a:cubicBezTo>
                    <a:cubicBezTo>
                      <a:pt x="90" y="43"/>
                      <a:pt x="90" y="43"/>
                      <a:pt x="90" y="44"/>
                    </a:cubicBezTo>
                    <a:cubicBezTo>
                      <a:pt x="90" y="44"/>
                      <a:pt x="90" y="44"/>
                      <a:pt x="91" y="45"/>
                    </a:cubicBezTo>
                    <a:cubicBezTo>
                      <a:pt x="92" y="45"/>
                      <a:pt x="92" y="45"/>
                      <a:pt x="92" y="45"/>
                    </a:cubicBezTo>
                    <a:cubicBezTo>
                      <a:pt x="103" y="48"/>
                      <a:pt x="103" y="48"/>
                      <a:pt x="103" y="48"/>
                    </a:cubicBezTo>
                    <a:cubicBezTo>
                      <a:pt x="103" y="48"/>
                      <a:pt x="103" y="48"/>
                      <a:pt x="104" y="49"/>
                    </a:cubicBezTo>
                    <a:cubicBezTo>
                      <a:pt x="103" y="49"/>
                      <a:pt x="103" y="50"/>
                      <a:pt x="103" y="50"/>
                    </a:cubicBezTo>
                    <a:cubicBezTo>
                      <a:pt x="103" y="53"/>
                      <a:pt x="103" y="54"/>
                      <a:pt x="106" y="54"/>
                    </a:cubicBezTo>
                    <a:cubicBezTo>
                      <a:pt x="106" y="56"/>
                      <a:pt x="106" y="56"/>
                      <a:pt x="105" y="57"/>
                    </a:cubicBezTo>
                    <a:cubicBezTo>
                      <a:pt x="103" y="57"/>
                      <a:pt x="101" y="58"/>
                      <a:pt x="99" y="58"/>
                    </a:cubicBezTo>
                    <a:cubicBezTo>
                      <a:pt x="98" y="59"/>
                      <a:pt x="97" y="59"/>
                      <a:pt x="97" y="60"/>
                    </a:cubicBezTo>
                    <a:cubicBezTo>
                      <a:pt x="97" y="60"/>
                      <a:pt x="97" y="61"/>
                      <a:pt x="97" y="61"/>
                    </a:cubicBezTo>
                    <a:cubicBezTo>
                      <a:pt x="95" y="62"/>
                      <a:pt x="93" y="62"/>
                      <a:pt x="92" y="61"/>
                    </a:cubicBezTo>
                    <a:cubicBezTo>
                      <a:pt x="90" y="60"/>
                      <a:pt x="91" y="58"/>
                      <a:pt x="92" y="57"/>
                    </a:cubicBezTo>
                    <a:cubicBezTo>
                      <a:pt x="92" y="57"/>
                      <a:pt x="93" y="56"/>
                      <a:pt x="93" y="56"/>
                    </a:cubicBezTo>
                    <a:cubicBezTo>
                      <a:pt x="94" y="56"/>
                      <a:pt x="95" y="56"/>
                      <a:pt x="97" y="56"/>
                    </a:cubicBezTo>
                    <a:cubicBezTo>
                      <a:pt x="97" y="56"/>
                      <a:pt x="98" y="55"/>
                      <a:pt x="98" y="55"/>
                    </a:cubicBezTo>
                    <a:cubicBezTo>
                      <a:pt x="98" y="54"/>
                      <a:pt x="98" y="54"/>
                      <a:pt x="97" y="53"/>
                    </a:cubicBezTo>
                    <a:cubicBezTo>
                      <a:pt x="95" y="51"/>
                      <a:pt x="92" y="50"/>
                      <a:pt x="89" y="49"/>
                    </a:cubicBezTo>
                    <a:cubicBezTo>
                      <a:pt x="88" y="49"/>
                      <a:pt x="87" y="49"/>
                      <a:pt x="86" y="49"/>
                    </a:cubicBezTo>
                    <a:cubicBezTo>
                      <a:pt x="84" y="49"/>
                      <a:pt x="82" y="49"/>
                      <a:pt x="80" y="49"/>
                    </a:cubicBezTo>
                    <a:cubicBezTo>
                      <a:pt x="79" y="49"/>
                      <a:pt x="78" y="49"/>
                      <a:pt x="78" y="47"/>
                    </a:cubicBezTo>
                    <a:cubicBezTo>
                      <a:pt x="77" y="46"/>
                      <a:pt x="78" y="45"/>
                      <a:pt x="79" y="45"/>
                    </a:cubicBezTo>
                    <a:cubicBezTo>
                      <a:pt x="79" y="45"/>
                      <a:pt x="80" y="45"/>
                      <a:pt x="80" y="45"/>
                    </a:cubicBezTo>
                    <a:cubicBezTo>
                      <a:pt x="81" y="45"/>
                      <a:pt x="83" y="45"/>
                      <a:pt x="84" y="44"/>
                    </a:cubicBezTo>
                    <a:cubicBezTo>
                      <a:pt x="85" y="44"/>
                      <a:pt x="86" y="44"/>
                      <a:pt x="86" y="43"/>
                    </a:cubicBezTo>
                    <a:cubicBezTo>
                      <a:pt x="86" y="42"/>
                      <a:pt x="85" y="41"/>
                      <a:pt x="84" y="41"/>
                    </a:cubicBezTo>
                    <a:close/>
                    <a:moveTo>
                      <a:pt x="103" y="84"/>
                    </a:moveTo>
                    <a:cubicBezTo>
                      <a:pt x="104" y="85"/>
                      <a:pt x="105" y="86"/>
                      <a:pt x="105" y="86"/>
                    </a:cubicBezTo>
                    <a:cubicBezTo>
                      <a:pt x="104" y="87"/>
                      <a:pt x="103" y="88"/>
                      <a:pt x="102" y="88"/>
                    </a:cubicBezTo>
                    <a:cubicBezTo>
                      <a:pt x="100" y="88"/>
                      <a:pt x="98" y="87"/>
                      <a:pt x="96" y="87"/>
                    </a:cubicBezTo>
                    <a:cubicBezTo>
                      <a:pt x="98" y="85"/>
                      <a:pt x="100" y="83"/>
                      <a:pt x="103" y="82"/>
                    </a:cubicBezTo>
                    <a:cubicBezTo>
                      <a:pt x="102" y="83"/>
                      <a:pt x="102" y="83"/>
                      <a:pt x="102" y="83"/>
                    </a:cubicBezTo>
                    <a:cubicBezTo>
                      <a:pt x="102" y="83"/>
                      <a:pt x="103" y="84"/>
                      <a:pt x="103" y="84"/>
                    </a:cubicBezTo>
                    <a:close/>
                    <a:moveTo>
                      <a:pt x="109" y="221"/>
                    </a:moveTo>
                    <a:cubicBezTo>
                      <a:pt x="107" y="222"/>
                      <a:pt x="106" y="223"/>
                      <a:pt x="104" y="224"/>
                    </a:cubicBezTo>
                    <a:cubicBezTo>
                      <a:pt x="103" y="226"/>
                      <a:pt x="103" y="227"/>
                      <a:pt x="103" y="228"/>
                    </a:cubicBezTo>
                    <a:cubicBezTo>
                      <a:pt x="102" y="231"/>
                      <a:pt x="102" y="234"/>
                      <a:pt x="101" y="236"/>
                    </a:cubicBezTo>
                    <a:cubicBezTo>
                      <a:pt x="100" y="237"/>
                      <a:pt x="98" y="238"/>
                      <a:pt x="97" y="240"/>
                    </a:cubicBezTo>
                    <a:cubicBezTo>
                      <a:pt x="96" y="242"/>
                      <a:pt x="92" y="243"/>
                      <a:pt x="90" y="241"/>
                    </a:cubicBezTo>
                    <a:cubicBezTo>
                      <a:pt x="89" y="243"/>
                      <a:pt x="91" y="244"/>
                      <a:pt x="91" y="245"/>
                    </a:cubicBezTo>
                    <a:cubicBezTo>
                      <a:pt x="92" y="247"/>
                      <a:pt x="92" y="247"/>
                      <a:pt x="91" y="248"/>
                    </a:cubicBezTo>
                    <a:cubicBezTo>
                      <a:pt x="89" y="249"/>
                      <a:pt x="87" y="251"/>
                      <a:pt x="86" y="252"/>
                    </a:cubicBezTo>
                    <a:cubicBezTo>
                      <a:pt x="85" y="253"/>
                      <a:pt x="84" y="255"/>
                      <a:pt x="85" y="256"/>
                    </a:cubicBezTo>
                    <a:cubicBezTo>
                      <a:pt x="85" y="258"/>
                      <a:pt x="85" y="259"/>
                      <a:pt x="84" y="260"/>
                    </a:cubicBezTo>
                    <a:cubicBezTo>
                      <a:pt x="84" y="261"/>
                      <a:pt x="84" y="262"/>
                      <a:pt x="84" y="262"/>
                    </a:cubicBezTo>
                    <a:cubicBezTo>
                      <a:pt x="84" y="264"/>
                      <a:pt x="85" y="265"/>
                      <a:pt x="85" y="266"/>
                    </a:cubicBezTo>
                    <a:cubicBezTo>
                      <a:pt x="85" y="268"/>
                      <a:pt x="85" y="271"/>
                      <a:pt x="85" y="273"/>
                    </a:cubicBezTo>
                    <a:cubicBezTo>
                      <a:pt x="85" y="274"/>
                      <a:pt x="86" y="274"/>
                      <a:pt x="87" y="274"/>
                    </a:cubicBezTo>
                    <a:cubicBezTo>
                      <a:pt x="87" y="275"/>
                      <a:pt x="88" y="275"/>
                      <a:pt x="88" y="275"/>
                    </a:cubicBezTo>
                    <a:cubicBezTo>
                      <a:pt x="88" y="277"/>
                      <a:pt x="89" y="278"/>
                      <a:pt x="90" y="279"/>
                    </a:cubicBezTo>
                    <a:cubicBezTo>
                      <a:pt x="88" y="280"/>
                      <a:pt x="86" y="280"/>
                      <a:pt x="85" y="279"/>
                    </a:cubicBezTo>
                    <a:cubicBezTo>
                      <a:pt x="85" y="279"/>
                      <a:pt x="85" y="279"/>
                      <a:pt x="85" y="279"/>
                    </a:cubicBezTo>
                    <a:cubicBezTo>
                      <a:pt x="84" y="277"/>
                      <a:pt x="83" y="276"/>
                      <a:pt x="81" y="275"/>
                    </a:cubicBezTo>
                    <a:cubicBezTo>
                      <a:pt x="78" y="274"/>
                      <a:pt x="76" y="272"/>
                      <a:pt x="75" y="270"/>
                    </a:cubicBezTo>
                    <a:cubicBezTo>
                      <a:pt x="73" y="267"/>
                      <a:pt x="72" y="264"/>
                      <a:pt x="73" y="261"/>
                    </a:cubicBezTo>
                    <a:cubicBezTo>
                      <a:pt x="73" y="259"/>
                      <a:pt x="72" y="256"/>
                      <a:pt x="70" y="256"/>
                    </a:cubicBezTo>
                    <a:cubicBezTo>
                      <a:pt x="69" y="256"/>
                      <a:pt x="69" y="255"/>
                      <a:pt x="69" y="254"/>
                    </a:cubicBezTo>
                    <a:cubicBezTo>
                      <a:pt x="69" y="252"/>
                      <a:pt x="69" y="250"/>
                      <a:pt x="68" y="247"/>
                    </a:cubicBezTo>
                    <a:cubicBezTo>
                      <a:pt x="68" y="243"/>
                      <a:pt x="67" y="238"/>
                      <a:pt x="67" y="234"/>
                    </a:cubicBezTo>
                    <a:cubicBezTo>
                      <a:pt x="67" y="230"/>
                      <a:pt x="67" y="227"/>
                      <a:pt x="67" y="223"/>
                    </a:cubicBezTo>
                    <a:cubicBezTo>
                      <a:pt x="67" y="221"/>
                      <a:pt x="67" y="220"/>
                      <a:pt x="67" y="218"/>
                    </a:cubicBezTo>
                    <a:cubicBezTo>
                      <a:pt x="67" y="214"/>
                      <a:pt x="64" y="211"/>
                      <a:pt x="60" y="209"/>
                    </a:cubicBezTo>
                    <a:cubicBezTo>
                      <a:pt x="58" y="209"/>
                      <a:pt x="56" y="207"/>
                      <a:pt x="56" y="205"/>
                    </a:cubicBezTo>
                    <a:cubicBezTo>
                      <a:pt x="56" y="203"/>
                      <a:pt x="55" y="201"/>
                      <a:pt x="54" y="200"/>
                    </a:cubicBezTo>
                    <a:cubicBezTo>
                      <a:pt x="51" y="199"/>
                      <a:pt x="50" y="197"/>
                      <a:pt x="49" y="194"/>
                    </a:cubicBezTo>
                    <a:cubicBezTo>
                      <a:pt x="48" y="194"/>
                      <a:pt x="48" y="193"/>
                      <a:pt x="47" y="192"/>
                    </a:cubicBezTo>
                    <a:cubicBezTo>
                      <a:pt x="46" y="191"/>
                      <a:pt x="46" y="189"/>
                      <a:pt x="46" y="188"/>
                    </a:cubicBezTo>
                    <a:cubicBezTo>
                      <a:pt x="46" y="187"/>
                      <a:pt x="46" y="185"/>
                      <a:pt x="46" y="184"/>
                    </a:cubicBezTo>
                    <a:cubicBezTo>
                      <a:pt x="46" y="184"/>
                      <a:pt x="45" y="183"/>
                      <a:pt x="45" y="182"/>
                    </a:cubicBezTo>
                    <a:cubicBezTo>
                      <a:pt x="46" y="180"/>
                      <a:pt x="47" y="178"/>
                      <a:pt x="48" y="176"/>
                    </a:cubicBezTo>
                    <a:cubicBezTo>
                      <a:pt x="49" y="174"/>
                      <a:pt x="50" y="171"/>
                      <a:pt x="51" y="169"/>
                    </a:cubicBezTo>
                    <a:cubicBezTo>
                      <a:pt x="52" y="167"/>
                      <a:pt x="51" y="164"/>
                      <a:pt x="49" y="162"/>
                    </a:cubicBezTo>
                    <a:cubicBezTo>
                      <a:pt x="48" y="162"/>
                      <a:pt x="48" y="162"/>
                      <a:pt x="47" y="162"/>
                    </a:cubicBezTo>
                    <a:cubicBezTo>
                      <a:pt x="45" y="163"/>
                      <a:pt x="43" y="163"/>
                      <a:pt x="42" y="162"/>
                    </a:cubicBezTo>
                    <a:cubicBezTo>
                      <a:pt x="39" y="160"/>
                      <a:pt x="37" y="158"/>
                      <a:pt x="35" y="155"/>
                    </a:cubicBezTo>
                    <a:cubicBezTo>
                      <a:pt x="35" y="154"/>
                      <a:pt x="35" y="154"/>
                      <a:pt x="34" y="154"/>
                    </a:cubicBezTo>
                    <a:cubicBezTo>
                      <a:pt x="33" y="153"/>
                      <a:pt x="33" y="153"/>
                      <a:pt x="32" y="153"/>
                    </a:cubicBezTo>
                    <a:cubicBezTo>
                      <a:pt x="30" y="153"/>
                      <a:pt x="28" y="152"/>
                      <a:pt x="27" y="151"/>
                    </a:cubicBezTo>
                    <a:cubicBezTo>
                      <a:pt x="25" y="149"/>
                      <a:pt x="23" y="148"/>
                      <a:pt x="20" y="148"/>
                    </a:cubicBezTo>
                    <a:cubicBezTo>
                      <a:pt x="20" y="148"/>
                      <a:pt x="20" y="148"/>
                      <a:pt x="19" y="148"/>
                    </a:cubicBezTo>
                    <a:cubicBezTo>
                      <a:pt x="15" y="147"/>
                      <a:pt x="11" y="145"/>
                      <a:pt x="7" y="141"/>
                    </a:cubicBezTo>
                    <a:cubicBezTo>
                      <a:pt x="6" y="140"/>
                      <a:pt x="6" y="138"/>
                      <a:pt x="6" y="136"/>
                    </a:cubicBezTo>
                    <a:cubicBezTo>
                      <a:pt x="7" y="127"/>
                      <a:pt x="9" y="118"/>
                      <a:pt x="12" y="109"/>
                    </a:cubicBezTo>
                    <a:cubicBezTo>
                      <a:pt x="17" y="95"/>
                      <a:pt x="23" y="82"/>
                      <a:pt x="32" y="70"/>
                    </a:cubicBezTo>
                    <a:cubicBezTo>
                      <a:pt x="35" y="66"/>
                      <a:pt x="38" y="62"/>
                      <a:pt x="42" y="57"/>
                    </a:cubicBezTo>
                    <a:cubicBezTo>
                      <a:pt x="42" y="57"/>
                      <a:pt x="43" y="56"/>
                      <a:pt x="44" y="57"/>
                    </a:cubicBezTo>
                    <a:cubicBezTo>
                      <a:pt x="45" y="57"/>
                      <a:pt x="46" y="58"/>
                      <a:pt x="47" y="57"/>
                    </a:cubicBezTo>
                    <a:cubicBezTo>
                      <a:pt x="50" y="57"/>
                      <a:pt x="52" y="57"/>
                      <a:pt x="55" y="57"/>
                    </a:cubicBezTo>
                    <a:cubicBezTo>
                      <a:pt x="58" y="56"/>
                      <a:pt x="62" y="55"/>
                      <a:pt x="65" y="54"/>
                    </a:cubicBezTo>
                    <a:cubicBezTo>
                      <a:pt x="67" y="52"/>
                      <a:pt x="68" y="50"/>
                      <a:pt x="69" y="47"/>
                    </a:cubicBezTo>
                    <a:cubicBezTo>
                      <a:pt x="69" y="47"/>
                      <a:pt x="69" y="46"/>
                      <a:pt x="69" y="45"/>
                    </a:cubicBezTo>
                    <a:cubicBezTo>
                      <a:pt x="70" y="43"/>
                      <a:pt x="70" y="43"/>
                      <a:pt x="73" y="43"/>
                    </a:cubicBezTo>
                    <a:cubicBezTo>
                      <a:pt x="75" y="44"/>
                      <a:pt x="77" y="44"/>
                      <a:pt x="79" y="44"/>
                    </a:cubicBezTo>
                    <a:cubicBezTo>
                      <a:pt x="77" y="45"/>
                      <a:pt x="75" y="46"/>
                      <a:pt x="74" y="46"/>
                    </a:cubicBezTo>
                    <a:cubicBezTo>
                      <a:pt x="72" y="47"/>
                      <a:pt x="73" y="47"/>
                      <a:pt x="73" y="48"/>
                    </a:cubicBezTo>
                    <a:cubicBezTo>
                      <a:pt x="74" y="49"/>
                      <a:pt x="76" y="51"/>
                      <a:pt x="77" y="52"/>
                    </a:cubicBezTo>
                    <a:cubicBezTo>
                      <a:pt x="77" y="52"/>
                      <a:pt x="78" y="53"/>
                      <a:pt x="78" y="52"/>
                    </a:cubicBezTo>
                    <a:cubicBezTo>
                      <a:pt x="80" y="52"/>
                      <a:pt x="83" y="51"/>
                      <a:pt x="85" y="51"/>
                    </a:cubicBezTo>
                    <a:cubicBezTo>
                      <a:pt x="85" y="53"/>
                      <a:pt x="84" y="53"/>
                      <a:pt x="83" y="54"/>
                    </a:cubicBezTo>
                    <a:cubicBezTo>
                      <a:pt x="82" y="55"/>
                      <a:pt x="81" y="56"/>
                      <a:pt x="80" y="56"/>
                    </a:cubicBezTo>
                    <a:cubicBezTo>
                      <a:pt x="77" y="56"/>
                      <a:pt x="74" y="57"/>
                      <a:pt x="72" y="57"/>
                    </a:cubicBezTo>
                    <a:cubicBezTo>
                      <a:pt x="71" y="59"/>
                      <a:pt x="70" y="60"/>
                      <a:pt x="68" y="60"/>
                    </a:cubicBezTo>
                    <a:cubicBezTo>
                      <a:pt x="64" y="61"/>
                      <a:pt x="61" y="63"/>
                      <a:pt x="58" y="65"/>
                    </a:cubicBezTo>
                    <a:cubicBezTo>
                      <a:pt x="56" y="66"/>
                      <a:pt x="55" y="69"/>
                      <a:pt x="56" y="71"/>
                    </a:cubicBezTo>
                    <a:cubicBezTo>
                      <a:pt x="56" y="72"/>
                      <a:pt x="56" y="73"/>
                      <a:pt x="58" y="72"/>
                    </a:cubicBezTo>
                    <a:cubicBezTo>
                      <a:pt x="58" y="72"/>
                      <a:pt x="58" y="72"/>
                      <a:pt x="59" y="72"/>
                    </a:cubicBezTo>
                    <a:cubicBezTo>
                      <a:pt x="60" y="73"/>
                      <a:pt x="61" y="74"/>
                      <a:pt x="63" y="74"/>
                    </a:cubicBezTo>
                    <a:cubicBezTo>
                      <a:pt x="64" y="75"/>
                      <a:pt x="65" y="76"/>
                      <a:pt x="66" y="75"/>
                    </a:cubicBezTo>
                    <a:cubicBezTo>
                      <a:pt x="67" y="75"/>
                      <a:pt x="67" y="75"/>
                      <a:pt x="67" y="75"/>
                    </a:cubicBezTo>
                    <a:cubicBezTo>
                      <a:pt x="67" y="78"/>
                      <a:pt x="67" y="80"/>
                      <a:pt x="66" y="82"/>
                    </a:cubicBezTo>
                    <a:cubicBezTo>
                      <a:pt x="68" y="82"/>
                      <a:pt x="69" y="81"/>
                      <a:pt x="70" y="80"/>
                    </a:cubicBezTo>
                    <a:cubicBezTo>
                      <a:pt x="73" y="76"/>
                      <a:pt x="75" y="72"/>
                      <a:pt x="78" y="69"/>
                    </a:cubicBezTo>
                    <a:cubicBezTo>
                      <a:pt x="79" y="68"/>
                      <a:pt x="79" y="68"/>
                      <a:pt x="79" y="67"/>
                    </a:cubicBezTo>
                    <a:cubicBezTo>
                      <a:pt x="79" y="67"/>
                      <a:pt x="79" y="67"/>
                      <a:pt x="79" y="67"/>
                    </a:cubicBezTo>
                    <a:cubicBezTo>
                      <a:pt x="81" y="64"/>
                      <a:pt x="84" y="63"/>
                      <a:pt x="87" y="63"/>
                    </a:cubicBezTo>
                    <a:cubicBezTo>
                      <a:pt x="89" y="64"/>
                      <a:pt x="90" y="64"/>
                      <a:pt x="90" y="66"/>
                    </a:cubicBezTo>
                    <a:cubicBezTo>
                      <a:pt x="90" y="67"/>
                      <a:pt x="91" y="67"/>
                      <a:pt x="92" y="67"/>
                    </a:cubicBezTo>
                    <a:cubicBezTo>
                      <a:pt x="94" y="67"/>
                      <a:pt x="96" y="67"/>
                      <a:pt x="99" y="66"/>
                    </a:cubicBezTo>
                    <a:cubicBezTo>
                      <a:pt x="99" y="66"/>
                      <a:pt x="99" y="66"/>
                      <a:pt x="99" y="67"/>
                    </a:cubicBezTo>
                    <a:cubicBezTo>
                      <a:pt x="99" y="67"/>
                      <a:pt x="99" y="68"/>
                      <a:pt x="99" y="68"/>
                    </a:cubicBezTo>
                    <a:cubicBezTo>
                      <a:pt x="98" y="72"/>
                      <a:pt x="100" y="76"/>
                      <a:pt x="103" y="77"/>
                    </a:cubicBezTo>
                    <a:cubicBezTo>
                      <a:pt x="104" y="78"/>
                      <a:pt x="104" y="78"/>
                      <a:pt x="104" y="78"/>
                    </a:cubicBezTo>
                    <a:cubicBezTo>
                      <a:pt x="101" y="80"/>
                      <a:pt x="98" y="82"/>
                      <a:pt x="94" y="82"/>
                    </a:cubicBezTo>
                    <a:cubicBezTo>
                      <a:pt x="92" y="82"/>
                      <a:pt x="89" y="82"/>
                      <a:pt x="87" y="84"/>
                    </a:cubicBezTo>
                    <a:cubicBezTo>
                      <a:pt x="85" y="85"/>
                      <a:pt x="83" y="85"/>
                      <a:pt x="81" y="86"/>
                    </a:cubicBezTo>
                    <a:cubicBezTo>
                      <a:pt x="81" y="86"/>
                      <a:pt x="80" y="87"/>
                      <a:pt x="80" y="87"/>
                    </a:cubicBezTo>
                    <a:cubicBezTo>
                      <a:pt x="80" y="88"/>
                      <a:pt x="80" y="88"/>
                      <a:pt x="80" y="88"/>
                    </a:cubicBezTo>
                    <a:cubicBezTo>
                      <a:pt x="87" y="87"/>
                      <a:pt x="87" y="87"/>
                      <a:pt x="87" y="87"/>
                    </a:cubicBezTo>
                    <a:cubicBezTo>
                      <a:pt x="87" y="89"/>
                      <a:pt x="87" y="90"/>
                      <a:pt x="89" y="90"/>
                    </a:cubicBezTo>
                    <a:cubicBezTo>
                      <a:pt x="90" y="90"/>
                      <a:pt x="90" y="91"/>
                      <a:pt x="91" y="92"/>
                    </a:cubicBezTo>
                    <a:cubicBezTo>
                      <a:pt x="88" y="93"/>
                      <a:pt x="86" y="96"/>
                      <a:pt x="82" y="95"/>
                    </a:cubicBezTo>
                    <a:cubicBezTo>
                      <a:pt x="86" y="92"/>
                      <a:pt x="86" y="92"/>
                      <a:pt x="86" y="92"/>
                    </a:cubicBezTo>
                    <a:cubicBezTo>
                      <a:pt x="84" y="91"/>
                      <a:pt x="84" y="90"/>
                      <a:pt x="82" y="92"/>
                    </a:cubicBezTo>
                    <a:cubicBezTo>
                      <a:pt x="80" y="93"/>
                      <a:pt x="78" y="94"/>
                      <a:pt x="76" y="96"/>
                    </a:cubicBezTo>
                    <a:cubicBezTo>
                      <a:pt x="76" y="96"/>
                      <a:pt x="75" y="97"/>
                      <a:pt x="75" y="97"/>
                    </a:cubicBezTo>
                    <a:cubicBezTo>
                      <a:pt x="72" y="97"/>
                      <a:pt x="70" y="100"/>
                      <a:pt x="68" y="102"/>
                    </a:cubicBezTo>
                    <a:cubicBezTo>
                      <a:pt x="68" y="102"/>
                      <a:pt x="68" y="102"/>
                      <a:pt x="68" y="102"/>
                    </a:cubicBezTo>
                    <a:cubicBezTo>
                      <a:pt x="67" y="104"/>
                      <a:pt x="65" y="104"/>
                      <a:pt x="64" y="104"/>
                    </a:cubicBezTo>
                    <a:cubicBezTo>
                      <a:pt x="63" y="104"/>
                      <a:pt x="63" y="105"/>
                      <a:pt x="62" y="105"/>
                    </a:cubicBezTo>
                    <a:cubicBezTo>
                      <a:pt x="62" y="105"/>
                      <a:pt x="61" y="106"/>
                      <a:pt x="61" y="107"/>
                    </a:cubicBezTo>
                    <a:cubicBezTo>
                      <a:pt x="62" y="110"/>
                      <a:pt x="60" y="112"/>
                      <a:pt x="58" y="113"/>
                    </a:cubicBezTo>
                    <a:cubicBezTo>
                      <a:pt x="55" y="115"/>
                      <a:pt x="53" y="116"/>
                      <a:pt x="51" y="117"/>
                    </a:cubicBezTo>
                    <a:cubicBezTo>
                      <a:pt x="50" y="119"/>
                      <a:pt x="49" y="122"/>
                      <a:pt x="50" y="124"/>
                    </a:cubicBezTo>
                    <a:cubicBezTo>
                      <a:pt x="51" y="126"/>
                      <a:pt x="51" y="128"/>
                      <a:pt x="50" y="129"/>
                    </a:cubicBezTo>
                    <a:cubicBezTo>
                      <a:pt x="50" y="130"/>
                      <a:pt x="49" y="130"/>
                      <a:pt x="48" y="130"/>
                    </a:cubicBezTo>
                    <a:cubicBezTo>
                      <a:pt x="48" y="130"/>
                      <a:pt x="47" y="129"/>
                      <a:pt x="47" y="129"/>
                    </a:cubicBezTo>
                    <a:cubicBezTo>
                      <a:pt x="47" y="127"/>
                      <a:pt x="46" y="125"/>
                      <a:pt x="46" y="123"/>
                    </a:cubicBezTo>
                    <a:cubicBezTo>
                      <a:pt x="46" y="122"/>
                      <a:pt x="45" y="121"/>
                      <a:pt x="45" y="121"/>
                    </a:cubicBezTo>
                    <a:cubicBezTo>
                      <a:pt x="44" y="121"/>
                      <a:pt x="44" y="121"/>
                      <a:pt x="44" y="121"/>
                    </a:cubicBezTo>
                    <a:cubicBezTo>
                      <a:pt x="44" y="122"/>
                      <a:pt x="44" y="122"/>
                      <a:pt x="44" y="123"/>
                    </a:cubicBezTo>
                    <a:cubicBezTo>
                      <a:pt x="44" y="123"/>
                      <a:pt x="44" y="123"/>
                      <a:pt x="44" y="123"/>
                    </a:cubicBezTo>
                    <a:cubicBezTo>
                      <a:pt x="44" y="123"/>
                      <a:pt x="43" y="122"/>
                      <a:pt x="42" y="122"/>
                    </a:cubicBezTo>
                    <a:cubicBezTo>
                      <a:pt x="42" y="121"/>
                      <a:pt x="41" y="120"/>
                      <a:pt x="40" y="120"/>
                    </a:cubicBezTo>
                    <a:cubicBezTo>
                      <a:pt x="39" y="119"/>
                      <a:pt x="38" y="120"/>
                      <a:pt x="37" y="121"/>
                    </a:cubicBezTo>
                    <a:cubicBezTo>
                      <a:pt x="36" y="122"/>
                      <a:pt x="35" y="123"/>
                      <a:pt x="34" y="124"/>
                    </a:cubicBezTo>
                    <a:cubicBezTo>
                      <a:pt x="33" y="123"/>
                      <a:pt x="32" y="122"/>
                      <a:pt x="32" y="122"/>
                    </a:cubicBezTo>
                    <a:cubicBezTo>
                      <a:pt x="31" y="121"/>
                      <a:pt x="31" y="121"/>
                      <a:pt x="30" y="121"/>
                    </a:cubicBezTo>
                    <a:cubicBezTo>
                      <a:pt x="28" y="121"/>
                      <a:pt x="26" y="122"/>
                      <a:pt x="25" y="124"/>
                    </a:cubicBezTo>
                    <a:cubicBezTo>
                      <a:pt x="24" y="126"/>
                      <a:pt x="22" y="127"/>
                      <a:pt x="21" y="128"/>
                    </a:cubicBezTo>
                    <a:cubicBezTo>
                      <a:pt x="19" y="129"/>
                      <a:pt x="19" y="131"/>
                      <a:pt x="20" y="133"/>
                    </a:cubicBezTo>
                    <a:cubicBezTo>
                      <a:pt x="20" y="134"/>
                      <a:pt x="20" y="134"/>
                      <a:pt x="20" y="135"/>
                    </a:cubicBezTo>
                    <a:cubicBezTo>
                      <a:pt x="19" y="139"/>
                      <a:pt x="21" y="143"/>
                      <a:pt x="25" y="144"/>
                    </a:cubicBezTo>
                    <a:cubicBezTo>
                      <a:pt x="27" y="144"/>
                      <a:pt x="29" y="144"/>
                      <a:pt x="30" y="142"/>
                    </a:cubicBezTo>
                    <a:cubicBezTo>
                      <a:pt x="31" y="141"/>
                      <a:pt x="31" y="140"/>
                      <a:pt x="32" y="139"/>
                    </a:cubicBezTo>
                    <a:cubicBezTo>
                      <a:pt x="32" y="138"/>
                      <a:pt x="33" y="137"/>
                      <a:pt x="34" y="138"/>
                    </a:cubicBezTo>
                    <a:cubicBezTo>
                      <a:pt x="34" y="138"/>
                      <a:pt x="34" y="138"/>
                      <a:pt x="34" y="138"/>
                    </a:cubicBezTo>
                    <a:cubicBezTo>
                      <a:pt x="35" y="138"/>
                      <a:pt x="35" y="139"/>
                      <a:pt x="35" y="140"/>
                    </a:cubicBezTo>
                    <a:cubicBezTo>
                      <a:pt x="35" y="142"/>
                      <a:pt x="34" y="143"/>
                      <a:pt x="34" y="145"/>
                    </a:cubicBezTo>
                    <a:cubicBezTo>
                      <a:pt x="33" y="146"/>
                      <a:pt x="34" y="147"/>
                      <a:pt x="35" y="147"/>
                    </a:cubicBezTo>
                    <a:cubicBezTo>
                      <a:pt x="37" y="148"/>
                      <a:pt x="38" y="148"/>
                      <a:pt x="39" y="148"/>
                    </a:cubicBezTo>
                    <a:cubicBezTo>
                      <a:pt x="40" y="148"/>
                      <a:pt x="41" y="149"/>
                      <a:pt x="42" y="150"/>
                    </a:cubicBezTo>
                    <a:cubicBezTo>
                      <a:pt x="42" y="150"/>
                      <a:pt x="42" y="151"/>
                      <a:pt x="42" y="151"/>
                    </a:cubicBezTo>
                    <a:cubicBezTo>
                      <a:pt x="41" y="153"/>
                      <a:pt x="41" y="155"/>
                      <a:pt x="42" y="156"/>
                    </a:cubicBezTo>
                    <a:cubicBezTo>
                      <a:pt x="42" y="158"/>
                      <a:pt x="42" y="159"/>
                      <a:pt x="43" y="159"/>
                    </a:cubicBezTo>
                    <a:cubicBezTo>
                      <a:pt x="44" y="160"/>
                      <a:pt x="45" y="160"/>
                      <a:pt x="45" y="159"/>
                    </a:cubicBezTo>
                    <a:cubicBezTo>
                      <a:pt x="46" y="159"/>
                      <a:pt x="48" y="158"/>
                      <a:pt x="49" y="159"/>
                    </a:cubicBezTo>
                    <a:cubicBezTo>
                      <a:pt x="50" y="159"/>
                      <a:pt x="50" y="159"/>
                      <a:pt x="51" y="159"/>
                    </a:cubicBezTo>
                    <a:cubicBezTo>
                      <a:pt x="53" y="160"/>
                      <a:pt x="54" y="159"/>
                      <a:pt x="55" y="158"/>
                    </a:cubicBezTo>
                    <a:cubicBezTo>
                      <a:pt x="56" y="157"/>
                      <a:pt x="57" y="156"/>
                      <a:pt x="59" y="155"/>
                    </a:cubicBezTo>
                    <a:cubicBezTo>
                      <a:pt x="59" y="155"/>
                      <a:pt x="60" y="155"/>
                      <a:pt x="60" y="156"/>
                    </a:cubicBezTo>
                    <a:cubicBezTo>
                      <a:pt x="60" y="156"/>
                      <a:pt x="60" y="157"/>
                      <a:pt x="60" y="157"/>
                    </a:cubicBezTo>
                    <a:cubicBezTo>
                      <a:pt x="59" y="158"/>
                      <a:pt x="59" y="159"/>
                      <a:pt x="60" y="159"/>
                    </a:cubicBezTo>
                    <a:cubicBezTo>
                      <a:pt x="63" y="160"/>
                      <a:pt x="63" y="160"/>
                      <a:pt x="63" y="160"/>
                    </a:cubicBezTo>
                    <a:cubicBezTo>
                      <a:pt x="61" y="157"/>
                      <a:pt x="64" y="156"/>
                      <a:pt x="65" y="155"/>
                    </a:cubicBezTo>
                    <a:cubicBezTo>
                      <a:pt x="65" y="155"/>
                      <a:pt x="66" y="155"/>
                      <a:pt x="66" y="156"/>
                    </a:cubicBezTo>
                    <a:cubicBezTo>
                      <a:pt x="67" y="157"/>
                      <a:pt x="70" y="158"/>
                      <a:pt x="72" y="158"/>
                    </a:cubicBezTo>
                    <a:cubicBezTo>
                      <a:pt x="72" y="158"/>
                      <a:pt x="72" y="158"/>
                      <a:pt x="72" y="158"/>
                    </a:cubicBezTo>
                    <a:cubicBezTo>
                      <a:pt x="75" y="158"/>
                      <a:pt x="78" y="159"/>
                      <a:pt x="80" y="161"/>
                    </a:cubicBezTo>
                    <a:cubicBezTo>
                      <a:pt x="83" y="164"/>
                      <a:pt x="87" y="166"/>
                      <a:pt x="91" y="166"/>
                    </a:cubicBezTo>
                    <a:cubicBezTo>
                      <a:pt x="92" y="167"/>
                      <a:pt x="94" y="168"/>
                      <a:pt x="95" y="169"/>
                    </a:cubicBezTo>
                    <a:cubicBezTo>
                      <a:pt x="95" y="170"/>
                      <a:pt x="96" y="172"/>
                      <a:pt x="97" y="173"/>
                    </a:cubicBezTo>
                    <a:cubicBezTo>
                      <a:pt x="98" y="175"/>
                      <a:pt x="98" y="176"/>
                      <a:pt x="96" y="177"/>
                    </a:cubicBezTo>
                    <a:cubicBezTo>
                      <a:pt x="94" y="178"/>
                      <a:pt x="94" y="178"/>
                      <a:pt x="94" y="178"/>
                    </a:cubicBezTo>
                    <a:cubicBezTo>
                      <a:pt x="95" y="179"/>
                      <a:pt x="95" y="179"/>
                      <a:pt x="96" y="178"/>
                    </a:cubicBezTo>
                    <a:cubicBezTo>
                      <a:pt x="97" y="178"/>
                      <a:pt x="97" y="178"/>
                      <a:pt x="98" y="177"/>
                    </a:cubicBezTo>
                    <a:cubicBezTo>
                      <a:pt x="99" y="177"/>
                      <a:pt x="99" y="178"/>
                      <a:pt x="100" y="178"/>
                    </a:cubicBezTo>
                    <a:cubicBezTo>
                      <a:pt x="100" y="179"/>
                      <a:pt x="99" y="179"/>
                      <a:pt x="99" y="179"/>
                    </a:cubicBezTo>
                    <a:cubicBezTo>
                      <a:pt x="99" y="180"/>
                      <a:pt x="99" y="180"/>
                      <a:pt x="99" y="180"/>
                    </a:cubicBezTo>
                    <a:cubicBezTo>
                      <a:pt x="100" y="180"/>
                      <a:pt x="100" y="181"/>
                      <a:pt x="100" y="180"/>
                    </a:cubicBezTo>
                    <a:cubicBezTo>
                      <a:pt x="101" y="180"/>
                      <a:pt x="101" y="180"/>
                      <a:pt x="101" y="180"/>
                    </a:cubicBezTo>
                    <a:cubicBezTo>
                      <a:pt x="102" y="179"/>
                      <a:pt x="105" y="179"/>
                      <a:pt x="106" y="180"/>
                    </a:cubicBezTo>
                    <a:cubicBezTo>
                      <a:pt x="106" y="180"/>
                      <a:pt x="106" y="180"/>
                      <a:pt x="106" y="180"/>
                    </a:cubicBezTo>
                    <a:cubicBezTo>
                      <a:pt x="107" y="180"/>
                      <a:pt x="107" y="180"/>
                      <a:pt x="107" y="181"/>
                    </a:cubicBezTo>
                    <a:cubicBezTo>
                      <a:pt x="107" y="183"/>
                      <a:pt x="109" y="182"/>
                      <a:pt x="110" y="182"/>
                    </a:cubicBezTo>
                    <a:cubicBezTo>
                      <a:pt x="111" y="181"/>
                      <a:pt x="113" y="181"/>
                      <a:pt x="114" y="182"/>
                    </a:cubicBezTo>
                    <a:cubicBezTo>
                      <a:pt x="116" y="183"/>
                      <a:pt x="119" y="184"/>
                      <a:pt x="122" y="185"/>
                    </a:cubicBezTo>
                    <a:cubicBezTo>
                      <a:pt x="123" y="185"/>
                      <a:pt x="124" y="186"/>
                      <a:pt x="124" y="187"/>
                    </a:cubicBezTo>
                    <a:cubicBezTo>
                      <a:pt x="124" y="192"/>
                      <a:pt x="123" y="196"/>
                      <a:pt x="120" y="200"/>
                    </a:cubicBezTo>
                    <a:cubicBezTo>
                      <a:pt x="119" y="200"/>
                      <a:pt x="119" y="200"/>
                      <a:pt x="119" y="200"/>
                    </a:cubicBezTo>
                    <a:cubicBezTo>
                      <a:pt x="118" y="201"/>
                      <a:pt x="117" y="202"/>
                      <a:pt x="117" y="203"/>
                    </a:cubicBezTo>
                    <a:cubicBezTo>
                      <a:pt x="117" y="206"/>
                      <a:pt x="117" y="209"/>
                      <a:pt x="117" y="212"/>
                    </a:cubicBezTo>
                    <a:cubicBezTo>
                      <a:pt x="117" y="214"/>
                      <a:pt x="116" y="216"/>
                      <a:pt x="115" y="217"/>
                    </a:cubicBezTo>
                    <a:cubicBezTo>
                      <a:pt x="114" y="219"/>
                      <a:pt x="114" y="220"/>
                      <a:pt x="112" y="220"/>
                    </a:cubicBezTo>
                    <a:cubicBezTo>
                      <a:pt x="111" y="220"/>
                      <a:pt x="110" y="220"/>
                      <a:pt x="110" y="220"/>
                    </a:cubicBezTo>
                    <a:cubicBezTo>
                      <a:pt x="109" y="220"/>
                      <a:pt x="109" y="221"/>
                      <a:pt x="109" y="221"/>
                    </a:cubicBezTo>
                    <a:close/>
                    <a:moveTo>
                      <a:pt x="270" y="209"/>
                    </a:moveTo>
                    <a:cubicBezTo>
                      <a:pt x="268" y="212"/>
                      <a:pt x="268" y="215"/>
                      <a:pt x="267" y="218"/>
                    </a:cubicBezTo>
                    <a:cubicBezTo>
                      <a:pt x="266" y="219"/>
                      <a:pt x="266" y="220"/>
                      <a:pt x="265" y="221"/>
                    </a:cubicBezTo>
                    <a:cubicBezTo>
                      <a:pt x="264" y="223"/>
                      <a:pt x="264" y="223"/>
                      <a:pt x="261" y="223"/>
                    </a:cubicBezTo>
                    <a:cubicBezTo>
                      <a:pt x="258" y="222"/>
                      <a:pt x="257" y="219"/>
                      <a:pt x="258" y="217"/>
                    </a:cubicBezTo>
                    <a:cubicBezTo>
                      <a:pt x="259" y="216"/>
                      <a:pt x="259" y="215"/>
                      <a:pt x="260" y="214"/>
                    </a:cubicBezTo>
                    <a:cubicBezTo>
                      <a:pt x="260" y="212"/>
                      <a:pt x="260" y="211"/>
                      <a:pt x="260" y="210"/>
                    </a:cubicBezTo>
                    <a:cubicBezTo>
                      <a:pt x="260" y="208"/>
                      <a:pt x="261" y="206"/>
                      <a:pt x="263" y="205"/>
                    </a:cubicBezTo>
                    <a:cubicBezTo>
                      <a:pt x="263" y="205"/>
                      <a:pt x="263" y="205"/>
                      <a:pt x="264" y="205"/>
                    </a:cubicBezTo>
                    <a:cubicBezTo>
                      <a:pt x="265" y="203"/>
                      <a:pt x="267" y="202"/>
                      <a:pt x="268" y="200"/>
                    </a:cubicBezTo>
                    <a:cubicBezTo>
                      <a:pt x="269" y="200"/>
                      <a:pt x="269" y="199"/>
                      <a:pt x="269" y="198"/>
                    </a:cubicBezTo>
                    <a:cubicBezTo>
                      <a:pt x="270" y="202"/>
                      <a:pt x="271" y="205"/>
                      <a:pt x="270" y="209"/>
                    </a:cubicBezTo>
                    <a:close/>
                    <a:moveTo>
                      <a:pt x="299" y="130"/>
                    </a:moveTo>
                    <a:cubicBezTo>
                      <a:pt x="298" y="129"/>
                      <a:pt x="296" y="128"/>
                      <a:pt x="295" y="128"/>
                    </a:cubicBezTo>
                    <a:cubicBezTo>
                      <a:pt x="290" y="128"/>
                      <a:pt x="285" y="128"/>
                      <a:pt x="280" y="126"/>
                    </a:cubicBezTo>
                    <a:cubicBezTo>
                      <a:pt x="277" y="125"/>
                      <a:pt x="274" y="124"/>
                      <a:pt x="271" y="122"/>
                    </a:cubicBezTo>
                    <a:cubicBezTo>
                      <a:pt x="269" y="121"/>
                      <a:pt x="266" y="120"/>
                      <a:pt x="263" y="119"/>
                    </a:cubicBezTo>
                    <a:cubicBezTo>
                      <a:pt x="264" y="120"/>
                      <a:pt x="264" y="120"/>
                      <a:pt x="264" y="121"/>
                    </a:cubicBezTo>
                    <a:cubicBezTo>
                      <a:pt x="263" y="124"/>
                      <a:pt x="266" y="126"/>
                      <a:pt x="268" y="128"/>
                    </a:cubicBezTo>
                    <a:cubicBezTo>
                      <a:pt x="269" y="129"/>
                      <a:pt x="270" y="130"/>
                      <a:pt x="271" y="131"/>
                    </a:cubicBezTo>
                    <a:cubicBezTo>
                      <a:pt x="277" y="129"/>
                      <a:pt x="277" y="129"/>
                      <a:pt x="277" y="129"/>
                    </a:cubicBezTo>
                    <a:cubicBezTo>
                      <a:pt x="279" y="129"/>
                      <a:pt x="280" y="129"/>
                      <a:pt x="281" y="131"/>
                    </a:cubicBezTo>
                    <a:cubicBezTo>
                      <a:pt x="282" y="132"/>
                      <a:pt x="283" y="133"/>
                      <a:pt x="285" y="135"/>
                    </a:cubicBezTo>
                    <a:cubicBezTo>
                      <a:pt x="286" y="136"/>
                      <a:pt x="286" y="136"/>
                      <a:pt x="284" y="137"/>
                    </a:cubicBezTo>
                    <a:cubicBezTo>
                      <a:pt x="281" y="139"/>
                      <a:pt x="278" y="142"/>
                      <a:pt x="275" y="144"/>
                    </a:cubicBezTo>
                    <a:cubicBezTo>
                      <a:pt x="275" y="145"/>
                      <a:pt x="274" y="145"/>
                      <a:pt x="274" y="146"/>
                    </a:cubicBezTo>
                    <a:cubicBezTo>
                      <a:pt x="272" y="147"/>
                      <a:pt x="270" y="148"/>
                      <a:pt x="268" y="150"/>
                    </a:cubicBezTo>
                    <a:cubicBezTo>
                      <a:pt x="265" y="151"/>
                      <a:pt x="262" y="150"/>
                      <a:pt x="260" y="147"/>
                    </a:cubicBezTo>
                    <a:cubicBezTo>
                      <a:pt x="260" y="147"/>
                      <a:pt x="260" y="147"/>
                      <a:pt x="260" y="147"/>
                    </a:cubicBezTo>
                    <a:cubicBezTo>
                      <a:pt x="259" y="144"/>
                      <a:pt x="257" y="141"/>
                      <a:pt x="255" y="139"/>
                    </a:cubicBezTo>
                    <a:cubicBezTo>
                      <a:pt x="254" y="137"/>
                      <a:pt x="253" y="136"/>
                      <a:pt x="253" y="134"/>
                    </a:cubicBezTo>
                    <a:cubicBezTo>
                      <a:pt x="252" y="132"/>
                      <a:pt x="251" y="131"/>
                      <a:pt x="249" y="130"/>
                    </a:cubicBezTo>
                    <a:cubicBezTo>
                      <a:pt x="247" y="129"/>
                      <a:pt x="246" y="128"/>
                      <a:pt x="246" y="126"/>
                    </a:cubicBezTo>
                    <a:cubicBezTo>
                      <a:pt x="245" y="124"/>
                      <a:pt x="244" y="122"/>
                      <a:pt x="243" y="120"/>
                    </a:cubicBezTo>
                    <a:cubicBezTo>
                      <a:pt x="240" y="120"/>
                      <a:pt x="240" y="120"/>
                      <a:pt x="241" y="123"/>
                    </a:cubicBezTo>
                    <a:cubicBezTo>
                      <a:pt x="242" y="127"/>
                      <a:pt x="244" y="130"/>
                      <a:pt x="246" y="134"/>
                    </a:cubicBezTo>
                    <a:cubicBezTo>
                      <a:pt x="250" y="139"/>
                      <a:pt x="253" y="144"/>
                      <a:pt x="256" y="150"/>
                    </a:cubicBezTo>
                    <a:cubicBezTo>
                      <a:pt x="256" y="152"/>
                      <a:pt x="257" y="154"/>
                      <a:pt x="257" y="155"/>
                    </a:cubicBezTo>
                    <a:cubicBezTo>
                      <a:pt x="258" y="158"/>
                      <a:pt x="259" y="158"/>
                      <a:pt x="261" y="157"/>
                    </a:cubicBezTo>
                    <a:cubicBezTo>
                      <a:pt x="262" y="157"/>
                      <a:pt x="262" y="156"/>
                      <a:pt x="262" y="156"/>
                    </a:cubicBezTo>
                    <a:cubicBezTo>
                      <a:pt x="271" y="156"/>
                      <a:pt x="271" y="156"/>
                      <a:pt x="271" y="156"/>
                    </a:cubicBezTo>
                    <a:cubicBezTo>
                      <a:pt x="270" y="159"/>
                      <a:pt x="270" y="161"/>
                      <a:pt x="269" y="163"/>
                    </a:cubicBezTo>
                    <a:cubicBezTo>
                      <a:pt x="269" y="165"/>
                      <a:pt x="268" y="167"/>
                      <a:pt x="267" y="168"/>
                    </a:cubicBezTo>
                    <a:cubicBezTo>
                      <a:pt x="265" y="170"/>
                      <a:pt x="263" y="172"/>
                      <a:pt x="260" y="173"/>
                    </a:cubicBezTo>
                    <a:cubicBezTo>
                      <a:pt x="260" y="173"/>
                      <a:pt x="259" y="174"/>
                      <a:pt x="259" y="174"/>
                    </a:cubicBezTo>
                    <a:cubicBezTo>
                      <a:pt x="256" y="179"/>
                      <a:pt x="254" y="184"/>
                      <a:pt x="252" y="188"/>
                    </a:cubicBezTo>
                    <a:cubicBezTo>
                      <a:pt x="251" y="189"/>
                      <a:pt x="251" y="190"/>
                      <a:pt x="252" y="191"/>
                    </a:cubicBezTo>
                    <a:cubicBezTo>
                      <a:pt x="255" y="195"/>
                      <a:pt x="254" y="199"/>
                      <a:pt x="254" y="204"/>
                    </a:cubicBezTo>
                    <a:cubicBezTo>
                      <a:pt x="254" y="204"/>
                      <a:pt x="253" y="205"/>
                      <a:pt x="253" y="205"/>
                    </a:cubicBezTo>
                    <a:cubicBezTo>
                      <a:pt x="250" y="206"/>
                      <a:pt x="248" y="208"/>
                      <a:pt x="246" y="210"/>
                    </a:cubicBezTo>
                    <a:cubicBezTo>
                      <a:pt x="245" y="211"/>
                      <a:pt x="244" y="212"/>
                      <a:pt x="244" y="214"/>
                    </a:cubicBezTo>
                    <a:cubicBezTo>
                      <a:pt x="243" y="217"/>
                      <a:pt x="242" y="221"/>
                      <a:pt x="240" y="224"/>
                    </a:cubicBezTo>
                    <a:cubicBezTo>
                      <a:pt x="238" y="229"/>
                      <a:pt x="235" y="234"/>
                      <a:pt x="233" y="238"/>
                    </a:cubicBezTo>
                    <a:cubicBezTo>
                      <a:pt x="232" y="240"/>
                      <a:pt x="231" y="240"/>
                      <a:pt x="230" y="240"/>
                    </a:cubicBezTo>
                    <a:cubicBezTo>
                      <a:pt x="223" y="241"/>
                      <a:pt x="223" y="241"/>
                      <a:pt x="223" y="241"/>
                    </a:cubicBezTo>
                    <a:cubicBezTo>
                      <a:pt x="222" y="241"/>
                      <a:pt x="221" y="241"/>
                      <a:pt x="220" y="241"/>
                    </a:cubicBezTo>
                    <a:cubicBezTo>
                      <a:pt x="219" y="241"/>
                      <a:pt x="219" y="241"/>
                      <a:pt x="218" y="241"/>
                    </a:cubicBezTo>
                    <a:cubicBezTo>
                      <a:pt x="217" y="240"/>
                      <a:pt x="217" y="239"/>
                      <a:pt x="216" y="239"/>
                    </a:cubicBezTo>
                    <a:cubicBezTo>
                      <a:pt x="216" y="236"/>
                      <a:pt x="215" y="234"/>
                      <a:pt x="214" y="232"/>
                    </a:cubicBezTo>
                    <a:cubicBezTo>
                      <a:pt x="214" y="231"/>
                      <a:pt x="213" y="230"/>
                      <a:pt x="212" y="230"/>
                    </a:cubicBezTo>
                    <a:cubicBezTo>
                      <a:pt x="211" y="227"/>
                      <a:pt x="210" y="224"/>
                      <a:pt x="210" y="222"/>
                    </a:cubicBezTo>
                    <a:cubicBezTo>
                      <a:pt x="210" y="220"/>
                      <a:pt x="209" y="218"/>
                      <a:pt x="209" y="217"/>
                    </a:cubicBezTo>
                    <a:cubicBezTo>
                      <a:pt x="207" y="214"/>
                      <a:pt x="206" y="211"/>
                      <a:pt x="205" y="208"/>
                    </a:cubicBezTo>
                    <a:cubicBezTo>
                      <a:pt x="205" y="206"/>
                      <a:pt x="206" y="204"/>
                      <a:pt x="206" y="202"/>
                    </a:cubicBezTo>
                    <a:cubicBezTo>
                      <a:pt x="206" y="201"/>
                      <a:pt x="207" y="201"/>
                      <a:pt x="207" y="200"/>
                    </a:cubicBezTo>
                    <a:cubicBezTo>
                      <a:pt x="208" y="199"/>
                      <a:pt x="208" y="197"/>
                      <a:pt x="208" y="195"/>
                    </a:cubicBezTo>
                    <a:cubicBezTo>
                      <a:pt x="206" y="190"/>
                      <a:pt x="204" y="184"/>
                      <a:pt x="201" y="180"/>
                    </a:cubicBezTo>
                    <a:cubicBezTo>
                      <a:pt x="200" y="179"/>
                      <a:pt x="200" y="177"/>
                      <a:pt x="201" y="176"/>
                    </a:cubicBezTo>
                    <a:cubicBezTo>
                      <a:pt x="201" y="175"/>
                      <a:pt x="202" y="174"/>
                      <a:pt x="202" y="173"/>
                    </a:cubicBezTo>
                    <a:cubicBezTo>
                      <a:pt x="203" y="172"/>
                      <a:pt x="203" y="171"/>
                      <a:pt x="202" y="171"/>
                    </a:cubicBezTo>
                    <a:cubicBezTo>
                      <a:pt x="201" y="171"/>
                      <a:pt x="200" y="170"/>
                      <a:pt x="200" y="169"/>
                    </a:cubicBezTo>
                    <a:cubicBezTo>
                      <a:pt x="200" y="168"/>
                      <a:pt x="199" y="168"/>
                      <a:pt x="198" y="168"/>
                    </a:cubicBezTo>
                    <a:cubicBezTo>
                      <a:pt x="196" y="168"/>
                      <a:pt x="194" y="167"/>
                      <a:pt x="193" y="166"/>
                    </a:cubicBezTo>
                    <a:cubicBezTo>
                      <a:pt x="192" y="165"/>
                      <a:pt x="190" y="165"/>
                      <a:pt x="189" y="165"/>
                    </a:cubicBezTo>
                    <a:cubicBezTo>
                      <a:pt x="188" y="165"/>
                      <a:pt x="187" y="165"/>
                      <a:pt x="186" y="165"/>
                    </a:cubicBezTo>
                    <a:cubicBezTo>
                      <a:pt x="173" y="169"/>
                      <a:pt x="173" y="169"/>
                      <a:pt x="173" y="169"/>
                    </a:cubicBezTo>
                    <a:cubicBezTo>
                      <a:pt x="171" y="169"/>
                      <a:pt x="168" y="168"/>
                      <a:pt x="167" y="167"/>
                    </a:cubicBezTo>
                    <a:cubicBezTo>
                      <a:pt x="167" y="166"/>
                      <a:pt x="166" y="166"/>
                      <a:pt x="166" y="166"/>
                    </a:cubicBezTo>
                    <a:cubicBezTo>
                      <a:pt x="164" y="164"/>
                      <a:pt x="163" y="162"/>
                      <a:pt x="162" y="160"/>
                    </a:cubicBezTo>
                    <a:cubicBezTo>
                      <a:pt x="162" y="159"/>
                      <a:pt x="162" y="158"/>
                      <a:pt x="161" y="158"/>
                    </a:cubicBezTo>
                    <a:cubicBezTo>
                      <a:pt x="157" y="157"/>
                      <a:pt x="156" y="153"/>
                      <a:pt x="155" y="150"/>
                    </a:cubicBezTo>
                    <a:cubicBezTo>
                      <a:pt x="155" y="149"/>
                      <a:pt x="155" y="148"/>
                      <a:pt x="156" y="147"/>
                    </a:cubicBezTo>
                    <a:cubicBezTo>
                      <a:pt x="157" y="146"/>
                      <a:pt x="157" y="145"/>
                      <a:pt x="157" y="143"/>
                    </a:cubicBezTo>
                    <a:cubicBezTo>
                      <a:pt x="155" y="140"/>
                      <a:pt x="156" y="136"/>
                      <a:pt x="158" y="133"/>
                    </a:cubicBezTo>
                    <a:cubicBezTo>
                      <a:pt x="159" y="131"/>
                      <a:pt x="160" y="129"/>
                      <a:pt x="162" y="128"/>
                    </a:cubicBezTo>
                    <a:cubicBezTo>
                      <a:pt x="163" y="127"/>
                      <a:pt x="163" y="126"/>
                      <a:pt x="164" y="125"/>
                    </a:cubicBezTo>
                    <a:cubicBezTo>
                      <a:pt x="166" y="123"/>
                      <a:pt x="167" y="121"/>
                      <a:pt x="168" y="118"/>
                    </a:cubicBezTo>
                    <a:cubicBezTo>
                      <a:pt x="169" y="116"/>
                      <a:pt x="170" y="115"/>
                      <a:pt x="171" y="115"/>
                    </a:cubicBezTo>
                    <a:cubicBezTo>
                      <a:pt x="172" y="113"/>
                      <a:pt x="174" y="112"/>
                      <a:pt x="176" y="110"/>
                    </a:cubicBezTo>
                    <a:cubicBezTo>
                      <a:pt x="177" y="109"/>
                      <a:pt x="177" y="109"/>
                      <a:pt x="178" y="110"/>
                    </a:cubicBezTo>
                    <a:cubicBezTo>
                      <a:pt x="178" y="111"/>
                      <a:pt x="179" y="111"/>
                      <a:pt x="179" y="111"/>
                    </a:cubicBezTo>
                    <a:cubicBezTo>
                      <a:pt x="186" y="110"/>
                      <a:pt x="186" y="110"/>
                      <a:pt x="186" y="110"/>
                    </a:cubicBezTo>
                    <a:cubicBezTo>
                      <a:pt x="187" y="110"/>
                      <a:pt x="188" y="110"/>
                      <a:pt x="189" y="110"/>
                    </a:cubicBezTo>
                    <a:cubicBezTo>
                      <a:pt x="192" y="110"/>
                      <a:pt x="196" y="109"/>
                      <a:pt x="199" y="108"/>
                    </a:cubicBezTo>
                    <a:cubicBezTo>
                      <a:pt x="199" y="107"/>
                      <a:pt x="200" y="107"/>
                      <a:pt x="201" y="108"/>
                    </a:cubicBezTo>
                    <a:cubicBezTo>
                      <a:pt x="201" y="108"/>
                      <a:pt x="201" y="109"/>
                      <a:pt x="201" y="109"/>
                    </a:cubicBezTo>
                    <a:cubicBezTo>
                      <a:pt x="201" y="111"/>
                      <a:pt x="202" y="112"/>
                      <a:pt x="203" y="113"/>
                    </a:cubicBezTo>
                    <a:cubicBezTo>
                      <a:pt x="207" y="117"/>
                      <a:pt x="207" y="117"/>
                      <a:pt x="207" y="117"/>
                    </a:cubicBezTo>
                    <a:cubicBezTo>
                      <a:pt x="207" y="117"/>
                      <a:pt x="207" y="117"/>
                      <a:pt x="208" y="117"/>
                    </a:cubicBezTo>
                    <a:cubicBezTo>
                      <a:pt x="210" y="118"/>
                      <a:pt x="213" y="118"/>
                      <a:pt x="215" y="118"/>
                    </a:cubicBezTo>
                    <a:cubicBezTo>
                      <a:pt x="216" y="118"/>
                      <a:pt x="217" y="118"/>
                      <a:pt x="217" y="117"/>
                    </a:cubicBezTo>
                    <a:cubicBezTo>
                      <a:pt x="218" y="115"/>
                      <a:pt x="219" y="115"/>
                      <a:pt x="220" y="114"/>
                    </a:cubicBezTo>
                    <a:cubicBezTo>
                      <a:pt x="220" y="114"/>
                      <a:pt x="220" y="114"/>
                      <a:pt x="220" y="114"/>
                    </a:cubicBezTo>
                    <a:cubicBezTo>
                      <a:pt x="220" y="115"/>
                      <a:pt x="221" y="115"/>
                      <a:pt x="222" y="116"/>
                    </a:cubicBezTo>
                    <a:cubicBezTo>
                      <a:pt x="223" y="116"/>
                      <a:pt x="224" y="117"/>
                      <a:pt x="226" y="117"/>
                    </a:cubicBezTo>
                    <a:cubicBezTo>
                      <a:pt x="227" y="117"/>
                      <a:pt x="228" y="117"/>
                      <a:pt x="229" y="117"/>
                    </a:cubicBezTo>
                    <a:cubicBezTo>
                      <a:pt x="229" y="117"/>
                      <a:pt x="230" y="117"/>
                      <a:pt x="231" y="117"/>
                    </a:cubicBezTo>
                    <a:cubicBezTo>
                      <a:pt x="233" y="118"/>
                      <a:pt x="236" y="118"/>
                      <a:pt x="238" y="118"/>
                    </a:cubicBezTo>
                    <a:cubicBezTo>
                      <a:pt x="239" y="119"/>
                      <a:pt x="240" y="118"/>
                      <a:pt x="241" y="118"/>
                    </a:cubicBezTo>
                    <a:cubicBezTo>
                      <a:pt x="243" y="117"/>
                      <a:pt x="244" y="114"/>
                      <a:pt x="243" y="111"/>
                    </a:cubicBezTo>
                    <a:cubicBezTo>
                      <a:pt x="243" y="110"/>
                      <a:pt x="243" y="109"/>
                      <a:pt x="243" y="108"/>
                    </a:cubicBezTo>
                    <a:cubicBezTo>
                      <a:pt x="241" y="108"/>
                      <a:pt x="239" y="108"/>
                      <a:pt x="238" y="109"/>
                    </a:cubicBezTo>
                    <a:cubicBezTo>
                      <a:pt x="236" y="110"/>
                      <a:pt x="233" y="110"/>
                      <a:pt x="232" y="108"/>
                    </a:cubicBezTo>
                    <a:cubicBezTo>
                      <a:pt x="229" y="106"/>
                      <a:pt x="228" y="104"/>
                      <a:pt x="227" y="101"/>
                    </a:cubicBezTo>
                    <a:cubicBezTo>
                      <a:pt x="229" y="102"/>
                      <a:pt x="230" y="101"/>
                      <a:pt x="231" y="99"/>
                    </a:cubicBezTo>
                    <a:cubicBezTo>
                      <a:pt x="228" y="99"/>
                      <a:pt x="225" y="100"/>
                      <a:pt x="223" y="101"/>
                    </a:cubicBezTo>
                    <a:cubicBezTo>
                      <a:pt x="222" y="101"/>
                      <a:pt x="221" y="102"/>
                      <a:pt x="221" y="103"/>
                    </a:cubicBezTo>
                    <a:cubicBezTo>
                      <a:pt x="222" y="103"/>
                      <a:pt x="222" y="103"/>
                      <a:pt x="222" y="103"/>
                    </a:cubicBezTo>
                    <a:cubicBezTo>
                      <a:pt x="222" y="104"/>
                      <a:pt x="222" y="104"/>
                      <a:pt x="222" y="104"/>
                    </a:cubicBezTo>
                    <a:cubicBezTo>
                      <a:pt x="222" y="105"/>
                      <a:pt x="222" y="106"/>
                      <a:pt x="221" y="106"/>
                    </a:cubicBezTo>
                    <a:cubicBezTo>
                      <a:pt x="221" y="106"/>
                      <a:pt x="220" y="106"/>
                      <a:pt x="219" y="105"/>
                    </a:cubicBezTo>
                    <a:cubicBezTo>
                      <a:pt x="219" y="104"/>
                      <a:pt x="218" y="103"/>
                      <a:pt x="217" y="103"/>
                    </a:cubicBezTo>
                    <a:cubicBezTo>
                      <a:pt x="217" y="103"/>
                      <a:pt x="217" y="102"/>
                      <a:pt x="217" y="102"/>
                    </a:cubicBezTo>
                    <a:cubicBezTo>
                      <a:pt x="217" y="100"/>
                      <a:pt x="215" y="98"/>
                      <a:pt x="214" y="96"/>
                    </a:cubicBezTo>
                    <a:cubicBezTo>
                      <a:pt x="213" y="96"/>
                      <a:pt x="213" y="96"/>
                      <a:pt x="212" y="96"/>
                    </a:cubicBezTo>
                    <a:cubicBezTo>
                      <a:pt x="210" y="96"/>
                      <a:pt x="209" y="95"/>
                      <a:pt x="208" y="93"/>
                    </a:cubicBezTo>
                    <a:cubicBezTo>
                      <a:pt x="207" y="93"/>
                      <a:pt x="207" y="92"/>
                      <a:pt x="206" y="92"/>
                    </a:cubicBezTo>
                    <a:cubicBezTo>
                      <a:pt x="205" y="91"/>
                      <a:pt x="204" y="91"/>
                      <a:pt x="204" y="92"/>
                    </a:cubicBezTo>
                    <a:cubicBezTo>
                      <a:pt x="203" y="93"/>
                      <a:pt x="203" y="94"/>
                      <a:pt x="203" y="95"/>
                    </a:cubicBezTo>
                    <a:cubicBezTo>
                      <a:pt x="203" y="95"/>
                      <a:pt x="203" y="95"/>
                      <a:pt x="204" y="95"/>
                    </a:cubicBezTo>
                    <a:cubicBezTo>
                      <a:pt x="205" y="97"/>
                      <a:pt x="207" y="98"/>
                      <a:pt x="209" y="99"/>
                    </a:cubicBezTo>
                    <a:cubicBezTo>
                      <a:pt x="210" y="100"/>
                      <a:pt x="211" y="101"/>
                      <a:pt x="212" y="102"/>
                    </a:cubicBezTo>
                    <a:cubicBezTo>
                      <a:pt x="210" y="104"/>
                      <a:pt x="207" y="103"/>
                      <a:pt x="206" y="101"/>
                    </a:cubicBezTo>
                    <a:cubicBezTo>
                      <a:pt x="205" y="101"/>
                      <a:pt x="205" y="101"/>
                      <a:pt x="205" y="100"/>
                    </a:cubicBezTo>
                    <a:cubicBezTo>
                      <a:pt x="205" y="100"/>
                      <a:pt x="204" y="99"/>
                      <a:pt x="203" y="98"/>
                    </a:cubicBezTo>
                    <a:cubicBezTo>
                      <a:pt x="202" y="97"/>
                      <a:pt x="201" y="96"/>
                      <a:pt x="200" y="94"/>
                    </a:cubicBezTo>
                    <a:cubicBezTo>
                      <a:pt x="198" y="93"/>
                      <a:pt x="195" y="93"/>
                      <a:pt x="195" y="96"/>
                    </a:cubicBezTo>
                    <a:cubicBezTo>
                      <a:pt x="195" y="96"/>
                      <a:pt x="195" y="96"/>
                      <a:pt x="195" y="97"/>
                    </a:cubicBezTo>
                    <a:cubicBezTo>
                      <a:pt x="193" y="96"/>
                      <a:pt x="193" y="96"/>
                      <a:pt x="193" y="96"/>
                    </a:cubicBezTo>
                    <a:cubicBezTo>
                      <a:pt x="192" y="96"/>
                      <a:pt x="189" y="96"/>
                      <a:pt x="188" y="98"/>
                    </a:cubicBezTo>
                    <a:cubicBezTo>
                      <a:pt x="188" y="99"/>
                      <a:pt x="187" y="99"/>
                      <a:pt x="187" y="100"/>
                    </a:cubicBezTo>
                    <a:cubicBezTo>
                      <a:pt x="187" y="100"/>
                      <a:pt x="186" y="101"/>
                      <a:pt x="186" y="101"/>
                    </a:cubicBezTo>
                    <a:cubicBezTo>
                      <a:pt x="185" y="104"/>
                      <a:pt x="184" y="106"/>
                      <a:pt x="181" y="106"/>
                    </a:cubicBezTo>
                    <a:cubicBezTo>
                      <a:pt x="178" y="107"/>
                      <a:pt x="175" y="107"/>
                      <a:pt x="172" y="107"/>
                    </a:cubicBezTo>
                    <a:cubicBezTo>
                      <a:pt x="171" y="107"/>
                      <a:pt x="171" y="106"/>
                      <a:pt x="171" y="106"/>
                    </a:cubicBezTo>
                    <a:cubicBezTo>
                      <a:pt x="170" y="103"/>
                      <a:pt x="170" y="101"/>
                      <a:pt x="171" y="99"/>
                    </a:cubicBezTo>
                    <a:cubicBezTo>
                      <a:pt x="171" y="97"/>
                      <a:pt x="173" y="95"/>
                      <a:pt x="175" y="96"/>
                    </a:cubicBezTo>
                    <a:cubicBezTo>
                      <a:pt x="182" y="96"/>
                      <a:pt x="182" y="96"/>
                      <a:pt x="182" y="96"/>
                    </a:cubicBezTo>
                    <a:cubicBezTo>
                      <a:pt x="183" y="96"/>
                      <a:pt x="183" y="95"/>
                      <a:pt x="183" y="94"/>
                    </a:cubicBezTo>
                    <a:cubicBezTo>
                      <a:pt x="183" y="94"/>
                      <a:pt x="183" y="94"/>
                      <a:pt x="183" y="93"/>
                    </a:cubicBezTo>
                    <a:cubicBezTo>
                      <a:pt x="184" y="91"/>
                      <a:pt x="183" y="90"/>
                      <a:pt x="181" y="89"/>
                    </a:cubicBezTo>
                    <a:cubicBezTo>
                      <a:pt x="180" y="89"/>
                      <a:pt x="180" y="88"/>
                      <a:pt x="179" y="88"/>
                    </a:cubicBezTo>
                    <a:cubicBezTo>
                      <a:pt x="178" y="88"/>
                      <a:pt x="178" y="87"/>
                      <a:pt x="178" y="87"/>
                    </a:cubicBezTo>
                    <a:cubicBezTo>
                      <a:pt x="178" y="87"/>
                      <a:pt x="179" y="86"/>
                      <a:pt x="179" y="86"/>
                    </a:cubicBezTo>
                    <a:cubicBezTo>
                      <a:pt x="180" y="86"/>
                      <a:pt x="181" y="86"/>
                      <a:pt x="181" y="86"/>
                    </a:cubicBezTo>
                    <a:cubicBezTo>
                      <a:pt x="185" y="86"/>
                      <a:pt x="188" y="84"/>
                      <a:pt x="189" y="81"/>
                    </a:cubicBezTo>
                    <a:cubicBezTo>
                      <a:pt x="190" y="79"/>
                      <a:pt x="192" y="78"/>
                      <a:pt x="194" y="77"/>
                    </a:cubicBezTo>
                    <a:cubicBezTo>
                      <a:pt x="197" y="77"/>
                      <a:pt x="197" y="76"/>
                      <a:pt x="198" y="73"/>
                    </a:cubicBezTo>
                    <a:cubicBezTo>
                      <a:pt x="198" y="72"/>
                      <a:pt x="198" y="71"/>
                      <a:pt x="199" y="71"/>
                    </a:cubicBezTo>
                    <a:cubicBezTo>
                      <a:pt x="199" y="71"/>
                      <a:pt x="199" y="71"/>
                      <a:pt x="199" y="71"/>
                    </a:cubicBezTo>
                    <a:cubicBezTo>
                      <a:pt x="200" y="72"/>
                      <a:pt x="200" y="73"/>
                      <a:pt x="201" y="74"/>
                    </a:cubicBezTo>
                    <a:cubicBezTo>
                      <a:pt x="201" y="75"/>
                      <a:pt x="202" y="76"/>
                      <a:pt x="203" y="76"/>
                    </a:cubicBezTo>
                    <a:cubicBezTo>
                      <a:pt x="204" y="76"/>
                      <a:pt x="205" y="76"/>
                      <a:pt x="206" y="76"/>
                    </a:cubicBezTo>
                    <a:cubicBezTo>
                      <a:pt x="208" y="76"/>
                      <a:pt x="210" y="76"/>
                      <a:pt x="212" y="75"/>
                    </a:cubicBezTo>
                    <a:cubicBezTo>
                      <a:pt x="213" y="75"/>
                      <a:pt x="214" y="75"/>
                      <a:pt x="214" y="74"/>
                    </a:cubicBezTo>
                    <a:cubicBezTo>
                      <a:pt x="214" y="73"/>
                      <a:pt x="215" y="73"/>
                      <a:pt x="216" y="72"/>
                    </a:cubicBezTo>
                    <a:cubicBezTo>
                      <a:pt x="216" y="71"/>
                      <a:pt x="217" y="71"/>
                      <a:pt x="217" y="70"/>
                    </a:cubicBezTo>
                    <a:cubicBezTo>
                      <a:pt x="218" y="68"/>
                      <a:pt x="219" y="67"/>
                      <a:pt x="221" y="67"/>
                    </a:cubicBezTo>
                    <a:cubicBezTo>
                      <a:pt x="221" y="68"/>
                      <a:pt x="222" y="68"/>
                      <a:pt x="222" y="68"/>
                    </a:cubicBezTo>
                    <a:cubicBezTo>
                      <a:pt x="223" y="69"/>
                      <a:pt x="223" y="70"/>
                      <a:pt x="223" y="71"/>
                    </a:cubicBezTo>
                    <a:cubicBezTo>
                      <a:pt x="225" y="69"/>
                      <a:pt x="226" y="66"/>
                      <a:pt x="225" y="63"/>
                    </a:cubicBezTo>
                    <a:cubicBezTo>
                      <a:pt x="225" y="63"/>
                      <a:pt x="224" y="64"/>
                      <a:pt x="223" y="64"/>
                    </a:cubicBezTo>
                    <a:cubicBezTo>
                      <a:pt x="222" y="64"/>
                      <a:pt x="221" y="64"/>
                      <a:pt x="219" y="64"/>
                    </a:cubicBezTo>
                    <a:cubicBezTo>
                      <a:pt x="216" y="63"/>
                      <a:pt x="215" y="61"/>
                      <a:pt x="217" y="59"/>
                    </a:cubicBezTo>
                    <a:cubicBezTo>
                      <a:pt x="218" y="58"/>
                      <a:pt x="219" y="56"/>
                      <a:pt x="218" y="55"/>
                    </a:cubicBezTo>
                    <a:cubicBezTo>
                      <a:pt x="217" y="54"/>
                      <a:pt x="216" y="56"/>
                      <a:pt x="215" y="56"/>
                    </a:cubicBezTo>
                    <a:cubicBezTo>
                      <a:pt x="213" y="58"/>
                      <a:pt x="211" y="61"/>
                      <a:pt x="210" y="63"/>
                    </a:cubicBezTo>
                    <a:cubicBezTo>
                      <a:pt x="210" y="66"/>
                      <a:pt x="209" y="68"/>
                      <a:pt x="208" y="70"/>
                    </a:cubicBezTo>
                    <a:cubicBezTo>
                      <a:pt x="207" y="71"/>
                      <a:pt x="205" y="71"/>
                      <a:pt x="204" y="71"/>
                    </a:cubicBezTo>
                    <a:cubicBezTo>
                      <a:pt x="204" y="71"/>
                      <a:pt x="203" y="70"/>
                      <a:pt x="203" y="70"/>
                    </a:cubicBezTo>
                    <a:cubicBezTo>
                      <a:pt x="202" y="69"/>
                      <a:pt x="202" y="68"/>
                      <a:pt x="201" y="68"/>
                    </a:cubicBezTo>
                    <a:cubicBezTo>
                      <a:pt x="201" y="68"/>
                      <a:pt x="201" y="68"/>
                      <a:pt x="201" y="68"/>
                    </a:cubicBezTo>
                    <a:cubicBezTo>
                      <a:pt x="194" y="69"/>
                      <a:pt x="194" y="69"/>
                      <a:pt x="194" y="69"/>
                    </a:cubicBezTo>
                    <a:cubicBezTo>
                      <a:pt x="194" y="68"/>
                      <a:pt x="194" y="68"/>
                      <a:pt x="194" y="68"/>
                    </a:cubicBezTo>
                    <a:cubicBezTo>
                      <a:pt x="193" y="62"/>
                      <a:pt x="192" y="63"/>
                      <a:pt x="197" y="61"/>
                    </a:cubicBezTo>
                    <a:cubicBezTo>
                      <a:pt x="199" y="60"/>
                      <a:pt x="200" y="59"/>
                      <a:pt x="201" y="58"/>
                    </a:cubicBezTo>
                    <a:cubicBezTo>
                      <a:pt x="205" y="55"/>
                      <a:pt x="205" y="55"/>
                      <a:pt x="205" y="55"/>
                    </a:cubicBezTo>
                    <a:cubicBezTo>
                      <a:pt x="205" y="55"/>
                      <a:pt x="205" y="55"/>
                      <a:pt x="205" y="54"/>
                    </a:cubicBezTo>
                    <a:cubicBezTo>
                      <a:pt x="209" y="50"/>
                      <a:pt x="214" y="49"/>
                      <a:pt x="219" y="48"/>
                    </a:cubicBezTo>
                    <a:cubicBezTo>
                      <a:pt x="223" y="48"/>
                      <a:pt x="228" y="49"/>
                      <a:pt x="232" y="51"/>
                    </a:cubicBezTo>
                    <a:cubicBezTo>
                      <a:pt x="239" y="53"/>
                      <a:pt x="239" y="53"/>
                      <a:pt x="239" y="53"/>
                    </a:cubicBezTo>
                    <a:cubicBezTo>
                      <a:pt x="236" y="56"/>
                      <a:pt x="233" y="53"/>
                      <a:pt x="230" y="53"/>
                    </a:cubicBezTo>
                    <a:cubicBezTo>
                      <a:pt x="230" y="53"/>
                      <a:pt x="230" y="54"/>
                      <a:pt x="230" y="54"/>
                    </a:cubicBezTo>
                    <a:cubicBezTo>
                      <a:pt x="232" y="55"/>
                      <a:pt x="233" y="57"/>
                      <a:pt x="235" y="59"/>
                    </a:cubicBezTo>
                    <a:cubicBezTo>
                      <a:pt x="236" y="59"/>
                      <a:pt x="238" y="59"/>
                      <a:pt x="239" y="58"/>
                    </a:cubicBezTo>
                    <a:cubicBezTo>
                      <a:pt x="239" y="57"/>
                      <a:pt x="239" y="57"/>
                      <a:pt x="239" y="57"/>
                    </a:cubicBezTo>
                    <a:cubicBezTo>
                      <a:pt x="239" y="56"/>
                      <a:pt x="239" y="55"/>
                      <a:pt x="241" y="55"/>
                    </a:cubicBezTo>
                    <a:cubicBezTo>
                      <a:pt x="242" y="55"/>
                      <a:pt x="243" y="55"/>
                      <a:pt x="244" y="53"/>
                    </a:cubicBezTo>
                    <a:cubicBezTo>
                      <a:pt x="244" y="52"/>
                      <a:pt x="245" y="52"/>
                      <a:pt x="246" y="52"/>
                    </a:cubicBezTo>
                    <a:cubicBezTo>
                      <a:pt x="246" y="53"/>
                      <a:pt x="246" y="54"/>
                      <a:pt x="248" y="54"/>
                    </a:cubicBezTo>
                    <a:cubicBezTo>
                      <a:pt x="248" y="53"/>
                      <a:pt x="249" y="53"/>
                      <a:pt x="249" y="53"/>
                    </a:cubicBezTo>
                    <a:cubicBezTo>
                      <a:pt x="250" y="52"/>
                      <a:pt x="252" y="52"/>
                      <a:pt x="254" y="52"/>
                    </a:cubicBezTo>
                    <a:cubicBezTo>
                      <a:pt x="256" y="52"/>
                      <a:pt x="259" y="51"/>
                      <a:pt x="261" y="50"/>
                    </a:cubicBezTo>
                    <a:cubicBezTo>
                      <a:pt x="263" y="50"/>
                      <a:pt x="264" y="50"/>
                      <a:pt x="265" y="51"/>
                    </a:cubicBezTo>
                    <a:cubicBezTo>
                      <a:pt x="275" y="62"/>
                      <a:pt x="283" y="73"/>
                      <a:pt x="290" y="86"/>
                    </a:cubicBezTo>
                    <a:cubicBezTo>
                      <a:pt x="298" y="101"/>
                      <a:pt x="304" y="117"/>
                      <a:pt x="306" y="134"/>
                    </a:cubicBezTo>
                    <a:cubicBezTo>
                      <a:pt x="306" y="134"/>
                      <a:pt x="306" y="134"/>
                      <a:pt x="306" y="134"/>
                    </a:cubicBezTo>
                    <a:cubicBezTo>
                      <a:pt x="302" y="135"/>
                      <a:pt x="301" y="132"/>
                      <a:pt x="299" y="13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1" name="işlïḓê">
                <a:extLst>
                  <a:ext uri="{FF2B5EF4-FFF2-40B4-BE49-F238E27FC236}">
                    <a16:creationId xmlns:a16="http://schemas.microsoft.com/office/drawing/2014/main" id="{705E29FD-53B7-CE07-7C49-6B65446BAE6F}"/>
                  </a:ext>
                </a:extLst>
              </p:cNvPr>
              <p:cNvSpPr/>
              <p:nvPr/>
            </p:nvSpPr>
            <p:spPr bwMode="auto">
              <a:xfrm>
                <a:off x="5869750" y="2730974"/>
                <a:ext cx="637153" cy="813689"/>
              </a:xfrm>
              <a:custGeom>
                <a:avLst/>
                <a:gdLst>
                  <a:gd name="T0" fmla="*/ 116 w 151"/>
                  <a:gd name="T1" fmla="*/ 74 h 193"/>
                  <a:gd name="T2" fmla="*/ 116 w 151"/>
                  <a:gd name="T3" fmla="*/ 83 h 193"/>
                  <a:gd name="T4" fmla="*/ 129 w 151"/>
                  <a:gd name="T5" fmla="*/ 89 h 193"/>
                  <a:gd name="T6" fmla="*/ 105 w 151"/>
                  <a:gd name="T7" fmla="*/ 99 h 193"/>
                  <a:gd name="T8" fmla="*/ 94 w 151"/>
                  <a:gd name="T9" fmla="*/ 82 h 193"/>
                  <a:gd name="T10" fmla="*/ 91 w 151"/>
                  <a:gd name="T11" fmla="*/ 85 h 193"/>
                  <a:gd name="T12" fmla="*/ 107 w 151"/>
                  <a:gd name="T13" fmla="*/ 108 h 193"/>
                  <a:gd name="T14" fmla="*/ 105 w 151"/>
                  <a:gd name="T15" fmla="*/ 125 h 193"/>
                  <a:gd name="T16" fmla="*/ 99 w 151"/>
                  <a:gd name="T17" fmla="*/ 155 h 193"/>
                  <a:gd name="T18" fmla="*/ 85 w 151"/>
                  <a:gd name="T19" fmla="*/ 176 h 193"/>
                  <a:gd name="T20" fmla="*/ 64 w 151"/>
                  <a:gd name="T21" fmla="*/ 193 h 193"/>
                  <a:gd name="T22" fmla="*/ 57 w 151"/>
                  <a:gd name="T23" fmla="*/ 181 h 193"/>
                  <a:gd name="T24" fmla="*/ 51 w 151"/>
                  <a:gd name="T25" fmla="*/ 154 h 193"/>
                  <a:gd name="T26" fmla="*/ 45 w 151"/>
                  <a:gd name="T27" fmla="*/ 128 h 193"/>
                  <a:gd name="T28" fmla="*/ 43 w 151"/>
                  <a:gd name="T29" fmla="*/ 120 h 193"/>
                  <a:gd name="T30" fmla="*/ 18 w 151"/>
                  <a:gd name="T31" fmla="*/ 120 h 193"/>
                  <a:gd name="T32" fmla="*/ 6 w 151"/>
                  <a:gd name="T33" fmla="*/ 110 h 193"/>
                  <a:gd name="T34" fmla="*/ 2 w 151"/>
                  <a:gd name="T35" fmla="*/ 85 h 193"/>
                  <a:gd name="T36" fmla="*/ 16 w 151"/>
                  <a:gd name="T37" fmla="*/ 66 h 193"/>
                  <a:gd name="T38" fmla="*/ 31 w 151"/>
                  <a:gd name="T39" fmla="*/ 62 h 193"/>
                  <a:gd name="T40" fmla="*/ 46 w 151"/>
                  <a:gd name="T41" fmla="*/ 61 h 193"/>
                  <a:gd name="T42" fmla="*/ 60 w 151"/>
                  <a:gd name="T43" fmla="*/ 70 h 193"/>
                  <a:gd name="T44" fmla="*/ 67 w 151"/>
                  <a:gd name="T45" fmla="*/ 67 h 193"/>
                  <a:gd name="T46" fmla="*/ 83 w 151"/>
                  <a:gd name="T47" fmla="*/ 70 h 193"/>
                  <a:gd name="T48" fmla="*/ 83 w 151"/>
                  <a:gd name="T49" fmla="*/ 60 h 193"/>
                  <a:gd name="T50" fmla="*/ 68 w 151"/>
                  <a:gd name="T51" fmla="*/ 53 h 193"/>
                  <a:gd name="T52" fmla="*/ 67 w 151"/>
                  <a:gd name="T53" fmla="*/ 58 h 193"/>
                  <a:gd name="T54" fmla="*/ 59 w 151"/>
                  <a:gd name="T55" fmla="*/ 48 h 193"/>
                  <a:gd name="T56" fmla="*/ 49 w 151"/>
                  <a:gd name="T57" fmla="*/ 44 h 193"/>
                  <a:gd name="T58" fmla="*/ 57 w 151"/>
                  <a:gd name="T59" fmla="*/ 54 h 193"/>
                  <a:gd name="T60" fmla="*/ 45 w 151"/>
                  <a:gd name="T61" fmla="*/ 46 h 193"/>
                  <a:gd name="T62" fmla="*/ 34 w 151"/>
                  <a:gd name="T63" fmla="*/ 50 h 193"/>
                  <a:gd name="T64" fmla="*/ 17 w 151"/>
                  <a:gd name="T65" fmla="*/ 59 h 193"/>
                  <a:gd name="T66" fmla="*/ 27 w 151"/>
                  <a:gd name="T67" fmla="*/ 47 h 193"/>
                  <a:gd name="T68" fmla="*/ 24 w 151"/>
                  <a:gd name="T69" fmla="*/ 40 h 193"/>
                  <a:gd name="T70" fmla="*/ 35 w 151"/>
                  <a:gd name="T71" fmla="*/ 33 h 193"/>
                  <a:gd name="T72" fmla="*/ 44 w 151"/>
                  <a:gd name="T73" fmla="*/ 23 h 193"/>
                  <a:gd name="T74" fmla="*/ 57 w 151"/>
                  <a:gd name="T75" fmla="*/ 27 h 193"/>
                  <a:gd name="T76" fmla="*/ 66 w 151"/>
                  <a:gd name="T77" fmla="*/ 19 h 193"/>
                  <a:gd name="T78" fmla="*/ 68 w 151"/>
                  <a:gd name="T79" fmla="*/ 16 h 193"/>
                  <a:gd name="T80" fmla="*/ 60 w 151"/>
                  <a:gd name="T81" fmla="*/ 8 h 193"/>
                  <a:gd name="T82" fmla="*/ 48 w 151"/>
                  <a:gd name="T83" fmla="*/ 22 h 193"/>
                  <a:gd name="T84" fmla="*/ 39 w 151"/>
                  <a:gd name="T85" fmla="*/ 19 h 193"/>
                  <a:gd name="T86" fmla="*/ 50 w 151"/>
                  <a:gd name="T87" fmla="*/ 6 h 193"/>
                  <a:gd name="T88" fmla="*/ 75 w 151"/>
                  <a:gd name="T89" fmla="*/ 5 h 193"/>
                  <a:gd name="T90" fmla="*/ 85 w 151"/>
                  <a:gd name="T91" fmla="*/ 7 h 193"/>
                  <a:gd name="T92" fmla="*/ 94 w 151"/>
                  <a:gd name="T93" fmla="*/ 5 h 193"/>
                  <a:gd name="T94" fmla="*/ 135 w 151"/>
                  <a:gd name="T95" fmla="*/ 3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93">
                    <a:moveTo>
                      <a:pt x="151" y="86"/>
                    </a:moveTo>
                    <a:cubicBezTo>
                      <a:pt x="147" y="87"/>
                      <a:pt x="146" y="84"/>
                      <a:pt x="144" y="82"/>
                    </a:cubicBezTo>
                    <a:cubicBezTo>
                      <a:pt x="143" y="81"/>
                      <a:pt x="141" y="80"/>
                      <a:pt x="140" y="80"/>
                    </a:cubicBezTo>
                    <a:cubicBezTo>
                      <a:pt x="131" y="80"/>
                      <a:pt x="123" y="78"/>
                      <a:pt x="116" y="74"/>
                    </a:cubicBezTo>
                    <a:cubicBezTo>
                      <a:pt x="114" y="72"/>
                      <a:pt x="111" y="72"/>
                      <a:pt x="108" y="71"/>
                    </a:cubicBezTo>
                    <a:cubicBezTo>
                      <a:pt x="108" y="72"/>
                      <a:pt x="109" y="72"/>
                      <a:pt x="109" y="72"/>
                    </a:cubicBezTo>
                    <a:cubicBezTo>
                      <a:pt x="108" y="76"/>
                      <a:pt x="111" y="78"/>
                      <a:pt x="113" y="80"/>
                    </a:cubicBezTo>
                    <a:cubicBezTo>
                      <a:pt x="114" y="81"/>
                      <a:pt x="115" y="82"/>
                      <a:pt x="116" y="83"/>
                    </a:cubicBezTo>
                    <a:cubicBezTo>
                      <a:pt x="122" y="81"/>
                      <a:pt x="122" y="81"/>
                      <a:pt x="122" y="81"/>
                    </a:cubicBezTo>
                    <a:cubicBezTo>
                      <a:pt x="124" y="81"/>
                      <a:pt x="125" y="81"/>
                      <a:pt x="126" y="83"/>
                    </a:cubicBezTo>
                    <a:cubicBezTo>
                      <a:pt x="127" y="84"/>
                      <a:pt x="128" y="85"/>
                      <a:pt x="130" y="86"/>
                    </a:cubicBezTo>
                    <a:cubicBezTo>
                      <a:pt x="131" y="88"/>
                      <a:pt x="130" y="88"/>
                      <a:pt x="129" y="89"/>
                    </a:cubicBezTo>
                    <a:cubicBezTo>
                      <a:pt x="126" y="91"/>
                      <a:pt x="122" y="93"/>
                      <a:pt x="120" y="96"/>
                    </a:cubicBezTo>
                    <a:cubicBezTo>
                      <a:pt x="119" y="97"/>
                      <a:pt x="119" y="97"/>
                      <a:pt x="119" y="97"/>
                    </a:cubicBezTo>
                    <a:cubicBezTo>
                      <a:pt x="117" y="99"/>
                      <a:pt x="115" y="100"/>
                      <a:pt x="113" y="101"/>
                    </a:cubicBezTo>
                    <a:cubicBezTo>
                      <a:pt x="110" y="103"/>
                      <a:pt x="106" y="102"/>
                      <a:pt x="105" y="99"/>
                    </a:cubicBezTo>
                    <a:cubicBezTo>
                      <a:pt x="105" y="99"/>
                      <a:pt x="105" y="99"/>
                      <a:pt x="105" y="99"/>
                    </a:cubicBezTo>
                    <a:cubicBezTo>
                      <a:pt x="104" y="96"/>
                      <a:pt x="102" y="93"/>
                      <a:pt x="100" y="91"/>
                    </a:cubicBezTo>
                    <a:cubicBezTo>
                      <a:pt x="99" y="89"/>
                      <a:pt x="98" y="88"/>
                      <a:pt x="98" y="86"/>
                    </a:cubicBezTo>
                    <a:cubicBezTo>
                      <a:pt x="97" y="84"/>
                      <a:pt x="96" y="82"/>
                      <a:pt x="94" y="82"/>
                    </a:cubicBezTo>
                    <a:cubicBezTo>
                      <a:pt x="92" y="81"/>
                      <a:pt x="91" y="80"/>
                      <a:pt x="90" y="78"/>
                    </a:cubicBezTo>
                    <a:cubicBezTo>
                      <a:pt x="90" y="76"/>
                      <a:pt x="88" y="74"/>
                      <a:pt x="87" y="71"/>
                    </a:cubicBezTo>
                    <a:cubicBezTo>
                      <a:pt x="85" y="72"/>
                      <a:pt x="85" y="72"/>
                      <a:pt x="86" y="74"/>
                    </a:cubicBezTo>
                    <a:cubicBezTo>
                      <a:pt x="87" y="78"/>
                      <a:pt x="89" y="82"/>
                      <a:pt x="91" y="85"/>
                    </a:cubicBezTo>
                    <a:cubicBezTo>
                      <a:pt x="95" y="91"/>
                      <a:pt x="98" y="96"/>
                      <a:pt x="100" y="102"/>
                    </a:cubicBezTo>
                    <a:cubicBezTo>
                      <a:pt x="101" y="104"/>
                      <a:pt x="101" y="105"/>
                      <a:pt x="102" y="107"/>
                    </a:cubicBezTo>
                    <a:cubicBezTo>
                      <a:pt x="103" y="109"/>
                      <a:pt x="104" y="110"/>
                      <a:pt x="106" y="108"/>
                    </a:cubicBezTo>
                    <a:cubicBezTo>
                      <a:pt x="106" y="108"/>
                      <a:pt x="107" y="108"/>
                      <a:pt x="107" y="108"/>
                    </a:cubicBezTo>
                    <a:cubicBezTo>
                      <a:pt x="116" y="108"/>
                      <a:pt x="116" y="108"/>
                      <a:pt x="116" y="108"/>
                    </a:cubicBezTo>
                    <a:cubicBezTo>
                      <a:pt x="115" y="110"/>
                      <a:pt x="115" y="113"/>
                      <a:pt x="114" y="115"/>
                    </a:cubicBezTo>
                    <a:cubicBezTo>
                      <a:pt x="114" y="117"/>
                      <a:pt x="113" y="119"/>
                      <a:pt x="111" y="120"/>
                    </a:cubicBezTo>
                    <a:cubicBezTo>
                      <a:pt x="109" y="122"/>
                      <a:pt x="107" y="123"/>
                      <a:pt x="105" y="125"/>
                    </a:cubicBezTo>
                    <a:cubicBezTo>
                      <a:pt x="105" y="125"/>
                      <a:pt x="104" y="126"/>
                      <a:pt x="104" y="126"/>
                    </a:cubicBezTo>
                    <a:cubicBezTo>
                      <a:pt x="101" y="131"/>
                      <a:pt x="99" y="135"/>
                      <a:pt x="96" y="140"/>
                    </a:cubicBezTo>
                    <a:cubicBezTo>
                      <a:pt x="96" y="141"/>
                      <a:pt x="96" y="142"/>
                      <a:pt x="96" y="143"/>
                    </a:cubicBezTo>
                    <a:cubicBezTo>
                      <a:pt x="100" y="147"/>
                      <a:pt x="99" y="151"/>
                      <a:pt x="99" y="155"/>
                    </a:cubicBezTo>
                    <a:cubicBezTo>
                      <a:pt x="99" y="156"/>
                      <a:pt x="98" y="156"/>
                      <a:pt x="98" y="157"/>
                    </a:cubicBezTo>
                    <a:cubicBezTo>
                      <a:pt x="95" y="158"/>
                      <a:pt x="92" y="160"/>
                      <a:pt x="90" y="162"/>
                    </a:cubicBezTo>
                    <a:cubicBezTo>
                      <a:pt x="90" y="163"/>
                      <a:pt x="89" y="164"/>
                      <a:pt x="89" y="165"/>
                    </a:cubicBezTo>
                    <a:cubicBezTo>
                      <a:pt x="88" y="169"/>
                      <a:pt x="87" y="173"/>
                      <a:pt x="85" y="176"/>
                    </a:cubicBezTo>
                    <a:cubicBezTo>
                      <a:pt x="83" y="181"/>
                      <a:pt x="80" y="185"/>
                      <a:pt x="78" y="190"/>
                    </a:cubicBezTo>
                    <a:cubicBezTo>
                      <a:pt x="77" y="191"/>
                      <a:pt x="76" y="192"/>
                      <a:pt x="75" y="192"/>
                    </a:cubicBezTo>
                    <a:cubicBezTo>
                      <a:pt x="73" y="192"/>
                      <a:pt x="70" y="192"/>
                      <a:pt x="68" y="193"/>
                    </a:cubicBezTo>
                    <a:cubicBezTo>
                      <a:pt x="67" y="193"/>
                      <a:pt x="65" y="193"/>
                      <a:pt x="64" y="193"/>
                    </a:cubicBezTo>
                    <a:cubicBezTo>
                      <a:pt x="64" y="193"/>
                      <a:pt x="63" y="193"/>
                      <a:pt x="63" y="193"/>
                    </a:cubicBezTo>
                    <a:cubicBezTo>
                      <a:pt x="62" y="192"/>
                      <a:pt x="61" y="191"/>
                      <a:pt x="61" y="190"/>
                    </a:cubicBezTo>
                    <a:cubicBezTo>
                      <a:pt x="61" y="188"/>
                      <a:pt x="60" y="186"/>
                      <a:pt x="59" y="183"/>
                    </a:cubicBezTo>
                    <a:cubicBezTo>
                      <a:pt x="58" y="183"/>
                      <a:pt x="58" y="182"/>
                      <a:pt x="57" y="181"/>
                    </a:cubicBezTo>
                    <a:cubicBezTo>
                      <a:pt x="56" y="179"/>
                      <a:pt x="55" y="176"/>
                      <a:pt x="55" y="173"/>
                    </a:cubicBezTo>
                    <a:cubicBezTo>
                      <a:pt x="55" y="172"/>
                      <a:pt x="54" y="170"/>
                      <a:pt x="53" y="169"/>
                    </a:cubicBezTo>
                    <a:cubicBezTo>
                      <a:pt x="51" y="166"/>
                      <a:pt x="50" y="163"/>
                      <a:pt x="50" y="160"/>
                    </a:cubicBezTo>
                    <a:cubicBezTo>
                      <a:pt x="50" y="158"/>
                      <a:pt x="50" y="156"/>
                      <a:pt x="51" y="154"/>
                    </a:cubicBezTo>
                    <a:cubicBezTo>
                      <a:pt x="51" y="153"/>
                      <a:pt x="52" y="153"/>
                      <a:pt x="52" y="152"/>
                    </a:cubicBezTo>
                    <a:cubicBezTo>
                      <a:pt x="53" y="150"/>
                      <a:pt x="53" y="149"/>
                      <a:pt x="52" y="147"/>
                    </a:cubicBezTo>
                    <a:cubicBezTo>
                      <a:pt x="51" y="142"/>
                      <a:pt x="49" y="136"/>
                      <a:pt x="45" y="132"/>
                    </a:cubicBezTo>
                    <a:cubicBezTo>
                      <a:pt x="45" y="131"/>
                      <a:pt x="45" y="129"/>
                      <a:pt x="45" y="128"/>
                    </a:cubicBezTo>
                    <a:cubicBezTo>
                      <a:pt x="46" y="127"/>
                      <a:pt x="47" y="126"/>
                      <a:pt x="47" y="125"/>
                    </a:cubicBezTo>
                    <a:cubicBezTo>
                      <a:pt x="48" y="124"/>
                      <a:pt x="48" y="123"/>
                      <a:pt x="47" y="123"/>
                    </a:cubicBezTo>
                    <a:cubicBezTo>
                      <a:pt x="46" y="122"/>
                      <a:pt x="45" y="122"/>
                      <a:pt x="45" y="120"/>
                    </a:cubicBezTo>
                    <a:cubicBezTo>
                      <a:pt x="44" y="120"/>
                      <a:pt x="44" y="120"/>
                      <a:pt x="43" y="120"/>
                    </a:cubicBezTo>
                    <a:cubicBezTo>
                      <a:pt x="41" y="120"/>
                      <a:pt x="39" y="119"/>
                      <a:pt x="37" y="118"/>
                    </a:cubicBezTo>
                    <a:cubicBezTo>
                      <a:pt x="36" y="117"/>
                      <a:pt x="35" y="117"/>
                      <a:pt x="34" y="117"/>
                    </a:cubicBezTo>
                    <a:cubicBezTo>
                      <a:pt x="33" y="117"/>
                      <a:pt x="32" y="117"/>
                      <a:pt x="31" y="117"/>
                    </a:cubicBezTo>
                    <a:cubicBezTo>
                      <a:pt x="18" y="120"/>
                      <a:pt x="18" y="120"/>
                      <a:pt x="18" y="120"/>
                    </a:cubicBezTo>
                    <a:cubicBezTo>
                      <a:pt x="16" y="121"/>
                      <a:pt x="13" y="120"/>
                      <a:pt x="12" y="119"/>
                    </a:cubicBezTo>
                    <a:cubicBezTo>
                      <a:pt x="11" y="118"/>
                      <a:pt x="11" y="118"/>
                      <a:pt x="11" y="117"/>
                    </a:cubicBezTo>
                    <a:cubicBezTo>
                      <a:pt x="9" y="116"/>
                      <a:pt x="7" y="114"/>
                      <a:pt x="7" y="112"/>
                    </a:cubicBezTo>
                    <a:cubicBezTo>
                      <a:pt x="7" y="111"/>
                      <a:pt x="7" y="110"/>
                      <a:pt x="6" y="110"/>
                    </a:cubicBezTo>
                    <a:cubicBezTo>
                      <a:pt x="2" y="108"/>
                      <a:pt x="1" y="105"/>
                      <a:pt x="0" y="102"/>
                    </a:cubicBezTo>
                    <a:cubicBezTo>
                      <a:pt x="0" y="101"/>
                      <a:pt x="0" y="100"/>
                      <a:pt x="1" y="99"/>
                    </a:cubicBezTo>
                    <a:cubicBezTo>
                      <a:pt x="2" y="98"/>
                      <a:pt x="2" y="97"/>
                      <a:pt x="1" y="95"/>
                    </a:cubicBezTo>
                    <a:cubicBezTo>
                      <a:pt x="0" y="92"/>
                      <a:pt x="0" y="88"/>
                      <a:pt x="2" y="85"/>
                    </a:cubicBezTo>
                    <a:cubicBezTo>
                      <a:pt x="3" y="83"/>
                      <a:pt x="5" y="81"/>
                      <a:pt x="7" y="80"/>
                    </a:cubicBezTo>
                    <a:cubicBezTo>
                      <a:pt x="8" y="79"/>
                      <a:pt x="8" y="78"/>
                      <a:pt x="9" y="77"/>
                    </a:cubicBezTo>
                    <a:cubicBezTo>
                      <a:pt x="11" y="75"/>
                      <a:pt x="12" y="72"/>
                      <a:pt x="13" y="70"/>
                    </a:cubicBezTo>
                    <a:cubicBezTo>
                      <a:pt x="14" y="68"/>
                      <a:pt x="15" y="67"/>
                      <a:pt x="16" y="66"/>
                    </a:cubicBezTo>
                    <a:cubicBezTo>
                      <a:pt x="17" y="65"/>
                      <a:pt x="19" y="64"/>
                      <a:pt x="21" y="62"/>
                    </a:cubicBezTo>
                    <a:cubicBezTo>
                      <a:pt x="21" y="61"/>
                      <a:pt x="22" y="61"/>
                      <a:pt x="23" y="62"/>
                    </a:cubicBezTo>
                    <a:cubicBezTo>
                      <a:pt x="23" y="63"/>
                      <a:pt x="23" y="63"/>
                      <a:pt x="24" y="63"/>
                    </a:cubicBezTo>
                    <a:cubicBezTo>
                      <a:pt x="26" y="63"/>
                      <a:pt x="29" y="62"/>
                      <a:pt x="31" y="62"/>
                    </a:cubicBezTo>
                    <a:cubicBezTo>
                      <a:pt x="32" y="62"/>
                      <a:pt x="33" y="62"/>
                      <a:pt x="33" y="62"/>
                    </a:cubicBezTo>
                    <a:cubicBezTo>
                      <a:pt x="37" y="62"/>
                      <a:pt x="40" y="61"/>
                      <a:pt x="44" y="59"/>
                    </a:cubicBezTo>
                    <a:cubicBezTo>
                      <a:pt x="44" y="59"/>
                      <a:pt x="45" y="59"/>
                      <a:pt x="46" y="59"/>
                    </a:cubicBezTo>
                    <a:cubicBezTo>
                      <a:pt x="46" y="59"/>
                      <a:pt x="46" y="61"/>
                      <a:pt x="46" y="61"/>
                    </a:cubicBezTo>
                    <a:cubicBezTo>
                      <a:pt x="46" y="63"/>
                      <a:pt x="47" y="64"/>
                      <a:pt x="48" y="65"/>
                    </a:cubicBezTo>
                    <a:cubicBezTo>
                      <a:pt x="49" y="67"/>
                      <a:pt x="51" y="68"/>
                      <a:pt x="52" y="69"/>
                    </a:cubicBezTo>
                    <a:cubicBezTo>
                      <a:pt x="52" y="69"/>
                      <a:pt x="52" y="69"/>
                      <a:pt x="53" y="69"/>
                    </a:cubicBezTo>
                    <a:cubicBezTo>
                      <a:pt x="55" y="70"/>
                      <a:pt x="57" y="70"/>
                      <a:pt x="60" y="70"/>
                    </a:cubicBezTo>
                    <a:cubicBezTo>
                      <a:pt x="61" y="70"/>
                      <a:pt x="62" y="70"/>
                      <a:pt x="62" y="68"/>
                    </a:cubicBezTo>
                    <a:cubicBezTo>
                      <a:pt x="63" y="67"/>
                      <a:pt x="64" y="67"/>
                      <a:pt x="65" y="66"/>
                    </a:cubicBezTo>
                    <a:cubicBezTo>
                      <a:pt x="65" y="66"/>
                      <a:pt x="65" y="66"/>
                      <a:pt x="65" y="66"/>
                    </a:cubicBezTo>
                    <a:cubicBezTo>
                      <a:pt x="66" y="67"/>
                      <a:pt x="66" y="67"/>
                      <a:pt x="67" y="67"/>
                    </a:cubicBezTo>
                    <a:cubicBezTo>
                      <a:pt x="68" y="68"/>
                      <a:pt x="69" y="69"/>
                      <a:pt x="71" y="69"/>
                    </a:cubicBezTo>
                    <a:cubicBezTo>
                      <a:pt x="72" y="69"/>
                      <a:pt x="73" y="69"/>
                      <a:pt x="74" y="69"/>
                    </a:cubicBezTo>
                    <a:cubicBezTo>
                      <a:pt x="74" y="69"/>
                      <a:pt x="75" y="69"/>
                      <a:pt x="76" y="69"/>
                    </a:cubicBezTo>
                    <a:cubicBezTo>
                      <a:pt x="78" y="70"/>
                      <a:pt x="81" y="70"/>
                      <a:pt x="83" y="70"/>
                    </a:cubicBezTo>
                    <a:cubicBezTo>
                      <a:pt x="84" y="71"/>
                      <a:pt x="85" y="70"/>
                      <a:pt x="86" y="70"/>
                    </a:cubicBezTo>
                    <a:cubicBezTo>
                      <a:pt x="88" y="68"/>
                      <a:pt x="89" y="66"/>
                      <a:pt x="88" y="63"/>
                    </a:cubicBezTo>
                    <a:cubicBezTo>
                      <a:pt x="88" y="62"/>
                      <a:pt x="88" y="61"/>
                      <a:pt x="88" y="60"/>
                    </a:cubicBezTo>
                    <a:cubicBezTo>
                      <a:pt x="86" y="59"/>
                      <a:pt x="84" y="60"/>
                      <a:pt x="83" y="60"/>
                    </a:cubicBezTo>
                    <a:cubicBezTo>
                      <a:pt x="81" y="62"/>
                      <a:pt x="79" y="61"/>
                      <a:pt x="77" y="60"/>
                    </a:cubicBezTo>
                    <a:cubicBezTo>
                      <a:pt x="74" y="58"/>
                      <a:pt x="73" y="56"/>
                      <a:pt x="72" y="53"/>
                    </a:cubicBezTo>
                    <a:cubicBezTo>
                      <a:pt x="74" y="54"/>
                      <a:pt x="75" y="53"/>
                      <a:pt x="76" y="51"/>
                    </a:cubicBezTo>
                    <a:cubicBezTo>
                      <a:pt x="73" y="51"/>
                      <a:pt x="71" y="52"/>
                      <a:pt x="68" y="53"/>
                    </a:cubicBezTo>
                    <a:cubicBezTo>
                      <a:pt x="67" y="53"/>
                      <a:pt x="66" y="54"/>
                      <a:pt x="67" y="55"/>
                    </a:cubicBezTo>
                    <a:cubicBezTo>
                      <a:pt x="67" y="55"/>
                      <a:pt x="67" y="55"/>
                      <a:pt x="67" y="55"/>
                    </a:cubicBezTo>
                    <a:cubicBezTo>
                      <a:pt x="67" y="56"/>
                      <a:pt x="67" y="56"/>
                      <a:pt x="67" y="56"/>
                    </a:cubicBezTo>
                    <a:cubicBezTo>
                      <a:pt x="67" y="57"/>
                      <a:pt x="67" y="58"/>
                      <a:pt x="67" y="58"/>
                    </a:cubicBezTo>
                    <a:cubicBezTo>
                      <a:pt x="66" y="58"/>
                      <a:pt x="65" y="58"/>
                      <a:pt x="64" y="57"/>
                    </a:cubicBezTo>
                    <a:cubicBezTo>
                      <a:pt x="64" y="57"/>
                      <a:pt x="64" y="55"/>
                      <a:pt x="62" y="55"/>
                    </a:cubicBezTo>
                    <a:cubicBezTo>
                      <a:pt x="62" y="55"/>
                      <a:pt x="62" y="54"/>
                      <a:pt x="62" y="54"/>
                    </a:cubicBezTo>
                    <a:cubicBezTo>
                      <a:pt x="62" y="52"/>
                      <a:pt x="60" y="50"/>
                      <a:pt x="59" y="48"/>
                    </a:cubicBezTo>
                    <a:cubicBezTo>
                      <a:pt x="59" y="48"/>
                      <a:pt x="58" y="48"/>
                      <a:pt x="57" y="48"/>
                    </a:cubicBezTo>
                    <a:cubicBezTo>
                      <a:pt x="55" y="48"/>
                      <a:pt x="54" y="47"/>
                      <a:pt x="53" y="45"/>
                    </a:cubicBezTo>
                    <a:cubicBezTo>
                      <a:pt x="52" y="45"/>
                      <a:pt x="52" y="44"/>
                      <a:pt x="51" y="44"/>
                    </a:cubicBezTo>
                    <a:cubicBezTo>
                      <a:pt x="50" y="43"/>
                      <a:pt x="49" y="43"/>
                      <a:pt x="49" y="44"/>
                    </a:cubicBezTo>
                    <a:cubicBezTo>
                      <a:pt x="48" y="45"/>
                      <a:pt x="48" y="46"/>
                      <a:pt x="48" y="47"/>
                    </a:cubicBezTo>
                    <a:cubicBezTo>
                      <a:pt x="48" y="47"/>
                      <a:pt x="48" y="47"/>
                      <a:pt x="49" y="47"/>
                    </a:cubicBezTo>
                    <a:cubicBezTo>
                      <a:pt x="50" y="49"/>
                      <a:pt x="52" y="50"/>
                      <a:pt x="54" y="51"/>
                    </a:cubicBezTo>
                    <a:cubicBezTo>
                      <a:pt x="55" y="51"/>
                      <a:pt x="56" y="53"/>
                      <a:pt x="57" y="54"/>
                    </a:cubicBezTo>
                    <a:cubicBezTo>
                      <a:pt x="55" y="55"/>
                      <a:pt x="52" y="55"/>
                      <a:pt x="51" y="53"/>
                    </a:cubicBezTo>
                    <a:cubicBezTo>
                      <a:pt x="50" y="53"/>
                      <a:pt x="50" y="53"/>
                      <a:pt x="50" y="52"/>
                    </a:cubicBezTo>
                    <a:cubicBezTo>
                      <a:pt x="50" y="51"/>
                      <a:pt x="49" y="51"/>
                      <a:pt x="48" y="50"/>
                    </a:cubicBezTo>
                    <a:cubicBezTo>
                      <a:pt x="47" y="49"/>
                      <a:pt x="46" y="48"/>
                      <a:pt x="45" y="46"/>
                    </a:cubicBezTo>
                    <a:cubicBezTo>
                      <a:pt x="43" y="45"/>
                      <a:pt x="40" y="45"/>
                      <a:pt x="40" y="48"/>
                    </a:cubicBezTo>
                    <a:cubicBezTo>
                      <a:pt x="40" y="48"/>
                      <a:pt x="40" y="48"/>
                      <a:pt x="40" y="48"/>
                    </a:cubicBezTo>
                    <a:cubicBezTo>
                      <a:pt x="39" y="48"/>
                      <a:pt x="39" y="48"/>
                      <a:pt x="39" y="48"/>
                    </a:cubicBezTo>
                    <a:cubicBezTo>
                      <a:pt x="37" y="47"/>
                      <a:pt x="34" y="48"/>
                      <a:pt x="34" y="50"/>
                    </a:cubicBezTo>
                    <a:cubicBezTo>
                      <a:pt x="33" y="51"/>
                      <a:pt x="33" y="51"/>
                      <a:pt x="32" y="52"/>
                    </a:cubicBezTo>
                    <a:cubicBezTo>
                      <a:pt x="32" y="52"/>
                      <a:pt x="31" y="53"/>
                      <a:pt x="31" y="53"/>
                    </a:cubicBezTo>
                    <a:cubicBezTo>
                      <a:pt x="30" y="56"/>
                      <a:pt x="29" y="57"/>
                      <a:pt x="26" y="58"/>
                    </a:cubicBezTo>
                    <a:cubicBezTo>
                      <a:pt x="23" y="58"/>
                      <a:pt x="20" y="59"/>
                      <a:pt x="17" y="59"/>
                    </a:cubicBezTo>
                    <a:cubicBezTo>
                      <a:pt x="16" y="59"/>
                      <a:pt x="16" y="58"/>
                      <a:pt x="16" y="57"/>
                    </a:cubicBezTo>
                    <a:cubicBezTo>
                      <a:pt x="15" y="55"/>
                      <a:pt x="15" y="53"/>
                      <a:pt x="16" y="51"/>
                    </a:cubicBezTo>
                    <a:cubicBezTo>
                      <a:pt x="16" y="49"/>
                      <a:pt x="18" y="47"/>
                      <a:pt x="20" y="47"/>
                    </a:cubicBezTo>
                    <a:cubicBezTo>
                      <a:pt x="22" y="47"/>
                      <a:pt x="25" y="47"/>
                      <a:pt x="27" y="47"/>
                    </a:cubicBezTo>
                    <a:cubicBezTo>
                      <a:pt x="28" y="47"/>
                      <a:pt x="28" y="47"/>
                      <a:pt x="28" y="46"/>
                    </a:cubicBezTo>
                    <a:cubicBezTo>
                      <a:pt x="28" y="46"/>
                      <a:pt x="28" y="45"/>
                      <a:pt x="28" y="45"/>
                    </a:cubicBezTo>
                    <a:cubicBezTo>
                      <a:pt x="29" y="43"/>
                      <a:pt x="28" y="42"/>
                      <a:pt x="26" y="41"/>
                    </a:cubicBezTo>
                    <a:cubicBezTo>
                      <a:pt x="25" y="40"/>
                      <a:pt x="25" y="40"/>
                      <a:pt x="24" y="40"/>
                    </a:cubicBezTo>
                    <a:cubicBezTo>
                      <a:pt x="23" y="39"/>
                      <a:pt x="23" y="39"/>
                      <a:pt x="23" y="39"/>
                    </a:cubicBezTo>
                    <a:cubicBezTo>
                      <a:pt x="23" y="39"/>
                      <a:pt x="24" y="38"/>
                      <a:pt x="24" y="38"/>
                    </a:cubicBezTo>
                    <a:cubicBezTo>
                      <a:pt x="25" y="38"/>
                      <a:pt x="26" y="38"/>
                      <a:pt x="27" y="38"/>
                    </a:cubicBezTo>
                    <a:cubicBezTo>
                      <a:pt x="30" y="38"/>
                      <a:pt x="33" y="36"/>
                      <a:pt x="35" y="33"/>
                    </a:cubicBezTo>
                    <a:cubicBezTo>
                      <a:pt x="35" y="31"/>
                      <a:pt x="37" y="29"/>
                      <a:pt x="39" y="29"/>
                    </a:cubicBezTo>
                    <a:cubicBezTo>
                      <a:pt x="42" y="29"/>
                      <a:pt x="42" y="28"/>
                      <a:pt x="43" y="25"/>
                    </a:cubicBezTo>
                    <a:cubicBezTo>
                      <a:pt x="43" y="24"/>
                      <a:pt x="43" y="23"/>
                      <a:pt x="44" y="23"/>
                    </a:cubicBezTo>
                    <a:cubicBezTo>
                      <a:pt x="44" y="23"/>
                      <a:pt x="44" y="23"/>
                      <a:pt x="44" y="23"/>
                    </a:cubicBezTo>
                    <a:cubicBezTo>
                      <a:pt x="45" y="24"/>
                      <a:pt x="45" y="25"/>
                      <a:pt x="46" y="26"/>
                    </a:cubicBezTo>
                    <a:cubicBezTo>
                      <a:pt x="46" y="27"/>
                      <a:pt x="47" y="28"/>
                      <a:pt x="48" y="28"/>
                    </a:cubicBezTo>
                    <a:cubicBezTo>
                      <a:pt x="49" y="28"/>
                      <a:pt x="50" y="28"/>
                      <a:pt x="51" y="28"/>
                    </a:cubicBezTo>
                    <a:cubicBezTo>
                      <a:pt x="53" y="28"/>
                      <a:pt x="55" y="28"/>
                      <a:pt x="57" y="27"/>
                    </a:cubicBezTo>
                    <a:cubicBezTo>
                      <a:pt x="58" y="27"/>
                      <a:pt x="59" y="27"/>
                      <a:pt x="59" y="26"/>
                    </a:cubicBezTo>
                    <a:cubicBezTo>
                      <a:pt x="59" y="25"/>
                      <a:pt x="60" y="25"/>
                      <a:pt x="61" y="24"/>
                    </a:cubicBezTo>
                    <a:cubicBezTo>
                      <a:pt x="61" y="23"/>
                      <a:pt x="62" y="23"/>
                      <a:pt x="62" y="22"/>
                    </a:cubicBezTo>
                    <a:cubicBezTo>
                      <a:pt x="62" y="20"/>
                      <a:pt x="64" y="19"/>
                      <a:pt x="66" y="19"/>
                    </a:cubicBezTo>
                    <a:cubicBezTo>
                      <a:pt x="66" y="19"/>
                      <a:pt x="67" y="20"/>
                      <a:pt x="67" y="20"/>
                    </a:cubicBezTo>
                    <a:cubicBezTo>
                      <a:pt x="68" y="21"/>
                      <a:pt x="68" y="22"/>
                      <a:pt x="68" y="23"/>
                    </a:cubicBezTo>
                    <a:cubicBezTo>
                      <a:pt x="70" y="21"/>
                      <a:pt x="71" y="18"/>
                      <a:pt x="70" y="15"/>
                    </a:cubicBezTo>
                    <a:cubicBezTo>
                      <a:pt x="70" y="15"/>
                      <a:pt x="69" y="15"/>
                      <a:pt x="68" y="16"/>
                    </a:cubicBezTo>
                    <a:cubicBezTo>
                      <a:pt x="67" y="16"/>
                      <a:pt x="66" y="16"/>
                      <a:pt x="64" y="16"/>
                    </a:cubicBezTo>
                    <a:cubicBezTo>
                      <a:pt x="61" y="15"/>
                      <a:pt x="60" y="13"/>
                      <a:pt x="62" y="10"/>
                    </a:cubicBezTo>
                    <a:cubicBezTo>
                      <a:pt x="63" y="10"/>
                      <a:pt x="64" y="7"/>
                      <a:pt x="63" y="7"/>
                    </a:cubicBezTo>
                    <a:cubicBezTo>
                      <a:pt x="62" y="6"/>
                      <a:pt x="61" y="8"/>
                      <a:pt x="60" y="8"/>
                    </a:cubicBezTo>
                    <a:cubicBezTo>
                      <a:pt x="58" y="10"/>
                      <a:pt x="56" y="12"/>
                      <a:pt x="56" y="15"/>
                    </a:cubicBezTo>
                    <a:cubicBezTo>
                      <a:pt x="55" y="18"/>
                      <a:pt x="54" y="20"/>
                      <a:pt x="53" y="22"/>
                    </a:cubicBezTo>
                    <a:cubicBezTo>
                      <a:pt x="52" y="23"/>
                      <a:pt x="50" y="23"/>
                      <a:pt x="49" y="23"/>
                    </a:cubicBezTo>
                    <a:cubicBezTo>
                      <a:pt x="49" y="23"/>
                      <a:pt x="48" y="22"/>
                      <a:pt x="48" y="22"/>
                    </a:cubicBezTo>
                    <a:cubicBezTo>
                      <a:pt x="47" y="21"/>
                      <a:pt x="47" y="20"/>
                      <a:pt x="46" y="20"/>
                    </a:cubicBezTo>
                    <a:cubicBezTo>
                      <a:pt x="46" y="20"/>
                      <a:pt x="46" y="20"/>
                      <a:pt x="46" y="20"/>
                    </a:cubicBezTo>
                    <a:cubicBezTo>
                      <a:pt x="39" y="20"/>
                      <a:pt x="39" y="20"/>
                      <a:pt x="39" y="20"/>
                    </a:cubicBezTo>
                    <a:cubicBezTo>
                      <a:pt x="39" y="20"/>
                      <a:pt x="39" y="20"/>
                      <a:pt x="39" y="19"/>
                    </a:cubicBezTo>
                    <a:cubicBezTo>
                      <a:pt x="38" y="14"/>
                      <a:pt x="37" y="15"/>
                      <a:pt x="42" y="13"/>
                    </a:cubicBezTo>
                    <a:cubicBezTo>
                      <a:pt x="44" y="12"/>
                      <a:pt x="45" y="11"/>
                      <a:pt x="46" y="10"/>
                    </a:cubicBezTo>
                    <a:cubicBezTo>
                      <a:pt x="50" y="7"/>
                      <a:pt x="50" y="7"/>
                      <a:pt x="50" y="7"/>
                    </a:cubicBezTo>
                    <a:cubicBezTo>
                      <a:pt x="50" y="7"/>
                      <a:pt x="50" y="7"/>
                      <a:pt x="50" y="6"/>
                    </a:cubicBezTo>
                    <a:cubicBezTo>
                      <a:pt x="54" y="2"/>
                      <a:pt x="59" y="1"/>
                      <a:pt x="64" y="0"/>
                    </a:cubicBezTo>
                    <a:cubicBezTo>
                      <a:pt x="68" y="0"/>
                      <a:pt x="73" y="1"/>
                      <a:pt x="77" y="3"/>
                    </a:cubicBezTo>
                    <a:cubicBezTo>
                      <a:pt x="79" y="3"/>
                      <a:pt x="81" y="4"/>
                      <a:pt x="84" y="5"/>
                    </a:cubicBezTo>
                    <a:cubicBezTo>
                      <a:pt x="81" y="7"/>
                      <a:pt x="78" y="5"/>
                      <a:pt x="75" y="5"/>
                    </a:cubicBezTo>
                    <a:cubicBezTo>
                      <a:pt x="75" y="6"/>
                      <a:pt x="75" y="6"/>
                      <a:pt x="75" y="6"/>
                    </a:cubicBezTo>
                    <a:cubicBezTo>
                      <a:pt x="77" y="7"/>
                      <a:pt x="78" y="9"/>
                      <a:pt x="80" y="10"/>
                    </a:cubicBezTo>
                    <a:cubicBezTo>
                      <a:pt x="81" y="11"/>
                      <a:pt x="83" y="10"/>
                      <a:pt x="84" y="9"/>
                    </a:cubicBezTo>
                    <a:cubicBezTo>
                      <a:pt x="84" y="7"/>
                      <a:pt x="84" y="7"/>
                      <a:pt x="85" y="7"/>
                    </a:cubicBezTo>
                    <a:cubicBezTo>
                      <a:pt x="87" y="7"/>
                      <a:pt x="88" y="6"/>
                      <a:pt x="89" y="5"/>
                    </a:cubicBezTo>
                    <a:cubicBezTo>
                      <a:pt x="89" y="4"/>
                      <a:pt x="90" y="4"/>
                      <a:pt x="91" y="4"/>
                    </a:cubicBezTo>
                    <a:cubicBezTo>
                      <a:pt x="91" y="5"/>
                      <a:pt x="91" y="6"/>
                      <a:pt x="93" y="5"/>
                    </a:cubicBezTo>
                    <a:cubicBezTo>
                      <a:pt x="93" y="5"/>
                      <a:pt x="94" y="5"/>
                      <a:pt x="94" y="5"/>
                    </a:cubicBezTo>
                    <a:cubicBezTo>
                      <a:pt x="95" y="4"/>
                      <a:pt x="97" y="4"/>
                      <a:pt x="99" y="4"/>
                    </a:cubicBezTo>
                    <a:cubicBezTo>
                      <a:pt x="101" y="4"/>
                      <a:pt x="104" y="3"/>
                      <a:pt x="106" y="2"/>
                    </a:cubicBezTo>
                    <a:cubicBezTo>
                      <a:pt x="107" y="2"/>
                      <a:pt x="109" y="2"/>
                      <a:pt x="110" y="3"/>
                    </a:cubicBezTo>
                    <a:cubicBezTo>
                      <a:pt x="120" y="13"/>
                      <a:pt x="128" y="25"/>
                      <a:pt x="135" y="38"/>
                    </a:cubicBezTo>
                    <a:cubicBezTo>
                      <a:pt x="143" y="53"/>
                      <a:pt x="148" y="69"/>
                      <a:pt x="151" y="8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2" name="ïṧlïďe">
                <a:extLst>
                  <a:ext uri="{FF2B5EF4-FFF2-40B4-BE49-F238E27FC236}">
                    <a16:creationId xmlns:a16="http://schemas.microsoft.com/office/drawing/2014/main" id="{C0DE4A74-82AC-4913-0B89-C40F4D26661E}"/>
                  </a:ext>
                </a:extLst>
              </p:cNvPr>
              <p:cNvSpPr/>
              <p:nvPr/>
            </p:nvSpPr>
            <p:spPr bwMode="auto">
              <a:xfrm>
                <a:off x="5242744" y="2706624"/>
                <a:ext cx="497142" cy="1002400"/>
              </a:xfrm>
              <a:custGeom>
                <a:avLst/>
                <a:gdLst>
                  <a:gd name="T0" fmla="*/ 64 w 118"/>
                  <a:gd name="T1" fmla="*/ 37 h 238"/>
                  <a:gd name="T2" fmla="*/ 81 w 118"/>
                  <a:gd name="T3" fmla="*/ 21 h 238"/>
                  <a:gd name="T4" fmla="*/ 92 w 118"/>
                  <a:gd name="T5" fmla="*/ 23 h 238"/>
                  <a:gd name="T6" fmla="*/ 97 w 118"/>
                  <a:gd name="T7" fmla="*/ 35 h 238"/>
                  <a:gd name="T8" fmla="*/ 81 w 118"/>
                  <a:gd name="T9" fmla="*/ 41 h 238"/>
                  <a:gd name="T10" fmla="*/ 74 w 118"/>
                  <a:gd name="T11" fmla="*/ 45 h 238"/>
                  <a:gd name="T12" fmla="*/ 85 w 118"/>
                  <a:gd name="T13" fmla="*/ 49 h 238"/>
                  <a:gd name="T14" fmla="*/ 76 w 118"/>
                  <a:gd name="T15" fmla="*/ 49 h 238"/>
                  <a:gd name="T16" fmla="*/ 62 w 118"/>
                  <a:gd name="T17" fmla="*/ 60 h 238"/>
                  <a:gd name="T18" fmla="*/ 55 w 118"/>
                  <a:gd name="T19" fmla="*/ 64 h 238"/>
                  <a:gd name="T20" fmla="*/ 44 w 118"/>
                  <a:gd name="T21" fmla="*/ 82 h 238"/>
                  <a:gd name="T22" fmla="*/ 41 w 118"/>
                  <a:gd name="T23" fmla="*/ 86 h 238"/>
                  <a:gd name="T24" fmla="*/ 38 w 118"/>
                  <a:gd name="T25" fmla="*/ 78 h 238"/>
                  <a:gd name="T26" fmla="*/ 36 w 118"/>
                  <a:gd name="T27" fmla="*/ 79 h 238"/>
                  <a:gd name="T28" fmla="*/ 28 w 118"/>
                  <a:gd name="T29" fmla="*/ 82 h 238"/>
                  <a:gd name="T30" fmla="*/ 19 w 118"/>
                  <a:gd name="T31" fmla="*/ 82 h 238"/>
                  <a:gd name="T32" fmla="*/ 14 w 118"/>
                  <a:gd name="T33" fmla="*/ 93 h 238"/>
                  <a:gd name="T34" fmla="*/ 25 w 118"/>
                  <a:gd name="T35" fmla="*/ 97 h 238"/>
                  <a:gd name="T36" fmla="*/ 29 w 118"/>
                  <a:gd name="T37" fmla="*/ 98 h 238"/>
                  <a:gd name="T38" fmla="*/ 33 w 118"/>
                  <a:gd name="T39" fmla="*/ 106 h 238"/>
                  <a:gd name="T40" fmla="*/ 35 w 118"/>
                  <a:gd name="T41" fmla="*/ 114 h 238"/>
                  <a:gd name="T42" fmla="*/ 43 w 118"/>
                  <a:gd name="T43" fmla="*/ 117 h 238"/>
                  <a:gd name="T44" fmla="*/ 53 w 118"/>
                  <a:gd name="T45" fmla="*/ 113 h 238"/>
                  <a:gd name="T46" fmla="*/ 54 w 118"/>
                  <a:gd name="T47" fmla="*/ 117 h 238"/>
                  <a:gd name="T48" fmla="*/ 60 w 118"/>
                  <a:gd name="T49" fmla="*/ 113 h 238"/>
                  <a:gd name="T50" fmla="*/ 85 w 118"/>
                  <a:gd name="T51" fmla="*/ 124 h 238"/>
                  <a:gd name="T52" fmla="*/ 91 w 118"/>
                  <a:gd name="T53" fmla="*/ 134 h 238"/>
                  <a:gd name="T54" fmla="*/ 90 w 118"/>
                  <a:gd name="T55" fmla="*/ 136 h 238"/>
                  <a:gd name="T56" fmla="*/ 93 w 118"/>
                  <a:gd name="T57" fmla="*/ 137 h 238"/>
                  <a:gd name="T58" fmla="*/ 95 w 118"/>
                  <a:gd name="T59" fmla="*/ 138 h 238"/>
                  <a:gd name="T60" fmla="*/ 101 w 118"/>
                  <a:gd name="T61" fmla="*/ 138 h 238"/>
                  <a:gd name="T62" fmla="*/ 116 w 118"/>
                  <a:gd name="T63" fmla="*/ 143 h 238"/>
                  <a:gd name="T64" fmla="*/ 113 w 118"/>
                  <a:gd name="T65" fmla="*/ 158 h 238"/>
                  <a:gd name="T66" fmla="*/ 109 w 118"/>
                  <a:gd name="T67" fmla="*/ 175 h 238"/>
                  <a:gd name="T68" fmla="*/ 98 w 118"/>
                  <a:gd name="T69" fmla="*/ 182 h 238"/>
                  <a:gd name="T70" fmla="*/ 91 w 118"/>
                  <a:gd name="T71" fmla="*/ 197 h 238"/>
                  <a:gd name="T72" fmla="*/ 85 w 118"/>
                  <a:gd name="T73" fmla="*/ 206 h 238"/>
                  <a:gd name="T74" fmla="*/ 78 w 118"/>
                  <a:gd name="T75" fmla="*/ 218 h 238"/>
                  <a:gd name="T76" fmla="*/ 79 w 118"/>
                  <a:gd name="T77" fmla="*/ 231 h 238"/>
                  <a:gd name="T78" fmla="*/ 83 w 118"/>
                  <a:gd name="T79" fmla="*/ 237 h 238"/>
                  <a:gd name="T80" fmla="*/ 75 w 118"/>
                  <a:gd name="T81" fmla="*/ 233 h 238"/>
                  <a:gd name="T82" fmla="*/ 64 w 118"/>
                  <a:gd name="T83" fmla="*/ 213 h 238"/>
                  <a:gd name="T84" fmla="*/ 61 w 118"/>
                  <a:gd name="T85" fmla="*/ 191 h 238"/>
                  <a:gd name="T86" fmla="*/ 54 w 118"/>
                  <a:gd name="T87" fmla="*/ 167 h 238"/>
                  <a:gd name="T88" fmla="*/ 43 w 118"/>
                  <a:gd name="T89" fmla="*/ 152 h 238"/>
                  <a:gd name="T90" fmla="*/ 40 w 118"/>
                  <a:gd name="T91" fmla="*/ 142 h 238"/>
                  <a:gd name="T92" fmla="*/ 45 w 118"/>
                  <a:gd name="T93" fmla="*/ 127 h 238"/>
                  <a:gd name="T94" fmla="*/ 36 w 118"/>
                  <a:gd name="T95" fmla="*/ 120 h 238"/>
                  <a:gd name="T96" fmla="*/ 26 w 118"/>
                  <a:gd name="T97" fmla="*/ 111 h 238"/>
                  <a:gd name="T98" fmla="*/ 13 w 118"/>
                  <a:gd name="T99" fmla="*/ 106 h 238"/>
                  <a:gd name="T100" fmla="*/ 6 w 118"/>
                  <a:gd name="T101" fmla="*/ 67 h 238"/>
                  <a:gd name="T102" fmla="*/ 37 w 118"/>
                  <a:gd name="T103" fmla="*/ 14 h 238"/>
                  <a:gd name="T104" fmla="*/ 58 w 118"/>
                  <a:gd name="T105" fmla="*/ 11 h 238"/>
                  <a:gd name="T106" fmla="*/ 67 w 118"/>
                  <a:gd name="T107" fmla="*/ 1 h 238"/>
                  <a:gd name="T108" fmla="*/ 67 w 118"/>
                  <a:gd name="T109" fmla="*/ 6 h 238"/>
                  <a:gd name="T110" fmla="*/ 79 w 118"/>
                  <a:gd name="T111" fmla="*/ 9 h 238"/>
                  <a:gd name="T112" fmla="*/ 65 w 118"/>
                  <a:gd name="T113" fmla="*/ 15 h 238"/>
                  <a:gd name="T114" fmla="*/ 50 w 118"/>
                  <a:gd name="T115" fmla="*/ 28 h 238"/>
                  <a:gd name="T116" fmla="*/ 57 w 118"/>
                  <a:gd name="T117" fmla="*/ 3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8" h="238">
                    <a:moveTo>
                      <a:pt x="61" y="33"/>
                    </a:moveTo>
                    <a:cubicBezTo>
                      <a:pt x="60" y="39"/>
                      <a:pt x="60" y="39"/>
                      <a:pt x="60" y="39"/>
                    </a:cubicBezTo>
                    <a:cubicBezTo>
                      <a:pt x="62" y="39"/>
                      <a:pt x="63" y="39"/>
                      <a:pt x="64" y="37"/>
                    </a:cubicBezTo>
                    <a:cubicBezTo>
                      <a:pt x="67" y="34"/>
                      <a:pt x="69" y="30"/>
                      <a:pt x="72" y="26"/>
                    </a:cubicBezTo>
                    <a:cubicBezTo>
                      <a:pt x="72" y="26"/>
                      <a:pt x="73" y="25"/>
                      <a:pt x="73" y="25"/>
                    </a:cubicBezTo>
                    <a:cubicBezTo>
                      <a:pt x="75" y="22"/>
                      <a:pt x="78" y="20"/>
                      <a:pt x="81" y="21"/>
                    </a:cubicBezTo>
                    <a:cubicBezTo>
                      <a:pt x="83" y="21"/>
                      <a:pt x="84" y="22"/>
                      <a:pt x="84" y="24"/>
                    </a:cubicBezTo>
                    <a:cubicBezTo>
                      <a:pt x="84" y="24"/>
                      <a:pt x="85" y="25"/>
                      <a:pt x="86" y="25"/>
                    </a:cubicBezTo>
                    <a:cubicBezTo>
                      <a:pt x="88" y="25"/>
                      <a:pt x="90" y="24"/>
                      <a:pt x="92" y="23"/>
                    </a:cubicBezTo>
                    <a:cubicBezTo>
                      <a:pt x="93" y="23"/>
                      <a:pt x="93" y="24"/>
                      <a:pt x="93" y="24"/>
                    </a:cubicBezTo>
                    <a:cubicBezTo>
                      <a:pt x="93" y="25"/>
                      <a:pt x="93" y="25"/>
                      <a:pt x="93" y="26"/>
                    </a:cubicBezTo>
                    <a:cubicBezTo>
                      <a:pt x="92" y="29"/>
                      <a:pt x="94" y="33"/>
                      <a:pt x="97" y="35"/>
                    </a:cubicBezTo>
                    <a:cubicBezTo>
                      <a:pt x="98" y="35"/>
                      <a:pt x="98" y="35"/>
                      <a:pt x="98" y="35"/>
                    </a:cubicBezTo>
                    <a:cubicBezTo>
                      <a:pt x="95" y="38"/>
                      <a:pt x="92" y="39"/>
                      <a:pt x="88" y="39"/>
                    </a:cubicBezTo>
                    <a:cubicBezTo>
                      <a:pt x="86" y="39"/>
                      <a:pt x="83" y="40"/>
                      <a:pt x="81" y="41"/>
                    </a:cubicBezTo>
                    <a:cubicBezTo>
                      <a:pt x="79" y="42"/>
                      <a:pt x="77" y="43"/>
                      <a:pt x="75" y="43"/>
                    </a:cubicBezTo>
                    <a:cubicBezTo>
                      <a:pt x="75" y="44"/>
                      <a:pt x="74" y="44"/>
                      <a:pt x="73" y="45"/>
                    </a:cubicBezTo>
                    <a:cubicBezTo>
                      <a:pt x="74" y="45"/>
                      <a:pt x="74" y="45"/>
                      <a:pt x="74" y="45"/>
                    </a:cubicBezTo>
                    <a:cubicBezTo>
                      <a:pt x="81" y="45"/>
                      <a:pt x="81" y="45"/>
                      <a:pt x="81" y="45"/>
                    </a:cubicBezTo>
                    <a:cubicBezTo>
                      <a:pt x="81" y="47"/>
                      <a:pt x="81" y="48"/>
                      <a:pt x="83" y="48"/>
                    </a:cubicBezTo>
                    <a:cubicBezTo>
                      <a:pt x="84" y="48"/>
                      <a:pt x="84" y="49"/>
                      <a:pt x="85" y="49"/>
                    </a:cubicBezTo>
                    <a:cubicBezTo>
                      <a:pt x="82" y="50"/>
                      <a:pt x="80" y="53"/>
                      <a:pt x="76" y="53"/>
                    </a:cubicBezTo>
                    <a:cubicBezTo>
                      <a:pt x="79" y="50"/>
                      <a:pt x="79" y="50"/>
                      <a:pt x="79" y="50"/>
                    </a:cubicBezTo>
                    <a:cubicBezTo>
                      <a:pt x="78" y="48"/>
                      <a:pt x="78" y="48"/>
                      <a:pt x="76" y="49"/>
                    </a:cubicBezTo>
                    <a:cubicBezTo>
                      <a:pt x="74" y="50"/>
                      <a:pt x="72" y="52"/>
                      <a:pt x="70" y="53"/>
                    </a:cubicBezTo>
                    <a:cubicBezTo>
                      <a:pt x="70" y="54"/>
                      <a:pt x="69" y="54"/>
                      <a:pt x="69" y="54"/>
                    </a:cubicBezTo>
                    <a:cubicBezTo>
                      <a:pt x="66" y="55"/>
                      <a:pt x="64" y="57"/>
                      <a:pt x="62" y="60"/>
                    </a:cubicBezTo>
                    <a:cubicBezTo>
                      <a:pt x="61" y="61"/>
                      <a:pt x="60" y="62"/>
                      <a:pt x="58" y="62"/>
                    </a:cubicBezTo>
                    <a:cubicBezTo>
                      <a:pt x="57" y="62"/>
                      <a:pt x="57" y="62"/>
                      <a:pt x="56" y="63"/>
                    </a:cubicBezTo>
                    <a:cubicBezTo>
                      <a:pt x="56" y="63"/>
                      <a:pt x="55" y="64"/>
                      <a:pt x="55" y="64"/>
                    </a:cubicBezTo>
                    <a:cubicBezTo>
                      <a:pt x="56" y="67"/>
                      <a:pt x="54" y="70"/>
                      <a:pt x="51" y="71"/>
                    </a:cubicBezTo>
                    <a:cubicBezTo>
                      <a:pt x="49" y="72"/>
                      <a:pt x="47" y="73"/>
                      <a:pt x="45" y="75"/>
                    </a:cubicBezTo>
                    <a:cubicBezTo>
                      <a:pt x="43" y="77"/>
                      <a:pt x="43" y="79"/>
                      <a:pt x="44" y="82"/>
                    </a:cubicBezTo>
                    <a:cubicBezTo>
                      <a:pt x="45" y="83"/>
                      <a:pt x="45" y="85"/>
                      <a:pt x="44" y="87"/>
                    </a:cubicBezTo>
                    <a:cubicBezTo>
                      <a:pt x="44" y="87"/>
                      <a:pt x="43" y="87"/>
                      <a:pt x="42" y="87"/>
                    </a:cubicBezTo>
                    <a:cubicBezTo>
                      <a:pt x="42" y="87"/>
                      <a:pt x="41" y="87"/>
                      <a:pt x="41" y="86"/>
                    </a:cubicBezTo>
                    <a:cubicBezTo>
                      <a:pt x="41" y="84"/>
                      <a:pt x="40" y="82"/>
                      <a:pt x="40" y="80"/>
                    </a:cubicBezTo>
                    <a:cubicBezTo>
                      <a:pt x="40" y="80"/>
                      <a:pt x="39" y="79"/>
                      <a:pt x="39" y="78"/>
                    </a:cubicBezTo>
                    <a:cubicBezTo>
                      <a:pt x="38" y="78"/>
                      <a:pt x="38" y="78"/>
                      <a:pt x="38" y="78"/>
                    </a:cubicBezTo>
                    <a:cubicBezTo>
                      <a:pt x="38" y="81"/>
                      <a:pt x="38" y="81"/>
                      <a:pt x="38" y="81"/>
                    </a:cubicBezTo>
                    <a:cubicBezTo>
                      <a:pt x="38" y="81"/>
                      <a:pt x="38" y="81"/>
                      <a:pt x="38" y="81"/>
                    </a:cubicBezTo>
                    <a:cubicBezTo>
                      <a:pt x="37" y="80"/>
                      <a:pt x="37" y="80"/>
                      <a:pt x="36" y="79"/>
                    </a:cubicBezTo>
                    <a:cubicBezTo>
                      <a:pt x="36" y="79"/>
                      <a:pt x="35" y="78"/>
                      <a:pt x="34" y="78"/>
                    </a:cubicBezTo>
                    <a:cubicBezTo>
                      <a:pt x="33" y="77"/>
                      <a:pt x="32" y="77"/>
                      <a:pt x="31" y="78"/>
                    </a:cubicBezTo>
                    <a:cubicBezTo>
                      <a:pt x="30" y="80"/>
                      <a:pt x="29" y="81"/>
                      <a:pt x="28" y="82"/>
                    </a:cubicBezTo>
                    <a:cubicBezTo>
                      <a:pt x="27" y="81"/>
                      <a:pt x="26" y="80"/>
                      <a:pt x="25" y="79"/>
                    </a:cubicBezTo>
                    <a:cubicBezTo>
                      <a:pt x="25" y="79"/>
                      <a:pt x="25" y="79"/>
                      <a:pt x="24" y="79"/>
                    </a:cubicBezTo>
                    <a:cubicBezTo>
                      <a:pt x="22" y="79"/>
                      <a:pt x="20" y="80"/>
                      <a:pt x="19" y="82"/>
                    </a:cubicBezTo>
                    <a:cubicBezTo>
                      <a:pt x="18" y="83"/>
                      <a:pt x="16" y="85"/>
                      <a:pt x="15" y="86"/>
                    </a:cubicBezTo>
                    <a:cubicBezTo>
                      <a:pt x="13" y="87"/>
                      <a:pt x="13" y="89"/>
                      <a:pt x="14" y="91"/>
                    </a:cubicBezTo>
                    <a:cubicBezTo>
                      <a:pt x="14" y="91"/>
                      <a:pt x="14" y="92"/>
                      <a:pt x="14" y="93"/>
                    </a:cubicBezTo>
                    <a:cubicBezTo>
                      <a:pt x="13" y="96"/>
                      <a:pt x="15" y="100"/>
                      <a:pt x="19" y="101"/>
                    </a:cubicBezTo>
                    <a:cubicBezTo>
                      <a:pt x="21" y="102"/>
                      <a:pt x="23" y="101"/>
                      <a:pt x="24" y="99"/>
                    </a:cubicBezTo>
                    <a:cubicBezTo>
                      <a:pt x="25" y="98"/>
                      <a:pt x="25" y="97"/>
                      <a:pt x="25" y="97"/>
                    </a:cubicBezTo>
                    <a:cubicBezTo>
                      <a:pt x="26" y="96"/>
                      <a:pt x="27" y="95"/>
                      <a:pt x="28" y="95"/>
                    </a:cubicBezTo>
                    <a:cubicBezTo>
                      <a:pt x="28" y="95"/>
                      <a:pt x="28" y="95"/>
                      <a:pt x="28" y="95"/>
                    </a:cubicBezTo>
                    <a:cubicBezTo>
                      <a:pt x="29" y="96"/>
                      <a:pt x="29" y="97"/>
                      <a:pt x="29" y="98"/>
                    </a:cubicBezTo>
                    <a:cubicBezTo>
                      <a:pt x="29" y="99"/>
                      <a:pt x="28" y="101"/>
                      <a:pt x="28" y="102"/>
                    </a:cubicBezTo>
                    <a:cubicBezTo>
                      <a:pt x="27" y="104"/>
                      <a:pt x="28" y="105"/>
                      <a:pt x="29" y="105"/>
                    </a:cubicBezTo>
                    <a:cubicBezTo>
                      <a:pt x="31" y="105"/>
                      <a:pt x="32" y="105"/>
                      <a:pt x="33" y="106"/>
                    </a:cubicBezTo>
                    <a:cubicBezTo>
                      <a:pt x="34" y="106"/>
                      <a:pt x="35" y="107"/>
                      <a:pt x="35" y="108"/>
                    </a:cubicBezTo>
                    <a:cubicBezTo>
                      <a:pt x="36" y="108"/>
                      <a:pt x="35" y="108"/>
                      <a:pt x="35" y="108"/>
                    </a:cubicBezTo>
                    <a:cubicBezTo>
                      <a:pt x="35" y="110"/>
                      <a:pt x="35" y="112"/>
                      <a:pt x="35" y="114"/>
                    </a:cubicBezTo>
                    <a:cubicBezTo>
                      <a:pt x="36" y="115"/>
                      <a:pt x="36" y="116"/>
                      <a:pt x="37" y="117"/>
                    </a:cubicBezTo>
                    <a:cubicBezTo>
                      <a:pt x="38" y="117"/>
                      <a:pt x="39" y="117"/>
                      <a:pt x="39" y="117"/>
                    </a:cubicBezTo>
                    <a:cubicBezTo>
                      <a:pt x="40" y="116"/>
                      <a:pt x="42" y="116"/>
                      <a:pt x="43" y="117"/>
                    </a:cubicBezTo>
                    <a:cubicBezTo>
                      <a:pt x="45" y="117"/>
                      <a:pt x="45" y="117"/>
                      <a:pt x="45" y="117"/>
                    </a:cubicBezTo>
                    <a:cubicBezTo>
                      <a:pt x="47" y="118"/>
                      <a:pt x="48" y="117"/>
                      <a:pt x="49" y="116"/>
                    </a:cubicBezTo>
                    <a:cubicBezTo>
                      <a:pt x="50" y="115"/>
                      <a:pt x="51" y="114"/>
                      <a:pt x="53" y="113"/>
                    </a:cubicBezTo>
                    <a:cubicBezTo>
                      <a:pt x="53" y="113"/>
                      <a:pt x="53" y="113"/>
                      <a:pt x="54" y="113"/>
                    </a:cubicBezTo>
                    <a:cubicBezTo>
                      <a:pt x="54" y="114"/>
                      <a:pt x="54" y="114"/>
                      <a:pt x="54" y="115"/>
                    </a:cubicBezTo>
                    <a:cubicBezTo>
                      <a:pt x="53" y="116"/>
                      <a:pt x="53" y="116"/>
                      <a:pt x="54" y="117"/>
                    </a:cubicBezTo>
                    <a:cubicBezTo>
                      <a:pt x="57" y="118"/>
                      <a:pt x="57" y="118"/>
                      <a:pt x="57" y="118"/>
                    </a:cubicBezTo>
                    <a:cubicBezTo>
                      <a:pt x="55" y="115"/>
                      <a:pt x="58" y="114"/>
                      <a:pt x="59" y="112"/>
                    </a:cubicBezTo>
                    <a:cubicBezTo>
                      <a:pt x="59" y="113"/>
                      <a:pt x="59" y="113"/>
                      <a:pt x="60" y="113"/>
                    </a:cubicBezTo>
                    <a:cubicBezTo>
                      <a:pt x="61" y="115"/>
                      <a:pt x="64" y="116"/>
                      <a:pt x="66" y="116"/>
                    </a:cubicBezTo>
                    <a:cubicBezTo>
                      <a:pt x="69" y="115"/>
                      <a:pt x="72" y="117"/>
                      <a:pt x="74" y="119"/>
                    </a:cubicBezTo>
                    <a:cubicBezTo>
                      <a:pt x="77" y="121"/>
                      <a:pt x="81" y="123"/>
                      <a:pt x="85" y="124"/>
                    </a:cubicBezTo>
                    <a:cubicBezTo>
                      <a:pt x="86" y="124"/>
                      <a:pt x="88" y="125"/>
                      <a:pt x="89" y="127"/>
                    </a:cubicBezTo>
                    <a:cubicBezTo>
                      <a:pt x="89" y="128"/>
                      <a:pt x="90" y="129"/>
                      <a:pt x="91" y="130"/>
                    </a:cubicBezTo>
                    <a:cubicBezTo>
                      <a:pt x="92" y="131"/>
                      <a:pt x="92" y="133"/>
                      <a:pt x="91" y="134"/>
                    </a:cubicBezTo>
                    <a:cubicBezTo>
                      <a:pt x="91" y="134"/>
                      <a:pt x="90" y="134"/>
                      <a:pt x="90" y="134"/>
                    </a:cubicBezTo>
                    <a:cubicBezTo>
                      <a:pt x="88" y="135"/>
                      <a:pt x="88" y="135"/>
                      <a:pt x="88" y="135"/>
                    </a:cubicBezTo>
                    <a:cubicBezTo>
                      <a:pt x="89" y="136"/>
                      <a:pt x="89" y="136"/>
                      <a:pt x="90" y="136"/>
                    </a:cubicBezTo>
                    <a:cubicBezTo>
                      <a:pt x="91" y="136"/>
                      <a:pt x="91" y="135"/>
                      <a:pt x="92" y="135"/>
                    </a:cubicBezTo>
                    <a:cubicBezTo>
                      <a:pt x="93" y="135"/>
                      <a:pt x="93" y="135"/>
                      <a:pt x="94" y="136"/>
                    </a:cubicBezTo>
                    <a:cubicBezTo>
                      <a:pt x="94" y="136"/>
                      <a:pt x="93" y="137"/>
                      <a:pt x="93" y="137"/>
                    </a:cubicBezTo>
                    <a:cubicBezTo>
                      <a:pt x="93" y="137"/>
                      <a:pt x="93" y="138"/>
                      <a:pt x="93" y="138"/>
                    </a:cubicBezTo>
                    <a:cubicBezTo>
                      <a:pt x="94" y="138"/>
                      <a:pt x="94" y="138"/>
                      <a:pt x="94" y="138"/>
                    </a:cubicBezTo>
                    <a:cubicBezTo>
                      <a:pt x="95" y="138"/>
                      <a:pt x="95" y="138"/>
                      <a:pt x="95" y="138"/>
                    </a:cubicBezTo>
                    <a:cubicBezTo>
                      <a:pt x="96" y="136"/>
                      <a:pt x="99" y="136"/>
                      <a:pt x="100" y="137"/>
                    </a:cubicBezTo>
                    <a:cubicBezTo>
                      <a:pt x="100" y="137"/>
                      <a:pt x="100" y="138"/>
                      <a:pt x="100" y="138"/>
                    </a:cubicBezTo>
                    <a:cubicBezTo>
                      <a:pt x="100" y="138"/>
                      <a:pt x="101" y="138"/>
                      <a:pt x="101" y="138"/>
                    </a:cubicBezTo>
                    <a:cubicBezTo>
                      <a:pt x="101" y="141"/>
                      <a:pt x="103" y="140"/>
                      <a:pt x="104" y="139"/>
                    </a:cubicBezTo>
                    <a:cubicBezTo>
                      <a:pt x="105" y="139"/>
                      <a:pt x="106" y="139"/>
                      <a:pt x="108" y="139"/>
                    </a:cubicBezTo>
                    <a:cubicBezTo>
                      <a:pt x="110" y="141"/>
                      <a:pt x="113" y="142"/>
                      <a:pt x="116" y="143"/>
                    </a:cubicBezTo>
                    <a:cubicBezTo>
                      <a:pt x="117" y="143"/>
                      <a:pt x="118" y="144"/>
                      <a:pt x="118" y="145"/>
                    </a:cubicBezTo>
                    <a:cubicBezTo>
                      <a:pt x="118" y="149"/>
                      <a:pt x="117" y="154"/>
                      <a:pt x="114" y="157"/>
                    </a:cubicBezTo>
                    <a:cubicBezTo>
                      <a:pt x="114" y="157"/>
                      <a:pt x="113" y="158"/>
                      <a:pt x="113" y="158"/>
                    </a:cubicBezTo>
                    <a:cubicBezTo>
                      <a:pt x="112" y="158"/>
                      <a:pt x="111" y="159"/>
                      <a:pt x="111" y="161"/>
                    </a:cubicBezTo>
                    <a:cubicBezTo>
                      <a:pt x="111" y="164"/>
                      <a:pt x="111" y="167"/>
                      <a:pt x="111" y="169"/>
                    </a:cubicBezTo>
                    <a:cubicBezTo>
                      <a:pt x="111" y="171"/>
                      <a:pt x="110" y="173"/>
                      <a:pt x="109" y="175"/>
                    </a:cubicBezTo>
                    <a:cubicBezTo>
                      <a:pt x="108" y="176"/>
                      <a:pt x="108" y="177"/>
                      <a:pt x="106" y="177"/>
                    </a:cubicBezTo>
                    <a:cubicBezTo>
                      <a:pt x="105" y="177"/>
                      <a:pt x="103" y="178"/>
                      <a:pt x="103" y="179"/>
                    </a:cubicBezTo>
                    <a:cubicBezTo>
                      <a:pt x="101" y="180"/>
                      <a:pt x="99" y="181"/>
                      <a:pt x="98" y="182"/>
                    </a:cubicBezTo>
                    <a:cubicBezTo>
                      <a:pt x="97" y="183"/>
                      <a:pt x="97" y="185"/>
                      <a:pt x="97" y="186"/>
                    </a:cubicBezTo>
                    <a:cubicBezTo>
                      <a:pt x="96" y="189"/>
                      <a:pt x="96" y="191"/>
                      <a:pt x="95" y="194"/>
                    </a:cubicBezTo>
                    <a:cubicBezTo>
                      <a:pt x="94" y="195"/>
                      <a:pt x="92" y="196"/>
                      <a:pt x="91" y="197"/>
                    </a:cubicBezTo>
                    <a:cubicBezTo>
                      <a:pt x="90" y="200"/>
                      <a:pt x="86" y="200"/>
                      <a:pt x="84" y="199"/>
                    </a:cubicBezTo>
                    <a:cubicBezTo>
                      <a:pt x="83" y="201"/>
                      <a:pt x="85" y="202"/>
                      <a:pt x="85" y="203"/>
                    </a:cubicBezTo>
                    <a:cubicBezTo>
                      <a:pt x="86" y="205"/>
                      <a:pt x="86" y="205"/>
                      <a:pt x="85" y="206"/>
                    </a:cubicBezTo>
                    <a:cubicBezTo>
                      <a:pt x="83" y="207"/>
                      <a:pt x="81" y="209"/>
                      <a:pt x="80" y="210"/>
                    </a:cubicBezTo>
                    <a:cubicBezTo>
                      <a:pt x="79" y="211"/>
                      <a:pt x="78" y="212"/>
                      <a:pt x="79" y="214"/>
                    </a:cubicBezTo>
                    <a:cubicBezTo>
                      <a:pt x="79" y="215"/>
                      <a:pt x="79" y="217"/>
                      <a:pt x="78" y="218"/>
                    </a:cubicBezTo>
                    <a:cubicBezTo>
                      <a:pt x="78" y="219"/>
                      <a:pt x="78" y="219"/>
                      <a:pt x="78" y="220"/>
                    </a:cubicBezTo>
                    <a:cubicBezTo>
                      <a:pt x="78" y="221"/>
                      <a:pt x="79" y="223"/>
                      <a:pt x="79" y="224"/>
                    </a:cubicBezTo>
                    <a:cubicBezTo>
                      <a:pt x="79" y="226"/>
                      <a:pt x="79" y="228"/>
                      <a:pt x="79" y="231"/>
                    </a:cubicBezTo>
                    <a:cubicBezTo>
                      <a:pt x="79" y="231"/>
                      <a:pt x="80" y="232"/>
                      <a:pt x="81" y="232"/>
                    </a:cubicBezTo>
                    <a:cubicBezTo>
                      <a:pt x="81" y="232"/>
                      <a:pt x="82" y="233"/>
                      <a:pt x="82" y="233"/>
                    </a:cubicBezTo>
                    <a:cubicBezTo>
                      <a:pt x="82" y="234"/>
                      <a:pt x="83" y="236"/>
                      <a:pt x="83" y="237"/>
                    </a:cubicBezTo>
                    <a:cubicBezTo>
                      <a:pt x="82" y="238"/>
                      <a:pt x="80" y="238"/>
                      <a:pt x="79" y="236"/>
                    </a:cubicBezTo>
                    <a:cubicBezTo>
                      <a:pt x="79" y="236"/>
                      <a:pt x="79" y="236"/>
                      <a:pt x="79" y="236"/>
                    </a:cubicBezTo>
                    <a:cubicBezTo>
                      <a:pt x="78" y="235"/>
                      <a:pt x="77" y="234"/>
                      <a:pt x="75" y="233"/>
                    </a:cubicBezTo>
                    <a:cubicBezTo>
                      <a:pt x="72" y="232"/>
                      <a:pt x="70" y="230"/>
                      <a:pt x="69" y="227"/>
                    </a:cubicBezTo>
                    <a:cubicBezTo>
                      <a:pt x="67" y="225"/>
                      <a:pt x="66" y="222"/>
                      <a:pt x="67" y="218"/>
                    </a:cubicBezTo>
                    <a:cubicBezTo>
                      <a:pt x="67" y="216"/>
                      <a:pt x="66" y="214"/>
                      <a:pt x="64" y="213"/>
                    </a:cubicBezTo>
                    <a:cubicBezTo>
                      <a:pt x="63" y="213"/>
                      <a:pt x="63" y="212"/>
                      <a:pt x="63" y="212"/>
                    </a:cubicBezTo>
                    <a:cubicBezTo>
                      <a:pt x="63" y="210"/>
                      <a:pt x="63" y="207"/>
                      <a:pt x="62" y="205"/>
                    </a:cubicBezTo>
                    <a:cubicBezTo>
                      <a:pt x="62" y="200"/>
                      <a:pt x="61" y="196"/>
                      <a:pt x="61" y="191"/>
                    </a:cubicBezTo>
                    <a:cubicBezTo>
                      <a:pt x="61" y="188"/>
                      <a:pt x="61" y="184"/>
                      <a:pt x="61" y="181"/>
                    </a:cubicBezTo>
                    <a:cubicBezTo>
                      <a:pt x="61" y="179"/>
                      <a:pt x="61" y="178"/>
                      <a:pt x="61" y="176"/>
                    </a:cubicBezTo>
                    <a:cubicBezTo>
                      <a:pt x="61" y="172"/>
                      <a:pt x="58" y="168"/>
                      <a:pt x="54" y="167"/>
                    </a:cubicBezTo>
                    <a:cubicBezTo>
                      <a:pt x="52" y="167"/>
                      <a:pt x="50" y="165"/>
                      <a:pt x="50" y="163"/>
                    </a:cubicBezTo>
                    <a:cubicBezTo>
                      <a:pt x="50" y="161"/>
                      <a:pt x="49" y="159"/>
                      <a:pt x="48" y="158"/>
                    </a:cubicBezTo>
                    <a:cubicBezTo>
                      <a:pt x="45" y="157"/>
                      <a:pt x="44" y="155"/>
                      <a:pt x="43" y="152"/>
                    </a:cubicBezTo>
                    <a:cubicBezTo>
                      <a:pt x="42" y="151"/>
                      <a:pt x="42" y="151"/>
                      <a:pt x="41" y="150"/>
                    </a:cubicBezTo>
                    <a:cubicBezTo>
                      <a:pt x="40" y="149"/>
                      <a:pt x="39" y="147"/>
                      <a:pt x="40" y="145"/>
                    </a:cubicBezTo>
                    <a:cubicBezTo>
                      <a:pt x="40" y="144"/>
                      <a:pt x="40" y="143"/>
                      <a:pt x="40" y="142"/>
                    </a:cubicBezTo>
                    <a:cubicBezTo>
                      <a:pt x="39" y="141"/>
                      <a:pt x="39" y="140"/>
                      <a:pt x="39" y="140"/>
                    </a:cubicBezTo>
                    <a:cubicBezTo>
                      <a:pt x="40" y="137"/>
                      <a:pt x="41" y="135"/>
                      <a:pt x="42" y="133"/>
                    </a:cubicBezTo>
                    <a:cubicBezTo>
                      <a:pt x="43" y="131"/>
                      <a:pt x="44" y="129"/>
                      <a:pt x="45" y="127"/>
                    </a:cubicBezTo>
                    <a:cubicBezTo>
                      <a:pt x="46" y="124"/>
                      <a:pt x="45" y="121"/>
                      <a:pt x="43" y="120"/>
                    </a:cubicBezTo>
                    <a:cubicBezTo>
                      <a:pt x="42" y="120"/>
                      <a:pt x="42" y="120"/>
                      <a:pt x="41" y="120"/>
                    </a:cubicBezTo>
                    <a:cubicBezTo>
                      <a:pt x="39" y="121"/>
                      <a:pt x="37" y="121"/>
                      <a:pt x="36" y="120"/>
                    </a:cubicBezTo>
                    <a:cubicBezTo>
                      <a:pt x="33" y="118"/>
                      <a:pt x="31" y="115"/>
                      <a:pt x="29" y="112"/>
                    </a:cubicBezTo>
                    <a:cubicBezTo>
                      <a:pt x="29" y="112"/>
                      <a:pt x="29" y="111"/>
                      <a:pt x="28" y="111"/>
                    </a:cubicBezTo>
                    <a:cubicBezTo>
                      <a:pt x="27" y="111"/>
                      <a:pt x="27" y="111"/>
                      <a:pt x="26" y="111"/>
                    </a:cubicBezTo>
                    <a:cubicBezTo>
                      <a:pt x="24" y="111"/>
                      <a:pt x="22" y="110"/>
                      <a:pt x="21" y="108"/>
                    </a:cubicBezTo>
                    <a:cubicBezTo>
                      <a:pt x="19" y="106"/>
                      <a:pt x="17" y="106"/>
                      <a:pt x="14" y="106"/>
                    </a:cubicBezTo>
                    <a:cubicBezTo>
                      <a:pt x="14" y="106"/>
                      <a:pt x="14" y="106"/>
                      <a:pt x="13" y="106"/>
                    </a:cubicBezTo>
                    <a:cubicBezTo>
                      <a:pt x="9" y="105"/>
                      <a:pt x="5" y="102"/>
                      <a:pt x="1" y="99"/>
                    </a:cubicBezTo>
                    <a:cubicBezTo>
                      <a:pt x="0" y="97"/>
                      <a:pt x="0" y="96"/>
                      <a:pt x="0" y="94"/>
                    </a:cubicBezTo>
                    <a:cubicBezTo>
                      <a:pt x="1" y="85"/>
                      <a:pt x="3" y="75"/>
                      <a:pt x="6" y="67"/>
                    </a:cubicBezTo>
                    <a:cubicBezTo>
                      <a:pt x="11" y="53"/>
                      <a:pt x="17" y="40"/>
                      <a:pt x="26" y="28"/>
                    </a:cubicBezTo>
                    <a:cubicBezTo>
                      <a:pt x="29" y="23"/>
                      <a:pt x="32" y="19"/>
                      <a:pt x="36" y="15"/>
                    </a:cubicBezTo>
                    <a:cubicBezTo>
                      <a:pt x="36" y="14"/>
                      <a:pt x="37" y="14"/>
                      <a:pt x="37" y="14"/>
                    </a:cubicBezTo>
                    <a:cubicBezTo>
                      <a:pt x="39" y="15"/>
                      <a:pt x="40" y="15"/>
                      <a:pt x="41" y="15"/>
                    </a:cubicBezTo>
                    <a:cubicBezTo>
                      <a:pt x="44" y="15"/>
                      <a:pt x="46" y="15"/>
                      <a:pt x="49" y="14"/>
                    </a:cubicBezTo>
                    <a:cubicBezTo>
                      <a:pt x="52" y="13"/>
                      <a:pt x="55" y="12"/>
                      <a:pt x="58" y="11"/>
                    </a:cubicBezTo>
                    <a:cubicBezTo>
                      <a:pt x="61" y="10"/>
                      <a:pt x="62" y="8"/>
                      <a:pt x="63" y="5"/>
                    </a:cubicBezTo>
                    <a:cubicBezTo>
                      <a:pt x="63" y="4"/>
                      <a:pt x="63" y="4"/>
                      <a:pt x="63" y="3"/>
                    </a:cubicBezTo>
                    <a:cubicBezTo>
                      <a:pt x="64" y="0"/>
                      <a:pt x="64" y="0"/>
                      <a:pt x="67" y="1"/>
                    </a:cubicBezTo>
                    <a:cubicBezTo>
                      <a:pt x="72" y="2"/>
                      <a:pt x="72" y="2"/>
                      <a:pt x="72" y="2"/>
                    </a:cubicBezTo>
                    <a:cubicBezTo>
                      <a:pt x="71" y="3"/>
                      <a:pt x="69" y="3"/>
                      <a:pt x="68" y="4"/>
                    </a:cubicBezTo>
                    <a:cubicBezTo>
                      <a:pt x="67" y="4"/>
                      <a:pt x="67" y="5"/>
                      <a:pt x="67" y="6"/>
                    </a:cubicBezTo>
                    <a:cubicBezTo>
                      <a:pt x="68" y="6"/>
                      <a:pt x="69" y="8"/>
                      <a:pt x="70" y="10"/>
                    </a:cubicBezTo>
                    <a:cubicBezTo>
                      <a:pt x="71" y="10"/>
                      <a:pt x="71" y="10"/>
                      <a:pt x="72" y="10"/>
                    </a:cubicBezTo>
                    <a:cubicBezTo>
                      <a:pt x="74" y="9"/>
                      <a:pt x="77" y="9"/>
                      <a:pt x="79" y="9"/>
                    </a:cubicBezTo>
                    <a:cubicBezTo>
                      <a:pt x="78" y="10"/>
                      <a:pt x="78" y="11"/>
                      <a:pt x="77" y="12"/>
                    </a:cubicBezTo>
                    <a:cubicBezTo>
                      <a:pt x="76" y="13"/>
                      <a:pt x="75" y="13"/>
                      <a:pt x="74" y="13"/>
                    </a:cubicBezTo>
                    <a:cubicBezTo>
                      <a:pt x="71" y="14"/>
                      <a:pt x="68" y="14"/>
                      <a:pt x="65" y="15"/>
                    </a:cubicBezTo>
                    <a:cubicBezTo>
                      <a:pt x="65" y="17"/>
                      <a:pt x="63" y="18"/>
                      <a:pt x="61" y="18"/>
                    </a:cubicBezTo>
                    <a:cubicBezTo>
                      <a:pt x="58" y="19"/>
                      <a:pt x="54" y="20"/>
                      <a:pt x="52" y="23"/>
                    </a:cubicBezTo>
                    <a:cubicBezTo>
                      <a:pt x="50" y="24"/>
                      <a:pt x="49" y="26"/>
                      <a:pt x="50" y="28"/>
                    </a:cubicBezTo>
                    <a:cubicBezTo>
                      <a:pt x="50" y="29"/>
                      <a:pt x="50" y="30"/>
                      <a:pt x="52" y="30"/>
                    </a:cubicBezTo>
                    <a:cubicBezTo>
                      <a:pt x="52" y="30"/>
                      <a:pt x="52" y="30"/>
                      <a:pt x="53" y="30"/>
                    </a:cubicBezTo>
                    <a:cubicBezTo>
                      <a:pt x="54" y="31"/>
                      <a:pt x="55" y="31"/>
                      <a:pt x="57" y="32"/>
                    </a:cubicBezTo>
                    <a:cubicBezTo>
                      <a:pt x="58" y="33"/>
                      <a:pt x="59" y="33"/>
                      <a:pt x="60" y="33"/>
                    </a:cubicBezTo>
                    <a:cubicBezTo>
                      <a:pt x="61" y="33"/>
                      <a:pt x="61" y="33"/>
                      <a:pt x="61"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3" name="iṣḷîḓè">
                <a:extLst>
                  <a:ext uri="{FF2B5EF4-FFF2-40B4-BE49-F238E27FC236}">
                    <a16:creationId xmlns:a16="http://schemas.microsoft.com/office/drawing/2014/main" id="{E5CE33D5-EA47-9D28-1C9D-F60C3A1F137E}"/>
                  </a:ext>
                </a:extLst>
              </p:cNvPr>
              <p:cNvSpPr/>
              <p:nvPr/>
            </p:nvSpPr>
            <p:spPr bwMode="auto">
              <a:xfrm>
                <a:off x="5681040" y="2655895"/>
                <a:ext cx="277994" cy="146099"/>
              </a:xfrm>
              <a:custGeom>
                <a:avLst/>
                <a:gdLst>
                  <a:gd name="T0" fmla="*/ 0 w 66"/>
                  <a:gd name="T1" fmla="*/ 7 h 35"/>
                  <a:gd name="T2" fmla="*/ 10 w 66"/>
                  <a:gd name="T3" fmla="*/ 6 h 35"/>
                  <a:gd name="T4" fmla="*/ 14 w 66"/>
                  <a:gd name="T5" fmla="*/ 4 h 35"/>
                  <a:gd name="T6" fmla="*/ 25 w 66"/>
                  <a:gd name="T7" fmla="*/ 2 h 35"/>
                  <a:gd name="T8" fmla="*/ 36 w 66"/>
                  <a:gd name="T9" fmla="*/ 3 h 35"/>
                  <a:gd name="T10" fmla="*/ 39 w 66"/>
                  <a:gd name="T11" fmla="*/ 2 h 35"/>
                  <a:gd name="T12" fmla="*/ 41 w 66"/>
                  <a:gd name="T13" fmla="*/ 1 h 35"/>
                  <a:gd name="T14" fmla="*/ 50 w 66"/>
                  <a:gd name="T15" fmla="*/ 0 h 35"/>
                  <a:gd name="T16" fmla="*/ 54 w 66"/>
                  <a:gd name="T17" fmla="*/ 0 h 35"/>
                  <a:gd name="T18" fmla="*/ 65 w 66"/>
                  <a:gd name="T19" fmla="*/ 2 h 35"/>
                  <a:gd name="T20" fmla="*/ 66 w 66"/>
                  <a:gd name="T21" fmla="*/ 3 h 35"/>
                  <a:gd name="T22" fmla="*/ 62 w 66"/>
                  <a:gd name="T23" fmla="*/ 3 h 35"/>
                  <a:gd name="T24" fmla="*/ 59 w 66"/>
                  <a:gd name="T25" fmla="*/ 4 h 35"/>
                  <a:gd name="T26" fmla="*/ 57 w 66"/>
                  <a:gd name="T27" fmla="*/ 7 h 35"/>
                  <a:gd name="T28" fmla="*/ 53 w 66"/>
                  <a:gd name="T29" fmla="*/ 11 h 35"/>
                  <a:gd name="T30" fmla="*/ 48 w 66"/>
                  <a:gd name="T31" fmla="*/ 13 h 35"/>
                  <a:gd name="T32" fmla="*/ 48 w 66"/>
                  <a:gd name="T33" fmla="*/ 15 h 35"/>
                  <a:gd name="T34" fmla="*/ 52 w 66"/>
                  <a:gd name="T35" fmla="*/ 17 h 35"/>
                  <a:gd name="T36" fmla="*/ 45 w 66"/>
                  <a:gd name="T37" fmla="*/ 16 h 35"/>
                  <a:gd name="T38" fmla="*/ 47 w 66"/>
                  <a:gd name="T39" fmla="*/ 19 h 35"/>
                  <a:gd name="T40" fmla="*/ 38 w 66"/>
                  <a:gd name="T41" fmla="*/ 21 h 35"/>
                  <a:gd name="T42" fmla="*/ 31 w 66"/>
                  <a:gd name="T43" fmla="*/ 25 h 35"/>
                  <a:gd name="T44" fmla="*/ 23 w 66"/>
                  <a:gd name="T45" fmla="*/ 27 h 35"/>
                  <a:gd name="T46" fmla="*/ 21 w 66"/>
                  <a:gd name="T47" fmla="*/ 30 h 35"/>
                  <a:gd name="T48" fmla="*/ 19 w 66"/>
                  <a:gd name="T49" fmla="*/ 32 h 35"/>
                  <a:gd name="T50" fmla="*/ 17 w 66"/>
                  <a:gd name="T51" fmla="*/ 34 h 35"/>
                  <a:gd name="T52" fmla="*/ 10 w 66"/>
                  <a:gd name="T53" fmla="*/ 33 h 35"/>
                  <a:gd name="T54" fmla="*/ 9 w 66"/>
                  <a:gd name="T55" fmla="*/ 30 h 35"/>
                  <a:gd name="T56" fmla="*/ 9 w 66"/>
                  <a:gd name="T57" fmla="*/ 27 h 35"/>
                  <a:gd name="T58" fmla="*/ 11 w 66"/>
                  <a:gd name="T59" fmla="*/ 24 h 35"/>
                  <a:gd name="T60" fmla="*/ 12 w 66"/>
                  <a:gd name="T61" fmla="*/ 22 h 35"/>
                  <a:gd name="T62" fmla="*/ 13 w 66"/>
                  <a:gd name="T63" fmla="*/ 13 h 35"/>
                  <a:gd name="T64" fmla="*/ 10 w 66"/>
                  <a:gd name="T65" fmla="*/ 11 h 35"/>
                  <a:gd name="T66" fmla="*/ 2 w 66"/>
                  <a:gd name="T67" fmla="*/ 8 h 35"/>
                  <a:gd name="T68" fmla="*/ 0 w 66"/>
                  <a:gd name="T6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6" h="35">
                    <a:moveTo>
                      <a:pt x="0" y="7"/>
                    </a:moveTo>
                    <a:cubicBezTo>
                      <a:pt x="3" y="7"/>
                      <a:pt x="7" y="6"/>
                      <a:pt x="10" y="6"/>
                    </a:cubicBezTo>
                    <a:cubicBezTo>
                      <a:pt x="11" y="5"/>
                      <a:pt x="13" y="5"/>
                      <a:pt x="14" y="4"/>
                    </a:cubicBezTo>
                    <a:cubicBezTo>
                      <a:pt x="17" y="3"/>
                      <a:pt x="21" y="2"/>
                      <a:pt x="25" y="2"/>
                    </a:cubicBezTo>
                    <a:cubicBezTo>
                      <a:pt x="28" y="3"/>
                      <a:pt x="32" y="3"/>
                      <a:pt x="36" y="3"/>
                    </a:cubicBezTo>
                    <a:cubicBezTo>
                      <a:pt x="37" y="4"/>
                      <a:pt x="38" y="3"/>
                      <a:pt x="39" y="2"/>
                    </a:cubicBezTo>
                    <a:cubicBezTo>
                      <a:pt x="40" y="2"/>
                      <a:pt x="41" y="2"/>
                      <a:pt x="41" y="1"/>
                    </a:cubicBezTo>
                    <a:cubicBezTo>
                      <a:pt x="44" y="1"/>
                      <a:pt x="47" y="0"/>
                      <a:pt x="50" y="0"/>
                    </a:cubicBezTo>
                    <a:cubicBezTo>
                      <a:pt x="51" y="0"/>
                      <a:pt x="53" y="0"/>
                      <a:pt x="54" y="0"/>
                    </a:cubicBezTo>
                    <a:cubicBezTo>
                      <a:pt x="58" y="1"/>
                      <a:pt x="61" y="1"/>
                      <a:pt x="65" y="2"/>
                    </a:cubicBezTo>
                    <a:cubicBezTo>
                      <a:pt x="65" y="2"/>
                      <a:pt x="66" y="2"/>
                      <a:pt x="66" y="3"/>
                    </a:cubicBezTo>
                    <a:cubicBezTo>
                      <a:pt x="65" y="3"/>
                      <a:pt x="63" y="3"/>
                      <a:pt x="62" y="3"/>
                    </a:cubicBezTo>
                    <a:cubicBezTo>
                      <a:pt x="61" y="3"/>
                      <a:pt x="60" y="3"/>
                      <a:pt x="59" y="4"/>
                    </a:cubicBezTo>
                    <a:cubicBezTo>
                      <a:pt x="58" y="4"/>
                      <a:pt x="57" y="5"/>
                      <a:pt x="57" y="7"/>
                    </a:cubicBezTo>
                    <a:cubicBezTo>
                      <a:pt x="57" y="9"/>
                      <a:pt x="55" y="10"/>
                      <a:pt x="53" y="11"/>
                    </a:cubicBezTo>
                    <a:cubicBezTo>
                      <a:pt x="52" y="12"/>
                      <a:pt x="50" y="12"/>
                      <a:pt x="48" y="13"/>
                    </a:cubicBezTo>
                    <a:cubicBezTo>
                      <a:pt x="47" y="14"/>
                      <a:pt x="47" y="14"/>
                      <a:pt x="48" y="15"/>
                    </a:cubicBezTo>
                    <a:cubicBezTo>
                      <a:pt x="52" y="17"/>
                      <a:pt x="52" y="17"/>
                      <a:pt x="52" y="17"/>
                    </a:cubicBezTo>
                    <a:cubicBezTo>
                      <a:pt x="50" y="18"/>
                      <a:pt x="50" y="18"/>
                      <a:pt x="45" y="16"/>
                    </a:cubicBezTo>
                    <a:cubicBezTo>
                      <a:pt x="47" y="19"/>
                      <a:pt x="47" y="19"/>
                      <a:pt x="47" y="19"/>
                    </a:cubicBezTo>
                    <a:cubicBezTo>
                      <a:pt x="44" y="20"/>
                      <a:pt x="41" y="21"/>
                      <a:pt x="38" y="21"/>
                    </a:cubicBezTo>
                    <a:cubicBezTo>
                      <a:pt x="35" y="22"/>
                      <a:pt x="33" y="23"/>
                      <a:pt x="31" y="25"/>
                    </a:cubicBezTo>
                    <a:cubicBezTo>
                      <a:pt x="28" y="26"/>
                      <a:pt x="26" y="27"/>
                      <a:pt x="23" y="27"/>
                    </a:cubicBezTo>
                    <a:cubicBezTo>
                      <a:pt x="22" y="28"/>
                      <a:pt x="20" y="28"/>
                      <a:pt x="21" y="30"/>
                    </a:cubicBezTo>
                    <a:cubicBezTo>
                      <a:pt x="20" y="31"/>
                      <a:pt x="20" y="31"/>
                      <a:pt x="19" y="32"/>
                    </a:cubicBezTo>
                    <a:cubicBezTo>
                      <a:pt x="19" y="33"/>
                      <a:pt x="18" y="33"/>
                      <a:pt x="17" y="34"/>
                    </a:cubicBezTo>
                    <a:cubicBezTo>
                      <a:pt x="15" y="35"/>
                      <a:pt x="12" y="35"/>
                      <a:pt x="10" y="33"/>
                    </a:cubicBezTo>
                    <a:cubicBezTo>
                      <a:pt x="9" y="32"/>
                      <a:pt x="9" y="31"/>
                      <a:pt x="9" y="30"/>
                    </a:cubicBezTo>
                    <a:cubicBezTo>
                      <a:pt x="9" y="29"/>
                      <a:pt x="9" y="28"/>
                      <a:pt x="9" y="27"/>
                    </a:cubicBezTo>
                    <a:cubicBezTo>
                      <a:pt x="9" y="26"/>
                      <a:pt x="10" y="25"/>
                      <a:pt x="11" y="24"/>
                    </a:cubicBezTo>
                    <a:cubicBezTo>
                      <a:pt x="11" y="23"/>
                      <a:pt x="11" y="23"/>
                      <a:pt x="12" y="22"/>
                    </a:cubicBezTo>
                    <a:cubicBezTo>
                      <a:pt x="14" y="20"/>
                      <a:pt x="15" y="16"/>
                      <a:pt x="13" y="13"/>
                    </a:cubicBezTo>
                    <a:cubicBezTo>
                      <a:pt x="12" y="12"/>
                      <a:pt x="11" y="11"/>
                      <a:pt x="10" y="11"/>
                    </a:cubicBezTo>
                    <a:cubicBezTo>
                      <a:pt x="7" y="9"/>
                      <a:pt x="5" y="9"/>
                      <a:pt x="2" y="8"/>
                    </a:cubicBezTo>
                    <a:cubicBezTo>
                      <a:pt x="2" y="8"/>
                      <a:pt x="1" y="8"/>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4" name="íSḻîḍè">
                <a:extLst>
                  <a:ext uri="{FF2B5EF4-FFF2-40B4-BE49-F238E27FC236}">
                    <a16:creationId xmlns:a16="http://schemas.microsoft.com/office/drawing/2014/main" id="{4F431253-38B3-FAD3-4464-A7A9D900B9AA}"/>
                  </a:ext>
                </a:extLst>
              </p:cNvPr>
              <p:cNvSpPr/>
              <p:nvPr/>
            </p:nvSpPr>
            <p:spPr bwMode="auto">
              <a:xfrm>
                <a:off x="5541028" y="2692419"/>
                <a:ext cx="121749" cy="97399"/>
              </a:xfrm>
              <a:custGeom>
                <a:avLst/>
                <a:gdLst>
                  <a:gd name="T0" fmla="*/ 7 w 29"/>
                  <a:gd name="T1" fmla="*/ 2 h 23"/>
                  <a:gd name="T2" fmla="*/ 11 w 29"/>
                  <a:gd name="T3" fmla="*/ 1 h 23"/>
                  <a:gd name="T4" fmla="*/ 17 w 29"/>
                  <a:gd name="T5" fmla="*/ 1 h 23"/>
                  <a:gd name="T6" fmla="*/ 18 w 29"/>
                  <a:gd name="T7" fmla="*/ 2 h 23"/>
                  <a:gd name="T8" fmla="*/ 17 w 29"/>
                  <a:gd name="T9" fmla="*/ 3 h 23"/>
                  <a:gd name="T10" fmla="*/ 14 w 29"/>
                  <a:gd name="T11" fmla="*/ 4 h 23"/>
                  <a:gd name="T12" fmla="*/ 13 w 29"/>
                  <a:gd name="T13" fmla="*/ 5 h 23"/>
                  <a:gd name="T14" fmla="*/ 14 w 29"/>
                  <a:gd name="T15" fmla="*/ 6 h 23"/>
                  <a:gd name="T16" fmla="*/ 26 w 29"/>
                  <a:gd name="T17" fmla="*/ 9 h 23"/>
                  <a:gd name="T18" fmla="*/ 26 w 29"/>
                  <a:gd name="T19" fmla="*/ 10 h 23"/>
                  <a:gd name="T20" fmla="*/ 26 w 29"/>
                  <a:gd name="T21" fmla="*/ 12 h 23"/>
                  <a:gd name="T22" fmla="*/ 29 w 29"/>
                  <a:gd name="T23" fmla="*/ 16 h 23"/>
                  <a:gd name="T24" fmla="*/ 27 w 29"/>
                  <a:gd name="T25" fmla="*/ 18 h 23"/>
                  <a:gd name="T26" fmla="*/ 22 w 29"/>
                  <a:gd name="T27" fmla="*/ 19 h 23"/>
                  <a:gd name="T28" fmla="*/ 20 w 29"/>
                  <a:gd name="T29" fmla="*/ 21 h 23"/>
                  <a:gd name="T30" fmla="*/ 20 w 29"/>
                  <a:gd name="T31" fmla="*/ 22 h 23"/>
                  <a:gd name="T32" fmla="*/ 14 w 29"/>
                  <a:gd name="T33" fmla="*/ 22 h 23"/>
                  <a:gd name="T34" fmla="*/ 15 w 29"/>
                  <a:gd name="T35" fmla="*/ 18 h 23"/>
                  <a:gd name="T36" fmla="*/ 16 w 29"/>
                  <a:gd name="T37" fmla="*/ 17 h 23"/>
                  <a:gd name="T38" fmla="*/ 19 w 29"/>
                  <a:gd name="T39" fmla="*/ 17 h 23"/>
                  <a:gd name="T40" fmla="*/ 21 w 29"/>
                  <a:gd name="T41" fmla="*/ 16 h 23"/>
                  <a:gd name="T42" fmla="*/ 20 w 29"/>
                  <a:gd name="T43" fmla="*/ 15 h 23"/>
                  <a:gd name="T44" fmla="*/ 9 w 29"/>
                  <a:gd name="T45" fmla="*/ 10 h 23"/>
                  <a:gd name="T46" fmla="*/ 3 w 29"/>
                  <a:gd name="T47" fmla="*/ 10 h 23"/>
                  <a:gd name="T48" fmla="*/ 0 w 29"/>
                  <a:gd name="T49" fmla="*/ 8 h 23"/>
                  <a:gd name="T50" fmla="*/ 2 w 29"/>
                  <a:gd name="T51" fmla="*/ 6 h 23"/>
                  <a:gd name="T52" fmla="*/ 3 w 29"/>
                  <a:gd name="T53" fmla="*/ 6 h 23"/>
                  <a:gd name="T54" fmla="*/ 7 w 29"/>
                  <a:gd name="T55" fmla="*/ 6 h 23"/>
                  <a:gd name="T56" fmla="*/ 9 w 29"/>
                  <a:gd name="T57" fmla="*/ 5 h 23"/>
                  <a:gd name="T58" fmla="*/ 7 w 29"/>
                  <a:gd name="T59" fmla="*/ 3 h 23"/>
                  <a:gd name="T60" fmla="*/ 7 w 29"/>
                  <a:gd name="T6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3">
                    <a:moveTo>
                      <a:pt x="7" y="2"/>
                    </a:moveTo>
                    <a:cubicBezTo>
                      <a:pt x="8" y="0"/>
                      <a:pt x="9" y="0"/>
                      <a:pt x="11" y="1"/>
                    </a:cubicBezTo>
                    <a:cubicBezTo>
                      <a:pt x="13" y="2"/>
                      <a:pt x="15" y="2"/>
                      <a:pt x="17" y="1"/>
                    </a:cubicBezTo>
                    <a:cubicBezTo>
                      <a:pt x="18" y="2"/>
                      <a:pt x="18" y="2"/>
                      <a:pt x="18" y="2"/>
                    </a:cubicBezTo>
                    <a:cubicBezTo>
                      <a:pt x="17" y="2"/>
                      <a:pt x="17" y="3"/>
                      <a:pt x="17" y="3"/>
                    </a:cubicBezTo>
                    <a:cubicBezTo>
                      <a:pt x="16" y="3"/>
                      <a:pt x="15" y="3"/>
                      <a:pt x="14" y="4"/>
                    </a:cubicBezTo>
                    <a:cubicBezTo>
                      <a:pt x="13" y="4"/>
                      <a:pt x="13" y="4"/>
                      <a:pt x="13" y="5"/>
                    </a:cubicBezTo>
                    <a:cubicBezTo>
                      <a:pt x="13" y="5"/>
                      <a:pt x="13" y="6"/>
                      <a:pt x="14" y="6"/>
                    </a:cubicBezTo>
                    <a:cubicBezTo>
                      <a:pt x="26" y="9"/>
                      <a:pt x="26" y="9"/>
                      <a:pt x="26" y="9"/>
                    </a:cubicBezTo>
                    <a:cubicBezTo>
                      <a:pt x="26" y="9"/>
                      <a:pt x="26" y="10"/>
                      <a:pt x="26" y="10"/>
                    </a:cubicBezTo>
                    <a:cubicBezTo>
                      <a:pt x="26" y="11"/>
                      <a:pt x="26" y="11"/>
                      <a:pt x="26" y="12"/>
                    </a:cubicBezTo>
                    <a:cubicBezTo>
                      <a:pt x="25" y="15"/>
                      <a:pt x="26" y="16"/>
                      <a:pt x="29" y="16"/>
                    </a:cubicBezTo>
                    <a:cubicBezTo>
                      <a:pt x="29" y="17"/>
                      <a:pt x="28" y="18"/>
                      <a:pt x="27" y="18"/>
                    </a:cubicBezTo>
                    <a:cubicBezTo>
                      <a:pt x="26" y="18"/>
                      <a:pt x="23" y="19"/>
                      <a:pt x="22" y="19"/>
                    </a:cubicBezTo>
                    <a:cubicBezTo>
                      <a:pt x="21" y="20"/>
                      <a:pt x="20" y="20"/>
                      <a:pt x="20" y="21"/>
                    </a:cubicBezTo>
                    <a:cubicBezTo>
                      <a:pt x="20" y="22"/>
                      <a:pt x="20" y="22"/>
                      <a:pt x="20" y="22"/>
                    </a:cubicBezTo>
                    <a:cubicBezTo>
                      <a:pt x="18" y="23"/>
                      <a:pt x="16" y="23"/>
                      <a:pt x="14" y="22"/>
                    </a:cubicBezTo>
                    <a:cubicBezTo>
                      <a:pt x="13" y="21"/>
                      <a:pt x="13" y="19"/>
                      <a:pt x="15" y="18"/>
                    </a:cubicBezTo>
                    <a:cubicBezTo>
                      <a:pt x="15" y="18"/>
                      <a:pt x="15" y="18"/>
                      <a:pt x="16" y="17"/>
                    </a:cubicBezTo>
                    <a:cubicBezTo>
                      <a:pt x="17" y="17"/>
                      <a:pt x="18" y="17"/>
                      <a:pt x="19" y="17"/>
                    </a:cubicBezTo>
                    <a:cubicBezTo>
                      <a:pt x="20" y="17"/>
                      <a:pt x="20" y="16"/>
                      <a:pt x="21" y="16"/>
                    </a:cubicBezTo>
                    <a:cubicBezTo>
                      <a:pt x="21" y="16"/>
                      <a:pt x="20" y="15"/>
                      <a:pt x="20" y="15"/>
                    </a:cubicBezTo>
                    <a:cubicBezTo>
                      <a:pt x="17" y="12"/>
                      <a:pt x="13" y="10"/>
                      <a:pt x="9" y="10"/>
                    </a:cubicBezTo>
                    <a:cubicBezTo>
                      <a:pt x="7" y="10"/>
                      <a:pt x="5" y="10"/>
                      <a:pt x="3" y="10"/>
                    </a:cubicBezTo>
                    <a:cubicBezTo>
                      <a:pt x="2" y="10"/>
                      <a:pt x="1" y="10"/>
                      <a:pt x="0" y="8"/>
                    </a:cubicBezTo>
                    <a:cubicBezTo>
                      <a:pt x="0" y="7"/>
                      <a:pt x="1" y="6"/>
                      <a:pt x="2" y="6"/>
                    </a:cubicBezTo>
                    <a:cubicBezTo>
                      <a:pt x="2" y="6"/>
                      <a:pt x="2" y="6"/>
                      <a:pt x="3" y="6"/>
                    </a:cubicBezTo>
                    <a:cubicBezTo>
                      <a:pt x="4" y="6"/>
                      <a:pt x="5" y="6"/>
                      <a:pt x="7" y="6"/>
                    </a:cubicBezTo>
                    <a:cubicBezTo>
                      <a:pt x="7" y="6"/>
                      <a:pt x="8" y="5"/>
                      <a:pt x="9" y="5"/>
                    </a:cubicBezTo>
                    <a:cubicBezTo>
                      <a:pt x="9" y="4"/>
                      <a:pt x="8" y="3"/>
                      <a:pt x="7" y="3"/>
                    </a:cubicBezTo>
                    <a:cubicBezTo>
                      <a:pt x="7" y="2"/>
                      <a:pt x="7" y="2"/>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5" name="ïṣḻîďe">
                <a:extLst>
                  <a:ext uri="{FF2B5EF4-FFF2-40B4-BE49-F238E27FC236}">
                    <a16:creationId xmlns:a16="http://schemas.microsoft.com/office/drawing/2014/main" id="{178A6745-1D6D-71F9-C3F8-84CF9445D1C3}"/>
                  </a:ext>
                </a:extLst>
              </p:cNvPr>
              <p:cNvSpPr/>
              <p:nvPr/>
            </p:nvSpPr>
            <p:spPr bwMode="auto">
              <a:xfrm>
                <a:off x="6299930" y="3368127"/>
                <a:ext cx="58846" cy="101457"/>
              </a:xfrm>
              <a:custGeom>
                <a:avLst/>
                <a:gdLst>
                  <a:gd name="T0" fmla="*/ 12 w 14"/>
                  <a:gd name="T1" fmla="*/ 0 h 24"/>
                  <a:gd name="T2" fmla="*/ 13 w 14"/>
                  <a:gd name="T3" fmla="*/ 10 h 24"/>
                  <a:gd name="T4" fmla="*/ 10 w 14"/>
                  <a:gd name="T5" fmla="*/ 19 h 24"/>
                  <a:gd name="T6" fmla="*/ 8 w 14"/>
                  <a:gd name="T7" fmla="*/ 22 h 24"/>
                  <a:gd name="T8" fmla="*/ 4 w 14"/>
                  <a:gd name="T9" fmla="*/ 24 h 24"/>
                  <a:gd name="T10" fmla="*/ 1 w 14"/>
                  <a:gd name="T11" fmla="*/ 18 h 24"/>
                  <a:gd name="T12" fmla="*/ 1 w 14"/>
                  <a:gd name="T13" fmla="*/ 18 h 24"/>
                  <a:gd name="T14" fmla="*/ 3 w 14"/>
                  <a:gd name="T15" fmla="*/ 15 h 24"/>
                  <a:gd name="T16" fmla="*/ 3 w 14"/>
                  <a:gd name="T17" fmla="*/ 11 h 24"/>
                  <a:gd name="T18" fmla="*/ 5 w 14"/>
                  <a:gd name="T19" fmla="*/ 6 h 24"/>
                  <a:gd name="T20" fmla="*/ 7 w 14"/>
                  <a:gd name="T21" fmla="*/ 6 h 24"/>
                  <a:gd name="T22" fmla="*/ 11 w 14"/>
                  <a:gd name="T23" fmla="*/ 1 h 24"/>
                  <a:gd name="T24" fmla="*/ 12 w 14"/>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24">
                    <a:moveTo>
                      <a:pt x="12" y="0"/>
                    </a:moveTo>
                    <a:cubicBezTo>
                      <a:pt x="13" y="3"/>
                      <a:pt x="14" y="7"/>
                      <a:pt x="13" y="10"/>
                    </a:cubicBezTo>
                    <a:cubicBezTo>
                      <a:pt x="11" y="13"/>
                      <a:pt x="11" y="16"/>
                      <a:pt x="10" y="19"/>
                    </a:cubicBezTo>
                    <a:cubicBezTo>
                      <a:pt x="9" y="20"/>
                      <a:pt x="9" y="21"/>
                      <a:pt x="8" y="22"/>
                    </a:cubicBezTo>
                    <a:cubicBezTo>
                      <a:pt x="7" y="24"/>
                      <a:pt x="7" y="24"/>
                      <a:pt x="4" y="24"/>
                    </a:cubicBezTo>
                    <a:cubicBezTo>
                      <a:pt x="1" y="23"/>
                      <a:pt x="0" y="20"/>
                      <a:pt x="1" y="18"/>
                    </a:cubicBezTo>
                    <a:cubicBezTo>
                      <a:pt x="1" y="18"/>
                      <a:pt x="1" y="18"/>
                      <a:pt x="1" y="18"/>
                    </a:cubicBezTo>
                    <a:cubicBezTo>
                      <a:pt x="2" y="17"/>
                      <a:pt x="2" y="16"/>
                      <a:pt x="3" y="15"/>
                    </a:cubicBezTo>
                    <a:cubicBezTo>
                      <a:pt x="3" y="13"/>
                      <a:pt x="3" y="12"/>
                      <a:pt x="3" y="11"/>
                    </a:cubicBezTo>
                    <a:cubicBezTo>
                      <a:pt x="3" y="9"/>
                      <a:pt x="4" y="7"/>
                      <a:pt x="5" y="6"/>
                    </a:cubicBezTo>
                    <a:cubicBezTo>
                      <a:pt x="6" y="6"/>
                      <a:pt x="6" y="6"/>
                      <a:pt x="7" y="6"/>
                    </a:cubicBezTo>
                    <a:cubicBezTo>
                      <a:pt x="8" y="4"/>
                      <a:pt x="10" y="3"/>
                      <a:pt x="11" y="1"/>
                    </a:cubicBezTo>
                    <a:cubicBezTo>
                      <a:pt x="12" y="1"/>
                      <a:pt x="12" y="0"/>
                      <a:pt x="1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6" name="ïṧľîḓè">
                <a:extLst>
                  <a:ext uri="{FF2B5EF4-FFF2-40B4-BE49-F238E27FC236}">
                    <a16:creationId xmlns:a16="http://schemas.microsoft.com/office/drawing/2014/main" id="{459387A2-8BA0-DB26-6EB1-6598DC9F00A6}"/>
                  </a:ext>
                </a:extLst>
              </p:cNvPr>
              <p:cNvSpPr/>
              <p:nvPr/>
            </p:nvSpPr>
            <p:spPr bwMode="auto">
              <a:xfrm>
                <a:off x="5599874" y="2655895"/>
                <a:ext cx="131895" cy="44641"/>
              </a:xfrm>
              <a:custGeom>
                <a:avLst/>
                <a:gdLst>
                  <a:gd name="T0" fmla="*/ 31 w 31"/>
                  <a:gd name="T1" fmla="*/ 0 h 11"/>
                  <a:gd name="T2" fmla="*/ 22 w 31"/>
                  <a:gd name="T3" fmla="*/ 4 h 11"/>
                  <a:gd name="T4" fmla="*/ 9 w 31"/>
                  <a:gd name="T5" fmla="*/ 10 h 11"/>
                  <a:gd name="T6" fmla="*/ 5 w 31"/>
                  <a:gd name="T7" fmla="*/ 9 h 11"/>
                  <a:gd name="T8" fmla="*/ 4 w 31"/>
                  <a:gd name="T9" fmla="*/ 8 h 11"/>
                  <a:gd name="T10" fmla="*/ 0 w 31"/>
                  <a:gd name="T11" fmla="*/ 8 h 11"/>
                  <a:gd name="T12" fmla="*/ 1 w 31"/>
                  <a:gd name="T13" fmla="*/ 7 h 11"/>
                  <a:gd name="T14" fmla="*/ 4 w 31"/>
                  <a:gd name="T15" fmla="*/ 6 h 11"/>
                  <a:gd name="T16" fmla="*/ 7 w 31"/>
                  <a:gd name="T17" fmla="*/ 4 h 11"/>
                  <a:gd name="T18" fmla="*/ 9 w 31"/>
                  <a:gd name="T19" fmla="*/ 3 h 11"/>
                  <a:gd name="T20" fmla="*/ 15 w 31"/>
                  <a:gd name="T21" fmla="*/ 2 h 11"/>
                  <a:gd name="T22" fmla="*/ 19 w 31"/>
                  <a:gd name="T23" fmla="*/ 1 h 11"/>
                  <a:gd name="T24" fmla="*/ 27 w 31"/>
                  <a:gd name="T25" fmla="*/ 0 h 11"/>
                  <a:gd name="T26" fmla="*/ 29 w 31"/>
                  <a:gd name="T27" fmla="*/ 0 h 11"/>
                  <a:gd name="T28" fmla="*/ 31 w 31"/>
                  <a:gd name="T2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11">
                    <a:moveTo>
                      <a:pt x="31" y="0"/>
                    </a:moveTo>
                    <a:cubicBezTo>
                      <a:pt x="28" y="3"/>
                      <a:pt x="25" y="4"/>
                      <a:pt x="22" y="4"/>
                    </a:cubicBezTo>
                    <a:cubicBezTo>
                      <a:pt x="17" y="5"/>
                      <a:pt x="13" y="7"/>
                      <a:pt x="9" y="10"/>
                    </a:cubicBezTo>
                    <a:cubicBezTo>
                      <a:pt x="7" y="10"/>
                      <a:pt x="6" y="11"/>
                      <a:pt x="5" y="9"/>
                    </a:cubicBezTo>
                    <a:cubicBezTo>
                      <a:pt x="5" y="9"/>
                      <a:pt x="4" y="9"/>
                      <a:pt x="4" y="8"/>
                    </a:cubicBezTo>
                    <a:cubicBezTo>
                      <a:pt x="2" y="8"/>
                      <a:pt x="1" y="8"/>
                      <a:pt x="0" y="8"/>
                    </a:cubicBezTo>
                    <a:cubicBezTo>
                      <a:pt x="0" y="7"/>
                      <a:pt x="1" y="7"/>
                      <a:pt x="1" y="7"/>
                    </a:cubicBezTo>
                    <a:cubicBezTo>
                      <a:pt x="2" y="7"/>
                      <a:pt x="3" y="6"/>
                      <a:pt x="4" y="6"/>
                    </a:cubicBezTo>
                    <a:cubicBezTo>
                      <a:pt x="5" y="6"/>
                      <a:pt x="7" y="6"/>
                      <a:pt x="7" y="4"/>
                    </a:cubicBezTo>
                    <a:cubicBezTo>
                      <a:pt x="7" y="3"/>
                      <a:pt x="8" y="3"/>
                      <a:pt x="9" y="3"/>
                    </a:cubicBezTo>
                    <a:cubicBezTo>
                      <a:pt x="11" y="2"/>
                      <a:pt x="13" y="2"/>
                      <a:pt x="15" y="2"/>
                    </a:cubicBezTo>
                    <a:cubicBezTo>
                      <a:pt x="16" y="2"/>
                      <a:pt x="18" y="1"/>
                      <a:pt x="19" y="1"/>
                    </a:cubicBezTo>
                    <a:cubicBezTo>
                      <a:pt x="21" y="0"/>
                      <a:pt x="24" y="0"/>
                      <a:pt x="27" y="0"/>
                    </a:cubicBezTo>
                    <a:cubicBezTo>
                      <a:pt x="27" y="0"/>
                      <a:pt x="28" y="0"/>
                      <a:pt x="29" y="0"/>
                    </a:cubicBezTo>
                    <a:cubicBezTo>
                      <a:pt x="31" y="0"/>
                      <a:pt x="31" y="0"/>
                      <a:pt x="3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7" name="iṡḻide">
                <a:extLst>
                  <a:ext uri="{FF2B5EF4-FFF2-40B4-BE49-F238E27FC236}">
                    <a16:creationId xmlns:a16="http://schemas.microsoft.com/office/drawing/2014/main" id="{AE8E162F-E53E-AC3B-5C11-E894BFE112B2}"/>
                  </a:ext>
                </a:extLst>
              </p:cNvPr>
              <p:cNvSpPr/>
              <p:nvPr/>
            </p:nvSpPr>
            <p:spPr bwMode="auto">
              <a:xfrm>
                <a:off x="5938741" y="2820256"/>
                <a:ext cx="75079" cy="54788"/>
              </a:xfrm>
              <a:custGeom>
                <a:avLst/>
                <a:gdLst>
                  <a:gd name="T0" fmla="*/ 11 w 18"/>
                  <a:gd name="T1" fmla="*/ 7 h 13"/>
                  <a:gd name="T2" fmla="*/ 7 w 18"/>
                  <a:gd name="T3" fmla="*/ 5 h 13"/>
                  <a:gd name="T4" fmla="*/ 6 w 18"/>
                  <a:gd name="T5" fmla="*/ 10 h 13"/>
                  <a:gd name="T6" fmla="*/ 0 w 18"/>
                  <a:gd name="T7" fmla="*/ 12 h 13"/>
                  <a:gd name="T8" fmla="*/ 0 w 18"/>
                  <a:gd name="T9" fmla="*/ 6 h 13"/>
                  <a:gd name="T10" fmla="*/ 4 w 18"/>
                  <a:gd name="T11" fmla="*/ 4 h 13"/>
                  <a:gd name="T12" fmla="*/ 6 w 18"/>
                  <a:gd name="T13" fmla="*/ 4 h 13"/>
                  <a:gd name="T14" fmla="*/ 8 w 18"/>
                  <a:gd name="T15" fmla="*/ 3 h 13"/>
                  <a:gd name="T16" fmla="*/ 8 w 18"/>
                  <a:gd name="T17" fmla="*/ 1 h 13"/>
                  <a:gd name="T18" fmla="*/ 10 w 18"/>
                  <a:gd name="T19" fmla="*/ 0 h 13"/>
                  <a:gd name="T20" fmla="*/ 12 w 18"/>
                  <a:gd name="T21" fmla="*/ 1 h 13"/>
                  <a:gd name="T22" fmla="*/ 12 w 18"/>
                  <a:gd name="T23" fmla="*/ 4 h 13"/>
                  <a:gd name="T24" fmla="*/ 13 w 18"/>
                  <a:gd name="T25" fmla="*/ 5 h 13"/>
                  <a:gd name="T26" fmla="*/ 15 w 18"/>
                  <a:gd name="T27" fmla="*/ 8 h 13"/>
                  <a:gd name="T28" fmla="*/ 18 w 18"/>
                  <a:gd name="T29" fmla="*/ 10 h 13"/>
                  <a:gd name="T30" fmla="*/ 15 w 18"/>
                  <a:gd name="T31" fmla="*/ 12 h 13"/>
                  <a:gd name="T32" fmla="*/ 12 w 18"/>
                  <a:gd name="T33" fmla="*/ 13 h 13"/>
                  <a:gd name="T34" fmla="*/ 9 w 18"/>
                  <a:gd name="T35" fmla="*/ 13 h 13"/>
                  <a:gd name="T36" fmla="*/ 9 w 18"/>
                  <a:gd name="T37" fmla="*/ 13 h 13"/>
                  <a:gd name="T38" fmla="*/ 11 w 18"/>
                  <a:gd name="T39" fmla="*/ 12 h 13"/>
                  <a:gd name="T40" fmla="*/ 9 w 18"/>
                  <a:gd name="T41" fmla="*/ 9 h 13"/>
                  <a:gd name="T42" fmla="*/ 11 w 18"/>
                  <a:gd name="T43" fmla="*/ 7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13">
                    <a:moveTo>
                      <a:pt x="11" y="7"/>
                    </a:moveTo>
                    <a:cubicBezTo>
                      <a:pt x="10" y="5"/>
                      <a:pt x="8" y="5"/>
                      <a:pt x="7" y="5"/>
                    </a:cubicBezTo>
                    <a:cubicBezTo>
                      <a:pt x="5" y="7"/>
                      <a:pt x="5" y="8"/>
                      <a:pt x="6" y="10"/>
                    </a:cubicBezTo>
                    <a:cubicBezTo>
                      <a:pt x="0" y="12"/>
                      <a:pt x="0" y="12"/>
                      <a:pt x="0" y="12"/>
                    </a:cubicBezTo>
                    <a:cubicBezTo>
                      <a:pt x="0" y="10"/>
                      <a:pt x="2" y="8"/>
                      <a:pt x="0" y="6"/>
                    </a:cubicBezTo>
                    <a:cubicBezTo>
                      <a:pt x="1" y="5"/>
                      <a:pt x="3" y="4"/>
                      <a:pt x="4" y="4"/>
                    </a:cubicBezTo>
                    <a:cubicBezTo>
                      <a:pt x="6" y="4"/>
                      <a:pt x="6" y="4"/>
                      <a:pt x="6" y="4"/>
                    </a:cubicBezTo>
                    <a:cubicBezTo>
                      <a:pt x="7" y="4"/>
                      <a:pt x="8" y="4"/>
                      <a:pt x="8" y="3"/>
                    </a:cubicBezTo>
                    <a:cubicBezTo>
                      <a:pt x="8" y="2"/>
                      <a:pt x="8" y="2"/>
                      <a:pt x="8" y="1"/>
                    </a:cubicBezTo>
                    <a:cubicBezTo>
                      <a:pt x="9" y="1"/>
                      <a:pt x="9" y="0"/>
                      <a:pt x="10" y="0"/>
                    </a:cubicBezTo>
                    <a:cubicBezTo>
                      <a:pt x="10" y="0"/>
                      <a:pt x="11" y="0"/>
                      <a:pt x="12" y="1"/>
                    </a:cubicBezTo>
                    <a:cubicBezTo>
                      <a:pt x="10" y="2"/>
                      <a:pt x="11" y="3"/>
                      <a:pt x="12" y="4"/>
                    </a:cubicBezTo>
                    <a:cubicBezTo>
                      <a:pt x="13" y="4"/>
                      <a:pt x="13" y="4"/>
                      <a:pt x="13" y="5"/>
                    </a:cubicBezTo>
                    <a:cubicBezTo>
                      <a:pt x="14" y="6"/>
                      <a:pt x="14" y="7"/>
                      <a:pt x="15" y="8"/>
                    </a:cubicBezTo>
                    <a:cubicBezTo>
                      <a:pt x="16" y="9"/>
                      <a:pt x="17" y="9"/>
                      <a:pt x="18" y="10"/>
                    </a:cubicBezTo>
                    <a:cubicBezTo>
                      <a:pt x="17" y="10"/>
                      <a:pt x="16" y="11"/>
                      <a:pt x="15" y="12"/>
                    </a:cubicBezTo>
                    <a:cubicBezTo>
                      <a:pt x="14" y="13"/>
                      <a:pt x="13" y="13"/>
                      <a:pt x="12" y="13"/>
                    </a:cubicBezTo>
                    <a:cubicBezTo>
                      <a:pt x="11" y="13"/>
                      <a:pt x="10" y="13"/>
                      <a:pt x="9" y="13"/>
                    </a:cubicBezTo>
                    <a:cubicBezTo>
                      <a:pt x="9" y="13"/>
                      <a:pt x="9" y="13"/>
                      <a:pt x="9" y="13"/>
                    </a:cubicBezTo>
                    <a:cubicBezTo>
                      <a:pt x="11" y="12"/>
                      <a:pt x="11" y="12"/>
                      <a:pt x="11" y="12"/>
                    </a:cubicBezTo>
                    <a:cubicBezTo>
                      <a:pt x="10" y="11"/>
                      <a:pt x="9" y="10"/>
                      <a:pt x="9" y="9"/>
                    </a:cubicBezTo>
                    <a:cubicBezTo>
                      <a:pt x="9" y="8"/>
                      <a:pt x="10" y="8"/>
                      <a:pt x="11"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8" name="išľíḋè">
                <a:extLst>
                  <a:ext uri="{FF2B5EF4-FFF2-40B4-BE49-F238E27FC236}">
                    <a16:creationId xmlns:a16="http://schemas.microsoft.com/office/drawing/2014/main" id="{EB78ADFC-AB2D-8F5C-D19E-6A978847E8CE}"/>
                  </a:ext>
                </a:extLst>
              </p:cNvPr>
              <p:cNvSpPr/>
              <p:nvPr/>
            </p:nvSpPr>
            <p:spPr bwMode="auto">
              <a:xfrm>
                <a:off x="5883955" y="2761411"/>
                <a:ext cx="44641" cy="20291"/>
              </a:xfrm>
              <a:custGeom>
                <a:avLst/>
                <a:gdLst>
                  <a:gd name="T0" fmla="*/ 0 w 11"/>
                  <a:gd name="T1" fmla="*/ 2 h 5"/>
                  <a:gd name="T2" fmla="*/ 2 w 11"/>
                  <a:gd name="T3" fmla="*/ 2 h 5"/>
                  <a:gd name="T4" fmla="*/ 8 w 11"/>
                  <a:gd name="T5" fmla="*/ 0 h 5"/>
                  <a:gd name="T6" fmla="*/ 11 w 11"/>
                  <a:gd name="T7" fmla="*/ 1 h 5"/>
                  <a:gd name="T8" fmla="*/ 10 w 11"/>
                  <a:gd name="T9" fmla="*/ 3 h 5"/>
                  <a:gd name="T10" fmla="*/ 6 w 11"/>
                  <a:gd name="T11" fmla="*/ 5 h 5"/>
                  <a:gd name="T12" fmla="*/ 2 w 11"/>
                  <a:gd name="T13" fmla="*/ 4 h 5"/>
                  <a:gd name="T14" fmla="*/ 0 w 11"/>
                  <a:gd name="T15" fmla="*/ 3 h 5"/>
                  <a:gd name="T16" fmla="*/ 0 w 11"/>
                  <a:gd name="T1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
                    <a:moveTo>
                      <a:pt x="0" y="2"/>
                    </a:moveTo>
                    <a:cubicBezTo>
                      <a:pt x="0" y="2"/>
                      <a:pt x="1" y="2"/>
                      <a:pt x="2" y="2"/>
                    </a:cubicBezTo>
                    <a:cubicBezTo>
                      <a:pt x="4" y="1"/>
                      <a:pt x="6" y="0"/>
                      <a:pt x="8" y="0"/>
                    </a:cubicBezTo>
                    <a:cubicBezTo>
                      <a:pt x="9" y="0"/>
                      <a:pt x="10" y="0"/>
                      <a:pt x="11" y="1"/>
                    </a:cubicBezTo>
                    <a:cubicBezTo>
                      <a:pt x="11" y="2"/>
                      <a:pt x="10" y="2"/>
                      <a:pt x="10" y="3"/>
                    </a:cubicBezTo>
                    <a:cubicBezTo>
                      <a:pt x="8" y="4"/>
                      <a:pt x="7" y="4"/>
                      <a:pt x="6" y="5"/>
                    </a:cubicBezTo>
                    <a:cubicBezTo>
                      <a:pt x="4" y="5"/>
                      <a:pt x="3" y="5"/>
                      <a:pt x="2" y="4"/>
                    </a:cubicBezTo>
                    <a:cubicBezTo>
                      <a:pt x="1" y="3"/>
                      <a:pt x="0" y="3"/>
                      <a:pt x="0" y="3"/>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9" name="ïśļîďe">
                <a:extLst>
                  <a:ext uri="{FF2B5EF4-FFF2-40B4-BE49-F238E27FC236}">
                    <a16:creationId xmlns:a16="http://schemas.microsoft.com/office/drawing/2014/main" id="{C25564E3-4FFC-2E66-31AA-134F88FC18E8}"/>
                  </a:ext>
                </a:extLst>
              </p:cNvPr>
              <p:cNvSpPr/>
              <p:nvPr/>
            </p:nvSpPr>
            <p:spPr bwMode="auto">
              <a:xfrm>
                <a:off x="5622194" y="2875043"/>
                <a:ext cx="36525" cy="24350"/>
              </a:xfrm>
              <a:custGeom>
                <a:avLst/>
                <a:gdLst>
                  <a:gd name="T0" fmla="*/ 0 w 9"/>
                  <a:gd name="T1" fmla="*/ 5 h 6"/>
                  <a:gd name="T2" fmla="*/ 7 w 9"/>
                  <a:gd name="T3" fmla="*/ 0 h 6"/>
                  <a:gd name="T4" fmla="*/ 5 w 9"/>
                  <a:gd name="T5" fmla="*/ 1 h 6"/>
                  <a:gd name="T6" fmla="*/ 7 w 9"/>
                  <a:gd name="T7" fmla="*/ 2 h 6"/>
                  <a:gd name="T8" fmla="*/ 8 w 9"/>
                  <a:gd name="T9" fmla="*/ 4 h 6"/>
                  <a:gd name="T10" fmla="*/ 6 w 9"/>
                  <a:gd name="T11" fmla="*/ 6 h 6"/>
                  <a:gd name="T12" fmla="*/ 0 w 9"/>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0" y="5"/>
                    </a:moveTo>
                    <a:cubicBezTo>
                      <a:pt x="2" y="3"/>
                      <a:pt x="4" y="1"/>
                      <a:pt x="7" y="0"/>
                    </a:cubicBezTo>
                    <a:cubicBezTo>
                      <a:pt x="5" y="1"/>
                      <a:pt x="5" y="1"/>
                      <a:pt x="5" y="1"/>
                    </a:cubicBezTo>
                    <a:cubicBezTo>
                      <a:pt x="6" y="1"/>
                      <a:pt x="7" y="2"/>
                      <a:pt x="7" y="2"/>
                    </a:cubicBezTo>
                    <a:cubicBezTo>
                      <a:pt x="7" y="2"/>
                      <a:pt x="9" y="4"/>
                      <a:pt x="8" y="4"/>
                    </a:cubicBezTo>
                    <a:cubicBezTo>
                      <a:pt x="8" y="5"/>
                      <a:pt x="7" y="6"/>
                      <a:pt x="6" y="6"/>
                    </a:cubicBezTo>
                    <a:cubicBezTo>
                      <a:pt x="4" y="5"/>
                      <a:pt x="2" y="5"/>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0" name="iṡľïďe">
                <a:extLst>
                  <a:ext uri="{FF2B5EF4-FFF2-40B4-BE49-F238E27FC236}">
                    <a16:creationId xmlns:a16="http://schemas.microsoft.com/office/drawing/2014/main" id="{C18FC19B-DF8A-86D3-DFB0-318D0F6B142A}"/>
                  </a:ext>
                </a:extLst>
              </p:cNvPr>
              <p:cNvSpPr/>
              <p:nvPr/>
            </p:nvSpPr>
            <p:spPr bwMode="auto">
              <a:xfrm>
                <a:off x="5137228" y="2540234"/>
                <a:ext cx="1075449" cy="1379821"/>
              </a:xfrm>
              <a:custGeom>
                <a:avLst/>
                <a:gdLst>
                  <a:gd name="T0" fmla="*/ 255 w 255"/>
                  <a:gd name="T1" fmla="*/ 281 h 327"/>
                  <a:gd name="T2" fmla="*/ 254 w 255"/>
                  <a:gd name="T3" fmla="*/ 283 h 327"/>
                  <a:gd name="T4" fmla="*/ 43 w 255"/>
                  <a:gd name="T5" fmla="*/ 230 h 327"/>
                  <a:gd name="T6" fmla="*/ 96 w 255"/>
                  <a:gd name="T7" fmla="*/ 20 h 327"/>
                  <a:gd name="T8" fmla="*/ 150 w 255"/>
                  <a:gd name="T9" fmla="*/ 0 h 327"/>
                  <a:gd name="T10" fmla="*/ 120 w 255"/>
                  <a:gd name="T11" fmla="*/ 30 h 327"/>
                  <a:gd name="T12" fmla="*/ 115 w 255"/>
                  <a:gd name="T13" fmla="*/ 36 h 327"/>
                  <a:gd name="T14" fmla="*/ 111 w 255"/>
                  <a:gd name="T15" fmla="*/ 42 h 327"/>
                  <a:gd name="T16" fmla="*/ 108 w 255"/>
                  <a:gd name="T17" fmla="*/ 46 h 327"/>
                  <a:gd name="T18" fmla="*/ 98 w 255"/>
                  <a:gd name="T19" fmla="*/ 64 h 327"/>
                  <a:gd name="T20" fmla="*/ 98 w 255"/>
                  <a:gd name="T21" fmla="*/ 64 h 327"/>
                  <a:gd name="T22" fmla="*/ 87 w 255"/>
                  <a:gd name="T23" fmla="*/ 99 h 327"/>
                  <a:gd name="T24" fmla="*/ 91 w 255"/>
                  <a:gd name="T25" fmla="*/ 155 h 327"/>
                  <a:gd name="T26" fmla="*/ 103 w 255"/>
                  <a:gd name="T27" fmla="*/ 181 h 327"/>
                  <a:gd name="T28" fmla="*/ 129 w 255"/>
                  <a:gd name="T29" fmla="*/ 217 h 327"/>
                  <a:gd name="T30" fmla="*/ 255 w 255"/>
                  <a:gd name="T31" fmla="*/ 28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5" h="327">
                    <a:moveTo>
                      <a:pt x="255" y="281"/>
                    </a:moveTo>
                    <a:cubicBezTo>
                      <a:pt x="254" y="283"/>
                      <a:pt x="254" y="283"/>
                      <a:pt x="254" y="283"/>
                    </a:cubicBezTo>
                    <a:cubicBezTo>
                      <a:pt x="182" y="327"/>
                      <a:pt x="87" y="303"/>
                      <a:pt x="43" y="230"/>
                    </a:cubicBezTo>
                    <a:cubicBezTo>
                      <a:pt x="0" y="158"/>
                      <a:pt x="23" y="63"/>
                      <a:pt x="96" y="20"/>
                    </a:cubicBezTo>
                    <a:cubicBezTo>
                      <a:pt x="113" y="10"/>
                      <a:pt x="131" y="3"/>
                      <a:pt x="150" y="0"/>
                    </a:cubicBezTo>
                    <a:cubicBezTo>
                      <a:pt x="139" y="9"/>
                      <a:pt x="129" y="19"/>
                      <a:pt x="120" y="30"/>
                    </a:cubicBezTo>
                    <a:cubicBezTo>
                      <a:pt x="119" y="32"/>
                      <a:pt x="117" y="34"/>
                      <a:pt x="115" y="36"/>
                    </a:cubicBezTo>
                    <a:cubicBezTo>
                      <a:pt x="113" y="39"/>
                      <a:pt x="112" y="40"/>
                      <a:pt x="111" y="42"/>
                    </a:cubicBezTo>
                    <a:cubicBezTo>
                      <a:pt x="110" y="44"/>
                      <a:pt x="109" y="45"/>
                      <a:pt x="108" y="46"/>
                    </a:cubicBezTo>
                    <a:cubicBezTo>
                      <a:pt x="104" y="52"/>
                      <a:pt x="101" y="58"/>
                      <a:pt x="98" y="64"/>
                    </a:cubicBezTo>
                    <a:cubicBezTo>
                      <a:pt x="98" y="64"/>
                      <a:pt x="98" y="64"/>
                      <a:pt x="98" y="64"/>
                    </a:cubicBezTo>
                    <a:cubicBezTo>
                      <a:pt x="93" y="75"/>
                      <a:pt x="89" y="87"/>
                      <a:pt x="87" y="99"/>
                    </a:cubicBezTo>
                    <a:cubicBezTo>
                      <a:pt x="83" y="118"/>
                      <a:pt x="85" y="137"/>
                      <a:pt x="91" y="155"/>
                    </a:cubicBezTo>
                    <a:cubicBezTo>
                      <a:pt x="94" y="164"/>
                      <a:pt x="98" y="173"/>
                      <a:pt x="103" y="181"/>
                    </a:cubicBezTo>
                    <a:cubicBezTo>
                      <a:pt x="111" y="194"/>
                      <a:pt x="119" y="206"/>
                      <a:pt x="129" y="217"/>
                    </a:cubicBezTo>
                    <a:cubicBezTo>
                      <a:pt x="187" y="285"/>
                      <a:pt x="255" y="281"/>
                      <a:pt x="255" y="281"/>
                    </a:cubicBezTo>
                    <a:close/>
                  </a:path>
                </a:pathLst>
              </a:custGeom>
              <a:solidFill>
                <a:srgbClr val="000000">
                  <a:alpha val="20000"/>
                </a:srgbClr>
              </a:solidFill>
              <a:ln>
                <a:noFill/>
              </a:ln>
            </p:spPr>
            <p:txBody>
              <a:bodyPr anchor="ctr"/>
              <a:lstStyle/>
              <a:p>
                <a:pPr algn="ctr"/>
                <a:endParaRPr/>
              </a:p>
            </p:txBody>
          </p:sp>
          <p:sp>
            <p:nvSpPr>
              <p:cNvPr id="221" name="ïṩḻide">
                <a:extLst>
                  <a:ext uri="{FF2B5EF4-FFF2-40B4-BE49-F238E27FC236}">
                    <a16:creationId xmlns:a16="http://schemas.microsoft.com/office/drawing/2014/main" id="{763E4FD1-B19B-A5D9-8049-A67FF99AF64A}"/>
                  </a:ext>
                </a:extLst>
              </p:cNvPr>
              <p:cNvSpPr/>
              <p:nvPr/>
            </p:nvSpPr>
            <p:spPr bwMode="auto">
              <a:xfrm>
                <a:off x="8304729" y="3301164"/>
                <a:ext cx="606716" cy="375393"/>
              </a:xfrm>
              <a:custGeom>
                <a:avLst/>
                <a:gdLst>
                  <a:gd name="T0" fmla="*/ 140 w 144"/>
                  <a:gd name="T1" fmla="*/ 73 h 89"/>
                  <a:gd name="T2" fmla="*/ 117 w 144"/>
                  <a:gd name="T3" fmla="*/ 86 h 89"/>
                  <a:gd name="T4" fmla="*/ 2 w 144"/>
                  <a:gd name="T5" fmla="*/ 86 h 89"/>
                  <a:gd name="T6" fmla="*/ 2 w 144"/>
                  <a:gd name="T7" fmla="*/ 76 h 89"/>
                  <a:gd name="T8" fmla="*/ 2 w 144"/>
                  <a:gd name="T9" fmla="*/ 75 h 89"/>
                  <a:gd name="T10" fmla="*/ 34 w 144"/>
                  <a:gd name="T11" fmla="*/ 75 h 89"/>
                  <a:gd name="T12" fmla="*/ 25 w 144"/>
                  <a:gd name="T13" fmla="*/ 31 h 89"/>
                  <a:gd name="T14" fmla="*/ 108 w 144"/>
                  <a:gd name="T15" fmla="*/ 0 h 89"/>
                  <a:gd name="T16" fmla="*/ 116 w 144"/>
                  <a:gd name="T17" fmla="*/ 0 h 89"/>
                  <a:gd name="T18" fmla="*/ 140 w 144"/>
                  <a:gd name="T19" fmla="*/ 73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89">
                    <a:moveTo>
                      <a:pt x="140" y="73"/>
                    </a:moveTo>
                    <a:cubicBezTo>
                      <a:pt x="136" y="89"/>
                      <a:pt x="117" y="86"/>
                      <a:pt x="117" y="86"/>
                    </a:cubicBezTo>
                    <a:cubicBezTo>
                      <a:pt x="117" y="86"/>
                      <a:pt x="5" y="88"/>
                      <a:pt x="2" y="86"/>
                    </a:cubicBezTo>
                    <a:cubicBezTo>
                      <a:pt x="0" y="84"/>
                      <a:pt x="2" y="78"/>
                      <a:pt x="2" y="76"/>
                    </a:cubicBezTo>
                    <a:cubicBezTo>
                      <a:pt x="2" y="75"/>
                      <a:pt x="2" y="75"/>
                      <a:pt x="2" y="75"/>
                    </a:cubicBezTo>
                    <a:cubicBezTo>
                      <a:pt x="34" y="75"/>
                      <a:pt x="34" y="75"/>
                      <a:pt x="34" y="75"/>
                    </a:cubicBezTo>
                    <a:cubicBezTo>
                      <a:pt x="34" y="75"/>
                      <a:pt x="49" y="67"/>
                      <a:pt x="25" y="31"/>
                    </a:cubicBezTo>
                    <a:cubicBezTo>
                      <a:pt x="4" y="1"/>
                      <a:pt x="82" y="0"/>
                      <a:pt x="108" y="0"/>
                    </a:cubicBezTo>
                    <a:cubicBezTo>
                      <a:pt x="113" y="0"/>
                      <a:pt x="116" y="0"/>
                      <a:pt x="116" y="0"/>
                    </a:cubicBezTo>
                    <a:cubicBezTo>
                      <a:pt x="116" y="0"/>
                      <a:pt x="144" y="57"/>
                      <a:pt x="140" y="7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2" name="îṡḻíḍè">
                <a:extLst>
                  <a:ext uri="{FF2B5EF4-FFF2-40B4-BE49-F238E27FC236}">
                    <a16:creationId xmlns:a16="http://schemas.microsoft.com/office/drawing/2014/main" id="{07EEC001-CA18-D9DE-9F1B-0583A0EBECD3}"/>
                  </a:ext>
                </a:extLst>
              </p:cNvPr>
              <p:cNvSpPr/>
              <p:nvPr/>
            </p:nvSpPr>
            <p:spPr bwMode="auto">
              <a:xfrm>
                <a:off x="8312845" y="3301164"/>
                <a:ext cx="539754" cy="328722"/>
              </a:xfrm>
              <a:custGeom>
                <a:avLst/>
                <a:gdLst>
                  <a:gd name="T0" fmla="*/ 125 w 128"/>
                  <a:gd name="T1" fmla="*/ 61 h 78"/>
                  <a:gd name="T2" fmla="*/ 101 w 128"/>
                  <a:gd name="T3" fmla="*/ 75 h 78"/>
                  <a:gd name="T4" fmla="*/ 0 w 128"/>
                  <a:gd name="T5" fmla="*/ 76 h 78"/>
                  <a:gd name="T6" fmla="*/ 0 w 128"/>
                  <a:gd name="T7" fmla="*/ 75 h 78"/>
                  <a:gd name="T8" fmla="*/ 32 w 128"/>
                  <a:gd name="T9" fmla="*/ 75 h 78"/>
                  <a:gd name="T10" fmla="*/ 23 w 128"/>
                  <a:gd name="T11" fmla="*/ 31 h 78"/>
                  <a:gd name="T12" fmla="*/ 106 w 128"/>
                  <a:gd name="T13" fmla="*/ 0 h 78"/>
                  <a:gd name="T14" fmla="*/ 125 w 128"/>
                  <a:gd name="T15" fmla="*/ 61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78">
                    <a:moveTo>
                      <a:pt x="125" y="61"/>
                    </a:moveTo>
                    <a:cubicBezTo>
                      <a:pt x="121" y="78"/>
                      <a:pt x="101" y="75"/>
                      <a:pt x="101" y="75"/>
                    </a:cubicBezTo>
                    <a:cubicBezTo>
                      <a:pt x="101" y="75"/>
                      <a:pt x="30" y="76"/>
                      <a:pt x="0" y="76"/>
                    </a:cubicBezTo>
                    <a:cubicBezTo>
                      <a:pt x="0" y="75"/>
                      <a:pt x="0" y="75"/>
                      <a:pt x="0" y="75"/>
                    </a:cubicBezTo>
                    <a:cubicBezTo>
                      <a:pt x="32" y="75"/>
                      <a:pt x="32" y="75"/>
                      <a:pt x="32" y="75"/>
                    </a:cubicBezTo>
                    <a:cubicBezTo>
                      <a:pt x="32" y="75"/>
                      <a:pt x="47" y="67"/>
                      <a:pt x="23" y="31"/>
                    </a:cubicBezTo>
                    <a:cubicBezTo>
                      <a:pt x="2" y="1"/>
                      <a:pt x="80" y="0"/>
                      <a:pt x="106" y="0"/>
                    </a:cubicBezTo>
                    <a:cubicBezTo>
                      <a:pt x="114" y="18"/>
                      <a:pt x="128" y="50"/>
                      <a:pt x="125" y="6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3" name="ísḻïḑé">
                <a:extLst>
                  <a:ext uri="{FF2B5EF4-FFF2-40B4-BE49-F238E27FC236}">
                    <a16:creationId xmlns:a16="http://schemas.microsoft.com/office/drawing/2014/main" id="{F70AFE7B-BDA8-6328-5FA7-A044423CF469}"/>
                  </a:ext>
                </a:extLst>
              </p:cNvPr>
              <p:cNvSpPr/>
              <p:nvPr/>
            </p:nvSpPr>
            <p:spPr bwMode="auto">
              <a:xfrm>
                <a:off x="8312845" y="3301164"/>
                <a:ext cx="555987" cy="336839"/>
              </a:xfrm>
              <a:custGeom>
                <a:avLst/>
                <a:gdLst>
                  <a:gd name="T0" fmla="*/ 129 w 132"/>
                  <a:gd name="T1" fmla="*/ 64 h 80"/>
                  <a:gd name="T2" fmla="*/ 101 w 132"/>
                  <a:gd name="T3" fmla="*/ 75 h 80"/>
                  <a:gd name="T4" fmla="*/ 0 w 132"/>
                  <a:gd name="T5" fmla="*/ 76 h 80"/>
                  <a:gd name="T6" fmla="*/ 0 w 132"/>
                  <a:gd name="T7" fmla="*/ 75 h 80"/>
                  <a:gd name="T8" fmla="*/ 32 w 132"/>
                  <a:gd name="T9" fmla="*/ 75 h 80"/>
                  <a:gd name="T10" fmla="*/ 23 w 132"/>
                  <a:gd name="T11" fmla="*/ 31 h 80"/>
                  <a:gd name="T12" fmla="*/ 106 w 132"/>
                  <a:gd name="T13" fmla="*/ 0 h 80"/>
                  <a:gd name="T14" fmla="*/ 129 w 132"/>
                  <a:gd name="T15" fmla="*/ 64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2" h="80">
                    <a:moveTo>
                      <a:pt x="129" y="64"/>
                    </a:moveTo>
                    <a:cubicBezTo>
                      <a:pt x="125" y="80"/>
                      <a:pt x="101" y="75"/>
                      <a:pt x="101" y="75"/>
                    </a:cubicBezTo>
                    <a:cubicBezTo>
                      <a:pt x="101" y="75"/>
                      <a:pt x="30" y="76"/>
                      <a:pt x="0" y="76"/>
                    </a:cubicBezTo>
                    <a:cubicBezTo>
                      <a:pt x="0" y="75"/>
                      <a:pt x="0" y="75"/>
                      <a:pt x="0" y="75"/>
                    </a:cubicBezTo>
                    <a:cubicBezTo>
                      <a:pt x="32" y="75"/>
                      <a:pt x="32" y="75"/>
                      <a:pt x="32" y="75"/>
                    </a:cubicBezTo>
                    <a:cubicBezTo>
                      <a:pt x="32" y="75"/>
                      <a:pt x="48" y="67"/>
                      <a:pt x="23" y="31"/>
                    </a:cubicBezTo>
                    <a:cubicBezTo>
                      <a:pt x="2" y="1"/>
                      <a:pt x="80" y="0"/>
                      <a:pt x="106" y="0"/>
                    </a:cubicBezTo>
                    <a:cubicBezTo>
                      <a:pt x="114" y="18"/>
                      <a:pt x="132" y="52"/>
                      <a:pt x="129" y="64"/>
                    </a:cubicBezTo>
                    <a:close/>
                  </a:path>
                </a:pathLst>
              </a:custGeom>
              <a:solidFill>
                <a:srgbClr val="000000">
                  <a:alpha val="20000"/>
                </a:srgbClr>
              </a:solidFill>
              <a:ln>
                <a:noFill/>
              </a:ln>
            </p:spPr>
            <p:txBody>
              <a:bodyPr anchor="ctr"/>
              <a:lstStyle/>
              <a:p>
                <a:pPr algn="ctr"/>
                <a:endParaRPr/>
              </a:p>
            </p:txBody>
          </p:sp>
          <p:sp>
            <p:nvSpPr>
              <p:cNvPr id="224" name="iṥľîḓé">
                <a:extLst>
                  <a:ext uri="{FF2B5EF4-FFF2-40B4-BE49-F238E27FC236}">
                    <a16:creationId xmlns:a16="http://schemas.microsoft.com/office/drawing/2014/main" id="{5B3012A9-DA01-4CFD-DBD1-3033D56D7BD5}"/>
                  </a:ext>
                </a:extLst>
              </p:cNvPr>
              <p:cNvSpPr/>
              <p:nvPr/>
            </p:nvSpPr>
            <p:spPr bwMode="auto">
              <a:xfrm>
                <a:off x="7953686" y="2621400"/>
                <a:ext cx="120328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5" name="îSḻíḍè">
                <a:extLst>
                  <a:ext uri="{FF2B5EF4-FFF2-40B4-BE49-F238E27FC236}">
                    <a16:creationId xmlns:a16="http://schemas.microsoft.com/office/drawing/2014/main" id="{FBDFF493-97DB-E63D-CBAB-FB81C3176A1E}"/>
                  </a:ext>
                </a:extLst>
              </p:cNvPr>
              <p:cNvSpPr/>
              <p:nvPr/>
            </p:nvSpPr>
            <p:spPr bwMode="auto">
              <a:xfrm>
                <a:off x="7953686" y="2621400"/>
                <a:ext cx="120328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000000">
                  <a:alpha val="20000"/>
                </a:srgbClr>
              </a:solidFill>
              <a:ln>
                <a:noFill/>
              </a:ln>
            </p:spPr>
            <p:txBody>
              <a:bodyPr anchor="ctr"/>
              <a:lstStyle/>
              <a:p>
                <a:pPr algn="ctr"/>
                <a:endParaRPr/>
              </a:p>
            </p:txBody>
          </p:sp>
          <p:sp>
            <p:nvSpPr>
              <p:cNvPr id="226" name="ïśľïdé">
                <a:extLst>
                  <a:ext uri="{FF2B5EF4-FFF2-40B4-BE49-F238E27FC236}">
                    <a16:creationId xmlns:a16="http://schemas.microsoft.com/office/drawing/2014/main" id="{18419A5A-53F6-9290-353F-E7369B1B4A46}"/>
                  </a:ext>
                </a:extLst>
              </p:cNvPr>
              <p:cNvSpPr/>
              <p:nvPr/>
            </p:nvSpPr>
            <p:spPr bwMode="auto">
              <a:xfrm>
                <a:off x="7929337" y="2621400"/>
                <a:ext cx="120125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7" name="işḻíḓê">
                <a:extLst>
                  <a:ext uri="{FF2B5EF4-FFF2-40B4-BE49-F238E27FC236}">
                    <a16:creationId xmlns:a16="http://schemas.microsoft.com/office/drawing/2014/main" id="{E83F18AD-AF70-14A6-529E-101AF81361BC}"/>
                  </a:ext>
                </a:extLst>
              </p:cNvPr>
              <p:cNvSpPr/>
              <p:nvPr/>
            </p:nvSpPr>
            <p:spPr bwMode="auto">
              <a:xfrm>
                <a:off x="7929337" y="2621400"/>
                <a:ext cx="120125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gradFill>
                <a:gsLst>
                  <a:gs pos="100000">
                    <a:schemeClr val="bg1">
                      <a:alpha val="0"/>
                    </a:schemeClr>
                  </a:gs>
                  <a:gs pos="6000">
                    <a:srgbClr val="68AFFD"/>
                  </a:gs>
                </a:gsLst>
                <a:lin ang="5400000" scaled="1"/>
              </a:gradFill>
              <a:ln>
                <a:noFill/>
              </a:ln>
            </p:spPr>
            <p:txBody>
              <a:bodyPr anchor="ctr"/>
              <a:lstStyle/>
              <a:p>
                <a:pPr algn="ctr"/>
                <a:endParaRPr/>
              </a:p>
            </p:txBody>
          </p:sp>
          <p:sp>
            <p:nvSpPr>
              <p:cNvPr id="228" name="îṡḻiḋê">
                <a:extLst>
                  <a:ext uri="{FF2B5EF4-FFF2-40B4-BE49-F238E27FC236}">
                    <a16:creationId xmlns:a16="http://schemas.microsoft.com/office/drawing/2014/main" id="{C12D8F2C-98F2-0E40-79C3-41753953032C}"/>
                  </a:ext>
                </a:extLst>
              </p:cNvPr>
              <p:cNvSpPr/>
              <p:nvPr/>
            </p:nvSpPr>
            <p:spPr bwMode="auto">
              <a:xfrm>
                <a:off x="7929337" y="3254494"/>
                <a:ext cx="1201256" cy="172478"/>
              </a:xfrm>
              <a:custGeom>
                <a:avLst/>
                <a:gdLst>
                  <a:gd name="T0" fmla="*/ 285 w 285"/>
                  <a:gd name="T1" fmla="*/ 0 h 41"/>
                  <a:gd name="T2" fmla="*/ 285 w 285"/>
                  <a:gd name="T3" fmla="*/ 19 h 41"/>
                  <a:gd name="T4" fmla="*/ 262 w 285"/>
                  <a:gd name="T5" fmla="*/ 41 h 41"/>
                  <a:gd name="T6" fmla="*/ 262 w 285"/>
                  <a:gd name="T7" fmla="*/ 41 h 41"/>
                  <a:gd name="T8" fmla="*/ 23 w 285"/>
                  <a:gd name="T9" fmla="*/ 41 h 41"/>
                  <a:gd name="T10" fmla="*/ 0 w 285"/>
                  <a:gd name="T11" fmla="*/ 19 h 41"/>
                  <a:gd name="T12" fmla="*/ 0 w 285"/>
                  <a:gd name="T13" fmla="*/ 19 h 41"/>
                  <a:gd name="T14" fmla="*/ 0 w 285"/>
                  <a:gd name="T15" fmla="*/ 0 h 41"/>
                  <a:gd name="T16" fmla="*/ 285 w 285"/>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41">
                    <a:moveTo>
                      <a:pt x="285" y="0"/>
                    </a:moveTo>
                    <a:cubicBezTo>
                      <a:pt x="285" y="19"/>
                      <a:pt x="285" y="19"/>
                      <a:pt x="285" y="19"/>
                    </a:cubicBezTo>
                    <a:cubicBezTo>
                      <a:pt x="285" y="31"/>
                      <a:pt x="275" y="41"/>
                      <a:pt x="262" y="41"/>
                    </a:cubicBezTo>
                    <a:cubicBezTo>
                      <a:pt x="262" y="41"/>
                      <a:pt x="262" y="41"/>
                      <a:pt x="262" y="41"/>
                    </a:cubicBezTo>
                    <a:cubicBezTo>
                      <a:pt x="23" y="41"/>
                      <a:pt x="23" y="41"/>
                      <a:pt x="23" y="41"/>
                    </a:cubicBezTo>
                    <a:cubicBezTo>
                      <a:pt x="10" y="41"/>
                      <a:pt x="0" y="31"/>
                      <a:pt x="0" y="19"/>
                    </a:cubicBezTo>
                    <a:cubicBezTo>
                      <a:pt x="0" y="19"/>
                      <a:pt x="0" y="19"/>
                      <a:pt x="0" y="19"/>
                    </a:cubicBezTo>
                    <a:cubicBezTo>
                      <a:pt x="0" y="0"/>
                      <a:pt x="0" y="0"/>
                      <a:pt x="0" y="0"/>
                    </a:cubicBezTo>
                    <a:lnTo>
                      <a:pt x="285" y="0"/>
                    </a:ln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9" name="iśḷïḓè">
                <a:extLst>
                  <a:ext uri="{FF2B5EF4-FFF2-40B4-BE49-F238E27FC236}">
                    <a16:creationId xmlns:a16="http://schemas.microsoft.com/office/drawing/2014/main" id="{70635967-D66C-CFD7-A6A7-2A63916885CB}"/>
                  </a:ext>
                </a:extLst>
              </p:cNvPr>
              <p:cNvSpPr/>
              <p:nvPr/>
            </p:nvSpPr>
            <p:spPr bwMode="auto">
              <a:xfrm>
                <a:off x="8312845" y="3621770"/>
                <a:ext cx="472792" cy="40583"/>
              </a:xfrm>
              <a:prstGeom prst="rect">
                <a:avLst/>
              </a:prstGeom>
              <a:solidFill>
                <a:srgbClr val="000000">
                  <a:alpha val="20000"/>
                </a:srgbClr>
              </a:solidFill>
              <a:ln>
                <a:noFill/>
              </a:ln>
            </p:spPr>
            <p:txBody>
              <a:bodyPr anchor="ctr"/>
              <a:lstStyle/>
              <a:p>
                <a:pPr algn="ctr"/>
                <a:endParaRPr/>
              </a:p>
            </p:txBody>
          </p:sp>
          <p:sp>
            <p:nvSpPr>
              <p:cNvPr id="230" name="ïṩḷíḑê">
                <a:extLst>
                  <a:ext uri="{FF2B5EF4-FFF2-40B4-BE49-F238E27FC236}">
                    <a16:creationId xmlns:a16="http://schemas.microsoft.com/office/drawing/2014/main" id="{683F1A17-A7F5-18DF-9481-507D33349412}"/>
                  </a:ext>
                </a:extLst>
              </p:cNvPr>
              <p:cNvSpPr/>
              <p:nvPr/>
            </p:nvSpPr>
            <p:spPr bwMode="auto">
              <a:xfrm>
                <a:off x="8785637" y="3571042"/>
                <a:ext cx="75079" cy="101457"/>
              </a:xfrm>
              <a:custGeom>
                <a:avLst/>
                <a:gdLst>
                  <a:gd name="T0" fmla="*/ 17 w 18"/>
                  <a:gd name="T1" fmla="*/ 0 h 24"/>
                  <a:gd name="T2" fmla="*/ 18 w 18"/>
                  <a:gd name="T3" fmla="*/ 19 h 24"/>
                  <a:gd name="T4" fmla="*/ 0 w 18"/>
                  <a:gd name="T5" fmla="*/ 22 h 24"/>
                  <a:gd name="T6" fmla="*/ 0 w 18"/>
                  <a:gd name="T7" fmla="*/ 12 h 24"/>
                  <a:gd name="T8" fmla="*/ 17 w 18"/>
                  <a:gd name="T9" fmla="*/ 0 h 24"/>
                </a:gdLst>
                <a:ahLst/>
                <a:cxnLst>
                  <a:cxn ang="0">
                    <a:pos x="T0" y="T1"/>
                  </a:cxn>
                  <a:cxn ang="0">
                    <a:pos x="T2" y="T3"/>
                  </a:cxn>
                  <a:cxn ang="0">
                    <a:pos x="T4" y="T5"/>
                  </a:cxn>
                  <a:cxn ang="0">
                    <a:pos x="T6" y="T7"/>
                  </a:cxn>
                  <a:cxn ang="0">
                    <a:pos x="T8" y="T9"/>
                  </a:cxn>
                </a:cxnLst>
                <a:rect l="0" t="0" r="r" b="b"/>
                <a:pathLst>
                  <a:path w="18" h="24">
                    <a:moveTo>
                      <a:pt x="17" y="0"/>
                    </a:moveTo>
                    <a:cubicBezTo>
                      <a:pt x="18" y="19"/>
                      <a:pt x="18" y="19"/>
                      <a:pt x="18" y="19"/>
                    </a:cubicBezTo>
                    <a:cubicBezTo>
                      <a:pt x="13" y="22"/>
                      <a:pt x="6" y="24"/>
                      <a:pt x="0" y="22"/>
                    </a:cubicBezTo>
                    <a:cubicBezTo>
                      <a:pt x="0" y="12"/>
                      <a:pt x="0" y="12"/>
                      <a:pt x="0" y="12"/>
                    </a:cubicBezTo>
                    <a:cubicBezTo>
                      <a:pt x="0" y="12"/>
                      <a:pt x="16" y="16"/>
                      <a:pt x="17" y="0"/>
                    </a:cubicBezTo>
                    <a:close/>
                  </a:path>
                </a:pathLst>
              </a:custGeom>
              <a:solidFill>
                <a:srgbClr val="000000">
                  <a:alpha val="20000"/>
                </a:srgbClr>
              </a:solidFill>
              <a:ln>
                <a:noFill/>
              </a:ln>
            </p:spPr>
            <p:txBody>
              <a:bodyPr anchor="ctr"/>
              <a:lstStyle/>
              <a:p>
                <a:pPr algn="ctr"/>
                <a:endParaRPr/>
              </a:p>
            </p:txBody>
          </p:sp>
          <p:sp>
            <p:nvSpPr>
              <p:cNvPr id="231" name="íśḻíḑe">
                <a:extLst>
                  <a:ext uri="{FF2B5EF4-FFF2-40B4-BE49-F238E27FC236}">
                    <a16:creationId xmlns:a16="http://schemas.microsoft.com/office/drawing/2014/main" id="{67ED0CF8-AC38-9D15-E691-0E523BCEA55F}"/>
                  </a:ext>
                </a:extLst>
              </p:cNvPr>
              <p:cNvSpPr/>
              <p:nvPr/>
            </p:nvSpPr>
            <p:spPr bwMode="auto">
              <a:xfrm>
                <a:off x="3229828" y="2870985"/>
                <a:ext cx="460617" cy="282052"/>
              </a:xfrm>
              <a:custGeom>
                <a:avLst/>
                <a:gdLst>
                  <a:gd name="T0" fmla="*/ 3 w 109"/>
                  <a:gd name="T1" fmla="*/ 55 h 67"/>
                  <a:gd name="T2" fmla="*/ 21 w 109"/>
                  <a:gd name="T3" fmla="*/ 65 h 67"/>
                  <a:gd name="T4" fmla="*/ 107 w 109"/>
                  <a:gd name="T5" fmla="*/ 65 h 67"/>
                  <a:gd name="T6" fmla="*/ 107 w 109"/>
                  <a:gd name="T7" fmla="*/ 57 h 67"/>
                  <a:gd name="T8" fmla="*/ 107 w 109"/>
                  <a:gd name="T9" fmla="*/ 57 h 67"/>
                  <a:gd name="T10" fmla="*/ 83 w 109"/>
                  <a:gd name="T11" fmla="*/ 57 h 67"/>
                  <a:gd name="T12" fmla="*/ 90 w 109"/>
                  <a:gd name="T13" fmla="*/ 24 h 67"/>
                  <a:gd name="T14" fmla="*/ 27 w 109"/>
                  <a:gd name="T15" fmla="*/ 0 h 67"/>
                  <a:gd name="T16" fmla="*/ 21 w 109"/>
                  <a:gd name="T17" fmla="*/ 0 h 67"/>
                  <a:gd name="T18" fmla="*/ 3 w 109"/>
                  <a:gd name="T19" fmla="*/ 5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67">
                    <a:moveTo>
                      <a:pt x="3" y="55"/>
                    </a:moveTo>
                    <a:cubicBezTo>
                      <a:pt x="6" y="67"/>
                      <a:pt x="21" y="65"/>
                      <a:pt x="21" y="65"/>
                    </a:cubicBezTo>
                    <a:cubicBezTo>
                      <a:pt x="21" y="65"/>
                      <a:pt x="105" y="67"/>
                      <a:pt x="107" y="65"/>
                    </a:cubicBezTo>
                    <a:cubicBezTo>
                      <a:pt x="109" y="64"/>
                      <a:pt x="108" y="59"/>
                      <a:pt x="107" y="57"/>
                    </a:cubicBezTo>
                    <a:cubicBezTo>
                      <a:pt x="107" y="57"/>
                      <a:pt x="107" y="57"/>
                      <a:pt x="107" y="57"/>
                    </a:cubicBezTo>
                    <a:cubicBezTo>
                      <a:pt x="83" y="57"/>
                      <a:pt x="83" y="57"/>
                      <a:pt x="83" y="57"/>
                    </a:cubicBezTo>
                    <a:cubicBezTo>
                      <a:pt x="83" y="57"/>
                      <a:pt x="71" y="51"/>
                      <a:pt x="90" y="24"/>
                    </a:cubicBezTo>
                    <a:cubicBezTo>
                      <a:pt x="106" y="1"/>
                      <a:pt x="46" y="0"/>
                      <a:pt x="27" y="0"/>
                    </a:cubicBezTo>
                    <a:cubicBezTo>
                      <a:pt x="23" y="0"/>
                      <a:pt x="21" y="0"/>
                      <a:pt x="21" y="0"/>
                    </a:cubicBezTo>
                    <a:cubicBezTo>
                      <a:pt x="21" y="0"/>
                      <a:pt x="0" y="43"/>
                      <a:pt x="3" y="55"/>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2" name="ïŝḻiḑé">
                <a:extLst>
                  <a:ext uri="{FF2B5EF4-FFF2-40B4-BE49-F238E27FC236}">
                    <a16:creationId xmlns:a16="http://schemas.microsoft.com/office/drawing/2014/main" id="{1C226A60-A246-AFB1-81D3-115112600846}"/>
                  </a:ext>
                </a:extLst>
              </p:cNvPr>
              <p:cNvSpPr/>
              <p:nvPr/>
            </p:nvSpPr>
            <p:spPr bwMode="auto">
              <a:xfrm>
                <a:off x="3272440" y="2870985"/>
                <a:ext cx="407860" cy="247556"/>
              </a:xfrm>
              <a:custGeom>
                <a:avLst/>
                <a:gdLst>
                  <a:gd name="T0" fmla="*/ 3 w 97"/>
                  <a:gd name="T1" fmla="*/ 46 h 59"/>
                  <a:gd name="T2" fmla="*/ 21 w 97"/>
                  <a:gd name="T3" fmla="*/ 56 h 59"/>
                  <a:gd name="T4" fmla="*/ 97 w 97"/>
                  <a:gd name="T5" fmla="*/ 57 h 59"/>
                  <a:gd name="T6" fmla="*/ 97 w 97"/>
                  <a:gd name="T7" fmla="*/ 56 h 59"/>
                  <a:gd name="T8" fmla="*/ 73 w 97"/>
                  <a:gd name="T9" fmla="*/ 56 h 59"/>
                  <a:gd name="T10" fmla="*/ 80 w 97"/>
                  <a:gd name="T11" fmla="*/ 23 h 59"/>
                  <a:gd name="T12" fmla="*/ 17 w 97"/>
                  <a:gd name="T13" fmla="*/ 0 h 59"/>
                  <a:gd name="T14" fmla="*/ 3 w 97"/>
                  <a:gd name="T15" fmla="*/ 46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59">
                    <a:moveTo>
                      <a:pt x="3" y="46"/>
                    </a:moveTo>
                    <a:cubicBezTo>
                      <a:pt x="6" y="59"/>
                      <a:pt x="21" y="56"/>
                      <a:pt x="21" y="56"/>
                    </a:cubicBezTo>
                    <a:cubicBezTo>
                      <a:pt x="21" y="56"/>
                      <a:pt x="74" y="57"/>
                      <a:pt x="97" y="57"/>
                    </a:cubicBezTo>
                    <a:cubicBezTo>
                      <a:pt x="97" y="57"/>
                      <a:pt x="97" y="57"/>
                      <a:pt x="97" y="56"/>
                    </a:cubicBezTo>
                    <a:cubicBezTo>
                      <a:pt x="73" y="56"/>
                      <a:pt x="73" y="56"/>
                      <a:pt x="73" y="56"/>
                    </a:cubicBezTo>
                    <a:cubicBezTo>
                      <a:pt x="73" y="56"/>
                      <a:pt x="61" y="50"/>
                      <a:pt x="80" y="23"/>
                    </a:cubicBezTo>
                    <a:cubicBezTo>
                      <a:pt x="96" y="1"/>
                      <a:pt x="36" y="0"/>
                      <a:pt x="17" y="0"/>
                    </a:cubicBezTo>
                    <a:cubicBezTo>
                      <a:pt x="11" y="13"/>
                      <a:pt x="0" y="37"/>
                      <a:pt x="3" y="46"/>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3" name="îŝḻîdè">
                <a:extLst>
                  <a:ext uri="{FF2B5EF4-FFF2-40B4-BE49-F238E27FC236}">
                    <a16:creationId xmlns:a16="http://schemas.microsoft.com/office/drawing/2014/main" id="{BD4606EC-2FDD-97F9-FE01-968496749170}"/>
                  </a:ext>
                </a:extLst>
              </p:cNvPr>
              <p:cNvSpPr/>
              <p:nvPr/>
            </p:nvSpPr>
            <p:spPr bwMode="auto">
              <a:xfrm>
                <a:off x="3258236" y="2870985"/>
                <a:ext cx="422063" cy="255673"/>
              </a:xfrm>
              <a:custGeom>
                <a:avLst/>
                <a:gdLst>
                  <a:gd name="T0" fmla="*/ 2 w 100"/>
                  <a:gd name="T1" fmla="*/ 48 h 61"/>
                  <a:gd name="T2" fmla="*/ 24 w 100"/>
                  <a:gd name="T3" fmla="*/ 57 h 61"/>
                  <a:gd name="T4" fmla="*/ 100 w 100"/>
                  <a:gd name="T5" fmla="*/ 57 h 61"/>
                  <a:gd name="T6" fmla="*/ 100 w 100"/>
                  <a:gd name="T7" fmla="*/ 57 h 61"/>
                  <a:gd name="T8" fmla="*/ 76 w 100"/>
                  <a:gd name="T9" fmla="*/ 57 h 61"/>
                  <a:gd name="T10" fmla="*/ 83 w 100"/>
                  <a:gd name="T11" fmla="*/ 24 h 61"/>
                  <a:gd name="T12" fmla="*/ 20 w 100"/>
                  <a:gd name="T13" fmla="*/ 0 h 61"/>
                  <a:gd name="T14" fmla="*/ 2 w 100"/>
                  <a:gd name="T15" fmla="*/ 48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61">
                    <a:moveTo>
                      <a:pt x="2" y="48"/>
                    </a:moveTo>
                    <a:cubicBezTo>
                      <a:pt x="5" y="61"/>
                      <a:pt x="24" y="57"/>
                      <a:pt x="24" y="57"/>
                    </a:cubicBezTo>
                    <a:cubicBezTo>
                      <a:pt x="24" y="57"/>
                      <a:pt x="77" y="58"/>
                      <a:pt x="100" y="57"/>
                    </a:cubicBezTo>
                    <a:cubicBezTo>
                      <a:pt x="100" y="57"/>
                      <a:pt x="100" y="57"/>
                      <a:pt x="100" y="57"/>
                    </a:cubicBezTo>
                    <a:cubicBezTo>
                      <a:pt x="76" y="57"/>
                      <a:pt x="76" y="57"/>
                      <a:pt x="76" y="57"/>
                    </a:cubicBezTo>
                    <a:cubicBezTo>
                      <a:pt x="76" y="57"/>
                      <a:pt x="64" y="51"/>
                      <a:pt x="83" y="24"/>
                    </a:cubicBezTo>
                    <a:cubicBezTo>
                      <a:pt x="99" y="1"/>
                      <a:pt x="39" y="0"/>
                      <a:pt x="20" y="0"/>
                    </a:cubicBezTo>
                    <a:cubicBezTo>
                      <a:pt x="14" y="13"/>
                      <a:pt x="0" y="39"/>
                      <a:pt x="2" y="48"/>
                    </a:cubicBezTo>
                    <a:close/>
                  </a:path>
                </a:pathLst>
              </a:custGeom>
              <a:solidFill>
                <a:srgbClr val="000000">
                  <a:alpha val="20000"/>
                </a:srgbClr>
              </a:solidFill>
              <a:ln>
                <a:noFill/>
              </a:ln>
            </p:spPr>
            <p:txBody>
              <a:bodyPr anchor="ctr"/>
              <a:lstStyle/>
              <a:p>
                <a:pPr algn="ctr"/>
                <a:endParaRPr/>
              </a:p>
            </p:txBody>
          </p:sp>
          <p:sp>
            <p:nvSpPr>
              <p:cNvPr id="234" name="îśḻïde">
                <a:extLst>
                  <a:ext uri="{FF2B5EF4-FFF2-40B4-BE49-F238E27FC236}">
                    <a16:creationId xmlns:a16="http://schemas.microsoft.com/office/drawing/2014/main" id="{A7495CAF-3A87-8D53-BDA3-CCC65C650B6F}"/>
                  </a:ext>
                </a:extLst>
              </p:cNvPr>
              <p:cNvSpPr/>
              <p:nvPr/>
            </p:nvSpPr>
            <p:spPr bwMode="auto">
              <a:xfrm>
                <a:off x="3043147" y="2355581"/>
                <a:ext cx="913117" cy="610774"/>
              </a:xfrm>
              <a:custGeom>
                <a:avLst/>
                <a:gdLst>
                  <a:gd name="T0" fmla="*/ 17 w 216"/>
                  <a:gd name="T1" fmla="*/ 0 h 145"/>
                  <a:gd name="T2" fmla="*/ 198 w 216"/>
                  <a:gd name="T3" fmla="*/ 0 h 145"/>
                  <a:gd name="T4" fmla="*/ 216 w 216"/>
                  <a:gd name="T5" fmla="*/ 17 h 145"/>
                  <a:gd name="T6" fmla="*/ 216 w 216"/>
                  <a:gd name="T7" fmla="*/ 127 h 145"/>
                  <a:gd name="T8" fmla="*/ 198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5" name="îšľiďé">
                <a:extLst>
                  <a:ext uri="{FF2B5EF4-FFF2-40B4-BE49-F238E27FC236}">
                    <a16:creationId xmlns:a16="http://schemas.microsoft.com/office/drawing/2014/main" id="{787CE28C-3C8C-79EE-8C4A-B1E51B7FEF40}"/>
                  </a:ext>
                </a:extLst>
              </p:cNvPr>
              <p:cNvSpPr/>
              <p:nvPr/>
            </p:nvSpPr>
            <p:spPr bwMode="auto">
              <a:xfrm>
                <a:off x="3043147" y="2355581"/>
                <a:ext cx="913117" cy="610774"/>
              </a:xfrm>
              <a:custGeom>
                <a:avLst/>
                <a:gdLst>
                  <a:gd name="T0" fmla="*/ 17 w 216"/>
                  <a:gd name="T1" fmla="*/ 0 h 145"/>
                  <a:gd name="T2" fmla="*/ 198 w 216"/>
                  <a:gd name="T3" fmla="*/ 0 h 145"/>
                  <a:gd name="T4" fmla="*/ 216 w 216"/>
                  <a:gd name="T5" fmla="*/ 17 h 145"/>
                  <a:gd name="T6" fmla="*/ 216 w 216"/>
                  <a:gd name="T7" fmla="*/ 127 h 145"/>
                  <a:gd name="T8" fmla="*/ 198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rgbClr val="000000">
                  <a:alpha val="20000"/>
                </a:srgbClr>
              </a:solidFill>
              <a:ln>
                <a:noFill/>
              </a:ln>
            </p:spPr>
            <p:txBody>
              <a:bodyPr anchor="ctr"/>
              <a:lstStyle/>
              <a:p>
                <a:pPr algn="ctr"/>
                <a:endParaRPr/>
              </a:p>
            </p:txBody>
          </p:sp>
          <p:sp>
            <p:nvSpPr>
              <p:cNvPr id="236" name="ïšľïdè">
                <a:extLst>
                  <a:ext uri="{FF2B5EF4-FFF2-40B4-BE49-F238E27FC236}">
                    <a16:creationId xmlns:a16="http://schemas.microsoft.com/office/drawing/2014/main" id="{B97A6075-6EB7-89E0-D26D-195B4677C418}"/>
                  </a:ext>
                </a:extLst>
              </p:cNvPr>
              <p:cNvSpPr/>
              <p:nvPr/>
            </p:nvSpPr>
            <p:spPr bwMode="auto">
              <a:xfrm>
                <a:off x="3061408" y="2355581"/>
                <a:ext cx="911088" cy="610774"/>
              </a:xfrm>
              <a:custGeom>
                <a:avLst/>
                <a:gdLst>
                  <a:gd name="T0" fmla="*/ 17 w 216"/>
                  <a:gd name="T1" fmla="*/ 0 h 145"/>
                  <a:gd name="T2" fmla="*/ 199 w 216"/>
                  <a:gd name="T3" fmla="*/ 0 h 145"/>
                  <a:gd name="T4" fmla="*/ 216 w 216"/>
                  <a:gd name="T5" fmla="*/ 17 h 145"/>
                  <a:gd name="T6" fmla="*/ 216 w 216"/>
                  <a:gd name="T7" fmla="*/ 127 h 145"/>
                  <a:gd name="T8" fmla="*/ 199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7" name="ïSḷîḋé">
                <a:extLst>
                  <a:ext uri="{FF2B5EF4-FFF2-40B4-BE49-F238E27FC236}">
                    <a16:creationId xmlns:a16="http://schemas.microsoft.com/office/drawing/2014/main" id="{5B811AEA-0D09-787C-A855-269D8DFC52EB}"/>
                  </a:ext>
                </a:extLst>
              </p:cNvPr>
              <p:cNvSpPr/>
              <p:nvPr/>
            </p:nvSpPr>
            <p:spPr bwMode="auto">
              <a:xfrm>
                <a:off x="3061408" y="2355581"/>
                <a:ext cx="911088" cy="610774"/>
              </a:xfrm>
              <a:custGeom>
                <a:avLst/>
                <a:gdLst>
                  <a:gd name="T0" fmla="*/ 17 w 216"/>
                  <a:gd name="T1" fmla="*/ 0 h 145"/>
                  <a:gd name="T2" fmla="*/ 199 w 216"/>
                  <a:gd name="T3" fmla="*/ 0 h 145"/>
                  <a:gd name="T4" fmla="*/ 216 w 216"/>
                  <a:gd name="T5" fmla="*/ 17 h 145"/>
                  <a:gd name="T6" fmla="*/ 216 w 216"/>
                  <a:gd name="T7" fmla="*/ 127 h 145"/>
                  <a:gd name="T8" fmla="*/ 199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gradFill>
                <a:gsLst>
                  <a:gs pos="100000">
                    <a:schemeClr val="bg1">
                      <a:alpha val="0"/>
                    </a:schemeClr>
                  </a:gs>
                  <a:gs pos="6000">
                    <a:srgbClr val="68AFFD"/>
                  </a:gs>
                </a:gsLst>
                <a:lin ang="5400000" scaled="1"/>
              </a:gradFill>
              <a:ln>
                <a:noFill/>
              </a:ln>
            </p:spPr>
            <p:txBody>
              <a:bodyPr anchor="ctr"/>
              <a:lstStyle/>
              <a:p>
                <a:pPr algn="ctr"/>
                <a:endParaRPr/>
              </a:p>
            </p:txBody>
          </p:sp>
          <p:sp>
            <p:nvSpPr>
              <p:cNvPr id="238" name="ïSḷiḋe">
                <a:extLst>
                  <a:ext uri="{FF2B5EF4-FFF2-40B4-BE49-F238E27FC236}">
                    <a16:creationId xmlns:a16="http://schemas.microsoft.com/office/drawing/2014/main" id="{48DF1895-6778-F065-A276-D63F5593CC84}"/>
                  </a:ext>
                </a:extLst>
              </p:cNvPr>
              <p:cNvSpPr/>
              <p:nvPr/>
            </p:nvSpPr>
            <p:spPr bwMode="auto">
              <a:xfrm>
                <a:off x="3065467" y="2832431"/>
                <a:ext cx="907030" cy="133924"/>
              </a:xfrm>
              <a:custGeom>
                <a:avLst/>
                <a:gdLst>
                  <a:gd name="T0" fmla="*/ 0 w 215"/>
                  <a:gd name="T1" fmla="*/ 0 h 32"/>
                  <a:gd name="T2" fmla="*/ 0 w 215"/>
                  <a:gd name="T3" fmla="*/ 14 h 32"/>
                  <a:gd name="T4" fmla="*/ 17 w 215"/>
                  <a:gd name="T5" fmla="*/ 32 h 32"/>
                  <a:gd name="T6" fmla="*/ 17 w 215"/>
                  <a:gd name="T7" fmla="*/ 32 h 32"/>
                  <a:gd name="T8" fmla="*/ 198 w 215"/>
                  <a:gd name="T9" fmla="*/ 32 h 32"/>
                  <a:gd name="T10" fmla="*/ 215 w 215"/>
                  <a:gd name="T11" fmla="*/ 14 h 32"/>
                  <a:gd name="T12" fmla="*/ 215 w 215"/>
                  <a:gd name="T13" fmla="*/ 14 h 32"/>
                  <a:gd name="T14" fmla="*/ 215 w 215"/>
                  <a:gd name="T15" fmla="*/ 0 h 32"/>
                  <a:gd name="T16" fmla="*/ 0 w 215"/>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 h="32">
                    <a:moveTo>
                      <a:pt x="0" y="0"/>
                    </a:moveTo>
                    <a:cubicBezTo>
                      <a:pt x="0" y="14"/>
                      <a:pt x="0" y="14"/>
                      <a:pt x="0" y="14"/>
                    </a:cubicBezTo>
                    <a:cubicBezTo>
                      <a:pt x="0" y="24"/>
                      <a:pt x="7" y="32"/>
                      <a:pt x="17" y="32"/>
                    </a:cubicBezTo>
                    <a:cubicBezTo>
                      <a:pt x="17" y="32"/>
                      <a:pt x="17" y="32"/>
                      <a:pt x="17" y="32"/>
                    </a:cubicBezTo>
                    <a:cubicBezTo>
                      <a:pt x="198" y="32"/>
                      <a:pt x="198" y="32"/>
                      <a:pt x="198" y="32"/>
                    </a:cubicBezTo>
                    <a:cubicBezTo>
                      <a:pt x="207" y="32"/>
                      <a:pt x="215" y="24"/>
                      <a:pt x="215" y="14"/>
                    </a:cubicBezTo>
                    <a:cubicBezTo>
                      <a:pt x="215" y="14"/>
                      <a:pt x="215" y="14"/>
                      <a:pt x="215" y="14"/>
                    </a:cubicBezTo>
                    <a:cubicBezTo>
                      <a:pt x="215" y="0"/>
                      <a:pt x="215" y="0"/>
                      <a:pt x="215" y="0"/>
                    </a:cubicBezTo>
                    <a:lnTo>
                      <a:pt x="0" y="0"/>
                    </a:ln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9" name="ísľíḑe">
                <a:extLst>
                  <a:ext uri="{FF2B5EF4-FFF2-40B4-BE49-F238E27FC236}">
                    <a16:creationId xmlns:a16="http://schemas.microsoft.com/office/drawing/2014/main" id="{2D94A2F8-399A-7A23-696F-7BC1871925EF}"/>
                  </a:ext>
                </a:extLst>
              </p:cNvPr>
              <p:cNvSpPr/>
              <p:nvPr/>
            </p:nvSpPr>
            <p:spPr bwMode="auto">
              <a:xfrm>
                <a:off x="3323169" y="3110424"/>
                <a:ext cx="357130" cy="34496"/>
              </a:xfrm>
              <a:prstGeom prst="rect">
                <a:avLst/>
              </a:prstGeom>
              <a:solidFill>
                <a:srgbClr val="000000">
                  <a:alpha val="20000"/>
                </a:srgbClr>
              </a:solidFill>
              <a:ln>
                <a:noFill/>
              </a:ln>
            </p:spPr>
            <p:txBody>
              <a:bodyPr anchor="ctr"/>
              <a:lstStyle/>
              <a:p>
                <a:pPr algn="ctr"/>
                <a:endParaRPr/>
              </a:p>
            </p:txBody>
          </p:sp>
          <p:sp>
            <p:nvSpPr>
              <p:cNvPr id="240" name="iślïďé">
                <a:extLst>
                  <a:ext uri="{FF2B5EF4-FFF2-40B4-BE49-F238E27FC236}">
                    <a16:creationId xmlns:a16="http://schemas.microsoft.com/office/drawing/2014/main" id="{6B17BC2B-AA0F-15F5-7295-AD8E36BC874D}"/>
                  </a:ext>
                </a:extLst>
              </p:cNvPr>
              <p:cNvSpPr/>
              <p:nvPr/>
            </p:nvSpPr>
            <p:spPr bwMode="auto">
              <a:xfrm>
                <a:off x="3264323" y="3071871"/>
                <a:ext cx="58846" cy="77108"/>
              </a:xfrm>
              <a:custGeom>
                <a:avLst/>
                <a:gdLst>
                  <a:gd name="T0" fmla="*/ 1 w 14"/>
                  <a:gd name="T1" fmla="*/ 0 h 18"/>
                  <a:gd name="T2" fmla="*/ 0 w 14"/>
                  <a:gd name="T3" fmla="*/ 15 h 18"/>
                  <a:gd name="T4" fmla="*/ 14 w 14"/>
                  <a:gd name="T5" fmla="*/ 17 h 18"/>
                  <a:gd name="T6" fmla="*/ 14 w 14"/>
                  <a:gd name="T7" fmla="*/ 9 h 18"/>
                  <a:gd name="T8" fmla="*/ 1 w 14"/>
                  <a:gd name="T9" fmla="*/ 0 h 18"/>
                </a:gdLst>
                <a:ahLst/>
                <a:cxnLst>
                  <a:cxn ang="0">
                    <a:pos x="T0" y="T1"/>
                  </a:cxn>
                  <a:cxn ang="0">
                    <a:pos x="T2" y="T3"/>
                  </a:cxn>
                  <a:cxn ang="0">
                    <a:pos x="T4" y="T5"/>
                  </a:cxn>
                  <a:cxn ang="0">
                    <a:pos x="T6" y="T7"/>
                  </a:cxn>
                  <a:cxn ang="0">
                    <a:pos x="T8" y="T9"/>
                  </a:cxn>
                </a:cxnLst>
                <a:rect l="0" t="0" r="r" b="b"/>
                <a:pathLst>
                  <a:path w="14" h="18">
                    <a:moveTo>
                      <a:pt x="1" y="0"/>
                    </a:moveTo>
                    <a:cubicBezTo>
                      <a:pt x="0" y="15"/>
                      <a:pt x="0" y="15"/>
                      <a:pt x="0" y="15"/>
                    </a:cubicBezTo>
                    <a:cubicBezTo>
                      <a:pt x="5" y="18"/>
                      <a:pt x="10" y="18"/>
                      <a:pt x="14" y="17"/>
                    </a:cubicBezTo>
                    <a:cubicBezTo>
                      <a:pt x="14" y="9"/>
                      <a:pt x="14" y="9"/>
                      <a:pt x="14" y="9"/>
                    </a:cubicBezTo>
                    <a:cubicBezTo>
                      <a:pt x="14" y="9"/>
                      <a:pt x="2" y="12"/>
                      <a:pt x="1" y="0"/>
                    </a:cubicBezTo>
                    <a:close/>
                  </a:path>
                </a:pathLst>
              </a:custGeom>
              <a:solidFill>
                <a:srgbClr val="000000">
                  <a:alpha val="20000"/>
                </a:srgbClr>
              </a:solidFill>
              <a:ln>
                <a:noFill/>
              </a:ln>
            </p:spPr>
            <p:txBody>
              <a:bodyPr anchor="ctr"/>
              <a:lstStyle/>
              <a:p>
                <a:pPr algn="ctr"/>
                <a:endParaRPr/>
              </a:p>
            </p:txBody>
          </p:sp>
          <p:sp>
            <p:nvSpPr>
              <p:cNvPr id="241" name="îşḷíḋé">
                <a:extLst>
                  <a:ext uri="{FF2B5EF4-FFF2-40B4-BE49-F238E27FC236}">
                    <a16:creationId xmlns:a16="http://schemas.microsoft.com/office/drawing/2014/main" id="{65D60F59-CF38-520C-D4D9-DF9E1C34066A}"/>
                  </a:ext>
                </a:extLst>
              </p:cNvPr>
              <p:cNvSpPr/>
              <p:nvPr/>
            </p:nvSpPr>
            <p:spPr bwMode="auto">
              <a:xfrm>
                <a:off x="6515019" y="2199337"/>
                <a:ext cx="574250" cy="519462"/>
              </a:xfrm>
              <a:custGeom>
                <a:avLst/>
                <a:gdLst>
                  <a:gd name="T0" fmla="*/ 126 w 136"/>
                  <a:gd name="T1" fmla="*/ 123 h 123"/>
                  <a:gd name="T2" fmla="*/ 15 w 136"/>
                  <a:gd name="T3" fmla="*/ 106 h 123"/>
                  <a:gd name="T4" fmla="*/ 9 w 136"/>
                  <a:gd name="T5" fmla="*/ 99 h 123"/>
                  <a:gd name="T6" fmla="*/ 1 w 136"/>
                  <a:gd name="T7" fmla="*/ 9 h 123"/>
                  <a:gd name="T8" fmla="*/ 8 w 136"/>
                  <a:gd name="T9" fmla="*/ 0 h 123"/>
                  <a:gd name="T10" fmla="*/ 10 w 136"/>
                  <a:gd name="T11" fmla="*/ 0 h 123"/>
                  <a:gd name="T12" fmla="*/ 121 w 136"/>
                  <a:gd name="T13" fmla="*/ 17 h 123"/>
                  <a:gd name="T14" fmla="*/ 127 w 136"/>
                  <a:gd name="T15" fmla="*/ 24 h 123"/>
                  <a:gd name="T16" fmla="*/ 135 w 136"/>
                  <a:gd name="T17" fmla="*/ 114 h 123"/>
                  <a:gd name="T18" fmla="*/ 128 w 136"/>
                  <a:gd name="T19" fmla="*/ 123 h 123"/>
                  <a:gd name="T20" fmla="*/ 126 w 136"/>
                  <a:gd name="T21" fmla="*/ 12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 h="123">
                    <a:moveTo>
                      <a:pt x="126" y="123"/>
                    </a:moveTo>
                    <a:cubicBezTo>
                      <a:pt x="15" y="106"/>
                      <a:pt x="15" y="106"/>
                      <a:pt x="15" y="106"/>
                    </a:cubicBezTo>
                    <a:cubicBezTo>
                      <a:pt x="12" y="106"/>
                      <a:pt x="9" y="103"/>
                      <a:pt x="9" y="99"/>
                    </a:cubicBezTo>
                    <a:cubicBezTo>
                      <a:pt x="1" y="9"/>
                      <a:pt x="1" y="9"/>
                      <a:pt x="1" y="9"/>
                    </a:cubicBezTo>
                    <a:cubicBezTo>
                      <a:pt x="0" y="5"/>
                      <a:pt x="3" y="1"/>
                      <a:pt x="8" y="0"/>
                    </a:cubicBezTo>
                    <a:cubicBezTo>
                      <a:pt x="8" y="0"/>
                      <a:pt x="9" y="0"/>
                      <a:pt x="10" y="0"/>
                    </a:cubicBezTo>
                    <a:cubicBezTo>
                      <a:pt x="121" y="17"/>
                      <a:pt x="121" y="17"/>
                      <a:pt x="121" y="17"/>
                    </a:cubicBezTo>
                    <a:cubicBezTo>
                      <a:pt x="124" y="18"/>
                      <a:pt x="127" y="21"/>
                      <a:pt x="127" y="24"/>
                    </a:cubicBezTo>
                    <a:cubicBezTo>
                      <a:pt x="135" y="114"/>
                      <a:pt x="135" y="114"/>
                      <a:pt x="135" y="114"/>
                    </a:cubicBezTo>
                    <a:cubicBezTo>
                      <a:pt x="136" y="119"/>
                      <a:pt x="132" y="123"/>
                      <a:pt x="128" y="123"/>
                    </a:cubicBezTo>
                    <a:cubicBezTo>
                      <a:pt x="127" y="123"/>
                      <a:pt x="127" y="123"/>
                      <a:pt x="126" y="12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2" name="iṧļíḓê">
                <a:extLst>
                  <a:ext uri="{FF2B5EF4-FFF2-40B4-BE49-F238E27FC236}">
                    <a16:creationId xmlns:a16="http://schemas.microsoft.com/office/drawing/2014/main" id="{96A33117-7E61-5C93-2668-92568BA2FAC6}"/>
                  </a:ext>
                </a:extLst>
              </p:cNvPr>
              <p:cNvSpPr/>
              <p:nvPr/>
            </p:nvSpPr>
            <p:spPr bwMode="auto">
              <a:xfrm>
                <a:off x="6545457" y="2225715"/>
                <a:ext cx="515404" cy="450471"/>
              </a:xfrm>
              <a:custGeom>
                <a:avLst/>
                <a:gdLst>
                  <a:gd name="T0" fmla="*/ 114 w 122"/>
                  <a:gd name="T1" fmla="*/ 107 h 107"/>
                  <a:gd name="T2" fmla="*/ 14 w 122"/>
                  <a:gd name="T3" fmla="*/ 92 h 107"/>
                  <a:gd name="T4" fmla="*/ 8 w 122"/>
                  <a:gd name="T5" fmla="*/ 85 h 107"/>
                  <a:gd name="T6" fmla="*/ 0 w 122"/>
                  <a:gd name="T7" fmla="*/ 7 h 107"/>
                  <a:gd name="T8" fmla="*/ 7 w 122"/>
                  <a:gd name="T9" fmla="*/ 0 h 107"/>
                  <a:gd name="T10" fmla="*/ 8 w 122"/>
                  <a:gd name="T11" fmla="*/ 0 h 107"/>
                  <a:gd name="T12" fmla="*/ 108 w 122"/>
                  <a:gd name="T13" fmla="*/ 15 h 107"/>
                  <a:gd name="T14" fmla="*/ 115 w 122"/>
                  <a:gd name="T15" fmla="*/ 21 h 107"/>
                  <a:gd name="T16" fmla="*/ 122 w 122"/>
                  <a:gd name="T17" fmla="*/ 99 h 107"/>
                  <a:gd name="T18" fmla="*/ 116 w 122"/>
                  <a:gd name="T19" fmla="*/ 107 h 107"/>
                  <a:gd name="T20" fmla="*/ 114 w 122"/>
                  <a:gd name="T21"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07">
                    <a:moveTo>
                      <a:pt x="114" y="107"/>
                    </a:moveTo>
                    <a:cubicBezTo>
                      <a:pt x="14" y="92"/>
                      <a:pt x="14" y="92"/>
                      <a:pt x="14" y="92"/>
                    </a:cubicBezTo>
                    <a:cubicBezTo>
                      <a:pt x="10" y="91"/>
                      <a:pt x="8" y="89"/>
                      <a:pt x="8" y="85"/>
                    </a:cubicBezTo>
                    <a:cubicBezTo>
                      <a:pt x="0" y="7"/>
                      <a:pt x="0" y="7"/>
                      <a:pt x="0" y="7"/>
                    </a:cubicBezTo>
                    <a:cubicBezTo>
                      <a:pt x="0" y="3"/>
                      <a:pt x="3" y="0"/>
                      <a:pt x="7" y="0"/>
                    </a:cubicBezTo>
                    <a:cubicBezTo>
                      <a:pt x="7" y="0"/>
                      <a:pt x="8" y="0"/>
                      <a:pt x="8" y="0"/>
                    </a:cubicBezTo>
                    <a:cubicBezTo>
                      <a:pt x="108" y="15"/>
                      <a:pt x="108" y="15"/>
                      <a:pt x="108" y="15"/>
                    </a:cubicBezTo>
                    <a:cubicBezTo>
                      <a:pt x="112" y="15"/>
                      <a:pt x="114" y="18"/>
                      <a:pt x="115" y="21"/>
                    </a:cubicBezTo>
                    <a:cubicBezTo>
                      <a:pt x="122" y="99"/>
                      <a:pt x="122" y="99"/>
                      <a:pt x="122" y="99"/>
                    </a:cubicBezTo>
                    <a:cubicBezTo>
                      <a:pt x="122" y="103"/>
                      <a:pt x="119" y="106"/>
                      <a:pt x="116" y="107"/>
                    </a:cubicBezTo>
                    <a:cubicBezTo>
                      <a:pt x="115" y="107"/>
                      <a:pt x="114" y="107"/>
                      <a:pt x="114" y="107"/>
                    </a:cubicBezTo>
                    <a:close/>
                  </a:path>
                </a:pathLst>
              </a:custGeom>
              <a:solidFill>
                <a:srgbClr val="000000">
                  <a:alpha val="20000"/>
                </a:srgbClr>
              </a:solidFill>
              <a:ln>
                <a:noFill/>
              </a:ln>
            </p:spPr>
            <p:txBody>
              <a:bodyPr anchor="ctr"/>
              <a:lstStyle/>
              <a:p>
                <a:pPr algn="ctr"/>
                <a:endParaRPr/>
              </a:p>
            </p:txBody>
          </p:sp>
          <p:sp>
            <p:nvSpPr>
              <p:cNvPr id="243" name="îş1íde">
                <a:extLst>
                  <a:ext uri="{FF2B5EF4-FFF2-40B4-BE49-F238E27FC236}">
                    <a16:creationId xmlns:a16="http://schemas.microsoft.com/office/drawing/2014/main" id="{4F8057DC-F7B3-3798-A662-73E6B5EB53B2}"/>
                  </a:ext>
                </a:extLst>
              </p:cNvPr>
              <p:cNvSpPr/>
              <p:nvPr/>
            </p:nvSpPr>
            <p:spPr bwMode="auto">
              <a:xfrm>
                <a:off x="6561690" y="2633575"/>
                <a:ext cx="655416" cy="135954"/>
              </a:xfrm>
              <a:custGeom>
                <a:avLst/>
                <a:gdLst>
                  <a:gd name="T0" fmla="*/ 6 w 155"/>
                  <a:gd name="T1" fmla="*/ 0 h 32"/>
                  <a:gd name="T2" fmla="*/ 151 w 155"/>
                  <a:gd name="T3" fmla="*/ 22 h 32"/>
                  <a:gd name="T4" fmla="*/ 155 w 155"/>
                  <a:gd name="T5" fmla="*/ 27 h 32"/>
                  <a:gd name="T6" fmla="*/ 155 w 155"/>
                  <a:gd name="T7" fmla="*/ 27 h 32"/>
                  <a:gd name="T8" fmla="*/ 155 w 155"/>
                  <a:gd name="T9" fmla="*/ 27 h 32"/>
                  <a:gd name="T10" fmla="*/ 149 w 155"/>
                  <a:gd name="T11" fmla="*/ 32 h 32"/>
                  <a:gd name="T12" fmla="*/ 149 w 155"/>
                  <a:gd name="T13" fmla="*/ 32 h 32"/>
                  <a:gd name="T14" fmla="*/ 5 w 155"/>
                  <a:gd name="T15" fmla="*/ 10 h 32"/>
                  <a:gd name="T16" fmla="*/ 1 w 155"/>
                  <a:gd name="T17" fmla="*/ 4 h 32"/>
                  <a:gd name="T18" fmla="*/ 1 w 155"/>
                  <a:gd name="T19" fmla="*/ 4 h 32"/>
                  <a:gd name="T20" fmla="*/ 1 w 155"/>
                  <a:gd name="T21" fmla="*/ 4 h 32"/>
                  <a:gd name="T22" fmla="*/ 6 w 155"/>
                  <a:gd name="T23" fmla="*/ 0 h 32"/>
                  <a:gd name="T24" fmla="*/ 6 w 155"/>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5" h="32">
                    <a:moveTo>
                      <a:pt x="6" y="0"/>
                    </a:moveTo>
                    <a:cubicBezTo>
                      <a:pt x="151" y="22"/>
                      <a:pt x="151" y="22"/>
                      <a:pt x="151" y="22"/>
                    </a:cubicBezTo>
                    <a:cubicBezTo>
                      <a:pt x="153" y="22"/>
                      <a:pt x="155" y="25"/>
                      <a:pt x="155" y="27"/>
                    </a:cubicBezTo>
                    <a:cubicBezTo>
                      <a:pt x="155" y="27"/>
                      <a:pt x="155" y="27"/>
                      <a:pt x="155" y="27"/>
                    </a:cubicBezTo>
                    <a:cubicBezTo>
                      <a:pt x="155" y="27"/>
                      <a:pt x="155" y="27"/>
                      <a:pt x="155" y="27"/>
                    </a:cubicBezTo>
                    <a:cubicBezTo>
                      <a:pt x="155" y="30"/>
                      <a:pt x="152" y="32"/>
                      <a:pt x="149" y="32"/>
                    </a:cubicBezTo>
                    <a:cubicBezTo>
                      <a:pt x="149" y="32"/>
                      <a:pt x="149" y="32"/>
                      <a:pt x="149" y="32"/>
                    </a:cubicBezTo>
                    <a:cubicBezTo>
                      <a:pt x="5" y="10"/>
                      <a:pt x="5" y="10"/>
                      <a:pt x="5" y="10"/>
                    </a:cubicBezTo>
                    <a:cubicBezTo>
                      <a:pt x="2" y="10"/>
                      <a:pt x="0" y="7"/>
                      <a:pt x="1" y="4"/>
                    </a:cubicBezTo>
                    <a:cubicBezTo>
                      <a:pt x="1" y="4"/>
                      <a:pt x="1" y="4"/>
                      <a:pt x="1" y="4"/>
                    </a:cubicBezTo>
                    <a:cubicBezTo>
                      <a:pt x="1" y="4"/>
                      <a:pt x="1" y="4"/>
                      <a:pt x="1" y="4"/>
                    </a:cubicBezTo>
                    <a:cubicBezTo>
                      <a:pt x="1" y="2"/>
                      <a:pt x="4" y="0"/>
                      <a:pt x="6" y="0"/>
                    </a:cubicBezTo>
                    <a:cubicBezTo>
                      <a:pt x="6" y="0"/>
                      <a:pt x="6" y="0"/>
                      <a:pt x="6"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4" name="íṩḷíḑê">
                <a:extLst>
                  <a:ext uri="{FF2B5EF4-FFF2-40B4-BE49-F238E27FC236}">
                    <a16:creationId xmlns:a16="http://schemas.microsoft.com/office/drawing/2014/main" id="{8907DA04-B834-FB19-018F-A6E3553F4C5D}"/>
                  </a:ext>
                </a:extLst>
              </p:cNvPr>
              <p:cNvSpPr/>
              <p:nvPr/>
            </p:nvSpPr>
            <p:spPr bwMode="auto">
              <a:xfrm>
                <a:off x="6831567" y="2672128"/>
                <a:ext cx="531637" cy="117691"/>
              </a:xfrm>
              <a:custGeom>
                <a:avLst/>
                <a:gdLst>
                  <a:gd name="T0" fmla="*/ 6 w 126"/>
                  <a:gd name="T1" fmla="*/ 1 h 28"/>
                  <a:gd name="T2" fmla="*/ 122 w 126"/>
                  <a:gd name="T3" fmla="*/ 18 h 28"/>
                  <a:gd name="T4" fmla="*/ 125 w 126"/>
                  <a:gd name="T5" fmla="*/ 23 h 28"/>
                  <a:gd name="T6" fmla="*/ 125 w 126"/>
                  <a:gd name="T7" fmla="*/ 24 h 28"/>
                  <a:gd name="T8" fmla="*/ 120 w 126"/>
                  <a:gd name="T9" fmla="*/ 28 h 28"/>
                  <a:gd name="T10" fmla="*/ 4 w 126"/>
                  <a:gd name="T11" fmla="*/ 10 h 28"/>
                  <a:gd name="T12" fmla="*/ 0 w 126"/>
                  <a:gd name="T13" fmla="*/ 5 h 28"/>
                  <a:gd name="T14" fmla="*/ 1 w 126"/>
                  <a:gd name="T15" fmla="*/ 4 h 28"/>
                  <a:gd name="T16" fmla="*/ 6 w 126"/>
                  <a:gd name="T17"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5" name="iṣlíďê">
                <a:extLst>
                  <a:ext uri="{FF2B5EF4-FFF2-40B4-BE49-F238E27FC236}">
                    <a16:creationId xmlns:a16="http://schemas.microsoft.com/office/drawing/2014/main" id="{8623E9E4-B120-8FDA-E4BF-BBD3911A5B8E}"/>
                  </a:ext>
                </a:extLst>
              </p:cNvPr>
              <p:cNvSpPr/>
              <p:nvPr/>
            </p:nvSpPr>
            <p:spPr bwMode="auto">
              <a:xfrm>
                <a:off x="6831567" y="2672128"/>
                <a:ext cx="531637" cy="117691"/>
              </a:xfrm>
              <a:custGeom>
                <a:avLst/>
                <a:gdLst>
                  <a:gd name="T0" fmla="*/ 6 w 126"/>
                  <a:gd name="T1" fmla="*/ 1 h 28"/>
                  <a:gd name="T2" fmla="*/ 122 w 126"/>
                  <a:gd name="T3" fmla="*/ 18 h 28"/>
                  <a:gd name="T4" fmla="*/ 125 w 126"/>
                  <a:gd name="T5" fmla="*/ 23 h 28"/>
                  <a:gd name="T6" fmla="*/ 125 w 126"/>
                  <a:gd name="T7" fmla="*/ 24 h 28"/>
                  <a:gd name="T8" fmla="*/ 120 w 126"/>
                  <a:gd name="T9" fmla="*/ 28 h 28"/>
                  <a:gd name="T10" fmla="*/ 4 w 126"/>
                  <a:gd name="T11" fmla="*/ 10 h 28"/>
                  <a:gd name="T12" fmla="*/ 0 w 126"/>
                  <a:gd name="T13" fmla="*/ 5 h 28"/>
                  <a:gd name="T14" fmla="*/ 1 w 126"/>
                  <a:gd name="T15" fmla="*/ 4 h 28"/>
                  <a:gd name="T16" fmla="*/ 6 w 126"/>
                  <a:gd name="T17"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rgbClr val="000000">
                  <a:alpha val="20000"/>
                </a:srgbClr>
              </a:solidFill>
              <a:ln>
                <a:noFill/>
              </a:ln>
            </p:spPr>
            <p:txBody>
              <a:bodyPr anchor="ctr"/>
              <a:lstStyle/>
              <a:p>
                <a:pPr algn="ctr"/>
                <a:endParaRPr/>
              </a:p>
            </p:txBody>
          </p:sp>
          <p:sp>
            <p:nvSpPr>
              <p:cNvPr id="246" name="ís1ïdè">
                <a:extLst>
                  <a:ext uri="{FF2B5EF4-FFF2-40B4-BE49-F238E27FC236}">
                    <a16:creationId xmlns:a16="http://schemas.microsoft.com/office/drawing/2014/main" id="{BC5C0477-B6FC-E5EA-AF4F-925F035598EB}"/>
                  </a:ext>
                </a:extLst>
              </p:cNvPr>
              <p:cNvSpPr/>
              <p:nvPr/>
            </p:nvSpPr>
            <p:spPr bwMode="auto">
              <a:xfrm>
                <a:off x="3976555" y="2992733"/>
                <a:ext cx="675707" cy="515404"/>
              </a:xfrm>
              <a:custGeom>
                <a:avLst/>
                <a:gdLst>
                  <a:gd name="T0" fmla="*/ 155 w 160"/>
                  <a:gd name="T1" fmla="*/ 84 h 122"/>
                  <a:gd name="T2" fmla="*/ 58 w 160"/>
                  <a:gd name="T3" fmla="*/ 121 h 122"/>
                  <a:gd name="T4" fmla="*/ 49 w 160"/>
                  <a:gd name="T5" fmla="*/ 118 h 122"/>
                  <a:gd name="T6" fmla="*/ 2 w 160"/>
                  <a:gd name="T7" fmla="*/ 49 h 122"/>
                  <a:gd name="T8" fmla="*/ 4 w 160"/>
                  <a:gd name="T9" fmla="*/ 39 h 122"/>
                  <a:gd name="T10" fmla="*/ 6 w 160"/>
                  <a:gd name="T11" fmla="*/ 38 h 122"/>
                  <a:gd name="T12" fmla="*/ 102 w 160"/>
                  <a:gd name="T13" fmla="*/ 1 h 122"/>
                  <a:gd name="T14" fmla="*/ 111 w 160"/>
                  <a:gd name="T15" fmla="*/ 4 h 122"/>
                  <a:gd name="T16" fmla="*/ 158 w 160"/>
                  <a:gd name="T17" fmla="*/ 73 h 122"/>
                  <a:gd name="T18" fmla="*/ 156 w 160"/>
                  <a:gd name="T19" fmla="*/ 83 h 122"/>
                  <a:gd name="T20" fmla="*/ 155 w 160"/>
                  <a:gd name="T21" fmla="*/ 8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122">
                    <a:moveTo>
                      <a:pt x="155" y="84"/>
                    </a:moveTo>
                    <a:cubicBezTo>
                      <a:pt x="58" y="121"/>
                      <a:pt x="58" y="121"/>
                      <a:pt x="58" y="121"/>
                    </a:cubicBezTo>
                    <a:cubicBezTo>
                      <a:pt x="55" y="122"/>
                      <a:pt x="51" y="121"/>
                      <a:pt x="49" y="118"/>
                    </a:cubicBezTo>
                    <a:cubicBezTo>
                      <a:pt x="2" y="49"/>
                      <a:pt x="2" y="49"/>
                      <a:pt x="2" y="49"/>
                    </a:cubicBezTo>
                    <a:cubicBezTo>
                      <a:pt x="0" y="46"/>
                      <a:pt x="1" y="41"/>
                      <a:pt x="4" y="39"/>
                    </a:cubicBezTo>
                    <a:cubicBezTo>
                      <a:pt x="5" y="38"/>
                      <a:pt x="5" y="38"/>
                      <a:pt x="6" y="38"/>
                    </a:cubicBezTo>
                    <a:cubicBezTo>
                      <a:pt x="102" y="1"/>
                      <a:pt x="102" y="1"/>
                      <a:pt x="102" y="1"/>
                    </a:cubicBezTo>
                    <a:cubicBezTo>
                      <a:pt x="106" y="0"/>
                      <a:pt x="109" y="1"/>
                      <a:pt x="111" y="4"/>
                    </a:cubicBezTo>
                    <a:cubicBezTo>
                      <a:pt x="158" y="73"/>
                      <a:pt x="158" y="73"/>
                      <a:pt x="158" y="73"/>
                    </a:cubicBezTo>
                    <a:cubicBezTo>
                      <a:pt x="160" y="76"/>
                      <a:pt x="159" y="81"/>
                      <a:pt x="156" y="83"/>
                    </a:cubicBezTo>
                    <a:cubicBezTo>
                      <a:pt x="156" y="84"/>
                      <a:pt x="155" y="84"/>
                      <a:pt x="155" y="84"/>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7" name="ïṣḷiďè">
                <a:extLst>
                  <a:ext uri="{FF2B5EF4-FFF2-40B4-BE49-F238E27FC236}">
                    <a16:creationId xmlns:a16="http://schemas.microsoft.com/office/drawing/2014/main" id="{5A6EECD8-7A0A-0E1F-2A6F-40A1DFE7AB01}"/>
                  </a:ext>
                </a:extLst>
              </p:cNvPr>
              <p:cNvSpPr/>
              <p:nvPr/>
            </p:nvSpPr>
            <p:spPr bwMode="auto">
              <a:xfrm>
                <a:off x="4004963" y="3013025"/>
                <a:ext cx="608745" cy="456559"/>
              </a:xfrm>
              <a:custGeom>
                <a:avLst/>
                <a:gdLst>
                  <a:gd name="T0" fmla="*/ 139 w 144"/>
                  <a:gd name="T1" fmla="*/ 73 h 108"/>
                  <a:gd name="T2" fmla="*/ 51 w 144"/>
                  <a:gd name="T3" fmla="*/ 106 h 108"/>
                  <a:gd name="T4" fmla="*/ 43 w 144"/>
                  <a:gd name="T5" fmla="*/ 104 h 108"/>
                  <a:gd name="T6" fmla="*/ 2 w 144"/>
                  <a:gd name="T7" fmla="*/ 44 h 108"/>
                  <a:gd name="T8" fmla="*/ 4 w 144"/>
                  <a:gd name="T9" fmla="*/ 35 h 108"/>
                  <a:gd name="T10" fmla="*/ 5 w 144"/>
                  <a:gd name="T11" fmla="*/ 35 h 108"/>
                  <a:gd name="T12" fmla="*/ 93 w 144"/>
                  <a:gd name="T13" fmla="*/ 2 h 108"/>
                  <a:gd name="T14" fmla="*/ 101 w 144"/>
                  <a:gd name="T15" fmla="*/ 4 h 108"/>
                  <a:gd name="T16" fmla="*/ 142 w 144"/>
                  <a:gd name="T17" fmla="*/ 64 h 108"/>
                  <a:gd name="T18" fmla="*/ 140 w 144"/>
                  <a:gd name="T19" fmla="*/ 73 h 108"/>
                  <a:gd name="T20" fmla="*/ 139 w 144"/>
                  <a:gd name="T21" fmla="*/ 7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 h="108">
                    <a:moveTo>
                      <a:pt x="139" y="73"/>
                    </a:moveTo>
                    <a:cubicBezTo>
                      <a:pt x="51" y="106"/>
                      <a:pt x="51" y="106"/>
                      <a:pt x="51" y="106"/>
                    </a:cubicBezTo>
                    <a:cubicBezTo>
                      <a:pt x="48" y="108"/>
                      <a:pt x="45" y="107"/>
                      <a:pt x="43" y="104"/>
                    </a:cubicBezTo>
                    <a:cubicBezTo>
                      <a:pt x="2" y="44"/>
                      <a:pt x="2" y="44"/>
                      <a:pt x="2" y="44"/>
                    </a:cubicBezTo>
                    <a:cubicBezTo>
                      <a:pt x="0" y="42"/>
                      <a:pt x="1" y="37"/>
                      <a:pt x="4" y="35"/>
                    </a:cubicBezTo>
                    <a:cubicBezTo>
                      <a:pt x="4" y="35"/>
                      <a:pt x="5" y="35"/>
                      <a:pt x="5" y="35"/>
                    </a:cubicBezTo>
                    <a:cubicBezTo>
                      <a:pt x="93" y="2"/>
                      <a:pt x="93" y="2"/>
                      <a:pt x="93" y="2"/>
                    </a:cubicBezTo>
                    <a:cubicBezTo>
                      <a:pt x="96" y="0"/>
                      <a:pt x="99" y="1"/>
                      <a:pt x="101" y="4"/>
                    </a:cubicBezTo>
                    <a:cubicBezTo>
                      <a:pt x="142" y="64"/>
                      <a:pt x="142" y="64"/>
                      <a:pt x="142" y="64"/>
                    </a:cubicBezTo>
                    <a:cubicBezTo>
                      <a:pt x="144" y="67"/>
                      <a:pt x="143" y="71"/>
                      <a:pt x="140" y="73"/>
                    </a:cubicBezTo>
                    <a:cubicBezTo>
                      <a:pt x="140" y="73"/>
                      <a:pt x="139" y="73"/>
                      <a:pt x="139" y="73"/>
                    </a:cubicBezTo>
                    <a:close/>
                  </a:path>
                </a:pathLst>
              </a:custGeom>
              <a:solidFill>
                <a:srgbClr val="000000">
                  <a:alpha val="20000"/>
                </a:srgbClr>
              </a:solidFill>
              <a:ln>
                <a:noFill/>
              </a:ln>
            </p:spPr>
            <p:txBody>
              <a:bodyPr anchor="ctr"/>
              <a:lstStyle/>
              <a:p>
                <a:pPr algn="ctr"/>
                <a:endParaRPr/>
              </a:p>
            </p:txBody>
          </p:sp>
          <p:sp>
            <p:nvSpPr>
              <p:cNvPr id="248" name="îSlîḓé">
                <a:extLst>
                  <a:ext uri="{FF2B5EF4-FFF2-40B4-BE49-F238E27FC236}">
                    <a16:creationId xmlns:a16="http://schemas.microsoft.com/office/drawing/2014/main" id="{507C8D2A-C38B-1FA8-4FD3-0C68CC7BB9ED}"/>
                  </a:ext>
                </a:extLst>
              </p:cNvPr>
              <p:cNvSpPr/>
              <p:nvPr/>
            </p:nvSpPr>
            <p:spPr bwMode="auto">
              <a:xfrm>
                <a:off x="4203820" y="3282902"/>
                <a:ext cx="578308" cy="245528"/>
              </a:xfrm>
              <a:custGeom>
                <a:avLst/>
                <a:gdLst>
                  <a:gd name="T0" fmla="*/ 4 w 137"/>
                  <a:gd name="T1" fmla="*/ 48 h 58"/>
                  <a:gd name="T2" fmla="*/ 130 w 137"/>
                  <a:gd name="T3" fmla="*/ 1 h 58"/>
                  <a:gd name="T4" fmla="*/ 136 w 137"/>
                  <a:gd name="T5" fmla="*/ 3 h 58"/>
                  <a:gd name="T6" fmla="*/ 136 w 137"/>
                  <a:gd name="T7" fmla="*/ 3 h 58"/>
                  <a:gd name="T8" fmla="*/ 133 w 137"/>
                  <a:gd name="T9" fmla="*/ 9 h 58"/>
                  <a:gd name="T10" fmla="*/ 7 w 137"/>
                  <a:gd name="T11" fmla="*/ 57 h 58"/>
                  <a:gd name="T12" fmla="*/ 1 w 137"/>
                  <a:gd name="T13" fmla="*/ 54 h 58"/>
                  <a:gd name="T14" fmla="*/ 1 w 137"/>
                  <a:gd name="T15" fmla="*/ 54 h 58"/>
                  <a:gd name="T16" fmla="*/ 1 w 137"/>
                  <a:gd name="T17" fmla="*/ 54 h 58"/>
                  <a:gd name="T18" fmla="*/ 4 w 137"/>
                  <a:gd name="T19" fmla="*/ 48 h 58"/>
                  <a:gd name="T20" fmla="*/ 4 w 137"/>
                  <a:gd name="T21" fmla="*/ 4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 h="58">
                    <a:moveTo>
                      <a:pt x="4" y="48"/>
                    </a:moveTo>
                    <a:cubicBezTo>
                      <a:pt x="130" y="1"/>
                      <a:pt x="130" y="1"/>
                      <a:pt x="130" y="1"/>
                    </a:cubicBezTo>
                    <a:cubicBezTo>
                      <a:pt x="133" y="0"/>
                      <a:pt x="135" y="1"/>
                      <a:pt x="136" y="3"/>
                    </a:cubicBezTo>
                    <a:cubicBezTo>
                      <a:pt x="136" y="3"/>
                      <a:pt x="136" y="3"/>
                      <a:pt x="136" y="3"/>
                    </a:cubicBezTo>
                    <a:cubicBezTo>
                      <a:pt x="137" y="6"/>
                      <a:pt x="136" y="8"/>
                      <a:pt x="133" y="9"/>
                    </a:cubicBezTo>
                    <a:cubicBezTo>
                      <a:pt x="7" y="57"/>
                      <a:pt x="7" y="57"/>
                      <a:pt x="7" y="57"/>
                    </a:cubicBezTo>
                    <a:cubicBezTo>
                      <a:pt x="5" y="58"/>
                      <a:pt x="2" y="57"/>
                      <a:pt x="1" y="54"/>
                    </a:cubicBezTo>
                    <a:cubicBezTo>
                      <a:pt x="1" y="54"/>
                      <a:pt x="1" y="54"/>
                      <a:pt x="1" y="54"/>
                    </a:cubicBezTo>
                    <a:cubicBezTo>
                      <a:pt x="1" y="54"/>
                      <a:pt x="1" y="54"/>
                      <a:pt x="1" y="54"/>
                    </a:cubicBezTo>
                    <a:cubicBezTo>
                      <a:pt x="0" y="52"/>
                      <a:pt x="2" y="49"/>
                      <a:pt x="4" y="48"/>
                    </a:cubicBezTo>
                    <a:cubicBezTo>
                      <a:pt x="4" y="48"/>
                      <a:pt x="4" y="48"/>
                      <a:pt x="4" y="48"/>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9" name="iṧliḍè">
                <a:extLst>
                  <a:ext uri="{FF2B5EF4-FFF2-40B4-BE49-F238E27FC236}">
                    <a16:creationId xmlns:a16="http://schemas.microsoft.com/office/drawing/2014/main" id="{A9784EC0-60C7-B8ED-A941-F38E2F1DD378}"/>
                  </a:ext>
                </a:extLst>
              </p:cNvPr>
              <p:cNvSpPr/>
              <p:nvPr/>
            </p:nvSpPr>
            <p:spPr bwMode="auto">
              <a:xfrm>
                <a:off x="4441229" y="3232173"/>
                <a:ext cx="466704" cy="206973"/>
              </a:xfrm>
              <a:custGeom>
                <a:avLst/>
                <a:gdLst>
                  <a:gd name="T0" fmla="*/ 3 w 111"/>
                  <a:gd name="T1" fmla="*/ 39 h 49"/>
                  <a:gd name="T2" fmla="*/ 105 w 111"/>
                  <a:gd name="T3" fmla="*/ 1 h 49"/>
                  <a:gd name="T4" fmla="*/ 110 w 111"/>
                  <a:gd name="T5" fmla="*/ 3 h 49"/>
                  <a:gd name="T6" fmla="*/ 110 w 111"/>
                  <a:gd name="T7" fmla="*/ 4 h 49"/>
                  <a:gd name="T8" fmla="*/ 108 w 111"/>
                  <a:gd name="T9" fmla="*/ 10 h 49"/>
                  <a:gd name="T10" fmla="*/ 6 w 111"/>
                  <a:gd name="T11" fmla="*/ 48 h 49"/>
                  <a:gd name="T12" fmla="*/ 1 w 111"/>
                  <a:gd name="T13" fmla="*/ 46 h 49"/>
                  <a:gd name="T14" fmla="*/ 1 w 111"/>
                  <a:gd name="T15" fmla="*/ 45 h 49"/>
                  <a:gd name="T16" fmla="*/ 3 w 111"/>
                  <a:gd name="T1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0" name="iśľïdé">
                <a:extLst>
                  <a:ext uri="{FF2B5EF4-FFF2-40B4-BE49-F238E27FC236}">
                    <a16:creationId xmlns:a16="http://schemas.microsoft.com/office/drawing/2014/main" id="{EBCD29EC-B5AC-7E79-FD9D-AE6CA9D03D40}"/>
                  </a:ext>
                </a:extLst>
              </p:cNvPr>
              <p:cNvSpPr/>
              <p:nvPr/>
            </p:nvSpPr>
            <p:spPr bwMode="auto">
              <a:xfrm>
                <a:off x="4441229" y="3232173"/>
                <a:ext cx="466704" cy="206973"/>
              </a:xfrm>
              <a:custGeom>
                <a:avLst/>
                <a:gdLst>
                  <a:gd name="T0" fmla="*/ 3 w 111"/>
                  <a:gd name="T1" fmla="*/ 39 h 49"/>
                  <a:gd name="T2" fmla="*/ 105 w 111"/>
                  <a:gd name="T3" fmla="*/ 1 h 49"/>
                  <a:gd name="T4" fmla="*/ 110 w 111"/>
                  <a:gd name="T5" fmla="*/ 3 h 49"/>
                  <a:gd name="T6" fmla="*/ 110 w 111"/>
                  <a:gd name="T7" fmla="*/ 4 h 49"/>
                  <a:gd name="T8" fmla="*/ 108 w 111"/>
                  <a:gd name="T9" fmla="*/ 10 h 49"/>
                  <a:gd name="T10" fmla="*/ 6 w 111"/>
                  <a:gd name="T11" fmla="*/ 48 h 49"/>
                  <a:gd name="T12" fmla="*/ 1 w 111"/>
                  <a:gd name="T13" fmla="*/ 46 h 49"/>
                  <a:gd name="T14" fmla="*/ 1 w 111"/>
                  <a:gd name="T15" fmla="*/ 45 h 49"/>
                  <a:gd name="T16" fmla="*/ 3 w 111"/>
                  <a:gd name="T1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rgbClr val="000000">
                  <a:alpha val="20000"/>
                </a:srgbClr>
              </a:solidFill>
              <a:ln>
                <a:noFill/>
              </a:ln>
            </p:spPr>
            <p:txBody>
              <a:bodyPr anchor="ctr"/>
              <a:lstStyle/>
              <a:p>
                <a:pPr algn="ctr"/>
                <a:endParaRPr/>
              </a:p>
            </p:txBody>
          </p:sp>
          <p:sp>
            <p:nvSpPr>
              <p:cNvPr id="251" name="íšḻïḋé">
                <a:extLst>
                  <a:ext uri="{FF2B5EF4-FFF2-40B4-BE49-F238E27FC236}">
                    <a16:creationId xmlns:a16="http://schemas.microsoft.com/office/drawing/2014/main" id="{3F73EF67-C673-56DC-4F72-BDC9FDCF2D54}"/>
                  </a:ext>
                </a:extLst>
              </p:cNvPr>
              <p:cNvSpPr/>
              <p:nvPr/>
            </p:nvSpPr>
            <p:spPr bwMode="auto">
              <a:xfrm>
                <a:off x="4508192" y="3524370"/>
                <a:ext cx="728465" cy="1290539"/>
              </a:xfrm>
              <a:custGeom>
                <a:avLst/>
                <a:gdLst>
                  <a:gd name="T0" fmla="*/ 25 w 173"/>
                  <a:gd name="T1" fmla="*/ 11 h 306"/>
                  <a:gd name="T2" fmla="*/ 121 w 173"/>
                  <a:gd name="T3" fmla="*/ 2 h 306"/>
                  <a:gd name="T4" fmla="*/ 149 w 173"/>
                  <a:gd name="T5" fmla="*/ 25 h 306"/>
                  <a:gd name="T6" fmla="*/ 172 w 173"/>
                  <a:gd name="T7" fmla="*/ 267 h 306"/>
                  <a:gd name="T8" fmla="*/ 149 w 173"/>
                  <a:gd name="T9" fmla="*/ 296 h 306"/>
                  <a:gd name="T10" fmla="*/ 53 w 173"/>
                  <a:gd name="T11" fmla="*/ 305 h 306"/>
                  <a:gd name="T12" fmla="*/ 25 w 173"/>
                  <a:gd name="T13" fmla="*/ 281 h 306"/>
                  <a:gd name="T14" fmla="*/ 2 w 173"/>
                  <a:gd name="T15" fmla="*/ 39 h 306"/>
                  <a:gd name="T16" fmla="*/ 25 w 173"/>
                  <a:gd name="T17" fmla="*/ 1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2" name="ïṣḻïḍè">
                <a:extLst>
                  <a:ext uri="{FF2B5EF4-FFF2-40B4-BE49-F238E27FC236}">
                    <a16:creationId xmlns:a16="http://schemas.microsoft.com/office/drawing/2014/main" id="{D964C188-C66C-C2EB-3B54-98572323CF4C}"/>
                  </a:ext>
                </a:extLst>
              </p:cNvPr>
              <p:cNvSpPr/>
              <p:nvPr/>
            </p:nvSpPr>
            <p:spPr bwMode="auto">
              <a:xfrm>
                <a:off x="4508192" y="3524370"/>
                <a:ext cx="728465" cy="1290539"/>
              </a:xfrm>
              <a:custGeom>
                <a:avLst/>
                <a:gdLst>
                  <a:gd name="T0" fmla="*/ 25 w 173"/>
                  <a:gd name="T1" fmla="*/ 11 h 306"/>
                  <a:gd name="T2" fmla="*/ 121 w 173"/>
                  <a:gd name="T3" fmla="*/ 2 h 306"/>
                  <a:gd name="T4" fmla="*/ 149 w 173"/>
                  <a:gd name="T5" fmla="*/ 25 h 306"/>
                  <a:gd name="T6" fmla="*/ 172 w 173"/>
                  <a:gd name="T7" fmla="*/ 267 h 306"/>
                  <a:gd name="T8" fmla="*/ 149 w 173"/>
                  <a:gd name="T9" fmla="*/ 296 h 306"/>
                  <a:gd name="T10" fmla="*/ 53 w 173"/>
                  <a:gd name="T11" fmla="*/ 305 h 306"/>
                  <a:gd name="T12" fmla="*/ 25 w 173"/>
                  <a:gd name="T13" fmla="*/ 281 h 306"/>
                  <a:gd name="T14" fmla="*/ 2 w 173"/>
                  <a:gd name="T15" fmla="*/ 39 h 306"/>
                  <a:gd name="T16" fmla="*/ 25 w 173"/>
                  <a:gd name="T17" fmla="*/ 1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rgbClr val="000000">
                  <a:alpha val="20000"/>
                </a:srgbClr>
              </a:solidFill>
              <a:ln>
                <a:noFill/>
              </a:ln>
            </p:spPr>
            <p:txBody>
              <a:bodyPr anchor="ctr"/>
              <a:lstStyle/>
              <a:p>
                <a:pPr algn="ctr"/>
                <a:endParaRPr/>
              </a:p>
            </p:txBody>
          </p:sp>
          <p:sp>
            <p:nvSpPr>
              <p:cNvPr id="253" name="íṩľiďé">
                <a:extLst>
                  <a:ext uri="{FF2B5EF4-FFF2-40B4-BE49-F238E27FC236}">
                    <a16:creationId xmlns:a16="http://schemas.microsoft.com/office/drawing/2014/main" id="{7601EB4C-A2F4-C786-E174-55E1791F8FD8}"/>
                  </a:ext>
                </a:extLst>
              </p:cNvPr>
              <p:cNvSpPr/>
              <p:nvPr/>
            </p:nvSpPr>
            <p:spPr bwMode="auto">
              <a:xfrm>
                <a:off x="4508192" y="3524370"/>
                <a:ext cx="728465" cy="1260102"/>
              </a:xfrm>
              <a:custGeom>
                <a:avLst/>
                <a:gdLst>
                  <a:gd name="T0" fmla="*/ 25 w 173"/>
                  <a:gd name="T1" fmla="*/ 10 h 299"/>
                  <a:gd name="T2" fmla="*/ 121 w 173"/>
                  <a:gd name="T3" fmla="*/ 1 h 299"/>
                  <a:gd name="T4" fmla="*/ 149 w 173"/>
                  <a:gd name="T5" fmla="*/ 25 h 299"/>
                  <a:gd name="T6" fmla="*/ 172 w 173"/>
                  <a:gd name="T7" fmla="*/ 261 h 299"/>
                  <a:gd name="T8" fmla="*/ 148 w 173"/>
                  <a:gd name="T9" fmla="*/ 289 h 299"/>
                  <a:gd name="T10" fmla="*/ 52 w 173"/>
                  <a:gd name="T11" fmla="*/ 298 h 299"/>
                  <a:gd name="T12" fmla="*/ 24 w 173"/>
                  <a:gd name="T13" fmla="*/ 275 h 299"/>
                  <a:gd name="T14" fmla="*/ 2 w 173"/>
                  <a:gd name="T15" fmla="*/ 39 h 299"/>
                  <a:gd name="T16" fmla="*/ 25 w 173"/>
                  <a:gd name="T17" fmla="*/ 1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299">
                    <a:moveTo>
                      <a:pt x="25" y="10"/>
                    </a:moveTo>
                    <a:cubicBezTo>
                      <a:pt x="121" y="1"/>
                      <a:pt x="121" y="1"/>
                      <a:pt x="121" y="1"/>
                    </a:cubicBezTo>
                    <a:cubicBezTo>
                      <a:pt x="135" y="0"/>
                      <a:pt x="148" y="10"/>
                      <a:pt x="149" y="25"/>
                    </a:cubicBezTo>
                    <a:cubicBezTo>
                      <a:pt x="172" y="261"/>
                      <a:pt x="172" y="261"/>
                      <a:pt x="172" y="261"/>
                    </a:cubicBezTo>
                    <a:cubicBezTo>
                      <a:pt x="173" y="275"/>
                      <a:pt x="162" y="288"/>
                      <a:pt x="148" y="289"/>
                    </a:cubicBezTo>
                    <a:cubicBezTo>
                      <a:pt x="52" y="298"/>
                      <a:pt x="52" y="298"/>
                      <a:pt x="52" y="298"/>
                    </a:cubicBezTo>
                    <a:cubicBezTo>
                      <a:pt x="38" y="299"/>
                      <a:pt x="25" y="289"/>
                      <a:pt x="24" y="275"/>
                    </a:cubicBezTo>
                    <a:cubicBezTo>
                      <a:pt x="2" y="39"/>
                      <a:pt x="2" y="39"/>
                      <a:pt x="2" y="39"/>
                    </a:cubicBezTo>
                    <a:cubicBezTo>
                      <a:pt x="0" y="24"/>
                      <a:pt x="11" y="12"/>
                      <a:pt x="25" y="1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4" name="îṣḻîde">
                <a:extLst>
                  <a:ext uri="{FF2B5EF4-FFF2-40B4-BE49-F238E27FC236}">
                    <a16:creationId xmlns:a16="http://schemas.microsoft.com/office/drawing/2014/main" id="{297BA7D4-8A78-2C49-E2C8-5BC933374050}"/>
                  </a:ext>
                </a:extLst>
              </p:cNvPr>
              <p:cNvSpPr/>
              <p:nvPr/>
            </p:nvSpPr>
            <p:spPr bwMode="auto">
              <a:xfrm>
                <a:off x="4546745" y="3552779"/>
                <a:ext cx="653386" cy="1136323"/>
              </a:xfrm>
              <a:custGeom>
                <a:avLst/>
                <a:gdLst>
                  <a:gd name="T0" fmla="*/ 22 w 155"/>
                  <a:gd name="T1" fmla="*/ 10 h 269"/>
                  <a:gd name="T2" fmla="*/ 108 w 155"/>
                  <a:gd name="T3" fmla="*/ 1 h 269"/>
                  <a:gd name="T4" fmla="*/ 134 w 155"/>
                  <a:gd name="T5" fmla="*/ 22 h 269"/>
                  <a:gd name="T6" fmla="*/ 154 w 155"/>
                  <a:gd name="T7" fmla="*/ 234 h 269"/>
                  <a:gd name="T8" fmla="*/ 133 w 155"/>
                  <a:gd name="T9" fmla="*/ 260 h 269"/>
                  <a:gd name="T10" fmla="*/ 46 w 155"/>
                  <a:gd name="T11" fmla="*/ 268 h 269"/>
                  <a:gd name="T12" fmla="*/ 21 w 155"/>
                  <a:gd name="T13" fmla="*/ 247 h 269"/>
                  <a:gd name="T14" fmla="*/ 1 w 155"/>
                  <a:gd name="T15" fmla="*/ 35 h 269"/>
                  <a:gd name="T16" fmla="*/ 22 w 155"/>
                  <a:gd name="T17" fmla="*/ 1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269">
                    <a:moveTo>
                      <a:pt x="22" y="10"/>
                    </a:moveTo>
                    <a:cubicBezTo>
                      <a:pt x="108" y="1"/>
                      <a:pt x="108" y="1"/>
                      <a:pt x="108" y="1"/>
                    </a:cubicBezTo>
                    <a:cubicBezTo>
                      <a:pt x="121" y="0"/>
                      <a:pt x="132" y="10"/>
                      <a:pt x="134" y="22"/>
                    </a:cubicBezTo>
                    <a:cubicBezTo>
                      <a:pt x="154" y="234"/>
                      <a:pt x="154" y="234"/>
                      <a:pt x="154" y="234"/>
                    </a:cubicBezTo>
                    <a:cubicBezTo>
                      <a:pt x="155" y="247"/>
                      <a:pt x="145" y="258"/>
                      <a:pt x="133" y="260"/>
                    </a:cubicBezTo>
                    <a:cubicBezTo>
                      <a:pt x="46" y="268"/>
                      <a:pt x="46" y="268"/>
                      <a:pt x="46" y="268"/>
                    </a:cubicBezTo>
                    <a:cubicBezTo>
                      <a:pt x="33" y="269"/>
                      <a:pt x="22" y="260"/>
                      <a:pt x="21" y="247"/>
                    </a:cubicBezTo>
                    <a:cubicBezTo>
                      <a:pt x="1" y="35"/>
                      <a:pt x="1" y="35"/>
                      <a:pt x="1" y="35"/>
                    </a:cubicBezTo>
                    <a:cubicBezTo>
                      <a:pt x="0" y="22"/>
                      <a:pt x="9" y="11"/>
                      <a:pt x="22"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5" name="îsḷîďê">
                <a:extLst>
                  <a:ext uri="{FF2B5EF4-FFF2-40B4-BE49-F238E27FC236}">
                    <a16:creationId xmlns:a16="http://schemas.microsoft.com/office/drawing/2014/main" id="{736B37B2-0B25-48E9-CAD3-BEDA7A4DF2CC}"/>
                  </a:ext>
                </a:extLst>
              </p:cNvPr>
              <p:cNvSpPr/>
              <p:nvPr/>
            </p:nvSpPr>
            <p:spPr bwMode="auto">
              <a:xfrm>
                <a:off x="5567408" y="2136433"/>
                <a:ext cx="501200" cy="243498"/>
              </a:xfrm>
              <a:custGeom>
                <a:avLst/>
                <a:gdLst>
                  <a:gd name="T0" fmla="*/ 13 w 119"/>
                  <a:gd name="T1" fmla="*/ 58 h 58"/>
                  <a:gd name="T2" fmla="*/ 0 w 119"/>
                  <a:gd name="T3" fmla="*/ 46 h 58"/>
                  <a:gd name="T4" fmla="*/ 5 w 119"/>
                  <a:gd name="T5" fmla="*/ 36 h 58"/>
                  <a:gd name="T6" fmla="*/ 112 w 119"/>
                  <a:gd name="T7" fmla="*/ 32 h 58"/>
                  <a:gd name="T8" fmla="*/ 115 w 119"/>
                  <a:gd name="T9" fmla="*/ 49 h 58"/>
                  <a:gd name="T10" fmla="*/ 98 w 119"/>
                  <a:gd name="T11" fmla="*/ 52 h 58"/>
                  <a:gd name="T12" fmla="*/ 98 w 119"/>
                  <a:gd name="T13" fmla="*/ 52 h 58"/>
                  <a:gd name="T14" fmla="*/ 20 w 119"/>
                  <a:gd name="T15" fmla="*/ 55 h 58"/>
                  <a:gd name="T16" fmla="*/ 13 w 119"/>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58">
                    <a:moveTo>
                      <a:pt x="13" y="58"/>
                    </a:moveTo>
                    <a:cubicBezTo>
                      <a:pt x="6" y="58"/>
                      <a:pt x="0" y="53"/>
                      <a:pt x="0" y="46"/>
                    </a:cubicBezTo>
                    <a:cubicBezTo>
                      <a:pt x="0" y="42"/>
                      <a:pt x="2" y="39"/>
                      <a:pt x="5" y="36"/>
                    </a:cubicBezTo>
                    <a:cubicBezTo>
                      <a:pt x="23" y="21"/>
                      <a:pt x="70" y="0"/>
                      <a:pt x="112" y="32"/>
                    </a:cubicBezTo>
                    <a:cubicBezTo>
                      <a:pt x="118" y="36"/>
                      <a:pt x="119" y="44"/>
                      <a:pt x="115" y="49"/>
                    </a:cubicBezTo>
                    <a:cubicBezTo>
                      <a:pt x="112" y="55"/>
                      <a:pt x="104" y="56"/>
                      <a:pt x="98" y="52"/>
                    </a:cubicBezTo>
                    <a:cubicBezTo>
                      <a:pt x="98" y="52"/>
                      <a:pt x="98" y="52"/>
                      <a:pt x="98" y="52"/>
                    </a:cubicBezTo>
                    <a:cubicBezTo>
                      <a:pt x="60" y="23"/>
                      <a:pt x="22" y="54"/>
                      <a:pt x="20" y="55"/>
                    </a:cubicBezTo>
                    <a:cubicBezTo>
                      <a:pt x="18" y="57"/>
                      <a:pt x="15" y="58"/>
                      <a:pt x="13" y="58"/>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6" name="ïSľiḑe">
                <a:extLst>
                  <a:ext uri="{FF2B5EF4-FFF2-40B4-BE49-F238E27FC236}">
                    <a16:creationId xmlns:a16="http://schemas.microsoft.com/office/drawing/2014/main" id="{885EFE54-ECD8-D3FE-08C4-19D9EDA3E029}"/>
                  </a:ext>
                </a:extLst>
              </p:cNvPr>
              <p:cNvSpPr/>
              <p:nvPr/>
            </p:nvSpPr>
            <p:spPr bwMode="auto">
              <a:xfrm>
                <a:off x="5439571" y="1828002"/>
                <a:ext cx="730494" cy="383510"/>
              </a:xfrm>
              <a:custGeom>
                <a:avLst/>
                <a:gdLst>
                  <a:gd name="T0" fmla="*/ 14 w 173"/>
                  <a:gd name="T1" fmla="*/ 91 h 91"/>
                  <a:gd name="T2" fmla="*/ 5 w 173"/>
                  <a:gd name="T3" fmla="*/ 88 h 91"/>
                  <a:gd name="T4" fmla="*/ 5 w 173"/>
                  <a:gd name="T5" fmla="*/ 71 h 91"/>
                  <a:gd name="T6" fmla="*/ 167 w 173"/>
                  <a:gd name="T7" fmla="*/ 65 h 91"/>
                  <a:gd name="T8" fmla="*/ 169 w 173"/>
                  <a:gd name="T9" fmla="*/ 82 h 91"/>
                  <a:gd name="T10" fmla="*/ 152 w 173"/>
                  <a:gd name="T11" fmla="*/ 85 h 91"/>
                  <a:gd name="T12" fmla="*/ 22 w 173"/>
                  <a:gd name="T13" fmla="*/ 88 h 91"/>
                  <a:gd name="T14" fmla="*/ 14 w 173"/>
                  <a:gd name="T15" fmla="*/ 91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91">
                    <a:moveTo>
                      <a:pt x="14" y="91"/>
                    </a:moveTo>
                    <a:cubicBezTo>
                      <a:pt x="10" y="91"/>
                      <a:pt x="7" y="90"/>
                      <a:pt x="5" y="88"/>
                    </a:cubicBezTo>
                    <a:cubicBezTo>
                      <a:pt x="0" y="83"/>
                      <a:pt x="0" y="75"/>
                      <a:pt x="5" y="71"/>
                    </a:cubicBezTo>
                    <a:cubicBezTo>
                      <a:pt x="6" y="70"/>
                      <a:pt x="76" y="0"/>
                      <a:pt x="167" y="65"/>
                    </a:cubicBezTo>
                    <a:cubicBezTo>
                      <a:pt x="172" y="69"/>
                      <a:pt x="173" y="77"/>
                      <a:pt x="169" y="82"/>
                    </a:cubicBezTo>
                    <a:cubicBezTo>
                      <a:pt x="166" y="88"/>
                      <a:pt x="158" y="89"/>
                      <a:pt x="152" y="85"/>
                    </a:cubicBezTo>
                    <a:cubicBezTo>
                      <a:pt x="79" y="33"/>
                      <a:pt x="25" y="86"/>
                      <a:pt x="22" y="88"/>
                    </a:cubicBezTo>
                    <a:cubicBezTo>
                      <a:pt x="20" y="90"/>
                      <a:pt x="17" y="91"/>
                      <a:pt x="14" y="9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7" name="îŝḷîḑe">
                <a:extLst>
                  <a:ext uri="{FF2B5EF4-FFF2-40B4-BE49-F238E27FC236}">
                    <a16:creationId xmlns:a16="http://schemas.microsoft.com/office/drawing/2014/main" id="{4A000EEE-26E3-63CC-64B4-0982EC293FCD}"/>
                  </a:ext>
                </a:extLst>
              </p:cNvPr>
              <p:cNvSpPr/>
              <p:nvPr/>
            </p:nvSpPr>
            <p:spPr bwMode="auto">
              <a:xfrm>
                <a:off x="5283327" y="1545951"/>
                <a:ext cx="1042982" cy="480909"/>
              </a:xfrm>
              <a:custGeom>
                <a:avLst/>
                <a:gdLst>
                  <a:gd name="T0" fmla="*/ 233 w 247"/>
                  <a:gd name="T1" fmla="*/ 113 h 114"/>
                  <a:gd name="T2" fmla="*/ 226 w 247"/>
                  <a:gd name="T3" fmla="*/ 110 h 114"/>
                  <a:gd name="T4" fmla="*/ 21 w 247"/>
                  <a:gd name="T5" fmla="*/ 110 h 114"/>
                  <a:gd name="T6" fmla="*/ 4 w 247"/>
                  <a:gd name="T7" fmla="*/ 108 h 114"/>
                  <a:gd name="T8" fmla="*/ 5 w 247"/>
                  <a:gd name="T9" fmla="*/ 91 h 114"/>
                  <a:gd name="T10" fmla="*/ 241 w 247"/>
                  <a:gd name="T11" fmla="*/ 90 h 114"/>
                  <a:gd name="T12" fmla="*/ 243 w 247"/>
                  <a:gd name="T13" fmla="*/ 108 h 114"/>
                  <a:gd name="T14" fmla="*/ 233 w 247"/>
                  <a:gd name="T15" fmla="*/ 113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7" h="114">
                    <a:moveTo>
                      <a:pt x="233" y="113"/>
                    </a:moveTo>
                    <a:cubicBezTo>
                      <a:pt x="231" y="113"/>
                      <a:pt x="228" y="112"/>
                      <a:pt x="226" y="110"/>
                    </a:cubicBezTo>
                    <a:cubicBezTo>
                      <a:pt x="118" y="31"/>
                      <a:pt x="25" y="106"/>
                      <a:pt x="21" y="110"/>
                    </a:cubicBezTo>
                    <a:cubicBezTo>
                      <a:pt x="16" y="114"/>
                      <a:pt x="8" y="113"/>
                      <a:pt x="4" y="108"/>
                    </a:cubicBezTo>
                    <a:cubicBezTo>
                      <a:pt x="0" y="103"/>
                      <a:pt x="1" y="95"/>
                      <a:pt x="5" y="91"/>
                    </a:cubicBezTo>
                    <a:cubicBezTo>
                      <a:pt x="7" y="90"/>
                      <a:pt x="116" y="0"/>
                      <a:pt x="241" y="90"/>
                    </a:cubicBezTo>
                    <a:cubicBezTo>
                      <a:pt x="246" y="95"/>
                      <a:pt x="247" y="102"/>
                      <a:pt x="243" y="108"/>
                    </a:cubicBezTo>
                    <a:cubicBezTo>
                      <a:pt x="241" y="111"/>
                      <a:pt x="237" y="113"/>
                      <a:pt x="233" y="11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204" name="文本框 203">
              <a:extLst>
                <a:ext uri="{FF2B5EF4-FFF2-40B4-BE49-F238E27FC236}">
                  <a16:creationId xmlns:a16="http://schemas.microsoft.com/office/drawing/2014/main" id="{21898789-BA82-C864-6C16-68D2A9E2773B}"/>
                </a:ext>
              </a:extLst>
            </p:cNvPr>
            <p:cNvSpPr txBox="1"/>
            <p:nvPr/>
          </p:nvSpPr>
          <p:spPr>
            <a:xfrm>
              <a:off x="493390" y="2959916"/>
              <a:ext cx="3307904" cy="364813"/>
            </a:xfrm>
            <a:prstGeom prst="rect">
              <a:avLst/>
            </a:prstGeom>
            <a:noFill/>
          </p:spPr>
          <p:txBody>
            <a:bodyPr wrap="square" rtlCol="0">
              <a:spAutoFit/>
            </a:bodyPr>
            <a:lstStyle/>
            <a:p>
              <a:pPr algn="ctr"/>
              <a:r>
                <a:rPr lang="zh-CN" altLang="en-US" sz="1600" b="1" dirty="0"/>
                <a:t>计算机网络是个</a:t>
              </a:r>
              <a:r>
                <a:rPr lang="zh-CN" altLang="en-US" sz="1600" b="1" dirty="0">
                  <a:solidFill>
                    <a:schemeClr val="accent1">
                      <a:lumMod val="75000"/>
                    </a:schemeClr>
                  </a:solidFill>
                </a:rPr>
                <a:t>非常复杂的系统</a:t>
              </a:r>
            </a:p>
          </p:txBody>
        </p:sp>
        <p:cxnSp>
          <p:nvCxnSpPr>
            <p:cNvPr id="205" name="连接符: 肘形 204">
              <a:extLst>
                <a:ext uri="{FF2B5EF4-FFF2-40B4-BE49-F238E27FC236}">
                  <a16:creationId xmlns:a16="http://schemas.microsoft.com/office/drawing/2014/main" id="{AB08E4CE-E51E-A918-446F-3FFA962F141F}"/>
                </a:ext>
              </a:extLst>
            </p:cNvPr>
            <p:cNvCxnSpPr>
              <a:cxnSpLocks/>
              <a:stCxn id="207" idx="11"/>
              <a:endCxn id="202" idx="0"/>
            </p:cNvCxnSpPr>
            <p:nvPr/>
          </p:nvCxnSpPr>
          <p:spPr>
            <a:xfrm>
              <a:off x="4118926" y="1875052"/>
              <a:ext cx="3540082" cy="1553948"/>
            </a:xfrm>
            <a:prstGeom prst="bentConnector2">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6" name="文本框 205">
              <a:extLst>
                <a:ext uri="{FF2B5EF4-FFF2-40B4-BE49-F238E27FC236}">
                  <a16:creationId xmlns:a16="http://schemas.microsoft.com/office/drawing/2014/main" id="{2D634254-3D58-942F-3479-3B8BF437A5BC}"/>
                </a:ext>
              </a:extLst>
            </p:cNvPr>
            <p:cNvSpPr txBox="1"/>
            <p:nvPr/>
          </p:nvSpPr>
          <p:spPr>
            <a:xfrm>
              <a:off x="4206733" y="1287341"/>
              <a:ext cx="3769907" cy="630131"/>
            </a:xfrm>
            <a:prstGeom prst="rect">
              <a:avLst/>
            </a:prstGeom>
            <a:noFill/>
          </p:spPr>
          <p:txBody>
            <a:bodyPr wrap="square">
              <a:spAutoFit/>
            </a:bodyPr>
            <a:lstStyle/>
            <a:p>
              <a:pPr algn="ctr"/>
              <a:r>
                <a:rPr lang="zh-CN" altLang="en-US" sz="1600" b="1" dirty="0">
                  <a:solidFill>
                    <a:schemeClr val="tx1"/>
                  </a:solidFill>
                </a:rPr>
                <a:t>“</a:t>
              </a:r>
              <a:r>
                <a:rPr lang="zh-CN" altLang="en-US" sz="1600" b="1" dirty="0">
                  <a:solidFill>
                    <a:schemeClr val="accent1">
                      <a:lumMod val="75000"/>
                    </a:schemeClr>
                  </a:solidFill>
                </a:rPr>
                <a:t>分层</a:t>
              </a:r>
              <a:r>
                <a:rPr lang="zh-CN" altLang="en-US" sz="1600" b="1" dirty="0">
                  <a:solidFill>
                    <a:schemeClr val="tx1"/>
                  </a:solidFill>
                </a:rPr>
                <a:t>”可将庞大复杂的问题转化为</a:t>
              </a:r>
              <a:endParaRPr lang="en-US" altLang="zh-CN" sz="1600" b="1" dirty="0">
                <a:solidFill>
                  <a:schemeClr val="tx1"/>
                </a:solidFill>
              </a:endParaRPr>
            </a:p>
            <a:p>
              <a:pPr algn="ctr"/>
              <a:r>
                <a:rPr lang="zh-CN" altLang="en-US" sz="1600" b="1" dirty="0">
                  <a:solidFill>
                    <a:schemeClr val="accent1">
                      <a:lumMod val="75000"/>
                    </a:schemeClr>
                  </a:solidFill>
                </a:rPr>
                <a:t>若干较小的局部问题</a:t>
              </a:r>
            </a:p>
          </p:txBody>
        </p:sp>
      </p:grpSp>
    </p:spTree>
    <p:custDataLst>
      <p:tags r:id="rId1"/>
    </p:custDataLst>
    <p:extLst>
      <p:ext uri="{BB962C8B-B14F-4D97-AF65-F5344CB8AC3E}">
        <p14:creationId xmlns:p14="http://schemas.microsoft.com/office/powerpoint/2010/main" val="10519138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201"/>
                                        </p:tgtEl>
                                        <p:attrNameLst>
                                          <p:attrName>style.visibility</p:attrName>
                                        </p:attrNameLst>
                                      </p:cBhvr>
                                      <p:to>
                                        <p:strVal val="visible"/>
                                      </p:to>
                                    </p:set>
                                    <p:animEffect transition="in" filter="fade">
                                      <p:cBhvr>
                                        <p:cTn id="7" dur="800" decel="100000"/>
                                        <p:tgtEl>
                                          <p:spTgt spid="201"/>
                                        </p:tgtEl>
                                      </p:cBhvr>
                                    </p:animEffect>
                                    <p:anim calcmode="lin" valueType="num">
                                      <p:cBhvr>
                                        <p:cTn id="8" dur="800" decel="100000" fill="hold"/>
                                        <p:tgtEl>
                                          <p:spTgt spid="201"/>
                                        </p:tgtEl>
                                        <p:attrNameLst>
                                          <p:attrName>style.rotation</p:attrName>
                                        </p:attrNameLst>
                                      </p:cBhvr>
                                      <p:tavLst>
                                        <p:tav tm="0">
                                          <p:val>
                                            <p:fltVal val="-90"/>
                                          </p:val>
                                        </p:tav>
                                        <p:tav tm="100000">
                                          <p:val>
                                            <p:fltVal val="0"/>
                                          </p:val>
                                        </p:tav>
                                      </p:tavLst>
                                    </p:anim>
                                    <p:anim calcmode="lin" valueType="num">
                                      <p:cBhvr>
                                        <p:cTn id="9" dur="800" decel="100000" fill="hold"/>
                                        <p:tgtEl>
                                          <p:spTgt spid="201"/>
                                        </p:tgtEl>
                                        <p:attrNameLst>
                                          <p:attrName>ppt_x</p:attrName>
                                        </p:attrNameLst>
                                      </p:cBhvr>
                                      <p:tavLst>
                                        <p:tav tm="0">
                                          <p:val>
                                            <p:strVal val="#ppt_x+0.4"/>
                                          </p:val>
                                        </p:tav>
                                        <p:tav tm="100000">
                                          <p:val>
                                            <p:strVal val="#ppt_x-0.05"/>
                                          </p:val>
                                        </p:tav>
                                      </p:tavLst>
                                    </p:anim>
                                    <p:anim calcmode="lin" valueType="num">
                                      <p:cBhvr>
                                        <p:cTn id="10" dur="800" decel="100000" fill="hold"/>
                                        <p:tgtEl>
                                          <p:spTgt spid="201"/>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01"/>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01"/>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a:extLst>
              <a:ext uri="{FF2B5EF4-FFF2-40B4-BE49-F238E27FC236}">
                <a16:creationId xmlns:a16="http://schemas.microsoft.com/office/drawing/2014/main" id="{C17E84F2-E68C-4E83-BE4F-358726CF3E95}"/>
              </a:ext>
            </a:extLst>
          </p:cNvPr>
          <p:cNvGrpSpPr/>
          <p:nvPr/>
        </p:nvGrpSpPr>
        <p:grpSpPr>
          <a:xfrm>
            <a:off x="394449" y="1457659"/>
            <a:ext cx="9520518" cy="4797080"/>
            <a:chOff x="179296" y="833714"/>
            <a:chExt cx="9520518" cy="4797080"/>
          </a:xfrm>
        </p:grpSpPr>
        <p:grpSp>
          <p:nvGrpSpPr>
            <p:cNvPr id="25" name="组合 24">
              <a:extLst>
                <a:ext uri="{FF2B5EF4-FFF2-40B4-BE49-F238E27FC236}">
                  <a16:creationId xmlns:a16="http://schemas.microsoft.com/office/drawing/2014/main" id="{0A914D70-B107-4998-B8F9-AF1D78982728}"/>
                </a:ext>
              </a:extLst>
            </p:cNvPr>
            <p:cNvGrpSpPr/>
            <p:nvPr/>
          </p:nvGrpSpPr>
          <p:grpSpPr>
            <a:xfrm>
              <a:off x="179296" y="833714"/>
              <a:ext cx="9520518" cy="1361676"/>
              <a:chOff x="304801" y="950259"/>
              <a:chExt cx="9520518" cy="1361676"/>
            </a:xfrm>
          </p:grpSpPr>
          <p:sp>
            <p:nvSpPr>
              <p:cNvPr id="2" name="文本框 1">
                <a:extLst>
                  <a:ext uri="{FF2B5EF4-FFF2-40B4-BE49-F238E27FC236}">
                    <a16:creationId xmlns:a16="http://schemas.microsoft.com/office/drawing/2014/main" id="{A0627428-4DEF-49DA-B8A4-A00B12312B47}"/>
                  </a:ext>
                </a:extLst>
              </p:cNvPr>
              <p:cNvSpPr txBox="1"/>
              <p:nvPr/>
            </p:nvSpPr>
            <p:spPr>
              <a:xfrm>
                <a:off x="304801" y="950259"/>
                <a:ext cx="9520518" cy="369332"/>
              </a:xfrm>
              <a:prstGeom prst="rect">
                <a:avLst/>
              </a:prstGeom>
              <a:noFill/>
            </p:spPr>
            <p:txBody>
              <a:bodyPr wrap="square" rtlCol="0">
                <a:spAutoFit/>
              </a:bodyPr>
              <a:lstStyle/>
              <a:p>
                <a:r>
                  <a:rPr lang="en-US" altLang="zh-CN" b="1" dirty="0"/>
                  <a:t>【2013</a:t>
                </a:r>
                <a:r>
                  <a:rPr lang="zh-CN" altLang="en-US" b="1" dirty="0"/>
                  <a:t>年 题</a:t>
                </a:r>
                <a:r>
                  <a:rPr lang="en-US" altLang="zh-CN" b="1" dirty="0"/>
                  <a:t>33】</a:t>
                </a:r>
                <a:r>
                  <a:rPr lang="zh-CN" altLang="en-US" b="1" dirty="0"/>
                  <a:t>在</a:t>
                </a:r>
                <a:r>
                  <a:rPr lang="en-US" altLang="zh-CN" b="1" dirty="0"/>
                  <a:t>OSI</a:t>
                </a:r>
                <a:r>
                  <a:rPr lang="zh-CN" altLang="en-US" b="1" dirty="0"/>
                  <a:t>参考模型中，下列功能需由应用层的相邻层实现的是（      ）。</a:t>
                </a:r>
              </a:p>
            </p:txBody>
          </p:sp>
          <p:sp>
            <p:nvSpPr>
              <p:cNvPr id="3" name="文本框 2">
                <a:extLst>
                  <a:ext uri="{FF2B5EF4-FFF2-40B4-BE49-F238E27FC236}">
                    <a16:creationId xmlns:a16="http://schemas.microsoft.com/office/drawing/2014/main" id="{302400CB-635E-43D7-928A-038120E9D691}"/>
                  </a:ext>
                </a:extLst>
              </p:cNvPr>
              <p:cNvSpPr txBox="1"/>
              <p:nvPr/>
            </p:nvSpPr>
            <p:spPr>
              <a:xfrm>
                <a:off x="1663235" y="1393087"/>
                <a:ext cx="1492342" cy="369332"/>
              </a:xfrm>
              <a:prstGeom prst="rect">
                <a:avLst/>
              </a:prstGeom>
              <a:noFill/>
            </p:spPr>
            <p:txBody>
              <a:bodyPr wrap="square" rtlCol="0">
                <a:spAutoFit/>
              </a:bodyPr>
              <a:lstStyle/>
              <a:p>
                <a:r>
                  <a:rPr lang="en-US" altLang="zh-CN" b="1" dirty="0"/>
                  <a:t>A. </a:t>
                </a:r>
                <a:r>
                  <a:rPr lang="zh-CN" altLang="en-US" b="1" dirty="0"/>
                  <a:t>对话管理</a:t>
                </a:r>
              </a:p>
            </p:txBody>
          </p:sp>
          <p:sp>
            <p:nvSpPr>
              <p:cNvPr id="4" name="文本框 3">
                <a:extLst>
                  <a:ext uri="{FF2B5EF4-FFF2-40B4-BE49-F238E27FC236}">
                    <a16:creationId xmlns:a16="http://schemas.microsoft.com/office/drawing/2014/main" id="{C51E47D1-132B-49F5-8BA2-563B823D5E83}"/>
                  </a:ext>
                </a:extLst>
              </p:cNvPr>
              <p:cNvSpPr txBox="1"/>
              <p:nvPr/>
            </p:nvSpPr>
            <p:spPr>
              <a:xfrm>
                <a:off x="5157883" y="1393087"/>
                <a:ext cx="2209519" cy="369332"/>
              </a:xfrm>
              <a:prstGeom prst="rect">
                <a:avLst/>
              </a:prstGeom>
              <a:noFill/>
            </p:spPr>
            <p:txBody>
              <a:bodyPr wrap="square" rtlCol="0">
                <a:spAutoFit/>
              </a:bodyPr>
              <a:lstStyle/>
              <a:p>
                <a:r>
                  <a:rPr lang="en-US" altLang="zh-CN" b="1" dirty="0"/>
                  <a:t>B. </a:t>
                </a:r>
                <a:r>
                  <a:rPr lang="zh-CN" altLang="en-US" b="1" dirty="0"/>
                  <a:t>数据格式转换</a:t>
                </a:r>
              </a:p>
            </p:txBody>
          </p:sp>
          <p:sp>
            <p:nvSpPr>
              <p:cNvPr id="5" name="文本框 4">
                <a:extLst>
                  <a:ext uri="{FF2B5EF4-FFF2-40B4-BE49-F238E27FC236}">
                    <a16:creationId xmlns:a16="http://schemas.microsoft.com/office/drawing/2014/main" id="{D28DB814-39F3-47E5-9566-2ECDD20E00EE}"/>
                  </a:ext>
                </a:extLst>
              </p:cNvPr>
              <p:cNvSpPr txBox="1"/>
              <p:nvPr/>
            </p:nvSpPr>
            <p:spPr>
              <a:xfrm>
                <a:off x="1663235" y="1942603"/>
                <a:ext cx="1492342" cy="369332"/>
              </a:xfrm>
              <a:prstGeom prst="rect">
                <a:avLst/>
              </a:prstGeom>
              <a:noFill/>
            </p:spPr>
            <p:txBody>
              <a:bodyPr wrap="square" rtlCol="0">
                <a:spAutoFit/>
              </a:bodyPr>
              <a:lstStyle/>
              <a:p>
                <a:r>
                  <a:rPr lang="en-US" altLang="zh-CN" b="1" dirty="0"/>
                  <a:t>C. </a:t>
                </a:r>
                <a:r>
                  <a:rPr lang="zh-CN" altLang="en-US" b="1" dirty="0"/>
                  <a:t>路由选择</a:t>
                </a:r>
              </a:p>
            </p:txBody>
          </p:sp>
          <p:sp>
            <p:nvSpPr>
              <p:cNvPr id="6" name="文本框 5">
                <a:extLst>
                  <a:ext uri="{FF2B5EF4-FFF2-40B4-BE49-F238E27FC236}">
                    <a16:creationId xmlns:a16="http://schemas.microsoft.com/office/drawing/2014/main" id="{A07F442E-D68F-4A81-838B-55ADE8558F9B}"/>
                  </a:ext>
                </a:extLst>
              </p:cNvPr>
              <p:cNvSpPr txBox="1"/>
              <p:nvPr/>
            </p:nvSpPr>
            <p:spPr>
              <a:xfrm>
                <a:off x="5157883" y="1942603"/>
                <a:ext cx="1810871" cy="369332"/>
              </a:xfrm>
              <a:prstGeom prst="rect">
                <a:avLst/>
              </a:prstGeom>
              <a:noFill/>
            </p:spPr>
            <p:txBody>
              <a:bodyPr wrap="square" rtlCol="0">
                <a:spAutoFit/>
              </a:bodyPr>
              <a:lstStyle/>
              <a:p>
                <a:r>
                  <a:rPr lang="en-US" altLang="zh-CN" b="1" dirty="0"/>
                  <a:t>D. </a:t>
                </a:r>
                <a:r>
                  <a:rPr lang="zh-CN" altLang="en-US" b="1" dirty="0"/>
                  <a:t>可靠数据传输</a:t>
                </a:r>
              </a:p>
            </p:txBody>
          </p:sp>
        </p:grpSp>
        <p:grpSp>
          <p:nvGrpSpPr>
            <p:cNvPr id="26" name="组合 25">
              <a:extLst>
                <a:ext uri="{FF2B5EF4-FFF2-40B4-BE49-F238E27FC236}">
                  <a16:creationId xmlns:a16="http://schemas.microsoft.com/office/drawing/2014/main" id="{EDA13107-2CD5-43B9-B068-C7E8E8D6C23E}"/>
                </a:ext>
              </a:extLst>
            </p:cNvPr>
            <p:cNvGrpSpPr/>
            <p:nvPr/>
          </p:nvGrpSpPr>
          <p:grpSpPr>
            <a:xfrm>
              <a:off x="179296" y="2551416"/>
              <a:ext cx="8130988" cy="1361676"/>
              <a:chOff x="304801" y="2786316"/>
              <a:chExt cx="8130988" cy="1361676"/>
            </a:xfrm>
          </p:grpSpPr>
          <p:sp>
            <p:nvSpPr>
              <p:cNvPr id="13" name="文本框 12">
                <a:extLst>
                  <a:ext uri="{FF2B5EF4-FFF2-40B4-BE49-F238E27FC236}">
                    <a16:creationId xmlns:a16="http://schemas.microsoft.com/office/drawing/2014/main" id="{773DF49D-8B97-4B49-B5ED-6E2A4E1AFA5B}"/>
                  </a:ext>
                </a:extLst>
              </p:cNvPr>
              <p:cNvSpPr txBox="1"/>
              <p:nvPr/>
            </p:nvSpPr>
            <p:spPr>
              <a:xfrm>
                <a:off x="304801" y="2786316"/>
                <a:ext cx="8130988" cy="369332"/>
              </a:xfrm>
              <a:prstGeom prst="rect">
                <a:avLst/>
              </a:prstGeom>
              <a:noFill/>
            </p:spPr>
            <p:txBody>
              <a:bodyPr wrap="square" rtlCol="0">
                <a:spAutoFit/>
              </a:bodyPr>
              <a:lstStyle/>
              <a:p>
                <a:r>
                  <a:rPr lang="en-US" altLang="zh-CN" b="1" dirty="0"/>
                  <a:t>【2019</a:t>
                </a:r>
                <a:r>
                  <a:rPr lang="zh-CN" altLang="en-US" b="1" dirty="0"/>
                  <a:t>年</a:t>
                </a:r>
                <a:r>
                  <a:rPr lang="en-US" altLang="zh-CN" b="1" dirty="0"/>
                  <a:t> </a:t>
                </a:r>
                <a:r>
                  <a:rPr lang="zh-CN" altLang="en-US" b="1" dirty="0"/>
                  <a:t>题</a:t>
                </a:r>
                <a:r>
                  <a:rPr lang="en-US" altLang="zh-CN" b="1" dirty="0"/>
                  <a:t>33】OSI</a:t>
                </a:r>
                <a:r>
                  <a:rPr lang="zh-CN" altLang="en-US" b="1" dirty="0"/>
                  <a:t>参考模型的第</a:t>
                </a:r>
                <a:r>
                  <a:rPr lang="en-US" altLang="zh-CN" b="1" dirty="0"/>
                  <a:t>5</a:t>
                </a:r>
                <a:r>
                  <a:rPr lang="zh-CN" altLang="en-US" b="1" dirty="0"/>
                  <a:t>层（自下而上）完成的主要功能是（      ）。</a:t>
                </a:r>
              </a:p>
            </p:txBody>
          </p:sp>
          <p:sp>
            <p:nvSpPr>
              <p:cNvPr id="14" name="文本框 13">
                <a:extLst>
                  <a:ext uri="{FF2B5EF4-FFF2-40B4-BE49-F238E27FC236}">
                    <a16:creationId xmlns:a16="http://schemas.microsoft.com/office/drawing/2014/main" id="{DDC21CDA-F787-44F7-B5D0-BB7C94EF81F7}"/>
                  </a:ext>
                </a:extLst>
              </p:cNvPr>
              <p:cNvSpPr txBox="1"/>
              <p:nvPr/>
            </p:nvSpPr>
            <p:spPr>
              <a:xfrm>
                <a:off x="1663235" y="3229144"/>
                <a:ext cx="1492342" cy="369332"/>
              </a:xfrm>
              <a:prstGeom prst="rect">
                <a:avLst/>
              </a:prstGeom>
              <a:noFill/>
            </p:spPr>
            <p:txBody>
              <a:bodyPr wrap="square" rtlCol="0">
                <a:spAutoFit/>
              </a:bodyPr>
              <a:lstStyle/>
              <a:p>
                <a:r>
                  <a:rPr lang="en-US" altLang="zh-CN" b="1" dirty="0"/>
                  <a:t>A. </a:t>
                </a:r>
                <a:r>
                  <a:rPr lang="zh-CN" altLang="en-US" b="1" dirty="0"/>
                  <a:t>差错控制</a:t>
                </a:r>
              </a:p>
            </p:txBody>
          </p:sp>
          <p:sp>
            <p:nvSpPr>
              <p:cNvPr id="15" name="文本框 14">
                <a:extLst>
                  <a:ext uri="{FF2B5EF4-FFF2-40B4-BE49-F238E27FC236}">
                    <a16:creationId xmlns:a16="http://schemas.microsoft.com/office/drawing/2014/main" id="{1CDF2B8B-AAC7-4E7C-9D40-5D1CD2F468E9}"/>
                  </a:ext>
                </a:extLst>
              </p:cNvPr>
              <p:cNvSpPr txBox="1"/>
              <p:nvPr/>
            </p:nvSpPr>
            <p:spPr>
              <a:xfrm>
                <a:off x="5157882" y="3229144"/>
                <a:ext cx="2209519" cy="369332"/>
              </a:xfrm>
              <a:prstGeom prst="rect">
                <a:avLst/>
              </a:prstGeom>
              <a:noFill/>
            </p:spPr>
            <p:txBody>
              <a:bodyPr wrap="square" rtlCol="0">
                <a:spAutoFit/>
              </a:bodyPr>
              <a:lstStyle/>
              <a:p>
                <a:r>
                  <a:rPr lang="en-US" altLang="zh-CN" b="1" dirty="0"/>
                  <a:t>B. </a:t>
                </a:r>
                <a:r>
                  <a:rPr lang="zh-CN" altLang="en-US" b="1" dirty="0"/>
                  <a:t>路由选择</a:t>
                </a:r>
              </a:p>
            </p:txBody>
          </p:sp>
          <p:sp>
            <p:nvSpPr>
              <p:cNvPr id="16" name="文本框 15">
                <a:extLst>
                  <a:ext uri="{FF2B5EF4-FFF2-40B4-BE49-F238E27FC236}">
                    <a16:creationId xmlns:a16="http://schemas.microsoft.com/office/drawing/2014/main" id="{1AF3B9AA-69BE-484C-997F-3C0A830EF6B2}"/>
                  </a:ext>
                </a:extLst>
              </p:cNvPr>
              <p:cNvSpPr txBox="1"/>
              <p:nvPr/>
            </p:nvSpPr>
            <p:spPr>
              <a:xfrm>
                <a:off x="1663235" y="3778660"/>
                <a:ext cx="1492342" cy="369332"/>
              </a:xfrm>
              <a:prstGeom prst="rect">
                <a:avLst/>
              </a:prstGeom>
              <a:noFill/>
            </p:spPr>
            <p:txBody>
              <a:bodyPr wrap="square" rtlCol="0">
                <a:spAutoFit/>
              </a:bodyPr>
              <a:lstStyle/>
              <a:p>
                <a:r>
                  <a:rPr lang="en-US" altLang="zh-CN" b="1" dirty="0"/>
                  <a:t>C. </a:t>
                </a:r>
                <a:r>
                  <a:rPr lang="zh-CN" altLang="en-US" b="1" dirty="0"/>
                  <a:t>会话管理</a:t>
                </a:r>
              </a:p>
            </p:txBody>
          </p:sp>
          <p:sp>
            <p:nvSpPr>
              <p:cNvPr id="17" name="文本框 16">
                <a:extLst>
                  <a:ext uri="{FF2B5EF4-FFF2-40B4-BE49-F238E27FC236}">
                    <a16:creationId xmlns:a16="http://schemas.microsoft.com/office/drawing/2014/main" id="{A96E143C-0D1E-467F-833B-7A028A8087FB}"/>
                  </a:ext>
                </a:extLst>
              </p:cNvPr>
              <p:cNvSpPr txBox="1"/>
              <p:nvPr/>
            </p:nvSpPr>
            <p:spPr>
              <a:xfrm>
                <a:off x="5157883" y="3778660"/>
                <a:ext cx="1810871" cy="369332"/>
              </a:xfrm>
              <a:prstGeom prst="rect">
                <a:avLst/>
              </a:prstGeom>
              <a:noFill/>
            </p:spPr>
            <p:txBody>
              <a:bodyPr wrap="square" rtlCol="0">
                <a:spAutoFit/>
              </a:bodyPr>
              <a:lstStyle/>
              <a:p>
                <a:r>
                  <a:rPr lang="en-US" altLang="zh-CN" b="1" dirty="0"/>
                  <a:t>D. </a:t>
                </a:r>
                <a:r>
                  <a:rPr lang="zh-CN" altLang="en-US" b="1" dirty="0"/>
                  <a:t>数据表示转换</a:t>
                </a:r>
              </a:p>
            </p:txBody>
          </p:sp>
        </p:grpSp>
        <p:grpSp>
          <p:nvGrpSpPr>
            <p:cNvPr id="27" name="组合 26">
              <a:extLst>
                <a:ext uri="{FF2B5EF4-FFF2-40B4-BE49-F238E27FC236}">
                  <a16:creationId xmlns:a16="http://schemas.microsoft.com/office/drawing/2014/main" id="{A32E5FB9-E86C-4CB2-9010-0F6F006E12C1}"/>
                </a:ext>
              </a:extLst>
            </p:cNvPr>
            <p:cNvGrpSpPr/>
            <p:nvPr/>
          </p:nvGrpSpPr>
          <p:grpSpPr>
            <a:xfrm>
              <a:off x="179296" y="4269118"/>
              <a:ext cx="9036424" cy="1361676"/>
              <a:chOff x="304801" y="4385663"/>
              <a:chExt cx="9036424" cy="1361676"/>
            </a:xfrm>
          </p:grpSpPr>
          <p:sp>
            <p:nvSpPr>
              <p:cNvPr id="19" name="文本框 18">
                <a:extLst>
                  <a:ext uri="{FF2B5EF4-FFF2-40B4-BE49-F238E27FC236}">
                    <a16:creationId xmlns:a16="http://schemas.microsoft.com/office/drawing/2014/main" id="{125A43DC-9C61-4FD9-B6B2-9374833F4BEA}"/>
                  </a:ext>
                </a:extLst>
              </p:cNvPr>
              <p:cNvSpPr txBox="1"/>
              <p:nvPr/>
            </p:nvSpPr>
            <p:spPr>
              <a:xfrm>
                <a:off x="304801" y="4385663"/>
                <a:ext cx="9036424" cy="369332"/>
              </a:xfrm>
              <a:prstGeom prst="rect">
                <a:avLst/>
              </a:prstGeom>
              <a:noFill/>
            </p:spPr>
            <p:txBody>
              <a:bodyPr wrap="square" rtlCol="0">
                <a:spAutoFit/>
              </a:bodyPr>
              <a:lstStyle/>
              <a:p>
                <a:r>
                  <a:rPr lang="en-US" altLang="zh-CN" b="1" dirty="0"/>
                  <a:t>【2021</a:t>
                </a:r>
                <a:r>
                  <a:rPr lang="zh-CN" altLang="en-US" b="1" dirty="0"/>
                  <a:t>年 题</a:t>
                </a:r>
                <a:r>
                  <a:rPr lang="en-US" altLang="zh-CN" b="1" dirty="0"/>
                  <a:t>33】</a:t>
                </a:r>
                <a:r>
                  <a:rPr lang="zh-CN" altLang="en-US" b="1" dirty="0"/>
                  <a:t>在</a:t>
                </a:r>
                <a:r>
                  <a:rPr lang="en-US" altLang="zh-CN" b="1" dirty="0"/>
                  <a:t>TCP/IP</a:t>
                </a:r>
                <a:r>
                  <a:rPr lang="zh-CN" altLang="en-US" b="1" dirty="0"/>
                  <a:t>参考模型中，由传输层相邻的下一层实现的主要功能是（      ）。</a:t>
                </a:r>
              </a:p>
            </p:txBody>
          </p:sp>
          <p:sp>
            <p:nvSpPr>
              <p:cNvPr id="20" name="文本框 19">
                <a:extLst>
                  <a:ext uri="{FF2B5EF4-FFF2-40B4-BE49-F238E27FC236}">
                    <a16:creationId xmlns:a16="http://schemas.microsoft.com/office/drawing/2014/main" id="{F93161CB-A779-4A5D-8B9C-B535B9CFA9F9}"/>
                  </a:ext>
                </a:extLst>
              </p:cNvPr>
              <p:cNvSpPr txBox="1"/>
              <p:nvPr/>
            </p:nvSpPr>
            <p:spPr>
              <a:xfrm>
                <a:off x="1663235" y="4828491"/>
                <a:ext cx="1492342" cy="369332"/>
              </a:xfrm>
              <a:prstGeom prst="rect">
                <a:avLst/>
              </a:prstGeom>
              <a:noFill/>
            </p:spPr>
            <p:txBody>
              <a:bodyPr wrap="square" rtlCol="0">
                <a:spAutoFit/>
              </a:bodyPr>
              <a:lstStyle/>
              <a:p>
                <a:r>
                  <a:rPr lang="en-US" altLang="zh-CN" b="1" dirty="0"/>
                  <a:t>A. </a:t>
                </a:r>
                <a:r>
                  <a:rPr lang="zh-CN" altLang="en-US" b="1" dirty="0"/>
                  <a:t>对话管理</a:t>
                </a:r>
              </a:p>
            </p:txBody>
          </p:sp>
          <p:sp>
            <p:nvSpPr>
              <p:cNvPr id="21" name="文本框 20">
                <a:extLst>
                  <a:ext uri="{FF2B5EF4-FFF2-40B4-BE49-F238E27FC236}">
                    <a16:creationId xmlns:a16="http://schemas.microsoft.com/office/drawing/2014/main" id="{AF018E3B-83AF-4F47-8A61-39B12EBE1CF6}"/>
                  </a:ext>
                </a:extLst>
              </p:cNvPr>
              <p:cNvSpPr txBox="1"/>
              <p:nvPr/>
            </p:nvSpPr>
            <p:spPr>
              <a:xfrm>
                <a:off x="5157883" y="4828491"/>
                <a:ext cx="2209519" cy="369332"/>
              </a:xfrm>
              <a:prstGeom prst="rect">
                <a:avLst/>
              </a:prstGeom>
              <a:noFill/>
            </p:spPr>
            <p:txBody>
              <a:bodyPr wrap="square" rtlCol="0">
                <a:spAutoFit/>
              </a:bodyPr>
              <a:lstStyle/>
              <a:p>
                <a:r>
                  <a:rPr lang="en-US" altLang="zh-CN" b="1" dirty="0"/>
                  <a:t>B. </a:t>
                </a:r>
                <a:r>
                  <a:rPr lang="zh-CN" altLang="en-US" b="1" dirty="0"/>
                  <a:t>路由选择</a:t>
                </a:r>
              </a:p>
            </p:txBody>
          </p:sp>
          <p:sp>
            <p:nvSpPr>
              <p:cNvPr id="22" name="文本框 21">
                <a:extLst>
                  <a:ext uri="{FF2B5EF4-FFF2-40B4-BE49-F238E27FC236}">
                    <a16:creationId xmlns:a16="http://schemas.microsoft.com/office/drawing/2014/main" id="{C2E4F960-B007-4666-AE62-2B04D8A0B88B}"/>
                  </a:ext>
                </a:extLst>
              </p:cNvPr>
              <p:cNvSpPr txBox="1"/>
              <p:nvPr/>
            </p:nvSpPr>
            <p:spPr>
              <a:xfrm>
                <a:off x="1663235" y="5378007"/>
                <a:ext cx="2087189" cy="369332"/>
              </a:xfrm>
              <a:prstGeom prst="rect">
                <a:avLst/>
              </a:prstGeom>
              <a:noFill/>
            </p:spPr>
            <p:txBody>
              <a:bodyPr wrap="square" rtlCol="0">
                <a:spAutoFit/>
              </a:bodyPr>
              <a:lstStyle/>
              <a:p>
                <a:r>
                  <a:rPr lang="en-US" altLang="zh-CN" b="1" dirty="0"/>
                  <a:t>C. </a:t>
                </a:r>
                <a:r>
                  <a:rPr lang="zh-CN" altLang="en-US" b="1" dirty="0"/>
                  <a:t>端到端报文传输</a:t>
                </a:r>
              </a:p>
            </p:txBody>
          </p:sp>
          <p:sp>
            <p:nvSpPr>
              <p:cNvPr id="23" name="文本框 22">
                <a:extLst>
                  <a:ext uri="{FF2B5EF4-FFF2-40B4-BE49-F238E27FC236}">
                    <a16:creationId xmlns:a16="http://schemas.microsoft.com/office/drawing/2014/main" id="{E6AE59EF-E212-4D1C-9080-BCBC4138C7CA}"/>
                  </a:ext>
                </a:extLst>
              </p:cNvPr>
              <p:cNvSpPr txBox="1"/>
              <p:nvPr/>
            </p:nvSpPr>
            <p:spPr>
              <a:xfrm>
                <a:off x="5157882" y="5378007"/>
                <a:ext cx="3004766" cy="369332"/>
              </a:xfrm>
              <a:prstGeom prst="rect">
                <a:avLst/>
              </a:prstGeom>
              <a:noFill/>
            </p:spPr>
            <p:txBody>
              <a:bodyPr wrap="square" rtlCol="0">
                <a:spAutoFit/>
              </a:bodyPr>
              <a:lstStyle/>
              <a:p>
                <a:r>
                  <a:rPr lang="en-US" altLang="zh-CN" b="1" dirty="0"/>
                  <a:t>D. </a:t>
                </a:r>
                <a:r>
                  <a:rPr lang="zh-CN" altLang="en-US" b="1" dirty="0"/>
                  <a:t>节点到节点流量控制</a:t>
                </a:r>
              </a:p>
            </p:txBody>
          </p:sp>
        </p:grpSp>
      </p:grpSp>
      <p:sp>
        <p:nvSpPr>
          <p:cNvPr id="29" name="文本框 28">
            <a:extLst>
              <a:ext uri="{FF2B5EF4-FFF2-40B4-BE49-F238E27FC236}">
                <a16:creationId xmlns:a16="http://schemas.microsoft.com/office/drawing/2014/main" id="{A336173D-8282-429B-AE3A-9D7F60EE1C05}"/>
              </a:ext>
            </a:extLst>
          </p:cNvPr>
          <p:cNvSpPr txBox="1"/>
          <p:nvPr/>
        </p:nvSpPr>
        <p:spPr>
          <a:xfrm>
            <a:off x="8081636" y="1380715"/>
            <a:ext cx="409198" cy="523220"/>
          </a:xfrm>
          <a:prstGeom prst="rect">
            <a:avLst/>
          </a:prstGeom>
          <a:noFill/>
        </p:spPr>
        <p:txBody>
          <a:bodyPr wrap="square" rtlCol="0">
            <a:spAutoFit/>
          </a:bodyPr>
          <a:lstStyle/>
          <a:p>
            <a:pPr algn="ctr"/>
            <a:r>
              <a:rPr lang="en-US" altLang="zh-CN" sz="2800" b="1" dirty="0">
                <a:solidFill>
                  <a:srgbClr val="FF0000"/>
                </a:solidFill>
                <a:latin typeface="Arial Black" panose="020B0A04020102020204" pitchFamily="34" charset="0"/>
              </a:rPr>
              <a:t>B</a:t>
            </a:r>
            <a:endParaRPr lang="zh-CN" altLang="en-US" sz="2800" b="1" dirty="0">
              <a:solidFill>
                <a:srgbClr val="FF0000"/>
              </a:solidFill>
              <a:latin typeface="Arial Black" panose="020B0A04020102020204" pitchFamily="34" charset="0"/>
            </a:endParaRPr>
          </a:p>
        </p:txBody>
      </p:sp>
      <p:sp>
        <p:nvSpPr>
          <p:cNvPr id="30" name="文本框 29">
            <a:extLst>
              <a:ext uri="{FF2B5EF4-FFF2-40B4-BE49-F238E27FC236}">
                <a16:creationId xmlns:a16="http://schemas.microsoft.com/office/drawing/2014/main" id="{B826EDB5-6133-4929-995D-B93CB160DD9B}"/>
              </a:ext>
            </a:extLst>
          </p:cNvPr>
          <p:cNvSpPr txBox="1"/>
          <p:nvPr/>
        </p:nvSpPr>
        <p:spPr>
          <a:xfrm>
            <a:off x="7490988" y="3113856"/>
            <a:ext cx="409198" cy="523220"/>
          </a:xfrm>
          <a:prstGeom prst="rect">
            <a:avLst/>
          </a:prstGeom>
          <a:noFill/>
        </p:spPr>
        <p:txBody>
          <a:bodyPr wrap="square" rtlCol="0">
            <a:spAutoFit/>
          </a:bodyPr>
          <a:lstStyle/>
          <a:p>
            <a:pPr algn="ctr"/>
            <a:r>
              <a:rPr lang="en-US" altLang="zh-CN" sz="2800" b="1" dirty="0">
                <a:solidFill>
                  <a:srgbClr val="FF0000"/>
                </a:solidFill>
                <a:latin typeface="Arial Black" panose="020B0A04020102020204" pitchFamily="34" charset="0"/>
              </a:rPr>
              <a:t>C</a:t>
            </a:r>
            <a:endParaRPr lang="zh-CN" altLang="en-US" sz="2800" b="1" dirty="0">
              <a:solidFill>
                <a:srgbClr val="FF0000"/>
              </a:solidFill>
              <a:latin typeface="Arial Black" panose="020B0A04020102020204" pitchFamily="34" charset="0"/>
            </a:endParaRPr>
          </a:p>
        </p:txBody>
      </p:sp>
      <p:sp>
        <p:nvSpPr>
          <p:cNvPr id="31" name="文本框 30">
            <a:extLst>
              <a:ext uri="{FF2B5EF4-FFF2-40B4-BE49-F238E27FC236}">
                <a16:creationId xmlns:a16="http://schemas.microsoft.com/office/drawing/2014/main" id="{8B01C552-4D46-4296-89C8-98ACDDED8CAD}"/>
              </a:ext>
            </a:extLst>
          </p:cNvPr>
          <p:cNvSpPr txBox="1"/>
          <p:nvPr/>
        </p:nvSpPr>
        <p:spPr>
          <a:xfrm>
            <a:off x="8583349" y="4816119"/>
            <a:ext cx="409198" cy="523220"/>
          </a:xfrm>
          <a:prstGeom prst="rect">
            <a:avLst/>
          </a:prstGeom>
          <a:noFill/>
        </p:spPr>
        <p:txBody>
          <a:bodyPr wrap="square" rtlCol="0">
            <a:spAutoFit/>
          </a:bodyPr>
          <a:lstStyle/>
          <a:p>
            <a:pPr algn="ctr"/>
            <a:r>
              <a:rPr lang="en-US" altLang="zh-CN" sz="2800" b="1" dirty="0">
                <a:solidFill>
                  <a:srgbClr val="FF0000"/>
                </a:solidFill>
                <a:latin typeface="Arial Black" panose="020B0A04020102020204" pitchFamily="34" charset="0"/>
              </a:rPr>
              <a:t>B</a:t>
            </a:r>
            <a:endParaRPr lang="zh-CN" altLang="en-US" sz="2800" b="1" dirty="0">
              <a:solidFill>
                <a:srgbClr val="FF0000"/>
              </a:solidFill>
              <a:latin typeface="Arial Black" panose="020B0A04020102020204" pitchFamily="34" charset="0"/>
            </a:endParaRPr>
          </a:p>
        </p:txBody>
      </p:sp>
      <p:grpSp>
        <p:nvGrpSpPr>
          <p:cNvPr id="24" name="组合 23">
            <a:extLst>
              <a:ext uri="{FF2B5EF4-FFF2-40B4-BE49-F238E27FC236}">
                <a16:creationId xmlns:a16="http://schemas.microsoft.com/office/drawing/2014/main" id="{10FFCF42-845E-459E-86F8-A39BBD1BBED1}"/>
              </a:ext>
            </a:extLst>
          </p:cNvPr>
          <p:cNvGrpSpPr/>
          <p:nvPr/>
        </p:nvGrpSpPr>
        <p:grpSpPr>
          <a:xfrm>
            <a:off x="304800" y="749300"/>
            <a:ext cx="6263464" cy="400110"/>
            <a:chOff x="424117" y="898245"/>
            <a:chExt cx="6263464" cy="400110"/>
          </a:xfrm>
        </p:grpSpPr>
        <p:sp>
          <p:nvSpPr>
            <p:cNvPr id="32" name="平行四边形 31">
              <a:extLst>
                <a:ext uri="{FF2B5EF4-FFF2-40B4-BE49-F238E27FC236}">
                  <a16:creationId xmlns:a16="http://schemas.microsoft.com/office/drawing/2014/main" id="{B5FD12FA-C16A-4C48-9010-32838D11DFD2}"/>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3" name="文本框 32">
              <a:extLst>
                <a:ext uri="{FF2B5EF4-FFF2-40B4-BE49-F238E27FC236}">
                  <a16:creationId xmlns:a16="http://schemas.microsoft.com/office/drawing/2014/main" id="{53CD9D02-7B0B-47EF-8BD7-50B46F50BBDF}"/>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计算机网络体系结构分层的必要性</a:t>
              </a:r>
            </a:p>
          </p:txBody>
        </p:sp>
      </p:grpSp>
    </p:spTree>
    <p:extLst>
      <p:ext uri="{BB962C8B-B14F-4D97-AF65-F5344CB8AC3E}">
        <p14:creationId xmlns:p14="http://schemas.microsoft.com/office/powerpoint/2010/main" val="430830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800" decel="100000"/>
                                        <p:tgtEl>
                                          <p:spTgt spid="28"/>
                                        </p:tgtEl>
                                      </p:cBhvr>
                                    </p:animEffect>
                                    <p:anim calcmode="lin" valueType="num">
                                      <p:cBhvr>
                                        <p:cTn id="8" dur="800" decel="100000" fill="hold"/>
                                        <p:tgtEl>
                                          <p:spTgt spid="28"/>
                                        </p:tgtEl>
                                        <p:attrNameLst>
                                          <p:attrName>style.rotation</p:attrName>
                                        </p:attrNameLst>
                                      </p:cBhvr>
                                      <p:tavLst>
                                        <p:tav tm="0">
                                          <p:val>
                                            <p:fltVal val="-90"/>
                                          </p:val>
                                        </p:tav>
                                        <p:tav tm="100000">
                                          <p:val>
                                            <p:fltVal val="0"/>
                                          </p:val>
                                        </p:tav>
                                      </p:tavLst>
                                    </p:anim>
                                    <p:anim calcmode="lin" valueType="num">
                                      <p:cBhvr>
                                        <p:cTn id="9" dur="800" decel="100000" fill="hold"/>
                                        <p:tgtEl>
                                          <p:spTgt spid="28"/>
                                        </p:tgtEl>
                                        <p:attrNameLst>
                                          <p:attrName>ppt_x</p:attrName>
                                        </p:attrNameLst>
                                      </p:cBhvr>
                                      <p:tavLst>
                                        <p:tav tm="0">
                                          <p:val>
                                            <p:strVal val="#ppt_x+0.4"/>
                                          </p:val>
                                        </p:tav>
                                        <p:tav tm="100000">
                                          <p:val>
                                            <p:strVal val="#ppt_x-0.05"/>
                                          </p:val>
                                        </p:tav>
                                      </p:tavLst>
                                    </p:anim>
                                    <p:anim calcmode="lin" valueType="num">
                                      <p:cBhvr>
                                        <p:cTn id="10" dur="800" decel="100000" fill="hold"/>
                                        <p:tgtEl>
                                          <p:spTgt spid="28"/>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8"/>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8"/>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500" fill="hold"/>
                                        <p:tgtEl>
                                          <p:spTgt spid="29"/>
                                        </p:tgtEl>
                                        <p:attrNameLst>
                                          <p:attrName>ppt_w</p:attrName>
                                        </p:attrNameLst>
                                      </p:cBhvr>
                                      <p:tavLst>
                                        <p:tav tm="0">
                                          <p:val>
                                            <p:fltVal val="0"/>
                                          </p:val>
                                        </p:tav>
                                        <p:tav tm="100000">
                                          <p:val>
                                            <p:strVal val="#ppt_w"/>
                                          </p:val>
                                        </p:tav>
                                      </p:tavLst>
                                    </p:anim>
                                    <p:anim calcmode="lin" valueType="num">
                                      <p:cBhvr>
                                        <p:cTn id="18" dur="500" fill="hold"/>
                                        <p:tgtEl>
                                          <p:spTgt spid="29"/>
                                        </p:tgtEl>
                                        <p:attrNameLst>
                                          <p:attrName>ppt_h</p:attrName>
                                        </p:attrNameLst>
                                      </p:cBhvr>
                                      <p:tavLst>
                                        <p:tav tm="0">
                                          <p:val>
                                            <p:fltVal val="0"/>
                                          </p:val>
                                        </p:tav>
                                        <p:tav tm="100000">
                                          <p:val>
                                            <p:strVal val="#ppt_h"/>
                                          </p:val>
                                        </p:tav>
                                      </p:tavLst>
                                    </p:anim>
                                    <p:animEffect transition="in" filter="fade">
                                      <p:cBhvr>
                                        <p:cTn id="19" dur="500"/>
                                        <p:tgtEl>
                                          <p:spTgt spid="29"/>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500" fill="hold"/>
                                        <p:tgtEl>
                                          <p:spTgt spid="30"/>
                                        </p:tgtEl>
                                        <p:attrNameLst>
                                          <p:attrName>ppt_w</p:attrName>
                                        </p:attrNameLst>
                                      </p:cBhvr>
                                      <p:tavLst>
                                        <p:tav tm="0">
                                          <p:val>
                                            <p:fltVal val="0"/>
                                          </p:val>
                                        </p:tav>
                                        <p:tav tm="100000">
                                          <p:val>
                                            <p:strVal val="#ppt_w"/>
                                          </p:val>
                                        </p:tav>
                                      </p:tavLst>
                                    </p:anim>
                                    <p:anim calcmode="lin" valueType="num">
                                      <p:cBhvr>
                                        <p:cTn id="23" dur="500" fill="hold"/>
                                        <p:tgtEl>
                                          <p:spTgt spid="30"/>
                                        </p:tgtEl>
                                        <p:attrNameLst>
                                          <p:attrName>ppt_h</p:attrName>
                                        </p:attrNameLst>
                                      </p:cBhvr>
                                      <p:tavLst>
                                        <p:tav tm="0">
                                          <p:val>
                                            <p:fltVal val="0"/>
                                          </p:val>
                                        </p:tav>
                                        <p:tav tm="100000">
                                          <p:val>
                                            <p:strVal val="#ppt_h"/>
                                          </p:val>
                                        </p:tav>
                                      </p:tavLst>
                                    </p:anim>
                                    <p:animEffect transition="in" filter="fade">
                                      <p:cBhvr>
                                        <p:cTn id="24" dur="500"/>
                                        <p:tgtEl>
                                          <p:spTgt spid="30"/>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p:cTn id="27" dur="500" fill="hold"/>
                                        <p:tgtEl>
                                          <p:spTgt spid="31"/>
                                        </p:tgtEl>
                                        <p:attrNameLst>
                                          <p:attrName>ppt_w</p:attrName>
                                        </p:attrNameLst>
                                      </p:cBhvr>
                                      <p:tavLst>
                                        <p:tav tm="0">
                                          <p:val>
                                            <p:fltVal val="0"/>
                                          </p:val>
                                        </p:tav>
                                        <p:tav tm="100000">
                                          <p:val>
                                            <p:strVal val="#ppt_w"/>
                                          </p:val>
                                        </p:tav>
                                      </p:tavLst>
                                    </p:anim>
                                    <p:anim calcmode="lin" valueType="num">
                                      <p:cBhvr>
                                        <p:cTn id="28" dur="500" fill="hold"/>
                                        <p:tgtEl>
                                          <p:spTgt spid="31"/>
                                        </p:tgtEl>
                                        <p:attrNameLst>
                                          <p:attrName>ppt_h</p:attrName>
                                        </p:attrNameLst>
                                      </p:cBhvr>
                                      <p:tavLst>
                                        <p:tav tm="0">
                                          <p:val>
                                            <p:fltVal val="0"/>
                                          </p:val>
                                        </p:tav>
                                        <p:tav tm="100000">
                                          <p:val>
                                            <p:strVal val="#ppt_h"/>
                                          </p:val>
                                        </p:tav>
                                      </p:tavLst>
                                    </p:anim>
                                    <p:animEffect transition="in" filter="fade">
                                      <p:cBhvr>
                                        <p:cTn id="2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5" name="图片 134">
            <a:extLst>
              <a:ext uri="{FF2B5EF4-FFF2-40B4-BE49-F238E27FC236}">
                <a16:creationId xmlns:a16="http://schemas.microsoft.com/office/drawing/2014/main" id="{776F4AA3-4714-40A2-95A0-52EBC8AB3BA3}"/>
              </a:ext>
            </a:extLst>
          </p:cNvPr>
          <p:cNvPicPr>
            <a:picLocks noChangeAspect="1"/>
          </p:cNvPicPr>
          <p:nvPr/>
        </p:nvPicPr>
        <p:blipFill>
          <a:blip r:embed="rId3"/>
          <a:stretch>
            <a:fillRect/>
          </a:stretch>
        </p:blipFill>
        <p:spPr>
          <a:xfrm>
            <a:off x="311630" y="1290017"/>
            <a:ext cx="4695750" cy="3683904"/>
          </a:xfrm>
          <a:prstGeom prst="rect">
            <a:avLst/>
          </a:prstGeom>
        </p:spPr>
      </p:pic>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grpSp>
        <p:nvGrpSpPr>
          <p:cNvPr id="136" name="组合 135">
            <a:extLst>
              <a:ext uri="{FF2B5EF4-FFF2-40B4-BE49-F238E27FC236}">
                <a16:creationId xmlns:a16="http://schemas.microsoft.com/office/drawing/2014/main" id="{183075E0-2B7B-44C0-A6E6-CC85D4A52B59}"/>
              </a:ext>
            </a:extLst>
          </p:cNvPr>
          <p:cNvGrpSpPr/>
          <p:nvPr/>
        </p:nvGrpSpPr>
        <p:grpSpPr>
          <a:xfrm>
            <a:off x="311630" y="5114528"/>
            <a:ext cx="11444100" cy="931176"/>
            <a:chOff x="311630" y="5114528"/>
            <a:chExt cx="11444100" cy="931176"/>
          </a:xfrm>
        </p:grpSpPr>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713749" y="5407958"/>
              <a:ext cx="787803" cy="637746"/>
            </a:xfrm>
            <a:prstGeom prst="rect">
              <a:avLst/>
            </a:prstGeom>
          </p:spPr>
        </p:pic>
        <p:sp>
          <p:nvSpPr>
            <p:cNvPr id="130" name="云形 129">
              <a:extLst>
                <a:ext uri="{FF2B5EF4-FFF2-40B4-BE49-F238E27FC236}">
                  <a16:creationId xmlns:a16="http://schemas.microsoft.com/office/drawing/2014/main" id="{C6DCF7A5-DAED-401A-8A3D-1296336913CF}"/>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spTree>
    <p:custDataLst>
      <p:tags r:id="rId1"/>
    </p:custDataLst>
    <p:extLst>
      <p:ext uri="{BB962C8B-B14F-4D97-AF65-F5344CB8AC3E}">
        <p14:creationId xmlns:p14="http://schemas.microsoft.com/office/powerpoint/2010/main" val="3936974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nodeType="clickEffect">
                                  <p:stCondLst>
                                    <p:cond delay="0"/>
                                  </p:stCondLst>
                                  <p:childTnLst>
                                    <p:set>
                                      <p:cBhvr>
                                        <p:cTn id="12" dur="1" fill="hold">
                                          <p:stCondLst>
                                            <p:cond delay="0"/>
                                          </p:stCondLst>
                                        </p:cTn>
                                        <p:tgtEl>
                                          <p:spTgt spid="136"/>
                                        </p:tgtEl>
                                        <p:attrNameLst>
                                          <p:attrName>style.visibility</p:attrName>
                                        </p:attrNameLst>
                                      </p:cBhvr>
                                      <p:to>
                                        <p:strVal val="visible"/>
                                      </p:to>
                                    </p:set>
                                    <p:animEffect transition="in" filter="fade">
                                      <p:cBhvr>
                                        <p:cTn id="13" dur="800" decel="100000"/>
                                        <p:tgtEl>
                                          <p:spTgt spid="136"/>
                                        </p:tgtEl>
                                      </p:cBhvr>
                                    </p:animEffect>
                                    <p:anim calcmode="lin" valueType="num">
                                      <p:cBhvr>
                                        <p:cTn id="14" dur="800" decel="100000" fill="hold"/>
                                        <p:tgtEl>
                                          <p:spTgt spid="136"/>
                                        </p:tgtEl>
                                        <p:attrNameLst>
                                          <p:attrName>style.rotation</p:attrName>
                                        </p:attrNameLst>
                                      </p:cBhvr>
                                      <p:tavLst>
                                        <p:tav tm="0">
                                          <p:val>
                                            <p:fltVal val="-90"/>
                                          </p:val>
                                        </p:tav>
                                        <p:tav tm="100000">
                                          <p:val>
                                            <p:fltVal val="0"/>
                                          </p:val>
                                        </p:tav>
                                      </p:tavLst>
                                    </p:anim>
                                    <p:anim calcmode="lin" valueType="num">
                                      <p:cBhvr>
                                        <p:cTn id="15" dur="800" decel="100000" fill="hold"/>
                                        <p:tgtEl>
                                          <p:spTgt spid="136"/>
                                        </p:tgtEl>
                                        <p:attrNameLst>
                                          <p:attrName>ppt_x</p:attrName>
                                        </p:attrNameLst>
                                      </p:cBhvr>
                                      <p:tavLst>
                                        <p:tav tm="0">
                                          <p:val>
                                            <p:strVal val="#ppt_x+0.4"/>
                                          </p:val>
                                        </p:tav>
                                        <p:tav tm="100000">
                                          <p:val>
                                            <p:strVal val="#ppt_x-0.05"/>
                                          </p:val>
                                        </p:tav>
                                      </p:tavLst>
                                    </p:anim>
                                    <p:anim calcmode="lin" valueType="num">
                                      <p:cBhvr>
                                        <p:cTn id="16" dur="800" decel="100000" fill="hold"/>
                                        <p:tgtEl>
                                          <p:spTgt spid="136"/>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136"/>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136"/>
                                        </p:tgtEl>
                                        <p:attrNameLst>
                                          <p:attrName>ppt_y</p:attrName>
                                        </p:attrNameLst>
                                      </p:cBhvr>
                                      <p:tavLst>
                                        <p:tav tm="0">
                                          <p:val>
                                            <p:strVal val="#ppt_y+0.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135"/>
                                        </p:tgtEl>
                                        <p:attrNameLst>
                                          <p:attrName>style.visibility</p:attrName>
                                        </p:attrNameLst>
                                      </p:cBhvr>
                                      <p:to>
                                        <p:strVal val="visible"/>
                                      </p:to>
                                    </p:set>
                                    <p:animEffect transition="in" filter="fade">
                                      <p:cBhvr>
                                        <p:cTn id="23" dur="1000"/>
                                        <p:tgtEl>
                                          <p:spTgt spid="135"/>
                                        </p:tgtEl>
                                      </p:cBhvr>
                                    </p:animEffect>
                                    <p:anim calcmode="lin" valueType="num">
                                      <p:cBhvr>
                                        <p:cTn id="24" dur="1000" fill="hold"/>
                                        <p:tgtEl>
                                          <p:spTgt spid="135"/>
                                        </p:tgtEl>
                                        <p:attrNameLst>
                                          <p:attrName>ppt_x</p:attrName>
                                        </p:attrNameLst>
                                      </p:cBhvr>
                                      <p:tavLst>
                                        <p:tav tm="0">
                                          <p:val>
                                            <p:strVal val="#ppt_x"/>
                                          </p:val>
                                        </p:tav>
                                        <p:tav tm="100000">
                                          <p:val>
                                            <p:strVal val="#ppt_x"/>
                                          </p:val>
                                        </p:tav>
                                      </p:tavLst>
                                    </p:anim>
                                    <p:anim calcmode="lin" valueType="num">
                                      <p:cBhvr>
                                        <p:cTn id="25" dur="1000" fill="hold"/>
                                        <p:tgtEl>
                                          <p:spTgt spid="1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713749" y="5407958"/>
            <a:ext cx="787803" cy="637746"/>
          </a:xfrm>
          <a:prstGeom prst="rect">
            <a:avLst/>
          </a:prstGeom>
        </p:spPr>
      </p:pic>
      <p:sp>
        <p:nvSpPr>
          <p:cNvPr id="130" name="云形 129">
            <a:extLst>
              <a:ext uri="{FF2B5EF4-FFF2-40B4-BE49-F238E27FC236}">
                <a16:creationId xmlns:a16="http://schemas.microsoft.com/office/drawing/2014/main" id="{C6DCF7A5-DAED-401A-8A3D-1296336913CF}"/>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pic>
        <p:nvPicPr>
          <p:cNvPr id="135" name="图片 134">
            <a:extLst>
              <a:ext uri="{FF2B5EF4-FFF2-40B4-BE49-F238E27FC236}">
                <a16:creationId xmlns:a16="http://schemas.microsoft.com/office/drawing/2014/main" id="{776F4AA3-4714-40A2-95A0-52EBC8AB3BA3}"/>
              </a:ext>
            </a:extLst>
          </p:cNvPr>
          <p:cNvPicPr>
            <a:picLocks noChangeAspect="1"/>
          </p:cNvPicPr>
          <p:nvPr/>
        </p:nvPicPr>
        <p:blipFill>
          <a:blip r:embed="rId9"/>
          <a:stretch>
            <a:fillRect/>
          </a:stretch>
        </p:blipFill>
        <p:spPr>
          <a:xfrm>
            <a:off x="311630" y="1290017"/>
            <a:ext cx="4695750" cy="3683904"/>
          </a:xfrm>
          <a:prstGeom prst="rect">
            <a:avLst/>
          </a:prstGeom>
        </p:spPr>
      </p:pic>
      <p:sp>
        <p:nvSpPr>
          <p:cNvPr id="5" name="文本框 4">
            <a:extLst>
              <a:ext uri="{FF2B5EF4-FFF2-40B4-BE49-F238E27FC236}">
                <a16:creationId xmlns:a16="http://schemas.microsoft.com/office/drawing/2014/main" id="{CCD8B4A9-A2AB-442B-969A-E9B18EABFA21}"/>
              </a:ext>
            </a:extLst>
          </p:cNvPr>
          <p:cNvSpPr txBox="1"/>
          <p:nvPr/>
        </p:nvSpPr>
        <p:spPr>
          <a:xfrm>
            <a:off x="733508" y="1375137"/>
            <a:ext cx="1590845" cy="307777"/>
          </a:xfrm>
          <a:prstGeom prst="rect">
            <a:avLst/>
          </a:prstGeom>
          <a:noFill/>
        </p:spPr>
        <p:txBody>
          <a:bodyPr wrap="square" rtlCol="0">
            <a:spAutoFit/>
          </a:bodyPr>
          <a:lstStyle/>
          <a:p>
            <a:r>
              <a:rPr lang="en-US" altLang="zh-CN" sz="1400" b="1" dirty="0"/>
              <a:t>www.hnust.cn</a:t>
            </a:r>
            <a:endParaRPr lang="zh-CN" altLang="en-US" sz="1400" b="1" dirty="0"/>
          </a:p>
        </p:txBody>
      </p:sp>
      <p:sp>
        <p:nvSpPr>
          <p:cNvPr id="21" name="closed-email-envelope_20590">
            <a:extLst>
              <a:ext uri="{FF2B5EF4-FFF2-40B4-BE49-F238E27FC236}">
                <a16:creationId xmlns:a16="http://schemas.microsoft.com/office/drawing/2014/main" id="{FAD0E563-9F5B-4E91-8433-2AEE46FA0940}"/>
              </a:ext>
            </a:extLst>
          </p:cNvPr>
          <p:cNvSpPr/>
          <p:nvPr/>
        </p:nvSpPr>
        <p:spPr>
          <a:xfrm>
            <a:off x="1232942" y="5374886"/>
            <a:ext cx="423241" cy="317452"/>
          </a:xfrm>
          <a:custGeom>
            <a:avLst/>
            <a:gdLst>
              <a:gd name="T0" fmla="*/ 649 w 10375"/>
              <a:gd name="T1" fmla="*/ 0 h 7781"/>
              <a:gd name="T2" fmla="*/ 9726 w 10375"/>
              <a:gd name="T3" fmla="*/ 0 h 7781"/>
              <a:gd name="T4" fmla="*/ 10375 w 10375"/>
              <a:gd name="T5" fmla="*/ 648 h 7781"/>
              <a:gd name="T6" fmla="*/ 10375 w 10375"/>
              <a:gd name="T7" fmla="*/ 7132 h 7781"/>
              <a:gd name="T8" fmla="*/ 9726 w 10375"/>
              <a:gd name="T9" fmla="*/ 7781 h 7781"/>
              <a:gd name="T10" fmla="*/ 649 w 10375"/>
              <a:gd name="T11" fmla="*/ 7781 h 7781"/>
              <a:gd name="T12" fmla="*/ 0 w 10375"/>
              <a:gd name="T13" fmla="*/ 7132 h 7781"/>
              <a:gd name="T14" fmla="*/ 0 w 10375"/>
              <a:gd name="T15" fmla="*/ 648 h 7781"/>
              <a:gd name="T16" fmla="*/ 649 w 10375"/>
              <a:gd name="T17" fmla="*/ 0 h 7781"/>
              <a:gd name="T18" fmla="*/ 649 w 10375"/>
              <a:gd name="T19" fmla="*/ 1296 h 7781"/>
              <a:gd name="T20" fmla="*/ 649 w 10375"/>
              <a:gd name="T21" fmla="*/ 1945 h 7781"/>
              <a:gd name="T22" fmla="*/ 5196 w 10375"/>
              <a:gd name="T23" fmla="*/ 4538 h 7781"/>
              <a:gd name="T24" fmla="*/ 9726 w 10375"/>
              <a:gd name="T25" fmla="*/ 1944 h 7781"/>
              <a:gd name="T26" fmla="*/ 9726 w 10375"/>
              <a:gd name="T27" fmla="*/ 1296 h 7781"/>
              <a:gd name="T28" fmla="*/ 5196 w 10375"/>
              <a:gd name="T29" fmla="*/ 3890 h 7781"/>
              <a:gd name="T30" fmla="*/ 649 w 10375"/>
              <a:gd name="T31" fmla="*/ 1296 h 7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375" h="7781">
                <a:moveTo>
                  <a:pt x="649" y="0"/>
                </a:moveTo>
                <a:lnTo>
                  <a:pt x="9726" y="0"/>
                </a:lnTo>
                <a:cubicBezTo>
                  <a:pt x="10084" y="0"/>
                  <a:pt x="10375" y="290"/>
                  <a:pt x="10375" y="648"/>
                </a:cubicBezTo>
                <a:lnTo>
                  <a:pt x="10375" y="7132"/>
                </a:lnTo>
                <a:cubicBezTo>
                  <a:pt x="10375" y="7490"/>
                  <a:pt x="10085" y="7781"/>
                  <a:pt x="9726" y="7781"/>
                </a:cubicBezTo>
                <a:lnTo>
                  <a:pt x="649" y="7781"/>
                </a:lnTo>
                <a:cubicBezTo>
                  <a:pt x="291" y="7781"/>
                  <a:pt x="0" y="7491"/>
                  <a:pt x="0" y="7132"/>
                </a:cubicBezTo>
                <a:lnTo>
                  <a:pt x="0" y="648"/>
                </a:lnTo>
                <a:cubicBezTo>
                  <a:pt x="0" y="290"/>
                  <a:pt x="290" y="0"/>
                  <a:pt x="649" y="0"/>
                </a:cubicBezTo>
                <a:close/>
                <a:moveTo>
                  <a:pt x="649" y="1296"/>
                </a:moveTo>
                <a:lnTo>
                  <a:pt x="649" y="1945"/>
                </a:lnTo>
                <a:lnTo>
                  <a:pt x="5196" y="4538"/>
                </a:lnTo>
                <a:lnTo>
                  <a:pt x="9726" y="1944"/>
                </a:lnTo>
                <a:lnTo>
                  <a:pt x="9726" y="1296"/>
                </a:lnTo>
                <a:lnTo>
                  <a:pt x="5196" y="3890"/>
                </a:lnTo>
                <a:lnTo>
                  <a:pt x="649" y="129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custDataLst>
      <p:tags r:id="rId1"/>
    </p:custDataLst>
    <p:extLst>
      <p:ext uri="{BB962C8B-B14F-4D97-AF65-F5344CB8AC3E}">
        <p14:creationId xmlns:p14="http://schemas.microsoft.com/office/powerpoint/2010/main" val="2831765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21600000">
                                      <p:cBhvr>
                                        <p:cTn id="6" dur="500" fill="hold"/>
                                        <p:tgtEl>
                                          <p:spTgt spid="33"/>
                                        </p:tgtEl>
                                        <p:attrNameLst>
                                          <p:attrName>r</p:attrName>
                                        </p:attrNameLst>
                                      </p:cBhvr>
                                    </p:animRot>
                                  </p:childTnLst>
                                </p:cTn>
                              </p:par>
                            </p:childTnLst>
                          </p:cTn>
                        </p:par>
                        <p:par>
                          <p:cTn id="7" fill="hold">
                            <p:stCondLst>
                              <p:cond delay="500"/>
                            </p:stCondLst>
                            <p:childTnLst>
                              <p:par>
                                <p:cTn id="8" presetID="1" presetClass="entr" presetSubtype="0" fill="hold" grpId="0" nodeType="afterEffect">
                                  <p:stCondLst>
                                    <p:cond delay="0"/>
                                  </p:stCondLst>
                                  <p:iterate type="lt">
                                    <p:tmAbs val="100"/>
                                  </p:iterate>
                                  <p:childTnLst>
                                    <p:set>
                                      <p:cBhvr>
                                        <p:cTn id="9" dur="1" fill="hold">
                                          <p:stCondLst>
                                            <p:cond delay="0"/>
                                          </p:stCondLst>
                                        </p:cTn>
                                        <p:tgtEl>
                                          <p:spTgt spid="5"/>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2" presetClass="entr" presetSubtype="8" fill="hold" grpId="0" nodeType="clickEffect">
                                  <p:stCondLst>
                                    <p:cond delay="0"/>
                                  </p:stCondLst>
                                  <p:childTnLst>
                                    <p:set>
                                      <p:cBhvr>
                                        <p:cTn id="13" dur="1" fill="hold">
                                          <p:stCondLst>
                                            <p:cond delay="0"/>
                                          </p:stCondLst>
                                        </p:cTn>
                                        <p:tgtEl>
                                          <p:spTgt spid="21"/>
                                        </p:tgtEl>
                                        <p:attrNameLst>
                                          <p:attrName>style.visibility</p:attrName>
                                        </p:attrNameLst>
                                      </p:cBhvr>
                                      <p:to>
                                        <p:strVal val="visible"/>
                                      </p:to>
                                    </p:set>
                                    <p:anim calcmode="lin" valueType="num">
                                      <p:cBhvr additive="base">
                                        <p:cTn id="14" dur="500"/>
                                        <p:tgtEl>
                                          <p:spTgt spid="21"/>
                                        </p:tgtEl>
                                        <p:attrNameLst>
                                          <p:attrName>ppt_x</p:attrName>
                                        </p:attrNameLst>
                                      </p:cBhvr>
                                      <p:tavLst>
                                        <p:tav tm="0">
                                          <p:val>
                                            <p:strVal val="#ppt_x-#ppt_w*1.125000"/>
                                          </p:val>
                                        </p:tav>
                                        <p:tav tm="100000">
                                          <p:val>
                                            <p:strVal val="#ppt_x"/>
                                          </p:val>
                                        </p:tav>
                                      </p:tavLst>
                                    </p:anim>
                                    <p:animEffect transition="in" filter="wipe(right)">
                                      <p:cBhvr>
                                        <p:cTn id="15" dur="500"/>
                                        <p:tgtEl>
                                          <p:spTgt spid="21"/>
                                        </p:tgtEl>
                                      </p:cBhvr>
                                    </p:animEffect>
                                  </p:childTnLst>
                                </p:cTn>
                              </p:par>
                            </p:childTnLst>
                          </p:cTn>
                        </p:par>
                        <p:par>
                          <p:cTn id="16" fill="hold">
                            <p:stCondLst>
                              <p:cond delay="500"/>
                            </p:stCondLst>
                            <p:childTnLst>
                              <p:par>
                                <p:cTn id="17" presetID="42" presetClass="path" presetSubtype="0" accel="50000" decel="50000" fill="hold" grpId="1" nodeType="afterEffect">
                                  <p:stCondLst>
                                    <p:cond delay="0"/>
                                  </p:stCondLst>
                                  <p:childTnLst>
                                    <p:animMotion origin="layout" path="M 4.16667E-7 -4.44444E-6 L 0.81458 -4.44444E-6 " pathEditMode="relative" rAng="0" ptsTypes="AA">
                                      <p:cBhvr>
                                        <p:cTn id="18" dur="2000" fill="hold"/>
                                        <p:tgtEl>
                                          <p:spTgt spid="21"/>
                                        </p:tgtEl>
                                        <p:attrNameLst>
                                          <p:attrName>ppt_x</p:attrName>
                                          <p:attrName>ppt_y</p:attrName>
                                        </p:attrNameLst>
                                      </p:cBhvr>
                                      <p:rCtr x="4072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1" grpId="0" animBg="1"/>
      <p:bldP spid="21" grpId="1" animBg="1"/>
    </p:bld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713749" y="5407958"/>
            <a:ext cx="787803" cy="637746"/>
          </a:xfrm>
          <a:prstGeom prst="rect">
            <a:avLst/>
          </a:prstGeom>
        </p:spPr>
      </p:pic>
      <p:sp>
        <p:nvSpPr>
          <p:cNvPr id="130" name="云形 129">
            <a:extLst>
              <a:ext uri="{FF2B5EF4-FFF2-40B4-BE49-F238E27FC236}">
                <a16:creationId xmlns:a16="http://schemas.microsoft.com/office/drawing/2014/main" id="{C6DCF7A5-DAED-401A-8A3D-1296336913CF}"/>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pic>
        <p:nvPicPr>
          <p:cNvPr id="135" name="图片 134">
            <a:extLst>
              <a:ext uri="{FF2B5EF4-FFF2-40B4-BE49-F238E27FC236}">
                <a16:creationId xmlns:a16="http://schemas.microsoft.com/office/drawing/2014/main" id="{776F4AA3-4714-40A2-95A0-52EBC8AB3BA3}"/>
              </a:ext>
            </a:extLst>
          </p:cNvPr>
          <p:cNvPicPr>
            <a:picLocks noChangeAspect="1"/>
          </p:cNvPicPr>
          <p:nvPr/>
        </p:nvPicPr>
        <p:blipFill>
          <a:blip r:embed="rId9"/>
          <a:stretch>
            <a:fillRect/>
          </a:stretch>
        </p:blipFill>
        <p:spPr>
          <a:xfrm>
            <a:off x="311630" y="1290017"/>
            <a:ext cx="4695750" cy="3683904"/>
          </a:xfrm>
          <a:prstGeom prst="rect">
            <a:avLst/>
          </a:prstGeom>
        </p:spPr>
      </p:pic>
      <p:sp>
        <p:nvSpPr>
          <p:cNvPr id="5" name="文本框 4">
            <a:extLst>
              <a:ext uri="{FF2B5EF4-FFF2-40B4-BE49-F238E27FC236}">
                <a16:creationId xmlns:a16="http://schemas.microsoft.com/office/drawing/2014/main" id="{CCD8B4A9-A2AB-442B-969A-E9B18EABFA21}"/>
              </a:ext>
            </a:extLst>
          </p:cNvPr>
          <p:cNvSpPr txBox="1"/>
          <p:nvPr/>
        </p:nvSpPr>
        <p:spPr>
          <a:xfrm>
            <a:off x="733508" y="1375137"/>
            <a:ext cx="1590845" cy="307777"/>
          </a:xfrm>
          <a:prstGeom prst="rect">
            <a:avLst/>
          </a:prstGeom>
          <a:noFill/>
        </p:spPr>
        <p:txBody>
          <a:bodyPr wrap="square" rtlCol="0">
            <a:spAutoFit/>
          </a:bodyPr>
          <a:lstStyle/>
          <a:p>
            <a:r>
              <a:rPr lang="en-US" altLang="zh-CN" sz="1400" b="1" dirty="0"/>
              <a:t>www.hnust.cn</a:t>
            </a:r>
            <a:endParaRPr lang="zh-CN" altLang="en-US" sz="1400" b="1" dirty="0"/>
          </a:p>
        </p:txBody>
      </p:sp>
      <p:pic>
        <p:nvPicPr>
          <p:cNvPr id="9" name="图片 8">
            <a:extLst>
              <a:ext uri="{FF2B5EF4-FFF2-40B4-BE49-F238E27FC236}">
                <a16:creationId xmlns:a16="http://schemas.microsoft.com/office/drawing/2014/main" id="{A5B3B401-2A81-4480-AAD8-0285B5E1EDA0}"/>
              </a:ext>
            </a:extLst>
          </p:cNvPr>
          <p:cNvPicPr>
            <a:picLocks noChangeAspect="1"/>
          </p:cNvPicPr>
          <p:nvPr/>
        </p:nvPicPr>
        <p:blipFill>
          <a:blip r:embed="rId10"/>
          <a:stretch>
            <a:fillRect/>
          </a:stretch>
        </p:blipFill>
        <p:spPr>
          <a:xfrm>
            <a:off x="422787" y="1723413"/>
            <a:ext cx="4476121" cy="3232578"/>
          </a:xfrm>
          <a:prstGeom prst="rect">
            <a:avLst/>
          </a:prstGeom>
        </p:spPr>
      </p:pic>
      <p:sp>
        <p:nvSpPr>
          <p:cNvPr id="21" name="closed-email-envelope_20590">
            <a:extLst>
              <a:ext uri="{FF2B5EF4-FFF2-40B4-BE49-F238E27FC236}">
                <a16:creationId xmlns:a16="http://schemas.microsoft.com/office/drawing/2014/main" id="{FAD0E563-9F5B-4E91-8433-2AEE46FA0940}"/>
              </a:ext>
            </a:extLst>
          </p:cNvPr>
          <p:cNvSpPr/>
          <p:nvPr/>
        </p:nvSpPr>
        <p:spPr>
          <a:xfrm>
            <a:off x="10635208" y="5356808"/>
            <a:ext cx="423241" cy="317452"/>
          </a:xfrm>
          <a:custGeom>
            <a:avLst/>
            <a:gdLst>
              <a:gd name="T0" fmla="*/ 649 w 10375"/>
              <a:gd name="T1" fmla="*/ 0 h 7781"/>
              <a:gd name="T2" fmla="*/ 9726 w 10375"/>
              <a:gd name="T3" fmla="*/ 0 h 7781"/>
              <a:gd name="T4" fmla="*/ 10375 w 10375"/>
              <a:gd name="T5" fmla="*/ 648 h 7781"/>
              <a:gd name="T6" fmla="*/ 10375 w 10375"/>
              <a:gd name="T7" fmla="*/ 7132 h 7781"/>
              <a:gd name="T8" fmla="*/ 9726 w 10375"/>
              <a:gd name="T9" fmla="*/ 7781 h 7781"/>
              <a:gd name="T10" fmla="*/ 649 w 10375"/>
              <a:gd name="T11" fmla="*/ 7781 h 7781"/>
              <a:gd name="T12" fmla="*/ 0 w 10375"/>
              <a:gd name="T13" fmla="*/ 7132 h 7781"/>
              <a:gd name="T14" fmla="*/ 0 w 10375"/>
              <a:gd name="T15" fmla="*/ 648 h 7781"/>
              <a:gd name="T16" fmla="*/ 649 w 10375"/>
              <a:gd name="T17" fmla="*/ 0 h 7781"/>
              <a:gd name="T18" fmla="*/ 649 w 10375"/>
              <a:gd name="T19" fmla="*/ 1296 h 7781"/>
              <a:gd name="T20" fmla="*/ 649 w 10375"/>
              <a:gd name="T21" fmla="*/ 1945 h 7781"/>
              <a:gd name="T22" fmla="*/ 5196 w 10375"/>
              <a:gd name="T23" fmla="*/ 4538 h 7781"/>
              <a:gd name="T24" fmla="*/ 9726 w 10375"/>
              <a:gd name="T25" fmla="*/ 1944 h 7781"/>
              <a:gd name="T26" fmla="*/ 9726 w 10375"/>
              <a:gd name="T27" fmla="*/ 1296 h 7781"/>
              <a:gd name="T28" fmla="*/ 5196 w 10375"/>
              <a:gd name="T29" fmla="*/ 3890 h 7781"/>
              <a:gd name="T30" fmla="*/ 649 w 10375"/>
              <a:gd name="T31" fmla="*/ 1296 h 7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375" h="7781">
                <a:moveTo>
                  <a:pt x="649" y="0"/>
                </a:moveTo>
                <a:lnTo>
                  <a:pt x="9726" y="0"/>
                </a:lnTo>
                <a:cubicBezTo>
                  <a:pt x="10084" y="0"/>
                  <a:pt x="10375" y="290"/>
                  <a:pt x="10375" y="648"/>
                </a:cubicBezTo>
                <a:lnTo>
                  <a:pt x="10375" y="7132"/>
                </a:lnTo>
                <a:cubicBezTo>
                  <a:pt x="10375" y="7490"/>
                  <a:pt x="10085" y="7781"/>
                  <a:pt x="9726" y="7781"/>
                </a:cubicBezTo>
                <a:lnTo>
                  <a:pt x="649" y="7781"/>
                </a:lnTo>
                <a:cubicBezTo>
                  <a:pt x="291" y="7781"/>
                  <a:pt x="0" y="7491"/>
                  <a:pt x="0" y="7132"/>
                </a:cubicBezTo>
                <a:lnTo>
                  <a:pt x="0" y="648"/>
                </a:lnTo>
                <a:cubicBezTo>
                  <a:pt x="0" y="290"/>
                  <a:pt x="290" y="0"/>
                  <a:pt x="649" y="0"/>
                </a:cubicBezTo>
                <a:close/>
                <a:moveTo>
                  <a:pt x="649" y="1296"/>
                </a:moveTo>
                <a:lnTo>
                  <a:pt x="649" y="1945"/>
                </a:lnTo>
                <a:lnTo>
                  <a:pt x="5196" y="4538"/>
                </a:lnTo>
                <a:lnTo>
                  <a:pt x="9726" y="1944"/>
                </a:lnTo>
                <a:lnTo>
                  <a:pt x="9726" y="1296"/>
                </a:lnTo>
                <a:lnTo>
                  <a:pt x="5196" y="3890"/>
                </a:lnTo>
                <a:lnTo>
                  <a:pt x="649" y="1296"/>
                </a:lnTo>
                <a:close/>
              </a:path>
            </a:pathLst>
          </a:cu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custDataLst>
      <p:tags r:id="rId1"/>
    </p:custDataLst>
    <p:extLst>
      <p:ext uri="{BB962C8B-B14F-4D97-AF65-F5344CB8AC3E}">
        <p14:creationId xmlns:p14="http://schemas.microsoft.com/office/powerpoint/2010/main" val="3941413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p:tgtEl>
                                          <p:spTgt spid="21"/>
                                        </p:tgtEl>
                                        <p:attrNameLst>
                                          <p:attrName>ppt_x</p:attrName>
                                        </p:attrNameLst>
                                      </p:cBhvr>
                                      <p:tavLst>
                                        <p:tav tm="0">
                                          <p:val>
                                            <p:strVal val="#ppt_x+#ppt_w*1.125000"/>
                                          </p:val>
                                        </p:tav>
                                        <p:tav tm="100000">
                                          <p:val>
                                            <p:strVal val="#ppt_x"/>
                                          </p:val>
                                        </p:tav>
                                      </p:tavLst>
                                    </p:anim>
                                    <p:animEffect transition="in" filter="wipe(left)">
                                      <p:cBhvr>
                                        <p:cTn id="8" dur="500"/>
                                        <p:tgtEl>
                                          <p:spTgt spid="21"/>
                                        </p:tgtEl>
                                      </p:cBhvr>
                                    </p:animEffect>
                                  </p:childTnLst>
                                </p:cTn>
                              </p:par>
                            </p:childTnLst>
                          </p:cTn>
                        </p:par>
                        <p:par>
                          <p:cTn id="9" fill="hold">
                            <p:stCondLst>
                              <p:cond delay="500"/>
                            </p:stCondLst>
                            <p:childTnLst>
                              <p:par>
                                <p:cTn id="10" presetID="42" presetClass="path" presetSubtype="0" accel="50000" decel="50000" fill="hold" grpId="1" nodeType="afterEffect">
                                  <p:stCondLst>
                                    <p:cond delay="0"/>
                                  </p:stCondLst>
                                  <p:childTnLst>
                                    <p:animMotion origin="layout" path="M -3.33333E-6 3.33333E-6 L -0.81237 3.33333E-6 " pathEditMode="relative" rAng="0" ptsTypes="AA">
                                      <p:cBhvr>
                                        <p:cTn id="11" dur="2000" fill="hold"/>
                                        <p:tgtEl>
                                          <p:spTgt spid="21"/>
                                        </p:tgtEl>
                                        <p:attrNameLst>
                                          <p:attrName>ppt_x</p:attrName>
                                          <p:attrName>ppt_y</p:attrName>
                                        </p:attrNameLst>
                                      </p:cBhvr>
                                      <p:rCtr x="-40625" y="0"/>
                                    </p:animMotion>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1" grpId="1" animBg="1"/>
    </p:bld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B8B4F239-64D8-4DC1-B04C-A42FCF79760A}"/>
              </a:ext>
            </a:extLst>
          </p:cNvPr>
          <p:cNvGrpSpPr/>
          <p:nvPr/>
        </p:nvGrpSpPr>
        <p:grpSpPr>
          <a:xfrm>
            <a:off x="77095" y="4183632"/>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4084355"/>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0" name="云形 129">
            <a:extLst>
              <a:ext uri="{FF2B5EF4-FFF2-40B4-BE49-F238E27FC236}">
                <a16:creationId xmlns:a16="http://schemas.microsoft.com/office/drawing/2014/main" id="{C6DCF7A5-DAED-401A-8A3D-1296336913CF}"/>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4307121"/>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Tree>
    <p:custDataLst>
      <p:tags r:id="rId1"/>
    </p:custDataLst>
    <p:extLst>
      <p:ext uri="{BB962C8B-B14F-4D97-AF65-F5344CB8AC3E}">
        <p14:creationId xmlns:p14="http://schemas.microsoft.com/office/powerpoint/2010/main" val="2987579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0" presetClass="entr" presetSubtype="0" decel="100000"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 calcmode="lin" valueType="num">
                                      <p:cBhvr>
                                        <p:cTn id="21" dur="1000" fill="hold"/>
                                        <p:tgtEl>
                                          <p:spTgt spid="20"/>
                                        </p:tgtEl>
                                        <p:attrNameLst>
                                          <p:attrName>ppt_w</p:attrName>
                                        </p:attrNameLst>
                                      </p:cBhvr>
                                      <p:tavLst>
                                        <p:tav tm="0">
                                          <p:val>
                                            <p:strVal val="#ppt_w+.3"/>
                                          </p:val>
                                        </p:tav>
                                        <p:tav tm="100000">
                                          <p:val>
                                            <p:strVal val="#ppt_w"/>
                                          </p:val>
                                        </p:tav>
                                      </p:tavLst>
                                    </p:anim>
                                    <p:anim calcmode="lin" valueType="num">
                                      <p:cBhvr>
                                        <p:cTn id="22" dur="1000" fill="hold"/>
                                        <p:tgtEl>
                                          <p:spTgt spid="20"/>
                                        </p:tgtEl>
                                        <p:attrNameLst>
                                          <p:attrName>ppt_h</p:attrName>
                                        </p:attrNameLst>
                                      </p:cBhvr>
                                      <p:tavLst>
                                        <p:tav tm="0">
                                          <p:val>
                                            <p:strVal val="#ppt_h"/>
                                          </p:val>
                                        </p:tav>
                                        <p:tav tm="100000">
                                          <p:val>
                                            <p:strVal val="#ppt_h"/>
                                          </p:val>
                                        </p:tav>
                                      </p:tavLst>
                                    </p:anim>
                                    <p:animEffect transition="in" filter="fade">
                                      <p:cBhvr>
                                        <p:cTn id="23"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5452B844-D4D9-4E67-B8BB-6290F1B6847C}"/>
              </a:ext>
            </a:extLst>
          </p:cNvPr>
          <p:cNvGrpSpPr/>
          <p:nvPr/>
        </p:nvGrpSpPr>
        <p:grpSpPr>
          <a:xfrm>
            <a:off x="304800" y="2470372"/>
            <a:ext cx="11575570" cy="2477275"/>
            <a:chOff x="304800" y="2470372"/>
            <a:chExt cx="11575570" cy="2477275"/>
          </a:xfrm>
        </p:grpSpPr>
        <p:grpSp>
          <p:nvGrpSpPr>
            <p:cNvPr id="21" name="组合 20">
              <a:extLst>
                <a:ext uri="{FF2B5EF4-FFF2-40B4-BE49-F238E27FC236}">
                  <a16:creationId xmlns:a16="http://schemas.microsoft.com/office/drawing/2014/main" id="{8B34B8AE-2F58-481A-B82E-B37E32371737}"/>
                </a:ext>
              </a:extLst>
            </p:cNvPr>
            <p:cNvGrpSpPr/>
            <p:nvPr/>
          </p:nvGrpSpPr>
          <p:grpSpPr>
            <a:xfrm>
              <a:off x="304800" y="2470372"/>
              <a:ext cx="927262" cy="2477275"/>
              <a:chOff x="549657" y="2429615"/>
              <a:chExt cx="1505054" cy="2477275"/>
            </a:xfrm>
          </p:grpSpPr>
          <p:sp>
            <p:nvSpPr>
              <p:cNvPr id="24" name="矩形 23">
                <a:extLst>
                  <a:ext uri="{FF2B5EF4-FFF2-40B4-BE49-F238E27FC236}">
                    <a16:creationId xmlns:a16="http://schemas.microsoft.com/office/drawing/2014/main" id="{16AC3CC6-332A-431D-9299-EC6271C71DD2}"/>
                  </a:ext>
                </a:extLst>
              </p:cNvPr>
              <p:cNvSpPr/>
              <p:nvPr/>
            </p:nvSpPr>
            <p:spPr>
              <a:xfrm>
                <a:off x="549657" y="4411435"/>
                <a:ext cx="1505054"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549657" y="2925070"/>
                <a:ext cx="1505054"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549657" y="3421376"/>
                <a:ext cx="1505054"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549657" y="3915980"/>
                <a:ext cx="1505054"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549657" y="2429615"/>
                <a:ext cx="1505054"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grpSp>
          <p:nvGrpSpPr>
            <p:cNvPr id="29" name="组合 28">
              <a:extLst>
                <a:ext uri="{FF2B5EF4-FFF2-40B4-BE49-F238E27FC236}">
                  <a16:creationId xmlns:a16="http://schemas.microsoft.com/office/drawing/2014/main" id="{0FFA1036-37A5-4049-88B8-EE495A74E373}"/>
                </a:ext>
              </a:extLst>
            </p:cNvPr>
            <p:cNvGrpSpPr/>
            <p:nvPr/>
          </p:nvGrpSpPr>
          <p:grpSpPr>
            <a:xfrm>
              <a:off x="5191154" y="3462133"/>
              <a:ext cx="1820192" cy="1485514"/>
              <a:chOff x="5200119" y="3462133"/>
              <a:chExt cx="1820192" cy="1485514"/>
            </a:xfrm>
          </p:grpSpPr>
          <p:sp>
            <p:nvSpPr>
              <p:cNvPr id="30" name="矩形 29">
                <a:extLst>
                  <a:ext uri="{FF2B5EF4-FFF2-40B4-BE49-F238E27FC236}">
                    <a16:creationId xmlns:a16="http://schemas.microsoft.com/office/drawing/2014/main" id="{7268DA0A-65FC-4269-B519-900DB34C935C}"/>
                  </a:ext>
                </a:extLst>
              </p:cNvPr>
              <p:cNvSpPr/>
              <p:nvPr/>
            </p:nvSpPr>
            <p:spPr>
              <a:xfrm>
                <a:off x="5200119"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200119"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200119"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37110"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37110"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grpSp>
        <p:grpSp>
          <p:nvGrpSpPr>
            <p:cNvPr id="54" name="组合 53">
              <a:extLst>
                <a:ext uri="{FF2B5EF4-FFF2-40B4-BE49-F238E27FC236}">
                  <a16:creationId xmlns:a16="http://schemas.microsoft.com/office/drawing/2014/main" id="{3A381FC0-B830-4B5F-89C0-1C4AC238BB1C}"/>
                </a:ext>
              </a:extLst>
            </p:cNvPr>
            <p:cNvGrpSpPr/>
            <p:nvPr/>
          </p:nvGrpSpPr>
          <p:grpSpPr>
            <a:xfrm>
              <a:off x="10953108" y="2470372"/>
              <a:ext cx="927262" cy="2477275"/>
              <a:chOff x="549657" y="2429615"/>
              <a:chExt cx="1505054" cy="2477275"/>
            </a:xfrm>
          </p:grpSpPr>
          <p:sp>
            <p:nvSpPr>
              <p:cNvPr id="55" name="矩形 54">
                <a:extLst>
                  <a:ext uri="{FF2B5EF4-FFF2-40B4-BE49-F238E27FC236}">
                    <a16:creationId xmlns:a16="http://schemas.microsoft.com/office/drawing/2014/main" id="{B2CB7861-47A6-4DD2-A9F0-2E6CFEAA56DC}"/>
                  </a:ext>
                </a:extLst>
              </p:cNvPr>
              <p:cNvSpPr/>
              <p:nvPr/>
            </p:nvSpPr>
            <p:spPr>
              <a:xfrm>
                <a:off x="549657" y="4411435"/>
                <a:ext cx="1505054"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549657" y="2925070"/>
                <a:ext cx="1505054"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549657" y="3421376"/>
                <a:ext cx="1505054"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549657" y="3915980"/>
                <a:ext cx="1505054"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549657" y="2429615"/>
                <a:ext cx="1505054"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gr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Tree>
    <p:custDataLst>
      <p:tags r:id="rId1"/>
    </p:custDataLst>
    <p:extLst>
      <p:ext uri="{BB962C8B-B14F-4D97-AF65-F5344CB8AC3E}">
        <p14:creationId xmlns:p14="http://schemas.microsoft.com/office/powerpoint/2010/main" val="13119430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900" decel="100000" fill="hold"/>
                                        <p:tgtEl>
                                          <p:spTgt spid="5"/>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a:extLst>
              <a:ext uri="{FF2B5EF4-FFF2-40B4-BE49-F238E27FC236}">
                <a16:creationId xmlns:a16="http://schemas.microsoft.com/office/drawing/2014/main" id="{0F386FA4-B8F6-4E29-B959-5A8BE43C8F76}"/>
              </a:ext>
            </a:extLst>
          </p:cNvPr>
          <p:cNvSpPr/>
          <p:nvPr/>
        </p:nvSpPr>
        <p:spPr>
          <a:xfrm>
            <a:off x="1825721" y="2573856"/>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8" name="对话气泡: 圆角矩形 7">
            <a:extLst>
              <a:ext uri="{FF2B5EF4-FFF2-40B4-BE49-F238E27FC236}">
                <a16:creationId xmlns:a16="http://schemas.microsoft.com/office/drawing/2014/main" id="{98F4D3C5-F6F5-4215-8CAF-65EAD677BE9C}"/>
              </a:ext>
            </a:extLst>
          </p:cNvPr>
          <p:cNvSpPr/>
          <p:nvPr/>
        </p:nvSpPr>
        <p:spPr>
          <a:xfrm>
            <a:off x="2586787" y="1836720"/>
            <a:ext cx="2880875" cy="853571"/>
          </a:xfrm>
          <a:prstGeom prst="wedgeRoundRectCallout">
            <a:avLst>
              <a:gd name="adj1" fmla="val -55150"/>
              <a:gd name="adj2" fmla="val 3428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b="1" dirty="0"/>
              <a:t>HTTP</a:t>
            </a:r>
            <a:r>
              <a:rPr lang="zh-CN" altLang="en-US" b="1" dirty="0"/>
              <a:t>请求报文</a:t>
            </a:r>
            <a:endParaRPr lang="en-US" altLang="zh-CN" b="1" dirty="0"/>
          </a:p>
          <a:p>
            <a:pPr algn="ctr">
              <a:lnSpc>
                <a:spcPct val="150000"/>
              </a:lnSpc>
            </a:pPr>
            <a:r>
              <a:rPr lang="zh-CN" altLang="en-US" sz="1600" b="1" dirty="0"/>
              <a:t>请求</a:t>
            </a:r>
            <a:r>
              <a:rPr lang="en-US" altLang="zh-CN" sz="1600" b="1" dirty="0"/>
              <a:t>Web</a:t>
            </a:r>
            <a:r>
              <a:rPr lang="zh-CN" altLang="en-US" sz="1600" b="1" dirty="0"/>
              <a:t>服务器执行相应操作</a:t>
            </a:r>
          </a:p>
        </p:txBody>
      </p:sp>
    </p:spTree>
    <p:custDataLst>
      <p:tags r:id="rId1"/>
    </p:custDataLst>
    <p:extLst>
      <p:ext uri="{BB962C8B-B14F-4D97-AF65-F5344CB8AC3E}">
        <p14:creationId xmlns:p14="http://schemas.microsoft.com/office/powerpoint/2010/main" val="3217648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afterEffect">
                                  <p:stCondLst>
                                    <p:cond delay="0"/>
                                  </p:stCondLst>
                                  <p:childTnLst>
                                    <p:animRot by="21600000">
                                      <p:cBhvr>
                                        <p:cTn id="6" dur="1000" fill="hold"/>
                                        <p:tgtEl>
                                          <p:spTgt spid="28"/>
                                        </p:tgtEl>
                                        <p:attrNameLst>
                                          <p:attrName>r</p:attrName>
                                        </p:attrNameLst>
                                      </p:cBhvr>
                                    </p:animRot>
                                  </p:childTnLst>
                                </p:cTn>
                              </p:par>
                            </p:childTnLst>
                          </p:cTn>
                        </p:par>
                        <p:par>
                          <p:cTn id="7" fill="hold">
                            <p:stCondLst>
                              <p:cond delay="1000"/>
                            </p:stCondLst>
                            <p:childTnLst>
                              <p:par>
                                <p:cTn id="8" presetID="12" presetClass="entr" presetSubtype="8" fill="hold" grpId="0" nodeType="afterEffect">
                                  <p:stCondLst>
                                    <p:cond delay="0"/>
                                  </p:stCondLst>
                                  <p:childTnLst>
                                    <p:set>
                                      <p:cBhvr>
                                        <p:cTn id="9" dur="1" fill="hold">
                                          <p:stCondLst>
                                            <p:cond delay="0"/>
                                          </p:stCondLst>
                                        </p:cTn>
                                        <p:tgtEl>
                                          <p:spTgt spid="39"/>
                                        </p:tgtEl>
                                        <p:attrNameLst>
                                          <p:attrName>style.visibility</p:attrName>
                                        </p:attrNameLst>
                                      </p:cBhvr>
                                      <p:to>
                                        <p:strVal val="visible"/>
                                      </p:to>
                                    </p:set>
                                    <p:anim calcmode="lin" valueType="num">
                                      <p:cBhvr additive="base">
                                        <p:cTn id="10" dur="500"/>
                                        <p:tgtEl>
                                          <p:spTgt spid="39"/>
                                        </p:tgtEl>
                                        <p:attrNameLst>
                                          <p:attrName>ppt_x</p:attrName>
                                        </p:attrNameLst>
                                      </p:cBhvr>
                                      <p:tavLst>
                                        <p:tav tm="0">
                                          <p:val>
                                            <p:strVal val="#ppt_x-#ppt_w*1.125000"/>
                                          </p:val>
                                        </p:tav>
                                        <p:tav tm="100000">
                                          <p:val>
                                            <p:strVal val="#ppt_x"/>
                                          </p:val>
                                        </p:tav>
                                      </p:tavLst>
                                    </p:anim>
                                    <p:animEffect transition="in" filter="wipe(right)">
                                      <p:cBhvr>
                                        <p:cTn id="11" dur="500"/>
                                        <p:tgtEl>
                                          <p:spTgt spid="39"/>
                                        </p:tgtEl>
                                      </p:cBhvr>
                                    </p:animEffect>
                                  </p:childTnLst>
                                </p:cTn>
                              </p:par>
                            </p:childTnLst>
                          </p:cTn>
                        </p:par>
                        <p:par>
                          <p:cTn id="12" fill="hold">
                            <p:stCondLst>
                              <p:cond delay="1500"/>
                            </p:stCondLst>
                            <p:childTnLst>
                              <p:par>
                                <p:cTn id="13" presetID="53" presetClass="entr" presetSubtype="16"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ppt_w</p:attrName>
                                        </p:attrNameLst>
                                      </p:cBhvr>
                                      <p:tavLst>
                                        <p:tav tm="0">
                                          <p:val>
                                            <p:fltVal val="0"/>
                                          </p:val>
                                        </p:tav>
                                        <p:tav tm="100000">
                                          <p:val>
                                            <p:strVal val="#ppt_w"/>
                                          </p:val>
                                        </p:tav>
                                      </p:tavLst>
                                    </p:anim>
                                    <p:anim calcmode="lin" valueType="num">
                                      <p:cBhvr>
                                        <p:cTn id="16" dur="500" fill="hold"/>
                                        <p:tgtEl>
                                          <p:spTgt spid="8"/>
                                        </p:tgtEl>
                                        <p:attrNameLst>
                                          <p:attrName>ppt_h</p:attrName>
                                        </p:attrNameLst>
                                      </p:cBhvr>
                                      <p:tavLst>
                                        <p:tav tm="0">
                                          <p:val>
                                            <p:fltVal val="0"/>
                                          </p:val>
                                        </p:tav>
                                        <p:tav tm="100000">
                                          <p:val>
                                            <p:strVal val="#ppt_h"/>
                                          </p:val>
                                        </p:tav>
                                      </p:tavLst>
                                    </p:anim>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28" grpId="0" animBg="1"/>
      <p:bldP spid="8" grpId="0" animBg="1"/>
    </p:bld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a:extLst>
              <a:ext uri="{FF2B5EF4-FFF2-40B4-BE49-F238E27FC236}">
                <a16:creationId xmlns:a16="http://schemas.microsoft.com/office/drawing/2014/main" id="{90CBF94D-4D59-4B9B-AFE2-2DFB17C397B1}"/>
              </a:ext>
            </a:extLst>
          </p:cNvPr>
          <p:cNvSpPr/>
          <p:nvPr/>
        </p:nvSpPr>
        <p:spPr>
          <a:xfrm>
            <a:off x="2402689" y="3073572"/>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8" name="对话气泡: 圆角矩形 7">
            <a:extLst>
              <a:ext uri="{FF2B5EF4-FFF2-40B4-BE49-F238E27FC236}">
                <a16:creationId xmlns:a16="http://schemas.microsoft.com/office/drawing/2014/main" id="{98F4D3C5-F6F5-4215-8CAF-65EAD677BE9C}"/>
              </a:ext>
            </a:extLst>
          </p:cNvPr>
          <p:cNvSpPr/>
          <p:nvPr/>
        </p:nvSpPr>
        <p:spPr>
          <a:xfrm>
            <a:off x="1785215" y="1951173"/>
            <a:ext cx="3026930" cy="853571"/>
          </a:xfrm>
          <a:prstGeom prst="wedgeRoundRectCallout">
            <a:avLst>
              <a:gd name="adj1" fmla="val -21807"/>
              <a:gd name="adj2" fmla="val 74322"/>
              <a:gd name="adj3" fmla="val 16667"/>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b="1" dirty="0"/>
              <a:t>TCP</a:t>
            </a:r>
            <a:r>
              <a:rPr lang="zh-CN" altLang="en-US" b="1" dirty="0"/>
              <a:t>报文段</a:t>
            </a:r>
            <a:endParaRPr lang="en-US" altLang="zh-CN" b="1" dirty="0"/>
          </a:p>
          <a:p>
            <a:pPr algn="ctr">
              <a:lnSpc>
                <a:spcPct val="150000"/>
              </a:lnSpc>
            </a:pPr>
            <a:r>
              <a:rPr lang="zh-CN" altLang="en-US" sz="1600" b="1" dirty="0"/>
              <a:t>区分应用进程，实现可靠传输</a:t>
            </a:r>
          </a:p>
        </p:txBody>
      </p:sp>
      <p:sp>
        <p:nvSpPr>
          <p:cNvPr id="37" name="矩形 36">
            <a:extLst>
              <a:ext uri="{FF2B5EF4-FFF2-40B4-BE49-F238E27FC236}">
                <a16:creationId xmlns:a16="http://schemas.microsoft.com/office/drawing/2014/main" id="{15B713E7-3B94-4691-B47C-5C588AD90704}"/>
              </a:ext>
            </a:extLst>
          </p:cNvPr>
          <p:cNvSpPr/>
          <p:nvPr/>
        </p:nvSpPr>
        <p:spPr>
          <a:xfrm>
            <a:off x="1825721" y="3073572"/>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Tree>
    <p:custDataLst>
      <p:tags r:id="rId1"/>
    </p:custDataLst>
    <p:extLst>
      <p:ext uri="{BB962C8B-B14F-4D97-AF65-F5344CB8AC3E}">
        <p14:creationId xmlns:p14="http://schemas.microsoft.com/office/powerpoint/2010/main" val="40729586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1000" fill="hold"/>
                                        <p:tgtEl>
                                          <p:spTgt spid="25"/>
                                        </p:tgtEl>
                                        <p:attrNameLst>
                                          <p:attrName>r</p:attrName>
                                        </p:attrNameLst>
                                      </p:cBhvr>
                                    </p:animRot>
                                  </p:childTnLst>
                                </p:cTn>
                              </p:par>
                            </p:childTnLst>
                          </p:cTn>
                        </p:par>
                        <p:par>
                          <p:cTn id="7" fill="hold">
                            <p:stCondLst>
                              <p:cond delay="1000"/>
                            </p:stCondLst>
                            <p:childTnLst>
                              <p:par>
                                <p:cTn id="8" presetID="12" presetClass="entr" presetSubtype="8" fill="hold" grpId="0" nodeType="afterEffect">
                                  <p:stCondLst>
                                    <p:cond delay="0"/>
                                  </p:stCondLst>
                                  <p:childTnLst>
                                    <p:set>
                                      <p:cBhvr>
                                        <p:cTn id="9" dur="1" fill="hold">
                                          <p:stCondLst>
                                            <p:cond delay="0"/>
                                          </p:stCondLst>
                                        </p:cTn>
                                        <p:tgtEl>
                                          <p:spTgt spid="38"/>
                                        </p:tgtEl>
                                        <p:attrNameLst>
                                          <p:attrName>style.visibility</p:attrName>
                                        </p:attrNameLst>
                                      </p:cBhvr>
                                      <p:to>
                                        <p:strVal val="visible"/>
                                      </p:to>
                                    </p:set>
                                    <p:anim calcmode="lin" valueType="num">
                                      <p:cBhvr additive="base">
                                        <p:cTn id="10" dur="500"/>
                                        <p:tgtEl>
                                          <p:spTgt spid="38"/>
                                        </p:tgtEl>
                                        <p:attrNameLst>
                                          <p:attrName>ppt_x</p:attrName>
                                        </p:attrNameLst>
                                      </p:cBhvr>
                                      <p:tavLst>
                                        <p:tav tm="0">
                                          <p:val>
                                            <p:strVal val="#ppt_x-#ppt_w*1.125000"/>
                                          </p:val>
                                        </p:tav>
                                        <p:tav tm="100000">
                                          <p:val>
                                            <p:strVal val="#ppt_x"/>
                                          </p:val>
                                        </p:tav>
                                      </p:tavLst>
                                    </p:anim>
                                    <p:animEffect transition="in" filter="wipe(right)">
                                      <p:cBhvr>
                                        <p:cTn id="11" dur="500"/>
                                        <p:tgtEl>
                                          <p:spTgt spid="38"/>
                                        </p:tgtEl>
                                      </p:cBhvr>
                                    </p:animEffect>
                                  </p:childTnLst>
                                </p:cTn>
                              </p:par>
                            </p:childTnLst>
                          </p:cTn>
                        </p:par>
                        <p:par>
                          <p:cTn id="12" fill="hold">
                            <p:stCondLst>
                              <p:cond delay="1500"/>
                            </p:stCondLst>
                            <p:childTnLst>
                              <p:par>
                                <p:cTn id="13" presetID="53" presetClass="entr" presetSubtype="16"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ppt_w</p:attrName>
                                        </p:attrNameLst>
                                      </p:cBhvr>
                                      <p:tavLst>
                                        <p:tav tm="0">
                                          <p:val>
                                            <p:fltVal val="0"/>
                                          </p:val>
                                        </p:tav>
                                        <p:tav tm="100000">
                                          <p:val>
                                            <p:strVal val="#ppt_w"/>
                                          </p:val>
                                        </p:tav>
                                      </p:tavLst>
                                    </p:anim>
                                    <p:anim calcmode="lin" valueType="num">
                                      <p:cBhvr>
                                        <p:cTn id="16" dur="500" fill="hold"/>
                                        <p:tgtEl>
                                          <p:spTgt spid="8"/>
                                        </p:tgtEl>
                                        <p:attrNameLst>
                                          <p:attrName>ppt_h</p:attrName>
                                        </p:attrNameLst>
                                      </p:cBhvr>
                                      <p:tavLst>
                                        <p:tav tm="0">
                                          <p:val>
                                            <p:fltVal val="0"/>
                                          </p:val>
                                        </p:tav>
                                        <p:tav tm="100000">
                                          <p:val>
                                            <p:strVal val="#ppt_h"/>
                                          </p:val>
                                        </p:tav>
                                      </p:tavLst>
                                    </p:anim>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25"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网络、互连网（互联网）与因特网的区别与关系</a:t>
              </a:r>
            </a:p>
          </p:txBody>
        </p:sp>
      </p:grpSp>
      <p:grpSp>
        <p:nvGrpSpPr>
          <p:cNvPr id="25" name="组合 24">
            <a:extLst>
              <a:ext uri="{FF2B5EF4-FFF2-40B4-BE49-F238E27FC236}">
                <a16:creationId xmlns:a16="http://schemas.microsoft.com/office/drawing/2014/main" id="{ECFEAA97-4170-46EB-8CB6-525158EE6745}"/>
              </a:ext>
            </a:extLst>
          </p:cNvPr>
          <p:cNvGrpSpPr/>
          <p:nvPr/>
        </p:nvGrpSpPr>
        <p:grpSpPr>
          <a:xfrm>
            <a:off x="1173064" y="2226469"/>
            <a:ext cx="3623588" cy="2837061"/>
            <a:chOff x="1173064" y="2226469"/>
            <a:chExt cx="3623588" cy="2837061"/>
          </a:xfrm>
        </p:grpSpPr>
        <p:cxnSp>
          <p:nvCxnSpPr>
            <p:cNvPr id="13" name="直接连接符 12">
              <a:extLst>
                <a:ext uri="{FF2B5EF4-FFF2-40B4-BE49-F238E27FC236}">
                  <a16:creationId xmlns:a16="http://schemas.microsoft.com/office/drawing/2014/main" id="{07CDA686-FE4F-497E-A818-E08F0A7A6D49}"/>
                </a:ext>
              </a:extLst>
            </p:cNvPr>
            <p:cNvCxnSpPr>
              <a:cxnSpLocks/>
            </p:cNvCxnSpPr>
            <p:nvPr/>
          </p:nvCxnSpPr>
          <p:spPr>
            <a:xfrm flipV="1">
              <a:off x="1529487" y="2650532"/>
              <a:ext cx="2899810" cy="206543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6BE345C5-2C79-4635-ADC5-78A6676B237A}"/>
                </a:ext>
              </a:extLst>
            </p:cNvPr>
            <p:cNvCxnSpPr/>
            <p:nvPr/>
          </p:nvCxnSpPr>
          <p:spPr>
            <a:xfrm>
              <a:off x="1599586" y="2639683"/>
              <a:ext cx="2998293" cy="20762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图形 4">
              <a:extLst>
                <a:ext uri="{FF2B5EF4-FFF2-40B4-BE49-F238E27FC236}">
                  <a16:creationId xmlns:a16="http://schemas.microsoft.com/office/drawing/2014/main" id="{0FED69C2-0E08-4F60-908A-E6AB1F8A25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4679" y="4368408"/>
              <a:ext cx="529616" cy="695122"/>
            </a:xfrm>
            <a:prstGeom prst="rect">
              <a:avLst/>
            </a:prstGeom>
          </p:spPr>
        </p:pic>
        <p:pic>
          <p:nvPicPr>
            <p:cNvPr id="6" name="图形 5">
              <a:extLst>
                <a:ext uri="{FF2B5EF4-FFF2-40B4-BE49-F238E27FC236}">
                  <a16:creationId xmlns:a16="http://schemas.microsoft.com/office/drawing/2014/main" id="{52235969-EAB7-464C-8ACE-322CF1DC0B1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165825" y="2226469"/>
              <a:ext cx="630827" cy="610144"/>
            </a:xfrm>
            <a:prstGeom prst="rect">
              <a:avLst/>
            </a:prstGeom>
          </p:spPr>
        </p:pic>
        <p:pic>
          <p:nvPicPr>
            <p:cNvPr id="7" name="图形 6">
              <a:extLst>
                <a:ext uri="{FF2B5EF4-FFF2-40B4-BE49-F238E27FC236}">
                  <a16:creationId xmlns:a16="http://schemas.microsoft.com/office/drawing/2014/main" id="{FC22153A-ACF0-426B-BCEF-E55C931934A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73064" y="2318307"/>
              <a:ext cx="853045" cy="518306"/>
            </a:xfrm>
            <a:prstGeom prst="rect">
              <a:avLst/>
            </a:prstGeom>
          </p:spPr>
        </p:pic>
        <p:pic>
          <p:nvPicPr>
            <p:cNvPr id="8" name="图形 7">
              <a:extLst>
                <a:ext uri="{FF2B5EF4-FFF2-40B4-BE49-F238E27FC236}">
                  <a16:creationId xmlns:a16="http://schemas.microsoft.com/office/drawing/2014/main" id="{07445130-482F-4ECD-ADD7-F4620FE64F1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678964" y="3411748"/>
              <a:ext cx="736023" cy="494912"/>
            </a:xfrm>
            <a:prstGeom prst="rect">
              <a:avLst/>
            </a:prstGeom>
          </p:spPr>
        </p:pic>
        <p:pic>
          <p:nvPicPr>
            <p:cNvPr id="10" name="图片 9" descr="图片包含 徽标&#10;&#10;描述已自动生成">
              <a:extLst>
                <a:ext uri="{FF2B5EF4-FFF2-40B4-BE49-F238E27FC236}">
                  <a16:creationId xmlns:a16="http://schemas.microsoft.com/office/drawing/2014/main" id="{481085CE-9E33-447D-85FE-BBB69AD5D5EA}"/>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061942" y="4304055"/>
              <a:ext cx="734710" cy="759475"/>
            </a:xfrm>
            <a:prstGeom prst="rect">
              <a:avLst/>
            </a:prstGeom>
          </p:spPr>
        </p:pic>
      </p:grpSp>
    </p:spTree>
    <p:extLst>
      <p:ext uri="{BB962C8B-B14F-4D97-AF65-F5344CB8AC3E}">
        <p14:creationId xmlns:p14="http://schemas.microsoft.com/office/powerpoint/2010/main" val="2636095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15" presetClass="entr" presetSubtype="0" fill="hold" nodeType="click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p:cTn id="13" dur="1000" fill="hold"/>
                                        <p:tgtEl>
                                          <p:spTgt spid="25"/>
                                        </p:tgtEl>
                                        <p:attrNameLst>
                                          <p:attrName>ppt_w</p:attrName>
                                        </p:attrNameLst>
                                      </p:cBhvr>
                                      <p:tavLst>
                                        <p:tav tm="0">
                                          <p:val>
                                            <p:fltVal val="0"/>
                                          </p:val>
                                        </p:tav>
                                        <p:tav tm="100000">
                                          <p:val>
                                            <p:strVal val="#ppt_w"/>
                                          </p:val>
                                        </p:tav>
                                      </p:tavLst>
                                    </p:anim>
                                    <p:anim calcmode="lin" valueType="num">
                                      <p:cBhvr>
                                        <p:cTn id="14" dur="1000" fill="hold"/>
                                        <p:tgtEl>
                                          <p:spTgt spid="25"/>
                                        </p:tgtEl>
                                        <p:attrNameLst>
                                          <p:attrName>ppt_h</p:attrName>
                                        </p:attrNameLst>
                                      </p:cBhvr>
                                      <p:tavLst>
                                        <p:tav tm="0">
                                          <p:val>
                                            <p:fltVal val="0"/>
                                          </p:val>
                                        </p:tav>
                                        <p:tav tm="100000">
                                          <p:val>
                                            <p:strVal val="#ppt_h"/>
                                          </p:val>
                                        </p:tav>
                                      </p:tavLst>
                                    </p:anim>
                                    <p:anim calcmode="lin" valueType="num">
                                      <p:cBhvr>
                                        <p:cTn id="15" dur="1000" fill="hold"/>
                                        <p:tgtEl>
                                          <p:spTgt spid="25"/>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25"/>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a:extLst>
              <a:ext uri="{FF2B5EF4-FFF2-40B4-BE49-F238E27FC236}">
                <a16:creationId xmlns:a16="http://schemas.microsoft.com/office/drawing/2014/main" id="{9D783093-9AE0-43BC-8D90-97BF2FC8F443}"/>
              </a:ext>
            </a:extLst>
          </p:cNvPr>
          <p:cNvSpPr/>
          <p:nvPr/>
        </p:nvSpPr>
        <p:spPr>
          <a:xfrm>
            <a:off x="2826017" y="3573288"/>
            <a:ext cx="211664" cy="288486"/>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IP</a:t>
            </a:r>
            <a:endParaRPr lang="zh-CN" altLang="en-US" b="1" dirty="0"/>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8" name="对话气泡: 圆角矩形 7">
            <a:extLst>
              <a:ext uri="{FF2B5EF4-FFF2-40B4-BE49-F238E27FC236}">
                <a16:creationId xmlns:a16="http://schemas.microsoft.com/office/drawing/2014/main" id="{98F4D3C5-F6F5-4215-8CAF-65EAD677BE9C}"/>
              </a:ext>
            </a:extLst>
          </p:cNvPr>
          <p:cNvSpPr/>
          <p:nvPr/>
        </p:nvSpPr>
        <p:spPr>
          <a:xfrm>
            <a:off x="2411654" y="2461087"/>
            <a:ext cx="1791703" cy="853571"/>
          </a:xfrm>
          <a:prstGeom prst="wedgeRoundRectCallout">
            <a:avLst>
              <a:gd name="adj1" fmla="val -21807"/>
              <a:gd name="adj2" fmla="val 74322"/>
              <a:gd name="adj3" fmla="val 16667"/>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b="1" dirty="0"/>
              <a:t>IP</a:t>
            </a:r>
            <a:r>
              <a:rPr lang="zh-CN" altLang="en-US" b="1" dirty="0"/>
              <a:t>数据报</a:t>
            </a:r>
            <a:endParaRPr lang="en-US" altLang="zh-CN" b="1" dirty="0"/>
          </a:p>
          <a:p>
            <a:pPr algn="ctr">
              <a:lnSpc>
                <a:spcPct val="150000"/>
              </a:lnSpc>
            </a:pPr>
            <a:r>
              <a:rPr lang="en-US" altLang="zh-CN" sz="1600" b="1" dirty="0"/>
              <a:t>IP</a:t>
            </a:r>
            <a:r>
              <a:rPr lang="zh-CN" altLang="en-US" sz="1600" b="1" dirty="0"/>
              <a:t>寻址和路由</a:t>
            </a:r>
          </a:p>
        </p:txBody>
      </p:sp>
      <p:sp>
        <p:nvSpPr>
          <p:cNvPr id="39" name="矩形 38">
            <a:extLst>
              <a:ext uri="{FF2B5EF4-FFF2-40B4-BE49-F238E27FC236}">
                <a16:creationId xmlns:a16="http://schemas.microsoft.com/office/drawing/2014/main" id="{53FA86ED-CE97-4353-945D-0D35C0054309}"/>
              </a:ext>
            </a:extLst>
          </p:cNvPr>
          <p:cNvSpPr/>
          <p:nvPr/>
        </p:nvSpPr>
        <p:spPr>
          <a:xfrm>
            <a:off x="1825721" y="3573288"/>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40" name="矩形 39">
            <a:extLst>
              <a:ext uri="{FF2B5EF4-FFF2-40B4-BE49-F238E27FC236}">
                <a16:creationId xmlns:a16="http://schemas.microsoft.com/office/drawing/2014/main" id="{37D95E32-78CB-4985-9B3E-34B64F0F7D4F}"/>
              </a:ext>
            </a:extLst>
          </p:cNvPr>
          <p:cNvSpPr/>
          <p:nvPr/>
        </p:nvSpPr>
        <p:spPr>
          <a:xfrm>
            <a:off x="2402689" y="3573288"/>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Tree>
    <p:custDataLst>
      <p:tags r:id="rId1"/>
    </p:custDataLst>
    <p:extLst>
      <p:ext uri="{BB962C8B-B14F-4D97-AF65-F5344CB8AC3E}">
        <p14:creationId xmlns:p14="http://schemas.microsoft.com/office/powerpoint/2010/main" val="321609376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1000" fill="hold"/>
                                        <p:tgtEl>
                                          <p:spTgt spid="26"/>
                                        </p:tgtEl>
                                        <p:attrNameLst>
                                          <p:attrName>r</p:attrName>
                                        </p:attrNameLst>
                                      </p:cBhvr>
                                    </p:animRot>
                                  </p:childTnLst>
                                </p:cTn>
                              </p:par>
                            </p:childTnLst>
                          </p:cTn>
                        </p:par>
                        <p:par>
                          <p:cTn id="7" fill="hold">
                            <p:stCondLst>
                              <p:cond delay="1000"/>
                            </p:stCondLst>
                            <p:childTnLst>
                              <p:par>
                                <p:cTn id="8" presetID="12" presetClass="entr" presetSubtype="8" fill="hold" grpId="0" nodeType="afterEffect">
                                  <p:stCondLst>
                                    <p:cond delay="0"/>
                                  </p:stCondLst>
                                  <p:childTnLst>
                                    <p:set>
                                      <p:cBhvr>
                                        <p:cTn id="9" dur="1" fill="hold">
                                          <p:stCondLst>
                                            <p:cond delay="0"/>
                                          </p:stCondLst>
                                        </p:cTn>
                                        <p:tgtEl>
                                          <p:spTgt spid="41"/>
                                        </p:tgtEl>
                                        <p:attrNameLst>
                                          <p:attrName>style.visibility</p:attrName>
                                        </p:attrNameLst>
                                      </p:cBhvr>
                                      <p:to>
                                        <p:strVal val="visible"/>
                                      </p:to>
                                    </p:set>
                                    <p:anim calcmode="lin" valueType="num">
                                      <p:cBhvr additive="base">
                                        <p:cTn id="10" dur="500"/>
                                        <p:tgtEl>
                                          <p:spTgt spid="41"/>
                                        </p:tgtEl>
                                        <p:attrNameLst>
                                          <p:attrName>ppt_x</p:attrName>
                                        </p:attrNameLst>
                                      </p:cBhvr>
                                      <p:tavLst>
                                        <p:tav tm="0">
                                          <p:val>
                                            <p:strVal val="#ppt_x-#ppt_w*1.125000"/>
                                          </p:val>
                                        </p:tav>
                                        <p:tav tm="100000">
                                          <p:val>
                                            <p:strVal val="#ppt_x"/>
                                          </p:val>
                                        </p:tav>
                                      </p:tavLst>
                                    </p:anim>
                                    <p:animEffect transition="in" filter="wipe(right)">
                                      <p:cBhvr>
                                        <p:cTn id="11" dur="500"/>
                                        <p:tgtEl>
                                          <p:spTgt spid="41"/>
                                        </p:tgtEl>
                                      </p:cBhvr>
                                    </p:animEffect>
                                  </p:childTnLst>
                                </p:cTn>
                              </p:par>
                            </p:childTnLst>
                          </p:cTn>
                        </p:par>
                        <p:par>
                          <p:cTn id="12" fill="hold">
                            <p:stCondLst>
                              <p:cond delay="1500"/>
                            </p:stCondLst>
                            <p:childTnLst>
                              <p:par>
                                <p:cTn id="13" presetID="53" presetClass="entr" presetSubtype="16"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ppt_w</p:attrName>
                                        </p:attrNameLst>
                                      </p:cBhvr>
                                      <p:tavLst>
                                        <p:tav tm="0">
                                          <p:val>
                                            <p:fltVal val="0"/>
                                          </p:val>
                                        </p:tav>
                                        <p:tav tm="100000">
                                          <p:val>
                                            <p:strVal val="#ppt_w"/>
                                          </p:val>
                                        </p:tav>
                                      </p:tavLst>
                                    </p:anim>
                                    <p:anim calcmode="lin" valueType="num">
                                      <p:cBhvr>
                                        <p:cTn id="16" dur="500" fill="hold"/>
                                        <p:tgtEl>
                                          <p:spTgt spid="8"/>
                                        </p:tgtEl>
                                        <p:attrNameLst>
                                          <p:attrName>ppt_h</p:attrName>
                                        </p:attrNameLst>
                                      </p:cBhvr>
                                      <p:tavLst>
                                        <p:tav tm="0">
                                          <p:val>
                                            <p:fltVal val="0"/>
                                          </p:val>
                                        </p:tav>
                                        <p:tav tm="100000">
                                          <p:val>
                                            <p:strVal val="#ppt_h"/>
                                          </p:val>
                                        </p:tav>
                                      </p:tavLst>
                                    </p:anim>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26" grpId="0" animBg="1"/>
      <p:bldP spid="8" grpId="0" animBg="1"/>
    </p:bld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a:extLst>
              <a:ext uri="{FF2B5EF4-FFF2-40B4-BE49-F238E27FC236}">
                <a16:creationId xmlns:a16="http://schemas.microsoft.com/office/drawing/2014/main" id="{EEAFD517-ABA9-47AC-A028-BE0C6E2E7FCD}"/>
              </a:ext>
            </a:extLst>
          </p:cNvPr>
          <p:cNvSpPr/>
          <p:nvPr/>
        </p:nvSpPr>
        <p:spPr>
          <a:xfrm>
            <a:off x="3028716" y="4073004"/>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46" name="矩形 45">
            <a:extLst>
              <a:ext uri="{FF2B5EF4-FFF2-40B4-BE49-F238E27FC236}">
                <a16:creationId xmlns:a16="http://schemas.microsoft.com/office/drawing/2014/main" id="{ED8528A3-895E-4E82-8E34-5ED626745845}"/>
              </a:ext>
            </a:extLst>
          </p:cNvPr>
          <p:cNvSpPr/>
          <p:nvPr/>
        </p:nvSpPr>
        <p:spPr>
          <a:xfrm>
            <a:off x="1402393" y="4073004"/>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8" name="对话气泡: 圆角矩形 7">
            <a:extLst>
              <a:ext uri="{FF2B5EF4-FFF2-40B4-BE49-F238E27FC236}">
                <a16:creationId xmlns:a16="http://schemas.microsoft.com/office/drawing/2014/main" id="{98F4D3C5-F6F5-4215-8CAF-65EAD677BE9C}"/>
              </a:ext>
            </a:extLst>
          </p:cNvPr>
          <p:cNvSpPr/>
          <p:nvPr/>
        </p:nvSpPr>
        <p:spPr>
          <a:xfrm>
            <a:off x="2614353" y="2956272"/>
            <a:ext cx="2222168" cy="853571"/>
          </a:xfrm>
          <a:prstGeom prst="wedgeRoundRectCallout">
            <a:avLst>
              <a:gd name="adj1" fmla="val -21807"/>
              <a:gd name="adj2" fmla="val 74322"/>
              <a:gd name="adj3" fmla="val 16667"/>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b="1" dirty="0"/>
              <a:t>以太网帧</a:t>
            </a:r>
            <a:endParaRPr lang="en-US" altLang="zh-CN" b="1" dirty="0"/>
          </a:p>
          <a:p>
            <a:pPr algn="ctr">
              <a:lnSpc>
                <a:spcPct val="150000"/>
              </a:lnSpc>
            </a:pPr>
            <a:r>
              <a:rPr lang="en-US" altLang="zh-CN" sz="1600" b="1" dirty="0"/>
              <a:t>MAC</a:t>
            </a:r>
            <a:r>
              <a:rPr lang="zh-CN" altLang="en-US" sz="1600" b="1" dirty="0"/>
              <a:t>寻址和帧校验</a:t>
            </a:r>
          </a:p>
        </p:txBody>
      </p:sp>
      <p:sp>
        <p:nvSpPr>
          <p:cNvPr id="42" name="矩形 41">
            <a:extLst>
              <a:ext uri="{FF2B5EF4-FFF2-40B4-BE49-F238E27FC236}">
                <a16:creationId xmlns:a16="http://schemas.microsoft.com/office/drawing/2014/main" id="{18D6B235-D7C2-4327-8000-7F5BC9BFCB38}"/>
              </a:ext>
            </a:extLst>
          </p:cNvPr>
          <p:cNvSpPr/>
          <p:nvPr/>
        </p:nvSpPr>
        <p:spPr>
          <a:xfrm>
            <a:off x="1825721" y="4073004"/>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44" name="矩形 43">
            <a:extLst>
              <a:ext uri="{FF2B5EF4-FFF2-40B4-BE49-F238E27FC236}">
                <a16:creationId xmlns:a16="http://schemas.microsoft.com/office/drawing/2014/main" id="{05DF10C8-2D27-4718-88B3-50E370481F75}"/>
              </a:ext>
            </a:extLst>
          </p:cNvPr>
          <p:cNvSpPr/>
          <p:nvPr/>
        </p:nvSpPr>
        <p:spPr>
          <a:xfrm>
            <a:off x="2402689" y="4073004"/>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
        <p:nvSpPr>
          <p:cNvPr id="45" name="矩形 44">
            <a:extLst>
              <a:ext uri="{FF2B5EF4-FFF2-40B4-BE49-F238E27FC236}">
                <a16:creationId xmlns:a16="http://schemas.microsoft.com/office/drawing/2014/main" id="{BE3CF576-184C-441B-9FC0-28A3A9A4F71B}"/>
              </a:ext>
            </a:extLst>
          </p:cNvPr>
          <p:cNvSpPr/>
          <p:nvPr/>
        </p:nvSpPr>
        <p:spPr>
          <a:xfrm>
            <a:off x="2826017" y="4073004"/>
            <a:ext cx="211664" cy="288486"/>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IP</a:t>
            </a:r>
            <a:endParaRPr lang="zh-CN" altLang="en-US" b="1" dirty="0"/>
          </a:p>
        </p:txBody>
      </p:sp>
    </p:spTree>
    <p:custDataLst>
      <p:tags r:id="rId1"/>
    </p:custDataLst>
    <p:extLst>
      <p:ext uri="{BB962C8B-B14F-4D97-AF65-F5344CB8AC3E}">
        <p14:creationId xmlns:p14="http://schemas.microsoft.com/office/powerpoint/2010/main" val="17201284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1000" fill="hold"/>
                                        <p:tgtEl>
                                          <p:spTgt spid="27"/>
                                        </p:tgtEl>
                                        <p:attrNameLst>
                                          <p:attrName>r</p:attrName>
                                        </p:attrNameLst>
                                      </p:cBhvr>
                                    </p:animRot>
                                  </p:childTnLst>
                                </p:cTn>
                              </p:par>
                            </p:childTnLst>
                          </p:cTn>
                        </p:par>
                        <p:par>
                          <p:cTn id="7" fill="hold">
                            <p:stCondLst>
                              <p:cond delay="1000"/>
                            </p:stCondLst>
                            <p:childTnLst>
                              <p:par>
                                <p:cTn id="8" presetID="12" presetClass="entr" presetSubtype="8" fill="hold" grpId="0" nodeType="afterEffect">
                                  <p:stCondLst>
                                    <p:cond delay="0"/>
                                  </p:stCondLst>
                                  <p:childTnLst>
                                    <p:set>
                                      <p:cBhvr>
                                        <p:cTn id="9" dur="1" fill="hold">
                                          <p:stCondLst>
                                            <p:cond delay="0"/>
                                          </p:stCondLst>
                                        </p:cTn>
                                        <p:tgtEl>
                                          <p:spTgt spid="46"/>
                                        </p:tgtEl>
                                        <p:attrNameLst>
                                          <p:attrName>style.visibility</p:attrName>
                                        </p:attrNameLst>
                                      </p:cBhvr>
                                      <p:to>
                                        <p:strVal val="visible"/>
                                      </p:to>
                                    </p:set>
                                    <p:anim calcmode="lin" valueType="num">
                                      <p:cBhvr additive="base">
                                        <p:cTn id="10" dur="500"/>
                                        <p:tgtEl>
                                          <p:spTgt spid="46"/>
                                        </p:tgtEl>
                                        <p:attrNameLst>
                                          <p:attrName>ppt_x</p:attrName>
                                        </p:attrNameLst>
                                      </p:cBhvr>
                                      <p:tavLst>
                                        <p:tav tm="0">
                                          <p:val>
                                            <p:strVal val="#ppt_x-#ppt_w*1.125000"/>
                                          </p:val>
                                        </p:tav>
                                        <p:tav tm="100000">
                                          <p:val>
                                            <p:strVal val="#ppt_x"/>
                                          </p:val>
                                        </p:tav>
                                      </p:tavLst>
                                    </p:anim>
                                    <p:animEffect transition="in" filter="wipe(right)">
                                      <p:cBhvr>
                                        <p:cTn id="11" dur="500"/>
                                        <p:tgtEl>
                                          <p:spTgt spid="46"/>
                                        </p:tgtEl>
                                      </p:cBhvr>
                                    </p:animEffect>
                                  </p:childTnLst>
                                </p:cTn>
                              </p:par>
                              <p:par>
                                <p:cTn id="12" presetID="12" presetClass="entr" presetSubtype="8" fill="hold" grpId="0" nodeType="withEffect">
                                  <p:stCondLst>
                                    <p:cond delay="0"/>
                                  </p:stCondLst>
                                  <p:childTnLst>
                                    <p:set>
                                      <p:cBhvr>
                                        <p:cTn id="13" dur="1" fill="hold">
                                          <p:stCondLst>
                                            <p:cond delay="0"/>
                                          </p:stCondLst>
                                        </p:cTn>
                                        <p:tgtEl>
                                          <p:spTgt spid="43"/>
                                        </p:tgtEl>
                                        <p:attrNameLst>
                                          <p:attrName>style.visibility</p:attrName>
                                        </p:attrNameLst>
                                      </p:cBhvr>
                                      <p:to>
                                        <p:strVal val="visible"/>
                                      </p:to>
                                    </p:set>
                                    <p:anim calcmode="lin" valueType="num">
                                      <p:cBhvr additive="base">
                                        <p:cTn id="14" dur="100"/>
                                        <p:tgtEl>
                                          <p:spTgt spid="43"/>
                                        </p:tgtEl>
                                        <p:attrNameLst>
                                          <p:attrName>ppt_x</p:attrName>
                                        </p:attrNameLst>
                                      </p:cBhvr>
                                      <p:tavLst>
                                        <p:tav tm="0">
                                          <p:val>
                                            <p:strVal val="#ppt_x-#ppt_w*1.125000"/>
                                          </p:val>
                                        </p:tav>
                                        <p:tav tm="100000">
                                          <p:val>
                                            <p:strVal val="#ppt_x"/>
                                          </p:val>
                                        </p:tav>
                                      </p:tavLst>
                                    </p:anim>
                                    <p:animEffect transition="in" filter="wipe(right)">
                                      <p:cBhvr>
                                        <p:cTn id="15" dur="100"/>
                                        <p:tgtEl>
                                          <p:spTgt spid="43"/>
                                        </p:tgtEl>
                                      </p:cBhvr>
                                    </p:animEffect>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6" grpId="0" animBg="1"/>
      <p:bldP spid="27" grpId="0" animBg="1"/>
      <p:bldP spid="8" grpId="0" animBg="1"/>
    </p:bld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50">
            <a:extLst>
              <a:ext uri="{FF2B5EF4-FFF2-40B4-BE49-F238E27FC236}">
                <a16:creationId xmlns:a16="http://schemas.microsoft.com/office/drawing/2014/main" id="{58755722-6B05-414C-AA46-217D7AEEE401}"/>
              </a:ext>
            </a:extLst>
          </p:cNvPr>
          <p:cNvSpPr/>
          <p:nvPr/>
        </p:nvSpPr>
        <p:spPr>
          <a:xfrm>
            <a:off x="3452044" y="4572720"/>
            <a:ext cx="661421" cy="288486"/>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600" b="1" dirty="0"/>
              <a:t>前导码</a:t>
            </a:r>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8" name="对话气泡: 圆角矩形 7">
            <a:extLst>
              <a:ext uri="{FF2B5EF4-FFF2-40B4-BE49-F238E27FC236}">
                <a16:creationId xmlns:a16="http://schemas.microsoft.com/office/drawing/2014/main" id="{98F4D3C5-F6F5-4215-8CAF-65EAD677BE9C}"/>
              </a:ext>
            </a:extLst>
          </p:cNvPr>
          <p:cNvSpPr/>
          <p:nvPr/>
        </p:nvSpPr>
        <p:spPr>
          <a:xfrm>
            <a:off x="1714933" y="3416672"/>
            <a:ext cx="2222168" cy="853571"/>
          </a:xfrm>
          <a:prstGeom prst="wedgeRoundRectCallout">
            <a:avLst>
              <a:gd name="adj1" fmla="val -21807"/>
              <a:gd name="adj2" fmla="val 74322"/>
              <a:gd name="adj3" fmla="val 16667"/>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b="1" dirty="0"/>
              <a:t>比特流</a:t>
            </a:r>
            <a:endParaRPr lang="en-US" altLang="zh-CN" b="1" dirty="0"/>
          </a:p>
          <a:p>
            <a:pPr algn="ctr">
              <a:lnSpc>
                <a:spcPct val="150000"/>
              </a:lnSpc>
            </a:pPr>
            <a:r>
              <a:rPr lang="zh-CN" altLang="en-US" sz="1600" b="1" dirty="0"/>
              <a:t>转换成电信号</a:t>
            </a:r>
          </a:p>
        </p:txBody>
      </p:sp>
      <p:sp>
        <p:nvSpPr>
          <p:cNvPr id="41" name="矩形 40">
            <a:extLst>
              <a:ext uri="{FF2B5EF4-FFF2-40B4-BE49-F238E27FC236}">
                <a16:creationId xmlns:a16="http://schemas.microsoft.com/office/drawing/2014/main" id="{2F1EE688-456A-4635-BEDE-FA498FAFA81A}"/>
              </a:ext>
            </a:extLst>
          </p:cNvPr>
          <p:cNvSpPr/>
          <p:nvPr/>
        </p:nvSpPr>
        <p:spPr>
          <a:xfrm>
            <a:off x="1825721" y="4572720"/>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47" name="矩形 46">
            <a:extLst>
              <a:ext uri="{FF2B5EF4-FFF2-40B4-BE49-F238E27FC236}">
                <a16:creationId xmlns:a16="http://schemas.microsoft.com/office/drawing/2014/main" id="{F689376D-90F7-4552-A1B2-3B3B49542D9B}"/>
              </a:ext>
            </a:extLst>
          </p:cNvPr>
          <p:cNvSpPr/>
          <p:nvPr/>
        </p:nvSpPr>
        <p:spPr>
          <a:xfrm>
            <a:off x="3028716" y="4572720"/>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48" name="矩形 47">
            <a:extLst>
              <a:ext uri="{FF2B5EF4-FFF2-40B4-BE49-F238E27FC236}">
                <a16:creationId xmlns:a16="http://schemas.microsoft.com/office/drawing/2014/main" id="{F3F0954C-DEFE-405D-8814-FB48AA434461}"/>
              </a:ext>
            </a:extLst>
          </p:cNvPr>
          <p:cNvSpPr/>
          <p:nvPr/>
        </p:nvSpPr>
        <p:spPr>
          <a:xfrm>
            <a:off x="2402689" y="4572720"/>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
        <p:nvSpPr>
          <p:cNvPr id="49" name="矩形 48">
            <a:extLst>
              <a:ext uri="{FF2B5EF4-FFF2-40B4-BE49-F238E27FC236}">
                <a16:creationId xmlns:a16="http://schemas.microsoft.com/office/drawing/2014/main" id="{25C8933E-B8C3-4084-9551-6A8908C1913B}"/>
              </a:ext>
            </a:extLst>
          </p:cNvPr>
          <p:cNvSpPr/>
          <p:nvPr/>
        </p:nvSpPr>
        <p:spPr>
          <a:xfrm>
            <a:off x="2826017" y="4572720"/>
            <a:ext cx="211664" cy="288486"/>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IP</a:t>
            </a:r>
            <a:endParaRPr lang="zh-CN" altLang="en-US" b="1" dirty="0"/>
          </a:p>
        </p:txBody>
      </p:sp>
      <p:sp>
        <p:nvSpPr>
          <p:cNvPr id="50" name="矩形 49">
            <a:extLst>
              <a:ext uri="{FF2B5EF4-FFF2-40B4-BE49-F238E27FC236}">
                <a16:creationId xmlns:a16="http://schemas.microsoft.com/office/drawing/2014/main" id="{FAAE5BBE-802F-4815-ADED-C54BE6AF5211}"/>
              </a:ext>
            </a:extLst>
          </p:cNvPr>
          <p:cNvSpPr/>
          <p:nvPr/>
        </p:nvSpPr>
        <p:spPr>
          <a:xfrm>
            <a:off x="1402393" y="4572720"/>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52" name="矩形 51">
            <a:extLst>
              <a:ext uri="{FF2B5EF4-FFF2-40B4-BE49-F238E27FC236}">
                <a16:creationId xmlns:a16="http://schemas.microsoft.com/office/drawing/2014/main" id="{F27C3802-467E-424A-8142-6209A410096E}"/>
              </a:ext>
            </a:extLst>
          </p:cNvPr>
          <p:cNvSpPr/>
          <p:nvPr/>
        </p:nvSpPr>
        <p:spPr>
          <a:xfrm>
            <a:off x="1402393" y="4572720"/>
            <a:ext cx="2049651" cy="288486"/>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011010110…01100100</a:t>
            </a:r>
            <a:endParaRPr lang="zh-CN" altLang="en-US" b="1" dirty="0"/>
          </a:p>
        </p:txBody>
      </p:sp>
    </p:spTree>
    <p:custDataLst>
      <p:tags r:id="rId1"/>
    </p:custDataLst>
    <p:extLst>
      <p:ext uri="{BB962C8B-B14F-4D97-AF65-F5344CB8AC3E}">
        <p14:creationId xmlns:p14="http://schemas.microsoft.com/office/powerpoint/2010/main" val="12736943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1000" fill="hold"/>
                                        <p:tgtEl>
                                          <p:spTgt spid="24"/>
                                        </p:tgtEl>
                                        <p:attrNameLst>
                                          <p:attrName>r</p:attrName>
                                        </p:attrNameLst>
                                      </p:cBhvr>
                                    </p:animRot>
                                  </p:childTnLst>
                                </p:cTn>
                              </p:par>
                            </p:childTnLst>
                          </p:cTn>
                        </p:par>
                        <p:par>
                          <p:cTn id="7" fill="hold">
                            <p:stCondLst>
                              <p:cond delay="1000"/>
                            </p:stCondLst>
                            <p:childTnLst>
                              <p:par>
                                <p:cTn id="8" presetID="9" presetClass="entr" presetSubtype="0" fill="hold" grpId="0" nodeType="afterEffect">
                                  <p:stCondLst>
                                    <p:cond delay="0"/>
                                  </p:stCondLst>
                                  <p:childTnLst>
                                    <p:set>
                                      <p:cBhvr>
                                        <p:cTn id="9" dur="1" fill="hold">
                                          <p:stCondLst>
                                            <p:cond delay="0"/>
                                          </p:stCondLst>
                                        </p:cTn>
                                        <p:tgtEl>
                                          <p:spTgt spid="52"/>
                                        </p:tgtEl>
                                        <p:attrNameLst>
                                          <p:attrName>style.visibility</p:attrName>
                                        </p:attrNameLst>
                                      </p:cBhvr>
                                      <p:to>
                                        <p:strVal val="visible"/>
                                      </p:to>
                                    </p:set>
                                    <p:animEffect transition="in" filter="dissolve">
                                      <p:cBhvr>
                                        <p:cTn id="10" dur="500"/>
                                        <p:tgtEl>
                                          <p:spTgt spid="52"/>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2" presetClass="entr" presetSubtype="8" fill="hold" grpId="0" nodeType="clickEffect">
                                  <p:stCondLst>
                                    <p:cond delay="0"/>
                                  </p:stCondLst>
                                  <p:childTnLst>
                                    <p:set>
                                      <p:cBhvr>
                                        <p:cTn id="19" dur="1" fill="hold">
                                          <p:stCondLst>
                                            <p:cond delay="0"/>
                                          </p:stCondLst>
                                        </p:cTn>
                                        <p:tgtEl>
                                          <p:spTgt spid="51"/>
                                        </p:tgtEl>
                                        <p:attrNameLst>
                                          <p:attrName>style.visibility</p:attrName>
                                        </p:attrNameLst>
                                      </p:cBhvr>
                                      <p:to>
                                        <p:strVal val="visible"/>
                                      </p:to>
                                    </p:set>
                                    <p:anim calcmode="lin" valueType="num">
                                      <p:cBhvr additive="base">
                                        <p:cTn id="20" dur="500"/>
                                        <p:tgtEl>
                                          <p:spTgt spid="51"/>
                                        </p:tgtEl>
                                        <p:attrNameLst>
                                          <p:attrName>ppt_x</p:attrName>
                                        </p:attrNameLst>
                                      </p:cBhvr>
                                      <p:tavLst>
                                        <p:tav tm="0">
                                          <p:val>
                                            <p:strVal val="#ppt_x-#ppt_w*1.125000"/>
                                          </p:val>
                                        </p:tav>
                                        <p:tav tm="100000">
                                          <p:val>
                                            <p:strVal val="#ppt_x"/>
                                          </p:val>
                                        </p:tav>
                                      </p:tavLst>
                                    </p:anim>
                                    <p:animEffect transition="in" filter="wipe(right)">
                                      <p:cBhvr>
                                        <p:cTn id="21"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24" grpId="0" animBg="1"/>
      <p:bldP spid="8" grpId="0" animBg="1"/>
      <p:bldP spid="52" grpId="0" animBg="1"/>
    </p:bld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图片包含 正方形&#10;&#10;描述已自动生成">
            <a:extLst>
              <a:ext uri="{FF2B5EF4-FFF2-40B4-BE49-F238E27FC236}">
                <a16:creationId xmlns:a16="http://schemas.microsoft.com/office/drawing/2014/main" id="{921C2E37-BBAE-4BCE-9D1B-8F54CDE7DA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1240" y="5334887"/>
            <a:ext cx="1827476" cy="347520"/>
          </a:xfrm>
          <a:prstGeom prst="rect">
            <a:avLst/>
          </a:prstGeom>
        </p:spPr>
      </p:pic>
      <p:sp>
        <p:nvSpPr>
          <p:cNvPr id="5" name="矩形 4">
            <a:extLst>
              <a:ext uri="{FF2B5EF4-FFF2-40B4-BE49-F238E27FC236}">
                <a16:creationId xmlns:a16="http://schemas.microsoft.com/office/drawing/2014/main" id="{EE4B50FB-05C6-4087-9EDF-531542F8557D}"/>
              </a:ext>
            </a:extLst>
          </p:cNvPr>
          <p:cNvSpPr/>
          <p:nvPr/>
        </p:nvSpPr>
        <p:spPr>
          <a:xfrm>
            <a:off x="5713749" y="5050441"/>
            <a:ext cx="1864198" cy="6377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5"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Tree>
    <p:custDataLst>
      <p:tags r:id="rId1"/>
    </p:custDataLst>
    <p:extLst>
      <p:ext uri="{BB962C8B-B14F-4D97-AF65-F5344CB8AC3E}">
        <p14:creationId xmlns:p14="http://schemas.microsoft.com/office/powerpoint/2010/main" val="4264929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ppt_x</p:attrName>
                                        </p:attrNameLst>
                                      </p:cBhvr>
                                      <p:tavLst>
                                        <p:tav tm="0">
                                          <p:val>
                                            <p:strVal val="#ppt_x-#ppt_w*1.125000"/>
                                          </p:val>
                                        </p:tav>
                                        <p:tav tm="100000">
                                          <p:val>
                                            <p:strVal val="#ppt_x"/>
                                          </p:val>
                                        </p:tav>
                                      </p:tavLst>
                                    </p:anim>
                                    <p:animEffect transition="in" filter="wipe(right)">
                                      <p:cBhvr>
                                        <p:cTn id="8" dur="500"/>
                                        <p:tgtEl>
                                          <p:spTgt spid="11"/>
                                        </p:tgtEl>
                                      </p:cBhvr>
                                    </p:animEffect>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nodeType="clickEffect">
                                  <p:stCondLst>
                                    <p:cond delay="0"/>
                                  </p:stCondLst>
                                  <p:childTnLst>
                                    <p:animMotion origin="layout" path="M 2.5E-6 -7.40741E-7 L 0.3707 -7.40741E-7 " pathEditMode="relative" rAng="0" ptsTypes="AA">
                                      <p:cBhvr>
                                        <p:cTn id="12" dur="2000" fill="hold"/>
                                        <p:tgtEl>
                                          <p:spTgt spid="11"/>
                                        </p:tgtEl>
                                        <p:attrNameLst>
                                          <p:attrName>ppt_x</p:attrName>
                                          <p:attrName>ppt_y</p:attrName>
                                        </p:attrNameLst>
                                      </p:cBhvr>
                                      <p:rCtr x="1852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CF83C9A8-B811-4BAF-B974-4C1FF6FE247A}"/>
              </a:ext>
            </a:extLst>
          </p:cNvPr>
          <p:cNvGrpSpPr/>
          <p:nvPr/>
        </p:nvGrpSpPr>
        <p:grpSpPr>
          <a:xfrm>
            <a:off x="2377457" y="4550049"/>
            <a:ext cx="2698968" cy="288486"/>
            <a:chOff x="2377457" y="4550049"/>
            <a:chExt cx="2698968" cy="288486"/>
          </a:xfrm>
        </p:grpSpPr>
        <p:sp>
          <p:nvSpPr>
            <p:cNvPr id="37" name="矩形 36">
              <a:extLst>
                <a:ext uri="{FF2B5EF4-FFF2-40B4-BE49-F238E27FC236}">
                  <a16:creationId xmlns:a16="http://schemas.microsoft.com/office/drawing/2014/main" id="{AC375AEB-F2DB-407F-A9CC-E448A67B4216}"/>
                </a:ext>
              </a:extLst>
            </p:cNvPr>
            <p:cNvSpPr/>
            <p:nvPr/>
          </p:nvSpPr>
          <p:spPr>
            <a:xfrm>
              <a:off x="2377457" y="4550049"/>
              <a:ext cx="661421" cy="288486"/>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600" b="1" dirty="0"/>
                <a:t>前导码</a:t>
              </a:r>
            </a:p>
          </p:txBody>
        </p:sp>
        <p:sp>
          <p:nvSpPr>
            <p:cNvPr id="38" name="矩形 37">
              <a:extLst>
                <a:ext uri="{FF2B5EF4-FFF2-40B4-BE49-F238E27FC236}">
                  <a16:creationId xmlns:a16="http://schemas.microsoft.com/office/drawing/2014/main" id="{69F8F4FB-1B33-47B2-9F02-FDDBF469EEE2}"/>
                </a:ext>
              </a:extLst>
            </p:cNvPr>
            <p:cNvSpPr/>
            <p:nvPr/>
          </p:nvSpPr>
          <p:spPr>
            <a:xfrm>
              <a:off x="3026774" y="4550049"/>
              <a:ext cx="2049651" cy="288486"/>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011010110…01100100</a:t>
              </a:r>
              <a:endParaRPr lang="zh-CN" altLang="en-US" b="1" dirty="0"/>
            </a:p>
          </p:txBody>
        </p:sp>
      </p:grpSp>
      <p:sp>
        <p:nvSpPr>
          <p:cNvPr id="5" name="矩形 4">
            <a:extLst>
              <a:ext uri="{FF2B5EF4-FFF2-40B4-BE49-F238E27FC236}">
                <a16:creationId xmlns:a16="http://schemas.microsoft.com/office/drawing/2014/main" id="{EE4B50FB-05C6-4087-9EDF-531542F8557D}"/>
              </a:ext>
            </a:extLst>
          </p:cNvPr>
          <p:cNvSpPr/>
          <p:nvPr/>
        </p:nvSpPr>
        <p:spPr>
          <a:xfrm>
            <a:off x="5713749" y="5050441"/>
            <a:ext cx="1864198" cy="6377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Tree>
    <p:custDataLst>
      <p:tags r:id="rId1"/>
    </p:custDataLst>
    <p:extLst>
      <p:ext uri="{BB962C8B-B14F-4D97-AF65-F5344CB8AC3E}">
        <p14:creationId xmlns:p14="http://schemas.microsoft.com/office/powerpoint/2010/main" val="540980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left)">
                                      <p:cBhvr>
                                        <p:cTn id="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a:extLst>
              <a:ext uri="{FF2B5EF4-FFF2-40B4-BE49-F238E27FC236}">
                <a16:creationId xmlns:a16="http://schemas.microsoft.com/office/drawing/2014/main" id="{AC375AEB-F2DB-407F-A9CC-E448A67B4216}"/>
              </a:ext>
            </a:extLst>
          </p:cNvPr>
          <p:cNvSpPr/>
          <p:nvPr/>
        </p:nvSpPr>
        <p:spPr>
          <a:xfrm>
            <a:off x="2377457" y="4550049"/>
            <a:ext cx="661421" cy="288486"/>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600" b="1" dirty="0"/>
              <a:t>前导码</a:t>
            </a:r>
          </a:p>
        </p:txBody>
      </p:sp>
      <p:sp>
        <p:nvSpPr>
          <p:cNvPr id="38" name="矩形 37">
            <a:extLst>
              <a:ext uri="{FF2B5EF4-FFF2-40B4-BE49-F238E27FC236}">
                <a16:creationId xmlns:a16="http://schemas.microsoft.com/office/drawing/2014/main" id="{69F8F4FB-1B33-47B2-9F02-FDDBF469EEE2}"/>
              </a:ext>
            </a:extLst>
          </p:cNvPr>
          <p:cNvSpPr/>
          <p:nvPr/>
        </p:nvSpPr>
        <p:spPr>
          <a:xfrm>
            <a:off x="3026774" y="4550049"/>
            <a:ext cx="2049651" cy="288486"/>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011010110…01100100</a:t>
            </a:r>
            <a:endParaRPr lang="zh-CN" altLang="en-US" b="1" dirty="0"/>
          </a:p>
        </p:txBody>
      </p:sp>
      <p:sp>
        <p:nvSpPr>
          <p:cNvPr id="5" name="矩形 4">
            <a:extLst>
              <a:ext uri="{FF2B5EF4-FFF2-40B4-BE49-F238E27FC236}">
                <a16:creationId xmlns:a16="http://schemas.microsoft.com/office/drawing/2014/main" id="{EE4B50FB-05C6-4087-9EDF-531542F8557D}"/>
              </a:ext>
            </a:extLst>
          </p:cNvPr>
          <p:cNvSpPr/>
          <p:nvPr/>
        </p:nvSpPr>
        <p:spPr>
          <a:xfrm>
            <a:off x="5713749" y="5050441"/>
            <a:ext cx="1864198" cy="6377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Tree>
    <p:custDataLst>
      <p:tags r:id="rId1"/>
    </p:custDataLst>
    <p:extLst>
      <p:ext uri="{BB962C8B-B14F-4D97-AF65-F5344CB8AC3E}">
        <p14:creationId xmlns:p14="http://schemas.microsoft.com/office/powerpoint/2010/main" val="18813377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afterEffect">
                                  <p:stCondLst>
                                    <p:cond delay="0"/>
                                  </p:stCondLst>
                                  <p:childTnLst>
                                    <p:animRot by="21600000">
                                      <p:cBhvr>
                                        <p:cTn id="6" dur="1000" fill="hold"/>
                                        <p:tgtEl>
                                          <p:spTgt spid="30"/>
                                        </p:tgtEl>
                                        <p:attrNameLst>
                                          <p:attrName>r</p:attrName>
                                        </p:attrNameLst>
                                      </p:cBhvr>
                                    </p:animRot>
                                  </p:childTnLst>
                                </p:cTn>
                              </p:par>
                            </p:childTnLst>
                          </p:cTn>
                        </p:par>
                        <p:par>
                          <p:cTn id="7" fill="hold">
                            <p:stCondLst>
                              <p:cond delay="1000"/>
                            </p:stCondLst>
                            <p:childTnLst>
                              <p:par>
                                <p:cTn id="8" presetID="37" presetClass="exit" presetSubtype="0" fill="hold" grpId="0" nodeType="afterEffect">
                                  <p:stCondLst>
                                    <p:cond delay="0"/>
                                  </p:stCondLst>
                                  <p:childTnLst>
                                    <p:animEffect transition="out" filter="fade">
                                      <p:cBhvr>
                                        <p:cTn id="9" dur="1000"/>
                                        <p:tgtEl>
                                          <p:spTgt spid="37"/>
                                        </p:tgtEl>
                                      </p:cBhvr>
                                    </p:animEffect>
                                    <p:anim calcmode="lin" valueType="num">
                                      <p:cBhvr>
                                        <p:cTn id="10" dur="1000"/>
                                        <p:tgtEl>
                                          <p:spTgt spid="37"/>
                                        </p:tgtEl>
                                        <p:attrNameLst>
                                          <p:attrName>ppt_x</p:attrName>
                                        </p:attrNameLst>
                                      </p:cBhvr>
                                      <p:tavLst>
                                        <p:tav tm="0">
                                          <p:val>
                                            <p:strVal val="ppt_x"/>
                                          </p:val>
                                        </p:tav>
                                        <p:tav tm="100000">
                                          <p:val>
                                            <p:strVal val="ppt_x"/>
                                          </p:val>
                                        </p:tav>
                                      </p:tavLst>
                                    </p:anim>
                                    <p:anim calcmode="lin" valueType="num">
                                      <p:cBhvr>
                                        <p:cTn id="11" dur="100" decel="100000"/>
                                        <p:tgtEl>
                                          <p:spTgt spid="37"/>
                                        </p:tgtEl>
                                        <p:attrNameLst>
                                          <p:attrName>ppt_y</p:attrName>
                                        </p:attrNameLst>
                                      </p:cBhvr>
                                      <p:tavLst>
                                        <p:tav tm="0">
                                          <p:val>
                                            <p:strVal val="ppt_y"/>
                                          </p:val>
                                        </p:tav>
                                        <p:tav tm="100000">
                                          <p:val>
                                            <p:strVal val="ppt_y-.03"/>
                                          </p:val>
                                        </p:tav>
                                      </p:tavLst>
                                    </p:anim>
                                    <p:anim calcmode="lin" valueType="num">
                                      <p:cBhvr>
                                        <p:cTn id="12" dur="900" accel="100000">
                                          <p:stCondLst>
                                            <p:cond delay="100"/>
                                          </p:stCondLst>
                                        </p:cTn>
                                        <p:tgtEl>
                                          <p:spTgt spid="37"/>
                                        </p:tgtEl>
                                        <p:attrNameLst>
                                          <p:attrName>ppt_y</p:attrName>
                                        </p:attrNameLst>
                                      </p:cBhvr>
                                      <p:tavLst>
                                        <p:tav tm="0">
                                          <p:val>
                                            <p:strVal val="ppt_y"/>
                                          </p:val>
                                        </p:tav>
                                        <p:tav tm="100000">
                                          <p:val>
                                            <p:strVal val="ppt_y+1"/>
                                          </p:val>
                                        </p:tav>
                                      </p:tavLst>
                                    </p:anim>
                                    <p:set>
                                      <p:cBhvr>
                                        <p:cTn id="13" dur="1" fill="hold">
                                          <p:stCondLst>
                                            <p:cond delay="999"/>
                                          </p:stCondLst>
                                        </p:cTn>
                                        <p:tgtEl>
                                          <p:spTgt spid="3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0" grpId="0" animBg="1"/>
    </p:bld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EE4B50FB-05C6-4087-9EDF-531542F8557D}"/>
              </a:ext>
            </a:extLst>
          </p:cNvPr>
          <p:cNvSpPr/>
          <p:nvPr/>
        </p:nvSpPr>
        <p:spPr>
          <a:xfrm>
            <a:off x="5713749" y="5050441"/>
            <a:ext cx="1864198" cy="6377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39" name="矩形 38">
            <a:extLst>
              <a:ext uri="{FF2B5EF4-FFF2-40B4-BE49-F238E27FC236}">
                <a16:creationId xmlns:a16="http://schemas.microsoft.com/office/drawing/2014/main" id="{97E618E1-0929-4A0E-8C38-5965BF952748}"/>
              </a:ext>
            </a:extLst>
          </p:cNvPr>
          <p:cNvSpPr/>
          <p:nvPr/>
        </p:nvSpPr>
        <p:spPr>
          <a:xfrm>
            <a:off x="4644131" y="4056334"/>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40" name="矩形 39">
            <a:extLst>
              <a:ext uri="{FF2B5EF4-FFF2-40B4-BE49-F238E27FC236}">
                <a16:creationId xmlns:a16="http://schemas.microsoft.com/office/drawing/2014/main" id="{089294B2-3360-4907-9FBD-CB542D5EDF3F}"/>
              </a:ext>
            </a:extLst>
          </p:cNvPr>
          <p:cNvSpPr/>
          <p:nvPr/>
        </p:nvSpPr>
        <p:spPr>
          <a:xfrm>
            <a:off x="3026773" y="4056334"/>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41" name="矩形 40">
            <a:extLst>
              <a:ext uri="{FF2B5EF4-FFF2-40B4-BE49-F238E27FC236}">
                <a16:creationId xmlns:a16="http://schemas.microsoft.com/office/drawing/2014/main" id="{8D870B00-AAD0-4A4C-91DF-E8697F07F8B8}"/>
              </a:ext>
            </a:extLst>
          </p:cNvPr>
          <p:cNvSpPr/>
          <p:nvPr/>
        </p:nvSpPr>
        <p:spPr>
          <a:xfrm>
            <a:off x="4059395" y="4056334"/>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42" name="矩形 41">
            <a:extLst>
              <a:ext uri="{FF2B5EF4-FFF2-40B4-BE49-F238E27FC236}">
                <a16:creationId xmlns:a16="http://schemas.microsoft.com/office/drawing/2014/main" id="{87E54DAA-8685-4924-A63C-6AF0536790E3}"/>
              </a:ext>
            </a:extLst>
          </p:cNvPr>
          <p:cNvSpPr/>
          <p:nvPr/>
        </p:nvSpPr>
        <p:spPr>
          <a:xfrm>
            <a:off x="3635593" y="4056334"/>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
        <p:nvSpPr>
          <p:cNvPr id="43" name="矩形 42">
            <a:extLst>
              <a:ext uri="{FF2B5EF4-FFF2-40B4-BE49-F238E27FC236}">
                <a16:creationId xmlns:a16="http://schemas.microsoft.com/office/drawing/2014/main" id="{1F5A0CA0-1C02-4242-BE11-DAAA6C101DCA}"/>
              </a:ext>
            </a:extLst>
          </p:cNvPr>
          <p:cNvSpPr/>
          <p:nvPr/>
        </p:nvSpPr>
        <p:spPr>
          <a:xfrm>
            <a:off x="3432213" y="4056334"/>
            <a:ext cx="211664" cy="288486"/>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IP</a:t>
            </a:r>
            <a:endParaRPr lang="zh-CN" altLang="en-US" b="1" dirty="0"/>
          </a:p>
        </p:txBody>
      </p:sp>
    </p:spTree>
    <p:custDataLst>
      <p:tags r:id="rId1"/>
    </p:custDataLst>
    <p:extLst>
      <p:ext uri="{BB962C8B-B14F-4D97-AF65-F5344CB8AC3E}">
        <p14:creationId xmlns:p14="http://schemas.microsoft.com/office/powerpoint/2010/main" val="34339454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anim calcmode="lin" valueType="num">
                                      <p:cBhvr>
                                        <p:cTn id="8" dur="1000" fill="hold"/>
                                        <p:tgtEl>
                                          <p:spTgt spid="39"/>
                                        </p:tgtEl>
                                        <p:attrNameLst>
                                          <p:attrName>ppt_x</p:attrName>
                                        </p:attrNameLst>
                                      </p:cBhvr>
                                      <p:tavLst>
                                        <p:tav tm="0">
                                          <p:val>
                                            <p:strVal val="#ppt_x"/>
                                          </p:val>
                                        </p:tav>
                                        <p:tav tm="100000">
                                          <p:val>
                                            <p:strVal val="#ppt_x"/>
                                          </p:val>
                                        </p:tav>
                                      </p:tavLst>
                                    </p:anim>
                                    <p:anim calcmode="lin" valueType="num">
                                      <p:cBhvr>
                                        <p:cTn id="9" dur="1000" fill="hold"/>
                                        <p:tgtEl>
                                          <p:spTgt spid="3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1000"/>
                                        <p:tgtEl>
                                          <p:spTgt spid="40"/>
                                        </p:tgtEl>
                                      </p:cBhvr>
                                    </p:animEffect>
                                    <p:anim calcmode="lin" valueType="num">
                                      <p:cBhvr>
                                        <p:cTn id="13" dur="1000" fill="hold"/>
                                        <p:tgtEl>
                                          <p:spTgt spid="40"/>
                                        </p:tgtEl>
                                        <p:attrNameLst>
                                          <p:attrName>ppt_x</p:attrName>
                                        </p:attrNameLst>
                                      </p:cBhvr>
                                      <p:tavLst>
                                        <p:tav tm="0">
                                          <p:val>
                                            <p:strVal val="#ppt_x"/>
                                          </p:val>
                                        </p:tav>
                                        <p:tav tm="100000">
                                          <p:val>
                                            <p:strVal val="#ppt_x"/>
                                          </p:val>
                                        </p:tav>
                                      </p:tavLst>
                                    </p:anim>
                                    <p:anim calcmode="lin" valueType="num">
                                      <p:cBhvr>
                                        <p:cTn id="14" dur="1000" fill="hold"/>
                                        <p:tgtEl>
                                          <p:spTgt spid="4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1000"/>
                                        <p:tgtEl>
                                          <p:spTgt spid="41"/>
                                        </p:tgtEl>
                                      </p:cBhvr>
                                    </p:animEffect>
                                    <p:anim calcmode="lin" valueType="num">
                                      <p:cBhvr>
                                        <p:cTn id="18" dur="1000" fill="hold"/>
                                        <p:tgtEl>
                                          <p:spTgt spid="41"/>
                                        </p:tgtEl>
                                        <p:attrNameLst>
                                          <p:attrName>ppt_x</p:attrName>
                                        </p:attrNameLst>
                                      </p:cBhvr>
                                      <p:tavLst>
                                        <p:tav tm="0">
                                          <p:val>
                                            <p:strVal val="#ppt_x"/>
                                          </p:val>
                                        </p:tav>
                                        <p:tav tm="100000">
                                          <p:val>
                                            <p:strVal val="#ppt_x"/>
                                          </p:val>
                                        </p:tav>
                                      </p:tavLst>
                                    </p:anim>
                                    <p:anim calcmode="lin" valueType="num">
                                      <p:cBhvr>
                                        <p:cTn id="19" dur="1000" fill="hold"/>
                                        <p:tgtEl>
                                          <p:spTgt spid="4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1000"/>
                                        <p:tgtEl>
                                          <p:spTgt spid="42"/>
                                        </p:tgtEl>
                                      </p:cBhvr>
                                    </p:animEffect>
                                    <p:anim calcmode="lin" valueType="num">
                                      <p:cBhvr>
                                        <p:cTn id="23" dur="1000" fill="hold"/>
                                        <p:tgtEl>
                                          <p:spTgt spid="42"/>
                                        </p:tgtEl>
                                        <p:attrNameLst>
                                          <p:attrName>ppt_x</p:attrName>
                                        </p:attrNameLst>
                                      </p:cBhvr>
                                      <p:tavLst>
                                        <p:tav tm="0">
                                          <p:val>
                                            <p:strVal val="#ppt_x"/>
                                          </p:val>
                                        </p:tav>
                                        <p:tav tm="100000">
                                          <p:val>
                                            <p:strVal val="#ppt_x"/>
                                          </p:val>
                                        </p:tav>
                                      </p:tavLst>
                                    </p:anim>
                                    <p:anim calcmode="lin" valueType="num">
                                      <p:cBhvr>
                                        <p:cTn id="24" dur="1000" fill="hold"/>
                                        <p:tgtEl>
                                          <p:spTgt spid="4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fade">
                                      <p:cBhvr>
                                        <p:cTn id="27" dur="1000"/>
                                        <p:tgtEl>
                                          <p:spTgt spid="43"/>
                                        </p:tgtEl>
                                      </p:cBhvr>
                                    </p:animEffect>
                                    <p:anim calcmode="lin" valueType="num">
                                      <p:cBhvr>
                                        <p:cTn id="28" dur="1000" fill="hold"/>
                                        <p:tgtEl>
                                          <p:spTgt spid="43"/>
                                        </p:tgtEl>
                                        <p:attrNameLst>
                                          <p:attrName>ppt_x</p:attrName>
                                        </p:attrNameLst>
                                      </p:cBhvr>
                                      <p:tavLst>
                                        <p:tav tm="0">
                                          <p:val>
                                            <p:strVal val="#ppt_x"/>
                                          </p:val>
                                        </p:tav>
                                        <p:tav tm="100000">
                                          <p:val>
                                            <p:strVal val="#ppt_x"/>
                                          </p:val>
                                        </p:tav>
                                      </p:tavLst>
                                    </p:anim>
                                    <p:anim calcmode="lin" valueType="num">
                                      <p:cBhvr>
                                        <p:cTn id="2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8" presetClass="emph" presetSubtype="0" fill="hold" grpId="0" nodeType="clickEffect">
                                  <p:stCondLst>
                                    <p:cond delay="0"/>
                                  </p:stCondLst>
                                  <p:childTnLst>
                                    <p:animRot by="21600000">
                                      <p:cBhvr>
                                        <p:cTn id="33" dur="1000" fill="hold"/>
                                        <p:tgtEl>
                                          <p:spTgt spid="32"/>
                                        </p:tgtEl>
                                        <p:attrNameLst>
                                          <p:attrName>r</p:attrName>
                                        </p:attrNameLst>
                                      </p:cBhvr>
                                    </p:animRot>
                                  </p:childTnLst>
                                </p:cTn>
                              </p:par>
                            </p:childTnLst>
                          </p:cTn>
                        </p:par>
                        <p:par>
                          <p:cTn id="34" fill="hold">
                            <p:stCondLst>
                              <p:cond delay="1000"/>
                            </p:stCondLst>
                            <p:childTnLst>
                              <p:par>
                                <p:cTn id="35" presetID="37" presetClass="exit" presetSubtype="0" fill="hold" grpId="1" nodeType="afterEffect">
                                  <p:stCondLst>
                                    <p:cond delay="0"/>
                                  </p:stCondLst>
                                  <p:childTnLst>
                                    <p:animEffect transition="out" filter="fade">
                                      <p:cBhvr>
                                        <p:cTn id="36" dur="1000"/>
                                        <p:tgtEl>
                                          <p:spTgt spid="39"/>
                                        </p:tgtEl>
                                      </p:cBhvr>
                                    </p:animEffect>
                                    <p:anim calcmode="lin" valueType="num">
                                      <p:cBhvr>
                                        <p:cTn id="37" dur="1000"/>
                                        <p:tgtEl>
                                          <p:spTgt spid="39"/>
                                        </p:tgtEl>
                                        <p:attrNameLst>
                                          <p:attrName>ppt_x</p:attrName>
                                        </p:attrNameLst>
                                      </p:cBhvr>
                                      <p:tavLst>
                                        <p:tav tm="0">
                                          <p:val>
                                            <p:strVal val="ppt_x"/>
                                          </p:val>
                                        </p:tav>
                                        <p:tav tm="100000">
                                          <p:val>
                                            <p:strVal val="ppt_x"/>
                                          </p:val>
                                        </p:tav>
                                      </p:tavLst>
                                    </p:anim>
                                    <p:anim calcmode="lin" valueType="num">
                                      <p:cBhvr>
                                        <p:cTn id="38" dur="100" decel="100000"/>
                                        <p:tgtEl>
                                          <p:spTgt spid="39"/>
                                        </p:tgtEl>
                                        <p:attrNameLst>
                                          <p:attrName>ppt_y</p:attrName>
                                        </p:attrNameLst>
                                      </p:cBhvr>
                                      <p:tavLst>
                                        <p:tav tm="0">
                                          <p:val>
                                            <p:strVal val="ppt_y"/>
                                          </p:val>
                                        </p:tav>
                                        <p:tav tm="100000">
                                          <p:val>
                                            <p:strVal val="ppt_y-.03"/>
                                          </p:val>
                                        </p:tav>
                                      </p:tavLst>
                                    </p:anim>
                                    <p:anim calcmode="lin" valueType="num">
                                      <p:cBhvr>
                                        <p:cTn id="39" dur="900" accel="100000">
                                          <p:stCondLst>
                                            <p:cond delay="100"/>
                                          </p:stCondLst>
                                        </p:cTn>
                                        <p:tgtEl>
                                          <p:spTgt spid="39"/>
                                        </p:tgtEl>
                                        <p:attrNameLst>
                                          <p:attrName>ppt_y</p:attrName>
                                        </p:attrNameLst>
                                      </p:cBhvr>
                                      <p:tavLst>
                                        <p:tav tm="0">
                                          <p:val>
                                            <p:strVal val="ppt_y"/>
                                          </p:val>
                                        </p:tav>
                                        <p:tav tm="100000">
                                          <p:val>
                                            <p:strVal val="ppt_y+1"/>
                                          </p:val>
                                        </p:tav>
                                      </p:tavLst>
                                    </p:anim>
                                    <p:set>
                                      <p:cBhvr>
                                        <p:cTn id="40" dur="1" fill="hold">
                                          <p:stCondLst>
                                            <p:cond delay="999"/>
                                          </p:stCondLst>
                                        </p:cTn>
                                        <p:tgtEl>
                                          <p:spTgt spid="39"/>
                                        </p:tgtEl>
                                        <p:attrNameLst>
                                          <p:attrName>style.visibility</p:attrName>
                                        </p:attrNameLst>
                                      </p:cBhvr>
                                      <p:to>
                                        <p:strVal val="hidden"/>
                                      </p:to>
                                    </p:set>
                                  </p:childTnLst>
                                </p:cTn>
                              </p:par>
                              <p:par>
                                <p:cTn id="41" presetID="37" presetClass="exit" presetSubtype="0" fill="hold" grpId="1" nodeType="withEffect">
                                  <p:stCondLst>
                                    <p:cond delay="0"/>
                                  </p:stCondLst>
                                  <p:childTnLst>
                                    <p:animEffect transition="out" filter="fade">
                                      <p:cBhvr>
                                        <p:cTn id="42" dur="1000"/>
                                        <p:tgtEl>
                                          <p:spTgt spid="40"/>
                                        </p:tgtEl>
                                      </p:cBhvr>
                                    </p:animEffect>
                                    <p:anim calcmode="lin" valueType="num">
                                      <p:cBhvr>
                                        <p:cTn id="43" dur="1000"/>
                                        <p:tgtEl>
                                          <p:spTgt spid="40"/>
                                        </p:tgtEl>
                                        <p:attrNameLst>
                                          <p:attrName>ppt_x</p:attrName>
                                        </p:attrNameLst>
                                      </p:cBhvr>
                                      <p:tavLst>
                                        <p:tav tm="0">
                                          <p:val>
                                            <p:strVal val="ppt_x"/>
                                          </p:val>
                                        </p:tav>
                                        <p:tav tm="100000">
                                          <p:val>
                                            <p:strVal val="ppt_x"/>
                                          </p:val>
                                        </p:tav>
                                      </p:tavLst>
                                    </p:anim>
                                    <p:anim calcmode="lin" valueType="num">
                                      <p:cBhvr>
                                        <p:cTn id="44" dur="100" decel="100000"/>
                                        <p:tgtEl>
                                          <p:spTgt spid="40"/>
                                        </p:tgtEl>
                                        <p:attrNameLst>
                                          <p:attrName>ppt_y</p:attrName>
                                        </p:attrNameLst>
                                      </p:cBhvr>
                                      <p:tavLst>
                                        <p:tav tm="0">
                                          <p:val>
                                            <p:strVal val="ppt_y"/>
                                          </p:val>
                                        </p:tav>
                                        <p:tav tm="100000">
                                          <p:val>
                                            <p:strVal val="ppt_y-.03"/>
                                          </p:val>
                                        </p:tav>
                                      </p:tavLst>
                                    </p:anim>
                                    <p:anim calcmode="lin" valueType="num">
                                      <p:cBhvr>
                                        <p:cTn id="45" dur="900" accel="100000">
                                          <p:stCondLst>
                                            <p:cond delay="100"/>
                                          </p:stCondLst>
                                        </p:cTn>
                                        <p:tgtEl>
                                          <p:spTgt spid="40"/>
                                        </p:tgtEl>
                                        <p:attrNameLst>
                                          <p:attrName>ppt_y</p:attrName>
                                        </p:attrNameLst>
                                      </p:cBhvr>
                                      <p:tavLst>
                                        <p:tav tm="0">
                                          <p:val>
                                            <p:strVal val="ppt_y"/>
                                          </p:val>
                                        </p:tav>
                                        <p:tav tm="100000">
                                          <p:val>
                                            <p:strVal val="ppt_y+1"/>
                                          </p:val>
                                        </p:tav>
                                      </p:tavLst>
                                    </p:anim>
                                    <p:set>
                                      <p:cBhvr>
                                        <p:cTn id="46" dur="1" fill="hold">
                                          <p:stCondLst>
                                            <p:cond delay="999"/>
                                          </p:stCondLst>
                                        </p:cTn>
                                        <p:tgtEl>
                                          <p:spTgt spid="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9" grpId="0" animBg="1"/>
      <p:bldP spid="39" grpId="1" animBg="1"/>
      <p:bldP spid="40" grpId="0" animBg="1"/>
      <p:bldP spid="40" grpId="1" animBg="1"/>
      <p:bldP spid="41" grpId="0" animBg="1"/>
      <p:bldP spid="42" grpId="0" animBg="1"/>
      <p:bldP spid="43" grpId="0" animBg="1"/>
    </p:bld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EE4B50FB-05C6-4087-9EDF-531542F8557D}"/>
              </a:ext>
            </a:extLst>
          </p:cNvPr>
          <p:cNvSpPr/>
          <p:nvPr/>
        </p:nvSpPr>
        <p:spPr>
          <a:xfrm>
            <a:off x="5713749" y="5050441"/>
            <a:ext cx="1864198" cy="6377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41" name="矩形 40">
            <a:extLst>
              <a:ext uri="{FF2B5EF4-FFF2-40B4-BE49-F238E27FC236}">
                <a16:creationId xmlns:a16="http://schemas.microsoft.com/office/drawing/2014/main" id="{8D870B00-AAD0-4A4C-91DF-E8697F07F8B8}"/>
              </a:ext>
            </a:extLst>
          </p:cNvPr>
          <p:cNvSpPr/>
          <p:nvPr/>
        </p:nvSpPr>
        <p:spPr>
          <a:xfrm>
            <a:off x="4059395" y="3572238"/>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42" name="矩形 41">
            <a:extLst>
              <a:ext uri="{FF2B5EF4-FFF2-40B4-BE49-F238E27FC236}">
                <a16:creationId xmlns:a16="http://schemas.microsoft.com/office/drawing/2014/main" id="{87E54DAA-8685-4924-A63C-6AF0536790E3}"/>
              </a:ext>
            </a:extLst>
          </p:cNvPr>
          <p:cNvSpPr/>
          <p:nvPr/>
        </p:nvSpPr>
        <p:spPr>
          <a:xfrm>
            <a:off x="3635593" y="3572238"/>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
        <p:nvSpPr>
          <p:cNvPr id="43" name="矩形 42">
            <a:extLst>
              <a:ext uri="{FF2B5EF4-FFF2-40B4-BE49-F238E27FC236}">
                <a16:creationId xmlns:a16="http://schemas.microsoft.com/office/drawing/2014/main" id="{1F5A0CA0-1C02-4242-BE11-DAAA6C101DCA}"/>
              </a:ext>
            </a:extLst>
          </p:cNvPr>
          <p:cNvSpPr/>
          <p:nvPr/>
        </p:nvSpPr>
        <p:spPr>
          <a:xfrm>
            <a:off x="3432213" y="3572238"/>
            <a:ext cx="211664" cy="288486"/>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IP</a:t>
            </a:r>
            <a:endParaRPr lang="zh-CN" altLang="en-US" b="1" dirty="0"/>
          </a:p>
        </p:txBody>
      </p:sp>
      <p:sp>
        <p:nvSpPr>
          <p:cNvPr id="44" name="对话气泡: 圆角矩形 43">
            <a:extLst>
              <a:ext uri="{FF2B5EF4-FFF2-40B4-BE49-F238E27FC236}">
                <a16:creationId xmlns:a16="http://schemas.microsoft.com/office/drawing/2014/main" id="{DAD06F8F-00F3-495D-A4EF-045853AF32BB}"/>
              </a:ext>
            </a:extLst>
          </p:cNvPr>
          <p:cNvSpPr/>
          <p:nvPr/>
        </p:nvSpPr>
        <p:spPr>
          <a:xfrm>
            <a:off x="2653706" y="2469521"/>
            <a:ext cx="3137494" cy="853571"/>
          </a:xfrm>
          <a:prstGeom prst="wedgeRoundRectCallout">
            <a:avLst>
              <a:gd name="adj1" fmla="val -21807"/>
              <a:gd name="adj2" fmla="val 74322"/>
              <a:gd name="adj3" fmla="val 16667"/>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600" b="1" dirty="0"/>
              <a:t>路由器根据</a:t>
            </a:r>
            <a:r>
              <a:rPr lang="en-US" altLang="zh-CN" sz="1600" b="1" dirty="0"/>
              <a:t>IP</a:t>
            </a:r>
            <a:r>
              <a:rPr lang="zh-CN" altLang="en-US" sz="1600" b="1" dirty="0"/>
              <a:t>数据包首部中的</a:t>
            </a:r>
            <a:endParaRPr lang="en-US" altLang="zh-CN" sz="1600" b="1" dirty="0"/>
          </a:p>
          <a:p>
            <a:pPr algn="ctr">
              <a:lnSpc>
                <a:spcPct val="150000"/>
              </a:lnSpc>
            </a:pPr>
            <a:r>
              <a:rPr lang="zh-CN" altLang="en-US" sz="1600" b="1" dirty="0"/>
              <a:t>目的</a:t>
            </a:r>
            <a:r>
              <a:rPr lang="en-US" altLang="zh-CN" sz="1600" b="1" dirty="0"/>
              <a:t>IP</a:t>
            </a:r>
            <a:r>
              <a:rPr lang="zh-CN" altLang="en-US" sz="1600" b="1" dirty="0"/>
              <a:t>地址查表转发该</a:t>
            </a:r>
            <a:r>
              <a:rPr lang="en-US" altLang="zh-CN" sz="1600" b="1" dirty="0"/>
              <a:t>IP</a:t>
            </a:r>
            <a:r>
              <a:rPr lang="zh-CN" altLang="en-US" sz="1600" b="1" dirty="0"/>
              <a:t>数据报</a:t>
            </a:r>
          </a:p>
        </p:txBody>
      </p:sp>
    </p:spTree>
    <p:custDataLst>
      <p:tags r:id="rId1"/>
    </p:custDataLst>
    <p:extLst>
      <p:ext uri="{BB962C8B-B14F-4D97-AF65-F5344CB8AC3E}">
        <p14:creationId xmlns:p14="http://schemas.microsoft.com/office/powerpoint/2010/main" val="19411907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1000" fill="hold"/>
                                        <p:tgtEl>
                                          <p:spTgt spid="31"/>
                                        </p:tgtEl>
                                        <p:attrNameLst>
                                          <p:attrName>r</p:attrName>
                                        </p:attrNameLst>
                                      </p:cBhvr>
                                    </p:animRot>
                                  </p:childTnLst>
                                </p:cTn>
                              </p:par>
                            </p:childTnLst>
                          </p:cTn>
                        </p:par>
                        <p:par>
                          <p:cTn id="7" fill="hold">
                            <p:stCondLst>
                              <p:cond delay="1000"/>
                            </p:stCondLst>
                            <p:childTnLst>
                              <p:par>
                                <p:cTn id="8" presetID="53" presetClass="entr" presetSubtype="16" fill="hold" grpId="0" nodeType="afterEffect">
                                  <p:stCondLst>
                                    <p:cond delay="0"/>
                                  </p:stCondLst>
                                  <p:childTnLst>
                                    <p:set>
                                      <p:cBhvr>
                                        <p:cTn id="9" dur="1" fill="hold">
                                          <p:stCondLst>
                                            <p:cond delay="0"/>
                                          </p:stCondLst>
                                        </p:cTn>
                                        <p:tgtEl>
                                          <p:spTgt spid="44"/>
                                        </p:tgtEl>
                                        <p:attrNameLst>
                                          <p:attrName>style.visibility</p:attrName>
                                        </p:attrNameLst>
                                      </p:cBhvr>
                                      <p:to>
                                        <p:strVal val="visible"/>
                                      </p:to>
                                    </p:set>
                                    <p:anim calcmode="lin" valueType="num">
                                      <p:cBhvr>
                                        <p:cTn id="10" dur="500" fill="hold"/>
                                        <p:tgtEl>
                                          <p:spTgt spid="44"/>
                                        </p:tgtEl>
                                        <p:attrNameLst>
                                          <p:attrName>ppt_w</p:attrName>
                                        </p:attrNameLst>
                                      </p:cBhvr>
                                      <p:tavLst>
                                        <p:tav tm="0">
                                          <p:val>
                                            <p:fltVal val="0"/>
                                          </p:val>
                                        </p:tav>
                                        <p:tav tm="100000">
                                          <p:val>
                                            <p:strVal val="#ppt_w"/>
                                          </p:val>
                                        </p:tav>
                                      </p:tavLst>
                                    </p:anim>
                                    <p:anim calcmode="lin" valueType="num">
                                      <p:cBhvr>
                                        <p:cTn id="11" dur="500" fill="hold"/>
                                        <p:tgtEl>
                                          <p:spTgt spid="44"/>
                                        </p:tgtEl>
                                        <p:attrNameLst>
                                          <p:attrName>ppt_h</p:attrName>
                                        </p:attrNameLst>
                                      </p:cBhvr>
                                      <p:tavLst>
                                        <p:tav tm="0">
                                          <p:val>
                                            <p:fltVal val="0"/>
                                          </p:val>
                                        </p:tav>
                                        <p:tav tm="100000">
                                          <p:val>
                                            <p:strVal val="#ppt_h"/>
                                          </p:val>
                                        </p:tav>
                                      </p:tavLst>
                                    </p:anim>
                                    <p:animEffect transition="in" filter="fade">
                                      <p:cBhvr>
                                        <p:cTn id="12"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44" grpId="0" animBg="1"/>
    </p:bld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C7871599-03C4-4EE2-8A93-1728EBE29B4E}"/>
              </a:ext>
            </a:extLst>
          </p:cNvPr>
          <p:cNvGrpSpPr/>
          <p:nvPr/>
        </p:nvGrpSpPr>
        <p:grpSpPr>
          <a:xfrm>
            <a:off x="7542253" y="3589096"/>
            <a:ext cx="1211960" cy="288486"/>
            <a:chOff x="7542253" y="3589096"/>
            <a:chExt cx="1211960" cy="288486"/>
          </a:xfrm>
        </p:grpSpPr>
        <p:sp>
          <p:nvSpPr>
            <p:cNvPr id="62" name="矩形 61">
              <a:extLst>
                <a:ext uri="{FF2B5EF4-FFF2-40B4-BE49-F238E27FC236}">
                  <a16:creationId xmlns:a16="http://schemas.microsoft.com/office/drawing/2014/main" id="{FE76EB47-389D-4006-8392-90C454DF4D3E}"/>
                </a:ext>
              </a:extLst>
            </p:cNvPr>
            <p:cNvSpPr/>
            <p:nvPr/>
          </p:nvSpPr>
          <p:spPr>
            <a:xfrm>
              <a:off x="7542253" y="3589096"/>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63" name="矩形 62">
              <a:extLst>
                <a:ext uri="{FF2B5EF4-FFF2-40B4-BE49-F238E27FC236}">
                  <a16:creationId xmlns:a16="http://schemas.microsoft.com/office/drawing/2014/main" id="{D562D0C4-94AA-4971-B784-9A4DBDDBF266}"/>
                </a:ext>
              </a:extLst>
            </p:cNvPr>
            <p:cNvSpPr/>
            <p:nvPr/>
          </p:nvSpPr>
          <p:spPr>
            <a:xfrm>
              <a:off x="8119221" y="3589096"/>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
          <p:nvSpPr>
            <p:cNvPr id="64" name="矩形 63">
              <a:extLst>
                <a:ext uri="{FF2B5EF4-FFF2-40B4-BE49-F238E27FC236}">
                  <a16:creationId xmlns:a16="http://schemas.microsoft.com/office/drawing/2014/main" id="{CA869DB7-78BD-4204-B1DD-714C3C54DA31}"/>
                </a:ext>
              </a:extLst>
            </p:cNvPr>
            <p:cNvSpPr/>
            <p:nvPr/>
          </p:nvSpPr>
          <p:spPr>
            <a:xfrm>
              <a:off x="8542549" y="3589096"/>
              <a:ext cx="211664" cy="288486"/>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IP</a:t>
              </a:r>
              <a:endParaRPr lang="zh-CN" altLang="en-US" b="1" dirty="0"/>
            </a:p>
          </p:txBody>
        </p:sp>
      </p:grpSp>
      <p:sp>
        <p:nvSpPr>
          <p:cNvPr id="5" name="矩形 4">
            <a:extLst>
              <a:ext uri="{FF2B5EF4-FFF2-40B4-BE49-F238E27FC236}">
                <a16:creationId xmlns:a16="http://schemas.microsoft.com/office/drawing/2014/main" id="{EE4B50FB-05C6-4087-9EDF-531542F8557D}"/>
              </a:ext>
            </a:extLst>
          </p:cNvPr>
          <p:cNvSpPr/>
          <p:nvPr/>
        </p:nvSpPr>
        <p:spPr>
          <a:xfrm>
            <a:off x="5713749" y="5050441"/>
            <a:ext cx="1864198" cy="6377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Tree>
    <p:custDataLst>
      <p:tags r:id="rId1"/>
    </p:custDataLst>
    <p:extLst>
      <p:ext uri="{BB962C8B-B14F-4D97-AF65-F5344CB8AC3E}">
        <p14:creationId xmlns:p14="http://schemas.microsoft.com/office/powerpoint/2010/main" val="41535979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5C53AAB3-E8D9-4C7E-A0C1-FC190C54D389}"/>
              </a:ext>
            </a:extLst>
          </p:cNvPr>
          <p:cNvSpPr/>
          <p:nvPr/>
        </p:nvSpPr>
        <p:spPr>
          <a:xfrm>
            <a:off x="8745248" y="4064110"/>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45" name="矩形 44">
            <a:extLst>
              <a:ext uri="{FF2B5EF4-FFF2-40B4-BE49-F238E27FC236}">
                <a16:creationId xmlns:a16="http://schemas.microsoft.com/office/drawing/2014/main" id="{5E561455-4053-4574-913A-D01F425841AE}"/>
              </a:ext>
            </a:extLst>
          </p:cNvPr>
          <p:cNvSpPr/>
          <p:nvPr/>
        </p:nvSpPr>
        <p:spPr>
          <a:xfrm>
            <a:off x="7118925" y="4064110"/>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5" name="矩形 4">
            <a:extLst>
              <a:ext uri="{FF2B5EF4-FFF2-40B4-BE49-F238E27FC236}">
                <a16:creationId xmlns:a16="http://schemas.microsoft.com/office/drawing/2014/main" id="{EE4B50FB-05C6-4087-9EDF-531542F8557D}"/>
              </a:ext>
            </a:extLst>
          </p:cNvPr>
          <p:cNvSpPr/>
          <p:nvPr/>
        </p:nvSpPr>
        <p:spPr>
          <a:xfrm>
            <a:off x="5713749" y="5050441"/>
            <a:ext cx="1864198" cy="6377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grpSp>
        <p:nvGrpSpPr>
          <p:cNvPr id="65" name="组合 64">
            <a:extLst>
              <a:ext uri="{FF2B5EF4-FFF2-40B4-BE49-F238E27FC236}">
                <a16:creationId xmlns:a16="http://schemas.microsoft.com/office/drawing/2014/main" id="{203461E5-9F78-4B27-AE33-4C206F808B3D}"/>
              </a:ext>
            </a:extLst>
          </p:cNvPr>
          <p:cNvGrpSpPr/>
          <p:nvPr/>
        </p:nvGrpSpPr>
        <p:grpSpPr>
          <a:xfrm>
            <a:off x="7533288" y="4064110"/>
            <a:ext cx="1211960" cy="288486"/>
            <a:chOff x="7542253" y="3589096"/>
            <a:chExt cx="1211960" cy="288486"/>
          </a:xfrm>
        </p:grpSpPr>
        <p:sp>
          <p:nvSpPr>
            <p:cNvPr id="66" name="矩形 65">
              <a:extLst>
                <a:ext uri="{FF2B5EF4-FFF2-40B4-BE49-F238E27FC236}">
                  <a16:creationId xmlns:a16="http://schemas.microsoft.com/office/drawing/2014/main" id="{D15828F8-A463-472A-A735-8FF316CEA1D2}"/>
                </a:ext>
              </a:extLst>
            </p:cNvPr>
            <p:cNvSpPr/>
            <p:nvPr/>
          </p:nvSpPr>
          <p:spPr>
            <a:xfrm>
              <a:off x="7542253" y="3589096"/>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67" name="矩形 66">
              <a:extLst>
                <a:ext uri="{FF2B5EF4-FFF2-40B4-BE49-F238E27FC236}">
                  <a16:creationId xmlns:a16="http://schemas.microsoft.com/office/drawing/2014/main" id="{99068CFD-29EF-42FE-AE07-2646B9AAB24E}"/>
                </a:ext>
              </a:extLst>
            </p:cNvPr>
            <p:cNvSpPr/>
            <p:nvPr/>
          </p:nvSpPr>
          <p:spPr>
            <a:xfrm>
              <a:off x="8119221" y="3589096"/>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
          <p:nvSpPr>
            <p:cNvPr id="68" name="矩形 67">
              <a:extLst>
                <a:ext uri="{FF2B5EF4-FFF2-40B4-BE49-F238E27FC236}">
                  <a16:creationId xmlns:a16="http://schemas.microsoft.com/office/drawing/2014/main" id="{89DB4A23-6A80-47E3-BE67-791BB0F81AD7}"/>
                </a:ext>
              </a:extLst>
            </p:cNvPr>
            <p:cNvSpPr/>
            <p:nvPr/>
          </p:nvSpPr>
          <p:spPr>
            <a:xfrm>
              <a:off x="8542549" y="3589096"/>
              <a:ext cx="211664" cy="288486"/>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IP</a:t>
              </a:r>
              <a:endParaRPr lang="zh-CN" altLang="en-US" b="1" dirty="0"/>
            </a:p>
          </p:txBody>
        </p:sp>
      </p:grpSp>
    </p:spTree>
    <p:custDataLst>
      <p:tags r:id="rId1"/>
    </p:custDataLst>
    <p:extLst>
      <p:ext uri="{BB962C8B-B14F-4D97-AF65-F5344CB8AC3E}">
        <p14:creationId xmlns:p14="http://schemas.microsoft.com/office/powerpoint/2010/main" val="32890167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1000" fill="hold"/>
                                        <p:tgtEl>
                                          <p:spTgt spid="36"/>
                                        </p:tgtEl>
                                        <p:attrNameLst>
                                          <p:attrName>r</p:attrName>
                                        </p:attrNameLst>
                                      </p:cBhvr>
                                    </p:animRot>
                                  </p:childTnLst>
                                </p:cTn>
                              </p:par>
                            </p:childTnLst>
                          </p:cTn>
                        </p:par>
                        <p:par>
                          <p:cTn id="7" fill="hold">
                            <p:stCondLst>
                              <p:cond delay="1000"/>
                            </p:stCondLst>
                            <p:childTnLst>
                              <p:par>
                                <p:cTn id="8" presetID="12" presetClass="entr" presetSubtype="8" fill="hold" grpId="0" nodeType="afterEffect">
                                  <p:stCondLst>
                                    <p:cond delay="0"/>
                                  </p:stCondLst>
                                  <p:childTnLst>
                                    <p:set>
                                      <p:cBhvr>
                                        <p:cTn id="9" dur="1" fill="hold">
                                          <p:stCondLst>
                                            <p:cond delay="0"/>
                                          </p:stCondLst>
                                        </p:cTn>
                                        <p:tgtEl>
                                          <p:spTgt spid="45"/>
                                        </p:tgtEl>
                                        <p:attrNameLst>
                                          <p:attrName>style.visibility</p:attrName>
                                        </p:attrNameLst>
                                      </p:cBhvr>
                                      <p:to>
                                        <p:strVal val="visible"/>
                                      </p:to>
                                    </p:set>
                                    <p:anim calcmode="lin" valueType="num">
                                      <p:cBhvr additive="base">
                                        <p:cTn id="10" dur="500"/>
                                        <p:tgtEl>
                                          <p:spTgt spid="45"/>
                                        </p:tgtEl>
                                        <p:attrNameLst>
                                          <p:attrName>ppt_x</p:attrName>
                                        </p:attrNameLst>
                                      </p:cBhvr>
                                      <p:tavLst>
                                        <p:tav tm="0">
                                          <p:val>
                                            <p:strVal val="#ppt_x-#ppt_w*1.125000"/>
                                          </p:val>
                                        </p:tav>
                                        <p:tav tm="100000">
                                          <p:val>
                                            <p:strVal val="#ppt_x"/>
                                          </p:val>
                                        </p:tav>
                                      </p:tavLst>
                                    </p:anim>
                                    <p:animEffect transition="in" filter="wipe(right)">
                                      <p:cBhvr>
                                        <p:cTn id="11" dur="500"/>
                                        <p:tgtEl>
                                          <p:spTgt spid="45"/>
                                        </p:tgtEl>
                                      </p:cBhvr>
                                    </p:animEffect>
                                  </p:childTnLst>
                                </p:cTn>
                              </p:par>
                              <p:par>
                                <p:cTn id="12" presetID="12" presetClass="entr" presetSubtype="8" fill="hold" grpId="0" nodeType="withEffect">
                                  <p:stCondLst>
                                    <p:cond delay="0"/>
                                  </p:stCondLst>
                                  <p:childTnLst>
                                    <p:set>
                                      <p:cBhvr>
                                        <p:cTn id="13" dur="1" fill="hold">
                                          <p:stCondLst>
                                            <p:cond delay="0"/>
                                          </p:stCondLst>
                                        </p:cTn>
                                        <p:tgtEl>
                                          <p:spTgt spid="40"/>
                                        </p:tgtEl>
                                        <p:attrNameLst>
                                          <p:attrName>style.visibility</p:attrName>
                                        </p:attrNameLst>
                                      </p:cBhvr>
                                      <p:to>
                                        <p:strVal val="visible"/>
                                      </p:to>
                                    </p:set>
                                    <p:anim calcmode="lin" valueType="num">
                                      <p:cBhvr additive="base">
                                        <p:cTn id="14" dur="500"/>
                                        <p:tgtEl>
                                          <p:spTgt spid="40"/>
                                        </p:tgtEl>
                                        <p:attrNameLst>
                                          <p:attrName>ppt_x</p:attrName>
                                        </p:attrNameLst>
                                      </p:cBhvr>
                                      <p:tavLst>
                                        <p:tav tm="0">
                                          <p:val>
                                            <p:strVal val="#ppt_x-#ppt_w*1.125000"/>
                                          </p:val>
                                        </p:tav>
                                        <p:tav tm="100000">
                                          <p:val>
                                            <p:strVal val="#ppt_x"/>
                                          </p:val>
                                        </p:tav>
                                      </p:tavLst>
                                    </p:anim>
                                    <p:animEffect transition="in" filter="wipe(right)">
                                      <p:cBhvr>
                                        <p:cTn id="1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5" grpId="0" animBg="1"/>
      <p:bldP spid="3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网络、互连网（互联网）与因特网的区别与关系</a:t>
              </a:r>
            </a:p>
          </p:txBody>
        </p:sp>
      </p:grpSp>
      <p:cxnSp>
        <p:nvCxnSpPr>
          <p:cNvPr id="13" name="直接连接符 12">
            <a:extLst>
              <a:ext uri="{FF2B5EF4-FFF2-40B4-BE49-F238E27FC236}">
                <a16:creationId xmlns:a16="http://schemas.microsoft.com/office/drawing/2014/main" id="{07CDA686-FE4F-497E-A818-E08F0A7A6D49}"/>
              </a:ext>
            </a:extLst>
          </p:cNvPr>
          <p:cNvCxnSpPr>
            <a:cxnSpLocks/>
          </p:cNvCxnSpPr>
          <p:nvPr/>
        </p:nvCxnSpPr>
        <p:spPr>
          <a:xfrm flipV="1">
            <a:off x="1529487" y="2650532"/>
            <a:ext cx="2899810" cy="206543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6BE345C5-2C79-4635-ADC5-78A6676B237A}"/>
              </a:ext>
            </a:extLst>
          </p:cNvPr>
          <p:cNvCxnSpPr/>
          <p:nvPr/>
        </p:nvCxnSpPr>
        <p:spPr>
          <a:xfrm>
            <a:off x="1599586" y="2639683"/>
            <a:ext cx="2998293" cy="20762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4DE032D1-C562-4A14-AC21-B4BB47A5B337}"/>
              </a:ext>
            </a:extLst>
          </p:cNvPr>
          <p:cNvSpPr txBox="1"/>
          <p:nvPr/>
        </p:nvSpPr>
        <p:spPr>
          <a:xfrm>
            <a:off x="1946898" y="2315848"/>
            <a:ext cx="871268" cy="369332"/>
          </a:xfrm>
          <a:prstGeom prst="rect">
            <a:avLst/>
          </a:prstGeom>
          <a:noFill/>
        </p:spPr>
        <p:txBody>
          <a:bodyPr wrap="square" rtlCol="0">
            <a:spAutoFit/>
          </a:bodyPr>
          <a:lstStyle/>
          <a:p>
            <a:r>
              <a:rPr lang="zh-CN" altLang="en-US" b="1" dirty="0"/>
              <a:t>节点</a:t>
            </a:r>
          </a:p>
        </p:txBody>
      </p:sp>
      <p:sp>
        <p:nvSpPr>
          <p:cNvPr id="17" name="文本框 16">
            <a:extLst>
              <a:ext uri="{FF2B5EF4-FFF2-40B4-BE49-F238E27FC236}">
                <a16:creationId xmlns:a16="http://schemas.microsoft.com/office/drawing/2014/main" id="{5E1C2F6D-F791-46EC-91F6-67EE4344B650}"/>
              </a:ext>
            </a:extLst>
          </p:cNvPr>
          <p:cNvSpPr txBox="1"/>
          <p:nvPr/>
        </p:nvSpPr>
        <p:spPr>
          <a:xfrm>
            <a:off x="1785183" y="4542152"/>
            <a:ext cx="734710" cy="369332"/>
          </a:xfrm>
          <a:prstGeom prst="rect">
            <a:avLst/>
          </a:prstGeom>
          <a:noFill/>
        </p:spPr>
        <p:txBody>
          <a:bodyPr wrap="square" rtlCol="0">
            <a:spAutoFit/>
          </a:bodyPr>
          <a:lstStyle/>
          <a:p>
            <a:r>
              <a:rPr lang="zh-CN" altLang="en-US" b="1" dirty="0"/>
              <a:t>节点</a:t>
            </a:r>
          </a:p>
        </p:txBody>
      </p:sp>
      <p:sp>
        <p:nvSpPr>
          <p:cNvPr id="18" name="文本框 17">
            <a:extLst>
              <a:ext uri="{FF2B5EF4-FFF2-40B4-BE49-F238E27FC236}">
                <a16:creationId xmlns:a16="http://schemas.microsoft.com/office/drawing/2014/main" id="{EC3B6A91-6EBE-4FD4-9B20-E162A939DE91}"/>
              </a:ext>
            </a:extLst>
          </p:cNvPr>
          <p:cNvSpPr txBox="1"/>
          <p:nvPr/>
        </p:nvSpPr>
        <p:spPr>
          <a:xfrm>
            <a:off x="3319137" y="4542152"/>
            <a:ext cx="734710" cy="369332"/>
          </a:xfrm>
          <a:prstGeom prst="rect">
            <a:avLst/>
          </a:prstGeom>
          <a:noFill/>
        </p:spPr>
        <p:txBody>
          <a:bodyPr wrap="square" rtlCol="0">
            <a:spAutoFit/>
          </a:bodyPr>
          <a:lstStyle/>
          <a:p>
            <a:pPr algn="r"/>
            <a:r>
              <a:rPr lang="zh-CN" altLang="en-US" b="1" dirty="0"/>
              <a:t>节点</a:t>
            </a:r>
          </a:p>
        </p:txBody>
      </p:sp>
      <p:sp>
        <p:nvSpPr>
          <p:cNvPr id="19" name="文本框 18">
            <a:extLst>
              <a:ext uri="{FF2B5EF4-FFF2-40B4-BE49-F238E27FC236}">
                <a16:creationId xmlns:a16="http://schemas.microsoft.com/office/drawing/2014/main" id="{70E7CD50-46C7-4ADE-82C1-43792E95D9F0}"/>
              </a:ext>
            </a:extLst>
          </p:cNvPr>
          <p:cNvSpPr txBox="1"/>
          <p:nvPr/>
        </p:nvSpPr>
        <p:spPr>
          <a:xfrm>
            <a:off x="2979392" y="2315848"/>
            <a:ext cx="1355824" cy="369332"/>
          </a:xfrm>
          <a:prstGeom prst="rect">
            <a:avLst/>
          </a:prstGeom>
          <a:noFill/>
        </p:spPr>
        <p:txBody>
          <a:bodyPr wrap="square" rtlCol="0">
            <a:spAutoFit/>
          </a:bodyPr>
          <a:lstStyle/>
          <a:p>
            <a:pPr algn="r"/>
            <a:r>
              <a:rPr lang="zh-CN" altLang="en-US" b="1" dirty="0"/>
              <a:t>节点</a:t>
            </a:r>
            <a:r>
              <a:rPr lang="en-US" altLang="zh-CN" b="1" dirty="0"/>
              <a:t>(node)</a:t>
            </a:r>
            <a:endParaRPr lang="zh-CN" altLang="en-US" b="1" dirty="0"/>
          </a:p>
        </p:txBody>
      </p:sp>
      <p:sp>
        <p:nvSpPr>
          <p:cNvPr id="20" name="文本框 19">
            <a:extLst>
              <a:ext uri="{FF2B5EF4-FFF2-40B4-BE49-F238E27FC236}">
                <a16:creationId xmlns:a16="http://schemas.microsoft.com/office/drawing/2014/main" id="{14A111E7-8463-40F7-BD0C-7B835D4F9DB8}"/>
              </a:ext>
            </a:extLst>
          </p:cNvPr>
          <p:cNvSpPr txBox="1"/>
          <p:nvPr/>
        </p:nvSpPr>
        <p:spPr>
          <a:xfrm>
            <a:off x="2678964" y="3868967"/>
            <a:ext cx="734710" cy="369332"/>
          </a:xfrm>
          <a:prstGeom prst="rect">
            <a:avLst/>
          </a:prstGeom>
          <a:noFill/>
        </p:spPr>
        <p:txBody>
          <a:bodyPr wrap="square" rtlCol="0">
            <a:spAutoFit/>
          </a:bodyPr>
          <a:lstStyle/>
          <a:p>
            <a:pPr algn="ctr"/>
            <a:r>
              <a:rPr lang="zh-CN" altLang="en-US" b="1" dirty="0"/>
              <a:t>节点</a:t>
            </a:r>
          </a:p>
        </p:txBody>
      </p:sp>
      <p:grpSp>
        <p:nvGrpSpPr>
          <p:cNvPr id="9" name="组合 8">
            <a:extLst>
              <a:ext uri="{FF2B5EF4-FFF2-40B4-BE49-F238E27FC236}">
                <a16:creationId xmlns:a16="http://schemas.microsoft.com/office/drawing/2014/main" id="{C9279069-718B-49D8-B18A-AAF7CC3CFD20}"/>
              </a:ext>
            </a:extLst>
          </p:cNvPr>
          <p:cNvGrpSpPr/>
          <p:nvPr/>
        </p:nvGrpSpPr>
        <p:grpSpPr>
          <a:xfrm>
            <a:off x="1672335" y="3092408"/>
            <a:ext cx="2634498" cy="1136643"/>
            <a:chOff x="1672335" y="3092408"/>
            <a:chExt cx="2634498" cy="1136643"/>
          </a:xfrm>
        </p:grpSpPr>
        <p:sp>
          <p:nvSpPr>
            <p:cNvPr id="21" name="文本框 20">
              <a:extLst>
                <a:ext uri="{FF2B5EF4-FFF2-40B4-BE49-F238E27FC236}">
                  <a16:creationId xmlns:a16="http://schemas.microsoft.com/office/drawing/2014/main" id="{EC186D52-1099-496E-B6AB-80C888FF3C33}"/>
                </a:ext>
              </a:extLst>
            </p:cNvPr>
            <p:cNvSpPr txBox="1"/>
            <p:nvPr/>
          </p:nvSpPr>
          <p:spPr>
            <a:xfrm rot="2116231">
              <a:off x="1672335" y="3127099"/>
              <a:ext cx="1102065" cy="369332"/>
            </a:xfrm>
            <a:prstGeom prst="rect">
              <a:avLst/>
            </a:prstGeom>
            <a:noFill/>
          </p:spPr>
          <p:txBody>
            <a:bodyPr wrap="square" rtlCol="0">
              <a:spAutoFit/>
            </a:bodyPr>
            <a:lstStyle/>
            <a:p>
              <a:pPr algn="ctr"/>
              <a:r>
                <a:rPr lang="zh-CN" altLang="en-US" b="1" dirty="0"/>
                <a:t>链路</a:t>
              </a:r>
              <a:r>
                <a:rPr lang="en-US" altLang="zh-CN" b="1" dirty="0"/>
                <a:t>(link)</a:t>
              </a:r>
              <a:endParaRPr lang="zh-CN" altLang="en-US" b="1" dirty="0"/>
            </a:p>
          </p:txBody>
        </p:sp>
        <p:sp>
          <p:nvSpPr>
            <p:cNvPr id="22" name="文本框 21">
              <a:extLst>
                <a:ext uri="{FF2B5EF4-FFF2-40B4-BE49-F238E27FC236}">
                  <a16:creationId xmlns:a16="http://schemas.microsoft.com/office/drawing/2014/main" id="{6E29E28F-2A08-43A7-88F5-F09D5BC51C75}"/>
                </a:ext>
              </a:extLst>
            </p:cNvPr>
            <p:cNvSpPr txBox="1"/>
            <p:nvPr/>
          </p:nvSpPr>
          <p:spPr>
            <a:xfrm rot="19485800">
              <a:off x="3503388" y="3092408"/>
              <a:ext cx="785426" cy="369332"/>
            </a:xfrm>
            <a:prstGeom prst="rect">
              <a:avLst/>
            </a:prstGeom>
            <a:noFill/>
          </p:spPr>
          <p:txBody>
            <a:bodyPr wrap="square" rtlCol="0">
              <a:spAutoFit/>
            </a:bodyPr>
            <a:lstStyle/>
            <a:p>
              <a:pPr algn="ctr"/>
              <a:r>
                <a:rPr lang="zh-CN" altLang="en-US" b="1" dirty="0"/>
                <a:t>链路</a:t>
              </a:r>
            </a:p>
          </p:txBody>
        </p:sp>
        <p:sp>
          <p:nvSpPr>
            <p:cNvPr id="23" name="文本框 22">
              <a:extLst>
                <a:ext uri="{FF2B5EF4-FFF2-40B4-BE49-F238E27FC236}">
                  <a16:creationId xmlns:a16="http://schemas.microsoft.com/office/drawing/2014/main" id="{7C2DC81F-36EB-407A-BDE0-668A0BDFE9E5}"/>
                </a:ext>
              </a:extLst>
            </p:cNvPr>
            <p:cNvSpPr txBox="1"/>
            <p:nvPr/>
          </p:nvSpPr>
          <p:spPr>
            <a:xfrm rot="2082447">
              <a:off x="3521407" y="3820482"/>
              <a:ext cx="785426" cy="369332"/>
            </a:xfrm>
            <a:prstGeom prst="rect">
              <a:avLst/>
            </a:prstGeom>
            <a:noFill/>
          </p:spPr>
          <p:txBody>
            <a:bodyPr wrap="square" rtlCol="0">
              <a:spAutoFit/>
            </a:bodyPr>
            <a:lstStyle/>
            <a:p>
              <a:pPr algn="ctr"/>
              <a:r>
                <a:rPr lang="zh-CN" altLang="en-US" b="1" dirty="0"/>
                <a:t>链路</a:t>
              </a:r>
            </a:p>
          </p:txBody>
        </p:sp>
        <p:sp>
          <p:nvSpPr>
            <p:cNvPr id="24" name="文本框 23">
              <a:extLst>
                <a:ext uri="{FF2B5EF4-FFF2-40B4-BE49-F238E27FC236}">
                  <a16:creationId xmlns:a16="http://schemas.microsoft.com/office/drawing/2014/main" id="{E912419A-F81B-468A-AE7A-36341561B03B}"/>
                </a:ext>
              </a:extLst>
            </p:cNvPr>
            <p:cNvSpPr txBox="1"/>
            <p:nvPr/>
          </p:nvSpPr>
          <p:spPr>
            <a:xfrm rot="19459257">
              <a:off x="1735298" y="3859719"/>
              <a:ext cx="785426" cy="369332"/>
            </a:xfrm>
            <a:prstGeom prst="rect">
              <a:avLst/>
            </a:prstGeom>
            <a:noFill/>
          </p:spPr>
          <p:txBody>
            <a:bodyPr wrap="square" rtlCol="0">
              <a:spAutoFit/>
            </a:bodyPr>
            <a:lstStyle/>
            <a:p>
              <a:pPr algn="ctr"/>
              <a:r>
                <a:rPr lang="zh-CN" altLang="en-US" b="1" dirty="0"/>
                <a:t>链路</a:t>
              </a:r>
            </a:p>
          </p:txBody>
        </p:sp>
      </p:grpSp>
      <p:pic>
        <p:nvPicPr>
          <p:cNvPr id="5" name="图形 4">
            <a:extLst>
              <a:ext uri="{FF2B5EF4-FFF2-40B4-BE49-F238E27FC236}">
                <a16:creationId xmlns:a16="http://schemas.microsoft.com/office/drawing/2014/main" id="{0FED69C2-0E08-4F60-908A-E6AB1F8A25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4679" y="4368408"/>
            <a:ext cx="529616" cy="695122"/>
          </a:xfrm>
          <a:prstGeom prst="rect">
            <a:avLst/>
          </a:prstGeom>
        </p:spPr>
      </p:pic>
      <p:pic>
        <p:nvPicPr>
          <p:cNvPr id="7" name="图形 6">
            <a:extLst>
              <a:ext uri="{FF2B5EF4-FFF2-40B4-BE49-F238E27FC236}">
                <a16:creationId xmlns:a16="http://schemas.microsoft.com/office/drawing/2014/main" id="{FC22153A-ACF0-426B-BCEF-E55C931934A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73064" y="2318307"/>
            <a:ext cx="853045" cy="518306"/>
          </a:xfrm>
          <a:prstGeom prst="rect">
            <a:avLst/>
          </a:prstGeom>
        </p:spPr>
      </p:pic>
      <p:pic>
        <p:nvPicPr>
          <p:cNvPr id="8" name="图形 7">
            <a:extLst>
              <a:ext uri="{FF2B5EF4-FFF2-40B4-BE49-F238E27FC236}">
                <a16:creationId xmlns:a16="http://schemas.microsoft.com/office/drawing/2014/main" id="{07445130-482F-4ECD-ADD7-F4620FE64F1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678964" y="3411748"/>
            <a:ext cx="736023" cy="494912"/>
          </a:xfrm>
          <a:prstGeom prst="rect">
            <a:avLst/>
          </a:prstGeom>
        </p:spPr>
      </p:pic>
      <p:pic>
        <p:nvPicPr>
          <p:cNvPr id="10" name="图片 9" descr="图片包含 徽标&#10;&#10;描述已自动生成">
            <a:extLst>
              <a:ext uri="{FF2B5EF4-FFF2-40B4-BE49-F238E27FC236}">
                <a16:creationId xmlns:a16="http://schemas.microsoft.com/office/drawing/2014/main" id="{481085CE-9E33-447D-85FE-BBB69AD5D5E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061942" y="4304055"/>
            <a:ext cx="734710" cy="759475"/>
          </a:xfrm>
          <a:prstGeom prst="rect">
            <a:avLst/>
          </a:prstGeom>
        </p:spPr>
      </p:pic>
      <p:pic>
        <p:nvPicPr>
          <p:cNvPr id="6" name="图形 5">
            <a:extLst>
              <a:ext uri="{FF2B5EF4-FFF2-40B4-BE49-F238E27FC236}">
                <a16:creationId xmlns:a16="http://schemas.microsoft.com/office/drawing/2014/main" id="{52235969-EAB7-464C-8ACE-322CF1DC0B1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165825" y="2226469"/>
            <a:ext cx="630827" cy="610144"/>
          </a:xfrm>
          <a:prstGeom prst="rect">
            <a:avLst/>
          </a:prstGeom>
        </p:spPr>
      </p:pic>
      <p:sp>
        <p:nvSpPr>
          <p:cNvPr id="25" name="文本框 24">
            <a:extLst>
              <a:ext uri="{FF2B5EF4-FFF2-40B4-BE49-F238E27FC236}">
                <a16:creationId xmlns:a16="http://schemas.microsoft.com/office/drawing/2014/main" id="{B6E6C512-78C2-4A3A-82AB-E65E261F9AFB}"/>
              </a:ext>
            </a:extLst>
          </p:cNvPr>
          <p:cNvSpPr txBox="1"/>
          <p:nvPr/>
        </p:nvSpPr>
        <p:spPr>
          <a:xfrm>
            <a:off x="1639970" y="5271232"/>
            <a:ext cx="2812697" cy="369332"/>
          </a:xfrm>
          <a:prstGeom prst="rect">
            <a:avLst/>
          </a:prstGeom>
          <a:noFill/>
        </p:spPr>
        <p:txBody>
          <a:bodyPr wrap="square" rtlCol="0">
            <a:spAutoFit/>
          </a:bodyPr>
          <a:lstStyle/>
          <a:p>
            <a:pPr algn="ctr"/>
            <a:r>
              <a:rPr lang="zh-CN" altLang="en-US" b="1" dirty="0"/>
              <a:t>使用有线链路的简单网络</a:t>
            </a:r>
          </a:p>
        </p:txBody>
      </p:sp>
    </p:spTree>
    <p:extLst>
      <p:ext uri="{BB962C8B-B14F-4D97-AF65-F5344CB8AC3E}">
        <p14:creationId xmlns:p14="http://schemas.microsoft.com/office/powerpoint/2010/main" val="2388454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21600000">
                                      <p:cBhvr>
                                        <p:cTn id="6" dur="500" fill="hold"/>
                                        <p:tgtEl>
                                          <p:spTgt spid="6"/>
                                        </p:tgtEl>
                                        <p:attrNameLst>
                                          <p:attrName>r</p:attrName>
                                        </p:attrNameLst>
                                      </p:cBhvr>
                                    </p:animRot>
                                  </p:childTnLst>
                                </p:cTn>
                              </p:par>
                            </p:childTnLst>
                          </p:cTn>
                        </p:par>
                        <p:par>
                          <p:cTn id="7" fill="hold">
                            <p:stCondLst>
                              <p:cond delay="500"/>
                            </p:stCondLst>
                            <p:childTnLst>
                              <p:par>
                                <p:cTn id="8" presetID="12" presetClass="entr" presetSubtype="2" fill="hold" grpId="0" nodeType="afterEffect">
                                  <p:stCondLst>
                                    <p:cond delay="0"/>
                                  </p:stCondLst>
                                  <p:childTnLst>
                                    <p:set>
                                      <p:cBhvr>
                                        <p:cTn id="9" dur="1" fill="hold">
                                          <p:stCondLst>
                                            <p:cond delay="0"/>
                                          </p:stCondLst>
                                        </p:cTn>
                                        <p:tgtEl>
                                          <p:spTgt spid="19"/>
                                        </p:tgtEl>
                                        <p:attrNameLst>
                                          <p:attrName>style.visibility</p:attrName>
                                        </p:attrNameLst>
                                      </p:cBhvr>
                                      <p:to>
                                        <p:strVal val="visible"/>
                                      </p:to>
                                    </p:set>
                                    <p:anim calcmode="lin" valueType="num">
                                      <p:cBhvr additive="base">
                                        <p:cTn id="10" dur="500"/>
                                        <p:tgtEl>
                                          <p:spTgt spid="19"/>
                                        </p:tgtEl>
                                        <p:attrNameLst>
                                          <p:attrName>ppt_x</p:attrName>
                                        </p:attrNameLst>
                                      </p:cBhvr>
                                      <p:tavLst>
                                        <p:tav tm="0">
                                          <p:val>
                                            <p:strVal val="#ppt_x+#ppt_w*1.125000"/>
                                          </p:val>
                                        </p:tav>
                                        <p:tav tm="100000">
                                          <p:val>
                                            <p:strVal val="#ppt_x"/>
                                          </p:val>
                                        </p:tav>
                                      </p:tavLst>
                                    </p:anim>
                                    <p:animEffect transition="in" filter="wipe(left)">
                                      <p:cBhvr>
                                        <p:cTn id="11" dur="500"/>
                                        <p:tgtEl>
                                          <p:spTgt spid="19"/>
                                        </p:tgtEl>
                                      </p:cBhvr>
                                    </p:animEffect>
                                  </p:childTnLst>
                                </p:cTn>
                              </p:par>
                            </p:childTnLst>
                          </p:cTn>
                        </p:par>
                      </p:childTnLst>
                    </p:cTn>
                  </p:par>
                  <p:par>
                    <p:cTn id="12" fill="hold">
                      <p:stCondLst>
                        <p:cond delay="indefinite"/>
                      </p:stCondLst>
                      <p:childTnLst>
                        <p:par>
                          <p:cTn id="13" fill="hold">
                            <p:stCondLst>
                              <p:cond delay="0"/>
                            </p:stCondLst>
                            <p:childTnLst>
                              <p:par>
                                <p:cTn id="14" presetID="8" presetClass="emph" presetSubtype="0" fill="hold" nodeType="clickEffect">
                                  <p:stCondLst>
                                    <p:cond delay="0"/>
                                  </p:stCondLst>
                                  <p:childTnLst>
                                    <p:animRot by="21600000">
                                      <p:cBhvr>
                                        <p:cTn id="15" dur="500" fill="hold"/>
                                        <p:tgtEl>
                                          <p:spTgt spid="7"/>
                                        </p:tgtEl>
                                        <p:attrNameLst>
                                          <p:attrName>r</p:attrName>
                                        </p:attrNameLst>
                                      </p:cBhvr>
                                    </p:animRot>
                                  </p:childTnLst>
                                </p:cTn>
                              </p:par>
                            </p:childTnLst>
                          </p:cTn>
                        </p:par>
                        <p:par>
                          <p:cTn id="16" fill="hold">
                            <p:stCondLst>
                              <p:cond delay="500"/>
                            </p:stCondLst>
                            <p:childTnLst>
                              <p:par>
                                <p:cTn id="17" presetID="1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p:tgtEl>
                                          <p:spTgt spid="16"/>
                                        </p:tgtEl>
                                        <p:attrNameLst>
                                          <p:attrName>ppt_x</p:attrName>
                                        </p:attrNameLst>
                                      </p:cBhvr>
                                      <p:tavLst>
                                        <p:tav tm="0">
                                          <p:val>
                                            <p:strVal val="#ppt_x-#ppt_w*1.125000"/>
                                          </p:val>
                                        </p:tav>
                                        <p:tav tm="100000">
                                          <p:val>
                                            <p:strVal val="#ppt_x"/>
                                          </p:val>
                                        </p:tav>
                                      </p:tavLst>
                                    </p:anim>
                                    <p:animEffect transition="in" filter="wipe(right)">
                                      <p:cBhvr>
                                        <p:cTn id="20" dur="500"/>
                                        <p:tgtEl>
                                          <p:spTgt spid="16"/>
                                        </p:tgtEl>
                                      </p:cBhvr>
                                    </p:animEffect>
                                  </p:childTnLst>
                                </p:cTn>
                              </p:par>
                            </p:childTnLst>
                          </p:cTn>
                        </p:par>
                      </p:childTnLst>
                    </p:cTn>
                  </p:par>
                  <p:par>
                    <p:cTn id="21" fill="hold">
                      <p:stCondLst>
                        <p:cond delay="indefinite"/>
                      </p:stCondLst>
                      <p:childTnLst>
                        <p:par>
                          <p:cTn id="22" fill="hold">
                            <p:stCondLst>
                              <p:cond delay="0"/>
                            </p:stCondLst>
                            <p:childTnLst>
                              <p:par>
                                <p:cTn id="23" presetID="8" presetClass="emph" presetSubtype="0" fill="hold" nodeType="clickEffect">
                                  <p:stCondLst>
                                    <p:cond delay="0"/>
                                  </p:stCondLst>
                                  <p:childTnLst>
                                    <p:animRot by="21600000">
                                      <p:cBhvr>
                                        <p:cTn id="24" dur="500" fill="hold"/>
                                        <p:tgtEl>
                                          <p:spTgt spid="5"/>
                                        </p:tgtEl>
                                        <p:attrNameLst>
                                          <p:attrName>r</p:attrName>
                                        </p:attrNameLst>
                                      </p:cBhvr>
                                    </p:animRot>
                                  </p:childTnLst>
                                </p:cTn>
                              </p:par>
                            </p:childTnLst>
                          </p:cTn>
                        </p:par>
                        <p:par>
                          <p:cTn id="25" fill="hold">
                            <p:stCondLst>
                              <p:cond delay="500"/>
                            </p:stCondLst>
                            <p:childTnLst>
                              <p:par>
                                <p:cTn id="26" presetID="12" presetClass="entr" presetSubtype="8"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additive="base">
                                        <p:cTn id="28" dur="500"/>
                                        <p:tgtEl>
                                          <p:spTgt spid="17"/>
                                        </p:tgtEl>
                                        <p:attrNameLst>
                                          <p:attrName>ppt_x</p:attrName>
                                        </p:attrNameLst>
                                      </p:cBhvr>
                                      <p:tavLst>
                                        <p:tav tm="0">
                                          <p:val>
                                            <p:strVal val="#ppt_x-#ppt_w*1.125000"/>
                                          </p:val>
                                        </p:tav>
                                        <p:tav tm="100000">
                                          <p:val>
                                            <p:strVal val="#ppt_x"/>
                                          </p:val>
                                        </p:tav>
                                      </p:tavLst>
                                    </p:anim>
                                    <p:animEffect transition="in" filter="wipe(right)">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8" presetClass="emph" presetSubtype="0" fill="hold" nodeType="clickEffect">
                                  <p:stCondLst>
                                    <p:cond delay="0"/>
                                  </p:stCondLst>
                                  <p:childTnLst>
                                    <p:animRot by="21600000">
                                      <p:cBhvr>
                                        <p:cTn id="33" dur="500" fill="hold"/>
                                        <p:tgtEl>
                                          <p:spTgt spid="10"/>
                                        </p:tgtEl>
                                        <p:attrNameLst>
                                          <p:attrName>r</p:attrName>
                                        </p:attrNameLst>
                                      </p:cBhvr>
                                    </p:animRot>
                                  </p:childTnLst>
                                </p:cTn>
                              </p:par>
                            </p:childTnLst>
                          </p:cTn>
                        </p:par>
                        <p:par>
                          <p:cTn id="34" fill="hold">
                            <p:stCondLst>
                              <p:cond delay="500"/>
                            </p:stCondLst>
                            <p:childTnLst>
                              <p:par>
                                <p:cTn id="35" presetID="12" presetClass="entr" presetSubtype="2" fill="hold" grpId="0" nodeType="afterEffect">
                                  <p:stCondLst>
                                    <p:cond delay="0"/>
                                  </p:stCondLst>
                                  <p:childTnLst>
                                    <p:set>
                                      <p:cBhvr>
                                        <p:cTn id="36" dur="1" fill="hold">
                                          <p:stCondLst>
                                            <p:cond delay="0"/>
                                          </p:stCondLst>
                                        </p:cTn>
                                        <p:tgtEl>
                                          <p:spTgt spid="18"/>
                                        </p:tgtEl>
                                        <p:attrNameLst>
                                          <p:attrName>style.visibility</p:attrName>
                                        </p:attrNameLst>
                                      </p:cBhvr>
                                      <p:to>
                                        <p:strVal val="visible"/>
                                      </p:to>
                                    </p:set>
                                    <p:anim calcmode="lin" valueType="num">
                                      <p:cBhvr additive="base">
                                        <p:cTn id="37" dur="500"/>
                                        <p:tgtEl>
                                          <p:spTgt spid="18"/>
                                        </p:tgtEl>
                                        <p:attrNameLst>
                                          <p:attrName>ppt_x</p:attrName>
                                        </p:attrNameLst>
                                      </p:cBhvr>
                                      <p:tavLst>
                                        <p:tav tm="0">
                                          <p:val>
                                            <p:strVal val="#ppt_x+#ppt_w*1.125000"/>
                                          </p:val>
                                        </p:tav>
                                        <p:tav tm="100000">
                                          <p:val>
                                            <p:strVal val="#ppt_x"/>
                                          </p:val>
                                        </p:tav>
                                      </p:tavLst>
                                    </p:anim>
                                    <p:animEffect transition="in" filter="wipe(left)">
                                      <p:cBhvr>
                                        <p:cTn id="38" dur="500"/>
                                        <p:tgtEl>
                                          <p:spTgt spid="18"/>
                                        </p:tgtEl>
                                      </p:cBhvr>
                                    </p:animEffect>
                                  </p:childTnLst>
                                </p:cTn>
                              </p:par>
                            </p:childTnLst>
                          </p:cTn>
                        </p:par>
                      </p:childTnLst>
                    </p:cTn>
                  </p:par>
                  <p:par>
                    <p:cTn id="39" fill="hold">
                      <p:stCondLst>
                        <p:cond delay="indefinite"/>
                      </p:stCondLst>
                      <p:childTnLst>
                        <p:par>
                          <p:cTn id="40" fill="hold">
                            <p:stCondLst>
                              <p:cond delay="0"/>
                            </p:stCondLst>
                            <p:childTnLst>
                              <p:par>
                                <p:cTn id="41" presetID="8" presetClass="emph" presetSubtype="0" fill="hold" nodeType="clickEffect">
                                  <p:stCondLst>
                                    <p:cond delay="0"/>
                                  </p:stCondLst>
                                  <p:childTnLst>
                                    <p:animRot by="21600000">
                                      <p:cBhvr>
                                        <p:cTn id="42" dur="500" fill="hold"/>
                                        <p:tgtEl>
                                          <p:spTgt spid="8"/>
                                        </p:tgtEl>
                                        <p:attrNameLst>
                                          <p:attrName>r</p:attrName>
                                        </p:attrNameLst>
                                      </p:cBhvr>
                                    </p:animRot>
                                  </p:childTnLst>
                                </p:cTn>
                              </p:par>
                            </p:childTnLst>
                          </p:cTn>
                        </p:par>
                        <p:par>
                          <p:cTn id="43" fill="hold">
                            <p:stCondLst>
                              <p:cond delay="500"/>
                            </p:stCondLst>
                            <p:childTnLst>
                              <p:par>
                                <p:cTn id="44" presetID="12" presetClass="entr" presetSubtype="1" fill="hold" grpId="0" nodeType="afterEffect">
                                  <p:stCondLst>
                                    <p:cond delay="0"/>
                                  </p:stCondLst>
                                  <p:childTnLst>
                                    <p:set>
                                      <p:cBhvr>
                                        <p:cTn id="45" dur="1" fill="hold">
                                          <p:stCondLst>
                                            <p:cond delay="0"/>
                                          </p:stCondLst>
                                        </p:cTn>
                                        <p:tgtEl>
                                          <p:spTgt spid="20"/>
                                        </p:tgtEl>
                                        <p:attrNameLst>
                                          <p:attrName>style.visibility</p:attrName>
                                        </p:attrNameLst>
                                      </p:cBhvr>
                                      <p:to>
                                        <p:strVal val="visible"/>
                                      </p:to>
                                    </p:set>
                                    <p:anim calcmode="lin" valueType="num">
                                      <p:cBhvr additive="base">
                                        <p:cTn id="46" dur="500"/>
                                        <p:tgtEl>
                                          <p:spTgt spid="20"/>
                                        </p:tgtEl>
                                        <p:attrNameLst>
                                          <p:attrName>ppt_y</p:attrName>
                                        </p:attrNameLst>
                                      </p:cBhvr>
                                      <p:tavLst>
                                        <p:tav tm="0">
                                          <p:val>
                                            <p:strVal val="#ppt_y-#ppt_h*1.125000"/>
                                          </p:val>
                                        </p:tav>
                                        <p:tav tm="100000">
                                          <p:val>
                                            <p:strVal val="#ppt_y"/>
                                          </p:val>
                                        </p:tav>
                                      </p:tavLst>
                                    </p:anim>
                                    <p:animEffect transition="in" filter="wipe(down)">
                                      <p:cBhvr>
                                        <p:cTn id="47" dur="500"/>
                                        <p:tgtEl>
                                          <p:spTgt spid="20"/>
                                        </p:tgtEl>
                                      </p:cBhvr>
                                    </p:animEffect>
                                  </p:childTnLst>
                                </p:cTn>
                              </p:par>
                            </p:childTnLst>
                          </p:cTn>
                        </p:par>
                      </p:childTnLst>
                    </p:cTn>
                  </p:par>
                  <p:par>
                    <p:cTn id="48" fill="hold">
                      <p:stCondLst>
                        <p:cond delay="indefinite"/>
                      </p:stCondLst>
                      <p:childTnLst>
                        <p:par>
                          <p:cTn id="49" fill="hold">
                            <p:stCondLst>
                              <p:cond delay="0"/>
                            </p:stCondLst>
                            <p:childTnLst>
                              <p:par>
                                <p:cTn id="50" presetID="21" presetClass="entr" presetSubtype="1" fill="hold" nodeType="clickEffect">
                                  <p:stCondLst>
                                    <p:cond delay="0"/>
                                  </p:stCondLst>
                                  <p:childTnLst>
                                    <p:set>
                                      <p:cBhvr>
                                        <p:cTn id="51" dur="1" fill="hold">
                                          <p:stCondLst>
                                            <p:cond delay="0"/>
                                          </p:stCondLst>
                                        </p:cTn>
                                        <p:tgtEl>
                                          <p:spTgt spid="9"/>
                                        </p:tgtEl>
                                        <p:attrNameLst>
                                          <p:attrName>style.visibility</p:attrName>
                                        </p:attrNameLst>
                                      </p:cBhvr>
                                      <p:to>
                                        <p:strVal val="visible"/>
                                      </p:to>
                                    </p:set>
                                    <p:animEffect transition="in" filter="wheel(1)">
                                      <p:cBhvr>
                                        <p:cTn id="52" dur="2000"/>
                                        <p:tgtEl>
                                          <p:spTgt spid="9"/>
                                        </p:tgtEl>
                                      </p:cBhvr>
                                    </p:animEffect>
                                  </p:childTnLst>
                                </p:cTn>
                              </p:par>
                            </p:childTnLst>
                          </p:cTn>
                        </p:par>
                      </p:childTnLst>
                    </p:cTn>
                  </p:par>
                  <p:par>
                    <p:cTn id="53" fill="hold">
                      <p:stCondLst>
                        <p:cond delay="indefinite"/>
                      </p:stCondLst>
                      <p:childTnLst>
                        <p:par>
                          <p:cTn id="54" fill="hold">
                            <p:stCondLst>
                              <p:cond delay="0"/>
                            </p:stCondLst>
                            <p:childTnLst>
                              <p:par>
                                <p:cTn id="55" presetID="47" presetClass="entr" presetSubtype="0" fill="hold" grpId="0" nodeType="click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fade">
                                      <p:cBhvr>
                                        <p:cTn id="57" dur="1000"/>
                                        <p:tgtEl>
                                          <p:spTgt spid="25"/>
                                        </p:tgtEl>
                                      </p:cBhvr>
                                    </p:animEffect>
                                    <p:anim calcmode="lin" valueType="num">
                                      <p:cBhvr>
                                        <p:cTn id="58" dur="1000" fill="hold"/>
                                        <p:tgtEl>
                                          <p:spTgt spid="25"/>
                                        </p:tgtEl>
                                        <p:attrNameLst>
                                          <p:attrName>ppt_x</p:attrName>
                                        </p:attrNameLst>
                                      </p:cBhvr>
                                      <p:tavLst>
                                        <p:tav tm="0">
                                          <p:val>
                                            <p:strVal val="#ppt_x"/>
                                          </p:val>
                                        </p:tav>
                                        <p:tav tm="100000">
                                          <p:val>
                                            <p:strVal val="#ppt_x"/>
                                          </p:val>
                                        </p:tav>
                                      </p:tavLst>
                                    </p:anim>
                                    <p:anim calcmode="lin" valueType="num">
                                      <p:cBhvr>
                                        <p:cTn id="5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5" grpId="0"/>
    </p:bld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a:extLst>
              <a:ext uri="{FF2B5EF4-FFF2-40B4-BE49-F238E27FC236}">
                <a16:creationId xmlns:a16="http://schemas.microsoft.com/office/drawing/2014/main" id="{B00F230F-77E3-4974-B6D2-CBACC0BD8521}"/>
              </a:ext>
            </a:extLst>
          </p:cNvPr>
          <p:cNvSpPr/>
          <p:nvPr/>
        </p:nvSpPr>
        <p:spPr>
          <a:xfrm>
            <a:off x="9172429" y="4550048"/>
            <a:ext cx="661421" cy="295471"/>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600" b="1" dirty="0"/>
              <a:t>前导码</a:t>
            </a:r>
          </a:p>
        </p:txBody>
      </p:sp>
      <p:sp>
        <p:nvSpPr>
          <p:cNvPr id="40" name="矩形 39">
            <a:extLst>
              <a:ext uri="{FF2B5EF4-FFF2-40B4-BE49-F238E27FC236}">
                <a16:creationId xmlns:a16="http://schemas.microsoft.com/office/drawing/2014/main" id="{5C53AAB3-E8D9-4C7E-A0C1-FC190C54D389}"/>
              </a:ext>
            </a:extLst>
          </p:cNvPr>
          <p:cNvSpPr/>
          <p:nvPr/>
        </p:nvSpPr>
        <p:spPr>
          <a:xfrm>
            <a:off x="8745248" y="4557171"/>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45" name="矩形 44">
            <a:extLst>
              <a:ext uri="{FF2B5EF4-FFF2-40B4-BE49-F238E27FC236}">
                <a16:creationId xmlns:a16="http://schemas.microsoft.com/office/drawing/2014/main" id="{5E561455-4053-4574-913A-D01F425841AE}"/>
              </a:ext>
            </a:extLst>
          </p:cNvPr>
          <p:cNvSpPr/>
          <p:nvPr/>
        </p:nvSpPr>
        <p:spPr>
          <a:xfrm>
            <a:off x="7118925" y="4557171"/>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5" name="矩形 4">
            <a:extLst>
              <a:ext uri="{FF2B5EF4-FFF2-40B4-BE49-F238E27FC236}">
                <a16:creationId xmlns:a16="http://schemas.microsoft.com/office/drawing/2014/main" id="{EE4B50FB-05C6-4087-9EDF-531542F8557D}"/>
              </a:ext>
            </a:extLst>
          </p:cNvPr>
          <p:cNvSpPr/>
          <p:nvPr/>
        </p:nvSpPr>
        <p:spPr>
          <a:xfrm>
            <a:off x="11096052" y="5044088"/>
            <a:ext cx="1864198" cy="6377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grpSp>
        <p:nvGrpSpPr>
          <p:cNvPr id="65" name="组合 64">
            <a:extLst>
              <a:ext uri="{FF2B5EF4-FFF2-40B4-BE49-F238E27FC236}">
                <a16:creationId xmlns:a16="http://schemas.microsoft.com/office/drawing/2014/main" id="{203461E5-9F78-4B27-AE33-4C206F808B3D}"/>
              </a:ext>
            </a:extLst>
          </p:cNvPr>
          <p:cNvGrpSpPr/>
          <p:nvPr/>
        </p:nvGrpSpPr>
        <p:grpSpPr>
          <a:xfrm>
            <a:off x="7533288" y="4557171"/>
            <a:ext cx="1211960" cy="288486"/>
            <a:chOff x="7542253" y="3589096"/>
            <a:chExt cx="1211960" cy="288486"/>
          </a:xfrm>
        </p:grpSpPr>
        <p:sp>
          <p:nvSpPr>
            <p:cNvPr id="66" name="矩形 65">
              <a:extLst>
                <a:ext uri="{FF2B5EF4-FFF2-40B4-BE49-F238E27FC236}">
                  <a16:creationId xmlns:a16="http://schemas.microsoft.com/office/drawing/2014/main" id="{D15828F8-A463-472A-A735-8FF316CEA1D2}"/>
                </a:ext>
              </a:extLst>
            </p:cNvPr>
            <p:cNvSpPr/>
            <p:nvPr/>
          </p:nvSpPr>
          <p:spPr>
            <a:xfrm>
              <a:off x="7542253" y="3589096"/>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67" name="矩形 66">
              <a:extLst>
                <a:ext uri="{FF2B5EF4-FFF2-40B4-BE49-F238E27FC236}">
                  <a16:creationId xmlns:a16="http://schemas.microsoft.com/office/drawing/2014/main" id="{99068CFD-29EF-42FE-AE07-2646B9AAB24E}"/>
                </a:ext>
              </a:extLst>
            </p:cNvPr>
            <p:cNvSpPr/>
            <p:nvPr/>
          </p:nvSpPr>
          <p:spPr>
            <a:xfrm>
              <a:off x="8119221" y="3589096"/>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
          <p:nvSpPr>
            <p:cNvPr id="68" name="矩形 67">
              <a:extLst>
                <a:ext uri="{FF2B5EF4-FFF2-40B4-BE49-F238E27FC236}">
                  <a16:creationId xmlns:a16="http://schemas.microsoft.com/office/drawing/2014/main" id="{89DB4A23-6A80-47E3-BE67-791BB0F81AD7}"/>
                </a:ext>
              </a:extLst>
            </p:cNvPr>
            <p:cNvSpPr/>
            <p:nvPr/>
          </p:nvSpPr>
          <p:spPr>
            <a:xfrm>
              <a:off x="8542549" y="3589096"/>
              <a:ext cx="211664" cy="288486"/>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IP</a:t>
              </a:r>
              <a:endParaRPr lang="zh-CN" altLang="en-US" b="1" dirty="0"/>
            </a:p>
          </p:txBody>
        </p:sp>
      </p:grpSp>
      <p:sp>
        <p:nvSpPr>
          <p:cNvPr id="43" name="矩形 42">
            <a:extLst>
              <a:ext uri="{FF2B5EF4-FFF2-40B4-BE49-F238E27FC236}">
                <a16:creationId xmlns:a16="http://schemas.microsoft.com/office/drawing/2014/main" id="{D988272F-FEF3-4007-B087-5D2C1E705216}"/>
              </a:ext>
            </a:extLst>
          </p:cNvPr>
          <p:cNvSpPr/>
          <p:nvPr/>
        </p:nvSpPr>
        <p:spPr>
          <a:xfrm>
            <a:off x="7118925" y="4550185"/>
            <a:ext cx="2049651" cy="29547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011010110…01100100</a:t>
            </a:r>
            <a:endParaRPr lang="zh-CN" altLang="en-US" b="1" dirty="0"/>
          </a:p>
        </p:txBody>
      </p:sp>
    </p:spTree>
    <p:custDataLst>
      <p:tags r:id="rId1"/>
    </p:custDataLst>
    <p:extLst>
      <p:ext uri="{BB962C8B-B14F-4D97-AF65-F5344CB8AC3E}">
        <p14:creationId xmlns:p14="http://schemas.microsoft.com/office/powerpoint/2010/main" val="12431825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1000" fill="hold"/>
                                        <p:tgtEl>
                                          <p:spTgt spid="35"/>
                                        </p:tgtEl>
                                        <p:attrNameLst>
                                          <p:attrName>r</p:attrName>
                                        </p:attrNameLst>
                                      </p:cBhvr>
                                    </p:animRot>
                                  </p:childTnLst>
                                </p:cTn>
                              </p:par>
                            </p:childTnLst>
                          </p:cTn>
                        </p:par>
                        <p:par>
                          <p:cTn id="7" fill="hold">
                            <p:stCondLst>
                              <p:cond delay="1000"/>
                            </p:stCondLst>
                            <p:childTnLst>
                              <p:par>
                                <p:cTn id="8" presetID="9" presetClass="entr" presetSubtype="0" fill="hold" grpId="0" nodeType="after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dissolve">
                                      <p:cBhvr>
                                        <p:cTn id="10" dur="500"/>
                                        <p:tgtEl>
                                          <p:spTgt spid="43"/>
                                        </p:tgtEl>
                                      </p:cBhvr>
                                    </p:animEffect>
                                  </p:childTnLst>
                                </p:cTn>
                              </p:par>
                            </p:childTnLst>
                          </p:cTn>
                        </p:par>
                      </p:childTnLst>
                    </p:cTn>
                  </p:par>
                  <p:par>
                    <p:cTn id="11" fill="hold">
                      <p:stCondLst>
                        <p:cond delay="indefinite"/>
                      </p:stCondLst>
                      <p:childTnLst>
                        <p:par>
                          <p:cTn id="12" fill="hold">
                            <p:stCondLst>
                              <p:cond delay="0"/>
                            </p:stCondLst>
                            <p:childTnLst>
                              <p:par>
                                <p:cTn id="13" presetID="12" presetClass="entr" presetSubtype="8"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p:tgtEl>
                                          <p:spTgt spid="42"/>
                                        </p:tgtEl>
                                        <p:attrNameLst>
                                          <p:attrName>ppt_x</p:attrName>
                                        </p:attrNameLst>
                                      </p:cBhvr>
                                      <p:tavLst>
                                        <p:tav tm="0">
                                          <p:val>
                                            <p:strVal val="#ppt_x-#ppt_w*1.125000"/>
                                          </p:val>
                                        </p:tav>
                                        <p:tav tm="100000">
                                          <p:val>
                                            <p:strVal val="#ppt_x"/>
                                          </p:val>
                                        </p:tav>
                                      </p:tavLst>
                                    </p:anim>
                                    <p:animEffect transition="in" filter="wipe(right)">
                                      <p:cBhvr>
                                        <p:cTn id="1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35" grpId="0" animBg="1"/>
      <p:bldP spid="43" grpId="0" animBg="1"/>
    </p:bld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图片 43" descr="图片包含 正方形&#10;&#10;描述已自动生成">
            <a:extLst>
              <a:ext uri="{FF2B5EF4-FFF2-40B4-BE49-F238E27FC236}">
                <a16:creationId xmlns:a16="http://schemas.microsoft.com/office/drawing/2014/main" id="{B262A8E9-E6F6-4B87-B785-E00C516522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0901" y="5329784"/>
            <a:ext cx="1827476" cy="347520"/>
          </a:xfrm>
          <a:prstGeom prst="rect">
            <a:avLst/>
          </a:prstGeom>
        </p:spPr>
      </p:pic>
      <p:sp>
        <p:nvSpPr>
          <p:cNvPr id="5" name="矩形 4">
            <a:extLst>
              <a:ext uri="{FF2B5EF4-FFF2-40B4-BE49-F238E27FC236}">
                <a16:creationId xmlns:a16="http://schemas.microsoft.com/office/drawing/2014/main" id="{EE4B50FB-05C6-4087-9EDF-531542F8557D}"/>
              </a:ext>
            </a:extLst>
          </p:cNvPr>
          <p:cNvSpPr/>
          <p:nvPr/>
        </p:nvSpPr>
        <p:spPr>
          <a:xfrm>
            <a:off x="11096052" y="5044088"/>
            <a:ext cx="1864198" cy="6377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5"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Tree>
    <p:custDataLst>
      <p:tags r:id="rId1"/>
    </p:custDataLst>
    <p:extLst>
      <p:ext uri="{BB962C8B-B14F-4D97-AF65-F5344CB8AC3E}">
        <p14:creationId xmlns:p14="http://schemas.microsoft.com/office/powerpoint/2010/main" val="2811799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p:tgtEl>
                                          <p:spTgt spid="44"/>
                                        </p:tgtEl>
                                        <p:attrNameLst>
                                          <p:attrName>ppt_x</p:attrName>
                                        </p:attrNameLst>
                                      </p:cBhvr>
                                      <p:tavLst>
                                        <p:tav tm="0">
                                          <p:val>
                                            <p:strVal val="#ppt_x-#ppt_w*1.125000"/>
                                          </p:val>
                                        </p:tav>
                                        <p:tav tm="100000">
                                          <p:val>
                                            <p:strVal val="#ppt_x"/>
                                          </p:val>
                                        </p:tav>
                                      </p:tavLst>
                                    </p:anim>
                                    <p:animEffect transition="in" filter="wipe(right)">
                                      <p:cBhvr>
                                        <p:cTn id="8" dur="500"/>
                                        <p:tgtEl>
                                          <p:spTgt spid="44"/>
                                        </p:tgtEl>
                                      </p:cBhvr>
                                    </p:animEffect>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nodeType="clickEffect">
                                  <p:stCondLst>
                                    <p:cond delay="0"/>
                                  </p:stCondLst>
                                  <p:childTnLst>
                                    <p:animMotion origin="layout" path="M 1.25E-6 -4.81481E-6 L 0.3707 -4.81481E-6 " pathEditMode="relative" rAng="0" ptsTypes="AA">
                                      <p:cBhvr>
                                        <p:cTn id="12" dur="2000" fill="hold"/>
                                        <p:tgtEl>
                                          <p:spTgt spid="44"/>
                                        </p:tgtEl>
                                        <p:attrNameLst>
                                          <p:attrName>ppt_x</p:attrName>
                                          <p:attrName>ppt_y</p:attrName>
                                        </p:attrNameLst>
                                      </p:cBhvr>
                                      <p:rCtr x="1852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a:extLst>
              <a:ext uri="{FF2B5EF4-FFF2-40B4-BE49-F238E27FC236}">
                <a16:creationId xmlns:a16="http://schemas.microsoft.com/office/drawing/2014/main" id="{16AB132D-E361-4E8F-8335-6860952C9E39}"/>
              </a:ext>
            </a:extLst>
          </p:cNvPr>
          <p:cNvGrpSpPr/>
          <p:nvPr/>
        </p:nvGrpSpPr>
        <p:grpSpPr>
          <a:xfrm>
            <a:off x="8132799" y="4552238"/>
            <a:ext cx="2698968" cy="288486"/>
            <a:chOff x="2377457" y="4550049"/>
            <a:chExt cx="2698968" cy="288486"/>
          </a:xfrm>
        </p:grpSpPr>
        <p:sp>
          <p:nvSpPr>
            <p:cNvPr id="38" name="矩形 37">
              <a:extLst>
                <a:ext uri="{FF2B5EF4-FFF2-40B4-BE49-F238E27FC236}">
                  <a16:creationId xmlns:a16="http://schemas.microsoft.com/office/drawing/2014/main" id="{149FFCB7-E67F-4F91-9562-03BFBA96E58A}"/>
                </a:ext>
              </a:extLst>
            </p:cNvPr>
            <p:cNvSpPr/>
            <p:nvPr/>
          </p:nvSpPr>
          <p:spPr>
            <a:xfrm>
              <a:off x="2377457" y="4550049"/>
              <a:ext cx="661421" cy="288486"/>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600" b="1" dirty="0"/>
                <a:t>前导码</a:t>
              </a:r>
            </a:p>
          </p:txBody>
        </p:sp>
        <p:sp>
          <p:nvSpPr>
            <p:cNvPr id="39" name="矩形 38">
              <a:extLst>
                <a:ext uri="{FF2B5EF4-FFF2-40B4-BE49-F238E27FC236}">
                  <a16:creationId xmlns:a16="http://schemas.microsoft.com/office/drawing/2014/main" id="{497C001B-4B75-477E-A8F0-5F597C4B0613}"/>
                </a:ext>
              </a:extLst>
            </p:cNvPr>
            <p:cNvSpPr/>
            <p:nvPr/>
          </p:nvSpPr>
          <p:spPr>
            <a:xfrm>
              <a:off x="3026774" y="4550049"/>
              <a:ext cx="2049651" cy="288486"/>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011010110…01100100</a:t>
              </a:r>
              <a:endParaRPr lang="zh-CN" altLang="en-US" b="1" dirty="0"/>
            </a:p>
          </p:txBody>
        </p:sp>
      </p:gr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Tree>
    <p:custDataLst>
      <p:tags r:id="rId1"/>
    </p:custDataLst>
    <p:extLst>
      <p:ext uri="{BB962C8B-B14F-4D97-AF65-F5344CB8AC3E}">
        <p14:creationId xmlns:p14="http://schemas.microsoft.com/office/powerpoint/2010/main" val="3382245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p:tgtEl>
                                          <p:spTgt spid="37"/>
                                        </p:tgtEl>
                                        <p:attrNameLst>
                                          <p:attrName>ppt_x</p:attrName>
                                        </p:attrNameLst>
                                      </p:cBhvr>
                                      <p:tavLst>
                                        <p:tav tm="0">
                                          <p:val>
                                            <p:strVal val="#ppt_x+#ppt_w*1.125000"/>
                                          </p:val>
                                        </p:tav>
                                        <p:tav tm="100000">
                                          <p:val>
                                            <p:strVal val="#ppt_x"/>
                                          </p:val>
                                        </p:tav>
                                      </p:tavLst>
                                    </p:anim>
                                    <p:animEffect transition="in" filter="wipe(left)">
                                      <p:cBhvr>
                                        <p:cTn id="8"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a:extLst>
              <a:ext uri="{FF2B5EF4-FFF2-40B4-BE49-F238E27FC236}">
                <a16:creationId xmlns:a16="http://schemas.microsoft.com/office/drawing/2014/main" id="{149FFCB7-E67F-4F91-9562-03BFBA96E58A}"/>
              </a:ext>
            </a:extLst>
          </p:cNvPr>
          <p:cNvSpPr/>
          <p:nvPr/>
        </p:nvSpPr>
        <p:spPr>
          <a:xfrm>
            <a:off x="8132799" y="4552238"/>
            <a:ext cx="661421" cy="288486"/>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600" b="1" dirty="0"/>
              <a:t>前导码</a:t>
            </a:r>
          </a:p>
        </p:txBody>
      </p:sp>
      <p:sp>
        <p:nvSpPr>
          <p:cNvPr id="39" name="矩形 38">
            <a:extLst>
              <a:ext uri="{FF2B5EF4-FFF2-40B4-BE49-F238E27FC236}">
                <a16:creationId xmlns:a16="http://schemas.microsoft.com/office/drawing/2014/main" id="{497C001B-4B75-477E-A8F0-5F597C4B0613}"/>
              </a:ext>
            </a:extLst>
          </p:cNvPr>
          <p:cNvSpPr/>
          <p:nvPr/>
        </p:nvSpPr>
        <p:spPr>
          <a:xfrm>
            <a:off x="8782116" y="4552238"/>
            <a:ext cx="2049651" cy="288486"/>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011010110…01100100</a:t>
            </a:r>
            <a:endParaRPr lang="zh-CN" altLang="en-US" b="1" dirty="0"/>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Tree>
    <p:custDataLst>
      <p:tags r:id="rId1"/>
    </p:custDataLst>
    <p:extLst>
      <p:ext uri="{BB962C8B-B14F-4D97-AF65-F5344CB8AC3E}">
        <p14:creationId xmlns:p14="http://schemas.microsoft.com/office/powerpoint/2010/main" val="38086310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afterEffect">
                                  <p:stCondLst>
                                    <p:cond delay="0"/>
                                  </p:stCondLst>
                                  <p:childTnLst>
                                    <p:animRot by="21600000">
                                      <p:cBhvr>
                                        <p:cTn id="6" dur="1000" fill="hold"/>
                                        <p:tgtEl>
                                          <p:spTgt spid="55"/>
                                        </p:tgtEl>
                                        <p:attrNameLst>
                                          <p:attrName>r</p:attrName>
                                        </p:attrNameLst>
                                      </p:cBhvr>
                                    </p:animRot>
                                  </p:childTnLst>
                                </p:cTn>
                              </p:par>
                            </p:childTnLst>
                          </p:cTn>
                        </p:par>
                        <p:par>
                          <p:cTn id="7" fill="hold">
                            <p:stCondLst>
                              <p:cond delay="1000"/>
                            </p:stCondLst>
                            <p:childTnLst>
                              <p:par>
                                <p:cTn id="8" presetID="37" presetClass="exit" presetSubtype="0" fill="hold" grpId="0" nodeType="afterEffect">
                                  <p:stCondLst>
                                    <p:cond delay="0"/>
                                  </p:stCondLst>
                                  <p:childTnLst>
                                    <p:animEffect transition="out" filter="fade">
                                      <p:cBhvr>
                                        <p:cTn id="9" dur="1000"/>
                                        <p:tgtEl>
                                          <p:spTgt spid="38"/>
                                        </p:tgtEl>
                                      </p:cBhvr>
                                    </p:animEffect>
                                    <p:anim calcmode="lin" valueType="num">
                                      <p:cBhvr>
                                        <p:cTn id="10" dur="1000"/>
                                        <p:tgtEl>
                                          <p:spTgt spid="38"/>
                                        </p:tgtEl>
                                        <p:attrNameLst>
                                          <p:attrName>ppt_x</p:attrName>
                                        </p:attrNameLst>
                                      </p:cBhvr>
                                      <p:tavLst>
                                        <p:tav tm="0">
                                          <p:val>
                                            <p:strVal val="ppt_x"/>
                                          </p:val>
                                        </p:tav>
                                        <p:tav tm="100000">
                                          <p:val>
                                            <p:strVal val="ppt_x"/>
                                          </p:val>
                                        </p:tav>
                                      </p:tavLst>
                                    </p:anim>
                                    <p:anim calcmode="lin" valueType="num">
                                      <p:cBhvr>
                                        <p:cTn id="11" dur="100" decel="100000"/>
                                        <p:tgtEl>
                                          <p:spTgt spid="38"/>
                                        </p:tgtEl>
                                        <p:attrNameLst>
                                          <p:attrName>ppt_y</p:attrName>
                                        </p:attrNameLst>
                                      </p:cBhvr>
                                      <p:tavLst>
                                        <p:tav tm="0">
                                          <p:val>
                                            <p:strVal val="ppt_y"/>
                                          </p:val>
                                        </p:tav>
                                        <p:tav tm="100000">
                                          <p:val>
                                            <p:strVal val="ppt_y-.03"/>
                                          </p:val>
                                        </p:tav>
                                      </p:tavLst>
                                    </p:anim>
                                    <p:anim calcmode="lin" valueType="num">
                                      <p:cBhvr>
                                        <p:cTn id="12" dur="900" accel="100000">
                                          <p:stCondLst>
                                            <p:cond delay="100"/>
                                          </p:stCondLst>
                                        </p:cTn>
                                        <p:tgtEl>
                                          <p:spTgt spid="38"/>
                                        </p:tgtEl>
                                        <p:attrNameLst>
                                          <p:attrName>ppt_y</p:attrName>
                                        </p:attrNameLst>
                                      </p:cBhvr>
                                      <p:tavLst>
                                        <p:tav tm="0">
                                          <p:val>
                                            <p:strVal val="ppt_y"/>
                                          </p:val>
                                        </p:tav>
                                        <p:tav tm="100000">
                                          <p:val>
                                            <p:strVal val="ppt_y+1"/>
                                          </p:val>
                                        </p:tav>
                                      </p:tavLst>
                                    </p:anim>
                                    <p:set>
                                      <p:cBhvr>
                                        <p:cTn id="13" dur="1" fill="hold">
                                          <p:stCondLst>
                                            <p:cond delay="9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55" grpId="0" animBg="1"/>
    </p:bld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37" name="矩形 36">
            <a:extLst>
              <a:ext uri="{FF2B5EF4-FFF2-40B4-BE49-F238E27FC236}">
                <a16:creationId xmlns:a16="http://schemas.microsoft.com/office/drawing/2014/main" id="{8854F15C-6715-4FDC-8C29-571CB188CCD1}"/>
              </a:ext>
            </a:extLst>
          </p:cNvPr>
          <p:cNvSpPr/>
          <p:nvPr/>
        </p:nvSpPr>
        <p:spPr>
          <a:xfrm>
            <a:off x="10447479" y="4104863"/>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40" name="矩形 39">
            <a:extLst>
              <a:ext uri="{FF2B5EF4-FFF2-40B4-BE49-F238E27FC236}">
                <a16:creationId xmlns:a16="http://schemas.microsoft.com/office/drawing/2014/main" id="{3AC523B8-D613-4E6E-983A-94234FF3F199}"/>
              </a:ext>
            </a:extLst>
          </p:cNvPr>
          <p:cNvSpPr/>
          <p:nvPr/>
        </p:nvSpPr>
        <p:spPr>
          <a:xfrm>
            <a:off x="8830121" y="4104863"/>
            <a:ext cx="423328" cy="28848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ETH</a:t>
            </a:r>
            <a:endParaRPr lang="zh-CN" altLang="en-US" b="1" dirty="0"/>
          </a:p>
        </p:txBody>
      </p:sp>
      <p:sp>
        <p:nvSpPr>
          <p:cNvPr id="41" name="矩形 40">
            <a:extLst>
              <a:ext uri="{FF2B5EF4-FFF2-40B4-BE49-F238E27FC236}">
                <a16:creationId xmlns:a16="http://schemas.microsoft.com/office/drawing/2014/main" id="{6FCEB70C-0A6A-4B60-93B9-AD65E6408346}"/>
              </a:ext>
            </a:extLst>
          </p:cNvPr>
          <p:cNvSpPr/>
          <p:nvPr/>
        </p:nvSpPr>
        <p:spPr>
          <a:xfrm>
            <a:off x="9862743" y="4104863"/>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42" name="矩形 41">
            <a:extLst>
              <a:ext uri="{FF2B5EF4-FFF2-40B4-BE49-F238E27FC236}">
                <a16:creationId xmlns:a16="http://schemas.microsoft.com/office/drawing/2014/main" id="{DAFD30C8-8CA4-4FD9-B069-3905C2413DF1}"/>
              </a:ext>
            </a:extLst>
          </p:cNvPr>
          <p:cNvSpPr/>
          <p:nvPr/>
        </p:nvSpPr>
        <p:spPr>
          <a:xfrm>
            <a:off x="9438941" y="4104863"/>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
        <p:nvSpPr>
          <p:cNvPr id="43" name="矩形 42">
            <a:extLst>
              <a:ext uri="{FF2B5EF4-FFF2-40B4-BE49-F238E27FC236}">
                <a16:creationId xmlns:a16="http://schemas.microsoft.com/office/drawing/2014/main" id="{E9024246-87A4-4CED-A0FA-5A011CDF7EBD}"/>
              </a:ext>
            </a:extLst>
          </p:cNvPr>
          <p:cNvSpPr/>
          <p:nvPr/>
        </p:nvSpPr>
        <p:spPr>
          <a:xfrm>
            <a:off x="9235561" y="4104863"/>
            <a:ext cx="211664" cy="288486"/>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IP</a:t>
            </a:r>
            <a:endParaRPr lang="zh-CN" altLang="en-US" b="1" dirty="0"/>
          </a:p>
        </p:txBody>
      </p:sp>
    </p:spTree>
    <p:custDataLst>
      <p:tags r:id="rId1"/>
    </p:custDataLst>
    <p:extLst>
      <p:ext uri="{BB962C8B-B14F-4D97-AF65-F5344CB8AC3E}">
        <p14:creationId xmlns:p14="http://schemas.microsoft.com/office/powerpoint/2010/main" val="35081243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1000"/>
                                        <p:tgtEl>
                                          <p:spTgt spid="37"/>
                                        </p:tgtEl>
                                      </p:cBhvr>
                                    </p:animEffect>
                                    <p:anim calcmode="lin" valueType="num">
                                      <p:cBhvr>
                                        <p:cTn id="8" dur="1000" fill="hold"/>
                                        <p:tgtEl>
                                          <p:spTgt spid="37"/>
                                        </p:tgtEl>
                                        <p:attrNameLst>
                                          <p:attrName>ppt_x</p:attrName>
                                        </p:attrNameLst>
                                      </p:cBhvr>
                                      <p:tavLst>
                                        <p:tav tm="0">
                                          <p:val>
                                            <p:strVal val="#ppt_x"/>
                                          </p:val>
                                        </p:tav>
                                        <p:tav tm="100000">
                                          <p:val>
                                            <p:strVal val="#ppt_x"/>
                                          </p:val>
                                        </p:tav>
                                      </p:tavLst>
                                    </p:anim>
                                    <p:anim calcmode="lin" valueType="num">
                                      <p:cBhvr>
                                        <p:cTn id="9" dur="1000" fill="hold"/>
                                        <p:tgtEl>
                                          <p:spTgt spid="3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1000"/>
                                        <p:tgtEl>
                                          <p:spTgt spid="40"/>
                                        </p:tgtEl>
                                      </p:cBhvr>
                                    </p:animEffect>
                                    <p:anim calcmode="lin" valueType="num">
                                      <p:cBhvr>
                                        <p:cTn id="13" dur="1000" fill="hold"/>
                                        <p:tgtEl>
                                          <p:spTgt spid="40"/>
                                        </p:tgtEl>
                                        <p:attrNameLst>
                                          <p:attrName>ppt_x</p:attrName>
                                        </p:attrNameLst>
                                      </p:cBhvr>
                                      <p:tavLst>
                                        <p:tav tm="0">
                                          <p:val>
                                            <p:strVal val="#ppt_x"/>
                                          </p:val>
                                        </p:tav>
                                        <p:tav tm="100000">
                                          <p:val>
                                            <p:strVal val="#ppt_x"/>
                                          </p:val>
                                        </p:tav>
                                      </p:tavLst>
                                    </p:anim>
                                    <p:anim calcmode="lin" valueType="num">
                                      <p:cBhvr>
                                        <p:cTn id="14" dur="1000" fill="hold"/>
                                        <p:tgtEl>
                                          <p:spTgt spid="4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1000"/>
                                        <p:tgtEl>
                                          <p:spTgt spid="41"/>
                                        </p:tgtEl>
                                      </p:cBhvr>
                                    </p:animEffect>
                                    <p:anim calcmode="lin" valueType="num">
                                      <p:cBhvr>
                                        <p:cTn id="18" dur="1000" fill="hold"/>
                                        <p:tgtEl>
                                          <p:spTgt spid="41"/>
                                        </p:tgtEl>
                                        <p:attrNameLst>
                                          <p:attrName>ppt_x</p:attrName>
                                        </p:attrNameLst>
                                      </p:cBhvr>
                                      <p:tavLst>
                                        <p:tav tm="0">
                                          <p:val>
                                            <p:strVal val="#ppt_x"/>
                                          </p:val>
                                        </p:tav>
                                        <p:tav tm="100000">
                                          <p:val>
                                            <p:strVal val="#ppt_x"/>
                                          </p:val>
                                        </p:tav>
                                      </p:tavLst>
                                    </p:anim>
                                    <p:anim calcmode="lin" valueType="num">
                                      <p:cBhvr>
                                        <p:cTn id="19" dur="1000" fill="hold"/>
                                        <p:tgtEl>
                                          <p:spTgt spid="4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1000"/>
                                        <p:tgtEl>
                                          <p:spTgt spid="42"/>
                                        </p:tgtEl>
                                      </p:cBhvr>
                                    </p:animEffect>
                                    <p:anim calcmode="lin" valueType="num">
                                      <p:cBhvr>
                                        <p:cTn id="23" dur="1000" fill="hold"/>
                                        <p:tgtEl>
                                          <p:spTgt spid="42"/>
                                        </p:tgtEl>
                                        <p:attrNameLst>
                                          <p:attrName>ppt_x</p:attrName>
                                        </p:attrNameLst>
                                      </p:cBhvr>
                                      <p:tavLst>
                                        <p:tav tm="0">
                                          <p:val>
                                            <p:strVal val="#ppt_x"/>
                                          </p:val>
                                        </p:tav>
                                        <p:tav tm="100000">
                                          <p:val>
                                            <p:strVal val="#ppt_x"/>
                                          </p:val>
                                        </p:tav>
                                      </p:tavLst>
                                    </p:anim>
                                    <p:anim calcmode="lin" valueType="num">
                                      <p:cBhvr>
                                        <p:cTn id="24" dur="1000" fill="hold"/>
                                        <p:tgtEl>
                                          <p:spTgt spid="4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fade">
                                      <p:cBhvr>
                                        <p:cTn id="27" dur="1000"/>
                                        <p:tgtEl>
                                          <p:spTgt spid="43"/>
                                        </p:tgtEl>
                                      </p:cBhvr>
                                    </p:animEffect>
                                    <p:anim calcmode="lin" valueType="num">
                                      <p:cBhvr>
                                        <p:cTn id="28" dur="1000" fill="hold"/>
                                        <p:tgtEl>
                                          <p:spTgt spid="43"/>
                                        </p:tgtEl>
                                        <p:attrNameLst>
                                          <p:attrName>ppt_x</p:attrName>
                                        </p:attrNameLst>
                                      </p:cBhvr>
                                      <p:tavLst>
                                        <p:tav tm="0">
                                          <p:val>
                                            <p:strVal val="#ppt_x"/>
                                          </p:val>
                                        </p:tav>
                                        <p:tav tm="100000">
                                          <p:val>
                                            <p:strVal val="#ppt_x"/>
                                          </p:val>
                                        </p:tav>
                                      </p:tavLst>
                                    </p:anim>
                                    <p:anim calcmode="lin" valueType="num">
                                      <p:cBhvr>
                                        <p:cTn id="2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8" presetClass="emph" presetSubtype="0" fill="hold" grpId="0" nodeType="clickEffect">
                                  <p:stCondLst>
                                    <p:cond delay="0"/>
                                  </p:stCondLst>
                                  <p:childTnLst>
                                    <p:animRot by="21600000">
                                      <p:cBhvr>
                                        <p:cTn id="33" dur="1000" fill="hold"/>
                                        <p:tgtEl>
                                          <p:spTgt spid="58"/>
                                        </p:tgtEl>
                                        <p:attrNameLst>
                                          <p:attrName>r</p:attrName>
                                        </p:attrNameLst>
                                      </p:cBhvr>
                                    </p:animRot>
                                  </p:childTnLst>
                                </p:cTn>
                              </p:par>
                            </p:childTnLst>
                          </p:cTn>
                        </p:par>
                        <p:par>
                          <p:cTn id="34" fill="hold">
                            <p:stCondLst>
                              <p:cond delay="1000"/>
                            </p:stCondLst>
                            <p:childTnLst>
                              <p:par>
                                <p:cTn id="35" presetID="37" presetClass="exit" presetSubtype="0" fill="hold" grpId="1" nodeType="afterEffect">
                                  <p:stCondLst>
                                    <p:cond delay="0"/>
                                  </p:stCondLst>
                                  <p:childTnLst>
                                    <p:animEffect transition="out" filter="fade">
                                      <p:cBhvr>
                                        <p:cTn id="36" dur="1000"/>
                                        <p:tgtEl>
                                          <p:spTgt spid="37"/>
                                        </p:tgtEl>
                                      </p:cBhvr>
                                    </p:animEffect>
                                    <p:anim calcmode="lin" valueType="num">
                                      <p:cBhvr>
                                        <p:cTn id="37" dur="1000"/>
                                        <p:tgtEl>
                                          <p:spTgt spid="37"/>
                                        </p:tgtEl>
                                        <p:attrNameLst>
                                          <p:attrName>ppt_x</p:attrName>
                                        </p:attrNameLst>
                                      </p:cBhvr>
                                      <p:tavLst>
                                        <p:tav tm="0">
                                          <p:val>
                                            <p:strVal val="ppt_x"/>
                                          </p:val>
                                        </p:tav>
                                        <p:tav tm="100000">
                                          <p:val>
                                            <p:strVal val="ppt_x"/>
                                          </p:val>
                                        </p:tav>
                                      </p:tavLst>
                                    </p:anim>
                                    <p:anim calcmode="lin" valueType="num">
                                      <p:cBhvr>
                                        <p:cTn id="38" dur="100" decel="100000"/>
                                        <p:tgtEl>
                                          <p:spTgt spid="37"/>
                                        </p:tgtEl>
                                        <p:attrNameLst>
                                          <p:attrName>ppt_y</p:attrName>
                                        </p:attrNameLst>
                                      </p:cBhvr>
                                      <p:tavLst>
                                        <p:tav tm="0">
                                          <p:val>
                                            <p:strVal val="ppt_y"/>
                                          </p:val>
                                        </p:tav>
                                        <p:tav tm="100000">
                                          <p:val>
                                            <p:strVal val="ppt_y-.03"/>
                                          </p:val>
                                        </p:tav>
                                      </p:tavLst>
                                    </p:anim>
                                    <p:anim calcmode="lin" valueType="num">
                                      <p:cBhvr>
                                        <p:cTn id="39" dur="900" accel="100000">
                                          <p:stCondLst>
                                            <p:cond delay="100"/>
                                          </p:stCondLst>
                                        </p:cTn>
                                        <p:tgtEl>
                                          <p:spTgt spid="37"/>
                                        </p:tgtEl>
                                        <p:attrNameLst>
                                          <p:attrName>ppt_y</p:attrName>
                                        </p:attrNameLst>
                                      </p:cBhvr>
                                      <p:tavLst>
                                        <p:tav tm="0">
                                          <p:val>
                                            <p:strVal val="ppt_y"/>
                                          </p:val>
                                        </p:tav>
                                        <p:tav tm="100000">
                                          <p:val>
                                            <p:strVal val="ppt_y+1"/>
                                          </p:val>
                                        </p:tav>
                                      </p:tavLst>
                                    </p:anim>
                                    <p:set>
                                      <p:cBhvr>
                                        <p:cTn id="40" dur="1" fill="hold">
                                          <p:stCondLst>
                                            <p:cond delay="999"/>
                                          </p:stCondLst>
                                        </p:cTn>
                                        <p:tgtEl>
                                          <p:spTgt spid="37"/>
                                        </p:tgtEl>
                                        <p:attrNameLst>
                                          <p:attrName>style.visibility</p:attrName>
                                        </p:attrNameLst>
                                      </p:cBhvr>
                                      <p:to>
                                        <p:strVal val="hidden"/>
                                      </p:to>
                                    </p:set>
                                  </p:childTnLst>
                                </p:cTn>
                              </p:par>
                              <p:par>
                                <p:cTn id="41" presetID="37" presetClass="exit" presetSubtype="0" fill="hold" grpId="1" nodeType="withEffect">
                                  <p:stCondLst>
                                    <p:cond delay="0"/>
                                  </p:stCondLst>
                                  <p:childTnLst>
                                    <p:animEffect transition="out" filter="fade">
                                      <p:cBhvr>
                                        <p:cTn id="42" dur="1000"/>
                                        <p:tgtEl>
                                          <p:spTgt spid="40"/>
                                        </p:tgtEl>
                                      </p:cBhvr>
                                    </p:animEffect>
                                    <p:anim calcmode="lin" valueType="num">
                                      <p:cBhvr>
                                        <p:cTn id="43" dur="1000"/>
                                        <p:tgtEl>
                                          <p:spTgt spid="40"/>
                                        </p:tgtEl>
                                        <p:attrNameLst>
                                          <p:attrName>ppt_x</p:attrName>
                                        </p:attrNameLst>
                                      </p:cBhvr>
                                      <p:tavLst>
                                        <p:tav tm="0">
                                          <p:val>
                                            <p:strVal val="ppt_x"/>
                                          </p:val>
                                        </p:tav>
                                        <p:tav tm="100000">
                                          <p:val>
                                            <p:strVal val="ppt_x"/>
                                          </p:val>
                                        </p:tav>
                                      </p:tavLst>
                                    </p:anim>
                                    <p:anim calcmode="lin" valueType="num">
                                      <p:cBhvr>
                                        <p:cTn id="44" dur="100" decel="100000"/>
                                        <p:tgtEl>
                                          <p:spTgt spid="40"/>
                                        </p:tgtEl>
                                        <p:attrNameLst>
                                          <p:attrName>ppt_y</p:attrName>
                                        </p:attrNameLst>
                                      </p:cBhvr>
                                      <p:tavLst>
                                        <p:tav tm="0">
                                          <p:val>
                                            <p:strVal val="ppt_y"/>
                                          </p:val>
                                        </p:tav>
                                        <p:tav tm="100000">
                                          <p:val>
                                            <p:strVal val="ppt_y-.03"/>
                                          </p:val>
                                        </p:tav>
                                      </p:tavLst>
                                    </p:anim>
                                    <p:anim calcmode="lin" valueType="num">
                                      <p:cBhvr>
                                        <p:cTn id="45" dur="900" accel="100000">
                                          <p:stCondLst>
                                            <p:cond delay="100"/>
                                          </p:stCondLst>
                                        </p:cTn>
                                        <p:tgtEl>
                                          <p:spTgt spid="40"/>
                                        </p:tgtEl>
                                        <p:attrNameLst>
                                          <p:attrName>ppt_y</p:attrName>
                                        </p:attrNameLst>
                                      </p:cBhvr>
                                      <p:tavLst>
                                        <p:tav tm="0">
                                          <p:val>
                                            <p:strVal val="ppt_y"/>
                                          </p:val>
                                        </p:tav>
                                        <p:tav tm="100000">
                                          <p:val>
                                            <p:strVal val="ppt_y+1"/>
                                          </p:val>
                                        </p:tav>
                                      </p:tavLst>
                                    </p:anim>
                                    <p:set>
                                      <p:cBhvr>
                                        <p:cTn id="46" dur="1" fill="hold">
                                          <p:stCondLst>
                                            <p:cond delay="999"/>
                                          </p:stCondLst>
                                        </p:cTn>
                                        <p:tgtEl>
                                          <p:spTgt spid="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37" grpId="0" animBg="1"/>
      <p:bldP spid="37" grpId="1" animBg="1"/>
      <p:bldP spid="40" grpId="0" animBg="1"/>
      <p:bldP spid="40" grpId="1" animBg="1"/>
      <p:bldP spid="41" grpId="0" animBg="1"/>
      <p:bldP spid="42" grpId="0" animBg="1"/>
      <p:bldP spid="43" grpId="0" animBg="1"/>
    </p:bld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41" name="矩形 40">
            <a:extLst>
              <a:ext uri="{FF2B5EF4-FFF2-40B4-BE49-F238E27FC236}">
                <a16:creationId xmlns:a16="http://schemas.microsoft.com/office/drawing/2014/main" id="{6FCEB70C-0A6A-4B60-93B9-AD65E6408346}"/>
              </a:ext>
            </a:extLst>
          </p:cNvPr>
          <p:cNvSpPr/>
          <p:nvPr/>
        </p:nvSpPr>
        <p:spPr>
          <a:xfrm>
            <a:off x="9862743" y="3584908"/>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42" name="矩形 41">
            <a:extLst>
              <a:ext uri="{FF2B5EF4-FFF2-40B4-BE49-F238E27FC236}">
                <a16:creationId xmlns:a16="http://schemas.microsoft.com/office/drawing/2014/main" id="{DAFD30C8-8CA4-4FD9-B069-3905C2413DF1}"/>
              </a:ext>
            </a:extLst>
          </p:cNvPr>
          <p:cNvSpPr/>
          <p:nvPr/>
        </p:nvSpPr>
        <p:spPr>
          <a:xfrm>
            <a:off x="9438941" y="3584908"/>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
        <p:nvSpPr>
          <p:cNvPr id="43" name="矩形 42">
            <a:extLst>
              <a:ext uri="{FF2B5EF4-FFF2-40B4-BE49-F238E27FC236}">
                <a16:creationId xmlns:a16="http://schemas.microsoft.com/office/drawing/2014/main" id="{E9024246-87A4-4CED-A0FA-5A011CDF7EBD}"/>
              </a:ext>
            </a:extLst>
          </p:cNvPr>
          <p:cNvSpPr/>
          <p:nvPr/>
        </p:nvSpPr>
        <p:spPr>
          <a:xfrm>
            <a:off x="9235561" y="3584908"/>
            <a:ext cx="211664" cy="288486"/>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IP</a:t>
            </a:r>
            <a:endParaRPr lang="zh-CN" altLang="en-US" b="1" dirty="0"/>
          </a:p>
        </p:txBody>
      </p:sp>
    </p:spTree>
    <p:custDataLst>
      <p:tags r:id="rId1"/>
    </p:custDataLst>
    <p:extLst>
      <p:ext uri="{BB962C8B-B14F-4D97-AF65-F5344CB8AC3E}">
        <p14:creationId xmlns:p14="http://schemas.microsoft.com/office/powerpoint/2010/main" val="17123858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1000" fill="hold"/>
                                        <p:tgtEl>
                                          <p:spTgt spid="57"/>
                                        </p:tgtEl>
                                        <p:attrNameLst>
                                          <p:attrName>r</p:attrName>
                                        </p:attrNameLst>
                                      </p:cBhvr>
                                    </p:animRot>
                                  </p:childTnLst>
                                </p:cTn>
                              </p:par>
                            </p:childTnLst>
                          </p:cTn>
                        </p:par>
                        <p:par>
                          <p:cTn id="7" fill="hold">
                            <p:stCondLst>
                              <p:cond delay="1000"/>
                            </p:stCondLst>
                            <p:childTnLst>
                              <p:par>
                                <p:cTn id="8" presetID="37" presetClass="exit" presetSubtype="0" fill="hold" grpId="0" nodeType="afterEffect">
                                  <p:stCondLst>
                                    <p:cond delay="0"/>
                                  </p:stCondLst>
                                  <p:childTnLst>
                                    <p:animEffect transition="out" filter="fade">
                                      <p:cBhvr>
                                        <p:cTn id="9" dur="1000"/>
                                        <p:tgtEl>
                                          <p:spTgt spid="43"/>
                                        </p:tgtEl>
                                      </p:cBhvr>
                                    </p:animEffect>
                                    <p:anim calcmode="lin" valueType="num">
                                      <p:cBhvr>
                                        <p:cTn id="10" dur="1000"/>
                                        <p:tgtEl>
                                          <p:spTgt spid="43"/>
                                        </p:tgtEl>
                                        <p:attrNameLst>
                                          <p:attrName>ppt_x</p:attrName>
                                        </p:attrNameLst>
                                      </p:cBhvr>
                                      <p:tavLst>
                                        <p:tav tm="0">
                                          <p:val>
                                            <p:strVal val="ppt_x"/>
                                          </p:val>
                                        </p:tav>
                                        <p:tav tm="100000">
                                          <p:val>
                                            <p:strVal val="ppt_x"/>
                                          </p:val>
                                        </p:tav>
                                      </p:tavLst>
                                    </p:anim>
                                    <p:anim calcmode="lin" valueType="num">
                                      <p:cBhvr>
                                        <p:cTn id="11" dur="100" decel="100000"/>
                                        <p:tgtEl>
                                          <p:spTgt spid="43"/>
                                        </p:tgtEl>
                                        <p:attrNameLst>
                                          <p:attrName>ppt_y</p:attrName>
                                        </p:attrNameLst>
                                      </p:cBhvr>
                                      <p:tavLst>
                                        <p:tav tm="0">
                                          <p:val>
                                            <p:strVal val="ppt_y"/>
                                          </p:val>
                                        </p:tav>
                                        <p:tav tm="100000">
                                          <p:val>
                                            <p:strVal val="ppt_y-.03"/>
                                          </p:val>
                                        </p:tav>
                                      </p:tavLst>
                                    </p:anim>
                                    <p:anim calcmode="lin" valueType="num">
                                      <p:cBhvr>
                                        <p:cTn id="12" dur="900" accel="100000">
                                          <p:stCondLst>
                                            <p:cond delay="100"/>
                                          </p:stCondLst>
                                        </p:cTn>
                                        <p:tgtEl>
                                          <p:spTgt spid="43"/>
                                        </p:tgtEl>
                                        <p:attrNameLst>
                                          <p:attrName>ppt_y</p:attrName>
                                        </p:attrNameLst>
                                      </p:cBhvr>
                                      <p:tavLst>
                                        <p:tav tm="0">
                                          <p:val>
                                            <p:strVal val="ppt_y"/>
                                          </p:val>
                                        </p:tav>
                                        <p:tav tm="100000">
                                          <p:val>
                                            <p:strVal val="ppt_y+1"/>
                                          </p:val>
                                        </p:tav>
                                      </p:tavLst>
                                    </p:anim>
                                    <p:set>
                                      <p:cBhvr>
                                        <p:cTn id="13" dur="1" fill="hold">
                                          <p:stCondLst>
                                            <p:cond delay="999"/>
                                          </p:stCondLst>
                                        </p:cTn>
                                        <p:tgtEl>
                                          <p:spTgt spid="4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43" grpId="0" animBg="1"/>
    </p:bld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41" name="矩形 40">
            <a:extLst>
              <a:ext uri="{FF2B5EF4-FFF2-40B4-BE49-F238E27FC236}">
                <a16:creationId xmlns:a16="http://schemas.microsoft.com/office/drawing/2014/main" id="{6FCEB70C-0A6A-4B60-93B9-AD65E6408346}"/>
              </a:ext>
            </a:extLst>
          </p:cNvPr>
          <p:cNvSpPr/>
          <p:nvPr/>
        </p:nvSpPr>
        <p:spPr>
          <a:xfrm>
            <a:off x="9862743" y="3064955"/>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42" name="矩形 41">
            <a:extLst>
              <a:ext uri="{FF2B5EF4-FFF2-40B4-BE49-F238E27FC236}">
                <a16:creationId xmlns:a16="http://schemas.microsoft.com/office/drawing/2014/main" id="{DAFD30C8-8CA4-4FD9-B069-3905C2413DF1}"/>
              </a:ext>
            </a:extLst>
          </p:cNvPr>
          <p:cNvSpPr/>
          <p:nvPr/>
        </p:nvSpPr>
        <p:spPr>
          <a:xfrm>
            <a:off x="9438941" y="3064955"/>
            <a:ext cx="423328" cy="28848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TCP</a:t>
            </a:r>
            <a:endParaRPr lang="zh-CN" altLang="en-US" b="1" dirty="0"/>
          </a:p>
        </p:txBody>
      </p:sp>
    </p:spTree>
    <p:custDataLst>
      <p:tags r:id="rId1"/>
    </p:custDataLst>
    <p:extLst>
      <p:ext uri="{BB962C8B-B14F-4D97-AF65-F5344CB8AC3E}">
        <p14:creationId xmlns:p14="http://schemas.microsoft.com/office/powerpoint/2010/main" val="254495765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1000" fill="hold"/>
                                        <p:tgtEl>
                                          <p:spTgt spid="56"/>
                                        </p:tgtEl>
                                        <p:attrNameLst>
                                          <p:attrName>r</p:attrName>
                                        </p:attrNameLst>
                                      </p:cBhvr>
                                    </p:animRot>
                                  </p:childTnLst>
                                </p:cTn>
                              </p:par>
                            </p:childTnLst>
                          </p:cTn>
                        </p:par>
                        <p:par>
                          <p:cTn id="7" fill="hold">
                            <p:stCondLst>
                              <p:cond delay="1000"/>
                            </p:stCondLst>
                            <p:childTnLst>
                              <p:par>
                                <p:cTn id="8" presetID="37" presetClass="exit" presetSubtype="0" fill="hold" grpId="0" nodeType="afterEffect">
                                  <p:stCondLst>
                                    <p:cond delay="0"/>
                                  </p:stCondLst>
                                  <p:childTnLst>
                                    <p:animEffect transition="out" filter="fade">
                                      <p:cBhvr>
                                        <p:cTn id="9" dur="1000"/>
                                        <p:tgtEl>
                                          <p:spTgt spid="42"/>
                                        </p:tgtEl>
                                      </p:cBhvr>
                                    </p:animEffect>
                                    <p:anim calcmode="lin" valueType="num">
                                      <p:cBhvr>
                                        <p:cTn id="10" dur="1000"/>
                                        <p:tgtEl>
                                          <p:spTgt spid="42"/>
                                        </p:tgtEl>
                                        <p:attrNameLst>
                                          <p:attrName>ppt_x</p:attrName>
                                        </p:attrNameLst>
                                      </p:cBhvr>
                                      <p:tavLst>
                                        <p:tav tm="0">
                                          <p:val>
                                            <p:strVal val="ppt_x"/>
                                          </p:val>
                                        </p:tav>
                                        <p:tav tm="100000">
                                          <p:val>
                                            <p:strVal val="ppt_x"/>
                                          </p:val>
                                        </p:tav>
                                      </p:tavLst>
                                    </p:anim>
                                    <p:anim calcmode="lin" valueType="num">
                                      <p:cBhvr>
                                        <p:cTn id="11" dur="100" decel="100000"/>
                                        <p:tgtEl>
                                          <p:spTgt spid="42"/>
                                        </p:tgtEl>
                                        <p:attrNameLst>
                                          <p:attrName>ppt_y</p:attrName>
                                        </p:attrNameLst>
                                      </p:cBhvr>
                                      <p:tavLst>
                                        <p:tav tm="0">
                                          <p:val>
                                            <p:strVal val="ppt_y"/>
                                          </p:val>
                                        </p:tav>
                                        <p:tav tm="100000">
                                          <p:val>
                                            <p:strVal val="ppt_y-.03"/>
                                          </p:val>
                                        </p:tav>
                                      </p:tavLst>
                                    </p:anim>
                                    <p:anim calcmode="lin" valueType="num">
                                      <p:cBhvr>
                                        <p:cTn id="12" dur="900" accel="100000">
                                          <p:stCondLst>
                                            <p:cond delay="100"/>
                                          </p:stCondLst>
                                        </p:cTn>
                                        <p:tgtEl>
                                          <p:spTgt spid="42"/>
                                        </p:tgtEl>
                                        <p:attrNameLst>
                                          <p:attrName>ppt_y</p:attrName>
                                        </p:attrNameLst>
                                      </p:cBhvr>
                                      <p:tavLst>
                                        <p:tav tm="0">
                                          <p:val>
                                            <p:strVal val="ppt_y"/>
                                          </p:val>
                                        </p:tav>
                                        <p:tav tm="100000">
                                          <p:val>
                                            <p:strVal val="ppt_y+1"/>
                                          </p:val>
                                        </p:tav>
                                      </p:tavLst>
                                    </p:anim>
                                    <p:set>
                                      <p:cBhvr>
                                        <p:cTn id="13" dur="1" fill="hold">
                                          <p:stCondLst>
                                            <p:cond delay="999"/>
                                          </p:stCondLst>
                                        </p:cTn>
                                        <p:tgtEl>
                                          <p:spTgt spid="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42" grpId="0" animBg="1"/>
    </p:bld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41" name="矩形 40">
            <a:extLst>
              <a:ext uri="{FF2B5EF4-FFF2-40B4-BE49-F238E27FC236}">
                <a16:creationId xmlns:a16="http://schemas.microsoft.com/office/drawing/2014/main" id="{6FCEB70C-0A6A-4B60-93B9-AD65E6408346}"/>
              </a:ext>
            </a:extLst>
          </p:cNvPr>
          <p:cNvSpPr/>
          <p:nvPr/>
        </p:nvSpPr>
        <p:spPr>
          <a:xfrm>
            <a:off x="9862743" y="2562931"/>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Tree>
    <p:custDataLst>
      <p:tags r:id="rId1"/>
    </p:custDataLst>
    <p:extLst>
      <p:ext uri="{BB962C8B-B14F-4D97-AF65-F5344CB8AC3E}">
        <p14:creationId xmlns:p14="http://schemas.microsoft.com/office/powerpoint/2010/main" val="12455637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xit" presetSubtype="2" fill="hold" grpId="0" nodeType="clickEffect">
                                  <p:stCondLst>
                                    <p:cond delay="0"/>
                                  </p:stCondLst>
                                  <p:childTnLst>
                                    <p:anim calcmode="lin" valueType="num">
                                      <p:cBhvr additive="base">
                                        <p:cTn id="6" dur="500"/>
                                        <p:tgtEl>
                                          <p:spTgt spid="41"/>
                                        </p:tgtEl>
                                        <p:attrNameLst>
                                          <p:attrName>ppt_x</p:attrName>
                                        </p:attrNameLst>
                                      </p:cBhvr>
                                      <p:tavLst>
                                        <p:tav tm="0">
                                          <p:val>
                                            <p:strVal val="#ppt_x"/>
                                          </p:val>
                                        </p:tav>
                                        <p:tav tm="100000">
                                          <p:val>
                                            <p:strVal val="#ppt_x+#ppt_w*1.125000"/>
                                          </p:val>
                                        </p:tav>
                                      </p:tavLst>
                                    </p:anim>
                                    <p:animEffect transition="out" filter="wipe(right)">
                                      <p:cBhvr>
                                        <p:cTn id="7" dur="500"/>
                                        <p:tgtEl>
                                          <p:spTgt spid="41"/>
                                        </p:tgtEl>
                                      </p:cBhvr>
                                    </p:animEffect>
                                    <p:set>
                                      <p:cBhvr>
                                        <p:cTn id="8" dur="1" fill="hold">
                                          <p:stCondLst>
                                            <p:cond delay="499"/>
                                          </p:stCondLst>
                                        </p:cTn>
                                        <p:tgtEl>
                                          <p:spTgt spid="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a:extLst>
              <a:ext uri="{FF2B5EF4-FFF2-40B4-BE49-F238E27FC236}">
                <a16:creationId xmlns:a16="http://schemas.microsoft.com/office/drawing/2014/main" id="{6FCEB70C-0A6A-4B60-93B9-AD65E6408346}"/>
              </a:ext>
            </a:extLst>
          </p:cNvPr>
          <p:cNvSpPr/>
          <p:nvPr/>
        </p:nvSpPr>
        <p:spPr>
          <a:xfrm>
            <a:off x="10266155" y="2562931"/>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37" name="对话气泡: 圆角矩形 36">
            <a:extLst>
              <a:ext uri="{FF2B5EF4-FFF2-40B4-BE49-F238E27FC236}">
                <a16:creationId xmlns:a16="http://schemas.microsoft.com/office/drawing/2014/main" id="{6862D4FC-675B-4F98-AC8F-AEC241FDD4BB}"/>
              </a:ext>
            </a:extLst>
          </p:cNvPr>
          <p:cNvSpPr/>
          <p:nvPr/>
        </p:nvSpPr>
        <p:spPr>
          <a:xfrm>
            <a:off x="7843455" y="1997846"/>
            <a:ext cx="2236225" cy="853571"/>
          </a:xfrm>
          <a:prstGeom prst="wedgeRoundRectCallout">
            <a:avLst>
              <a:gd name="adj1" fmla="val 57499"/>
              <a:gd name="adj2" fmla="val 2378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b="1" dirty="0"/>
              <a:t>HTTP</a:t>
            </a:r>
            <a:r>
              <a:rPr lang="zh-CN" altLang="en-US" b="1" dirty="0"/>
              <a:t>响应报文</a:t>
            </a:r>
            <a:endParaRPr lang="en-US" altLang="zh-CN" b="1" dirty="0"/>
          </a:p>
          <a:p>
            <a:pPr algn="ctr">
              <a:lnSpc>
                <a:spcPct val="150000"/>
              </a:lnSpc>
            </a:pPr>
            <a:r>
              <a:rPr lang="zh-CN" altLang="en-US" sz="1600" b="1" dirty="0"/>
              <a:t>浏览器所请求的内容</a:t>
            </a:r>
          </a:p>
        </p:txBody>
      </p:sp>
    </p:spTree>
    <p:custDataLst>
      <p:tags r:id="rId1"/>
    </p:custDataLst>
    <p:extLst>
      <p:ext uri="{BB962C8B-B14F-4D97-AF65-F5344CB8AC3E}">
        <p14:creationId xmlns:p14="http://schemas.microsoft.com/office/powerpoint/2010/main" val="528765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afterEffect">
                                  <p:stCondLst>
                                    <p:cond delay="0"/>
                                  </p:stCondLst>
                                  <p:childTnLst>
                                    <p:animRot by="21600000">
                                      <p:cBhvr>
                                        <p:cTn id="6" dur="1000" fill="hold"/>
                                        <p:tgtEl>
                                          <p:spTgt spid="59"/>
                                        </p:tgtEl>
                                        <p:attrNameLst>
                                          <p:attrName>r</p:attrName>
                                        </p:attrNameLst>
                                      </p:cBhvr>
                                    </p:animRot>
                                  </p:childTnLst>
                                </p:cTn>
                              </p:par>
                            </p:childTnLst>
                          </p:cTn>
                        </p:par>
                        <p:par>
                          <p:cTn id="7" fill="hold">
                            <p:stCondLst>
                              <p:cond delay="1000"/>
                            </p:stCondLst>
                            <p:childTnLst>
                              <p:par>
                                <p:cTn id="8" presetID="12" presetClass="entr" presetSubtype="2" fill="hold" grpId="0" nodeType="afterEffect">
                                  <p:stCondLst>
                                    <p:cond delay="0"/>
                                  </p:stCondLst>
                                  <p:childTnLst>
                                    <p:set>
                                      <p:cBhvr>
                                        <p:cTn id="9" dur="1" fill="hold">
                                          <p:stCondLst>
                                            <p:cond delay="0"/>
                                          </p:stCondLst>
                                        </p:cTn>
                                        <p:tgtEl>
                                          <p:spTgt spid="41"/>
                                        </p:tgtEl>
                                        <p:attrNameLst>
                                          <p:attrName>style.visibility</p:attrName>
                                        </p:attrNameLst>
                                      </p:cBhvr>
                                      <p:to>
                                        <p:strVal val="visible"/>
                                      </p:to>
                                    </p:set>
                                    <p:anim calcmode="lin" valueType="num">
                                      <p:cBhvr additive="base">
                                        <p:cTn id="10" dur="500"/>
                                        <p:tgtEl>
                                          <p:spTgt spid="41"/>
                                        </p:tgtEl>
                                        <p:attrNameLst>
                                          <p:attrName>ppt_x</p:attrName>
                                        </p:attrNameLst>
                                      </p:cBhvr>
                                      <p:tavLst>
                                        <p:tav tm="0">
                                          <p:val>
                                            <p:strVal val="#ppt_x+#ppt_w*1.125000"/>
                                          </p:val>
                                        </p:tav>
                                        <p:tav tm="100000">
                                          <p:val>
                                            <p:strVal val="#ppt_x"/>
                                          </p:val>
                                        </p:tav>
                                      </p:tavLst>
                                    </p:anim>
                                    <p:animEffect transition="in" filter="wipe(left)">
                                      <p:cBhvr>
                                        <p:cTn id="11" dur="500"/>
                                        <p:tgtEl>
                                          <p:spTgt spid="41"/>
                                        </p:tgtEl>
                                      </p:cBhvr>
                                    </p:animEffect>
                                  </p:childTnLst>
                                </p:cTn>
                              </p:par>
                            </p:childTnLst>
                          </p:cTn>
                        </p:par>
                        <p:par>
                          <p:cTn id="12" fill="hold">
                            <p:stCondLst>
                              <p:cond delay="1500"/>
                            </p:stCondLst>
                            <p:childTnLst>
                              <p:par>
                                <p:cTn id="13" presetID="53" presetClass="entr" presetSubtype="16" fill="hold" grpId="0" nodeType="afterEffect">
                                  <p:stCondLst>
                                    <p:cond delay="0"/>
                                  </p:stCondLst>
                                  <p:childTnLst>
                                    <p:set>
                                      <p:cBhvr>
                                        <p:cTn id="14" dur="1" fill="hold">
                                          <p:stCondLst>
                                            <p:cond delay="0"/>
                                          </p:stCondLst>
                                        </p:cTn>
                                        <p:tgtEl>
                                          <p:spTgt spid="37"/>
                                        </p:tgtEl>
                                        <p:attrNameLst>
                                          <p:attrName>style.visibility</p:attrName>
                                        </p:attrNameLst>
                                      </p:cBhvr>
                                      <p:to>
                                        <p:strVal val="visible"/>
                                      </p:to>
                                    </p:set>
                                    <p:anim calcmode="lin" valueType="num">
                                      <p:cBhvr>
                                        <p:cTn id="15" dur="500" fill="hold"/>
                                        <p:tgtEl>
                                          <p:spTgt spid="37"/>
                                        </p:tgtEl>
                                        <p:attrNameLst>
                                          <p:attrName>ppt_w</p:attrName>
                                        </p:attrNameLst>
                                      </p:cBhvr>
                                      <p:tavLst>
                                        <p:tav tm="0">
                                          <p:val>
                                            <p:fltVal val="0"/>
                                          </p:val>
                                        </p:tav>
                                        <p:tav tm="100000">
                                          <p:val>
                                            <p:strVal val="#ppt_w"/>
                                          </p:val>
                                        </p:tav>
                                      </p:tavLst>
                                    </p:anim>
                                    <p:anim calcmode="lin" valueType="num">
                                      <p:cBhvr>
                                        <p:cTn id="16" dur="500" fill="hold"/>
                                        <p:tgtEl>
                                          <p:spTgt spid="37"/>
                                        </p:tgtEl>
                                        <p:attrNameLst>
                                          <p:attrName>ppt_h</p:attrName>
                                        </p:attrNameLst>
                                      </p:cBhvr>
                                      <p:tavLst>
                                        <p:tav tm="0">
                                          <p:val>
                                            <p:fltVal val="0"/>
                                          </p:val>
                                        </p:tav>
                                        <p:tav tm="100000">
                                          <p:val>
                                            <p:strVal val="#ppt_h"/>
                                          </p:val>
                                        </p:tav>
                                      </p:tavLst>
                                    </p:anim>
                                    <p:animEffect transition="in" filter="fade">
                                      <p:cBhvr>
                                        <p:cTn id="1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59" grpId="0" animBg="1"/>
      <p:bldP spid="37" grpId="0" animBg="1"/>
    </p:bld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a:extLst>
              <a:ext uri="{FF2B5EF4-FFF2-40B4-BE49-F238E27FC236}">
                <a16:creationId xmlns:a16="http://schemas.microsoft.com/office/drawing/2014/main" id="{6FCEB70C-0A6A-4B60-93B9-AD65E6408346}"/>
              </a:ext>
            </a:extLst>
          </p:cNvPr>
          <p:cNvSpPr/>
          <p:nvPr/>
        </p:nvSpPr>
        <p:spPr>
          <a:xfrm>
            <a:off x="10266155" y="2562931"/>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sp>
        <p:nvSpPr>
          <p:cNvPr id="24" name="矩形 23">
            <a:extLst>
              <a:ext uri="{FF2B5EF4-FFF2-40B4-BE49-F238E27FC236}">
                <a16:creationId xmlns:a16="http://schemas.microsoft.com/office/drawing/2014/main" id="{16AC3CC6-332A-431D-9299-EC6271C71DD2}"/>
              </a:ext>
            </a:extLst>
          </p:cNvPr>
          <p:cNvSpPr/>
          <p:nvPr/>
        </p:nvSpPr>
        <p:spPr>
          <a:xfrm>
            <a:off x="304800"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25" name="矩形 24">
            <a:extLst>
              <a:ext uri="{FF2B5EF4-FFF2-40B4-BE49-F238E27FC236}">
                <a16:creationId xmlns:a16="http://schemas.microsoft.com/office/drawing/2014/main" id="{B9E1121C-2A81-4FA4-8C52-9161EED1D31E}"/>
              </a:ext>
            </a:extLst>
          </p:cNvPr>
          <p:cNvSpPr/>
          <p:nvPr/>
        </p:nvSpPr>
        <p:spPr>
          <a:xfrm>
            <a:off x="304800"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26" name="矩形 25">
            <a:extLst>
              <a:ext uri="{FF2B5EF4-FFF2-40B4-BE49-F238E27FC236}">
                <a16:creationId xmlns:a16="http://schemas.microsoft.com/office/drawing/2014/main" id="{79F960C8-34D8-4025-924E-487D102F06A0}"/>
              </a:ext>
            </a:extLst>
          </p:cNvPr>
          <p:cNvSpPr/>
          <p:nvPr/>
        </p:nvSpPr>
        <p:spPr>
          <a:xfrm>
            <a:off x="304800"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27" name="矩形 26">
            <a:extLst>
              <a:ext uri="{FF2B5EF4-FFF2-40B4-BE49-F238E27FC236}">
                <a16:creationId xmlns:a16="http://schemas.microsoft.com/office/drawing/2014/main" id="{787D59D4-A7CB-4A89-9810-976AB3350843}"/>
              </a:ext>
            </a:extLst>
          </p:cNvPr>
          <p:cNvSpPr/>
          <p:nvPr/>
        </p:nvSpPr>
        <p:spPr>
          <a:xfrm>
            <a:off x="304800"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28" name="矩形 27">
            <a:extLst>
              <a:ext uri="{FF2B5EF4-FFF2-40B4-BE49-F238E27FC236}">
                <a16:creationId xmlns:a16="http://schemas.microsoft.com/office/drawing/2014/main" id="{CC16E3FE-5B9B-4364-AE6F-E54D6396E7D7}"/>
              </a:ext>
            </a:extLst>
          </p:cNvPr>
          <p:cNvSpPr/>
          <p:nvPr/>
        </p:nvSpPr>
        <p:spPr>
          <a:xfrm>
            <a:off x="304800"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0" name="矩形 29">
            <a:extLst>
              <a:ext uri="{FF2B5EF4-FFF2-40B4-BE49-F238E27FC236}">
                <a16:creationId xmlns:a16="http://schemas.microsoft.com/office/drawing/2014/main" id="{7268DA0A-65FC-4269-B519-900DB34C935C}"/>
              </a:ext>
            </a:extLst>
          </p:cNvPr>
          <p:cNvSpPr/>
          <p:nvPr/>
        </p:nvSpPr>
        <p:spPr>
          <a:xfrm>
            <a:off x="5191154" y="445219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86A61CF9-E828-43B9-9112-46C034E9C9C0}"/>
              </a:ext>
            </a:extLst>
          </p:cNvPr>
          <p:cNvSpPr/>
          <p:nvPr/>
        </p:nvSpPr>
        <p:spPr>
          <a:xfrm>
            <a:off x="5191154" y="3462133"/>
            <a:ext cx="182019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2" name="矩形 31">
            <a:extLst>
              <a:ext uri="{FF2B5EF4-FFF2-40B4-BE49-F238E27FC236}">
                <a16:creationId xmlns:a16="http://schemas.microsoft.com/office/drawing/2014/main" id="{02D5931B-948C-446C-BE28-77EF1EBA2215}"/>
              </a:ext>
            </a:extLst>
          </p:cNvPr>
          <p:cNvSpPr/>
          <p:nvPr/>
        </p:nvSpPr>
        <p:spPr>
          <a:xfrm>
            <a:off x="5191154" y="395673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35" name="矩形 34">
            <a:extLst>
              <a:ext uri="{FF2B5EF4-FFF2-40B4-BE49-F238E27FC236}">
                <a16:creationId xmlns:a16="http://schemas.microsoft.com/office/drawing/2014/main" id="{F89BACBA-8A95-4719-BB9E-C3CE2920C3B3}"/>
              </a:ext>
            </a:extLst>
          </p:cNvPr>
          <p:cNvSpPr/>
          <p:nvPr/>
        </p:nvSpPr>
        <p:spPr>
          <a:xfrm>
            <a:off x="6128145" y="4451342"/>
            <a:ext cx="883201"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6" name="矩形 35">
            <a:extLst>
              <a:ext uri="{FF2B5EF4-FFF2-40B4-BE49-F238E27FC236}">
                <a16:creationId xmlns:a16="http://schemas.microsoft.com/office/drawing/2014/main" id="{1086CC60-C59D-4D6F-82D9-FE72BB8DE969}"/>
              </a:ext>
            </a:extLst>
          </p:cNvPr>
          <p:cNvSpPr/>
          <p:nvPr/>
        </p:nvSpPr>
        <p:spPr>
          <a:xfrm>
            <a:off x="6128145" y="3955887"/>
            <a:ext cx="883201"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5" name="矩形 54">
            <a:extLst>
              <a:ext uri="{FF2B5EF4-FFF2-40B4-BE49-F238E27FC236}">
                <a16:creationId xmlns:a16="http://schemas.microsoft.com/office/drawing/2014/main" id="{B2CB7861-47A6-4DD2-A9F0-2E6CFEAA56DC}"/>
              </a:ext>
            </a:extLst>
          </p:cNvPr>
          <p:cNvSpPr/>
          <p:nvPr/>
        </p:nvSpPr>
        <p:spPr>
          <a:xfrm>
            <a:off x="10953108" y="4452192"/>
            <a:ext cx="927262" cy="495455"/>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6" name="矩形 55">
            <a:extLst>
              <a:ext uri="{FF2B5EF4-FFF2-40B4-BE49-F238E27FC236}">
                <a16:creationId xmlns:a16="http://schemas.microsoft.com/office/drawing/2014/main" id="{4DE38B29-2EFB-44D7-8036-E96406D38011}"/>
              </a:ext>
            </a:extLst>
          </p:cNvPr>
          <p:cNvSpPr/>
          <p:nvPr/>
        </p:nvSpPr>
        <p:spPr>
          <a:xfrm>
            <a:off x="10953108" y="2965827"/>
            <a:ext cx="927262" cy="49545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7" name="矩形 56">
            <a:extLst>
              <a:ext uri="{FF2B5EF4-FFF2-40B4-BE49-F238E27FC236}">
                <a16:creationId xmlns:a16="http://schemas.microsoft.com/office/drawing/2014/main" id="{212C75E6-C8CF-4ABE-80E8-0FAB3BAA4CF4}"/>
              </a:ext>
            </a:extLst>
          </p:cNvPr>
          <p:cNvSpPr/>
          <p:nvPr/>
        </p:nvSpPr>
        <p:spPr>
          <a:xfrm>
            <a:off x="10953108" y="3462133"/>
            <a:ext cx="927262" cy="495455"/>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8" name="矩形 57">
            <a:extLst>
              <a:ext uri="{FF2B5EF4-FFF2-40B4-BE49-F238E27FC236}">
                <a16:creationId xmlns:a16="http://schemas.microsoft.com/office/drawing/2014/main" id="{800B7B11-E0F9-4886-A3DF-4B5F68897266}"/>
              </a:ext>
            </a:extLst>
          </p:cNvPr>
          <p:cNvSpPr/>
          <p:nvPr/>
        </p:nvSpPr>
        <p:spPr>
          <a:xfrm>
            <a:off x="10953108" y="3956737"/>
            <a:ext cx="927262" cy="49545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链路层</a:t>
            </a:r>
          </a:p>
        </p:txBody>
      </p:sp>
      <p:sp>
        <p:nvSpPr>
          <p:cNvPr id="59" name="矩形 58">
            <a:extLst>
              <a:ext uri="{FF2B5EF4-FFF2-40B4-BE49-F238E27FC236}">
                <a16:creationId xmlns:a16="http://schemas.microsoft.com/office/drawing/2014/main" id="{B3DC90F9-1C68-4E74-BA2D-312BB7159AB3}"/>
              </a:ext>
            </a:extLst>
          </p:cNvPr>
          <p:cNvSpPr/>
          <p:nvPr/>
        </p:nvSpPr>
        <p:spPr>
          <a:xfrm>
            <a:off x="10953108" y="2470372"/>
            <a:ext cx="927262" cy="495455"/>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grpSp>
        <p:nvGrpSpPr>
          <p:cNvPr id="6" name="组合 5">
            <a:extLst>
              <a:ext uri="{FF2B5EF4-FFF2-40B4-BE49-F238E27FC236}">
                <a16:creationId xmlns:a16="http://schemas.microsoft.com/office/drawing/2014/main" id="{B8B4F239-64D8-4DC1-B04C-A42FCF79760A}"/>
              </a:ext>
            </a:extLst>
          </p:cNvPr>
          <p:cNvGrpSpPr/>
          <p:nvPr/>
        </p:nvGrpSpPr>
        <p:grpSpPr>
          <a:xfrm>
            <a:off x="77095" y="1292648"/>
            <a:ext cx="1366623" cy="918742"/>
            <a:chOff x="77095" y="4183632"/>
            <a:chExt cx="1366623" cy="918742"/>
          </a:xfrm>
        </p:grpSpPr>
        <p:pic>
          <p:nvPicPr>
            <p:cNvPr id="15" name="图片 14" descr="徽标, 图标&#10;&#10;描述已自动生成">
              <a:extLst>
                <a:ext uri="{FF2B5EF4-FFF2-40B4-BE49-F238E27FC236}">
                  <a16:creationId xmlns:a16="http://schemas.microsoft.com/office/drawing/2014/main" id="{F2E45ACF-7AA3-4BEF-8BA7-17872ADB7646}"/>
                </a:ext>
              </a:extLst>
            </p:cNvPr>
            <p:cNvPicPr>
              <a:picLocks noChangeAspect="1"/>
            </p:cNvPicPr>
            <p:nvPr/>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471630" y="4183632"/>
              <a:ext cx="577551" cy="577551"/>
            </a:xfrm>
            <a:prstGeom prst="rect">
              <a:avLst/>
            </a:prstGeom>
          </p:spPr>
        </p:pic>
        <p:sp>
          <p:nvSpPr>
            <p:cNvPr id="16" name="文本框 15">
              <a:extLst>
                <a:ext uri="{FF2B5EF4-FFF2-40B4-BE49-F238E27FC236}">
                  <a16:creationId xmlns:a16="http://schemas.microsoft.com/office/drawing/2014/main" id="{1220450C-85D8-4D7E-9F25-CB3F6BEBAACD}"/>
                </a:ext>
              </a:extLst>
            </p:cNvPr>
            <p:cNvSpPr txBox="1"/>
            <p:nvPr/>
          </p:nvSpPr>
          <p:spPr>
            <a:xfrm>
              <a:off x="77095" y="4733042"/>
              <a:ext cx="1366623" cy="369332"/>
            </a:xfrm>
            <a:prstGeom prst="rect">
              <a:avLst/>
            </a:prstGeom>
            <a:noFill/>
          </p:spPr>
          <p:txBody>
            <a:bodyPr wrap="square" rtlCol="0">
              <a:spAutoFit/>
            </a:bodyPr>
            <a:lstStyle/>
            <a:p>
              <a:pPr algn="ctr"/>
              <a:r>
                <a:rPr lang="zh-CN" altLang="en-US" b="1" dirty="0"/>
                <a:t>浏览器进程</a:t>
              </a:r>
            </a:p>
          </p:txBody>
        </p:sp>
      </p:grpSp>
      <p:grpSp>
        <p:nvGrpSpPr>
          <p:cNvPr id="7" name="组合 6">
            <a:extLst>
              <a:ext uri="{FF2B5EF4-FFF2-40B4-BE49-F238E27FC236}">
                <a16:creationId xmlns:a16="http://schemas.microsoft.com/office/drawing/2014/main" id="{659805CD-9402-4050-8FD3-987DED9A9379}"/>
              </a:ext>
            </a:extLst>
          </p:cNvPr>
          <p:cNvGrpSpPr/>
          <p:nvPr/>
        </p:nvGrpSpPr>
        <p:grpSpPr>
          <a:xfrm>
            <a:off x="10447479" y="1193371"/>
            <a:ext cx="1901294" cy="1036230"/>
            <a:chOff x="10447479" y="4084355"/>
            <a:chExt cx="1901294" cy="1036230"/>
          </a:xfrm>
        </p:grpSpPr>
        <p:pic>
          <p:nvPicPr>
            <p:cNvPr id="17" name="图片 16" descr="徽标&#10;&#10;描述已自动生成">
              <a:extLst>
                <a:ext uri="{FF2B5EF4-FFF2-40B4-BE49-F238E27FC236}">
                  <a16:creationId xmlns:a16="http://schemas.microsoft.com/office/drawing/2014/main" id="{A301B515-BB75-47D6-8E0A-BEF2F1368C4C}"/>
                </a:ext>
              </a:extLst>
            </p:cNvPr>
            <p:cNvPicPr>
              <a:picLocks noChangeAspect="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0633955" y="4084355"/>
              <a:ext cx="1528343" cy="875507"/>
            </a:xfrm>
            <a:prstGeom prst="rect">
              <a:avLst/>
            </a:prstGeom>
          </p:spPr>
        </p:pic>
        <p:sp>
          <p:nvSpPr>
            <p:cNvPr id="19" name="文本框 18">
              <a:extLst>
                <a:ext uri="{FF2B5EF4-FFF2-40B4-BE49-F238E27FC236}">
                  <a16:creationId xmlns:a16="http://schemas.microsoft.com/office/drawing/2014/main" id="{BBB7138C-F751-41C6-96E6-44FFBC5EC89A}"/>
                </a:ext>
              </a:extLst>
            </p:cNvPr>
            <p:cNvSpPr txBox="1"/>
            <p:nvPr/>
          </p:nvSpPr>
          <p:spPr>
            <a:xfrm>
              <a:off x="10447479" y="4751253"/>
              <a:ext cx="1901294" cy="369332"/>
            </a:xfrm>
            <a:prstGeom prst="rect">
              <a:avLst/>
            </a:prstGeom>
            <a:noFill/>
          </p:spPr>
          <p:txBody>
            <a:bodyPr wrap="square" rtlCol="0">
              <a:spAutoFit/>
            </a:bodyPr>
            <a:lstStyle/>
            <a:p>
              <a:pPr algn="ctr"/>
              <a:r>
                <a:rPr lang="en-US" altLang="zh-CN" b="1" dirty="0"/>
                <a:t>Web</a:t>
              </a:r>
              <a:r>
                <a:rPr lang="zh-CN" altLang="en-US" b="1" dirty="0"/>
                <a:t>服务器进程</a:t>
              </a:r>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cxnSp>
        <p:nvCxnSpPr>
          <p:cNvPr id="123" name="直接连接符 122">
            <a:extLst>
              <a:ext uri="{FF2B5EF4-FFF2-40B4-BE49-F238E27FC236}">
                <a16:creationId xmlns:a16="http://schemas.microsoft.com/office/drawing/2014/main" id="{F675CDFF-4ED7-41B8-AFFB-26931A0A06F1}"/>
              </a:ext>
            </a:extLst>
          </p:cNvPr>
          <p:cNvCxnSpPr>
            <a:cxnSpLocks/>
          </p:cNvCxnSpPr>
          <p:nvPr/>
        </p:nvCxnSpPr>
        <p:spPr>
          <a:xfrm>
            <a:off x="1004226" y="5719482"/>
            <a:ext cx="10371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8D61745B-9660-49CB-AF60-D3E262CB16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1630" y="5114528"/>
            <a:ext cx="897547" cy="868116"/>
          </a:xfrm>
          <a:prstGeom prst="rect">
            <a:avLst/>
          </a:prstGeom>
        </p:spPr>
      </p:pic>
      <p:pic>
        <p:nvPicPr>
          <p:cNvPr id="33" name="图形 32">
            <a:extLst>
              <a:ext uri="{FF2B5EF4-FFF2-40B4-BE49-F238E27FC236}">
                <a16:creationId xmlns:a16="http://schemas.microsoft.com/office/drawing/2014/main" id="{A476B6FA-E503-4514-81EA-54DDE2DFAAB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094309" y="5114529"/>
            <a:ext cx="661421" cy="868115"/>
          </a:xfrm>
          <a:prstGeom prst="rect">
            <a:avLst/>
          </a:prstGeom>
        </p:spPr>
      </p:pic>
      <p:pic>
        <p:nvPicPr>
          <p:cNvPr id="34" name="图形 33">
            <a:extLst>
              <a:ext uri="{FF2B5EF4-FFF2-40B4-BE49-F238E27FC236}">
                <a16:creationId xmlns:a16="http://schemas.microsoft.com/office/drawing/2014/main" id="{F855224E-4D79-413A-9B8E-DC81C65208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13749" y="5407958"/>
            <a:ext cx="787803" cy="637746"/>
          </a:xfrm>
          <a:prstGeom prst="rect">
            <a:avLst/>
          </a:prstGeom>
        </p:spPr>
      </p:pic>
      <p:sp>
        <p:nvSpPr>
          <p:cNvPr id="131" name="云形 130">
            <a:extLst>
              <a:ext uri="{FF2B5EF4-FFF2-40B4-BE49-F238E27FC236}">
                <a16:creationId xmlns:a16="http://schemas.microsoft.com/office/drawing/2014/main" id="{7632E2A4-00DB-46C5-BFE0-462D4E11D853}"/>
              </a:ext>
            </a:extLst>
          </p:cNvPr>
          <p:cNvSpPr/>
          <p:nvPr/>
        </p:nvSpPr>
        <p:spPr>
          <a:xfrm>
            <a:off x="8349157"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N2</a:t>
            </a:r>
            <a:endParaRPr lang="zh-CN" altLang="en-US" b="1" dirty="0"/>
          </a:p>
        </p:txBody>
      </p:sp>
      <p:grpSp>
        <p:nvGrpSpPr>
          <p:cNvPr id="20" name="组合 19">
            <a:extLst>
              <a:ext uri="{FF2B5EF4-FFF2-40B4-BE49-F238E27FC236}">
                <a16:creationId xmlns:a16="http://schemas.microsoft.com/office/drawing/2014/main" id="{E6E34913-2081-4FBB-A0A5-7064CCCF6E03}"/>
              </a:ext>
            </a:extLst>
          </p:cNvPr>
          <p:cNvGrpSpPr/>
          <p:nvPr/>
        </p:nvGrpSpPr>
        <p:grpSpPr>
          <a:xfrm>
            <a:off x="1132886" y="1416137"/>
            <a:ext cx="9587862" cy="369332"/>
            <a:chOff x="1132886" y="1490028"/>
            <a:chExt cx="9587862" cy="369332"/>
          </a:xfrm>
        </p:grpSpPr>
        <p:cxnSp>
          <p:nvCxnSpPr>
            <p:cNvPr id="22" name="直接箭头连接符 21">
              <a:extLst>
                <a:ext uri="{FF2B5EF4-FFF2-40B4-BE49-F238E27FC236}">
                  <a16:creationId xmlns:a16="http://schemas.microsoft.com/office/drawing/2014/main" id="{066BA807-F875-49A3-8F58-7FD0DC132764}"/>
                </a:ext>
              </a:extLst>
            </p:cNvPr>
            <p:cNvCxnSpPr>
              <a:cxnSpLocks/>
            </p:cNvCxnSpPr>
            <p:nvPr/>
          </p:nvCxnSpPr>
          <p:spPr>
            <a:xfrm>
              <a:off x="1132886" y="1672831"/>
              <a:ext cx="9587862" cy="0"/>
            </a:xfrm>
            <a:prstGeom prst="straightConnector1">
              <a:avLst/>
            </a:prstGeom>
            <a:ln w="635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69DDAC90-551A-4DB7-940C-33B6345781B6}"/>
                </a:ext>
              </a:extLst>
            </p:cNvPr>
            <p:cNvSpPr txBox="1"/>
            <p:nvPr/>
          </p:nvSpPr>
          <p:spPr>
            <a:xfrm>
              <a:off x="4633822" y="1490028"/>
              <a:ext cx="2944125" cy="369332"/>
            </a:xfrm>
            <a:prstGeom prst="rect">
              <a:avLst/>
            </a:prstGeom>
            <a:solidFill>
              <a:schemeClr val="bg1"/>
            </a:solidFill>
          </p:spPr>
          <p:txBody>
            <a:bodyPr wrap="square" rtlCol="0">
              <a:spAutoFit/>
            </a:bodyPr>
            <a:lstStyle/>
            <a:p>
              <a:pPr algn="ctr"/>
              <a:r>
                <a:rPr lang="zh-CN" altLang="en-US" b="1" dirty="0"/>
                <a:t>应用进程间基于网络的通信</a:t>
              </a:r>
            </a:p>
          </p:txBody>
        </p:sp>
      </p:grpSp>
      <p:sp>
        <p:nvSpPr>
          <p:cNvPr id="60" name="云形 59">
            <a:extLst>
              <a:ext uri="{FF2B5EF4-FFF2-40B4-BE49-F238E27FC236}">
                <a16:creationId xmlns:a16="http://schemas.microsoft.com/office/drawing/2014/main" id="{90C1525D-7BDD-47B3-B0ED-160BE5215BBA}"/>
              </a:ext>
            </a:extLst>
          </p:cNvPr>
          <p:cNvSpPr/>
          <p:nvPr/>
        </p:nvSpPr>
        <p:spPr>
          <a:xfrm>
            <a:off x="2791606" y="5400609"/>
            <a:ext cx="897547" cy="637746"/>
          </a:xfrm>
          <a:prstGeom prst="cloud">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N1</a:t>
            </a:r>
            <a:endParaRPr lang="zh-CN" altLang="en-US" b="1" dirty="0"/>
          </a:p>
        </p:txBody>
      </p:sp>
      <p:sp>
        <p:nvSpPr>
          <p:cNvPr id="37" name="对话气泡: 圆角矩形 36">
            <a:extLst>
              <a:ext uri="{FF2B5EF4-FFF2-40B4-BE49-F238E27FC236}">
                <a16:creationId xmlns:a16="http://schemas.microsoft.com/office/drawing/2014/main" id="{6862D4FC-675B-4F98-AC8F-AEC241FDD4BB}"/>
              </a:ext>
            </a:extLst>
          </p:cNvPr>
          <p:cNvSpPr/>
          <p:nvPr/>
        </p:nvSpPr>
        <p:spPr>
          <a:xfrm>
            <a:off x="7843455" y="1997846"/>
            <a:ext cx="2236225" cy="853571"/>
          </a:xfrm>
          <a:prstGeom prst="wedgeRoundRectCallout">
            <a:avLst>
              <a:gd name="adj1" fmla="val 57499"/>
              <a:gd name="adj2" fmla="val 2378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b="1" dirty="0"/>
              <a:t>HTTP</a:t>
            </a:r>
            <a:r>
              <a:rPr lang="zh-CN" altLang="en-US" b="1" dirty="0"/>
              <a:t>响应报文</a:t>
            </a:r>
            <a:endParaRPr lang="en-US" altLang="zh-CN" b="1" dirty="0"/>
          </a:p>
          <a:p>
            <a:pPr algn="ctr">
              <a:lnSpc>
                <a:spcPct val="150000"/>
              </a:lnSpc>
            </a:pPr>
            <a:r>
              <a:rPr lang="zh-CN" altLang="en-US" sz="1600" b="1" dirty="0"/>
              <a:t>浏览器所请求的内容</a:t>
            </a:r>
          </a:p>
        </p:txBody>
      </p:sp>
      <p:grpSp>
        <p:nvGrpSpPr>
          <p:cNvPr id="9" name="组合 8">
            <a:extLst>
              <a:ext uri="{FF2B5EF4-FFF2-40B4-BE49-F238E27FC236}">
                <a16:creationId xmlns:a16="http://schemas.microsoft.com/office/drawing/2014/main" id="{A4E57D26-330F-4657-BDEE-0CD757C780D7}"/>
              </a:ext>
            </a:extLst>
          </p:cNvPr>
          <p:cNvGrpSpPr/>
          <p:nvPr/>
        </p:nvGrpSpPr>
        <p:grpSpPr>
          <a:xfrm>
            <a:off x="7997908" y="5063744"/>
            <a:ext cx="1968639" cy="259976"/>
            <a:chOff x="7997908" y="5063744"/>
            <a:chExt cx="1968639" cy="259976"/>
          </a:xfrm>
        </p:grpSpPr>
        <p:sp>
          <p:nvSpPr>
            <p:cNvPr id="42" name="箭头: 下 41">
              <a:extLst>
                <a:ext uri="{FF2B5EF4-FFF2-40B4-BE49-F238E27FC236}">
                  <a16:creationId xmlns:a16="http://schemas.microsoft.com/office/drawing/2014/main" id="{A724F48B-51EE-4ED0-86FB-3BCA53EB13F3}"/>
                </a:ext>
              </a:extLst>
            </p:cNvPr>
            <p:cNvSpPr/>
            <p:nvPr/>
          </p:nvSpPr>
          <p:spPr>
            <a:xfrm rot="5400000">
              <a:off x="8035716" y="5025936"/>
              <a:ext cx="259976" cy="335591"/>
            </a:xfrm>
            <a:prstGeom prst="downArrow">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箭头: 下 42">
              <a:extLst>
                <a:ext uri="{FF2B5EF4-FFF2-40B4-BE49-F238E27FC236}">
                  <a16:creationId xmlns:a16="http://schemas.microsoft.com/office/drawing/2014/main" id="{8D57BFED-005E-4B77-8337-C3B31F03A0B8}"/>
                </a:ext>
              </a:extLst>
            </p:cNvPr>
            <p:cNvSpPr/>
            <p:nvPr/>
          </p:nvSpPr>
          <p:spPr>
            <a:xfrm rot="5400000">
              <a:off x="8852240" y="5025936"/>
              <a:ext cx="259976" cy="335591"/>
            </a:xfrm>
            <a:prstGeom prst="downArrow">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箭头: 下 43">
              <a:extLst>
                <a:ext uri="{FF2B5EF4-FFF2-40B4-BE49-F238E27FC236}">
                  <a16:creationId xmlns:a16="http://schemas.microsoft.com/office/drawing/2014/main" id="{0535FD74-0867-45AA-AD60-546E13B96205}"/>
                </a:ext>
              </a:extLst>
            </p:cNvPr>
            <p:cNvSpPr/>
            <p:nvPr/>
          </p:nvSpPr>
          <p:spPr>
            <a:xfrm rot="5400000">
              <a:off x="9668764" y="5025936"/>
              <a:ext cx="259976" cy="335591"/>
            </a:xfrm>
            <a:prstGeom prst="downArrow">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a:extLst>
              <a:ext uri="{FF2B5EF4-FFF2-40B4-BE49-F238E27FC236}">
                <a16:creationId xmlns:a16="http://schemas.microsoft.com/office/drawing/2014/main" id="{BEF30E4C-4716-4647-AB05-64167348A4A2}"/>
              </a:ext>
            </a:extLst>
          </p:cNvPr>
          <p:cNvGrpSpPr/>
          <p:nvPr/>
        </p:nvGrpSpPr>
        <p:grpSpPr>
          <a:xfrm>
            <a:off x="5517231" y="3129976"/>
            <a:ext cx="1152115" cy="259976"/>
            <a:chOff x="5517231" y="3129976"/>
            <a:chExt cx="1152115" cy="259976"/>
          </a:xfrm>
        </p:grpSpPr>
        <p:sp>
          <p:nvSpPr>
            <p:cNvPr id="49" name="箭头: 下 48">
              <a:extLst>
                <a:ext uri="{FF2B5EF4-FFF2-40B4-BE49-F238E27FC236}">
                  <a16:creationId xmlns:a16="http://schemas.microsoft.com/office/drawing/2014/main" id="{41617066-DF28-4AD2-8511-F90A8CBC4743}"/>
                </a:ext>
              </a:extLst>
            </p:cNvPr>
            <p:cNvSpPr/>
            <p:nvPr/>
          </p:nvSpPr>
          <p:spPr>
            <a:xfrm rot="5400000">
              <a:off x="5555039" y="3092168"/>
              <a:ext cx="259976" cy="335591"/>
            </a:xfrm>
            <a:prstGeom prst="down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箭头: 下 49">
              <a:extLst>
                <a:ext uri="{FF2B5EF4-FFF2-40B4-BE49-F238E27FC236}">
                  <a16:creationId xmlns:a16="http://schemas.microsoft.com/office/drawing/2014/main" id="{54C5E8CB-C2F6-4ECD-B9A0-6704FB55CFC3}"/>
                </a:ext>
              </a:extLst>
            </p:cNvPr>
            <p:cNvSpPr/>
            <p:nvPr/>
          </p:nvSpPr>
          <p:spPr>
            <a:xfrm rot="5400000">
              <a:off x="6371563" y="3092168"/>
              <a:ext cx="259976" cy="335591"/>
            </a:xfrm>
            <a:prstGeom prst="down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a:extLst>
              <a:ext uri="{FF2B5EF4-FFF2-40B4-BE49-F238E27FC236}">
                <a16:creationId xmlns:a16="http://schemas.microsoft.com/office/drawing/2014/main" id="{589DB361-A6ED-4642-810C-955FAEC95F35}"/>
              </a:ext>
            </a:extLst>
          </p:cNvPr>
          <p:cNvGrpSpPr/>
          <p:nvPr/>
        </p:nvGrpSpPr>
        <p:grpSpPr>
          <a:xfrm>
            <a:off x="2230673" y="5063744"/>
            <a:ext cx="1968639" cy="259976"/>
            <a:chOff x="7997908" y="5063744"/>
            <a:chExt cx="1968639" cy="259976"/>
          </a:xfrm>
        </p:grpSpPr>
        <p:sp>
          <p:nvSpPr>
            <p:cNvPr id="62" name="箭头: 下 61">
              <a:extLst>
                <a:ext uri="{FF2B5EF4-FFF2-40B4-BE49-F238E27FC236}">
                  <a16:creationId xmlns:a16="http://schemas.microsoft.com/office/drawing/2014/main" id="{1495B182-66ED-4838-ADFD-3841C941AEEB}"/>
                </a:ext>
              </a:extLst>
            </p:cNvPr>
            <p:cNvSpPr/>
            <p:nvPr/>
          </p:nvSpPr>
          <p:spPr>
            <a:xfrm rot="5400000">
              <a:off x="8035716" y="5025936"/>
              <a:ext cx="259976" cy="335591"/>
            </a:xfrm>
            <a:prstGeom prst="downArrow">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箭头: 下 62">
              <a:extLst>
                <a:ext uri="{FF2B5EF4-FFF2-40B4-BE49-F238E27FC236}">
                  <a16:creationId xmlns:a16="http://schemas.microsoft.com/office/drawing/2014/main" id="{E422E8D1-FB33-48C9-B5B8-B4D392F4EC66}"/>
                </a:ext>
              </a:extLst>
            </p:cNvPr>
            <p:cNvSpPr/>
            <p:nvPr/>
          </p:nvSpPr>
          <p:spPr>
            <a:xfrm rot="5400000">
              <a:off x="8852240" y="5025936"/>
              <a:ext cx="259976" cy="335591"/>
            </a:xfrm>
            <a:prstGeom prst="downArrow">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箭头: 下 63">
              <a:extLst>
                <a:ext uri="{FF2B5EF4-FFF2-40B4-BE49-F238E27FC236}">
                  <a16:creationId xmlns:a16="http://schemas.microsoft.com/office/drawing/2014/main" id="{982837DB-CD26-4BE8-A1D2-028F21E66413}"/>
                </a:ext>
              </a:extLst>
            </p:cNvPr>
            <p:cNvSpPr/>
            <p:nvPr/>
          </p:nvSpPr>
          <p:spPr>
            <a:xfrm rot="5400000">
              <a:off x="9668764" y="5025936"/>
              <a:ext cx="259976" cy="335591"/>
            </a:xfrm>
            <a:prstGeom prst="downArrow">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73DE4C3F-A8B3-4C02-BF21-01D6137F6358}"/>
              </a:ext>
            </a:extLst>
          </p:cNvPr>
          <p:cNvGrpSpPr/>
          <p:nvPr/>
        </p:nvGrpSpPr>
        <p:grpSpPr>
          <a:xfrm>
            <a:off x="9871418" y="3032868"/>
            <a:ext cx="836037" cy="1832426"/>
            <a:chOff x="9871418" y="3032868"/>
            <a:chExt cx="836037" cy="1832426"/>
          </a:xfrm>
        </p:grpSpPr>
        <p:grpSp>
          <p:nvGrpSpPr>
            <p:cNvPr id="13" name="组合 12">
              <a:extLst>
                <a:ext uri="{FF2B5EF4-FFF2-40B4-BE49-F238E27FC236}">
                  <a16:creationId xmlns:a16="http://schemas.microsoft.com/office/drawing/2014/main" id="{15187B54-04B3-4AAD-806A-CDD8EC171EA3}"/>
                </a:ext>
              </a:extLst>
            </p:cNvPr>
            <p:cNvGrpSpPr/>
            <p:nvPr/>
          </p:nvGrpSpPr>
          <p:grpSpPr>
            <a:xfrm>
              <a:off x="10447479" y="3032868"/>
              <a:ext cx="259976" cy="1832426"/>
              <a:chOff x="10447479" y="3032868"/>
              <a:chExt cx="259976" cy="1832426"/>
            </a:xfrm>
          </p:grpSpPr>
          <p:sp>
            <p:nvSpPr>
              <p:cNvPr id="5" name="箭头: 下 4">
                <a:extLst>
                  <a:ext uri="{FF2B5EF4-FFF2-40B4-BE49-F238E27FC236}">
                    <a16:creationId xmlns:a16="http://schemas.microsoft.com/office/drawing/2014/main" id="{C7BA4CD9-60FF-4603-B23E-C580F24B7BCB}"/>
                  </a:ext>
                </a:extLst>
              </p:cNvPr>
              <p:cNvSpPr/>
              <p:nvPr/>
            </p:nvSpPr>
            <p:spPr>
              <a:xfrm>
                <a:off x="10447479" y="3032868"/>
                <a:ext cx="259976" cy="335591"/>
              </a:xfrm>
              <a:prstGeom prst="down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箭头: 下 37">
                <a:extLst>
                  <a:ext uri="{FF2B5EF4-FFF2-40B4-BE49-F238E27FC236}">
                    <a16:creationId xmlns:a16="http://schemas.microsoft.com/office/drawing/2014/main" id="{9E3C8559-B974-4C9B-B75E-EEEE9355A423}"/>
                  </a:ext>
                </a:extLst>
              </p:cNvPr>
              <p:cNvSpPr/>
              <p:nvPr/>
            </p:nvSpPr>
            <p:spPr>
              <a:xfrm>
                <a:off x="10447479" y="3531813"/>
                <a:ext cx="259976" cy="335591"/>
              </a:xfrm>
              <a:prstGeom prst="down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箭头: 下 38">
                <a:extLst>
                  <a:ext uri="{FF2B5EF4-FFF2-40B4-BE49-F238E27FC236}">
                    <a16:creationId xmlns:a16="http://schemas.microsoft.com/office/drawing/2014/main" id="{9609902D-CF68-4D18-9C47-C041C21E7E3D}"/>
                  </a:ext>
                </a:extLst>
              </p:cNvPr>
              <p:cNvSpPr/>
              <p:nvPr/>
            </p:nvSpPr>
            <p:spPr>
              <a:xfrm>
                <a:off x="10447479" y="4030758"/>
                <a:ext cx="259976" cy="335591"/>
              </a:xfrm>
              <a:prstGeom prst="down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箭头: 下 39">
                <a:extLst>
                  <a:ext uri="{FF2B5EF4-FFF2-40B4-BE49-F238E27FC236}">
                    <a16:creationId xmlns:a16="http://schemas.microsoft.com/office/drawing/2014/main" id="{77E72F5C-85A4-4E20-B0EC-D82D21D37054}"/>
                  </a:ext>
                </a:extLst>
              </p:cNvPr>
              <p:cNvSpPr/>
              <p:nvPr/>
            </p:nvSpPr>
            <p:spPr>
              <a:xfrm>
                <a:off x="10447479" y="4529703"/>
                <a:ext cx="259976" cy="335591"/>
              </a:xfrm>
              <a:prstGeom prst="down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a:extLst>
                <a:ext uri="{FF2B5EF4-FFF2-40B4-BE49-F238E27FC236}">
                  <a16:creationId xmlns:a16="http://schemas.microsoft.com/office/drawing/2014/main" id="{7528CD60-914F-461E-8596-727E853A70FA}"/>
                </a:ext>
              </a:extLst>
            </p:cNvPr>
            <p:cNvSpPr txBox="1"/>
            <p:nvPr/>
          </p:nvSpPr>
          <p:spPr>
            <a:xfrm>
              <a:off x="9871418" y="3536209"/>
              <a:ext cx="562495" cy="1200329"/>
            </a:xfrm>
            <a:prstGeom prst="rect">
              <a:avLst/>
            </a:prstGeom>
            <a:noFill/>
          </p:spPr>
          <p:txBody>
            <a:bodyPr wrap="square" rtlCol="0">
              <a:spAutoFit/>
            </a:bodyPr>
            <a:lstStyle/>
            <a:p>
              <a:pPr algn="ctr"/>
              <a:r>
                <a:rPr lang="zh-CN" altLang="en-US" b="1" dirty="0"/>
                <a:t>逐层</a:t>
              </a:r>
              <a:r>
                <a:rPr lang="zh-CN" altLang="en-US" b="1" dirty="0">
                  <a:solidFill>
                    <a:schemeClr val="accent1">
                      <a:lumMod val="75000"/>
                    </a:schemeClr>
                  </a:solidFill>
                </a:rPr>
                <a:t>封装</a:t>
              </a:r>
            </a:p>
          </p:txBody>
        </p:sp>
      </p:grpSp>
      <p:grpSp>
        <p:nvGrpSpPr>
          <p:cNvPr id="74" name="组合 73">
            <a:extLst>
              <a:ext uri="{FF2B5EF4-FFF2-40B4-BE49-F238E27FC236}">
                <a16:creationId xmlns:a16="http://schemas.microsoft.com/office/drawing/2014/main" id="{CAD1C704-7FA2-40CB-AF9B-D04B48261882}"/>
              </a:ext>
            </a:extLst>
          </p:cNvPr>
          <p:cNvGrpSpPr/>
          <p:nvPr/>
        </p:nvGrpSpPr>
        <p:grpSpPr>
          <a:xfrm>
            <a:off x="1315228" y="2562931"/>
            <a:ext cx="1027555" cy="2302363"/>
            <a:chOff x="1315228" y="2562931"/>
            <a:chExt cx="1027555" cy="2302363"/>
          </a:xfrm>
        </p:grpSpPr>
        <p:grpSp>
          <p:nvGrpSpPr>
            <p:cNvPr id="12" name="组合 11">
              <a:extLst>
                <a:ext uri="{FF2B5EF4-FFF2-40B4-BE49-F238E27FC236}">
                  <a16:creationId xmlns:a16="http://schemas.microsoft.com/office/drawing/2014/main" id="{E66E4F4A-BA4F-43C6-9CBC-2CD3FA81C3F1}"/>
                </a:ext>
              </a:extLst>
            </p:cNvPr>
            <p:cNvGrpSpPr/>
            <p:nvPr/>
          </p:nvGrpSpPr>
          <p:grpSpPr>
            <a:xfrm>
              <a:off x="1315228" y="2562931"/>
              <a:ext cx="585933" cy="2302363"/>
              <a:chOff x="1315228" y="2562931"/>
              <a:chExt cx="585933" cy="2302363"/>
            </a:xfrm>
          </p:grpSpPr>
          <p:sp>
            <p:nvSpPr>
              <p:cNvPr id="66" name="箭头: 下 65">
                <a:extLst>
                  <a:ext uri="{FF2B5EF4-FFF2-40B4-BE49-F238E27FC236}">
                    <a16:creationId xmlns:a16="http://schemas.microsoft.com/office/drawing/2014/main" id="{4942988D-B878-41D0-90DC-CB6F0BCE7CD8}"/>
                  </a:ext>
                </a:extLst>
              </p:cNvPr>
              <p:cNvSpPr/>
              <p:nvPr/>
            </p:nvSpPr>
            <p:spPr>
              <a:xfrm rot="10800000">
                <a:off x="1482375" y="4529703"/>
                <a:ext cx="259976" cy="335591"/>
              </a:xfrm>
              <a:prstGeom prst="down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箭头: 下 66">
                <a:extLst>
                  <a:ext uri="{FF2B5EF4-FFF2-40B4-BE49-F238E27FC236}">
                    <a16:creationId xmlns:a16="http://schemas.microsoft.com/office/drawing/2014/main" id="{BBDB611D-EBF2-4403-893B-CF72532DE8C2}"/>
                  </a:ext>
                </a:extLst>
              </p:cNvPr>
              <p:cNvSpPr/>
              <p:nvPr/>
            </p:nvSpPr>
            <p:spPr>
              <a:xfrm rot="10800000">
                <a:off x="1482375" y="4032164"/>
                <a:ext cx="259976" cy="335591"/>
              </a:xfrm>
              <a:prstGeom prst="down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箭头: 下 67">
                <a:extLst>
                  <a:ext uri="{FF2B5EF4-FFF2-40B4-BE49-F238E27FC236}">
                    <a16:creationId xmlns:a16="http://schemas.microsoft.com/office/drawing/2014/main" id="{0A31D23D-D4EB-4392-9F0C-945F1CB0961B}"/>
                  </a:ext>
                </a:extLst>
              </p:cNvPr>
              <p:cNvSpPr/>
              <p:nvPr/>
            </p:nvSpPr>
            <p:spPr>
              <a:xfrm rot="10800000">
                <a:off x="1482375" y="3536210"/>
                <a:ext cx="259976" cy="335591"/>
              </a:xfrm>
              <a:prstGeom prst="down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箭头: 下 68">
                <a:extLst>
                  <a:ext uri="{FF2B5EF4-FFF2-40B4-BE49-F238E27FC236}">
                    <a16:creationId xmlns:a16="http://schemas.microsoft.com/office/drawing/2014/main" id="{A1DC7AA3-D4C0-4FA7-844E-531728727F8B}"/>
                  </a:ext>
                </a:extLst>
              </p:cNvPr>
              <p:cNvSpPr/>
              <p:nvPr/>
            </p:nvSpPr>
            <p:spPr>
              <a:xfrm rot="10800000">
                <a:off x="1482375" y="3032868"/>
                <a:ext cx="259976" cy="335591"/>
              </a:xfrm>
              <a:prstGeom prst="down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69">
                <a:extLst>
                  <a:ext uri="{FF2B5EF4-FFF2-40B4-BE49-F238E27FC236}">
                    <a16:creationId xmlns:a16="http://schemas.microsoft.com/office/drawing/2014/main" id="{9B0D95AA-EBA8-454F-BA5A-62E701E18444}"/>
                  </a:ext>
                </a:extLst>
              </p:cNvPr>
              <p:cNvSpPr/>
              <p:nvPr/>
            </p:nvSpPr>
            <p:spPr>
              <a:xfrm>
                <a:off x="1315228" y="2562931"/>
                <a:ext cx="585933" cy="288486"/>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t>HTTP</a:t>
                </a:r>
                <a:endParaRPr lang="zh-CN" altLang="en-US" b="1" dirty="0"/>
              </a:p>
            </p:txBody>
          </p:sp>
        </p:grpSp>
        <p:sp>
          <p:nvSpPr>
            <p:cNvPr id="71" name="文本框 70">
              <a:extLst>
                <a:ext uri="{FF2B5EF4-FFF2-40B4-BE49-F238E27FC236}">
                  <a16:creationId xmlns:a16="http://schemas.microsoft.com/office/drawing/2014/main" id="{925ED08B-6156-4589-BFEE-1553F4363B79}"/>
                </a:ext>
              </a:extLst>
            </p:cNvPr>
            <p:cNvSpPr txBox="1"/>
            <p:nvPr/>
          </p:nvSpPr>
          <p:spPr>
            <a:xfrm>
              <a:off x="1780288" y="3536209"/>
              <a:ext cx="562495" cy="1200329"/>
            </a:xfrm>
            <a:prstGeom prst="rect">
              <a:avLst/>
            </a:prstGeom>
            <a:noFill/>
          </p:spPr>
          <p:txBody>
            <a:bodyPr wrap="square" rtlCol="0">
              <a:spAutoFit/>
            </a:bodyPr>
            <a:lstStyle/>
            <a:p>
              <a:pPr algn="ctr"/>
              <a:r>
                <a:rPr lang="zh-CN" altLang="en-US" b="1" dirty="0"/>
                <a:t>逐层</a:t>
              </a:r>
              <a:endParaRPr lang="en-US" altLang="zh-CN" b="1" dirty="0"/>
            </a:p>
            <a:p>
              <a:pPr algn="ctr"/>
              <a:r>
                <a:rPr lang="zh-CN" altLang="en-US" b="1" dirty="0">
                  <a:solidFill>
                    <a:schemeClr val="accent4">
                      <a:lumMod val="75000"/>
                    </a:schemeClr>
                  </a:solidFill>
                </a:rPr>
                <a:t>解封</a:t>
              </a:r>
            </a:p>
          </p:txBody>
        </p:sp>
      </p:grpSp>
      <p:grpSp>
        <p:nvGrpSpPr>
          <p:cNvPr id="54" name="组合 53">
            <a:extLst>
              <a:ext uri="{FF2B5EF4-FFF2-40B4-BE49-F238E27FC236}">
                <a16:creationId xmlns:a16="http://schemas.microsoft.com/office/drawing/2014/main" id="{C0517FCA-17E4-4F9F-AC2E-FD201ED7F614}"/>
              </a:ext>
            </a:extLst>
          </p:cNvPr>
          <p:cNvGrpSpPr/>
          <p:nvPr/>
        </p:nvGrpSpPr>
        <p:grpSpPr>
          <a:xfrm>
            <a:off x="4115532" y="3536209"/>
            <a:ext cx="832078" cy="1333481"/>
            <a:chOff x="4115532" y="3536209"/>
            <a:chExt cx="832078" cy="1333481"/>
          </a:xfrm>
        </p:grpSpPr>
        <p:grpSp>
          <p:nvGrpSpPr>
            <p:cNvPr id="8" name="组合 7">
              <a:extLst>
                <a:ext uri="{FF2B5EF4-FFF2-40B4-BE49-F238E27FC236}">
                  <a16:creationId xmlns:a16="http://schemas.microsoft.com/office/drawing/2014/main" id="{FC188486-637A-45B4-97B9-4CC70E38AE0F}"/>
                </a:ext>
              </a:extLst>
            </p:cNvPr>
            <p:cNvGrpSpPr/>
            <p:nvPr/>
          </p:nvGrpSpPr>
          <p:grpSpPr>
            <a:xfrm>
              <a:off x="4687634" y="3536209"/>
              <a:ext cx="259976" cy="1333481"/>
              <a:chOff x="4632453" y="3675914"/>
              <a:chExt cx="259976" cy="1333481"/>
            </a:xfrm>
          </p:grpSpPr>
          <p:sp>
            <p:nvSpPr>
              <p:cNvPr id="51" name="箭头: 下 50">
                <a:extLst>
                  <a:ext uri="{FF2B5EF4-FFF2-40B4-BE49-F238E27FC236}">
                    <a16:creationId xmlns:a16="http://schemas.microsoft.com/office/drawing/2014/main" id="{45557139-2207-46F6-8DDF-C77B0A26D048}"/>
                  </a:ext>
                </a:extLst>
              </p:cNvPr>
              <p:cNvSpPr/>
              <p:nvPr/>
            </p:nvSpPr>
            <p:spPr>
              <a:xfrm>
                <a:off x="4632453" y="3675914"/>
                <a:ext cx="259976" cy="335591"/>
              </a:xfrm>
              <a:prstGeom prst="down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箭头: 下 51">
                <a:extLst>
                  <a:ext uri="{FF2B5EF4-FFF2-40B4-BE49-F238E27FC236}">
                    <a16:creationId xmlns:a16="http://schemas.microsoft.com/office/drawing/2014/main" id="{93002F6B-02A7-49DD-AFB0-0427D41CFC2C}"/>
                  </a:ext>
                </a:extLst>
              </p:cNvPr>
              <p:cNvSpPr/>
              <p:nvPr/>
            </p:nvSpPr>
            <p:spPr>
              <a:xfrm>
                <a:off x="4632453" y="4174859"/>
                <a:ext cx="259976" cy="335591"/>
              </a:xfrm>
              <a:prstGeom prst="down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箭头: 下 52">
                <a:extLst>
                  <a:ext uri="{FF2B5EF4-FFF2-40B4-BE49-F238E27FC236}">
                    <a16:creationId xmlns:a16="http://schemas.microsoft.com/office/drawing/2014/main" id="{F3F80D69-F6BF-469F-AD74-99C87C15D344}"/>
                  </a:ext>
                </a:extLst>
              </p:cNvPr>
              <p:cNvSpPr/>
              <p:nvPr/>
            </p:nvSpPr>
            <p:spPr>
              <a:xfrm>
                <a:off x="4632453" y="4673804"/>
                <a:ext cx="259976" cy="335591"/>
              </a:xfrm>
              <a:prstGeom prst="down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a:extLst>
                <a:ext uri="{FF2B5EF4-FFF2-40B4-BE49-F238E27FC236}">
                  <a16:creationId xmlns:a16="http://schemas.microsoft.com/office/drawing/2014/main" id="{8708BCB6-80C8-4913-A732-B7179E604FEC}"/>
                </a:ext>
              </a:extLst>
            </p:cNvPr>
            <p:cNvSpPr txBox="1"/>
            <p:nvPr/>
          </p:nvSpPr>
          <p:spPr>
            <a:xfrm>
              <a:off x="4115532" y="3536209"/>
              <a:ext cx="562495" cy="1200329"/>
            </a:xfrm>
            <a:prstGeom prst="rect">
              <a:avLst/>
            </a:prstGeom>
            <a:noFill/>
          </p:spPr>
          <p:txBody>
            <a:bodyPr wrap="square" rtlCol="0">
              <a:spAutoFit/>
            </a:bodyPr>
            <a:lstStyle/>
            <a:p>
              <a:pPr algn="ctr"/>
              <a:r>
                <a:rPr lang="zh-CN" altLang="en-US" b="1" dirty="0"/>
                <a:t>逐层</a:t>
              </a:r>
              <a:r>
                <a:rPr lang="zh-CN" altLang="en-US" b="1" dirty="0">
                  <a:solidFill>
                    <a:schemeClr val="accent1">
                      <a:lumMod val="75000"/>
                    </a:schemeClr>
                  </a:solidFill>
                </a:rPr>
                <a:t>封装</a:t>
              </a:r>
            </a:p>
          </p:txBody>
        </p:sp>
      </p:grpSp>
      <p:grpSp>
        <p:nvGrpSpPr>
          <p:cNvPr id="29" name="组合 28">
            <a:extLst>
              <a:ext uri="{FF2B5EF4-FFF2-40B4-BE49-F238E27FC236}">
                <a16:creationId xmlns:a16="http://schemas.microsoft.com/office/drawing/2014/main" id="{6BDF9F51-7584-413B-81E1-6F54AC8C6293}"/>
              </a:ext>
            </a:extLst>
          </p:cNvPr>
          <p:cNvGrpSpPr/>
          <p:nvPr/>
        </p:nvGrpSpPr>
        <p:grpSpPr>
          <a:xfrm>
            <a:off x="7256999" y="3536209"/>
            <a:ext cx="850115" cy="1329084"/>
            <a:chOff x="7256999" y="3536209"/>
            <a:chExt cx="850115" cy="1329084"/>
          </a:xfrm>
        </p:grpSpPr>
        <p:grpSp>
          <p:nvGrpSpPr>
            <p:cNvPr id="10" name="组合 9">
              <a:extLst>
                <a:ext uri="{FF2B5EF4-FFF2-40B4-BE49-F238E27FC236}">
                  <a16:creationId xmlns:a16="http://schemas.microsoft.com/office/drawing/2014/main" id="{A75FE472-0DD2-4BBB-8737-55CBCDDB5EE5}"/>
                </a:ext>
              </a:extLst>
            </p:cNvPr>
            <p:cNvGrpSpPr/>
            <p:nvPr/>
          </p:nvGrpSpPr>
          <p:grpSpPr>
            <a:xfrm>
              <a:off x="7256999" y="3536209"/>
              <a:ext cx="259976" cy="1329084"/>
              <a:chOff x="7256999" y="3536209"/>
              <a:chExt cx="259976" cy="1329084"/>
            </a:xfrm>
          </p:grpSpPr>
          <p:sp>
            <p:nvSpPr>
              <p:cNvPr id="45" name="箭头: 下 44">
                <a:extLst>
                  <a:ext uri="{FF2B5EF4-FFF2-40B4-BE49-F238E27FC236}">
                    <a16:creationId xmlns:a16="http://schemas.microsoft.com/office/drawing/2014/main" id="{035E7356-0487-4977-803C-24E4605A0173}"/>
                  </a:ext>
                </a:extLst>
              </p:cNvPr>
              <p:cNvSpPr/>
              <p:nvPr/>
            </p:nvSpPr>
            <p:spPr>
              <a:xfrm rot="10800000">
                <a:off x="7256999" y="4529702"/>
                <a:ext cx="259976" cy="335591"/>
              </a:xfrm>
              <a:prstGeom prst="down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箭头: 下 45">
                <a:extLst>
                  <a:ext uri="{FF2B5EF4-FFF2-40B4-BE49-F238E27FC236}">
                    <a16:creationId xmlns:a16="http://schemas.microsoft.com/office/drawing/2014/main" id="{5BB5CFD5-2481-4589-9293-374DBE84430E}"/>
                  </a:ext>
                </a:extLst>
              </p:cNvPr>
              <p:cNvSpPr/>
              <p:nvPr/>
            </p:nvSpPr>
            <p:spPr>
              <a:xfrm rot="10800000">
                <a:off x="7256999" y="4032163"/>
                <a:ext cx="259976" cy="335591"/>
              </a:xfrm>
              <a:prstGeom prst="down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箭头: 下 46">
                <a:extLst>
                  <a:ext uri="{FF2B5EF4-FFF2-40B4-BE49-F238E27FC236}">
                    <a16:creationId xmlns:a16="http://schemas.microsoft.com/office/drawing/2014/main" id="{022B595C-96F1-4A73-826A-B77141F25079}"/>
                  </a:ext>
                </a:extLst>
              </p:cNvPr>
              <p:cNvSpPr/>
              <p:nvPr/>
            </p:nvSpPr>
            <p:spPr>
              <a:xfrm rot="10800000">
                <a:off x="7256999" y="3536209"/>
                <a:ext cx="259976" cy="335591"/>
              </a:xfrm>
              <a:prstGeom prst="down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文本框 72">
              <a:extLst>
                <a:ext uri="{FF2B5EF4-FFF2-40B4-BE49-F238E27FC236}">
                  <a16:creationId xmlns:a16="http://schemas.microsoft.com/office/drawing/2014/main" id="{C7CD4A53-0DC9-44F4-93BF-64B7998E5510}"/>
                </a:ext>
              </a:extLst>
            </p:cNvPr>
            <p:cNvSpPr txBox="1"/>
            <p:nvPr/>
          </p:nvSpPr>
          <p:spPr>
            <a:xfrm>
              <a:off x="7544619" y="3536209"/>
              <a:ext cx="562495" cy="1200329"/>
            </a:xfrm>
            <a:prstGeom prst="rect">
              <a:avLst/>
            </a:prstGeom>
            <a:noFill/>
          </p:spPr>
          <p:txBody>
            <a:bodyPr wrap="square" rtlCol="0">
              <a:spAutoFit/>
            </a:bodyPr>
            <a:lstStyle/>
            <a:p>
              <a:pPr algn="ctr"/>
              <a:r>
                <a:rPr lang="zh-CN" altLang="en-US" b="1" dirty="0"/>
                <a:t>逐层</a:t>
              </a:r>
              <a:endParaRPr lang="en-US" altLang="zh-CN" b="1" dirty="0"/>
            </a:p>
            <a:p>
              <a:pPr algn="ctr"/>
              <a:r>
                <a:rPr lang="zh-CN" altLang="en-US" b="1" dirty="0">
                  <a:solidFill>
                    <a:schemeClr val="accent4">
                      <a:lumMod val="75000"/>
                    </a:schemeClr>
                  </a:solidFill>
                </a:rPr>
                <a:t>解封</a:t>
              </a:r>
            </a:p>
          </p:txBody>
        </p:sp>
      </p:grpSp>
    </p:spTree>
    <p:custDataLst>
      <p:tags r:id="rId1"/>
    </p:custDataLst>
    <p:extLst>
      <p:ext uri="{BB962C8B-B14F-4D97-AF65-F5344CB8AC3E}">
        <p14:creationId xmlns:p14="http://schemas.microsoft.com/office/powerpoint/2010/main" val="2849501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up)">
                                      <p:cBhvr>
                                        <p:cTn id="7" dur="10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righ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down)">
                                      <p:cBhvr>
                                        <p:cTn id="17" dur="500"/>
                                        <p:tgtEl>
                                          <p:spTgt spid="29"/>
                                        </p:tgtEl>
                                      </p:cBhvr>
                                    </p:animEffect>
                                  </p:childTnLst>
                                </p:cTn>
                              </p:par>
                            </p:childTnLst>
                          </p:cTn>
                        </p:par>
                        <p:par>
                          <p:cTn id="18" fill="hold">
                            <p:stCondLst>
                              <p:cond delay="500"/>
                            </p:stCondLst>
                            <p:childTnLst>
                              <p:par>
                                <p:cTn id="19" presetID="22" presetClass="entr" presetSubtype="2"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right)">
                                      <p:cBhvr>
                                        <p:cTn id="21" dur="500"/>
                                        <p:tgtEl>
                                          <p:spTgt spid="11"/>
                                        </p:tgtEl>
                                      </p:cBhvr>
                                    </p:animEffect>
                                  </p:childTnLst>
                                </p:cTn>
                              </p:par>
                            </p:childTnLst>
                          </p:cTn>
                        </p:par>
                        <p:par>
                          <p:cTn id="22" fill="hold">
                            <p:stCondLst>
                              <p:cond delay="1000"/>
                            </p:stCondLst>
                            <p:childTnLst>
                              <p:par>
                                <p:cTn id="23" presetID="22" presetClass="entr" presetSubtype="1" fill="hold" nodeType="afterEffect">
                                  <p:stCondLst>
                                    <p:cond delay="0"/>
                                  </p:stCondLst>
                                  <p:childTnLst>
                                    <p:set>
                                      <p:cBhvr>
                                        <p:cTn id="24" dur="1" fill="hold">
                                          <p:stCondLst>
                                            <p:cond delay="0"/>
                                          </p:stCondLst>
                                        </p:cTn>
                                        <p:tgtEl>
                                          <p:spTgt spid="54"/>
                                        </p:tgtEl>
                                        <p:attrNameLst>
                                          <p:attrName>style.visibility</p:attrName>
                                        </p:attrNameLst>
                                      </p:cBhvr>
                                      <p:to>
                                        <p:strVal val="visible"/>
                                      </p:to>
                                    </p:set>
                                    <p:animEffect transition="in" filter="wipe(up)">
                                      <p:cBhvr>
                                        <p:cTn id="25" dur="500"/>
                                        <p:tgtEl>
                                          <p:spTgt spid="54"/>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2" fill="hold" nodeType="clickEffect">
                                  <p:stCondLst>
                                    <p:cond delay="0"/>
                                  </p:stCondLst>
                                  <p:childTnLst>
                                    <p:set>
                                      <p:cBhvr>
                                        <p:cTn id="29" dur="1" fill="hold">
                                          <p:stCondLst>
                                            <p:cond delay="0"/>
                                          </p:stCondLst>
                                        </p:cTn>
                                        <p:tgtEl>
                                          <p:spTgt spid="61"/>
                                        </p:tgtEl>
                                        <p:attrNameLst>
                                          <p:attrName>style.visibility</p:attrName>
                                        </p:attrNameLst>
                                      </p:cBhvr>
                                      <p:to>
                                        <p:strVal val="visible"/>
                                      </p:to>
                                    </p:set>
                                    <p:animEffect transition="in" filter="wipe(right)">
                                      <p:cBhvr>
                                        <p:cTn id="30" dur="500"/>
                                        <p:tgtEl>
                                          <p:spTgt spid="6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74"/>
                                        </p:tgtEl>
                                        <p:attrNameLst>
                                          <p:attrName>style.visibility</p:attrName>
                                        </p:attrNameLst>
                                      </p:cBhvr>
                                      <p:to>
                                        <p:strVal val="visible"/>
                                      </p:to>
                                    </p:set>
                                    <p:animEffect transition="in" filter="wipe(down)">
                                      <p:cBhvr>
                                        <p:cTn id="35" dur="10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网络、互连网（互联网）与因特网的区别与关系</a:t>
              </a:r>
            </a:p>
          </p:txBody>
        </p:sp>
      </p:grpSp>
      <p:grpSp>
        <p:nvGrpSpPr>
          <p:cNvPr id="11" name="组合 10">
            <a:extLst>
              <a:ext uri="{FF2B5EF4-FFF2-40B4-BE49-F238E27FC236}">
                <a16:creationId xmlns:a16="http://schemas.microsoft.com/office/drawing/2014/main" id="{B6D69CF9-3DB2-416F-8589-11F5A2061121}"/>
              </a:ext>
            </a:extLst>
          </p:cNvPr>
          <p:cNvGrpSpPr/>
          <p:nvPr/>
        </p:nvGrpSpPr>
        <p:grpSpPr>
          <a:xfrm>
            <a:off x="1173064" y="2226469"/>
            <a:ext cx="3623588" cy="3414095"/>
            <a:chOff x="1173064" y="2226469"/>
            <a:chExt cx="3623588" cy="3414095"/>
          </a:xfrm>
        </p:grpSpPr>
        <p:cxnSp>
          <p:nvCxnSpPr>
            <p:cNvPr id="13" name="直接连接符 12">
              <a:extLst>
                <a:ext uri="{FF2B5EF4-FFF2-40B4-BE49-F238E27FC236}">
                  <a16:creationId xmlns:a16="http://schemas.microsoft.com/office/drawing/2014/main" id="{07CDA686-FE4F-497E-A818-E08F0A7A6D49}"/>
                </a:ext>
              </a:extLst>
            </p:cNvPr>
            <p:cNvCxnSpPr>
              <a:cxnSpLocks/>
            </p:cNvCxnSpPr>
            <p:nvPr/>
          </p:nvCxnSpPr>
          <p:spPr>
            <a:xfrm flipV="1">
              <a:off x="1529487" y="2650532"/>
              <a:ext cx="2899810" cy="206543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6BE345C5-2C79-4635-ADC5-78A6676B237A}"/>
                </a:ext>
              </a:extLst>
            </p:cNvPr>
            <p:cNvCxnSpPr/>
            <p:nvPr/>
          </p:nvCxnSpPr>
          <p:spPr>
            <a:xfrm>
              <a:off x="1599586" y="2639683"/>
              <a:ext cx="2998293" cy="20762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4DE032D1-C562-4A14-AC21-B4BB47A5B337}"/>
                </a:ext>
              </a:extLst>
            </p:cNvPr>
            <p:cNvSpPr txBox="1"/>
            <p:nvPr/>
          </p:nvSpPr>
          <p:spPr>
            <a:xfrm>
              <a:off x="1946898" y="2315848"/>
              <a:ext cx="871268" cy="369332"/>
            </a:xfrm>
            <a:prstGeom prst="rect">
              <a:avLst/>
            </a:prstGeom>
            <a:noFill/>
          </p:spPr>
          <p:txBody>
            <a:bodyPr wrap="square" rtlCol="0">
              <a:spAutoFit/>
            </a:bodyPr>
            <a:lstStyle/>
            <a:p>
              <a:r>
                <a:rPr lang="zh-CN" altLang="en-US" b="1" dirty="0"/>
                <a:t>节点</a:t>
              </a:r>
            </a:p>
          </p:txBody>
        </p:sp>
        <p:sp>
          <p:nvSpPr>
            <p:cNvPr id="17" name="文本框 16">
              <a:extLst>
                <a:ext uri="{FF2B5EF4-FFF2-40B4-BE49-F238E27FC236}">
                  <a16:creationId xmlns:a16="http://schemas.microsoft.com/office/drawing/2014/main" id="{5E1C2F6D-F791-46EC-91F6-67EE4344B650}"/>
                </a:ext>
              </a:extLst>
            </p:cNvPr>
            <p:cNvSpPr txBox="1"/>
            <p:nvPr/>
          </p:nvSpPr>
          <p:spPr>
            <a:xfrm>
              <a:off x="1785183" y="4542152"/>
              <a:ext cx="734710" cy="369332"/>
            </a:xfrm>
            <a:prstGeom prst="rect">
              <a:avLst/>
            </a:prstGeom>
            <a:noFill/>
          </p:spPr>
          <p:txBody>
            <a:bodyPr wrap="square" rtlCol="0">
              <a:spAutoFit/>
            </a:bodyPr>
            <a:lstStyle/>
            <a:p>
              <a:r>
                <a:rPr lang="zh-CN" altLang="en-US" b="1" dirty="0"/>
                <a:t>节点</a:t>
              </a:r>
            </a:p>
          </p:txBody>
        </p:sp>
        <p:sp>
          <p:nvSpPr>
            <p:cNvPr id="18" name="文本框 17">
              <a:extLst>
                <a:ext uri="{FF2B5EF4-FFF2-40B4-BE49-F238E27FC236}">
                  <a16:creationId xmlns:a16="http://schemas.microsoft.com/office/drawing/2014/main" id="{EC3B6A91-6EBE-4FD4-9B20-E162A939DE91}"/>
                </a:ext>
              </a:extLst>
            </p:cNvPr>
            <p:cNvSpPr txBox="1"/>
            <p:nvPr/>
          </p:nvSpPr>
          <p:spPr>
            <a:xfrm>
              <a:off x="3319137" y="4542152"/>
              <a:ext cx="734710" cy="369332"/>
            </a:xfrm>
            <a:prstGeom prst="rect">
              <a:avLst/>
            </a:prstGeom>
            <a:noFill/>
          </p:spPr>
          <p:txBody>
            <a:bodyPr wrap="square" rtlCol="0">
              <a:spAutoFit/>
            </a:bodyPr>
            <a:lstStyle/>
            <a:p>
              <a:pPr algn="r"/>
              <a:r>
                <a:rPr lang="zh-CN" altLang="en-US" b="1" dirty="0"/>
                <a:t>节点</a:t>
              </a:r>
            </a:p>
          </p:txBody>
        </p:sp>
        <p:sp>
          <p:nvSpPr>
            <p:cNvPr id="19" name="文本框 18">
              <a:extLst>
                <a:ext uri="{FF2B5EF4-FFF2-40B4-BE49-F238E27FC236}">
                  <a16:creationId xmlns:a16="http://schemas.microsoft.com/office/drawing/2014/main" id="{70E7CD50-46C7-4ADE-82C1-43792E95D9F0}"/>
                </a:ext>
              </a:extLst>
            </p:cNvPr>
            <p:cNvSpPr txBox="1"/>
            <p:nvPr/>
          </p:nvSpPr>
          <p:spPr>
            <a:xfrm>
              <a:off x="2979392" y="2315848"/>
              <a:ext cx="1355824" cy="369332"/>
            </a:xfrm>
            <a:prstGeom prst="rect">
              <a:avLst/>
            </a:prstGeom>
            <a:noFill/>
          </p:spPr>
          <p:txBody>
            <a:bodyPr wrap="square" rtlCol="0">
              <a:spAutoFit/>
            </a:bodyPr>
            <a:lstStyle/>
            <a:p>
              <a:pPr algn="r"/>
              <a:r>
                <a:rPr lang="zh-CN" altLang="en-US" b="1" dirty="0"/>
                <a:t>节点</a:t>
              </a:r>
              <a:r>
                <a:rPr lang="en-US" altLang="zh-CN" b="1" dirty="0"/>
                <a:t>(node)</a:t>
              </a:r>
              <a:endParaRPr lang="zh-CN" altLang="en-US" b="1" dirty="0"/>
            </a:p>
          </p:txBody>
        </p:sp>
        <p:sp>
          <p:nvSpPr>
            <p:cNvPr id="20" name="文本框 19">
              <a:extLst>
                <a:ext uri="{FF2B5EF4-FFF2-40B4-BE49-F238E27FC236}">
                  <a16:creationId xmlns:a16="http://schemas.microsoft.com/office/drawing/2014/main" id="{14A111E7-8463-40F7-BD0C-7B835D4F9DB8}"/>
                </a:ext>
              </a:extLst>
            </p:cNvPr>
            <p:cNvSpPr txBox="1"/>
            <p:nvPr/>
          </p:nvSpPr>
          <p:spPr>
            <a:xfrm>
              <a:off x="2678964" y="3868967"/>
              <a:ext cx="734710" cy="369332"/>
            </a:xfrm>
            <a:prstGeom prst="rect">
              <a:avLst/>
            </a:prstGeom>
            <a:noFill/>
          </p:spPr>
          <p:txBody>
            <a:bodyPr wrap="square" rtlCol="0">
              <a:spAutoFit/>
            </a:bodyPr>
            <a:lstStyle/>
            <a:p>
              <a:pPr algn="ctr"/>
              <a:r>
                <a:rPr lang="zh-CN" altLang="en-US" b="1" dirty="0"/>
                <a:t>节点</a:t>
              </a:r>
            </a:p>
          </p:txBody>
        </p:sp>
        <p:grpSp>
          <p:nvGrpSpPr>
            <p:cNvPr id="9" name="组合 8">
              <a:extLst>
                <a:ext uri="{FF2B5EF4-FFF2-40B4-BE49-F238E27FC236}">
                  <a16:creationId xmlns:a16="http://schemas.microsoft.com/office/drawing/2014/main" id="{C9279069-718B-49D8-B18A-AAF7CC3CFD20}"/>
                </a:ext>
              </a:extLst>
            </p:cNvPr>
            <p:cNvGrpSpPr/>
            <p:nvPr/>
          </p:nvGrpSpPr>
          <p:grpSpPr>
            <a:xfrm>
              <a:off x="1672335" y="3092408"/>
              <a:ext cx="2634498" cy="1136643"/>
              <a:chOff x="1672335" y="3092408"/>
              <a:chExt cx="2634498" cy="1136643"/>
            </a:xfrm>
          </p:grpSpPr>
          <p:sp>
            <p:nvSpPr>
              <p:cNvPr id="21" name="文本框 20">
                <a:extLst>
                  <a:ext uri="{FF2B5EF4-FFF2-40B4-BE49-F238E27FC236}">
                    <a16:creationId xmlns:a16="http://schemas.microsoft.com/office/drawing/2014/main" id="{EC186D52-1099-496E-B6AB-80C888FF3C33}"/>
                  </a:ext>
                </a:extLst>
              </p:cNvPr>
              <p:cNvSpPr txBox="1"/>
              <p:nvPr/>
            </p:nvSpPr>
            <p:spPr>
              <a:xfrm rot="2116231">
                <a:off x="1672335" y="3127099"/>
                <a:ext cx="1102065" cy="369332"/>
              </a:xfrm>
              <a:prstGeom prst="rect">
                <a:avLst/>
              </a:prstGeom>
              <a:noFill/>
            </p:spPr>
            <p:txBody>
              <a:bodyPr wrap="square" rtlCol="0">
                <a:spAutoFit/>
              </a:bodyPr>
              <a:lstStyle/>
              <a:p>
                <a:pPr algn="ctr"/>
                <a:r>
                  <a:rPr lang="zh-CN" altLang="en-US" b="1" dirty="0"/>
                  <a:t>链路</a:t>
                </a:r>
                <a:r>
                  <a:rPr lang="en-US" altLang="zh-CN" b="1" dirty="0"/>
                  <a:t>(link)</a:t>
                </a:r>
                <a:endParaRPr lang="zh-CN" altLang="en-US" b="1" dirty="0"/>
              </a:p>
            </p:txBody>
          </p:sp>
          <p:sp>
            <p:nvSpPr>
              <p:cNvPr id="22" name="文本框 21">
                <a:extLst>
                  <a:ext uri="{FF2B5EF4-FFF2-40B4-BE49-F238E27FC236}">
                    <a16:creationId xmlns:a16="http://schemas.microsoft.com/office/drawing/2014/main" id="{6E29E28F-2A08-43A7-88F5-F09D5BC51C75}"/>
                  </a:ext>
                </a:extLst>
              </p:cNvPr>
              <p:cNvSpPr txBox="1"/>
              <p:nvPr/>
            </p:nvSpPr>
            <p:spPr>
              <a:xfrm rot="19485800">
                <a:off x="3503388" y="3092408"/>
                <a:ext cx="785426" cy="369332"/>
              </a:xfrm>
              <a:prstGeom prst="rect">
                <a:avLst/>
              </a:prstGeom>
              <a:noFill/>
            </p:spPr>
            <p:txBody>
              <a:bodyPr wrap="square" rtlCol="0">
                <a:spAutoFit/>
              </a:bodyPr>
              <a:lstStyle/>
              <a:p>
                <a:pPr algn="ctr"/>
                <a:r>
                  <a:rPr lang="zh-CN" altLang="en-US" b="1" dirty="0"/>
                  <a:t>链路</a:t>
                </a:r>
              </a:p>
            </p:txBody>
          </p:sp>
          <p:sp>
            <p:nvSpPr>
              <p:cNvPr id="23" name="文本框 22">
                <a:extLst>
                  <a:ext uri="{FF2B5EF4-FFF2-40B4-BE49-F238E27FC236}">
                    <a16:creationId xmlns:a16="http://schemas.microsoft.com/office/drawing/2014/main" id="{7C2DC81F-36EB-407A-BDE0-668A0BDFE9E5}"/>
                  </a:ext>
                </a:extLst>
              </p:cNvPr>
              <p:cNvSpPr txBox="1"/>
              <p:nvPr/>
            </p:nvSpPr>
            <p:spPr>
              <a:xfrm rot="2082447">
                <a:off x="3521407" y="3820482"/>
                <a:ext cx="785426" cy="369332"/>
              </a:xfrm>
              <a:prstGeom prst="rect">
                <a:avLst/>
              </a:prstGeom>
              <a:noFill/>
            </p:spPr>
            <p:txBody>
              <a:bodyPr wrap="square" rtlCol="0">
                <a:spAutoFit/>
              </a:bodyPr>
              <a:lstStyle/>
              <a:p>
                <a:pPr algn="ctr"/>
                <a:r>
                  <a:rPr lang="zh-CN" altLang="en-US" b="1" dirty="0"/>
                  <a:t>链路</a:t>
                </a:r>
              </a:p>
            </p:txBody>
          </p:sp>
          <p:sp>
            <p:nvSpPr>
              <p:cNvPr id="24" name="文本框 23">
                <a:extLst>
                  <a:ext uri="{FF2B5EF4-FFF2-40B4-BE49-F238E27FC236}">
                    <a16:creationId xmlns:a16="http://schemas.microsoft.com/office/drawing/2014/main" id="{E912419A-F81B-468A-AE7A-36341561B03B}"/>
                  </a:ext>
                </a:extLst>
              </p:cNvPr>
              <p:cNvSpPr txBox="1"/>
              <p:nvPr/>
            </p:nvSpPr>
            <p:spPr>
              <a:xfrm rot="19459257">
                <a:off x="1735298" y="3859719"/>
                <a:ext cx="785426" cy="369332"/>
              </a:xfrm>
              <a:prstGeom prst="rect">
                <a:avLst/>
              </a:prstGeom>
              <a:noFill/>
            </p:spPr>
            <p:txBody>
              <a:bodyPr wrap="square" rtlCol="0">
                <a:spAutoFit/>
              </a:bodyPr>
              <a:lstStyle/>
              <a:p>
                <a:pPr algn="ctr"/>
                <a:r>
                  <a:rPr lang="zh-CN" altLang="en-US" b="1" dirty="0"/>
                  <a:t>链路</a:t>
                </a:r>
              </a:p>
            </p:txBody>
          </p:sp>
        </p:grpSp>
        <p:pic>
          <p:nvPicPr>
            <p:cNvPr id="5" name="图形 4">
              <a:extLst>
                <a:ext uri="{FF2B5EF4-FFF2-40B4-BE49-F238E27FC236}">
                  <a16:creationId xmlns:a16="http://schemas.microsoft.com/office/drawing/2014/main" id="{0FED69C2-0E08-4F60-908A-E6AB1F8A25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4679" y="4368408"/>
              <a:ext cx="529616" cy="695122"/>
            </a:xfrm>
            <a:prstGeom prst="rect">
              <a:avLst/>
            </a:prstGeom>
          </p:spPr>
        </p:pic>
        <p:pic>
          <p:nvPicPr>
            <p:cNvPr id="7" name="图形 6">
              <a:extLst>
                <a:ext uri="{FF2B5EF4-FFF2-40B4-BE49-F238E27FC236}">
                  <a16:creationId xmlns:a16="http://schemas.microsoft.com/office/drawing/2014/main" id="{FC22153A-ACF0-426B-BCEF-E55C931934A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73064" y="2318307"/>
              <a:ext cx="853045" cy="518306"/>
            </a:xfrm>
            <a:prstGeom prst="rect">
              <a:avLst/>
            </a:prstGeom>
          </p:spPr>
        </p:pic>
        <p:pic>
          <p:nvPicPr>
            <p:cNvPr id="8" name="图形 7">
              <a:extLst>
                <a:ext uri="{FF2B5EF4-FFF2-40B4-BE49-F238E27FC236}">
                  <a16:creationId xmlns:a16="http://schemas.microsoft.com/office/drawing/2014/main" id="{07445130-482F-4ECD-ADD7-F4620FE64F1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678964" y="3411748"/>
              <a:ext cx="736023" cy="494912"/>
            </a:xfrm>
            <a:prstGeom prst="rect">
              <a:avLst/>
            </a:prstGeom>
          </p:spPr>
        </p:pic>
        <p:pic>
          <p:nvPicPr>
            <p:cNvPr id="10" name="图片 9" descr="图片包含 徽标&#10;&#10;描述已自动生成">
              <a:extLst>
                <a:ext uri="{FF2B5EF4-FFF2-40B4-BE49-F238E27FC236}">
                  <a16:creationId xmlns:a16="http://schemas.microsoft.com/office/drawing/2014/main" id="{481085CE-9E33-447D-85FE-BBB69AD5D5E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061942" y="4304055"/>
              <a:ext cx="734710" cy="759475"/>
            </a:xfrm>
            <a:prstGeom prst="rect">
              <a:avLst/>
            </a:prstGeom>
          </p:spPr>
        </p:pic>
        <p:pic>
          <p:nvPicPr>
            <p:cNvPr id="6" name="图形 5">
              <a:extLst>
                <a:ext uri="{FF2B5EF4-FFF2-40B4-BE49-F238E27FC236}">
                  <a16:creationId xmlns:a16="http://schemas.microsoft.com/office/drawing/2014/main" id="{52235969-EAB7-464C-8ACE-322CF1DC0B1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165825" y="2226469"/>
              <a:ext cx="630827" cy="610144"/>
            </a:xfrm>
            <a:prstGeom prst="rect">
              <a:avLst/>
            </a:prstGeom>
          </p:spPr>
        </p:pic>
        <p:sp>
          <p:nvSpPr>
            <p:cNvPr id="25" name="文本框 24">
              <a:extLst>
                <a:ext uri="{FF2B5EF4-FFF2-40B4-BE49-F238E27FC236}">
                  <a16:creationId xmlns:a16="http://schemas.microsoft.com/office/drawing/2014/main" id="{B6E6C512-78C2-4A3A-82AB-E65E261F9AFB}"/>
                </a:ext>
              </a:extLst>
            </p:cNvPr>
            <p:cNvSpPr txBox="1"/>
            <p:nvPr/>
          </p:nvSpPr>
          <p:spPr>
            <a:xfrm>
              <a:off x="1639970" y="5271232"/>
              <a:ext cx="2812697" cy="369332"/>
            </a:xfrm>
            <a:prstGeom prst="rect">
              <a:avLst/>
            </a:prstGeom>
            <a:noFill/>
          </p:spPr>
          <p:txBody>
            <a:bodyPr wrap="square" rtlCol="0">
              <a:spAutoFit/>
            </a:bodyPr>
            <a:lstStyle/>
            <a:p>
              <a:pPr algn="ctr"/>
              <a:r>
                <a:rPr lang="zh-CN" altLang="en-US" b="1" dirty="0"/>
                <a:t>使用有线链路的简单网络</a:t>
              </a:r>
            </a:p>
          </p:txBody>
        </p:sp>
      </p:grpSp>
      <p:grpSp>
        <p:nvGrpSpPr>
          <p:cNvPr id="14" name="组合 13">
            <a:extLst>
              <a:ext uri="{FF2B5EF4-FFF2-40B4-BE49-F238E27FC236}">
                <a16:creationId xmlns:a16="http://schemas.microsoft.com/office/drawing/2014/main" id="{89FC68D4-1EA3-473A-A398-B0A63333CFF0}"/>
              </a:ext>
            </a:extLst>
          </p:cNvPr>
          <p:cNvGrpSpPr/>
          <p:nvPr/>
        </p:nvGrpSpPr>
        <p:grpSpPr>
          <a:xfrm>
            <a:off x="7050639" y="2226469"/>
            <a:ext cx="3737067" cy="3414095"/>
            <a:chOff x="7050639" y="2226469"/>
            <a:chExt cx="3737067" cy="3414095"/>
          </a:xfrm>
        </p:grpSpPr>
        <p:sp>
          <p:nvSpPr>
            <p:cNvPr id="29" name="文本框 28">
              <a:extLst>
                <a:ext uri="{FF2B5EF4-FFF2-40B4-BE49-F238E27FC236}">
                  <a16:creationId xmlns:a16="http://schemas.microsoft.com/office/drawing/2014/main" id="{E03E1973-4B0A-4FBE-91E9-8FD77F6857C6}"/>
                </a:ext>
              </a:extLst>
            </p:cNvPr>
            <p:cNvSpPr txBox="1"/>
            <p:nvPr/>
          </p:nvSpPr>
          <p:spPr>
            <a:xfrm>
              <a:off x="7937952" y="2315848"/>
              <a:ext cx="871268" cy="369332"/>
            </a:xfrm>
            <a:prstGeom prst="rect">
              <a:avLst/>
            </a:prstGeom>
            <a:noFill/>
          </p:spPr>
          <p:txBody>
            <a:bodyPr wrap="square" rtlCol="0">
              <a:spAutoFit/>
            </a:bodyPr>
            <a:lstStyle/>
            <a:p>
              <a:r>
                <a:rPr lang="zh-CN" altLang="en-US" b="1" dirty="0"/>
                <a:t>节点</a:t>
              </a:r>
            </a:p>
          </p:txBody>
        </p:sp>
        <p:sp>
          <p:nvSpPr>
            <p:cNvPr id="30" name="文本框 29">
              <a:extLst>
                <a:ext uri="{FF2B5EF4-FFF2-40B4-BE49-F238E27FC236}">
                  <a16:creationId xmlns:a16="http://schemas.microsoft.com/office/drawing/2014/main" id="{0E3232A1-BFAD-48CA-85BE-FBA00F46861D}"/>
                </a:ext>
              </a:extLst>
            </p:cNvPr>
            <p:cNvSpPr txBox="1"/>
            <p:nvPr/>
          </p:nvSpPr>
          <p:spPr>
            <a:xfrm>
              <a:off x="7776237" y="4542152"/>
              <a:ext cx="734710" cy="369332"/>
            </a:xfrm>
            <a:prstGeom prst="rect">
              <a:avLst/>
            </a:prstGeom>
            <a:noFill/>
          </p:spPr>
          <p:txBody>
            <a:bodyPr wrap="square" rtlCol="0">
              <a:spAutoFit/>
            </a:bodyPr>
            <a:lstStyle/>
            <a:p>
              <a:r>
                <a:rPr lang="zh-CN" altLang="en-US" b="1" dirty="0"/>
                <a:t>节点</a:t>
              </a:r>
            </a:p>
          </p:txBody>
        </p:sp>
        <p:sp>
          <p:nvSpPr>
            <p:cNvPr id="31" name="文本框 30">
              <a:extLst>
                <a:ext uri="{FF2B5EF4-FFF2-40B4-BE49-F238E27FC236}">
                  <a16:creationId xmlns:a16="http://schemas.microsoft.com/office/drawing/2014/main" id="{8B13EE41-BA32-45AB-8CFB-740C966E4CAD}"/>
                </a:ext>
              </a:extLst>
            </p:cNvPr>
            <p:cNvSpPr txBox="1"/>
            <p:nvPr/>
          </p:nvSpPr>
          <p:spPr>
            <a:xfrm>
              <a:off x="9310191" y="4542152"/>
              <a:ext cx="734710" cy="369332"/>
            </a:xfrm>
            <a:prstGeom prst="rect">
              <a:avLst/>
            </a:prstGeom>
            <a:noFill/>
          </p:spPr>
          <p:txBody>
            <a:bodyPr wrap="square" rtlCol="0">
              <a:spAutoFit/>
            </a:bodyPr>
            <a:lstStyle/>
            <a:p>
              <a:pPr algn="r"/>
              <a:r>
                <a:rPr lang="zh-CN" altLang="en-US" b="1" dirty="0"/>
                <a:t>节点</a:t>
              </a:r>
            </a:p>
          </p:txBody>
        </p:sp>
        <p:sp>
          <p:nvSpPr>
            <p:cNvPr id="32" name="文本框 31">
              <a:extLst>
                <a:ext uri="{FF2B5EF4-FFF2-40B4-BE49-F238E27FC236}">
                  <a16:creationId xmlns:a16="http://schemas.microsoft.com/office/drawing/2014/main" id="{3C986119-369F-4D82-8BC4-3D4F5028FAD5}"/>
                </a:ext>
              </a:extLst>
            </p:cNvPr>
            <p:cNvSpPr txBox="1"/>
            <p:nvPr/>
          </p:nvSpPr>
          <p:spPr>
            <a:xfrm>
              <a:off x="8858686" y="2315848"/>
              <a:ext cx="1355824" cy="369332"/>
            </a:xfrm>
            <a:prstGeom prst="rect">
              <a:avLst/>
            </a:prstGeom>
            <a:noFill/>
          </p:spPr>
          <p:txBody>
            <a:bodyPr wrap="square" rtlCol="0">
              <a:spAutoFit/>
            </a:bodyPr>
            <a:lstStyle/>
            <a:p>
              <a:pPr algn="r"/>
              <a:r>
                <a:rPr lang="zh-CN" altLang="en-US" b="1" dirty="0"/>
                <a:t>节点</a:t>
              </a:r>
            </a:p>
          </p:txBody>
        </p:sp>
        <p:sp>
          <p:nvSpPr>
            <p:cNvPr id="33" name="文本框 32">
              <a:extLst>
                <a:ext uri="{FF2B5EF4-FFF2-40B4-BE49-F238E27FC236}">
                  <a16:creationId xmlns:a16="http://schemas.microsoft.com/office/drawing/2014/main" id="{BAEB9D8C-899C-4B77-A647-FA891E50AA87}"/>
                </a:ext>
              </a:extLst>
            </p:cNvPr>
            <p:cNvSpPr txBox="1"/>
            <p:nvPr/>
          </p:nvSpPr>
          <p:spPr>
            <a:xfrm>
              <a:off x="8670018" y="3868967"/>
              <a:ext cx="734710" cy="369332"/>
            </a:xfrm>
            <a:prstGeom prst="rect">
              <a:avLst/>
            </a:prstGeom>
            <a:noFill/>
          </p:spPr>
          <p:txBody>
            <a:bodyPr wrap="square" rtlCol="0">
              <a:spAutoFit/>
            </a:bodyPr>
            <a:lstStyle/>
            <a:p>
              <a:pPr algn="ctr"/>
              <a:r>
                <a:rPr lang="zh-CN" altLang="en-US" b="1" dirty="0"/>
                <a:t>节点</a:t>
              </a:r>
            </a:p>
          </p:txBody>
        </p:sp>
        <p:pic>
          <p:nvPicPr>
            <p:cNvPr id="38" name="图片 37" descr="图片包含 徽标&#10;&#10;描述已自动生成">
              <a:extLst>
                <a:ext uri="{FF2B5EF4-FFF2-40B4-BE49-F238E27FC236}">
                  <a16:creationId xmlns:a16="http://schemas.microsoft.com/office/drawing/2014/main" id="{55134C54-B1BA-4774-B59D-1D0750B35B66}"/>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052996" y="4304055"/>
              <a:ext cx="734710" cy="759475"/>
            </a:xfrm>
            <a:prstGeom prst="rect">
              <a:avLst/>
            </a:prstGeom>
          </p:spPr>
        </p:pic>
        <p:pic>
          <p:nvPicPr>
            <p:cNvPr id="39" name="图形 38">
              <a:extLst>
                <a:ext uri="{FF2B5EF4-FFF2-40B4-BE49-F238E27FC236}">
                  <a16:creationId xmlns:a16="http://schemas.microsoft.com/office/drawing/2014/main" id="{DC7409C4-C6D5-4D9E-B407-CD57900D5B4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156879" y="2226469"/>
              <a:ext cx="630827" cy="610144"/>
            </a:xfrm>
            <a:prstGeom prst="rect">
              <a:avLst/>
            </a:prstGeom>
          </p:spPr>
        </p:pic>
        <p:sp>
          <p:nvSpPr>
            <p:cNvPr id="40" name="文本框 39">
              <a:extLst>
                <a:ext uri="{FF2B5EF4-FFF2-40B4-BE49-F238E27FC236}">
                  <a16:creationId xmlns:a16="http://schemas.microsoft.com/office/drawing/2014/main" id="{EE130C44-C701-44DD-BC5B-CE9C667AA74D}"/>
                </a:ext>
              </a:extLst>
            </p:cNvPr>
            <p:cNvSpPr txBox="1"/>
            <p:nvPr/>
          </p:nvSpPr>
          <p:spPr>
            <a:xfrm>
              <a:off x="7631024" y="5271232"/>
              <a:ext cx="2812697" cy="369332"/>
            </a:xfrm>
            <a:prstGeom prst="rect">
              <a:avLst/>
            </a:prstGeom>
            <a:noFill/>
          </p:spPr>
          <p:txBody>
            <a:bodyPr wrap="square" rtlCol="0">
              <a:spAutoFit/>
            </a:bodyPr>
            <a:lstStyle/>
            <a:p>
              <a:pPr algn="ctr"/>
              <a:r>
                <a:rPr lang="zh-CN" altLang="en-US" b="1" dirty="0"/>
                <a:t>使用无线链路的简单网络</a:t>
              </a:r>
            </a:p>
          </p:txBody>
        </p:sp>
        <p:pic>
          <p:nvPicPr>
            <p:cNvPr id="45" name="图形 44">
              <a:extLst>
                <a:ext uri="{FF2B5EF4-FFF2-40B4-BE49-F238E27FC236}">
                  <a16:creationId xmlns:a16="http://schemas.microsoft.com/office/drawing/2014/main" id="{A6F484A8-9A93-452D-BE77-0E33B2940D83}"/>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153185" y="2266578"/>
              <a:ext cx="734711" cy="570035"/>
            </a:xfrm>
            <a:prstGeom prst="rect">
              <a:avLst/>
            </a:prstGeom>
          </p:spPr>
        </p:pic>
        <p:pic>
          <p:nvPicPr>
            <p:cNvPr id="46" name="图形 45">
              <a:extLst>
                <a:ext uri="{FF2B5EF4-FFF2-40B4-BE49-F238E27FC236}">
                  <a16:creationId xmlns:a16="http://schemas.microsoft.com/office/drawing/2014/main" id="{9260A820-1CE6-4B54-8ECB-280F547FC1FB}"/>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8702522" y="3277074"/>
              <a:ext cx="669700" cy="515154"/>
            </a:xfrm>
            <a:prstGeom prst="rect">
              <a:avLst/>
            </a:prstGeom>
          </p:spPr>
        </p:pic>
        <p:pic>
          <p:nvPicPr>
            <p:cNvPr id="47" name="图形 46">
              <a:extLst>
                <a:ext uri="{FF2B5EF4-FFF2-40B4-BE49-F238E27FC236}">
                  <a16:creationId xmlns:a16="http://schemas.microsoft.com/office/drawing/2014/main" id="{ED017B86-60FD-4127-B72E-3CA344619A14}"/>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7050639" y="4277425"/>
              <a:ext cx="952500" cy="628650"/>
            </a:xfrm>
            <a:prstGeom prst="rect">
              <a:avLst/>
            </a:prstGeom>
          </p:spPr>
        </p:pic>
        <p:pic>
          <p:nvPicPr>
            <p:cNvPr id="48" name="图形 47">
              <a:extLst>
                <a:ext uri="{FF2B5EF4-FFF2-40B4-BE49-F238E27FC236}">
                  <a16:creationId xmlns:a16="http://schemas.microsoft.com/office/drawing/2014/main" id="{C77230F2-017B-49F0-A224-9B1CC705D113}"/>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rot="6790833">
              <a:off x="7781993" y="2732423"/>
              <a:ext cx="383154" cy="265261"/>
            </a:xfrm>
            <a:prstGeom prst="rect">
              <a:avLst/>
            </a:prstGeom>
          </p:spPr>
        </p:pic>
        <p:pic>
          <p:nvPicPr>
            <p:cNvPr id="49" name="图形 48">
              <a:extLst>
                <a:ext uri="{FF2B5EF4-FFF2-40B4-BE49-F238E27FC236}">
                  <a16:creationId xmlns:a16="http://schemas.microsoft.com/office/drawing/2014/main" id="{8F62A688-F7CB-4EC3-AF54-DC0BF14F5693}"/>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rot="3236887">
              <a:off x="7819656" y="4061768"/>
              <a:ext cx="383154" cy="265261"/>
            </a:xfrm>
            <a:prstGeom prst="rect">
              <a:avLst/>
            </a:prstGeom>
          </p:spPr>
        </p:pic>
        <p:pic>
          <p:nvPicPr>
            <p:cNvPr id="50" name="图形 49">
              <a:extLst>
                <a:ext uri="{FF2B5EF4-FFF2-40B4-BE49-F238E27FC236}">
                  <a16:creationId xmlns:a16="http://schemas.microsoft.com/office/drawing/2014/main" id="{81F985EE-AFAC-4894-97C2-4C8999B1C9BD}"/>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rot="13068139">
              <a:off x="9996511" y="2769144"/>
              <a:ext cx="383154" cy="265261"/>
            </a:xfrm>
            <a:prstGeom prst="rect">
              <a:avLst/>
            </a:prstGeom>
          </p:spPr>
        </p:pic>
        <p:pic>
          <p:nvPicPr>
            <p:cNvPr id="51" name="图形 50">
              <a:extLst>
                <a:ext uri="{FF2B5EF4-FFF2-40B4-BE49-F238E27FC236}">
                  <a16:creationId xmlns:a16="http://schemas.microsoft.com/office/drawing/2014/main" id="{DA6808D2-8992-4C4F-8846-8E4B1F799177}"/>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rot="19099038">
              <a:off x="9883236" y="4098971"/>
              <a:ext cx="383154" cy="265261"/>
            </a:xfrm>
            <a:prstGeom prst="rect">
              <a:avLst/>
            </a:prstGeom>
          </p:spPr>
        </p:pic>
        <p:sp>
          <p:nvSpPr>
            <p:cNvPr id="52" name="文本框 51">
              <a:extLst>
                <a:ext uri="{FF2B5EF4-FFF2-40B4-BE49-F238E27FC236}">
                  <a16:creationId xmlns:a16="http://schemas.microsoft.com/office/drawing/2014/main" id="{CDC4858B-009F-42C9-AD66-52048D7F5F68}"/>
                </a:ext>
              </a:extLst>
            </p:cNvPr>
            <p:cNvSpPr txBox="1"/>
            <p:nvPr/>
          </p:nvSpPr>
          <p:spPr>
            <a:xfrm>
              <a:off x="8410135" y="2869373"/>
              <a:ext cx="1306055" cy="369332"/>
            </a:xfrm>
            <a:prstGeom prst="rect">
              <a:avLst/>
            </a:prstGeom>
            <a:noFill/>
          </p:spPr>
          <p:txBody>
            <a:bodyPr wrap="square" rtlCol="0">
              <a:spAutoFit/>
            </a:bodyPr>
            <a:lstStyle/>
            <a:p>
              <a:pPr algn="ctr"/>
              <a:r>
                <a:rPr lang="zh-CN" altLang="en-US" b="1" dirty="0">
                  <a:solidFill>
                    <a:srgbClr val="5BD5F9"/>
                  </a:solidFill>
                </a:rPr>
                <a:t>无线链路</a:t>
              </a:r>
            </a:p>
          </p:txBody>
        </p:sp>
      </p:grpSp>
    </p:spTree>
    <p:extLst>
      <p:ext uri="{BB962C8B-B14F-4D97-AF65-F5344CB8AC3E}">
        <p14:creationId xmlns:p14="http://schemas.microsoft.com/office/powerpoint/2010/main" val="226870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800" decel="100000"/>
                                        <p:tgtEl>
                                          <p:spTgt spid="14"/>
                                        </p:tgtEl>
                                      </p:cBhvr>
                                    </p:animEffect>
                                    <p:anim calcmode="lin" valueType="num">
                                      <p:cBhvr>
                                        <p:cTn id="8" dur="800" decel="100000" fill="hold"/>
                                        <p:tgtEl>
                                          <p:spTgt spid="14"/>
                                        </p:tgtEl>
                                        <p:attrNameLst>
                                          <p:attrName>style.rotation</p:attrName>
                                        </p:attrNameLst>
                                      </p:cBhvr>
                                      <p:tavLst>
                                        <p:tav tm="0">
                                          <p:val>
                                            <p:fltVal val="-90"/>
                                          </p:val>
                                        </p:tav>
                                        <p:tav tm="100000">
                                          <p:val>
                                            <p:fltVal val="0"/>
                                          </p:val>
                                        </p:tav>
                                      </p:tavLst>
                                    </p:anim>
                                    <p:anim calcmode="lin" valueType="num">
                                      <p:cBhvr>
                                        <p:cTn id="9" dur="800" decel="100000" fill="hold"/>
                                        <p:tgtEl>
                                          <p:spTgt spid="14"/>
                                        </p:tgtEl>
                                        <p:attrNameLst>
                                          <p:attrName>ppt_x</p:attrName>
                                        </p:attrNameLst>
                                      </p:cBhvr>
                                      <p:tavLst>
                                        <p:tav tm="0">
                                          <p:val>
                                            <p:strVal val="#ppt_x+0.4"/>
                                          </p:val>
                                        </p:tav>
                                        <p:tav tm="100000">
                                          <p:val>
                                            <p:strVal val="#ppt_x-0.05"/>
                                          </p:val>
                                        </p:tav>
                                      </p:tavLst>
                                    </p:anim>
                                    <p:anim calcmode="lin" valueType="num">
                                      <p:cBhvr>
                                        <p:cTn id="10" dur="800" decel="100000" fill="hold"/>
                                        <p:tgtEl>
                                          <p:spTgt spid="14"/>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4"/>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4"/>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grpSp>
        <p:nvGrpSpPr>
          <p:cNvPr id="65" name="组合 64">
            <a:extLst>
              <a:ext uri="{FF2B5EF4-FFF2-40B4-BE49-F238E27FC236}">
                <a16:creationId xmlns:a16="http://schemas.microsoft.com/office/drawing/2014/main" id="{C6144AEE-28F7-4904-9A13-512351A5D48E}"/>
              </a:ext>
            </a:extLst>
          </p:cNvPr>
          <p:cNvGrpSpPr/>
          <p:nvPr/>
        </p:nvGrpSpPr>
        <p:grpSpPr>
          <a:xfrm>
            <a:off x="385214" y="1199479"/>
            <a:ext cx="11412339" cy="989677"/>
            <a:chOff x="385214" y="1199479"/>
            <a:chExt cx="11412339" cy="989677"/>
          </a:xfrm>
        </p:grpSpPr>
        <p:sp>
          <p:nvSpPr>
            <p:cNvPr id="108" name="文本框 107">
              <a:extLst>
                <a:ext uri="{FF2B5EF4-FFF2-40B4-BE49-F238E27FC236}">
                  <a16:creationId xmlns:a16="http://schemas.microsoft.com/office/drawing/2014/main" id="{3CB18DCE-556D-4E7B-8A8F-97FFEFDC4956}"/>
                </a:ext>
              </a:extLst>
            </p:cNvPr>
            <p:cNvSpPr txBox="1"/>
            <p:nvPr/>
          </p:nvSpPr>
          <p:spPr>
            <a:xfrm>
              <a:off x="385214" y="1199479"/>
              <a:ext cx="11412339" cy="646331"/>
            </a:xfrm>
            <a:prstGeom prst="rect">
              <a:avLst/>
            </a:prstGeom>
            <a:noFill/>
          </p:spPr>
          <p:txBody>
            <a:bodyPr wrap="square" rtlCol="0">
              <a:spAutoFit/>
            </a:bodyPr>
            <a:lstStyle/>
            <a:p>
              <a:r>
                <a:rPr lang="en-US" altLang="zh-CN" b="1" dirty="0"/>
                <a:t>【2017</a:t>
              </a:r>
              <a:r>
                <a:rPr lang="zh-CN" altLang="en-US" b="1" dirty="0"/>
                <a:t>年 题</a:t>
              </a:r>
              <a:r>
                <a:rPr lang="en-US" altLang="zh-CN" b="1" dirty="0"/>
                <a:t>33】</a:t>
              </a:r>
              <a:r>
                <a:rPr lang="zh-CN" altLang="en-US" b="1" dirty="0"/>
                <a:t>假设</a:t>
              </a:r>
              <a:r>
                <a:rPr lang="en-US" altLang="zh-CN" b="1" dirty="0"/>
                <a:t>OSI</a:t>
              </a:r>
              <a:r>
                <a:rPr lang="zh-CN" altLang="en-US" b="1" dirty="0"/>
                <a:t>参考模型的应用层欲发送</a:t>
              </a:r>
              <a:r>
                <a:rPr lang="en-US" altLang="zh-CN" b="1" dirty="0"/>
                <a:t>400B</a:t>
              </a:r>
              <a:r>
                <a:rPr lang="zh-CN" altLang="en-US" b="1" dirty="0"/>
                <a:t>的数据（无拆分），除物理层和应用层之外，其他各层在</a:t>
              </a:r>
              <a:endParaRPr lang="en-US" altLang="zh-CN" b="1" dirty="0"/>
            </a:p>
            <a:p>
              <a:r>
                <a:rPr lang="en-US" altLang="zh-CN" b="1" dirty="0"/>
                <a:t>                              </a:t>
              </a:r>
              <a:r>
                <a:rPr lang="zh-CN" altLang="en-US" b="1" dirty="0"/>
                <a:t>封装</a:t>
              </a:r>
              <a:r>
                <a:rPr lang="en-US" altLang="zh-CN" b="1" dirty="0"/>
                <a:t>PDU</a:t>
              </a:r>
              <a:r>
                <a:rPr lang="zh-CN" altLang="en-US" b="1" dirty="0"/>
                <a:t>时均引入</a:t>
              </a:r>
              <a:r>
                <a:rPr lang="en-US" altLang="zh-CN" b="1" dirty="0"/>
                <a:t>20B</a:t>
              </a:r>
              <a:r>
                <a:rPr lang="zh-CN" altLang="en-US" b="1" dirty="0"/>
                <a:t>的额外开销，则应用层数据传输效率约为（      ）。</a:t>
              </a:r>
            </a:p>
          </p:txBody>
        </p:sp>
        <p:sp>
          <p:nvSpPr>
            <p:cNvPr id="109" name="文本框 108">
              <a:extLst>
                <a:ext uri="{FF2B5EF4-FFF2-40B4-BE49-F238E27FC236}">
                  <a16:creationId xmlns:a16="http://schemas.microsoft.com/office/drawing/2014/main" id="{38BA9C8C-B8D2-4B37-B0E0-C447748441EE}"/>
                </a:ext>
              </a:extLst>
            </p:cNvPr>
            <p:cNvSpPr txBox="1"/>
            <p:nvPr/>
          </p:nvSpPr>
          <p:spPr>
            <a:xfrm>
              <a:off x="2029976" y="1819824"/>
              <a:ext cx="944134" cy="369332"/>
            </a:xfrm>
            <a:prstGeom prst="rect">
              <a:avLst/>
            </a:prstGeom>
            <a:noFill/>
          </p:spPr>
          <p:txBody>
            <a:bodyPr wrap="square" rtlCol="0">
              <a:spAutoFit/>
            </a:bodyPr>
            <a:lstStyle/>
            <a:p>
              <a:r>
                <a:rPr lang="en-US" altLang="zh-CN" b="1" dirty="0"/>
                <a:t>A. 80%</a:t>
              </a:r>
              <a:endParaRPr lang="zh-CN" altLang="en-US" b="1" dirty="0"/>
            </a:p>
          </p:txBody>
        </p:sp>
        <p:sp>
          <p:nvSpPr>
            <p:cNvPr id="110" name="文本框 109">
              <a:extLst>
                <a:ext uri="{FF2B5EF4-FFF2-40B4-BE49-F238E27FC236}">
                  <a16:creationId xmlns:a16="http://schemas.microsoft.com/office/drawing/2014/main" id="{C0A780E7-A595-4777-B380-17B314184922}"/>
                </a:ext>
              </a:extLst>
            </p:cNvPr>
            <p:cNvSpPr txBox="1"/>
            <p:nvPr/>
          </p:nvSpPr>
          <p:spPr>
            <a:xfrm>
              <a:off x="3851742" y="1819824"/>
              <a:ext cx="857704" cy="369332"/>
            </a:xfrm>
            <a:prstGeom prst="rect">
              <a:avLst/>
            </a:prstGeom>
            <a:noFill/>
          </p:spPr>
          <p:txBody>
            <a:bodyPr wrap="square" rtlCol="0">
              <a:spAutoFit/>
            </a:bodyPr>
            <a:lstStyle/>
            <a:p>
              <a:r>
                <a:rPr lang="en-US" altLang="zh-CN" b="1" dirty="0"/>
                <a:t>B. 83%</a:t>
              </a:r>
              <a:endParaRPr lang="zh-CN" altLang="en-US" b="1" dirty="0"/>
            </a:p>
          </p:txBody>
        </p:sp>
        <p:sp>
          <p:nvSpPr>
            <p:cNvPr id="111" name="文本框 110">
              <a:extLst>
                <a:ext uri="{FF2B5EF4-FFF2-40B4-BE49-F238E27FC236}">
                  <a16:creationId xmlns:a16="http://schemas.microsoft.com/office/drawing/2014/main" id="{E6A1A8ED-7F06-4B3C-A485-7C0BE8B019E1}"/>
                </a:ext>
              </a:extLst>
            </p:cNvPr>
            <p:cNvSpPr txBox="1"/>
            <p:nvPr/>
          </p:nvSpPr>
          <p:spPr>
            <a:xfrm>
              <a:off x="5587078" y="1819824"/>
              <a:ext cx="833297" cy="369332"/>
            </a:xfrm>
            <a:prstGeom prst="rect">
              <a:avLst/>
            </a:prstGeom>
            <a:noFill/>
          </p:spPr>
          <p:txBody>
            <a:bodyPr wrap="square" rtlCol="0">
              <a:spAutoFit/>
            </a:bodyPr>
            <a:lstStyle/>
            <a:p>
              <a:r>
                <a:rPr lang="en-US" altLang="zh-CN" b="1" dirty="0"/>
                <a:t>C. 87%</a:t>
              </a:r>
              <a:endParaRPr lang="zh-CN" altLang="en-US" b="1" dirty="0"/>
            </a:p>
          </p:txBody>
        </p:sp>
        <p:sp>
          <p:nvSpPr>
            <p:cNvPr id="112" name="文本框 111">
              <a:extLst>
                <a:ext uri="{FF2B5EF4-FFF2-40B4-BE49-F238E27FC236}">
                  <a16:creationId xmlns:a16="http://schemas.microsoft.com/office/drawing/2014/main" id="{46E5EE43-2F5D-46C1-B728-B7E5E9CDA0BB}"/>
                </a:ext>
              </a:extLst>
            </p:cNvPr>
            <p:cNvSpPr txBox="1"/>
            <p:nvPr/>
          </p:nvSpPr>
          <p:spPr>
            <a:xfrm>
              <a:off x="7298007" y="1819824"/>
              <a:ext cx="857704" cy="369332"/>
            </a:xfrm>
            <a:prstGeom prst="rect">
              <a:avLst/>
            </a:prstGeom>
            <a:noFill/>
          </p:spPr>
          <p:txBody>
            <a:bodyPr wrap="square" rtlCol="0">
              <a:spAutoFit/>
            </a:bodyPr>
            <a:lstStyle/>
            <a:p>
              <a:r>
                <a:rPr lang="en-US" altLang="zh-CN" b="1" dirty="0"/>
                <a:t>D. 91%</a:t>
              </a:r>
              <a:endParaRPr lang="zh-CN" altLang="en-US" b="1" dirty="0"/>
            </a:p>
          </p:txBody>
        </p:sp>
      </p:grpSp>
      <p:sp>
        <p:nvSpPr>
          <p:cNvPr id="115" name="文本框 114">
            <a:extLst>
              <a:ext uri="{FF2B5EF4-FFF2-40B4-BE49-F238E27FC236}">
                <a16:creationId xmlns:a16="http://schemas.microsoft.com/office/drawing/2014/main" id="{0B350DCB-F345-482E-AB6D-AA1EEEDAB775}"/>
              </a:ext>
            </a:extLst>
          </p:cNvPr>
          <p:cNvSpPr txBox="1"/>
          <p:nvPr/>
        </p:nvSpPr>
        <p:spPr>
          <a:xfrm>
            <a:off x="521389" y="2099508"/>
            <a:ext cx="704678" cy="369332"/>
          </a:xfrm>
          <a:prstGeom prst="rect">
            <a:avLst/>
          </a:prstGeom>
          <a:noFill/>
        </p:spPr>
        <p:txBody>
          <a:bodyPr wrap="square" rtlCol="0">
            <a:spAutoFit/>
          </a:bodyPr>
          <a:lstStyle/>
          <a:p>
            <a:r>
              <a:rPr lang="zh-CN" altLang="en-US" b="1" dirty="0"/>
              <a:t>解析</a:t>
            </a:r>
          </a:p>
        </p:txBody>
      </p:sp>
      <p:sp>
        <p:nvSpPr>
          <p:cNvPr id="138" name="矩形 137">
            <a:extLst>
              <a:ext uri="{FF2B5EF4-FFF2-40B4-BE49-F238E27FC236}">
                <a16:creationId xmlns:a16="http://schemas.microsoft.com/office/drawing/2014/main" id="{5AEADBCB-4A23-44AF-8FB4-798A8A1B5553}"/>
              </a:ext>
            </a:extLst>
          </p:cNvPr>
          <p:cNvSpPr/>
          <p:nvPr/>
        </p:nvSpPr>
        <p:spPr>
          <a:xfrm>
            <a:off x="3084927" y="2567043"/>
            <a:ext cx="2096670" cy="356168"/>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400B</a:t>
            </a:r>
            <a:endParaRPr lang="zh-CN" altLang="en-US" b="1" dirty="0"/>
          </a:p>
        </p:txBody>
      </p:sp>
      <p:grpSp>
        <p:nvGrpSpPr>
          <p:cNvPr id="160" name="组合 159">
            <a:extLst>
              <a:ext uri="{FF2B5EF4-FFF2-40B4-BE49-F238E27FC236}">
                <a16:creationId xmlns:a16="http://schemas.microsoft.com/office/drawing/2014/main" id="{5EFA908C-E297-43BF-9D4C-C76EC1FBA55D}"/>
              </a:ext>
            </a:extLst>
          </p:cNvPr>
          <p:cNvGrpSpPr/>
          <p:nvPr/>
        </p:nvGrpSpPr>
        <p:grpSpPr>
          <a:xfrm>
            <a:off x="1181034" y="2489192"/>
            <a:ext cx="1612352" cy="3946136"/>
            <a:chOff x="1181034" y="2489192"/>
            <a:chExt cx="1612352" cy="3946136"/>
          </a:xfrm>
        </p:grpSpPr>
        <p:sp>
          <p:nvSpPr>
            <p:cNvPr id="129" name="矩形 128">
              <a:extLst>
                <a:ext uri="{FF2B5EF4-FFF2-40B4-BE49-F238E27FC236}">
                  <a16:creationId xmlns:a16="http://schemas.microsoft.com/office/drawing/2014/main" id="{FB7CD97E-6861-4E7B-86B7-97C8A5B8E19B}"/>
                </a:ext>
              </a:extLst>
            </p:cNvPr>
            <p:cNvSpPr/>
            <p:nvPr/>
          </p:nvSpPr>
          <p:spPr>
            <a:xfrm>
              <a:off x="1181034" y="5532123"/>
              <a:ext cx="1612351"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130" name="矩形 129">
              <a:extLst>
                <a:ext uri="{FF2B5EF4-FFF2-40B4-BE49-F238E27FC236}">
                  <a16:creationId xmlns:a16="http://schemas.microsoft.com/office/drawing/2014/main" id="{31751933-9269-4E5F-846F-0F17FA222593}"/>
                </a:ext>
              </a:extLst>
            </p:cNvPr>
            <p:cNvSpPr/>
            <p:nvPr/>
          </p:nvSpPr>
          <p:spPr>
            <a:xfrm>
              <a:off x="1181034" y="4003352"/>
              <a:ext cx="1612351"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132" name="矩形 131">
              <a:extLst>
                <a:ext uri="{FF2B5EF4-FFF2-40B4-BE49-F238E27FC236}">
                  <a16:creationId xmlns:a16="http://schemas.microsoft.com/office/drawing/2014/main" id="{815E9B0C-1DC7-434E-B270-259740B22C79}"/>
                </a:ext>
              </a:extLst>
            </p:cNvPr>
            <p:cNvSpPr/>
            <p:nvPr/>
          </p:nvSpPr>
          <p:spPr>
            <a:xfrm>
              <a:off x="1181034" y="4508383"/>
              <a:ext cx="1612351"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133" name="矩形 132">
              <a:extLst>
                <a:ext uri="{FF2B5EF4-FFF2-40B4-BE49-F238E27FC236}">
                  <a16:creationId xmlns:a16="http://schemas.microsoft.com/office/drawing/2014/main" id="{7478B678-77C0-49C8-BCE2-87D9EEFBB28D}"/>
                </a:ext>
              </a:extLst>
            </p:cNvPr>
            <p:cNvSpPr/>
            <p:nvPr/>
          </p:nvSpPr>
          <p:spPr>
            <a:xfrm>
              <a:off x="1181034" y="5020253"/>
              <a:ext cx="1612351"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134" name="矩形 133">
              <a:extLst>
                <a:ext uri="{FF2B5EF4-FFF2-40B4-BE49-F238E27FC236}">
                  <a16:creationId xmlns:a16="http://schemas.microsoft.com/office/drawing/2014/main" id="{BE7E2AA1-25ED-43E6-9CCC-FEFBF359DCC3}"/>
                </a:ext>
              </a:extLst>
            </p:cNvPr>
            <p:cNvSpPr/>
            <p:nvPr/>
          </p:nvSpPr>
          <p:spPr>
            <a:xfrm>
              <a:off x="1181035" y="2489192"/>
              <a:ext cx="1612351"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135" name="矩形 134">
              <a:extLst>
                <a:ext uri="{FF2B5EF4-FFF2-40B4-BE49-F238E27FC236}">
                  <a16:creationId xmlns:a16="http://schemas.microsoft.com/office/drawing/2014/main" id="{74C2C869-62B7-42C4-990A-9EC21F663ECA}"/>
                </a:ext>
              </a:extLst>
            </p:cNvPr>
            <p:cNvSpPr/>
            <p:nvPr/>
          </p:nvSpPr>
          <p:spPr>
            <a:xfrm>
              <a:off x="1181034" y="3506779"/>
              <a:ext cx="1612351" cy="511870"/>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会话层</a:t>
              </a:r>
            </a:p>
          </p:txBody>
        </p:sp>
        <p:sp>
          <p:nvSpPr>
            <p:cNvPr id="136" name="矩形 135">
              <a:extLst>
                <a:ext uri="{FF2B5EF4-FFF2-40B4-BE49-F238E27FC236}">
                  <a16:creationId xmlns:a16="http://schemas.microsoft.com/office/drawing/2014/main" id="{67B3E4EF-A132-4838-9E7C-A1048B79B66E}"/>
                </a:ext>
              </a:extLst>
            </p:cNvPr>
            <p:cNvSpPr/>
            <p:nvPr/>
          </p:nvSpPr>
          <p:spPr>
            <a:xfrm>
              <a:off x="1181035" y="2994334"/>
              <a:ext cx="1612351" cy="51187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表示层</a:t>
              </a:r>
            </a:p>
          </p:txBody>
        </p:sp>
        <p:sp>
          <p:nvSpPr>
            <p:cNvPr id="137" name="文本框 136">
              <a:extLst>
                <a:ext uri="{FF2B5EF4-FFF2-40B4-BE49-F238E27FC236}">
                  <a16:creationId xmlns:a16="http://schemas.microsoft.com/office/drawing/2014/main" id="{20C97898-BBC7-4F61-B373-E7DDD7E5DCB2}"/>
                </a:ext>
              </a:extLst>
            </p:cNvPr>
            <p:cNvSpPr txBox="1"/>
            <p:nvPr/>
          </p:nvSpPr>
          <p:spPr>
            <a:xfrm>
              <a:off x="1181034" y="6065996"/>
              <a:ext cx="1612351" cy="369332"/>
            </a:xfrm>
            <a:prstGeom prst="rect">
              <a:avLst/>
            </a:prstGeom>
            <a:noFill/>
          </p:spPr>
          <p:txBody>
            <a:bodyPr wrap="square" rtlCol="0">
              <a:spAutoFit/>
            </a:bodyPr>
            <a:lstStyle/>
            <a:p>
              <a:pPr algn="ctr"/>
              <a:r>
                <a:rPr lang="en-US" altLang="zh-CN" b="1" dirty="0"/>
                <a:t>OSI</a:t>
              </a:r>
              <a:r>
                <a:rPr lang="zh-CN" altLang="en-US" b="1" dirty="0"/>
                <a:t>参考模型</a:t>
              </a:r>
            </a:p>
          </p:txBody>
        </p:sp>
      </p:grpSp>
    </p:spTree>
    <p:custDataLst>
      <p:tags r:id="rId1"/>
    </p:custDataLst>
    <p:extLst>
      <p:ext uri="{BB962C8B-B14F-4D97-AF65-F5344CB8AC3E}">
        <p14:creationId xmlns:p14="http://schemas.microsoft.com/office/powerpoint/2010/main" val="4049969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800" decel="100000"/>
                                        <p:tgtEl>
                                          <p:spTgt spid="65"/>
                                        </p:tgtEl>
                                      </p:cBhvr>
                                    </p:animEffect>
                                    <p:anim calcmode="lin" valueType="num">
                                      <p:cBhvr>
                                        <p:cTn id="8" dur="800" decel="100000" fill="hold"/>
                                        <p:tgtEl>
                                          <p:spTgt spid="65"/>
                                        </p:tgtEl>
                                        <p:attrNameLst>
                                          <p:attrName>style.rotation</p:attrName>
                                        </p:attrNameLst>
                                      </p:cBhvr>
                                      <p:tavLst>
                                        <p:tav tm="0">
                                          <p:val>
                                            <p:fltVal val="-90"/>
                                          </p:val>
                                        </p:tav>
                                        <p:tav tm="100000">
                                          <p:val>
                                            <p:fltVal val="0"/>
                                          </p:val>
                                        </p:tav>
                                      </p:tavLst>
                                    </p:anim>
                                    <p:anim calcmode="lin" valueType="num">
                                      <p:cBhvr>
                                        <p:cTn id="9" dur="800" decel="100000" fill="hold"/>
                                        <p:tgtEl>
                                          <p:spTgt spid="65"/>
                                        </p:tgtEl>
                                        <p:attrNameLst>
                                          <p:attrName>ppt_x</p:attrName>
                                        </p:attrNameLst>
                                      </p:cBhvr>
                                      <p:tavLst>
                                        <p:tav tm="0">
                                          <p:val>
                                            <p:strVal val="#ppt_x+0.4"/>
                                          </p:val>
                                        </p:tav>
                                        <p:tav tm="100000">
                                          <p:val>
                                            <p:strVal val="#ppt_x-0.05"/>
                                          </p:val>
                                        </p:tav>
                                      </p:tavLst>
                                    </p:anim>
                                    <p:anim calcmode="lin" valueType="num">
                                      <p:cBhvr>
                                        <p:cTn id="10" dur="800" decel="100000" fill="hold"/>
                                        <p:tgtEl>
                                          <p:spTgt spid="65"/>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65"/>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65"/>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115"/>
                                        </p:tgtEl>
                                        <p:attrNameLst>
                                          <p:attrName>style.visibility</p:attrName>
                                        </p:attrNameLst>
                                      </p:cBhvr>
                                      <p:to>
                                        <p:strVal val="visible"/>
                                      </p:to>
                                    </p:set>
                                    <p:anim calcmode="lin" valueType="num">
                                      <p:cBhvr>
                                        <p:cTn id="17" dur="500" fill="hold"/>
                                        <p:tgtEl>
                                          <p:spTgt spid="115"/>
                                        </p:tgtEl>
                                        <p:attrNameLst>
                                          <p:attrName>ppt_w</p:attrName>
                                        </p:attrNameLst>
                                      </p:cBhvr>
                                      <p:tavLst>
                                        <p:tav tm="0">
                                          <p:val>
                                            <p:fltVal val="0"/>
                                          </p:val>
                                        </p:tav>
                                        <p:tav tm="100000">
                                          <p:val>
                                            <p:strVal val="#ppt_w"/>
                                          </p:val>
                                        </p:tav>
                                      </p:tavLst>
                                    </p:anim>
                                    <p:anim calcmode="lin" valueType="num">
                                      <p:cBhvr>
                                        <p:cTn id="18" dur="500" fill="hold"/>
                                        <p:tgtEl>
                                          <p:spTgt spid="115"/>
                                        </p:tgtEl>
                                        <p:attrNameLst>
                                          <p:attrName>ppt_h</p:attrName>
                                        </p:attrNameLst>
                                      </p:cBhvr>
                                      <p:tavLst>
                                        <p:tav tm="0">
                                          <p:val>
                                            <p:fltVal val="0"/>
                                          </p:val>
                                        </p:tav>
                                        <p:tav tm="100000">
                                          <p:val>
                                            <p:strVal val="#ppt_h"/>
                                          </p:val>
                                        </p:tav>
                                      </p:tavLst>
                                    </p:anim>
                                    <p:animEffect transition="in" filter="fade">
                                      <p:cBhvr>
                                        <p:cTn id="19" dur="500"/>
                                        <p:tgtEl>
                                          <p:spTgt spid="115"/>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60"/>
                                        </p:tgtEl>
                                        <p:attrNameLst>
                                          <p:attrName>style.visibility</p:attrName>
                                        </p:attrNameLst>
                                      </p:cBhvr>
                                      <p:to>
                                        <p:strVal val="visible"/>
                                      </p:to>
                                    </p:set>
                                    <p:animEffect transition="in" filter="wipe(down)">
                                      <p:cBhvr>
                                        <p:cTn id="24" dur="1000"/>
                                        <p:tgtEl>
                                          <p:spTgt spid="160"/>
                                        </p:tgtEl>
                                      </p:cBhvr>
                                    </p:animEffect>
                                  </p:childTnLst>
                                </p:cTn>
                              </p:par>
                            </p:childTnLst>
                          </p:cTn>
                        </p:par>
                      </p:childTnLst>
                    </p:cTn>
                  </p:par>
                  <p:par>
                    <p:cTn id="25" fill="hold">
                      <p:stCondLst>
                        <p:cond delay="indefinite"/>
                      </p:stCondLst>
                      <p:childTnLst>
                        <p:par>
                          <p:cTn id="26" fill="hold">
                            <p:stCondLst>
                              <p:cond delay="0"/>
                            </p:stCondLst>
                            <p:childTnLst>
                              <p:par>
                                <p:cTn id="27" presetID="12" presetClass="entr" presetSubtype="8" fill="hold" grpId="0" nodeType="clickEffect">
                                  <p:stCondLst>
                                    <p:cond delay="0"/>
                                  </p:stCondLst>
                                  <p:childTnLst>
                                    <p:set>
                                      <p:cBhvr>
                                        <p:cTn id="28" dur="1" fill="hold">
                                          <p:stCondLst>
                                            <p:cond delay="0"/>
                                          </p:stCondLst>
                                        </p:cTn>
                                        <p:tgtEl>
                                          <p:spTgt spid="138"/>
                                        </p:tgtEl>
                                        <p:attrNameLst>
                                          <p:attrName>style.visibility</p:attrName>
                                        </p:attrNameLst>
                                      </p:cBhvr>
                                      <p:to>
                                        <p:strVal val="visible"/>
                                      </p:to>
                                    </p:set>
                                    <p:anim calcmode="lin" valueType="num">
                                      <p:cBhvr additive="base">
                                        <p:cTn id="29" dur="500"/>
                                        <p:tgtEl>
                                          <p:spTgt spid="138"/>
                                        </p:tgtEl>
                                        <p:attrNameLst>
                                          <p:attrName>ppt_x</p:attrName>
                                        </p:attrNameLst>
                                      </p:cBhvr>
                                      <p:tavLst>
                                        <p:tav tm="0">
                                          <p:val>
                                            <p:strVal val="#ppt_x-#ppt_w*1.125000"/>
                                          </p:val>
                                        </p:tav>
                                        <p:tav tm="100000">
                                          <p:val>
                                            <p:strVal val="#ppt_x"/>
                                          </p:val>
                                        </p:tav>
                                      </p:tavLst>
                                    </p:anim>
                                    <p:animEffect transition="in" filter="wipe(right)">
                                      <p:cBhvr>
                                        <p:cTn id="30" dur="500"/>
                                        <p:tgtEl>
                                          <p:spTgt spid="1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138" grpId="0" animBg="1"/>
    </p:bld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矩形 140">
            <a:extLst>
              <a:ext uri="{FF2B5EF4-FFF2-40B4-BE49-F238E27FC236}">
                <a16:creationId xmlns:a16="http://schemas.microsoft.com/office/drawing/2014/main" id="{6B861DF1-86E7-48EE-86A0-02A3F0ED51BF}"/>
              </a:ext>
            </a:extLst>
          </p:cNvPr>
          <p:cNvSpPr/>
          <p:nvPr/>
        </p:nvSpPr>
        <p:spPr>
          <a:xfrm>
            <a:off x="5181597" y="3072185"/>
            <a:ext cx="576071" cy="35616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grpSp>
        <p:nvGrpSpPr>
          <p:cNvPr id="65" name="组合 64">
            <a:extLst>
              <a:ext uri="{FF2B5EF4-FFF2-40B4-BE49-F238E27FC236}">
                <a16:creationId xmlns:a16="http://schemas.microsoft.com/office/drawing/2014/main" id="{C6144AEE-28F7-4904-9A13-512351A5D48E}"/>
              </a:ext>
            </a:extLst>
          </p:cNvPr>
          <p:cNvGrpSpPr/>
          <p:nvPr/>
        </p:nvGrpSpPr>
        <p:grpSpPr>
          <a:xfrm>
            <a:off x="385214" y="1199479"/>
            <a:ext cx="11412339" cy="989677"/>
            <a:chOff x="385214" y="1199479"/>
            <a:chExt cx="11412339" cy="989677"/>
          </a:xfrm>
        </p:grpSpPr>
        <p:sp>
          <p:nvSpPr>
            <p:cNvPr id="108" name="文本框 107">
              <a:extLst>
                <a:ext uri="{FF2B5EF4-FFF2-40B4-BE49-F238E27FC236}">
                  <a16:creationId xmlns:a16="http://schemas.microsoft.com/office/drawing/2014/main" id="{3CB18DCE-556D-4E7B-8A8F-97FFEFDC4956}"/>
                </a:ext>
              </a:extLst>
            </p:cNvPr>
            <p:cNvSpPr txBox="1"/>
            <p:nvPr/>
          </p:nvSpPr>
          <p:spPr>
            <a:xfrm>
              <a:off x="385214" y="1199479"/>
              <a:ext cx="11412339" cy="646331"/>
            </a:xfrm>
            <a:prstGeom prst="rect">
              <a:avLst/>
            </a:prstGeom>
            <a:noFill/>
          </p:spPr>
          <p:txBody>
            <a:bodyPr wrap="square" rtlCol="0">
              <a:spAutoFit/>
            </a:bodyPr>
            <a:lstStyle/>
            <a:p>
              <a:r>
                <a:rPr lang="en-US" altLang="zh-CN" b="1" dirty="0"/>
                <a:t>【2017</a:t>
              </a:r>
              <a:r>
                <a:rPr lang="zh-CN" altLang="en-US" b="1" dirty="0"/>
                <a:t>年 题</a:t>
              </a:r>
              <a:r>
                <a:rPr lang="en-US" altLang="zh-CN" b="1" dirty="0"/>
                <a:t>33】</a:t>
              </a:r>
              <a:r>
                <a:rPr lang="zh-CN" altLang="en-US" b="1" dirty="0"/>
                <a:t>假设</a:t>
              </a:r>
              <a:r>
                <a:rPr lang="en-US" altLang="zh-CN" b="1" dirty="0"/>
                <a:t>OSI</a:t>
              </a:r>
              <a:r>
                <a:rPr lang="zh-CN" altLang="en-US" b="1" dirty="0"/>
                <a:t>参考模型的应用层欲发送</a:t>
              </a:r>
              <a:r>
                <a:rPr lang="en-US" altLang="zh-CN" b="1" dirty="0"/>
                <a:t>400B</a:t>
              </a:r>
              <a:r>
                <a:rPr lang="zh-CN" altLang="en-US" b="1" dirty="0"/>
                <a:t>的数据（无拆分），除物理层和应用层之外，其他各层在</a:t>
              </a:r>
              <a:endParaRPr lang="en-US" altLang="zh-CN" b="1" dirty="0"/>
            </a:p>
            <a:p>
              <a:r>
                <a:rPr lang="en-US" altLang="zh-CN" b="1" dirty="0"/>
                <a:t>                              </a:t>
              </a:r>
              <a:r>
                <a:rPr lang="zh-CN" altLang="en-US" b="1" dirty="0"/>
                <a:t>封装</a:t>
              </a:r>
              <a:r>
                <a:rPr lang="en-US" altLang="zh-CN" b="1" dirty="0"/>
                <a:t>PDU</a:t>
              </a:r>
              <a:r>
                <a:rPr lang="zh-CN" altLang="en-US" b="1" dirty="0"/>
                <a:t>时均引入</a:t>
              </a:r>
              <a:r>
                <a:rPr lang="en-US" altLang="zh-CN" b="1" dirty="0"/>
                <a:t>20B</a:t>
              </a:r>
              <a:r>
                <a:rPr lang="zh-CN" altLang="en-US" b="1" dirty="0"/>
                <a:t>的额外开销，则应用层数据传输效率约为（      ）。</a:t>
              </a:r>
            </a:p>
          </p:txBody>
        </p:sp>
        <p:sp>
          <p:nvSpPr>
            <p:cNvPr id="109" name="文本框 108">
              <a:extLst>
                <a:ext uri="{FF2B5EF4-FFF2-40B4-BE49-F238E27FC236}">
                  <a16:creationId xmlns:a16="http://schemas.microsoft.com/office/drawing/2014/main" id="{38BA9C8C-B8D2-4B37-B0E0-C447748441EE}"/>
                </a:ext>
              </a:extLst>
            </p:cNvPr>
            <p:cNvSpPr txBox="1"/>
            <p:nvPr/>
          </p:nvSpPr>
          <p:spPr>
            <a:xfrm>
              <a:off x="2029976" y="1819824"/>
              <a:ext cx="944134" cy="369332"/>
            </a:xfrm>
            <a:prstGeom prst="rect">
              <a:avLst/>
            </a:prstGeom>
            <a:noFill/>
          </p:spPr>
          <p:txBody>
            <a:bodyPr wrap="square" rtlCol="0">
              <a:spAutoFit/>
            </a:bodyPr>
            <a:lstStyle/>
            <a:p>
              <a:r>
                <a:rPr lang="en-US" altLang="zh-CN" b="1" dirty="0"/>
                <a:t>A. 80%</a:t>
              </a:r>
              <a:endParaRPr lang="zh-CN" altLang="en-US" b="1" dirty="0"/>
            </a:p>
          </p:txBody>
        </p:sp>
        <p:sp>
          <p:nvSpPr>
            <p:cNvPr id="110" name="文本框 109">
              <a:extLst>
                <a:ext uri="{FF2B5EF4-FFF2-40B4-BE49-F238E27FC236}">
                  <a16:creationId xmlns:a16="http://schemas.microsoft.com/office/drawing/2014/main" id="{C0A780E7-A595-4777-B380-17B314184922}"/>
                </a:ext>
              </a:extLst>
            </p:cNvPr>
            <p:cNvSpPr txBox="1"/>
            <p:nvPr/>
          </p:nvSpPr>
          <p:spPr>
            <a:xfrm>
              <a:off x="3851742" y="1819824"/>
              <a:ext cx="857704" cy="369332"/>
            </a:xfrm>
            <a:prstGeom prst="rect">
              <a:avLst/>
            </a:prstGeom>
            <a:noFill/>
          </p:spPr>
          <p:txBody>
            <a:bodyPr wrap="square" rtlCol="0">
              <a:spAutoFit/>
            </a:bodyPr>
            <a:lstStyle/>
            <a:p>
              <a:r>
                <a:rPr lang="en-US" altLang="zh-CN" b="1" dirty="0"/>
                <a:t>B. 83%</a:t>
              </a:r>
              <a:endParaRPr lang="zh-CN" altLang="en-US" b="1" dirty="0"/>
            </a:p>
          </p:txBody>
        </p:sp>
        <p:sp>
          <p:nvSpPr>
            <p:cNvPr id="111" name="文本框 110">
              <a:extLst>
                <a:ext uri="{FF2B5EF4-FFF2-40B4-BE49-F238E27FC236}">
                  <a16:creationId xmlns:a16="http://schemas.microsoft.com/office/drawing/2014/main" id="{E6A1A8ED-7F06-4B3C-A485-7C0BE8B019E1}"/>
                </a:ext>
              </a:extLst>
            </p:cNvPr>
            <p:cNvSpPr txBox="1"/>
            <p:nvPr/>
          </p:nvSpPr>
          <p:spPr>
            <a:xfrm>
              <a:off x="5587078" y="1819824"/>
              <a:ext cx="833297" cy="369332"/>
            </a:xfrm>
            <a:prstGeom prst="rect">
              <a:avLst/>
            </a:prstGeom>
            <a:noFill/>
          </p:spPr>
          <p:txBody>
            <a:bodyPr wrap="square" rtlCol="0">
              <a:spAutoFit/>
            </a:bodyPr>
            <a:lstStyle/>
            <a:p>
              <a:r>
                <a:rPr lang="en-US" altLang="zh-CN" b="1" dirty="0"/>
                <a:t>C. 87%</a:t>
              </a:r>
              <a:endParaRPr lang="zh-CN" altLang="en-US" b="1" dirty="0"/>
            </a:p>
          </p:txBody>
        </p:sp>
        <p:sp>
          <p:nvSpPr>
            <p:cNvPr id="112" name="文本框 111">
              <a:extLst>
                <a:ext uri="{FF2B5EF4-FFF2-40B4-BE49-F238E27FC236}">
                  <a16:creationId xmlns:a16="http://schemas.microsoft.com/office/drawing/2014/main" id="{46E5EE43-2F5D-46C1-B728-B7E5E9CDA0BB}"/>
                </a:ext>
              </a:extLst>
            </p:cNvPr>
            <p:cNvSpPr txBox="1"/>
            <p:nvPr/>
          </p:nvSpPr>
          <p:spPr>
            <a:xfrm>
              <a:off x="7298007" y="1819824"/>
              <a:ext cx="857704" cy="369332"/>
            </a:xfrm>
            <a:prstGeom prst="rect">
              <a:avLst/>
            </a:prstGeom>
            <a:noFill/>
          </p:spPr>
          <p:txBody>
            <a:bodyPr wrap="square" rtlCol="0">
              <a:spAutoFit/>
            </a:bodyPr>
            <a:lstStyle/>
            <a:p>
              <a:r>
                <a:rPr lang="en-US" altLang="zh-CN" b="1" dirty="0"/>
                <a:t>D. 91%</a:t>
              </a:r>
              <a:endParaRPr lang="zh-CN" altLang="en-US" b="1" dirty="0"/>
            </a:p>
          </p:txBody>
        </p:sp>
      </p:grpSp>
      <p:sp>
        <p:nvSpPr>
          <p:cNvPr id="115" name="文本框 114">
            <a:extLst>
              <a:ext uri="{FF2B5EF4-FFF2-40B4-BE49-F238E27FC236}">
                <a16:creationId xmlns:a16="http://schemas.microsoft.com/office/drawing/2014/main" id="{0B350DCB-F345-482E-AB6D-AA1EEEDAB775}"/>
              </a:ext>
            </a:extLst>
          </p:cNvPr>
          <p:cNvSpPr txBox="1"/>
          <p:nvPr/>
        </p:nvSpPr>
        <p:spPr>
          <a:xfrm>
            <a:off x="521389" y="2099508"/>
            <a:ext cx="704678" cy="369332"/>
          </a:xfrm>
          <a:prstGeom prst="rect">
            <a:avLst/>
          </a:prstGeom>
          <a:noFill/>
        </p:spPr>
        <p:txBody>
          <a:bodyPr wrap="square" rtlCol="0">
            <a:spAutoFit/>
          </a:bodyPr>
          <a:lstStyle/>
          <a:p>
            <a:r>
              <a:rPr lang="zh-CN" altLang="en-US" b="1" dirty="0"/>
              <a:t>解析</a:t>
            </a:r>
          </a:p>
        </p:txBody>
      </p:sp>
      <p:sp>
        <p:nvSpPr>
          <p:cNvPr id="140" name="矩形 139">
            <a:extLst>
              <a:ext uri="{FF2B5EF4-FFF2-40B4-BE49-F238E27FC236}">
                <a16:creationId xmlns:a16="http://schemas.microsoft.com/office/drawing/2014/main" id="{5CC281A7-BFFC-4EE6-B730-B19A00A01ADE}"/>
              </a:ext>
            </a:extLst>
          </p:cNvPr>
          <p:cNvSpPr/>
          <p:nvPr/>
        </p:nvSpPr>
        <p:spPr>
          <a:xfrm>
            <a:off x="3084927" y="3072185"/>
            <a:ext cx="2096670" cy="356168"/>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400B</a:t>
            </a:r>
            <a:endParaRPr lang="zh-CN" altLang="en-US" b="1" dirty="0"/>
          </a:p>
        </p:txBody>
      </p:sp>
      <p:grpSp>
        <p:nvGrpSpPr>
          <p:cNvPr id="160" name="组合 159">
            <a:extLst>
              <a:ext uri="{FF2B5EF4-FFF2-40B4-BE49-F238E27FC236}">
                <a16:creationId xmlns:a16="http://schemas.microsoft.com/office/drawing/2014/main" id="{5EFA908C-E297-43BF-9D4C-C76EC1FBA55D}"/>
              </a:ext>
            </a:extLst>
          </p:cNvPr>
          <p:cNvGrpSpPr/>
          <p:nvPr/>
        </p:nvGrpSpPr>
        <p:grpSpPr>
          <a:xfrm>
            <a:off x="1181034" y="2489192"/>
            <a:ext cx="1612352" cy="3946136"/>
            <a:chOff x="1181034" y="2489192"/>
            <a:chExt cx="1612352" cy="3946136"/>
          </a:xfrm>
        </p:grpSpPr>
        <p:sp>
          <p:nvSpPr>
            <p:cNvPr id="129" name="矩形 128">
              <a:extLst>
                <a:ext uri="{FF2B5EF4-FFF2-40B4-BE49-F238E27FC236}">
                  <a16:creationId xmlns:a16="http://schemas.microsoft.com/office/drawing/2014/main" id="{FB7CD97E-6861-4E7B-86B7-97C8A5B8E19B}"/>
                </a:ext>
              </a:extLst>
            </p:cNvPr>
            <p:cNvSpPr/>
            <p:nvPr/>
          </p:nvSpPr>
          <p:spPr>
            <a:xfrm>
              <a:off x="1181034" y="5532123"/>
              <a:ext cx="1612351"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130" name="矩形 129">
              <a:extLst>
                <a:ext uri="{FF2B5EF4-FFF2-40B4-BE49-F238E27FC236}">
                  <a16:creationId xmlns:a16="http://schemas.microsoft.com/office/drawing/2014/main" id="{31751933-9269-4E5F-846F-0F17FA222593}"/>
                </a:ext>
              </a:extLst>
            </p:cNvPr>
            <p:cNvSpPr/>
            <p:nvPr/>
          </p:nvSpPr>
          <p:spPr>
            <a:xfrm>
              <a:off x="1181034" y="4003352"/>
              <a:ext cx="1612351"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132" name="矩形 131">
              <a:extLst>
                <a:ext uri="{FF2B5EF4-FFF2-40B4-BE49-F238E27FC236}">
                  <a16:creationId xmlns:a16="http://schemas.microsoft.com/office/drawing/2014/main" id="{815E9B0C-1DC7-434E-B270-259740B22C79}"/>
                </a:ext>
              </a:extLst>
            </p:cNvPr>
            <p:cNvSpPr/>
            <p:nvPr/>
          </p:nvSpPr>
          <p:spPr>
            <a:xfrm>
              <a:off x="1181034" y="4508383"/>
              <a:ext cx="1612351"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133" name="矩形 132">
              <a:extLst>
                <a:ext uri="{FF2B5EF4-FFF2-40B4-BE49-F238E27FC236}">
                  <a16:creationId xmlns:a16="http://schemas.microsoft.com/office/drawing/2014/main" id="{7478B678-77C0-49C8-BCE2-87D9EEFBB28D}"/>
                </a:ext>
              </a:extLst>
            </p:cNvPr>
            <p:cNvSpPr/>
            <p:nvPr/>
          </p:nvSpPr>
          <p:spPr>
            <a:xfrm>
              <a:off x="1181034" y="5020253"/>
              <a:ext cx="1612351"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134" name="矩形 133">
              <a:extLst>
                <a:ext uri="{FF2B5EF4-FFF2-40B4-BE49-F238E27FC236}">
                  <a16:creationId xmlns:a16="http://schemas.microsoft.com/office/drawing/2014/main" id="{BE7E2AA1-25ED-43E6-9CCC-FEFBF359DCC3}"/>
                </a:ext>
              </a:extLst>
            </p:cNvPr>
            <p:cNvSpPr/>
            <p:nvPr/>
          </p:nvSpPr>
          <p:spPr>
            <a:xfrm>
              <a:off x="1181035" y="2489192"/>
              <a:ext cx="1612351"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135" name="矩形 134">
              <a:extLst>
                <a:ext uri="{FF2B5EF4-FFF2-40B4-BE49-F238E27FC236}">
                  <a16:creationId xmlns:a16="http://schemas.microsoft.com/office/drawing/2014/main" id="{74C2C869-62B7-42C4-990A-9EC21F663ECA}"/>
                </a:ext>
              </a:extLst>
            </p:cNvPr>
            <p:cNvSpPr/>
            <p:nvPr/>
          </p:nvSpPr>
          <p:spPr>
            <a:xfrm>
              <a:off x="1181034" y="3506779"/>
              <a:ext cx="1612351" cy="511870"/>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会话层</a:t>
              </a:r>
            </a:p>
          </p:txBody>
        </p:sp>
        <p:sp>
          <p:nvSpPr>
            <p:cNvPr id="136" name="矩形 135">
              <a:extLst>
                <a:ext uri="{FF2B5EF4-FFF2-40B4-BE49-F238E27FC236}">
                  <a16:creationId xmlns:a16="http://schemas.microsoft.com/office/drawing/2014/main" id="{67B3E4EF-A132-4838-9E7C-A1048B79B66E}"/>
                </a:ext>
              </a:extLst>
            </p:cNvPr>
            <p:cNvSpPr/>
            <p:nvPr/>
          </p:nvSpPr>
          <p:spPr>
            <a:xfrm>
              <a:off x="1181035" y="2994334"/>
              <a:ext cx="1612351" cy="51187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表示层</a:t>
              </a:r>
            </a:p>
          </p:txBody>
        </p:sp>
        <p:sp>
          <p:nvSpPr>
            <p:cNvPr id="137" name="文本框 136">
              <a:extLst>
                <a:ext uri="{FF2B5EF4-FFF2-40B4-BE49-F238E27FC236}">
                  <a16:creationId xmlns:a16="http://schemas.microsoft.com/office/drawing/2014/main" id="{20C97898-BBC7-4F61-B373-E7DDD7E5DCB2}"/>
                </a:ext>
              </a:extLst>
            </p:cNvPr>
            <p:cNvSpPr txBox="1"/>
            <p:nvPr/>
          </p:nvSpPr>
          <p:spPr>
            <a:xfrm>
              <a:off x="1181034" y="6065996"/>
              <a:ext cx="1612351" cy="369332"/>
            </a:xfrm>
            <a:prstGeom prst="rect">
              <a:avLst/>
            </a:prstGeom>
            <a:noFill/>
          </p:spPr>
          <p:txBody>
            <a:bodyPr wrap="square" rtlCol="0">
              <a:spAutoFit/>
            </a:bodyPr>
            <a:lstStyle/>
            <a:p>
              <a:pPr algn="ctr"/>
              <a:r>
                <a:rPr lang="en-US" altLang="zh-CN" b="1" dirty="0"/>
                <a:t>OSI</a:t>
              </a:r>
              <a:r>
                <a:rPr lang="zh-CN" altLang="en-US" b="1" dirty="0"/>
                <a:t>参考模型</a:t>
              </a:r>
            </a:p>
          </p:txBody>
        </p:sp>
      </p:grpSp>
    </p:spTree>
    <p:custDataLst>
      <p:tags r:id="rId1"/>
    </p:custDataLst>
    <p:extLst>
      <p:ext uri="{BB962C8B-B14F-4D97-AF65-F5344CB8AC3E}">
        <p14:creationId xmlns:p14="http://schemas.microsoft.com/office/powerpoint/2010/main" val="219587925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141"/>
                                        </p:tgtEl>
                                        <p:attrNameLst>
                                          <p:attrName>style.visibility</p:attrName>
                                        </p:attrNameLst>
                                      </p:cBhvr>
                                      <p:to>
                                        <p:strVal val="visible"/>
                                      </p:to>
                                    </p:set>
                                    <p:anim calcmode="lin" valueType="num">
                                      <p:cBhvr additive="base">
                                        <p:cTn id="7" dur="500"/>
                                        <p:tgtEl>
                                          <p:spTgt spid="141"/>
                                        </p:tgtEl>
                                        <p:attrNameLst>
                                          <p:attrName>ppt_x</p:attrName>
                                        </p:attrNameLst>
                                      </p:cBhvr>
                                      <p:tavLst>
                                        <p:tav tm="0">
                                          <p:val>
                                            <p:strVal val="#ppt_x-#ppt_w*1.125000"/>
                                          </p:val>
                                        </p:tav>
                                        <p:tav tm="100000">
                                          <p:val>
                                            <p:strVal val="#ppt_x"/>
                                          </p:val>
                                        </p:tav>
                                      </p:tavLst>
                                    </p:anim>
                                    <p:animEffect transition="in" filter="wipe(right)">
                                      <p:cBhvr>
                                        <p:cTn id="8" dur="5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0" animBg="1"/>
    </p:bld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矩形 143">
            <a:extLst>
              <a:ext uri="{FF2B5EF4-FFF2-40B4-BE49-F238E27FC236}">
                <a16:creationId xmlns:a16="http://schemas.microsoft.com/office/drawing/2014/main" id="{C7721277-C668-4CC1-939D-7FF70E96C14D}"/>
              </a:ext>
            </a:extLst>
          </p:cNvPr>
          <p:cNvSpPr/>
          <p:nvPr/>
        </p:nvSpPr>
        <p:spPr>
          <a:xfrm>
            <a:off x="5757667" y="3577989"/>
            <a:ext cx="576071" cy="356168"/>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grpSp>
        <p:nvGrpSpPr>
          <p:cNvPr id="65" name="组合 64">
            <a:extLst>
              <a:ext uri="{FF2B5EF4-FFF2-40B4-BE49-F238E27FC236}">
                <a16:creationId xmlns:a16="http://schemas.microsoft.com/office/drawing/2014/main" id="{C6144AEE-28F7-4904-9A13-512351A5D48E}"/>
              </a:ext>
            </a:extLst>
          </p:cNvPr>
          <p:cNvGrpSpPr/>
          <p:nvPr/>
        </p:nvGrpSpPr>
        <p:grpSpPr>
          <a:xfrm>
            <a:off x="385214" y="1199479"/>
            <a:ext cx="11412339" cy="989677"/>
            <a:chOff x="385214" y="1199479"/>
            <a:chExt cx="11412339" cy="989677"/>
          </a:xfrm>
        </p:grpSpPr>
        <p:sp>
          <p:nvSpPr>
            <p:cNvPr id="108" name="文本框 107">
              <a:extLst>
                <a:ext uri="{FF2B5EF4-FFF2-40B4-BE49-F238E27FC236}">
                  <a16:creationId xmlns:a16="http://schemas.microsoft.com/office/drawing/2014/main" id="{3CB18DCE-556D-4E7B-8A8F-97FFEFDC4956}"/>
                </a:ext>
              </a:extLst>
            </p:cNvPr>
            <p:cNvSpPr txBox="1"/>
            <p:nvPr/>
          </p:nvSpPr>
          <p:spPr>
            <a:xfrm>
              <a:off x="385214" y="1199479"/>
              <a:ext cx="11412339" cy="646331"/>
            </a:xfrm>
            <a:prstGeom prst="rect">
              <a:avLst/>
            </a:prstGeom>
            <a:noFill/>
          </p:spPr>
          <p:txBody>
            <a:bodyPr wrap="square" rtlCol="0">
              <a:spAutoFit/>
            </a:bodyPr>
            <a:lstStyle/>
            <a:p>
              <a:r>
                <a:rPr lang="en-US" altLang="zh-CN" b="1" dirty="0"/>
                <a:t>【2017</a:t>
              </a:r>
              <a:r>
                <a:rPr lang="zh-CN" altLang="en-US" b="1" dirty="0"/>
                <a:t>年 题</a:t>
              </a:r>
              <a:r>
                <a:rPr lang="en-US" altLang="zh-CN" b="1" dirty="0"/>
                <a:t>33】</a:t>
              </a:r>
              <a:r>
                <a:rPr lang="zh-CN" altLang="en-US" b="1" dirty="0"/>
                <a:t>假设</a:t>
              </a:r>
              <a:r>
                <a:rPr lang="en-US" altLang="zh-CN" b="1" dirty="0"/>
                <a:t>OSI</a:t>
              </a:r>
              <a:r>
                <a:rPr lang="zh-CN" altLang="en-US" b="1" dirty="0"/>
                <a:t>参考模型的应用层欲发送</a:t>
              </a:r>
              <a:r>
                <a:rPr lang="en-US" altLang="zh-CN" b="1" dirty="0"/>
                <a:t>400B</a:t>
              </a:r>
              <a:r>
                <a:rPr lang="zh-CN" altLang="en-US" b="1" dirty="0"/>
                <a:t>的数据（无拆分），除物理层和应用层之外，其他各层在</a:t>
              </a:r>
              <a:endParaRPr lang="en-US" altLang="zh-CN" b="1" dirty="0"/>
            </a:p>
            <a:p>
              <a:r>
                <a:rPr lang="en-US" altLang="zh-CN" b="1" dirty="0"/>
                <a:t>                              </a:t>
              </a:r>
              <a:r>
                <a:rPr lang="zh-CN" altLang="en-US" b="1" dirty="0"/>
                <a:t>封装</a:t>
              </a:r>
              <a:r>
                <a:rPr lang="en-US" altLang="zh-CN" b="1" dirty="0"/>
                <a:t>PDU</a:t>
              </a:r>
              <a:r>
                <a:rPr lang="zh-CN" altLang="en-US" b="1" dirty="0"/>
                <a:t>时均引入</a:t>
              </a:r>
              <a:r>
                <a:rPr lang="en-US" altLang="zh-CN" b="1" dirty="0"/>
                <a:t>20B</a:t>
              </a:r>
              <a:r>
                <a:rPr lang="zh-CN" altLang="en-US" b="1" dirty="0"/>
                <a:t>的额外开销，则应用层数据传输效率约为（      ）。</a:t>
              </a:r>
            </a:p>
          </p:txBody>
        </p:sp>
        <p:sp>
          <p:nvSpPr>
            <p:cNvPr id="109" name="文本框 108">
              <a:extLst>
                <a:ext uri="{FF2B5EF4-FFF2-40B4-BE49-F238E27FC236}">
                  <a16:creationId xmlns:a16="http://schemas.microsoft.com/office/drawing/2014/main" id="{38BA9C8C-B8D2-4B37-B0E0-C447748441EE}"/>
                </a:ext>
              </a:extLst>
            </p:cNvPr>
            <p:cNvSpPr txBox="1"/>
            <p:nvPr/>
          </p:nvSpPr>
          <p:spPr>
            <a:xfrm>
              <a:off x="2029976" y="1819824"/>
              <a:ext cx="944134" cy="369332"/>
            </a:xfrm>
            <a:prstGeom prst="rect">
              <a:avLst/>
            </a:prstGeom>
            <a:noFill/>
          </p:spPr>
          <p:txBody>
            <a:bodyPr wrap="square" rtlCol="0">
              <a:spAutoFit/>
            </a:bodyPr>
            <a:lstStyle/>
            <a:p>
              <a:r>
                <a:rPr lang="en-US" altLang="zh-CN" b="1" dirty="0"/>
                <a:t>A. 80%</a:t>
              </a:r>
              <a:endParaRPr lang="zh-CN" altLang="en-US" b="1" dirty="0"/>
            </a:p>
          </p:txBody>
        </p:sp>
        <p:sp>
          <p:nvSpPr>
            <p:cNvPr id="110" name="文本框 109">
              <a:extLst>
                <a:ext uri="{FF2B5EF4-FFF2-40B4-BE49-F238E27FC236}">
                  <a16:creationId xmlns:a16="http://schemas.microsoft.com/office/drawing/2014/main" id="{C0A780E7-A595-4777-B380-17B314184922}"/>
                </a:ext>
              </a:extLst>
            </p:cNvPr>
            <p:cNvSpPr txBox="1"/>
            <p:nvPr/>
          </p:nvSpPr>
          <p:spPr>
            <a:xfrm>
              <a:off x="3851742" y="1819824"/>
              <a:ext cx="857704" cy="369332"/>
            </a:xfrm>
            <a:prstGeom prst="rect">
              <a:avLst/>
            </a:prstGeom>
            <a:noFill/>
          </p:spPr>
          <p:txBody>
            <a:bodyPr wrap="square" rtlCol="0">
              <a:spAutoFit/>
            </a:bodyPr>
            <a:lstStyle/>
            <a:p>
              <a:r>
                <a:rPr lang="en-US" altLang="zh-CN" b="1" dirty="0"/>
                <a:t>B. 83%</a:t>
              </a:r>
              <a:endParaRPr lang="zh-CN" altLang="en-US" b="1" dirty="0"/>
            </a:p>
          </p:txBody>
        </p:sp>
        <p:sp>
          <p:nvSpPr>
            <p:cNvPr id="111" name="文本框 110">
              <a:extLst>
                <a:ext uri="{FF2B5EF4-FFF2-40B4-BE49-F238E27FC236}">
                  <a16:creationId xmlns:a16="http://schemas.microsoft.com/office/drawing/2014/main" id="{E6A1A8ED-7F06-4B3C-A485-7C0BE8B019E1}"/>
                </a:ext>
              </a:extLst>
            </p:cNvPr>
            <p:cNvSpPr txBox="1"/>
            <p:nvPr/>
          </p:nvSpPr>
          <p:spPr>
            <a:xfrm>
              <a:off x="5587078" y="1819824"/>
              <a:ext cx="833297" cy="369332"/>
            </a:xfrm>
            <a:prstGeom prst="rect">
              <a:avLst/>
            </a:prstGeom>
            <a:noFill/>
          </p:spPr>
          <p:txBody>
            <a:bodyPr wrap="square" rtlCol="0">
              <a:spAutoFit/>
            </a:bodyPr>
            <a:lstStyle/>
            <a:p>
              <a:r>
                <a:rPr lang="en-US" altLang="zh-CN" b="1" dirty="0"/>
                <a:t>C. 87%</a:t>
              </a:r>
              <a:endParaRPr lang="zh-CN" altLang="en-US" b="1" dirty="0"/>
            </a:p>
          </p:txBody>
        </p:sp>
        <p:sp>
          <p:nvSpPr>
            <p:cNvPr id="112" name="文本框 111">
              <a:extLst>
                <a:ext uri="{FF2B5EF4-FFF2-40B4-BE49-F238E27FC236}">
                  <a16:creationId xmlns:a16="http://schemas.microsoft.com/office/drawing/2014/main" id="{46E5EE43-2F5D-46C1-B728-B7E5E9CDA0BB}"/>
                </a:ext>
              </a:extLst>
            </p:cNvPr>
            <p:cNvSpPr txBox="1"/>
            <p:nvPr/>
          </p:nvSpPr>
          <p:spPr>
            <a:xfrm>
              <a:off x="7298007" y="1819824"/>
              <a:ext cx="857704" cy="369332"/>
            </a:xfrm>
            <a:prstGeom prst="rect">
              <a:avLst/>
            </a:prstGeom>
            <a:noFill/>
          </p:spPr>
          <p:txBody>
            <a:bodyPr wrap="square" rtlCol="0">
              <a:spAutoFit/>
            </a:bodyPr>
            <a:lstStyle/>
            <a:p>
              <a:r>
                <a:rPr lang="en-US" altLang="zh-CN" b="1" dirty="0"/>
                <a:t>D. 91%</a:t>
              </a:r>
              <a:endParaRPr lang="zh-CN" altLang="en-US" b="1" dirty="0"/>
            </a:p>
          </p:txBody>
        </p:sp>
      </p:grpSp>
      <p:sp>
        <p:nvSpPr>
          <p:cNvPr id="115" name="文本框 114">
            <a:extLst>
              <a:ext uri="{FF2B5EF4-FFF2-40B4-BE49-F238E27FC236}">
                <a16:creationId xmlns:a16="http://schemas.microsoft.com/office/drawing/2014/main" id="{0B350DCB-F345-482E-AB6D-AA1EEEDAB775}"/>
              </a:ext>
            </a:extLst>
          </p:cNvPr>
          <p:cNvSpPr txBox="1"/>
          <p:nvPr/>
        </p:nvSpPr>
        <p:spPr>
          <a:xfrm>
            <a:off x="521389" y="2099508"/>
            <a:ext cx="704678" cy="369332"/>
          </a:xfrm>
          <a:prstGeom prst="rect">
            <a:avLst/>
          </a:prstGeom>
          <a:noFill/>
        </p:spPr>
        <p:txBody>
          <a:bodyPr wrap="square" rtlCol="0">
            <a:spAutoFit/>
          </a:bodyPr>
          <a:lstStyle/>
          <a:p>
            <a:r>
              <a:rPr lang="zh-CN" altLang="en-US" b="1" dirty="0"/>
              <a:t>解析</a:t>
            </a:r>
          </a:p>
        </p:txBody>
      </p:sp>
      <p:sp>
        <p:nvSpPr>
          <p:cNvPr id="142" name="矩形 141">
            <a:extLst>
              <a:ext uri="{FF2B5EF4-FFF2-40B4-BE49-F238E27FC236}">
                <a16:creationId xmlns:a16="http://schemas.microsoft.com/office/drawing/2014/main" id="{E69983B2-8164-4802-88D5-CFD4CCB58EE9}"/>
              </a:ext>
            </a:extLst>
          </p:cNvPr>
          <p:cNvSpPr/>
          <p:nvPr/>
        </p:nvSpPr>
        <p:spPr>
          <a:xfrm>
            <a:off x="3084927" y="3577327"/>
            <a:ext cx="2096670" cy="356168"/>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400B</a:t>
            </a:r>
            <a:endParaRPr lang="zh-CN" altLang="en-US" b="1" dirty="0"/>
          </a:p>
        </p:txBody>
      </p:sp>
      <p:sp>
        <p:nvSpPr>
          <p:cNvPr id="143" name="矩形 142">
            <a:extLst>
              <a:ext uri="{FF2B5EF4-FFF2-40B4-BE49-F238E27FC236}">
                <a16:creationId xmlns:a16="http://schemas.microsoft.com/office/drawing/2014/main" id="{7A929290-3C10-49E5-BCFA-4ECEFB886A3D}"/>
              </a:ext>
            </a:extLst>
          </p:cNvPr>
          <p:cNvSpPr/>
          <p:nvPr/>
        </p:nvSpPr>
        <p:spPr>
          <a:xfrm>
            <a:off x="5181596" y="3577989"/>
            <a:ext cx="576071" cy="35616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grpSp>
        <p:nvGrpSpPr>
          <p:cNvPr id="160" name="组合 159">
            <a:extLst>
              <a:ext uri="{FF2B5EF4-FFF2-40B4-BE49-F238E27FC236}">
                <a16:creationId xmlns:a16="http://schemas.microsoft.com/office/drawing/2014/main" id="{5EFA908C-E297-43BF-9D4C-C76EC1FBA55D}"/>
              </a:ext>
            </a:extLst>
          </p:cNvPr>
          <p:cNvGrpSpPr/>
          <p:nvPr/>
        </p:nvGrpSpPr>
        <p:grpSpPr>
          <a:xfrm>
            <a:off x="1181034" y="2489192"/>
            <a:ext cx="1612352" cy="3946136"/>
            <a:chOff x="1181034" y="2489192"/>
            <a:chExt cx="1612352" cy="3946136"/>
          </a:xfrm>
        </p:grpSpPr>
        <p:sp>
          <p:nvSpPr>
            <p:cNvPr id="129" name="矩形 128">
              <a:extLst>
                <a:ext uri="{FF2B5EF4-FFF2-40B4-BE49-F238E27FC236}">
                  <a16:creationId xmlns:a16="http://schemas.microsoft.com/office/drawing/2014/main" id="{FB7CD97E-6861-4E7B-86B7-97C8A5B8E19B}"/>
                </a:ext>
              </a:extLst>
            </p:cNvPr>
            <p:cNvSpPr/>
            <p:nvPr/>
          </p:nvSpPr>
          <p:spPr>
            <a:xfrm>
              <a:off x="1181034" y="5532123"/>
              <a:ext cx="1612351"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130" name="矩形 129">
              <a:extLst>
                <a:ext uri="{FF2B5EF4-FFF2-40B4-BE49-F238E27FC236}">
                  <a16:creationId xmlns:a16="http://schemas.microsoft.com/office/drawing/2014/main" id="{31751933-9269-4E5F-846F-0F17FA222593}"/>
                </a:ext>
              </a:extLst>
            </p:cNvPr>
            <p:cNvSpPr/>
            <p:nvPr/>
          </p:nvSpPr>
          <p:spPr>
            <a:xfrm>
              <a:off x="1181034" y="4003352"/>
              <a:ext cx="1612351"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132" name="矩形 131">
              <a:extLst>
                <a:ext uri="{FF2B5EF4-FFF2-40B4-BE49-F238E27FC236}">
                  <a16:creationId xmlns:a16="http://schemas.microsoft.com/office/drawing/2014/main" id="{815E9B0C-1DC7-434E-B270-259740B22C79}"/>
                </a:ext>
              </a:extLst>
            </p:cNvPr>
            <p:cNvSpPr/>
            <p:nvPr/>
          </p:nvSpPr>
          <p:spPr>
            <a:xfrm>
              <a:off x="1181034" y="4508383"/>
              <a:ext cx="1612351"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133" name="矩形 132">
              <a:extLst>
                <a:ext uri="{FF2B5EF4-FFF2-40B4-BE49-F238E27FC236}">
                  <a16:creationId xmlns:a16="http://schemas.microsoft.com/office/drawing/2014/main" id="{7478B678-77C0-49C8-BCE2-87D9EEFBB28D}"/>
                </a:ext>
              </a:extLst>
            </p:cNvPr>
            <p:cNvSpPr/>
            <p:nvPr/>
          </p:nvSpPr>
          <p:spPr>
            <a:xfrm>
              <a:off x="1181034" y="5020253"/>
              <a:ext cx="1612351"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134" name="矩形 133">
              <a:extLst>
                <a:ext uri="{FF2B5EF4-FFF2-40B4-BE49-F238E27FC236}">
                  <a16:creationId xmlns:a16="http://schemas.microsoft.com/office/drawing/2014/main" id="{BE7E2AA1-25ED-43E6-9CCC-FEFBF359DCC3}"/>
                </a:ext>
              </a:extLst>
            </p:cNvPr>
            <p:cNvSpPr/>
            <p:nvPr/>
          </p:nvSpPr>
          <p:spPr>
            <a:xfrm>
              <a:off x="1181035" y="2489192"/>
              <a:ext cx="1612351"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135" name="矩形 134">
              <a:extLst>
                <a:ext uri="{FF2B5EF4-FFF2-40B4-BE49-F238E27FC236}">
                  <a16:creationId xmlns:a16="http://schemas.microsoft.com/office/drawing/2014/main" id="{74C2C869-62B7-42C4-990A-9EC21F663ECA}"/>
                </a:ext>
              </a:extLst>
            </p:cNvPr>
            <p:cNvSpPr/>
            <p:nvPr/>
          </p:nvSpPr>
          <p:spPr>
            <a:xfrm>
              <a:off x="1181034" y="3506779"/>
              <a:ext cx="1612351" cy="511870"/>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会话层</a:t>
              </a:r>
            </a:p>
          </p:txBody>
        </p:sp>
        <p:sp>
          <p:nvSpPr>
            <p:cNvPr id="136" name="矩形 135">
              <a:extLst>
                <a:ext uri="{FF2B5EF4-FFF2-40B4-BE49-F238E27FC236}">
                  <a16:creationId xmlns:a16="http://schemas.microsoft.com/office/drawing/2014/main" id="{67B3E4EF-A132-4838-9E7C-A1048B79B66E}"/>
                </a:ext>
              </a:extLst>
            </p:cNvPr>
            <p:cNvSpPr/>
            <p:nvPr/>
          </p:nvSpPr>
          <p:spPr>
            <a:xfrm>
              <a:off x="1181035" y="2994334"/>
              <a:ext cx="1612351" cy="51187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表示层</a:t>
              </a:r>
            </a:p>
          </p:txBody>
        </p:sp>
        <p:sp>
          <p:nvSpPr>
            <p:cNvPr id="137" name="文本框 136">
              <a:extLst>
                <a:ext uri="{FF2B5EF4-FFF2-40B4-BE49-F238E27FC236}">
                  <a16:creationId xmlns:a16="http://schemas.microsoft.com/office/drawing/2014/main" id="{20C97898-BBC7-4F61-B373-E7DDD7E5DCB2}"/>
                </a:ext>
              </a:extLst>
            </p:cNvPr>
            <p:cNvSpPr txBox="1"/>
            <p:nvPr/>
          </p:nvSpPr>
          <p:spPr>
            <a:xfrm>
              <a:off x="1181034" y="6065996"/>
              <a:ext cx="1612351" cy="369332"/>
            </a:xfrm>
            <a:prstGeom prst="rect">
              <a:avLst/>
            </a:prstGeom>
            <a:noFill/>
          </p:spPr>
          <p:txBody>
            <a:bodyPr wrap="square" rtlCol="0">
              <a:spAutoFit/>
            </a:bodyPr>
            <a:lstStyle/>
            <a:p>
              <a:pPr algn="ctr"/>
              <a:r>
                <a:rPr lang="en-US" altLang="zh-CN" b="1" dirty="0"/>
                <a:t>OSI</a:t>
              </a:r>
              <a:r>
                <a:rPr lang="zh-CN" altLang="en-US" b="1" dirty="0"/>
                <a:t>参考模型</a:t>
              </a:r>
            </a:p>
          </p:txBody>
        </p:sp>
      </p:grpSp>
    </p:spTree>
    <p:custDataLst>
      <p:tags r:id="rId1"/>
    </p:custDataLst>
    <p:extLst>
      <p:ext uri="{BB962C8B-B14F-4D97-AF65-F5344CB8AC3E}">
        <p14:creationId xmlns:p14="http://schemas.microsoft.com/office/powerpoint/2010/main" val="30716225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144"/>
                                        </p:tgtEl>
                                        <p:attrNameLst>
                                          <p:attrName>style.visibility</p:attrName>
                                        </p:attrNameLst>
                                      </p:cBhvr>
                                      <p:to>
                                        <p:strVal val="visible"/>
                                      </p:to>
                                    </p:set>
                                    <p:anim calcmode="lin" valueType="num">
                                      <p:cBhvr additive="base">
                                        <p:cTn id="7" dur="500"/>
                                        <p:tgtEl>
                                          <p:spTgt spid="144"/>
                                        </p:tgtEl>
                                        <p:attrNameLst>
                                          <p:attrName>ppt_x</p:attrName>
                                        </p:attrNameLst>
                                      </p:cBhvr>
                                      <p:tavLst>
                                        <p:tav tm="0">
                                          <p:val>
                                            <p:strVal val="#ppt_x-#ppt_w*1.125000"/>
                                          </p:val>
                                        </p:tav>
                                        <p:tav tm="100000">
                                          <p:val>
                                            <p:strVal val="#ppt_x"/>
                                          </p:val>
                                        </p:tav>
                                      </p:tavLst>
                                    </p:anim>
                                    <p:animEffect transition="in" filter="wipe(right)">
                                      <p:cBhvr>
                                        <p:cTn id="8" dur="500"/>
                                        <p:tgtEl>
                                          <p:spTgt spid="1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 grpId="0" animBg="1"/>
    </p:bld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矩形 147">
            <a:extLst>
              <a:ext uri="{FF2B5EF4-FFF2-40B4-BE49-F238E27FC236}">
                <a16:creationId xmlns:a16="http://schemas.microsoft.com/office/drawing/2014/main" id="{C7A87DF7-8067-4869-AC04-1C1B62257275}"/>
              </a:ext>
            </a:extLst>
          </p:cNvPr>
          <p:cNvSpPr/>
          <p:nvPr/>
        </p:nvSpPr>
        <p:spPr>
          <a:xfrm>
            <a:off x="6333737" y="4081203"/>
            <a:ext cx="576071" cy="356168"/>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grpSp>
        <p:nvGrpSpPr>
          <p:cNvPr id="65" name="组合 64">
            <a:extLst>
              <a:ext uri="{FF2B5EF4-FFF2-40B4-BE49-F238E27FC236}">
                <a16:creationId xmlns:a16="http://schemas.microsoft.com/office/drawing/2014/main" id="{C6144AEE-28F7-4904-9A13-512351A5D48E}"/>
              </a:ext>
            </a:extLst>
          </p:cNvPr>
          <p:cNvGrpSpPr/>
          <p:nvPr/>
        </p:nvGrpSpPr>
        <p:grpSpPr>
          <a:xfrm>
            <a:off x="385214" y="1199479"/>
            <a:ext cx="11412339" cy="989677"/>
            <a:chOff x="385214" y="1199479"/>
            <a:chExt cx="11412339" cy="989677"/>
          </a:xfrm>
        </p:grpSpPr>
        <p:sp>
          <p:nvSpPr>
            <p:cNvPr id="108" name="文本框 107">
              <a:extLst>
                <a:ext uri="{FF2B5EF4-FFF2-40B4-BE49-F238E27FC236}">
                  <a16:creationId xmlns:a16="http://schemas.microsoft.com/office/drawing/2014/main" id="{3CB18DCE-556D-4E7B-8A8F-97FFEFDC4956}"/>
                </a:ext>
              </a:extLst>
            </p:cNvPr>
            <p:cNvSpPr txBox="1"/>
            <p:nvPr/>
          </p:nvSpPr>
          <p:spPr>
            <a:xfrm>
              <a:off x="385214" y="1199479"/>
              <a:ext cx="11412339" cy="646331"/>
            </a:xfrm>
            <a:prstGeom prst="rect">
              <a:avLst/>
            </a:prstGeom>
            <a:noFill/>
          </p:spPr>
          <p:txBody>
            <a:bodyPr wrap="square" rtlCol="0">
              <a:spAutoFit/>
            </a:bodyPr>
            <a:lstStyle/>
            <a:p>
              <a:r>
                <a:rPr lang="en-US" altLang="zh-CN" b="1" dirty="0"/>
                <a:t>【2017</a:t>
              </a:r>
              <a:r>
                <a:rPr lang="zh-CN" altLang="en-US" b="1" dirty="0"/>
                <a:t>年 题</a:t>
              </a:r>
              <a:r>
                <a:rPr lang="en-US" altLang="zh-CN" b="1" dirty="0"/>
                <a:t>33】</a:t>
              </a:r>
              <a:r>
                <a:rPr lang="zh-CN" altLang="en-US" b="1" dirty="0"/>
                <a:t>假设</a:t>
              </a:r>
              <a:r>
                <a:rPr lang="en-US" altLang="zh-CN" b="1" dirty="0"/>
                <a:t>OSI</a:t>
              </a:r>
              <a:r>
                <a:rPr lang="zh-CN" altLang="en-US" b="1" dirty="0"/>
                <a:t>参考模型的应用层欲发送</a:t>
              </a:r>
              <a:r>
                <a:rPr lang="en-US" altLang="zh-CN" b="1" dirty="0"/>
                <a:t>400B</a:t>
              </a:r>
              <a:r>
                <a:rPr lang="zh-CN" altLang="en-US" b="1" dirty="0"/>
                <a:t>的数据（无拆分），除物理层和应用层之外，其他各层在</a:t>
              </a:r>
              <a:endParaRPr lang="en-US" altLang="zh-CN" b="1" dirty="0"/>
            </a:p>
            <a:p>
              <a:r>
                <a:rPr lang="en-US" altLang="zh-CN" b="1" dirty="0"/>
                <a:t>                              </a:t>
              </a:r>
              <a:r>
                <a:rPr lang="zh-CN" altLang="en-US" b="1" dirty="0"/>
                <a:t>封装</a:t>
              </a:r>
              <a:r>
                <a:rPr lang="en-US" altLang="zh-CN" b="1" dirty="0"/>
                <a:t>PDU</a:t>
              </a:r>
              <a:r>
                <a:rPr lang="zh-CN" altLang="en-US" b="1" dirty="0"/>
                <a:t>时均引入</a:t>
              </a:r>
              <a:r>
                <a:rPr lang="en-US" altLang="zh-CN" b="1" dirty="0"/>
                <a:t>20B</a:t>
              </a:r>
              <a:r>
                <a:rPr lang="zh-CN" altLang="en-US" b="1" dirty="0"/>
                <a:t>的额外开销，则应用层数据传输效率约为（      ）。</a:t>
              </a:r>
            </a:p>
          </p:txBody>
        </p:sp>
        <p:sp>
          <p:nvSpPr>
            <p:cNvPr id="109" name="文本框 108">
              <a:extLst>
                <a:ext uri="{FF2B5EF4-FFF2-40B4-BE49-F238E27FC236}">
                  <a16:creationId xmlns:a16="http://schemas.microsoft.com/office/drawing/2014/main" id="{38BA9C8C-B8D2-4B37-B0E0-C447748441EE}"/>
                </a:ext>
              </a:extLst>
            </p:cNvPr>
            <p:cNvSpPr txBox="1"/>
            <p:nvPr/>
          </p:nvSpPr>
          <p:spPr>
            <a:xfrm>
              <a:off x="2029976" y="1819824"/>
              <a:ext cx="944134" cy="369332"/>
            </a:xfrm>
            <a:prstGeom prst="rect">
              <a:avLst/>
            </a:prstGeom>
            <a:noFill/>
          </p:spPr>
          <p:txBody>
            <a:bodyPr wrap="square" rtlCol="0">
              <a:spAutoFit/>
            </a:bodyPr>
            <a:lstStyle/>
            <a:p>
              <a:r>
                <a:rPr lang="en-US" altLang="zh-CN" b="1" dirty="0"/>
                <a:t>A. 80%</a:t>
              </a:r>
              <a:endParaRPr lang="zh-CN" altLang="en-US" b="1" dirty="0"/>
            </a:p>
          </p:txBody>
        </p:sp>
        <p:sp>
          <p:nvSpPr>
            <p:cNvPr id="110" name="文本框 109">
              <a:extLst>
                <a:ext uri="{FF2B5EF4-FFF2-40B4-BE49-F238E27FC236}">
                  <a16:creationId xmlns:a16="http://schemas.microsoft.com/office/drawing/2014/main" id="{C0A780E7-A595-4777-B380-17B314184922}"/>
                </a:ext>
              </a:extLst>
            </p:cNvPr>
            <p:cNvSpPr txBox="1"/>
            <p:nvPr/>
          </p:nvSpPr>
          <p:spPr>
            <a:xfrm>
              <a:off x="3851742" y="1819824"/>
              <a:ext cx="857704" cy="369332"/>
            </a:xfrm>
            <a:prstGeom prst="rect">
              <a:avLst/>
            </a:prstGeom>
            <a:noFill/>
          </p:spPr>
          <p:txBody>
            <a:bodyPr wrap="square" rtlCol="0">
              <a:spAutoFit/>
            </a:bodyPr>
            <a:lstStyle/>
            <a:p>
              <a:r>
                <a:rPr lang="en-US" altLang="zh-CN" b="1" dirty="0"/>
                <a:t>B. 83%</a:t>
              </a:r>
              <a:endParaRPr lang="zh-CN" altLang="en-US" b="1" dirty="0"/>
            </a:p>
          </p:txBody>
        </p:sp>
        <p:sp>
          <p:nvSpPr>
            <p:cNvPr id="111" name="文本框 110">
              <a:extLst>
                <a:ext uri="{FF2B5EF4-FFF2-40B4-BE49-F238E27FC236}">
                  <a16:creationId xmlns:a16="http://schemas.microsoft.com/office/drawing/2014/main" id="{E6A1A8ED-7F06-4B3C-A485-7C0BE8B019E1}"/>
                </a:ext>
              </a:extLst>
            </p:cNvPr>
            <p:cNvSpPr txBox="1"/>
            <p:nvPr/>
          </p:nvSpPr>
          <p:spPr>
            <a:xfrm>
              <a:off x="5587078" y="1819824"/>
              <a:ext cx="833297" cy="369332"/>
            </a:xfrm>
            <a:prstGeom prst="rect">
              <a:avLst/>
            </a:prstGeom>
            <a:noFill/>
          </p:spPr>
          <p:txBody>
            <a:bodyPr wrap="square" rtlCol="0">
              <a:spAutoFit/>
            </a:bodyPr>
            <a:lstStyle/>
            <a:p>
              <a:r>
                <a:rPr lang="en-US" altLang="zh-CN" b="1" dirty="0"/>
                <a:t>C. 87%</a:t>
              </a:r>
              <a:endParaRPr lang="zh-CN" altLang="en-US" b="1" dirty="0"/>
            </a:p>
          </p:txBody>
        </p:sp>
        <p:sp>
          <p:nvSpPr>
            <p:cNvPr id="112" name="文本框 111">
              <a:extLst>
                <a:ext uri="{FF2B5EF4-FFF2-40B4-BE49-F238E27FC236}">
                  <a16:creationId xmlns:a16="http://schemas.microsoft.com/office/drawing/2014/main" id="{46E5EE43-2F5D-46C1-B728-B7E5E9CDA0BB}"/>
                </a:ext>
              </a:extLst>
            </p:cNvPr>
            <p:cNvSpPr txBox="1"/>
            <p:nvPr/>
          </p:nvSpPr>
          <p:spPr>
            <a:xfrm>
              <a:off x="7298007" y="1819824"/>
              <a:ext cx="857704" cy="369332"/>
            </a:xfrm>
            <a:prstGeom prst="rect">
              <a:avLst/>
            </a:prstGeom>
            <a:noFill/>
          </p:spPr>
          <p:txBody>
            <a:bodyPr wrap="square" rtlCol="0">
              <a:spAutoFit/>
            </a:bodyPr>
            <a:lstStyle/>
            <a:p>
              <a:r>
                <a:rPr lang="en-US" altLang="zh-CN" b="1" dirty="0"/>
                <a:t>D. 91%</a:t>
              </a:r>
              <a:endParaRPr lang="zh-CN" altLang="en-US" b="1" dirty="0"/>
            </a:p>
          </p:txBody>
        </p:sp>
      </p:grpSp>
      <p:sp>
        <p:nvSpPr>
          <p:cNvPr id="115" name="文本框 114">
            <a:extLst>
              <a:ext uri="{FF2B5EF4-FFF2-40B4-BE49-F238E27FC236}">
                <a16:creationId xmlns:a16="http://schemas.microsoft.com/office/drawing/2014/main" id="{0B350DCB-F345-482E-AB6D-AA1EEEDAB775}"/>
              </a:ext>
            </a:extLst>
          </p:cNvPr>
          <p:cNvSpPr txBox="1"/>
          <p:nvPr/>
        </p:nvSpPr>
        <p:spPr>
          <a:xfrm>
            <a:off x="521389" y="2099508"/>
            <a:ext cx="704678" cy="369332"/>
          </a:xfrm>
          <a:prstGeom prst="rect">
            <a:avLst/>
          </a:prstGeom>
          <a:noFill/>
        </p:spPr>
        <p:txBody>
          <a:bodyPr wrap="square" rtlCol="0">
            <a:spAutoFit/>
          </a:bodyPr>
          <a:lstStyle/>
          <a:p>
            <a:r>
              <a:rPr lang="zh-CN" altLang="en-US" b="1" dirty="0"/>
              <a:t>解析</a:t>
            </a:r>
          </a:p>
        </p:txBody>
      </p:sp>
      <p:sp>
        <p:nvSpPr>
          <p:cNvPr id="145" name="矩形 144">
            <a:extLst>
              <a:ext uri="{FF2B5EF4-FFF2-40B4-BE49-F238E27FC236}">
                <a16:creationId xmlns:a16="http://schemas.microsoft.com/office/drawing/2014/main" id="{FF872F67-F766-489D-AFEE-B2B9FD46CA12}"/>
              </a:ext>
            </a:extLst>
          </p:cNvPr>
          <p:cNvSpPr/>
          <p:nvPr/>
        </p:nvSpPr>
        <p:spPr>
          <a:xfrm>
            <a:off x="3084927" y="4082469"/>
            <a:ext cx="2096670" cy="356168"/>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400B</a:t>
            </a:r>
            <a:endParaRPr lang="zh-CN" altLang="en-US" b="1" dirty="0"/>
          </a:p>
        </p:txBody>
      </p:sp>
      <p:sp>
        <p:nvSpPr>
          <p:cNvPr id="146" name="矩形 145">
            <a:extLst>
              <a:ext uri="{FF2B5EF4-FFF2-40B4-BE49-F238E27FC236}">
                <a16:creationId xmlns:a16="http://schemas.microsoft.com/office/drawing/2014/main" id="{589F53A5-6DA1-460A-8F2A-F7463363D13E}"/>
              </a:ext>
            </a:extLst>
          </p:cNvPr>
          <p:cNvSpPr/>
          <p:nvPr/>
        </p:nvSpPr>
        <p:spPr>
          <a:xfrm>
            <a:off x="5181596" y="4083131"/>
            <a:ext cx="576071" cy="35616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sp>
        <p:nvSpPr>
          <p:cNvPr id="147" name="矩形 146">
            <a:extLst>
              <a:ext uri="{FF2B5EF4-FFF2-40B4-BE49-F238E27FC236}">
                <a16:creationId xmlns:a16="http://schemas.microsoft.com/office/drawing/2014/main" id="{E3419AF3-B2F3-4076-9693-4B55EE9087D8}"/>
              </a:ext>
            </a:extLst>
          </p:cNvPr>
          <p:cNvSpPr/>
          <p:nvPr/>
        </p:nvSpPr>
        <p:spPr>
          <a:xfrm>
            <a:off x="5757667" y="4083131"/>
            <a:ext cx="576071" cy="356168"/>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grpSp>
        <p:nvGrpSpPr>
          <p:cNvPr id="160" name="组合 159">
            <a:extLst>
              <a:ext uri="{FF2B5EF4-FFF2-40B4-BE49-F238E27FC236}">
                <a16:creationId xmlns:a16="http://schemas.microsoft.com/office/drawing/2014/main" id="{5EFA908C-E297-43BF-9D4C-C76EC1FBA55D}"/>
              </a:ext>
            </a:extLst>
          </p:cNvPr>
          <p:cNvGrpSpPr/>
          <p:nvPr/>
        </p:nvGrpSpPr>
        <p:grpSpPr>
          <a:xfrm>
            <a:off x="1181034" y="2489192"/>
            <a:ext cx="1612352" cy="3946136"/>
            <a:chOff x="1181034" y="2489192"/>
            <a:chExt cx="1612352" cy="3946136"/>
          </a:xfrm>
        </p:grpSpPr>
        <p:sp>
          <p:nvSpPr>
            <p:cNvPr id="129" name="矩形 128">
              <a:extLst>
                <a:ext uri="{FF2B5EF4-FFF2-40B4-BE49-F238E27FC236}">
                  <a16:creationId xmlns:a16="http://schemas.microsoft.com/office/drawing/2014/main" id="{FB7CD97E-6861-4E7B-86B7-97C8A5B8E19B}"/>
                </a:ext>
              </a:extLst>
            </p:cNvPr>
            <p:cNvSpPr/>
            <p:nvPr/>
          </p:nvSpPr>
          <p:spPr>
            <a:xfrm>
              <a:off x="1181034" y="5532123"/>
              <a:ext cx="1612351"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130" name="矩形 129">
              <a:extLst>
                <a:ext uri="{FF2B5EF4-FFF2-40B4-BE49-F238E27FC236}">
                  <a16:creationId xmlns:a16="http://schemas.microsoft.com/office/drawing/2014/main" id="{31751933-9269-4E5F-846F-0F17FA222593}"/>
                </a:ext>
              </a:extLst>
            </p:cNvPr>
            <p:cNvSpPr/>
            <p:nvPr/>
          </p:nvSpPr>
          <p:spPr>
            <a:xfrm>
              <a:off x="1181034" y="4003352"/>
              <a:ext cx="1612351"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132" name="矩形 131">
              <a:extLst>
                <a:ext uri="{FF2B5EF4-FFF2-40B4-BE49-F238E27FC236}">
                  <a16:creationId xmlns:a16="http://schemas.microsoft.com/office/drawing/2014/main" id="{815E9B0C-1DC7-434E-B270-259740B22C79}"/>
                </a:ext>
              </a:extLst>
            </p:cNvPr>
            <p:cNvSpPr/>
            <p:nvPr/>
          </p:nvSpPr>
          <p:spPr>
            <a:xfrm>
              <a:off x="1181034" y="4508383"/>
              <a:ext cx="1612351"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133" name="矩形 132">
              <a:extLst>
                <a:ext uri="{FF2B5EF4-FFF2-40B4-BE49-F238E27FC236}">
                  <a16:creationId xmlns:a16="http://schemas.microsoft.com/office/drawing/2014/main" id="{7478B678-77C0-49C8-BCE2-87D9EEFBB28D}"/>
                </a:ext>
              </a:extLst>
            </p:cNvPr>
            <p:cNvSpPr/>
            <p:nvPr/>
          </p:nvSpPr>
          <p:spPr>
            <a:xfrm>
              <a:off x="1181034" y="5020253"/>
              <a:ext cx="1612351"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134" name="矩形 133">
              <a:extLst>
                <a:ext uri="{FF2B5EF4-FFF2-40B4-BE49-F238E27FC236}">
                  <a16:creationId xmlns:a16="http://schemas.microsoft.com/office/drawing/2014/main" id="{BE7E2AA1-25ED-43E6-9CCC-FEFBF359DCC3}"/>
                </a:ext>
              </a:extLst>
            </p:cNvPr>
            <p:cNvSpPr/>
            <p:nvPr/>
          </p:nvSpPr>
          <p:spPr>
            <a:xfrm>
              <a:off x="1181035" y="2489192"/>
              <a:ext cx="1612351"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135" name="矩形 134">
              <a:extLst>
                <a:ext uri="{FF2B5EF4-FFF2-40B4-BE49-F238E27FC236}">
                  <a16:creationId xmlns:a16="http://schemas.microsoft.com/office/drawing/2014/main" id="{74C2C869-62B7-42C4-990A-9EC21F663ECA}"/>
                </a:ext>
              </a:extLst>
            </p:cNvPr>
            <p:cNvSpPr/>
            <p:nvPr/>
          </p:nvSpPr>
          <p:spPr>
            <a:xfrm>
              <a:off x="1181034" y="3506779"/>
              <a:ext cx="1612351" cy="511870"/>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会话层</a:t>
              </a:r>
            </a:p>
          </p:txBody>
        </p:sp>
        <p:sp>
          <p:nvSpPr>
            <p:cNvPr id="136" name="矩形 135">
              <a:extLst>
                <a:ext uri="{FF2B5EF4-FFF2-40B4-BE49-F238E27FC236}">
                  <a16:creationId xmlns:a16="http://schemas.microsoft.com/office/drawing/2014/main" id="{67B3E4EF-A132-4838-9E7C-A1048B79B66E}"/>
                </a:ext>
              </a:extLst>
            </p:cNvPr>
            <p:cNvSpPr/>
            <p:nvPr/>
          </p:nvSpPr>
          <p:spPr>
            <a:xfrm>
              <a:off x="1181035" y="2994334"/>
              <a:ext cx="1612351" cy="51187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表示层</a:t>
              </a:r>
            </a:p>
          </p:txBody>
        </p:sp>
        <p:sp>
          <p:nvSpPr>
            <p:cNvPr id="137" name="文本框 136">
              <a:extLst>
                <a:ext uri="{FF2B5EF4-FFF2-40B4-BE49-F238E27FC236}">
                  <a16:creationId xmlns:a16="http://schemas.microsoft.com/office/drawing/2014/main" id="{20C97898-BBC7-4F61-B373-E7DDD7E5DCB2}"/>
                </a:ext>
              </a:extLst>
            </p:cNvPr>
            <p:cNvSpPr txBox="1"/>
            <p:nvPr/>
          </p:nvSpPr>
          <p:spPr>
            <a:xfrm>
              <a:off x="1181034" y="6065996"/>
              <a:ext cx="1612351" cy="369332"/>
            </a:xfrm>
            <a:prstGeom prst="rect">
              <a:avLst/>
            </a:prstGeom>
            <a:noFill/>
          </p:spPr>
          <p:txBody>
            <a:bodyPr wrap="square" rtlCol="0">
              <a:spAutoFit/>
            </a:bodyPr>
            <a:lstStyle/>
            <a:p>
              <a:pPr algn="ctr"/>
              <a:r>
                <a:rPr lang="en-US" altLang="zh-CN" b="1" dirty="0"/>
                <a:t>OSI</a:t>
              </a:r>
              <a:r>
                <a:rPr lang="zh-CN" altLang="en-US" b="1" dirty="0"/>
                <a:t>参考模型</a:t>
              </a:r>
            </a:p>
          </p:txBody>
        </p:sp>
      </p:grpSp>
    </p:spTree>
    <p:custDataLst>
      <p:tags r:id="rId1"/>
    </p:custDataLst>
    <p:extLst>
      <p:ext uri="{BB962C8B-B14F-4D97-AF65-F5344CB8AC3E}">
        <p14:creationId xmlns:p14="http://schemas.microsoft.com/office/powerpoint/2010/main" val="6735667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148"/>
                                        </p:tgtEl>
                                        <p:attrNameLst>
                                          <p:attrName>style.visibility</p:attrName>
                                        </p:attrNameLst>
                                      </p:cBhvr>
                                      <p:to>
                                        <p:strVal val="visible"/>
                                      </p:to>
                                    </p:set>
                                    <p:anim calcmode="lin" valueType="num">
                                      <p:cBhvr additive="base">
                                        <p:cTn id="7" dur="500"/>
                                        <p:tgtEl>
                                          <p:spTgt spid="148"/>
                                        </p:tgtEl>
                                        <p:attrNameLst>
                                          <p:attrName>ppt_x</p:attrName>
                                        </p:attrNameLst>
                                      </p:cBhvr>
                                      <p:tavLst>
                                        <p:tav tm="0">
                                          <p:val>
                                            <p:strVal val="#ppt_x-#ppt_w*1.125000"/>
                                          </p:val>
                                        </p:tav>
                                        <p:tav tm="100000">
                                          <p:val>
                                            <p:strVal val="#ppt_x"/>
                                          </p:val>
                                        </p:tav>
                                      </p:tavLst>
                                    </p:anim>
                                    <p:animEffect transition="in" filter="wipe(right)">
                                      <p:cBhvr>
                                        <p:cTn id="8" dur="500"/>
                                        <p:tgtEl>
                                          <p:spTgt spid="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animBg="1"/>
    </p:bld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矩形 152">
            <a:extLst>
              <a:ext uri="{FF2B5EF4-FFF2-40B4-BE49-F238E27FC236}">
                <a16:creationId xmlns:a16="http://schemas.microsoft.com/office/drawing/2014/main" id="{0A483684-8DFC-4192-9C9C-D6EAAC1A3527}"/>
              </a:ext>
            </a:extLst>
          </p:cNvPr>
          <p:cNvSpPr/>
          <p:nvPr/>
        </p:nvSpPr>
        <p:spPr>
          <a:xfrm>
            <a:off x="6909807" y="4581223"/>
            <a:ext cx="576071" cy="356168"/>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grpSp>
        <p:nvGrpSpPr>
          <p:cNvPr id="65" name="组合 64">
            <a:extLst>
              <a:ext uri="{FF2B5EF4-FFF2-40B4-BE49-F238E27FC236}">
                <a16:creationId xmlns:a16="http://schemas.microsoft.com/office/drawing/2014/main" id="{C6144AEE-28F7-4904-9A13-512351A5D48E}"/>
              </a:ext>
            </a:extLst>
          </p:cNvPr>
          <p:cNvGrpSpPr/>
          <p:nvPr/>
        </p:nvGrpSpPr>
        <p:grpSpPr>
          <a:xfrm>
            <a:off x="385214" y="1199479"/>
            <a:ext cx="11412339" cy="989677"/>
            <a:chOff x="385214" y="1199479"/>
            <a:chExt cx="11412339" cy="989677"/>
          </a:xfrm>
        </p:grpSpPr>
        <p:sp>
          <p:nvSpPr>
            <p:cNvPr id="108" name="文本框 107">
              <a:extLst>
                <a:ext uri="{FF2B5EF4-FFF2-40B4-BE49-F238E27FC236}">
                  <a16:creationId xmlns:a16="http://schemas.microsoft.com/office/drawing/2014/main" id="{3CB18DCE-556D-4E7B-8A8F-97FFEFDC4956}"/>
                </a:ext>
              </a:extLst>
            </p:cNvPr>
            <p:cNvSpPr txBox="1"/>
            <p:nvPr/>
          </p:nvSpPr>
          <p:spPr>
            <a:xfrm>
              <a:off x="385214" y="1199479"/>
              <a:ext cx="11412339" cy="646331"/>
            </a:xfrm>
            <a:prstGeom prst="rect">
              <a:avLst/>
            </a:prstGeom>
            <a:noFill/>
          </p:spPr>
          <p:txBody>
            <a:bodyPr wrap="square" rtlCol="0">
              <a:spAutoFit/>
            </a:bodyPr>
            <a:lstStyle/>
            <a:p>
              <a:r>
                <a:rPr lang="en-US" altLang="zh-CN" b="1" dirty="0"/>
                <a:t>【2017</a:t>
              </a:r>
              <a:r>
                <a:rPr lang="zh-CN" altLang="en-US" b="1" dirty="0"/>
                <a:t>年 题</a:t>
              </a:r>
              <a:r>
                <a:rPr lang="en-US" altLang="zh-CN" b="1" dirty="0"/>
                <a:t>33】</a:t>
              </a:r>
              <a:r>
                <a:rPr lang="zh-CN" altLang="en-US" b="1" dirty="0"/>
                <a:t>假设</a:t>
              </a:r>
              <a:r>
                <a:rPr lang="en-US" altLang="zh-CN" b="1" dirty="0"/>
                <a:t>OSI</a:t>
              </a:r>
              <a:r>
                <a:rPr lang="zh-CN" altLang="en-US" b="1" dirty="0"/>
                <a:t>参考模型的应用层欲发送</a:t>
              </a:r>
              <a:r>
                <a:rPr lang="en-US" altLang="zh-CN" b="1" dirty="0"/>
                <a:t>400B</a:t>
              </a:r>
              <a:r>
                <a:rPr lang="zh-CN" altLang="en-US" b="1" dirty="0"/>
                <a:t>的数据（无拆分），除物理层和应用层之外，其他各层在</a:t>
              </a:r>
              <a:endParaRPr lang="en-US" altLang="zh-CN" b="1" dirty="0"/>
            </a:p>
            <a:p>
              <a:r>
                <a:rPr lang="en-US" altLang="zh-CN" b="1" dirty="0"/>
                <a:t>                              </a:t>
              </a:r>
              <a:r>
                <a:rPr lang="zh-CN" altLang="en-US" b="1" dirty="0"/>
                <a:t>封装</a:t>
              </a:r>
              <a:r>
                <a:rPr lang="en-US" altLang="zh-CN" b="1" dirty="0"/>
                <a:t>PDU</a:t>
              </a:r>
              <a:r>
                <a:rPr lang="zh-CN" altLang="en-US" b="1" dirty="0"/>
                <a:t>时均引入</a:t>
              </a:r>
              <a:r>
                <a:rPr lang="en-US" altLang="zh-CN" b="1" dirty="0"/>
                <a:t>20B</a:t>
              </a:r>
              <a:r>
                <a:rPr lang="zh-CN" altLang="en-US" b="1" dirty="0"/>
                <a:t>的额外开销，则应用层数据传输效率约为（      ）。</a:t>
              </a:r>
            </a:p>
          </p:txBody>
        </p:sp>
        <p:sp>
          <p:nvSpPr>
            <p:cNvPr id="109" name="文本框 108">
              <a:extLst>
                <a:ext uri="{FF2B5EF4-FFF2-40B4-BE49-F238E27FC236}">
                  <a16:creationId xmlns:a16="http://schemas.microsoft.com/office/drawing/2014/main" id="{38BA9C8C-B8D2-4B37-B0E0-C447748441EE}"/>
                </a:ext>
              </a:extLst>
            </p:cNvPr>
            <p:cNvSpPr txBox="1"/>
            <p:nvPr/>
          </p:nvSpPr>
          <p:spPr>
            <a:xfrm>
              <a:off x="2029976" y="1819824"/>
              <a:ext cx="944134" cy="369332"/>
            </a:xfrm>
            <a:prstGeom prst="rect">
              <a:avLst/>
            </a:prstGeom>
            <a:noFill/>
          </p:spPr>
          <p:txBody>
            <a:bodyPr wrap="square" rtlCol="0">
              <a:spAutoFit/>
            </a:bodyPr>
            <a:lstStyle/>
            <a:p>
              <a:r>
                <a:rPr lang="en-US" altLang="zh-CN" b="1" dirty="0"/>
                <a:t>A. 80%</a:t>
              </a:r>
              <a:endParaRPr lang="zh-CN" altLang="en-US" b="1" dirty="0"/>
            </a:p>
          </p:txBody>
        </p:sp>
        <p:sp>
          <p:nvSpPr>
            <p:cNvPr id="110" name="文本框 109">
              <a:extLst>
                <a:ext uri="{FF2B5EF4-FFF2-40B4-BE49-F238E27FC236}">
                  <a16:creationId xmlns:a16="http://schemas.microsoft.com/office/drawing/2014/main" id="{C0A780E7-A595-4777-B380-17B314184922}"/>
                </a:ext>
              </a:extLst>
            </p:cNvPr>
            <p:cNvSpPr txBox="1"/>
            <p:nvPr/>
          </p:nvSpPr>
          <p:spPr>
            <a:xfrm>
              <a:off x="3851742" y="1819824"/>
              <a:ext cx="857704" cy="369332"/>
            </a:xfrm>
            <a:prstGeom prst="rect">
              <a:avLst/>
            </a:prstGeom>
            <a:noFill/>
          </p:spPr>
          <p:txBody>
            <a:bodyPr wrap="square" rtlCol="0">
              <a:spAutoFit/>
            </a:bodyPr>
            <a:lstStyle/>
            <a:p>
              <a:r>
                <a:rPr lang="en-US" altLang="zh-CN" b="1" dirty="0"/>
                <a:t>B. 83%</a:t>
              </a:r>
              <a:endParaRPr lang="zh-CN" altLang="en-US" b="1" dirty="0"/>
            </a:p>
          </p:txBody>
        </p:sp>
        <p:sp>
          <p:nvSpPr>
            <p:cNvPr id="111" name="文本框 110">
              <a:extLst>
                <a:ext uri="{FF2B5EF4-FFF2-40B4-BE49-F238E27FC236}">
                  <a16:creationId xmlns:a16="http://schemas.microsoft.com/office/drawing/2014/main" id="{E6A1A8ED-7F06-4B3C-A485-7C0BE8B019E1}"/>
                </a:ext>
              </a:extLst>
            </p:cNvPr>
            <p:cNvSpPr txBox="1"/>
            <p:nvPr/>
          </p:nvSpPr>
          <p:spPr>
            <a:xfrm>
              <a:off x="5587078" y="1819824"/>
              <a:ext cx="833297" cy="369332"/>
            </a:xfrm>
            <a:prstGeom prst="rect">
              <a:avLst/>
            </a:prstGeom>
            <a:noFill/>
          </p:spPr>
          <p:txBody>
            <a:bodyPr wrap="square" rtlCol="0">
              <a:spAutoFit/>
            </a:bodyPr>
            <a:lstStyle/>
            <a:p>
              <a:r>
                <a:rPr lang="en-US" altLang="zh-CN" b="1" dirty="0"/>
                <a:t>C. 87%</a:t>
              </a:r>
              <a:endParaRPr lang="zh-CN" altLang="en-US" b="1" dirty="0"/>
            </a:p>
          </p:txBody>
        </p:sp>
        <p:sp>
          <p:nvSpPr>
            <p:cNvPr id="112" name="文本框 111">
              <a:extLst>
                <a:ext uri="{FF2B5EF4-FFF2-40B4-BE49-F238E27FC236}">
                  <a16:creationId xmlns:a16="http://schemas.microsoft.com/office/drawing/2014/main" id="{46E5EE43-2F5D-46C1-B728-B7E5E9CDA0BB}"/>
                </a:ext>
              </a:extLst>
            </p:cNvPr>
            <p:cNvSpPr txBox="1"/>
            <p:nvPr/>
          </p:nvSpPr>
          <p:spPr>
            <a:xfrm>
              <a:off x="7298007" y="1819824"/>
              <a:ext cx="857704" cy="369332"/>
            </a:xfrm>
            <a:prstGeom prst="rect">
              <a:avLst/>
            </a:prstGeom>
            <a:noFill/>
          </p:spPr>
          <p:txBody>
            <a:bodyPr wrap="square" rtlCol="0">
              <a:spAutoFit/>
            </a:bodyPr>
            <a:lstStyle/>
            <a:p>
              <a:r>
                <a:rPr lang="en-US" altLang="zh-CN" b="1" dirty="0"/>
                <a:t>D. 91%</a:t>
              </a:r>
              <a:endParaRPr lang="zh-CN" altLang="en-US" b="1" dirty="0"/>
            </a:p>
          </p:txBody>
        </p:sp>
      </p:grpSp>
      <p:sp>
        <p:nvSpPr>
          <p:cNvPr id="115" name="文本框 114">
            <a:extLst>
              <a:ext uri="{FF2B5EF4-FFF2-40B4-BE49-F238E27FC236}">
                <a16:creationId xmlns:a16="http://schemas.microsoft.com/office/drawing/2014/main" id="{0B350DCB-F345-482E-AB6D-AA1EEEDAB775}"/>
              </a:ext>
            </a:extLst>
          </p:cNvPr>
          <p:cNvSpPr txBox="1"/>
          <p:nvPr/>
        </p:nvSpPr>
        <p:spPr>
          <a:xfrm>
            <a:off x="521389" y="2099508"/>
            <a:ext cx="704678" cy="369332"/>
          </a:xfrm>
          <a:prstGeom prst="rect">
            <a:avLst/>
          </a:prstGeom>
          <a:noFill/>
        </p:spPr>
        <p:txBody>
          <a:bodyPr wrap="square" rtlCol="0">
            <a:spAutoFit/>
          </a:bodyPr>
          <a:lstStyle/>
          <a:p>
            <a:r>
              <a:rPr lang="zh-CN" altLang="en-US" b="1" dirty="0"/>
              <a:t>解析</a:t>
            </a:r>
          </a:p>
        </p:txBody>
      </p:sp>
      <p:sp>
        <p:nvSpPr>
          <p:cNvPr id="149" name="矩形 148">
            <a:extLst>
              <a:ext uri="{FF2B5EF4-FFF2-40B4-BE49-F238E27FC236}">
                <a16:creationId xmlns:a16="http://schemas.microsoft.com/office/drawing/2014/main" id="{3BFA8992-2B1E-48AE-9C45-B07D34100929}"/>
              </a:ext>
            </a:extLst>
          </p:cNvPr>
          <p:cNvSpPr/>
          <p:nvPr/>
        </p:nvSpPr>
        <p:spPr>
          <a:xfrm>
            <a:off x="3084927" y="4584417"/>
            <a:ext cx="2096670" cy="356168"/>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400B</a:t>
            </a:r>
            <a:endParaRPr lang="zh-CN" altLang="en-US" b="1" dirty="0"/>
          </a:p>
        </p:txBody>
      </p:sp>
      <p:sp>
        <p:nvSpPr>
          <p:cNvPr id="150" name="矩形 149">
            <a:extLst>
              <a:ext uri="{FF2B5EF4-FFF2-40B4-BE49-F238E27FC236}">
                <a16:creationId xmlns:a16="http://schemas.microsoft.com/office/drawing/2014/main" id="{87A564EC-622B-46C1-B4CE-09553E14F5EC}"/>
              </a:ext>
            </a:extLst>
          </p:cNvPr>
          <p:cNvSpPr/>
          <p:nvPr/>
        </p:nvSpPr>
        <p:spPr>
          <a:xfrm>
            <a:off x="5181596" y="4585079"/>
            <a:ext cx="576071" cy="35616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sp>
        <p:nvSpPr>
          <p:cNvPr id="151" name="矩形 150">
            <a:extLst>
              <a:ext uri="{FF2B5EF4-FFF2-40B4-BE49-F238E27FC236}">
                <a16:creationId xmlns:a16="http://schemas.microsoft.com/office/drawing/2014/main" id="{B0C410C0-F2EB-4BF5-B876-F0A0A844F609}"/>
              </a:ext>
            </a:extLst>
          </p:cNvPr>
          <p:cNvSpPr/>
          <p:nvPr/>
        </p:nvSpPr>
        <p:spPr>
          <a:xfrm>
            <a:off x="5757667" y="4585079"/>
            <a:ext cx="576071" cy="356168"/>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sp>
        <p:nvSpPr>
          <p:cNvPr id="152" name="矩形 151">
            <a:extLst>
              <a:ext uri="{FF2B5EF4-FFF2-40B4-BE49-F238E27FC236}">
                <a16:creationId xmlns:a16="http://schemas.microsoft.com/office/drawing/2014/main" id="{4A4B4334-0276-440A-9DB3-B9330DEFEF2C}"/>
              </a:ext>
            </a:extLst>
          </p:cNvPr>
          <p:cNvSpPr/>
          <p:nvPr/>
        </p:nvSpPr>
        <p:spPr>
          <a:xfrm>
            <a:off x="6333737" y="4583151"/>
            <a:ext cx="576071" cy="356168"/>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grpSp>
        <p:nvGrpSpPr>
          <p:cNvPr id="160" name="组合 159">
            <a:extLst>
              <a:ext uri="{FF2B5EF4-FFF2-40B4-BE49-F238E27FC236}">
                <a16:creationId xmlns:a16="http://schemas.microsoft.com/office/drawing/2014/main" id="{5EFA908C-E297-43BF-9D4C-C76EC1FBA55D}"/>
              </a:ext>
            </a:extLst>
          </p:cNvPr>
          <p:cNvGrpSpPr/>
          <p:nvPr/>
        </p:nvGrpSpPr>
        <p:grpSpPr>
          <a:xfrm>
            <a:off x="1181034" y="2489192"/>
            <a:ext cx="1612352" cy="3946136"/>
            <a:chOff x="1181034" y="2489192"/>
            <a:chExt cx="1612352" cy="3946136"/>
          </a:xfrm>
        </p:grpSpPr>
        <p:sp>
          <p:nvSpPr>
            <p:cNvPr id="129" name="矩形 128">
              <a:extLst>
                <a:ext uri="{FF2B5EF4-FFF2-40B4-BE49-F238E27FC236}">
                  <a16:creationId xmlns:a16="http://schemas.microsoft.com/office/drawing/2014/main" id="{FB7CD97E-6861-4E7B-86B7-97C8A5B8E19B}"/>
                </a:ext>
              </a:extLst>
            </p:cNvPr>
            <p:cNvSpPr/>
            <p:nvPr/>
          </p:nvSpPr>
          <p:spPr>
            <a:xfrm>
              <a:off x="1181034" y="5532123"/>
              <a:ext cx="1612351"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130" name="矩形 129">
              <a:extLst>
                <a:ext uri="{FF2B5EF4-FFF2-40B4-BE49-F238E27FC236}">
                  <a16:creationId xmlns:a16="http://schemas.microsoft.com/office/drawing/2014/main" id="{31751933-9269-4E5F-846F-0F17FA222593}"/>
                </a:ext>
              </a:extLst>
            </p:cNvPr>
            <p:cNvSpPr/>
            <p:nvPr/>
          </p:nvSpPr>
          <p:spPr>
            <a:xfrm>
              <a:off x="1181034" y="4003352"/>
              <a:ext cx="1612351"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132" name="矩形 131">
              <a:extLst>
                <a:ext uri="{FF2B5EF4-FFF2-40B4-BE49-F238E27FC236}">
                  <a16:creationId xmlns:a16="http://schemas.microsoft.com/office/drawing/2014/main" id="{815E9B0C-1DC7-434E-B270-259740B22C79}"/>
                </a:ext>
              </a:extLst>
            </p:cNvPr>
            <p:cNvSpPr/>
            <p:nvPr/>
          </p:nvSpPr>
          <p:spPr>
            <a:xfrm>
              <a:off x="1181034" y="4508383"/>
              <a:ext cx="1612351"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133" name="矩形 132">
              <a:extLst>
                <a:ext uri="{FF2B5EF4-FFF2-40B4-BE49-F238E27FC236}">
                  <a16:creationId xmlns:a16="http://schemas.microsoft.com/office/drawing/2014/main" id="{7478B678-77C0-49C8-BCE2-87D9EEFBB28D}"/>
                </a:ext>
              </a:extLst>
            </p:cNvPr>
            <p:cNvSpPr/>
            <p:nvPr/>
          </p:nvSpPr>
          <p:spPr>
            <a:xfrm>
              <a:off x="1181034" y="5020253"/>
              <a:ext cx="1612351"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134" name="矩形 133">
              <a:extLst>
                <a:ext uri="{FF2B5EF4-FFF2-40B4-BE49-F238E27FC236}">
                  <a16:creationId xmlns:a16="http://schemas.microsoft.com/office/drawing/2014/main" id="{BE7E2AA1-25ED-43E6-9CCC-FEFBF359DCC3}"/>
                </a:ext>
              </a:extLst>
            </p:cNvPr>
            <p:cNvSpPr/>
            <p:nvPr/>
          </p:nvSpPr>
          <p:spPr>
            <a:xfrm>
              <a:off x="1181035" y="2489192"/>
              <a:ext cx="1612351"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135" name="矩形 134">
              <a:extLst>
                <a:ext uri="{FF2B5EF4-FFF2-40B4-BE49-F238E27FC236}">
                  <a16:creationId xmlns:a16="http://schemas.microsoft.com/office/drawing/2014/main" id="{74C2C869-62B7-42C4-990A-9EC21F663ECA}"/>
                </a:ext>
              </a:extLst>
            </p:cNvPr>
            <p:cNvSpPr/>
            <p:nvPr/>
          </p:nvSpPr>
          <p:spPr>
            <a:xfrm>
              <a:off x="1181034" y="3506779"/>
              <a:ext cx="1612351" cy="511870"/>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会话层</a:t>
              </a:r>
            </a:p>
          </p:txBody>
        </p:sp>
        <p:sp>
          <p:nvSpPr>
            <p:cNvPr id="136" name="矩形 135">
              <a:extLst>
                <a:ext uri="{FF2B5EF4-FFF2-40B4-BE49-F238E27FC236}">
                  <a16:creationId xmlns:a16="http://schemas.microsoft.com/office/drawing/2014/main" id="{67B3E4EF-A132-4838-9E7C-A1048B79B66E}"/>
                </a:ext>
              </a:extLst>
            </p:cNvPr>
            <p:cNvSpPr/>
            <p:nvPr/>
          </p:nvSpPr>
          <p:spPr>
            <a:xfrm>
              <a:off x="1181035" y="2994334"/>
              <a:ext cx="1612351" cy="51187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表示层</a:t>
              </a:r>
            </a:p>
          </p:txBody>
        </p:sp>
        <p:sp>
          <p:nvSpPr>
            <p:cNvPr id="137" name="文本框 136">
              <a:extLst>
                <a:ext uri="{FF2B5EF4-FFF2-40B4-BE49-F238E27FC236}">
                  <a16:creationId xmlns:a16="http://schemas.microsoft.com/office/drawing/2014/main" id="{20C97898-BBC7-4F61-B373-E7DDD7E5DCB2}"/>
                </a:ext>
              </a:extLst>
            </p:cNvPr>
            <p:cNvSpPr txBox="1"/>
            <p:nvPr/>
          </p:nvSpPr>
          <p:spPr>
            <a:xfrm>
              <a:off x="1181034" y="6065996"/>
              <a:ext cx="1612351" cy="369332"/>
            </a:xfrm>
            <a:prstGeom prst="rect">
              <a:avLst/>
            </a:prstGeom>
            <a:noFill/>
          </p:spPr>
          <p:txBody>
            <a:bodyPr wrap="square" rtlCol="0">
              <a:spAutoFit/>
            </a:bodyPr>
            <a:lstStyle/>
            <a:p>
              <a:pPr algn="ctr"/>
              <a:r>
                <a:rPr lang="en-US" altLang="zh-CN" b="1" dirty="0"/>
                <a:t>OSI</a:t>
              </a:r>
              <a:r>
                <a:rPr lang="zh-CN" altLang="en-US" b="1" dirty="0"/>
                <a:t>参考模型</a:t>
              </a:r>
            </a:p>
          </p:txBody>
        </p:sp>
      </p:grpSp>
    </p:spTree>
    <p:custDataLst>
      <p:tags r:id="rId1"/>
    </p:custDataLst>
    <p:extLst>
      <p:ext uri="{BB962C8B-B14F-4D97-AF65-F5344CB8AC3E}">
        <p14:creationId xmlns:p14="http://schemas.microsoft.com/office/powerpoint/2010/main" val="127617007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153"/>
                                        </p:tgtEl>
                                        <p:attrNameLst>
                                          <p:attrName>style.visibility</p:attrName>
                                        </p:attrNameLst>
                                      </p:cBhvr>
                                      <p:to>
                                        <p:strVal val="visible"/>
                                      </p:to>
                                    </p:set>
                                    <p:anim calcmode="lin" valueType="num">
                                      <p:cBhvr additive="base">
                                        <p:cTn id="7" dur="500"/>
                                        <p:tgtEl>
                                          <p:spTgt spid="153"/>
                                        </p:tgtEl>
                                        <p:attrNameLst>
                                          <p:attrName>ppt_x</p:attrName>
                                        </p:attrNameLst>
                                      </p:cBhvr>
                                      <p:tavLst>
                                        <p:tav tm="0">
                                          <p:val>
                                            <p:strVal val="#ppt_x-#ppt_w*1.125000"/>
                                          </p:val>
                                        </p:tav>
                                        <p:tav tm="100000">
                                          <p:val>
                                            <p:strVal val="#ppt_x"/>
                                          </p:val>
                                        </p:tav>
                                      </p:tavLst>
                                    </p:anim>
                                    <p:animEffect transition="in" filter="wipe(right)">
                                      <p:cBhvr>
                                        <p:cTn id="8" dur="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animBg="1"/>
    </p:bld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矩形 158">
            <a:extLst>
              <a:ext uri="{FF2B5EF4-FFF2-40B4-BE49-F238E27FC236}">
                <a16:creationId xmlns:a16="http://schemas.microsoft.com/office/drawing/2014/main" id="{4D613E68-0045-4755-A1DC-F94BEF32FD0D}"/>
              </a:ext>
            </a:extLst>
          </p:cNvPr>
          <p:cNvSpPr/>
          <p:nvPr/>
        </p:nvSpPr>
        <p:spPr>
          <a:xfrm>
            <a:off x="7485877" y="5081905"/>
            <a:ext cx="576071" cy="356168"/>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计算机网络体系结构分层思想举例</a:t>
              </a:r>
            </a:p>
          </p:txBody>
        </p:sp>
      </p:grpSp>
      <p:grpSp>
        <p:nvGrpSpPr>
          <p:cNvPr id="65" name="组合 64">
            <a:extLst>
              <a:ext uri="{FF2B5EF4-FFF2-40B4-BE49-F238E27FC236}">
                <a16:creationId xmlns:a16="http://schemas.microsoft.com/office/drawing/2014/main" id="{C6144AEE-28F7-4904-9A13-512351A5D48E}"/>
              </a:ext>
            </a:extLst>
          </p:cNvPr>
          <p:cNvGrpSpPr/>
          <p:nvPr/>
        </p:nvGrpSpPr>
        <p:grpSpPr>
          <a:xfrm>
            <a:off x="385214" y="1199479"/>
            <a:ext cx="11412339" cy="989677"/>
            <a:chOff x="385214" y="1199479"/>
            <a:chExt cx="11412339" cy="989677"/>
          </a:xfrm>
        </p:grpSpPr>
        <p:sp>
          <p:nvSpPr>
            <p:cNvPr id="108" name="文本框 107">
              <a:extLst>
                <a:ext uri="{FF2B5EF4-FFF2-40B4-BE49-F238E27FC236}">
                  <a16:creationId xmlns:a16="http://schemas.microsoft.com/office/drawing/2014/main" id="{3CB18DCE-556D-4E7B-8A8F-97FFEFDC4956}"/>
                </a:ext>
              </a:extLst>
            </p:cNvPr>
            <p:cNvSpPr txBox="1"/>
            <p:nvPr/>
          </p:nvSpPr>
          <p:spPr>
            <a:xfrm>
              <a:off x="385214" y="1199479"/>
              <a:ext cx="11412339" cy="646331"/>
            </a:xfrm>
            <a:prstGeom prst="rect">
              <a:avLst/>
            </a:prstGeom>
            <a:noFill/>
          </p:spPr>
          <p:txBody>
            <a:bodyPr wrap="square" rtlCol="0">
              <a:spAutoFit/>
            </a:bodyPr>
            <a:lstStyle/>
            <a:p>
              <a:r>
                <a:rPr lang="en-US" altLang="zh-CN" b="1" dirty="0"/>
                <a:t>【2017</a:t>
              </a:r>
              <a:r>
                <a:rPr lang="zh-CN" altLang="en-US" b="1" dirty="0"/>
                <a:t>年 题</a:t>
              </a:r>
              <a:r>
                <a:rPr lang="en-US" altLang="zh-CN" b="1" dirty="0"/>
                <a:t>33】</a:t>
              </a:r>
              <a:r>
                <a:rPr lang="zh-CN" altLang="en-US" b="1" dirty="0"/>
                <a:t>假设</a:t>
              </a:r>
              <a:r>
                <a:rPr lang="en-US" altLang="zh-CN" b="1" dirty="0"/>
                <a:t>OSI</a:t>
              </a:r>
              <a:r>
                <a:rPr lang="zh-CN" altLang="en-US" b="1" dirty="0"/>
                <a:t>参考模型的应用层欲发送</a:t>
              </a:r>
              <a:r>
                <a:rPr lang="en-US" altLang="zh-CN" b="1" dirty="0"/>
                <a:t>400B</a:t>
              </a:r>
              <a:r>
                <a:rPr lang="zh-CN" altLang="en-US" b="1" dirty="0"/>
                <a:t>的数据（无拆分），除物理层和应用层之外，其他各层在</a:t>
              </a:r>
              <a:endParaRPr lang="en-US" altLang="zh-CN" b="1" dirty="0"/>
            </a:p>
            <a:p>
              <a:r>
                <a:rPr lang="en-US" altLang="zh-CN" b="1" dirty="0"/>
                <a:t>                              </a:t>
              </a:r>
              <a:r>
                <a:rPr lang="zh-CN" altLang="en-US" b="1" dirty="0"/>
                <a:t>封装</a:t>
              </a:r>
              <a:r>
                <a:rPr lang="en-US" altLang="zh-CN" b="1" dirty="0"/>
                <a:t>PDU</a:t>
              </a:r>
              <a:r>
                <a:rPr lang="zh-CN" altLang="en-US" b="1" dirty="0"/>
                <a:t>时均引入</a:t>
              </a:r>
              <a:r>
                <a:rPr lang="en-US" altLang="zh-CN" b="1" dirty="0"/>
                <a:t>20B</a:t>
              </a:r>
              <a:r>
                <a:rPr lang="zh-CN" altLang="en-US" b="1" dirty="0"/>
                <a:t>的额外开销，则应用层数据传输效率约为（      ）。</a:t>
              </a:r>
            </a:p>
          </p:txBody>
        </p:sp>
        <p:sp>
          <p:nvSpPr>
            <p:cNvPr id="109" name="文本框 108">
              <a:extLst>
                <a:ext uri="{FF2B5EF4-FFF2-40B4-BE49-F238E27FC236}">
                  <a16:creationId xmlns:a16="http://schemas.microsoft.com/office/drawing/2014/main" id="{38BA9C8C-B8D2-4B37-B0E0-C447748441EE}"/>
                </a:ext>
              </a:extLst>
            </p:cNvPr>
            <p:cNvSpPr txBox="1"/>
            <p:nvPr/>
          </p:nvSpPr>
          <p:spPr>
            <a:xfrm>
              <a:off x="2029976" y="1819824"/>
              <a:ext cx="944134" cy="369332"/>
            </a:xfrm>
            <a:prstGeom prst="rect">
              <a:avLst/>
            </a:prstGeom>
            <a:noFill/>
          </p:spPr>
          <p:txBody>
            <a:bodyPr wrap="square" rtlCol="0">
              <a:spAutoFit/>
            </a:bodyPr>
            <a:lstStyle/>
            <a:p>
              <a:r>
                <a:rPr lang="en-US" altLang="zh-CN" b="1" dirty="0"/>
                <a:t>A. 80%</a:t>
              </a:r>
              <a:endParaRPr lang="zh-CN" altLang="en-US" b="1" dirty="0"/>
            </a:p>
          </p:txBody>
        </p:sp>
        <p:sp>
          <p:nvSpPr>
            <p:cNvPr id="110" name="文本框 109">
              <a:extLst>
                <a:ext uri="{FF2B5EF4-FFF2-40B4-BE49-F238E27FC236}">
                  <a16:creationId xmlns:a16="http://schemas.microsoft.com/office/drawing/2014/main" id="{C0A780E7-A595-4777-B380-17B314184922}"/>
                </a:ext>
              </a:extLst>
            </p:cNvPr>
            <p:cNvSpPr txBox="1"/>
            <p:nvPr/>
          </p:nvSpPr>
          <p:spPr>
            <a:xfrm>
              <a:off x="3851742" y="1819824"/>
              <a:ext cx="857704" cy="369332"/>
            </a:xfrm>
            <a:prstGeom prst="rect">
              <a:avLst/>
            </a:prstGeom>
            <a:noFill/>
          </p:spPr>
          <p:txBody>
            <a:bodyPr wrap="square" rtlCol="0">
              <a:spAutoFit/>
            </a:bodyPr>
            <a:lstStyle/>
            <a:p>
              <a:r>
                <a:rPr lang="en-US" altLang="zh-CN" b="1" dirty="0"/>
                <a:t>B. 83%</a:t>
              </a:r>
              <a:endParaRPr lang="zh-CN" altLang="en-US" b="1" dirty="0"/>
            </a:p>
          </p:txBody>
        </p:sp>
        <p:sp>
          <p:nvSpPr>
            <p:cNvPr id="111" name="文本框 110">
              <a:extLst>
                <a:ext uri="{FF2B5EF4-FFF2-40B4-BE49-F238E27FC236}">
                  <a16:creationId xmlns:a16="http://schemas.microsoft.com/office/drawing/2014/main" id="{E6A1A8ED-7F06-4B3C-A485-7C0BE8B019E1}"/>
                </a:ext>
              </a:extLst>
            </p:cNvPr>
            <p:cNvSpPr txBox="1"/>
            <p:nvPr/>
          </p:nvSpPr>
          <p:spPr>
            <a:xfrm>
              <a:off x="5587078" y="1819824"/>
              <a:ext cx="833297" cy="369332"/>
            </a:xfrm>
            <a:prstGeom prst="rect">
              <a:avLst/>
            </a:prstGeom>
            <a:noFill/>
          </p:spPr>
          <p:txBody>
            <a:bodyPr wrap="square" rtlCol="0">
              <a:spAutoFit/>
            </a:bodyPr>
            <a:lstStyle/>
            <a:p>
              <a:r>
                <a:rPr lang="en-US" altLang="zh-CN" b="1" dirty="0"/>
                <a:t>C. 87%</a:t>
              </a:r>
              <a:endParaRPr lang="zh-CN" altLang="en-US" b="1" dirty="0"/>
            </a:p>
          </p:txBody>
        </p:sp>
        <p:sp>
          <p:nvSpPr>
            <p:cNvPr id="112" name="文本框 111">
              <a:extLst>
                <a:ext uri="{FF2B5EF4-FFF2-40B4-BE49-F238E27FC236}">
                  <a16:creationId xmlns:a16="http://schemas.microsoft.com/office/drawing/2014/main" id="{46E5EE43-2F5D-46C1-B728-B7E5E9CDA0BB}"/>
                </a:ext>
              </a:extLst>
            </p:cNvPr>
            <p:cNvSpPr txBox="1"/>
            <p:nvPr/>
          </p:nvSpPr>
          <p:spPr>
            <a:xfrm>
              <a:off x="7298007" y="1819824"/>
              <a:ext cx="857704" cy="369332"/>
            </a:xfrm>
            <a:prstGeom prst="rect">
              <a:avLst/>
            </a:prstGeom>
            <a:noFill/>
          </p:spPr>
          <p:txBody>
            <a:bodyPr wrap="square" rtlCol="0">
              <a:spAutoFit/>
            </a:bodyPr>
            <a:lstStyle/>
            <a:p>
              <a:r>
                <a:rPr lang="en-US" altLang="zh-CN" b="1" dirty="0"/>
                <a:t>D. 91%</a:t>
              </a:r>
              <a:endParaRPr lang="zh-CN" altLang="en-US" b="1" dirty="0"/>
            </a:p>
          </p:txBody>
        </p:sp>
      </p:grpSp>
      <p:sp>
        <p:nvSpPr>
          <p:cNvPr id="113" name="文本框 112">
            <a:extLst>
              <a:ext uri="{FF2B5EF4-FFF2-40B4-BE49-F238E27FC236}">
                <a16:creationId xmlns:a16="http://schemas.microsoft.com/office/drawing/2014/main" id="{C636BC6D-3FDF-4E53-B989-C7C3E3B21635}"/>
              </a:ext>
            </a:extLst>
          </p:cNvPr>
          <p:cNvSpPr txBox="1"/>
          <p:nvPr/>
        </p:nvSpPr>
        <p:spPr>
          <a:xfrm>
            <a:off x="8448647" y="1407939"/>
            <a:ext cx="409198" cy="523220"/>
          </a:xfrm>
          <a:prstGeom prst="rect">
            <a:avLst/>
          </a:prstGeom>
          <a:noFill/>
        </p:spPr>
        <p:txBody>
          <a:bodyPr wrap="square" rtlCol="0">
            <a:spAutoFit/>
          </a:bodyPr>
          <a:lstStyle/>
          <a:p>
            <a:pPr algn="ctr"/>
            <a:r>
              <a:rPr lang="en-US" altLang="zh-CN" sz="2800" b="1" dirty="0">
                <a:solidFill>
                  <a:srgbClr val="FF0000"/>
                </a:solidFill>
                <a:latin typeface="Arial Black" panose="020B0A04020102020204" pitchFamily="34" charset="0"/>
              </a:rPr>
              <a:t>A</a:t>
            </a:r>
            <a:endParaRPr lang="zh-CN" altLang="en-US" sz="2800" b="1" dirty="0">
              <a:solidFill>
                <a:srgbClr val="FF0000"/>
              </a:solidFill>
              <a:latin typeface="Arial Black" panose="020B0A04020102020204" pitchFamily="34" charset="0"/>
            </a:endParaRPr>
          </a:p>
        </p:txBody>
      </p:sp>
      <p:sp>
        <p:nvSpPr>
          <p:cNvPr id="115" name="文本框 114">
            <a:extLst>
              <a:ext uri="{FF2B5EF4-FFF2-40B4-BE49-F238E27FC236}">
                <a16:creationId xmlns:a16="http://schemas.microsoft.com/office/drawing/2014/main" id="{0B350DCB-F345-482E-AB6D-AA1EEEDAB775}"/>
              </a:ext>
            </a:extLst>
          </p:cNvPr>
          <p:cNvSpPr txBox="1"/>
          <p:nvPr/>
        </p:nvSpPr>
        <p:spPr>
          <a:xfrm>
            <a:off x="521389" y="2099508"/>
            <a:ext cx="704678" cy="369332"/>
          </a:xfrm>
          <a:prstGeom prst="rect">
            <a:avLst/>
          </a:prstGeom>
          <a:noFill/>
        </p:spPr>
        <p:txBody>
          <a:bodyPr wrap="square" rtlCol="0">
            <a:spAutoFit/>
          </a:bodyPr>
          <a:lstStyle/>
          <a:p>
            <a:r>
              <a:rPr lang="zh-CN" altLang="en-US" b="1" dirty="0"/>
              <a:t>解析</a:t>
            </a:r>
          </a:p>
        </p:txBody>
      </p:sp>
      <p:sp>
        <p:nvSpPr>
          <p:cNvPr id="154" name="矩形 153">
            <a:extLst>
              <a:ext uri="{FF2B5EF4-FFF2-40B4-BE49-F238E27FC236}">
                <a16:creationId xmlns:a16="http://schemas.microsoft.com/office/drawing/2014/main" id="{D057E9C1-4FB0-45CA-A04F-36E6DF7AE448}"/>
              </a:ext>
            </a:extLst>
          </p:cNvPr>
          <p:cNvSpPr/>
          <p:nvPr/>
        </p:nvSpPr>
        <p:spPr>
          <a:xfrm>
            <a:off x="3084927" y="5081905"/>
            <a:ext cx="2096670" cy="356168"/>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400B</a:t>
            </a:r>
            <a:endParaRPr lang="zh-CN" altLang="en-US" b="1" dirty="0"/>
          </a:p>
        </p:txBody>
      </p:sp>
      <p:sp>
        <p:nvSpPr>
          <p:cNvPr id="155" name="矩形 154">
            <a:extLst>
              <a:ext uri="{FF2B5EF4-FFF2-40B4-BE49-F238E27FC236}">
                <a16:creationId xmlns:a16="http://schemas.microsoft.com/office/drawing/2014/main" id="{E8B9915F-6D31-4450-B508-3B17C06DD7E0}"/>
              </a:ext>
            </a:extLst>
          </p:cNvPr>
          <p:cNvSpPr/>
          <p:nvPr/>
        </p:nvSpPr>
        <p:spPr>
          <a:xfrm>
            <a:off x="5181596" y="5081905"/>
            <a:ext cx="576071" cy="35616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sp>
        <p:nvSpPr>
          <p:cNvPr id="156" name="矩形 155">
            <a:extLst>
              <a:ext uri="{FF2B5EF4-FFF2-40B4-BE49-F238E27FC236}">
                <a16:creationId xmlns:a16="http://schemas.microsoft.com/office/drawing/2014/main" id="{7171C6C2-EC9A-46C6-842B-8C7616B2D3BB}"/>
              </a:ext>
            </a:extLst>
          </p:cNvPr>
          <p:cNvSpPr/>
          <p:nvPr/>
        </p:nvSpPr>
        <p:spPr>
          <a:xfrm>
            <a:off x="5757667" y="5081905"/>
            <a:ext cx="576071" cy="356168"/>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sp>
        <p:nvSpPr>
          <p:cNvPr id="157" name="矩形 156">
            <a:extLst>
              <a:ext uri="{FF2B5EF4-FFF2-40B4-BE49-F238E27FC236}">
                <a16:creationId xmlns:a16="http://schemas.microsoft.com/office/drawing/2014/main" id="{6C987829-168C-41F7-AE53-15BD27403A62}"/>
              </a:ext>
            </a:extLst>
          </p:cNvPr>
          <p:cNvSpPr/>
          <p:nvPr/>
        </p:nvSpPr>
        <p:spPr>
          <a:xfrm>
            <a:off x="6333737" y="5081905"/>
            <a:ext cx="576071" cy="356168"/>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sp>
        <p:nvSpPr>
          <p:cNvPr id="158" name="矩形 157">
            <a:extLst>
              <a:ext uri="{FF2B5EF4-FFF2-40B4-BE49-F238E27FC236}">
                <a16:creationId xmlns:a16="http://schemas.microsoft.com/office/drawing/2014/main" id="{A8EDD56E-5061-4988-AC0C-88FDD4179F39}"/>
              </a:ext>
            </a:extLst>
          </p:cNvPr>
          <p:cNvSpPr/>
          <p:nvPr/>
        </p:nvSpPr>
        <p:spPr>
          <a:xfrm>
            <a:off x="6909807" y="5081905"/>
            <a:ext cx="576071" cy="356168"/>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20B</a:t>
            </a:r>
            <a:endParaRPr lang="zh-CN" altLang="en-US" b="1" dirty="0"/>
          </a:p>
        </p:txBody>
      </p:sp>
      <p:grpSp>
        <p:nvGrpSpPr>
          <p:cNvPr id="160" name="组合 159">
            <a:extLst>
              <a:ext uri="{FF2B5EF4-FFF2-40B4-BE49-F238E27FC236}">
                <a16:creationId xmlns:a16="http://schemas.microsoft.com/office/drawing/2014/main" id="{5EFA908C-E297-43BF-9D4C-C76EC1FBA55D}"/>
              </a:ext>
            </a:extLst>
          </p:cNvPr>
          <p:cNvGrpSpPr/>
          <p:nvPr/>
        </p:nvGrpSpPr>
        <p:grpSpPr>
          <a:xfrm>
            <a:off x="1181034" y="2489192"/>
            <a:ext cx="1612352" cy="3946136"/>
            <a:chOff x="1181034" y="2489192"/>
            <a:chExt cx="1612352" cy="3946136"/>
          </a:xfrm>
        </p:grpSpPr>
        <p:sp>
          <p:nvSpPr>
            <p:cNvPr id="129" name="矩形 128">
              <a:extLst>
                <a:ext uri="{FF2B5EF4-FFF2-40B4-BE49-F238E27FC236}">
                  <a16:creationId xmlns:a16="http://schemas.microsoft.com/office/drawing/2014/main" id="{FB7CD97E-6861-4E7B-86B7-97C8A5B8E19B}"/>
                </a:ext>
              </a:extLst>
            </p:cNvPr>
            <p:cNvSpPr/>
            <p:nvPr/>
          </p:nvSpPr>
          <p:spPr>
            <a:xfrm>
              <a:off x="1181034" y="5532123"/>
              <a:ext cx="1612351" cy="51187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130" name="矩形 129">
              <a:extLst>
                <a:ext uri="{FF2B5EF4-FFF2-40B4-BE49-F238E27FC236}">
                  <a16:creationId xmlns:a16="http://schemas.microsoft.com/office/drawing/2014/main" id="{31751933-9269-4E5F-846F-0F17FA222593}"/>
                </a:ext>
              </a:extLst>
            </p:cNvPr>
            <p:cNvSpPr/>
            <p:nvPr/>
          </p:nvSpPr>
          <p:spPr>
            <a:xfrm>
              <a:off x="1181034" y="4003352"/>
              <a:ext cx="1612351" cy="51187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132" name="矩形 131">
              <a:extLst>
                <a:ext uri="{FF2B5EF4-FFF2-40B4-BE49-F238E27FC236}">
                  <a16:creationId xmlns:a16="http://schemas.microsoft.com/office/drawing/2014/main" id="{815E9B0C-1DC7-434E-B270-259740B22C79}"/>
                </a:ext>
              </a:extLst>
            </p:cNvPr>
            <p:cNvSpPr/>
            <p:nvPr/>
          </p:nvSpPr>
          <p:spPr>
            <a:xfrm>
              <a:off x="1181034" y="4508383"/>
              <a:ext cx="1612351" cy="51187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133" name="矩形 132">
              <a:extLst>
                <a:ext uri="{FF2B5EF4-FFF2-40B4-BE49-F238E27FC236}">
                  <a16:creationId xmlns:a16="http://schemas.microsoft.com/office/drawing/2014/main" id="{7478B678-77C0-49C8-BCE2-87D9EEFBB28D}"/>
                </a:ext>
              </a:extLst>
            </p:cNvPr>
            <p:cNvSpPr/>
            <p:nvPr/>
          </p:nvSpPr>
          <p:spPr>
            <a:xfrm>
              <a:off x="1181034" y="5020253"/>
              <a:ext cx="1612351" cy="51187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134" name="矩形 133">
              <a:extLst>
                <a:ext uri="{FF2B5EF4-FFF2-40B4-BE49-F238E27FC236}">
                  <a16:creationId xmlns:a16="http://schemas.microsoft.com/office/drawing/2014/main" id="{BE7E2AA1-25ED-43E6-9CCC-FEFBF359DCC3}"/>
                </a:ext>
              </a:extLst>
            </p:cNvPr>
            <p:cNvSpPr/>
            <p:nvPr/>
          </p:nvSpPr>
          <p:spPr>
            <a:xfrm>
              <a:off x="1181035" y="2489192"/>
              <a:ext cx="1612351" cy="51187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135" name="矩形 134">
              <a:extLst>
                <a:ext uri="{FF2B5EF4-FFF2-40B4-BE49-F238E27FC236}">
                  <a16:creationId xmlns:a16="http://schemas.microsoft.com/office/drawing/2014/main" id="{74C2C869-62B7-42C4-990A-9EC21F663ECA}"/>
                </a:ext>
              </a:extLst>
            </p:cNvPr>
            <p:cNvSpPr/>
            <p:nvPr/>
          </p:nvSpPr>
          <p:spPr>
            <a:xfrm>
              <a:off x="1181034" y="3506779"/>
              <a:ext cx="1612351" cy="511870"/>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会话层</a:t>
              </a:r>
            </a:p>
          </p:txBody>
        </p:sp>
        <p:sp>
          <p:nvSpPr>
            <p:cNvPr id="136" name="矩形 135">
              <a:extLst>
                <a:ext uri="{FF2B5EF4-FFF2-40B4-BE49-F238E27FC236}">
                  <a16:creationId xmlns:a16="http://schemas.microsoft.com/office/drawing/2014/main" id="{67B3E4EF-A132-4838-9E7C-A1048B79B66E}"/>
                </a:ext>
              </a:extLst>
            </p:cNvPr>
            <p:cNvSpPr/>
            <p:nvPr/>
          </p:nvSpPr>
          <p:spPr>
            <a:xfrm>
              <a:off x="1181035" y="2994334"/>
              <a:ext cx="1612351" cy="51187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表示层</a:t>
              </a:r>
            </a:p>
          </p:txBody>
        </p:sp>
        <p:sp>
          <p:nvSpPr>
            <p:cNvPr id="137" name="文本框 136">
              <a:extLst>
                <a:ext uri="{FF2B5EF4-FFF2-40B4-BE49-F238E27FC236}">
                  <a16:creationId xmlns:a16="http://schemas.microsoft.com/office/drawing/2014/main" id="{20C97898-BBC7-4F61-B373-E7DDD7E5DCB2}"/>
                </a:ext>
              </a:extLst>
            </p:cNvPr>
            <p:cNvSpPr txBox="1"/>
            <p:nvPr/>
          </p:nvSpPr>
          <p:spPr>
            <a:xfrm>
              <a:off x="1181034" y="6065996"/>
              <a:ext cx="1612351" cy="369332"/>
            </a:xfrm>
            <a:prstGeom prst="rect">
              <a:avLst/>
            </a:prstGeom>
            <a:noFill/>
          </p:spPr>
          <p:txBody>
            <a:bodyPr wrap="square" rtlCol="0">
              <a:spAutoFit/>
            </a:bodyPr>
            <a:lstStyle/>
            <a:p>
              <a:pPr algn="ctr"/>
              <a:r>
                <a:rPr lang="en-US" altLang="zh-CN" b="1" dirty="0"/>
                <a:t>OSI</a:t>
              </a:r>
              <a:r>
                <a:rPr lang="zh-CN" altLang="en-US" b="1" dirty="0"/>
                <a:t>参考模型</a:t>
              </a:r>
            </a:p>
          </p:txBody>
        </p:sp>
      </p:gr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D10F3BD2-4187-43E1-B050-43765B7D5A89}"/>
                  </a:ext>
                </a:extLst>
              </p:cNvPr>
              <p:cNvSpPr txBox="1"/>
              <p:nvPr/>
            </p:nvSpPr>
            <p:spPr>
              <a:xfrm>
                <a:off x="3429936" y="3544196"/>
                <a:ext cx="5343066" cy="58336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altLang="zh-CN" sz="2000" i="1" smtClean="0">
                              <a:latin typeface="Cambria Math" panose="02040503050406030204" pitchFamily="18" charset="0"/>
                            </a:rPr>
                          </m:ctrlPr>
                        </m:fPr>
                        <m:num>
                          <m:r>
                            <a:rPr lang="en-US" altLang="zh-CN" sz="2000" b="0" i="1" smtClean="0">
                              <a:solidFill>
                                <a:schemeClr val="accent1"/>
                              </a:solidFill>
                              <a:latin typeface="Cambria Math" panose="02040503050406030204" pitchFamily="18" charset="0"/>
                            </a:rPr>
                            <m:t>400</m:t>
                          </m:r>
                          <m:r>
                            <a:rPr lang="en-US" altLang="zh-CN" sz="2000" b="0" i="1" smtClean="0">
                              <a:solidFill>
                                <a:schemeClr val="accent1"/>
                              </a:solidFill>
                              <a:latin typeface="Cambria Math" panose="02040503050406030204" pitchFamily="18" charset="0"/>
                            </a:rPr>
                            <m:t>𝐵</m:t>
                          </m:r>
                        </m:num>
                        <m:den>
                          <m:r>
                            <a:rPr lang="en-US" altLang="zh-CN" sz="2000" b="0" i="1" smtClean="0">
                              <a:solidFill>
                                <a:schemeClr val="accent1"/>
                              </a:solidFill>
                              <a:latin typeface="Cambria Math" panose="02040503050406030204" pitchFamily="18" charset="0"/>
                            </a:rPr>
                            <m:t>400</m:t>
                          </m:r>
                          <m:r>
                            <a:rPr lang="en-US" altLang="zh-CN" sz="2000" b="0" i="1" smtClean="0">
                              <a:solidFill>
                                <a:schemeClr val="accent1"/>
                              </a:solidFill>
                              <a:latin typeface="Cambria Math" panose="02040503050406030204" pitchFamily="18" charset="0"/>
                            </a:rPr>
                            <m:t>𝐵</m:t>
                          </m:r>
                          <m:r>
                            <a:rPr lang="en-US" altLang="zh-CN" sz="2000" b="0" i="1" smtClean="0">
                              <a:latin typeface="Cambria Math" panose="02040503050406030204" pitchFamily="18" charset="0"/>
                            </a:rPr>
                            <m:t>+</m:t>
                          </m:r>
                          <m:r>
                            <a:rPr lang="en-US" altLang="zh-CN" sz="2000" b="0" i="1" smtClean="0">
                              <a:solidFill>
                                <a:schemeClr val="accent5"/>
                              </a:solidFill>
                              <a:latin typeface="Cambria Math" panose="02040503050406030204" pitchFamily="18" charset="0"/>
                            </a:rPr>
                            <m:t>20</m:t>
                          </m:r>
                          <m:r>
                            <a:rPr lang="en-US" altLang="zh-CN" sz="2000" b="0" i="1" smtClean="0">
                              <a:solidFill>
                                <a:schemeClr val="accent5"/>
                              </a:solidFill>
                              <a:latin typeface="Cambria Math" panose="02040503050406030204" pitchFamily="18" charset="0"/>
                            </a:rPr>
                            <m:t>𝐵</m:t>
                          </m:r>
                          <m:r>
                            <a:rPr lang="en-US" altLang="zh-CN" sz="2000" b="0" i="1" smtClean="0">
                              <a:latin typeface="Cambria Math" panose="02040503050406030204" pitchFamily="18" charset="0"/>
                            </a:rPr>
                            <m:t>+</m:t>
                          </m:r>
                          <m:r>
                            <a:rPr lang="en-US" altLang="zh-CN" sz="2000" b="0" i="1" smtClean="0">
                              <a:solidFill>
                                <a:schemeClr val="accent3">
                                  <a:lumMod val="75000"/>
                                </a:schemeClr>
                              </a:solidFill>
                              <a:latin typeface="Cambria Math" panose="02040503050406030204" pitchFamily="18" charset="0"/>
                            </a:rPr>
                            <m:t>20</m:t>
                          </m:r>
                          <m:r>
                            <a:rPr lang="en-US" altLang="zh-CN" sz="2000" b="0" i="1" smtClean="0">
                              <a:solidFill>
                                <a:schemeClr val="accent3">
                                  <a:lumMod val="75000"/>
                                </a:schemeClr>
                              </a:solidFill>
                              <a:latin typeface="Cambria Math" panose="02040503050406030204" pitchFamily="18" charset="0"/>
                            </a:rPr>
                            <m:t>𝐵</m:t>
                          </m:r>
                          <m:r>
                            <a:rPr lang="en-US" altLang="zh-CN" sz="2000" b="0" i="1" smtClean="0">
                              <a:latin typeface="Cambria Math" panose="02040503050406030204" pitchFamily="18" charset="0"/>
                            </a:rPr>
                            <m:t>+</m:t>
                          </m:r>
                          <m:r>
                            <a:rPr lang="en-US" altLang="zh-CN" sz="2000" b="0" i="1" smtClean="0">
                              <a:solidFill>
                                <a:schemeClr val="accent3"/>
                              </a:solidFill>
                              <a:latin typeface="Cambria Math" panose="02040503050406030204" pitchFamily="18" charset="0"/>
                            </a:rPr>
                            <m:t>20</m:t>
                          </m:r>
                          <m:r>
                            <a:rPr lang="en-US" altLang="zh-CN" sz="2000" b="0" i="1" smtClean="0">
                              <a:solidFill>
                                <a:schemeClr val="accent3"/>
                              </a:solidFill>
                              <a:latin typeface="Cambria Math" panose="02040503050406030204" pitchFamily="18" charset="0"/>
                            </a:rPr>
                            <m:t>𝐵</m:t>
                          </m:r>
                          <m:r>
                            <a:rPr lang="en-US" altLang="zh-CN" sz="2000" b="0" i="1" smtClean="0">
                              <a:latin typeface="Cambria Math" panose="02040503050406030204" pitchFamily="18" charset="0"/>
                            </a:rPr>
                            <m:t>+</m:t>
                          </m:r>
                          <m:r>
                            <a:rPr lang="en-US" altLang="zh-CN" sz="2000" b="0" i="1" smtClean="0">
                              <a:solidFill>
                                <a:schemeClr val="accent6"/>
                              </a:solidFill>
                              <a:latin typeface="Cambria Math" panose="02040503050406030204" pitchFamily="18" charset="0"/>
                            </a:rPr>
                            <m:t>20</m:t>
                          </m:r>
                          <m:r>
                            <a:rPr lang="en-US" altLang="zh-CN" sz="2000" b="0" i="1" smtClean="0">
                              <a:solidFill>
                                <a:schemeClr val="accent6"/>
                              </a:solidFill>
                              <a:latin typeface="Cambria Math" panose="02040503050406030204" pitchFamily="18" charset="0"/>
                            </a:rPr>
                            <m:t>𝐵</m:t>
                          </m:r>
                          <m:r>
                            <a:rPr lang="en-US" altLang="zh-CN" sz="2000" b="0" i="1" smtClean="0">
                              <a:latin typeface="Cambria Math" panose="02040503050406030204" pitchFamily="18" charset="0"/>
                            </a:rPr>
                            <m:t>+</m:t>
                          </m:r>
                          <m:r>
                            <a:rPr lang="en-US" altLang="zh-CN" sz="2000" b="0" i="1" smtClean="0">
                              <a:solidFill>
                                <a:schemeClr val="accent4"/>
                              </a:solidFill>
                              <a:latin typeface="Cambria Math" panose="02040503050406030204" pitchFamily="18" charset="0"/>
                            </a:rPr>
                            <m:t>20</m:t>
                          </m:r>
                          <m:r>
                            <a:rPr lang="en-US" altLang="zh-CN" sz="2000" b="0" i="1" smtClean="0">
                              <a:solidFill>
                                <a:schemeClr val="accent4"/>
                              </a:solidFill>
                              <a:latin typeface="Cambria Math" panose="02040503050406030204" pitchFamily="18" charset="0"/>
                            </a:rPr>
                            <m:t>𝐵</m:t>
                          </m:r>
                        </m:den>
                      </m:f>
                      <m:r>
                        <a:rPr lang="en-US" altLang="zh-CN" sz="2000" b="0" i="1" smtClean="0">
                          <a:latin typeface="Cambria Math" panose="02040503050406030204" pitchFamily="18" charset="0"/>
                        </a:rPr>
                        <m:t>=80%</m:t>
                      </m:r>
                    </m:oMath>
                  </m:oMathPara>
                </a14:m>
                <a:endParaRPr lang="zh-CN" altLang="en-US" sz="2000" dirty="0"/>
              </a:p>
            </p:txBody>
          </p:sp>
        </mc:Choice>
        <mc:Fallback xmlns="">
          <p:sp>
            <p:nvSpPr>
              <p:cNvPr id="5" name="文本框 4">
                <a:extLst>
                  <a:ext uri="{FF2B5EF4-FFF2-40B4-BE49-F238E27FC236}">
                    <a16:creationId xmlns:a16="http://schemas.microsoft.com/office/drawing/2014/main" id="{D10F3BD2-4187-43E1-B050-43765B7D5A89}"/>
                  </a:ext>
                </a:extLst>
              </p:cNvPr>
              <p:cNvSpPr txBox="1">
                <a:spLocks noRot="1" noChangeAspect="1" noMove="1" noResize="1" noEditPoints="1" noAdjustHandles="1" noChangeArrowheads="1" noChangeShapeType="1" noTextEdit="1"/>
              </p:cNvSpPr>
              <p:nvPr/>
            </p:nvSpPr>
            <p:spPr>
              <a:xfrm>
                <a:off x="3429936" y="3544196"/>
                <a:ext cx="5343066" cy="583365"/>
              </a:xfrm>
              <a:prstGeom prst="rect">
                <a:avLst/>
              </a:prstGeom>
              <a:blipFill>
                <a:blip r:embed="rId3"/>
                <a:stretch>
                  <a:fillRect/>
                </a:stretch>
              </a:blipFill>
            </p:spPr>
            <p:txBody>
              <a:bodyPr/>
              <a:lstStyle/>
              <a:p>
                <a:r>
                  <a:rPr lang="zh-CN" altLang="en-US">
                    <a:noFill/>
                  </a:rPr>
                  <a:t> </a:t>
                </a:r>
              </a:p>
            </p:txBody>
          </p:sp>
        </mc:Fallback>
      </mc:AlternateContent>
      <p:sp>
        <p:nvSpPr>
          <p:cNvPr id="29" name="文本框 28">
            <a:extLst>
              <a:ext uri="{FF2B5EF4-FFF2-40B4-BE49-F238E27FC236}">
                <a16:creationId xmlns:a16="http://schemas.microsoft.com/office/drawing/2014/main" id="{4B34709C-6C19-46B5-A266-A0157992E6E6}"/>
              </a:ext>
            </a:extLst>
          </p:cNvPr>
          <p:cNvSpPr txBox="1"/>
          <p:nvPr/>
        </p:nvSpPr>
        <p:spPr>
          <a:xfrm>
            <a:off x="4271126" y="2560461"/>
            <a:ext cx="3663881" cy="369332"/>
          </a:xfrm>
          <a:prstGeom prst="rect">
            <a:avLst/>
          </a:prstGeom>
          <a:noFill/>
        </p:spPr>
        <p:txBody>
          <a:bodyPr wrap="square" rtlCol="0">
            <a:spAutoFit/>
          </a:bodyPr>
          <a:lstStyle/>
          <a:p>
            <a:r>
              <a:rPr lang="zh-CN" altLang="en-US" b="1" dirty="0"/>
              <a:t>应用层数据传输效率计算如下：</a:t>
            </a:r>
          </a:p>
        </p:txBody>
      </p:sp>
    </p:spTree>
    <p:custDataLst>
      <p:tags r:id="rId1"/>
    </p:custDataLst>
    <p:extLst>
      <p:ext uri="{BB962C8B-B14F-4D97-AF65-F5344CB8AC3E}">
        <p14:creationId xmlns:p14="http://schemas.microsoft.com/office/powerpoint/2010/main" val="19301629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159"/>
                                        </p:tgtEl>
                                        <p:attrNameLst>
                                          <p:attrName>style.visibility</p:attrName>
                                        </p:attrNameLst>
                                      </p:cBhvr>
                                      <p:to>
                                        <p:strVal val="visible"/>
                                      </p:to>
                                    </p:set>
                                    <p:anim calcmode="lin" valueType="num">
                                      <p:cBhvr additive="base">
                                        <p:cTn id="7" dur="500"/>
                                        <p:tgtEl>
                                          <p:spTgt spid="159"/>
                                        </p:tgtEl>
                                        <p:attrNameLst>
                                          <p:attrName>ppt_x</p:attrName>
                                        </p:attrNameLst>
                                      </p:cBhvr>
                                      <p:tavLst>
                                        <p:tav tm="0">
                                          <p:val>
                                            <p:strVal val="#ppt_x-#ppt_w*1.125000"/>
                                          </p:val>
                                        </p:tav>
                                        <p:tav tm="100000">
                                          <p:val>
                                            <p:strVal val="#ppt_x"/>
                                          </p:val>
                                        </p:tav>
                                      </p:tavLst>
                                    </p:anim>
                                    <p:animEffect transition="in" filter="wipe(right)">
                                      <p:cBhvr>
                                        <p:cTn id="8" dur="500"/>
                                        <p:tgtEl>
                                          <p:spTgt spid="159"/>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grpId="0" nodeType="click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additive="base">
                                        <p:cTn id="13" dur="500"/>
                                        <p:tgtEl>
                                          <p:spTgt spid="29"/>
                                        </p:tgtEl>
                                        <p:attrNameLst>
                                          <p:attrName>ppt_x</p:attrName>
                                        </p:attrNameLst>
                                      </p:cBhvr>
                                      <p:tavLst>
                                        <p:tav tm="0">
                                          <p:val>
                                            <p:strVal val="#ppt_x-#ppt_w*1.125000"/>
                                          </p:val>
                                        </p:tav>
                                        <p:tav tm="100000">
                                          <p:val>
                                            <p:strVal val="#ppt_x"/>
                                          </p:val>
                                        </p:tav>
                                      </p:tavLst>
                                    </p:anim>
                                    <p:animEffect transition="in" filter="wipe(right)">
                                      <p:cBhvr>
                                        <p:cTn id="14" dur="500"/>
                                        <p:tgtEl>
                                          <p:spTgt spid="2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10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30" presetClass="entr" presetSubtype="0" fill="hold" grpId="0" nodeType="clickEffect">
                                  <p:stCondLst>
                                    <p:cond delay="0"/>
                                  </p:stCondLst>
                                  <p:childTnLst>
                                    <p:set>
                                      <p:cBhvr>
                                        <p:cTn id="23" dur="1" fill="hold">
                                          <p:stCondLst>
                                            <p:cond delay="0"/>
                                          </p:stCondLst>
                                        </p:cTn>
                                        <p:tgtEl>
                                          <p:spTgt spid="113"/>
                                        </p:tgtEl>
                                        <p:attrNameLst>
                                          <p:attrName>style.visibility</p:attrName>
                                        </p:attrNameLst>
                                      </p:cBhvr>
                                      <p:to>
                                        <p:strVal val="visible"/>
                                      </p:to>
                                    </p:set>
                                    <p:animEffect transition="in" filter="fade">
                                      <p:cBhvr>
                                        <p:cTn id="24" dur="800" decel="100000"/>
                                        <p:tgtEl>
                                          <p:spTgt spid="113"/>
                                        </p:tgtEl>
                                      </p:cBhvr>
                                    </p:animEffect>
                                    <p:anim calcmode="lin" valueType="num">
                                      <p:cBhvr>
                                        <p:cTn id="25" dur="800" decel="100000" fill="hold"/>
                                        <p:tgtEl>
                                          <p:spTgt spid="113"/>
                                        </p:tgtEl>
                                        <p:attrNameLst>
                                          <p:attrName>style.rotation</p:attrName>
                                        </p:attrNameLst>
                                      </p:cBhvr>
                                      <p:tavLst>
                                        <p:tav tm="0">
                                          <p:val>
                                            <p:fltVal val="-90"/>
                                          </p:val>
                                        </p:tav>
                                        <p:tav tm="100000">
                                          <p:val>
                                            <p:fltVal val="0"/>
                                          </p:val>
                                        </p:tav>
                                      </p:tavLst>
                                    </p:anim>
                                    <p:anim calcmode="lin" valueType="num">
                                      <p:cBhvr>
                                        <p:cTn id="26" dur="800" decel="100000" fill="hold"/>
                                        <p:tgtEl>
                                          <p:spTgt spid="113"/>
                                        </p:tgtEl>
                                        <p:attrNameLst>
                                          <p:attrName>ppt_x</p:attrName>
                                        </p:attrNameLst>
                                      </p:cBhvr>
                                      <p:tavLst>
                                        <p:tav tm="0">
                                          <p:val>
                                            <p:strVal val="#ppt_x+0.4"/>
                                          </p:val>
                                        </p:tav>
                                        <p:tav tm="100000">
                                          <p:val>
                                            <p:strVal val="#ppt_x-0.05"/>
                                          </p:val>
                                        </p:tav>
                                      </p:tavLst>
                                    </p:anim>
                                    <p:anim calcmode="lin" valueType="num">
                                      <p:cBhvr>
                                        <p:cTn id="27" dur="800" decel="100000" fill="hold"/>
                                        <p:tgtEl>
                                          <p:spTgt spid="113"/>
                                        </p:tgtEl>
                                        <p:attrNameLst>
                                          <p:attrName>ppt_y</p:attrName>
                                        </p:attrNameLst>
                                      </p:cBhvr>
                                      <p:tavLst>
                                        <p:tav tm="0">
                                          <p:val>
                                            <p:strVal val="#ppt_y-0.4"/>
                                          </p:val>
                                        </p:tav>
                                        <p:tav tm="100000">
                                          <p:val>
                                            <p:strVal val="#ppt_y+0.1"/>
                                          </p:val>
                                        </p:tav>
                                      </p:tavLst>
                                    </p:anim>
                                    <p:anim calcmode="lin" valueType="num">
                                      <p:cBhvr>
                                        <p:cTn id="28" dur="200" accel="100000" fill="hold">
                                          <p:stCondLst>
                                            <p:cond delay="800"/>
                                          </p:stCondLst>
                                        </p:cTn>
                                        <p:tgtEl>
                                          <p:spTgt spid="113"/>
                                        </p:tgtEl>
                                        <p:attrNameLst>
                                          <p:attrName>ppt_x</p:attrName>
                                        </p:attrNameLst>
                                      </p:cBhvr>
                                      <p:tavLst>
                                        <p:tav tm="0">
                                          <p:val>
                                            <p:strVal val="#ppt_x-0.05"/>
                                          </p:val>
                                        </p:tav>
                                        <p:tav tm="100000">
                                          <p:val>
                                            <p:strVal val="#ppt_x"/>
                                          </p:val>
                                        </p:tav>
                                      </p:tavLst>
                                    </p:anim>
                                    <p:anim calcmode="lin" valueType="num">
                                      <p:cBhvr>
                                        <p:cTn id="29" dur="200" accel="100000" fill="hold">
                                          <p:stCondLst>
                                            <p:cond delay="800"/>
                                          </p:stCondLst>
                                        </p:cTn>
                                        <p:tgtEl>
                                          <p:spTgt spid="113"/>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animBg="1"/>
      <p:bldP spid="113" grpId="0"/>
      <p:bldP spid="5" grpId="0"/>
      <p:bldP spid="29" grpId="0"/>
    </p:bld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grpSp>
        <p:nvGrpSpPr>
          <p:cNvPr id="23" name="组合 22">
            <a:extLst>
              <a:ext uri="{FF2B5EF4-FFF2-40B4-BE49-F238E27FC236}">
                <a16:creationId xmlns:a16="http://schemas.microsoft.com/office/drawing/2014/main" id="{B07EAD51-2C7E-4196-8724-4EDE70C99ACA}"/>
              </a:ext>
            </a:extLst>
          </p:cNvPr>
          <p:cNvGrpSpPr/>
          <p:nvPr/>
        </p:nvGrpSpPr>
        <p:grpSpPr>
          <a:xfrm>
            <a:off x="4013995" y="2077094"/>
            <a:ext cx="4180338" cy="3654234"/>
            <a:chOff x="5604128" y="1133272"/>
            <a:chExt cx="5656312" cy="4944454"/>
          </a:xfrm>
        </p:grpSpPr>
        <p:sp>
          <p:nvSpPr>
            <p:cNvPr id="24" name="椭圆 23">
              <a:extLst>
                <a:ext uri="{FF2B5EF4-FFF2-40B4-BE49-F238E27FC236}">
                  <a16:creationId xmlns:a16="http://schemas.microsoft.com/office/drawing/2014/main" id="{FBFF55A2-7F2E-4086-B868-51322E881A31}"/>
                </a:ext>
              </a:extLst>
            </p:cNvPr>
            <p:cNvSpPr/>
            <p:nvPr/>
          </p:nvSpPr>
          <p:spPr>
            <a:xfrm>
              <a:off x="5604128" y="3461779"/>
              <a:ext cx="2615947" cy="2615947"/>
            </a:xfrm>
            <a:prstGeom prst="ellipse">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800" b="1" dirty="0">
                  <a:solidFill>
                    <a:srgbClr val="FFFFFF"/>
                  </a:solidFill>
                </a:rPr>
                <a:t>协议</a:t>
              </a:r>
            </a:p>
          </p:txBody>
        </p:sp>
        <p:sp>
          <p:nvSpPr>
            <p:cNvPr id="25" name="椭圆 24">
              <a:extLst>
                <a:ext uri="{FF2B5EF4-FFF2-40B4-BE49-F238E27FC236}">
                  <a16:creationId xmlns:a16="http://schemas.microsoft.com/office/drawing/2014/main" id="{A72B09A5-8155-49AB-87CE-03413C87F4C9}"/>
                </a:ext>
              </a:extLst>
            </p:cNvPr>
            <p:cNvSpPr/>
            <p:nvPr/>
          </p:nvSpPr>
          <p:spPr>
            <a:xfrm>
              <a:off x="8644493" y="3461779"/>
              <a:ext cx="2615947" cy="2615947"/>
            </a:xfrm>
            <a:prstGeom prst="ellipse">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800" b="1" dirty="0">
                  <a:solidFill>
                    <a:schemeClr val="bg1"/>
                  </a:solidFill>
                </a:rPr>
                <a:t>服务</a:t>
              </a:r>
            </a:p>
          </p:txBody>
        </p:sp>
        <p:sp>
          <p:nvSpPr>
            <p:cNvPr id="26" name="椭圆 25">
              <a:extLst>
                <a:ext uri="{FF2B5EF4-FFF2-40B4-BE49-F238E27FC236}">
                  <a16:creationId xmlns:a16="http://schemas.microsoft.com/office/drawing/2014/main" id="{606D9BCC-A2B9-4C12-A43D-EEF9ABD691D8}"/>
                </a:ext>
              </a:extLst>
            </p:cNvPr>
            <p:cNvSpPr/>
            <p:nvPr/>
          </p:nvSpPr>
          <p:spPr>
            <a:xfrm>
              <a:off x="7124311" y="1133272"/>
              <a:ext cx="2615947" cy="2615947"/>
            </a:xfrm>
            <a:prstGeom prst="ellipse">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800" b="1" dirty="0">
                  <a:solidFill>
                    <a:schemeClr val="bg1"/>
                  </a:solidFill>
                </a:rPr>
                <a:t>实体</a:t>
              </a:r>
            </a:p>
          </p:txBody>
        </p:sp>
      </p:grpSp>
      <p:grpSp>
        <p:nvGrpSpPr>
          <p:cNvPr id="28" name="组合 27">
            <a:extLst>
              <a:ext uri="{FF2B5EF4-FFF2-40B4-BE49-F238E27FC236}">
                <a16:creationId xmlns:a16="http://schemas.microsoft.com/office/drawing/2014/main" id="{A3C8F0E3-27BE-4870-8E1D-117C1C0777A7}"/>
              </a:ext>
            </a:extLst>
          </p:cNvPr>
          <p:cNvGrpSpPr/>
          <p:nvPr/>
        </p:nvGrpSpPr>
        <p:grpSpPr>
          <a:xfrm>
            <a:off x="8168046" y="972798"/>
            <a:ext cx="3707254" cy="5454649"/>
            <a:chOff x="8168046" y="972798"/>
            <a:chExt cx="3707254" cy="5454649"/>
          </a:xfrm>
        </p:grpSpPr>
        <p:pic>
          <p:nvPicPr>
            <p:cNvPr id="8" name="图片 7" descr="图形用户界面&#10;&#10;描述已自动生成">
              <a:extLst>
                <a:ext uri="{FF2B5EF4-FFF2-40B4-BE49-F238E27FC236}">
                  <a16:creationId xmlns:a16="http://schemas.microsoft.com/office/drawing/2014/main" id="{F1F3A699-107B-4827-B692-13A2C69F6E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82625" y="972798"/>
              <a:ext cx="1492674" cy="2242152"/>
            </a:xfrm>
            <a:prstGeom prst="rect">
              <a:avLst/>
            </a:prstGeom>
          </p:spPr>
        </p:pic>
        <p:pic>
          <p:nvPicPr>
            <p:cNvPr id="10" name="图片 9" descr="图形用户界面&#10;&#10;中度可信度描述已自动生成">
              <a:extLst>
                <a:ext uri="{FF2B5EF4-FFF2-40B4-BE49-F238E27FC236}">
                  <a16:creationId xmlns:a16="http://schemas.microsoft.com/office/drawing/2014/main" id="{7BAF118C-A41D-4821-B271-F95A2F456C1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82625" y="3797994"/>
              <a:ext cx="1492675" cy="2629453"/>
            </a:xfrm>
            <a:prstGeom prst="rect">
              <a:avLst/>
            </a:prstGeom>
          </p:spPr>
        </p:pic>
        <p:sp>
          <p:nvSpPr>
            <p:cNvPr id="35" name="箭头: 右 34">
              <a:extLst>
                <a:ext uri="{FF2B5EF4-FFF2-40B4-BE49-F238E27FC236}">
                  <a16:creationId xmlns:a16="http://schemas.microsoft.com/office/drawing/2014/main" id="{1E04FD60-FDA3-41D6-86E6-84FB9883D229}"/>
                </a:ext>
              </a:extLst>
            </p:cNvPr>
            <p:cNvSpPr/>
            <p:nvPr/>
          </p:nvSpPr>
          <p:spPr>
            <a:xfrm rot="20624085">
              <a:off x="8168046" y="2593788"/>
              <a:ext cx="1492675" cy="739362"/>
            </a:xfrm>
            <a:prstGeom prst="rightArrow">
              <a:avLst/>
            </a:prstGeom>
            <a:noFill/>
            <a:ln w="254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适用</a:t>
              </a:r>
            </a:p>
          </p:txBody>
        </p:sp>
        <p:sp>
          <p:nvSpPr>
            <p:cNvPr id="36" name="箭头: 右 35">
              <a:extLst>
                <a:ext uri="{FF2B5EF4-FFF2-40B4-BE49-F238E27FC236}">
                  <a16:creationId xmlns:a16="http://schemas.microsoft.com/office/drawing/2014/main" id="{D53E121B-1216-416F-A3B0-7A3CA8171DD2}"/>
                </a:ext>
              </a:extLst>
            </p:cNvPr>
            <p:cNvSpPr/>
            <p:nvPr/>
          </p:nvSpPr>
          <p:spPr>
            <a:xfrm rot="516896">
              <a:off x="8239751" y="3830998"/>
              <a:ext cx="1492675" cy="739362"/>
            </a:xfrm>
            <a:prstGeom prst="rightArrow">
              <a:avLst/>
            </a:prstGeom>
            <a:noFill/>
            <a:ln w="254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适用</a:t>
              </a:r>
            </a:p>
          </p:txBody>
        </p:sp>
      </p:grpSp>
      <p:grpSp>
        <p:nvGrpSpPr>
          <p:cNvPr id="29" name="组合 28">
            <a:extLst>
              <a:ext uri="{FF2B5EF4-FFF2-40B4-BE49-F238E27FC236}">
                <a16:creationId xmlns:a16="http://schemas.microsoft.com/office/drawing/2014/main" id="{F7C00BEA-21CF-4964-958E-C1612D884844}"/>
              </a:ext>
            </a:extLst>
          </p:cNvPr>
          <p:cNvGrpSpPr/>
          <p:nvPr/>
        </p:nvGrpSpPr>
        <p:grpSpPr>
          <a:xfrm>
            <a:off x="506734" y="2093874"/>
            <a:ext cx="3507261" cy="3408240"/>
            <a:chOff x="506734" y="2093874"/>
            <a:chExt cx="3507261" cy="3408240"/>
          </a:xfrm>
        </p:grpSpPr>
        <p:pic>
          <p:nvPicPr>
            <p:cNvPr id="6" name="图片 5" descr="图形用户界面&#10;&#10;描述已自动生成">
              <a:extLst>
                <a:ext uri="{FF2B5EF4-FFF2-40B4-BE49-F238E27FC236}">
                  <a16:creationId xmlns:a16="http://schemas.microsoft.com/office/drawing/2014/main" id="{C3F2B983-8439-451F-873A-A1198A88CFA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6734" y="2093874"/>
              <a:ext cx="1492675" cy="3408240"/>
            </a:xfrm>
            <a:prstGeom prst="rect">
              <a:avLst/>
            </a:prstGeom>
          </p:spPr>
        </p:pic>
        <p:sp>
          <p:nvSpPr>
            <p:cNvPr id="27" name="箭头: 左 26">
              <a:extLst>
                <a:ext uri="{FF2B5EF4-FFF2-40B4-BE49-F238E27FC236}">
                  <a16:creationId xmlns:a16="http://schemas.microsoft.com/office/drawing/2014/main" id="{DC12FA4F-BC78-4264-BFC0-F1B839866940}"/>
                </a:ext>
              </a:extLst>
            </p:cNvPr>
            <p:cNvSpPr/>
            <p:nvPr/>
          </p:nvSpPr>
          <p:spPr>
            <a:xfrm>
              <a:off x="2386713" y="3185212"/>
              <a:ext cx="1627282" cy="817775"/>
            </a:xfrm>
            <a:prstGeom prst="leftArrow">
              <a:avLst/>
            </a:prstGeom>
            <a:noFill/>
            <a:ln w="254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来自</a:t>
              </a:r>
            </a:p>
          </p:txBody>
        </p:sp>
      </p:grpSp>
    </p:spTree>
    <p:custDataLst>
      <p:tags r:id="rId1"/>
    </p:custDataLst>
    <p:extLst>
      <p:ext uri="{BB962C8B-B14F-4D97-AF65-F5344CB8AC3E}">
        <p14:creationId xmlns:p14="http://schemas.microsoft.com/office/powerpoint/2010/main" val="2437682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49" presetClass="entr" presetSubtype="0" decel="100000"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1000" fill="hold"/>
                                        <p:tgtEl>
                                          <p:spTgt spid="23"/>
                                        </p:tgtEl>
                                        <p:attrNameLst>
                                          <p:attrName>ppt_w</p:attrName>
                                        </p:attrNameLst>
                                      </p:cBhvr>
                                      <p:tavLst>
                                        <p:tav tm="0">
                                          <p:val>
                                            <p:fltVal val="0"/>
                                          </p:val>
                                        </p:tav>
                                        <p:tav tm="100000">
                                          <p:val>
                                            <p:strVal val="#ppt_w"/>
                                          </p:val>
                                        </p:tav>
                                      </p:tavLst>
                                    </p:anim>
                                    <p:anim calcmode="lin" valueType="num">
                                      <p:cBhvr>
                                        <p:cTn id="14" dur="1000" fill="hold"/>
                                        <p:tgtEl>
                                          <p:spTgt spid="23"/>
                                        </p:tgtEl>
                                        <p:attrNameLst>
                                          <p:attrName>ppt_h</p:attrName>
                                        </p:attrNameLst>
                                      </p:cBhvr>
                                      <p:tavLst>
                                        <p:tav tm="0">
                                          <p:val>
                                            <p:fltVal val="0"/>
                                          </p:val>
                                        </p:tav>
                                        <p:tav tm="100000">
                                          <p:val>
                                            <p:strVal val="#ppt_h"/>
                                          </p:val>
                                        </p:tav>
                                      </p:tavLst>
                                    </p:anim>
                                    <p:anim calcmode="lin" valueType="num">
                                      <p:cBhvr>
                                        <p:cTn id="15" dur="1000" fill="hold"/>
                                        <p:tgtEl>
                                          <p:spTgt spid="23"/>
                                        </p:tgtEl>
                                        <p:attrNameLst>
                                          <p:attrName>style.rotation</p:attrName>
                                        </p:attrNameLst>
                                      </p:cBhvr>
                                      <p:tavLst>
                                        <p:tav tm="0">
                                          <p:val>
                                            <p:fltVal val="360"/>
                                          </p:val>
                                        </p:tav>
                                        <p:tav tm="100000">
                                          <p:val>
                                            <p:fltVal val="0"/>
                                          </p:val>
                                        </p:tav>
                                      </p:tavLst>
                                    </p:anim>
                                    <p:animEffect transition="in" filter="fade">
                                      <p:cBhvr>
                                        <p:cTn id="16" dur="10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right)">
                                      <p:cBhvr>
                                        <p:cTn id="21" dur="1000"/>
                                        <p:tgtEl>
                                          <p:spTgt spid="29"/>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ipe(left)">
                                      <p:cBhvr>
                                        <p:cTn id="26"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24" name="椭圆 23">
            <a:extLst>
              <a:ext uri="{FF2B5EF4-FFF2-40B4-BE49-F238E27FC236}">
                <a16:creationId xmlns:a16="http://schemas.microsoft.com/office/drawing/2014/main" id="{FBFF55A2-7F2E-4086-B868-51322E881A31}"/>
              </a:ext>
            </a:extLst>
          </p:cNvPr>
          <p:cNvSpPr/>
          <p:nvPr/>
        </p:nvSpPr>
        <p:spPr>
          <a:xfrm>
            <a:off x="4013995" y="3797994"/>
            <a:ext cx="1933334" cy="1933334"/>
          </a:xfrm>
          <a:prstGeom prst="ellipse">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800" b="1" dirty="0">
                <a:solidFill>
                  <a:srgbClr val="FFFFFF"/>
                </a:solidFill>
              </a:rPr>
              <a:t>协议</a:t>
            </a:r>
          </a:p>
        </p:txBody>
      </p:sp>
      <p:sp>
        <p:nvSpPr>
          <p:cNvPr id="25" name="椭圆 24">
            <a:extLst>
              <a:ext uri="{FF2B5EF4-FFF2-40B4-BE49-F238E27FC236}">
                <a16:creationId xmlns:a16="http://schemas.microsoft.com/office/drawing/2014/main" id="{A72B09A5-8155-49AB-87CE-03413C87F4C9}"/>
              </a:ext>
            </a:extLst>
          </p:cNvPr>
          <p:cNvSpPr/>
          <p:nvPr/>
        </p:nvSpPr>
        <p:spPr>
          <a:xfrm>
            <a:off x="6260999" y="3797994"/>
            <a:ext cx="1933334" cy="1933334"/>
          </a:xfrm>
          <a:prstGeom prst="ellipse">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800" b="1" dirty="0">
                <a:solidFill>
                  <a:schemeClr val="bg1"/>
                </a:solidFill>
              </a:rPr>
              <a:t>服务</a:t>
            </a:r>
          </a:p>
        </p:txBody>
      </p:sp>
      <p:sp>
        <p:nvSpPr>
          <p:cNvPr id="26" name="椭圆 25">
            <a:extLst>
              <a:ext uri="{FF2B5EF4-FFF2-40B4-BE49-F238E27FC236}">
                <a16:creationId xmlns:a16="http://schemas.microsoft.com/office/drawing/2014/main" id="{606D9BCC-A2B9-4C12-A43D-EEF9ABD691D8}"/>
              </a:ext>
            </a:extLst>
          </p:cNvPr>
          <p:cNvSpPr/>
          <p:nvPr/>
        </p:nvSpPr>
        <p:spPr>
          <a:xfrm>
            <a:off x="5137497" y="2077094"/>
            <a:ext cx="1933334" cy="1933334"/>
          </a:xfrm>
          <a:prstGeom prst="ellipse">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800" b="1" dirty="0">
                <a:solidFill>
                  <a:schemeClr val="bg1"/>
                </a:solidFill>
              </a:rPr>
              <a:t>实体</a:t>
            </a:r>
          </a:p>
        </p:txBody>
      </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12" name="矩形: 圆角 11">
            <a:extLst>
              <a:ext uri="{FF2B5EF4-FFF2-40B4-BE49-F238E27FC236}">
                <a16:creationId xmlns:a16="http://schemas.microsoft.com/office/drawing/2014/main" id="{88188E60-6AA1-4CDD-8464-769B5928A376}"/>
              </a:ext>
            </a:extLst>
          </p:cNvPr>
          <p:cNvSpPr/>
          <p:nvPr/>
        </p:nvSpPr>
        <p:spPr>
          <a:xfrm>
            <a:off x="5257014" y="727692"/>
            <a:ext cx="1696825" cy="408698"/>
          </a:xfrm>
          <a:prstGeom prst="roundRect">
            <a:avLst>
              <a:gd name="adj" fmla="val 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Tree>
    <p:custDataLst>
      <p:tags r:id="rId1"/>
    </p:custDataLst>
    <p:extLst>
      <p:ext uri="{BB962C8B-B14F-4D97-AF65-F5344CB8AC3E}">
        <p14:creationId xmlns:p14="http://schemas.microsoft.com/office/powerpoint/2010/main" val="23164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accel="50000" decel="50000" fill="hold" grpId="0" nodeType="withEffect">
                                  <p:stCondLst>
                                    <p:cond delay="0"/>
                                  </p:stCondLst>
                                  <p:childTnLst>
                                    <p:animEffect transition="out" filter="fade">
                                      <p:cBhvr>
                                        <p:cTn id="6" dur="2000"/>
                                        <p:tgtEl>
                                          <p:spTgt spid="26"/>
                                        </p:tgtEl>
                                      </p:cBhvr>
                                    </p:animEffect>
                                    <p:set>
                                      <p:cBhvr>
                                        <p:cTn id="7" dur="1" fill="hold">
                                          <p:stCondLst>
                                            <p:cond delay="1999"/>
                                          </p:stCondLst>
                                        </p:cTn>
                                        <p:tgtEl>
                                          <p:spTgt spid="26"/>
                                        </p:tgtEl>
                                        <p:attrNameLst>
                                          <p:attrName>style.visibility</p:attrName>
                                        </p:attrNameLst>
                                      </p:cBhvr>
                                      <p:to>
                                        <p:strVal val="hidden"/>
                                      </p:to>
                                    </p:set>
                                  </p:childTnLst>
                                </p:cTn>
                              </p:par>
                              <p:par>
                                <p:cTn id="8" presetID="10" presetClass="entr" presetSubtype="0" accel="50000" decel="5000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2000"/>
                                        <p:tgtEl>
                                          <p:spTgt spid="5"/>
                                        </p:tgtEl>
                                      </p:cBhvr>
                                    </p:animEffect>
                                  </p:childTnLst>
                                </p:cTn>
                              </p:par>
                              <p:par>
                                <p:cTn id="11" presetID="63" presetClass="path" presetSubtype="0" accel="50000" decel="50000" fill="hold" grpId="1" nodeType="withEffect">
                                  <p:stCondLst>
                                    <p:cond delay="0"/>
                                  </p:stCondLst>
                                  <p:childTnLst>
                                    <p:animMotion origin="layout" path="M 0 0 L 0.000104 -0.303354 E" pathEditMode="relative" ptsTypes="">
                                      <p:cBhvr>
                                        <p:cTn id="12" dur="2000" fill="hold"/>
                                        <p:tgtEl>
                                          <p:spTgt spid="26"/>
                                        </p:tgtEl>
                                        <p:attrNameLst>
                                          <p:attrName>ppt_x</p:attrName>
                                          <p:attrName>ppt_y</p:attrName>
                                        </p:attrNameLst>
                                      </p:cBhvr>
                                    </p:animMotion>
                                  </p:childTnLst>
                                </p:cTn>
                              </p:par>
                              <p:par>
                                <p:cTn id="13" presetID="63" presetClass="path" presetSubtype="0" accel="50000" decel="50000" fill="hold" grpId="1" nodeType="withEffect">
                                  <p:stCondLst>
                                    <p:cond delay="0"/>
                                  </p:stCondLst>
                                  <p:childTnLst>
                                    <p:animMotion origin="layout" path="M -0.00013 0.30324 L -1.25E-6 3.7037E-7 " pathEditMode="relative" rAng="0" ptsTypes="AA">
                                      <p:cBhvr>
                                        <p:cTn id="14" dur="2000" fill="hold"/>
                                        <p:tgtEl>
                                          <p:spTgt spid="5"/>
                                        </p:tgtEl>
                                        <p:attrNameLst>
                                          <p:attrName>ppt_x</p:attrName>
                                          <p:attrName>ppt_y</p:attrName>
                                        </p:attrNameLst>
                                      </p:cBhvr>
                                      <p:rCtr x="0" y="-15162"/>
                                    </p:animMotion>
                                  </p:childTnLst>
                                </p:cTn>
                              </p:par>
                              <p:par>
                                <p:cTn id="15" presetID="6" presetClass="emph" presetSubtype="0" accel="50000" decel="50000" fill="hold" grpId="2" nodeType="withEffect">
                                  <p:stCondLst>
                                    <p:cond delay="0"/>
                                  </p:stCondLst>
                                  <p:childTnLst>
                                    <p:animScale>
                                      <p:cBhvr>
                                        <p:cTn id="16" dur="2000" fill="hold"/>
                                        <p:tgtEl>
                                          <p:spTgt spid="26"/>
                                        </p:tgtEl>
                                      </p:cBhvr>
                                      <p:by x="150000" y="150000"/>
                                      <p:from x="100000" y="100000"/>
                                      <p:to x="87767" y="24380"/>
                                    </p:animScale>
                                  </p:childTnLst>
                                </p:cTn>
                              </p:par>
                              <p:par>
                                <p:cTn id="17" presetID="6" presetClass="emph" presetSubtype="0" accel="50000" decel="50000" fill="hold" grpId="2" nodeType="withEffect">
                                  <p:stCondLst>
                                    <p:cond delay="0"/>
                                  </p:stCondLst>
                                  <p:childTnLst>
                                    <p:animScale>
                                      <p:cBhvr>
                                        <p:cTn id="18" dur="2000" fill="hold"/>
                                        <p:tgtEl>
                                          <p:spTgt spid="5"/>
                                        </p:tgtEl>
                                      </p:cBhvr>
                                      <p:by x="150000" y="150000"/>
                                      <p:from x="113938" y="410178"/>
                                      <p:to x="100000" y="100000"/>
                                    </p:animScale>
                                  </p:childTnLst>
                                </p:cTn>
                              </p:par>
                              <p:par>
                                <p:cTn id="19" presetID="10" presetClass="exit" presetSubtype="0" accel="50000" decel="50000" fill="hold" grpId="0" nodeType="withEffect">
                                  <p:stCondLst>
                                    <p:cond delay="0"/>
                                  </p:stCondLst>
                                  <p:childTnLst>
                                    <p:animEffect transition="out" filter="fade">
                                      <p:cBhvr>
                                        <p:cTn id="20" dur="2000"/>
                                        <p:tgtEl>
                                          <p:spTgt spid="24"/>
                                        </p:tgtEl>
                                      </p:cBhvr>
                                    </p:animEffect>
                                    <p:set>
                                      <p:cBhvr>
                                        <p:cTn id="21" dur="1" fill="hold">
                                          <p:stCondLst>
                                            <p:cond delay="1999"/>
                                          </p:stCondLst>
                                        </p:cTn>
                                        <p:tgtEl>
                                          <p:spTgt spid="24"/>
                                        </p:tgtEl>
                                        <p:attrNameLst>
                                          <p:attrName>style.visibility</p:attrName>
                                        </p:attrNameLst>
                                      </p:cBhvr>
                                      <p:to>
                                        <p:strVal val="hidden"/>
                                      </p:to>
                                    </p:set>
                                  </p:childTnLst>
                                </p:cTn>
                              </p:par>
                              <p:par>
                                <p:cTn id="22" presetID="10" presetClass="entr" presetSubtype="0" accel="50000" decel="5000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2000"/>
                                        <p:tgtEl>
                                          <p:spTgt spid="10"/>
                                        </p:tgtEl>
                                      </p:cBhvr>
                                    </p:animEffect>
                                  </p:childTnLst>
                                </p:cTn>
                              </p:par>
                              <p:par>
                                <p:cTn id="25" presetID="63" presetClass="path" presetSubtype="0" accel="50000" decel="50000" fill="hold" grpId="1" nodeType="withEffect">
                                  <p:stCondLst>
                                    <p:cond delay="0"/>
                                  </p:stCondLst>
                                  <p:childTnLst>
                                    <p:animMotion origin="layout" path="M 0 0 L 0.263588 -0.554287 E" pathEditMode="relative" ptsTypes="">
                                      <p:cBhvr>
                                        <p:cTn id="26" dur="2000" fill="hold"/>
                                        <p:tgtEl>
                                          <p:spTgt spid="24"/>
                                        </p:tgtEl>
                                        <p:attrNameLst>
                                          <p:attrName>ppt_x</p:attrName>
                                          <p:attrName>ppt_y</p:attrName>
                                        </p:attrNameLst>
                                      </p:cBhvr>
                                    </p:animMotion>
                                  </p:childTnLst>
                                </p:cTn>
                              </p:par>
                              <p:par>
                                <p:cTn id="27" presetID="63" presetClass="path" presetSubtype="0" accel="50000" decel="50000" fill="hold" grpId="1" nodeType="withEffect">
                                  <p:stCondLst>
                                    <p:cond delay="0"/>
                                  </p:stCondLst>
                                  <p:childTnLst>
                                    <p:animMotion origin="layout" path="M -0.26355 0.5544 L 4.79167E-6 3.7037E-7 " pathEditMode="relative" rAng="0" ptsTypes="AA">
                                      <p:cBhvr>
                                        <p:cTn id="28" dur="2000" fill="hold"/>
                                        <p:tgtEl>
                                          <p:spTgt spid="10"/>
                                        </p:tgtEl>
                                        <p:attrNameLst>
                                          <p:attrName>ppt_x</p:attrName>
                                          <p:attrName>ppt_y</p:attrName>
                                        </p:attrNameLst>
                                      </p:cBhvr>
                                      <p:rCtr x="13177" y="-27731"/>
                                    </p:animMotion>
                                  </p:childTnLst>
                                </p:cTn>
                              </p:par>
                              <p:par>
                                <p:cTn id="29" presetID="6" presetClass="emph" presetSubtype="0" accel="50000" decel="50000" fill="hold" grpId="2" nodeType="withEffect">
                                  <p:stCondLst>
                                    <p:cond delay="0"/>
                                  </p:stCondLst>
                                  <p:childTnLst>
                                    <p:animScale>
                                      <p:cBhvr>
                                        <p:cTn id="30" dur="2000" fill="hold"/>
                                        <p:tgtEl>
                                          <p:spTgt spid="24"/>
                                        </p:tgtEl>
                                      </p:cBhvr>
                                      <p:by x="150000" y="150000"/>
                                      <p:from x="100000" y="100000"/>
                                      <p:to x="87767" y="24380"/>
                                    </p:animScale>
                                  </p:childTnLst>
                                </p:cTn>
                              </p:par>
                              <p:par>
                                <p:cTn id="31" presetID="6" presetClass="emph" presetSubtype="0" accel="50000" decel="50000" fill="hold" grpId="2" nodeType="withEffect">
                                  <p:stCondLst>
                                    <p:cond delay="0"/>
                                  </p:stCondLst>
                                  <p:childTnLst>
                                    <p:animScale>
                                      <p:cBhvr>
                                        <p:cTn id="32" dur="2000" fill="hold"/>
                                        <p:tgtEl>
                                          <p:spTgt spid="10"/>
                                        </p:tgtEl>
                                      </p:cBhvr>
                                      <p:by x="150000" y="150000"/>
                                      <p:from x="113938" y="410178"/>
                                      <p:to x="100000" y="100000"/>
                                    </p:animScale>
                                  </p:childTnLst>
                                </p:cTn>
                              </p:par>
                              <p:par>
                                <p:cTn id="33" presetID="10" presetClass="exit" presetSubtype="0" accel="50000" decel="50000" fill="hold" grpId="0" nodeType="withEffect">
                                  <p:stCondLst>
                                    <p:cond delay="0"/>
                                  </p:stCondLst>
                                  <p:childTnLst>
                                    <p:animEffect transition="out" filter="fade">
                                      <p:cBhvr>
                                        <p:cTn id="34" dur="2000"/>
                                        <p:tgtEl>
                                          <p:spTgt spid="25"/>
                                        </p:tgtEl>
                                      </p:cBhvr>
                                    </p:animEffect>
                                    <p:set>
                                      <p:cBhvr>
                                        <p:cTn id="35" dur="1" fill="hold">
                                          <p:stCondLst>
                                            <p:cond delay="1999"/>
                                          </p:stCondLst>
                                        </p:cTn>
                                        <p:tgtEl>
                                          <p:spTgt spid="25"/>
                                        </p:tgtEl>
                                        <p:attrNameLst>
                                          <p:attrName>style.visibility</p:attrName>
                                        </p:attrNameLst>
                                      </p:cBhvr>
                                      <p:to>
                                        <p:strVal val="hidden"/>
                                      </p:to>
                                    </p:set>
                                  </p:childTnLst>
                                </p:cTn>
                              </p:par>
                              <p:par>
                                <p:cTn id="36" presetID="10" presetClass="entr" presetSubtype="0" accel="50000" decel="50000"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2000"/>
                                        <p:tgtEl>
                                          <p:spTgt spid="11"/>
                                        </p:tgtEl>
                                      </p:cBhvr>
                                    </p:animEffect>
                                  </p:childTnLst>
                                </p:cTn>
                              </p:par>
                              <p:par>
                                <p:cTn id="39" presetID="63" presetClass="path" presetSubtype="0" accel="50000" decel="50000" fill="hold" grpId="1" nodeType="withEffect">
                                  <p:stCondLst>
                                    <p:cond delay="0"/>
                                  </p:stCondLst>
                                  <p:childTnLst>
                                    <p:animMotion origin="layout" path="M 0 0 L 0.250621 -0.554287 E" pathEditMode="relative" ptsTypes="">
                                      <p:cBhvr>
                                        <p:cTn id="40" dur="2000" fill="hold"/>
                                        <p:tgtEl>
                                          <p:spTgt spid="25"/>
                                        </p:tgtEl>
                                        <p:attrNameLst>
                                          <p:attrName>ppt_x</p:attrName>
                                          <p:attrName>ppt_y</p:attrName>
                                        </p:attrNameLst>
                                      </p:cBhvr>
                                    </p:animMotion>
                                  </p:childTnLst>
                                </p:cTn>
                              </p:par>
                              <p:par>
                                <p:cTn id="41" presetID="63" presetClass="path" presetSubtype="0" accel="50000" decel="50000" fill="hold" grpId="1" nodeType="withEffect">
                                  <p:stCondLst>
                                    <p:cond delay="0"/>
                                  </p:stCondLst>
                                  <p:childTnLst>
                                    <p:animMotion origin="layout" path="M -0.25065 0.5544 L 6.25E-7 3.7037E-7 " pathEditMode="relative" rAng="0" ptsTypes="AA">
                                      <p:cBhvr>
                                        <p:cTn id="42" dur="2000" fill="hold"/>
                                        <p:tgtEl>
                                          <p:spTgt spid="11"/>
                                        </p:tgtEl>
                                        <p:attrNameLst>
                                          <p:attrName>ppt_x</p:attrName>
                                          <p:attrName>ppt_y</p:attrName>
                                        </p:attrNameLst>
                                      </p:cBhvr>
                                      <p:rCtr x="12526" y="-27731"/>
                                    </p:animMotion>
                                  </p:childTnLst>
                                </p:cTn>
                              </p:par>
                              <p:par>
                                <p:cTn id="43" presetID="6" presetClass="emph" presetSubtype="0" accel="50000" decel="50000" fill="hold" grpId="2" nodeType="withEffect">
                                  <p:stCondLst>
                                    <p:cond delay="0"/>
                                  </p:stCondLst>
                                  <p:childTnLst>
                                    <p:animScale>
                                      <p:cBhvr>
                                        <p:cTn id="44" dur="2000" fill="hold"/>
                                        <p:tgtEl>
                                          <p:spTgt spid="25"/>
                                        </p:tgtEl>
                                      </p:cBhvr>
                                      <p:by x="150000" y="150000"/>
                                      <p:from x="100000" y="100000"/>
                                      <p:to x="87767" y="24380"/>
                                    </p:animScale>
                                  </p:childTnLst>
                                </p:cTn>
                              </p:par>
                              <p:par>
                                <p:cTn id="45" presetID="6" presetClass="emph" presetSubtype="0" accel="50000" decel="50000" fill="hold" grpId="2" nodeType="withEffect">
                                  <p:stCondLst>
                                    <p:cond delay="0"/>
                                  </p:stCondLst>
                                  <p:childTnLst>
                                    <p:animScale>
                                      <p:cBhvr>
                                        <p:cTn id="46" dur="2000" fill="hold"/>
                                        <p:tgtEl>
                                          <p:spTgt spid="11"/>
                                        </p:tgtEl>
                                      </p:cBhvr>
                                      <p:by x="150000" y="150000"/>
                                      <p:from x="113938" y="410178"/>
                                      <p:to x="100000" y="100000"/>
                                    </p:animScale>
                                  </p:childTnLst>
                                </p:cTn>
                              </p:par>
                            </p:childTnLst>
                          </p:cTn>
                        </p:par>
                        <p:par>
                          <p:cTn id="47" fill="hold">
                            <p:stCondLst>
                              <p:cond delay="2000"/>
                            </p:stCondLst>
                            <p:childTnLst>
                              <p:par>
                                <p:cTn id="48" presetID="22" presetClass="entr" presetSubtype="8" fill="hold" grpId="0" nodeType="after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wipe(left)">
                                      <p:cBhvr>
                                        <p:cTn id="5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24" grpId="2" animBg="1"/>
      <p:bldP spid="25" grpId="0" animBg="1"/>
      <p:bldP spid="25" grpId="1" animBg="1"/>
      <p:bldP spid="25" grpId="2" animBg="1"/>
      <p:bldP spid="26" grpId="0" animBg="1"/>
      <p:bldP spid="26" grpId="1" animBg="1"/>
      <p:bldP spid="26" grpId="2" animBg="1"/>
      <p:bldP spid="5" grpId="0" animBg="1"/>
      <p:bldP spid="5" grpId="1" animBg="1"/>
      <p:bldP spid="5" grpId="2" animBg="1"/>
      <p:bldP spid="10" grpId="0" animBg="1"/>
      <p:bldP spid="10" grpId="1" animBg="1"/>
      <p:bldP spid="10" grpId="2" animBg="1"/>
      <p:bldP spid="11" grpId="0" animBg="1"/>
      <p:bldP spid="11" grpId="1" animBg="1"/>
      <p:bldP spid="11" grpId="2" animBg="1"/>
      <p:bldP spid="12" grpId="0" animBg="1"/>
    </p:bld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12" name="矩形 11">
            <a:extLst>
              <a:ext uri="{FF2B5EF4-FFF2-40B4-BE49-F238E27FC236}">
                <a16:creationId xmlns:a16="http://schemas.microsoft.com/office/drawing/2014/main" id="{A9E59C2C-CFAF-4AB5-972A-5720278628BC}"/>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íşlïḍè">
            <a:extLst>
              <a:ext uri="{FF2B5EF4-FFF2-40B4-BE49-F238E27FC236}">
                <a16:creationId xmlns:a16="http://schemas.microsoft.com/office/drawing/2014/main" id="{4BA97076-69E3-411F-BF77-23FDF614EB0A}"/>
              </a:ext>
            </a:extLst>
          </p:cNvPr>
          <p:cNvSpPr txBox="1"/>
          <p:nvPr/>
        </p:nvSpPr>
        <p:spPr>
          <a:xfrm>
            <a:off x="1293758" y="1216580"/>
            <a:ext cx="5956140"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实体</a:t>
            </a:r>
            <a:r>
              <a:rPr lang="zh-CN" altLang="en-US" b="1" dirty="0"/>
              <a:t>是指任何可发送或接收信息的</a:t>
            </a:r>
            <a:r>
              <a:rPr lang="zh-CN" altLang="en-US" b="1" dirty="0">
                <a:solidFill>
                  <a:schemeClr val="accent1">
                    <a:lumMod val="75000"/>
                  </a:schemeClr>
                </a:solidFill>
              </a:rPr>
              <a:t>硬件</a:t>
            </a:r>
            <a:r>
              <a:rPr lang="zh-CN" altLang="en-US" b="1" dirty="0"/>
              <a:t>或</a:t>
            </a:r>
            <a:r>
              <a:rPr lang="zh-CN" altLang="en-US" b="1" dirty="0">
                <a:solidFill>
                  <a:srgbClr val="FF0000"/>
                </a:solidFill>
              </a:rPr>
              <a:t>软件进程</a:t>
            </a:r>
            <a:r>
              <a:rPr lang="zh-CN" altLang="en-US" b="1" dirty="0"/>
              <a:t>。</a:t>
            </a:r>
            <a:endParaRPr lang="en-US" altLang="zh-CN" b="1" dirty="0">
              <a:solidFill>
                <a:schemeClr val="accent1">
                  <a:lumMod val="75000"/>
                </a:schemeClr>
              </a:solidFill>
            </a:endParaRPr>
          </a:p>
        </p:txBody>
      </p:sp>
      <p:sp>
        <p:nvSpPr>
          <p:cNvPr id="14" name="矩形 13">
            <a:extLst>
              <a:ext uri="{FF2B5EF4-FFF2-40B4-BE49-F238E27FC236}">
                <a16:creationId xmlns:a16="http://schemas.microsoft.com/office/drawing/2014/main" id="{E8A387F7-1F50-4C3A-B566-C67ABA0D4A94}"/>
              </a:ext>
            </a:extLst>
          </p:cNvPr>
          <p:cNvSpPr/>
          <p:nvPr/>
        </p:nvSpPr>
        <p:spPr>
          <a:xfrm>
            <a:off x="1016000" y="1701078"/>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5B05B182-7D31-4779-8A87-A8B3314BD614}"/>
              </a:ext>
            </a:extLst>
          </p:cNvPr>
          <p:cNvSpPr txBox="1"/>
          <p:nvPr/>
        </p:nvSpPr>
        <p:spPr>
          <a:xfrm>
            <a:off x="1293758" y="1620016"/>
            <a:ext cx="4967568"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对等实体</a:t>
            </a:r>
            <a:r>
              <a:rPr lang="zh-CN" altLang="en-US" b="1" dirty="0"/>
              <a:t>是指通信双方</a:t>
            </a:r>
            <a:r>
              <a:rPr lang="zh-CN" altLang="en-US" b="1" dirty="0">
                <a:solidFill>
                  <a:schemeClr val="accent1">
                    <a:lumMod val="75000"/>
                  </a:schemeClr>
                </a:solidFill>
              </a:rPr>
              <a:t>相同层次中的实体</a:t>
            </a:r>
            <a:r>
              <a:rPr lang="zh-CN" altLang="en-US" b="1" dirty="0"/>
              <a:t>。</a:t>
            </a:r>
            <a:endParaRPr lang="en-US" altLang="zh-CN" b="1" dirty="0"/>
          </a:p>
        </p:txBody>
      </p:sp>
      <p:grpSp>
        <p:nvGrpSpPr>
          <p:cNvPr id="9" name="组合 8">
            <a:extLst>
              <a:ext uri="{FF2B5EF4-FFF2-40B4-BE49-F238E27FC236}">
                <a16:creationId xmlns:a16="http://schemas.microsoft.com/office/drawing/2014/main" id="{D8AB15A1-71F2-4D30-932B-8581242663EE}"/>
              </a:ext>
            </a:extLst>
          </p:cNvPr>
          <p:cNvGrpSpPr/>
          <p:nvPr/>
        </p:nvGrpSpPr>
        <p:grpSpPr>
          <a:xfrm>
            <a:off x="1272976" y="2140795"/>
            <a:ext cx="9646048" cy="4062250"/>
            <a:chOff x="1272976" y="2140795"/>
            <a:chExt cx="9646048" cy="4062250"/>
          </a:xfrm>
        </p:grpSpPr>
        <p:grpSp>
          <p:nvGrpSpPr>
            <p:cNvPr id="6" name="组合 5">
              <a:extLst>
                <a:ext uri="{FF2B5EF4-FFF2-40B4-BE49-F238E27FC236}">
                  <a16:creationId xmlns:a16="http://schemas.microsoft.com/office/drawing/2014/main" id="{017FD526-7003-42BF-9DBC-74784350B48E}"/>
                </a:ext>
              </a:extLst>
            </p:cNvPr>
            <p:cNvGrpSpPr/>
            <p:nvPr/>
          </p:nvGrpSpPr>
          <p:grpSpPr>
            <a:xfrm>
              <a:off x="1272976" y="2140795"/>
              <a:ext cx="1615697" cy="4062250"/>
              <a:chOff x="1272976" y="2208576"/>
              <a:chExt cx="1615697" cy="4062250"/>
            </a:xfrm>
          </p:grpSpPr>
          <p:sp>
            <p:nvSpPr>
              <p:cNvPr id="16" name="矩形 15">
                <a:extLst>
                  <a:ext uri="{FF2B5EF4-FFF2-40B4-BE49-F238E27FC236}">
                    <a16:creationId xmlns:a16="http://schemas.microsoft.com/office/drawing/2014/main" id="{B475EFD0-C6A2-4E39-A5E6-EB76461F07E4}"/>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物</a:t>
                </a:r>
                <a:endParaRPr lang="en-US" altLang="zh-CN" sz="1600" b="1" dirty="0"/>
              </a:p>
              <a:p>
                <a:r>
                  <a:rPr lang="zh-CN" altLang="en-US" sz="1600" b="1" dirty="0"/>
                  <a:t>理</a:t>
                </a:r>
                <a:endParaRPr lang="en-US" altLang="zh-CN" sz="1600" b="1" dirty="0"/>
              </a:p>
              <a:p>
                <a:r>
                  <a:rPr lang="zh-CN" altLang="en-US" sz="1600" b="1" dirty="0"/>
                  <a:t>层</a:t>
                </a:r>
              </a:p>
            </p:txBody>
          </p:sp>
          <p:sp>
            <p:nvSpPr>
              <p:cNvPr id="21" name="矩形 20">
                <a:extLst>
                  <a:ext uri="{FF2B5EF4-FFF2-40B4-BE49-F238E27FC236}">
                    <a16:creationId xmlns:a16="http://schemas.microsoft.com/office/drawing/2014/main" id="{12D1F6EF-D6FB-4D4E-AB50-CF503E172BF0}"/>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链</a:t>
                </a:r>
                <a:endParaRPr lang="en-US" altLang="zh-CN" sz="1600" b="1" dirty="0"/>
              </a:p>
              <a:p>
                <a:r>
                  <a:rPr lang="zh-CN" altLang="en-US" sz="1600" b="1" dirty="0"/>
                  <a:t>路</a:t>
                </a:r>
                <a:endParaRPr lang="en-US" altLang="zh-CN" sz="1600" b="1" dirty="0"/>
              </a:p>
              <a:p>
                <a:r>
                  <a:rPr lang="zh-CN" altLang="en-US" sz="1600" b="1" dirty="0"/>
                  <a:t>层</a:t>
                </a:r>
              </a:p>
            </p:txBody>
          </p:sp>
          <p:sp>
            <p:nvSpPr>
              <p:cNvPr id="22" name="矩形 21">
                <a:extLst>
                  <a:ext uri="{FF2B5EF4-FFF2-40B4-BE49-F238E27FC236}">
                    <a16:creationId xmlns:a16="http://schemas.microsoft.com/office/drawing/2014/main" id="{00F1A246-E262-42B2-B2D4-7F26636D6722}"/>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网</a:t>
                </a:r>
                <a:endParaRPr lang="en-US" altLang="zh-CN" sz="1600" b="1" dirty="0"/>
              </a:p>
              <a:p>
                <a:r>
                  <a:rPr lang="zh-CN" altLang="en-US" sz="1600" b="1" dirty="0"/>
                  <a:t>络</a:t>
                </a:r>
                <a:endParaRPr lang="en-US" altLang="zh-CN" sz="1600" b="1" dirty="0"/>
              </a:p>
              <a:p>
                <a:r>
                  <a:rPr lang="zh-CN" altLang="en-US" sz="1600" b="1" dirty="0"/>
                  <a:t>层</a:t>
                </a:r>
              </a:p>
            </p:txBody>
          </p:sp>
          <p:sp>
            <p:nvSpPr>
              <p:cNvPr id="23" name="矩形 22">
                <a:extLst>
                  <a:ext uri="{FF2B5EF4-FFF2-40B4-BE49-F238E27FC236}">
                    <a16:creationId xmlns:a16="http://schemas.microsoft.com/office/drawing/2014/main" id="{D0411867-9818-44AD-8E20-1B6EF8C325AB}"/>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运</a:t>
                </a:r>
                <a:endParaRPr lang="en-US" altLang="zh-CN" sz="1600" b="1" dirty="0"/>
              </a:p>
              <a:p>
                <a:r>
                  <a:rPr lang="zh-CN" altLang="en-US" sz="1600" b="1" dirty="0"/>
                  <a:t>输</a:t>
                </a:r>
                <a:endParaRPr lang="en-US" altLang="zh-CN" sz="1600" b="1" dirty="0"/>
              </a:p>
              <a:p>
                <a:r>
                  <a:rPr lang="zh-CN" altLang="en-US" sz="1600" b="1" dirty="0"/>
                  <a:t>层</a:t>
                </a:r>
              </a:p>
            </p:txBody>
          </p:sp>
          <p:sp>
            <p:nvSpPr>
              <p:cNvPr id="27" name="矩形 26">
                <a:extLst>
                  <a:ext uri="{FF2B5EF4-FFF2-40B4-BE49-F238E27FC236}">
                    <a16:creationId xmlns:a16="http://schemas.microsoft.com/office/drawing/2014/main" id="{B27547E4-18A2-4A10-98FD-9D40D53728C5}"/>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应</a:t>
                </a:r>
                <a:endParaRPr lang="en-US" altLang="zh-CN" sz="1600" b="1" dirty="0"/>
              </a:p>
              <a:p>
                <a:r>
                  <a:rPr lang="zh-CN" altLang="en-US" sz="1600" b="1" dirty="0"/>
                  <a:t>用</a:t>
                </a:r>
                <a:endParaRPr lang="en-US" altLang="zh-CN" sz="1600" b="1" dirty="0"/>
              </a:p>
              <a:p>
                <a:r>
                  <a:rPr lang="zh-CN" altLang="en-US" sz="1600" b="1" dirty="0"/>
                  <a:t>层</a:t>
                </a:r>
              </a:p>
            </p:txBody>
          </p:sp>
        </p:grpSp>
        <p:grpSp>
          <p:nvGrpSpPr>
            <p:cNvPr id="28" name="组合 27">
              <a:extLst>
                <a:ext uri="{FF2B5EF4-FFF2-40B4-BE49-F238E27FC236}">
                  <a16:creationId xmlns:a16="http://schemas.microsoft.com/office/drawing/2014/main" id="{F731CA2F-E01C-4783-9D40-24534578BFE1}"/>
                </a:ext>
              </a:extLst>
            </p:cNvPr>
            <p:cNvGrpSpPr/>
            <p:nvPr/>
          </p:nvGrpSpPr>
          <p:grpSpPr>
            <a:xfrm>
              <a:off x="9303327" y="2140795"/>
              <a:ext cx="1615697" cy="4062250"/>
              <a:chOff x="1272976" y="2208576"/>
              <a:chExt cx="1615697" cy="4062250"/>
            </a:xfrm>
          </p:grpSpPr>
          <p:sp>
            <p:nvSpPr>
              <p:cNvPr id="29" name="矩形 28">
                <a:extLst>
                  <a:ext uri="{FF2B5EF4-FFF2-40B4-BE49-F238E27FC236}">
                    <a16:creationId xmlns:a16="http://schemas.microsoft.com/office/drawing/2014/main" id="{8532FF05-C538-426C-8D1B-FA4EC45782F7}"/>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物</a:t>
                </a:r>
                <a:endParaRPr lang="en-US" altLang="zh-CN" sz="1600" b="1" dirty="0"/>
              </a:p>
              <a:p>
                <a:pPr algn="r"/>
                <a:r>
                  <a:rPr lang="zh-CN" altLang="en-US" sz="1600" b="1" dirty="0"/>
                  <a:t>理</a:t>
                </a:r>
                <a:endParaRPr lang="en-US" altLang="zh-CN" sz="1600" b="1" dirty="0"/>
              </a:p>
              <a:p>
                <a:pPr algn="r"/>
                <a:r>
                  <a:rPr lang="zh-CN" altLang="en-US" sz="1600" b="1" dirty="0"/>
                  <a:t>层</a:t>
                </a:r>
              </a:p>
            </p:txBody>
          </p:sp>
          <p:sp>
            <p:nvSpPr>
              <p:cNvPr id="30" name="矩形 29">
                <a:extLst>
                  <a:ext uri="{FF2B5EF4-FFF2-40B4-BE49-F238E27FC236}">
                    <a16:creationId xmlns:a16="http://schemas.microsoft.com/office/drawing/2014/main" id="{B2F7EEE7-1ED7-492E-9484-FBB615B5D4A1}"/>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链</a:t>
                </a:r>
                <a:endParaRPr lang="en-US" altLang="zh-CN" sz="1600" b="1" dirty="0"/>
              </a:p>
              <a:p>
                <a:pPr algn="r"/>
                <a:r>
                  <a:rPr lang="zh-CN" altLang="en-US" sz="1600" b="1" dirty="0"/>
                  <a:t>路</a:t>
                </a:r>
                <a:endParaRPr lang="en-US" altLang="zh-CN" sz="1600" b="1" dirty="0"/>
              </a:p>
              <a:p>
                <a:pPr algn="r"/>
                <a:r>
                  <a:rPr lang="zh-CN" altLang="en-US" sz="1600" b="1" dirty="0"/>
                  <a:t>层</a:t>
                </a:r>
              </a:p>
            </p:txBody>
          </p:sp>
          <p:sp>
            <p:nvSpPr>
              <p:cNvPr id="31" name="矩形 30">
                <a:extLst>
                  <a:ext uri="{FF2B5EF4-FFF2-40B4-BE49-F238E27FC236}">
                    <a16:creationId xmlns:a16="http://schemas.microsoft.com/office/drawing/2014/main" id="{C95C399A-227F-4CBC-9F46-BC4696BC0C35}"/>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网</a:t>
                </a:r>
                <a:endParaRPr lang="en-US" altLang="zh-CN" sz="1600" b="1" dirty="0"/>
              </a:p>
              <a:p>
                <a:pPr algn="r"/>
                <a:r>
                  <a:rPr lang="zh-CN" altLang="en-US" sz="1600" b="1" dirty="0"/>
                  <a:t>络</a:t>
                </a:r>
                <a:endParaRPr lang="en-US" altLang="zh-CN" sz="1600" b="1" dirty="0"/>
              </a:p>
              <a:p>
                <a:pPr algn="r"/>
                <a:r>
                  <a:rPr lang="zh-CN" altLang="en-US" sz="1600" b="1" dirty="0"/>
                  <a:t>层</a:t>
                </a:r>
              </a:p>
            </p:txBody>
          </p:sp>
          <p:sp>
            <p:nvSpPr>
              <p:cNvPr id="32" name="矩形 31">
                <a:extLst>
                  <a:ext uri="{FF2B5EF4-FFF2-40B4-BE49-F238E27FC236}">
                    <a16:creationId xmlns:a16="http://schemas.microsoft.com/office/drawing/2014/main" id="{530BBD26-2078-403D-9C1D-5ADA1C308328}"/>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运</a:t>
                </a:r>
                <a:endParaRPr lang="en-US" altLang="zh-CN" sz="1600" b="1" dirty="0"/>
              </a:p>
              <a:p>
                <a:pPr algn="r"/>
                <a:r>
                  <a:rPr lang="zh-CN" altLang="en-US" sz="1600" b="1" dirty="0"/>
                  <a:t>输</a:t>
                </a:r>
                <a:endParaRPr lang="en-US" altLang="zh-CN" sz="1600" b="1" dirty="0"/>
              </a:p>
              <a:p>
                <a:pPr algn="r"/>
                <a:r>
                  <a:rPr lang="zh-CN" altLang="en-US" sz="1600" b="1" dirty="0"/>
                  <a:t>层</a:t>
                </a:r>
              </a:p>
            </p:txBody>
          </p:sp>
          <p:sp>
            <p:nvSpPr>
              <p:cNvPr id="33" name="矩形 32">
                <a:extLst>
                  <a:ext uri="{FF2B5EF4-FFF2-40B4-BE49-F238E27FC236}">
                    <a16:creationId xmlns:a16="http://schemas.microsoft.com/office/drawing/2014/main" id="{FC345A29-A536-4D85-B757-FA3E7D76D9F0}"/>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应</a:t>
                </a:r>
                <a:endParaRPr lang="en-US" altLang="zh-CN" sz="1600" b="1" dirty="0"/>
              </a:p>
              <a:p>
                <a:pPr algn="r"/>
                <a:r>
                  <a:rPr lang="zh-CN" altLang="en-US" sz="1600" b="1" dirty="0"/>
                  <a:t>用</a:t>
                </a:r>
                <a:endParaRPr lang="en-US" altLang="zh-CN" sz="1600" b="1" dirty="0"/>
              </a:p>
              <a:p>
                <a:pPr algn="r"/>
                <a:r>
                  <a:rPr lang="zh-CN" altLang="en-US" sz="1600" b="1" dirty="0"/>
                  <a:t>层</a:t>
                </a:r>
              </a:p>
            </p:txBody>
          </p:sp>
        </p:grpSp>
      </p:grpSp>
      <p:sp>
        <p:nvSpPr>
          <p:cNvPr id="8" name="矩形 7">
            <a:extLst>
              <a:ext uri="{FF2B5EF4-FFF2-40B4-BE49-F238E27FC236}">
                <a16:creationId xmlns:a16="http://schemas.microsoft.com/office/drawing/2014/main" id="{89F5E2CE-E8F9-4F91-B7BA-DA244AD9D48C}"/>
              </a:ext>
            </a:extLst>
          </p:cNvPr>
          <p:cNvSpPr/>
          <p:nvPr/>
        </p:nvSpPr>
        <p:spPr>
          <a:xfrm>
            <a:off x="2561358"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A</a:t>
            </a:r>
            <a:endParaRPr lang="zh-CN" altLang="en-US" b="1" dirty="0">
              <a:solidFill>
                <a:schemeClr val="tx1"/>
              </a:solidFill>
            </a:endParaRPr>
          </a:p>
        </p:txBody>
      </p:sp>
      <p:sp>
        <p:nvSpPr>
          <p:cNvPr id="34" name="矩形 33">
            <a:extLst>
              <a:ext uri="{FF2B5EF4-FFF2-40B4-BE49-F238E27FC236}">
                <a16:creationId xmlns:a16="http://schemas.microsoft.com/office/drawing/2014/main" id="{D1054F15-C8EA-4EE0-B7E5-CE13AAB1CB62}"/>
              </a:ext>
            </a:extLst>
          </p:cNvPr>
          <p:cNvSpPr/>
          <p:nvPr/>
        </p:nvSpPr>
        <p:spPr>
          <a:xfrm>
            <a:off x="2561357"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B</a:t>
            </a:r>
            <a:endParaRPr lang="zh-CN" altLang="en-US" b="1" dirty="0">
              <a:solidFill>
                <a:schemeClr val="tx1"/>
              </a:solidFill>
            </a:endParaRPr>
          </a:p>
        </p:txBody>
      </p:sp>
      <p:sp>
        <p:nvSpPr>
          <p:cNvPr id="35" name="矩形 34">
            <a:extLst>
              <a:ext uri="{FF2B5EF4-FFF2-40B4-BE49-F238E27FC236}">
                <a16:creationId xmlns:a16="http://schemas.microsoft.com/office/drawing/2014/main" id="{521F786E-000C-449E-B91E-8B11E37AD027}"/>
              </a:ext>
            </a:extLst>
          </p:cNvPr>
          <p:cNvSpPr/>
          <p:nvPr/>
        </p:nvSpPr>
        <p:spPr>
          <a:xfrm>
            <a:off x="2561357"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a:t>
            </a:r>
            <a:endParaRPr lang="zh-CN" altLang="en-US" b="1" dirty="0">
              <a:solidFill>
                <a:schemeClr val="tx1"/>
              </a:solidFill>
            </a:endParaRPr>
          </a:p>
        </p:txBody>
      </p:sp>
      <p:sp>
        <p:nvSpPr>
          <p:cNvPr id="36" name="矩形 35">
            <a:extLst>
              <a:ext uri="{FF2B5EF4-FFF2-40B4-BE49-F238E27FC236}">
                <a16:creationId xmlns:a16="http://schemas.microsoft.com/office/drawing/2014/main" id="{6B39520A-AED0-4477-9B8A-0BC045529FF1}"/>
              </a:ext>
            </a:extLst>
          </p:cNvPr>
          <p:cNvSpPr/>
          <p:nvPr/>
        </p:nvSpPr>
        <p:spPr>
          <a:xfrm>
            <a:off x="2561356"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D</a:t>
            </a:r>
            <a:endParaRPr lang="zh-CN" altLang="en-US" b="1" dirty="0">
              <a:solidFill>
                <a:schemeClr val="tx1"/>
              </a:solidFill>
            </a:endParaRPr>
          </a:p>
        </p:txBody>
      </p:sp>
      <p:sp>
        <p:nvSpPr>
          <p:cNvPr id="37" name="矩形 36">
            <a:extLst>
              <a:ext uri="{FF2B5EF4-FFF2-40B4-BE49-F238E27FC236}">
                <a16:creationId xmlns:a16="http://schemas.microsoft.com/office/drawing/2014/main" id="{F8B9EDDA-1B45-4A27-B713-F6CFD44BC8E6}"/>
              </a:ext>
            </a:extLst>
          </p:cNvPr>
          <p:cNvSpPr/>
          <p:nvPr/>
        </p:nvSpPr>
        <p:spPr>
          <a:xfrm>
            <a:off x="2552129"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E</a:t>
            </a:r>
            <a:endParaRPr lang="zh-CN" altLang="en-US" b="1" dirty="0">
              <a:solidFill>
                <a:schemeClr val="tx1"/>
              </a:solidFill>
            </a:endParaRPr>
          </a:p>
        </p:txBody>
      </p:sp>
      <p:sp>
        <p:nvSpPr>
          <p:cNvPr id="38" name="矩形 37">
            <a:extLst>
              <a:ext uri="{FF2B5EF4-FFF2-40B4-BE49-F238E27FC236}">
                <a16:creationId xmlns:a16="http://schemas.microsoft.com/office/drawing/2014/main" id="{30D647F3-610B-475B-AF5F-4BB005B5C5EF}"/>
              </a:ext>
            </a:extLst>
          </p:cNvPr>
          <p:cNvSpPr/>
          <p:nvPr/>
        </p:nvSpPr>
        <p:spPr>
          <a:xfrm>
            <a:off x="9338534"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F</a:t>
            </a:r>
            <a:endParaRPr lang="zh-CN" altLang="en-US" b="1" dirty="0">
              <a:solidFill>
                <a:schemeClr val="tx1"/>
              </a:solidFill>
            </a:endParaRPr>
          </a:p>
        </p:txBody>
      </p:sp>
      <p:sp>
        <p:nvSpPr>
          <p:cNvPr id="39" name="矩形 38">
            <a:extLst>
              <a:ext uri="{FF2B5EF4-FFF2-40B4-BE49-F238E27FC236}">
                <a16:creationId xmlns:a16="http://schemas.microsoft.com/office/drawing/2014/main" id="{AA5CB563-0162-4185-AE73-04B3B55D20E8}"/>
              </a:ext>
            </a:extLst>
          </p:cNvPr>
          <p:cNvSpPr/>
          <p:nvPr/>
        </p:nvSpPr>
        <p:spPr>
          <a:xfrm>
            <a:off x="9338533"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G</a:t>
            </a:r>
            <a:endParaRPr lang="zh-CN" altLang="en-US" b="1" dirty="0">
              <a:solidFill>
                <a:schemeClr val="tx1"/>
              </a:solidFill>
            </a:endParaRPr>
          </a:p>
        </p:txBody>
      </p:sp>
      <p:sp>
        <p:nvSpPr>
          <p:cNvPr id="40" name="矩形 39">
            <a:extLst>
              <a:ext uri="{FF2B5EF4-FFF2-40B4-BE49-F238E27FC236}">
                <a16:creationId xmlns:a16="http://schemas.microsoft.com/office/drawing/2014/main" id="{030CB170-A571-4F1F-B298-D24F6EED45E3}"/>
              </a:ext>
            </a:extLst>
          </p:cNvPr>
          <p:cNvSpPr/>
          <p:nvPr/>
        </p:nvSpPr>
        <p:spPr>
          <a:xfrm>
            <a:off x="9338533"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H</a:t>
            </a:r>
            <a:endParaRPr lang="zh-CN" altLang="en-US" b="1" dirty="0">
              <a:solidFill>
                <a:schemeClr val="tx1"/>
              </a:solidFill>
            </a:endParaRPr>
          </a:p>
        </p:txBody>
      </p:sp>
      <p:sp>
        <p:nvSpPr>
          <p:cNvPr id="41" name="矩形 40">
            <a:extLst>
              <a:ext uri="{FF2B5EF4-FFF2-40B4-BE49-F238E27FC236}">
                <a16:creationId xmlns:a16="http://schemas.microsoft.com/office/drawing/2014/main" id="{9E3B497F-CA68-4DBB-9483-34210A87B3A6}"/>
              </a:ext>
            </a:extLst>
          </p:cNvPr>
          <p:cNvSpPr/>
          <p:nvPr/>
        </p:nvSpPr>
        <p:spPr>
          <a:xfrm>
            <a:off x="9338532"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I</a:t>
            </a:r>
            <a:endParaRPr lang="zh-CN" altLang="en-US" b="1" dirty="0">
              <a:solidFill>
                <a:schemeClr val="tx1"/>
              </a:solidFill>
            </a:endParaRPr>
          </a:p>
        </p:txBody>
      </p:sp>
      <p:sp>
        <p:nvSpPr>
          <p:cNvPr id="42" name="矩形 41">
            <a:extLst>
              <a:ext uri="{FF2B5EF4-FFF2-40B4-BE49-F238E27FC236}">
                <a16:creationId xmlns:a16="http://schemas.microsoft.com/office/drawing/2014/main" id="{D60BCB8C-EA86-43D5-BD32-49213CE9DE31}"/>
              </a:ext>
            </a:extLst>
          </p:cNvPr>
          <p:cNvSpPr/>
          <p:nvPr/>
        </p:nvSpPr>
        <p:spPr>
          <a:xfrm>
            <a:off x="9329305"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J</a:t>
            </a:r>
            <a:endParaRPr lang="zh-CN" altLang="en-US" b="1" dirty="0">
              <a:solidFill>
                <a:schemeClr val="tx1"/>
              </a:solidFill>
            </a:endParaRPr>
          </a:p>
        </p:txBody>
      </p:sp>
      <p:grpSp>
        <p:nvGrpSpPr>
          <p:cNvPr id="48" name="组合 47">
            <a:extLst>
              <a:ext uri="{FF2B5EF4-FFF2-40B4-BE49-F238E27FC236}">
                <a16:creationId xmlns:a16="http://schemas.microsoft.com/office/drawing/2014/main" id="{96BB4872-761F-4DBA-A3F6-7740CB257ED5}"/>
              </a:ext>
            </a:extLst>
          </p:cNvPr>
          <p:cNvGrpSpPr/>
          <p:nvPr/>
        </p:nvGrpSpPr>
        <p:grpSpPr>
          <a:xfrm>
            <a:off x="2853466" y="5587270"/>
            <a:ext cx="6475839" cy="419100"/>
            <a:chOff x="2853466" y="5587270"/>
            <a:chExt cx="6475839" cy="419100"/>
          </a:xfrm>
        </p:grpSpPr>
        <p:cxnSp>
          <p:nvCxnSpPr>
            <p:cNvPr id="45" name="直接箭头连接符 44">
              <a:extLst>
                <a:ext uri="{FF2B5EF4-FFF2-40B4-BE49-F238E27FC236}">
                  <a16:creationId xmlns:a16="http://schemas.microsoft.com/office/drawing/2014/main" id="{973F2F7B-8725-44EF-BEC2-0E9ADD8EE117}"/>
                </a:ext>
              </a:extLst>
            </p:cNvPr>
            <p:cNvCxnSpPr>
              <a:cxnSpLocks/>
              <a:stCxn id="37" idx="3"/>
              <a:endCxn id="42" idx="1"/>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íşlïḍè">
              <a:extLst>
                <a:ext uri="{FF2B5EF4-FFF2-40B4-BE49-F238E27FC236}">
                  <a16:creationId xmlns:a16="http://schemas.microsoft.com/office/drawing/2014/main" id="{5C405943-F01C-4735-8DA0-DBADBA58FCA4}"/>
                </a:ext>
              </a:extLst>
            </p:cNvPr>
            <p:cNvSpPr txBox="1"/>
            <p:nvPr/>
          </p:nvSpPr>
          <p:spPr>
            <a:xfrm>
              <a:off x="5551455" y="5587270"/>
              <a:ext cx="1109872" cy="419100"/>
            </a:xfrm>
            <a:prstGeom prst="rect">
              <a:avLst/>
            </a:prstGeom>
            <a:solidFill>
              <a:schemeClr val="bg1"/>
            </a:solidFill>
          </p:spPr>
          <p:txBody>
            <a:bodyPr wrap="square" lIns="91440" tIns="45720" rIns="91440" bIns="45720" anchor="ctr">
              <a:noAutofit/>
            </a:bodyPr>
            <a:lstStyle/>
            <a:p>
              <a:pPr algn="ctr"/>
              <a:r>
                <a:rPr lang="zh-CN" altLang="en-US" b="1" dirty="0"/>
                <a:t>对等实体</a:t>
              </a:r>
              <a:endParaRPr lang="en-US" altLang="zh-CN" b="1" dirty="0"/>
            </a:p>
          </p:txBody>
        </p:sp>
      </p:grpSp>
      <p:grpSp>
        <p:nvGrpSpPr>
          <p:cNvPr id="49" name="组合 48">
            <a:extLst>
              <a:ext uri="{FF2B5EF4-FFF2-40B4-BE49-F238E27FC236}">
                <a16:creationId xmlns:a16="http://schemas.microsoft.com/office/drawing/2014/main" id="{16E7C1CA-CF95-4D23-88B9-90F3123148D1}"/>
              </a:ext>
            </a:extLst>
          </p:cNvPr>
          <p:cNvGrpSpPr/>
          <p:nvPr/>
        </p:nvGrpSpPr>
        <p:grpSpPr>
          <a:xfrm>
            <a:off x="2853466" y="4775812"/>
            <a:ext cx="6475839" cy="419100"/>
            <a:chOff x="2853466" y="5587270"/>
            <a:chExt cx="6475839" cy="419100"/>
          </a:xfrm>
        </p:grpSpPr>
        <p:cxnSp>
          <p:nvCxnSpPr>
            <p:cNvPr id="50" name="直接箭头连接符 49">
              <a:extLst>
                <a:ext uri="{FF2B5EF4-FFF2-40B4-BE49-F238E27FC236}">
                  <a16:creationId xmlns:a16="http://schemas.microsoft.com/office/drawing/2014/main" id="{1B9A5614-2557-4179-9D6A-7A16BE2E1F98}"/>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íşlïḍè">
              <a:extLst>
                <a:ext uri="{FF2B5EF4-FFF2-40B4-BE49-F238E27FC236}">
                  <a16:creationId xmlns:a16="http://schemas.microsoft.com/office/drawing/2014/main" id="{29B905F5-4984-4406-8620-8FF103ABCADC}"/>
                </a:ext>
              </a:extLst>
            </p:cNvPr>
            <p:cNvSpPr txBox="1"/>
            <p:nvPr/>
          </p:nvSpPr>
          <p:spPr>
            <a:xfrm>
              <a:off x="5551455" y="5587270"/>
              <a:ext cx="1109872" cy="419100"/>
            </a:xfrm>
            <a:prstGeom prst="rect">
              <a:avLst/>
            </a:prstGeom>
            <a:solidFill>
              <a:schemeClr val="bg1"/>
            </a:solidFill>
          </p:spPr>
          <p:txBody>
            <a:bodyPr wrap="square" lIns="91440" tIns="45720" rIns="91440" bIns="45720" anchor="ctr">
              <a:noAutofit/>
            </a:bodyPr>
            <a:lstStyle/>
            <a:p>
              <a:pPr algn="ctr"/>
              <a:r>
                <a:rPr lang="zh-CN" altLang="en-US" b="1" dirty="0"/>
                <a:t>对等实体</a:t>
              </a:r>
              <a:endParaRPr lang="en-US" altLang="zh-CN" b="1" dirty="0"/>
            </a:p>
          </p:txBody>
        </p:sp>
      </p:grpSp>
      <p:grpSp>
        <p:nvGrpSpPr>
          <p:cNvPr id="52" name="组合 51">
            <a:extLst>
              <a:ext uri="{FF2B5EF4-FFF2-40B4-BE49-F238E27FC236}">
                <a16:creationId xmlns:a16="http://schemas.microsoft.com/office/drawing/2014/main" id="{ED898E72-812E-4807-B64A-42522FB3A9AE}"/>
              </a:ext>
            </a:extLst>
          </p:cNvPr>
          <p:cNvGrpSpPr/>
          <p:nvPr/>
        </p:nvGrpSpPr>
        <p:grpSpPr>
          <a:xfrm>
            <a:off x="2853466" y="3964353"/>
            <a:ext cx="6475839" cy="419100"/>
            <a:chOff x="2853466" y="5587270"/>
            <a:chExt cx="6475839" cy="419100"/>
          </a:xfrm>
        </p:grpSpPr>
        <p:cxnSp>
          <p:nvCxnSpPr>
            <p:cNvPr id="53" name="直接箭头连接符 52">
              <a:extLst>
                <a:ext uri="{FF2B5EF4-FFF2-40B4-BE49-F238E27FC236}">
                  <a16:creationId xmlns:a16="http://schemas.microsoft.com/office/drawing/2014/main" id="{9A43BA94-CF41-44BC-9C5F-505036CDB78C}"/>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4" name="íşlïḍè">
              <a:extLst>
                <a:ext uri="{FF2B5EF4-FFF2-40B4-BE49-F238E27FC236}">
                  <a16:creationId xmlns:a16="http://schemas.microsoft.com/office/drawing/2014/main" id="{9DAAF3EE-004D-4091-8B14-8FFE137A03C4}"/>
                </a:ext>
              </a:extLst>
            </p:cNvPr>
            <p:cNvSpPr txBox="1"/>
            <p:nvPr/>
          </p:nvSpPr>
          <p:spPr>
            <a:xfrm>
              <a:off x="5551455" y="5587270"/>
              <a:ext cx="1109872" cy="419100"/>
            </a:xfrm>
            <a:prstGeom prst="rect">
              <a:avLst/>
            </a:prstGeom>
            <a:solidFill>
              <a:schemeClr val="bg1"/>
            </a:solidFill>
          </p:spPr>
          <p:txBody>
            <a:bodyPr wrap="square" lIns="91440" tIns="45720" rIns="91440" bIns="45720" anchor="ctr">
              <a:noAutofit/>
            </a:bodyPr>
            <a:lstStyle/>
            <a:p>
              <a:pPr algn="ctr"/>
              <a:r>
                <a:rPr lang="zh-CN" altLang="en-US" b="1" dirty="0"/>
                <a:t>对等实体</a:t>
              </a:r>
              <a:endParaRPr lang="en-US" altLang="zh-CN" b="1" dirty="0"/>
            </a:p>
          </p:txBody>
        </p:sp>
      </p:grpSp>
      <p:grpSp>
        <p:nvGrpSpPr>
          <p:cNvPr id="55" name="组合 54">
            <a:extLst>
              <a:ext uri="{FF2B5EF4-FFF2-40B4-BE49-F238E27FC236}">
                <a16:creationId xmlns:a16="http://schemas.microsoft.com/office/drawing/2014/main" id="{64206A3C-3C2F-4F4B-B42F-CDDF4F6382B2}"/>
              </a:ext>
            </a:extLst>
          </p:cNvPr>
          <p:cNvGrpSpPr/>
          <p:nvPr/>
        </p:nvGrpSpPr>
        <p:grpSpPr>
          <a:xfrm>
            <a:off x="2853466" y="3152894"/>
            <a:ext cx="6475839" cy="419100"/>
            <a:chOff x="2853466" y="5587270"/>
            <a:chExt cx="6475839" cy="419100"/>
          </a:xfrm>
        </p:grpSpPr>
        <p:cxnSp>
          <p:nvCxnSpPr>
            <p:cNvPr id="56" name="直接箭头连接符 55">
              <a:extLst>
                <a:ext uri="{FF2B5EF4-FFF2-40B4-BE49-F238E27FC236}">
                  <a16:creationId xmlns:a16="http://schemas.microsoft.com/office/drawing/2014/main" id="{734948B4-CF74-4CBC-B78C-20175327168C}"/>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7" name="íşlïḍè">
              <a:extLst>
                <a:ext uri="{FF2B5EF4-FFF2-40B4-BE49-F238E27FC236}">
                  <a16:creationId xmlns:a16="http://schemas.microsoft.com/office/drawing/2014/main" id="{A23262AD-7294-47FC-911E-C899A95E158F}"/>
                </a:ext>
              </a:extLst>
            </p:cNvPr>
            <p:cNvSpPr txBox="1"/>
            <p:nvPr/>
          </p:nvSpPr>
          <p:spPr>
            <a:xfrm>
              <a:off x="5551455" y="5587270"/>
              <a:ext cx="1109872" cy="419100"/>
            </a:xfrm>
            <a:prstGeom prst="rect">
              <a:avLst/>
            </a:prstGeom>
            <a:solidFill>
              <a:schemeClr val="bg1"/>
            </a:solidFill>
          </p:spPr>
          <p:txBody>
            <a:bodyPr wrap="square" lIns="91440" tIns="45720" rIns="91440" bIns="45720" anchor="ctr">
              <a:noAutofit/>
            </a:bodyPr>
            <a:lstStyle/>
            <a:p>
              <a:pPr algn="ctr"/>
              <a:r>
                <a:rPr lang="zh-CN" altLang="en-US" b="1" dirty="0"/>
                <a:t>对等实体</a:t>
              </a:r>
              <a:endParaRPr lang="en-US" altLang="zh-CN" b="1" dirty="0"/>
            </a:p>
          </p:txBody>
        </p:sp>
      </p:grpSp>
      <p:grpSp>
        <p:nvGrpSpPr>
          <p:cNvPr id="58" name="组合 57">
            <a:extLst>
              <a:ext uri="{FF2B5EF4-FFF2-40B4-BE49-F238E27FC236}">
                <a16:creationId xmlns:a16="http://schemas.microsoft.com/office/drawing/2014/main" id="{C9694B14-E2EC-42EF-A496-DAE540C2E3DE}"/>
              </a:ext>
            </a:extLst>
          </p:cNvPr>
          <p:cNvGrpSpPr/>
          <p:nvPr/>
        </p:nvGrpSpPr>
        <p:grpSpPr>
          <a:xfrm>
            <a:off x="2853466" y="2341436"/>
            <a:ext cx="6475839" cy="419100"/>
            <a:chOff x="2853466" y="5587270"/>
            <a:chExt cx="6475839" cy="419100"/>
          </a:xfrm>
        </p:grpSpPr>
        <p:cxnSp>
          <p:nvCxnSpPr>
            <p:cNvPr id="59" name="直接箭头连接符 58">
              <a:extLst>
                <a:ext uri="{FF2B5EF4-FFF2-40B4-BE49-F238E27FC236}">
                  <a16:creationId xmlns:a16="http://schemas.microsoft.com/office/drawing/2014/main" id="{96D95F31-46EC-4FB7-AE02-35F20709B79E}"/>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0" name="íşlïḍè">
              <a:extLst>
                <a:ext uri="{FF2B5EF4-FFF2-40B4-BE49-F238E27FC236}">
                  <a16:creationId xmlns:a16="http://schemas.microsoft.com/office/drawing/2014/main" id="{4AAFC26C-33F2-490A-8C1C-3A784183C2EA}"/>
                </a:ext>
              </a:extLst>
            </p:cNvPr>
            <p:cNvSpPr txBox="1"/>
            <p:nvPr/>
          </p:nvSpPr>
          <p:spPr>
            <a:xfrm>
              <a:off x="5551455" y="5587270"/>
              <a:ext cx="1109872" cy="419100"/>
            </a:xfrm>
            <a:prstGeom prst="rect">
              <a:avLst/>
            </a:prstGeom>
            <a:solidFill>
              <a:schemeClr val="bg1"/>
            </a:solidFill>
          </p:spPr>
          <p:txBody>
            <a:bodyPr wrap="square" lIns="91440" tIns="45720" rIns="91440" bIns="45720" anchor="ctr">
              <a:noAutofit/>
            </a:bodyPr>
            <a:lstStyle/>
            <a:p>
              <a:pPr algn="ctr"/>
              <a:r>
                <a:rPr lang="zh-CN" altLang="en-US" b="1" dirty="0"/>
                <a:t>对等实体</a:t>
              </a:r>
              <a:endParaRPr lang="en-US" altLang="zh-CN" b="1" dirty="0"/>
            </a:p>
          </p:txBody>
        </p:sp>
      </p:grpSp>
    </p:spTree>
    <p:custDataLst>
      <p:tags r:id="rId1"/>
    </p:custDataLst>
    <p:extLst>
      <p:ext uri="{BB962C8B-B14F-4D97-AF65-F5344CB8AC3E}">
        <p14:creationId xmlns:p14="http://schemas.microsoft.com/office/powerpoint/2010/main" val="2827461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 calcmode="lin" valueType="num">
                                      <p:cBhvr>
                                        <p:cTn id="9" dur="500" fill="hold"/>
                                        <p:tgtEl>
                                          <p:spTgt spid="12"/>
                                        </p:tgtEl>
                                        <p:attrNameLst>
                                          <p:attrName>style.rotation</p:attrName>
                                        </p:attrNameLst>
                                      </p:cBhvr>
                                      <p:tavLst>
                                        <p:tav tm="0">
                                          <p:val>
                                            <p:fltVal val="360"/>
                                          </p:val>
                                        </p:tav>
                                        <p:tav tm="100000">
                                          <p:val>
                                            <p:fltVal val="0"/>
                                          </p:val>
                                        </p:tav>
                                      </p:tavLst>
                                    </p:anim>
                                    <p:animEffect transition="in" filter="fade">
                                      <p:cBhvr>
                                        <p:cTn id="10" dur="500"/>
                                        <p:tgtEl>
                                          <p:spTgt spid="12"/>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37" presetClass="entr" presetSubtype="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1000"/>
                                        <p:tgtEl>
                                          <p:spTgt spid="9"/>
                                        </p:tgtEl>
                                      </p:cBhvr>
                                    </p:animEffect>
                                    <p:anim calcmode="lin" valueType="num">
                                      <p:cBhvr>
                                        <p:cTn id="19" dur="1000" fill="hold"/>
                                        <p:tgtEl>
                                          <p:spTgt spid="9"/>
                                        </p:tgtEl>
                                        <p:attrNameLst>
                                          <p:attrName>ppt_x</p:attrName>
                                        </p:attrNameLst>
                                      </p:cBhvr>
                                      <p:tavLst>
                                        <p:tav tm="0">
                                          <p:val>
                                            <p:strVal val="#ppt_x"/>
                                          </p:val>
                                        </p:tav>
                                        <p:tav tm="100000">
                                          <p:val>
                                            <p:strVal val="#ppt_x"/>
                                          </p:val>
                                        </p:tav>
                                      </p:tavLst>
                                    </p:anim>
                                    <p:anim calcmode="lin" valueType="num">
                                      <p:cBhvr>
                                        <p:cTn id="20" dur="900" decel="100000" fill="hold"/>
                                        <p:tgtEl>
                                          <p:spTgt spid="9"/>
                                        </p:tgtEl>
                                        <p:attrNameLst>
                                          <p:attrName>ppt_y</p:attrName>
                                        </p:attrNameLst>
                                      </p:cBhvr>
                                      <p:tavLst>
                                        <p:tav tm="0">
                                          <p:val>
                                            <p:strVal val="#ppt_y+1"/>
                                          </p:val>
                                        </p:tav>
                                        <p:tav tm="100000">
                                          <p:val>
                                            <p:strVal val="#ppt_y-.03"/>
                                          </p:val>
                                        </p:tav>
                                      </p:tavLst>
                                    </p:anim>
                                    <p:anim calcmode="lin" valueType="num">
                                      <p:cBhvr>
                                        <p:cTn id="21"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 calcmode="lin" valueType="num">
                                      <p:cBhvr>
                                        <p:cTn id="31" dur="500" fill="hold"/>
                                        <p:tgtEl>
                                          <p:spTgt spid="34"/>
                                        </p:tgtEl>
                                        <p:attrNameLst>
                                          <p:attrName>ppt_w</p:attrName>
                                        </p:attrNameLst>
                                      </p:cBhvr>
                                      <p:tavLst>
                                        <p:tav tm="0">
                                          <p:val>
                                            <p:fltVal val="0"/>
                                          </p:val>
                                        </p:tav>
                                        <p:tav tm="100000">
                                          <p:val>
                                            <p:strVal val="#ppt_w"/>
                                          </p:val>
                                        </p:tav>
                                      </p:tavLst>
                                    </p:anim>
                                    <p:anim calcmode="lin" valueType="num">
                                      <p:cBhvr>
                                        <p:cTn id="32" dur="500" fill="hold"/>
                                        <p:tgtEl>
                                          <p:spTgt spid="34"/>
                                        </p:tgtEl>
                                        <p:attrNameLst>
                                          <p:attrName>ppt_h</p:attrName>
                                        </p:attrNameLst>
                                      </p:cBhvr>
                                      <p:tavLst>
                                        <p:tav tm="0">
                                          <p:val>
                                            <p:fltVal val="0"/>
                                          </p:val>
                                        </p:tav>
                                        <p:tav tm="100000">
                                          <p:val>
                                            <p:strVal val="#ppt_h"/>
                                          </p:val>
                                        </p:tav>
                                      </p:tavLst>
                                    </p:anim>
                                    <p:animEffect transition="in" filter="fade">
                                      <p:cBhvr>
                                        <p:cTn id="33" dur="500"/>
                                        <p:tgtEl>
                                          <p:spTgt spid="34"/>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35"/>
                                        </p:tgtEl>
                                        <p:attrNameLst>
                                          <p:attrName>style.visibility</p:attrName>
                                        </p:attrNameLst>
                                      </p:cBhvr>
                                      <p:to>
                                        <p:strVal val="visible"/>
                                      </p:to>
                                    </p:set>
                                    <p:anim calcmode="lin" valueType="num">
                                      <p:cBhvr>
                                        <p:cTn id="36" dur="500" fill="hold"/>
                                        <p:tgtEl>
                                          <p:spTgt spid="35"/>
                                        </p:tgtEl>
                                        <p:attrNameLst>
                                          <p:attrName>ppt_w</p:attrName>
                                        </p:attrNameLst>
                                      </p:cBhvr>
                                      <p:tavLst>
                                        <p:tav tm="0">
                                          <p:val>
                                            <p:fltVal val="0"/>
                                          </p:val>
                                        </p:tav>
                                        <p:tav tm="100000">
                                          <p:val>
                                            <p:strVal val="#ppt_w"/>
                                          </p:val>
                                        </p:tav>
                                      </p:tavLst>
                                    </p:anim>
                                    <p:anim calcmode="lin" valueType="num">
                                      <p:cBhvr>
                                        <p:cTn id="37" dur="500" fill="hold"/>
                                        <p:tgtEl>
                                          <p:spTgt spid="35"/>
                                        </p:tgtEl>
                                        <p:attrNameLst>
                                          <p:attrName>ppt_h</p:attrName>
                                        </p:attrNameLst>
                                      </p:cBhvr>
                                      <p:tavLst>
                                        <p:tav tm="0">
                                          <p:val>
                                            <p:fltVal val="0"/>
                                          </p:val>
                                        </p:tav>
                                        <p:tav tm="100000">
                                          <p:val>
                                            <p:strVal val="#ppt_h"/>
                                          </p:val>
                                        </p:tav>
                                      </p:tavLst>
                                    </p:anim>
                                    <p:animEffect transition="in" filter="fade">
                                      <p:cBhvr>
                                        <p:cTn id="38" dur="500"/>
                                        <p:tgtEl>
                                          <p:spTgt spid="35"/>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anim calcmode="lin" valueType="num">
                                      <p:cBhvr>
                                        <p:cTn id="41" dur="500" fill="hold"/>
                                        <p:tgtEl>
                                          <p:spTgt spid="36"/>
                                        </p:tgtEl>
                                        <p:attrNameLst>
                                          <p:attrName>ppt_w</p:attrName>
                                        </p:attrNameLst>
                                      </p:cBhvr>
                                      <p:tavLst>
                                        <p:tav tm="0">
                                          <p:val>
                                            <p:fltVal val="0"/>
                                          </p:val>
                                        </p:tav>
                                        <p:tav tm="100000">
                                          <p:val>
                                            <p:strVal val="#ppt_w"/>
                                          </p:val>
                                        </p:tav>
                                      </p:tavLst>
                                    </p:anim>
                                    <p:anim calcmode="lin" valueType="num">
                                      <p:cBhvr>
                                        <p:cTn id="42" dur="500" fill="hold"/>
                                        <p:tgtEl>
                                          <p:spTgt spid="36"/>
                                        </p:tgtEl>
                                        <p:attrNameLst>
                                          <p:attrName>ppt_h</p:attrName>
                                        </p:attrNameLst>
                                      </p:cBhvr>
                                      <p:tavLst>
                                        <p:tav tm="0">
                                          <p:val>
                                            <p:fltVal val="0"/>
                                          </p:val>
                                        </p:tav>
                                        <p:tav tm="100000">
                                          <p:val>
                                            <p:strVal val="#ppt_h"/>
                                          </p:val>
                                        </p:tav>
                                      </p:tavLst>
                                    </p:anim>
                                    <p:animEffect transition="in" filter="fade">
                                      <p:cBhvr>
                                        <p:cTn id="43" dur="500"/>
                                        <p:tgtEl>
                                          <p:spTgt spid="36"/>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37"/>
                                        </p:tgtEl>
                                        <p:attrNameLst>
                                          <p:attrName>style.visibility</p:attrName>
                                        </p:attrNameLst>
                                      </p:cBhvr>
                                      <p:to>
                                        <p:strVal val="visible"/>
                                      </p:to>
                                    </p:set>
                                    <p:anim calcmode="lin" valueType="num">
                                      <p:cBhvr>
                                        <p:cTn id="46" dur="500" fill="hold"/>
                                        <p:tgtEl>
                                          <p:spTgt spid="37"/>
                                        </p:tgtEl>
                                        <p:attrNameLst>
                                          <p:attrName>ppt_w</p:attrName>
                                        </p:attrNameLst>
                                      </p:cBhvr>
                                      <p:tavLst>
                                        <p:tav tm="0">
                                          <p:val>
                                            <p:fltVal val="0"/>
                                          </p:val>
                                        </p:tav>
                                        <p:tav tm="100000">
                                          <p:val>
                                            <p:strVal val="#ppt_w"/>
                                          </p:val>
                                        </p:tav>
                                      </p:tavLst>
                                    </p:anim>
                                    <p:anim calcmode="lin" valueType="num">
                                      <p:cBhvr>
                                        <p:cTn id="47" dur="500" fill="hold"/>
                                        <p:tgtEl>
                                          <p:spTgt spid="37"/>
                                        </p:tgtEl>
                                        <p:attrNameLst>
                                          <p:attrName>ppt_h</p:attrName>
                                        </p:attrNameLst>
                                      </p:cBhvr>
                                      <p:tavLst>
                                        <p:tav tm="0">
                                          <p:val>
                                            <p:fltVal val="0"/>
                                          </p:val>
                                        </p:tav>
                                        <p:tav tm="100000">
                                          <p:val>
                                            <p:strVal val="#ppt_h"/>
                                          </p:val>
                                        </p:tav>
                                      </p:tavLst>
                                    </p:anim>
                                    <p:animEffect transition="in" filter="fade">
                                      <p:cBhvr>
                                        <p:cTn id="48" dur="500"/>
                                        <p:tgtEl>
                                          <p:spTgt spid="37"/>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p:cTn id="51" dur="500" fill="hold"/>
                                        <p:tgtEl>
                                          <p:spTgt spid="38"/>
                                        </p:tgtEl>
                                        <p:attrNameLst>
                                          <p:attrName>ppt_w</p:attrName>
                                        </p:attrNameLst>
                                      </p:cBhvr>
                                      <p:tavLst>
                                        <p:tav tm="0">
                                          <p:val>
                                            <p:fltVal val="0"/>
                                          </p:val>
                                        </p:tav>
                                        <p:tav tm="100000">
                                          <p:val>
                                            <p:strVal val="#ppt_w"/>
                                          </p:val>
                                        </p:tav>
                                      </p:tavLst>
                                    </p:anim>
                                    <p:anim calcmode="lin" valueType="num">
                                      <p:cBhvr>
                                        <p:cTn id="52" dur="500" fill="hold"/>
                                        <p:tgtEl>
                                          <p:spTgt spid="38"/>
                                        </p:tgtEl>
                                        <p:attrNameLst>
                                          <p:attrName>ppt_h</p:attrName>
                                        </p:attrNameLst>
                                      </p:cBhvr>
                                      <p:tavLst>
                                        <p:tav tm="0">
                                          <p:val>
                                            <p:fltVal val="0"/>
                                          </p:val>
                                        </p:tav>
                                        <p:tav tm="100000">
                                          <p:val>
                                            <p:strVal val="#ppt_h"/>
                                          </p:val>
                                        </p:tav>
                                      </p:tavLst>
                                    </p:anim>
                                    <p:animEffect transition="in" filter="fade">
                                      <p:cBhvr>
                                        <p:cTn id="53" dur="500"/>
                                        <p:tgtEl>
                                          <p:spTgt spid="38"/>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39"/>
                                        </p:tgtEl>
                                        <p:attrNameLst>
                                          <p:attrName>style.visibility</p:attrName>
                                        </p:attrNameLst>
                                      </p:cBhvr>
                                      <p:to>
                                        <p:strVal val="visible"/>
                                      </p:to>
                                    </p:set>
                                    <p:anim calcmode="lin" valueType="num">
                                      <p:cBhvr>
                                        <p:cTn id="56" dur="500" fill="hold"/>
                                        <p:tgtEl>
                                          <p:spTgt spid="39"/>
                                        </p:tgtEl>
                                        <p:attrNameLst>
                                          <p:attrName>ppt_w</p:attrName>
                                        </p:attrNameLst>
                                      </p:cBhvr>
                                      <p:tavLst>
                                        <p:tav tm="0">
                                          <p:val>
                                            <p:fltVal val="0"/>
                                          </p:val>
                                        </p:tav>
                                        <p:tav tm="100000">
                                          <p:val>
                                            <p:strVal val="#ppt_w"/>
                                          </p:val>
                                        </p:tav>
                                      </p:tavLst>
                                    </p:anim>
                                    <p:anim calcmode="lin" valueType="num">
                                      <p:cBhvr>
                                        <p:cTn id="57" dur="500" fill="hold"/>
                                        <p:tgtEl>
                                          <p:spTgt spid="39"/>
                                        </p:tgtEl>
                                        <p:attrNameLst>
                                          <p:attrName>ppt_h</p:attrName>
                                        </p:attrNameLst>
                                      </p:cBhvr>
                                      <p:tavLst>
                                        <p:tav tm="0">
                                          <p:val>
                                            <p:fltVal val="0"/>
                                          </p:val>
                                        </p:tav>
                                        <p:tav tm="100000">
                                          <p:val>
                                            <p:strVal val="#ppt_h"/>
                                          </p:val>
                                        </p:tav>
                                      </p:tavLst>
                                    </p:anim>
                                    <p:animEffect transition="in" filter="fade">
                                      <p:cBhvr>
                                        <p:cTn id="58" dur="500"/>
                                        <p:tgtEl>
                                          <p:spTgt spid="39"/>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40"/>
                                        </p:tgtEl>
                                        <p:attrNameLst>
                                          <p:attrName>style.visibility</p:attrName>
                                        </p:attrNameLst>
                                      </p:cBhvr>
                                      <p:to>
                                        <p:strVal val="visible"/>
                                      </p:to>
                                    </p:set>
                                    <p:anim calcmode="lin" valueType="num">
                                      <p:cBhvr>
                                        <p:cTn id="61" dur="500" fill="hold"/>
                                        <p:tgtEl>
                                          <p:spTgt spid="40"/>
                                        </p:tgtEl>
                                        <p:attrNameLst>
                                          <p:attrName>ppt_w</p:attrName>
                                        </p:attrNameLst>
                                      </p:cBhvr>
                                      <p:tavLst>
                                        <p:tav tm="0">
                                          <p:val>
                                            <p:fltVal val="0"/>
                                          </p:val>
                                        </p:tav>
                                        <p:tav tm="100000">
                                          <p:val>
                                            <p:strVal val="#ppt_w"/>
                                          </p:val>
                                        </p:tav>
                                      </p:tavLst>
                                    </p:anim>
                                    <p:anim calcmode="lin" valueType="num">
                                      <p:cBhvr>
                                        <p:cTn id="62" dur="500" fill="hold"/>
                                        <p:tgtEl>
                                          <p:spTgt spid="40"/>
                                        </p:tgtEl>
                                        <p:attrNameLst>
                                          <p:attrName>ppt_h</p:attrName>
                                        </p:attrNameLst>
                                      </p:cBhvr>
                                      <p:tavLst>
                                        <p:tav tm="0">
                                          <p:val>
                                            <p:fltVal val="0"/>
                                          </p:val>
                                        </p:tav>
                                        <p:tav tm="100000">
                                          <p:val>
                                            <p:strVal val="#ppt_h"/>
                                          </p:val>
                                        </p:tav>
                                      </p:tavLst>
                                    </p:anim>
                                    <p:animEffect transition="in" filter="fade">
                                      <p:cBhvr>
                                        <p:cTn id="63" dur="500"/>
                                        <p:tgtEl>
                                          <p:spTgt spid="40"/>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41"/>
                                        </p:tgtEl>
                                        <p:attrNameLst>
                                          <p:attrName>style.visibility</p:attrName>
                                        </p:attrNameLst>
                                      </p:cBhvr>
                                      <p:to>
                                        <p:strVal val="visible"/>
                                      </p:to>
                                    </p:set>
                                    <p:anim calcmode="lin" valueType="num">
                                      <p:cBhvr>
                                        <p:cTn id="66" dur="500" fill="hold"/>
                                        <p:tgtEl>
                                          <p:spTgt spid="41"/>
                                        </p:tgtEl>
                                        <p:attrNameLst>
                                          <p:attrName>ppt_w</p:attrName>
                                        </p:attrNameLst>
                                      </p:cBhvr>
                                      <p:tavLst>
                                        <p:tav tm="0">
                                          <p:val>
                                            <p:fltVal val="0"/>
                                          </p:val>
                                        </p:tav>
                                        <p:tav tm="100000">
                                          <p:val>
                                            <p:strVal val="#ppt_w"/>
                                          </p:val>
                                        </p:tav>
                                      </p:tavLst>
                                    </p:anim>
                                    <p:anim calcmode="lin" valueType="num">
                                      <p:cBhvr>
                                        <p:cTn id="67" dur="500" fill="hold"/>
                                        <p:tgtEl>
                                          <p:spTgt spid="41"/>
                                        </p:tgtEl>
                                        <p:attrNameLst>
                                          <p:attrName>ppt_h</p:attrName>
                                        </p:attrNameLst>
                                      </p:cBhvr>
                                      <p:tavLst>
                                        <p:tav tm="0">
                                          <p:val>
                                            <p:fltVal val="0"/>
                                          </p:val>
                                        </p:tav>
                                        <p:tav tm="100000">
                                          <p:val>
                                            <p:strVal val="#ppt_h"/>
                                          </p:val>
                                        </p:tav>
                                      </p:tavLst>
                                    </p:anim>
                                    <p:animEffect transition="in" filter="fade">
                                      <p:cBhvr>
                                        <p:cTn id="68" dur="500"/>
                                        <p:tgtEl>
                                          <p:spTgt spid="41"/>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42"/>
                                        </p:tgtEl>
                                        <p:attrNameLst>
                                          <p:attrName>style.visibility</p:attrName>
                                        </p:attrNameLst>
                                      </p:cBhvr>
                                      <p:to>
                                        <p:strVal val="visible"/>
                                      </p:to>
                                    </p:set>
                                    <p:anim calcmode="lin" valueType="num">
                                      <p:cBhvr>
                                        <p:cTn id="71" dur="500" fill="hold"/>
                                        <p:tgtEl>
                                          <p:spTgt spid="42"/>
                                        </p:tgtEl>
                                        <p:attrNameLst>
                                          <p:attrName>ppt_w</p:attrName>
                                        </p:attrNameLst>
                                      </p:cBhvr>
                                      <p:tavLst>
                                        <p:tav tm="0">
                                          <p:val>
                                            <p:fltVal val="0"/>
                                          </p:val>
                                        </p:tav>
                                        <p:tav tm="100000">
                                          <p:val>
                                            <p:strVal val="#ppt_w"/>
                                          </p:val>
                                        </p:tav>
                                      </p:tavLst>
                                    </p:anim>
                                    <p:anim calcmode="lin" valueType="num">
                                      <p:cBhvr>
                                        <p:cTn id="72" dur="500" fill="hold"/>
                                        <p:tgtEl>
                                          <p:spTgt spid="42"/>
                                        </p:tgtEl>
                                        <p:attrNameLst>
                                          <p:attrName>ppt_h</p:attrName>
                                        </p:attrNameLst>
                                      </p:cBhvr>
                                      <p:tavLst>
                                        <p:tav tm="0">
                                          <p:val>
                                            <p:fltVal val="0"/>
                                          </p:val>
                                        </p:tav>
                                        <p:tav tm="100000">
                                          <p:val>
                                            <p:strVal val="#ppt_h"/>
                                          </p:val>
                                        </p:tav>
                                      </p:tavLst>
                                    </p:anim>
                                    <p:animEffect transition="in" filter="fade">
                                      <p:cBhvr>
                                        <p:cTn id="73" dur="500"/>
                                        <p:tgtEl>
                                          <p:spTgt spid="42"/>
                                        </p:tgtEl>
                                      </p:cBhvr>
                                    </p:animEffect>
                                  </p:childTnLst>
                                </p:cTn>
                              </p:par>
                            </p:childTnLst>
                          </p:cTn>
                        </p:par>
                      </p:childTnLst>
                    </p:cTn>
                  </p:par>
                  <p:par>
                    <p:cTn id="74" fill="hold">
                      <p:stCondLst>
                        <p:cond delay="indefinite"/>
                      </p:stCondLst>
                      <p:childTnLst>
                        <p:par>
                          <p:cTn id="75" fill="hold">
                            <p:stCondLst>
                              <p:cond delay="0"/>
                            </p:stCondLst>
                            <p:childTnLst>
                              <p:par>
                                <p:cTn id="76" presetID="49" presetClass="entr" presetSubtype="0" decel="100000" fill="hold" grpId="0" nodeType="clickEffect">
                                  <p:stCondLst>
                                    <p:cond delay="0"/>
                                  </p:stCondLst>
                                  <p:childTnLst>
                                    <p:set>
                                      <p:cBhvr>
                                        <p:cTn id="77" dur="1" fill="hold">
                                          <p:stCondLst>
                                            <p:cond delay="0"/>
                                          </p:stCondLst>
                                        </p:cTn>
                                        <p:tgtEl>
                                          <p:spTgt spid="14"/>
                                        </p:tgtEl>
                                        <p:attrNameLst>
                                          <p:attrName>style.visibility</p:attrName>
                                        </p:attrNameLst>
                                      </p:cBhvr>
                                      <p:to>
                                        <p:strVal val="visible"/>
                                      </p:to>
                                    </p:set>
                                    <p:anim calcmode="lin" valueType="num">
                                      <p:cBhvr>
                                        <p:cTn id="78" dur="500" fill="hold"/>
                                        <p:tgtEl>
                                          <p:spTgt spid="14"/>
                                        </p:tgtEl>
                                        <p:attrNameLst>
                                          <p:attrName>ppt_w</p:attrName>
                                        </p:attrNameLst>
                                      </p:cBhvr>
                                      <p:tavLst>
                                        <p:tav tm="0">
                                          <p:val>
                                            <p:fltVal val="0"/>
                                          </p:val>
                                        </p:tav>
                                        <p:tav tm="100000">
                                          <p:val>
                                            <p:strVal val="#ppt_w"/>
                                          </p:val>
                                        </p:tav>
                                      </p:tavLst>
                                    </p:anim>
                                    <p:anim calcmode="lin" valueType="num">
                                      <p:cBhvr>
                                        <p:cTn id="79" dur="500" fill="hold"/>
                                        <p:tgtEl>
                                          <p:spTgt spid="14"/>
                                        </p:tgtEl>
                                        <p:attrNameLst>
                                          <p:attrName>ppt_h</p:attrName>
                                        </p:attrNameLst>
                                      </p:cBhvr>
                                      <p:tavLst>
                                        <p:tav tm="0">
                                          <p:val>
                                            <p:fltVal val="0"/>
                                          </p:val>
                                        </p:tav>
                                        <p:tav tm="100000">
                                          <p:val>
                                            <p:strVal val="#ppt_h"/>
                                          </p:val>
                                        </p:tav>
                                      </p:tavLst>
                                    </p:anim>
                                    <p:anim calcmode="lin" valueType="num">
                                      <p:cBhvr>
                                        <p:cTn id="80" dur="500" fill="hold"/>
                                        <p:tgtEl>
                                          <p:spTgt spid="14"/>
                                        </p:tgtEl>
                                        <p:attrNameLst>
                                          <p:attrName>style.rotation</p:attrName>
                                        </p:attrNameLst>
                                      </p:cBhvr>
                                      <p:tavLst>
                                        <p:tav tm="0">
                                          <p:val>
                                            <p:fltVal val="360"/>
                                          </p:val>
                                        </p:tav>
                                        <p:tav tm="100000">
                                          <p:val>
                                            <p:fltVal val="0"/>
                                          </p:val>
                                        </p:tav>
                                      </p:tavLst>
                                    </p:anim>
                                    <p:animEffect transition="in" filter="fade">
                                      <p:cBhvr>
                                        <p:cTn id="81" dur="500"/>
                                        <p:tgtEl>
                                          <p:spTgt spid="14"/>
                                        </p:tgtEl>
                                      </p:cBhvr>
                                    </p:animEffect>
                                  </p:childTnLst>
                                </p:cTn>
                              </p:par>
                            </p:childTnLst>
                          </p:cTn>
                        </p:par>
                        <p:par>
                          <p:cTn id="82" fill="hold">
                            <p:stCondLst>
                              <p:cond delay="500"/>
                            </p:stCondLst>
                            <p:childTnLst>
                              <p:par>
                                <p:cTn id="83" presetID="1" presetClass="entr" presetSubtype="0" fill="hold" grpId="0" nodeType="afterEffect">
                                  <p:stCondLst>
                                    <p:cond delay="0"/>
                                  </p:stCondLst>
                                  <p:iterate type="lt">
                                    <p:tmAbs val="100"/>
                                  </p:iterate>
                                  <p:childTnLst>
                                    <p:set>
                                      <p:cBhvr>
                                        <p:cTn id="84" dur="1" fill="hold">
                                          <p:stCondLst>
                                            <p:cond delay="0"/>
                                          </p:stCondLst>
                                        </p:cTn>
                                        <p:tgtEl>
                                          <p:spTgt spid="15"/>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53" presetClass="entr" presetSubtype="16" fill="hold" nodeType="clickEffect">
                                  <p:stCondLst>
                                    <p:cond delay="0"/>
                                  </p:stCondLst>
                                  <p:childTnLst>
                                    <p:set>
                                      <p:cBhvr>
                                        <p:cTn id="88" dur="1" fill="hold">
                                          <p:stCondLst>
                                            <p:cond delay="0"/>
                                          </p:stCondLst>
                                        </p:cTn>
                                        <p:tgtEl>
                                          <p:spTgt spid="48"/>
                                        </p:tgtEl>
                                        <p:attrNameLst>
                                          <p:attrName>style.visibility</p:attrName>
                                        </p:attrNameLst>
                                      </p:cBhvr>
                                      <p:to>
                                        <p:strVal val="visible"/>
                                      </p:to>
                                    </p:set>
                                    <p:anim calcmode="lin" valueType="num">
                                      <p:cBhvr>
                                        <p:cTn id="89" dur="500" fill="hold"/>
                                        <p:tgtEl>
                                          <p:spTgt spid="48"/>
                                        </p:tgtEl>
                                        <p:attrNameLst>
                                          <p:attrName>ppt_w</p:attrName>
                                        </p:attrNameLst>
                                      </p:cBhvr>
                                      <p:tavLst>
                                        <p:tav tm="0">
                                          <p:val>
                                            <p:fltVal val="0"/>
                                          </p:val>
                                        </p:tav>
                                        <p:tav tm="100000">
                                          <p:val>
                                            <p:strVal val="#ppt_w"/>
                                          </p:val>
                                        </p:tav>
                                      </p:tavLst>
                                    </p:anim>
                                    <p:anim calcmode="lin" valueType="num">
                                      <p:cBhvr>
                                        <p:cTn id="90" dur="500" fill="hold"/>
                                        <p:tgtEl>
                                          <p:spTgt spid="48"/>
                                        </p:tgtEl>
                                        <p:attrNameLst>
                                          <p:attrName>ppt_h</p:attrName>
                                        </p:attrNameLst>
                                      </p:cBhvr>
                                      <p:tavLst>
                                        <p:tav tm="0">
                                          <p:val>
                                            <p:fltVal val="0"/>
                                          </p:val>
                                        </p:tav>
                                        <p:tav tm="100000">
                                          <p:val>
                                            <p:strVal val="#ppt_h"/>
                                          </p:val>
                                        </p:tav>
                                      </p:tavLst>
                                    </p:anim>
                                    <p:animEffect transition="in" filter="fade">
                                      <p:cBhvr>
                                        <p:cTn id="91" dur="500"/>
                                        <p:tgtEl>
                                          <p:spTgt spid="48"/>
                                        </p:tgtEl>
                                      </p:cBhvr>
                                    </p:animEffect>
                                  </p:childTnLst>
                                </p:cTn>
                              </p:par>
                            </p:childTnLst>
                          </p:cTn>
                        </p:par>
                      </p:childTnLst>
                    </p:cTn>
                  </p:par>
                  <p:par>
                    <p:cTn id="92" fill="hold">
                      <p:stCondLst>
                        <p:cond delay="indefinite"/>
                      </p:stCondLst>
                      <p:childTnLst>
                        <p:par>
                          <p:cTn id="93" fill="hold">
                            <p:stCondLst>
                              <p:cond delay="0"/>
                            </p:stCondLst>
                            <p:childTnLst>
                              <p:par>
                                <p:cTn id="94" presetID="53" presetClass="entr" presetSubtype="16" fill="hold" nodeType="clickEffect">
                                  <p:stCondLst>
                                    <p:cond delay="0"/>
                                  </p:stCondLst>
                                  <p:childTnLst>
                                    <p:set>
                                      <p:cBhvr>
                                        <p:cTn id="95" dur="1" fill="hold">
                                          <p:stCondLst>
                                            <p:cond delay="0"/>
                                          </p:stCondLst>
                                        </p:cTn>
                                        <p:tgtEl>
                                          <p:spTgt spid="49"/>
                                        </p:tgtEl>
                                        <p:attrNameLst>
                                          <p:attrName>style.visibility</p:attrName>
                                        </p:attrNameLst>
                                      </p:cBhvr>
                                      <p:to>
                                        <p:strVal val="visible"/>
                                      </p:to>
                                    </p:set>
                                    <p:anim calcmode="lin" valueType="num">
                                      <p:cBhvr>
                                        <p:cTn id="96" dur="500" fill="hold"/>
                                        <p:tgtEl>
                                          <p:spTgt spid="49"/>
                                        </p:tgtEl>
                                        <p:attrNameLst>
                                          <p:attrName>ppt_w</p:attrName>
                                        </p:attrNameLst>
                                      </p:cBhvr>
                                      <p:tavLst>
                                        <p:tav tm="0">
                                          <p:val>
                                            <p:fltVal val="0"/>
                                          </p:val>
                                        </p:tav>
                                        <p:tav tm="100000">
                                          <p:val>
                                            <p:strVal val="#ppt_w"/>
                                          </p:val>
                                        </p:tav>
                                      </p:tavLst>
                                    </p:anim>
                                    <p:anim calcmode="lin" valueType="num">
                                      <p:cBhvr>
                                        <p:cTn id="97" dur="500" fill="hold"/>
                                        <p:tgtEl>
                                          <p:spTgt spid="49"/>
                                        </p:tgtEl>
                                        <p:attrNameLst>
                                          <p:attrName>ppt_h</p:attrName>
                                        </p:attrNameLst>
                                      </p:cBhvr>
                                      <p:tavLst>
                                        <p:tav tm="0">
                                          <p:val>
                                            <p:fltVal val="0"/>
                                          </p:val>
                                        </p:tav>
                                        <p:tav tm="100000">
                                          <p:val>
                                            <p:strVal val="#ppt_h"/>
                                          </p:val>
                                        </p:tav>
                                      </p:tavLst>
                                    </p:anim>
                                    <p:animEffect transition="in" filter="fade">
                                      <p:cBhvr>
                                        <p:cTn id="98" dur="500"/>
                                        <p:tgtEl>
                                          <p:spTgt spid="49"/>
                                        </p:tgtEl>
                                      </p:cBhvr>
                                    </p:animEffect>
                                  </p:childTnLst>
                                </p:cTn>
                              </p:par>
                            </p:childTnLst>
                          </p:cTn>
                        </p:par>
                      </p:childTnLst>
                    </p:cTn>
                  </p:par>
                  <p:par>
                    <p:cTn id="99" fill="hold">
                      <p:stCondLst>
                        <p:cond delay="indefinite"/>
                      </p:stCondLst>
                      <p:childTnLst>
                        <p:par>
                          <p:cTn id="100" fill="hold">
                            <p:stCondLst>
                              <p:cond delay="0"/>
                            </p:stCondLst>
                            <p:childTnLst>
                              <p:par>
                                <p:cTn id="101" presetID="53" presetClass="entr" presetSubtype="16" fill="hold" nodeType="clickEffect">
                                  <p:stCondLst>
                                    <p:cond delay="0"/>
                                  </p:stCondLst>
                                  <p:childTnLst>
                                    <p:set>
                                      <p:cBhvr>
                                        <p:cTn id="102" dur="1" fill="hold">
                                          <p:stCondLst>
                                            <p:cond delay="0"/>
                                          </p:stCondLst>
                                        </p:cTn>
                                        <p:tgtEl>
                                          <p:spTgt spid="52"/>
                                        </p:tgtEl>
                                        <p:attrNameLst>
                                          <p:attrName>style.visibility</p:attrName>
                                        </p:attrNameLst>
                                      </p:cBhvr>
                                      <p:to>
                                        <p:strVal val="visible"/>
                                      </p:to>
                                    </p:set>
                                    <p:anim calcmode="lin" valueType="num">
                                      <p:cBhvr>
                                        <p:cTn id="103" dur="500" fill="hold"/>
                                        <p:tgtEl>
                                          <p:spTgt spid="52"/>
                                        </p:tgtEl>
                                        <p:attrNameLst>
                                          <p:attrName>ppt_w</p:attrName>
                                        </p:attrNameLst>
                                      </p:cBhvr>
                                      <p:tavLst>
                                        <p:tav tm="0">
                                          <p:val>
                                            <p:fltVal val="0"/>
                                          </p:val>
                                        </p:tav>
                                        <p:tav tm="100000">
                                          <p:val>
                                            <p:strVal val="#ppt_w"/>
                                          </p:val>
                                        </p:tav>
                                      </p:tavLst>
                                    </p:anim>
                                    <p:anim calcmode="lin" valueType="num">
                                      <p:cBhvr>
                                        <p:cTn id="104" dur="500" fill="hold"/>
                                        <p:tgtEl>
                                          <p:spTgt spid="52"/>
                                        </p:tgtEl>
                                        <p:attrNameLst>
                                          <p:attrName>ppt_h</p:attrName>
                                        </p:attrNameLst>
                                      </p:cBhvr>
                                      <p:tavLst>
                                        <p:tav tm="0">
                                          <p:val>
                                            <p:fltVal val="0"/>
                                          </p:val>
                                        </p:tav>
                                        <p:tav tm="100000">
                                          <p:val>
                                            <p:strVal val="#ppt_h"/>
                                          </p:val>
                                        </p:tav>
                                      </p:tavLst>
                                    </p:anim>
                                    <p:animEffect transition="in" filter="fade">
                                      <p:cBhvr>
                                        <p:cTn id="105" dur="500"/>
                                        <p:tgtEl>
                                          <p:spTgt spid="52"/>
                                        </p:tgtEl>
                                      </p:cBhvr>
                                    </p:animEffect>
                                  </p:childTnLst>
                                </p:cTn>
                              </p:par>
                            </p:childTnLst>
                          </p:cTn>
                        </p:par>
                      </p:childTnLst>
                    </p:cTn>
                  </p:par>
                  <p:par>
                    <p:cTn id="106" fill="hold">
                      <p:stCondLst>
                        <p:cond delay="indefinite"/>
                      </p:stCondLst>
                      <p:childTnLst>
                        <p:par>
                          <p:cTn id="107" fill="hold">
                            <p:stCondLst>
                              <p:cond delay="0"/>
                            </p:stCondLst>
                            <p:childTnLst>
                              <p:par>
                                <p:cTn id="108" presetID="53" presetClass="entr" presetSubtype="16" fill="hold" nodeType="clickEffect">
                                  <p:stCondLst>
                                    <p:cond delay="0"/>
                                  </p:stCondLst>
                                  <p:childTnLst>
                                    <p:set>
                                      <p:cBhvr>
                                        <p:cTn id="109" dur="1" fill="hold">
                                          <p:stCondLst>
                                            <p:cond delay="0"/>
                                          </p:stCondLst>
                                        </p:cTn>
                                        <p:tgtEl>
                                          <p:spTgt spid="55"/>
                                        </p:tgtEl>
                                        <p:attrNameLst>
                                          <p:attrName>style.visibility</p:attrName>
                                        </p:attrNameLst>
                                      </p:cBhvr>
                                      <p:to>
                                        <p:strVal val="visible"/>
                                      </p:to>
                                    </p:set>
                                    <p:anim calcmode="lin" valueType="num">
                                      <p:cBhvr>
                                        <p:cTn id="110" dur="500" fill="hold"/>
                                        <p:tgtEl>
                                          <p:spTgt spid="55"/>
                                        </p:tgtEl>
                                        <p:attrNameLst>
                                          <p:attrName>ppt_w</p:attrName>
                                        </p:attrNameLst>
                                      </p:cBhvr>
                                      <p:tavLst>
                                        <p:tav tm="0">
                                          <p:val>
                                            <p:fltVal val="0"/>
                                          </p:val>
                                        </p:tav>
                                        <p:tav tm="100000">
                                          <p:val>
                                            <p:strVal val="#ppt_w"/>
                                          </p:val>
                                        </p:tav>
                                      </p:tavLst>
                                    </p:anim>
                                    <p:anim calcmode="lin" valueType="num">
                                      <p:cBhvr>
                                        <p:cTn id="111" dur="500" fill="hold"/>
                                        <p:tgtEl>
                                          <p:spTgt spid="55"/>
                                        </p:tgtEl>
                                        <p:attrNameLst>
                                          <p:attrName>ppt_h</p:attrName>
                                        </p:attrNameLst>
                                      </p:cBhvr>
                                      <p:tavLst>
                                        <p:tav tm="0">
                                          <p:val>
                                            <p:fltVal val="0"/>
                                          </p:val>
                                        </p:tav>
                                        <p:tav tm="100000">
                                          <p:val>
                                            <p:strVal val="#ppt_h"/>
                                          </p:val>
                                        </p:tav>
                                      </p:tavLst>
                                    </p:anim>
                                    <p:animEffect transition="in" filter="fade">
                                      <p:cBhvr>
                                        <p:cTn id="112" dur="500"/>
                                        <p:tgtEl>
                                          <p:spTgt spid="55"/>
                                        </p:tgtEl>
                                      </p:cBhvr>
                                    </p:animEffect>
                                  </p:childTnLst>
                                </p:cTn>
                              </p:par>
                            </p:childTnLst>
                          </p:cTn>
                        </p:par>
                      </p:childTnLst>
                    </p:cTn>
                  </p:par>
                  <p:par>
                    <p:cTn id="113" fill="hold">
                      <p:stCondLst>
                        <p:cond delay="indefinite"/>
                      </p:stCondLst>
                      <p:childTnLst>
                        <p:par>
                          <p:cTn id="114" fill="hold">
                            <p:stCondLst>
                              <p:cond delay="0"/>
                            </p:stCondLst>
                            <p:childTnLst>
                              <p:par>
                                <p:cTn id="115" presetID="53" presetClass="entr" presetSubtype="16" fill="hold" nodeType="clickEffect">
                                  <p:stCondLst>
                                    <p:cond delay="0"/>
                                  </p:stCondLst>
                                  <p:childTnLst>
                                    <p:set>
                                      <p:cBhvr>
                                        <p:cTn id="116" dur="1" fill="hold">
                                          <p:stCondLst>
                                            <p:cond delay="0"/>
                                          </p:stCondLst>
                                        </p:cTn>
                                        <p:tgtEl>
                                          <p:spTgt spid="58"/>
                                        </p:tgtEl>
                                        <p:attrNameLst>
                                          <p:attrName>style.visibility</p:attrName>
                                        </p:attrNameLst>
                                      </p:cBhvr>
                                      <p:to>
                                        <p:strVal val="visible"/>
                                      </p:to>
                                    </p:set>
                                    <p:anim calcmode="lin" valueType="num">
                                      <p:cBhvr>
                                        <p:cTn id="117" dur="500" fill="hold"/>
                                        <p:tgtEl>
                                          <p:spTgt spid="58"/>
                                        </p:tgtEl>
                                        <p:attrNameLst>
                                          <p:attrName>ppt_w</p:attrName>
                                        </p:attrNameLst>
                                      </p:cBhvr>
                                      <p:tavLst>
                                        <p:tav tm="0">
                                          <p:val>
                                            <p:fltVal val="0"/>
                                          </p:val>
                                        </p:tav>
                                        <p:tav tm="100000">
                                          <p:val>
                                            <p:strVal val="#ppt_w"/>
                                          </p:val>
                                        </p:tav>
                                      </p:tavLst>
                                    </p:anim>
                                    <p:anim calcmode="lin" valueType="num">
                                      <p:cBhvr>
                                        <p:cTn id="118" dur="500" fill="hold"/>
                                        <p:tgtEl>
                                          <p:spTgt spid="58"/>
                                        </p:tgtEl>
                                        <p:attrNameLst>
                                          <p:attrName>ppt_h</p:attrName>
                                        </p:attrNameLst>
                                      </p:cBhvr>
                                      <p:tavLst>
                                        <p:tav tm="0">
                                          <p:val>
                                            <p:fltVal val="0"/>
                                          </p:val>
                                        </p:tav>
                                        <p:tav tm="100000">
                                          <p:val>
                                            <p:strVal val="#ppt_h"/>
                                          </p:val>
                                        </p:tav>
                                      </p:tavLst>
                                    </p:anim>
                                    <p:animEffect transition="in" filter="fade">
                                      <p:cBhvr>
                                        <p:cTn id="119"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5" grpId="0"/>
      <p:bldP spid="8" grpId="0" animBg="1"/>
      <p:bldP spid="34" grpId="0" animBg="1"/>
      <p:bldP spid="35" grpId="0" animBg="1"/>
      <p:bldP spid="36" grpId="0" animBg="1"/>
      <p:bldP spid="37" grpId="0" animBg="1"/>
      <p:bldP spid="38" grpId="0" animBg="1"/>
      <p:bldP spid="39" grpId="0" animBg="1"/>
      <p:bldP spid="40" grpId="0" animBg="1"/>
      <p:bldP spid="41" grpId="0" animBg="1"/>
      <p:bldP spid="42" grpId="0" animBg="1"/>
    </p:bld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descr="电子设备&#10;&#10;中度可信度描述已自动生成">
            <a:extLst>
              <a:ext uri="{FF2B5EF4-FFF2-40B4-BE49-F238E27FC236}">
                <a16:creationId xmlns:a16="http://schemas.microsoft.com/office/drawing/2014/main" id="{77FD5A69-7F7E-42AE-8F5F-AE330B1FC13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122" y="5061745"/>
            <a:ext cx="825874" cy="657700"/>
          </a:xfrm>
          <a:prstGeom prst="rect">
            <a:avLst/>
          </a:prstGeom>
        </p:spPr>
      </p:pic>
      <p:pic>
        <p:nvPicPr>
          <p:cNvPr id="26" name="图片 25" descr="徽标, 图标&#10;&#10;描述已自动生成">
            <a:extLst>
              <a:ext uri="{FF2B5EF4-FFF2-40B4-BE49-F238E27FC236}">
                <a16:creationId xmlns:a16="http://schemas.microsoft.com/office/drawing/2014/main" id="{3BF25D90-D92A-4CFF-85F2-DF770D41A3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3235" y="2262678"/>
            <a:ext cx="547647" cy="547647"/>
          </a:xfrm>
          <a:prstGeom prst="rect">
            <a:avLst/>
          </a:prstGeom>
        </p:spPr>
      </p:pic>
      <p:pic>
        <p:nvPicPr>
          <p:cNvPr id="68" name="图片 67" descr="徽标&#10;&#10;描述已自动生成">
            <a:extLst>
              <a:ext uri="{FF2B5EF4-FFF2-40B4-BE49-F238E27FC236}">
                <a16:creationId xmlns:a16="http://schemas.microsoft.com/office/drawing/2014/main" id="{71DC5483-D23F-4199-AEE7-9229E9C00E5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887268" y="2234107"/>
            <a:ext cx="1055756" cy="604788"/>
          </a:xfrm>
          <a:prstGeom prst="rect">
            <a:avLst/>
          </a:prstGeom>
        </p:spPr>
      </p:pic>
      <p:pic>
        <p:nvPicPr>
          <p:cNvPr id="71" name="图片 70" descr="电子设备&#10;&#10;中度可信度描述已自动生成">
            <a:extLst>
              <a:ext uri="{FF2B5EF4-FFF2-40B4-BE49-F238E27FC236}">
                <a16:creationId xmlns:a16="http://schemas.microsoft.com/office/drawing/2014/main" id="{0AA8271A-C910-4CCC-8A26-EE83719102D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49987" y="5061745"/>
            <a:ext cx="825874" cy="657700"/>
          </a:xfrm>
          <a:prstGeom prst="rect">
            <a:avLst/>
          </a:prstGeom>
        </p:spPr>
      </p:pic>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12" name="矩形 11">
            <a:extLst>
              <a:ext uri="{FF2B5EF4-FFF2-40B4-BE49-F238E27FC236}">
                <a16:creationId xmlns:a16="http://schemas.microsoft.com/office/drawing/2014/main" id="{A9E59C2C-CFAF-4AB5-972A-5720278628BC}"/>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íşlïḍè">
            <a:extLst>
              <a:ext uri="{FF2B5EF4-FFF2-40B4-BE49-F238E27FC236}">
                <a16:creationId xmlns:a16="http://schemas.microsoft.com/office/drawing/2014/main" id="{4BA97076-69E3-411F-BF77-23FDF614EB0A}"/>
              </a:ext>
            </a:extLst>
          </p:cNvPr>
          <p:cNvSpPr txBox="1"/>
          <p:nvPr/>
        </p:nvSpPr>
        <p:spPr>
          <a:xfrm>
            <a:off x="1293758" y="1216580"/>
            <a:ext cx="5956140"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实体</a:t>
            </a:r>
            <a:r>
              <a:rPr lang="zh-CN" altLang="en-US" b="1" dirty="0"/>
              <a:t>是指任何可发送或接收信息的</a:t>
            </a:r>
            <a:r>
              <a:rPr lang="zh-CN" altLang="en-US" b="1" dirty="0">
                <a:solidFill>
                  <a:schemeClr val="accent1">
                    <a:lumMod val="75000"/>
                  </a:schemeClr>
                </a:solidFill>
              </a:rPr>
              <a:t>硬件</a:t>
            </a:r>
            <a:r>
              <a:rPr lang="zh-CN" altLang="en-US" b="1" dirty="0"/>
              <a:t>或</a:t>
            </a:r>
            <a:r>
              <a:rPr lang="zh-CN" altLang="en-US" b="1" dirty="0">
                <a:solidFill>
                  <a:srgbClr val="FF0000"/>
                </a:solidFill>
              </a:rPr>
              <a:t>软件进程</a:t>
            </a:r>
            <a:r>
              <a:rPr lang="zh-CN" altLang="en-US" b="1" dirty="0"/>
              <a:t>。</a:t>
            </a:r>
            <a:endParaRPr lang="en-US" altLang="zh-CN" b="1" dirty="0">
              <a:solidFill>
                <a:schemeClr val="accent1">
                  <a:lumMod val="75000"/>
                </a:schemeClr>
              </a:solidFill>
            </a:endParaRPr>
          </a:p>
        </p:txBody>
      </p:sp>
      <p:sp>
        <p:nvSpPr>
          <p:cNvPr id="14" name="矩形 13">
            <a:extLst>
              <a:ext uri="{FF2B5EF4-FFF2-40B4-BE49-F238E27FC236}">
                <a16:creationId xmlns:a16="http://schemas.microsoft.com/office/drawing/2014/main" id="{E8A387F7-1F50-4C3A-B566-C67ABA0D4A94}"/>
              </a:ext>
            </a:extLst>
          </p:cNvPr>
          <p:cNvSpPr/>
          <p:nvPr/>
        </p:nvSpPr>
        <p:spPr>
          <a:xfrm>
            <a:off x="1016000" y="1701078"/>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5B05B182-7D31-4779-8A87-A8B3314BD614}"/>
              </a:ext>
            </a:extLst>
          </p:cNvPr>
          <p:cNvSpPr txBox="1"/>
          <p:nvPr/>
        </p:nvSpPr>
        <p:spPr>
          <a:xfrm>
            <a:off x="1293758" y="1620016"/>
            <a:ext cx="4967568"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对等实体</a:t>
            </a:r>
            <a:r>
              <a:rPr lang="zh-CN" altLang="en-US" b="1" dirty="0"/>
              <a:t>是指通信双方</a:t>
            </a:r>
            <a:r>
              <a:rPr lang="zh-CN" altLang="en-US" b="1" dirty="0">
                <a:solidFill>
                  <a:schemeClr val="accent1">
                    <a:lumMod val="75000"/>
                  </a:schemeClr>
                </a:solidFill>
              </a:rPr>
              <a:t>相同层次中的实体</a:t>
            </a:r>
            <a:r>
              <a:rPr lang="zh-CN" altLang="en-US" b="1" dirty="0"/>
              <a:t>。</a:t>
            </a:r>
            <a:endParaRPr lang="en-US" altLang="zh-CN" b="1" dirty="0"/>
          </a:p>
        </p:txBody>
      </p:sp>
      <p:grpSp>
        <p:nvGrpSpPr>
          <p:cNvPr id="9" name="组合 8">
            <a:extLst>
              <a:ext uri="{FF2B5EF4-FFF2-40B4-BE49-F238E27FC236}">
                <a16:creationId xmlns:a16="http://schemas.microsoft.com/office/drawing/2014/main" id="{D8AB15A1-71F2-4D30-932B-8581242663EE}"/>
              </a:ext>
            </a:extLst>
          </p:cNvPr>
          <p:cNvGrpSpPr/>
          <p:nvPr/>
        </p:nvGrpSpPr>
        <p:grpSpPr>
          <a:xfrm>
            <a:off x="1272976" y="2140795"/>
            <a:ext cx="9646048" cy="4062250"/>
            <a:chOff x="1272976" y="2140795"/>
            <a:chExt cx="9646048" cy="4062250"/>
          </a:xfrm>
        </p:grpSpPr>
        <p:grpSp>
          <p:nvGrpSpPr>
            <p:cNvPr id="6" name="组合 5">
              <a:extLst>
                <a:ext uri="{FF2B5EF4-FFF2-40B4-BE49-F238E27FC236}">
                  <a16:creationId xmlns:a16="http://schemas.microsoft.com/office/drawing/2014/main" id="{017FD526-7003-42BF-9DBC-74784350B48E}"/>
                </a:ext>
              </a:extLst>
            </p:cNvPr>
            <p:cNvGrpSpPr/>
            <p:nvPr/>
          </p:nvGrpSpPr>
          <p:grpSpPr>
            <a:xfrm>
              <a:off x="1272976" y="2140795"/>
              <a:ext cx="1615697" cy="4062250"/>
              <a:chOff x="1272976" y="2208576"/>
              <a:chExt cx="1615697" cy="4062250"/>
            </a:xfrm>
          </p:grpSpPr>
          <p:sp>
            <p:nvSpPr>
              <p:cNvPr id="16" name="矩形 15">
                <a:extLst>
                  <a:ext uri="{FF2B5EF4-FFF2-40B4-BE49-F238E27FC236}">
                    <a16:creationId xmlns:a16="http://schemas.microsoft.com/office/drawing/2014/main" id="{B475EFD0-C6A2-4E39-A5E6-EB76461F07E4}"/>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物</a:t>
                </a:r>
                <a:endParaRPr lang="en-US" altLang="zh-CN" sz="1600" b="1" dirty="0"/>
              </a:p>
              <a:p>
                <a:r>
                  <a:rPr lang="zh-CN" altLang="en-US" sz="1600" b="1" dirty="0"/>
                  <a:t>理</a:t>
                </a:r>
                <a:endParaRPr lang="en-US" altLang="zh-CN" sz="1600" b="1" dirty="0"/>
              </a:p>
              <a:p>
                <a:r>
                  <a:rPr lang="zh-CN" altLang="en-US" sz="1600" b="1" dirty="0"/>
                  <a:t>层</a:t>
                </a:r>
              </a:p>
            </p:txBody>
          </p:sp>
          <p:sp>
            <p:nvSpPr>
              <p:cNvPr id="21" name="矩形 20">
                <a:extLst>
                  <a:ext uri="{FF2B5EF4-FFF2-40B4-BE49-F238E27FC236}">
                    <a16:creationId xmlns:a16="http://schemas.microsoft.com/office/drawing/2014/main" id="{12D1F6EF-D6FB-4D4E-AB50-CF503E172BF0}"/>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链</a:t>
                </a:r>
                <a:endParaRPr lang="en-US" altLang="zh-CN" sz="1600" b="1" dirty="0"/>
              </a:p>
              <a:p>
                <a:r>
                  <a:rPr lang="zh-CN" altLang="en-US" sz="1600" b="1" dirty="0"/>
                  <a:t>路</a:t>
                </a:r>
                <a:endParaRPr lang="en-US" altLang="zh-CN" sz="1600" b="1" dirty="0"/>
              </a:p>
              <a:p>
                <a:r>
                  <a:rPr lang="zh-CN" altLang="en-US" sz="1600" b="1" dirty="0"/>
                  <a:t>层</a:t>
                </a:r>
              </a:p>
            </p:txBody>
          </p:sp>
          <p:sp>
            <p:nvSpPr>
              <p:cNvPr id="22" name="矩形 21">
                <a:extLst>
                  <a:ext uri="{FF2B5EF4-FFF2-40B4-BE49-F238E27FC236}">
                    <a16:creationId xmlns:a16="http://schemas.microsoft.com/office/drawing/2014/main" id="{00F1A246-E262-42B2-B2D4-7F26636D6722}"/>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网</a:t>
                </a:r>
                <a:endParaRPr lang="en-US" altLang="zh-CN" sz="1600" b="1" dirty="0"/>
              </a:p>
              <a:p>
                <a:r>
                  <a:rPr lang="zh-CN" altLang="en-US" sz="1600" b="1" dirty="0"/>
                  <a:t>络</a:t>
                </a:r>
                <a:endParaRPr lang="en-US" altLang="zh-CN" sz="1600" b="1" dirty="0"/>
              </a:p>
              <a:p>
                <a:r>
                  <a:rPr lang="zh-CN" altLang="en-US" sz="1600" b="1" dirty="0"/>
                  <a:t>层</a:t>
                </a:r>
              </a:p>
            </p:txBody>
          </p:sp>
          <p:sp>
            <p:nvSpPr>
              <p:cNvPr id="23" name="矩形 22">
                <a:extLst>
                  <a:ext uri="{FF2B5EF4-FFF2-40B4-BE49-F238E27FC236}">
                    <a16:creationId xmlns:a16="http://schemas.microsoft.com/office/drawing/2014/main" id="{D0411867-9818-44AD-8E20-1B6EF8C325AB}"/>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运</a:t>
                </a:r>
                <a:endParaRPr lang="en-US" altLang="zh-CN" sz="1600" b="1" dirty="0"/>
              </a:p>
              <a:p>
                <a:r>
                  <a:rPr lang="zh-CN" altLang="en-US" sz="1600" b="1" dirty="0"/>
                  <a:t>输</a:t>
                </a:r>
                <a:endParaRPr lang="en-US" altLang="zh-CN" sz="1600" b="1" dirty="0"/>
              </a:p>
              <a:p>
                <a:r>
                  <a:rPr lang="zh-CN" altLang="en-US" sz="1600" b="1" dirty="0"/>
                  <a:t>层</a:t>
                </a:r>
              </a:p>
            </p:txBody>
          </p:sp>
          <p:sp>
            <p:nvSpPr>
              <p:cNvPr id="27" name="矩形 26">
                <a:extLst>
                  <a:ext uri="{FF2B5EF4-FFF2-40B4-BE49-F238E27FC236}">
                    <a16:creationId xmlns:a16="http://schemas.microsoft.com/office/drawing/2014/main" id="{B27547E4-18A2-4A10-98FD-9D40D53728C5}"/>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应</a:t>
                </a:r>
                <a:endParaRPr lang="en-US" altLang="zh-CN" sz="1600" b="1" dirty="0"/>
              </a:p>
              <a:p>
                <a:r>
                  <a:rPr lang="zh-CN" altLang="en-US" sz="1600" b="1" dirty="0"/>
                  <a:t>用</a:t>
                </a:r>
                <a:endParaRPr lang="en-US" altLang="zh-CN" sz="1600" b="1" dirty="0"/>
              </a:p>
              <a:p>
                <a:r>
                  <a:rPr lang="zh-CN" altLang="en-US" sz="1600" b="1" dirty="0"/>
                  <a:t>层</a:t>
                </a:r>
              </a:p>
            </p:txBody>
          </p:sp>
        </p:grpSp>
        <p:grpSp>
          <p:nvGrpSpPr>
            <p:cNvPr id="28" name="组合 27">
              <a:extLst>
                <a:ext uri="{FF2B5EF4-FFF2-40B4-BE49-F238E27FC236}">
                  <a16:creationId xmlns:a16="http://schemas.microsoft.com/office/drawing/2014/main" id="{F731CA2F-E01C-4783-9D40-24534578BFE1}"/>
                </a:ext>
              </a:extLst>
            </p:cNvPr>
            <p:cNvGrpSpPr/>
            <p:nvPr/>
          </p:nvGrpSpPr>
          <p:grpSpPr>
            <a:xfrm>
              <a:off x="9303327" y="2140795"/>
              <a:ext cx="1615697" cy="4062250"/>
              <a:chOff x="1272976" y="2208576"/>
              <a:chExt cx="1615697" cy="4062250"/>
            </a:xfrm>
          </p:grpSpPr>
          <p:sp>
            <p:nvSpPr>
              <p:cNvPr id="29" name="矩形 28">
                <a:extLst>
                  <a:ext uri="{FF2B5EF4-FFF2-40B4-BE49-F238E27FC236}">
                    <a16:creationId xmlns:a16="http://schemas.microsoft.com/office/drawing/2014/main" id="{8532FF05-C538-426C-8D1B-FA4EC45782F7}"/>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物</a:t>
                </a:r>
                <a:endParaRPr lang="en-US" altLang="zh-CN" sz="1600" b="1" dirty="0"/>
              </a:p>
              <a:p>
                <a:pPr algn="r"/>
                <a:r>
                  <a:rPr lang="zh-CN" altLang="en-US" sz="1600" b="1" dirty="0"/>
                  <a:t>理</a:t>
                </a:r>
                <a:endParaRPr lang="en-US" altLang="zh-CN" sz="1600" b="1" dirty="0"/>
              </a:p>
              <a:p>
                <a:pPr algn="r"/>
                <a:r>
                  <a:rPr lang="zh-CN" altLang="en-US" sz="1600" b="1" dirty="0"/>
                  <a:t>层</a:t>
                </a:r>
              </a:p>
            </p:txBody>
          </p:sp>
          <p:sp>
            <p:nvSpPr>
              <p:cNvPr id="30" name="矩形 29">
                <a:extLst>
                  <a:ext uri="{FF2B5EF4-FFF2-40B4-BE49-F238E27FC236}">
                    <a16:creationId xmlns:a16="http://schemas.microsoft.com/office/drawing/2014/main" id="{B2F7EEE7-1ED7-492E-9484-FBB615B5D4A1}"/>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链</a:t>
                </a:r>
                <a:endParaRPr lang="en-US" altLang="zh-CN" sz="1600" b="1" dirty="0"/>
              </a:p>
              <a:p>
                <a:pPr algn="r"/>
                <a:r>
                  <a:rPr lang="zh-CN" altLang="en-US" sz="1600" b="1" dirty="0"/>
                  <a:t>路</a:t>
                </a:r>
                <a:endParaRPr lang="en-US" altLang="zh-CN" sz="1600" b="1" dirty="0"/>
              </a:p>
              <a:p>
                <a:pPr algn="r"/>
                <a:r>
                  <a:rPr lang="zh-CN" altLang="en-US" sz="1600" b="1" dirty="0"/>
                  <a:t>层</a:t>
                </a:r>
              </a:p>
            </p:txBody>
          </p:sp>
          <p:sp>
            <p:nvSpPr>
              <p:cNvPr id="31" name="矩形 30">
                <a:extLst>
                  <a:ext uri="{FF2B5EF4-FFF2-40B4-BE49-F238E27FC236}">
                    <a16:creationId xmlns:a16="http://schemas.microsoft.com/office/drawing/2014/main" id="{C95C399A-227F-4CBC-9F46-BC4696BC0C35}"/>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网</a:t>
                </a:r>
                <a:endParaRPr lang="en-US" altLang="zh-CN" sz="1600" b="1" dirty="0"/>
              </a:p>
              <a:p>
                <a:pPr algn="r"/>
                <a:r>
                  <a:rPr lang="zh-CN" altLang="en-US" sz="1600" b="1" dirty="0"/>
                  <a:t>络</a:t>
                </a:r>
                <a:endParaRPr lang="en-US" altLang="zh-CN" sz="1600" b="1" dirty="0"/>
              </a:p>
              <a:p>
                <a:pPr algn="r"/>
                <a:r>
                  <a:rPr lang="zh-CN" altLang="en-US" sz="1600" b="1" dirty="0"/>
                  <a:t>层</a:t>
                </a:r>
              </a:p>
            </p:txBody>
          </p:sp>
          <p:sp>
            <p:nvSpPr>
              <p:cNvPr id="32" name="矩形 31">
                <a:extLst>
                  <a:ext uri="{FF2B5EF4-FFF2-40B4-BE49-F238E27FC236}">
                    <a16:creationId xmlns:a16="http://schemas.microsoft.com/office/drawing/2014/main" id="{530BBD26-2078-403D-9C1D-5ADA1C308328}"/>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运</a:t>
                </a:r>
                <a:endParaRPr lang="en-US" altLang="zh-CN" sz="1600" b="1" dirty="0"/>
              </a:p>
              <a:p>
                <a:pPr algn="r"/>
                <a:r>
                  <a:rPr lang="zh-CN" altLang="en-US" sz="1600" b="1" dirty="0"/>
                  <a:t>输</a:t>
                </a:r>
                <a:endParaRPr lang="en-US" altLang="zh-CN" sz="1600" b="1" dirty="0"/>
              </a:p>
              <a:p>
                <a:pPr algn="r"/>
                <a:r>
                  <a:rPr lang="zh-CN" altLang="en-US" sz="1600" b="1" dirty="0"/>
                  <a:t>层</a:t>
                </a:r>
              </a:p>
            </p:txBody>
          </p:sp>
          <p:sp>
            <p:nvSpPr>
              <p:cNvPr id="33" name="矩形 32">
                <a:extLst>
                  <a:ext uri="{FF2B5EF4-FFF2-40B4-BE49-F238E27FC236}">
                    <a16:creationId xmlns:a16="http://schemas.microsoft.com/office/drawing/2014/main" id="{FC345A29-A536-4D85-B757-FA3E7D76D9F0}"/>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应</a:t>
                </a:r>
                <a:endParaRPr lang="en-US" altLang="zh-CN" sz="1600" b="1" dirty="0"/>
              </a:p>
              <a:p>
                <a:pPr algn="r"/>
                <a:r>
                  <a:rPr lang="zh-CN" altLang="en-US" sz="1600" b="1" dirty="0"/>
                  <a:t>用</a:t>
                </a:r>
                <a:endParaRPr lang="en-US" altLang="zh-CN" sz="1600" b="1" dirty="0"/>
              </a:p>
              <a:p>
                <a:pPr algn="r"/>
                <a:r>
                  <a:rPr lang="zh-CN" altLang="en-US" sz="1600" b="1" dirty="0"/>
                  <a:t>层</a:t>
                </a:r>
              </a:p>
            </p:txBody>
          </p:sp>
        </p:grpSp>
      </p:grpSp>
      <p:sp>
        <p:nvSpPr>
          <p:cNvPr id="8" name="矩形 7">
            <a:extLst>
              <a:ext uri="{FF2B5EF4-FFF2-40B4-BE49-F238E27FC236}">
                <a16:creationId xmlns:a16="http://schemas.microsoft.com/office/drawing/2014/main" id="{89F5E2CE-E8F9-4F91-B7BA-DA244AD9D48C}"/>
              </a:ext>
            </a:extLst>
          </p:cNvPr>
          <p:cNvSpPr/>
          <p:nvPr/>
        </p:nvSpPr>
        <p:spPr>
          <a:xfrm>
            <a:off x="2561358"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A</a:t>
            </a:r>
            <a:endParaRPr lang="zh-CN" altLang="en-US" b="1" dirty="0">
              <a:solidFill>
                <a:schemeClr val="tx1"/>
              </a:solidFill>
            </a:endParaRPr>
          </a:p>
        </p:txBody>
      </p:sp>
      <p:sp>
        <p:nvSpPr>
          <p:cNvPr id="34" name="矩形 33">
            <a:extLst>
              <a:ext uri="{FF2B5EF4-FFF2-40B4-BE49-F238E27FC236}">
                <a16:creationId xmlns:a16="http://schemas.microsoft.com/office/drawing/2014/main" id="{D1054F15-C8EA-4EE0-B7E5-CE13AAB1CB62}"/>
              </a:ext>
            </a:extLst>
          </p:cNvPr>
          <p:cNvSpPr/>
          <p:nvPr/>
        </p:nvSpPr>
        <p:spPr>
          <a:xfrm>
            <a:off x="2561357"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B</a:t>
            </a:r>
            <a:endParaRPr lang="zh-CN" altLang="en-US" b="1" dirty="0">
              <a:solidFill>
                <a:schemeClr val="tx1"/>
              </a:solidFill>
            </a:endParaRPr>
          </a:p>
        </p:txBody>
      </p:sp>
      <p:sp>
        <p:nvSpPr>
          <p:cNvPr id="35" name="矩形 34">
            <a:extLst>
              <a:ext uri="{FF2B5EF4-FFF2-40B4-BE49-F238E27FC236}">
                <a16:creationId xmlns:a16="http://schemas.microsoft.com/office/drawing/2014/main" id="{521F786E-000C-449E-B91E-8B11E37AD027}"/>
              </a:ext>
            </a:extLst>
          </p:cNvPr>
          <p:cNvSpPr/>
          <p:nvPr/>
        </p:nvSpPr>
        <p:spPr>
          <a:xfrm>
            <a:off x="2561357"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a:t>
            </a:r>
            <a:endParaRPr lang="zh-CN" altLang="en-US" b="1" dirty="0">
              <a:solidFill>
                <a:schemeClr val="tx1"/>
              </a:solidFill>
            </a:endParaRPr>
          </a:p>
        </p:txBody>
      </p:sp>
      <p:sp>
        <p:nvSpPr>
          <p:cNvPr id="36" name="矩形 35">
            <a:extLst>
              <a:ext uri="{FF2B5EF4-FFF2-40B4-BE49-F238E27FC236}">
                <a16:creationId xmlns:a16="http://schemas.microsoft.com/office/drawing/2014/main" id="{6B39520A-AED0-4477-9B8A-0BC045529FF1}"/>
              </a:ext>
            </a:extLst>
          </p:cNvPr>
          <p:cNvSpPr/>
          <p:nvPr/>
        </p:nvSpPr>
        <p:spPr>
          <a:xfrm>
            <a:off x="2561356"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D</a:t>
            </a:r>
            <a:endParaRPr lang="zh-CN" altLang="en-US" b="1" dirty="0">
              <a:solidFill>
                <a:schemeClr val="tx1"/>
              </a:solidFill>
            </a:endParaRPr>
          </a:p>
        </p:txBody>
      </p:sp>
      <p:sp>
        <p:nvSpPr>
          <p:cNvPr id="37" name="矩形 36">
            <a:extLst>
              <a:ext uri="{FF2B5EF4-FFF2-40B4-BE49-F238E27FC236}">
                <a16:creationId xmlns:a16="http://schemas.microsoft.com/office/drawing/2014/main" id="{F8B9EDDA-1B45-4A27-B713-F6CFD44BC8E6}"/>
              </a:ext>
            </a:extLst>
          </p:cNvPr>
          <p:cNvSpPr/>
          <p:nvPr/>
        </p:nvSpPr>
        <p:spPr>
          <a:xfrm>
            <a:off x="2552129"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E</a:t>
            </a:r>
            <a:endParaRPr lang="zh-CN" altLang="en-US" b="1" dirty="0">
              <a:solidFill>
                <a:schemeClr val="tx1"/>
              </a:solidFill>
            </a:endParaRPr>
          </a:p>
        </p:txBody>
      </p:sp>
      <p:sp>
        <p:nvSpPr>
          <p:cNvPr id="38" name="矩形 37">
            <a:extLst>
              <a:ext uri="{FF2B5EF4-FFF2-40B4-BE49-F238E27FC236}">
                <a16:creationId xmlns:a16="http://schemas.microsoft.com/office/drawing/2014/main" id="{30D647F3-610B-475B-AF5F-4BB005B5C5EF}"/>
              </a:ext>
            </a:extLst>
          </p:cNvPr>
          <p:cNvSpPr/>
          <p:nvPr/>
        </p:nvSpPr>
        <p:spPr>
          <a:xfrm>
            <a:off x="9338534"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F</a:t>
            </a:r>
            <a:endParaRPr lang="zh-CN" altLang="en-US" b="1" dirty="0">
              <a:solidFill>
                <a:schemeClr val="tx1"/>
              </a:solidFill>
            </a:endParaRPr>
          </a:p>
        </p:txBody>
      </p:sp>
      <p:sp>
        <p:nvSpPr>
          <p:cNvPr id="39" name="矩形 38">
            <a:extLst>
              <a:ext uri="{FF2B5EF4-FFF2-40B4-BE49-F238E27FC236}">
                <a16:creationId xmlns:a16="http://schemas.microsoft.com/office/drawing/2014/main" id="{AA5CB563-0162-4185-AE73-04B3B55D20E8}"/>
              </a:ext>
            </a:extLst>
          </p:cNvPr>
          <p:cNvSpPr/>
          <p:nvPr/>
        </p:nvSpPr>
        <p:spPr>
          <a:xfrm>
            <a:off x="9338533"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G</a:t>
            </a:r>
            <a:endParaRPr lang="zh-CN" altLang="en-US" b="1" dirty="0">
              <a:solidFill>
                <a:schemeClr val="tx1"/>
              </a:solidFill>
            </a:endParaRPr>
          </a:p>
        </p:txBody>
      </p:sp>
      <p:sp>
        <p:nvSpPr>
          <p:cNvPr id="40" name="矩形 39">
            <a:extLst>
              <a:ext uri="{FF2B5EF4-FFF2-40B4-BE49-F238E27FC236}">
                <a16:creationId xmlns:a16="http://schemas.microsoft.com/office/drawing/2014/main" id="{030CB170-A571-4F1F-B298-D24F6EED45E3}"/>
              </a:ext>
            </a:extLst>
          </p:cNvPr>
          <p:cNvSpPr/>
          <p:nvPr/>
        </p:nvSpPr>
        <p:spPr>
          <a:xfrm>
            <a:off x="9338533"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H</a:t>
            </a:r>
            <a:endParaRPr lang="zh-CN" altLang="en-US" b="1" dirty="0">
              <a:solidFill>
                <a:schemeClr val="tx1"/>
              </a:solidFill>
            </a:endParaRPr>
          </a:p>
        </p:txBody>
      </p:sp>
      <p:sp>
        <p:nvSpPr>
          <p:cNvPr id="41" name="矩形 40">
            <a:extLst>
              <a:ext uri="{FF2B5EF4-FFF2-40B4-BE49-F238E27FC236}">
                <a16:creationId xmlns:a16="http://schemas.microsoft.com/office/drawing/2014/main" id="{9E3B497F-CA68-4DBB-9483-34210A87B3A6}"/>
              </a:ext>
            </a:extLst>
          </p:cNvPr>
          <p:cNvSpPr/>
          <p:nvPr/>
        </p:nvSpPr>
        <p:spPr>
          <a:xfrm>
            <a:off x="9338532"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I</a:t>
            </a:r>
            <a:endParaRPr lang="zh-CN" altLang="en-US" b="1" dirty="0">
              <a:solidFill>
                <a:schemeClr val="tx1"/>
              </a:solidFill>
            </a:endParaRPr>
          </a:p>
        </p:txBody>
      </p:sp>
      <p:sp>
        <p:nvSpPr>
          <p:cNvPr id="42" name="矩形 41">
            <a:extLst>
              <a:ext uri="{FF2B5EF4-FFF2-40B4-BE49-F238E27FC236}">
                <a16:creationId xmlns:a16="http://schemas.microsoft.com/office/drawing/2014/main" id="{D60BCB8C-EA86-43D5-BD32-49213CE9DE31}"/>
              </a:ext>
            </a:extLst>
          </p:cNvPr>
          <p:cNvSpPr/>
          <p:nvPr/>
        </p:nvSpPr>
        <p:spPr>
          <a:xfrm>
            <a:off x="9329305"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J</a:t>
            </a:r>
            <a:endParaRPr lang="zh-CN" altLang="en-US" b="1" dirty="0">
              <a:solidFill>
                <a:schemeClr val="tx1"/>
              </a:solidFill>
            </a:endParaRPr>
          </a:p>
        </p:txBody>
      </p:sp>
      <p:grpSp>
        <p:nvGrpSpPr>
          <p:cNvPr id="48" name="组合 47">
            <a:extLst>
              <a:ext uri="{FF2B5EF4-FFF2-40B4-BE49-F238E27FC236}">
                <a16:creationId xmlns:a16="http://schemas.microsoft.com/office/drawing/2014/main" id="{96BB4872-761F-4DBA-A3F6-7740CB257ED5}"/>
              </a:ext>
            </a:extLst>
          </p:cNvPr>
          <p:cNvGrpSpPr/>
          <p:nvPr/>
        </p:nvGrpSpPr>
        <p:grpSpPr>
          <a:xfrm>
            <a:off x="2853466" y="5587270"/>
            <a:ext cx="6475839" cy="419100"/>
            <a:chOff x="2853466" y="5587270"/>
            <a:chExt cx="6475839" cy="419100"/>
          </a:xfrm>
        </p:grpSpPr>
        <p:cxnSp>
          <p:nvCxnSpPr>
            <p:cNvPr id="45" name="直接箭头连接符 44">
              <a:extLst>
                <a:ext uri="{FF2B5EF4-FFF2-40B4-BE49-F238E27FC236}">
                  <a16:creationId xmlns:a16="http://schemas.microsoft.com/office/drawing/2014/main" id="{973F2F7B-8725-44EF-BEC2-0E9ADD8EE117}"/>
                </a:ext>
              </a:extLst>
            </p:cNvPr>
            <p:cNvCxnSpPr>
              <a:cxnSpLocks/>
              <a:stCxn id="37" idx="3"/>
              <a:endCxn id="42" idx="1"/>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íşlïḍè">
              <a:extLst>
                <a:ext uri="{FF2B5EF4-FFF2-40B4-BE49-F238E27FC236}">
                  <a16:creationId xmlns:a16="http://schemas.microsoft.com/office/drawing/2014/main" id="{5C405943-F01C-4735-8DA0-DBADBA58FCA4}"/>
                </a:ext>
              </a:extLst>
            </p:cNvPr>
            <p:cNvSpPr txBox="1"/>
            <p:nvPr/>
          </p:nvSpPr>
          <p:spPr>
            <a:xfrm>
              <a:off x="5551455" y="5587270"/>
              <a:ext cx="1109872" cy="419100"/>
            </a:xfrm>
            <a:prstGeom prst="rect">
              <a:avLst/>
            </a:prstGeom>
            <a:solidFill>
              <a:schemeClr val="bg1"/>
            </a:solidFill>
          </p:spPr>
          <p:txBody>
            <a:bodyPr wrap="square" lIns="91440" tIns="45720" rIns="91440" bIns="45720" anchor="ctr">
              <a:noAutofit/>
            </a:bodyPr>
            <a:lstStyle/>
            <a:p>
              <a:pPr algn="ctr"/>
              <a:r>
                <a:rPr lang="zh-CN" altLang="en-US" b="1" dirty="0"/>
                <a:t>对等实体</a:t>
              </a:r>
              <a:endParaRPr lang="en-US" altLang="zh-CN" b="1" dirty="0"/>
            </a:p>
          </p:txBody>
        </p:sp>
      </p:grpSp>
      <p:grpSp>
        <p:nvGrpSpPr>
          <p:cNvPr id="49" name="组合 48">
            <a:extLst>
              <a:ext uri="{FF2B5EF4-FFF2-40B4-BE49-F238E27FC236}">
                <a16:creationId xmlns:a16="http://schemas.microsoft.com/office/drawing/2014/main" id="{16E7C1CA-CF95-4D23-88B9-90F3123148D1}"/>
              </a:ext>
            </a:extLst>
          </p:cNvPr>
          <p:cNvGrpSpPr/>
          <p:nvPr/>
        </p:nvGrpSpPr>
        <p:grpSpPr>
          <a:xfrm>
            <a:off x="2853466" y="4775812"/>
            <a:ext cx="6475839" cy="419100"/>
            <a:chOff x="2853466" y="5587270"/>
            <a:chExt cx="6475839" cy="419100"/>
          </a:xfrm>
        </p:grpSpPr>
        <p:cxnSp>
          <p:nvCxnSpPr>
            <p:cNvPr id="50" name="直接箭头连接符 49">
              <a:extLst>
                <a:ext uri="{FF2B5EF4-FFF2-40B4-BE49-F238E27FC236}">
                  <a16:creationId xmlns:a16="http://schemas.microsoft.com/office/drawing/2014/main" id="{1B9A5614-2557-4179-9D6A-7A16BE2E1F98}"/>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íşlïḍè">
              <a:extLst>
                <a:ext uri="{FF2B5EF4-FFF2-40B4-BE49-F238E27FC236}">
                  <a16:creationId xmlns:a16="http://schemas.microsoft.com/office/drawing/2014/main" id="{29B905F5-4984-4406-8620-8FF103ABCADC}"/>
                </a:ext>
              </a:extLst>
            </p:cNvPr>
            <p:cNvSpPr txBox="1"/>
            <p:nvPr/>
          </p:nvSpPr>
          <p:spPr>
            <a:xfrm>
              <a:off x="5551455" y="5587270"/>
              <a:ext cx="1109872" cy="419100"/>
            </a:xfrm>
            <a:prstGeom prst="rect">
              <a:avLst/>
            </a:prstGeom>
            <a:solidFill>
              <a:schemeClr val="bg1"/>
            </a:solidFill>
          </p:spPr>
          <p:txBody>
            <a:bodyPr wrap="square" lIns="91440" tIns="45720" rIns="91440" bIns="45720" anchor="ctr">
              <a:noAutofit/>
            </a:bodyPr>
            <a:lstStyle/>
            <a:p>
              <a:pPr algn="ctr"/>
              <a:r>
                <a:rPr lang="zh-CN" altLang="en-US" b="1" dirty="0"/>
                <a:t>对等实体</a:t>
              </a:r>
              <a:endParaRPr lang="en-US" altLang="zh-CN" b="1" dirty="0"/>
            </a:p>
          </p:txBody>
        </p:sp>
      </p:grpSp>
      <p:grpSp>
        <p:nvGrpSpPr>
          <p:cNvPr id="52" name="组合 51">
            <a:extLst>
              <a:ext uri="{FF2B5EF4-FFF2-40B4-BE49-F238E27FC236}">
                <a16:creationId xmlns:a16="http://schemas.microsoft.com/office/drawing/2014/main" id="{ED898E72-812E-4807-B64A-42522FB3A9AE}"/>
              </a:ext>
            </a:extLst>
          </p:cNvPr>
          <p:cNvGrpSpPr/>
          <p:nvPr/>
        </p:nvGrpSpPr>
        <p:grpSpPr>
          <a:xfrm>
            <a:off x="2853466" y="3964353"/>
            <a:ext cx="6475839" cy="419100"/>
            <a:chOff x="2853466" y="5587270"/>
            <a:chExt cx="6475839" cy="419100"/>
          </a:xfrm>
        </p:grpSpPr>
        <p:cxnSp>
          <p:nvCxnSpPr>
            <p:cNvPr id="53" name="直接箭头连接符 52">
              <a:extLst>
                <a:ext uri="{FF2B5EF4-FFF2-40B4-BE49-F238E27FC236}">
                  <a16:creationId xmlns:a16="http://schemas.microsoft.com/office/drawing/2014/main" id="{9A43BA94-CF41-44BC-9C5F-505036CDB78C}"/>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4" name="íşlïḍè">
              <a:extLst>
                <a:ext uri="{FF2B5EF4-FFF2-40B4-BE49-F238E27FC236}">
                  <a16:creationId xmlns:a16="http://schemas.microsoft.com/office/drawing/2014/main" id="{9DAAF3EE-004D-4091-8B14-8FFE137A03C4}"/>
                </a:ext>
              </a:extLst>
            </p:cNvPr>
            <p:cNvSpPr txBox="1"/>
            <p:nvPr/>
          </p:nvSpPr>
          <p:spPr>
            <a:xfrm>
              <a:off x="5551455" y="5587270"/>
              <a:ext cx="1109872" cy="419100"/>
            </a:xfrm>
            <a:prstGeom prst="rect">
              <a:avLst/>
            </a:prstGeom>
            <a:solidFill>
              <a:schemeClr val="bg1"/>
            </a:solidFill>
          </p:spPr>
          <p:txBody>
            <a:bodyPr wrap="square" lIns="91440" tIns="45720" rIns="91440" bIns="45720" anchor="ctr">
              <a:noAutofit/>
            </a:bodyPr>
            <a:lstStyle/>
            <a:p>
              <a:pPr algn="ctr"/>
              <a:r>
                <a:rPr lang="zh-CN" altLang="en-US" b="1" dirty="0"/>
                <a:t>对等实体</a:t>
              </a:r>
              <a:endParaRPr lang="en-US" altLang="zh-CN" b="1" dirty="0"/>
            </a:p>
          </p:txBody>
        </p:sp>
      </p:grpSp>
      <p:grpSp>
        <p:nvGrpSpPr>
          <p:cNvPr id="55" name="组合 54">
            <a:extLst>
              <a:ext uri="{FF2B5EF4-FFF2-40B4-BE49-F238E27FC236}">
                <a16:creationId xmlns:a16="http://schemas.microsoft.com/office/drawing/2014/main" id="{64206A3C-3C2F-4F4B-B42F-CDDF4F6382B2}"/>
              </a:ext>
            </a:extLst>
          </p:cNvPr>
          <p:cNvGrpSpPr/>
          <p:nvPr/>
        </p:nvGrpSpPr>
        <p:grpSpPr>
          <a:xfrm>
            <a:off x="2853466" y="3152894"/>
            <a:ext cx="6475839" cy="419100"/>
            <a:chOff x="2853466" y="5587270"/>
            <a:chExt cx="6475839" cy="419100"/>
          </a:xfrm>
        </p:grpSpPr>
        <p:cxnSp>
          <p:nvCxnSpPr>
            <p:cNvPr id="56" name="直接箭头连接符 55">
              <a:extLst>
                <a:ext uri="{FF2B5EF4-FFF2-40B4-BE49-F238E27FC236}">
                  <a16:creationId xmlns:a16="http://schemas.microsoft.com/office/drawing/2014/main" id="{734948B4-CF74-4CBC-B78C-20175327168C}"/>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7" name="íşlïḍè">
              <a:extLst>
                <a:ext uri="{FF2B5EF4-FFF2-40B4-BE49-F238E27FC236}">
                  <a16:creationId xmlns:a16="http://schemas.microsoft.com/office/drawing/2014/main" id="{A23262AD-7294-47FC-911E-C899A95E158F}"/>
                </a:ext>
              </a:extLst>
            </p:cNvPr>
            <p:cNvSpPr txBox="1"/>
            <p:nvPr/>
          </p:nvSpPr>
          <p:spPr>
            <a:xfrm>
              <a:off x="5551455" y="5587270"/>
              <a:ext cx="1109872" cy="419100"/>
            </a:xfrm>
            <a:prstGeom prst="rect">
              <a:avLst/>
            </a:prstGeom>
            <a:solidFill>
              <a:schemeClr val="bg1"/>
            </a:solidFill>
          </p:spPr>
          <p:txBody>
            <a:bodyPr wrap="square" lIns="91440" tIns="45720" rIns="91440" bIns="45720" anchor="ctr">
              <a:noAutofit/>
            </a:bodyPr>
            <a:lstStyle/>
            <a:p>
              <a:pPr algn="ctr"/>
              <a:r>
                <a:rPr lang="zh-CN" altLang="en-US" b="1" dirty="0"/>
                <a:t>对等实体</a:t>
              </a:r>
              <a:endParaRPr lang="en-US" altLang="zh-CN" b="1" dirty="0"/>
            </a:p>
          </p:txBody>
        </p:sp>
      </p:grpSp>
      <p:grpSp>
        <p:nvGrpSpPr>
          <p:cNvPr id="58" name="组合 57">
            <a:extLst>
              <a:ext uri="{FF2B5EF4-FFF2-40B4-BE49-F238E27FC236}">
                <a16:creationId xmlns:a16="http://schemas.microsoft.com/office/drawing/2014/main" id="{C9694B14-E2EC-42EF-A496-DAE540C2E3DE}"/>
              </a:ext>
            </a:extLst>
          </p:cNvPr>
          <p:cNvGrpSpPr/>
          <p:nvPr/>
        </p:nvGrpSpPr>
        <p:grpSpPr>
          <a:xfrm>
            <a:off x="2853466" y="2341436"/>
            <a:ext cx="6475839" cy="419100"/>
            <a:chOff x="2853466" y="5587270"/>
            <a:chExt cx="6475839" cy="419100"/>
          </a:xfrm>
        </p:grpSpPr>
        <p:cxnSp>
          <p:nvCxnSpPr>
            <p:cNvPr id="59" name="直接箭头连接符 58">
              <a:extLst>
                <a:ext uri="{FF2B5EF4-FFF2-40B4-BE49-F238E27FC236}">
                  <a16:creationId xmlns:a16="http://schemas.microsoft.com/office/drawing/2014/main" id="{96D95F31-46EC-4FB7-AE02-35F20709B79E}"/>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0" name="íşlïḍè">
              <a:extLst>
                <a:ext uri="{FF2B5EF4-FFF2-40B4-BE49-F238E27FC236}">
                  <a16:creationId xmlns:a16="http://schemas.microsoft.com/office/drawing/2014/main" id="{4AAFC26C-33F2-490A-8C1C-3A784183C2EA}"/>
                </a:ext>
              </a:extLst>
            </p:cNvPr>
            <p:cNvSpPr txBox="1"/>
            <p:nvPr/>
          </p:nvSpPr>
          <p:spPr>
            <a:xfrm>
              <a:off x="5551455" y="5587270"/>
              <a:ext cx="1109872" cy="419100"/>
            </a:xfrm>
            <a:prstGeom prst="rect">
              <a:avLst/>
            </a:prstGeom>
            <a:solidFill>
              <a:schemeClr val="bg1"/>
            </a:solidFill>
          </p:spPr>
          <p:txBody>
            <a:bodyPr wrap="square" lIns="91440" tIns="45720" rIns="91440" bIns="45720" anchor="ctr">
              <a:noAutofit/>
            </a:bodyPr>
            <a:lstStyle/>
            <a:p>
              <a:pPr algn="ctr"/>
              <a:r>
                <a:rPr lang="zh-CN" altLang="en-US" b="1" dirty="0"/>
                <a:t>对等实体</a:t>
              </a:r>
              <a:endParaRPr lang="en-US" altLang="zh-CN" b="1" dirty="0"/>
            </a:p>
          </p:txBody>
        </p:sp>
      </p:grpSp>
    </p:spTree>
    <p:custDataLst>
      <p:tags r:id="rId1"/>
    </p:custDataLst>
    <p:extLst>
      <p:ext uri="{BB962C8B-B14F-4D97-AF65-F5344CB8AC3E}">
        <p14:creationId xmlns:p14="http://schemas.microsoft.com/office/powerpoint/2010/main" val="2887167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p:tgtEl>
                                          <p:spTgt spid="24"/>
                                        </p:tgtEl>
                                        <p:attrNameLst>
                                          <p:attrName>ppt_x</p:attrName>
                                        </p:attrNameLst>
                                      </p:cBhvr>
                                      <p:tavLst>
                                        <p:tav tm="0">
                                          <p:val>
                                            <p:strVal val="#ppt_x+#ppt_w*1.125000"/>
                                          </p:val>
                                        </p:tav>
                                        <p:tav tm="100000">
                                          <p:val>
                                            <p:strVal val="#ppt_x"/>
                                          </p:val>
                                        </p:tav>
                                      </p:tavLst>
                                    </p:anim>
                                    <p:animEffect transition="in" filter="wipe(left)">
                                      <p:cBhvr>
                                        <p:cTn id="8" dur="500"/>
                                        <p:tgtEl>
                                          <p:spTgt spid="24"/>
                                        </p:tgtEl>
                                      </p:cBhvr>
                                    </p:animEffect>
                                  </p:childTnLst>
                                </p:cTn>
                              </p:par>
                              <p:par>
                                <p:cTn id="9" presetID="12" presetClass="entr" presetSubtype="8" fill="hold" nodeType="withEffect">
                                  <p:stCondLst>
                                    <p:cond delay="0"/>
                                  </p:stCondLst>
                                  <p:childTnLst>
                                    <p:set>
                                      <p:cBhvr>
                                        <p:cTn id="10" dur="1" fill="hold">
                                          <p:stCondLst>
                                            <p:cond delay="0"/>
                                          </p:stCondLst>
                                        </p:cTn>
                                        <p:tgtEl>
                                          <p:spTgt spid="71"/>
                                        </p:tgtEl>
                                        <p:attrNameLst>
                                          <p:attrName>style.visibility</p:attrName>
                                        </p:attrNameLst>
                                      </p:cBhvr>
                                      <p:to>
                                        <p:strVal val="visible"/>
                                      </p:to>
                                    </p:set>
                                    <p:anim calcmode="lin" valueType="num">
                                      <p:cBhvr additive="base">
                                        <p:cTn id="11" dur="500"/>
                                        <p:tgtEl>
                                          <p:spTgt spid="71"/>
                                        </p:tgtEl>
                                        <p:attrNameLst>
                                          <p:attrName>ppt_x</p:attrName>
                                        </p:attrNameLst>
                                      </p:cBhvr>
                                      <p:tavLst>
                                        <p:tav tm="0">
                                          <p:val>
                                            <p:strVal val="#ppt_x-#ppt_w*1.125000"/>
                                          </p:val>
                                        </p:tav>
                                        <p:tav tm="100000">
                                          <p:val>
                                            <p:strVal val="#ppt_x"/>
                                          </p:val>
                                        </p:tav>
                                      </p:tavLst>
                                    </p:anim>
                                    <p:animEffect transition="in" filter="wipe(right)">
                                      <p:cBhvr>
                                        <p:cTn id="12" dur="500"/>
                                        <p:tgtEl>
                                          <p:spTgt spid="71"/>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2"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p:tgtEl>
                                          <p:spTgt spid="26"/>
                                        </p:tgtEl>
                                        <p:attrNameLst>
                                          <p:attrName>ppt_x</p:attrName>
                                        </p:attrNameLst>
                                      </p:cBhvr>
                                      <p:tavLst>
                                        <p:tav tm="0">
                                          <p:val>
                                            <p:strVal val="#ppt_x+#ppt_w*1.125000"/>
                                          </p:val>
                                        </p:tav>
                                        <p:tav tm="100000">
                                          <p:val>
                                            <p:strVal val="#ppt_x"/>
                                          </p:val>
                                        </p:tav>
                                      </p:tavLst>
                                    </p:anim>
                                    <p:animEffect transition="in" filter="wipe(left)">
                                      <p:cBhvr>
                                        <p:cTn id="18" dur="500"/>
                                        <p:tgtEl>
                                          <p:spTgt spid="26"/>
                                        </p:tgtEl>
                                      </p:cBhvr>
                                    </p:animEffect>
                                  </p:childTnLst>
                                </p:cTn>
                              </p:par>
                              <p:par>
                                <p:cTn id="19" presetID="12" presetClass="entr" presetSubtype="8" fill="hold" nodeType="withEffect">
                                  <p:stCondLst>
                                    <p:cond delay="0"/>
                                  </p:stCondLst>
                                  <p:childTnLst>
                                    <p:set>
                                      <p:cBhvr>
                                        <p:cTn id="20" dur="1" fill="hold">
                                          <p:stCondLst>
                                            <p:cond delay="0"/>
                                          </p:stCondLst>
                                        </p:cTn>
                                        <p:tgtEl>
                                          <p:spTgt spid="68"/>
                                        </p:tgtEl>
                                        <p:attrNameLst>
                                          <p:attrName>style.visibility</p:attrName>
                                        </p:attrNameLst>
                                      </p:cBhvr>
                                      <p:to>
                                        <p:strVal val="visible"/>
                                      </p:to>
                                    </p:set>
                                    <p:anim calcmode="lin" valueType="num">
                                      <p:cBhvr additive="base">
                                        <p:cTn id="21" dur="500"/>
                                        <p:tgtEl>
                                          <p:spTgt spid="68"/>
                                        </p:tgtEl>
                                        <p:attrNameLst>
                                          <p:attrName>ppt_x</p:attrName>
                                        </p:attrNameLst>
                                      </p:cBhvr>
                                      <p:tavLst>
                                        <p:tav tm="0">
                                          <p:val>
                                            <p:strVal val="#ppt_x-#ppt_w*1.125000"/>
                                          </p:val>
                                        </p:tav>
                                        <p:tav tm="100000">
                                          <p:val>
                                            <p:strVal val="#ppt_x"/>
                                          </p:val>
                                        </p:tav>
                                      </p:tavLst>
                                    </p:anim>
                                    <p:animEffect transition="in" filter="wipe(right)">
                                      <p:cBhvr>
                                        <p:cTn id="22"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a:extLst>
              <a:ext uri="{FF2B5EF4-FFF2-40B4-BE49-F238E27FC236}">
                <a16:creationId xmlns:a16="http://schemas.microsoft.com/office/drawing/2014/main" id="{43CB5D9D-206A-F45E-6FD7-47705357A1DC}"/>
              </a:ext>
            </a:extLst>
          </p:cNvPr>
          <p:cNvGrpSpPr/>
          <p:nvPr/>
        </p:nvGrpSpPr>
        <p:grpSpPr>
          <a:xfrm>
            <a:off x="2060273" y="983481"/>
            <a:ext cx="8097766" cy="4841673"/>
            <a:chOff x="2060273" y="983481"/>
            <a:chExt cx="8097766" cy="4841673"/>
          </a:xfrm>
        </p:grpSpPr>
        <p:grpSp>
          <p:nvGrpSpPr>
            <p:cNvPr id="22" name="组合 21">
              <a:extLst>
                <a:ext uri="{FF2B5EF4-FFF2-40B4-BE49-F238E27FC236}">
                  <a16:creationId xmlns:a16="http://schemas.microsoft.com/office/drawing/2014/main" id="{E97D90D3-4F28-17DE-24CF-F808D309961E}"/>
                </a:ext>
              </a:extLst>
            </p:cNvPr>
            <p:cNvGrpSpPr/>
            <p:nvPr/>
          </p:nvGrpSpPr>
          <p:grpSpPr>
            <a:xfrm>
              <a:off x="2060273" y="983481"/>
              <a:ext cx="8097766" cy="499963"/>
              <a:chOff x="1592243" y="802566"/>
              <a:chExt cx="8097766" cy="499963"/>
            </a:xfrm>
          </p:grpSpPr>
          <p:sp>
            <p:nvSpPr>
              <p:cNvPr id="3" name="矩形 2">
                <a:extLst>
                  <a:ext uri="{FF2B5EF4-FFF2-40B4-BE49-F238E27FC236}">
                    <a16:creationId xmlns:a16="http://schemas.microsoft.com/office/drawing/2014/main" id="{381BC43C-65D8-6884-30CF-35AEDC9722A5}"/>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1.1</a:t>
                </a:r>
                <a:endParaRPr lang="zh-CN" altLang="en-US" sz="2400" b="1" spc="300" dirty="0">
                  <a:latin typeface="Impact" panose="020B0806030902050204" pitchFamily="34" charset="0"/>
                </a:endParaRPr>
              </a:p>
            </p:txBody>
          </p:sp>
          <p:sp>
            <p:nvSpPr>
              <p:cNvPr id="5" name="矩形 4">
                <a:extLst>
                  <a:ext uri="{FF2B5EF4-FFF2-40B4-BE49-F238E27FC236}">
                    <a16:creationId xmlns:a16="http://schemas.microsoft.com/office/drawing/2014/main" id="{9876B500-C048-C84B-AF98-80CEF8D7167E}"/>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信息时代的计算机网络</a:t>
                </a:r>
                <a:endParaRPr lang="zh-CN" altLang="en-US" sz="2800" b="1" spc="300" dirty="0">
                  <a:solidFill>
                    <a:schemeClr val="tx1"/>
                  </a:solidFill>
                  <a:latin typeface="Impact" panose="020B0806030902050204" pitchFamily="34" charset="0"/>
                </a:endParaRPr>
              </a:p>
            </p:txBody>
          </p:sp>
        </p:grpSp>
        <p:grpSp>
          <p:nvGrpSpPr>
            <p:cNvPr id="23" name="组合 22">
              <a:extLst>
                <a:ext uri="{FF2B5EF4-FFF2-40B4-BE49-F238E27FC236}">
                  <a16:creationId xmlns:a16="http://schemas.microsoft.com/office/drawing/2014/main" id="{522EA375-425B-EBE5-994B-A326B166234B}"/>
                </a:ext>
              </a:extLst>
            </p:cNvPr>
            <p:cNvGrpSpPr/>
            <p:nvPr/>
          </p:nvGrpSpPr>
          <p:grpSpPr>
            <a:xfrm>
              <a:off x="2060273" y="1707099"/>
              <a:ext cx="8097766" cy="499963"/>
              <a:chOff x="1592243" y="802566"/>
              <a:chExt cx="8097766" cy="499963"/>
            </a:xfrm>
          </p:grpSpPr>
          <p:sp>
            <p:nvSpPr>
              <p:cNvPr id="24" name="矩形 23">
                <a:extLst>
                  <a:ext uri="{FF2B5EF4-FFF2-40B4-BE49-F238E27FC236}">
                    <a16:creationId xmlns:a16="http://schemas.microsoft.com/office/drawing/2014/main" id="{E160CE29-F603-2B78-1822-7D9DA3FA203B}"/>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1.2</a:t>
                </a:r>
                <a:endParaRPr lang="zh-CN" altLang="en-US" sz="2400" b="1" spc="300" dirty="0">
                  <a:latin typeface="Impact" panose="020B0806030902050204" pitchFamily="34" charset="0"/>
                </a:endParaRPr>
              </a:p>
            </p:txBody>
          </p:sp>
          <p:sp>
            <p:nvSpPr>
              <p:cNvPr id="25" name="矩形 24">
                <a:extLst>
                  <a:ext uri="{FF2B5EF4-FFF2-40B4-BE49-F238E27FC236}">
                    <a16:creationId xmlns:a16="http://schemas.microsoft.com/office/drawing/2014/main" id="{600EB7DE-FD2C-9EC3-6191-71A0A273269C}"/>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因特网概述</a:t>
                </a:r>
                <a:endParaRPr lang="zh-CN" altLang="en-US" sz="2800" b="1" spc="300" dirty="0">
                  <a:solidFill>
                    <a:schemeClr val="tx1"/>
                  </a:solidFill>
                  <a:latin typeface="Impact" panose="020B0806030902050204" pitchFamily="34" charset="0"/>
                </a:endParaRPr>
              </a:p>
            </p:txBody>
          </p:sp>
        </p:grpSp>
        <p:grpSp>
          <p:nvGrpSpPr>
            <p:cNvPr id="26" name="组合 25">
              <a:extLst>
                <a:ext uri="{FF2B5EF4-FFF2-40B4-BE49-F238E27FC236}">
                  <a16:creationId xmlns:a16="http://schemas.microsoft.com/office/drawing/2014/main" id="{BA9F9229-2EC8-DD1B-EFB0-3034B5674C7A}"/>
                </a:ext>
              </a:extLst>
            </p:cNvPr>
            <p:cNvGrpSpPr/>
            <p:nvPr/>
          </p:nvGrpSpPr>
          <p:grpSpPr>
            <a:xfrm>
              <a:off x="2060273" y="2430717"/>
              <a:ext cx="8097766" cy="499963"/>
              <a:chOff x="1592243" y="802566"/>
              <a:chExt cx="8097766" cy="499963"/>
            </a:xfrm>
          </p:grpSpPr>
          <p:sp>
            <p:nvSpPr>
              <p:cNvPr id="27" name="矩形 26">
                <a:extLst>
                  <a:ext uri="{FF2B5EF4-FFF2-40B4-BE49-F238E27FC236}">
                    <a16:creationId xmlns:a16="http://schemas.microsoft.com/office/drawing/2014/main" id="{98C9F364-CDF7-6E9F-E913-0A7E2327D124}"/>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1.3</a:t>
                </a:r>
                <a:endParaRPr lang="zh-CN" altLang="en-US" sz="2400" b="1" spc="300" dirty="0">
                  <a:latin typeface="Impact" panose="020B0806030902050204" pitchFamily="34" charset="0"/>
                </a:endParaRPr>
              </a:p>
            </p:txBody>
          </p:sp>
          <p:sp>
            <p:nvSpPr>
              <p:cNvPr id="28" name="矩形 27">
                <a:extLst>
                  <a:ext uri="{FF2B5EF4-FFF2-40B4-BE49-F238E27FC236}">
                    <a16:creationId xmlns:a16="http://schemas.microsoft.com/office/drawing/2014/main" id="{F0AFF96E-5959-29F9-1FA4-CC0EB9518B41}"/>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电路交换、分组交换和报文交换</a:t>
                </a:r>
                <a:endParaRPr lang="zh-CN" altLang="en-US" sz="2800" b="1" spc="300" dirty="0">
                  <a:solidFill>
                    <a:schemeClr val="tx1"/>
                  </a:solidFill>
                  <a:latin typeface="Impact" panose="020B0806030902050204" pitchFamily="34" charset="0"/>
                </a:endParaRPr>
              </a:p>
            </p:txBody>
          </p:sp>
        </p:grpSp>
        <p:grpSp>
          <p:nvGrpSpPr>
            <p:cNvPr id="29" name="组合 28">
              <a:extLst>
                <a:ext uri="{FF2B5EF4-FFF2-40B4-BE49-F238E27FC236}">
                  <a16:creationId xmlns:a16="http://schemas.microsoft.com/office/drawing/2014/main" id="{68165227-17FB-6EA8-BF34-134A351EAF51}"/>
                </a:ext>
              </a:extLst>
            </p:cNvPr>
            <p:cNvGrpSpPr/>
            <p:nvPr/>
          </p:nvGrpSpPr>
          <p:grpSpPr>
            <a:xfrm>
              <a:off x="2060273" y="3154335"/>
              <a:ext cx="8097766" cy="499963"/>
              <a:chOff x="1592243" y="802566"/>
              <a:chExt cx="8097766" cy="499963"/>
            </a:xfrm>
          </p:grpSpPr>
          <p:sp>
            <p:nvSpPr>
              <p:cNvPr id="30" name="矩形 29">
                <a:extLst>
                  <a:ext uri="{FF2B5EF4-FFF2-40B4-BE49-F238E27FC236}">
                    <a16:creationId xmlns:a16="http://schemas.microsoft.com/office/drawing/2014/main" id="{95E473DC-9EAF-CD7A-7193-435D3D1D49C1}"/>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1.4</a:t>
                </a:r>
                <a:endParaRPr lang="zh-CN" altLang="en-US" sz="2400" b="1" spc="300" dirty="0">
                  <a:latin typeface="Impact" panose="020B0806030902050204" pitchFamily="34" charset="0"/>
                </a:endParaRPr>
              </a:p>
            </p:txBody>
          </p:sp>
          <p:sp>
            <p:nvSpPr>
              <p:cNvPr id="31" name="矩形 30">
                <a:extLst>
                  <a:ext uri="{FF2B5EF4-FFF2-40B4-BE49-F238E27FC236}">
                    <a16:creationId xmlns:a16="http://schemas.microsoft.com/office/drawing/2014/main" id="{26D1473E-A333-60C3-7A66-F7C7D971F83E}"/>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计算机网络的定义和分类</a:t>
                </a:r>
                <a:endParaRPr lang="zh-CN" altLang="en-US" sz="2800" b="1" spc="300" dirty="0">
                  <a:solidFill>
                    <a:schemeClr val="tx1"/>
                  </a:solidFill>
                  <a:latin typeface="Impact" panose="020B0806030902050204" pitchFamily="34" charset="0"/>
                </a:endParaRPr>
              </a:p>
            </p:txBody>
          </p:sp>
        </p:grpSp>
        <p:grpSp>
          <p:nvGrpSpPr>
            <p:cNvPr id="32" name="组合 31">
              <a:extLst>
                <a:ext uri="{FF2B5EF4-FFF2-40B4-BE49-F238E27FC236}">
                  <a16:creationId xmlns:a16="http://schemas.microsoft.com/office/drawing/2014/main" id="{46931709-DD88-7F00-0577-908C3AFD8959}"/>
                </a:ext>
              </a:extLst>
            </p:cNvPr>
            <p:cNvGrpSpPr/>
            <p:nvPr/>
          </p:nvGrpSpPr>
          <p:grpSpPr>
            <a:xfrm>
              <a:off x="2060273" y="3877953"/>
              <a:ext cx="8097766" cy="499963"/>
              <a:chOff x="1592243" y="802566"/>
              <a:chExt cx="8097766" cy="499963"/>
            </a:xfrm>
          </p:grpSpPr>
          <p:sp>
            <p:nvSpPr>
              <p:cNvPr id="33" name="矩形 32">
                <a:extLst>
                  <a:ext uri="{FF2B5EF4-FFF2-40B4-BE49-F238E27FC236}">
                    <a16:creationId xmlns:a16="http://schemas.microsoft.com/office/drawing/2014/main" id="{5D60970F-F813-541A-0E36-9870EFE2EDD7}"/>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1.5</a:t>
                </a:r>
                <a:endParaRPr lang="zh-CN" altLang="en-US" sz="2400" b="1" spc="300" dirty="0">
                  <a:latin typeface="Impact" panose="020B0806030902050204" pitchFamily="34" charset="0"/>
                </a:endParaRPr>
              </a:p>
            </p:txBody>
          </p:sp>
          <p:sp>
            <p:nvSpPr>
              <p:cNvPr id="34" name="矩形 33">
                <a:extLst>
                  <a:ext uri="{FF2B5EF4-FFF2-40B4-BE49-F238E27FC236}">
                    <a16:creationId xmlns:a16="http://schemas.microsoft.com/office/drawing/2014/main" id="{2FCE4D8E-C4EC-E759-B0C8-261A34AB25BC}"/>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计算机网络的性能指标</a:t>
                </a:r>
                <a:endParaRPr lang="zh-CN" altLang="en-US" sz="2800" b="1" spc="300" dirty="0">
                  <a:solidFill>
                    <a:schemeClr val="tx1"/>
                  </a:solidFill>
                  <a:latin typeface="Impact" panose="020B0806030902050204" pitchFamily="34" charset="0"/>
                </a:endParaRPr>
              </a:p>
            </p:txBody>
          </p:sp>
        </p:grpSp>
        <p:grpSp>
          <p:nvGrpSpPr>
            <p:cNvPr id="35" name="组合 34">
              <a:extLst>
                <a:ext uri="{FF2B5EF4-FFF2-40B4-BE49-F238E27FC236}">
                  <a16:creationId xmlns:a16="http://schemas.microsoft.com/office/drawing/2014/main" id="{6BA3300E-E244-F10A-38F2-CDFBA01C9CBF}"/>
                </a:ext>
              </a:extLst>
            </p:cNvPr>
            <p:cNvGrpSpPr/>
            <p:nvPr/>
          </p:nvGrpSpPr>
          <p:grpSpPr>
            <a:xfrm>
              <a:off x="2060273" y="4601571"/>
              <a:ext cx="8097766" cy="499963"/>
              <a:chOff x="1592243" y="802566"/>
              <a:chExt cx="8097766" cy="499963"/>
            </a:xfrm>
          </p:grpSpPr>
          <p:sp>
            <p:nvSpPr>
              <p:cNvPr id="36" name="矩形 35">
                <a:extLst>
                  <a:ext uri="{FF2B5EF4-FFF2-40B4-BE49-F238E27FC236}">
                    <a16:creationId xmlns:a16="http://schemas.microsoft.com/office/drawing/2014/main" id="{244B0F23-C01E-1085-C8A5-293E5358E400}"/>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1.6</a:t>
                </a:r>
                <a:endParaRPr lang="zh-CN" altLang="en-US" sz="2400" b="1" spc="300" dirty="0">
                  <a:latin typeface="Impact" panose="020B0806030902050204" pitchFamily="34" charset="0"/>
                </a:endParaRPr>
              </a:p>
            </p:txBody>
          </p:sp>
          <p:sp>
            <p:nvSpPr>
              <p:cNvPr id="37" name="矩形 36">
                <a:extLst>
                  <a:ext uri="{FF2B5EF4-FFF2-40B4-BE49-F238E27FC236}">
                    <a16:creationId xmlns:a16="http://schemas.microsoft.com/office/drawing/2014/main" id="{A0A0606F-88A2-D6A6-362B-80D0E7338C80}"/>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计算机网络的体系结构</a:t>
                </a:r>
                <a:endParaRPr lang="zh-CN" altLang="en-US" sz="2800" b="1" spc="300" dirty="0">
                  <a:solidFill>
                    <a:schemeClr val="tx1"/>
                  </a:solidFill>
                  <a:latin typeface="Impact" panose="020B0806030902050204" pitchFamily="34" charset="0"/>
                </a:endParaRPr>
              </a:p>
            </p:txBody>
          </p:sp>
        </p:grpSp>
        <p:grpSp>
          <p:nvGrpSpPr>
            <p:cNvPr id="38" name="组合 37">
              <a:extLst>
                <a:ext uri="{FF2B5EF4-FFF2-40B4-BE49-F238E27FC236}">
                  <a16:creationId xmlns:a16="http://schemas.microsoft.com/office/drawing/2014/main" id="{D5BB7472-EC0D-1FE7-7541-E1A4C2365876}"/>
                </a:ext>
              </a:extLst>
            </p:cNvPr>
            <p:cNvGrpSpPr/>
            <p:nvPr/>
          </p:nvGrpSpPr>
          <p:grpSpPr>
            <a:xfrm>
              <a:off x="2060273" y="5325191"/>
              <a:ext cx="8097766" cy="499963"/>
              <a:chOff x="1592243" y="802566"/>
              <a:chExt cx="8097766" cy="499963"/>
            </a:xfrm>
          </p:grpSpPr>
          <p:sp>
            <p:nvSpPr>
              <p:cNvPr id="39" name="矩形 38">
                <a:extLst>
                  <a:ext uri="{FF2B5EF4-FFF2-40B4-BE49-F238E27FC236}">
                    <a16:creationId xmlns:a16="http://schemas.microsoft.com/office/drawing/2014/main" id="{451DAE10-368F-6AE7-777C-7521FD9C1343}"/>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1.7</a:t>
                </a:r>
                <a:endParaRPr lang="zh-CN" altLang="en-US" sz="2400" b="1" spc="300" dirty="0">
                  <a:latin typeface="Impact" panose="020B0806030902050204" pitchFamily="34" charset="0"/>
                </a:endParaRPr>
              </a:p>
            </p:txBody>
          </p:sp>
          <p:sp>
            <p:nvSpPr>
              <p:cNvPr id="40" name="矩形 39">
                <a:extLst>
                  <a:ext uri="{FF2B5EF4-FFF2-40B4-BE49-F238E27FC236}">
                    <a16:creationId xmlns:a16="http://schemas.microsoft.com/office/drawing/2014/main" id="{9A1D9ED8-713E-9CC6-E24A-C830101530BC}"/>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我国的计算机网络发展情况</a:t>
                </a:r>
                <a:endParaRPr lang="zh-CN" altLang="en-US" sz="2800" b="1" spc="300" dirty="0">
                  <a:solidFill>
                    <a:schemeClr val="tx1"/>
                  </a:solidFill>
                  <a:latin typeface="Impact" panose="020B0806030902050204" pitchFamily="34" charset="0"/>
                </a:endParaRPr>
              </a:p>
            </p:txBody>
          </p:sp>
        </p:grpSp>
      </p:grpSp>
    </p:spTree>
    <p:extLst>
      <p:ext uri="{BB962C8B-B14F-4D97-AF65-F5344CB8AC3E}">
        <p14:creationId xmlns:p14="http://schemas.microsoft.com/office/powerpoint/2010/main" val="3119598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41"/>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云形 41">
            <a:extLst>
              <a:ext uri="{FF2B5EF4-FFF2-40B4-BE49-F238E27FC236}">
                <a16:creationId xmlns:a16="http://schemas.microsoft.com/office/drawing/2014/main" id="{F16CB6D1-69AE-4D62-86FE-C1EA218951C4}"/>
              </a:ext>
            </a:extLst>
          </p:cNvPr>
          <p:cNvSpPr/>
          <p:nvPr/>
        </p:nvSpPr>
        <p:spPr>
          <a:xfrm>
            <a:off x="6941516" y="1874142"/>
            <a:ext cx="4647472" cy="3526105"/>
          </a:xfrm>
          <a:prstGeom prst="cloud">
            <a:avLst/>
          </a:prstGeom>
          <a:solidFill>
            <a:schemeClr val="accent4">
              <a:lumMod val="20000"/>
              <a:lumOff val="80000"/>
            </a:schemeClr>
          </a:solidFill>
          <a:ln>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云形 14">
            <a:extLst>
              <a:ext uri="{FF2B5EF4-FFF2-40B4-BE49-F238E27FC236}">
                <a16:creationId xmlns:a16="http://schemas.microsoft.com/office/drawing/2014/main" id="{174BA628-3075-4612-B948-8343D20302C2}"/>
              </a:ext>
            </a:extLst>
          </p:cNvPr>
          <p:cNvSpPr/>
          <p:nvPr/>
        </p:nvSpPr>
        <p:spPr>
          <a:xfrm>
            <a:off x="521097" y="1874142"/>
            <a:ext cx="4647472" cy="3526105"/>
          </a:xfrm>
          <a:prstGeom prst="cloud">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网络、互连网（互联网）与因特网的区别与关系</a:t>
              </a:r>
            </a:p>
          </p:txBody>
        </p:sp>
      </p:grpSp>
      <p:grpSp>
        <p:nvGrpSpPr>
          <p:cNvPr id="11" name="组合 10">
            <a:extLst>
              <a:ext uri="{FF2B5EF4-FFF2-40B4-BE49-F238E27FC236}">
                <a16:creationId xmlns:a16="http://schemas.microsoft.com/office/drawing/2014/main" id="{B6D69CF9-3DB2-416F-8589-11F5A2061121}"/>
              </a:ext>
            </a:extLst>
          </p:cNvPr>
          <p:cNvGrpSpPr/>
          <p:nvPr/>
        </p:nvGrpSpPr>
        <p:grpSpPr>
          <a:xfrm>
            <a:off x="1522501" y="2299414"/>
            <a:ext cx="2725374" cy="2457291"/>
            <a:chOff x="1173064" y="2226469"/>
            <a:chExt cx="3623588" cy="3267148"/>
          </a:xfrm>
        </p:grpSpPr>
        <p:cxnSp>
          <p:nvCxnSpPr>
            <p:cNvPr id="13" name="直接连接符 12">
              <a:extLst>
                <a:ext uri="{FF2B5EF4-FFF2-40B4-BE49-F238E27FC236}">
                  <a16:creationId xmlns:a16="http://schemas.microsoft.com/office/drawing/2014/main" id="{07CDA686-FE4F-497E-A818-E08F0A7A6D49}"/>
                </a:ext>
              </a:extLst>
            </p:cNvPr>
            <p:cNvCxnSpPr>
              <a:cxnSpLocks/>
            </p:cNvCxnSpPr>
            <p:nvPr/>
          </p:nvCxnSpPr>
          <p:spPr>
            <a:xfrm flipV="1">
              <a:off x="1529487" y="2650532"/>
              <a:ext cx="2899810" cy="206543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6BE345C5-2C79-4635-ADC5-78A6676B237A}"/>
                </a:ext>
              </a:extLst>
            </p:cNvPr>
            <p:cNvCxnSpPr/>
            <p:nvPr/>
          </p:nvCxnSpPr>
          <p:spPr>
            <a:xfrm>
              <a:off x="1599586" y="2639683"/>
              <a:ext cx="2998293" cy="20762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4DE032D1-C562-4A14-AC21-B4BB47A5B337}"/>
                </a:ext>
              </a:extLst>
            </p:cNvPr>
            <p:cNvSpPr txBox="1"/>
            <p:nvPr/>
          </p:nvSpPr>
          <p:spPr>
            <a:xfrm>
              <a:off x="1946897" y="2315848"/>
              <a:ext cx="871268" cy="397997"/>
            </a:xfrm>
            <a:prstGeom prst="rect">
              <a:avLst/>
            </a:prstGeom>
            <a:noFill/>
          </p:spPr>
          <p:txBody>
            <a:bodyPr wrap="square" rtlCol="0">
              <a:spAutoFit/>
            </a:bodyPr>
            <a:lstStyle/>
            <a:p>
              <a:r>
                <a:rPr lang="zh-CN" altLang="en-US" sz="1400" b="1" dirty="0"/>
                <a:t>节点</a:t>
              </a:r>
            </a:p>
          </p:txBody>
        </p:sp>
        <p:sp>
          <p:nvSpPr>
            <p:cNvPr id="17" name="文本框 16">
              <a:extLst>
                <a:ext uri="{FF2B5EF4-FFF2-40B4-BE49-F238E27FC236}">
                  <a16:creationId xmlns:a16="http://schemas.microsoft.com/office/drawing/2014/main" id="{5E1C2F6D-F791-46EC-91F6-67EE4344B650}"/>
                </a:ext>
              </a:extLst>
            </p:cNvPr>
            <p:cNvSpPr txBox="1"/>
            <p:nvPr/>
          </p:nvSpPr>
          <p:spPr>
            <a:xfrm>
              <a:off x="1785182" y="4542151"/>
              <a:ext cx="782353" cy="397997"/>
            </a:xfrm>
            <a:prstGeom prst="rect">
              <a:avLst/>
            </a:prstGeom>
            <a:noFill/>
          </p:spPr>
          <p:txBody>
            <a:bodyPr wrap="square" rtlCol="0">
              <a:spAutoFit/>
            </a:bodyPr>
            <a:lstStyle/>
            <a:p>
              <a:r>
                <a:rPr lang="zh-CN" altLang="en-US" sz="1400" b="1" dirty="0"/>
                <a:t>节点</a:t>
              </a:r>
            </a:p>
          </p:txBody>
        </p:sp>
        <p:sp>
          <p:nvSpPr>
            <p:cNvPr id="18" name="文本框 17">
              <a:extLst>
                <a:ext uri="{FF2B5EF4-FFF2-40B4-BE49-F238E27FC236}">
                  <a16:creationId xmlns:a16="http://schemas.microsoft.com/office/drawing/2014/main" id="{EC3B6A91-6EBE-4FD4-9B20-E162A939DE91}"/>
                </a:ext>
              </a:extLst>
            </p:cNvPr>
            <p:cNvSpPr txBox="1"/>
            <p:nvPr/>
          </p:nvSpPr>
          <p:spPr>
            <a:xfrm>
              <a:off x="3271493" y="4542151"/>
              <a:ext cx="782353" cy="397997"/>
            </a:xfrm>
            <a:prstGeom prst="rect">
              <a:avLst/>
            </a:prstGeom>
            <a:noFill/>
          </p:spPr>
          <p:txBody>
            <a:bodyPr wrap="square" rtlCol="0">
              <a:spAutoFit/>
            </a:bodyPr>
            <a:lstStyle/>
            <a:p>
              <a:pPr algn="r"/>
              <a:r>
                <a:rPr lang="zh-CN" altLang="en-US" sz="1400" b="1" dirty="0"/>
                <a:t>节点</a:t>
              </a:r>
            </a:p>
          </p:txBody>
        </p:sp>
        <p:sp>
          <p:nvSpPr>
            <p:cNvPr id="19" name="文本框 18">
              <a:extLst>
                <a:ext uri="{FF2B5EF4-FFF2-40B4-BE49-F238E27FC236}">
                  <a16:creationId xmlns:a16="http://schemas.microsoft.com/office/drawing/2014/main" id="{70E7CD50-46C7-4ADE-82C1-43792E95D9F0}"/>
                </a:ext>
              </a:extLst>
            </p:cNvPr>
            <p:cNvSpPr txBox="1"/>
            <p:nvPr/>
          </p:nvSpPr>
          <p:spPr>
            <a:xfrm>
              <a:off x="2887425" y="2315848"/>
              <a:ext cx="1355824" cy="397997"/>
            </a:xfrm>
            <a:prstGeom prst="rect">
              <a:avLst/>
            </a:prstGeom>
            <a:noFill/>
          </p:spPr>
          <p:txBody>
            <a:bodyPr wrap="square" rtlCol="0">
              <a:spAutoFit/>
            </a:bodyPr>
            <a:lstStyle/>
            <a:p>
              <a:pPr algn="r"/>
              <a:r>
                <a:rPr lang="zh-CN" altLang="en-US" sz="1400" b="1" dirty="0"/>
                <a:t>节点</a:t>
              </a:r>
              <a:r>
                <a:rPr lang="en-US" altLang="zh-CN" sz="1400" b="1" dirty="0"/>
                <a:t>(node)</a:t>
              </a:r>
              <a:endParaRPr lang="zh-CN" altLang="en-US" sz="1400" b="1" dirty="0"/>
            </a:p>
          </p:txBody>
        </p:sp>
        <p:sp>
          <p:nvSpPr>
            <p:cNvPr id="20" name="文本框 19">
              <a:extLst>
                <a:ext uri="{FF2B5EF4-FFF2-40B4-BE49-F238E27FC236}">
                  <a16:creationId xmlns:a16="http://schemas.microsoft.com/office/drawing/2014/main" id="{14A111E7-8463-40F7-BD0C-7B835D4F9DB8}"/>
                </a:ext>
              </a:extLst>
            </p:cNvPr>
            <p:cNvSpPr txBox="1"/>
            <p:nvPr/>
          </p:nvSpPr>
          <p:spPr>
            <a:xfrm>
              <a:off x="2678964" y="3868966"/>
              <a:ext cx="734710" cy="397997"/>
            </a:xfrm>
            <a:prstGeom prst="rect">
              <a:avLst/>
            </a:prstGeom>
            <a:noFill/>
          </p:spPr>
          <p:txBody>
            <a:bodyPr wrap="square" rtlCol="0">
              <a:spAutoFit/>
            </a:bodyPr>
            <a:lstStyle/>
            <a:p>
              <a:pPr algn="ctr"/>
              <a:r>
                <a:rPr lang="zh-CN" altLang="en-US" sz="1400" b="1" dirty="0"/>
                <a:t>节点</a:t>
              </a:r>
            </a:p>
          </p:txBody>
        </p:sp>
        <p:grpSp>
          <p:nvGrpSpPr>
            <p:cNvPr id="9" name="组合 8">
              <a:extLst>
                <a:ext uri="{FF2B5EF4-FFF2-40B4-BE49-F238E27FC236}">
                  <a16:creationId xmlns:a16="http://schemas.microsoft.com/office/drawing/2014/main" id="{C9279069-718B-49D8-B18A-AAF7CC3CFD20}"/>
                </a:ext>
              </a:extLst>
            </p:cNvPr>
            <p:cNvGrpSpPr/>
            <p:nvPr/>
          </p:nvGrpSpPr>
          <p:grpSpPr>
            <a:xfrm>
              <a:off x="1487964" y="3078075"/>
              <a:ext cx="2818869" cy="1165308"/>
              <a:chOff x="1487964" y="3078075"/>
              <a:chExt cx="2818869" cy="1165308"/>
            </a:xfrm>
          </p:grpSpPr>
          <p:sp>
            <p:nvSpPr>
              <p:cNvPr id="21" name="文本框 20">
                <a:extLst>
                  <a:ext uri="{FF2B5EF4-FFF2-40B4-BE49-F238E27FC236}">
                    <a16:creationId xmlns:a16="http://schemas.microsoft.com/office/drawing/2014/main" id="{EC186D52-1099-496E-B6AB-80C888FF3C33}"/>
                  </a:ext>
                </a:extLst>
              </p:cNvPr>
              <p:cNvSpPr txBox="1"/>
              <p:nvPr/>
            </p:nvSpPr>
            <p:spPr>
              <a:xfrm rot="2116231">
                <a:off x="1487964" y="3080607"/>
                <a:ext cx="1336813" cy="409212"/>
              </a:xfrm>
              <a:prstGeom prst="rect">
                <a:avLst/>
              </a:prstGeom>
              <a:noFill/>
            </p:spPr>
            <p:txBody>
              <a:bodyPr wrap="square" rtlCol="0">
                <a:spAutoFit/>
              </a:bodyPr>
              <a:lstStyle/>
              <a:p>
                <a:pPr algn="ctr"/>
                <a:r>
                  <a:rPr lang="zh-CN" altLang="en-US" sz="1400" b="1" dirty="0"/>
                  <a:t>链路</a:t>
                </a:r>
                <a:r>
                  <a:rPr lang="en-US" altLang="zh-CN" sz="1400" b="1" dirty="0"/>
                  <a:t>(link)</a:t>
                </a:r>
                <a:endParaRPr lang="zh-CN" altLang="en-US" sz="1400" b="1" dirty="0"/>
              </a:p>
            </p:txBody>
          </p:sp>
          <p:sp>
            <p:nvSpPr>
              <p:cNvPr id="22" name="文本框 21">
                <a:extLst>
                  <a:ext uri="{FF2B5EF4-FFF2-40B4-BE49-F238E27FC236}">
                    <a16:creationId xmlns:a16="http://schemas.microsoft.com/office/drawing/2014/main" id="{6E29E28F-2A08-43A7-88F5-F09D5BC51C75}"/>
                  </a:ext>
                </a:extLst>
              </p:cNvPr>
              <p:cNvSpPr txBox="1"/>
              <p:nvPr/>
            </p:nvSpPr>
            <p:spPr>
              <a:xfrm rot="19485800">
                <a:off x="3503388" y="3078075"/>
                <a:ext cx="785426" cy="397997"/>
              </a:xfrm>
              <a:prstGeom prst="rect">
                <a:avLst/>
              </a:prstGeom>
              <a:noFill/>
            </p:spPr>
            <p:txBody>
              <a:bodyPr wrap="square" rtlCol="0">
                <a:spAutoFit/>
              </a:bodyPr>
              <a:lstStyle/>
              <a:p>
                <a:pPr algn="ctr"/>
                <a:r>
                  <a:rPr lang="zh-CN" altLang="en-US" sz="1400" b="1" dirty="0"/>
                  <a:t>链路</a:t>
                </a:r>
              </a:p>
            </p:txBody>
          </p:sp>
          <p:sp>
            <p:nvSpPr>
              <p:cNvPr id="23" name="文本框 22">
                <a:extLst>
                  <a:ext uri="{FF2B5EF4-FFF2-40B4-BE49-F238E27FC236}">
                    <a16:creationId xmlns:a16="http://schemas.microsoft.com/office/drawing/2014/main" id="{7C2DC81F-36EB-407A-BDE0-668A0BDFE9E5}"/>
                  </a:ext>
                </a:extLst>
              </p:cNvPr>
              <p:cNvSpPr txBox="1"/>
              <p:nvPr/>
            </p:nvSpPr>
            <p:spPr>
              <a:xfrm rot="2082447">
                <a:off x="3521407" y="3806150"/>
                <a:ext cx="785426" cy="397997"/>
              </a:xfrm>
              <a:prstGeom prst="rect">
                <a:avLst/>
              </a:prstGeom>
              <a:noFill/>
            </p:spPr>
            <p:txBody>
              <a:bodyPr wrap="square" rtlCol="0">
                <a:spAutoFit/>
              </a:bodyPr>
              <a:lstStyle/>
              <a:p>
                <a:pPr algn="ctr"/>
                <a:r>
                  <a:rPr lang="zh-CN" altLang="en-US" sz="1400" b="1" dirty="0"/>
                  <a:t>链路</a:t>
                </a:r>
              </a:p>
            </p:txBody>
          </p:sp>
          <p:sp>
            <p:nvSpPr>
              <p:cNvPr id="24" name="文本框 23">
                <a:extLst>
                  <a:ext uri="{FF2B5EF4-FFF2-40B4-BE49-F238E27FC236}">
                    <a16:creationId xmlns:a16="http://schemas.microsoft.com/office/drawing/2014/main" id="{E912419A-F81B-468A-AE7A-36341561B03B}"/>
                  </a:ext>
                </a:extLst>
              </p:cNvPr>
              <p:cNvSpPr txBox="1"/>
              <p:nvPr/>
            </p:nvSpPr>
            <p:spPr>
              <a:xfrm rot="19459257">
                <a:off x="1735298" y="3845386"/>
                <a:ext cx="785426" cy="397997"/>
              </a:xfrm>
              <a:prstGeom prst="rect">
                <a:avLst/>
              </a:prstGeom>
              <a:noFill/>
            </p:spPr>
            <p:txBody>
              <a:bodyPr wrap="square" rtlCol="0">
                <a:spAutoFit/>
              </a:bodyPr>
              <a:lstStyle/>
              <a:p>
                <a:pPr algn="ctr"/>
                <a:r>
                  <a:rPr lang="zh-CN" altLang="en-US" sz="1400" b="1" dirty="0"/>
                  <a:t>链路</a:t>
                </a:r>
              </a:p>
            </p:txBody>
          </p:sp>
        </p:grpSp>
        <p:pic>
          <p:nvPicPr>
            <p:cNvPr id="5" name="图形 4">
              <a:extLst>
                <a:ext uri="{FF2B5EF4-FFF2-40B4-BE49-F238E27FC236}">
                  <a16:creationId xmlns:a16="http://schemas.microsoft.com/office/drawing/2014/main" id="{0FED69C2-0E08-4F60-908A-E6AB1F8A25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4679" y="4368408"/>
              <a:ext cx="529616" cy="695122"/>
            </a:xfrm>
            <a:prstGeom prst="rect">
              <a:avLst/>
            </a:prstGeom>
          </p:spPr>
        </p:pic>
        <p:pic>
          <p:nvPicPr>
            <p:cNvPr id="7" name="图形 6">
              <a:extLst>
                <a:ext uri="{FF2B5EF4-FFF2-40B4-BE49-F238E27FC236}">
                  <a16:creationId xmlns:a16="http://schemas.microsoft.com/office/drawing/2014/main" id="{FC22153A-ACF0-426B-BCEF-E55C931934A5}"/>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73064" y="2318307"/>
              <a:ext cx="853045" cy="518306"/>
            </a:xfrm>
            <a:prstGeom prst="rect">
              <a:avLst/>
            </a:prstGeom>
          </p:spPr>
        </p:pic>
        <p:pic>
          <p:nvPicPr>
            <p:cNvPr id="8" name="图形 7">
              <a:extLst>
                <a:ext uri="{FF2B5EF4-FFF2-40B4-BE49-F238E27FC236}">
                  <a16:creationId xmlns:a16="http://schemas.microsoft.com/office/drawing/2014/main" id="{07445130-482F-4ECD-ADD7-F4620FE64F1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678964" y="3411748"/>
              <a:ext cx="736023" cy="494912"/>
            </a:xfrm>
            <a:prstGeom prst="rect">
              <a:avLst/>
            </a:prstGeom>
          </p:spPr>
        </p:pic>
        <p:pic>
          <p:nvPicPr>
            <p:cNvPr id="10" name="图片 9" descr="图片包含 徽标&#10;&#10;描述已自动生成">
              <a:extLst>
                <a:ext uri="{FF2B5EF4-FFF2-40B4-BE49-F238E27FC236}">
                  <a16:creationId xmlns:a16="http://schemas.microsoft.com/office/drawing/2014/main" id="{481085CE-9E33-447D-85FE-BBB69AD5D5E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061942" y="4304055"/>
              <a:ext cx="734710" cy="759475"/>
            </a:xfrm>
            <a:prstGeom prst="rect">
              <a:avLst/>
            </a:prstGeom>
          </p:spPr>
        </p:pic>
        <p:pic>
          <p:nvPicPr>
            <p:cNvPr id="6" name="图形 5">
              <a:extLst>
                <a:ext uri="{FF2B5EF4-FFF2-40B4-BE49-F238E27FC236}">
                  <a16:creationId xmlns:a16="http://schemas.microsoft.com/office/drawing/2014/main" id="{52235969-EAB7-464C-8ACE-322CF1DC0B17}"/>
                </a:ext>
              </a:extLst>
            </p:cNvPr>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165825" y="2226469"/>
              <a:ext cx="630827" cy="610144"/>
            </a:xfrm>
            <a:prstGeom prst="rect">
              <a:avLst/>
            </a:prstGeom>
          </p:spPr>
        </p:pic>
        <p:sp>
          <p:nvSpPr>
            <p:cNvPr id="25" name="文本框 24">
              <a:extLst>
                <a:ext uri="{FF2B5EF4-FFF2-40B4-BE49-F238E27FC236}">
                  <a16:creationId xmlns:a16="http://schemas.microsoft.com/office/drawing/2014/main" id="{B6E6C512-78C2-4A3A-82AB-E65E261F9AFB}"/>
                </a:ext>
              </a:extLst>
            </p:cNvPr>
            <p:cNvSpPr txBox="1"/>
            <p:nvPr/>
          </p:nvSpPr>
          <p:spPr>
            <a:xfrm>
              <a:off x="1469172" y="5095620"/>
              <a:ext cx="3156683" cy="397997"/>
            </a:xfrm>
            <a:prstGeom prst="rect">
              <a:avLst/>
            </a:prstGeom>
            <a:noFill/>
          </p:spPr>
          <p:txBody>
            <a:bodyPr wrap="square" rtlCol="0">
              <a:spAutoFit/>
            </a:bodyPr>
            <a:lstStyle/>
            <a:p>
              <a:pPr algn="ctr"/>
              <a:r>
                <a:rPr lang="zh-CN" altLang="en-US" sz="1400" b="1" dirty="0"/>
                <a:t>使用有线链路的简单网络</a:t>
              </a:r>
            </a:p>
          </p:txBody>
        </p:sp>
      </p:grpSp>
      <p:grpSp>
        <p:nvGrpSpPr>
          <p:cNvPr id="14" name="组合 13">
            <a:extLst>
              <a:ext uri="{FF2B5EF4-FFF2-40B4-BE49-F238E27FC236}">
                <a16:creationId xmlns:a16="http://schemas.microsoft.com/office/drawing/2014/main" id="{89FC68D4-1EA3-473A-A398-B0A63333CFF0}"/>
              </a:ext>
            </a:extLst>
          </p:cNvPr>
          <p:cNvGrpSpPr/>
          <p:nvPr/>
        </p:nvGrpSpPr>
        <p:grpSpPr>
          <a:xfrm>
            <a:off x="7854647" y="2407921"/>
            <a:ext cx="2810724" cy="2457291"/>
            <a:chOff x="7050639" y="2226469"/>
            <a:chExt cx="3737067" cy="3267148"/>
          </a:xfrm>
        </p:grpSpPr>
        <p:sp>
          <p:nvSpPr>
            <p:cNvPr id="29" name="文本框 28">
              <a:extLst>
                <a:ext uri="{FF2B5EF4-FFF2-40B4-BE49-F238E27FC236}">
                  <a16:creationId xmlns:a16="http://schemas.microsoft.com/office/drawing/2014/main" id="{E03E1973-4B0A-4FBE-91E9-8FD77F6857C6}"/>
                </a:ext>
              </a:extLst>
            </p:cNvPr>
            <p:cNvSpPr txBox="1"/>
            <p:nvPr/>
          </p:nvSpPr>
          <p:spPr>
            <a:xfrm>
              <a:off x="7937951" y="2315848"/>
              <a:ext cx="871268" cy="397997"/>
            </a:xfrm>
            <a:prstGeom prst="rect">
              <a:avLst/>
            </a:prstGeom>
            <a:noFill/>
          </p:spPr>
          <p:txBody>
            <a:bodyPr wrap="square" rtlCol="0">
              <a:spAutoFit/>
            </a:bodyPr>
            <a:lstStyle/>
            <a:p>
              <a:r>
                <a:rPr lang="zh-CN" altLang="en-US" sz="1400" b="1" dirty="0"/>
                <a:t>节点</a:t>
              </a:r>
            </a:p>
          </p:txBody>
        </p:sp>
        <p:sp>
          <p:nvSpPr>
            <p:cNvPr id="30" name="文本框 29">
              <a:extLst>
                <a:ext uri="{FF2B5EF4-FFF2-40B4-BE49-F238E27FC236}">
                  <a16:creationId xmlns:a16="http://schemas.microsoft.com/office/drawing/2014/main" id="{0E3232A1-BFAD-48CA-85BE-FBA00F46861D}"/>
                </a:ext>
              </a:extLst>
            </p:cNvPr>
            <p:cNvSpPr txBox="1"/>
            <p:nvPr/>
          </p:nvSpPr>
          <p:spPr>
            <a:xfrm>
              <a:off x="7776236" y="4542151"/>
              <a:ext cx="782355" cy="397997"/>
            </a:xfrm>
            <a:prstGeom prst="rect">
              <a:avLst/>
            </a:prstGeom>
            <a:noFill/>
          </p:spPr>
          <p:txBody>
            <a:bodyPr wrap="square" rtlCol="0">
              <a:spAutoFit/>
            </a:bodyPr>
            <a:lstStyle/>
            <a:p>
              <a:r>
                <a:rPr lang="zh-CN" altLang="en-US" sz="1400" b="1" dirty="0"/>
                <a:t>节点</a:t>
              </a:r>
            </a:p>
          </p:txBody>
        </p:sp>
        <p:sp>
          <p:nvSpPr>
            <p:cNvPr id="31" name="文本框 30">
              <a:extLst>
                <a:ext uri="{FF2B5EF4-FFF2-40B4-BE49-F238E27FC236}">
                  <a16:creationId xmlns:a16="http://schemas.microsoft.com/office/drawing/2014/main" id="{8B13EE41-BA32-45AB-8CFB-740C966E4CAD}"/>
                </a:ext>
              </a:extLst>
            </p:cNvPr>
            <p:cNvSpPr txBox="1"/>
            <p:nvPr/>
          </p:nvSpPr>
          <p:spPr>
            <a:xfrm>
              <a:off x="9262545" y="4542151"/>
              <a:ext cx="782355" cy="397997"/>
            </a:xfrm>
            <a:prstGeom prst="rect">
              <a:avLst/>
            </a:prstGeom>
            <a:noFill/>
          </p:spPr>
          <p:txBody>
            <a:bodyPr wrap="square" rtlCol="0">
              <a:spAutoFit/>
            </a:bodyPr>
            <a:lstStyle/>
            <a:p>
              <a:pPr algn="r"/>
              <a:r>
                <a:rPr lang="zh-CN" altLang="en-US" sz="1400" b="1" dirty="0"/>
                <a:t>节点</a:t>
              </a:r>
            </a:p>
          </p:txBody>
        </p:sp>
        <p:sp>
          <p:nvSpPr>
            <p:cNvPr id="32" name="文本框 31">
              <a:extLst>
                <a:ext uri="{FF2B5EF4-FFF2-40B4-BE49-F238E27FC236}">
                  <a16:creationId xmlns:a16="http://schemas.microsoft.com/office/drawing/2014/main" id="{3C986119-369F-4D82-8BC4-3D4F5028FAD5}"/>
                </a:ext>
              </a:extLst>
            </p:cNvPr>
            <p:cNvSpPr txBox="1"/>
            <p:nvPr/>
          </p:nvSpPr>
          <p:spPr>
            <a:xfrm>
              <a:off x="8858686" y="2315848"/>
              <a:ext cx="1355824" cy="397997"/>
            </a:xfrm>
            <a:prstGeom prst="rect">
              <a:avLst/>
            </a:prstGeom>
            <a:noFill/>
          </p:spPr>
          <p:txBody>
            <a:bodyPr wrap="square" rtlCol="0">
              <a:spAutoFit/>
            </a:bodyPr>
            <a:lstStyle/>
            <a:p>
              <a:pPr algn="r"/>
              <a:r>
                <a:rPr lang="zh-CN" altLang="en-US" sz="1400" b="1" dirty="0"/>
                <a:t>节点</a:t>
              </a:r>
            </a:p>
          </p:txBody>
        </p:sp>
        <p:sp>
          <p:nvSpPr>
            <p:cNvPr id="33" name="文本框 32">
              <a:extLst>
                <a:ext uri="{FF2B5EF4-FFF2-40B4-BE49-F238E27FC236}">
                  <a16:creationId xmlns:a16="http://schemas.microsoft.com/office/drawing/2014/main" id="{BAEB9D8C-899C-4B77-A647-FA891E50AA87}"/>
                </a:ext>
              </a:extLst>
            </p:cNvPr>
            <p:cNvSpPr txBox="1"/>
            <p:nvPr/>
          </p:nvSpPr>
          <p:spPr>
            <a:xfrm>
              <a:off x="8670018" y="3868966"/>
              <a:ext cx="782354" cy="397997"/>
            </a:xfrm>
            <a:prstGeom prst="rect">
              <a:avLst/>
            </a:prstGeom>
            <a:noFill/>
          </p:spPr>
          <p:txBody>
            <a:bodyPr wrap="square" rtlCol="0">
              <a:spAutoFit/>
            </a:bodyPr>
            <a:lstStyle/>
            <a:p>
              <a:pPr algn="ctr"/>
              <a:r>
                <a:rPr lang="zh-CN" altLang="en-US" sz="1400" b="1" dirty="0"/>
                <a:t>节点</a:t>
              </a:r>
            </a:p>
          </p:txBody>
        </p:sp>
        <p:pic>
          <p:nvPicPr>
            <p:cNvPr id="38" name="图片 37" descr="图片包含 徽标&#10;&#10;描述已自动生成">
              <a:extLst>
                <a:ext uri="{FF2B5EF4-FFF2-40B4-BE49-F238E27FC236}">
                  <a16:creationId xmlns:a16="http://schemas.microsoft.com/office/drawing/2014/main" id="{55134C54-B1BA-4774-B59D-1D0750B35B66}"/>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052996" y="4304055"/>
              <a:ext cx="734710" cy="759475"/>
            </a:xfrm>
            <a:prstGeom prst="rect">
              <a:avLst/>
            </a:prstGeom>
          </p:spPr>
        </p:pic>
        <p:pic>
          <p:nvPicPr>
            <p:cNvPr id="39" name="图形 38">
              <a:extLst>
                <a:ext uri="{FF2B5EF4-FFF2-40B4-BE49-F238E27FC236}">
                  <a16:creationId xmlns:a16="http://schemas.microsoft.com/office/drawing/2014/main" id="{DC7409C4-C6D5-4D9E-B407-CD57900D5B48}"/>
                </a:ext>
              </a:extLst>
            </p:cNvPr>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156879" y="2226469"/>
              <a:ext cx="630827" cy="610144"/>
            </a:xfrm>
            <a:prstGeom prst="rect">
              <a:avLst/>
            </a:prstGeom>
          </p:spPr>
        </p:pic>
        <p:sp>
          <p:nvSpPr>
            <p:cNvPr id="40" name="文本框 39">
              <a:extLst>
                <a:ext uri="{FF2B5EF4-FFF2-40B4-BE49-F238E27FC236}">
                  <a16:creationId xmlns:a16="http://schemas.microsoft.com/office/drawing/2014/main" id="{EE130C44-C701-44DD-BC5B-CE9C667AA74D}"/>
                </a:ext>
              </a:extLst>
            </p:cNvPr>
            <p:cNvSpPr txBox="1"/>
            <p:nvPr/>
          </p:nvSpPr>
          <p:spPr>
            <a:xfrm>
              <a:off x="7460226" y="5095620"/>
              <a:ext cx="3156682" cy="397997"/>
            </a:xfrm>
            <a:prstGeom prst="rect">
              <a:avLst/>
            </a:prstGeom>
            <a:noFill/>
          </p:spPr>
          <p:txBody>
            <a:bodyPr wrap="square" rtlCol="0">
              <a:spAutoFit/>
            </a:bodyPr>
            <a:lstStyle/>
            <a:p>
              <a:pPr algn="ctr"/>
              <a:r>
                <a:rPr lang="zh-CN" altLang="en-US" sz="1400" b="1" dirty="0"/>
                <a:t>使用无线链路的简单网络</a:t>
              </a:r>
            </a:p>
          </p:txBody>
        </p:sp>
        <p:pic>
          <p:nvPicPr>
            <p:cNvPr id="45" name="图形 44">
              <a:extLst>
                <a:ext uri="{FF2B5EF4-FFF2-40B4-BE49-F238E27FC236}">
                  <a16:creationId xmlns:a16="http://schemas.microsoft.com/office/drawing/2014/main" id="{A6F484A8-9A93-452D-BE77-0E33B2940D83}"/>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153185" y="2266578"/>
              <a:ext cx="734711" cy="570035"/>
            </a:xfrm>
            <a:prstGeom prst="rect">
              <a:avLst/>
            </a:prstGeom>
          </p:spPr>
        </p:pic>
        <p:pic>
          <p:nvPicPr>
            <p:cNvPr id="46" name="图形 45">
              <a:extLst>
                <a:ext uri="{FF2B5EF4-FFF2-40B4-BE49-F238E27FC236}">
                  <a16:creationId xmlns:a16="http://schemas.microsoft.com/office/drawing/2014/main" id="{9260A820-1CE6-4B54-8ECB-280F547FC1FB}"/>
                </a:ext>
              </a:extLst>
            </p:cNvPr>
            <p:cNvPicPr>
              <a:picLocks noChangeAspect="1"/>
            </p:cNvPicPr>
            <p:nvPr/>
          </p:nvPicPr>
          <p:blipFill>
            <a:blip r:embed="rId13" cstate="print">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8702522" y="3277074"/>
              <a:ext cx="669700" cy="515154"/>
            </a:xfrm>
            <a:prstGeom prst="rect">
              <a:avLst/>
            </a:prstGeom>
          </p:spPr>
        </p:pic>
        <p:pic>
          <p:nvPicPr>
            <p:cNvPr id="47" name="图形 46">
              <a:extLst>
                <a:ext uri="{FF2B5EF4-FFF2-40B4-BE49-F238E27FC236}">
                  <a16:creationId xmlns:a16="http://schemas.microsoft.com/office/drawing/2014/main" id="{ED017B86-60FD-4127-B72E-3CA344619A14}"/>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7050639" y="4277425"/>
              <a:ext cx="952500" cy="628650"/>
            </a:xfrm>
            <a:prstGeom prst="rect">
              <a:avLst/>
            </a:prstGeom>
          </p:spPr>
        </p:pic>
        <p:pic>
          <p:nvPicPr>
            <p:cNvPr id="48" name="图形 47">
              <a:extLst>
                <a:ext uri="{FF2B5EF4-FFF2-40B4-BE49-F238E27FC236}">
                  <a16:creationId xmlns:a16="http://schemas.microsoft.com/office/drawing/2014/main" id="{C77230F2-017B-49F0-A224-9B1CC705D113}"/>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rot="6790833">
              <a:off x="7781993" y="2732423"/>
              <a:ext cx="383154" cy="265261"/>
            </a:xfrm>
            <a:prstGeom prst="rect">
              <a:avLst/>
            </a:prstGeom>
          </p:spPr>
        </p:pic>
        <p:pic>
          <p:nvPicPr>
            <p:cNvPr id="49" name="图形 48">
              <a:extLst>
                <a:ext uri="{FF2B5EF4-FFF2-40B4-BE49-F238E27FC236}">
                  <a16:creationId xmlns:a16="http://schemas.microsoft.com/office/drawing/2014/main" id="{8F62A688-F7CB-4EC3-AF54-DC0BF14F5693}"/>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rot="3236887">
              <a:off x="7819656" y="4061768"/>
              <a:ext cx="383154" cy="265261"/>
            </a:xfrm>
            <a:prstGeom prst="rect">
              <a:avLst/>
            </a:prstGeom>
          </p:spPr>
        </p:pic>
        <p:pic>
          <p:nvPicPr>
            <p:cNvPr id="50" name="图形 49">
              <a:extLst>
                <a:ext uri="{FF2B5EF4-FFF2-40B4-BE49-F238E27FC236}">
                  <a16:creationId xmlns:a16="http://schemas.microsoft.com/office/drawing/2014/main" id="{81F985EE-AFAC-4894-97C2-4C8999B1C9BD}"/>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rot="13068139">
              <a:off x="9996511" y="2769144"/>
              <a:ext cx="383154" cy="265261"/>
            </a:xfrm>
            <a:prstGeom prst="rect">
              <a:avLst/>
            </a:prstGeom>
          </p:spPr>
        </p:pic>
        <p:pic>
          <p:nvPicPr>
            <p:cNvPr id="51" name="图形 50">
              <a:extLst>
                <a:ext uri="{FF2B5EF4-FFF2-40B4-BE49-F238E27FC236}">
                  <a16:creationId xmlns:a16="http://schemas.microsoft.com/office/drawing/2014/main" id="{DA6808D2-8992-4C4F-8846-8E4B1F799177}"/>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rot="19099038">
              <a:off x="9883236" y="4098971"/>
              <a:ext cx="383154" cy="265261"/>
            </a:xfrm>
            <a:prstGeom prst="rect">
              <a:avLst/>
            </a:prstGeom>
          </p:spPr>
        </p:pic>
        <p:sp>
          <p:nvSpPr>
            <p:cNvPr id="52" name="文本框 51">
              <a:extLst>
                <a:ext uri="{FF2B5EF4-FFF2-40B4-BE49-F238E27FC236}">
                  <a16:creationId xmlns:a16="http://schemas.microsoft.com/office/drawing/2014/main" id="{CDC4858B-009F-42C9-AD66-52048D7F5F68}"/>
                </a:ext>
              </a:extLst>
            </p:cNvPr>
            <p:cNvSpPr txBox="1"/>
            <p:nvPr/>
          </p:nvSpPr>
          <p:spPr>
            <a:xfrm>
              <a:off x="8410135" y="2737990"/>
              <a:ext cx="1306055" cy="397997"/>
            </a:xfrm>
            <a:prstGeom prst="rect">
              <a:avLst/>
            </a:prstGeom>
            <a:noFill/>
          </p:spPr>
          <p:txBody>
            <a:bodyPr wrap="square" rtlCol="0">
              <a:spAutoFit/>
            </a:bodyPr>
            <a:lstStyle/>
            <a:p>
              <a:pPr algn="ctr"/>
              <a:r>
                <a:rPr lang="zh-CN" altLang="en-US" sz="1400" b="1" dirty="0">
                  <a:solidFill>
                    <a:srgbClr val="5BD5F9"/>
                  </a:solidFill>
                </a:rPr>
                <a:t>无线链路</a:t>
              </a:r>
            </a:p>
          </p:txBody>
        </p:sp>
      </p:grpSp>
    </p:spTree>
    <p:extLst>
      <p:ext uri="{BB962C8B-B14F-4D97-AF65-F5344CB8AC3E}">
        <p14:creationId xmlns:p14="http://schemas.microsoft.com/office/powerpoint/2010/main" val="3889326359"/>
      </p:ext>
    </p:extLst>
  </p:cSld>
  <p:clrMapOvr>
    <a:masterClrMapping/>
  </p:clrMapOvr>
  <mc:AlternateContent xmlns:mc="http://schemas.openxmlformats.org/markup-compatibility/2006" xmlns:p159="http://schemas.microsoft.com/office/powerpoint/2015/09/main">
    <mc:Choice Requires="p159">
      <p:transition spd="slow"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11"/>
                                        </p:tgtEl>
                                        <p:attrNameLst>
                                          <p:attrName>ppt_w</p:attrName>
                                        </p:attrNameLst>
                                      </p:cBhvr>
                                      <p:tavLst>
                                        <p:tav tm="0">
                                          <p:val>
                                            <p:strVal val="ppt_w"/>
                                          </p:val>
                                        </p:tav>
                                        <p:tav tm="100000">
                                          <p:val>
                                            <p:fltVal val="0"/>
                                          </p:val>
                                        </p:tav>
                                      </p:tavLst>
                                    </p:anim>
                                    <p:anim calcmode="lin" valueType="num">
                                      <p:cBhvr>
                                        <p:cTn id="7" dur="500"/>
                                        <p:tgtEl>
                                          <p:spTgt spid="11"/>
                                        </p:tgtEl>
                                        <p:attrNameLst>
                                          <p:attrName>ppt_h</p:attrName>
                                        </p:attrNameLst>
                                      </p:cBhvr>
                                      <p:tavLst>
                                        <p:tav tm="0">
                                          <p:val>
                                            <p:strVal val="ppt_h"/>
                                          </p:val>
                                        </p:tav>
                                        <p:tav tm="100000">
                                          <p:val>
                                            <p:fltVal val="0"/>
                                          </p:val>
                                        </p:tav>
                                      </p:tavLst>
                                    </p:anim>
                                    <p:animEffect transition="out" filter="fade">
                                      <p:cBhvr>
                                        <p:cTn id="8" dur="500"/>
                                        <p:tgtEl>
                                          <p:spTgt spid="11"/>
                                        </p:tgtEl>
                                      </p:cBhvr>
                                    </p:animEffect>
                                    <p:set>
                                      <p:cBhvr>
                                        <p:cTn id="9" dur="1" fill="hold">
                                          <p:stCondLst>
                                            <p:cond delay="499"/>
                                          </p:stCondLst>
                                        </p:cTn>
                                        <p:tgtEl>
                                          <p:spTgt spid="11"/>
                                        </p:tgtEl>
                                        <p:attrNameLst>
                                          <p:attrName>style.visibility</p:attrName>
                                        </p:attrNameLst>
                                      </p:cBhvr>
                                      <p:to>
                                        <p:strVal val="hidden"/>
                                      </p:to>
                                    </p:set>
                                  </p:childTnLst>
                                </p:cTn>
                              </p:par>
                              <p:par>
                                <p:cTn id="10" presetID="53" presetClass="exit" presetSubtype="32" fill="hold" nodeType="withEffect">
                                  <p:stCondLst>
                                    <p:cond delay="0"/>
                                  </p:stCondLst>
                                  <p:childTnLst>
                                    <p:anim calcmode="lin" valueType="num">
                                      <p:cBhvr>
                                        <p:cTn id="11" dur="500"/>
                                        <p:tgtEl>
                                          <p:spTgt spid="14"/>
                                        </p:tgtEl>
                                        <p:attrNameLst>
                                          <p:attrName>ppt_w</p:attrName>
                                        </p:attrNameLst>
                                      </p:cBhvr>
                                      <p:tavLst>
                                        <p:tav tm="0">
                                          <p:val>
                                            <p:strVal val="ppt_w"/>
                                          </p:val>
                                        </p:tav>
                                        <p:tav tm="100000">
                                          <p:val>
                                            <p:fltVal val="0"/>
                                          </p:val>
                                        </p:tav>
                                      </p:tavLst>
                                    </p:anim>
                                    <p:anim calcmode="lin" valueType="num">
                                      <p:cBhvr>
                                        <p:cTn id="12" dur="500"/>
                                        <p:tgtEl>
                                          <p:spTgt spid="14"/>
                                        </p:tgtEl>
                                        <p:attrNameLst>
                                          <p:attrName>ppt_h</p:attrName>
                                        </p:attrNameLst>
                                      </p:cBhvr>
                                      <p:tavLst>
                                        <p:tav tm="0">
                                          <p:val>
                                            <p:strVal val="ppt_h"/>
                                          </p:val>
                                        </p:tav>
                                        <p:tav tm="100000">
                                          <p:val>
                                            <p:fltVal val="0"/>
                                          </p:val>
                                        </p:tav>
                                      </p:tavLst>
                                    </p:anim>
                                    <p:animEffect transition="out" filter="fade">
                                      <p:cBhvr>
                                        <p:cTn id="13" dur="500"/>
                                        <p:tgtEl>
                                          <p:spTgt spid="14"/>
                                        </p:tgtEl>
                                      </p:cBhvr>
                                    </p:animEffect>
                                    <p:set>
                                      <p:cBhvr>
                                        <p:cTn id="14"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12" name="矩形 11">
            <a:extLst>
              <a:ext uri="{FF2B5EF4-FFF2-40B4-BE49-F238E27FC236}">
                <a16:creationId xmlns:a16="http://schemas.microsoft.com/office/drawing/2014/main" id="{A9E59C2C-CFAF-4AB5-972A-5720278628BC}"/>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íşlïḍè">
            <a:extLst>
              <a:ext uri="{FF2B5EF4-FFF2-40B4-BE49-F238E27FC236}">
                <a16:creationId xmlns:a16="http://schemas.microsoft.com/office/drawing/2014/main" id="{4BA97076-69E3-411F-BF77-23FDF614EB0A}"/>
              </a:ext>
            </a:extLst>
          </p:cNvPr>
          <p:cNvSpPr txBox="1"/>
          <p:nvPr/>
        </p:nvSpPr>
        <p:spPr>
          <a:xfrm>
            <a:off x="1293757" y="1216580"/>
            <a:ext cx="8035548"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协议</a:t>
            </a:r>
            <a:r>
              <a:rPr lang="zh-CN" altLang="en-US" b="1" dirty="0"/>
              <a:t>是控制两个对等实体在“</a:t>
            </a:r>
            <a:r>
              <a:rPr lang="zh-CN" altLang="en-US" b="1" dirty="0">
                <a:solidFill>
                  <a:schemeClr val="accent1">
                    <a:lumMod val="75000"/>
                  </a:schemeClr>
                </a:solidFill>
              </a:rPr>
              <a:t>水平方向</a:t>
            </a:r>
            <a:r>
              <a:rPr lang="zh-CN" altLang="en-US" b="1" dirty="0"/>
              <a:t>”</a:t>
            </a:r>
            <a:r>
              <a:rPr lang="zh-CN" altLang="en-US" b="1" dirty="0">
                <a:solidFill>
                  <a:schemeClr val="accent1">
                    <a:lumMod val="75000"/>
                  </a:schemeClr>
                </a:solidFill>
              </a:rPr>
              <a:t> </a:t>
            </a:r>
            <a:r>
              <a:rPr lang="zh-CN" altLang="en-US" b="1" dirty="0"/>
              <a:t>进行“</a:t>
            </a:r>
            <a:r>
              <a:rPr lang="zh-CN" altLang="en-US" b="1" dirty="0">
                <a:solidFill>
                  <a:schemeClr val="accent1">
                    <a:lumMod val="75000"/>
                  </a:schemeClr>
                </a:solidFill>
              </a:rPr>
              <a:t>逻辑通信</a:t>
            </a:r>
            <a:r>
              <a:rPr lang="zh-CN" altLang="en-US" b="1" dirty="0"/>
              <a:t>”的</a:t>
            </a:r>
            <a:r>
              <a:rPr lang="zh-CN" altLang="en-US" b="1" dirty="0">
                <a:solidFill>
                  <a:schemeClr val="accent1">
                    <a:lumMod val="75000"/>
                  </a:schemeClr>
                </a:solidFill>
              </a:rPr>
              <a:t>规则</a:t>
            </a:r>
            <a:r>
              <a:rPr lang="zh-CN" altLang="en-US" b="1" dirty="0"/>
              <a:t>的集合。</a:t>
            </a:r>
            <a:endParaRPr lang="en-US" altLang="zh-CN" b="1" dirty="0">
              <a:solidFill>
                <a:schemeClr val="accent1">
                  <a:lumMod val="75000"/>
                </a:schemeClr>
              </a:solidFill>
            </a:endParaRPr>
          </a:p>
        </p:txBody>
      </p:sp>
      <p:sp>
        <p:nvSpPr>
          <p:cNvPr id="61" name="矩形: 圆角 60">
            <a:extLst>
              <a:ext uri="{FF2B5EF4-FFF2-40B4-BE49-F238E27FC236}">
                <a16:creationId xmlns:a16="http://schemas.microsoft.com/office/drawing/2014/main" id="{9DD1A17D-0E53-43A1-9777-72494BD01AEF}"/>
              </a:ext>
            </a:extLst>
          </p:cNvPr>
          <p:cNvSpPr/>
          <p:nvPr/>
        </p:nvSpPr>
        <p:spPr>
          <a:xfrm>
            <a:off x="7345920" y="727692"/>
            <a:ext cx="1696825" cy="408698"/>
          </a:xfrm>
          <a:prstGeom prst="roundRect">
            <a:avLst>
              <a:gd name="adj" fmla="val 0"/>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grpSp>
        <p:nvGrpSpPr>
          <p:cNvPr id="7" name="组合 6">
            <a:extLst>
              <a:ext uri="{FF2B5EF4-FFF2-40B4-BE49-F238E27FC236}">
                <a16:creationId xmlns:a16="http://schemas.microsoft.com/office/drawing/2014/main" id="{9139CA69-894D-4C57-88B4-DFCF99B220A9}"/>
              </a:ext>
            </a:extLst>
          </p:cNvPr>
          <p:cNvGrpSpPr/>
          <p:nvPr/>
        </p:nvGrpSpPr>
        <p:grpSpPr>
          <a:xfrm>
            <a:off x="1272976" y="2140795"/>
            <a:ext cx="9646048" cy="4062250"/>
            <a:chOff x="1272976" y="2140795"/>
            <a:chExt cx="9646048" cy="4062250"/>
          </a:xfrm>
        </p:grpSpPr>
        <p:grpSp>
          <p:nvGrpSpPr>
            <p:cNvPr id="63" name="组合 62">
              <a:extLst>
                <a:ext uri="{FF2B5EF4-FFF2-40B4-BE49-F238E27FC236}">
                  <a16:creationId xmlns:a16="http://schemas.microsoft.com/office/drawing/2014/main" id="{7F24D25B-AF4B-4F5A-ACEB-4F2B4235A3D1}"/>
                </a:ext>
              </a:extLst>
            </p:cNvPr>
            <p:cNvGrpSpPr/>
            <p:nvPr/>
          </p:nvGrpSpPr>
          <p:grpSpPr>
            <a:xfrm>
              <a:off x="1272976" y="2140795"/>
              <a:ext cx="1615697" cy="4062250"/>
              <a:chOff x="1272976" y="2208576"/>
              <a:chExt cx="1615697" cy="4062250"/>
            </a:xfrm>
          </p:grpSpPr>
          <p:sp>
            <p:nvSpPr>
              <p:cNvPr id="72" name="矩形 71">
                <a:extLst>
                  <a:ext uri="{FF2B5EF4-FFF2-40B4-BE49-F238E27FC236}">
                    <a16:creationId xmlns:a16="http://schemas.microsoft.com/office/drawing/2014/main" id="{5A2CF478-467C-4E7B-8D71-594443085FB0}"/>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物</a:t>
                </a:r>
                <a:endParaRPr lang="en-US" altLang="zh-CN" sz="1600" b="1" dirty="0"/>
              </a:p>
              <a:p>
                <a:r>
                  <a:rPr lang="zh-CN" altLang="en-US" sz="1600" b="1" dirty="0"/>
                  <a:t>理</a:t>
                </a:r>
                <a:endParaRPr lang="en-US" altLang="zh-CN" sz="1600" b="1" dirty="0"/>
              </a:p>
              <a:p>
                <a:r>
                  <a:rPr lang="zh-CN" altLang="en-US" sz="1600" b="1" dirty="0"/>
                  <a:t>层</a:t>
                </a:r>
              </a:p>
            </p:txBody>
          </p:sp>
          <p:sp>
            <p:nvSpPr>
              <p:cNvPr id="73" name="矩形 72">
                <a:extLst>
                  <a:ext uri="{FF2B5EF4-FFF2-40B4-BE49-F238E27FC236}">
                    <a16:creationId xmlns:a16="http://schemas.microsoft.com/office/drawing/2014/main" id="{F7B4C4AB-F7C0-4A78-ACCF-C175C32C523B}"/>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链</a:t>
                </a:r>
                <a:endParaRPr lang="en-US" altLang="zh-CN" sz="1600" b="1" dirty="0"/>
              </a:p>
              <a:p>
                <a:r>
                  <a:rPr lang="zh-CN" altLang="en-US" sz="1600" b="1" dirty="0"/>
                  <a:t>路</a:t>
                </a:r>
                <a:endParaRPr lang="en-US" altLang="zh-CN" sz="1600" b="1" dirty="0"/>
              </a:p>
              <a:p>
                <a:r>
                  <a:rPr lang="zh-CN" altLang="en-US" sz="1600" b="1" dirty="0"/>
                  <a:t>层</a:t>
                </a:r>
              </a:p>
            </p:txBody>
          </p:sp>
          <p:sp>
            <p:nvSpPr>
              <p:cNvPr id="74" name="矩形 73">
                <a:extLst>
                  <a:ext uri="{FF2B5EF4-FFF2-40B4-BE49-F238E27FC236}">
                    <a16:creationId xmlns:a16="http://schemas.microsoft.com/office/drawing/2014/main" id="{E2515D24-79C7-4C3F-B34D-D0037BB1C89B}"/>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网</a:t>
                </a:r>
                <a:endParaRPr lang="en-US" altLang="zh-CN" sz="1600" b="1" dirty="0"/>
              </a:p>
              <a:p>
                <a:r>
                  <a:rPr lang="zh-CN" altLang="en-US" sz="1600" b="1" dirty="0"/>
                  <a:t>络</a:t>
                </a:r>
                <a:endParaRPr lang="en-US" altLang="zh-CN" sz="1600" b="1" dirty="0"/>
              </a:p>
              <a:p>
                <a:r>
                  <a:rPr lang="zh-CN" altLang="en-US" sz="1600" b="1" dirty="0"/>
                  <a:t>层</a:t>
                </a:r>
              </a:p>
            </p:txBody>
          </p:sp>
          <p:sp>
            <p:nvSpPr>
              <p:cNvPr id="75" name="矩形 74">
                <a:extLst>
                  <a:ext uri="{FF2B5EF4-FFF2-40B4-BE49-F238E27FC236}">
                    <a16:creationId xmlns:a16="http://schemas.microsoft.com/office/drawing/2014/main" id="{31E57393-C038-4C59-8F08-261F3FB9A74A}"/>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运</a:t>
                </a:r>
                <a:endParaRPr lang="en-US" altLang="zh-CN" sz="1600" b="1" dirty="0"/>
              </a:p>
              <a:p>
                <a:r>
                  <a:rPr lang="zh-CN" altLang="en-US" sz="1600" b="1" dirty="0"/>
                  <a:t>输</a:t>
                </a:r>
                <a:endParaRPr lang="en-US" altLang="zh-CN" sz="1600" b="1" dirty="0"/>
              </a:p>
              <a:p>
                <a:r>
                  <a:rPr lang="zh-CN" altLang="en-US" sz="1600" b="1" dirty="0"/>
                  <a:t>层</a:t>
                </a:r>
              </a:p>
            </p:txBody>
          </p:sp>
          <p:sp>
            <p:nvSpPr>
              <p:cNvPr id="76" name="矩形 75">
                <a:extLst>
                  <a:ext uri="{FF2B5EF4-FFF2-40B4-BE49-F238E27FC236}">
                    <a16:creationId xmlns:a16="http://schemas.microsoft.com/office/drawing/2014/main" id="{CB46AF80-4579-4C35-835E-B144B1269171}"/>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应</a:t>
                </a:r>
                <a:endParaRPr lang="en-US" altLang="zh-CN" sz="1600" b="1" dirty="0"/>
              </a:p>
              <a:p>
                <a:r>
                  <a:rPr lang="zh-CN" altLang="en-US" sz="1600" b="1" dirty="0"/>
                  <a:t>用</a:t>
                </a:r>
                <a:endParaRPr lang="en-US" altLang="zh-CN" sz="1600" b="1" dirty="0"/>
              </a:p>
              <a:p>
                <a:r>
                  <a:rPr lang="zh-CN" altLang="en-US" sz="1600" b="1" dirty="0"/>
                  <a:t>层</a:t>
                </a:r>
              </a:p>
            </p:txBody>
          </p:sp>
        </p:grpSp>
        <p:grpSp>
          <p:nvGrpSpPr>
            <p:cNvPr id="64" name="组合 63">
              <a:extLst>
                <a:ext uri="{FF2B5EF4-FFF2-40B4-BE49-F238E27FC236}">
                  <a16:creationId xmlns:a16="http://schemas.microsoft.com/office/drawing/2014/main" id="{60C44187-5BA4-4A2D-82BD-F081D40CA128}"/>
                </a:ext>
              </a:extLst>
            </p:cNvPr>
            <p:cNvGrpSpPr/>
            <p:nvPr/>
          </p:nvGrpSpPr>
          <p:grpSpPr>
            <a:xfrm>
              <a:off x="9303327" y="2140795"/>
              <a:ext cx="1615697" cy="4062250"/>
              <a:chOff x="1272976" y="2208576"/>
              <a:chExt cx="1615697" cy="4062250"/>
            </a:xfrm>
          </p:grpSpPr>
          <p:sp>
            <p:nvSpPr>
              <p:cNvPr id="65" name="矩形 64">
                <a:extLst>
                  <a:ext uri="{FF2B5EF4-FFF2-40B4-BE49-F238E27FC236}">
                    <a16:creationId xmlns:a16="http://schemas.microsoft.com/office/drawing/2014/main" id="{D12A07BE-53B4-41E7-95BC-ECAB7A0B08AE}"/>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物</a:t>
                </a:r>
                <a:endParaRPr lang="en-US" altLang="zh-CN" sz="1600" b="1" dirty="0"/>
              </a:p>
              <a:p>
                <a:pPr algn="r"/>
                <a:r>
                  <a:rPr lang="zh-CN" altLang="en-US" sz="1600" b="1" dirty="0"/>
                  <a:t>理</a:t>
                </a:r>
                <a:endParaRPr lang="en-US" altLang="zh-CN" sz="1600" b="1" dirty="0"/>
              </a:p>
              <a:p>
                <a:pPr algn="r"/>
                <a:r>
                  <a:rPr lang="zh-CN" altLang="en-US" sz="1600" b="1" dirty="0"/>
                  <a:t>层</a:t>
                </a:r>
              </a:p>
            </p:txBody>
          </p:sp>
          <p:sp>
            <p:nvSpPr>
              <p:cNvPr id="66" name="矩形 65">
                <a:extLst>
                  <a:ext uri="{FF2B5EF4-FFF2-40B4-BE49-F238E27FC236}">
                    <a16:creationId xmlns:a16="http://schemas.microsoft.com/office/drawing/2014/main" id="{7A625D36-894A-4D19-984E-3DDB5F6A4E61}"/>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链</a:t>
                </a:r>
                <a:endParaRPr lang="en-US" altLang="zh-CN" sz="1600" b="1" dirty="0"/>
              </a:p>
              <a:p>
                <a:pPr algn="r"/>
                <a:r>
                  <a:rPr lang="zh-CN" altLang="en-US" sz="1600" b="1" dirty="0"/>
                  <a:t>路</a:t>
                </a:r>
                <a:endParaRPr lang="en-US" altLang="zh-CN" sz="1600" b="1" dirty="0"/>
              </a:p>
              <a:p>
                <a:pPr algn="r"/>
                <a:r>
                  <a:rPr lang="zh-CN" altLang="en-US" sz="1600" b="1" dirty="0"/>
                  <a:t>层</a:t>
                </a:r>
              </a:p>
            </p:txBody>
          </p:sp>
          <p:sp>
            <p:nvSpPr>
              <p:cNvPr id="67" name="矩形 66">
                <a:extLst>
                  <a:ext uri="{FF2B5EF4-FFF2-40B4-BE49-F238E27FC236}">
                    <a16:creationId xmlns:a16="http://schemas.microsoft.com/office/drawing/2014/main" id="{B5A1A6D2-AF8F-4D1C-9558-214F3E3658C5}"/>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网</a:t>
                </a:r>
                <a:endParaRPr lang="en-US" altLang="zh-CN" sz="1600" b="1" dirty="0"/>
              </a:p>
              <a:p>
                <a:pPr algn="r"/>
                <a:r>
                  <a:rPr lang="zh-CN" altLang="en-US" sz="1600" b="1" dirty="0"/>
                  <a:t>络</a:t>
                </a:r>
                <a:endParaRPr lang="en-US" altLang="zh-CN" sz="1600" b="1" dirty="0"/>
              </a:p>
              <a:p>
                <a:pPr algn="r"/>
                <a:r>
                  <a:rPr lang="zh-CN" altLang="en-US" sz="1600" b="1" dirty="0"/>
                  <a:t>层</a:t>
                </a:r>
              </a:p>
            </p:txBody>
          </p:sp>
          <p:sp>
            <p:nvSpPr>
              <p:cNvPr id="69" name="矩形 68">
                <a:extLst>
                  <a:ext uri="{FF2B5EF4-FFF2-40B4-BE49-F238E27FC236}">
                    <a16:creationId xmlns:a16="http://schemas.microsoft.com/office/drawing/2014/main" id="{9AB86016-B24A-4F8C-808E-E766D225AE22}"/>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运</a:t>
                </a:r>
                <a:endParaRPr lang="en-US" altLang="zh-CN" sz="1600" b="1" dirty="0"/>
              </a:p>
              <a:p>
                <a:pPr algn="r"/>
                <a:r>
                  <a:rPr lang="zh-CN" altLang="en-US" sz="1600" b="1" dirty="0"/>
                  <a:t>输</a:t>
                </a:r>
                <a:endParaRPr lang="en-US" altLang="zh-CN" sz="1600" b="1" dirty="0"/>
              </a:p>
              <a:p>
                <a:pPr algn="r"/>
                <a:r>
                  <a:rPr lang="zh-CN" altLang="en-US" sz="1600" b="1" dirty="0"/>
                  <a:t>层</a:t>
                </a:r>
              </a:p>
            </p:txBody>
          </p:sp>
          <p:sp>
            <p:nvSpPr>
              <p:cNvPr id="70" name="矩形 69">
                <a:extLst>
                  <a:ext uri="{FF2B5EF4-FFF2-40B4-BE49-F238E27FC236}">
                    <a16:creationId xmlns:a16="http://schemas.microsoft.com/office/drawing/2014/main" id="{F672AD18-75B3-4DD1-A15B-9013EB4DF11E}"/>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应</a:t>
                </a:r>
                <a:endParaRPr lang="en-US" altLang="zh-CN" sz="1600" b="1" dirty="0"/>
              </a:p>
              <a:p>
                <a:pPr algn="r"/>
                <a:r>
                  <a:rPr lang="zh-CN" altLang="en-US" sz="1600" b="1" dirty="0"/>
                  <a:t>用</a:t>
                </a:r>
                <a:endParaRPr lang="en-US" altLang="zh-CN" sz="1600" b="1" dirty="0"/>
              </a:p>
              <a:p>
                <a:pPr algn="r"/>
                <a:r>
                  <a:rPr lang="zh-CN" altLang="en-US" sz="1600" b="1" dirty="0"/>
                  <a:t>层</a:t>
                </a:r>
              </a:p>
            </p:txBody>
          </p:sp>
        </p:grpSp>
        <p:sp>
          <p:nvSpPr>
            <p:cNvPr id="77" name="矩形 76">
              <a:extLst>
                <a:ext uri="{FF2B5EF4-FFF2-40B4-BE49-F238E27FC236}">
                  <a16:creationId xmlns:a16="http://schemas.microsoft.com/office/drawing/2014/main" id="{8CA0E146-2440-4699-A950-05AE0A79AA64}"/>
                </a:ext>
              </a:extLst>
            </p:cNvPr>
            <p:cNvSpPr/>
            <p:nvPr/>
          </p:nvSpPr>
          <p:spPr>
            <a:xfrm>
              <a:off x="2561358"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A</a:t>
              </a:r>
              <a:endParaRPr lang="zh-CN" altLang="en-US" b="1" dirty="0">
                <a:solidFill>
                  <a:schemeClr val="tx1"/>
                </a:solidFill>
              </a:endParaRPr>
            </a:p>
          </p:txBody>
        </p:sp>
        <p:sp>
          <p:nvSpPr>
            <p:cNvPr id="78" name="矩形 77">
              <a:extLst>
                <a:ext uri="{FF2B5EF4-FFF2-40B4-BE49-F238E27FC236}">
                  <a16:creationId xmlns:a16="http://schemas.microsoft.com/office/drawing/2014/main" id="{0265E831-76DE-4949-9FBA-D6C3513F47BC}"/>
                </a:ext>
              </a:extLst>
            </p:cNvPr>
            <p:cNvSpPr/>
            <p:nvPr/>
          </p:nvSpPr>
          <p:spPr>
            <a:xfrm>
              <a:off x="2561357"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B</a:t>
              </a:r>
              <a:endParaRPr lang="zh-CN" altLang="en-US" b="1" dirty="0">
                <a:solidFill>
                  <a:schemeClr val="tx1"/>
                </a:solidFill>
              </a:endParaRPr>
            </a:p>
          </p:txBody>
        </p:sp>
        <p:sp>
          <p:nvSpPr>
            <p:cNvPr id="79" name="矩形 78">
              <a:extLst>
                <a:ext uri="{FF2B5EF4-FFF2-40B4-BE49-F238E27FC236}">
                  <a16:creationId xmlns:a16="http://schemas.microsoft.com/office/drawing/2014/main" id="{1E616346-A825-4796-BA56-422A40987512}"/>
                </a:ext>
              </a:extLst>
            </p:cNvPr>
            <p:cNvSpPr/>
            <p:nvPr/>
          </p:nvSpPr>
          <p:spPr>
            <a:xfrm>
              <a:off x="2561357"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a:t>
              </a:r>
              <a:endParaRPr lang="zh-CN" altLang="en-US" b="1" dirty="0">
                <a:solidFill>
                  <a:schemeClr val="tx1"/>
                </a:solidFill>
              </a:endParaRPr>
            </a:p>
          </p:txBody>
        </p:sp>
        <p:sp>
          <p:nvSpPr>
            <p:cNvPr id="80" name="矩形 79">
              <a:extLst>
                <a:ext uri="{FF2B5EF4-FFF2-40B4-BE49-F238E27FC236}">
                  <a16:creationId xmlns:a16="http://schemas.microsoft.com/office/drawing/2014/main" id="{6242450A-74AD-4DFD-9E37-542224B5FA08}"/>
                </a:ext>
              </a:extLst>
            </p:cNvPr>
            <p:cNvSpPr/>
            <p:nvPr/>
          </p:nvSpPr>
          <p:spPr>
            <a:xfrm>
              <a:off x="2561356"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D</a:t>
              </a:r>
              <a:endParaRPr lang="zh-CN" altLang="en-US" b="1" dirty="0">
                <a:solidFill>
                  <a:schemeClr val="tx1"/>
                </a:solidFill>
              </a:endParaRPr>
            </a:p>
          </p:txBody>
        </p:sp>
        <p:sp>
          <p:nvSpPr>
            <p:cNvPr id="81" name="矩形 80">
              <a:extLst>
                <a:ext uri="{FF2B5EF4-FFF2-40B4-BE49-F238E27FC236}">
                  <a16:creationId xmlns:a16="http://schemas.microsoft.com/office/drawing/2014/main" id="{5A05C82E-E0EE-4204-968E-10D6CF3C9FFD}"/>
                </a:ext>
              </a:extLst>
            </p:cNvPr>
            <p:cNvSpPr/>
            <p:nvPr/>
          </p:nvSpPr>
          <p:spPr>
            <a:xfrm>
              <a:off x="2552129"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E</a:t>
              </a:r>
              <a:endParaRPr lang="zh-CN" altLang="en-US" b="1" dirty="0">
                <a:solidFill>
                  <a:schemeClr val="tx1"/>
                </a:solidFill>
              </a:endParaRPr>
            </a:p>
          </p:txBody>
        </p:sp>
        <p:sp>
          <p:nvSpPr>
            <p:cNvPr id="82" name="矩形 81">
              <a:extLst>
                <a:ext uri="{FF2B5EF4-FFF2-40B4-BE49-F238E27FC236}">
                  <a16:creationId xmlns:a16="http://schemas.microsoft.com/office/drawing/2014/main" id="{EF8FAF90-AA59-4810-AC9F-8ACFE25A4F51}"/>
                </a:ext>
              </a:extLst>
            </p:cNvPr>
            <p:cNvSpPr/>
            <p:nvPr/>
          </p:nvSpPr>
          <p:spPr>
            <a:xfrm>
              <a:off x="9338534"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F</a:t>
              </a:r>
              <a:endParaRPr lang="zh-CN" altLang="en-US" b="1" dirty="0">
                <a:solidFill>
                  <a:schemeClr val="tx1"/>
                </a:solidFill>
              </a:endParaRPr>
            </a:p>
          </p:txBody>
        </p:sp>
        <p:sp>
          <p:nvSpPr>
            <p:cNvPr id="83" name="矩形 82">
              <a:extLst>
                <a:ext uri="{FF2B5EF4-FFF2-40B4-BE49-F238E27FC236}">
                  <a16:creationId xmlns:a16="http://schemas.microsoft.com/office/drawing/2014/main" id="{BD62EB8A-DDA5-4DFE-85E7-719292BC224E}"/>
                </a:ext>
              </a:extLst>
            </p:cNvPr>
            <p:cNvSpPr/>
            <p:nvPr/>
          </p:nvSpPr>
          <p:spPr>
            <a:xfrm>
              <a:off x="9338533"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G</a:t>
              </a:r>
              <a:endParaRPr lang="zh-CN" altLang="en-US" b="1" dirty="0">
                <a:solidFill>
                  <a:schemeClr val="tx1"/>
                </a:solidFill>
              </a:endParaRPr>
            </a:p>
          </p:txBody>
        </p:sp>
        <p:sp>
          <p:nvSpPr>
            <p:cNvPr id="84" name="矩形 83">
              <a:extLst>
                <a:ext uri="{FF2B5EF4-FFF2-40B4-BE49-F238E27FC236}">
                  <a16:creationId xmlns:a16="http://schemas.microsoft.com/office/drawing/2014/main" id="{C9FE424E-CD46-4EDA-8E71-9501D80B750E}"/>
                </a:ext>
              </a:extLst>
            </p:cNvPr>
            <p:cNvSpPr/>
            <p:nvPr/>
          </p:nvSpPr>
          <p:spPr>
            <a:xfrm>
              <a:off x="9338533"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H</a:t>
              </a:r>
              <a:endParaRPr lang="zh-CN" altLang="en-US" b="1" dirty="0">
                <a:solidFill>
                  <a:schemeClr val="tx1"/>
                </a:solidFill>
              </a:endParaRPr>
            </a:p>
          </p:txBody>
        </p:sp>
        <p:sp>
          <p:nvSpPr>
            <p:cNvPr id="85" name="矩形 84">
              <a:extLst>
                <a:ext uri="{FF2B5EF4-FFF2-40B4-BE49-F238E27FC236}">
                  <a16:creationId xmlns:a16="http://schemas.microsoft.com/office/drawing/2014/main" id="{2575CE9E-6758-4FFF-AF3E-EB92CFD65327}"/>
                </a:ext>
              </a:extLst>
            </p:cNvPr>
            <p:cNvSpPr/>
            <p:nvPr/>
          </p:nvSpPr>
          <p:spPr>
            <a:xfrm>
              <a:off x="9338532"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I</a:t>
              </a:r>
              <a:endParaRPr lang="zh-CN" altLang="en-US" b="1" dirty="0">
                <a:solidFill>
                  <a:schemeClr val="tx1"/>
                </a:solidFill>
              </a:endParaRPr>
            </a:p>
          </p:txBody>
        </p:sp>
        <p:sp>
          <p:nvSpPr>
            <p:cNvPr id="86" name="矩形 85">
              <a:extLst>
                <a:ext uri="{FF2B5EF4-FFF2-40B4-BE49-F238E27FC236}">
                  <a16:creationId xmlns:a16="http://schemas.microsoft.com/office/drawing/2014/main" id="{483E83BA-2F87-4FE2-934E-3449ADFCC30E}"/>
                </a:ext>
              </a:extLst>
            </p:cNvPr>
            <p:cNvSpPr/>
            <p:nvPr/>
          </p:nvSpPr>
          <p:spPr>
            <a:xfrm>
              <a:off x="9329305"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J</a:t>
              </a:r>
              <a:endParaRPr lang="zh-CN" altLang="en-US" b="1" dirty="0">
                <a:solidFill>
                  <a:schemeClr val="tx1"/>
                </a:solidFill>
              </a:endParaRPr>
            </a:p>
          </p:txBody>
        </p:sp>
      </p:grpSp>
      <p:grpSp>
        <p:nvGrpSpPr>
          <p:cNvPr id="43" name="组合 42">
            <a:extLst>
              <a:ext uri="{FF2B5EF4-FFF2-40B4-BE49-F238E27FC236}">
                <a16:creationId xmlns:a16="http://schemas.microsoft.com/office/drawing/2014/main" id="{8C5B8782-9A20-4810-A991-B35656262892}"/>
              </a:ext>
            </a:extLst>
          </p:cNvPr>
          <p:cNvGrpSpPr/>
          <p:nvPr/>
        </p:nvGrpSpPr>
        <p:grpSpPr>
          <a:xfrm>
            <a:off x="2853466" y="5561357"/>
            <a:ext cx="6475839" cy="470924"/>
            <a:chOff x="2853466" y="5561357"/>
            <a:chExt cx="6475839" cy="470924"/>
          </a:xfrm>
        </p:grpSpPr>
        <p:cxnSp>
          <p:nvCxnSpPr>
            <p:cNvPr id="88" name="直接箭头连接符 87">
              <a:extLst>
                <a:ext uri="{FF2B5EF4-FFF2-40B4-BE49-F238E27FC236}">
                  <a16:creationId xmlns:a16="http://schemas.microsoft.com/office/drawing/2014/main" id="{098BD722-F606-42C8-83BE-090E0455EE47}"/>
                </a:ext>
              </a:extLst>
            </p:cNvPr>
            <p:cNvCxnSpPr>
              <a:cxnSpLocks/>
              <a:stCxn id="81" idx="3"/>
              <a:endCxn id="86" idx="1"/>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40F5D707-5A47-4827-9FA1-9DFC5E45A81C}"/>
                </a:ext>
              </a:extLst>
            </p:cNvPr>
            <p:cNvSpPr/>
            <p:nvPr/>
          </p:nvSpPr>
          <p:spPr>
            <a:xfrm>
              <a:off x="3284750" y="5561357"/>
              <a:ext cx="5622500" cy="470924"/>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使用物理层协议（例如传统以太网使用曼彻斯特编码）通信</a:t>
              </a:r>
            </a:p>
          </p:txBody>
        </p:sp>
      </p:grpSp>
      <p:grpSp>
        <p:nvGrpSpPr>
          <p:cNvPr id="111" name="组合 110">
            <a:extLst>
              <a:ext uri="{FF2B5EF4-FFF2-40B4-BE49-F238E27FC236}">
                <a16:creationId xmlns:a16="http://schemas.microsoft.com/office/drawing/2014/main" id="{AB995BCB-72F8-48CD-B7D5-C29294A434F9}"/>
              </a:ext>
            </a:extLst>
          </p:cNvPr>
          <p:cNvGrpSpPr/>
          <p:nvPr/>
        </p:nvGrpSpPr>
        <p:grpSpPr>
          <a:xfrm>
            <a:off x="2853466" y="2311558"/>
            <a:ext cx="6475839" cy="470924"/>
            <a:chOff x="2853466" y="5561357"/>
            <a:chExt cx="6475839" cy="470924"/>
          </a:xfrm>
        </p:grpSpPr>
        <p:cxnSp>
          <p:nvCxnSpPr>
            <p:cNvPr id="112" name="直接箭头连接符 111">
              <a:extLst>
                <a:ext uri="{FF2B5EF4-FFF2-40B4-BE49-F238E27FC236}">
                  <a16:creationId xmlns:a16="http://schemas.microsoft.com/office/drawing/2014/main" id="{A918782E-1F60-4841-AFDF-0AAEB752B9B6}"/>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13" name="矩形 112">
              <a:extLst>
                <a:ext uri="{FF2B5EF4-FFF2-40B4-BE49-F238E27FC236}">
                  <a16:creationId xmlns:a16="http://schemas.microsoft.com/office/drawing/2014/main" id="{D77F2F42-3D72-46DE-A9C5-AF4AEE421F56}"/>
                </a:ext>
              </a:extLst>
            </p:cNvPr>
            <p:cNvSpPr/>
            <p:nvPr/>
          </p:nvSpPr>
          <p:spPr>
            <a:xfrm>
              <a:off x="3284750" y="5561357"/>
              <a:ext cx="5622500" cy="470924"/>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使用应用层协议（例如</a:t>
              </a:r>
              <a:r>
                <a:rPr lang="en-US" altLang="zh-CN" sz="1600" b="1" dirty="0"/>
                <a:t>DHCP</a:t>
              </a:r>
              <a:r>
                <a:rPr lang="zh-CN" altLang="en-US" sz="1600" b="1" dirty="0"/>
                <a:t>、</a:t>
              </a:r>
              <a:r>
                <a:rPr lang="en-US" altLang="zh-CN" sz="1600" b="1" dirty="0"/>
                <a:t>DNS</a:t>
              </a:r>
              <a:r>
                <a:rPr lang="zh-CN" altLang="en-US" sz="1600" b="1" dirty="0"/>
                <a:t>、</a:t>
              </a:r>
              <a:r>
                <a:rPr lang="en-US" altLang="zh-CN" sz="1600" b="1" dirty="0"/>
                <a:t>HTTP</a:t>
              </a:r>
              <a:r>
                <a:rPr lang="zh-CN" altLang="en-US" sz="1600" b="1" dirty="0"/>
                <a:t>、</a:t>
              </a:r>
              <a:r>
                <a:rPr lang="en-US" altLang="zh-CN" sz="1600" b="1" dirty="0"/>
                <a:t>SMTP</a:t>
              </a:r>
              <a:r>
                <a:rPr lang="zh-CN" altLang="en-US" sz="1600" b="1" dirty="0"/>
                <a:t>）通信</a:t>
              </a:r>
            </a:p>
          </p:txBody>
        </p:sp>
      </p:grpSp>
      <p:grpSp>
        <p:nvGrpSpPr>
          <p:cNvPr id="114" name="组合 113">
            <a:extLst>
              <a:ext uri="{FF2B5EF4-FFF2-40B4-BE49-F238E27FC236}">
                <a16:creationId xmlns:a16="http://schemas.microsoft.com/office/drawing/2014/main" id="{4220E973-9962-45D2-8B6C-F9293F41FBD0}"/>
              </a:ext>
            </a:extLst>
          </p:cNvPr>
          <p:cNvGrpSpPr/>
          <p:nvPr/>
        </p:nvGrpSpPr>
        <p:grpSpPr>
          <a:xfrm>
            <a:off x="2853466" y="3124008"/>
            <a:ext cx="6475839" cy="470924"/>
            <a:chOff x="2853466" y="5561357"/>
            <a:chExt cx="6475839" cy="470924"/>
          </a:xfrm>
        </p:grpSpPr>
        <p:cxnSp>
          <p:nvCxnSpPr>
            <p:cNvPr id="115" name="直接箭头连接符 114">
              <a:extLst>
                <a:ext uri="{FF2B5EF4-FFF2-40B4-BE49-F238E27FC236}">
                  <a16:creationId xmlns:a16="http://schemas.microsoft.com/office/drawing/2014/main" id="{DDDD086F-DECA-4069-894D-A011BC02B9D0}"/>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16" name="矩形 115">
              <a:extLst>
                <a:ext uri="{FF2B5EF4-FFF2-40B4-BE49-F238E27FC236}">
                  <a16:creationId xmlns:a16="http://schemas.microsoft.com/office/drawing/2014/main" id="{2344BE1C-B401-4C72-AD28-5C6B775F8ECE}"/>
                </a:ext>
              </a:extLst>
            </p:cNvPr>
            <p:cNvSpPr/>
            <p:nvPr/>
          </p:nvSpPr>
          <p:spPr>
            <a:xfrm>
              <a:off x="3284750" y="5561357"/>
              <a:ext cx="5622500" cy="470924"/>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使用运输层协议（例如</a:t>
              </a:r>
              <a:r>
                <a:rPr lang="en-US" altLang="zh-CN" sz="1600" b="1" dirty="0"/>
                <a:t>TCP</a:t>
              </a:r>
              <a:r>
                <a:rPr lang="zh-CN" altLang="en-US" sz="1600" b="1" dirty="0"/>
                <a:t>或</a:t>
              </a:r>
              <a:r>
                <a:rPr lang="en-US" altLang="zh-CN" sz="1600" b="1" dirty="0"/>
                <a:t>UDP</a:t>
              </a:r>
              <a:r>
                <a:rPr lang="zh-CN" altLang="en-US" sz="1600" b="1" dirty="0"/>
                <a:t>）通信</a:t>
              </a:r>
            </a:p>
          </p:txBody>
        </p:sp>
      </p:grpSp>
      <p:grpSp>
        <p:nvGrpSpPr>
          <p:cNvPr id="117" name="组合 116">
            <a:extLst>
              <a:ext uri="{FF2B5EF4-FFF2-40B4-BE49-F238E27FC236}">
                <a16:creationId xmlns:a16="http://schemas.microsoft.com/office/drawing/2014/main" id="{50A6C26A-399C-458F-A1CC-CE04D62D410D}"/>
              </a:ext>
            </a:extLst>
          </p:cNvPr>
          <p:cNvGrpSpPr/>
          <p:nvPr/>
        </p:nvGrpSpPr>
        <p:grpSpPr>
          <a:xfrm>
            <a:off x="2853466" y="3936458"/>
            <a:ext cx="6475839" cy="470924"/>
            <a:chOff x="2853466" y="5561357"/>
            <a:chExt cx="6475839" cy="470924"/>
          </a:xfrm>
        </p:grpSpPr>
        <p:cxnSp>
          <p:nvCxnSpPr>
            <p:cNvPr id="118" name="直接箭头连接符 117">
              <a:extLst>
                <a:ext uri="{FF2B5EF4-FFF2-40B4-BE49-F238E27FC236}">
                  <a16:creationId xmlns:a16="http://schemas.microsoft.com/office/drawing/2014/main" id="{935154A7-082D-41FE-A00B-3E81DA9C3B88}"/>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19" name="矩形 118">
              <a:extLst>
                <a:ext uri="{FF2B5EF4-FFF2-40B4-BE49-F238E27FC236}">
                  <a16:creationId xmlns:a16="http://schemas.microsoft.com/office/drawing/2014/main" id="{DC696E0E-9B62-44B3-B584-E0CBF9C6E23A}"/>
                </a:ext>
              </a:extLst>
            </p:cNvPr>
            <p:cNvSpPr/>
            <p:nvPr/>
          </p:nvSpPr>
          <p:spPr>
            <a:xfrm>
              <a:off x="3284750" y="5561357"/>
              <a:ext cx="5622500" cy="470924"/>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使用网际层协议（例如</a:t>
              </a:r>
              <a:r>
                <a:rPr lang="en-US" altLang="zh-CN" sz="1600" b="1" dirty="0"/>
                <a:t>IP</a:t>
              </a:r>
              <a:r>
                <a:rPr lang="zh-CN" altLang="en-US" sz="1600" b="1" dirty="0"/>
                <a:t>）通信</a:t>
              </a:r>
            </a:p>
          </p:txBody>
        </p:sp>
      </p:grpSp>
      <p:grpSp>
        <p:nvGrpSpPr>
          <p:cNvPr id="120" name="组合 119">
            <a:extLst>
              <a:ext uri="{FF2B5EF4-FFF2-40B4-BE49-F238E27FC236}">
                <a16:creationId xmlns:a16="http://schemas.microsoft.com/office/drawing/2014/main" id="{F023C54F-4301-4F57-B5DF-694231F5EA86}"/>
              </a:ext>
            </a:extLst>
          </p:cNvPr>
          <p:cNvGrpSpPr/>
          <p:nvPr/>
        </p:nvGrpSpPr>
        <p:grpSpPr>
          <a:xfrm>
            <a:off x="2853466" y="4748908"/>
            <a:ext cx="6475839" cy="470924"/>
            <a:chOff x="2853466" y="5561357"/>
            <a:chExt cx="6475839" cy="470924"/>
          </a:xfrm>
        </p:grpSpPr>
        <p:cxnSp>
          <p:nvCxnSpPr>
            <p:cNvPr id="121" name="直接箭头连接符 120">
              <a:extLst>
                <a:ext uri="{FF2B5EF4-FFF2-40B4-BE49-F238E27FC236}">
                  <a16:creationId xmlns:a16="http://schemas.microsoft.com/office/drawing/2014/main" id="{0539AD8E-79A9-4EBA-989B-6A1E48D13B50}"/>
                </a:ext>
              </a:extLst>
            </p:cNvPr>
            <p:cNvCxnSpPr>
              <a:cxnSpLocks/>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22" name="矩形 121">
              <a:extLst>
                <a:ext uri="{FF2B5EF4-FFF2-40B4-BE49-F238E27FC236}">
                  <a16:creationId xmlns:a16="http://schemas.microsoft.com/office/drawing/2014/main" id="{7A4E9A19-9B49-4389-9762-C40C3E1D6365}"/>
                </a:ext>
              </a:extLst>
            </p:cNvPr>
            <p:cNvSpPr/>
            <p:nvPr/>
          </p:nvSpPr>
          <p:spPr>
            <a:xfrm>
              <a:off x="3284750" y="5561357"/>
              <a:ext cx="5622500" cy="470924"/>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使用链路层协议（例如传统以太网使用</a:t>
              </a:r>
              <a:r>
                <a:rPr lang="en-US" altLang="zh-CN" sz="1600" b="1" dirty="0"/>
                <a:t>CSMA/CD</a:t>
              </a:r>
              <a:r>
                <a:rPr lang="zh-CN" altLang="en-US" sz="1600" b="1" dirty="0"/>
                <a:t>）通信</a:t>
              </a:r>
            </a:p>
          </p:txBody>
        </p:sp>
      </p:grpSp>
      <p:sp>
        <p:nvSpPr>
          <p:cNvPr id="6" name="矩形 5">
            <a:extLst>
              <a:ext uri="{FF2B5EF4-FFF2-40B4-BE49-F238E27FC236}">
                <a16:creationId xmlns:a16="http://schemas.microsoft.com/office/drawing/2014/main" id="{B3FA8C07-87CC-44BA-9B97-B6F855D3B244}"/>
              </a:ext>
            </a:extLst>
          </p:cNvPr>
          <p:cNvSpPr/>
          <p:nvPr/>
        </p:nvSpPr>
        <p:spPr>
          <a:xfrm>
            <a:off x="1175439" y="2116411"/>
            <a:ext cx="9864031" cy="828459"/>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a:extLst>
              <a:ext uri="{FF2B5EF4-FFF2-40B4-BE49-F238E27FC236}">
                <a16:creationId xmlns:a16="http://schemas.microsoft.com/office/drawing/2014/main" id="{55968D06-34E1-4B5E-999E-8D7D2F6A87BD}"/>
              </a:ext>
            </a:extLst>
          </p:cNvPr>
          <p:cNvSpPr/>
          <p:nvPr/>
        </p:nvSpPr>
        <p:spPr>
          <a:xfrm>
            <a:off x="1170083" y="3790077"/>
            <a:ext cx="9864031" cy="243735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2547901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wipe(left)">
                                      <p:cBhvr>
                                        <p:cTn id="7" dur="500"/>
                                        <p:tgtEl>
                                          <p:spTgt spid="61"/>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 calcmode="lin" valueType="num">
                                      <p:cBhvr>
                                        <p:cTn id="14" dur="500" fill="hold"/>
                                        <p:tgtEl>
                                          <p:spTgt spid="12"/>
                                        </p:tgtEl>
                                        <p:attrNameLst>
                                          <p:attrName>style.rotation</p:attrName>
                                        </p:attrNameLst>
                                      </p:cBhvr>
                                      <p:tavLst>
                                        <p:tav tm="0">
                                          <p:val>
                                            <p:fltVal val="360"/>
                                          </p:val>
                                        </p:tav>
                                        <p:tav tm="100000">
                                          <p:val>
                                            <p:fltVal val="0"/>
                                          </p:val>
                                        </p:tav>
                                      </p:tavLst>
                                    </p:anim>
                                    <p:animEffect transition="in" filter="fade">
                                      <p:cBhvr>
                                        <p:cTn id="15" dur="500"/>
                                        <p:tgtEl>
                                          <p:spTgt spid="12"/>
                                        </p:tgtEl>
                                      </p:cBhvr>
                                    </p:animEffect>
                                  </p:childTnLst>
                                </p:cTn>
                              </p:par>
                            </p:childTnLst>
                          </p:cTn>
                        </p:par>
                        <p:par>
                          <p:cTn id="16" fill="hold">
                            <p:stCondLst>
                              <p:cond delay="500"/>
                            </p:stCondLst>
                            <p:childTnLst>
                              <p:par>
                                <p:cTn id="17" presetID="1" presetClass="entr" presetSubtype="0" fill="hold" grpId="0" nodeType="afterEffect">
                                  <p:stCondLst>
                                    <p:cond delay="0"/>
                                  </p:stCondLst>
                                  <p:iterate type="lt">
                                    <p:tmAbs val="100"/>
                                  </p:iterate>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anim calcmode="lin" valueType="num">
                                      <p:cBhvr>
                                        <p:cTn id="24" dur="1000" fill="hold"/>
                                        <p:tgtEl>
                                          <p:spTgt spid="7"/>
                                        </p:tgtEl>
                                        <p:attrNameLst>
                                          <p:attrName>ppt_x</p:attrName>
                                        </p:attrNameLst>
                                      </p:cBhvr>
                                      <p:tavLst>
                                        <p:tav tm="0">
                                          <p:val>
                                            <p:strVal val="#ppt_x"/>
                                          </p:val>
                                        </p:tav>
                                        <p:tav tm="100000">
                                          <p:val>
                                            <p:strVal val="#ppt_x"/>
                                          </p:val>
                                        </p:tav>
                                      </p:tavLst>
                                    </p:anim>
                                    <p:anim calcmode="lin" valueType="num">
                                      <p:cBhvr>
                                        <p:cTn id="25" dur="900" decel="100000" fill="hold"/>
                                        <p:tgtEl>
                                          <p:spTgt spid="7"/>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43"/>
                                        </p:tgtEl>
                                        <p:attrNameLst>
                                          <p:attrName>style.visibility</p:attrName>
                                        </p:attrNameLst>
                                      </p:cBhvr>
                                      <p:to>
                                        <p:strVal val="visible"/>
                                      </p:to>
                                    </p:set>
                                    <p:anim calcmode="lin" valueType="num">
                                      <p:cBhvr>
                                        <p:cTn id="31" dur="500" fill="hold"/>
                                        <p:tgtEl>
                                          <p:spTgt spid="43"/>
                                        </p:tgtEl>
                                        <p:attrNameLst>
                                          <p:attrName>ppt_w</p:attrName>
                                        </p:attrNameLst>
                                      </p:cBhvr>
                                      <p:tavLst>
                                        <p:tav tm="0">
                                          <p:val>
                                            <p:fltVal val="0"/>
                                          </p:val>
                                        </p:tav>
                                        <p:tav tm="100000">
                                          <p:val>
                                            <p:strVal val="#ppt_w"/>
                                          </p:val>
                                        </p:tav>
                                      </p:tavLst>
                                    </p:anim>
                                    <p:anim calcmode="lin" valueType="num">
                                      <p:cBhvr>
                                        <p:cTn id="32" dur="500" fill="hold"/>
                                        <p:tgtEl>
                                          <p:spTgt spid="43"/>
                                        </p:tgtEl>
                                        <p:attrNameLst>
                                          <p:attrName>ppt_h</p:attrName>
                                        </p:attrNameLst>
                                      </p:cBhvr>
                                      <p:tavLst>
                                        <p:tav tm="0">
                                          <p:val>
                                            <p:fltVal val="0"/>
                                          </p:val>
                                        </p:tav>
                                        <p:tav tm="100000">
                                          <p:val>
                                            <p:strVal val="#ppt_h"/>
                                          </p:val>
                                        </p:tav>
                                      </p:tavLst>
                                    </p:anim>
                                    <p:animEffect transition="in" filter="fade">
                                      <p:cBhvr>
                                        <p:cTn id="33" dur="500"/>
                                        <p:tgtEl>
                                          <p:spTgt spid="43"/>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ntr" presetSubtype="16" fill="hold" nodeType="clickEffect">
                                  <p:stCondLst>
                                    <p:cond delay="0"/>
                                  </p:stCondLst>
                                  <p:childTnLst>
                                    <p:set>
                                      <p:cBhvr>
                                        <p:cTn id="37" dur="1" fill="hold">
                                          <p:stCondLst>
                                            <p:cond delay="0"/>
                                          </p:stCondLst>
                                        </p:cTn>
                                        <p:tgtEl>
                                          <p:spTgt spid="120"/>
                                        </p:tgtEl>
                                        <p:attrNameLst>
                                          <p:attrName>style.visibility</p:attrName>
                                        </p:attrNameLst>
                                      </p:cBhvr>
                                      <p:to>
                                        <p:strVal val="visible"/>
                                      </p:to>
                                    </p:set>
                                    <p:anim calcmode="lin" valueType="num">
                                      <p:cBhvr>
                                        <p:cTn id="38" dur="500" fill="hold"/>
                                        <p:tgtEl>
                                          <p:spTgt spid="120"/>
                                        </p:tgtEl>
                                        <p:attrNameLst>
                                          <p:attrName>ppt_w</p:attrName>
                                        </p:attrNameLst>
                                      </p:cBhvr>
                                      <p:tavLst>
                                        <p:tav tm="0">
                                          <p:val>
                                            <p:fltVal val="0"/>
                                          </p:val>
                                        </p:tav>
                                        <p:tav tm="100000">
                                          <p:val>
                                            <p:strVal val="#ppt_w"/>
                                          </p:val>
                                        </p:tav>
                                      </p:tavLst>
                                    </p:anim>
                                    <p:anim calcmode="lin" valueType="num">
                                      <p:cBhvr>
                                        <p:cTn id="39" dur="500" fill="hold"/>
                                        <p:tgtEl>
                                          <p:spTgt spid="120"/>
                                        </p:tgtEl>
                                        <p:attrNameLst>
                                          <p:attrName>ppt_h</p:attrName>
                                        </p:attrNameLst>
                                      </p:cBhvr>
                                      <p:tavLst>
                                        <p:tav tm="0">
                                          <p:val>
                                            <p:fltVal val="0"/>
                                          </p:val>
                                        </p:tav>
                                        <p:tav tm="100000">
                                          <p:val>
                                            <p:strVal val="#ppt_h"/>
                                          </p:val>
                                        </p:tav>
                                      </p:tavLst>
                                    </p:anim>
                                    <p:animEffect transition="in" filter="fade">
                                      <p:cBhvr>
                                        <p:cTn id="40" dur="500"/>
                                        <p:tgtEl>
                                          <p:spTgt spid="120"/>
                                        </p:tgtEl>
                                      </p:cBhvr>
                                    </p:animEffect>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nodeType="clickEffect">
                                  <p:stCondLst>
                                    <p:cond delay="0"/>
                                  </p:stCondLst>
                                  <p:childTnLst>
                                    <p:set>
                                      <p:cBhvr>
                                        <p:cTn id="44" dur="1" fill="hold">
                                          <p:stCondLst>
                                            <p:cond delay="0"/>
                                          </p:stCondLst>
                                        </p:cTn>
                                        <p:tgtEl>
                                          <p:spTgt spid="117"/>
                                        </p:tgtEl>
                                        <p:attrNameLst>
                                          <p:attrName>style.visibility</p:attrName>
                                        </p:attrNameLst>
                                      </p:cBhvr>
                                      <p:to>
                                        <p:strVal val="visible"/>
                                      </p:to>
                                    </p:set>
                                    <p:anim calcmode="lin" valueType="num">
                                      <p:cBhvr>
                                        <p:cTn id="45" dur="500" fill="hold"/>
                                        <p:tgtEl>
                                          <p:spTgt spid="117"/>
                                        </p:tgtEl>
                                        <p:attrNameLst>
                                          <p:attrName>ppt_w</p:attrName>
                                        </p:attrNameLst>
                                      </p:cBhvr>
                                      <p:tavLst>
                                        <p:tav tm="0">
                                          <p:val>
                                            <p:fltVal val="0"/>
                                          </p:val>
                                        </p:tav>
                                        <p:tav tm="100000">
                                          <p:val>
                                            <p:strVal val="#ppt_w"/>
                                          </p:val>
                                        </p:tav>
                                      </p:tavLst>
                                    </p:anim>
                                    <p:anim calcmode="lin" valueType="num">
                                      <p:cBhvr>
                                        <p:cTn id="46" dur="500" fill="hold"/>
                                        <p:tgtEl>
                                          <p:spTgt spid="117"/>
                                        </p:tgtEl>
                                        <p:attrNameLst>
                                          <p:attrName>ppt_h</p:attrName>
                                        </p:attrNameLst>
                                      </p:cBhvr>
                                      <p:tavLst>
                                        <p:tav tm="0">
                                          <p:val>
                                            <p:fltVal val="0"/>
                                          </p:val>
                                        </p:tav>
                                        <p:tav tm="100000">
                                          <p:val>
                                            <p:strVal val="#ppt_h"/>
                                          </p:val>
                                        </p:tav>
                                      </p:tavLst>
                                    </p:anim>
                                    <p:animEffect transition="in" filter="fade">
                                      <p:cBhvr>
                                        <p:cTn id="47" dur="500"/>
                                        <p:tgtEl>
                                          <p:spTgt spid="117"/>
                                        </p:tgtEl>
                                      </p:cBhvr>
                                    </p:animEffect>
                                  </p:childTnLst>
                                </p:cTn>
                              </p:par>
                            </p:childTnLst>
                          </p:cTn>
                        </p:par>
                      </p:childTnLst>
                    </p:cTn>
                  </p:par>
                  <p:par>
                    <p:cTn id="48" fill="hold">
                      <p:stCondLst>
                        <p:cond delay="indefinite"/>
                      </p:stCondLst>
                      <p:childTnLst>
                        <p:par>
                          <p:cTn id="49" fill="hold">
                            <p:stCondLst>
                              <p:cond delay="0"/>
                            </p:stCondLst>
                            <p:childTnLst>
                              <p:par>
                                <p:cTn id="50" presetID="53" presetClass="entr" presetSubtype="16" fill="hold" nodeType="clickEffect">
                                  <p:stCondLst>
                                    <p:cond delay="0"/>
                                  </p:stCondLst>
                                  <p:childTnLst>
                                    <p:set>
                                      <p:cBhvr>
                                        <p:cTn id="51" dur="1" fill="hold">
                                          <p:stCondLst>
                                            <p:cond delay="0"/>
                                          </p:stCondLst>
                                        </p:cTn>
                                        <p:tgtEl>
                                          <p:spTgt spid="114"/>
                                        </p:tgtEl>
                                        <p:attrNameLst>
                                          <p:attrName>style.visibility</p:attrName>
                                        </p:attrNameLst>
                                      </p:cBhvr>
                                      <p:to>
                                        <p:strVal val="visible"/>
                                      </p:to>
                                    </p:set>
                                    <p:anim calcmode="lin" valueType="num">
                                      <p:cBhvr>
                                        <p:cTn id="52" dur="500" fill="hold"/>
                                        <p:tgtEl>
                                          <p:spTgt spid="114"/>
                                        </p:tgtEl>
                                        <p:attrNameLst>
                                          <p:attrName>ppt_w</p:attrName>
                                        </p:attrNameLst>
                                      </p:cBhvr>
                                      <p:tavLst>
                                        <p:tav tm="0">
                                          <p:val>
                                            <p:fltVal val="0"/>
                                          </p:val>
                                        </p:tav>
                                        <p:tav tm="100000">
                                          <p:val>
                                            <p:strVal val="#ppt_w"/>
                                          </p:val>
                                        </p:tav>
                                      </p:tavLst>
                                    </p:anim>
                                    <p:anim calcmode="lin" valueType="num">
                                      <p:cBhvr>
                                        <p:cTn id="53" dur="500" fill="hold"/>
                                        <p:tgtEl>
                                          <p:spTgt spid="114"/>
                                        </p:tgtEl>
                                        <p:attrNameLst>
                                          <p:attrName>ppt_h</p:attrName>
                                        </p:attrNameLst>
                                      </p:cBhvr>
                                      <p:tavLst>
                                        <p:tav tm="0">
                                          <p:val>
                                            <p:fltVal val="0"/>
                                          </p:val>
                                        </p:tav>
                                        <p:tav tm="100000">
                                          <p:val>
                                            <p:strVal val="#ppt_h"/>
                                          </p:val>
                                        </p:tav>
                                      </p:tavLst>
                                    </p:anim>
                                    <p:animEffect transition="in" filter="fade">
                                      <p:cBhvr>
                                        <p:cTn id="54" dur="500"/>
                                        <p:tgtEl>
                                          <p:spTgt spid="114"/>
                                        </p:tgtEl>
                                      </p:cBhvr>
                                    </p:animEffect>
                                  </p:childTnLst>
                                </p:cTn>
                              </p:par>
                            </p:childTnLst>
                          </p:cTn>
                        </p:par>
                      </p:childTnLst>
                    </p:cTn>
                  </p:par>
                  <p:par>
                    <p:cTn id="55" fill="hold">
                      <p:stCondLst>
                        <p:cond delay="indefinite"/>
                      </p:stCondLst>
                      <p:childTnLst>
                        <p:par>
                          <p:cTn id="56" fill="hold">
                            <p:stCondLst>
                              <p:cond delay="0"/>
                            </p:stCondLst>
                            <p:childTnLst>
                              <p:par>
                                <p:cTn id="57" presetID="53" presetClass="entr" presetSubtype="16" fill="hold" nodeType="clickEffect">
                                  <p:stCondLst>
                                    <p:cond delay="0"/>
                                  </p:stCondLst>
                                  <p:childTnLst>
                                    <p:set>
                                      <p:cBhvr>
                                        <p:cTn id="58" dur="1" fill="hold">
                                          <p:stCondLst>
                                            <p:cond delay="0"/>
                                          </p:stCondLst>
                                        </p:cTn>
                                        <p:tgtEl>
                                          <p:spTgt spid="111"/>
                                        </p:tgtEl>
                                        <p:attrNameLst>
                                          <p:attrName>style.visibility</p:attrName>
                                        </p:attrNameLst>
                                      </p:cBhvr>
                                      <p:to>
                                        <p:strVal val="visible"/>
                                      </p:to>
                                    </p:set>
                                    <p:anim calcmode="lin" valueType="num">
                                      <p:cBhvr>
                                        <p:cTn id="59" dur="500" fill="hold"/>
                                        <p:tgtEl>
                                          <p:spTgt spid="111"/>
                                        </p:tgtEl>
                                        <p:attrNameLst>
                                          <p:attrName>ppt_w</p:attrName>
                                        </p:attrNameLst>
                                      </p:cBhvr>
                                      <p:tavLst>
                                        <p:tav tm="0">
                                          <p:val>
                                            <p:fltVal val="0"/>
                                          </p:val>
                                        </p:tav>
                                        <p:tav tm="100000">
                                          <p:val>
                                            <p:strVal val="#ppt_w"/>
                                          </p:val>
                                        </p:tav>
                                      </p:tavLst>
                                    </p:anim>
                                    <p:anim calcmode="lin" valueType="num">
                                      <p:cBhvr>
                                        <p:cTn id="60" dur="500" fill="hold"/>
                                        <p:tgtEl>
                                          <p:spTgt spid="111"/>
                                        </p:tgtEl>
                                        <p:attrNameLst>
                                          <p:attrName>ppt_h</p:attrName>
                                        </p:attrNameLst>
                                      </p:cBhvr>
                                      <p:tavLst>
                                        <p:tav tm="0">
                                          <p:val>
                                            <p:fltVal val="0"/>
                                          </p:val>
                                        </p:tav>
                                        <p:tav tm="100000">
                                          <p:val>
                                            <p:strVal val="#ppt_h"/>
                                          </p:val>
                                        </p:tav>
                                      </p:tavLst>
                                    </p:anim>
                                    <p:animEffect transition="in" filter="fade">
                                      <p:cBhvr>
                                        <p:cTn id="61" dur="500"/>
                                        <p:tgtEl>
                                          <p:spTgt spid="111"/>
                                        </p:tgtEl>
                                      </p:cBhvr>
                                    </p:animEffect>
                                  </p:childTnLst>
                                </p:cTn>
                              </p:par>
                            </p:childTnLst>
                          </p:cTn>
                        </p:par>
                      </p:childTnLst>
                    </p:cTn>
                  </p:par>
                  <p:par>
                    <p:cTn id="62" fill="hold">
                      <p:stCondLst>
                        <p:cond delay="indefinite"/>
                      </p:stCondLst>
                      <p:childTnLst>
                        <p:par>
                          <p:cTn id="63" fill="hold">
                            <p:stCondLst>
                              <p:cond delay="0"/>
                            </p:stCondLst>
                            <p:childTnLst>
                              <p:par>
                                <p:cTn id="64" presetID="17" presetClass="entr" presetSubtype="10" fill="hold" grpId="0" nodeType="clickEffect">
                                  <p:stCondLst>
                                    <p:cond delay="0"/>
                                  </p:stCondLst>
                                  <p:childTnLst>
                                    <p:set>
                                      <p:cBhvr>
                                        <p:cTn id="65" dur="1" fill="hold">
                                          <p:stCondLst>
                                            <p:cond delay="0"/>
                                          </p:stCondLst>
                                        </p:cTn>
                                        <p:tgtEl>
                                          <p:spTgt spid="6"/>
                                        </p:tgtEl>
                                        <p:attrNameLst>
                                          <p:attrName>style.visibility</p:attrName>
                                        </p:attrNameLst>
                                      </p:cBhvr>
                                      <p:to>
                                        <p:strVal val="visible"/>
                                      </p:to>
                                    </p:set>
                                    <p:anim calcmode="lin" valueType="num">
                                      <p:cBhvr>
                                        <p:cTn id="66" dur="500" fill="hold"/>
                                        <p:tgtEl>
                                          <p:spTgt spid="6"/>
                                        </p:tgtEl>
                                        <p:attrNameLst>
                                          <p:attrName>ppt_w</p:attrName>
                                        </p:attrNameLst>
                                      </p:cBhvr>
                                      <p:tavLst>
                                        <p:tav tm="0">
                                          <p:val>
                                            <p:fltVal val="0"/>
                                          </p:val>
                                        </p:tav>
                                        <p:tav tm="100000">
                                          <p:val>
                                            <p:strVal val="#ppt_w"/>
                                          </p:val>
                                        </p:tav>
                                      </p:tavLst>
                                    </p:anim>
                                    <p:anim calcmode="lin" valueType="num">
                                      <p:cBhvr>
                                        <p:cTn id="67" dur="500" fill="hold"/>
                                        <p:tgtEl>
                                          <p:spTgt spid="6"/>
                                        </p:tgtEl>
                                        <p:attrNameLst>
                                          <p:attrName>ppt_h</p:attrName>
                                        </p:attrNameLst>
                                      </p:cBhvr>
                                      <p:tavLst>
                                        <p:tav tm="0">
                                          <p:val>
                                            <p:strVal val="#ppt_h"/>
                                          </p:val>
                                        </p:tav>
                                        <p:tav tm="100000">
                                          <p:val>
                                            <p:strVal val="#ppt_h"/>
                                          </p:val>
                                        </p:tav>
                                      </p:tavLst>
                                    </p:anim>
                                  </p:childTnLst>
                                </p:cTn>
                              </p:par>
                              <p:par>
                                <p:cTn id="68" presetID="17" presetClass="entr" presetSubtype="10" fill="hold" grpId="0" nodeType="withEffect">
                                  <p:stCondLst>
                                    <p:cond delay="0"/>
                                  </p:stCondLst>
                                  <p:childTnLst>
                                    <p:set>
                                      <p:cBhvr>
                                        <p:cTn id="69" dur="1" fill="hold">
                                          <p:stCondLst>
                                            <p:cond delay="0"/>
                                          </p:stCondLst>
                                        </p:cTn>
                                        <p:tgtEl>
                                          <p:spTgt spid="50"/>
                                        </p:tgtEl>
                                        <p:attrNameLst>
                                          <p:attrName>style.visibility</p:attrName>
                                        </p:attrNameLst>
                                      </p:cBhvr>
                                      <p:to>
                                        <p:strVal val="visible"/>
                                      </p:to>
                                    </p:set>
                                    <p:anim calcmode="lin" valueType="num">
                                      <p:cBhvr>
                                        <p:cTn id="70" dur="500" fill="hold"/>
                                        <p:tgtEl>
                                          <p:spTgt spid="50"/>
                                        </p:tgtEl>
                                        <p:attrNameLst>
                                          <p:attrName>ppt_w</p:attrName>
                                        </p:attrNameLst>
                                      </p:cBhvr>
                                      <p:tavLst>
                                        <p:tav tm="0">
                                          <p:val>
                                            <p:fltVal val="0"/>
                                          </p:val>
                                        </p:tav>
                                        <p:tav tm="100000">
                                          <p:val>
                                            <p:strVal val="#ppt_w"/>
                                          </p:val>
                                        </p:tav>
                                      </p:tavLst>
                                    </p:anim>
                                    <p:anim calcmode="lin" valueType="num">
                                      <p:cBhvr>
                                        <p:cTn id="71" dur="500" fill="hold"/>
                                        <p:tgtEl>
                                          <p:spTgt spid="5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61" grpId="0" animBg="1"/>
      <p:bldP spid="6" grpId="0" animBg="1"/>
      <p:bldP spid="50" grpId="0" animBg="1"/>
    </p:bld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12" name="矩形 11">
            <a:extLst>
              <a:ext uri="{FF2B5EF4-FFF2-40B4-BE49-F238E27FC236}">
                <a16:creationId xmlns:a16="http://schemas.microsoft.com/office/drawing/2014/main" id="{A9E59C2C-CFAF-4AB5-972A-5720278628BC}"/>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íşlïḍè">
            <a:extLst>
              <a:ext uri="{FF2B5EF4-FFF2-40B4-BE49-F238E27FC236}">
                <a16:creationId xmlns:a16="http://schemas.microsoft.com/office/drawing/2014/main" id="{4BA97076-69E3-411F-BF77-23FDF614EB0A}"/>
              </a:ext>
            </a:extLst>
          </p:cNvPr>
          <p:cNvSpPr txBox="1"/>
          <p:nvPr/>
        </p:nvSpPr>
        <p:spPr>
          <a:xfrm>
            <a:off x="1293757" y="1216580"/>
            <a:ext cx="7748988"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协议</a:t>
            </a:r>
            <a:r>
              <a:rPr lang="zh-CN" altLang="en-US" b="1" dirty="0"/>
              <a:t>是控制两个对等实体在“</a:t>
            </a:r>
            <a:r>
              <a:rPr lang="zh-CN" altLang="en-US" b="1" dirty="0">
                <a:solidFill>
                  <a:schemeClr val="accent1">
                    <a:lumMod val="75000"/>
                  </a:schemeClr>
                </a:solidFill>
              </a:rPr>
              <a:t>水平方向</a:t>
            </a:r>
            <a:r>
              <a:rPr lang="zh-CN" altLang="en-US" b="1" dirty="0"/>
              <a:t>”</a:t>
            </a:r>
            <a:r>
              <a:rPr lang="zh-CN" altLang="en-US" b="1" dirty="0">
                <a:solidFill>
                  <a:schemeClr val="accent1">
                    <a:lumMod val="75000"/>
                  </a:schemeClr>
                </a:solidFill>
              </a:rPr>
              <a:t> </a:t>
            </a:r>
            <a:r>
              <a:rPr lang="zh-CN" altLang="en-US" b="1" dirty="0"/>
              <a:t>进行“</a:t>
            </a:r>
            <a:r>
              <a:rPr lang="zh-CN" altLang="en-US" b="1" dirty="0">
                <a:solidFill>
                  <a:schemeClr val="accent1">
                    <a:lumMod val="75000"/>
                  </a:schemeClr>
                </a:solidFill>
              </a:rPr>
              <a:t>逻辑通信</a:t>
            </a:r>
            <a:r>
              <a:rPr lang="zh-CN" altLang="en-US" b="1" dirty="0"/>
              <a:t>”的</a:t>
            </a:r>
            <a:r>
              <a:rPr lang="zh-CN" altLang="en-US" b="1" dirty="0">
                <a:solidFill>
                  <a:schemeClr val="accent1">
                    <a:lumMod val="75000"/>
                  </a:schemeClr>
                </a:solidFill>
              </a:rPr>
              <a:t>规则</a:t>
            </a:r>
            <a:r>
              <a:rPr lang="zh-CN" altLang="en-US" b="1" dirty="0"/>
              <a:t>的集合。</a:t>
            </a:r>
            <a:endParaRPr lang="en-US" altLang="zh-CN" b="1" dirty="0">
              <a:solidFill>
                <a:schemeClr val="accent1">
                  <a:lumMod val="75000"/>
                </a:schemeClr>
              </a:solidFill>
            </a:endParaRPr>
          </a:p>
        </p:txBody>
      </p:sp>
      <p:sp>
        <p:nvSpPr>
          <p:cNvPr id="61" name="矩形: 圆角 60">
            <a:extLst>
              <a:ext uri="{FF2B5EF4-FFF2-40B4-BE49-F238E27FC236}">
                <a16:creationId xmlns:a16="http://schemas.microsoft.com/office/drawing/2014/main" id="{9DD1A17D-0E53-43A1-9777-72494BD01AEF}"/>
              </a:ext>
            </a:extLst>
          </p:cNvPr>
          <p:cNvSpPr/>
          <p:nvPr/>
        </p:nvSpPr>
        <p:spPr>
          <a:xfrm>
            <a:off x="7345920" y="727692"/>
            <a:ext cx="1696825" cy="408698"/>
          </a:xfrm>
          <a:prstGeom prst="roundRect">
            <a:avLst>
              <a:gd name="adj" fmla="val 0"/>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49" name="矩形 48">
            <a:extLst>
              <a:ext uri="{FF2B5EF4-FFF2-40B4-BE49-F238E27FC236}">
                <a16:creationId xmlns:a16="http://schemas.microsoft.com/office/drawing/2014/main" id="{8880C707-C01E-403A-9D6A-BA438E6CA2DC}"/>
              </a:ext>
            </a:extLst>
          </p:cNvPr>
          <p:cNvSpPr/>
          <p:nvPr/>
        </p:nvSpPr>
        <p:spPr>
          <a:xfrm>
            <a:off x="1016000" y="1655424"/>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íşlïḍè">
            <a:extLst>
              <a:ext uri="{FF2B5EF4-FFF2-40B4-BE49-F238E27FC236}">
                <a16:creationId xmlns:a16="http://schemas.microsoft.com/office/drawing/2014/main" id="{C59F9D30-A71D-40B4-ABFD-CF711342613B}"/>
              </a:ext>
            </a:extLst>
          </p:cNvPr>
          <p:cNvSpPr txBox="1"/>
          <p:nvPr/>
        </p:nvSpPr>
        <p:spPr>
          <a:xfrm>
            <a:off x="1293757" y="1574362"/>
            <a:ext cx="7275207" cy="419100"/>
          </a:xfrm>
          <a:prstGeom prst="rect">
            <a:avLst/>
          </a:prstGeom>
          <a:noFill/>
        </p:spPr>
        <p:txBody>
          <a:bodyPr wrap="square" lIns="91440" tIns="45720" rIns="91440" bIns="45720" anchor="ctr">
            <a:noAutofit/>
          </a:bodyPr>
          <a:lstStyle/>
          <a:p>
            <a:r>
              <a:rPr lang="zh-CN" altLang="en-US" b="1" dirty="0"/>
              <a:t>协议的</a:t>
            </a:r>
            <a:r>
              <a:rPr lang="zh-CN" altLang="en-US" b="1" dirty="0">
                <a:solidFill>
                  <a:schemeClr val="accent1">
                    <a:lumMod val="75000"/>
                  </a:schemeClr>
                </a:solidFill>
              </a:rPr>
              <a:t>三要素</a:t>
            </a:r>
            <a:endParaRPr lang="en-US" altLang="zh-CN" b="1" dirty="0">
              <a:solidFill>
                <a:schemeClr val="accent1">
                  <a:lumMod val="75000"/>
                </a:schemeClr>
              </a:solidFill>
            </a:endParaRPr>
          </a:p>
        </p:txBody>
      </p:sp>
      <p:sp>
        <p:nvSpPr>
          <p:cNvPr id="51" name="矩形 50">
            <a:extLst>
              <a:ext uri="{FF2B5EF4-FFF2-40B4-BE49-F238E27FC236}">
                <a16:creationId xmlns:a16="http://schemas.microsoft.com/office/drawing/2014/main" id="{BE1C70B4-0C63-4759-B831-E7B6979CB4BE}"/>
              </a:ext>
            </a:extLst>
          </p:cNvPr>
          <p:cNvSpPr/>
          <p:nvPr/>
        </p:nvSpPr>
        <p:spPr>
          <a:xfrm>
            <a:off x="1404951" y="2074524"/>
            <a:ext cx="256976" cy="25697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íşlïḍè">
            <a:extLst>
              <a:ext uri="{FF2B5EF4-FFF2-40B4-BE49-F238E27FC236}">
                <a16:creationId xmlns:a16="http://schemas.microsoft.com/office/drawing/2014/main" id="{C2C9A1F1-A64E-48DC-830A-C4A0FF09ECC2}"/>
              </a:ext>
            </a:extLst>
          </p:cNvPr>
          <p:cNvSpPr txBox="1"/>
          <p:nvPr/>
        </p:nvSpPr>
        <p:spPr>
          <a:xfrm>
            <a:off x="1682709" y="1993462"/>
            <a:ext cx="673992"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语法</a:t>
            </a:r>
            <a:endParaRPr lang="en-US" altLang="zh-CN" b="1" dirty="0">
              <a:solidFill>
                <a:schemeClr val="accent1">
                  <a:lumMod val="75000"/>
                </a:schemeClr>
              </a:solidFill>
            </a:endParaRPr>
          </a:p>
        </p:txBody>
      </p:sp>
      <p:sp>
        <p:nvSpPr>
          <p:cNvPr id="53" name="íşlïḍè">
            <a:extLst>
              <a:ext uri="{FF2B5EF4-FFF2-40B4-BE49-F238E27FC236}">
                <a16:creationId xmlns:a16="http://schemas.microsoft.com/office/drawing/2014/main" id="{882B2F4C-205F-48BC-8ED2-2ED49A13F374}"/>
              </a:ext>
            </a:extLst>
          </p:cNvPr>
          <p:cNvSpPr txBox="1"/>
          <p:nvPr/>
        </p:nvSpPr>
        <p:spPr>
          <a:xfrm>
            <a:off x="2263992" y="1993462"/>
            <a:ext cx="2505435" cy="419100"/>
          </a:xfrm>
          <a:prstGeom prst="rect">
            <a:avLst/>
          </a:prstGeom>
          <a:noFill/>
        </p:spPr>
        <p:txBody>
          <a:bodyPr wrap="square" lIns="91440" tIns="45720" rIns="91440" bIns="45720" anchor="ctr">
            <a:noAutofit/>
          </a:bodyPr>
          <a:lstStyle/>
          <a:p>
            <a:r>
              <a:rPr lang="zh-CN" altLang="en-US" b="1" dirty="0"/>
              <a:t>定义所交换信息的</a:t>
            </a:r>
            <a:r>
              <a:rPr lang="zh-CN" altLang="en-US" b="1" dirty="0">
                <a:solidFill>
                  <a:schemeClr val="accent1">
                    <a:lumMod val="75000"/>
                  </a:schemeClr>
                </a:solidFill>
              </a:rPr>
              <a:t>格式</a:t>
            </a:r>
            <a:endParaRPr lang="en-US" altLang="zh-CN" b="1" dirty="0">
              <a:solidFill>
                <a:schemeClr val="accent1">
                  <a:lumMod val="75000"/>
                </a:schemeClr>
              </a:solidFill>
            </a:endParaRPr>
          </a:p>
        </p:txBody>
      </p:sp>
      <p:sp>
        <p:nvSpPr>
          <p:cNvPr id="54" name="矩形 53">
            <a:extLst>
              <a:ext uri="{FF2B5EF4-FFF2-40B4-BE49-F238E27FC236}">
                <a16:creationId xmlns:a16="http://schemas.microsoft.com/office/drawing/2014/main" id="{D3761425-8B44-4B0C-ABA5-438CFDA4263D}"/>
              </a:ext>
            </a:extLst>
          </p:cNvPr>
          <p:cNvSpPr/>
          <p:nvPr/>
        </p:nvSpPr>
        <p:spPr>
          <a:xfrm>
            <a:off x="1404951" y="2493624"/>
            <a:ext cx="256976" cy="25697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íşlïḍè">
            <a:extLst>
              <a:ext uri="{FF2B5EF4-FFF2-40B4-BE49-F238E27FC236}">
                <a16:creationId xmlns:a16="http://schemas.microsoft.com/office/drawing/2014/main" id="{8C4D7C89-C745-4153-A6F6-998A51A8F0F7}"/>
              </a:ext>
            </a:extLst>
          </p:cNvPr>
          <p:cNvSpPr txBox="1"/>
          <p:nvPr/>
        </p:nvSpPr>
        <p:spPr>
          <a:xfrm>
            <a:off x="1682709" y="2412562"/>
            <a:ext cx="673992"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语义</a:t>
            </a:r>
            <a:endParaRPr lang="en-US" altLang="zh-CN" b="1" dirty="0">
              <a:solidFill>
                <a:schemeClr val="accent1">
                  <a:lumMod val="75000"/>
                </a:schemeClr>
              </a:solidFill>
            </a:endParaRPr>
          </a:p>
        </p:txBody>
      </p:sp>
      <p:sp>
        <p:nvSpPr>
          <p:cNvPr id="58" name="矩形 57">
            <a:extLst>
              <a:ext uri="{FF2B5EF4-FFF2-40B4-BE49-F238E27FC236}">
                <a16:creationId xmlns:a16="http://schemas.microsoft.com/office/drawing/2014/main" id="{A920F272-4BA9-4B04-A1D1-DF200B472DA4}"/>
              </a:ext>
            </a:extLst>
          </p:cNvPr>
          <p:cNvSpPr/>
          <p:nvPr/>
        </p:nvSpPr>
        <p:spPr>
          <a:xfrm>
            <a:off x="1404951" y="2912724"/>
            <a:ext cx="256976" cy="25697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íşlïḍè">
            <a:extLst>
              <a:ext uri="{FF2B5EF4-FFF2-40B4-BE49-F238E27FC236}">
                <a16:creationId xmlns:a16="http://schemas.microsoft.com/office/drawing/2014/main" id="{46D1974E-30DD-46BC-8AEC-BAA79C7B2F6E}"/>
              </a:ext>
            </a:extLst>
          </p:cNvPr>
          <p:cNvSpPr txBox="1"/>
          <p:nvPr/>
        </p:nvSpPr>
        <p:spPr>
          <a:xfrm>
            <a:off x="1682709" y="2831662"/>
            <a:ext cx="673992"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同步</a:t>
            </a:r>
            <a:endParaRPr lang="en-US" altLang="zh-CN" b="1" dirty="0">
              <a:solidFill>
                <a:schemeClr val="accent1">
                  <a:lumMod val="75000"/>
                </a:schemeClr>
              </a:solidFill>
            </a:endParaRPr>
          </a:p>
        </p:txBody>
      </p:sp>
      <p:pic>
        <p:nvPicPr>
          <p:cNvPr id="15" name="图片 14" descr="形状&#10;&#10;低可信度描述已自动生成">
            <a:extLst>
              <a:ext uri="{FF2B5EF4-FFF2-40B4-BE49-F238E27FC236}">
                <a16:creationId xmlns:a16="http://schemas.microsoft.com/office/drawing/2014/main" id="{D781FFF6-C96C-498F-A2F3-3C659B21367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12863" y="2412562"/>
            <a:ext cx="8310318" cy="3795539"/>
          </a:xfrm>
          <a:prstGeom prst="rect">
            <a:avLst/>
          </a:prstGeom>
        </p:spPr>
      </p:pic>
    </p:spTree>
    <p:custDataLst>
      <p:tags r:id="rId1"/>
    </p:custDataLst>
    <p:extLst>
      <p:ext uri="{BB962C8B-B14F-4D97-AF65-F5344CB8AC3E}">
        <p14:creationId xmlns:p14="http://schemas.microsoft.com/office/powerpoint/2010/main" val="4012725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500" fill="hold"/>
                                        <p:tgtEl>
                                          <p:spTgt spid="49"/>
                                        </p:tgtEl>
                                        <p:attrNameLst>
                                          <p:attrName>ppt_w</p:attrName>
                                        </p:attrNameLst>
                                      </p:cBhvr>
                                      <p:tavLst>
                                        <p:tav tm="0">
                                          <p:val>
                                            <p:fltVal val="0"/>
                                          </p:val>
                                        </p:tav>
                                        <p:tav tm="100000">
                                          <p:val>
                                            <p:strVal val="#ppt_w"/>
                                          </p:val>
                                        </p:tav>
                                      </p:tavLst>
                                    </p:anim>
                                    <p:anim calcmode="lin" valueType="num">
                                      <p:cBhvr>
                                        <p:cTn id="8" dur="500" fill="hold"/>
                                        <p:tgtEl>
                                          <p:spTgt spid="49"/>
                                        </p:tgtEl>
                                        <p:attrNameLst>
                                          <p:attrName>ppt_h</p:attrName>
                                        </p:attrNameLst>
                                      </p:cBhvr>
                                      <p:tavLst>
                                        <p:tav tm="0">
                                          <p:val>
                                            <p:fltVal val="0"/>
                                          </p:val>
                                        </p:tav>
                                        <p:tav tm="100000">
                                          <p:val>
                                            <p:strVal val="#ppt_h"/>
                                          </p:val>
                                        </p:tav>
                                      </p:tavLst>
                                    </p:anim>
                                    <p:anim calcmode="lin" valueType="num">
                                      <p:cBhvr>
                                        <p:cTn id="9" dur="500" fill="hold"/>
                                        <p:tgtEl>
                                          <p:spTgt spid="49"/>
                                        </p:tgtEl>
                                        <p:attrNameLst>
                                          <p:attrName>style.rotation</p:attrName>
                                        </p:attrNameLst>
                                      </p:cBhvr>
                                      <p:tavLst>
                                        <p:tav tm="0">
                                          <p:val>
                                            <p:fltVal val="360"/>
                                          </p:val>
                                        </p:tav>
                                        <p:tav tm="100000">
                                          <p:val>
                                            <p:fltVal val="0"/>
                                          </p:val>
                                        </p:tav>
                                      </p:tavLst>
                                    </p:anim>
                                    <p:animEffect transition="in" filter="fade">
                                      <p:cBhvr>
                                        <p:cTn id="10" dur="500"/>
                                        <p:tgtEl>
                                          <p:spTgt spid="49"/>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50"/>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51"/>
                                        </p:tgtEl>
                                        <p:attrNameLst>
                                          <p:attrName>style.visibility</p:attrName>
                                        </p:attrNameLst>
                                      </p:cBhvr>
                                      <p:to>
                                        <p:strVal val="visible"/>
                                      </p:to>
                                    </p:set>
                                    <p:anim calcmode="lin" valueType="num">
                                      <p:cBhvr>
                                        <p:cTn id="18" dur="500" fill="hold"/>
                                        <p:tgtEl>
                                          <p:spTgt spid="51"/>
                                        </p:tgtEl>
                                        <p:attrNameLst>
                                          <p:attrName>ppt_w</p:attrName>
                                        </p:attrNameLst>
                                      </p:cBhvr>
                                      <p:tavLst>
                                        <p:tav tm="0">
                                          <p:val>
                                            <p:fltVal val="0"/>
                                          </p:val>
                                        </p:tav>
                                        <p:tav tm="100000">
                                          <p:val>
                                            <p:strVal val="#ppt_w"/>
                                          </p:val>
                                        </p:tav>
                                      </p:tavLst>
                                    </p:anim>
                                    <p:anim calcmode="lin" valueType="num">
                                      <p:cBhvr>
                                        <p:cTn id="19" dur="500" fill="hold"/>
                                        <p:tgtEl>
                                          <p:spTgt spid="51"/>
                                        </p:tgtEl>
                                        <p:attrNameLst>
                                          <p:attrName>ppt_h</p:attrName>
                                        </p:attrNameLst>
                                      </p:cBhvr>
                                      <p:tavLst>
                                        <p:tav tm="0">
                                          <p:val>
                                            <p:fltVal val="0"/>
                                          </p:val>
                                        </p:tav>
                                        <p:tav tm="100000">
                                          <p:val>
                                            <p:strVal val="#ppt_h"/>
                                          </p:val>
                                        </p:tav>
                                      </p:tavLst>
                                    </p:anim>
                                    <p:anim calcmode="lin" valueType="num">
                                      <p:cBhvr>
                                        <p:cTn id="20" dur="500" fill="hold"/>
                                        <p:tgtEl>
                                          <p:spTgt spid="51"/>
                                        </p:tgtEl>
                                        <p:attrNameLst>
                                          <p:attrName>style.rotation</p:attrName>
                                        </p:attrNameLst>
                                      </p:cBhvr>
                                      <p:tavLst>
                                        <p:tav tm="0">
                                          <p:val>
                                            <p:fltVal val="360"/>
                                          </p:val>
                                        </p:tav>
                                        <p:tav tm="100000">
                                          <p:val>
                                            <p:fltVal val="0"/>
                                          </p:val>
                                        </p:tav>
                                      </p:tavLst>
                                    </p:anim>
                                    <p:animEffect transition="in" filter="fade">
                                      <p:cBhvr>
                                        <p:cTn id="21" dur="500"/>
                                        <p:tgtEl>
                                          <p:spTgt spid="51"/>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200"/>
                                  </p:iterate>
                                  <p:childTnLst>
                                    <p:set>
                                      <p:cBhvr>
                                        <p:cTn id="24" dur="1" fill="hold">
                                          <p:stCondLst>
                                            <p:cond delay="0"/>
                                          </p:stCondLst>
                                        </p:cTn>
                                        <p:tgtEl>
                                          <p:spTgt spid="52">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54"/>
                                        </p:tgtEl>
                                        <p:attrNameLst>
                                          <p:attrName>style.visibility</p:attrName>
                                        </p:attrNameLst>
                                      </p:cBhvr>
                                      <p:to>
                                        <p:strVal val="visible"/>
                                      </p:to>
                                    </p:set>
                                    <p:anim calcmode="lin" valueType="num">
                                      <p:cBhvr>
                                        <p:cTn id="29" dur="500" fill="hold"/>
                                        <p:tgtEl>
                                          <p:spTgt spid="54"/>
                                        </p:tgtEl>
                                        <p:attrNameLst>
                                          <p:attrName>ppt_w</p:attrName>
                                        </p:attrNameLst>
                                      </p:cBhvr>
                                      <p:tavLst>
                                        <p:tav tm="0">
                                          <p:val>
                                            <p:fltVal val="0"/>
                                          </p:val>
                                        </p:tav>
                                        <p:tav tm="100000">
                                          <p:val>
                                            <p:strVal val="#ppt_w"/>
                                          </p:val>
                                        </p:tav>
                                      </p:tavLst>
                                    </p:anim>
                                    <p:anim calcmode="lin" valueType="num">
                                      <p:cBhvr>
                                        <p:cTn id="30" dur="500" fill="hold"/>
                                        <p:tgtEl>
                                          <p:spTgt spid="54"/>
                                        </p:tgtEl>
                                        <p:attrNameLst>
                                          <p:attrName>ppt_h</p:attrName>
                                        </p:attrNameLst>
                                      </p:cBhvr>
                                      <p:tavLst>
                                        <p:tav tm="0">
                                          <p:val>
                                            <p:fltVal val="0"/>
                                          </p:val>
                                        </p:tav>
                                        <p:tav tm="100000">
                                          <p:val>
                                            <p:strVal val="#ppt_h"/>
                                          </p:val>
                                        </p:tav>
                                      </p:tavLst>
                                    </p:anim>
                                    <p:anim calcmode="lin" valueType="num">
                                      <p:cBhvr>
                                        <p:cTn id="31" dur="500" fill="hold"/>
                                        <p:tgtEl>
                                          <p:spTgt spid="54"/>
                                        </p:tgtEl>
                                        <p:attrNameLst>
                                          <p:attrName>style.rotation</p:attrName>
                                        </p:attrNameLst>
                                      </p:cBhvr>
                                      <p:tavLst>
                                        <p:tav tm="0">
                                          <p:val>
                                            <p:fltVal val="360"/>
                                          </p:val>
                                        </p:tav>
                                        <p:tav tm="100000">
                                          <p:val>
                                            <p:fltVal val="0"/>
                                          </p:val>
                                        </p:tav>
                                      </p:tavLst>
                                    </p:anim>
                                    <p:animEffect transition="in" filter="fade">
                                      <p:cBhvr>
                                        <p:cTn id="32" dur="500"/>
                                        <p:tgtEl>
                                          <p:spTgt spid="54"/>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200"/>
                                  </p:iterate>
                                  <p:childTnLst>
                                    <p:set>
                                      <p:cBhvr>
                                        <p:cTn id="35" dur="1" fill="hold">
                                          <p:stCondLst>
                                            <p:cond delay="0"/>
                                          </p:stCondLst>
                                        </p:cTn>
                                        <p:tgtEl>
                                          <p:spTgt spid="55"/>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49" presetClass="entr" presetSubtype="0" decel="100000" fill="hold" grpId="0" nodeType="clickEffect">
                                  <p:stCondLst>
                                    <p:cond delay="0"/>
                                  </p:stCondLst>
                                  <p:childTnLst>
                                    <p:set>
                                      <p:cBhvr>
                                        <p:cTn id="39" dur="1" fill="hold">
                                          <p:stCondLst>
                                            <p:cond delay="0"/>
                                          </p:stCondLst>
                                        </p:cTn>
                                        <p:tgtEl>
                                          <p:spTgt spid="58"/>
                                        </p:tgtEl>
                                        <p:attrNameLst>
                                          <p:attrName>style.visibility</p:attrName>
                                        </p:attrNameLst>
                                      </p:cBhvr>
                                      <p:to>
                                        <p:strVal val="visible"/>
                                      </p:to>
                                    </p:set>
                                    <p:anim calcmode="lin" valueType="num">
                                      <p:cBhvr>
                                        <p:cTn id="40" dur="500" fill="hold"/>
                                        <p:tgtEl>
                                          <p:spTgt spid="58"/>
                                        </p:tgtEl>
                                        <p:attrNameLst>
                                          <p:attrName>ppt_w</p:attrName>
                                        </p:attrNameLst>
                                      </p:cBhvr>
                                      <p:tavLst>
                                        <p:tav tm="0">
                                          <p:val>
                                            <p:fltVal val="0"/>
                                          </p:val>
                                        </p:tav>
                                        <p:tav tm="100000">
                                          <p:val>
                                            <p:strVal val="#ppt_w"/>
                                          </p:val>
                                        </p:tav>
                                      </p:tavLst>
                                    </p:anim>
                                    <p:anim calcmode="lin" valueType="num">
                                      <p:cBhvr>
                                        <p:cTn id="41" dur="500" fill="hold"/>
                                        <p:tgtEl>
                                          <p:spTgt spid="58"/>
                                        </p:tgtEl>
                                        <p:attrNameLst>
                                          <p:attrName>ppt_h</p:attrName>
                                        </p:attrNameLst>
                                      </p:cBhvr>
                                      <p:tavLst>
                                        <p:tav tm="0">
                                          <p:val>
                                            <p:fltVal val="0"/>
                                          </p:val>
                                        </p:tav>
                                        <p:tav tm="100000">
                                          <p:val>
                                            <p:strVal val="#ppt_h"/>
                                          </p:val>
                                        </p:tav>
                                      </p:tavLst>
                                    </p:anim>
                                    <p:anim calcmode="lin" valueType="num">
                                      <p:cBhvr>
                                        <p:cTn id="42" dur="500" fill="hold"/>
                                        <p:tgtEl>
                                          <p:spTgt spid="58"/>
                                        </p:tgtEl>
                                        <p:attrNameLst>
                                          <p:attrName>style.rotation</p:attrName>
                                        </p:attrNameLst>
                                      </p:cBhvr>
                                      <p:tavLst>
                                        <p:tav tm="0">
                                          <p:val>
                                            <p:fltVal val="360"/>
                                          </p:val>
                                        </p:tav>
                                        <p:tav tm="100000">
                                          <p:val>
                                            <p:fltVal val="0"/>
                                          </p:val>
                                        </p:tav>
                                      </p:tavLst>
                                    </p:anim>
                                    <p:animEffect transition="in" filter="fade">
                                      <p:cBhvr>
                                        <p:cTn id="43" dur="500"/>
                                        <p:tgtEl>
                                          <p:spTgt spid="58"/>
                                        </p:tgtEl>
                                      </p:cBhvr>
                                    </p:animEffect>
                                  </p:childTnLst>
                                </p:cTn>
                              </p:par>
                            </p:childTnLst>
                          </p:cTn>
                        </p:par>
                        <p:par>
                          <p:cTn id="44" fill="hold">
                            <p:stCondLst>
                              <p:cond delay="500"/>
                            </p:stCondLst>
                            <p:childTnLst>
                              <p:par>
                                <p:cTn id="45" presetID="1" presetClass="entr" presetSubtype="0" fill="hold" grpId="0" nodeType="afterEffect">
                                  <p:stCondLst>
                                    <p:cond delay="0"/>
                                  </p:stCondLst>
                                  <p:iterate type="lt">
                                    <p:tmAbs val="200"/>
                                  </p:iterate>
                                  <p:childTnLst>
                                    <p:set>
                                      <p:cBhvr>
                                        <p:cTn id="46" dur="1" fill="hold">
                                          <p:stCondLst>
                                            <p:cond delay="0"/>
                                          </p:stCondLst>
                                        </p:cTn>
                                        <p:tgtEl>
                                          <p:spTgt spid="5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8" presetClass="emph" presetSubtype="0" fill="hold" grpId="1" nodeType="clickEffect">
                                  <p:stCondLst>
                                    <p:cond delay="0"/>
                                  </p:stCondLst>
                                  <p:iterate type="lt">
                                    <p:tmPct val="0"/>
                                  </p:iterate>
                                  <p:childTnLst>
                                    <p:animRot by="21600000">
                                      <p:cBhvr>
                                        <p:cTn id="50" dur="500" fill="hold"/>
                                        <p:tgtEl>
                                          <p:spTgt spid="52">
                                            <p:txEl>
                                              <p:pRg st="0" end="0"/>
                                            </p:txEl>
                                          </p:spTgt>
                                        </p:tgtEl>
                                        <p:attrNameLst>
                                          <p:attrName>r</p:attrName>
                                        </p:attrNameLst>
                                      </p:cBhvr>
                                    </p:animRot>
                                  </p:childTnLst>
                                </p:cTn>
                              </p:par>
                            </p:childTnLst>
                          </p:cTn>
                        </p:par>
                        <p:par>
                          <p:cTn id="51" fill="hold">
                            <p:stCondLst>
                              <p:cond delay="500"/>
                            </p:stCondLst>
                            <p:childTnLst>
                              <p:par>
                                <p:cTn id="52" presetID="1" presetClass="entr" presetSubtype="0" fill="hold" grpId="0" nodeType="afterEffect">
                                  <p:stCondLst>
                                    <p:cond delay="0"/>
                                  </p:stCondLst>
                                  <p:iterate type="lt">
                                    <p:tmAbs val="100"/>
                                  </p:iterate>
                                  <p:childTnLst>
                                    <p:set>
                                      <p:cBhvr>
                                        <p:cTn id="53" dur="1" fill="hold">
                                          <p:stCondLst>
                                            <p:cond delay="0"/>
                                          </p:stCondLst>
                                        </p:cTn>
                                        <p:tgtEl>
                                          <p:spTgt spid="53"/>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30" presetClass="entr" presetSubtype="0" fill="hold" nodeType="clickEffect">
                                  <p:stCondLst>
                                    <p:cond delay="0"/>
                                  </p:stCondLst>
                                  <p:childTnLst>
                                    <p:set>
                                      <p:cBhvr>
                                        <p:cTn id="57" dur="1" fill="hold">
                                          <p:stCondLst>
                                            <p:cond delay="0"/>
                                          </p:stCondLst>
                                        </p:cTn>
                                        <p:tgtEl>
                                          <p:spTgt spid="15"/>
                                        </p:tgtEl>
                                        <p:attrNameLst>
                                          <p:attrName>style.visibility</p:attrName>
                                        </p:attrNameLst>
                                      </p:cBhvr>
                                      <p:to>
                                        <p:strVal val="visible"/>
                                      </p:to>
                                    </p:set>
                                    <p:animEffect transition="in" filter="fade">
                                      <p:cBhvr>
                                        <p:cTn id="58" dur="800" decel="100000"/>
                                        <p:tgtEl>
                                          <p:spTgt spid="15"/>
                                        </p:tgtEl>
                                      </p:cBhvr>
                                    </p:animEffect>
                                    <p:anim calcmode="lin" valueType="num">
                                      <p:cBhvr>
                                        <p:cTn id="59" dur="800" decel="100000" fill="hold"/>
                                        <p:tgtEl>
                                          <p:spTgt spid="15"/>
                                        </p:tgtEl>
                                        <p:attrNameLst>
                                          <p:attrName>style.rotation</p:attrName>
                                        </p:attrNameLst>
                                      </p:cBhvr>
                                      <p:tavLst>
                                        <p:tav tm="0">
                                          <p:val>
                                            <p:fltVal val="-90"/>
                                          </p:val>
                                        </p:tav>
                                        <p:tav tm="100000">
                                          <p:val>
                                            <p:fltVal val="0"/>
                                          </p:val>
                                        </p:tav>
                                      </p:tavLst>
                                    </p:anim>
                                    <p:anim calcmode="lin" valueType="num">
                                      <p:cBhvr>
                                        <p:cTn id="60" dur="800" decel="100000" fill="hold"/>
                                        <p:tgtEl>
                                          <p:spTgt spid="15"/>
                                        </p:tgtEl>
                                        <p:attrNameLst>
                                          <p:attrName>ppt_x</p:attrName>
                                        </p:attrNameLst>
                                      </p:cBhvr>
                                      <p:tavLst>
                                        <p:tav tm="0">
                                          <p:val>
                                            <p:strVal val="#ppt_x+0.4"/>
                                          </p:val>
                                        </p:tav>
                                        <p:tav tm="100000">
                                          <p:val>
                                            <p:strVal val="#ppt_x-0.05"/>
                                          </p:val>
                                        </p:tav>
                                      </p:tavLst>
                                    </p:anim>
                                    <p:anim calcmode="lin" valueType="num">
                                      <p:cBhvr>
                                        <p:cTn id="61" dur="800" decel="100000" fill="hold"/>
                                        <p:tgtEl>
                                          <p:spTgt spid="15"/>
                                        </p:tgtEl>
                                        <p:attrNameLst>
                                          <p:attrName>ppt_y</p:attrName>
                                        </p:attrNameLst>
                                      </p:cBhvr>
                                      <p:tavLst>
                                        <p:tav tm="0">
                                          <p:val>
                                            <p:strVal val="#ppt_y-0.4"/>
                                          </p:val>
                                        </p:tav>
                                        <p:tav tm="100000">
                                          <p:val>
                                            <p:strVal val="#ppt_y+0.1"/>
                                          </p:val>
                                        </p:tav>
                                      </p:tavLst>
                                    </p:anim>
                                    <p:anim calcmode="lin" valueType="num">
                                      <p:cBhvr>
                                        <p:cTn id="62" dur="200" accel="100000" fill="hold">
                                          <p:stCondLst>
                                            <p:cond delay="800"/>
                                          </p:stCondLst>
                                        </p:cTn>
                                        <p:tgtEl>
                                          <p:spTgt spid="15"/>
                                        </p:tgtEl>
                                        <p:attrNameLst>
                                          <p:attrName>ppt_x</p:attrName>
                                        </p:attrNameLst>
                                      </p:cBhvr>
                                      <p:tavLst>
                                        <p:tav tm="0">
                                          <p:val>
                                            <p:strVal val="#ppt_x-0.05"/>
                                          </p:val>
                                        </p:tav>
                                        <p:tav tm="100000">
                                          <p:val>
                                            <p:strVal val="#ppt_x"/>
                                          </p:val>
                                        </p:tav>
                                      </p:tavLst>
                                    </p:anim>
                                    <p:anim calcmode="lin" valueType="num">
                                      <p:cBhvr>
                                        <p:cTn id="63" dur="200" accel="100000" fill="hold">
                                          <p:stCondLst>
                                            <p:cond delay="800"/>
                                          </p:stCondLst>
                                        </p:cTn>
                                        <p:tgtEl>
                                          <p:spTgt spid="1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p:bldP spid="51" grpId="0" animBg="1"/>
      <p:bldP spid="52" grpId="0" build="allAtOnce"/>
      <p:bldP spid="52" grpId="1" build="allAtOnce"/>
      <p:bldP spid="53" grpId="0"/>
      <p:bldP spid="54" grpId="0" animBg="1"/>
      <p:bldP spid="55" grpId="0"/>
      <p:bldP spid="58" grpId="0" animBg="1"/>
      <p:bldP spid="59" grpId="0"/>
    </p:bld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12" name="矩形 11">
            <a:extLst>
              <a:ext uri="{FF2B5EF4-FFF2-40B4-BE49-F238E27FC236}">
                <a16:creationId xmlns:a16="http://schemas.microsoft.com/office/drawing/2014/main" id="{A9E59C2C-CFAF-4AB5-972A-5720278628BC}"/>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íşlïḍè">
            <a:extLst>
              <a:ext uri="{FF2B5EF4-FFF2-40B4-BE49-F238E27FC236}">
                <a16:creationId xmlns:a16="http://schemas.microsoft.com/office/drawing/2014/main" id="{4BA97076-69E3-411F-BF77-23FDF614EB0A}"/>
              </a:ext>
            </a:extLst>
          </p:cNvPr>
          <p:cNvSpPr txBox="1"/>
          <p:nvPr/>
        </p:nvSpPr>
        <p:spPr>
          <a:xfrm>
            <a:off x="1293757" y="1216580"/>
            <a:ext cx="7748988"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协议</a:t>
            </a:r>
            <a:r>
              <a:rPr lang="zh-CN" altLang="en-US" b="1" dirty="0"/>
              <a:t>是控制两个对等实体在“</a:t>
            </a:r>
            <a:r>
              <a:rPr lang="zh-CN" altLang="en-US" b="1" dirty="0">
                <a:solidFill>
                  <a:schemeClr val="accent1">
                    <a:lumMod val="75000"/>
                  </a:schemeClr>
                </a:solidFill>
              </a:rPr>
              <a:t>水平方向</a:t>
            </a:r>
            <a:r>
              <a:rPr lang="zh-CN" altLang="en-US" b="1" dirty="0"/>
              <a:t>”</a:t>
            </a:r>
            <a:r>
              <a:rPr lang="zh-CN" altLang="en-US" b="1" dirty="0">
                <a:solidFill>
                  <a:schemeClr val="accent1">
                    <a:lumMod val="75000"/>
                  </a:schemeClr>
                </a:solidFill>
              </a:rPr>
              <a:t> </a:t>
            </a:r>
            <a:r>
              <a:rPr lang="zh-CN" altLang="en-US" b="1" dirty="0"/>
              <a:t>进行“</a:t>
            </a:r>
            <a:r>
              <a:rPr lang="zh-CN" altLang="en-US" b="1" dirty="0">
                <a:solidFill>
                  <a:schemeClr val="accent1">
                    <a:lumMod val="75000"/>
                  </a:schemeClr>
                </a:solidFill>
              </a:rPr>
              <a:t>逻辑通信</a:t>
            </a:r>
            <a:r>
              <a:rPr lang="zh-CN" altLang="en-US" b="1" dirty="0"/>
              <a:t>”的</a:t>
            </a:r>
            <a:r>
              <a:rPr lang="zh-CN" altLang="en-US" b="1" dirty="0">
                <a:solidFill>
                  <a:schemeClr val="accent1">
                    <a:lumMod val="75000"/>
                  </a:schemeClr>
                </a:solidFill>
              </a:rPr>
              <a:t>规则</a:t>
            </a:r>
            <a:r>
              <a:rPr lang="zh-CN" altLang="en-US" b="1" dirty="0"/>
              <a:t>的集合。</a:t>
            </a:r>
            <a:endParaRPr lang="en-US" altLang="zh-CN" b="1" dirty="0">
              <a:solidFill>
                <a:schemeClr val="accent1">
                  <a:lumMod val="75000"/>
                </a:schemeClr>
              </a:solidFill>
            </a:endParaRPr>
          </a:p>
        </p:txBody>
      </p:sp>
      <p:sp>
        <p:nvSpPr>
          <p:cNvPr id="61" name="矩形: 圆角 60">
            <a:extLst>
              <a:ext uri="{FF2B5EF4-FFF2-40B4-BE49-F238E27FC236}">
                <a16:creationId xmlns:a16="http://schemas.microsoft.com/office/drawing/2014/main" id="{9DD1A17D-0E53-43A1-9777-72494BD01AEF}"/>
              </a:ext>
            </a:extLst>
          </p:cNvPr>
          <p:cNvSpPr/>
          <p:nvPr/>
        </p:nvSpPr>
        <p:spPr>
          <a:xfrm>
            <a:off x="7345920" y="727692"/>
            <a:ext cx="1696825" cy="408698"/>
          </a:xfrm>
          <a:prstGeom prst="roundRect">
            <a:avLst>
              <a:gd name="adj" fmla="val 0"/>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49" name="矩形 48">
            <a:extLst>
              <a:ext uri="{FF2B5EF4-FFF2-40B4-BE49-F238E27FC236}">
                <a16:creationId xmlns:a16="http://schemas.microsoft.com/office/drawing/2014/main" id="{8880C707-C01E-403A-9D6A-BA438E6CA2DC}"/>
              </a:ext>
            </a:extLst>
          </p:cNvPr>
          <p:cNvSpPr/>
          <p:nvPr/>
        </p:nvSpPr>
        <p:spPr>
          <a:xfrm>
            <a:off x="1016000" y="1655424"/>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íşlïḍè">
            <a:extLst>
              <a:ext uri="{FF2B5EF4-FFF2-40B4-BE49-F238E27FC236}">
                <a16:creationId xmlns:a16="http://schemas.microsoft.com/office/drawing/2014/main" id="{C59F9D30-A71D-40B4-ABFD-CF711342613B}"/>
              </a:ext>
            </a:extLst>
          </p:cNvPr>
          <p:cNvSpPr txBox="1"/>
          <p:nvPr/>
        </p:nvSpPr>
        <p:spPr>
          <a:xfrm>
            <a:off x="1293757" y="1574362"/>
            <a:ext cx="2081039" cy="419100"/>
          </a:xfrm>
          <a:prstGeom prst="rect">
            <a:avLst/>
          </a:prstGeom>
          <a:noFill/>
        </p:spPr>
        <p:txBody>
          <a:bodyPr wrap="square" lIns="91440" tIns="45720" rIns="91440" bIns="45720" anchor="ctr">
            <a:noAutofit/>
          </a:bodyPr>
          <a:lstStyle/>
          <a:p>
            <a:r>
              <a:rPr lang="zh-CN" altLang="en-US" b="1" dirty="0"/>
              <a:t>协议的</a:t>
            </a:r>
            <a:r>
              <a:rPr lang="zh-CN" altLang="en-US" b="1" dirty="0">
                <a:solidFill>
                  <a:schemeClr val="accent1">
                    <a:lumMod val="75000"/>
                  </a:schemeClr>
                </a:solidFill>
              </a:rPr>
              <a:t>三要素</a:t>
            </a:r>
            <a:endParaRPr lang="en-US" altLang="zh-CN" b="1" dirty="0">
              <a:solidFill>
                <a:schemeClr val="accent1">
                  <a:lumMod val="75000"/>
                </a:schemeClr>
              </a:solidFill>
            </a:endParaRPr>
          </a:p>
        </p:txBody>
      </p:sp>
      <p:sp>
        <p:nvSpPr>
          <p:cNvPr id="51" name="矩形 50">
            <a:extLst>
              <a:ext uri="{FF2B5EF4-FFF2-40B4-BE49-F238E27FC236}">
                <a16:creationId xmlns:a16="http://schemas.microsoft.com/office/drawing/2014/main" id="{BE1C70B4-0C63-4759-B831-E7B6979CB4BE}"/>
              </a:ext>
            </a:extLst>
          </p:cNvPr>
          <p:cNvSpPr/>
          <p:nvPr/>
        </p:nvSpPr>
        <p:spPr>
          <a:xfrm>
            <a:off x="1404951" y="2074524"/>
            <a:ext cx="256976" cy="25697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íşlïḍè">
            <a:extLst>
              <a:ext uri="{FF2B5EF4-FFF2-40B4-BE49-F238E27FC236}">
                <a16:creationId xmlns:a16="http://schemas.microsoft.com/office/drawing/2014/main" id="{C2C9A1F1-A64E-48DC-830A-C4A0FF09ECC2}"/>
              </a:ext>
            </a:extLst>
          </p:cNvPr>
          <p:cNvSpPr txBox="1"/>
          <p:nvPr/>
        </p:nvSpPr>
        <p:spPr>
          <a:xfrm>
            <a:off x="1682709" y="1993462"/>
            <a:ext cx="673992"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语法</a:t>
            </a:r>
            <a:endParaRPr lang="en-US" altLang="zh-CN" b="1" dirty="0">
              <a:solidFill>
                <a:schemeClr val="accent1">
                  <a:lumMod val="75000"/>
                </a:schemeClr>
              </a:solidFill>
            </a:endParaRPr>
          </a:p>
        </p:txBody>
      </p:sp>
      <p:sp>
        <p:nvSpPr>
          <p:cNvPr id="53" name="íşlïḍè">
            <a:extLst>
              <a:ext uri="{FF2B5EF4-FFF2-40B4-BE49-F238E27FC236}">
                <a16:creationId xmlns:a16="http://schemas.microsoft.com/office/drawing/2014/main" id="{882B2F4C-205F-48BC-8ED2-2ED49A13F374}"/>
              </a:ext>
            </a:extLst>
          </p:cNvPr>
          <p:cNvSpPr txBox="1"/>
          <p:nvPr/>
        </p:nvSpPr>
        <p:spPr>
          <a:xfrm>
            <a:off x="2263992" y="1993462"/>
            <a:ext cx="2505435" cy="419100"/>
          </a:xfrm>
          <a:prstGeom prst="rect">
            <a:avLst/>
          </a:prstGeom>
          <a:noFill/>
        </p:spPr>
        <p:txBody>
          <a:bodyPr wrap="square" lIns="91440" tIns="45720" rIns="91440" bIns="45720" anchor="ctr">
            <a:noAutofit/>
          </a:bodyPr>
          <a:lstStyle/>
          <a:p>
            <a:r>
              <a:rPr lang="zh-CN" altLang="en-US" b="1" dirty="0"/>
              <a:t>定义所交换信息的</a:t>
            </a:r>
            <a:r>
              <a:rPr lang="zh-CN" altLang="en-US" b="1" dirty="0">
                <a:solidFill>
                  <a:schemeClr val="accent1">
                    <a:lumMod val="75000"/>
                  </a:schemeClr>
                </a:solidFill>
              </a:rPr>
              <a:t>格式</a:t>
            </a:r>
            <a:endParaRPr lang="en-US" altLang="zh-CN" b="1" dirty="0">
              <a:solidFill>
                <a:schemeClr val="accent1">
                  <a:lumMod val="75000"/>
                </a:schemeClr>
              </a:solidFill>
            </a:endParaRPr>
          </a:p>
        </p:txBody>
      </p:sp>
      <p:sp>
        <p:nvSpPr>
          <p:cNvPr id="54" name="矩形 53">
            <a:extLst>
              <a:ext uri="{FF2B5EF4-FFF2-40B4-BE49-F238E27FC236}">
                <a16:creationId xmlns:a16="http://schemas.microsoft.com/office/drawing/2014/main" id="{D3761425-8B44-4B0C-ABA5-438CFDA4263D}"/>
              </a:ext>
            </a:extLst>
          </p:cNvPr>
          <p:cNvSpPr/>
          <p:nvPr/>
        </p:nvSpPr>
        <p:spPr>
          <a:xfrm>
            <a:off x="1404951" y="2493624"/>
            <a:ext cx="256976" cy="25697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íşlïḍè">
            <a:extLst>
              <a:ext uri="{FF2B5EF4-FFF2-40B4-BE49-F238E27FC236}">
                <a16:creationId xmlns:a16="http://schemas.microsoft.com/office/drawing/2014/main" id="{8C4D7C89-C745-4153-A6F6-998A51A8F0F7}"/>
              </a:ext>
            </a:extLst>
          </p:cNvPr>
          <p:cNvSpPr txBox="1"/>
          <p:nvPr/>
        </p:nvSpPr>
        <p:spPr>
          <a:xfrm>
            <a:off x="1682709" y="2412562"/>
            <a:ext cx="673992"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语义</a:t>
            </a:r>
            <a:endParaRPr lang="en-US" altLang="zh-CN" b="1" dirty="0">
              <a:solidFill>
                <a:schemeClr val="accent1">
                  <a:lumMod val="75000"/>
                </a:schemeClr>
              </a:solidFill>
            </a:endParaRPr>
          </a:p>
        </p:txBody>
      </p:sp>
      <p:sp>
        <p:nvSpPr>
          <p:cNvPr id="56" name="íşlïḍè">
            <a:extLst>
              <a:ext uri="{FF2B5EF4-FFF2-40B4-BE49-F238E27FC236}">
                <a16:creationId xmlns:a16="http://schemas.microsoft.com/office/drawing/2014/main" id="{16C7D102-EE27-4044-9FFA-DEE8E85C8B84}"/>
              </a:ext>
            </a:extLst>
          </p:cNvPr>
          <p:cNvSpPr txBox="1"/>
          <p:nvPr/>
        </p:nvSpPr>
        <p:spPr>
          <a:xfrm>
            <a:off x="2263992" y="2412562"/>
            <a:ext cx="3218254" cy="419100"/>
          </a:xfrm>
          <a:prstGeom prst="rect">
            <a:avLst/>
          </a:prstGeom>
          <a:noFill/>
        </p:spPr>
        <p:txBody>
          <a:bodyPr wrap="square" lIns="91440" tIns="45720" rIns="91440" bIns="45720" anchor="ctr">
            <a:noAutofit/>
          </a:bodyPr>
          <a:lstStyle/>
          <a:p>
            <a:r>
              <a:rPr lang="zh-CN" altLang="en-US" b="1" dirty="0"/>
              <a:t>定义通信双方所要完成的</a:t>
            </a:r>
            <a:r>
              <a:rPr lang="zh-CN" altLang="en-US" b="1" dirty="0">
                <a:solidFill>
                  <a:schemeClr val="accent1">
                    <a:lumMod val="75000"/>
                  </a:schemeClr>
                </a:solidFill>
              </a:rPr>
              <a:t>操作</a:t>
            </a:r>
            <a:endParaRPr lang="en-US" altLang="zh-CN" b="1" dirty="0">
              <a:solidFill>
                <a:schemeClr val="accent1">
                  <a:lumMod val="75000"/>
                </a:schemeClr>
              </a:solidFill>
            </a:endParaRPr>
          </a:p>
        </p:txBody>
      </p:sp>
      <p:sp>
        <p:nvSpPr>
          <p:cNvPr id="58" name="矩形 57">
            <a:extLst>
              <a:ext uri="{FF2B5EF4-FFF2-40B4-BE49-F238E27FC236}">
                <a16:creationId xmlns:a16="http://schemas.microsoft.com/office/drawing/2014/main" id="{A920F272-4BA9-4B04-A1D1-DF200B472DA4}"/>
              </a:ext>
            </a:extLst>
          </p:cNvPr>
          <p:cNvSpPr/>
          <p:nvPr/>
        </p:nvSpPr>
        <p:spPr>
          <a:xfrm>
            <a:off x="1404951" y="2912724"/>
            <a:ext cx="256976" cy="25697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íşlïḍè">
            <a:extLst>
              <a:ext uri="{FF2B5EF4-FFF2-40B4-BE49-F238E27FC236}">
                <a16:creationId xmlns:a16="http://schemas.microsoft.com/office/drawing/2014/main" id="{46D1974E-30DD-46BC-8AEC-BAA79C7B2F6E}"/>
              </a:ext>
            </a:extLst>
          </p:cNvPr>
          <p:cNvSpPr txBox="1"/>
          <p:nvPr/>
        </p:nvSpPr>
        <p:spPr>
          <a:xfrm>
            <a:off x="1682709" y="2831662"/>
            <a:ext cx="673992"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同步</a:t>
            </a:r>
            <a:endParaRPr lang="en-US" altLang="zh-CN" b="1" dirty="0">
              <a:solidFill>
                <a:schemeClr val="accent1">
                  <a:lumMod val="75000"/>
                </a:schemeClr>
              </a:solidFill>
            </a:endParaRPr>
          </a:p>
        </p:txBody>
      </p:sp>
      <p:grpSp>
        <p:nvGrpSpPr>
          <p:cNvPr id="8" name="组合 7">
            <a:extLst>
              <a:ext uri="{FF2B5EF4-FFF2-40B4-BE49-F238E27FC236}">
                <a16:creationId xmlns:a16="http://schemas.microsoft.com/office/drawing/2014/main" id="{6E4531AC-F18F-4DCE-A7F7-85E02D75A621}"/>
              </a:ext>
            </a:extLst>
          </p:cNvPr>
          <p:cNvGrpSpPr/>
          <p:nvPr/>
        </p:nvGrpSpPr>
        <p:grpSpPr>
          <a:xfrm>
            <a:off x="6188041" y="2331500"/>
            <a:ext cx="5252588" cy="3792811"/>
            <a:chOff x="6188041" y="2331500"/>
            <a:chExt cx="5252588" cy="3792811"/>
          </a:xfrm>
        </p:grpSpPr>
        <p:pic>
          <p:nvPicPr>
            <p:cNvPr id="23" name="图形 22">
              <a:extLst>
                <a:ext uri="{FF2B5EF4-FFF2-40B4-BE49-F238E27FC236}">
                  <a16:creationId xmlns:a16="http://schemas.microsoft.com/office/drawing/2014/main" id="{4887EEE6-55EA-4C19-AFAA-FC8ECBC64D3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36815" y="2798725"/>
              <a:ext cx="650437" cy="629109"/>
            </a:xfrm>
            <a:prstGeom prst="rect">
              <a:avLst/>
            </a:prstGeom>
          </p:spPr>
        </p:pic>
        <p:pic>
          <p:nvPicPr>
            <p:cNvPr id="24" name="图形 23">
              <a:extLst>
                <a:ext uri="{FF2B5EF4-FFF2-40B4-BE49-F238E27FC236}">
                  <a16:creationId xmlns:a16="http://schemas.microsoft.com/office/drawing/2014/main" id="{16324622-EF03-464D-80ED-7683411CFEB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47190" y="2774663"/>
              <a:ext cx="479320" cy="629108"/>
            </a:xfrm>
            <a:prstGeom prst="rect">
              <a:avLst/>
            </a:prstGeom>
          </p:spPr>
        </p:pic>
        <p:cxnSp>
          <p:nvCxnSpPr>
            <p:cNvPr id="25" name="直接箭头连接符 24">
              <a:extLst>
                <a:ext uri="{FF2B5EF4-FFF2-40B4-BE49-F238E27FC236}">
                  <a16:creationId xmlns:a16="http://schemas.microsoft.com/office/drawing/2014/main" id="{8CCE9A82-19CC-4589-9E92-DDDDC54ED2C5}"/>
                </a:ext>
              </a:extLst>
            </p:cNvPr>
            <p:cNvCxnSpPr>
              <a:cxnSpLocks/>
            </p:cNvCxnSpPr>
            <p:nvPr/>
          </p:nvCxnSpPr>
          <p:spPr>
            <a:xfrm>
              <a:off x="6862033" y="3427834"/>
              <a:ext cx="0" cy="266123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íşlïḍè">
              <a:extLst>
                <a:ext uri="{FF2B5EF4-FFF2-40B4-BE49-F238E27FC236}">
                  <a16:creationId xmlns:a16="http://schemas.microsoft.com/office/drawing/2014/main" id="{7D1B5392-DB05-4507-B5BC-2753C97474DB}"/>
                </a:ext>
              </a:extLst>
            </p:cNvPr>
            <p:cNvSpPr txBox="1"/>
            <p:nvPr/>
          </p:nvSpPr>
          <p:spPr>
            <a:xfrm>
              <a:off x="6525037" y="2331500"/>
              <a:ext cx="673992" cy="419100"/>
            </a:xfrm>
            <a:prstGeom prst="rect">
              <a:avLst/>
            </a:prstGeom>
            <a:noFill/>
          </p:spPr>
          <p:txBody>
            <a:bodyPr wrap="square" lIns="91440" tIns="45720" rIns="91440" bIns="45720" anchor="ctr">
              <a:noAutofit/>
            </a:bodyPr>
            <a:lstStyle/>
            <a:p>
              <a:pPr algn="ctr"/>
              <a:r>
                <a:rPr lang="zh-CN" altLang="en-US" b="1" dirty="0"/>
                <a:t>主机</a:t>
              </a:r>
              <a:endParaRPr lang="en-US" altLang="zh-CN" b="1" dirty="0">
                <a:solidFill>
                  <a:schemeClr val="accent1">
                    <a:lumMod val="75000"/>
                  </a:schemeClr>
                </a:solidFill>
              </a:endParaRPr>
            </a:p>
          </p:txBody>
        </p:sp>
        <p:sp>
          <p:nvSpPr>
            <p:cNvPr id="28" name="íşlïḍè">
              <a:extLst>
                <a:ext uri="{FF2B5EF4-FFF2-40B4-BE49-F238E27FC236}">
                  <a16:creationId xmlns:a16="http://schemas.microsoft.com/office/drawing/2014/main" id="{A3F494AE-9F77-4E57-A093-AEC49713F3BC}"/>
                </a:ext>
              </a:extLst>
            </p:cNvPr>
            <p:cNvSpPr txBox="1"/>
            <p:nvPr/>
          </p:nvSpPr>
          <p:spPr>
            <a:xfrm>
              <a:off x="10098031" y="2331500"/>
              <a:ext cx="1337213" cy="419100"/>
            </a:xfrm>
            <a:prstGeom prst="rect">
              <a:avLst/>
            </a:prstGeom>
            <a:noFill/>
          </p:spPr>
          <p:txBody>
            <a:bodyPr wrap="square" lIns="91440" tIns="45720" rIns="91440" bIns="45720" anchor="ctr">
              <a:noAutofit/>
            </a:bodyPr>
            <a:lstStyle/>
            <a:p>
              <a:pPr algn="ctr"/>
              <a:r>
                <a:rPr lang="en-US" altLang="zh-CN" b="1" dirty="0"/>
                <a:t>Web</a:t>
              </a:r>
              <a:r>
                <a:rPr lang="zh-CN" altLang="en-US" b="1" dirty="0"/>
                <a:t>服务器</a:t>
              </a:r>
              <a:endParaRPr lang="en-US" altLang="zh-CN" b="1" dirty="0">
                <a:solidFill>
                  <a:schemeClr val="accent1">
                    <a:lumMod val="75000"/>
                  </a:schemeClr>
                </a:solidFill>
              </a:endParaRPr>
            </a:p>
          </p:txBody>
        </p:sp>
        <p:sp>
          <p:nvSpPr>
            <p:cNvPr id="29" name="íşlïḍè">
              <a:extLst>
                <a:ext uri="{FF2B5EF4-FFF2-40B4-BE49-F238E27FC236}">
                  <a16:creationId xmlns:a16="http://schemas.microsoft.com/office/drawing/2014/main" id="{13F23477-CC87-4E3E-97F1-A2F91836533F}"/>
                </a:ext>
              </a:extLst>
            </p:cNvPr>
            <p:cNvSpPr txBox="1"/>
            <p:nvPr/>
          </p:nvSpPr>
          <p:spPr>
            <a:xfrm>
              <a:off x="6188041" y="5705211"/>
              <a:ext cx="673992" cy="419100"/>
            </a:xfrm>
            <a:prstGeom prst="rect">
              <a:avLst/>
            </a:prstGeom>
            <a:noFill/>
          </p:spPr>
          <p:txBody>
            <a:bodyPr wrap="square" lIns="91440" tIns="45720" rIns="91440" bIns="45720" anchor="ctr">
              <a:noAutofit/>
            </a:bodyPr>
            <a:lstStyle/>
            <a:p>
              <a:pPr algn="ctr"/>
              <a:r>
                <a:rPr lang="zh-CN" altLang="en-US" b="1" dirty="0"/>
                <a:t>时间</a:t>
              </a:r>
              <a:endParaRPr lang="en-US" altLang="zh-CN" b="1" dirty="0">
                <a:solidFill>
                  <a:schemeClr val="accent1">
                    <a:lumMod val="75000"/>
                  </a:schemeClr>
                </a:solidFill>
              </a:endParaRPr>
            </a:p>
          </p:txBody>
        </p:sp>
        <p:sp>
          <p:nvSpPr>
            <p:cNvPr id="30" name="íşlïḍè">
              <a:extLst>
                <a:ext uri="{FF2B5EF4-FFF2-40B4-BE49-F238E27FC236}">
                  <a16:creationId xmlns:a16="http://schemas.microsoft.com/office/drawing/2014/main" id="{FA68D299-89E5-422C-81C8-9C936DA495F7}"/>
                </a:ext>
              </a:extLst>
            </p:cNvPr>
            <p:cNvSpPr txBox="1"/>
            <p:nvPr/>
          </p:nvSpPr>
          <p:spPr>
            <a:xfrm>
              <a:off x="10766637" y="5705211"/>
              <a:ext cx="673992" cy="419100"/>
            </a:xfrm>
            <a:prstGeom prst="rect">
              <a:avLst/>
            </a:prstGeom>
            <a:noFill/>
          </p:spPr>
          <p:txBody>
            <a:bodyPr wrap="square" lIns="91440" tIns="45720" rIns="91440" bIns="45720" anchor="ctr">
              <a:noAutofit/>
            </a:bodyPr>
            <a:lstStyle/>
            <a:p>
              <a:pPr algn="ctr"/>
              <a:r>
                <a:rPr lang="zh-CN" altLang="en-US" b="1" dirty="0"/>
                <a:t>时间</a:t>
              </a:r>
              <a:endParaRPr lang="en-US" altLang="zh-CN" b="1" dirty="0">
                <a:solidFill>
                  <a:schemeClr val="accent1">
                    <a:lumMod val="75000"/>
                  </a:schemeClr>
                </a:solidFill>
              </a:endParaRPr>
            </a:p>
          </p:txBody>
        </p:sp>
        <p:cxnSp>
          <p:nvCxnSpPr>
            <p:cNvPr id="33" name="直接箭头连接符 32">
              <a:extLst>
                <a:ext uri="{FF2B5EF4-FFF2-40B4-BE49-F238E27FC236}">
                  <a16:creationId xmlns:a16="http://schemas.microsoft.com/office/drawing/2014/main" id="{887ADC9E-6219-4373-B4AE-2CE07AF6A214}"/>
                </a:ext>
              </a:extLst>
            </p:cNvPr>
            <p:cNvCxnSpPr>
              <a:cxnSpLocks/>
            </p:cNvCxnSpPr>
            <p:nvPr/>
          </p:nvCxnSpPr>
          <p:spPr>
            <a:xfrm>
              <a:off x="10725073" y="3427834"/>
              <a:ext cx="0" cy="266123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9" name="标注: 右箭头 8">
            <a:extLst>
              <a:ext uri="{FF2B5EF4-FFF2-40B4-BE49-F238E27FC236}">
                <a16:creationId xmlns:a16="http://schemas.microsoft.com/office/drawing/2014/main" id="{1A163877-382F-418D-96AF-85666572CA15}"/>
              </a:ext>
            </a:extLst>
          </p:cNvPr>
          <p:cNvSpPr/>
          <p:nvPr/>
        </p:nvSpPr>
        <p:spPr>
          <a:xfrm>
            <a:off x="6933532" y="3777067"/>
            <a:ext cx="2459243" cy="419100"/>
          </a:xfrm>
          <a:prstGeom prst="rightArrowCallout">
            <a:avLst>
              <a:gd name="adj1" fmla="val 25000"/>
              <a:gd name="adj2" fmla="val 25000"/>
              <a:gd name="adj3" fmla="val 25000"/>
              <a:gd name="adj4" fmla="val 89718"/>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HTTP</a:t>
            </a:r>
            <a:r>
              <a:rPr lang="zh-CN" altLang="en-US" b="1" dirty="0"/>
              <a:t>的</a:t>
            </a:r>
            <a:r>
              <a:rPr lang="en-US" altLang="zh-CN" b="1" dirty="0"/>
              <a:t>GET</a:t>
            </a:r>
            <a:r>
              <a:rPr lang="zh-CN" altLang="en-US" b="1" dirty="0"/>
              <a:t>请求报文</a:t>
            </a:r>
          </a:p>
        </p:txBody>
      </p:sp>
      <p:sp>
        <p:nvSpPr>
          <p:cNvPr id="14" name="标注: 左箭头 13">
            <a:extLst>
              <a:ext uri="{FF2B5EF4-FFF2-40B4-BE49-F238E27FC236}">
                <a16:creationId xmlns:a16="http://schemas.microsoft.com/office/drawing/2014/main" id="{1739CC86-9F05-4338-B08F-B5C235444B68}"/>
              </a:ext>
            </a:extLst>
          </p:cNvPr>
          <p:cNvSpPr/>
          <p:nvPr/>
        </p:nvSpPr>
        <p:spPr>
          <a:xfrm>
            <a:off x="8172589" y="4743755"/>
            <a:ext cx="2480986" cy="419100"/>
          </a:xfrm>
          <a:prstGeom prst="leftArrowCallout">
            <a:avLst>
              <a:gd name="adj1" fmla="val 25000"/>
              <a:gd name="adj2" fmla="val 25000"/>
              <a:gd name="adj3" fmla="val 25000"/>
              <a:gd name="adj4" fmla="val 86756"/>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HTTP</a:t>
            </a:r>
            <a:r>
              <a:rPr lang="zh-CN" altLang="en-US" b="1" dirty="0"/>
              <a:t>的响应报文</a:t>
            </a:r>
          </a:p>
        </p:txBody>
      </p:sp>
      <p:sp>
        <p:nvSpPr>
          <p:cNvPr id="37" name="íşlïḍè">
            <a:extLst>
              <a:ext uri="{FF2B5EF4-FFF2-40B4-BE49-F238E27FC236}">
                <a16:creationId xmlns:a16="http://schemas.microsoft.com/office/drawing/2014/main" id="{2705B76B-B111-4324-9ADC-08B9F9584BBE}"/>
              </a:ext>
            </a:extLst>
          </p:cNvPr>
          <p:cNvSpPr txBox="1"/>
          <p:nvPr/>
        </p:nvSpPr>
        <p:spPr>
          <a:xfrm>
            <a:off x="2263992" y="2831662"/>
            <a:ext cx="3218254" cy="419100"/>
          </a:xfrm>
          <a:prstGeom prst="rect">
            <a:avLst/>
          </a:prstGeom>
          <a:noFill/>
        </p:spPr>
        <p:txBody>
          <a:bodyPr wrap="square" lIns="91440" tIns="45720" rIns="91440" bIns="45720" anchor="ctr">
            <a:noAutofit/>
          </a:bodyPr>
          <a:lstStyle/>
          <a:p>
            <a:r>
              <a:rPr lang="zh-CN" altLang="en-US" b="1" dirty="0"/>
              <a:t>定义通信双方的</a:t>
            </a:r>
            <a:r>
              <a:rPr lang="zh-CN" altLang="en-US" b="1" dirty="0">
                <a:solidFill>
                  <a:schemeClr val="accent1">
                    <a:lumMod val="75000"/>
                  </a:schemeClr>
                </a:solidFill>
              </a:rPr>
              <a:t>时序关系</a:t>
            </a:r>
            <a:endParaRPr lang="en-US" altLang="zh-CN" b="1" dirty="0">
              <a:solidFill>
                <a:schemeClr val="accent1">
                  <a:lumMod val="75000"/>
                </a:schemeClr>
              </a:solidFill>
            </a:endParaRPr>
          </a:p>
        </p:txBody>
      </p:sp>
    </p:spTree>
    <p:custDataLst>
      <p:tags r:id="rId1"/>
    </p:custDataLst>
    <p:extLst>
      <p:ext uri="{BB962C8B-B14F-4D97-AF65-F5344CB8AC3E}">
        <p14:creationId xmlns:p14="http://schemas.microsoft.com/office/powerpoint/2010/main" val="2838045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afterEffect">
                                  <p:stCondLst>
                                    <p:cond delay="0"/>
                                  </p:stCondLst>
                                  <p:iterate type="lt">
                                    <p:tmPct val="10000"/>
                                  </p:iterate>
                                  <p:childTnLst>
                                    <p:animRot by="21600000">
                                      <p:cBhvr>
                                        <p:cTn id="6" dur="500" fill="hold"/>
                                        <p:tgtEl>
                                          <p:spTgt spid="55">
                                            <p:txEl>
                                              <p:pRg st="0" end="0"/>
                                            </p:txEl>
                                          </p:spTgt>
                                        </p:tgtEl>
                                        <p:attrNameLst>
                                          <p:attrName>r</p:attrName>
                                        </p:attrNameLst>
                                      </p:cBhvr>
                                    </p:animRot>
                                  </p:childTnLst>
                                </p:cTn>
                              </p:par>
                            </p:childTnLst>
                          </p:cTn>
                        </p:par>
                        <p:par>
                          <p:cTn id="7" fill="hold">
                            <p:stCondLst>
                              <p:cond delay="550"/>
                            </p:stCondLst>
                            <p:childTnLst>
                              <p:par>
                                <p:cTn id="8" presetID="1" presetClass="entr" presetSubtype="0" fill="hold" grpId="0" nodeType="afterEffect">
                                  <p:stCondLst>
                                    <p:cond delay="0"/>
                                  </p:stCondLst>
                                  <p:iterate type="lt">
                                    <p:tmAbs val="100"/>
                                  </p:iterate>
                                  <p:childTnLst>
                                    <p:set>
                                      <p:cBhvr>
                                        <p:cTn id="9" dur="1" fill="hold">
                                          <p:stCondLst>
                                            <p:cond delay="0"/>
                                          </p:stCondLst>
                                        </p:cTn>
                                        <p:tgtEl>
                                          <p:spTgt spid="56"/>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30"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800" decel="100000"/>
                                        <p:tgtEl>
                                          <p:spTgt spid="8"/>
                                        </p:tgtEl>
                                      </p:cBhvr>
                                    </p:animEffect>
                                    <p:anim calcmode="lin" valueType="num">
                                      <p:cBhvr>
                                        <p:cTn id="15" dur="800" decel="100000" fill="hold"/>
                                        <p:tgtEl>
                                          <p:spTgt spid="8"/>
                                        </p:tgtEl>
                                        <p:attrNameLst>
                                          <p:attrName>style.rotation</p:attrName>
                                        </p:attrNameLst>
                                      </p:cBhvr>
                                      <p:tavLst>
                                        <p:tav tm="0">
                                          <p:val>
                                            <p:fltVal val="-90"/>
                                          </p:val>
                                        </p:tav>
                                        <p:tav tm="100000">
                                          <p:val>
                                            <p:fltVal val="0"/>
                                          </p:val>
                                        </p:tav>
                                      </p:tavLst>
                                    </p:anim>
                                    <p:anim calcmode="lin" valueType="num">
                                      <p:cBhvr>
                                        <p:cTn id="16" dur="800" decel="100000" fill="hold"/>
                                        <p:tgtEl>
                                          <p:spTgt spid="8"/>
                                        </p:tgtEl>
                                        <p:attrNameLst>
                                          <p:attrName>ppt_x</p:attrName>
                                        </p:attrNameLst>
                                      </p:cBhvr>
                                      <p:tavLst>
                                        <p:tav tm="0">
                                          <p:val>
                                            <p:strVal val="#ppt_x+0.4"/>
                                          </p:val>
                                        </p:tav>
                                        <p:tav tm="100000">
                                          <p:val>
                                            <p:strVal val="#ppt_x-0.05"/>
                                          </p:val>
                                        </p:tav>
                                      </p:tavLst>
                                    </p:anim>
                                    <p:anim calcmode="lin" valueType="num">
                                      <p:cBhvr>
                                        <p:cTn id="17" dur="800" decel="100000" fill="hold"/>
                                        <p:tgtEl>
                                          <p:spTgt spid="8"/>
                                        </p:tgtEl>
                                        <p:attrNameLst>
                                          <p:attrName>ppt_y</p:attrName>
                                        </p:attrNameLst>
                                      </p:cBhvr>
                                      <p:tavLst>
                                        <p:tav tm="0">
                                          <p:val>
                                            <p:strVal val="#ppt_y-0.4"/>
                                          </p:val>
                                        </p:tav>
                                        <p:tav tm="100000">
                                          <p:val>
                                            <p:strVal val="#ppt_y+0.1"/>
                                          </p:val>
                                        </p:tav>
                                      </p:tavLst>
                                    </p:anim>
                                    <p:anim calcmode="lin" valueType="num">
                                      <p:cBhvr>
                                        <p:cTn id="18"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19"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2"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wipe(right)">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8" presetClass="emph" presetSubtype="0" fill="hold" grpId="0" nodeType="clickEffect">
                                  <p:stCondLst>
                                    <p:cond delay="0"/>
                                  </p:stCondLst>
                                  <p:iterate type="lt">
                                    <p:tmPct val="10000"/>
                                  </p:iterate>
                                  <p:childTnLst>
                                    <p:animRot by="21600000">
                                      <p:cBhvr>
                                        <p:cTn id="33" dur="500" fill="hold"/>
                                        <p:tgtEl>
                                          <p:spTgt spid="59">
                                            <p:txEl>
                                              <p:pRg st="0" end="0"/>
                                            </p:txEl>
                                          </p:spTgt>
                                        </p:tgtEl>
                                        <p:attrNameLst>
                                          <p:attrName>r</p:attrName>
                                        </p:attrNameLst>
                                      </p:cBhvr>
                                    </p:animRot>
                                  </p:childTnLst>
                                </p:cTn>
                              </p:par>
                            </p:childTnLst>
                          </p:cTn>
                        </p:par>
                        <p:par>
                          <p:cTn id="34" fill="hold">
                            <p:stCondLst>
                              <p:cond delay="550"/>
                            </p:stCondLst>
                            <p:childTnLst>
                              <p:par>
                                <p:cTn id="35" presetID="1" presetClass="entr" presetSubtype="0" fill="hold" grpId="0" nodeType="afterEffect">
                                  <p:stCondLst>
                                    <p:cond delay="0"/>
                                  </p:stCondLst>
                                  <p:iterate type="lt">
                                    <p:tmAbs val="100"/>
                                  </p:iterate>
                                  <p:childTnLst>
                                    <p:set>
                                      <p:cBhvr>
                                        <p:cTn id="36"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build="allAtOnce"/>
      <p:bldP spid="56" grpId="0"/>
      <p:bldP spid="59" grpId="0" build="allAtOnce"/>
      <p:bldP spid="9" grpId="0" animBg="1"/>
      <p:bldP spid="14" grpId="0" animBg="1"/>
      <p:bldP spid="37" grpId="0"/>
    </p:bld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12" name="矩形 11">
            <a:extLst>
              <a:ext uri="{FF2B5EF4-FFF2-40B4-BE49-F238E27FC236}">
                <a16:creationId xmlns:a16="http://schemas.microsoft.com/office/drawing/2014/main" id="{A9E59C2C-CFAF-4AB5-972A-5720278628BC}"/>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íşlïḍè">
            <a:extLst>
              <a:ext uri="{FF2B5EF4-FFF2-40B4-BE49-F238E27FC236}">
                <a16:creationId xmlns:a16="http://schemas.microsoft.com/office/drawing/2014/main" id="{4BA97076-69E3-411F-BF77-23FDF614EB0A}"/>
              </a:ext>
            </a:extLst>
          </p:cNvPr>
          <p:cNvSpPr txBox="1"/>
          <p:nvPr/>
        </p:nvSpPr>
        <p:spPr>
          <a:xfrm>
            <a:off x="1293758" y="1216580"/>
            <a:ext cx="10216370" cy="419100"/>
          </a:xfrm>
          <a:prstGeom prst="rect">
            <a:avLst/>
          </a:prstGeom>
          <a:noFill/>
        </p:spPr>
        <p:txBody>
          <a:bodyPr wrap="square" lIns="91440" tIns="45720" rIns="91440" bIns="45720" anchor="ctr">
            <a:noAutofit/>
          </a:bodyPr>
          <a:lstStyle/>
          <a:p>
            <a:r>
              <a:rPr lang="zh-CN" altLang="en-US" b="1" dirty="0"/>
              <a:t>在协议的控制下，</a:t>
            </a:r>
            <a:r>
              <a:rPr lang="zh-CN" altLang="en-US" b="1" dirty="0">
                <a:solidFill>
                  <a:schemeClr val="accent1">
                    <a:lumMod val="75000"/>
                  </a:schemeClr>
                </a:solidFill>
              </a:rPr>
              <a:t>两个对等实体在水平方向的逻辑通信使得本层能够向上一层提供服务</a:t>
            </a:r>
            <a:r>
              <a:rPr lang="zh-CN" altLang="en-US" b="1" dirty="0"/>
              <a:t>。</a:t>
            </a:r>
            <a:endParaRPr lang="en-US" altLang="zh-CN" b="1" dirty="0"/>
          </a:p>
        </p:txBody>
      </p:sp>
      <p:sp>
        <p:nvSpPr>
          <p:cNvPr id="14" name="矩形 13">
            <a:extLst>
              <a:ext uri="{FF2B5EF4-FFF2-40B4-BE49-F238E27FC236}">
                <a16:creationId xmlns:a16="http://schemas.microsoft.com/office/drawing/2014/main" id="{E8A387F7-1F50-4C3A-B566-C67ABA0D4A94}"/>
              </a:ext>
            </a:extLst>
          </p:cNvPr>
          <p:cNvSpPr/>
          <p:nvPr/>
        </p:nvSpPr>
        <p:spPr>
          <a:xfrm>
            <a:off x="1016000" y="1701078"/>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5B05B182-7D31-4779-8A87-A8B3314BD614}"/>
              </a:ext>
            </a:extLst>
          </p:cNvPr>
          <p:cNvSpPr txBox="1"/>
          <p:nvPr/>
        </p:nvSpPr>
        <p:spPr>
          <a:xfrm>
            <a:off x="1293758" y="1620016"/>
            <a:ext cx="7171512" cy="419100"/>
          </a:xfrm>
          <a:prstGeom prst="rect">
            <a:avLst/>
          </a:prstGeom>
          <a:noFill/>
        </p:spPr>
        <p:txBody>
          <a:bodyPr wrap="square" lIns="91440" tIns="45720" rIns="91440" bIns="45720" anchor="ctr">
            <a:noAutofit/>
          </a:bodyPr>
          <a:lstStyle/>
          <a:p>
            <a:r>
              <a:rPr lang="zh-CN" altLang="en-US" b="1" dirty="0"/>
              <a:t>要实现本层协议，还需要使用下面一层所提供的服务。</a:t>
            </a:r>
            <a:endParaRPr lang="en-US" altLang="zh-CN" b="1" dirty="0"/>
          </a:p>
        </p:txBody>
      </p:sp>
      <p:grpSp>
        <p:nvGrpSpPr>
          <p:cNvPr id="44" name="组合 43">
            <a:extLst>
              <a:ext uri="{FF2B5EF4-FFF2-40B4-BE49-F238E27FC236}">
                <a16:creationId xmlns:a16="http://schemas.microsoft.com/office/drawing/2014/main" id="{CD079C25-281E-4D87-BA59-2E5210DCB237}"/>
              </a:ext>
            </a:extLst>
          </p:cNvPr>
          <p:cNvGrpSpPr/>
          <p:nvPr/>
        </p:nvGrpSpPr>
        <p:grpSpPr>
          <a:xfrm>
            <a:off x="1272976" y="2140795"/>
            <a:ext cx="9646048" cy="4062250"/>
            <a:chOff x="1272976" y="2140795"/>
            <a:chExt cx="9646048" cy="4062250"/>
          </a:xfrm>
        </p:grpSpPr>
        <p:grpSp>
          <p:nvGrpSpPr>
            <p:cNvPr id="9" name="组合 8">
              <a:extLst>
                <a:ext uri="{FF2B5EF4-FFF2-40B4-BE49-F238E27FC236}">
                  <a16:creationId xmlns:a16="http://schemas.microsoft.com/office/drawing/2014/main" id="{D8AB15A1-71F2-4D30-932B-8581242663EE}"/>
                </a:ext>
              </a:extLst>
            </p:cNvPr>
            <p:cNvGrpSpPr/>
            <p:nvPr/>
          </p:nvGrpSpPr>
          <p:grpSpPr>
            <a:xfrm>
              <a:off x="1272976" y="2140795"/>
              <a:ext cx="9646048" cy="4062250"/>
              <a:chOff x="1272976" y="2140795"/>
              <a:chExt cx="9646048" cy="4062250"/>
            </a:xfrm>
          </p:grpSpPr>
          <p:grpSp>
            <p:nvGrpSpPr>
              <p:cNvPr id="6" name="组合 5">
                <a:extLst>
                  <a:ext uri="{FF2B5EF4-FFF2-40B4-BE49-F238E27FC236}">
                    <a16:creationId xmlns:a16="http://schemas.microsoft.com/office/drawing/2014/main" id="{017FD526-7003-42BF-9DBC-74784350B48E}"/>
                  </a:ext>
                </a:extLst>
              </p:cNvPr>
              <p:cNvGrpSpPr/>
              <p:nvPr/>
            </p:nvGrpSpPr>
            <p:grpSpPr>
              <a:xfrm>
                <a:off x="1272976" y="2140795"/>
                <a:ext cx="1615697" cy="4062250"/>
                <a:chOff x="1272976" y="2208576"/>
                <a:chExt cx="1615697" cy="4062250"/>
              </a:xfrm>
            </p:grpSpPr>
            <p:sp>
              <p:nvSpPr>
                <p:cNvPr id="16" name="矩形 15">
                  <a:extLst>
                    <a:ext uri="{FF2B5EF4-FFF2-40B4-BE49-F238E27FC236}">
                      <a16:creationId xmlns:a16="http://schemas.microsoft.com/office/drawing/2014/main" id="{B475EFD0-C6A2-4E39-A5E6-EB76461F07E4}"/>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物</a:t>
                  </a:r>
                  <a:endParaRPr lang="en-US" altLang="zh-CN" sz="1600" b="1" dirty="0"/>
                </a:p>
                <a:p>
                  <a:r>
                    <a:rPr lang="zh-CN" altLang="en-US" sz="1600" b="1" dirty="0"/>
                    <a:t>理</a:t>
                  </a:r>
                  <a:endParaRPr lang="en-US" altLang="zh-CN" sz="1600" b="1" dirty="0"/>
                </a:p>
                <a:p>
                  <a:r>
                    <a:rPr lang="zh-CN" altLang="en-US" sz="1600" b="1" dirty="0"/>
                    <a:t>层</a:t>
                  </a:r>
                </a:p>
              </p:txBody>
            </p:sp>
            <p:sp>
              <p:nvSpPr>
                <p:cNvPr id="21" name="矩形 20">
                  <a:extLst>
                    <a:ext uri="{FF2B5EF4-FFF2-40B4-BE49-F238E27FC236}">
                      <a16:creationId xmlns:a16="http://schemas.microsoft.com/office/drawing/2014/main" id="{12D1F6EF-D6FB-4D4E-AB50-CF503E172BF0}"/>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链</a:t>
                  </a:r>
                  <a:endParaRPr lang="en-US" altLang="zh-CN" sz="1600" b="1" dirty="0"/>
                </a:p>
                <a:p>
                  <a:r>
                    <a:rPr lang="zh-CN" altLang="en-US" sz="1600" b="1" dirty="0"/>
                    <a:t>路</a:t>
                  </a:r>
                  <a:endParaRPr lang="en-US" altLang="zh-CN" sz="1600" b="1" dirty="0"/>
                </a:p>
                <a:p>
                  <a:r>
                    <a:rPr lang="zh-CN" altLang="en-US" sz="1600" b="1" dirty="0"/>
                    <a:t>层</a:t>
                  </a:r>
                </a:p>
              </p:txBody>
            </p:sp>
            <p:sp>
              <p:nvSpPr>
                <p:cNvPr id="22" name="矩形 21">
                  <a:extLst>
                    <a:ext uri="{FF2B5EF4-FFF2-40B4-BE49-F238E27FC236}">
                      <a16:creationId xmlns:a16="http://schemas.microsoft.com/office/drawing/2014/main" id="{00F1A246-E262-42B2-B2D4-7F26636D6722}"/>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网</a:t>
                  </a:r>
                  <a:endParaRPr lang="en-US" altLang="zh-CN" sz="1600" b="1" dirty="0"/>
                </a:p>
                <a:p>
                  <a:r>
                    <a:rPr lang="zh-CN" altLang="en-US" sz="1600" b="1" dirty="0"/>
                    <a:t>络</a:t>
                  </a:r>
                  <a:endParaRPr lang="en-US" altLang="zh-CN" sz="1600" b="1" dirty="0"/>
                </a:p>
                <a:p>
                  <a:r>
                    <a:rPr lang="zh-CN" altLang="en-US" sz="1600" b="1" dirty="0"/>
                    <a:t>层</a:t>
                  </a:r>
                </a:p>
              </p:txBody>
            </p:sp>
            <p:sp>
              <p:nvSpPr>
                <p:cNvPr id="23" name="矩形 22">
                  <a:extLst>
                    <a:ext uri="{FF2B5EF4-FFF2-40B4-BE49-F238E27FC236}">
                      <a16:creationId xmlns:a16="http://schemas.microsoft.com/office/drawing/2014/main" id="{D0411867-9818-44AD-8E20-1B6EF8C325AB}"/>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运</a:t>
                  </a:r>
                  <a:endParaRPr lang="en-US" altLang="zh-CN" sz="1600" b="1" dirty="0"/>
                </a:p>
                <a:p>
                  <a:r>
                    <a:rPr lang="zh-CN" altLang="en-US" sz="1600" b="1" dirty="0"/>
                    <a:t>输</a:t>
                  </a:r>
                  <a:endParaRPr lang="en-US" altLang="zh-CN" sz="1600" b="1" dirty="0"/>
                </a:p>
                <a:p>
                  <a:r>
                    <a:rPr lang="zh-CN" altLang="en-US" sz="1600" b="1" dirty="0"/>
                    <a:t>层</a:t>
                  </a:r>
                </a:p>
              </p:txBody>
            </p:sp>
            <p:sp>
              <p:nvSpPr>
                <p:cNvPr id="27" name="矩形 26">
                  <a:extLst>
                    <a:ext uri="{FF2B5EF4-FFF2-40B4-BE49-F238E27FC236}">
                      <a16:creationId xmlns:a16="http://schemas.microsoft.com/office/drawing/2014/main" id="{B27547E4-18A2-4A10-98FD-9D40D53728C5}"/>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应</a:t>
                  </a:r>
                  <a:endParaRPr lang="en-US" altLang="zh-CN" sz="1600" b="1" dirty="0"/>
                </a:p>
                <a:p>
                  <a:r>
                    <a:rPr lang="zh-CN" altLang="en-US" sz="1600" b="1" dirty="0"/>
                    <a:t>用</a:t>
                  </a:r>
                  <a:endParaRPr lang="en-US" altLang="zh-CN" sz="1600" b="1" dirty="0"/>
                </a:p>
                <a:p>
                  <a:r>
                    <a:rPr lang="zh-CN" altLang="en-US" sz="1600" b="1" dirty="0"/>
                    <a:t>层</a:t>
                  </a:r>
                </a:p>
              </p:txBody>
            </p:sp>
          </p:grpSp>
          <p:grpSp>
            <p:nvGrpSpPr>
              <p:cNvPr id="28" name="组合 27">
                <a:extLst>
                  <a:ext uri="{FF2B5EF4-FFF2-40B4-BE49-F238E27FC236}">
                    <a16:creationId xmlns:a16="http://schemas.microsoft.com/office/drawing/2014/main" id="{F731CA2F-E01C-4783-9D40-24534578BFE1}"/>
                  </a:ext>
                </a:extLst>
              </p:cNvPr>
              <p:cNvGrpSpPr/>
              <p:nvPr/>
            </p:nvGrpSpPr>
            <p:grpSpPr>
              <a:xfrm>
                <a:off x="9303327" y="2140795"/>
                <a:ext cx="1615697" cy="4062250"/>
                <a:chOff x="1272976" y="2208576"/>
                <a:chExt cx="1615697" cy="4062250"/>
              </a:xfrm>
            </p:grpSpPr>
            <p:sp>
              <p:nvSpPr>
                <p:cNvPr id="29" name="矩形 28">
                  <a:extLst>
                    <a:ext uri="{FF2B5EF4-FFF2-40B4-BE49-F238E27FC236}">
                      <a16:creationId xmlns:a16="http://schemas.microsoft.com/office/drawing/2014/main" id="{8532FF05-C538-426C-8D1B-FA4EC45782F7}"/>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物</a:t>
                  </a:r>
                  <a:endParaRPr lang="en-US" altLang="zh-CN" sz="1600" b="1" dirty="0"/>
                </a:p>
                <a:p>
                  <a:pPr algn="r"/>
                  <a:r>
                    <a:rPr lang="zh-CN" altLang="en-US" sz="1600" b="1" dirty="0"/>
                    <a:t>理</a:t>
                  </a:r>
                  <a:endParaRPr lang="en-US" altLang="zh-CN" sz="1600" b="1" dirty="0"/>
                </a:p>
                <a:p>
                  <a:pPr algn="r"/>
                  <a:r>
                    <a:rPr lang="zh-CN" altLang="en-US" sz="1600" b="1" dirty="0"/>
                    <a:t>层</a:t>
                  </a:r>
                </a:p>
              </p:txBody>
            </p:sp>
            <p:sp>
              <p:nvSpPr>
                <p:cNvPr id="30" name="矩形 29">
                  <a:extLst>
                    <a:ext uri="{FF2B5EF4-FFF2-40B4-BE49-F238E27FC236}">
                      <a16:creationId xmlns:a16="http://schemas.microsoft.com/office/drawing/2014/main" id="{B2F7EEE7-1ED7-492E-9484-FBB615B5D4A1}"/>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链</a:t>
                  </a:r>
                  <a:endParaRPr lang="en-US" altLang="zh-CN" sz="1600" b="1" dirty="0"/>
                </a:p>
                <a:p>
                  <a:pPr algn="r"/>
                  <a:r>
                    <a:rPr lang="zh-CN" altLang="en-US" sz="1600" b="1" dirty="0"/>
                    <a:t>路</a:t>
                  </a:r>
                  <a:endParaRPr lang="en-US" altLang="zh-CN" sz="1600" b="1" dirty="0"/>
                </a:p>
                <a:p>
                  <a:pPr algn="r"/>
                  <a:r>
                    <a:rPr lang="zh-CN" altLang="en-US" sz="1600" b="1" dirty="0"/>
                    <a:t>层</a:t>
                  </a:r>
                </a:p>
              </p:txBody>
            </p:sp>
            <p:sp>
              <p:nvSpPr>
                <p:cNvPr id="31" name="矩形 30">
                  <a:extLst>
                    <a:ext uri="{FF2B5EF4-FFF2-40B4-BE49-F238E27FC236}">
                      <a16:creationId xmlns:a16="http://schemas.microsoft.com/office/drawing/2014/main" id="{C95C399A-227F-4CBC-9F46-BC4696BC0C35}"/>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网</a:t>
                  </a:r>
                  <a:endParaRPr lang="en-US" altLang="zh-CN" sz="1600" b="1" dirty="0"/>
                </a:p>
                <a:p>
                  <a:pPr algn="r"/>
                  <a:r>
                    <a:rPr lang="zh-CN" altLang="en-US" sz="1600" b="1" dirty="0"/>
                    <a:t>络</a:t>
                  </a:r>
                  <a:endParaRPr lang="en-US" altLang="zh-CN" sz="1600" b="1" dirty="0"/>
                </a:p>
                <a:p>
                  <a:pPr algn="r"/>
                  <a:r>
                    <a:rPr lang="zh-CN" altLang="en-US" sz="1600" b="1" dirty="0"/>
                    <a:t>层</a:t>
                  </a:r>
                </a:p>
              </p:txBody>
            </p:sp>
            <p:sp>
              <p:nvSpPr>
                <p:cNvPr id="32" name="矩形 31">
                  <a:extLst>
                    <a:ext uri="{FF2B5EF4-FFF2-40B4-BE49-F238E27FC236}">
                      <a16:creationId xmlns:a16="http://schemas.microsoft.com/office/drawing/2014/main" id="{530BBD26-2078-403D-9C1D-5ADA1C308328}"/>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运</a:t>
                  </a:r>
                  <a:endParaRPr lang="en-US" altLang="zh-CN" sz="1600" b="1" dirty="0"/>
                </a:p>
                <a:p>
                  <a:pPr algn="r"/>
                  <a:r>
                    <a:rPr lang="zh-CN" altLang="en-US" sz="1600" b="1" dirty="0"/>
                    <a:t>输</a:t>
                  </a:r>
                  <a:endParaRPr lang="en-US" altLang="zh-CN" sz="1600" b="1" dirty="0"/>
                </a:p>
                <a:p>
                  <a:pPr algn="r"/>
                  <a:r>
                    <a:rPr lang="zh-CN" altLang="en-US" sz="1600" b="1" dirty="0"/>
                    <a:t>层</a:t>
                  </a:r>
                </a:p>
              </p:txBody>
            </p:sp>
            <p:sp>
              <p:nvSpPr>
                <p:cNvPr id="33" name="矩形 32">
                  <a:extLst>
                    <a:ext uri="{FF2B5EF4-FFF2-40B4-BE49-F238E27FC236}">
                      <a16:creationId xmlns:a16="http://schemas.microsoft.com/office/drawing/2014/main" id="{FC345A29-A536-4D85-B757-FA3E7D76D9F0}"/>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应</a:t>
                  </a:r>
                  <a:endParaRPr lang="en-US" altLang="zh-CN" sz="1600" b="1" dirty="0"/>
                </a:p>
                <a:p>
                  <a:pPr algn="r"/>
                  <a:r>
                    <a:rPr lang="zh-CN" altLang="en-US" sz="1600" b="1" dirty="0"/>
                    <a:t>用</a:t>
                  </a:r>
                  <a:endParaRPr lang="en-US" altLang="zh-CN" sz="1600" b="1" dirty="0"/>
                </a:p>
                <a:p>
                  <a:pPr algn="r"/>
                  <a:r>
                    <a:rPr lang="zh-CN" altLang="en-US" sz="1600" b="1" dirty="0"/>
                    <a:t>层</a:t>
                  </a:r>
                </a:p>
              </p:txBody>
            </p:sp>
          </p:grpSp>
        </p:grpSp>
        <p:grpSp>
          <p:nvGrpSpPr>
            <p:cNvPr id="43" name="组合 42">
              <a:extLst>
                <a:ext uri="{FF2B5EF4-FFF2-40B4-BE49-F238E27FC236}">
                  <a16:creationId xmlns:a16="http://schemas.microsoft.com/office/drawing/2014/main" id="{70C419AC-51A8-4BAA-9242-7F65429FA332}"/>
                </a:ext>
              </a:extLst>
            </p:cNvPr>
            <p:cNvGrpSpPr/>
            <p:nvPr/>
          </p:nvGrpSpPr>
          <p:grpSpPr>
            <a:xfrm>
              <a:off x="2552129" y="2392270"/>
              <a:ext cx="7087742" cy="3559300"/>
              <a:chOff x="2552129" y="2392270"/>
              <a:chExt cx="7087742" cy="3559300"/>
            </a:xfrm>
          </p:grpSpPr>
          <p:sp>
            <p:nvSpPr>
              <p:cNvPr id="8" name="矩形 7">
                <a:extLst>
                  <a:ext uri="{FF2B5EF4-FFF2-40B4-BE49-F238E27FC236}">
                    <a16:creationId xmlns:a16="http://schemas.microsoft.com/office/drawing/2014/main" id="{89F5E2CE-E8F9-4F91-B7BA-DA244AD9D48C}"/>
                  </a:ext>
                </a:extLst>
              </p:cNvPr>
              <p:cNvSpPr/>
              <p:nvPr/>
            </p:nvSpPr>
            <p:spPr>
              <a:xfrm>
                <a:off x="2561358"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A</a:t>
                </a:r>
                <a:endParaRPr lang="zh-CN" altLang="en-US" b="1" dirty="0">
                  <a:solidFill>
                    <a:schemeClr val="tx1"/>
                  </a:solidFill>
                </a:endParaRPr>
              </a:p>
            </p:txBody>
          </p:sp>
          <p:sp>
            <p:nvSpPr>
              <p:cNvPr id="34" name="矩形 33">
                <a:extLst>
                  <a:ext uri="{FF2B5EF4-FFF2-40B4-BE49-F238E27FC236}">
                    <a16:creationId xmlns:a16="http://schemas.microsoft.com/office/drawing/2014/main" id="{D1054F15-C8EA-4EE0-B7E5-CE13AAB1CB62}"/>
                  </a:ext>
                </a:extLst>
              </p:cNvPr>
              <p:cNvSpPr/>
              <p:nvPr/>
            </p:nvSpPr>
            <p:spPr>
              <a:xfrm>
                <a:off x="2561357"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B</a:t>
                </a:r>
                <a:endParaRPr lang="zh-CN" altLang="en-US" b="1" dirty="0">
                  <a:solidFill>
                    <a:schemeClr val="tx1"/>
                  </a:solidFill>
                </a:endParaRPr>
              </a:p>
            </p:txBody>
          </p:sp>
          <p:sp>
            <p:nvSpPr>
              <p:cNvPr id="35" name="矩形 34">
                <a:extLst>
                  <a:ext uri="{FF2B5EF4-FFF2-40B4-BE49-F238E27FC236}">
                    <a16:creationId xmlns:a16="http://schemas.microsoft.com/office/drawing/2014/main" id="{521F786E-000C-449E-B91E-8B11E37AD027}"/>
                  </a:ext>
                </a:extLst>
              </p:cNvPr>
              <p:cNvSpPr/>
              <p:nvPr/>
            </p:nvSpPr>
            <p:spPr>
              <a:xfrm>
                <a:off x="2561357"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a:t>
                </a:r>
                <a:endParaRPr lang="zh-CN" altLang="en-US" b="1" dirty="0">
                  <a:solidFill>
                    <a:schemeClr val="tx1"/>
                  </a:solidFill>
                </a:endParaRPr>
              </a:p>
            </p:txBody>
          </p:sp>
          <p:sp>
            <p:nvSpPr>
              <p:cNvPr id="36" name="矩形 35">
                <a:extLst>
                  <a:ext uri="{FF2B5EF4-FFF2-40B4-BE49-F238E27FC236}">
                    <a16:creationId xmlns:a16="http://schemas.microsoft.com/office/drawing/2014/main" id="{6B39520A-AED0-4477-9B8A-0BC045529FF1}"/>
                  </a:ext>
                </a:extLst>
              </p:cNvPr>
              <p:cNvSpPr/>
              <p:nvPr/>
            </p:nvSpPr>
            <p:spPr>
              <a:xfrm>
                <a:off x="2561356"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D</a:t>
                </a:r>
                <a:endParaRPr lang="zh-CN" altLang="en-US" b="1" dirty="0">
                  <a:solidFill>
                    <a:schemeClr val="tx1"/>
                  </a:solidFill>
                </a:endParaRPr>
              </a:p>
            </p:txBody>
          </p:sp>
          <p:sp>
            <p:nvSpPr>
              <p:cNvPr id="37" name="矩形 36">
                <a:extLst>
                  <a:ext uri="{FF2B5EF4-FFF2-40B4-BE49-F238E27FC236}">
                    <a16:creationId xmlns:a16="http://schemas.microsoft.com/office/drawing/2014/main" id="{F8B9EDDA-1B45-4A27-B713-F6CFD44BC8E6}"/>
                  </a:ext>
                </a:extLst>
              </p:cNvPr>
              <p:cNvSpPr/>
              <p:nvPr/>
            </p:nvSpPr>
            <p:spPr>
              <a:xfrm>
                <a:off x="2552129"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E</a:t>
                </a:r>
                <a:endParaRPr lang="zh-CN" altLang="en-US" b="1" dirty="0">
                  <a:solidFill>
                    <a:schemeClr val="tx1"/>
                  </a:solidFill>
                </a:endParaRPr>
              </a:p>
            </p:txBody>
          </p:sp>
          <p:sp>
            <p:nvSpPr>
              <p:cNvPr id="38" name="矩形 37">
                <a:extLst>
                  <a:ext uri="{FF2B5EF4-FFF2-40B4-BE49-F238E27FC236}">
                    <a16:creationId xmlns:a16="http://schemas.microsoft.com/office/drawing/2014/main" id="{30D647F3-610B-475B-AF5F-4BB005B5C5EF}"/>
                  </a:ext>
                </a:extLst>
              </p:cNvPr>
              <p:cNvSpPr/>
              <p:nvPr/>
            </p:nvSpPr>
            <p:spPr>
              <a:xfrm>
                <a:off x="9338534"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F</a:t>
                </a:r>
                <a:endParaRPr lang="zh-CN" altLang="en-US" b="1" dirty="0">
                  <a:solidFill>
                    <a:schemeClr val="tx1"/>
                  </a:solidFill>
                </a:endParaRPr>
              </a:p>
            </p:txBody>
          </p:sp>
          <p:sp>
            <p:nvSpPr>
              <p:cNvPr id="39" name="矩形 38">
                <a:extLst>
                  <a:ext uri="{FF2B5EF4-FFF2-40B4-BE49-F238E27FC236}">
                    <a16:creationId xmlns:a16="http://schemas.microsoft.com/office/drawing/2014/main" id="{AA5CB563-0162-4185-AE73-04B3B55D20E8}"/>
                  </a:ext>
                </a:extLst>
              </p:cNvPr>
              <p:cNvSpPr/>
              <p:nvPr/>
            </p:nvSpPr>
            <p:spPr>
              <a:xfrm>
                <a:off x="9338533"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G</a:t>
                </a:r>
                <a:endParaRPr lang="zh-CN" altLang="en-US" b="1" dirty="0">
                  <a:solidFill>
                    <a:schemeClr val="tx1"/>
                  </a:solidFill>
                </a:endParaRPr>
              </a:p>
            </p:txBody>
          </p:sp>
          <p:sp>
            <p:nvSpPr>
              <p:cNvPr id="40" name="矩形 39">
                <a:extLst>
                  <a:ext uri="{FF2B5EF4-FFF2-40B4-BE49-F238E27FC236}">
                    <a16:creationId xmlns:a16="http://schemas.microsoft.com/office/drawing/2014/main" id="{030CB170-A571-4F1F-B298-D24F6EED45E3}"/>
                  </a:ext>
                </a:extLst>
              </p:cNvPr>
              <p:cNvSpPr/>
              <p:nvPr/>
            </p:nvSpPr>
            <p:spPr>
              <a:xfrm>
                <a:off x="9338533"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H</a:t>
                </a:r>
                <a:endParaRPr lang="zh-CN" altLang="en-US" b="1" dirty="0">
                  <a:solidFill>
                    <a:schemeClr val="tx1"/>
                  </a:solidFill>
                </a:endParaRPr>
              </a:p>
            </p:txBody>
          </p:sp>
          <p:sp>
            <p:nvSpPr>
              <p:cNvPr id="41" name="矩形 40">
                <a:extLst>
                  <a:ext uri="{FF2B5EF4-FFF2-40B4-BE49-F238E27FC236}">
                    <a16:creationId xmlns:a16="http://schemas.microsoft.com/office/drawing/2014/main" id="{9E3B497F-CA68-4DBB-9483-34210A87B3A6}"/>
                  </a:ext>
                </a:extLst>
              </p:cNvPr>
              <p:cNvSpPr/>
              <p:nvPr/>
            </p:nvSpPr>
            <p:spPr>
              <a:xfrm>
                <a:off x="9338532"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I</a:t>
                </a:r>
                <a:endParaRPr lang="zh-CN" altLang="en-US" b="1" dirty="0">
                  <a:solidFill>
                    <a:schemeClr val="tx1"/>
                  </a:solidFill>
                </a:endParaRPr>
              </a:p>
            </p:txBody>
          </p:sp>
          <p:sp>
            <p:nvSpPr>
              <p:cNvPr id="42" name="矩形 41">
                <a:extLst>
                  <a:ext uri="{FF2B5EF4-FFF2-40B4-BE49-F238E27FC236}">
                    <a16:creationId xmlns:a16="http://schemas.microsoft.com/office/drawing/2014/main" id="{D60BCB8C-EA86-43D5-BD32-49213CE9DE31}"/>
                  </a:ext>
                </a:extLst>
              </p:cNvPr>
              <p:cNvSpPr/>
              <p:nvPr/>
            </p:nvSpPr>
            <p:spPr>
              <a:xfrm>
                <a:off x="9329305"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J</a:t>
                </a:r>
                <a:endParaRPr lang="zh-CN" altLang="en-US" b="1" dirty="0">
                  <a:solidFill>
                    <a:schemeClr val="tx1"/>
                  </a:solidFill>
                </a:endParaRPr>
              </a:p>
            </p:txBody>
          </p:sp>
        </p:grpSp>
      </p:grpSp>
      <p:grpSp>
        <p:nvGrpSpPr>
          <p:cNvPr id="19" name="组合 18">
            <a:extLst>
              <a:ext uri="{FF2B5EF4-FFF2-40B4-BE49-F238E27FC236}">
                <a16:creationId xmlns:a16="http://schemas.microsoft.com/office/drawing/2014/main" id="{09CDA1A6-9F52-4C4F-988A-4295E863619A}"/>
              </a:ext>
            </a:extLst>
          </p:cNvPr>
          <p:cNvGrpSpPr/>
          <p:nvPr/>
        </p:nvGrpSpPr>
        <p:grpSpPr>
          <a:xfrm>
            <a:off x="2862893" y="5581412"/>
            <a:ext cx="6475839" cy="419100"/>
            <a:chOff x="2853466" y="5581412"/>
            <a:chExt cx="6475839" cy="419100"/>
          </a:xfrm>
        </p:grpSpPr>
        <p:cxnSp>
          <p:nvCxnSpPr>
            <p:cNvPr id="45" name="直接箭头连接符 44">
              <a:extLst>
                <a:ext uri="{FF2B5EF4-FFF2-40B4-BE49-F238E27FC236}">
                  <a16:creationId xmlns:a16="http://schemas.microsoft.com/office/drawing/2014/main" id="{973F2F7B-8725-44EF-BEC2-0E9ADD8EE117}"/>
                </a:ext>
              </a:extLst>
            </p:cNvPr>
            <p:cNvCxnSpPr>
              <a:cxnSpLocks/>
              <a:stCxn id="37" idx="3"/>
              <a:endCxn id="42" idx="1"/>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íşlïḍè">
              <a:extLst>
                <a:ext uri="{FF2B5EF4-FFF2-40B4-BE49-F238E27FC236}">
                  <a16:creationId xmlns:a16="http://schemas.microsoft.com/office/drawing/2014/main" id="{5C405943-F01C-4735-8DA0-DBADBA58FCA4}"/>
                </a:ext>
              </a:extLst>
            </p:cNvPr>
            <p:cNvSpPr txBox="1"/>
            <p:nvPr/>
          </p:nvSpPr>
          <p:spPr>
            <a:xfrm>
              <a:off x="4439910" y="5581412"/>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使用物理层协议进行通信</a:t>
              </a:r>
              <a:endParaRPr lang="en-US" altLang="zh-CN" sz="1600" b="1" dirty="0"/>
            </a:p>
          </p:txBody>
        </p:sp>
      </p:grpSp>
      <p:sp>
        <p:nvSpPr>
          <p:cNvPr id="61" name="矩形: 圆角 60">
            <a:extLst>
              <a:ext uri="{FF2B5EF4-FFF2-40B4-BE49-F238E27FC236}">
                <a16:creationId xmlns:a16="http://schemas.microsoft.com/office/drawing/2014/main" id="{A7233F32-F038-49EF-89D4-DF0F3DCBE949}"/>
              </a:ext>
            </a:extLst>
          </p:cNvPr>
          <p:cNvSpPr/>
          <p:nvPr/>
        </p:nvSpPr>
        <p:spPr>
          <a:xfrm>
            <a:off x="9434825" y="738496"/>
            <a:ext cx="1696825" cy="408698"/>
          </a:xfrm>
          <a:prstGeom prst="roundRect">
            <a:avLst>
              <a:gd name="adj" fmla="val 0"/>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grpSp>
        <p:nvGrpSpPr>
          <p:cNvPr id="18" name="组合 17">
            <a:extLst>
              <a:ext uri="{FF2B5EF4-FFF2-40B4-BE49-F238E27FC236}">
                <a16:creationId xmlns:a16="http://schemas.microsoft.com/office/drawing/2014/main" id="{615565B8-F72D-4D56-B62F-DD4936ACEA2C}"/>
              </a:ext>
            </a:extLst>
          </p:cNvPr>
          <p:cNvGrpSpPr/>
          <p:nvPr/>
        </p:nvGrpSpPr>
        <p:grpSpPr>
          <a:xfrm>
            <a:off x="2862893" y="4770148"/>
            <a:ext cx="6475839" cy="419100"/>
            <a:chOff x="2862693" y="4768653"/>
            <a:chExt cx="6475839" cy="419100"/>
          </a:xfrm>
        </p:grpSpPr>
        <p:cxnSp>
          <p:nvCxnSpPr>
            <p:cNvPr id="63" name="直接箭头连接符 62">
              <a:extLst>
                <a:ext uri="{FF2B5EF4-FFF2-40B4-BE49-F238E27FC236}">
                  <a16:creationId xmlns:a16="http://schemas.microsoft.com/office/drawing/2014/main" id="{9E5BBA77-2D84-4E5A-997C-5CEA9ACB46D5}"/>
                </a:ext>
              </a:extLst>
            </p:cNvPr>
            <p:cNvCxnSpPr>
              <a:cxnSpLocks/>
              <a:stCxn id="36" idx="3"/>
              <a:endCxn id="41" idx="1"/>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íşlïḍè">
              <a:extLst>
                <a:ext uri="{FF2B5EF4-FFF2-40B4-BE49-F238E27FC236}">
                  <a16:creationId xmlns:a16="http://schemas.microsoft.com/office/drawing/2014/main" id="{683E2FB1-C9C9-47EC-9DC5-0CEC0A85C49E}"/>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实现链路层协议并进行逻辑通信</a:t>
              </a:r>
              <a:endParaRPr lang="en-US" altLang="zh-CN" sz="1600" b="1" dirty="0"/>
            </a:p>
            <a:p>
              <a:pPr algn="ctr"/>
              <a:r>
                <a:rPr lang="zh-CN" altLang="en-US" sz="1600" b="1" dirty="0"/>
                <a:t>“享受”物理层提供的服务</a:t>
              </a:r>
              <a:endParaRPr lang="en-US" altLang="zh-CN" sz="1600" b="1" dirty="0"/>
            </a:p>
          </p:txBody>
        </p:sp>
      </p:grpSp>
      <p:grpSp>
        <p:nvGrpSpPr>
          <p:cNvPr id="64" name="组合 63">
            <a:extLst>
              <a:ext uri="{FF2B5EF4-FFF2-40B4-BE49-F238E27FC236}">
                <a16:creationId xmlns:a16="http://schemas.microsoft.com/office/drawing/2014/main" id="{4A0DF6B3-34CF-4265-BED4-933E155B0749}"/>
              </a:ext>
            </a:extLst>
          </p:cNvPr>
          <p:cNvGrpSpPr/>
          <p:nvPr/>
        </p:nvGrpSpPr>
        <p:grpSpPr>
          <a:xfrm>
            <a:off x="2862893" y="3958883"/>
            <a:ext cx="6475839" cy="419100"/>
            <a:chOff x="2862693" y="4768653"/>
            <a:chExt cx="6475839" cy="419100"/>
          </a:xfrm>
        </p:grpSpPr>
        <p:cxnSp>
          <p:nvCxnSpPr>
            <p:cNvPr id="65" name="直接箭头连接符 64">
              <a:extLst>
                <a:ext uri="{FF2B5EF4-FFF2-40B4-BE49-F238E27FC236}">
                  <a16:creationId xmlns:a16="http://schemas.microsoft.com/office/drawing/2014/main" id="{7F867F8E-366B-4C56-8F77-1C65EB0D8EEE}"/>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íşlïḍè">
              <a:extLst>
                <a:ext uri="{FF2B5EF4-FFF2-40B4-BE49-F238E27FC236}">
                  <a16:creationId xmlns:a16="http://schemas.microsoft.com/office/drawing/2014/main" id="{D084BBEE-DEAB-4109-AC2D-56673616EE86}"/>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实现网络层协议并进行逻辑通信</a:t>
              </a:r>
              <a:endParaRPr lang="en-US" altLang="zh-CN" sz="1600" b="1" dirty="0"/>
            </a:p>
            <a:p>
              <a:pPr algn="ctr"/>
              <a:r>
                <a:rPr lang="zh-CN" altLang="en-US" sz="1600" b="1" dirty="0"/>
                <a:t>“享受”链路层提供的服务</a:t>
              </a:r>
              <a:endParaRPr lang="en-US" altLang="zh-CN" sz="1600" b="1" dirty="0"/>
            </a:p>
          </p:txBody>
        </p:sp>
      </p:grpSp>
      <p:grpSp>
        <p:nvGrpSpPr>
          <p:cNvPr id="67" name="组合 66">
            <a:extLst>
              <a:ext uri="{FF2B5EF4-FFF2-40B4-BE49-F238E27FC236}">
                <a16:creationId xmlns:a16="http://schemas.microsoft.com/office/drawing/2014/main" id="{7F94D2C3-21BF-4809-B73D-57E0AD10803F}"/>
              </a:ext>
            </a:extLst>
          </p:cNvPr>
          <p:cNvGrpSpPr/>
          <p:nvPr/>
        </p:nvGrpSpPr>
        <p:grpSpPr>
          <a:xfrm>
            <a:off x="2862893" y="3147618"/>
            <a:ext cx="6475839" cy="419100"/>
            <a:chOff x="2862693" y="4768653"/>
            <a:chExt cx="6475839" cy="419100"/>
          </a:xfrm>
        </p:grpSpPr>
        <p:cxnSp>
          <p:nvCxnSpPr>
            <p:cNvPr id="69" name="直接箭头连接符 68">
              <a:extLst>
                <a:ext uri="{FF2B5EF4-FFF2-40B4-BE49-F238E27FC236}">
                  <a16:creationId xmlns:a16="http://schemas.microsoft.com/office/drawing/2014/main" id="{8EDC5967-2F58-4DAA-B11B-537892250D1A}"/>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70" name="íşlïḍè">
              <a:extLst>
                <a:ext uri="{FF2B5EF4-FFF2-40B4-BE49-F238E27FC236}">
                  <a16:creationId xmlns:a16="http://schemas.microsoft.com/office/drawing/2014/main" id="{DFBA56BE-19B3-4ED1-A395-950B6C573AA2}"/>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实现运输层协议并进行逻辑通信</a:t>
              </a:r>
              <a:endParaRPr lang="en-US" altLang="zh-CN" sz="1600" b="1" dirty="0"/>
            </a:p>
            <a:p>
              <a:pPr algn="ctr"/>
              <a:r>
                <a:rPr lang="zh-CN" altLang="en-US" sz="1600" b="1" dirty="0"/>
                <a:t>“享受”网络层提供的服务</a:t>
              </a:r>
              <a:endParaRPr lang="en-US" altLang="zh-CN" sz="1600" b="1" dirty="0"/>
            </a:p>
          </p:txBody>
        </p:sp>
      </p:grpSp>
      <p:grpSp>
        <p:nvGrpSpPr>
          <p:cNvPr id="72" name="组合 71">
            <a:extLst>
              <a:ext uri="{FF2B5EF4-FFF2-40B4-BE49-F238E27FC236}">
                <a16:creationId xmlns:a16="http://schemas.microsoft.com/office/drawing/2014/main" id="{83743649-448E-459C-8993-4FF440104EB2}"/>
              </a:ext>
            </a:extLst>
          </p:cNvPr>
          <p:cNvGrpSpPr/>
          <p:nvPr/>
        </p:nvGrpSpPr>
        <p:grpSpPr>
          <a:xfrm>
            <a:off x="2862893" y="2336353"/>
            <a:ext cx="6475839" cy="419100"/>
            <a:chOff x="2862693" y="4768653"/>
            <a:chExt cx="6475839" cy="419100"/>
          </a:xfrm>
        </p:grpSpPr>
        <p:cxnSp>
          <p:nvCxnSpPr>
            <p:cNvPr id="73" name="直接箭头连接符 72">
              <a:extLst>
                <a:ext uri="{FF2B5EF4-FFF2-40B4-BE49-F238E27FC236}">
                  <a16:creationId xmlns:a16="http://schemas.microsoft.com/office/drawing/2014/main" id="{DA9C2D9F-AF7C-4414-A50F-2ADEFAD6C5B7}"/>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74" name="íşlïḍè">
              <a:extLst>
                <a:ext uri="{FF2B5EF4-FFF2-40B4-BE49-F238E27FC236}">
                  <a16:creationId xmlns:a16="http://schemas.microsoft.com/office/drawing/2014/main" id="{992A6057-B335-4F5F-AB7C-285868EB5FC5}"/>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实现应用层协议并进行逻辑通信</a:t>
              </a:r>
              <a:endParaRPr lang="en-US" altLang="zh-CN" sz="1600" b="1" dirty="0"/>
            </a:p>
            <a:p>
              <a:pPr algn="ctr"/>
              <a:r>
                <a:rPr lang="zh-CN" altLang="en-US" sz="1600" b="1" dirty="0"/>
                <a:t>“享受”运输层提供的服务</a:t>
              </a:r>
              <a:endParaRPr lang="en-US" altLang="zh-CN" sz="1600" b="1" dirty="0"/>
            </a:p>
          </p:txBody>
        </p:sp>
      </p:grpSp>
      <p:grpSp>
        <p:nvGrpSpPr>
          <p:cNvPr id="46" name="组合 45">
            <a:extLst>
              <a:ext uri="{FF2B5EF4-FFF2-40B4-BE49-F238E27FC236}">
                <a16:creationId xmlns:a16="http://schemas.microsoft.com/office/drawing/2014/main" id="{8F39D980-84ED-4F8B-B15B-48F334670C60}"/>
              </a:ext>
            </a:extLst>
          </p:cNvPr>
          <p:cNvGrpSpPr/>
          <p:nvPr/>
        </p:nvGrpSpPr>
        <p:grpSpPr>
          <a:xfrm>
            <a:off x="388047" y="5485498"/>
            <a:ext cx="11394619" cy="631727"/>
            <a:chOff x="388047" y="5485498"/>
            <a:chExt cx="11394619" cy="631727"/>
          </a:xfrm>
        </p:grpSpPr>
        <p:sp>
          <p:nvSpPr>
            <p:cNvPr id="20" name="箭头: 上 19">
              <a:extLst>
                <a:ext uri="{FF2B5EF4-FFF2-40B4-BE49-F238E27FC236}">
                  <a16:creationId xmlns:a16="http://schemas.microsoft.com/office/drawing/2014/main" id="{A259B816-39D4-43E1-A50B-5D2F21F930EB}"/>
                </a:ext>
              </a:extLst>
            </p:cNvPr>
            <p:cNvSpPr/>
            <p:nvPr/>
          </p:nvSpPr>
          <p:spPr>
            <a:xfrm>
              <a:off x="388047" y="5485498"/>
              <a:ext cx="542910" cy="631727"/>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79" name="箭头: 上 78">
              <a:extLst>
                <a:ext uri="{FF2B5EF4-FFF2-40B4-BE49-F238E27FC236}">
                  <a16:creationId xmlns:a16="http://schemas.microsoft.com/office/drawing/2014/main" id="{269080AB-6247-4F3D-A926-A6B1B5ACD4FF}"/>
                </a:ext>
              </a:extLst>
            </p:cNvPr>
            <p:cNvSpPr/>
            <p:nvPr/>
          </p:nvSpPr>
          <p:spPr>
            <a:xfrm>
              <a:off x="11239756" y="5485498"/>
              <a:ext cx="542910" cy="631727"/>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4" name="组合 83">
            <a:extLst>
              <a:ext uri="{FF2B5EF4-FFF2-40B4-BE49-F238E27FC236}">
                <a16:creationId xmlns:a16="http://schemas.microsoft.com/office/drawing/2014/main" id="{F66A14A4-0357-4718-BB5D-EBB18879B3C5}"/>
              </a:ext>
            </a:extLst>
          </p:cNvPr>
          <p:cNvGrpSpPr/>
          <p:nvPr/>
        </p:nvGrpSpPr>
        <p:grpSpPr>
          <a:xfrm>
            <a:off x="388047" y="4672431"/>
            <a:ext cx="11394619" cy="631727"/>
            <a:chOff x="388047" y="4672431"/>
            <a:chExt cx="11394619" cy="631727"/>
          </a:xfrm>
        </p:grpSpPr>
        <p:sp>
          <p:nvSpPr>
            <p:cNvPr id="75" name="箭头: 上 74">
              <a:extLst>
                <a:ext uri="{FF2B5EF4-FFF2-40B4-BE49-F238E27FC236}">
                  <a16:creationId xmlns:a16="http://schemas.microsoft.com/office/drawing/2014/main" id="{03CC585D-0C98-40D8-AF53-A8392326B962}"/>
                </a:ext>
              </a:extLst>
            </p:cNvPr>
            <p:cNvSpPr/>
            <p:nvPr/>
          </p:nvSpPr>
          <p:spPr>
            <a:xfrm>
              <a:off x="388047" y="4672431"/>
              <a:ext cx="542910" cy="631727"/>
            </a:xfrm>
            <a:prstGeom prst="up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0" name="箭头: 上 79">
              <a:extLst>
                <a:ext uri="{FF2B5EF4-FFF2-40B4-BE49-F238E27FC236}">
                  <a16:creationId xmlns:a16="http://schemas.microsoft.com/office/drawing/2014/main" id="{05F7C1E1-A270-4E12-A3D1-7437FD0E0B80}"/>
                </a:ext>
              </a:extLst>
            </p:cNvPr>
            <p:cNvSpPr/>
            <p:nvPr/>
          </p:nvSpPr>
          <p:spPr>
            <a:xfrm>
              <a:off x="11239756" y="4672431"/>
              <a:ext cx="542910" cy="631727"/>
            </a:xfrm>
            <a:prstGeom prst="up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5" name="组合 84">
            <a:extLst>
              <a:ext uri="{FF2B5EF4-FFF2-40B4-BE49-F238E27FC236}">
                <a16:creationId xmlns:a16="http://schemas.microsoft.com/office/drawing/2014/main" id="{B86075A4-D798-4066-A6DA-C56ED36F2A07}"/>
              </a:ext>
            </a:extLst>
          </p:cNvPr>
          <p:cNvGrpSpPr/>
          <p:nvPr/>
        </p:nvGrpSpPr>
        <p:grpSpPr>
          <a:xfrm>
            <a:off x="388047" y="3859365"/>
            <a:ext cx="11394619" cy="631727"/>
            <a:chOff x="388047" y="3859365"/>
            <a:chExt cx="11394619" cy="631727"/>
          </a:xfrm>
        </p:grpSpPr>
        <p:sp>
          <p:nvSpPr>
            <p:cNvPr id="76" name="箭头: 上 75">
              <a:extLst>
                <a:ext uri="{FF2B5EF4-FFF2-40B4-BE49-F238E27FC236}">
                  <a16:creationId xmlns:a16="http://schemas.microsoft.com/office/drawing/2014/main" id="{4039EAE5-2330-4B2A-9FA5-159CF5099BB1}"/>
                </a:ext>
              </a:extLst>
            </p:cNvPr>
            <p:cNvSpPr/>
            <p:nvPr/>
          </p:nvSpPr>
          <p:spPr>
            <a:xfrm>
              <a:off x="388047" y="3859365"/>
              <a:ext cx="542910" cy="631727"/>
            </a:xfrm>
            <a:prstGeom prst="up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1" name="箭头: 上 80">
              <a:extLst>
                <a:ext uri="{FF2B5EF4-FFF2-40B4-BE49-F238E27FC236}">
                  <a16:creationId xmlns:a16="http://schemas.microsoft.com/office/drawing/2014/main" id="{B81D3955-7262-4236-8B4F-B72F04B6F405}"/>
                </a:ext>
              </a:extLst>
            </p:cNvPr>
            <p:cNvSpPr/>
            <p:nvPr/>
          </p:nvSpPr>
          <p:spPr>
            <a:xfrm>
              <a:off x="11239756" y="3859365"/>
              <a:ext cx="542910" cy="631727"/>
            </a:xfrm>
            <a:prstGeom prst="up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6" name="组合 85">
            <a:extLst>
              <a:ext uri="{FF2B5EF4-FFF2-40B4-BE49-F238E27FC236}">
                <a16:creationId xmlns:a16="http://schemas.microsoft.com/office/drawing/2014/main" id="{E58A780D-9E35-4047-B05E-DA9FDB2022C4}"/>
              </a:ext>
            </a:extLst>
          </p:cNvPr>
          <p:cNvGrpSpPr/>
          <p:nvPr/>
        </p:nvGrpSpPr>
        <p:grpSpPr>
          <a:xfrm>
            <a:off x="388047" y="3046299"/>
            <a:ext cx="11394619" cy="631727"/>
            <a:chOff x="388047" y="3046299"/>
            <a:chExt cx="11394619" cy="631727"/>
          </a:xfrm>
        </p:grpSpPr>
        <p:sp>
          <p:nvSpPr>
            <p:cNvPr id="77" name="箭头: 上 76">
              <a:extLst>
                <a:ext uri="{FF2B5EF4-FFF2-40B4-BE49-F238E27FC236}">
                  <a16:creationId xmlns:a16="http://schemas.microsoft.com/office/drawing/2014/main" id="{325D6C1B-591E-474A-A89A-A1F88AE7BD82}"/>
                </a:ext>
              </a:extLst>
            </p:cNvPr>
            <p:cNvSpPr/>
            <p:nvPr/>
          </p:nvSpPr>
          <p:spPr>
            <a:xfrm>
              <a:off x="388047" y="3046299"/>
              <a:ext cx="542910" cy="631727"/>
            </a:xfrm>
            <a:prstGeom prst="up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2" name="箭头: 上 81">
              <a:extLst>
                <a:ext uri="{FF2B5EF4-FFF2-40B4-BE49-F238E27FC236}">
                  <a16:creationId xmlns:a16="http://schemas.microsoft.com/office/drawing/2014/main" id="{9AFB07A1-6D25-41A8-8551-79E43B6FCE72}"/>
                </a:ext>
              </a:extLst>
            </p:cNvPr>
            <p:cNvSpPr/>
            <p:nvPr/>
          </p:nvSpPr>
          <p:spPr>
            <a:xfrm>
              <a:off x="11239756" y="3046299"/>
              <a:ext cx="542910" cy="631727"/>
            </a:xfrm>
            <a:prstGeom prst="up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7" name="组合 86">
            <a:extLst>
              <a:ext uri="{FF2B5EF4-FFF2-40B4-BE49-F238E27FC236}">
                <a16:creationId xmlns:a16="http://schemas.microsoft.com/office/drawing/2014/main" id="{A5AA4A89-BCEF-4473-B054-9CF651EBB140}"/>
              </a:ext>
            </a:extLst>
          </p:cNvPr>
          <p:cNvGrpSpPr/>
          <p:nvPr/>
        </p:nvGrpSpPr>
        <p:grpSpPr>
          <a:xfrm>
            <a:off x="369193" y="2233233"/>
            <a:ext cx="11413473" cy="631727"/>
            <a:chOff x="369193" y="2233233"/>
            <a:chExt cx="11413473" cy="631727"/>
          </a:xfrm>
        </p:grpSpPr>
        <p:sp>
          <p:nvSpPr>
            <p:cNvPr id="78" name="箭头: 上 77">
              <a:extLst>
                <a:ext uri="{FF2B5EF4-FFF2-40B4-BE49-F238E27FC236}">
                  <a16:creationId xmlns:a16="http://schemas.microsoft.com/office/drawing/2014/main" id="{67C5579E-6049-40F2-AD7A-D781E1750EC2}"/>
                </a:ext>
              </a:extLst>
            </p:cNvPr>
            <p:cNvSpPr/>
            <p:nvPr/>
          </p:nvSpPr>
          <p:spPr>
            <a:xfrm>
              <a:off x="369193" y="2233233"/>
              <a:ext cx="542910" cy="631727"/>
            </a:xfrm>
            <a:prstGeom prst="up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3" name="箭头: 上 82">
              <a:extLst>
                <a:ext uri="{FF2B5EF4-FFF2-40B4-BE49-F238E27FC236}">
                  <a16:creationId xmlns:a16="http://schemas.microsoft.com/office/drawing/2014/main" id="{35E4C5CC-78CB-4507-BC79-8F0F3FCEC22B}"/>
                </a:ext>
              </a:extLst>
            </p:cNvPr>
            <p:cNvSpPr/>
            <p:nvPr/>
          </p:nvSpPr>
          <p:spPr>
            <a:xfrm>
              <a:off x="11239756" y="2233233"/>
              <a:ext cx="542910" cy="631727"/>
            </a:xfrm>
            <a:prstGeom prst="up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pic>
        <p:nvPicPr>
          <p:cNvPr id="90" name="图片 89" descr="卡通人物&#10;&#10;描述已自动生成">
            <a:extLst>
              <a:ext uri="{FF2B5EF4-FFF2-40B4-BE49-F238E27FC236}">
                <a16:creationId xmlns:a16="http://schemas.microsoft.com/office/drawing/2014/main" id="{CC6B43A8-E424-4495-8339-7DDA3C9AB5B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344" y="1371371"/>
            <a:ext cx="610316" cy="916390"/>
          </a:xfrm>
          <a:prstGeom prst="rect">
            <a:avLst/>
          </a:prstGeom>
        </p:spPr>
      </p:pic>
      <p:pic>
        <p:nvPicPr>
          <p:cNvPr id="93" name="图片 92" descr="卡通人物&#10;&#10;描述已自动生成">
            <a:extLst>
              <a:ext uri="{FF2B5EF4-FFF2-40B4-BE49-F238E27FC236}">
                <a16:creationId xmlns:a16="http://schemas.microsoft.com/office/drawing/2014/main" id="{F02272BE-AC95-4193-90BD-B9D6E2FD970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59317" y="1263155"/>
            <a:ext cx="708647" cy="1064035"/>
          </a:xfrm>
          <a:prstGeom prst="rect">
            <a:avLst/>
          </a:prstGeom>
        </p:spPr>
      </p:pic>
    </p:spTree>
    <p:custDataLst>
      <p:tags r:id="rId1"/>
    </p:custDataLst>
    <p:extLst>
      <p:ext uri="{BB962C8B-B14F-4D97-AF65-F5344CB8AC3E}">
        <p14:creationId xmlns:p14="http://schemas.microsoft.com/office/powerpoint/2010/main" val="608278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wipe(left)">
                                      <p:cBhvr>
                                        <p:cTn id="7" dur="500"/>
                                        <p:tgtEl>
                                          <p:spTgt spid="61"/>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 calcmode="lin" valueType="num">
                                      <p:cBhvr>
                                        <p:cTn id="14" dur="500" fill="hold"/>
                                        <p:tgtEl>
                                          <p:spTgt spid="12"/>
                                        </p:tgtEl>
                                        <p:attrNameLst>
                                          <p:attrName>style.rotation</p:attrName>
                                        </p:attrNameLst>
                                      </p:cBhvr>
                                      <p:tavLst>
                                        <p:tav tm="0">
                                          <p:val>
                                            <p:fltVal val="360"/>
                                          </p:val>
                                        </p:tav>
                                        <p:tav tm="100000">
                                          <p:val>
                                            <p:fltVal val="0"/>
                                          </p:val>
                                        </p:tav>
                                      </p:tavLst>
                                    </p:anim>
                                    <p:animEffect transition="in" filter="fade">
                                      <p:cBhvr>
                                        <p:cTn id="15" dur="500"/>
                                        <p:tgtEl>
                                          <p:spTgt spid="12"/>
                                        </p:tgtEl>
                                      </p:cBhvr>
                                    </p:animEffect>
                                  </p:childTnLst>
                                </p:cTn>
                              </p:par>
                            </p:childTnLst>
                          </p:cTn>
                        </p:par>
                        <p:par>
                          <p:cTn id="16" fill="hold">
                            <p:stCondLst>
                              <p:cond delay="500"/>
                            </p:stCondLst>
                            <p:childTnLst>
                              <p:par>
                                <p:cTn id="17" presetID="1" presetClass="entr" presetSubtype="0" fill="hold" grpId="0" nodeType="afterEffect">
                                  <p:stCondLst>
                                    <p:cond delay="0"/>
                                  </p:stCondLst>
                                  <p:iterate type="lt">
                                    <p:tmAbs val="100"/>
                                  </p:iterate>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fade">
                                      <p:cBhvr>
                                        <p:cTn id="23" dur="1000"/>
                                        <p:tgtEl>
                                          <p:spTgt spid="44"/>
                                        </p:tgtEl>
                                      </p:cBhvr>
                                    </p:animEffect>
                                    <p:anim calcmode="lin" valueType="num">
                                      <p:cBhvr>
                                        <p:cTn id="24" dur="1000" fill="hold"/>
                                        <p:tgtEl>
                                          <p:spTgt spid="44"/>
                                        </p:tgtEl>
                                        <p:attrNameLst>
                                          <p:attrName>ppt_x</p:attrName>
                                        </p:attrNameLst>
                                      </p:cBhvr>
                                      <p:tavLst>
                                        <p:tav tm="0">
                                          <p:val>
                                            <p:strVal val="#ppt_x"/>
                                          </p:val>
                                        </p:tav>
                                        <p:tav tm="100000">
                                          <p:val>
                                            <p:strVal val="#ppt_x"/>
                                          </p:val>
                                        </p:tav>
                                      </p:tavLst>
                                    </p:anim>
                                    <p:anim calcmode="lin" valueType="num">
                                      <p:cBhvr>
                                        <p:cTn id="25" dur="900" decel="100000" fill="hold"/>
                                        <p:tgtEl>
                                          <p:spTgt spid="44"/>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44"/>
                                        </p:tgtEl>
                                        <p:attrNameLst>
                                          <p:attrName>ppt_y</p:attrName>
                                        </p:attrNameLst>
                                      </p:cBhvr>
                                      <p:tavLst>
                                        <p:tav tm="0">
                                          <p:val>
                                            <p:strVal val="#ppt_y-.03"/>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Effect transition="in" filter="fade">
                                      <p:cBhvr>
                                        <p:cTn id="33" dur="500"/>
                                        <p:tgtEl>
                                          <p:spTgt spid="19"/>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wipe(down)">
                                      <p:cBhvr>
                                        <p:cTn id="38" dur="500"/>
                                        <p:tgtEl>
                                          <p:spTgt spid="46"/>
                                        </p:tgtEl>
                                      </p:cBhvr>
                                    </p:animEffect>
                                  </p:childTnLst>
                                </p:cTn>
                              </p:par>
                            </p:childTnLst>
                          </p:cTn>
                        </p:par>
                      </p:childTnLst>
                    </p:cTn>
                  </p:par>
                  <p:par>
                    <p:cTn id="39" fill="hold">
                      <p:stCondLst>
                        <p:cond delay="indefinite"/>
                      </p:stCondLst>
                      <p:childTnLst>
                        <p:par>
                          <p:cTn id="40" fill="hold">
                            <p:stCondLst>
                              <p:cond delay="0"/>
                            </p:stCondLst>
                            <p:childTnLst>
                              <p:par>
                                <p:cTn id="41" presetID="49" presetClass="entr" presetSubtype="0" decel="100000" fill="hold" grpId="0" nodeType="click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500" fill="hold"/>
                                        <p:tgtEl>
                                          <p:spTgt spid="14"/>
                                        </p:tgtEl>
                                        <p:attrNameLst>
                                          <p:attrName>ppt_w</p:attrName>
                                        </p:attrNameLst>
                                      </p:cBhvr>
                                      <p:tavLst>
                                        <p:tav tm="0">
                                          <p:val>
                                            <p:fltVal val="0"/>
                                          </p:val>
                                        </p:tav>
                                        <p:tav tm="100000">
                                          <p:val>
                                            <p:strVal val="#ppt_w"/>
                                          </p:val>
                                        </p:tav>
                                      </p:tavLst>
                                    </p:anim>
                                    <p:anim calcmode="lin" valueType="num">
                                      <p:cBhvr>
                                        <p:cTn id="44" dur="500" fill="hold"/>
                                        <p:tgtEl>
                                          <p:spTgt spid="14"/>
                                        </p:tgtEl>
                                        <p:attrNameLst>
                                          <p:attrName>ppt_h</p:attrName>
                                        </p:attrNameLst>
                                      </p:cBhvr>
                                      <p:tavLst>
                                        <p:tav tm="0">
                                          <p:val>
                                            <p:fltVal val="0"/>
                                          </p:val>
                                        </p:tav>
                                        <p:tav tm="100000">
                                          <p:val>
                                            <p:strVal val="#ppt_h"/>
                                          </p:val>
                                        </p:tav>
                                      </p:tavLst>
                                    </p:anim>
                                    <p:anim calcmode="lin" valueType="num">
                                      <p:cBhvr>
                                        <p:cTn id="45" dur="500" fill="hold"/>
                                        <p:tgtEl>
                                          <p:spTgt spid="14"/>
                                        </p:tgtEl>
                                        <p:attrNameLst>
                                          <p:attrName>style.rotation</p:attrName>
                                        </p:attrNameLst>
                                      </p:cBhvr>
                                      <p:tavLst>
                                        <p:tav tm="0">
                                          <p:val>
                                            <p:fltVal val="360"/>
                                          </p:val>
                                        </p:tav>
                                        <p:tav tm="100000">
                                          <p:val>
                                            <p:fltVal val="0"/>
                                          </p:val>
                                        </p:tav>
                                      </p:tavLst>
                                    </p:anim>
                                    <p:animEffect transition="in" filter="fade">
                                      <p:cBhvr>
                                        <p:cTn id="46" dur="500"/>
                                        <p:tgtEl>
                                          <p:spTgt spid="14"/>
                                        </p:tgtEl>
                                      </p:cBhvr>
                                    </p:animEffect>
                                  </p:childTnLst>
                                </p:cTn>
                              </p:par>
                            </p:childTnLst>
                          </p:cTn>
                        </p:par>
                        <p:par>
                          <p:cTn id="47" fill="hold">
                            <p:stCondLst>
                              <p:cond delay="500"/>
                            </p:stCondLst>
                            <p:childTnLst>
                              <p:par>
                                <p:cTn id="48" presetID="1" presetClass="entr" presetSubtype="0" fill="hold" grpId="0" nodeType="afterEffect">
                                  <p:stCondLst>
                                    <p:cond delay="0"/>
                                  </p:stCondLst>
                                  <p:iterate type="lt">
                                    <p:tmAbs val="100"/>
                                  </p:iterate>
                                  <p:childTnLst>
                                    <p:set>
                                      <p:cBhvr>
                                        <p:cTn id="49" dur="1" fill="hold">
                                          <p:stCondLst>
                                            <p:cond delay="0"/>
                                          </p:stCondLst>
                                        </p:cTn>
                                        <p:tgtEl>
                                          <p:spTgt spid="15"/>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nodeType="clickEffect">
                                  <p:stCondLst>
                                    <p:cond delay="0"/>
                                  </p:stCondLst>
                                  <p:childTnLst>
                                    <p:set>
                                      <p:cBhvr>
                                        <p:cTn id="53" dur="1" fill="hold">
                                          <p:stCondLst>
                                            <p:cond delay="0"/>
                                          </p:stCondLst>
                                        </p:cTn>
                                        <p:tgtEl>
                                          <p:spTgt spid="18"/>
                                        </p:tgtEl>
                                        <p:attrNameLst>
                                          <p:attrName>style.visibility</p:attrName>
                                        </p:attrNameLst>
                                      </p:cBhvr>
                                      <p:to>
                                        <p:strVal val="visible"/>
                                      </p:to>
                                    </p:set>
                                    <p:anim calcmode="lin" valueType="num">
                                      <p:cBhvr>
                                        <p:cTn id="54" dur="500" fill="hold"/>
                                        <p:tgtEl>
                                          <p:spTgt spid="18"/>
                                        </p:tgtEl>
                                        <p:attrNameLst>
                                          <p:attrName>ppt_w</p:attrName>
                                        </p:attrNameLst>
                                      </p:cBhvr>
                                      <p:tavLst>
                                        <p:tav tm="0">
                                          <p:val>
                                            <p:fltVal val="0"/>
                                          </p:val>
                                        </p:tav>
                                        <p:tav tm="100000">
                                          <p:val>
                                            <p:strVal val="#ppt_w"/>
                                          </p:val>
                                        </p:tav>
                                      </p:tavLst>
                                    </p:anim>
                                    <p:anim calcmode="lin" valueType="num">
                                      <p:cBhvr>
                                        <p:cTn id="55" dur="500" fill="hold"/>
                                        <p:tgtEl>
                                          <p:spTgt spid="18"/>
                                        </p:tgtEl>
                                        <p:attrNameLst>
                                          <p:attrName>ppt_h</p:attrName>
                                        </p:attrNameLst>
                                      </p:cBhvr>
                                      <p:tavLst>
                                        <p:tav tm="0">
                                          <p:val>
                                            <p:fltVal val="0"/>
                                          </p:val>
                                        </p:tav>
                                        <p:tav tm="100000">
                                          <p:val>
                                            <p:strVal val="#ppt_h"/>
                                          </p:val>
                                        </p:tav>
                                      </p:tavLst>
                                    </p:anim>
                                    <p:animEffect transition="in" filter="fade">
                                      <p:cBhvr>
                                        <p:cTn id="56" dur="500"/>
                                        <p:tgtEl>
                                          <p:spTgt spid="18"/>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84"/>
                                        </p:tgtEl>
                                        <p:attrNameLst>
                                          <p:attrName>style.visibility</p:attrName>
                                        </p:attrNameLst>
                                      </p:cBhvr>
                                      <p:to>
                                        <p:strVal val="visible"/>
                                      </p:to>
                                    </p:set>
                                    <p:animEffect transition="in" filter="wipe(down)">
                                      <p:cBhvr>
                                        <p:cTn id="61" dur="500"/>
                                        <p:tgtEl>
                                          <p:spTgt spid="84"/>
                                        </p:tgtEl>
                                      </p:cBhvr>
                                    </p:animEffect>
                                  </p:childTnLst>
                                </p:cTn>
                              </p:par>
                            </p:childTnLst>
                          </p:cTn>
                        </p:par>
                      </p:childTnLst>
                    </p:cTn>
                  </p:par>
                  <p:par>
                    <p:cTn id="62" fill="hold">
                      <p:stCondLst>
                        <p:cond delay="indefinite"/>
                      </p:stCondLst>
                      <p:childTnLst>
                        <p:par>
                          <p:cTn id="63" fill="hold">
                            <p:stCondLst>
                              <p:cond delay="0"/>
                            </p:stCondLst>
                            <p:childTnLst>
                              <p:par>
                                <p:cTn id="64" presetID="53" presetClass="entr" presetSubtype="16" fill="hold" nodeType="clickEffect">
                                  <p:stCondLst>
                                    <p:cond delay="0"/>
                                  </p:stCondLst>
                                  <p:childTnLst>
                                    <p:set>
                                      <p:cBhvr>
                                        <p:cTn id="65" dur="1" fill="hold">
                                          <p:stCondLst>
                                            <p:cond delay="0"/>
                                          </p:stCondLst>
                                        </p:cTn>
                                        <p:tgtEl>
                                          <p:spTgt spid="64"/>
                                        </p:tgtEl>
                                        <p:attrNameLst>
                                          <p:attrName>style.visibility</p:attrName>
                                        </p:attrNameLst>
                                      </p:cBhvr>
                                      <p:to>
                                        <p:strVal val="visible"/>
                                      </p:to>
                                    </p:set>
                                    <p:anim calcmode="lin" valueType="num">
                                      <p:cBhvr>
                                        <p:cTn id="66" dur="500" fill="hold"/>
                                        <p:tgtEl>
                                          <p:spTgt spid="64"/>
                                        </p:tgtEl>
                                        <p:attrNameLst>
                                          <p:attrName>ppt_w</p:attrName>
                                        </p:attrNameLst>
                                      </p:cBhvr>
                                      <p:tavLst>
                                        <p:tav tm="0">
                                          <p:val>
                                            <p:fltVal val="0"/>
                                          </p:val>
                                        </p:tav>
                                        <p:tav tm="100000">
                                          <p:val>
                                            <p:strVal val="#ppt_w"/>
                                          </p:val>
                                        </p:tav>
                                      </p:tavLst>
                                    </p:anim>
                                    <p:anim calcmode="lin" valueType="num">
                                      <p:cBhvr>
                                        <p:cTn id="67" dur="500" fill="hold"/>
                                        <p:tgtEl>
                                          <p:spTgt spid="64"/>
                                        </p:tgtEl>
                                        <p:attrNameLst>
                                          <p:attrName>ppt_h</p:attrName>
                                        </p:attrNameLst>
                                      </p:cBhvr>
                                      <p:tavLst>
                                        <p:tav tm="0">
                                          <p:val>
                                            <p:fltVal val="0"/>
                                          </p:val>
                                        </p:tav>
                                        <p:tav tm="100000">
                                          <p:val>
                                            <p:strVal val="#ppt_h"/>
                                          </p:val>
                                        </p:tav>
                                      </p:tavLst>
                                    </p:anim>
                                    <p:animEffect transition="in" filter="fade">
                                      <p:cBhvr>
                                        <p:cTn id="68" dur="500"/>
                                        <p:tgtEl>
                                          <p:spTgt spid="64"/>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4" fill="hold" nodeType="clickEffect">
                                  <p:stCondLst>
                                    <p:cond delay="0"/>
                                  </p:stCondLst>
                                  <p:childTnLst>
                                    <p:set>
                                      <p:cBhvr>
                                        <p:cTn id="72" dur="1" fill="hold">
                                          <p:stCondLst>
                                            <p:cond delay="0"/>
                                          </p:stCondLst>
                                        </p:cTn>
                                        <p:tgtEl>
                                          <p:spTgt spid="85"/>
                                        </p:tgtEl>
                                        <p:attrNameLst>
                                          <p:attrName>style.visibility</p:attrName>
                                        </p:attrNameLst>
                                      </p:cBhvr>
                                      <p:to>
                                        <p:strVal val="visible"/>
                                      </p:to>
                                    </p:set>
                                    <p:animEffect transition="in" filter="wipe(down)">
                                      <p:cBhvr>
                                        <p:cTn id="73" dur="500"/>
                                        <p:tgtEl>
                                          <p:spTgt spid="85"/>
                                        </p:tgtEl>
                                      </p:cBhvr>
                                    </p:animEffect>
                                  </p:childTnLst>
                                </p:cTn>
                              </p:par>
                            </p:childTnLst>
                          </p:cTn>
                        </p:par>
                      </p:childTnLst>
                    </p:cTn>
                  </p:par>
                  <p:par>
                    <p:cTn id="74" fill="hold">
                      <p:stCondLst>
                        <p:cond delay="indefinite"/>
                      </p:stCondLst>
                      <p:childTnLst>
                        <p:par>
                          <p:cTn id="75" fill="hold">
                            <p:stCondLst>
                              <p:cond delay="0"/>
                            </p:stCondLst>
                            <p:childTnLst>
                              <p:par>
                                <p:cTn id="76" presetID="53" presetClass="entr" presetSubtype="16" fill="hold" nodeType="clickEffect">
                                  <p:stCondLst>
                                    <p:cond delay="0"/>
                                  </p:stCondLst>
                                  <p:childTnLst>
                                    <p:set>
                                      <p:cBhvr>
                                        <p:cTn id="77" dur="1" fill="hold">
                                          <p:stCondLst>
                                            <p:cond delay="0"/>
                                          </p:stCondLst>
                                        </p:cTn>
                                        <p:tgtEl>
                                          <p:spTgt spid="67"/>
                                        </p:tgtEl>
                                        <p:attrNameLst>
                                          <p:attrName>style.visibility</p:attrName>
                                        </p:attrNameLst>
                                      </p:cBhvr>
                                      <p:to>
                                        <p:strVal val="visible"/>
                                      </p:to>
                                    </p:set>
                                    <p:anim calcmode="lin" valueType="num">
                                      <p:cBhvr>
                                        <p:cTn id="78" dur="500" fill="hold"/>
                                        <p:tgtEl>
                                          <p:spTgt spid="67"/>
                                        </p:tgtEl>
                                        <p:attrNameLst>
                                          <p:attrName>ppt_w</p:attrName>
                                        </p:attrNameLst>
                                      </p:cBhvr>
                                      <p:tavLst>
                                        <p:tav tm="0">
                                          <p:val>
                                            <p:fltVal val="0"/>
                                          </p:val>
                                        </p:tav>
                                        <p:tav tm="100000">
                                          <p:val>
                                            <p:strVal val="#ppt_w"/>
                                          </p:val>
                                        </p:tav>
                                      </p:tavLst>
                                    </p:anim>
                                    <p:anim calcmode="lin" valueType="num">
                                      <p:cBhvr>
                                        <p:cTn id="79" dur="500" fill="hold"/>
                                        <p:tgtEl>
                                          <p:spTgt spid="67"/>
                                        </p:tgtEl>
                                        <p:attrNameLst>
                                          <p:attrName>ppt_h</p:attrName>
                                        </p:attrNameLst>
                                      </p:cBhvr>
                                      <p:tavLst>
                                        <p:tav tm="0">
                                          <p:val>
                                            <p:fltVal val="0"/>
                                          </p:val>
                                        </p:tav>
                                        <p:tav tm="100000">
                                          <p:val>
                                            <p:strVal val="#ppt_h"/>
                                          </p:val>
                                        </p:tav>
                                      </p:tavLst>
                                    </p:anim>
                                    <p:animEffect transition="in" filter="fade">
                                      <p:cBhvr>
                                        <p:cTn id="80" dur="500"/>
                                        <p:tgtEl>
                                          <p:spTgt spid="67"/>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4" fill="hold" nodeType="clickEffect">
                                  <p:stCondLst>
                                    <p:cond delay="0"/>
                                  </p:stCondLst>
                                  <p:childTnLst>
                                    <p:set>
                                      <p:cBhvr>
                                        <p:cTn id="84" dur="1" fill="hold">
                                          <p:stCondLst>
                                            <p:cond delay="0"/>
                                          </p:stCondLst>
                                        </p:cTn>
                                        <p:tgtEl>
                                          <p:spTgt spid="86"/>
                                        </p:tgtEl>
                                        <p:attrNameLst>
                                          <p:attrName>style.visibility</p:attrName>
                                        </p:attrNameLst>
                                      </p:cBhvr>
                                      <p:to>
                                        <p:strVal val="visible"/>
                                      </p:to>
                                    </p:set>
                                    <p:animEffect transition="in" filter="wipe(down)">
                                      <p:cBhvr>
                                        <p:cTn id="85" dur="500"/>
                                        <p:tgtEl>
                                          <p:spTgt spid="86"/>
                                        </p:tgtEl>
                                      </p:cBhvr>
                                    </p:animEffect>
                                  </p:childTnLst>
                                </p:cTn>
                              </p:par>
                            </p:childTnLst>
                          </p:cTn>
                        </p:par>
                      </p:childTnLst>
                    </p:cTn>
                  </p:par>
                  <p:par>
                    <p:cTn id="86" fill="hold">
                      <p:stCondLst>
                        <p:cond delay="indefinite"/>
                      </p:stCondLst>
                      <p:childTnLst>
                        <p:par>
                          <p:cTn id="87" fill="hold">
                            <p:stCondLst>
                              <p:cond delay="0"/>
                            </p:stCondLst>
                            <p:childTnLst>
                              <p:par>
                                <p:cTn id="88" presetID="53" presetClass="entr" presetSubtype="16" fill="hold" nodeType="clickEffect">
                                  <p:stCondLst>
                                    <p:cond delay="0"/>
                                  </p:stCondLst>
                                  <p:childTnLst>
                                    <p:set>
                                      <p:cBhvr>
                                        <p:cTn id="89" dur="1" fill="hold">
                                          <p:stCondLst>
                                            <p:cond delay="0"/>
                                          </p:stCondLst>
                                        </p:cTn>
                                        <p:tgtEl>
                                          <p:spTgt spid="72"/>
                                        </p:tgtEl>
                                        <p:attrNameLst>
                                          <p:attrName>style.visibility</p:attrName>
                                        </p:attrNameLst>
                                      </p:cBhvr>
                                      <p:to>
                                        <p:strVal val="visible"/>
                                      </p:to>
                                    </p:set>
                                    <p:anim calcmode="lin" valueType="num">
                                      <p:cBhvr>
                                        <p:cTn id="90" dur="500" fill="hold"/>
                                        <p:tgtEl>
                                          <p:spTgt spid="72"/>
                                        </p:tgtEl>
                                        <p:attrNameLst>
                                          <p:attrName>ppt_w</p:attrName>
                                        </p:attrNameLst>
                                      </p:cBhvr>
                                      <p:tavLst>
                                        <p:tav tm="0">
                                          <p:val>
                                            <p:fltVal val="0"/>
                                          </p:val>
                                        </p:tav>
                                        <p:tav tm="100000">
                                          <p:val>
                                            <p:strVal val="#ppt_w"/>
                                          </p:val>
                                        </p:tav>
                                      </p:tavLst>
                                    </p:anim>
                                    <p:anim calcmode="lin" valueType="num">
                                      <p:cBhvr>
                                        <p:cTn id="91" dur="500" fill="hold"/>
                                        <p:tgtEl>
                                          <p:spTgt spid="72"/>
                                        </p:tgtEl>
                                        <p:attrNameLst>
                                          <p:attrName>ppt_h</p:attrName>
                                        </p:attrNameLst>
                                      </p:cBhvr>
                                      <p:tavLst>
                                        <p:tav tm="0">
                                          <p:val>
                                            <p:fltVal val="0"/>
                                          </p:val>
                                        </p:tav>
                                        <p:tav tm="100000">
                                          <p:val>
                                            <p:strVal val="#ppt_h"/>
                                          </p:val>
                                        </p:tav>
                                      </p:tavLst>
                                    </p:anim>
                                    <p:animEffect transition="in" filter="fade">
                                      <p:cBhvr>
                                        <p:cTn id="92" dur="500"/>
                                        <p:tgtEl>
                                          <p:spTgt spid="72"/>
                                        </p:tgtEl>
                                      </p:cBhvr>
                                    </p:animEffect>
                                  </p:childTnLst>
                                </p:cTn>
                              </p:par>
                            </p:childTnLst>
                          </p:cTn>
                        </p:par>
                      </p:childTnLst>
                    </p:cTn>
                  </p:par>
                  <p:par>
                    <p:cTn id="93" fill="hold">
                      <p:stCondLst>
                        <p:cond delay="indefinite"/>
                      </p:stCondLst>
                      <p:childTnLst>
                        <p:par>
                          <p:cTn id="94" fill="hold">
                            <p:stCondLst>
                              <p:cond delay="0"/>
                            </p:stCondLst>
                            <p:childTnLst>
                              <p:par>
                                <p:cTn id="95" presetID="22" presetClass="entr" presetSubtype="4" fill="hold" nodeType="clickEffect">
                                  <p:stCondLst>
                                    <p:cond delay="0"/>
                                  </p:stCondLst>
                                  <p:childTnLst>
                                    <p:set>
                                      <p:cBhvr>
                                        <p:cTn id="96" dur="1" fill="hold">
                                          <p:stCondLst>
                                            <p:cond delay="0"/>
                                          </p:stCondLst>
                                        </p:cTn>
                                        <p:tgtEl>
                                          <p:spTgt spid="87"/>
                                        </p:tgtEl>
                                        <p:attrNameLst>
                                          <p:attrName>style.visibility</p:attrName>
                                        </p:attrNameLst>
                                      </p:cBhvr>
                                      <p:to>
                                        <p:strVal val="visible"/>
                                      </p:to>
                                    </p:set>
                                    <p:animEffect transition="in" filter="wipe(down)">
                                      <p:cBhvr>
                                        <p:cTn id="97" dur="500"/>
                                        <p:tgtEl>
                                          <p:spTgt spid="87"/>
                                        </p:tgtEl>
                                      </p:cBhvr>
                                    </p:animEffect>
                                  </p:childTnLst>
                                </p:cTn>
                              </p:par>
                            </p:childTnLst>
                          </p:cTn>
                        </p:par>
                      </p:childTnLst>
                    </p:cTn>
                  </p:par>
                  <p:par>
                    <p:cTn id="98" fill="hold">
                      <p:stCondLst>
                        <p:cond delay="indefinite"/>
                      </p:stCondLst>
                      <p:childTnLst>
                        <p:par>
                          <p:cTn id="99" fill="hold">
                            <p:stCondLst>
                              <p:cond delay="0"/>
                            </p:stCondLst>
                            <p:childTnLst>
                              <p:par>
                                <p:cTn id="100" presetID="53" presetClass="entr" presetSubtype="16" fill="hold" nodeType="clickEffect">
                                  <p:stCondLst>
                                    <p:cond delay="0"/>
                                  </p:stCondLst>
                                  <p:childTnLst>
                                    <p:set>
                                      <p:cBhvr>
                                        <p:cTn id="101" dur="1" fill="hold">
                                          <p:stCondLst>
                                            <p:cond delay="0"/>
                                          </p:stCondLst>
                                        </p:cTn>
                                        <p:tgtEl>
                                          <p:spTgt spid="90"/>
                                        </p:tgtEl>
                                        <p:attrNameLst>
                                          <p:attrName>style.visibility</p:attrName>
                                        </p:attrNameLst>
                                      </p:cBhvr>
                                      <p:to>
                                        <p:strVal val="visible"/>
                                      </p:to>
                                    </p:set>
                                    <p:anim calcmode="lin" valueType="num">
                                      <p:cBhvr>
                                        <p:cTn id="102" dur="500" fill="hold"/>
                                        <p:tgtEl>
                                          <p:spTgt spid="90"/>
                                        </p:tgtEl>
                                        <p:attrNameLst>
                                          <p:attrName>ppt_w</p:attrName>
                                        </p:attrNameLst>
                                      </p:cBhvr>
                                      <p:tavLst>
                                        <p:tav tm="0">
                                          <p:val>
                                            <p:fltVal val="0"/>
                                          </p:val>
                                        </p:tav>
                                        <p:tav tm="100000">
                                          <p:val>
                                            <p:strVal val="#ppt_w"/>
                                          </p:val>
                                        </p:tav>
                                      </p:tavLst>
                                    </p:anim>
                                    <p:anim calcmode="lin" valueType="num">
                                      <p:cBhvr>
                                        <p:cTn id="103" dur="500" fill="hold"/>
                                        <p:tgtEl>
                                          <p:spTgt spid="90"/>
                                        </p:tgtEl>
                                        <p:attrNameLst>
                                          <p:attrName>ppt_h</p:attrName>
                                        </p:attrNameLst>
                                      </p:cBhvr>
                                      <p:tavLst>
                                        <p:tav tm="0">
                                          <p:val>
                                            <p:fltVal val="0"/>
                                          </p:val>
                                        </p:tav>
                                        <p:tav tm="100000">
                                          <p:val>
                                            <p:strVal val="#ppt_h"/>
                                          </p:val>
                                        </p:tav>
                                      </p:tavLst>
                                    </p:anim>
                                    <p:animEffect transition="in" filter="fade">
                                      <p:cBhvr>
                                        <p:cTn id="104" dur="500"/>
                                        <p:tgtEl>
                                          <p:spTgt spid="90"/>
                                        </p:tgtEl>
                                      </p:cBhvr>
                                    </p:animEffect>
                                  </p:childTnLst>
                                </p:cTn>
                              </p:par>
                              <p:par>
                                <p:cTn id="105" presetID="53" presetClass="entr" presetSubtype="16" fill="hold" nodeType="withEffect">
                                  <p:stCondLst>
                                    <p:cond delay="0"/>
                                  </p:stCondLst>
                                  <p:childTnLst>
                                    <p:set>
                                      <p:cBhvr>
                                        <p:cTn id="106" dur="1" fill="hold">
                                          <p:stCondLst>
                                            <p:cond delay="0"/>
                                          </p:stCondLst>
                                        </p:cTn>
                                        <p:tgtEl>
                                          <p:spTgt spid="93"/>
                                        </p:tgtEl>
                                        <p:attrNameLst>
                                          <p:attrName>style.visibility</p:attrName>
                                        </p:attrNameLst>
                                      </p:cBhvr>
                                      <p:to>
                                        <p:strVal val="visible"/>
                                      </p:to>
                                    </p:set>
                                    <p:anim calcmode="lin" valueType="num">
                                      <p:cBhvr>
                                        <p:cTn id="107" dur="500" fill="hold"/>
                                        <p:tgtEl>
                                          <p:spTgt spid="93"/>
                                        </p:tgtEl>
                                        <p:attrNameLst>
                                          <p:attrName>ppt_w</p:attrName>
                                        </p:attrNameLst>
                                      </p:cBhvr>
                                      <p:tavLst>
                                        <p:tav tm="0">
                                          <p:val>
                                            <p:fltVal val="0"/>
                                          </p:val>
                                        </p:tav>
                                        <p:tav tm="100000">
                                          <p:val>
                                            <p:strVal val="#ppt_w"/>
                                          </p:val>
                                        </p:tav>
                                      </p:tavLst>
                                    </p:anim>
                                    <p:anim calcmode="lin" valueType="num">
                                      <p:cBhvr>
                                        <p:cTn id="108" dur="500" fill="hold"/>
                                        <p:tgtEl>
                                          <p:spTgt spid="93"/>
                                        </p:tgtEl>
                                        <p:attrNameLst>
                                          <p:attrName>ppt_h</p:attrName>
                                        </p:attrNameLst>
                                      </p:cBhvr>
                                      <p:tavLst>
                                        <p:tav tm="0">
                                          <p:val>
                                            <p:fltVal val="0"/>
                                          </p:val>
                                        </p:tav>
                                        <p:tav tm="100000">
                                          <p:val>
                                            <p:strVal val="#ppt_h"/>
                                          </p:val>
                                        </p:tav>
                                      </p:tavLst>
                                    </p:anim>
                                    <p:animEffect transition="in" filter="fade">
                                      <p:cBhvr>
                                        <p:cTn id="109"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5" grpId="0"/>
      <p:bldP spid="61" grpId="0" animBg="1"/>
    </p:bld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12" name="矩形 11">
            <a:extLst>
              <a:ext uri="{FF2B5EF4-FFF2-40B4-BE49-F238E27FC236}">
                <a16:creationId xmlns:a16="http://schemas.microsoft.com/office/drawing/2014/main" id="{A9E59C2C-CFAF-4AB5-972A-5720278628BC}"/>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íşlïḍè">
            <a:extLst>
              <a:ext uri="{FF2B5EF4-FFF2-40B4-BE49-F238E27FC236}">
                <a16:creationId xmlns:a16="http://schemas.microsoft.com/office/drawing/2014/main" id="{4BA97076-69E3-411F-BF77-23FDF614EB0A}"/>
              </a:ext>
            </a:extLst>
          </p:cNvPr>
          <p:cNvSpPr txBox="1"/>
          <p:nvPr/>
        </p:nvSpPr>
        <p:spPr>
          <a:xfrm>
            <a:off x="1293758" y="1216580"/>
            <a:ext cx="4880799" cy="419100"/>
          </a:xfrm>
          <a:prstGeom prst="rect">
            <a:avLst/>
          </a:prstGeom>
          <a:noFill/>
        </p:spPr>
        <p:txBody>
          <a:bodyPr wrap="square" lIns="91440" tIns="45720" rIns="91440" bIns="45720" anchor="ctr">
            <a:noAutofit/>
          </a:bodyPr>
          <a:lstStyle/>
          <a:p>
            <a:r>
              <a:rPr lang="zh-CN" altLang="en-US" b="1" dirty="0"/>
              <a:t>协议是“</a:t>
            </a:r>
            <a:r>
              <a:rPr lang="zh-CN" altLang="en-US" b="1" dirty="0">
                <a:solidFill>
                  <a:schemeClr val="accent1">
                    <a:lumMod val="75000"/>
                  </a:schemeClr>
                </a:solidFill>
              </a:rPr>
              <a:t>水平</a:t>
            </a:r>
            <a:r>
              <a:rPr lang="zh-CN" altLang="en-US" b="1" dirty="0"/>
              <a:t>”的，而服务是“</a:t>
            </a:r>
            <a:r>
              <a:rPr lang="zh-CN" altLang="en-US" b="1" dirty="0">
                <a:solidFill>
                  <a:schemeClr val="accent1">
                    <a:lumMod val="75000"/>
                  </a:schemeClr>
                </a:solidFill>
              </a:rPr>
              <a:t>垂直</a:t>
            </a:r>
            <a:r>
              <a:rPr lang="zh-CN" altLang="en-US" b="1" dirty="0"/>
              <a:t>”的。</a:t>
            </a:r>
            <a:endParaRPr lang="en-US" altLang="zh-CN" b="1" dirty="0"/>
          </a:p>
        </p:txBody>
      </p:sp>
      <p:sp>
        <p:nvSpPr>
          <p:cNvPr id="14" name="矩形 13">
            <a:extLst>
              <a:ext uri="{FF2B5EF4-FFF2-40B4-BE49-F238E27FC236}">
                <a16:creationId xmlns:a16="http://schemas.microsoft.com/office/drawing/2014/main" id="{E8A387F7-1F50-4C3A-B566-C67ABA0D4A94}"/>
              </a:ext>
            </a:extLst>
          </p:cNvPr>
          <p:cNvSpPr/>
          <p:nvPr/>
        </p:nvSpPr>
        <p:spPr>
          <a:xfrm>
            <a:off x="1016000" y="1701078"/>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5B05B182-7D31-4779-8A87-A8B3314BD614}"/>
              </a:ext>
            </a:extLst>
          </p:cNvPr>
          <p:cNvSpPr txBox="1"/>
          <p:nvPr/>
        </p:nvSpPr>
        <p:spPr>
          <a:xfrm>
            <a:off x="1293758" y="1620016"/>
            <a:ext cx="10898242" cy="419100"/>
          </a:xfrm>
          <a:prstGeom prst="rect">
            <a:avLst/>
          </a:prstGeom>
          <a:noFill/>
        </p:spPr>
        <p:txBody>
          <a:bodyPr wrap="square" lIns="91440" tIns="45720" rIns="91440" bIns="45720" anchor="ctr">
            <a:noAutofit/>
          </a:bodyPr>
          <a:lstStyle/>
          <a:p>
            <a:r>
              <a:rPr lang="zh-CN" altLang="en-US" b="1" dirty="0"/>
              <a:t>实体看得见下层提供的服务，但并不知道实现该服务的具体协议。下层的协议对上层的实体是“</a:t>
            </a:r>
            <a:r>
              <a:rPr lang="zh-CN" altLang="en-US" b="1" dirty="0">
                <a:solidFill>
                  <a:schemeClr val="accent1">
                    <a:lumMod val="75000"/>
                  </a:schemeClr>
                </a:solidFill>
              </a:rPr>
              <a:t>透明</a:t>
            </a:r>
            <a:r>
              <a:rPr lang="zh-CN" altLang="en-US" b="1" dirty="0"/>
              <a:t>”的。</a:t>
            </a:r>
            <a:endParaRPr lang="en-US" altLang="zh-CN" b="1" dirty="0"/>
          </a:p>
        </p:txBody>
      </p:sp>
      <p:grpSp>
        <p:nvGrpSpPr>
          <p:cNvPr id="44" name="组合 43">
            <a:extLst>
              <a:ext uri="{FF2B5EF4-FFF2-40B4-BE49-F238E27FC236}">
                <a16:creationId xmlns:a16="http://schemas.microsoft.com/office/drawing/2014/main" id="{CD079C25-281E-4D87-BA59-2E5210DCB237}"/>
              </a:ext>
            </a:extLst>
          </p:cNvPr>
          <p:cNvGrpSpPr/>
          <p:nvPr/>
        </p:nvGrpSpPr>
        <p:grpSpPr>
          <a:xfrm>
            <a:off x="1272976" y="2140795"/>
            <a:ext cx="9646048" cy="4062250"/>
            <a:chOff x="1272976" y="2140795"/>
            <a:chExt cx="9646048" cy="4062250"/>
          </a:xfrm>
        </p:grpSpPr>
        <p:grpSp>
          <p:nvGrpSpPr>
            <p:cNvPr id="9" name="组合 8">
              <a:extLst>
                <a:ext uri="{FF2B5EF4-FFF2-40B4-BE49-F238E27FC236}">
                  <a16:creationId xmlns:a16="http://schemas.microsoft.com/office/drawing/2014/main" id="{D8AB15A1-71F2-4D30-932B-8581242663EE}"/>
                </a:ext>
              </a:extLst>
            </p:cNvPr>
            <p:cNvGrpSpPr/>
            <p:nvPr/>
          </p:nvGrpSpPr>
          <p:grpSpPr>
            <a:xfrm>
              <a:off x="1272976" y="2140795"/>
              <a:ext cx="9646048" cy="4062250"/>
              <a:chOff x="1272976" y="2140795"/>
              <a:chExt cx="9646048" cy="4062250"/>
            </a:xfrm>
          </p:grpSpPr>
          <p:grpSp>
            <p:nvGrpSpPr>
              <p:cNvPr id="6" name="组合 5">
                <a:extLst>
                  <a:ext uri="{FF2B5EF4-FFF2-40B4-BE49-F238E27FC236}">
                    <a16:creationId xmlns:a16="http://schemas.microsoft.com/office/drawing/2014/main" id="{017FD526-7003-42BF-9DBC-74784350B48E}"/>
                  </a:ext>
                </a:extLst>
              </p:cNvPr>
              <p:cNvGrpSpPr/>
              <p:nvPr/>
            </p:nvGrpSpPr>
            <p:grpSpPr>
              <a:xfrm>
                <a:off x="1272976" y="2140795"/>
                <a:ext cx="1615697" cy="4062250"/>
                <a:chOff x="1272976" y="2208576"/>
                <a:chExt cx="1615697" cy="4062250"/>
              </a:xfrm>
            </p:grpSpPr>
            <p:sp>
              <p:nvSpPr>
                <p:cNvPr id="16" name="矩形 15">
                  <a:extLst>
                    <a:ext uri="{FF2B5EF4-FFF2-40B4-BE49-F238E27FC236}">
                      <a16:creationId xmlns:a16="http://schemas.microsoft.com/office/drawing/2014/main" id="{B475EFD0-C6A2-4E39-A5E6-EB76461F07E4}"/>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物</a:t>
                  </a:r>
                  <a:endParaRPr lang="en-US" altLang="zh-CN" sz="1600" b="1" dirty="0"/>
                </a:p>
                <a:p>
                  <a:r>
                    <a:rPr lang="zh-CN" altLang="en-US" sz="1600" b="1" dirty="0"/>
                    <a:t>理</a:t>
                  </a:r>
                  <a:endParaRPr lang="en-US" altLang="zh-CN" sz="1600" b="1" dirty="0"/>
                </a:p>
                <a:p>
                  <a:r>
                    <a:rPr lang="zh-CN" altLang="en-US" sz="1600" b="1" dirty="0"/>
                    <a:t>层</a:t>
                  </a:r>
                </a:p>
              </p:txBody>
            </p:sp>
            <p:sp>
              <p:nvSpPr>
                <p:cNvPr id="21" name="矩形 20">
                  <a:extLst>
                    <a:ext uri="{FF2B5EF4-FFF2-40B4-BE49-F238E27FC236}">
                      <a16:creationId xmlns:a16="http://schemas.microsoft.com/office/drawing/2014/main" id="{12D1F6EF-D6FB-4D4E-AB50-CF503E172BF0}"/>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链</a:t>
                  </a:r>
                  <a:endParaRPr lang="en-US" altLang="zh-CN" sz="1600" b="1" dirty="0"/>
                </a:p>
                <a:p>
                  <a:r>
                    <a:rPr lang="zh-CN" altLang="en-US" sz="1600" b="1" dirty="0"/>
                    <a:t>路</a:t>
                  </a:r>
                  <a:endParaRPr lang="en-US" altLang="zh-CN" sz="1600" b="1" dirty="0"/>
                </a:p>
                <a:p>
                  <a:r>
                    <a:rPr lang="zh-CN" altLang="en-US" sz="1600" b="1" dirty="0"/>
                    <a:t>层</a:t>
                  </a:r>
                </a:p>
              </p:txBody>
            </p:sp>
            <p:sp>
              <p:nvSpPr>
                <p:cNvPr id="22" name="矩形 21">
                  <a:extLst>
                    <a:ext uri="{FF2B5EF4-FFF2-40B4-BE49-F238E27FC236}">
                      <a16:creationId xmlns:a16="http://schemas.microsoft.com/office/drawing/2014/main" id="{00F1A246-E262-42B2-B2D4-7F26636D6722}"/>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网</a:t>
                  </a:r>
                  <a:endParaRPr lang="en-US" altLang="zh-CN" sz="1600" b="1" dirty="0"/>
                </a:p>
                <a:p>
                  <a:r>
                    <a:rPr lang="zh-CN" altLang="en-US" sz="1600" b="1" dirty="0"/>
                    <a:t>络</a:t>
                  </a:r>
                  <a:endParaRPr lang="en-US" altLang="zh-CN" sz="1600" b="1" dirty="0"/>
                </a:p>
                <a:p>
                  <a:r>
                    <a:rPr lang="zh-CN" altLang="en-US" sz="1600" b="1" dirty="0"/>
                    <a:t>层</a:t>
                  </a:r>
                </a:p>
              </p:txBody>
            </p:sp>
            <p:sp>
              <p:nvSpPr>
                <p:cNvPr id="23" name="矩形 22">
                  <a:extLst>
                    <a:ext uri="{FF2B5EF4-FFF2-40B4-BE49-F238E27FC236}">
                      <a16:creationId xmlns:a16="http://schemas.microsoft.com/office/drawing/2014/main" id="{D0411867-9818-44AD-8E20-1B6EF8C325AB}"/>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运</a:t>
                  </a:r>
                  <a:endParaRPr lang="en-US" altLang="zh-CN" sz="1600" b="1" dirty="0"/>
                </a:p>
                <a:p>
                  <a:r>
                    <a:rPr lang="zh-CN" altLang="en-US" sz="1600" b="1" dirty="0"/>
                    <a:t>输</a:t>
                  </a:r>
                  <a:endParaRPr lang="en-US" altLang="zh-CN" sz="1600" b="1" dirty="0"/>
                </a:p>
                <a:p>
                  <a:r>
                    <a:rPr lang="zh-CN" altLang="en-US" sz="1600" b="1" dirty="0"/>
                    <a:t>层</a:t>
                  </a:r>
                </a:p>
              </p:txBody>
            </p:sp>
            <p:sp>
              <p:nvSpPr>
                <p:cNvPr id="27" name="矩形 26">
                  <a:extLst>
                    <a:ext uri="{FF2B5EF4-FFF2-40B4-BE49-F238E27FC236}">
                      <a16:creationId xmlns:a16="http://schemas.microsoft.com/office/drawing/2014/main" id="{B27547E4-18A2-4A10-98FD-9D40D53728C5}"/>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应</a:t>
                  </a:r>
                  <a:endParaRPr lang="en-US" altLang="zh-CN" sz="1600" b="1" dirty="0"/>
                </a:p>
                <a:p>
                  <a:r>
                    <a:rPr lang="zh-CN" altLang="en-US" sz="1600" b="1" dirty="0"/>
                    <a:t>用</a:t>
                  </a:r>
                  <a:endParaRPr lang="en-US" altLang="zh-CN" sz="1600" b="1" dirty="0"/>
                </a:p>
                <a:p>
                  <a:r>
                    <a:rPr lang="zh-CN" altLang="en-US" sz="1600" b="1" dirty="0"/>
                    <a:t>层</a:t>
                  </a:r>
                </a:p>
              </p:txBody>
            </p:sp>
          </p:grpSp>
          <p:grpSp>
            <p:nvGrpSpPr>
              <p:cNvPr id="28" name="组合 27">
                <a:extLst>
                  <a:ext uri="{FF2B5EF4-FFF2-40B4-BE49-F238E27FC236}">
                    <a16:creationId xmlns:a16="http://schemas.microsoft.com/office/drawing/2014/main" id="{F731CA2F-E01C-4783-9D40-24534578BFE1}"/>
                  </a:ext>
                </a:extLst>
              </p:cNvPr>
              <p:cNvGrpSpPr/>
              <p:nvPr/>
            </p:nvGrpSpPr>
            <p:grpSpPr>
              <a:xfrm>
                <a:off x="9303327" y="2140795"/>
                <a:ext cx="1615697" cy="4062250"/>
                <a:chOff x="1272976" y="2208576"/>
                <a:chExt cx="1615697" cy="4062250"/>
              </a:xfrm>
            </p:grpSpPr>
            <p:sp>
              <p:nvSpPr>
                <p:cNvPr id="29" name="矩形 28">
                  <a:extLst>
                    <a:ext uri="{FF2B5EF4-FFF2-40B4-BE49-F238E27FC236}">
                      <a16:creationId xmlns:a16="http://schemas.microsoft.com/office/drawing/2014/main" id="{8532FF05-C538-426C-8D1B-FA4EC45782F7}"/>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物</a:t>
                  </a:r>
                  <a:endParaRPr lang="en-US" altLang="zh-CN" sz="1600" b="1" dirty="0"/>
                </a:p>
                <a:p>
                  <a:pPr algn="r"/>
                  <a:r>
                    <a:rPr lang="zh-CN" altLang="en-US" sz="1600" b="1" dirty="0"/>
                    <a:t>理</a:t>
                  </a:r>
                  <a:endParaRPr lang="en-US" altLang="zh-CN" sz="1600" b="1" dirty="0"/>
                </a:p>
                <a:p>
                  <a:pPr algn="r"/>
                  <a:r>
                    <a:rPr lang="zh-CN" altLang="en-US" sz="1600" b="1" dirty="0"/>
                    <a:t>层</a:t>
                  </a:r>
                </a:p>
              </p:txBody>
            </p:sp>
            <p:sp>
              <p:nvSpPr>
                <p:cNvPr id="30" name="矩形 29">
                  <a:extLst>
                    <a:ext uri="{FF2B5EF4-FFF2-40B4-BE49-F238E27FC236}">
                      <a16:creationId xmlns:a16="http://schemas.microsoft.com/office/drawing/2014/main" id="{B2F7EEE7-1ED7-492E-9484-FBB615B5D4A1}"/>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链</a:t>
                  </a:r>
                  <a:endParaRPr lang="en-US" altLang="zh-CN" sz="1600" b="1" dirty="0"/>
                </a:p>
                <a:p>
                  <a:pPr algn="r"/>
                  <a:r>
                    <a:rPr lang="zh-CN" altLang="en-US" sz="1600" b="1" dirty="0"/>
                    <a:t>路</a:t>
                  </a:r>
                  <a:endParaRPr lang="en-US" altLang="zh-CN" sz="1600" b="1" dirty="0"/>
                </a:p>
                <a:p>
                  <a:pPr algn="r"/>
                  <a:r>
                    <a:rPr lang="zh-CN" altLang="en-US" sz="1600" b="1" dirty="0"/>
                    <a:t>层</a:t>
                  </a:r>
                </a:p>
              </p:txBody>
            </p:sp>
            <p:sp>
              <p:nvSpPr>
                <p:cNvPr id="31" name="矩形 30">
                  <a:extLst>
                    <a:ext uri="{FF2B5EF4-FFF2-40B4-BE49-F238E27FC236}">
                      <a16:creationId xmlns:a16="http://schemas.microsoft.com/office/drawing/2014/main" id="{C95C399A-227F-4CBC-9F46-BC4696BC0C35}"/>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网</a:t>
                  </a:r>
                  <a:endParaRPr lang="en-US" altLang="zh-CN" sz="1600" b="1" dirty="0"/>
                </a:p>
                <a:p>
                  <a:pPr algn="r"/>
                  <a:r>
                    <a:rPr lang="zh-CN" altLang="en-US" sz="1600" b="1" dirty="0"/>
                    <a:t>络</a:t>
                  </a:r>
                  <a:endParaRPr lang="en-US" altLang="zh-CN" sz="1600" b="1" dirty="0"/>
                </a:p>
                <a:p>
                  <a:pPr algn="r"/>
                  <a:r>
                    <a:rPr lang="zh-CN" altLang="en-US" sz="1600" b="1" dirty="0"/>
                    <a:t>层</a:t>
                  </a:r>
                </a:p>
              </p:txBody>
            </p:sp>
            <p:sp>
              <p:nvSpPr>
                <p:cNvPr id="32" name="矩形 31">
                  <a:extLst>
                    <a:ext uri="{FF2B5EF4-FFF2-40B4-BE49-F238E27FC236}">
                      <a16:creationId xmlns:a16="http://schemas.microsoft.com/office/drawing/2014/main" id="{530BBD26-2078-403D-9C1D-5ADA1C308328}"/>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运</a:t>
                  </a:r>
                  <a:endParaRPr lang="en-US" altLang="zh-CN" sz="1600" b="1" dirty="0"/>
                </a:p>
                <a:p>
                  <a:pPr algn="r"/>
                  <a:r>
                    <a:rPr lang="zh-CN" altLang="en-US" sz="1600" b="1" dirty="0"/>
                    <a:t>输</a:t>
                  </a:r>
                  <a:endParaRPr lang="en-US" altLang="zh-CN" sz="1600" b="1" dirty="0"/>
                </a:p>
                <a:p>
                  <a:pPr algn="r"/>
                  <a:r>
                    <a:rPr lang="zh-CN" altLang="en-US" sz="1600" b="1" dirty="0"/>
                    <a:t>层</a:t>
                  </a:r>
                </a:p>
              </p:txBody>
            </p:sp>
            <p:sp>
              <p:nvSpPr>
                <p:cNvPr id="33" name="矩形 32">
                  <a:extLst>
                    <a:ext uri="{FF2B5EF4-FFF2-40B4-BE49-F238E27FC236}">
                      <a16:creationId xmlns:a16="http://schemas.microsoft.com/office/drawing/2014/main" id="{FC345A29-A536-4D85-B757-FA3E7D76D9F0}"/>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应</a:t>
                  </a:r>
                  <a:endParaRPr lang="en-US" altLang="zh-CN" sz="1600" b="1" dirty="0"/>
                </a:p>
                <a:p>
                  <a:pPr algn="r"/>
                  <a:r>
                    <a:rPr lang="zh-CN" altLang="en-US" sz="1600" b="1" dirty="0"/>
                    <a:t>用</a:t>
                  </a:r>
                  <a:endParaRPr lang="en-US" altLang="zh-CN" sz="1600" b="1" dirty="0"/>
                </a:p>
                <a:p>
                  <a:pPr algn="r"/>
                  <a:r>
                    <a:rPr lang="zh-CN" altLang="en-US" sz="1600" b="1" dirty="0"/>
                    <a:t>层</a:t>
                  </a:r>
                </a:p>
              </p:txBody>
            </p:sp>
          </p:grpSp>
        </p:grpSp>
        <p:grpSp>
          <p:nvGrpSpPr>
            <p:cNvPr id="43" name="组合 42">
              <a:extLst>
                <a:ext uri="{FF2B5EF4-FFF2-40B4-BE49-F238E27FC236}">
                  <a16:creationId xmlns:a16="http://schemas.microsoft.com/office/drawing/2014/main" id="{70C419AC-51A8-4BAA-9242-7F65429FA332}"/>
                </a:ext>
              </a:extLst>
            </p:cNvPr>
            <p:cNvGrpSpPr/>
            <p:nvPr/>
          </p:nvGrpSpPr>
          <p:grpSpPr>
            <a:xfrm>
              <a:off x="2552129" y="2392270"/>
              <a:ext cx="7087742" cy="3559300"/>
              <a:chOff x="2552129" y="2392270"/>
              <a:chExt cx="7087742" cy="3559300"/>
            </a:xfrm>
          </p:grpSpPr>
          <p:sp>
            <p:nvSpPr>
              <p:cNvPr id="8" name="矩形 7">
                <a:extLst>
                  <a:ext uri="{FF2B5EF4-FFF2-40B4-BE49-F238E27FC236}">
                    <a16:creationId xmlns:a16="http://schemas.microsoft.com/office/drawing/2014/main" id="{89F5E2CE-E8F9-4F91-B7BA-DA244AD9D48C}"/>
                  </a:ext>
                </a:extLst>
              </p:cNvPr>
              <p:cNvSpPr/>
              <p:nvPr/>
            </p:nvSpPr>
            <p:spPr>
              <a:xfrm>
                <a:off x="2561358"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A</a:t>
                </a:r>
                <a:endParaRPr lang="zh-CN" altLang="en-US" b="1" dirty="0">
                  <a:solidFill>
                    <a:schemeClr val="tx1"/>
                  </a:solidFill>
                </a:endParaRPr>
              </a:p>
            </p:txBody>
          </p:sp>
          <p:sp>
            <p:nvSpPr>
              <p:cNvPr id="34" name="矩形 33">
                <a:extLst>
                  <a:ext uri="{FF2B5EF4-FFF2-40B4-BE49-F238E27FC236}">
                    <a16:creationId xmlns:a16="http://schemas.microsoft.com/office/drawing/2014/main" id="{D1054F15-C8EA-4EE0-B7E5-CE13AAB1CB62}"/>
                  </a:ext>
                </a:extLst>
              </p:cNvPr>
              <p:cNvSpPr/>
              <p:nvPr/>
            </p:nvSpPr>
            <p:spPr>
              <a:xfrm>
                <a:off x="2561357"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B</a:t>
                </a:r>
                <a:endParaRPr lang="zh-CN" altLang="en-US" b="1" dirty="0">
                  <a:solidFill>
                    <a:schemeClr val="tx1"/>
                  </a:solidFill>
                </a:endParaRPr>
              </a:p>
            </p:txBody>
          </p:sp>
          <p:sp>
            <p:nvSpPr>
              <p:cNvPr id="35" name="矩形 34">
                <a:extLst>
                  <a:ext uri="{FF2B5EF4-FFF2-40B4-BE49-F238E27FC236}">
                    <a16:creationId xmlns:a16="http://schemas.microsoft.com/office/drawing/2014/main" id="{521F786E-000C-449E-B91E-8B11E37AD027}"/>
                  </a:ext>
                </a:extLst>
              </p:cNvPr>
              <p:cNvSpPr/>
              <p:nvPr/>
            </p:nvSpPr>
            <p:spPr>
              <a:xfrm>
                <a:off x="2561357"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a:t>
                </a:r>
                <a:endParaRPr lang="zh-CN" altLang="en-US" b="1" dirty="0">
                  <a:solidFill>
                    <a:schemeClr val="tx1"/>
                  </a:solidFill>
                </a:endParaRPr>
              </a:p>
            </p:txBody>
          </p:sp>
          <p:sp>
            <p:nvSpPr>
              <p:cNvPr id="36" name="矩形 35">
                <a:extLst>
                  <a:ext uri="{FF2B5EF4-FFF2-40B4-BE49-F238E27FC236}">
                    <a16:creationId xmlns:a16="http://schemas.microsoft.com/office/drawing/2014/main" id="{6B39520A-AED0-4477-9B8A-0BC045529FF1}"/>
                  </a:ext>
                </a:extLst>
              </p:cNvPr>
              <p:cNvSpPr/>
              <p:nvPr/>
            </p:nvSpPr>
            <p:spPr>
              <a:xfrm>
                <a:off x="2561356"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D</a:t>
                </a:r>
                <a:endParaRPr lang="zh-CN" altLang="en-US" b="1" dirty="0">
                  <a:solidFill>
                    <a:schemeClr val="tx1"/>
                  </a:solidFill>
                </a:endParaRPr>
              </a:p>
            </p:txBody>
          </p:sp>
          <p:sp>
            <p:nvSpPr>
              <p:cNvPr id="37" name="矩形 36">
                <a:extLst>
                  <a:ext uri="{FF2B5EF4-FFF2-40B4-BE49-F238E27FC236}">
                    <a16:creationId xmlns:a16="http://schemas.microsoft.com/office/drawing/2014/main" id="{F8B9EDDA-1B45-4A27-B713-F6CFD44BC8E6}"/>
                  </a:ext>
                </a:extLst>
              </p:cNvPr>
              <p:cNvSpPr/>
              <p:nvPr/>
            </p:nvSpPr>
            <p:spPr>
              <a:xfrm>
                <a:off x="2552129"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E</a:t>
                </a:r>
                <a:endParaRPr lang="zh-CN" altLang="en-US" b="1" dirty="0">
                  <a:solidFill>
                    <a:schemeClr val="tx1"/>
                  </a:solidFill>
                </a:endParaRPr>
              </a:p>
            </p:txBody>
          </p:sp>
          <p:sp>
            <p:nvSpPr>
              <p:cNvPr id="38" name="矩形 37">
                <a:extLst>
                  <a:ext uri="{FF2B5EF4-FFF2-40B4-BE49-F238E27FC236}">
                    <a16:creationId xmlns:a16="http://schemas.microsoft.com/office/drawing/2014/main" id="{30D647F3-610B-475B-AF5F-4BB005B5C5EF}"/>
                  </a:ext>
                </a:extLst>
              </p:cNvPr>
              <p:cNvSpPr/>
              <p:nvPr/>
            </p:nvSpPr>
            <p:spPr>
              <a:xfrm>
                <a:off x="9338534"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F</a:t>
                </a:r>
                <a:endParaRPr lang="zh-CN" altLang="en-US" b="1" dirty="0">
                  <a:solidFill>
                    <a:schemeClr val="tx1"/>
                  </a:solidFill>
                </a:endParaRPr>
              </a:p>
            </p:txBody>
          </p:sp>
          <p:sp>
            <p:nvSpPr>
              <p:cNvPr id="39" name="矩形 38">
                <a:extLst>
                  <a:ext uri="{FF2B5EF4-FFF2-40B4-BE49-F238E27FC236}">
                    <a16:creationId xmlns:a16="http://schemas.microsoft.com/office/drawing/2014/main" id="{AA5CB563-0162-4185-AE73-04B3B55D20E8}"/>
                  </a:ext>
                </a:extLst>
              </p:cNvPr>
              <p:cNvSpPr/>
              <p:nvPr/>
            </p:nvSpPr>
            <p:spPr>
              <a:xfrm>
                <a:off x="9338533"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G</a:t>
                </a:r>
                <a:endParaRPr lang="zh-CN" altLang="en-US" b="1" dirty="0">
                  <a:solidFill>
                    <a:schemeClr val="tx1"/>
                  </a:solidFill>
                </a:endParaRPr>
              </a:p>
            </p:txBody>
          </p:sp>
          <p:sp>
            <p:nvSpPr>
              <p:cNvPr id="40" name="矩形 39">
                <a:extLst>
                  <a:ext uri="{FF2B5EF4-FFF2-40B4-BE49-F238E27FC236}">
                    <a16:creationId xmlns:a16="http://schemas.microsoft.com/office/drawing/2014/main" id="{030CB170-A571-4F1F-B298-D24F6EED45E3}"/>
                  </a:ext>
                </a:extLst>
              </p:cNvPr>
              <p:cNvSpPr/>
              <p:nvPr/>
            </p:nvSpPr>
            <p:spPr>
              <a:xfrm>
                <a:off x="9338533"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H</a:t>
                </a:r>
                <a:endParaRPr lang="zh-CN" altLang="en-US" b="1" dirty="0">
                  <a:solidFill>
                    <a:schemeClr val="tx1"/>
                  </a:solidFill>
                </a:endParaRPr>
              </a:p>
            </p:txBody>
          </p:sp>
          <p:sp>
            <p:nvSpPr>
              <p:cNvPr id="41" name="矩形 40">
                <a:extLst>
                  <a:ext uri="{FF2B5EF4-FFF2-40B4-BE49-F238E27FC236}">
                    <a16:creationId xmlns:a16="http://schemas.microsoft.com/office/drawing/2014/main" id="{9E3B497F-CA68-4DBB-9483-34210A87B3A6}"/>
                  </a:ext>
                </a:extLst>
              </p:cNvPr>
              <p:cNvSpPr/>
              <p:nvPr/>
            </p:nvSpPr>
            <p:spPr>
              <a:xfrm>
                <a:off x="9338532"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I</a:t>
                </a:r>
                <a:endParaRPr lang="zh-CN" altLang="en-US" b="1" dirty="0">
                  <a:solidFill>
                    <a:schemeClr val="tx1"/>
                  </a:solidFill>
                </a:endParaRPr>
              </a:p>
            </p:txBody>
          </p:sp>
          <p:sp>
            <p:nvSpPr>
              <p:cNvPr id="42" name="矩形 41">
                <a:extLst>
                  <a:ext uri="{FF2B5EF4-FFF2-40B4-BE49-F238E27FC236}">
                    <a16:creationId xmlns:a16="http://schemas.microsoft.com/office/drawing/2014/main" id="{D60BCB8C-EA86-43D5-BD32-49213CE9DE31}"/>
                  </a:ext>
                </a:extLst>
              </p:cNvPr>
              <p:cNvSpPr/>
              <p:nvPr/>
            </p:nvSpPr>
            <p:spPr>
              <a:xfrm>
                <a:off x="9329305"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J</a:t>
                </a:r>
                <a:endParaRPr lang="zh-CN" altLang="en-US" b="1" dirty="0">
                  <a:solidFill>
                    <a:schemeClr val="tx1"/>
                  </a:solidFill>
                </a:endParaRPr>
              </a:p>
            </p:txBody>
          </p:sp>
        </p:grpSp>
      </p:grpSp>
      <p:sp>
        <p:nvSpPr>
          <p:cNvPr id="61" name="矩形: 圆角 60">
            <a:extLst>
              <a:ext uri="{FF2B5EF4-FFF2-40B4-BE49-F238E27FC236}">
                <a16:creationId xmlns:a16="http://schemas.microsoft.com/office/drawing/2014/main" id="{A7233F32-F038-49EF-89D4-DF0F3DCBE949}"/>
              </a:ext>
            </a:extLst>
          </p:cNvPr>
          <p:cNvSpPr/>
          <p:nvPr/>
        </p:nvSpPr>
        <p:spPr>
          <a:xfrm>
            <a:off x="9434825" y="738496"/>
            <a:ext cx="1696825" cy="408698"/>
          </a:xfrm>
          <a:prstGeom prst="roundRect">
            <a:avLst>
              <a:gd name="adj" fmla="val 0"/>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grpSp>
        <p:nvGrpSpPr>
          <p:cNvPr id="7" name="组合 6">
            <a:extLst>
              <a:ext uri="{FF2B5EF4-FFF2-40B4-BE49-F238E27FC236}">
                <a16:creationId xmlns:a16="http://schemas.microsoft.com/office/drawing/2014/main" id="{473D32D7-53EF-483F-9675-591299F21530}"/>
              </a:ext>
            </a:extLst>
          </p:cNvPr>
          <p:cNvGrpSpPr/>
          <p:nvPr/>
        </p:nvGrpSpPr>
        <p:grpSpPr>
          <a:xfrm>
            <a:off x="2862893" y="2336353"/>
            <a:ext cx="6475839" cy="3664159"/>
            <a:chOff x="2862893" y="2336353"/>
            <a:chExt cx="6475839" cy="3664159"/>
          </a:xfrm>
        </p:grpSpPr>
        <p:grpSp>
          <p:nvGrpSpPr>
            <p:cNvPr id="19" name="组合 18">
              <a:extLst>
                <a:ext uri="{FF2B5EF4-FFF2-40B4-BE49-F238E27FC236}">
                  <a16:creationId xmlns:a16="http://schemas.microsoft.com/office/drawing/2014/main" id="{09CDA1A6-9F52-4C4F-988A-4295E863619A}"/>
                </a:ext>
              </a:extLst>
            </p:cNvPr>
            <p:cNvGrpSpPr/>
            <p:nvPr/>
          </p:nvGrpSpPr>
          <p:grpSpPr>
            <a:xfrm>
              <a:off x="2862893" y="5581412"/>
              <a:ext cx="6475839" cy="419100"/>
              <a:chOff x="2853466" y="5581412"/>
              <a:chExt cx="6475839" cy="419100"/>
            </a:xfrm>
          </p:grpSpPr>
          <p:cxnSp>
            <p:nvCxnSpPr>
              <p:cNvPr id="45" name="直接箭头连接符 44">
                <a:extLst>
                  <a:ext uri="{FF2B5EF4-FFF2-40B4-BE49-F238E27FC236}">
                    <a16:creationId xmlns:a16="http://schemas.microsoft.com/office/drawing/2014/main" id="{973F2F7B-8725-44EF-BEC2-0E9ADD8EE117}"/>
                  </a:ext>
                </a:extLst>
              </p:cNvPr>
              <p:cNvCxnSpPr>
                <a:cxnSpLocks/>
                <a:stCxn id="37" idx="3"/>
                <a:endCxn id="42" idx="1"/>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íşlïḍè">
                <a:extLst>
                  <a:ext uri="{FF2B5EF4-FFF2-40B4-BE49-F238E27FC236}">
                    <a16:creationId xmlns:a16="http://schemas.microsoft.com/office/drawing/2014/main" id="{5C405943-F01C-4735-8DA0-DBADBA58FCA4}"/>
                  </a:ext>
                </a:extLst>
              </p:cNvPr>
              <p:cNvSpPr txBox="1"/>
              <p:nvPr/>
            </p:nvSpPr>
            <p:spPr>
              <a:xfrm>
                <a:off x="4439910" y="5581412"/>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使用物理层协议进行通信</a:t>
                </a:r>
                <a:endParaRPr lang="en-US" altLang="zh-CN" sz="1600" b="1" dirty="0"/>
              </a:p>
            </p:txBody>
          </p:sp>
        </p:grpSp>
        <p:grpSp>
          <p:nvGrpSpPr>
            <p:cNvPr id="18" name="组合 17">
              <a:extLst>
                <a:ext uri="{FF2B5EF4-FFF2-40B4-BE49-F238E27FC236}">
                  <a16:creationId xmlns:a16="http://schemas.microsoft.com/office/drawing/2014/main" id="{615565B8-F72D-4D56-B62F-DD4936ACEA2C}"/>
                </a:ext>
              </a:extLst>
            </p:cNvPr>
            <p:cNvGrpSpPr/>
            <p:nvPr/>
          </p:nvGrpSpPr>
          <p:grpSpPr>
            <a:xfrm>
              <a:off x="2862893" y="4770148"/>
              <a:ext cx="6475839" cy="419100"/>
              <a:chOff x="2862693" y="4768653"/>
              <a:chExt cx="6475839" cy="419100"/>
            </a:xfrm>
          </p:grpSpPr>
          <p:cxnSp>
            <p:nvCxnSpPr>
              <p:cNvPr id="63" name="直接箭头连接符 62">
                <a:extLst>
                  <a:ext uri="{FF2B5EF4-FFF2-40B4-BE49-F238E27FC236}">
                    <a16:creationId xmlns:a16="http://schemas.microsoft.com/office/drawing/2014/main" id="{9E5BBA77-2D84-4E5A-997C-5CEA9ACB46D5}"/>
                  </a:ext>
                </a:extLst>
              </p:cNvPr>
              <p:cNvCxnSpPr>
                <a:cxnSpLocks/>
                <a:stCxn id="36" idx="3"/>
                <a:endCxn id="41" idx="1"/>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íşlïḍè">
                <a:extLst>
                  <a:ext uri="{FF2B5EF4-FFF2-40B4-BE49-F238E27FC236}">
                    <a16:creationId xmlns:a16="http://schemas.microsoft.com/office/drawing/2014/main" id="{683E2FB1-C9C9-47EC-9DC5-0CEC0A85C49E}"/>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实现链路层协议并进行逻辑通信</a:t>
                </a:r>
                <a:endParaRPr lang="en-US" altLang="zh-CN" sz="1600" b="1" dirty="0"/>
              </a:p>
              <a:p>
                <a:pPr algn="ctr"/>
                <a:r>
                  <a:rPr lang="zh-CN" altLang="en-US" sz="1600" b="1" dirty="0"/>
                  <a:t>“享受”物理层提供的服务</a:t>
                </a:r>
                <a:endParaRPr lang="en-US" altLang="zh-CN" sz="1600" b="1" dirty="0"/>
              </a:p>
            </p:txBody>
          </p:sp>
        </p:grpSp>
        <p:grpSp>
          <p:nvGrpSpPr>
            <p:cNvPr id="64" name="组合 63">
              <a:extLst>
                <a:ext uri="{FF2B5EF4-FFF2-40B4-BE49-F238E27FC236}">
                  <a16:creationId xmlns:a16="http://schemas.microsoft.com/office/drawing/2014/main" id="{4A0DF6B3-34CF-4265-BED4-933E155B0749}"/>
                </a:ext>
              </a:extLst>
            </p:cNvPr>
            <p:cNvGrpSpPr/>
            <p:nvPr/>
          </p:nvGrpSpPr>
          <p:grpSpPr>
            <a:xfrm>
              <a:off x="2862893" y="3958883"/>
              <a:ext cx="6475839" cy="419100"/>
              <a:chOff x="2862693" y="4768653"/>
              <a:chExt cx="6475839" cy="419100"/>
            </a:xfrm>
          </p:grpSpPr>
          <p:cxnSp>
            <p:nvCxnSpPr>
              <p:cNvPr id="65" name="直接箭头连接符 64">
                <a:extLst>
                  <a:ext uri="{FF2B5EF4-FFF2-40B4-BE49-F238E27FC236}">
                    <a16:creationId xmlns:a16="http://schemas.microsoft.com/office/drawing/2014/main" id="{7F867F8E-366B-4C56-8F77-1C65EB0D8EEE}"/>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íşlïḍè">
                <a:extLst>
                  <a:ext uri="{FF2B5EF4-FFF2-40B4-BE49-F238E27FC236}">
                    <a16:creationId xmlns:a16="http://schemas.microsoft.com/office/drawing/2014/main" id="{D084BBEE-DEAB-4109-AC2D-56673616EE86}"/>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实现网络层协议并进行逻辑通信</a:t>
                </a:r>
                <a:endParaRPr lang="en-US" altLang="zh-CN" sz="1600" b="1" dirty="0"/>
              </a:p>
              <a:p>
                <a:pPr algn="ctr"/>
                <a:r>
                  <a:rPr lang="zh-CN" altLang="en-US" sz="1600" b="1" dirty="0"/>
                  <a:t>“享受”链路层提供的服务</a:t>
                </a:r>
                <a:endParaRPr lang="en-US" altLang="zh-CN" sz="1600" b="1" dirty="0"/>
              </a:p>
            </p:txBody>
          </p:sp>
        </p:grpSp>
        <p:grpSp>
          <p:nvGrpSpPr>
            <p:cNvPr id="67" name="组合 66">
              <a:extLst>
                <a:ext uri="{FF2B5EF4-FFF2-40B4-BE49-F238E27FC236}">
                  <a16:creationId xmlns:a16="http://schemas.microsoft.com/office/drawing/2014/main" id="{7F94D2C3-21BF-4809-B73D-57E0AD10803F}"/>
                </a:ext>
              </a:extLst>
            </p:cNvPr>
            <p:cNvGrpSpPr/>
            <p:nvPr/>
          </p:nvGrpSpPr>
          <p:grpSpPr>
            <a:xfrm>
              <a:off x="2862893" y="3147618"/>
              <a:ext cx="6475839" cy="419100"/>
              <a:chOff x="2862693" y="4768653"/>
              <a:chExt cx="6475839" cy="419100"/>
            </a:xfrm>
          </p:grpSpPr>
          <p:cxnSp>
            <p:nvCxnSpPr>
              <p:cNvPr id="69" name="直接箭头连接符 68">
                <a:extLst>
                  <a:ext uri="{FF2B5EF4-FFF2-40B4-BE49-F238E27FC236}">
                    <a16:creationId xmlns:a16="http://schemas.microsoft.com/office/drawing/2014/main" id="{8EDC5967-2F58-4DAA-B11B-537892250D1A}"/>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70" name="íşlïḍè">
                <a:extLst>
                  <a:ext uri="{FF2B5EF4-FFF2-40B4-BE49-F238E27FC236}">
                    <a16:creationId xmlns:a16="http://schemas.microsoft.com/office/drawing/2014/main" id="{DFBA56BE-19B3-4ED1-A395-950B6C573AA2}"/>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实现运输层协议并进行逻辑通信</a:t>
                </a:r>
                <a:endParaRPr lang="en-US" altLang="zh-CN" sz="1600" b="1" dirty="0"/>
              </a:p>
              <a:p>
                <a:pPr algn="ctr"/>
                <a:r>
                  <a:rPr lang="zh-CN" altLang="en-US" sz="1600" b="1" dirty="0"/>
                  <a:t>“享受”网络层提供的服务</a:t>
                </a:r>
                <a:endParaRPr lang="en-US" altLang="zh-CN" sz="1600" b="1" dirty="0"/>
              </a:p>
            </p:txBody>
          </p:sp>
        </p:grpSp>
        <p:grpSp>
          <p:nvGrpSpPr>
            <p:cNvPr id="72" name="组合 71">
              <a:extLst>
                <a:ext uri="{FF2B5EF4-FFF2-40B4-BE49-F238E27FC236}">
                  <a16:creationId xmlns:a16="http://schemas.microsoft.com/office/drawing/2014/main" id="{83743649-448E-459C-8993-4FF440104EB2}"/>
                </a:ext>
              </a:extLst>
            </p:cNvPr>
            <p:cNvGrpSpPr/>
            <p:nvPr/>
          </p:nvGrpSpPr>
          <p:grpSpPr>
            <a:xfrm>
              <a:off x="2862893" y="2336353"/>
              <a:ext cx="6475839" cy="419100"/>
              <a:chOff x="2862693" y="4768653"/>
              <a:chExt cx="6475839" cy="419100"/>
            </a:xfrm>
          </p:grpSpPr>
          <p:cxnSp>
            <p:nvCxnSpPr>
              <p:cNvPr id="73" name="直接箭头连接符 72">
                <a:extLst>
                  <a:ext uri="{FF2B5EF4-FFF2-40B4-BE49-F238E27FC236}">
                    <a16:creationId xmlns:a16="http://schemas.microsoft.com/office/drawing/2014/main" id="{DA9C2D9F-AF7C-4414-A50F-2ADEFAD6C5B7}"/>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74" name="íşlïḍè">
                <a:extLst>
                  <a:ext uri="{FF2B5EF4-FFF2-40B4-BE49-F238E27FC236}">
                    <a16:creationId xmlns:a16="http://schemas.microsoft.com/office/drawing/2014/main" id="{992A6057-B335-4F5F-AB7C-285868EB5FC5}"/>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实现应用层协议并进行逻辑通信</a:t>
                </a:r>
                <a:endParaRPr lang="en-US" altLang="zh-CN" sz="1600" b="1" dirty="0"/>
              </a:p>
              <a:p>
                <a:pPr algn="ctr"/>
                <a:r>
                  <a:rPr lang="zh-CN" altLang="en-US" sz="1600" b="1" dirty="0"/>
                  <a:t>“享受”运输层提供的服务</a:t>
                </a:r>
                <a:endParaRPr lang="en-US" altLang="zh-CN" sz="1600" b="1" dirty="0"/>
              </a:p>
            </p:txBody>
          </p:sp>
        </p:grpSp>
      </p:grpSp>
      <p:grpSp>
        <p:nvGrpSpPr>
          <p:cNvPr id="17" name="组合 16">
            <a:extLst>
              <a:ext uri="{FF2B5EF4-FFF2-40B4-BE49-F238E27FC236}">
                <a16:creationId xmlns:a16="http://schemas.microsoft.com/office/drawing/2014/main" id="{F44ACF90-78CE-4EB0-9225-8576135B3055}"/>
              </a:ext>
            </a:extLst>
          </p:cNvPr>
          <p:cNvGrpSpPr/>
          <p:nvPr/>
        </p:nvGrpSpPr>
        <p:grpSpPr>
          <a:xfrm>
            <a:off x="369193" y="2233233"/>
            <a:ext cx="11413473" cy="3883992"/>
            <a:chOff x="369193" y="2233233"/>
            <a:chExt cx="11413473" cy="3883992"/>
          </a:xfrm>
        </p:grpSpPr>
        <p:grpSp>
          <p:nvGrpSpPr>
            <p:cNvPr id="46" name="组合 45">
              <a:extLst>
                <a:ext uri="{FF2B5EF4-FFF2-40B4-BE49-F238E27FC236}">
                  <a16:creationId xmlns:a16="http://schemas.microsoft.com/office/drawing/2014/main" id="{8F39D980-84ED-4F8B-B15B-48F334670C60}"/>
                </a:ext>
              </a:extLst>
            </p:cNvPr>
            <p:cNvGrpSpPr/>
            <p:nvPr/>
          </p:nvGrpSpPr>
          <p:grpSpPr>
            <a:xfrm>
              <a:off x="388047" y="5485498"/>
              <a:ext cx="11394619" cy="631727"/>
              <a:chOff x="388047" y="5485498"/>
              <a:chExt cx="11394619" cy="631727"/>
            </a:xfrm>
          </p:grpSpPr>
          <p:sp>
            <p:nvSpPr>
              <p:cNvPr id="20" name="箭头: 上 19">
                <a:extLst>
                  <a:ext uri="{FF2B5EF4-FFF2-40B4-BE49-F238E27FC236}">
                    <a16:creationId xmlns:a16="http://schemas.microsoft.com/office/drawing/2014/main" id="{A259B816-39D4-43E1-A50B-5D2F21F930EB}"/>
                  </a:ext>
                </a:extLst>
              </p:cNvPr>
              <p:cNvSpPr/>
              <p:nvPr/>
            </p:nvSpPr>
            <p:spPr>
              <a:xfrm>
                <a:off x="388047" y="5485498"/>
                <a:ext cx="542910" cy="631727"/>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79" name="箭头: 上 78">
                <a:extLst>
                  <a:ext uri="{FF2B5EF4-FFF2-40B4-BE49-F238E27FC236}">
                    <a16:creationId xmlns:a16="http://schemas.microsoft.com/office/drawing/2014/main" id="{269080AB-6247-4F3D-A926-A6B1B5ACD4FF}"/>
                  </a:ext>
                </a:extLst>
              </p:cNvPr>
              <p:cNvSpPr/>
              <p:nvPr/>
            </p:nvSpPr>
            <p:spPr>
              <a:xfrm>
                <a:off x="11239756" y="5485498"/>
                <a:ext cx="542910" cy="631727"/>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4" name="组合 83">
              <a:extLst>
                <a:ext uri="{FF2B5EF4-FFF2-40B4-BE49-F238E27FC236}">
                  <a16:creationId xmlns:a16="http://schemas.microsoft.com/office/drawing/2014/main" id="{F66A14A4-0357-4718-BB5D-EBB18879B3C5}"/>
                </a:ext>
              </a:extLst>
            </p:cNvPr>
            <p:cNvGrpSpPr/>
            <p:nvPr/>
          </p:nvGrpSpPr>
          <p:grpSpPr>
            <a:xfrm>
              <a:off x="388047" y="4672431"/>
              <a:ext cx="11394619" cy="631727"/>
              <a:chOff x="388047" y="4672431"/>
              <a:chExt cx="11394619" cy="631727"/>
            </a:xfrm>
          </p:grpSpPr>
          <p:sp>
            <p:nvSpPr>
              <p:cNvPr id="75" name="箭头: 上 74">
                <a:extLst>
                  <a:ext uri="{FF2B5EF4-FFF2-40B4-BE49-F238E27FC236}">
                    <a16:creationId xmlns:a16="http://schemas.microsoft.com/office/drawing/2014/main" id="{03CC585D-0C98-40D8-AF53-A8392326B962}"/>
                  </a:ext>
                </a:extLst>
              </p:cNvPr>
              <p:cNvSpPr/>
              <p:nvPr/>
            </p:nvSpPr>
            <p:spPr>
              <a:xfrm>
                <a:off x="388047" y="4672431"/>
                <a:ext cx="542910" cy="631727"/>
              </a:xfrm>
              <a:prstGeom prst="up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0" name="箭头: 上 79">
                <a:extLst>
                  <a:ext uri="{FF2B5EF4-FFF2-40B4-BE49-F238E27FC236}">
                    <a16:creationId xmlns:a16="http://schemas.microsoft.com/office/drawing/2014/main" id="{05F7C1E1-A270-4E12-A3D1-7437FD0E0B80}"/>
                  </a:ext>
                </a:extLst>
              </p:cNvPr>
              <p:cNvSpPr/>
              <p:nvPr/>
            </p:nvSpPr>
            <p:spPr>
              <a:xfrm>
                <a:off x="11239756" y="4672431"/>
                <a:ext cx="542910" cy="631727"/>
              </a:xfrm>
              <a:prstGeom prst="up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5" name="组合 84">
              <a:extLst>
                <a:ext uri="{FF2B5EF4-FFF2-40B4-BE49-F238E27FC236}">
                  <a16:creationId xmlns:a16="http://schemas.microsoft.com/office/drawing/2014/main" id="{B86075A4-D798-4066-A6DA-C56ED36F2A07}"/>
                </a:ext>
              </a:extLst>
            </p:cNvPr>
            <p:cNvGrpSpPr/>
            <p:nvPr/>
          </p:nvGrpSpPr>
          <p:grpSpPr>
            <a:xfrm>
              <a:off x="388047" y="3859365"/>
              <a:ext cx="11394619" cy="631727"/>
              <a:chOff x="388047" y="3859365"/>
              <a:chExt cx="11394619" cy="631727"/>
            </a:xfrm>
          </p:grpSpPr>
          <p:sp>
            <p:nvSpPr>
              <p:cNvPr id="76" name="箭头: 上 75">
                <a:extLst>
                  <a:ext uri="{FF2B5EF4-FFF2-40B4-BE49-F238E27FC236}">
                    <a16:creationId xmlns:a16="http://schemas.microsoft.com/office/drawing/2014/main" id="{4039EAE5-2330-4B2A-9FA5-159CF5099BB1}"/>
                  </a:ext>
                </a:extLst>
              </p:cNvPr>
              <p:cNvSpPr/>
              <p:nvPr/>
            </p:nvSpPr>
            <p:spPr>
              <a:xfrm>
                <a:off x="388047" y="3859365"/>
                <a:ext cx="542910" cy="631727"/>
              </a:xfrm>
              <a:prstGeom prst="up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1" name="箭头: 上 80">
                <a:extLst>
                  <a:ext uri="{FF2B5EF4-FFF2-40B4-BE49-F238E27FC236}">
                    <a16:creationId xmlns:a16="http://schemas.microsoft.com/office/drawing/2014/main" id="{B81D3955-7262-4236-8B4F-B72F04B6F405}"/>
                  </a:ext>
                </a:extLst>
              </p:cNvPr>
              <p:cNvSpPr/>
              <p:nvPr/>
            </p:nvSpPr>
            <p:spPr>
              <a:xfrm>
                <a:off x="11239756" y="3859365"/>
                <a:ext cx="542910" cy="631727"/>
              </a:xfrm>
              <a:prstGeom prst="up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6" name="组合 85">
              <a:extLst>
                <a:ext uri="{FF2B5EF4-FFF2-40B4-BE49-F238E27FC236}">
                  <a16:creationId xmlns:a16="http://schemas.microsoft.com/office/drawing/2014/main" id="{E58A780D-9E35-4047-B05E-DA9FDB2022C4}"/>
                </a:ext>
              </a:extLst>
            </p:cNvPr>
            <p:cNvGrpSpPr/>
            <p:nvPr/>
          </p:nvGrpSpPr>
          <p:grpSpPr>
            <a:xfrm>
              <a:off x="388047" y="3046299"/>
              <a:ext cx="11394619" cy="631727"/>
              <a:chOff x="388047" y="3046299"/>
              <a:chExt cx="11394619" cy="631727"/>
            </a:xfrm>
          </p:grpSpPr>
          <p:sp>
            <p:nvSpPr>
              <p:cNvPr id="77" name="箭头: 上 76">
                <a:extLst>
                  <a:ext uri="{FF2B5EF4-FFF2-40B4-BE49-F238E27FC236}">
                    <a16:creationId xmlns:a16="http://schemas.microsoft.com/office/drawing/2014/main" id="{325D6C1B-591E-474A-A89A-A1F88AE7BD82}"/>
                  </a:ext>
                </a:extLst>
              </p:cNvPr>
              <p:cNvSpPr/>
              <p:nvPr/>
            </p:nvSpPr>
            <p:spPr>
              <a:xfrm>
                <a:off x="388047" y="3046299"/>
                <a:ext cx="542910" cy="631727"/>
              </a:xfrm>
              <a:prstGeom prst="up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2" name="箭头: 上 81">
                <a:extLst>
                  <a:ext uri="{FF2B5EF4-FFF2-40B4-BE49-F238E27FC236}">
                    <a16:creationId xmlns:a16="http://schemas.microsoft.com/office/drawing/2014/main" id="{9AFB07A1-6D25-41A8-8551-79E43B6FCE72}"/>
                  </a:ext>
                </a:extLst>
              </p:cNvPr>
              <p:cNvSpPr/>
              <p:nvPr/>
            </p:nvSpPr>
            <p:spPr>
              <a:xfrm>
                <a:off x="11239756" y="3046299"/>
                <a:ext cx="542910" cy="631727"/>
              </a:xfrm>
              <a:prstGeom prst="up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7" name="组合 86">
              <a:extLst>
                <a:ext uri="{FF2B5EF4-FFF2-40B4-BE49-F238E27FC236}">
                  <a16:creationId xmlns:a16="http://schemas.microsoft.com/office/drawing/2014/main" id="{A5AA4A89-BCEF-4473-B054-9CF651EBB140}"/>
                </a:ext>
              </a:extLst>
            </p:cNvPr>
            <p:cNvGrpSpPr/>
            <p:nvPr/>
          </p:nvGrpSpPr>
          <p:grpSpPr>
            <a:xfrm>
              <a:off x="369193" y="2233233"/>
              <a:ext cx="11413473" cy="631727"/>
              <a:chOff x="369193" y="2233233"/>
              <a:chExt cx="11413473" cy="631727"/>
            </a:xfrm>
          </p:grpSpPr>
          <p:sp>
            <p:nvSpPr>
              <p:cNvPr id="78" name="箭头: 上 77">
                <a:extLst>
                  <a:ext uri="{FF2B5EF4-FFF2-40B4-BE49-F238E27FC236}">
                    <a16:creationId xmlns:a16="http://schemas.microsoft.com/office/drawing/2014/main" id="{67C5579E-6049-40F2-AD7A-D781E1750EC2}"/>
                  </a:ext>
                </a:extLst>
              </p:cNvPr>
              <p:cNvSpPr/>
              <p:nvPr/>
            </p:nvSpPr>
            <p:spPr>
              <a:xfrm>
                <a:off x="369193" y="2233233"/>
                <a:ext cx="542910" cy="631727"/>
              </a:xfrm>
              <a:prstGeom prst="up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3" name="箭头: 上 82">
                <a:extLst>
                  <a:ext uri="{FF2B5EF4-FFF2-40B4-BE49-F238E27FC236}">
                    <a16:creationId xmlns:a16="http://schemas.microsoft.com/office/drawing/2014/main" id="{35E4C5CC-78CB-4507-BC79-8F0F3FCEC22B}"/>
                  </a:ext>
                </a:extLst>
              </p:cNvPr>
              <p:cNvSpPr/>
              <p:nvPr/>
            </p:nvSpPr>
            <p:spPr>
              <a:xfrm>
                <a:off x="11239756" y="2233233"/>
                <a:ext cx="542910" cy="631727"/>
              </a:xfrm>
              <a:prstGeom prst="up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spTree>
    <p:custDataLst>
      <p:tags r:id="rId1"/>
    </p:custDataLst>
    <p:extLst>
      <p:ext uri="{BB962C8B-B14F-4D97-AF65-F5344CB8AC3E}">
        <p14:creationId xmlns:p14="http://schemas.microsoft.com/office/powerpoint/2010/main" val="2288987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 calcmode="lin" valueType="num">
                                      <p:cBhvr>
                                        <p:cTn id="9" dur="500" fill="hold"/>
                                        <p:tgtEl>
                                          <p:spTgt spid="12"/>
                                        </p:tgtEl>
                                        <p:attrNameLst>
                                          <p:attrName>style.rotation</p:attrName>
                                        </p:attrNameLst>
                                      </p:cBhvr>
                                      <p:tavLst>
                                        <p:tav tm="0">
                                          <p:val>
                                            <p:fltVal val="360"/>
                                          </p:val>
                                        </p:tav>
                                        <p:tav tm="100000">
                                          <p:val>
                                            <p:fltVal val="0"/>
                                          </p:val>
                                        </p:tav>
                                      </p:tavLst>
                                    </p:anim>
                                    <p:animEffect transition="in" filter="fade">
                                      <p:cBhvr>
                                        <p:cTn id="10" dur="500"/>
                                        <p:tgtEl>
                                          <p:spTgt spid="12"/>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p:cTn id="18" dur="500" fill="hold"/>
                                        <p:tgtEl>
                                          <p:spTgt spid="14"/>
                                        </p:tgtEl>
                                        <p:attrNameLst>
                                          <p:attrName>ppt_w</p:attrName>
                                        </p:attrNameLst>
                                      </p:cBhvr>
                                      <p:tavLst>
                                        <p:tav tm="0">
                                          <p:val>
                                            <p:fltVal val="0"/>
                                          </p:val>
                                        </p:tav>
                                        <p:tav tm="100000">
                                          <p:val>
                                            <p:strVal val="#ppt_w"/>
                                          </p:val>
                                        </p:tav>
                                      </p:tavLst>
                                    </p:anim>
                                    <p:anim calcmode="lin" valueType="num">
                                      <p:cBhvr>
                                        <p:cTn id="19" dur="500" fill="hold"/>
                                        <p:tgtEl>
                                          <p:spTgt spid="14"/>
                                        </p:tgtEl>
                                        <p:attrNameLst>
                                          <p:attrName>ppt_h</p:attrName>
                                        </p:attrNameLst>
                                      </p:cBhvr>
                                      <p:tavLst>
                                        <p:tav tm="0">
                                          <p:val>
                                            <p:fltVal val="0"/>
                                          </p:val>
                                        </p:tav>
                                        <p:tav tm="100000">
                                          <p:val>
                                            <p:strVal val="#ppt_h"/>
                                          </p:val>
                                        </p:tav>
                                      </p:tavLst>
                                    </p:anim>
                                    <p:anim calcmode="lin" valueType="num">
                                      <p:cBhvr>
                                        <p:cTn id="20" dur="500" fill="hold"/>
                                        <p:tgtEl>
                                          <p:spTgt spid="14"/>
                                        </p:tgtEl>
                                        <p:attrNameLst>
                                          <p:attrName>style.rotation</p:attrName>
                                        </p:attrNameLst>
                                      </p:cBhvr>
                                      <p:tavLst>
                                        <p:tav tm="0">
                                          <p:val>
                                            <p:fltVal val="360"/>
                                          </p:val>
                                        </p:tav>
                                        <p:tav tm="100000">
                                          <p:val>
                                            <p:fltVal val="0"/>
                                          </p:val>
                                        </p:tav>
                                      </p:tavLst>
                                    </p:anim>
                                    <p:animEffect transition="in" filter="fade">
                                      <p:cBhvr>
                                        <p:cTn id="21" dur="500"/>
                                        <p:tgtEl>
                                          <p:spTgt spid="14"/>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5" grpId="0"/>
    </p:bld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12" name="矩形 11">
            <a:extLst>
              <a:ext uri="{FF2B5EF4-FFF2-40B4-BE49-F238E27FC236}">
                <a16:creationId xmlns:a16="http://schemas.microsoft.com/office/drawing/2014/main" id="{A9E59C2C-CFAF-4AB5-972A-5720278628BC}"/>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íşlïḍè">
            <a:extLst>
              <a:ext uri="{FF2B5EF4-FFF2-40B4-BE49-F238E27FC236}">
                <a16:creationId xmlns:a16="http://schemas.microsoft.com/office/drawing/2014/main" id="{4BA97076-69E3-411F-BF77-23FDF614EB0A}"/>
              </a:ext>
            </a:extLst>
          </p:cNvPr>
          <p:cNvSpPr txBox="1"/>
          <p:nvPr/>
        </p:nvSpPr>
        <p:spPr>
          <a:xfrm>
            <a:off x="1293758" y="1216580"/>
            <a:ext cx="10593442" cy="419100"/>
          </a:xfrm>
          <a:prstGeom prst="rect">
            <a:avLst/>
          </a:prstGeom>
          <a:noFill/>
        </p:spPr>
        <p:txBody>
          <a:bodyPr wrap="square" lIns="91440" tIns="45720" rIns="91440" bIns="45720" anchor="ctr">
            <a:noAutofit/>
          </a:bodyPr>
          <a:lstStyle/>
          <a:p>
            <a:r>
              <a:rPr lang="zh-CN" altLang="en-US" b="1" dirty="0"/>
              <a:t>在同一系统中</a:t>
            </a:r>
            <a:r>
              <a:rPr lang="zh-CN" altLang="en-US" b="1" dirty="0">
                <a:solidFill>
                  <a:schemeClr val="accent1">
                    <a:lumMod val="75000"/>
                  </a:schemeClr>
                </a:solidFill>
              </a:rPr>
              <a:t>相邻两层的实体交换信息的逻辑接口</a:t>
            </a:r>
            <a:r>
              <a:rPr lang="zh-CN" altLang="en-US" b="1" dirty="0"/>
              <a:t>称为</a:t>
            </a:r>
            <a:r>
              <a:rPr lang="zh-CN" altLang="en-US" b="1" dirty="0">
                <a:solidFill>
                  <a:schemeClr val="accent1">
                    <a:lumMod val="75000"/>
                  </a:schemeClr>
                </a:solidFill>
              </a:rPr>
              <a:t>服务访问点</a:t>
            </a:r>
            <a:r>
              <a:rPr lang="en-US" altLang="zh-CN" b="1" dirty="0">
                <a:solidFill>
                  <a:schemeClr val="accent1">
                    <a:lumMod val="75000"/>
                  </a:schemeClr>
                </a:solidFill>
              </a:rPr>
              <a:t>SAP</a:t>
            </a:r>
            <a:r>
              <a:rPr lang="zh-CN" altLang="en-US" b="1" dirty="0"/>
              <a:t>，它被用于区分不同的服务类型。</a:t>
            </a:r>
            <a:endParaRPr lang="en-US" altLang="zh-CN" b="1" dirty="0"/>
          </a:p>
        </p:txBody>
      </p:sp>
      <p:sp>
        <p:nvSpPr>
          <p:cNvPr id="14" name="矩形 13">
            <a:extLst>
              <a:ext uri="{FF2B5EF4-FFF2-40B4-BE49-F238E27FC236}">
                <a16:creationId xmlns:a16="http://schemas.microsoft.com/office/drawing/2014/main" id="{E8A387F7-1F50-4C3A-B566-C67ABA0D4A94}"/>
              </a:ext>
            </a:extLst>
          </p:cNvPr>
          <p:cNvSpPr/>
          <p:nvPr/>
        </p:nvSpPr>
        <p:spPr>
          <a:xfrm>
            <a:off x="1016000" y="1701078"/>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5B05B182-7D31-4779-8A87-A8B3314BD614}"/>
              </a:ext>
            </a:extLst>
          </p:cNvPr>
          <p:cNvSpPr txBox="1"/>
          <p:nvPr/>
        </p:nvSpPr>
        <p:spPr>
          <a:xfrm>
            <a:off x="1293758" y="1620016"/>
            <a:ext cx="10593442" cy="419100"/>
          </a:xfrm>
          <a:prstGeom prst="rect">
            <a:avLst/>
          </a:prstGeom>
          <a:noFill/>
        </p:spPr>
        <p:txBody>
          <a:bodyPr wrap="square" lIns="91440" tIns="45720" rIns="91440" bIns="45720" anchor="ctr">
            <a:noAutofit/>
          </a:bodyPr>
          <a:lstStyle/>
          <a:p>
            <a:r>
              <a:rPr lang="zh-CN" altLang="en-US" b="1" dirty="0"/>
              <a:t>帧的“类型”字段、</a:t>
            </a:r>
            <a:r>
              <a:rPr lang="en-US" altLang="zh-CN" b="1" dirty="0"/>
              <a:t>IP</a:t>
            </a:r>
            <a:r>
              <a:rPr lang="zh-CN" altLang="en-US" b="1" dirty="0"/>
              <a:t>数据报的“协议”字段，</a:t>
            </a:r>
            <a:r>
              <a:rPr lang="en-US" altLang="zh-CN" b="1" dirty="0"/>
              <a:t>TCP</a:t>
            </a:r>
            <a:r>
              <a:rPr lang="zh-CN" altLang="en-US" b="1" dirty="0"/>
              <a:t>报文段或</a:t>
            </a:r>
            <a:r>
              <a:rPr lang="en-US" altLang="zh-CN" b="1" dirty="0"/>
              <a:t>UDP</a:t>
            </a:r>
            <a:r>
              <a:rPr lang="zh-CN" altLang="en-US" b="1" dirty="0"/>
              <a:t>用户数据报的“端口号”字段都是</a:t>
            </a:r>
            <a:r>
              <a:rPr lang="en-US" altLang="zh-CN" b="1" dirty="0"/>
              <a:t>SAP</a:t>
            </a:r>
            <a:r>
              <a:rPr lang="zh-CN" altLang="en-US" b="1" dirty="0"/>
              <a:t>。</a:t>
            </a:r>
            <a:endParaRPr lang="en-US" altLang="zh-CN" b="1" dirty="0"/>
          </a:p>
        </p:txBody>
      </p:sp>
      <p:grpSp>
        <p:nvGrpSpPr>
          <p:cNvPr id="44" name="组合 43">
            <a:extLst>
              <a:ext uri="{FF2B5EF4-FFF2-40B4-BE49-F238E27FC236}">
                <a16:creationId xmlns:a16="http://schemas.microsoft.com/office/drawing/2014/main" id="{CD079C25-281E-4D87-BA59-2E5210DCB237}"/>
              </a:ext>
            </a:extLst>
          </p:cNvPr>
          <p:cNvGrpSpPr/>
          <p:nvPr/>
        </p:nvGrpSpPr>
        <p:grpSpPr>
          <a:xfrm>
            <a:off x="1272976" y="2140795"/>
            <a:ext cx="9646048" cy="4062250"/>
            <a:chOff x="1272976" y="2140795"/>
            <a:chExt cx="9646048" cy="4062250"/>
          </a:xfrm>
        </p:grpSpPr>
        <p:grpSp>
          <p:nvGrpSpPr>
            <p:cNvPr id="9" name="组合 8">
              <a:extLst>
                <a:ext uri="{FF2B5EF4-FFF2-40B4-BE49-F238E27FC236}">
                  <a16:creationId xmlns:a16="http://schemas.microsoft.com/office/drawing/2014/main" id="{D8AB15A1-71F2-4D30-932B-8581242663EE}"/>
                </a:ext>
              </a:extLst>
            </p:cNvPr>
            <p:cNvGrpSpPr/>
            <p:nvPr/>
          </p:nvGrpSpPr>
          <p:grpSpPr>
            <a:xfrm>
              <a:off x="1272976" y="2140795"/>
              <a:ext cx="9646048" cy="4062250"/>
              <a:chOff x="1272976" y="2140795"/>
              <a:chExt cx="9646048" cy="4062250"/>
            </a:xfrm>
          </p:grpSpPr>
          <p:grpSp>
            <p:nvGrpSpPr>
              <p:cNvPr id="6" name="组合 5">
                <a:extLst>
                  <a:ext uri="{FF2B5EF4-FFF2-40B4-BE49-F238E27FC236}">
                    <a16:creationId xmlns:a16="http://schemas.microsoft.com/office/drawing/2014/main" id="{017FD526-7003-42BF-9DBC-74784350B48E}"/>
                  </a:ext>
                </a:extLst>
              </p:cNvPr>
              <p:cNvGrpSpPr/>
              <p:nvPr/>
            </p:nvGrpSpPr>
            <p:grpSpPr>
              <a:xfrm>
                <a:off x="1272976" y="2140795"/>
                <a:ext cx="1615697" cy="4062250"/>
                <a:chOff x="1272976" y="2208576"/>
                <a:chExt cx="1615697" cy="4062250"/>
              </a:xfrm>
            </p:grpSpPr>
            <p:sp>
              <p:nvSpPr>
                <p:cNvPr id="16" name="矩形 15">
                  <a:extLst>
                    <a:ext uri="{FF2B5EF4-FFF2-40B4-BE49-F238E27FC236}">
                      <a16:creationId xmlns:a16="http://schemas.microsoft.com/office/drawing/2014/main" id="{B475EFD0-C6A2-4E39-A5E6-EB76461F07E4}"/>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物</a:t>
                  </a:r>
                  <a:endParaRPr lang="en-US" altLang="zh-CN" sz="1600" b="1" dirty="0"/>
                </a:p>
                <a:p>
                  <a:r>
                    <a:rPr lang="zh-CN" altLang="en-US" sz="1600" b="1" dirty="0"/>
                    <a:t>理</a:t>
                  </a:r>
                  <a:endParaRPr lang="en-US" altLang="zh-CN" sz="1600" b="1" dirty="0"/>
                </a:p>
                <a:p>
                  <a:r>
                    <a:rPr lang="zh-CN" altLang="en-US" sz="1600" b="1" dirty="0"/>
                    <a:t>层</a:t>
                  </a:r>
                </a:p>
              </p:txBody>
            </p:sp>
            <p:sp>
              <p:nvSpPr>
                <p:cNvPr id="21" name="矩形 20">
                  <a:extLst>
                    <a:ext uri="{FF2B5EF4-FFF2-40B4-BE49-F238E27FC236}">
                      <a16:creationId xmlns:a16="http://schemas.microsoft.com/office/drawing/2014/main" id="{12D1F6EF-D6FB-4D4E-AB50-CF503E172BF0}"/>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链</a:t>
                  </a:r>
                  <a:endParaRPr lang="en-US" altLang="zh-CN" sz="1600" b="1" dirty="0"/>
                </a:p>
                <a:p>
                  <a:r>
                    <a:rPr lang="zh-CN" altLang="en-US" sz="1600" b="1" dirty="0"/>
                    <a:t>路</a:t>
                  </a:r>
                  <a:endParaRPr lang="en-US" altLang="zh-CN" sz="1600" b="1" dirty="0"/>
                </a:p>
                <a:p>
                  <a:r>
                    <a:rPr lang="zh-CN" altLang="en-US" sz="1600" b="1" dirty="0"/>
                    <a:t>层</a:t>
                  </a:r>
                </a:p>
              </p:txBody>
            </p:sp>
            <p:sp>
              <p:nvSpPr>
                <p:cNvPr id="22" name="矩形 21">
                  <a:extLst>
                    <a:ext uri="{FF2B5EF4-FFF2-40B4-BE49-F238E27FC236}">
                      <a16:creationId xmlns:a16="http://schemas.microsoft.com/office/drawing/2014/main" id="{00F1A246-E262-42B2-B2D4-7F26636D6722}"/>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网</a:t>
                  </a:r>
                  <a:endParaRPr lang="en-US" altLang="zh-CN" sz="1600" b="1" dirty="0"/>
                </a:p>
                <a:p>
                  <a:r>
                    <a:rPr lang="zh-CN" altLang="en-US" sz="1600" b="1" dirty="0"/>
                    <a:t>络</a:t>
                  </a:r>
                  <a:endParaRPr lang="en-US" altLang="zh-CN" sz="1600" b="1" dirty="0"/>
                </a:p>
                <a:p>
                  <a:r>
                    <a:rPr lang="zh-CN" altLang="en-US" sz="1600" b="1" dirty="0"/>
                    <a:t>层</a:t>
                  </a:r>
                </a:p>
              </p:txBody>
            </p:sp>
            <p:sp>
              <p:nvSpPr>
                <p:cNvPr id="23" name="矩形 22">
                  <a:extLst>
                    <a:ext uri="{FF2B5EF4-FFF2-40B4-BE49-F238E27FC236}">
                      <a16:creationId xmlns:a16="http://schemas.microsoft.com/office/drawing/2014/main" id="{D0411867-9818-44AD-8E20-1B6EF8C325AB}"/>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运</a:t>
                  </a:r>
                  <a:endParaRPr lang="en-US" altLang="zh-CN" sz="1600" b="1" dirty="0"/>
                </a:p>
                <a:p>
                  <a:r>
                    <a:rPr lang="zh-CN" altLang="en-US" sz="1600" b="1" dirty="0"/>
                    <a:t>输</a:t>
                  </a:r>
                  <a:endParaRPr lang="en-US" altLang="zh-CN" sz="1600" b="1" dirty="0"/>
                </a:p>
                <a:p>
                  <a:r>
                    <a:rPr lang="zh-CN" altLang="en-US" sz="1600" b="1" dirty="0"/>
                    <a:t>层</a:t>
                  </a:r>
                </a:p>
              </p:txBody>
            </p:sp>
            <p:sp>
              <p:nvSpPr>
                <p:cNvPr id="27" name="矩形 26">
                  <a:extLst>
                    <a:ext uri="{FF2B5EF4-FFF2-40B4-BE49-F238E27FC236}">
                      <a16:creationId xmlns:a16="http://schemas.microsoft.com/office/drawing/2014/main" id="{B27547E4-18A2-4A10-98FD-9D40D53728C5}"/>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应</a:t>
                  </a:r>
                  <a:endParaRPr lang="en-US" altLang="zh-CN" sz="1600" b="1" dirty="0"/>
                </a:p>
                <a:p>
                  <a:r>
                    <a:rPr lang="zh-CN" altLang="en-US" sz="1600" b="1" dirty="0"/>
                    <a:t>用</a:t>
                  </a:r>
                  <a:endParaRPr lang="en-US" altLang="zh-CN" sz="1600" b="1" dirty="0"/>
                </a:p>
                <a:p>
                  <a:r>
                    <a:rPr lang="zh-CN" altLang="en-US" sz="1600" b="1" dirty="0"/>
                    <a:t>层</a:t>
                  </a:r>
                </a:p>
              </p:txBody>
            </p:sp>
          </p:grpSp>
          <p:grpSp>
            <p:nvGrpSpPr>
              <p:cNvPr id="28" name="组合 27">
                <a:extLst>
                  <a:ext uri="{FF2B5EF4-FFF2-40B4-BE49-F238E27FC236}">
                    <a16:creationId xmlns:a16="http://schemas.microsoft.com/office/drawing/2014/main" id="{F731CA2F-E01C-4783-9D40-24534578BFE1}"/>
                  </a:ext>
                </a:extLst>
              </p:cNvPr>
              <p:cNvGrpSpPr/>
              <p:nvPr/>
            </p:nvGrpSpPr>
            <p:grpSpPr>
              <a:xfrm>
                <a:off x="9303327" y="2140795"/>
                <a:ext cx="1615697" cy="4062250"/>
                <a:chOff x="1272976" y="2208576"/>
                <a:chExt cx="1615697" cy="4062250"/>
              </a:xfrm>
            </p:grpSpPr>
            <p:sp>
              <p:nvSpPr>
                <p:cNvPr id="29" name="矩形 28">
                  <a:extLst>
                    <a:ext uri="{FF2B5EF4-FFF2-40B4-BE49-F238E27FC236}">
                      <a16:creationId xmlns:a16="http://schemas.microsoft.com/office/drawing/2014/main" id="{8532FF05-C538-426C-8D1B-FA4EC45782F7}"/>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物</a:t>
                  </a:r>
                  <a:endParaRPr lang="en-US" altLang="zh-CN" sz="1600" b="1" dirty="0"/>
                </a:p>
                <a:p>
                  <a:pPr algn="r"/>
                  <a:r>
                    <a:rPr lang="zh-CN" altLang="en-US" sz="1600" b="1" dirty="0"/>
                    <a:t>理</a:t>
                  </a:r>
                  <a:endParaRPr lang="en-US" altLang="zh-CN" sz="1600" b="1" dirty="0"/>
                </a:p>
                <a:p>
                  <a:pPr algn="r"/>
                  <a:r>
                    <a:rPr lang="zh-CN" altLang="en-US" sz="1600" b="1" dirty="0"/>
                    <a:t>层</a:t>
                  </a:r>
                </a:p>
              </p:txBody>
            </p:sp>
            <p:sp>
              <p:nvSpPr>
                <p:cNvPr id="30" name="矩形 29">
                  <a:extLst>
                    <a:ext uri="{FF2B5EF4-FFF2-40B4-BE49-F238E27FC236}">
                      <a16:creationId xmlns:a16="http://schemas.microsoft.com/office/drawing/2014/main" id="{B2F7EEE7-1ED7-492E-9484-FBB615B5D4A1}"/>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链</a:t>
                  </a:r>
                  <a:endParaRPr lang="en-US" altLang="zh-CN" sz="1600" b="1" dirty="0"/>
                </a:p>
                <a:p>
                  <a:pPr algn="r"/>
                  <a:r>
                    <a:rPr lang="zh-CN" altLang="en-US" sz="1600" b="1" dirty="0"/>
                    <a:t>路</a:t>
                  </a:r>
                  <a:endParaRPr lang="en-US" altLang="zh-CN" sz="1600" b="1" dirty="0"/>
                </a:p>
                <a:p>
                  <a:pPr algn="r"/>
                  <a:r>
                    <a:rPr lang="zh-CN" altLang="en-US" sz="1600" b="1" dirty="0"/>
                    <a:t>层</a:t>
                  </a:r>
                </a:p>
              </p:txBody>
            </p:sp>
            <p:sp>
              <p:nvSpPr>
                <p:cNvPr id="31" name="矩形 30">
                  <a:extLst>
                    <a:ext uri="{FF2B5EF4-FFF2-40B4-BE49-F238E27FC236}">
                      <a16:creationId xmlns:a16="http://schemas.microsoft.com/office/drawing/2014/main" id="{C95C399A-227F-4CBC-9F46-BC4696BC0C35}"/>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网</a:t>
                  </a:r>
                  <a:endParaRPr lang="en-US" altLang="zh-CN" sz="1600" b="1" dirty="0"/>
                </a:p>
                <a:p>
                  <a:pPr algn="r"/>
                  <a:r>
                    <a:rPr lang="zh-CN" altLang="en-US" sz="1600" b="1" dirty="0"/>
                    <a:t>络</a:t>
                  </a:r>
                  <a:endParaRPr lang="en-US" altLang="zh-CN" sz="1600" b="1" dirty="0"/>
                </a:p>
                <a:p>
                  <a:pPr algn="r"/>
                  <a:r>
                    <a:rPr lang="zh-CN" altLang="en-US" sz="1600" b="1" dirty="0"/>
                    <a:t>层</a:t>
                  </a:r>
                </a:p>
              </p:txBody>
            </p:sp>
            <p:sp>
              <p:nvSpPr>
                <p:cNvPr id="32" name="矩形 31">
                  <a:extLst>
                    <a:ext uri="{FF2B5EF4-FFF2-40B4-BE49-F238E27FC236}">
                      <a16:creationId xmlns:a16="http://schemas.microsoft.com/office/drawing/2014/main" id="{530BBD26-2078-403D-9C1D-5ADA1C308328}"/>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运</a:t>
                  </a:r>
                  <a:endParaRPr lang="en-US" altLang="zh-CN" sz="1600" b="1" dirty="0"/>
                </a:p>
                <a:p>
                  <a:pPr algn="r"/>
                  <a:r>
                    <a:rPr lang="zh-CN" altLang="en-US" sz="1600" b="1" dirty="0"/>
                    <a:t>输</a:t>
                  </a:r>
                  <a:endParaRPr lang="en-US" altLang="zh-CN" sz="1600" b="1" dirty="0"/>
                </a:p>
                <a:p>
                  <a:pPr algn="r"/>
                  <a:r>
                    <a:rPr lang="zh-CN" altLang="en-US" sz="1600" b="1" dirty="0"/>
                    <a:t>层</a:t>
                  </a:r>
                </a:p>
              </p:txBody>
            </p:sp>
            <p:sp>
              <p:nvSpPr>
                <p:cNvPr id="33" name="矩形 32">
                  <a:extLst>
                    <a:ext uri="{FF2B5EF4-FFF2-40B4-BE49-F238E27FC236}">
                      <a16:creationId xmlns:a16="http://schemas.microsoft.com/office/drawing/2014/main" id="{FC345A29-A536-4D85-B757-FA3E7D76D9F0}"/>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应</a:t>
                  </a:r>
                  <a:endParaRPr lang="en-US" altLang="zh-CN" sz="1600" b="1" dirty="0"/>
                </a:p>
                <a:p>
                  <a:pPr algn="r"/>
                  <a:r>
                    <a:rPr lang="zh-CN" altLang="en-US" sz="1600" b="1" dirty="0"/>
                    <a:t>用</a:t>
                  </a:r>
                  <a:endParaRPr lang="en-US" altLang="zh-CN" sz="1600" b="1" dirty="0"/>
                </a:p>
                <a:p>
                  <a:pPr algn="r"/>
                  <a:r>
                    <a:rPr lang="zh-CN" altLang="en-US" sz="1600" b="1" dirty="0"/>
                    <a:t>层</a:t>
                  </a:r>
                </a:p>
              </p:txBody>
            </p:sp>
          </p:grpSp>
        </p:grpSp>
        <p:grpSp>
          <p:nvGrpSpPr>
            <p:cNvPr id="43" name="组合 42">
              <a:extLst>
                <a:ext uri="{FF2B5EF4-FFF2-40B4-BE49-F238E27FC236}">
                  <a16:creationId xmlns:a16="http://schemas.microsoft.com/office/drawing/2014/main" id="{70C419AC-51A8-4BAA-9242-7F65429FA332}"/>
                </a:ext>
              </a:extLst>
            </p:cNvPr>
            <p:cNvGrpSpPr/>
            <p:nvPr/>
          </p:nvGrpSpPr>
          <p:grpSpPr>
            <a:xfrm>
              <a:off x="2552129" y="2392270"/>
              <a:ext cx="7087742" cy="3559300"/>
              <a:chOff x="2552129" y="2392270"/>
              <a:chExt cx="7087742" cy="3559300"/>
            </a:xfrm>
          </p:grpSpPr>
          <p:sp>
            <p:nvSpPr>
              <p:cNvPr id="8" name="矩形 7">
                <a:extLst>
                  <a:ext uri="{FF2B5EF4-FFF2-40B4-BE49-F238E27FC236}">
                    <a16:creationId xmlns:a16="http://schemas.microsoft.com/office/drawing/2014/main" id="{89F5E2CE-E8F9-4F91-B7BA-DA244AD9D48C}"/>
                  </a:ext>
                </a:extLst>
              </p:cNvPr>
              <p:cNvSpPr/>
              <p:nvPr/>
            </p:nvSpPr>
            <p:spPr>
              <a:xfrm>
                <a:off x="2561358"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A</a:t>
                </a:r>
                <a:endParaRPr lang="zh-CN" altLang="en-US" b="1" dirty="0">
                  <a:solidFill>
                    <a:schemeClr val="tx1"/>
                  </a:solidFill>
                </a:endParaRPr>
              </a:p>
            </p:txBody>
          </p:sp>
          <p:sp>
            <p:nvSpPr>
              <p:cNvPr id="34" name="矩形 33">
                <a:extLst>
                  <a:ext uri="{FF2B5EF4-FFF2-40B4-BE49-F238E27FC236}">
                    <a16:creationId xmlns:a16="http://schemas.microsoft.com/office/drawing/2014/main" id="{D1054F15-C8EA-4EE0-B7E5-CE13AAB1CB62}"/>
                  </a:ext>
                </a:extLst>
              </p:cNvPr>
              <p:cNvSpPr/>
              <p:nvPr/>
            </p:nvSpPr>
            <p:spPr>
              <a:xfrm>
                <a:off x="2561357"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B</a:t>
                </a:r>
                <a:endParaRPr lang="zh-CN" altLang="en-US" b="1" dirty="0">
                  <a:solidFill>
                    <a:schemeClr val="tx1"/>
                  </a:solidFill>
                </a:endParaRPr>
              </a:p>
            </p:txBody>
          </p:sp>
          <p:sp>
            <p:nvSpPr>
              <p:cNvPr id="35" name="矩形 34">
                <a:extLst>
                  <a:ext uri="{FF2B5EF4-FFF2-40B4-BE49-F238E27FC236}">
                    <a16:creationId xmlns:a16="http://schemas.microsoft.com/office/drawing/2014/main" id="{521F786E-000C-449E-B91E-8B11E37AD027}"/>
                  </a:ext>
                </a:extLst>
              </p:cNvPr>
              <p:cNvSpPr/>
              <p:nvPr/>
            </p:nvSpPr>
            <p:spPr>
              <a:xfrm>
                <a:off x="2561357"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a:t>
                </a:r>
                <a:endParaRPr lang="zh-CN" altLang="en-US" b="1" dirty="0">
                  <a:solidFill>
                    <a:schemeClr val="tx1"/>
                  </a:solidFill>
                </a:endParaRPr>
              </a:p>
            </p:txBody>
          </p:sp>
          <p:sp>
            <p:nvSpPr>
              <p:cNvPr id="36" name="矩形 35">
                <a:extLst>
                  <a:ext uri="{FF2B5EF4-FFF2-40B4-BE49-F238E27FC236}">
                    <a16:creationId xmlns:a16="http://schemas.microsoft.com/office/drawing/2014/main" id="{6B39520A-AED0-4477-9B8A-0BC045529FF1}"/>
                  </a:ext>
                </a:extLst>
              </p:cNvPr>
              <p:cNvSpPr/>
              <p:nvPr/>
            </p:nvSpPr>
            <p:spPr>
              <a:xfrm>
                <a:off x="2561356"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D</a:t>
                </a:r>
                <a:endParaRPr lang="zh-CN" altLang="en-US" b="1" dirty="0">
                  <a:solidFill>
                    <a:schemeClr val="tx1"/>
                  </a:solidFill>
                </a:endParaRPr>
              </a:p>
            </p:txBody>
          </p:sp>
          <p:sp>
            <p:nvSpPr>
              <p:cNvPr id="37" name="矩形 36">
                <a:extLst>
                  <a:ext uri="{FF2B5EF4-FFF2-40B4-BE49-F238E27FC236}">
                    <a16:creationId xmlns:a16="http://schemas.microsoft.com/office/drawing/2014/main" id="{F8B9EDDA-1B45-4A27-B713-F6CFD44BC8E6}"/>
                  </a:ext>
                </a:extLst>
              </p:cNvPr>
              <p:cNvSpPr/>
              <p:nvPr/>
            </p:nvSpPr>
            <p:spPr>
              <a:xfrm>
                <a:off x="2552129"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E</a:t>
                </a:r>
                <a:endParaRPr lang="zh-CN" altLang="en-US" b="1" dirty="0">
                  <a:solidFill>
                    <a:schemeClr val="tx1"/>
                  </a:solidFill>
                </a:endParaRPr>
              </a:p>
            </p:txBody>
          </p:sp>
          <p:sp>
            <p:nvSpPr>
              <p:cNvPr id="38" name="矩形 37">
                <a:extLst>
                  <a:ext uri="{FF2B5EF4-FFF2-40B4-BE49-F238E27FC236}">
                    <a16:creationId xmlns:a16="http://schemas.microsoft.com/office/drawing/2014/main" id="{30D647F3-610B-475B-AF5F-4BB005B5C5EF}"/>
                  </a:ext>
                </a:extLst>
              </p:cNvPr>
              <p:cNvSpPr/>
              <p:nvPr/>
            </p:nvSpPr>
            <p:spPr>
              <a:xfrm>
                <a:off x="9338534"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F</a:t>
                </a:r>
                <a:endParaRPr lang="zh-CN" altLang="en-US" b="1" dirty="0">
                  <a:solidFill>
                    <a:schemeClr val="tx1"/>
                  </a:solidFill>
                </a:endParaRPr>
              </a:p>
            </p:txBody>
          </p:sp>
          <p:sp>
            <p:nvSpPr>
              <p:cNvPr id="39" name="矩形 38">
                <a:extLst>
                  <a:ext uri="{FF2B5EF4-FFF2-40B4-BE49-F238E27FC236}">
                    <a16:creationId xmlns:a16="http://schemas.microsoft.com/office/drawing/2014/main" id="{AA5CB563-0162-4185-AE73-04B3B55D20E8}"/>
                  </a:ext>
                </a:extLst>
              </p:cNvPr>
              <p:cNvSpPr/>
              <p:nvPr/>
            </p:nvSpPr>
            <p:spPr>
              <a:xfrm>
                <a:off x="9338533"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G</a:t>
                </a:r>
                <a:endParaRPr lang="zh-CN" altLang="en-US" b="1" dirty="0">
                  <a:solidFill>
                    <a:schemeClr val="tx1"/>
                  </a:solidFill>
                </a:endParaRPr>
              </a:p>
            </p:txBody>
          </p:sp>
          <p:sp>
            <p:nvSpPr>
              <p:cNvPr id="40" name="矩形 39">
                <a:extLst>
                  <a:ext uri="{FF2B5EF4-FFF2-40B4-BE49-F238E27FC236}">
                    <a16:creationId xmlns:a16="http://schemas.microsoft.com/office/drawing/2014/main" id="{030CB170-A571-4F1F-B298-D24F6EED45E3}"/>
                  </a:ext>
                </a:extLst>
              </p:cNvPr>
              <p:cNvSpPr/>
              <p:nvPr/>
            </p:nvSpPr>
            <p:spPr>
              <a:xfrm>
                <a:off x="9338533"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H</a:t>
                </a:r>
                <a:endParaRPr lang="zh-CN" altLang="en-US" b="1" dirty="0">
                  <a:solidFill>
                    <a:schemeClr val="tx1"/>
                  </a:solidFill>
                </a:endParaRPr>
              </a:p>
            </p:txBody>
          </p:sp>
          <p:sp>
            <p:nvSpPr>
              <p:cNvPr id="41" name="矩形 40">
                <a:extLst>
                  <a:ext uri="{FF2B5EF4-FFF2-40B4-BE49-F238E27FC236}">
                    <a16:creationId xmlns:a16="http://schemas.microsoft.com/office/drawing/2014/main" id="{9E3B497F-CA68-4DBB-9483-34210A87B3A6}"/>
                  </a:ext>
                </a:extLst>
              </p:cNvPr>
              <p:cNvSpPr/>
              <p:nvPr/>
            </p:nvSpPr>
            <p:spPr>
              <a:xfrm>
                <a:off x="9338532"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I</a:t>
                </a:r>
                <a:endParaRPr lang="zh-CN" altLang="en-US" b="1" dirty="0">
                  <a:solidFill>
                    <a:schemeClr val="tx1"/>
                  </a:solidFill>
                </a:endParaRPr>
              </a:p>
            </p:txBody>
          </p:sp>
          <p:sp>
            <p:nvSpPr>
              <p:cNvPr id="42" name="矩形 41">
                <a:extLst>
                  <a:ext uri="{FF2B5EF4-FFF2-40B4-BE49-F238E27FC236}">
                    <a16:creationId xmlns:a16="http://schemas.microsoft.com/office/drawing/2014/main" id="{D60BCB8C-EA86-43D5-BD32-49213CE9DE31}"/>
                  </a:ext>
                </a:extLst>
              </p:cNvPr>
              <p:cNvSpPr/>
              <p:nvPr/>
            </p:nvSpPr>
            <p:spPr>
              <a:xfrm>
                <a:off x="9329305"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J</a:t>
                </a:r>
                <a:endParaRPr lang="zh-CN" altLang="en-US" b="1" dirty="0">
                  <a:solidFill>
                    <a:schemeClr val="tx1"/>
                  </a:solidFill>
                </a:endParaRPr>
              </a:p>
            </p:txBody>
          </p:sp>
        </p:grpSp>
      </p:grpSp>
      <p:sp>
        <p:nvSpPr>
          <p:cNvPr id="61" name="矩形: 圆角 60">
            <a:extLst>
              <a:ext uri="{FF2B5EF4-FFF2-40B4-BE49-F238E27FC236}">
                <a16:creationId xmlns:a16="http://schemas.microsoft.com/office/drawing/2014/main" id="{A7233F32-F038-49EF-89D4-DF0F3DCBE949}"/>
              </a:ext>
            </a:extLst>
          </p:cNvPr>
          <p:cNvSpPr/>
          <p:nvPr/>
        </p:nvSpPr>
        <p:spPr>
          <a:xfrm>
            <a:off x="9434825" y="738496"/>
            <a:ext cx="1696825" cy="408698"/>
          </a:xfrm>
          <a:prstGeom prst="roundRect">
            <a:avLst>
              <a:gd name="adj" fmla="val 0"/>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grpSp>
        <p:nvGrpSpPr>
          <p:cNvPr id="7" name="组合 6">
            <a:extLst>
              <a:ext uri="{FF2B5EF4-FFF2-40B4-BE49-F238E27FC236}">
                <a16:creationId xmlns:a16="http://schemas.microsoft.com/office/drawing/2014/main" id="{473D32D7-53EF-483F-9675-591299F21530}"/>
              </a:ext>
            </a:extLst>
          </p:cNvPr>
          <p:cNvGrpSpPr/>
          <p:nvPr/>
        </p:nvGrpSpPr>
        <p:grpSpPr>
          <a:xfrm>
            <a:off x="2862893" y="2336353"/>
            <a:ext cx="6475839" cy="3664159"/>
            <a:chOff x="2862893" y="2336353"/>
            <a:chExt cx="6475839" cy="3664159"/>
          </a:xfrm>
        </p:grpSpPr>
        <p:grpSp>
          <p:nvGrpSpPr>
            <p:cNvPr id="19" name="组合 18">
              <a:extLst>
                <a:ext uri="{FF2B5EF4-FFF2-40B4-BE49-F238E27FC236}">
                  <a16:creationId xmlns:a16="http://schemas.microsoft.com/office/drawing/2014/main" id="{09CDA1A6-9F52-4C4F-988A-4295E863619A}"/>
                </a:ext>
              </a:extLst>
            </p:cNvPr>
            <p:cNvGrpSpPr/>
            <p:nvPr/>
          </p:nvGrpSpPr>
          <p:grpSpPr>
            <a:xfrm>
              <a:off x="2862893" y="5581412"/>
              <a:ext cx="6475839" cy="419100"/>
              <a:chOff x="2853466" y="5581412"/>
              <a:chExt cx="6475839" cy="419100"/>
            </a:xfrm>
          </p:grpSpPr>
          <p:cxnSp>
            <p:nvCxnSpPr>
              <p:cNvPr id="45" name="直接箭头连接符 44">
                <a:extLst>
                  <a:ext uri="{FF2B5EF4-FFF2-40B4-BE49-F238E27FC236}">
                    <a16:creationId xmlns:a16="http://schemas.microsoft.com/office/drawing/2014/main" id="{973F2F7B-8725-44EF-BEC2-0E9ADD8EE117}"/>
                  </a:ext>
                </a:extLst>
              </p:cNvPr>
              <p:cNvCxnSpPr>
                <a:cxnSpLocks/>
                <a:stCxn id="37" idx="3"/>
                <a:endCxn id="42" idx="1"/>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íşlïḍè">
                <a:extLst>
                  <a:ext uri="{FF2B5EF4-FFF2-40B4-BE49-F238E27FC236}">
                    <a16:creationId xmlns:a16="http://schemas.microsoft.com/office/drawing/2014/main" id="{5C405943-F01C-4735-8DA0-DBADBA58FCA4}"/>
                  </a:ext>
                </a:extLst>
              </p:cNvPr>
              <p:cNvSpPr txBox="1"/>
              <p:nvPr/>
            </p:nvSpPr>
            <p:spPr>
              <a:xfrm>
                <a:off x="4439910" y="5581412"/>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使用物理层协议进行通信</a:t>
                </a:r>
                <a:endParaRPr lang="en-US" altLang="zh-CN" sz="1600" b="1" dirty="0"/>
              </a:p>
            </p:txBody>
          </p:sp>
        </p:grpSp>
        <p:grpSp>
          <p:nvGrpSpPr>
            <p:cNvPr id="18" name="组合 17">
              <a:extLst>
                <a:ext uri="{FF2B5EF4-FFF2-40B4-BE49-F238E27FC236}">
                  <a16:creationId xmlns:a16="http://schemas.microsoft.com/office/drawing/2014/main" id="{615565B8-F72D-4D56-B62F-DD4936ACEA2C}"/>
                </a:ext>
              </a:extLst>
            </p:cNvPr>
            <p:cNvGrpSpPr/>
            <p:nvPr/>
          </p:nvGrpSpPr>
          <p:grpSpPr>
            <a:xfrm>
              <a:off x="2862893" y="4770148"/>
              <a:ext cx="6475839" cy="419100"/>
              <a:chOff x="2862693" y="4768653"/>
              <a:chExt cx="6475839" cy="419100"/>
            </a:xfrm>
          </p:grpSpPr>
          <p:cxnSp>
            <p:nvCxnSpPr>
              <p:cNvPr id="63" name="直接箭头连接符 62">
                <a:extLst>
                  <a:ext uri="{FF2B5EF4-FFF2-40B4-BE49-F238E27FC236}">
                    <a16:creationId xmlns:a16="http://schemas.microsoft.com/office/drawing/2014/main" id="{9E5BBA77-2D84-4E5A-997C-5CEA9ACB46D5}"/>
                  </a:ext>
                </a:extLst>
              </p:cNvPr>
              <p:cNvCxnSpPr>
                <a:cxnSpLocks/>
                <a:stCxn id="36" idx="3"/>
                <a:endCxn id="41" idx="1"/>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íşlïḍè">
                <a:extLst>
                  <a:ext uri="{FF2B5EF4-FFF2-40B4-BE49-F238E27FC236}">
                    <a16:creationId xmlns:a16="http://schemas.microsoft.com/office/drawing/2014/main" id="{683E2FB1-C9C9-47EC-9DC5-0CEC0A85C49E}"/>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实现链路层协议并进行逻辑通信</a:t>
                </a:r>
                <a:endParaRPr lang="en-US" altLang="zh-CN" sz="1600" b="1" dirty="0"/>
              </a:p>
              <a:p>
                <a:pPr algn="ctr"/>
                <a:r>
                  <a:rPr lang="zh-CN" altLang="en-US" sz="1600" b="1" dirty="0"/>
                  <a:t>“享受”物理层提供的服务</a:t>
                </a:r>
                <a:endParaRPr lang="en-US" altLang="zh-CN" sz="1600" b="1" dirty="0"/>
              </a:p>
            </p:txBody>
          </p:sp>
        </p:grpSp>
        <p:grpSp>
          <p:nvGrpSpPr>
            <p:cNvPr id="64" name="组合 63">
              <a:extLst>
                <a:ext uri="{FF2B5EF4-FFF2-40B4-BE49-F238E27FC236}">
                  <a16:creationId xmlns:a16="http://schemas.microsoft.com/office/drawing/2014/main" id="{4A0DF6B3-34CF-4265-BED4-933E155B0749}"/>
                </a:ext>
              </a:extLst>
            </p:cNvPr>
            <p:cNvGrpSpPr/>
            <p:nvPr/>
          </p:nvGrpSpPr>
          <p:grpSpPr>
            <a:xfrm>
              <a:off x="2862893" y="3958883"/>
              <a:ext cx="6475839" cy="419100"/>
              <a:chOff x="2862693" y="4768653"/>
              <a:chExt cx="6475839" cy="419100"/>
            </a:xfrm>
          </p:grpSpPr>
          <p:cxnSp>
            <p:nvCxnSpPr>
              <p:cNvPr id="65" name="直接箭头连接符 64">
                <a:extLst>
                  <a:ext uri="{FF2B5EF4-FFF2-40B4-BE49-F238E27FC236}">
                    <a16:creationId xmlns:a16="http://schemas.microsoft.com/office/drawing/2014/main" id="{7F867F8E-366B-4C56-8F77-1C65EB0D8EEE}"/>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íşlïḍè">
                <a:extLst>
                  <a:ext uri="{FF2B5EF4-FFF2-40B4-BE49-F238E27FC236}">
                    <a16:creationId xmlns:a16="http://schemas.microsoft.com/office/drawing/2014/main" id="{D084BBEE-DEAB-4109-AC2D-56673616EE86}"/>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实现网络层协议并进行逻辑通信</a:t>
                </a:r>
                <a:endParaRPr lang="en-US" altLang="zh-CN" sz="1600" b="1" dirty="0"/>
              </a:p>
              <a:p>
                <a:pPr algn="ctr"/>
                <a:r>
                  <a:rPr lang="zh-CN" altLang="en-US" sz="1600" b="1" dirty="0"/>
                  <a:t>“享受”链路层提供的服务</a:t>
                </a:r>
                <a:endParaRPr lang="en-US" altLang="zh-CN" sz="1600" b="1" dirty="0"/>
              </a:p>
            </p:txBody>
          </p:sp>
        </p:grpSp>
        <p:grpSp>
          <p:nvGrpSpPr>
            <p:cNvPr id="67" name="组合 66">
              <a:extLst>
                <a:ext uri="{FF2B5EF4-FFF2-40B4-BE49-F238E27FC236}">
                  <a16:creationId xmlns:a16="http://schemas.microsoft.com/office/drawing/2014/main" id="{7F94D2C3-21BF-4809-B73D-57E0AD10803F}"/>
                </a:ext>
              </a:extLst>
            </p:cNvPr>
            <p:cNvGrpSpPr/>
            <p:nvPr/>
          </p:nvGrpSpPr>
          <p:grpSpPr>
            <a:xfrm>
              <a:off x="2862893" y="3147618"/>
              <a:ext cx="6475839" cy="419100"/>
              <a:chOff x="2862693" y="4768653"/>
              <a:chExt cx="6475839" cy="419100"/>
            </a:xfrm>
          </p:grpSpPr>
          <p:cxnSp>
            <p:nvCxnSpPr>
              <p:cNvPr id="69" name="直接箭头连接符 68">
                <a:extLst>
                  <a:ext uri="{FF2B5EF4-FFF2-40B4-BE49-F238E27FC236}">
                    <a16:creationId xmlns:a16="http://schemas.microsoft.com/office/drawing/2014/main" id="{8EDC5967-2F58-4DAA-B11B-537892250D1A}"/>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70" name="íşlïḍè">
                <a:extLst>
                  <a:ext uri="{FF2B5EF4-FFF2-40B4-BE49-F238E27FC236}">
                    <a16:creationId xmlns:a16="http://schemas.microsoft.com/office/drawing/2014/main" id="{DFBA56BE-19B3-4ED1-A395-950B6C573AA2}"/>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实现运输层协议并进行逻辑通信</a:t>
                </a:r>
                <a:endParaRPr lang="en-US" altLang="zh-CN" sz="1600" b="1" dirty="0"/>
              </a:p>
              <a:p>
                <a:pPr algn="ctr"/>
                <a:r>
                  <a:rPr lang="zh-CN" altLang="en-US" sz="1600" b="1" dirty="0"/>
                  <a:t>“享受”网络层提供的服务</a:t>
                </a:r>
                <a:endParaRPr lang="en-US" altLang="zh-CN" sz="1600" b="1" dirty="0"/>
              </a:p>
            </p:txBody>
          </p:sp>
        </p:grpSp>
        <p:grpSp>
          <p:nvGrpSpPr>
            <p:cNvPr id="72" name="组合 71">
              <a:extLst>
                <a:ext uri="{FF2B5EF4-FFF2-40B4-BE49-F238E27FC236}">
                  <a16:creationId xmlns:a16="http://schemas.microsoft.com/office/drawing/2014/main" id="{83743649-448E-459C-8993-4FF440104EB2}"/>
                </a:ext>
              </a:extLst>
            </p:cNvPr>
            <p:cNvGrpSpPr/>
            <p:nvPr/>
          </p:nvGrpSpPr>
          <p:grpSpPr>
            <a:xfrm>
              <a:off x="2862893" y="2336353"/>
              <a:ext cx="6475839" cy="419100"/>
              <a:chOff x="2862693" y="4768653"/>
              <a:chExt cx="6475839" cy="419100"/>
            </a:xfrm>
          </p:grpSpPr>
          <p:cxnSp>
            <p:nvCxnSpPr>
              <p:cNvPr id="73" name="直接箭头连接符 72">
                <a:extLst>
                  <a:ext uri="{FF2B5EF4-FFF2-40B4-BE49-F238E27FC236}">
                    <a16:creationId xmlns:a16="http://schemas.microsoft.com/office/drawing/2014/main" id="{DA9C2D9F-AF7C-4414-A50F-2ADEFAD6C5B7}"/>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74" name="íşlïḍè">
                <a:extLst>
                  <a:ext uri="{FF2B5EF4-FFF2-40B4-BE49-F238E27FC236}">
                    <a16:creationId xmlns:a16="http://schemas.microsoft.com/office/drawing/2014/main" id="{992A6057-B335-4F5F-AB7C-285868EB5FC5}"/>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实现应用层协议并进行逻辑通信</a:t>
                </a:r>
                <a:endParaRPr lang="en-US" altLang="zh-CN" sz="1600" b="1" dirty="0"/>
              </a:p>
              <a:p>
                <a:pPr algn="ctr"/>
                <a:r>
                  <a:rPr lang="zh-CN" altLang="en-US" sz="1600" b="1" dirty="0"/>
                  <a:t>“享受”运输层提供的服务</a:t>
                </a:r>
                <a:endParaRPr lang="en-US" altLang="zh-CN" sz="1600" b="1" dirty="0"/>
              </a:p>
            </p:txBody>
          </p:sp>
        </p:grpSp>
      </p:grpSp>
      <p:grpSp>
        <p:nvGrpSpPr>
          <p:cNvPr id="17" name="组合 16">
            <a:extLst>
              <a:ext uri="{FF2B5EF4-FFF2-40B4-BE49-F238E27FC236}">
                <a16:creationId xmlns:a16="http://schemas.microsoft.com/office/drawing/2014/main" id="{F44ACF90-78CE-4EB0-9225-8576135B3055}"/>
              </a:ext>
            </a:extLst>
          </p:cNvPr>
          <p:cNvGrpSpPr/>
          <p:nvPr/>
        </p:nvGrpSpPr>
        <p:grpSpPr>
          <a:xfrm>
            <a:off x="369193" y="2233233"/>
            <a:ext cx="11413473" cy="3883992"/>
            <a:chOff x="369193" y="2233233"/>
            <a:chExt cx="11413473" cy="3883992"/>
          </a:xfrm>
        </p:grpSpPr>
        <p:grpSp>
          <p:nvGrpSpPr>
            <p:cNvPr id="46" name="组合 45">
              <a:extLst>
                <a:ext uri="{FF2B5EF4-FFF2-40B4-BE49-F238E27FC236}">
                  <a16:creationId xmlns:a16="http://schemas.microsoft.com/office/drawing/2014/main" id="{8F39D980-84ED-4F8B-B15B-48F334670C60}"/>
                </a:ext>
              </a:extLst>
            </p:cNvPr>
            <p:cNvGrpSpPr/>
            <p:nvPr/>
          </p:nvGrpSpPr>
          <p:grpSpPr>
            <a:xfrm>
              <a:off x="388047" y="5485498"/>
              <a:ext cx="11394619" cy="631727"/>
              <a:chOff x="388047" y="5485498"/>
              <a:chExt cx="11394619" cy="631727"/>
            </a:xfrm>
          </p:grpSpPr>
          <p:sp>
            <p:nvSpPr>
              <p:cNvPr id="20" name="箭头: 上 19">
                <a:extLst>
                  <a:ext uri="{FF2B5EF4-FFF2-40B4-BE49-F238E27FC236}">
                    <a16:creationId xmlns:a16="http://schemas.microsoft.com/office/drawing/2014/main" id="{A259B816-39D4-43E1-A50B-5D2F21F930EB}"/>
                  </a:ext>
                </a:extLst>
              </p:cNvPr>
              <p:cNvSpPr/>
              <p:nvPr/>
            </p:nvSpPr>
            <p:spPr>
              <a:xfrm>
                <a:off x="388047" y="5485498"/>
                <a:ext cx="542910" cy="631727"/>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79" name="箭头: 上 78">
                <a:extLst>
                  <a:ext uri="{FF2B5EF4-FFF2-40B4-BE49-F238E27FC236}">
                    <a16:creationId xmlns:a16="http://schemas.microsoft.com/office/drawing/2014/main" id="{269080AB-6247-4F3D-A926-A6B1B5ACD4FF}"/>
                  </a:ext>
                </a:extLst>
              </p:cNvPr>
              <p:cNvSpPr/>
              <p:nvPr/>
            </p:nvSpPr>
            <p:spPr>
              <a:xfrm>
                <a:off x="11239756" y="5485498"/>
                <a:ext cx="542910" cy="631727"/>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4" name="组合 83">
              <a:extLst>
                <a:ext uri="{FF2B5EF4-FFF2-40B4-BE49-F238E27FC236}">
                  <a16:creationId xmlns:a16="http://schemas.microsoft.com/office/drawing/2014/main" id="{F66A14A4-0357-4718-BB5D-EBB18879B3C5}"/>
                </a:ext>
              </a:extLst>
            </p:cNvPr>
            <p:cNvGrpSpPr/>
            <p:nvPr/>
          </p:nvGrpSpPr>
          <p:grpSpPr>
            <a:xfrm>
              <a:off x="388047" y="4672431"/>
              <a:ext cx="11394619" cy="631727"/>
              <a:chOff x="388047" y="4672431"/>
              <a:chExt cx="11394619" cy="631727"/>
            </a:xfrm>
          </p:grpSpPr>
          <p:sp>
            <p:nvSpPr>
              <p:cNvPr id="75" name="箭头: 上 74">
                <a:extLst>
                  <a:ext uri="{FF2B5EF4-FFF2-40B4-BE49-F238E27FC236}">
                    <a16:creationId xmlns:a16="http://schemas.microsoft.com/office/drawing/2014/main" id="{03CC585D-0C98-40D8-AF53-A8392326B962}"/>
                  </a:ext>
                </a:extLst>
              </p:cNvPr>
              <p:cNvSpPr/>
              <p:nvPr/>
            </p:nvSpPr>
            <p:spPr>
              <a:xfrm>
                <a:off x="388047" y="4672431"/>
                <a:ext cx="542910" cy="631727"/>
              </a:xfrm>
              <a:prstGeom prst="up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0" name="箭头: 上 79">
                <a:extLst>
                  <a:ext uri="{FF2B5EF4-FFF2-40B4-BE49-F238E27FC236}">
                    <a16:creationId xmlns:a16="http://schemas.microsoft.com/office/drawing/2014/main" id="{05F7C1E1-A270-4E12-A3D1-7437FD0E0B80}"/>
                  </a:ext>
                </a:extLst>
              </p:cNvPr>
              <p:cNvSpPr/>
              <p:nvPr/>
            </p:nvSpPr>
            <p:spPr>
              <a:xfrm>
                <a:off x="11239756" y="4672431"/>
                <a:ext cx="542910" cy="631727"/>
              </a:xfrm>
              <a:prstGeom prst="up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5" name="组合 84">
              <a:extLst>
                <a:ext uri="{FF2B5EF4-FFF2-40B4-BE49-F238E27FC236}">
                  <a16:creationId xmlns:a16="http://schemas.microsoft.com/office/drawing/2014/main" id="{B86075A4-D798-4066-A6DA-C56ED36F2A07}"/>
                </a:ext>
              </a:extLst>
            </p:cNvPr>
            <p:cNvGrpSpPr/>
            <p:nvPr/>
          </p:nvGrpSpPr>
          <p:grpSpPr>
            <a:xfrm>
              <a:off x="388047" y="3859365"/>
              <a:ext cx="11394619" cy="631727"/>
              <a:chOff x="388047" y="3859365"/>
              <a:chExt cx="11394619" cy="631727"/>
            </a:xfrm>
          </p:grpSpPr>
          <p:sp>
            <p:nvSpPr>
              <p:cNvPr id="76" name="箭头: 上 75">
                <a:extLst>
                  <a:ext uri="{FF2B5EF4-FFF2-40B4-BE49-F238E27FC236}">
                    <a16:creationId xmlns:a16="http://schemas.microsoft.com/office/drawing/2014/main" id="{4039EAE5-2330-4B2A-9FA5-159CF5099BB1}"/>
                  </a:ext>
                </a:extLst>
              </p:cNvPr>
              <p:cNvSpPr/>
              <p:nvPr/>
            </p:nvSpPr>
            <p:spPr>
              <a:xfrm>
                <a:off x="388047" y="3859365"/>
                <a:ext cx="542910" cy="631727"/>
              </a:xfrm>
              <a:prstGeom prst="up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1" name="箭头: 上 80">
                <a:extLst>
                  <a:ext uri="{FF2B5EF4-FFF2-40B4-BE49-F238E27FC236}">
                    <a16:creationId xmlns:a16="http://schemas.microsoft.com/office/drawing/2014/main" id="{B81D3955-7262-4236-8B4F-B72F04B6F405}"/>
                  </a:ext>
                </a:extLst>
              </p:cNvPr>
              <p:cNvSpPr/>
              <p:nvPr/>
            </p:nvSpPr>
            <p:spPr>
              <a:xfrm>
                <a:off x="11239756" y="3859365"/>
                <a:ext cx="542910" cy="631727"/>
              </a:xfrm>
              <a:prstGeom prst="up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6" name="组合 85">
              <a:extLst>
                <a:ext uri="{FF2B5EF4-FFF2-40B4-BE49-F238E27FC236}">
                  <a16:creationId xmlns:a16="http://schemas.microsoft.com/office/drawing/2014/main" id="{E58A780D-9E35-4047-B05E-DA9FDB2022C4}"/>
                </a:ext>
              </a:extLst>
            </p:cNvPr>
            <p:cNvGrpSpPr/>
            <p:nvPr/>
          </p:nvGrpSpPr>
          <p:grpSpPr>
            <a:xfrm>
              <a:off x="388047" y="3046299"/>
              <a:ext cx="11394619" cy="631727"/>
              <a:chOff x="388047" y="3046299"/>
              <a:chExt cx="11394619" cy="631727"/>
            </a:xfrm>
          </p:grpSpPr>
          <p:sp>
            <p:nvSpPr>
              <p:cNvPr id="77" name="箭头: 上 76">
                <a:extLst>
                  <a:ext uri="{FF2B5EF4-FFF2-40B4-BE49-F238E27FC236}">
                    <a16:creationId xmlns:a16="http://schemas.microsoft.com/office/drawing/2014/main" id="{325D6C1B-591E-474A-A89A-A1F88AE7BD82}"/>
                  </a:ext>
                </a:extLst>
              </p:cNvPr>
              <p:cNvSpPr/>
              <p:nvPr/>
            </p:nvSpPr>
            <p:spPr>
              <a:xfrm>
                <a:off x="388047" y="3046299"/>
                <a:ext cx="542910" cy="631727"/>
              </a:xfrm>
              <a:prstGeom prst="up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2" name="箭头: 上 81">
                <a:extLst>
                  <a:ext uri="{FF2B5EF4-FFF2-40B4-BE49-F238E27FC236}">
                    <a16:creationId xmlns:a16="http://schemas.microsoft.com/office/drawing/2014/main" id="{9AFB07A1-6D25-41A8-8551-79E43B6FCE72}"/>
                  </a:ext>
                </a:extLst>
              </p:cNvPr>
              <p:cNvSpPr/>
              <p:nvPr/>
            </p:nvSpPr>
            <p:spPr>
              <a:xfrm>
                <a:off x="11239756" y="3046299"/>
                <a:ext cx="542910" cy="631727"/>
              </a:xfrm>
              <a:prstGeom prst="up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7" name="组合 86">
              <a:extLst>
                <a:ext uri="{FF2B5EF4-FFF2-40B4-BE49-F238E27FC236}">
                  <a16:creationId xmlns:a16="http://schemas.microsoft.com/office/drawing/2014/main" id="{A5AA4A89-BCEF-4473-B054-9CF651EBB140}"/>
                </a:ext>
              </a:extLst>
            </p:cNvPr>
            <p:cNvGrpSpPr/>
            <p:nvPr/>
          </p:nvGrpSpPr>
          <p:grpSpPr>
            <a:xfrm>
              <a:off x="369193" y="2233233"/>
              <a:ext cx="11413473" cy="631727"/>
              <a:chOff x="369193" y="2233233"/>
              <a:chExt cx="11413473" cy="631727"/>
            </a:xfrm>
          </p:grpSpPr>
          <p:sp>
            <p:nvSpPr>
              <p:cNvPr id="78" name="箭头: 上 77">
                <a:extLst>
                  <a:ext uri="{FF2B5EF4-FFF2-40B4-BE49-F238E27FC236}">
                    <a16:creationId xmlns:a16="http://schemas.microsoft.com/office/drawing/2014/main" id="{67C5579E-6049-40F2-AD7A-D781E1750EC2}"/>
                  </a:ext>
                </a:extLst>
              </p:cNvPr>
              <p:cNvSpPr/>
              <p:nvPr/>
            </p:nvSpPr>
            <p:spPr>
              <a:xfrm>
                <a:off x="369193" y="2233233"/>
                <a:ext cx="542910" cy="631727"/>
              </a:xfrm>
              <a:prstGeom prst="up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3" name="箭头: 上 82">
                <a:extLst>
                  <a:ext uri="{FF2B5EF4-FFF2-40B4-BE49-F238E27FC236}">
                    <a16:creationId xmlns:a16="http://schemas.microsoft.com/office/drawing/2014/main" id="{35E4C5CC-78CB-4507-BC79-8F0F3FCEC22B}"/>
                  </a:ext>
                </a:extLst>
              </p:cNvPr>
              <p:cNvSpPr/>
              <p:nvPr/>
            </p:nvSpPr>
            <p:spPr>
              <a:xfrm>
                <a:off x="11239756" y="2233233"/>
                <a:ext cx="542910" cy="631727"/>
              </a:xfrm>
              <a:prstGeom prst="up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sp>
        <p:nvSpPr>
          <p:cNvPr id="24" name="椭圆 23">
            <a:extLst>
              <a:ext uri="{FF2B5EF4-FFF2-40B4-BE49-F238E27FC236}">
                <a16:creationId xmlns:a16="http://schemas.microsoft.com/office/drawing/2014/main" id="{9919211F-39D4-441F-B441-3F5E9B524DB5}"/>
              </a:ext>
            </a:extLst>
          </p:cNvPr>
          <p:cNvSpPr/>
          <p:nvPr/>
        </p:nvSpPr>
        <p:spPr>
          <a:xfrm>
            <a:off x="2604024" y="2851566"/>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1" name="椭圆 70">
            <a:extLst>
              <a:ext uri="{FF2B5EF4-FFF2-40B4-BE49-F238E27FC236}">
                <a16:creationId xmlns:a16="http://schemas.microsoft.com/office/drawing/2014/main" id="{7DA2AEE5-63CB-4420-B61F-346D74C8B2CC}"/>
              </a:ext>
            </a:extLst>
          </p:cNvPr>
          <p:cNvSpPr/>
          <p:nvPr/>
        </p:nvSpPr>
        <p:spPr>
          <a:xfrm>
            <a:off x="2604024" y="3666752"/>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8" name="椭圆 87">
            <a:extLst>
              <a:ext uri="{FF2B5EF4-FFF2-40B4-BE49-F238E27FC236}">
                <a16:creationId xmlns:a16="http://schemas.microsoft.com/office/drawing/2014/main" id="{A092FF71-2D9E-4DDB-91E5-408D95C09139}"/>
              </a:ext>
            </a:extLst>
          </p:cNvPr>
          <p:cNvSpPr/>
          <p:nvPr/>
        </p:nvSpPr>
        <p:spPr>
          <a:xfrm>
            <a:off x="2604024" y="4481938"/>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9" name="椭圆 88">
            <a:extLst>
              <a:ext uri="{FF2B5EF4-FFF2-40B4-BE49-F238E27FC236}">
                <a16:creationId xmlns:a16="http://schemas.microsoft.com/office/drawing/2014/main" id="{B9CDA4C3-425F-415C-8395-401B3CF8F2DC}"/>
              </a:ext>
            </a:extLst>
          </p:cNvPr>
          <p:cNvSpPr/>
          <p:nvPr/>
        </p:nvSpPr>
        <p:spPr>
          <a:xfrm>
            <a:off x="2604024" y="5297123"/>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0" name="椭圆 89">
            <a:extLst>
              <a:ext uri="{FF2B5EF4-FFF2-40B4-BE49-F238E27FC236}">
                <a16:creationId xmlns:a16="http://schemas.microsoft.com/office/drawing/2014/main" id="{9C412B20-19A1-4571-B408-F9E57AF24066}"/>
              </a:ext>
            </a:extLst>
          </p:cNvPr>
          <p:cNvSpPr/>
          <p:nvPr/>
        </p:nvSpPr>
        <p:spPr>
          <a:xfrm>
            <a:off x="9381300" y="2851566"/>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1" name="椭圆 90">
            <a:extLst>
              <a:ext uri="{FF2B5EF4-FFF2-40B4-BE49-F238E27FC236}">
                <a16:creationId xmlns:a16="http://schemas.microsoft.com/office/drawing/2014/main" id="{7673B0FB-9AAC-4816-8F73-D11E731DFE99}"/>
              </a:ext>
            </a:extLst>
          </p:cNvPr>
          <p:cNvSpPr/>
          <p:nvPr/>
        </p:nvSpPr>
        <p:spPr>
          <a:xfrm>
            <a:off x="9381300" y="3666752"/>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2" name="椭圆 91">
            <a:extLst>
              <a:ext uri="{FF2B5EF4-FFF2-40B4-BE49-F238E27FC236}">
                <a16:creationId xmlns:a16="http://schemas.microsoft.com/office/drawing/2014/main" id="{9E3A2064-53AB-464E-B8DE-B600F118C059}"/>
              </a:ext>
            </a:extLst>
          </p:cNvPr>
          <p:cNvSpPr/>
          <p:nvPr/>
        </p:nvSpPr>
        <p:spPr>
          <a:xfrm>
            <a:off x="9381300" y="4481938"/>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3" name="椭圆 92">
            <a:extLst>
              <a:ext uri="{FF2B5EF4-FFF2-40B4-BE49-F238E27FC236}">
                <a16:creationId xmlns:a16="http://schemas.microsoft.com/office/drawing/2014/main" id="{951E848A-EADE-4CE0-AF41-A945DAB3104D}"/>
              </a:ext>
            </a:extLst>
          </p:cNvPr>
          <p:cNvSpPr/>
          <p:nvPr/>
        </p:nvSpPr>
        <p:spPr>
          <a:xfrm>
            <a:off x="9381300" y="5297123"/>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6" name="图片 25">
            <a:extLst>
              <a:ext uri="{FF2B5EF4-FFF2-40B4-BE49-F238E27FC236}">
                <a16:creationId xmlns:a16="http://schemas.microsoft.com/office/drawing/2014/main" id="{09618485-17CA-475D-98C1-30262E98D9FA}"/>
              </a:ext>
            </a:extLst>
          </p:cNvPr>
          <p:cNvPicPr>
            <a:picLocks noChangeAspect="1"/>
          </p:cNvPicPr>
          <p:nvPr/>
        </p:nvPicPr>
        <p:blipFill>
          <a:blip r:embed="rId3"/>
          <a:stretch>
            <a:fillRect/>
          </a:stretch>
        </p:blipFill>
        <p:spPr>
          <a:xfrm>
            <a:off x="378620" y="6271975"/>
            <a:ext cx="10014465" cy="1435174"/>
          </a:xfrm>
          <a:prstGeom prst="rect">
            <a:avLst/>
          </a:prstGeom>
        </p:spPr>
      </p:pic>
    </p:spTree>
    <p:custDataLst>
      <p:tags r:id="rId1"/>
    </p:custDataLst>
    <p:extLst>
      <p:ext uri="{BB962C8B-B14F-4D97-AF65-F5344CB8AC3E}">
        <p14:creationId xmlns:p14="http://schemas.microsoft.com/office/powerpoint/2010/main" val="1244978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 calcmode="lin" valueType="num">
                                      <p:cBhvr>
                                        <p:cTn id="9" dur="500" fill="hold"/>
                                        <p:tgtEl>
                                          <p:spTgt spid="12"/>
                                        </p:tgtEl>
                                        <p:attrNameLst>
                                          <p:attrName>style.rotation</p:attrName>
                                        </p:attrNameLst>
                                      </p:cBhvr>
                                      <p:tavLst>
                                        <p:tav tm="0">
                                          <p:val>
                                            <p:fltVal val="360"/>
                                          </p:val>
                                        </p:tav>
                                        <p:tav tm="100000">
                                          <p:val>
                                            <p:fltVal val="0"/>
                                          </p:val>
                                        </p:tav>
                                      </p:tavLst>
                                    </p:anim>
                                    <p:animEffect transition="in" filter="fade">
                                      <p:cBhvr>
                                        <p:cTn id="10" dur="500"/>
                                        <p:tgtEl>
                                          <p:spTgt spid="12"/>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90"/>
                                        </p:tgtEl>
                                        <p:attrNameLst>
                                          <p:attrName>style.visibility</p:attrName>
                                        </p:attrNameLst>
                                      </p:cBhvr>
                                      <p:to>
                                        <p:strVal val="visible"/>
                                      </p:to>
                                    </p:set>
                                    <p:anim calcmode="lin" valueType="num">
                                      <p:cBhvr>
                                        <p:cTn id="18" dur="500" fill="hold"/>
                                        <p:tgtEl>
                                          <p:spTgt spid="90"/>
                                        </p:tgtEl>
                                        <p:attrNameLst>
                                          <p:attrName>ppt_w</p:attrName>
                                        </p:attrNameLst>
                                      </p:cBhvr>
                                      <p:tavLst>
                                        <p:tav tm="0">
                                          <p:val>
                                            <p:fltVal val="0"/>
                                          </p:val>
                                        </p:tav>
                                        <p:tav tm="100000">
                                          <p:val>
                                            <p:strVal val="#ppt_w"/>
                                          </p:val>
                                        </p:tav>
                                      </p:tavLst>
                                    </p:anim>
                                    <p:anim calcmode="lin" valueType="num">
                                      <p:cBhvr>
                                        <p:cTn id="19" dur="500" fill="hold"/>
                                        <p:tgtEl>
                                          <p:spTgt spid="90"/>
                                        </p:tgtEl>
                                        <p:attrNameLst>
                                          <p:attrName>ppt_h</p:attrName>
                                        </p:attrNameLst>
                                      </p:cBhvr>
                                      <p:tavLst>
                                        <p:tav tm="0">
                                          <p:val>
                                            <p:fltVal val="0"/>
                                          </p:val>
                                        </p:tav>
                                        <p:tav tm="100000">
                                          <p:val>
                                            <p:strVal val="#ppt_h"/>
                                          </p:val>
                                        </p:tav>
                                      </p:tavLst>
                                    </p:anim>
                                    <p:animEffect transition="in" filter="fade">
                                      <p:cBhvr>
                                        <p:cTn id="20" dur="500"/>
                                        <p:tgtEl>
                                          <p:spTgt spid="90"/>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p:cTn id="23" dur="500" fill="hold"/>
                                        <p:tgtEl>
                                          <p:spTgt spid="24"/>
                                        </p:tgtEl>
                                        <p:attrNameLst>
                                          <p:attrName>ppt_w</p:attrName>
                                        </p:attrNameLst>
                                      </p:cBhvr>
                                      <p:tavLst>
                                        <p:tav tm="0">
                                          <p:val>
                                            <p:fltVal val="0"/>
                                          </p:val>
                                        </p:tav>
                                        <p:tav tm="100000">
                                          <p:val>
                                            <p:strVal val="#ppt_w"/>
                                          </p:val>
                                        </p:tav>
                                      </p:tavLst>
                                    </p:anim>
                                    <p:anim calcmode="lin" valueType="num">
                                      <p:cBhvr>
                                        <p:cTn id="24" dur="500" fill="hold"/>
                                        <p:tgtEl>
                                          <p:spTgt spid="24"/>
                                        </p:tgtEl>
                                        <p:attrNameLst>
                                          <p:attrName>ppt_h</p:attrName>
                                        </p:attrNameLst>
                                      </p:cBhvr>
                                      <p:tavLst>
                                        <p:tav tm="0">
                                          <p:val>
                                            <p:fltVal val="0"/>
                                          </p:val>
                                        </p:tav>
                                        <p:tav tm="100000">
                                          <p:val>
                                            <p:strVal val="#ppt_h"/>
                                          </p:val>
                                        </p:tav>
                                      </p:tavLst>
                                    </p:anim>
                                    <p:animEffect transition="in" filter="fade">
                                      <p:cBhvr>
                                        <p:cTn id="25" dur="500"/>
                                        <p:tgtEl>
                                          <p:spTgt spid="24"/>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71"/>
                                        </p:tgtEl>
                                        <p:attrNameLst>
                                          <p:attrName>style.visibility</p:attrName>
                                        </p:attrNameLst>
                                      </p:cBhvr>
                                      <p:to>
                                        <p:strVal val="visible"/>
                                      </p:to>
                                    </p:set>
                                    <p:anim calcmode="lin" valueType="num">
                                      <p:cBhvr>
                                        <p:cTn id="28" dur="500" fill="hold"/>
                                        <p:tgtEl>
                                          <p:spTgt spid="71"/>
                                        </p:tgtEl>
                                        <p:attrNameLst>
                                          <p:attrName>ppt_w</p:attrName>
                                        </p:attrNameLst>
                                      </p:cBhvr>
                                      <p:tavLst>
                                        <p:tav tm="0">
                                          <p:val>
                                            <p:fltVal val="0"/>
                                          </p:val>
                                        </p:tav>
                                        <p:tav tm="100000">
                                          <p:val>
                                            <p:strVal val="#ppt_w"/>
                                          </p:val>
                                        </p:tav>
                                      </p:tavLst>
                                    </p:anim>
                                    <p:anim calcmode="lin" valueType="num">
                                      <p:cBhvr>
                                        <p:cTn id="29" dur="500" fill="hold"/>
                                        <p:tgtEl>
                                          <p:spTgt spid="71"/>
                                        </p:tgtEl>
                                        <p:attrNameLst>
                                          <p:attrName>ppt_h</p:attrName>
                                        </p:attrNameLst>
                                      </p:cBhvr>
                                      <p:tavLst>
                                        <p:tav tm="0">
                                          <p:val>
                                            <p:fltVal val="0"/>
                                          </p:val>
                                        </p:tav>
                                        <p:tav tm="100000">
                                          <p:val>
                                            <p:strVal val="#ppt_h"/>
                                          </p:val>
                                        </p:tav>
                                      </p:tavLst>
                                    </p:anim>
                                    <p:animEffect transition="in" filter="fade">
                                      <p:cBhvr>
                                        <p:cTn id="30" dur="500"/>
                                        <p:tgtEl>
                                          <p:spTgt spid="71"/>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91"/>
                                        </p:tgtEl>
                                        <p:attrNameLst>
                                          <p:attrName>style.visibility</p:attrName>
                                        </p:attrNameLst>
                                      </p:cBhvr>
                                      <p:to>
                                        <p:strVal val="visible"/>
                                      </p:to>
                                    </p:set>
                                    <p:anim calcmode="lin" valueType="num">
                                      <p:cBhvr>
                                        <p:cTn id="33" dur="500" fill="hold"/>
                                        <p:tgtEl>
                                          <p:spTgt spid="91"/>
                                        </p:tgtEl>
                                        <p:attrNameLst>
                                          <p:attrName>ppt_w</p:attrName>
                                        </p:attrNameLst>
                                      </p:cBhvr>
                                      <p:tavLst>
                                        <p:tav tm="0">
                                          <p:val>
                                            <p:fltVal val="0"/>
                                          </p:val>
                                        </p:tav>
                                        <p:tav tm="100000">
                                          <p:val>
                                            <p:strVal val="#ppt_w"/>
                                          </p:val>
                                        </p:tav>
                                      </p:tavLst>
                                    </p:anim>
                                    <p:anim calcmode="lin" valueType="num">
                                      <p:cBhvr>
                                        <p:cTn id="34" dur="500" fill="hold"/>
                                        <p:tgtEl>
                                          <p:spTgt spid="91"/>
                                        </p:tgtEl>
                                        <p:attrNameLst>
                                          <p:attrName>ppt_h</p:attrName>
                                        </p:attrNameLst>
                                      </p:cBhvr>
                                      <p:tavLst>
                                        <p:tav tm="0">
                                          <p:val>
                                            <p:fltVal val="0"/>
                                          </p:val>
                                        </p:tav>
                                        <p:tav tm="100000">
                                          <p:val>
                                            <p:strVal val="#ppt_h"/>
                                          </p:val>
                                        </p:tav>
                                      </p:tavLst>
                                    </p:anim>
                                    <p:animEffect transition="in" filter="fade">
                                      <p:cBhvr>
                                        <p:cTn id="35" dur="500"/>
                                        <p:tgtEl>
                                          <p:spTgt spid="91"/>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88"/>
                                        </p:tgtEl>
                                        <p:attrNameLst>
                                          <p:attrName>style.visibility</p:attrName>
                                        </p:attrNameLst>
                                      </p:cBhvr>
                                      <p:to>
                                        <p:strVal val="visible"/>
                                      </p:to>
                                    </p:set>
                                    <p:anim calcmode="lin" valueType="num">
                                      <p:cBhvr>
                                        <p:cTn id="38" dur="500" fill="hold"/>
                                        <p:tgtEl>
                                          <p:spTgt spid="88"/>
                                        </p:tgtEl>
                                        <p:attrNameLst>
                                          <p:attrName>ppt_w</p:attrName>
                                        </p:attrNameLst>
                                      </p:cBhvr>
                                      <p:tavLst>
                                        <p:tav tm="0">
                                          <p:val>
                                            <p:fltVal val="0"/>
                                          </p:val>
                                        </p:tav>
                                        <p:tav tm="100000">
                                          <p:val>
                                            <p:strVal val="#ppt_w"/>
                                          </p:val>
                                        </p:tav>
                                      </p:tavLst>
                                    </p:anim>
                                    <p:anim calcmode="lin" valueType="num">
                                      <p:cBhvr>
                                        <p:cTn id="39" dur="500" fill="hold"/>
                                        <p:tgtEl>
                                          <p:spTgt spid="88"/>
                                        </p:tgtEl>
                                        <p:attrNameLst>
                                          <p:attrName>ppt_h</p:attrName>
                                        </p:attrNameLst>
                                      </p:cBhvr>
                                      <p:tavLst>
                                        <p:tav tm="0">
                                          <p:val>
                                            <p:fltVal val="0"/>
                                          </p:val>
                                        </p:tav>
                                        <p:tav tm="100000">
                                          <p:val>
                                            <p:strVal val="#ppt_h"/>
                                          </p:val>
                                        </p:tav>
                                      </p:tavLst>
                                    </p:anim>
                                    <p:animEffect transition="in" filter="fade">
                                      <p:cBhvr>
                                        <p:cTn id="40" dur="500"/>
                                        <p:tgtEl>
                                          <p:spTgt spid="88"/>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92"/>
                                        </p:tgtEl>
                                        <p:attrNameLst>
                                          <p:attrName>style.visibility</p:attrName>
                                        </p:attrNameLst>
                                      </p:cBhvr>
                                      <p:to>
                                        <p:strVal val="visible"/>
                                      </p:to>
                                    </p:set>
                                    <p:anim calcmode="lin" valueType="num">
                                      <p:cBhvr>
                                        <p:cTn id="43" dur="500" fill="hold"/>
                                        <p:tgtEl>
                                          <p:spTgt spid="92"/>
                                        </p:tgtEl>
                                        <p:attrNameLst>
                                          <p:attrName>ppt_w</p:attrName>
                                        </p:attrNameLst>
                                      </p:cBhvr>
                                      <p:tavLst>
                                        <p:tav tm="0">
                                          <p:val>
                                            <p:fltVal val="0"/>
                                          </p:val>
                                        </p:tav>
                                        <p:tav tm="100000">
                                          <p:val>
                                            <p:strVal val="#ppt_w"/>
                                          </p:val>
                                        </p:tav>
                                      </p:tavLst>
                                    </p:anim>
                                    <p:anim calcmode="lin" valueType="num">
                                      <p:cBhvr>
                                        <p:cTn id="44" dur="500" fill="hold"/>
                                        <p:tgtEl>
                                          <p:spTgt spid="92"/>
                                        </p:tgtEl>
                                        <p:attrNameLst>
                                          <p:attrName>ppt_h</p:attrName>
                                        </p:attrNameLst>
                                      </p:cBhvr>
                                      <p:tavLst>
                                        <p:tav tm="0">
                                          <p:val>
                                            <p:fltVal val="0"/>
                                          </p:val>
                                        </p:tav>
                                        <p:tav tm="100000">
                                          <p:val>
                                            <p:strVal val="#ppt_h"/>
                                          </p:val>
                                        </p:tav>
                                      </p:tavLst>
                                    </p:anim>
                                    <p:animEffect transition="in" filter="fade">
                                      <p:cBhvr>
                                        <p:cTn id="45" dur="500"/>
                                        <p:tgtEl>
                                          <p:spTgt spid="92"/>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89"/>
                                        </p:tgtEl>
                                        <p:attrNameLst>
                                          <p:attrName>style.visibility</p:attrName>
                                        </p:attrNameLst>
                                      </p:cBhvr>
                                      <p:to>
                                        <p:strVal val="visible"/>
                                      </p:to>
                                    </p:set>
                                    <p:anim calcmode="lin" valueType="num">
                                      <p:cBhvr>
                                        <p:cTn id="48" dur="500" fill="hold"/>
                                        <p:tgtEl>
                                          <p:spTgt spid="89"/>
                                        </p:tgtEl>
                                        <p:attrNameLst>
                                          <p:attrName>ppt_w</p:attrName>
                                        </p:attrNameLst>
                                      </p:cBhvr>
                                      <p:tavLst>
                                        <p:tav tm="0">
                                          <p:val>
                                            <p:fltVal val="0"/>
                                          </p:val>
                                        </p:tav>
                                        <p:tav tm="100000">
                                          <p:val>
                                            <p:strVal val="#ppt_w"/>
                                          </p:val>
                                        </p:tav>
                                      </p:tavLst>
                                    </p:anim>
                                    <p:anim calcmode="lin" valueType="num">
                                      <p:cBhvr>
                                        <p:cTn id="49" dur="500" fill="hold"/>
                                        <p:tgtEl>
                                          <p:spTgt spid="89"/>
                                        </p:tgtEl>
                                        <p:attrNameLst>
                                          <p:attrName>ppt_h</p:attrName>
                                        </p:attrNameLst>
                                      </p:cBhvr>
                                      <p:tavLst>
                                        <p:tav tm="0">
                                          <p:val>
                                            <p:fltVal val="0"/>
                                          </p:val>
                                        </p:tav>
                                        <p:tav tm="100000">
                                          <p:val>
                                            <p:strVal val="#ppt_h"/>
                                          </p:val>
                                        </p:tav>
                                      </p:tavLst>
                                    </p:anim>
                                    <p:animEffect transition="in" filter="fade">
                                      <p:cBhvr>
                                        <p:cTn id="50" dur="500"/>
                                        <p:tgtEl>
                                          <p:spTgt spid="89"/>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93"/>
                                        </p:tgtEl>
                                        <p:attrNameLst>
                                          <p:attrName>style.visibility</p:attrName>
                                        </p:attrNameLst>
                                      </p:cBhvr>
                                      <p:to>
                                        <p:strVal val="visible"/>
                                      </p:to>
                                    </p:set>
                                    <p:anim calcmode="lin" valueType="num">
                                      <p:cBhvr>
                                        <p:cTn id="53" dur="500" fill="hold"/>
                                        <p:tgtEl>
                                          <p:spTgt spid="93"/>
                                        </p:tgtEl>
                                        <p:attrNameLst>
                                          <p:attrName>ppt_w</p:attrName>
                                        </p:attrNameLst>
                                      </p:cBhvr>
                                      <p:tavLst>
                                        <p:tav tm="0">
                                          <p:val>
                                            <p:fltVal val="0"/>
                                          </p:val>
                                        </p:tav>
                                        <p:tav tm="100000">
                                          <p:val>
                                            <p:strVal val="#ppt_w"/>
                                          </p:val>
                                        </p:tav>
                                      </p:tavLst>
                                    </p:anim>
                                    <p:anim calcmode="lin" valueType="num">
                                      <p:cBhvr>
                                        <p:cTn id="54" dur="500" fill="hold"/>
                                        <p:tgtEl>
                                          <p:spTgt spid="93"/>
                                        </p:tgtEl>
                                        <p:attrNameLst>
                                          <p:attrName>ppt_h</p:attrName>
                                        </p:attrNameLst>
                                      </p:cBhvr>
                                      <p:tavLst>
                                        <p:tav tm="0">
                                          <p:val>
                                            <p:fltVal val="0"/>
                                          </p:val>
                                        </p:tav>
                                        <p:tav tm="100000">
                                          <p:val>
                                            <p:strVal val="#ppt_h"/>
                                          </p:val>
                                        </p:tav>
                                      </p:tavLst>
                                    </p:anim>
                                    <p:animEffect transition="in" filter="fade">
                                      <p:cBhvr>
                                        <p:cTn id="55" dur="500"/>
                                        <p:tgtEl>
                                          <p:spTgt spid="93"/>
                                        </p:tgtEl>
                                      </p:cBhvr>
                                    </p:animEffect>
                                  </p:childTnLst>
                                </p:cTn>
                              </p:par>
                            </p:childTnLst>
                          </p:cTn>
                        </p:par>
                      </p:childTnLst>
                    </p:cTn>
                  </p:par>
                  <p:par>
                    <p:cTn id="56" fill="hold">
                      <p:stCondLst>
                        <p:cond delay="indefinite"/>
                      </p:stCondLst>
                      <p:childTnLst>
                        <p:par>
                          <p:cTn id="57" fill="hold">
                            <p:stCondLst>
                              <p:cond delay="0"/>
                            </p:stCondLst>
                            <p:childTnLst>
                              <p:par>
                                <p:cTn id="58" presetID="49" presetClass="entr" presetSubtype="0" decel="100000" fill="hold" grpId="0" nodeType="clickEffect">
                                  <p:stCondLst>
                                    <p:cond delay="0"/>
                                  </p:stCondLst>
                                  <p:childTnLst>
                                    <p:set>
                                      <p:cBhvr>
                                        <p:cTn id="59" dur="1" fill="hold">
                                          <p:stCondLst>
                                            <p:cond delay="0"/>
                                          </p:stCondLst>
                                        </p:cTn>
                                        <p:tgtEl>
                                          <p:spTgt spid="14"/>
                                        </p:tgtEl>
                                        <p:attrNameLst>
                                          <p:attrName>style.visibility</p:attrName>
                                        </p:attrNameLst>
                                      </p:cBhvr>
                                      <p:to>
                                        <p:strVal val="visible"/>
                                      </p:to>
                                    </p:set>
                                    <p:anim calcmode="lin" valueType="num">
                                      <p:cBhvr>
                                        <p:cTn id="60" dur="500" fill="hold"/>
                                        <p:tgtEl>
                                          <p:spTgt spid="14"/>
                                        </p:tgtEl>
                                        <p:attrNameLst>
                                          <p:attrName>ppt_w</p:attrName>
                                        </p:attrNameLst>
                                      </p:cBhvr>
                                      <p:tavLst>
                                        <p:tav tm="0">
                                          <p:val>
                                            <p:fltVal val="0"/>
                                          </p:val>
                                        </p:tav>
                                        <p:tav tm="100000">
                                          <p:val>
                                            <p:strVal val="#ppt_w"/>
                                          </p:val>
                                        </p:tav>
                                      </p:tavLst>
                                    </p:anim>
                                    <p:anim calcmode="lin" valueType="num">
                                      <p:cBhvr>
                                        <p:cTn id="61" dur="500" fill="hold"/>
                                        <p:tgtEl>
                                          <p:spTgt spid="14"/>
                                        </p:tgtEl>
                                        <p:attrNameLst>
                                          <p:attrName>ppt_h</p:attrName>
                                        </p:attrNameLst>
                                      </p:cBhvr>
                                      <p:tavLst>
                                        <p:tav tm="0">
                                          <p:val>
                                            <p:fltVal val="0"/>
                                          </p:val>
                                        </p:tav>
                                        <p:tav tm="100000">
                                          <p:val>
                                            <p:strVal val="#ppt_h"/>
                                          </p:val>
                                        </p:tav>
                                      </p:tavLst>
                                    </p:anim>
                                    <p:anim calcmode="lin" valueType="num">
                                      <p:cBhvr>
                                        <p:cTn id="62" dur="500" fill="hold"/>
                                        <p:tgtEl>
                                          <p:spTgt spid="14"/>
                                        </p:tgtEl>
                                        <p:attrNameLst>
                                          <p:attrName>style.rotation</p:attrName>
                                        </p:attrNameLst>
                                      </p:cBhvr>
                                      <p:tavLst>
                                        <p:tav tm="0">
                                          <p:val>
                                            <p:fltVal val="360"/>
                                          </p:val>
                                        </p:tav>
                                        <p:tav tm="100000">
                                          <p:val>
                                            <p:fltVal val="0"/>
                                          </p:val>
                                        </p:tav>
                                      </p:tavLst>
                                    </p:anim>
                                    <p:animEffect transition="in" filter="fade">
                                      <p:cBhvr>
                                        <p:cTn id="63" dur="500"/>
                                        <p:tgtEl>
                                          <p:spTgt spid="14"/>
                                        </p:tgtEl>
                                      </p:cBhvr>
                                    </p:animEffect>
                                  </p:childTnLst>
                                </p:cTn>
                              </p:par>
                            </p:childTnLst>
                          </p:cTn>
                        </p:par>
                        <p:par>
                          <p:cTn id="64" fill="hold">
                            <p:stCondLst>
                              <p:cond delay="500"/>
                            </p:stCondLst>
                            <p:childTnLst>
                              <p:par>
                                <p:cTn id="65" presetID="1" presetClass="entr" presetSubtype="0" fill="hold" grpId="0" nodeType="afterEffect">
                                  <p:stCondLst>
                                    <p:cond delay="0"/>
                                  </p:stCondLst>
                                  <p:iterate type="lt">
                                    <p:tmAbs val="100"/>
                                  </p:iterate>
                                  <p:childTnLst>
                                    <p:set>
                                      <p:cBhvr>
                                        <p:cTn id="6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5" grpId="0"/>
      <p:bldP spid="24" grpId="0" animBg="1"/>
      <p:bldP spid="71" grpId="0" animBg="1"/>
      <p:bldP spid="88" grpId="0" animBg="1"/>
      <p:bldP spid="89" grpId="0" animBg="1"/>
      <p:bldP spid="90" grpId="0" animBg="1"/>
      <p:bldP spid="91" grpId="0" animBg="1"/>
      <p:bldP spid="92" grpId="0" animBg="1"/>
      <p:bldP spid="93" grpId="0" animBg="1"/>
    </p:bld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12" name="矩形 11">
            <a:extLst>
              <a:ext uri="{FF2B5EF4-FFF2-40B4-BE49-F238E27FC236}">
                <a16:creationId xmlns:a16="http://schemas.microsoft.com/office/drawing/2014/main" id="{A9E59C2C-CFAF-4AB5-972A-5720278628BC}"/>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íşlïḍè">
            <a:extLst>
              <a:ext uri="{FF2B5EF4-FFF2-40B4-BE49-F238E27FC236}">
                <a16:creationId xmlns:a16="http://schemas.microsoft.com/office/drawing/2014/main" id="{4BA97076-69E3-411F-BF77-23FDF614EB0A}"/>
              </a:ext>
            </a:extLst>
          </p:cNvPr>
          <p:cNvSpPr txBox="1"/>
          <p:nvPr/>
        </p:nvSpPr>
        <p:spPr>
          <a:xfrm>
            <a:off x="1293758" y="1216580"/>
            <a:ext cx="10593442" cy="419100"/>
          </a:xfrm>
          <a:prstGeom prst="rect">
            <a:avLst/>
          </a:prstGeom>
          <a:noFill/>
        </p:spPr>
        <p:txBody>
          <a:bodyPr wrap="square" lIns="91440" tIns="45720" rIns="91440" bIns="45720" anchor="ctr">
            <a:noAutofit/>
          </a:bodyPr>
          <a:lstStyle/>
          <a:p>
            <a:r>
              <a:rPr lang="zh-CN" altLang="en-US" b="1" dirty="0"/>
              <a:t>上层要使用下层所提供的服务，必须通过与下层</a:t>
            </a:r>
            <a:r>
              <a:rPr lang="zh-CN" altLang="en-US" b="1" dirty="0">
                <a:solidFill>
                  <a:schemeClr val="accent1">
                    <a:lumMod val="75000"/>
                  </a:schemeClr>
                </a:solidFill>
              </a:rPr>
              <a:t>交换一些命令</a:t>
            </a:r>
            <a:r>
              <a:rPr lang="zh-CN" altLang="en-US" b="1" dirty="0"/>
              <a:t>，这些命令称为</a:t>
            </a:r>
            <a:r>
              <a:rPr lang="zh-CN" altLang="en-US" b="1" dirty="0">
                <a:solidFill>
                  <a:schemeClr val="accent1">
                    <a:lumMod val="75000"/>
                  </a:schemeClr>
                </a:solidFill>
              </a:rPr>
              <a:t>服务原语</a:t>
            </a:r>
            <a:r>
              <a:rPr lang="zh-CN" altLang="en-US" b="1" dirty="0"/>
              <a:t>。</a:t>
            </a:r>
            <a:endParaRPr lang="en-US" altLang="zh-CN" b="1" dirty="0"/>
          </a:p>
        </p:txBody>
      </p:sp>
      <p:grpSp>
        <p:nvGrpSpPr>
          <p:cNvPr id="6" name="组合 5">
            <a:extLst>
              <a:ext uri="{FF2B5EF4-FFF2-40B4-BE49-F238E27FC236}">
                <a16:creationId xmlns:a16="http://schemas.microsoft.com/office/drawing/2014/main" id="{017FD526-7003-42BF-9DBC-74784350B48E}"/>
              </a:ext>
            </a:extLst>
          </p:cNvPr>
          <p:cNvGrpSpPr/>
          <p:nvPr/>
        </p:nvGrpSpPr>
        <p:grpSpPr>
          <a:xfrm>
            <a:off x="1272976" y="2140795"/>
            <a:ext cx="1615697" cy="4062250"/>
            <a:chOff x="1272976" y="2208576"/>
            <a:chExt cx="1615697" cy="4062250"/>
          </a:xfrm>
        </p:grpSpPr>
        <p:sp>
          <p:nvSpPr>
            <p:cNvPr id="16" name="矩形 15">
              <a:extLst>
                <a:ext uri="{FF2B5EF4-FFF2-40B4-BE49-F238E27FC236}">
                  <a16:creationId xmlns:a16="http://schemas.microsoft.com/office/drawing/2014/main" id="{B475EFD0-C6A2-4E39-A5E6-EB76461F07E4}"/>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物</a:t>
              </a:r>
              <a:endParaRPr lang="en-US" altLang="zh-CN" sz="1600" b="1" dirty="0"/>
            </a:p>
            <a:p>
              <a:r>
                <a:rPr lang="zh-CN" altLang="en-US" sz="1600" b="1" dirty="0"/>
                <a:t>理</a:t>
              </a:r>
              <a:endParaRPr lang="en-US" altLang="zh-CN" sz="1600" b="1" dirty="0"/>
            </a:p>
            <a:p>
              <a:r>
                <a:rPr lang="zh-CN" altLang="en-US" sz="1600" b="1" dirty="0"/>
                <a:t>层</a:t>
              </a:r>
            </a:p>
          </p:txBody>
        </p:sp>
        <p:sp>
          <p:nvSpPr>
            <p:cNvPr id="21" name="矩形 20">
              <a:extLst>
                <a:ext uri="{FF2B5EF4-FFF2-40B4-BE49-F238E27FC236}">
                  <a16:creationId xmlns:a16="http://schemas.microsoft.com/office/drawing/2014/main" id="{12D1F6EF-D6FB-4D4E-AB50-CF503E172BF0}"/>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链</a:t>
              </a:r>
              <a:endParaRPr lang="en-US" altLang="zh-CN" sz="1600" b="1" dirty="0"/>
            </a:p>
            <a:p>
              <a:r>
                <a:rPr lang="zh-CN" altLang="en-US" sz="1600" b="1" dirty="0"/>
                <a:t>路</a:t>
              </a:r>
              <a:endParaRPr lang="en-US" altLang="zh-CN" sz="1600" b="1" dirty="0"/>
            </a:p>
            <a:p>
              <a:r>
                <a:rPr lang="zh-CN" altLang="en-US" sz="1600" b="1" dirty="0"/>
                <a:t>层</a:t>
              </a:r>
            </a:p>
          </p:txBody>
        </p:sp>
        <p:sp>
          <p:nvSpPr>
            <p:cNvPr id="22" name="矩形 21">
              <a:extLst>
                <a:ext uri="{FF2B5EF4-FFF2-40B4-BE49-F238E27FC236}">
                  <a16:creationId xmlns:a16="http://schemas.microsoft.com/office/drawing/2014/main" id="{00F1A246-E262-42B2-B2D4-7F26636D6722}"/>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网</a:t>
              </a:r>
              <a:endParaRPr lang="en-US" altLang="zh-CN" sz="1600" b="1" dirty="0"/>
            </a:p>
            <a:p>
              <a:r>
                <a:rPr lang="zh-CN" altLang="en-US" sz="1600" b="1" dirty="0"/>
                <a:t>络</a:t>
              </a:r>
              <a:endParaRPr lang="en-US" altLang="zh-CN" sz="1600" b="1" dirty="0"/>
            </a:p>
            <a:p>
              <a:r>
                <a:rPr lang="zh-CN" altLang="en-US" sz="1600" b="1" dirty="0"/>
                <a:t>层</a:t>
              </a:r>
            </a:p>
          </p:txBody>
        </p:sp>
        <p:sp>
          <p:nvSpPr>
            <p:cNvPr id="23" name="矩形 22">
              <a:extLst>
                <a:ext uri="{FF2B5EF4-FFF2-40B4-BE49-F238E27FC236}">
                  <a16:creationId xmlns:a16="http://schemas.microsoft.com/office/drawing/2014/main" id="{D0411867-9818-44AD-8E20-1B6EF8C325AB}"/>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运</a:t>
              </a:r>
              <a:endParaRPr lang="en-US" altLang="zh-CN" sz="1600" b="1" dirty="0"/>
            </a:p>
            <a:p>
              <a:r>
                <a:rPr lang="zh-CN" altLang="en-US" sz="1600" b="1" dirty="0"/>
                <a:t>输</a:t>
              </a:r>
              <a:endParaRPr lang="en-US" altLang="zh-CN" sz="1600" b="1" dirty="0"/>
            </a:p>
            <a:p>
              <a:r>
                <a:rPr lang="zh-CN" altLang="en-US" sz="1600" b="1" dirty="0"/>
                <a:t>层</a:t>
              </a:r>
            </a:p>
          </p:txBody>
        </p:sp>
        <p:sp>
          <p:nvSpPr>
            <p:cNvPr id="27" name="矩形 26">
              <a:extLst>
                <a:ext uri="{FF2B5EF4-FFF2-40B4-BE49-F238E27FC236}">
                  <a16:creationId xmlns:a16="http://schemas.microsoft.com/office/drawing/2014/main" id="{B27547E4-18A2-4A10-98FD-9D40D53728C5}"/>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应</a:t>
              </a:r>
              <a:endParaRPr lang="en-US" altLang="zh-CN" sz="1600" b="1" dirty="0"/>
            </a:p>
            <a:p>
              <a:r>
                <a:rPr lang="zh-CN" altLang="en-US" sz="1600" b="1" dirty="0"/>
                <a:t>用</a:t>
              </a:r>
              <a:endParaRPr lang="en-US" altLang="zh-CN" sz="1600" b="1" dirty="0"/>
            </a:p>
            <a:p>
              <a:r>
                <a:rPr lang="zh-CN" altLang="en-US" sz="1600" b="1" dirty="0"/>
                <a:t>层</a:t>
              </a:r>
            </a:p>
          </p:txBody>
        </p:sp>
      </p:grpSp>
      <p:grpSp>
        <p:nvGrpSpPr>
          <p:cNvPr id="28" name="组合 27">
            <a:extLst>
              <a:ext uri="{FF2B5EF4-FFF2-40B4-BE49-F238E27FC236}">
                <a16:creationId xmlns:a16="http://schemas.microsoft.com/office/drawing/2014/main" id="{F731CA2F-E01C-4783-9D40-24534578BFE1}"/>
              </a:ext>
            </a:extLst>
          </p:cNvPr>
          <p:cNvGrpSpPr/>
          <p:nvPr/>
        </p:nvGrpSpPr>
        <p:grpSpPr>
          <a:xfrm>
            <a:off x="9303327" y="2140795"/>
            <a:ext cx="1615697" cy="4062250"/>
            <a:chOff x="1272976" y="2208576"/>
            <a:chExt cx="1615697" cy="4062250"/>
          </a:xfrm>
        </p:grpSpPr>
        <p:sp>
          <p:nvSpPr>
            <p:cNvPr id="29" name="矩形 28">
              <a:extLst>
                <a:ext uri="{FF2B5EF4-FFF2-40B4-BE49-F238E27FC236}">
                  <a16:creationId xmlns:a16="http://schemas.microsoft.com/office/drawing/2014/main" id="{8532FF05-C538-426C-8D1B-FA4EC45782F7}"/>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物</a:t>
              </a:r>
              <a:endParaRPr lang="en-US" altLang="zh-CN" sz="1600" b="1" dirty="0"/>
            </a:p>
            <a:p>
              <a:pPr algn="r"/>
              <a:r>
                <a:rPr lang="zh-CN" altLang="en-US" sz="1600" b="1" dirty="0"/>
                <a:t>理</a:t>
              </a:r>
              <a:endParaRPr lang="en-US" altLang="zh-CN" sz="1600" b="1" dirty="0"/>
            </a:p>
            <a:p>
              <a:pPr algn="r"/>
              <a:r>
                <a:rPr lang="zh-CN" altLang="en-US" sz="1600" b="1" dirty="0"/>
                <a:t>层</a:t>
              </a:r>
            </a:p>
          </p:txBody>
        </p:sp>
        <p:sp>
          <p:nvSpPr>
            <p:cNvPr id="30" name="矩形 29">
              <a:extLst>
                <a:ext uri="{FF2B5EF4-FFF2-40B4-BE49-F238E27FC236}">
                  <a16:creationId xmlns:a16="http://schemas.microsoft.com/office/drawing/2014/main" id="{B2F7EEE7-1ED7-492E-9484-FBB615B5D4A1}"/>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链</a:t>
              </a:r>
              <a:endParaRPr lang="en-US" altLang="zh-CN" sz="1600" b="1" dirty="0"/>
            </a:p>
            <a:p>
              <a:pPr algn="r"/>
              <a:r>
                <a:rPr lang="zh-CN" altLang="en-US" sz="1600" b="1" dirty="0"/>
                <a:t>路</a:t>
              </a:r>
              <a:endParaRPr lang="en-US" altLang="zh-CN" sz="1600" b="1" dirty="0"/>
            </a:p>
            <a:p>
              <a:pPr algn="r"/>
              <a:r>
                <a:rPr lang="zh-CN" altLang="en-US" sz="1600" b="1" dirty="0"/>
                <a:t>层</a:t>
              </a:r>
            </a:p>
          </p:txBody>
        </p:sp>
        <p:sp>
          <p:nvSpPr>
            <p:cNvPr id="31" name="矩形 30">
              <a:extLst>
                <a:ext uri="{FF2B5EF4-FFF2-40B4-BE49-F238E27FC236}">
                  <a16:creationId xmlns:a16="http://schemas.microsoft.com/office/drawing/2014/main" id="{C95C399A-227F-4CBC-9F46-BC4696BC0C35}"/>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网</a:t>
              </a:r>
              <a:endParaRPr lang="en-US" altLang="zh-CN" sz="1600" b="1" dirty="0"/>
            </a:p>
            <a:p>
              <a:pPr algn="r"/>
              <a:r>
                <a:rPr lang="zh-CN" altLang="en-US" sz="1600" b="1" dirty="0"/>
                <a:t>络</a:t>
              </a:r>
              <a:endParaRPr lang="en-US" altLang="zh-CN" sz="1600" b="1" dirty="0"/>
            </a:p>
            <a:p>
              <a:pPr algn="r"/>
              <a:r>
                <a:rPr lang="zh-CN" altLang="en-US" sz="1600" b="1" dirty="0"/>
                <a:t>层</a:t>
              </a:r>
            </a:p>
          </p:txBody>
        </p:sp>
        <p:sp>
          <p:nvSpPr>
            <p:cNvPr id="32" name="矩形 31">
              <a:extLst>
                <a:ext uri="{FF2B5EF4-FFF2-40B4-BE49-F238E27FC236}">
                  <a16:creationId xmlns:a16="http://schemas.microsoft.com/office/drawing/2014/main" id="{530BBD26-2078-403D-9C1D-5ADA1C308328}"/>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运</a:t>
              </a:r>
              <a:endParaRPr lang="en-US" altLang="zh-CN" sz="1600" b="1" dirty="0"/>
            </a:p>
            <a:p>
              <a:pPr algn="r"/>
              <a:r>
                <a:rPr lang="zh-CN" altLang="en-US" sz="1600" b="1" dirty="0"/>
                <a:t>输</a:t>
              </a:r>
              <a:endParaRPr lang="en-US" altLang="zh-CN" sz="1600" b="1" dirty="0"/>
            </a:p>
            <a:p>
              <a:pPr algn="r"/>
              <a:r>
                <a:rPr lang="zh-CN" altLang="en-US" sz="1600" b="1" dirty="0"/>
                <a:t>层</a:t>
              </a:r>
            </a:p>
          </p:txBody>
        </p:sp>
        <p:sp>
          <p:nvSpPr>
            <p:cNvPr id="33" name="矩形 32">
              <a:extLst>
                <a:ext uri="{FF2B5EF4-FFF2-40B4-BE49-F238E27FC236}">
                  <a16:creationId xmlns:a16="http://schemas.microsoft.com/office/drawing/2014/main" id="{FC345A29-A536-4D85-B757-FA3E7D76D9F0}"/>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应</a:t>
              </a:r>
              <a:endParaRPr lang="en-US" altLang="zh-CN" sz="1600" b="1" dirty="0"/>
            </a:p>
            <a:p>
              <a:pPr algn="r"/>
              <a:r>
                <a:rPr lang="zh-CN" altLang="en-US" sz="1600" b="1" dirty="0"/>
                <a:t>用</a:t>
              </a:r>
              <a:endParaRPr lang="en-US" altLang="zh-CN" sz="1600" b="1" dirty="0"/>
            </a:p>
            <a:p>
              <a:pPr algn="r"/>
              <a:r>
                <a:rPr lang="zh-CN" altLang="en-US" sz="1600" b="1" dirty="0"/>
                <a:t>层</a:t>
              </a:r>
            </a:p>
          </p:txBody>
        </p:sp>
      </p:grpSp>
      <p:sp>
        <p:nvSpPr>
          <p:cNvPr id="8" name="矩形 7">
            <a:extLst>
              <a:ext uri="{FF2B5EF4-FFF2-40B4-BE49-F238E27FC236}">
                <a16:creationId xmlns:a16="http://schemas.microsoft.com/office/drawing/2014/main" id="{89F5E2CE-E8F9-4F91-B7BA-DA244AD9D48C}"/>
              </a:ext>
            </a:extLst>
          </p:cNvPr>
          <p:cNvSpPr/>
          <p:nvPr/>
        </p:nvSpPr>
        <p:spPr>
          <a:xfrm>
            <a:off x="2561358"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A</a:t>
            </a:r>
            <a:endParaRPr lang="zh-CN" altLang="en-US" b="1" dirty="0">
              <a:solidFill>
                <a:schemeClr val="tx1"/>
              </a:solidFill>
            </a:endParaRPr>
          </a:p>
        </p:txBody>
      </p:sp>
      <p:sp>
        <p:nvSpPr>
          <p:cNvPr id="34" name="矩形 33">
            <a:extLst>
              <a:ext uri="{FF2B5EF4-FFF2-40B4-BE49-F238E27FC236}">
                <a16:creationId xmlns:a16="http://schemas.microsoft.com/office/drawing/2014/main" id="{D1054F15-C8EA-4EE0-B7E5-CE13AAB1CB62}"/>
              </a:ext>
            </a:extLst>
          </p:cNvPr>
          <p:cNvSpPr/>
          <p:nvPr/>
        </p:nvSpPr>
        <p:spPr>
          <a:xfrm>
            <a:off x="2561357"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B</a:t>
            </a:r>
            <a:endParaRPr lang="zh-CN" altLang="en-US" b="1" dirty="0">
              <a:solidFill>
                <a:schemeClr val="tx1"/>
              </a:solidFill>
            </a:endParaRPr>
          </a:p>
        </p:txBody>
      </p:sp>
      <p:sp>
        <p:nvSpPr>
          <p:cNvPr id="35" name="矩形 34">
            <a:extLst>
              <a:ext uri="{FF2B5EF4-FFF2-40B4-BE49-F238E27FC236}">
                <a16:creationId xmlns:a16="http://schemas.microsoft.com/office/drawing/2014/main" id="{521F786E-000C-449E-B91E-8B11E37AD027}"/>
              </a:ext>
            </a:extLst>
          </p:cNvPr>
          <p:cNvSpPr/>
          <p:nvPr/>
        </p:nvSpPr>
        <p:spPr>
          <a:xfrm>
            <a:off x="2561357"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a:t>
            </a:r>
            <a:endParaRPr lang="zh-CN" altLang="en-US" b="1" dirty="0">
              <a:solidFill>
                <a:schemeClr val="tx1"/>
              </a:solidFill>
            </a:endParaRPr>
          </a:p>
        </p:txBody>
      </p:sp>
      <p:sp>
        <p:nvSpPr>
          <p:cNvPr id="36" name="矩形 35">
            <a:extLst>
              <a:ext uri="{FF2B5EF4-FFF2-40B4-BE49-F238E27FC236}">
                <a16:creationId xmlns:a16="http://schemas.microsoft.com/office/drawing/2014/main" id="{6B39520A-AED0-4477-9B8A-0BC045529FF1}"/>
              </a:ext>
            </a:extLst>
          </p:cNvPr>
          <p:cNvSpPr/>
          <p:nvPr/>
        </p:nvSpPr>
        <p:spPr>
          <a:xfrm>
            <a:off x="2561356"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D</a:t>
            </a:r>
            <a:endParaRPr lang="zh-CN" altLang="en-US" b="1" dirty="0">
              <a:solidFill>
                <a:schemeClr val="tx1"/>
              </a:solidFill>
            </a:endParaRPr>
          </a:p>
        </p:txBody>
      </p:sp>
      <p:sp>
        <p:nvSpPr>
          <p:cNvPr id="37" name="矩形 36">
            <a:extLst>
              <a:ext uri="{FF2B5EF4-FFF2-40B4-BE49-F238E27FC236}">
                <a16:creationId xmlns:a16="http://schemas.microsoft.com/office/drawing/2014/main" id="{F8B9EDDA-1B45-4A27-B713-F6CFD44BC8E6}"/>
              </a:ext>
            </a:extLst>
          </p:cNvPr>
          <p:cNvSpPr/>
          <p:nvPr/>
        </p:nvSpPr>
        <p:spPr>
          <a:xfrm>
            <a:off x="2552129"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E</a:t>
            </a:r>
            <a:endParaRPr lang="zh-CN" altLang="en-US" b="1" dirty="0">
              <a:solidFill>
                <a:schemeClr val="tx1"/>
              </a:solidFill>
            </a:endParaRPr>
          </a:p>
        </p:txBody>
      </p:sp>
      <p:sp>
        <p:nvSpPr>
          <p:cNvPr id="38" name="矩形 37">
            <a:extLst>
              <a:ext uri="{FF2B5EF4-FFF2-40B4-BE49-F238E27FC236}">
                <a16:creationId xmlns:a16="http://schemas.microsoft.com/office/drawing/2014/main" id="{30D647F3-610B-475B-AF5F-4BB005B5C5EF}"/>
              </a:ext>
            </a:extLst>
          </p:cNvPr>
          <p:cNvSpPr/>
          <p:nvPr/>
        </p:nvSpPr>
        <p:spPr>
          <a:xfrm>
            <a:off x="9338534"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F</a:t>
            </a:r>
            <a:endParaRPr lang="zh-CN" altLang="en-US" b="1" dirty="0">
              <a:solidFill>
                <a:schemeClr val="tx1"/>
              </a:solidFill>
            </a:endParaRPr>
          </a:p>
        </p:txBody>
      </p:sp>
      <p:sp>
        <p:nvSpPr>
          <p:cNvPr id="39" name="矩形 38">
            <a:extLst>
              <a:ext uri="{FF2B5EF4-FFF2-40B4-BE49-F238E27FC236}">
                <a16:creationId xmlns:a16="http://schemas.microsoft.com/office/drawing/2014/main" id="{AA5CB563-0162-4185-AE73-04B3B55D20E8}"/>
              </a:ext>
            </a:extLst>
          </p:cNvPr>
          <p:cNvSpPr/>
          <p:nvPr/>
        </p:nvSpPr>
        <p:spPr>
          <a:xfrm>
            <a:off x="9338533"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G</a:t>
            </a:r>
            <a:endParaRPr lang="zh-CN" altLang="en-US" b="1" dirty="0">
              <a:solidFill>
                <a:schemeClr val="tx1"/>
              </a:solidFill>
            </a:endParaRPr>
          </a:p>
        </p:txBody>
      </p:sp>
      <p:sp>
        <p:nvSpPr>
          <p:cNvPr id="40" name="矩形 39">
            <a:extLst>
              <a:ext uri="{FF2B5EF4-FFF2-40B4-BE49-F238E27FC236}">
                <a16:creationId xmlns:a16="http://schemas.microsoft.com/office/drawing/2014/main" id="{030CB170-A571-4F1F-B298-D24F6EED45E3}"/>
              </a:ext>
            </a:extLst>
          </p:cNvPr>
          <p:cNvSpPr/>
          <p:nvPr/>
        </p:nvSpPr>
        <p:spPr>
          <a:xfrm>
            <a:off x="9338533"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H</a:t>
            </a:r>
            <a:endParaRPr lang="zh-CN" altLang="en-US" b="1" dirty="0">
              <a:solidFill>
                <a:schemeClr val="tx1"/>
              </a:solidFill>
            </a:endParaRPr>
          </a:p>
        </p:txBody>
      </p:sp>
      <p:sp>
        <p:nvSpPr>
          <p:cNvPr id="41" name="矩形 40">
            <a:extLst>
              <a:ext uri="{FF2B5EF4-FFF2-40B4-BE49-F238E27FC236}">
                <a16:creationId xmlns:a16="http://schemas.microsoft.com/office/drawing/2014/main" id="{9E3B497F-CA68-4DBB-9483-34210A87B3A6}"/>
              </a:ext>
            </a:extLst>
          </p:cNvPr>
          <p:cNvSpPr/>
          <p:nvPr/>
        </p:nvSpPr>
        <p:spPr>
          <a:xfrm>
            <a:off x="9338532"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I</a:t>
            </a:r>
            <a:endParaRPr lang="zh-CN" altLang="en-US" b="1" dirty="0">
              <a:solidFill>
                <a:schemeClr val="tx1"/>
              </a:solidFill>
            </a:endParaRPr>
          </a:p>
        </p:txBody>
      </p:sp>
      <p:sp>
        <p:nvSpPr>
          <p:cNvPr id="42" name="矩形 41">
            <a:extLst>
              <a:ext uri="{FF2B5EF4-FFF2-40B4-BE49-F238E27FC236}">
                <a16:creationId xmlns:a16="http://schemas.microsoft.com/office/drawing/2014/main" id="{D60BCB8C-EA86-43D5-BD32-49213CE9DE31}"/>
              </a:ext>
            </a:extLst>
          </p:cNvPr>
          <p:cNvSpPr/>
          <p:nvPr/>
        </p:nvSpPr>
        <p:spPr>
          <a:xfrm>
            <a:off x="9329305"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J</a:t>
            </a:r>
            <a:endParaRPr lang="zh-CN" altLang="en-US" b="1" dirty="0">
              <a:solidFill>
                <a:schemeClr val="tx1"/>
              </a:solidFill>
            </a:endParaRPr>
          </a:p>
        </p:txBody>
      </p:sp>
      <p:sp>
        <p:nvSpPr>
          <p:cNvPr id="61" name="矩形: 圆角 60">
            <a:extLst>
              <a:ext uri="{FF2B5EF4-FFF2-40B4-BE49-F238E27FC236}">
                <a16:creationId xmlns:a16="http://schemas.microsoft.com/office/drawing/2014/main" id="{A7233F32-F038-49EF-89D4-DF0F3DCBE949}"/>
              </a:ext>
            </a:extLst>
          </p:cNvPr>
          <p:cNvSpPr/>
          <p:nvPr/>
        </p:nvSpPr>
        <p:spPr>
          <a:xfrm>
            <a:off x="9434825" y="738496"/>
            <a:ext cx="1696825" cy="408698"/>
          </a:xfrm>
          <a:prstGeom prst="roundRect">
            <a:avLst>
              <a:gd name="adj" fmla="val 0"/>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grpSp>
        <p:nvGrpSpPr>
          <p:cNvPr id="7" name="组合 6">
            <a:extLst>
              <a:ext uri="{FF2B5EF4-FFF2-40B4-BE49-F238E27FC236}">
                <a16:creationId xmlns:a16="http://schemas.microsoft.com/office/drawing/2014/main" id="{473D32D7-53EF-483F-9675-591299F21530}"/>
              </a:ext>
            </a:extLst>
          </p:cNvPr>
          <p:cNvGrpSpPr/>
          <p:nvPr/>
        </p:nvGrpSpPr>
        <p:grpSpPr>
          <a:xfrm>
            <a:off x="2862893" y="2336353"/>
            <a:ext cx="6475839" cy="3664159"/>
            <a:chOff x="2862893" y="2336353"/>
            <a:chExt cx="6475839" cy="3664159"/>
          </a:xfrm>
        </p:grpSpPr>
        <p:grpSp>
          <p:nvGrpSpPr>
            <p:cNvPr id="19" name="组合 18">
              <a:extLst>
                <a:ext uri="{FF2B5EF4-FFF2-40B4-BE49-F238E27FC236}">
                  <a16:creationId xmlns:a16="http://schemas.microsoft.com/office/drawing/2014/main" id="{09CDA1A6-9F52-4C4F-988A-4295E863619A}"/>
                </a:ext>
              </a:extLst>
            </p:cNvPr>
            <p:cNvGrpSpPr/>
            <p:nvPr/>
          </p:nvGrpSpPr>
          <p:grpSpPr>
            <a:xfrm>
              <a:off x="2862893" y="5581412"/>
              <a:ext cx="6475839" cy="419100"/>
              <a:chOff x="2853466" y="5581412"/>
              <a:chExt cx="6475839" cy="419100"/>
            </a:xfrm>
          </p:grpSpPr>
          <p:cxnSp>
            <p:nvCxnSpPr>
              <p:cNvPr id="45" name="直接箭头连接符 44">
                <a:extLst>
                  <a:ext uri="{FF2B5EF4-FFF2-40B4-BE49-F238E27FC236}">
                    <a16:creationId xmlns:a16="http://schemas.microsoft.com/office/drawing/2014/main" id="{973F2F7B-8725-44EF-BEC2-0E9ADD8EE117}"/>
                  </a:ext>
                </a:extLst>
              </p:cNvPr>
              <p:cNvCxnSpPr>
                <a:cxnSpLocks/>
                <a:stCxn id="37" idx="3"/>
                <a:endCxn id="42" idx="1"/>
              </p:cNvCxnSpPr>
              <p:nvPr/>
            </p:nvCxnSpPr>
            <p:spPr>
              <a:xfrm>
                <a:off x="2853466"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íşlïḍè">
                <a:extLst>
                  <a:ext uri="{FF2B5EF4-FFF2-40B4-BE49-F238E27FC236}">
                    <a16:creationId xmlns:a16="http://schemas.microsoft.com/office/drawing/2014/main" id="{5C405943-F01C-4735-8DA0-DBADBA58FCA4}"/>
                  </a:ext>
                </a:extLst>
              </p:cNvPr>
              <p:cNvSpPr txBox="1"/>
              <p:nvPr/>
            </p:nvSpPr>
            <p:spPr>
              <a:xfrm>
                <a:off x="4439910" y="5581412"/>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使用物理层协议进行通信</a:t>
                </a:r>
                <a:endParaRPr lang="en-US" altLang="zh-CN" sz="1600" b="1" dirty="0"/>
              </a:p>
            </p:txBody>
          </p:sp>
        </p:grpSp>
        <p:grpSp>
          <p:nvGrpSpPr>
            <p:cNvPr id="18" name="组合 17">
              <a:extLst>
                <a:ext uri="{FF2B5EF4-FFF2-40B4-BE49-F238E27FC236}">
                  <a16:creationId xmlns:a16="http://schemas.microsoft.com/office/drawing/2014/main" id="{615565B8-F72D-4D56-B62F-DD4936ACEA2C}"/>
                </a:ext>
              </a:extLst>
            </p:cNvPr>
            <p:cNvGrpSpPr/>
            <p:nvPr/>
          </p:nvGrpSpPr>
          <p:grpSpPr>
            <a:xfrm>
              <a:off x="2862893" y="4770148"/>
              <a:ext cx="6475839" cy="419100"/>
              <a:chOff x="2862693" y="4768653"/>
              <a:chExt cx="6475839" cy="419100"/>
            </a:xfrm>
          </p:grpSpPr>
          <p:cxnSp>
            <p:nvCxnSpPr>
              <p:cNvPr id="63" name="直接箭头连接符 62">
                <a:extLst>
                  <a:ext uri="{FF2B5EF4-FFF2-40B4-BE49-F238E27FC236}">
                    <a16:creationId xmlns:a16="http://schemas.microsoft.com/office/drawing/2014/main" id="{9E5BBA77-2D84-4E5A-997C-5CEA9ACB46D5}"/>
                  </a:ext>
                </a:extLst>
              </p:cNvPr>
              <p:cNvCxnSpPr>
                <a:cxnSpLocks/>
                <a:stCxn id="36" idx="3"/>
                <a:endCxn id="41" idx="1"/>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íşlïḍè">
                <a:extLst>
                  <a:ext uri="{FF2B5EF4-FFF2-40B4-BE49-F238E27FC236}">
                    <a16:creationId xmlns:a16="http://schemas.microsoft.com/office/drawing/2014/main" id="{683E2FB1-C9C9-47EC-9DC5-0CEC0A85C49E}"/>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实现链路层协议并进行逻辑通信</a:t>
                </a:r>
                <a:endParaRPr lang="en-US" altLang="zh-CN" sz="1600" b="1" dirty="0"/>
              </a:p>
              <a:p>
                <a:pPr algn="ctr"/>
                <a:r>
                  <a:rPr lang="zh-CN" altLang="en-US" sz="1600" b="1" dirty="0"/>
                  <a:t>“享受”物理层提供的服务</a:t>
                </a:r>
                <a:endParaRPr lang="en-US" altLang="zh-CN" sz="1600" b="1" dirty="0"/>
              </a:p>
            </p:txBody>
          </p:sp>
        </p:grpSp>
        <p:grpSp>
          <p:nvGrpSpPr>
            <p:cNvPr id="64" name="组合 63">
              <a:extLst>
                <a:ext uri="{FF2B5EF4-FFF2-40B4-BE49-F238E27FC236}">
                  <a16:creationId xmlns:a16="http://schemas.microsoft.com/office/drawing/2014/main" id="{4A0DF6B3-34CF-4265-BED4-933E155B0749}"/>
                </a:ext>
              </a:extLst>
            </p:cNvPr>
            <p:cNvGrpSpPr/>
            <p:nvPr/>
          </p:nvGrpSpPr>
          <p:grpSpPr>
            <a:xfrm>
              <a:off x="2862893" y="3958883"/>
              <a:ext cx="6475839" cy="419100"/>
              <a:chOff x="2862693" y="4768653"/>
              <a:chExt cx="6475839" cy="419100"/>
            </a:xfrm>
          </p:grpSpPr>
          <p:cxnSp>
            <p:nvCxnSpPr>
              <p:cNvPr id="65" name="直接箭头连接符 64">
                <a:extLst>
                  <a:ext uri="{FF2B5EF4-FFF2-40B4-BE49-F238E27FC236}">
                    <a16:creationId xmlns:a16="http://schemas.microsoft.com/office/drawing/2014/main" id="{7F867F8E-366B-4C56-8F77-1C65EB0D8EEE}"/>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íşlïḍè">
                <a:extLst>
                  <a:ext uri="{FF2B5EF4-FFF2-40B4-BE49-F238E27FC236}">
                    <a16:creationId xmlns:a16="http://schemas.microsoft.com/office/drawing/2014/main" id="{D084BBEE-DEAB-4109-AC2D-56673616EE86}"/>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实现网络层协议并进行逻辑通信</a:t>
                </a:r>
                <a:endParaRPr lang="en-US" altLang="zh-CN" sz="1600" b="1" dirty="0"/>
              </a:p>
              <a:p>
                <a:pPr algn="ctr"/>
                <a:r>
                  <a:rPr lang="zh-CN" altLang="en-US" sz="1600" b="1" dirty="0"/>
                  <a:t>“享受”链路层提供的服务</a:t>
                </a:r>
                <a:endParaRPr lang="en-US" altLang="zh-CN" sz="1600" b="1" dirty="0"/>
              </a:p>
            </p:txBody>
          </p:sp>
        </p:grpSp>
        <p:grpSp>
          <p:nvGrpSpPr>
            <p:cNvPr id="67" name="组合 66">
              <a:extLst>
                <a:ext uri="{FF2B5EF4-FFF2-40B4-BE49-F238E27FC236}">
                  <a16:creationId xmlns:a16="http://schemas.microsoft.com/office/drawing/2014/main" id="{7F94D2C3-21BF-4809-B73D-57E0AD10803F}"/>
                </a:ext>
              </a:extLst>
            </p:cNvPr>
            <p:cNvGrpSpPr/>
            <p:nvPr/>
          </p:nvGrpSpPr>
          <p:grpSpPr>
            <a:xfrm>
              <a:off x="2862893" y="3147618"/>
              <a:ext cx="6475839" cy="419100"/>
              <a:chOff x="2862693" y="4768653"/>
              <a:chExt cx="6475839" cy="419100"/>
            </a:xfrm>
          </p:grpSpPr>
          <p:cxnSp>
            <p:nvCxnSpPr>
              <p:cNvPr id="69" name="直接箭头连接符 68">
                <a:extLst>
                  <a:ext uri="{FF2B5EF4-FFF2-40B4-BE49-F238E27FC236}">
                    <a16:creationId xmlns:a16="http://schemas.microsoft.com/office/drawing/2014/main" id="{8EDC5967-2F58-4DAA-B11B-537892250D1A}"/>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70" name="íşlïḍè">
                <a:extLst>
                  <a:ext uri="{FF2B5EF4-FFF2-40B4-BE49-F238E27FC236}">
                    <a16:creationId xmlns:a16="http://schemas.microsoft.com/office/drawing/2014/main" id="{DFBA56BE-19B3-4ED1-A395-950B6C573AA2}"/>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实现运输层协议并进行逻辑通信</a:t>
                </a:r>
                <a:endParaRPr lang="en-US" altLang="zh-CN" sz="1600" b="1" dirty="0"/>
              </a:p>
              <a:p>
                <a:pPr algn="ctr"/>
                <a:r>
                  <a:rPr lang="zh-CN" altLang="en-US" sz="1600" b="1" dirty="0"/>
                  <a:t>“享受”网络层提供的服务</a:t>
                </a:r>
                <a:endParaRPr lang="en-US" altLang="zh-CN" sz="1600" b="1" dirty="0"/>
              </a:p>
            </p:txBody>
          </p:sp>
        </p:grpSp>
        <p:grpSp>
          <p:nvGrpSpPr>
            <p:cNvPr id="72" name="组合 71">
              <a:extLst>
                <a:ext uri="{FF2B5EF4-FFF2-40B4-BE49-F238E27FC236}">
                  <a16:creationId xmlns:a16="http://schemas.microsoft.com/office/drawing/2014/main" id="{83743649-448E-459C-8993-4FF440104EB2}"/>
                </a:ext>
              </a:extLst>
            </p:cNvPr>
            <p:cNvGrpSpPr/>
            <p:nvPr/>
          </p:nvGrpSpPr>
          <p:grpSpPr>
            <a:xfrm>
              <a:off x="2862893" y="2336353"/>
              <a:ext cx="6475839" cy="419100"/>
              <a:chOff x="2862693" y="4768653"/>
              <a:chExt cx="6475839" cy="419100"/>
            </a:xfrm>
          </p:grpSpPr>
          <p:cxnSp>
            <p:nvCxnSpPr>
              <p:cNvPr id="73" name="直接箭头连接符 72">
                <a:extLst>
                  <a:ext uri="{FF2B5EF4-FFF2-40B4-BE49-F238E27FC236}">
                    <a16:creationId xmlns:a16="http://schemas.microsoft.com/office/drawing/2014/main" id="{DA9C2D9F-AF7C-4414-A50F-2ADEFAD6C5B7}"/>
                  </a:ext>
                </a:extLst>
              </p:cNvPr>
              <p:cNvCxnSpPr>
                <a:cxnSpLocks/>
              </p:cNvCxnSpPr>
              <p:nvPr/>
            </p:nvCxnSpPr>
            <p:spPr>
              <a:xfrm>
                <a:off x="2862693" y="49843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74" name="íşlïḍè">
                <a:extLst>
                  <a:ext uri="{FF2B5EF4-FFF2-40B4-BE49-F238E27FC236}">
                    <a16:creationId xmlns:a16="http://schemas.microsoft.com/office/drawing/2014/main" id="{992A6057-B335-4F5F-AB7C-285868EB5FC5}"/>
                  </a:ext>
                </a:extLst>
              </p:cNvPr>
              <p:cNvSpPr txBox="1"/>
              <p:nvPr/>
            </p:nvSpPr>
            <p:spPr>
              <a:xfrm>
                <a:off x="4435295" y="4768653"/>
                <a:ext cx="3331034" cy="419100"/>
              </a:xfrm>
              <a:prstGeom prst="rect">
                <a:avLst/>
              </a:prstGeom>
              <a:solidFill>
                <a:schemeClr val="bg1"/>
              </a:solidFill>
            </p:spPr>
            <p:txBody>
              <a:bodyPr wrap="square" lIns="91440" tIns="45720" rIns="91440" bIns="45720" anchor="ctr">
                <a:noAutofit/>
              </a:bodyPr>
              <a:lstStyle/>
              <a:p>
                <a:pPr algn="ctr"/>
                <a:r>
                  <a:rPr lang="zh-CN" altLang="en-US" sz="1600" b="1" dirty="0"/>
                  <a:t>实现应用层协议并进行逻辑通信</a:t>
                </a:r>
                <a:endParaRPr lang="en-US" altLang="zh-CN" sz="1600" b="1" dirty="0"/>
              </a:p>
              <a:p>
                <a:pPr algn="ctr"/>
                <a:r>
                  <a:rPr lang="zh-CN" altLang="en-US" sz="1600" b="1" dirty="0"/>
                  <a:t>“享受”运输层提供的服务</a:t>
                </a:r>
                <a:endParaRPr lang="en-US" altLang="zh-CN" sz="1600" b="1" dirty="0"/>
              </a:p>
            </p:txBody>
          </p:sp>
        </p:grpSp>
      </p:grpSp>
      <p:grpSp>
        <p:nvGrpSpPr>
          <p:cNvPr id="17" name="组合 16">
            <a:extLst>
              <a:ext uri="{FF2B5EF4-FFF2-40B4-BE49-F238E27FC236}">
                <a16:creationId xmlns:a16="http://schemas.microsoft.com/office/drawing/2014/main" id="{F44ACF90-78CE-4EB0-9225-8576135B3055}"/>
              </a:ext>
            </a:extLst>
          </p:cNvPr>
          <p:cNvGrpSpPr/>
          <p:nvPr/>
        </p:nvGrpSpPr>
        <p:grpSpPr>
          <a:xfrm>
            <a:off x="369193" y="2233233"/>
            <a:ext cx="11413473" cy="3883992"/>
            <a:chOff x="369193" y="2233233"/>
            <a:chExt cx="11413473" cy="3883992"/>
          </a:xfrm>
        </p:grpSpPr>
        <p:grpSp>
          <p:nvGrpSpPr>
            <p:cNvPr id="46" name="组合 45">
              <a:extLst>
                <a:ext uri="{FF2B5EF4-FFF2-40B4-BE49-F238E27FC236}">
                  <a16:creationId xmlns:a16="http://schemas.microsoft.com/office/drawing/2014/main" id="{8F39D980-84ED-4F8B-B15B-48F334670C60}"/>
                </a:ext>
              </a:extLst>
            </p:cNvPr>
            <p:cNvGrpSpPr/>
            <p:nvPr/>
          </p:nvGrpSpPr>
          <p:grpSpPr>
            <a:xfrm>
              <a:off x="388047" y="5485498"/>
              <a:ext cx="11394619" cy="631727"/>
              <a:chOff x="388047" y="5485498"/>
              <a:chExt cx="11394619" cy="631727"/>
            </a:xfrm>
          </p:grpSpPr>
          <p:sp>
            <p:nvSpPr>
              <p:cNvPr id="20" name="箭头: 上 19">
                <a:extLst>
                  <a:ext uri="{FF2B5EF4-FFF2-40B4-BE49-F238E27FC236}">
                    <a16:creationId xmlns:a16="http://schemas.microsoft.com/office/drawing/2014/main" id="{A259B816-39D4-43E1-A50B-5D2F21F930EB}"/>
                  </a:ext>
                </a:extLst>
              </p:cNvPr>
              <p:cNvSpPr/>
              <p:nvPr/>
            </p:nvSpPr>
            <p:spPr>
              <a:xfrm>
                <a:off x="388047" y="5485498"/>
                <a:ext cx="542910" cy="631727"/>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79" name="箭头: 上 78">
                <a:extLst>
                  <a:ext uri="{FF2B5EF4-FFF2-40B4-BE49-F238E27FC236}">
                    <a16:creationId xmlns:a16="http://schemas.microsoft.com/office/drawing/2014/main" id="{269080AB-6247-4F3D-A926-A6B1B5ACD4FF}"/>
                  </a:ext>
                </a:extLst>
              </p:cNvPr>
              <p:cNvSpPr/>
              <p:nvPr/>
            </p:nvSpPr>
            <p:spPr>
              <a:xfrm>
                <a:off x="11239756" y="5485498"/>
                <a:ext cx="542910" cy="631727"/>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4" name="组合 83">
              <a:extLst>
                <a:ext uri="{FF2B5EF4-FFF2-40B4-BE49-F238E27FC236}">
                  <a16:creationId xmlns:a16="http://schemas.microsoft.com/office/drawing/2014/main" id="{F66A14A4-0357-4718-BB5D-EBB18879B3C5}"/>
                </a:ext>
              </a:extLst>
            </p:cNvPr>
            <p:cNvGrpSpPr/>
            <p:nvPr/>
          </p:nvGrpSpPr>
          <p:grpSpPr>
            <a:xfrm>
              <a:off x="388047" y="4672431"/>
              <a:ext cx="11394619" cy="631727"/>
              <a:chOff x="388047" y="4672431"/>
              <a:chExt cx="11394619" cy="631727"/>
            </a:xfrm>
          </p:grpSpPr>
          <p:sp>
            <p:nvSpPr>
              <p:cNvPr id="75" name="箭头: 上 74">
                <a:extLst>
                  <a:ext uri="{FF2B5EF4-FFF2-40B4-BE49-F238E27FC236}">
                    <a16:creationId xmlns:a16="http://schemas.microsoft.com/office/drawing/2014/main" id="{03CC585D-0C98-40D8-AF53-A8392326B962}"/>
                  </a:ext>
                </a:extLst>
              </p:cNvPr>
              <p:cNvSpPr/>
              <p:nvPr/>
            </p:nvSpPr>
            <p:spPr>
              <a:xfrm>
                <a:off x="388047" y="4672431"/>
                <a:ext cx="542910" cy="631727"/>
              </a:xfrm>
              <a:prstGeom prst="up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0" name="箭头: 上 79">
                <a:extLst>
                  <a:ext uri="{FF2B5EF4-FFF2-40B4-BE49-F238E27FC236}">
                    <a16:creationId xmlns:a16="http://schemas.microsoft.com/office/drawing/2014/main" id="{05F7C1E1-A270-4E12-A3D1-7437FD0E0B80}"/>
                  </a:ext>
                </a:extLst>
              </p:cNvPr>
              <p:cNvSpPr/>
              <p:nvPr/>
            </p:nvSpPr>
            <p:spPr>
              <a:xfrm>
                <a:off x="11239756" y="4672431"/>
                <a:ext cx="542910" cy="631727"/>
              </a:xfrm>
              <a:prstGeom prst="up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5" name="组合 84">
              <a:extLst>
                <a:ext uri="{FF2B5EF4-FFF2-40B4-BE49-F238E27FC236}">
                  <a16:creationId xmlns:a16="http://schemas.microsoft.com/office/drawing/2014/main" id="{B86075A4-D798-4066-A6DA-C56ED36F2A07}"/>
                </a:ext>
              </a:extLst>
            </p:cNvPr>
            <p:cNvGrpSpPr/>
            <p:nvPr/>
          </p:nvGrpSpPr>
          <p:grpSpPr>
            <a:xfrm>
              <a:off x="388047" y="3859365"/>
              <a:ext cx="11394619" cy="631727"/>
              <a:chOff x="388047" y="3859365"/>
              <a:chExt cx="11394619" cy="631727"/>
            </a:xfrm>
          </p:grpSpPr>
          <p:sp>
            <p:nvSpPr>
              <p:cNvPr id="76" name="箭头: 上 75">
                <a:extLst>
                  <a:ext uri="{FF2B5EF4-FFF2-40B4-BE49-F238E27FC236}">
                    <a16:creationId xmlns:a16="http://schemas.microsoft.com/office/drawing/2014/main" id="{4039EAE5-2330-4B2A-9FA5-159CF5099BB1}"/>
                  </a:ext>
                </a:extLst>
              </p:cNvPr>
              <p:cNvSpPr/>
              <p:nvPr/>
            </p:nvSpPr>
            <p:spPr>
              <a:xfrm>
                <a:off x="388047" y="3859365"/>
                <a:ext cx="542910" cy="631727"/>
              </a:xfrm>
              <a:prstGeom prst="up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1" name="箭头: 上 80">
                <a:extLst>
                  <a:ext uri="{FF2B5EF4-FFF2-40B4-BE49-F238E27FC236}">
                    <a16:creationId xmlns:a16="http://schemas.microsoft.com/office/drawing/2014/main" id="{B81D3955-7262-4236-8B4F-B72F04B6F405}"/>
                  </a:ext>
                </a:extLst>
              </p:cNvPr>
              <p:cNvSpPr/>
              <p:nvPr/>
            </p:nvSpPr>
            <p:spPr>
              <a:xfrm>
                <a:off x="11239756" y="3859365"/>
                <a:ext cx="542910" cy="631727"/>
              </a:xfrm>
              <a:prstGeom prst="up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6" name="组合 85">
              <a:extLst>
                <a:ext uri="{FF2B5EF4-FFF2-40B4-BE49-F238E27FC236}">
                  <a16:creationId xmlns:a16="http://schemas.microsoft.com/office/drawing/2014/main" id="{E58A780D-9E35-4047-B05E-DA9FDB2022C4}"/>
                </a:ext>
              </a:extLst>
            </p:cNvPr>
            <p:cNvGrpSpPr/>
            <p:nvPr/>
          </p:nvGrpSpPr>
          <p:grpSpPr>
            <a:xfrm>
              <a:off x="388047" y="3046299"/>
              <a:ext cx="11394619" cy="631727"/>
              <a:chOff x="388047" y="3046299"/>
              <a:chExt cx="11394619" cy="631727"/>
            </a:xfrm>
          </p:grpSpPr>
          <p:sp>
            <p:nvSpPr>
              <p:cNvPr id="77" name="箭头: 上 76">
                <a:extLst>
                  <a:ext uri="{FF2B5EF4-FFF2-40B4-BE49-F238E27FC236}">
                    <a16:creationId xmlns:a16="http://schemas.microsoft.com/office/drawing/2014/main" id="{325D6C1B-591E-474A-A89A-A1F88AE7BD82}"/>
                  </a:ext>
                </a:extLst>
              </p:cNvPr>
              <p:cNvSpPr/>
              <p:nvPr/>
            </p:nvSpPr>
            <p:spPr>
              <a:xfrm>
                <a:off x="388047" y="3046299"/>
                <a:ext cx="542910" cy="631727"/>
              </a:xfrm>
              <a:prstGeom prst="up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2" name="箭头: 上 81">
                <a:extLst>
                  <a:ext uri="{FF2B5EF4-FFF2-40B4-BE49-F238E27FC236}">
                    <a16:creationId xmlns:a16="http://schemas.microsoft.com/office/drawing/2014/main" id="{9AFB07A1-6D25-41A8-8551-79E43B6FCE72}"/>
                  </a:ext>
                </a:extLst>
              </p:cNvPr>
              <p:cNvSpPr/>
              <p:nvPr/>
            </p:nvSpPr>
            <p:spPr>
              <a:xfrm>
                <a:off x="11239756" y="3046299"/>
                <a:ext cx="542910" cy="631727"/>
              </a:xfrm>
              <a:prstGeom prst="up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7" name="组合 86">
              <a:extLst>
                <a:ext uri="{FF2B5EF4-FFF2-40B4-BE49-F238E27FC236}">
                  <a16:creationId xmlns:a16="http://schemas.microsoft.com/office/drawing/2014/main" id="{A5AA4A89-BCEF-4473-B054-9CF651EBB140}"/>
                </a:ext>
              </a:extLst>
            </p:cNvPr>
            <p:cNvGrpSpPr/>
            <p:nvPr/>
          </p:nvGrpSpPr>
          <p:grpSpPr>
            <a:xfrm>
              <a:off x="369193" y="2233233"/>
              <a:ext cx="11413473" cy="631727"/>
              <a:chOff x="369193" y="2233233"/>
              <a:chExt cx="11413473" cy="631727"/>
            </a:xfrm>
          </p:grpSpPr>
          <p:sp>
            <p:nvSpPr>
              <p:cNvPr id="78" name="箭头: 上 77">
                <a:extLst>
                  <a:ext uri="{FF2B5EF4-FFF2-40B4-BE49-F238E27FC236}">
                    <a16:creationId xmlns:a16="http://schemas.microsoft.com/office/drawing/2014/main" id="{67C5579E-6049-40F2-AD7A-D781E1750EC2}"/>
                  </a:ext>
                </a:extLst>
              </p:cNvPr>
              <p:cNvSpPr/>
              <p:nvPr/>
            </p:nvSpPr>
            <p:spPr>
              <a:xfrm>
                <a:off x="369193" y="2233233"/>
                <a:ext cx="542910" cy="631727"/>
              </a:xfrm>
              <a:prstGeom prst="up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3" name="箭头: 上 82">
                <a:extLst>
                  <a:ext uri="{FF2B5EF4-FFF2-40B4-BE49-F238E27FC236}">
                    <a16:creationId xmlns:a16="http://schemas.microsoft.com/office/drawing/2014/main" id="{35E4C5CC-78CB-4507-BC79-8F0F3FCEC22B}"/>
                  </a:ext>
                </a:extLst>
              </p:cNvPr>
              <p:cNvSpPr/>
              <p:nvPr/>
            </p:nvSpPr>
            <p:spPr>
              <a:xfrm>
                <a:off x="11239756" y="2233233"/>
                <a:ext cx="542910" cy="631727"/>
              </a:xfrm>
              <a:prstGeom prst="up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grpSp>
        <p:nvGrpSpPr>
          <p:cNvPr id="50" name="组合 49">
            <a:extLst>
              <a:ext uri="{FF2B5EF4-FFF2-40B4-BE49-F238E27FC236}">
                <a16:creationId xmlns:a16="http://schemas.microsoft.com/office/drawing/2014/main" id="{9DFF4325-FE75-4C81-B536-5F0EFFCE3DC6}"/>
              </a:ext>
            </a:extLst>
          </p:cNvPr>
          <p:cNvGrpSpPr/>
          <p:nvPr/>
        </p:nvGrpSpPr>
        <p:grpSpPr>
          <a:xfrm>
            <a:off x="2712026" y="2701770"/>
            <a:ext cx="1209278" cy="502950"/>
            <a:chOff x="2712026" y="2701770"/>
            <a:chExt cx="1209278" cy="502950"/>
          </a:xfrm>
        </p:grpSpPr>
        <p:cxnSp>
          <p:nvCxnSpPr>
            <p:cNvPr id="26" name="直接箭头连接符 25">
              <a:extLst>
                <a:ext uri="{FF2B5EF4-FFF2-40B4-BE49-F238E27FC236}">
                  <a16:creationId xmlns:a16="http://schemas.microsoft.com/office/drawing/2014/main" id="{035842A5-1048-4758-A827-D1E0044BCA04}"/>
                </a:ext>
              </a:extLst>
            </p:cNvPr>
            <p:cNvCxnSpPr>
              <a:cxnSpLocks/>
              <a:stCxn id="34" idx="0"/>
              <a:endCxn id="8" idx="2"/>
            </p:cNvCxnSpPr>
            <p:nvPr/>
          </p:nvCxnSpPr>
          <p:spPr>
            <a:xfrm flipV="1">
              <a:off x="2712026" y="270177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4" name="íşlïḍè">
              <a:extLst>
                <a:ext uri="{FF2B5EF4-FFF2-40B4-BE49-F238E27FC236}">
                  <a16:creationId xmlns:a16="http://schemas.microsoft.com/office/drawing/2014/main" id="{9BD6085F-3FD7-4E56-937C-752C3B2AC9D4}"/>
                </a:ext>
              </a:extLst>
            </p:cNvPr>
            <p:cNvSpPr txBox="1"/>
            <p:nvPr/>
          </p:nvSpPr>
          <p:spPr>
            <a:xfrm>
              <a:off x="2897997" y="2740543"/>
              <a:ext cx="1023307" cy="419100"/>
            </a:xfrm>
            <a:prstGeom prst="rect">
              <a:avLst/>
            </a:prstGeom>
            <a:noFill/>
          </p:spPr>
          <p:txBody>
            <a:bodyPr wrap="square" lIns="91440" tIns="45720" rIns="91440" bIns="45720" anchor="ctr">
              <a:noAutofit/>
            </a:bodyPr>
            <a:lstStyle/>
            <a:p>
              <a:r>
                <a:rPr lang="zh-CN" altLang="en-US" sz="1600" b="1" dirty="0">
                  <a:solidFill>
                    <a:schemeClr val="accent1">
                      <a:lumMod val="75000"/>
                    </a:schemeClr>
                  </a:solidFill>
                </a:rPr>
                <a:t>服务原语</a:t>
              </a:r>
              <a:endParaRPr lang="en-US" altLang="zh-CN" sz="1600" b="1" dirty="0">
                <a:solidFill>
                  <a:schemeClr val="accent1">
                    <a:lumMod val="75000"/>
                  </a:schemeClr>
                </a:solidFill>
              </a:endParaRPr>
            </a:p>
          </p:txBody>
        </p:sp>
      </p:grpSp>
      <p:grpSp>
        <p:nvGrpSpPr>
          <p:cNvPr id="95" name="组合 94">
            <a:extLst>
              <a:ext uri="{FF2B5EF4-FFF2-40B4-BE49-F238E27FC236}">
                <a16:creationId xmlns:a16="http://schemas.microsoft.com/office/drawing/2014/main" id="{2001B140-3328-4C11-AEC1-D98D149BE64C}"/>
              </a:ext>
            </a:extLst>
          </p:cNvPr>
          <p:cNvGrpSpPr/>
          <p:nvPr/>
        </p:nvGrpSpPr>
        <p:grpSpPr>
          <a:xfrm>
            <a:off x="2712026" y="3517887"/>
            <a:ext cx="1209278" cy="502950"/>
            <a:chOff x="2712026" y="2701770"/>
            <a:chExt cx="1209278" cy="502950"/>
          </a:xfrm>
        </p:grpSpPr>
        <p:cxnSp>
          <p:nvCxnSpPr>
            <p:cNvPr id="96" name="直接箭头连接符 95">
              <a:extLst>
                <a:ext uri="{FF2B5EF4-FFF2-40B4-BE49-F238E27FC236}">
                  <a16:creationId xmlns:a16="http://schemas.microsoft.com/office/drawing/2014/main" id="{DD72D0C4-5F3F-4601-BEFC-E70A9998F4A6}"/>
                </a:ext>
              </a:extLst>
            </p:cNvPr>
            <p:cNvCxnSpPr>
              <a:cxnSpLocks/>
            </p:cNvCxnSpPr>
            <p:nvPr/>
          </p:nvCxnSpPr>
          <p:spPr>
            <a:xfrm flipV="1">
              <a:off x="2712026" y="270177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7" name="íşlïḍè">
              <a:extLst>
                <a:ext uri="{FF2B5EF4-FFF2-40B4-BE49-F238E27FC236}">
                  <a16:creationId xmlns:a16="http://schemas.microsoft.com/office/drawing/2014/main" id="{A8274099-8ED1-4D24-AF42-E5CA0093AB9C}"/>
                </a:ext>
              </a:extLst>
            </p:cNvPr>
            <p:cNvSpPr txBox="1"/>
            <p:nvPr/>
          </p:nvSpPr>
          <p:spPr>
            <a:xfrm>
              <a:off x="2897997" y="2740543"/>
              <a:ext cx="1023307" cy="419100"/>
            </a:xfrm>
            <a:prstGeom prst="rect">
              <a:avLst/>
            </a:prstGeom>
            <a:noFill/>
          </p:spPr>
          <p:txBody>
            <a:bodyPr wrap="square" lIns="91440" tIns="45720" rIns="91440" bIns="45720" anchor="ctr">
              <a:noAutofit/>
            </a:bodyPr>
            <a:lstStyle/>
            <a:p>
              <a:r>
                <a:rPr lang="zh-CN" altLang="en-US" sz="1600" b="1" dirty="0">
                  <a:solidFill>
                    <a:schemeClr val="accent1">
                      <a:lumMod val="75000"/>
                    </a:schemeClr>
                  </a:solidFill>
                </a:rPr>
                <a:t>服务原语</a:t>
              </a:r>
              <a:endParaRPr lang="en-US" altLang="zh-CN" sz="1600" b="1" dirty="0">
                <a:solidFill>
                  <a:schemeClr val="accent1">
                    <a:lumMod val="75000"/>
                  </a:schemeClr>
                </a:solidFill>
              </a:endParaRPr>
            </a:p>
          </p:txBody>
        </p:sp>
      </p:grpSp>
      <p:grpSp>
        <p:nvGrpSpPr>
          <p:cNvPr id="98" name="组合 97">
            <a:extLst>
              <a:ext uri="{FF2B5EF4-FFF2-40B4-BE49-F238E27FC236}">
                <a16:creationId xmlns:a16="http://schemas.microsoft.com/office/drawing/2014/main" id="{4BEE4C71-56A8-491A-AD54-4246FEF704A7}"/>
              </a:ext>
            </a:extLst>
          </p:cNvPr>
          <p:cNvGrpSpPr/>
          <p:nvPr/>
        </p:nvGrpSpPr>
        <p:grpSpPr>
          <a:xfrm>
            <a:off x="2712026" y="4330610"/>
            <a:ext cx="1209278" cy="502950"/>
            <a:chOff x="2712026" y="2701770"/>
            <a:chExt cx="1209278" cy="502950"/>
          </a:xfrm>
        </p:grpSpPr>
        <p:cxnSp>
          <p:nvCxnSpPr>
            <p:cNvPr id="99" name="直接箭头连接符 98">
              <a:extLst>
                <a:ext uri="{FF2B5EF4-FFF2-40B4-BE49-F238E27FC236}">
                  <a16:creationId xmlns:a16="http://schemas.microsoft.com/office/drawing/2014/main" id="{C77716C8-F186-4F75-A01F-6E56A8229690}"/>
                </a:ext>
              </a:extLst>
            </p:cNvPr>
            <p:cNvCxnSpPr>
              <a:cxnSpLocks/>
            </p:cNvCxnSpPr>
            <p:nvPr/>
          </p:nvCxnSpPr>
          <p:spPr>
            <a:xfrm flipV="1">
              <a:off x="2712026" y="270177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0" name="íşlïḍè">
              <a:extLst>
                <a:ext uri="{FF2B5EF4-FFF2-40B4-BE49-F238E27FC236}">
                  <a16:creationId xmlns:a16="http://schemas.microsoft.com/office/drawing/2014/main" id="{4ABFC94B-4DA0-4188-9605-553A8EFB09C5}"/>
                </a:ext>
              </a:extLst>
            </p:cNvPr>
            <p:cNvSpPr txBox="1"/>
            <p:nvPr/>
          </p:nvSpPr>
          <p:spPr>
            <a:xfrm>
              <a:off x="2897997" y="2740543"/>
              <a:ext cx="1023307" cy="419100"/>
            </a:xfrm>
            <a:prstGeom prst="rect">
              <a:avLst/>
            </a:prstGeom>
            <a:noFill/>
          </p:spPr>
          <p:txBody>
            <a:bodyPr wrap="square" lIns="91440" tIns="45720" rIns="91440" bIns="45720" anchor="ctr">
              <a:noAutofit/>
            </a:bodyPr>
            <a:lstStyle/>
            <a:p>
              <a:r>
                <a:rPr lang="zh-CN" altLang="en-US" sz="1600" b="1" dirty="0">
                  <a:solidFill>
                    <a:schemeClr val="accent1">
                      <a:lumMod val="75000"/>
                    </a:schemeClr>
                  </a:solidFill>
                </a:rPr>
                <a:t>服务原语</a:t>
              </a:r>
              <a:endParaRPr lang="en-US" altLang="zh-CN" sz="1600" b="1" dirty="0">
                <a:solidFill>
                  <a:schemeClr val="accent1">
                    <a:lumMod val="75000"/>
                  </a:schemeClr>
                </a:solidFill>
              </a:endParaRPr>
            </a:p>
          </p:txBody>
        </p:sp>
      </p:grpSp>
      <p:grpSp>
        <p:nvGrpSpPr>
          <p:cNvPr id="101" name="组合 100">
            <a:extLst>
              <a:ext uri="{FF2B5EF4-FFF2-40B4-BE49-F238E27FC236}">
                <a16:creationId xmlns:a16="http://schemas.microsoft.com/office/drawing/2014/main" id="{79EDD31E-0A77-494C-A20D-D4E60F32B875}"/>
              </a:ext>
            </a:extLst>
          </p:cNvPr>
          <p:cNvGrpSpPr/>
          <p:nvPr/>
        </p:nvGrpSpPr>
        <p:grpSpPr>
          <a:xfrm>
            <a:off x="2712026" y="5135878"/>
            <a:ext cx="1209278" cy="502950"/>
            <a:chOff x="2712026" y="2701770"/>
            <a:chExt cx="1209278" cy="502950"/>
          </a:xfrm>
        </p:grpSpPr>
        <p:cxnSp>
          <p:nvCxnSpPr>
            <p:cNvPr id="102" name="直接箭头连接符 101">
              <a:extLst>
                <a:ext uri="{FF2B5EF4-FFF2-40B4-BE49-F238E27FC236}">
                  <a16:creationId xmlns:a16="http://schemas.microsoft.com/office/drawing/2014/main" id="{7B077354-6A9D-4F9E-B137-F3270CC649FD}"/>
                </a:ext>
              </a:extLst>
            </p:cNvPr>
            <p:cNvCxnSpPr>
              <a:cxnSpLocks/>
            </p:cNvCxnSpPr>
            <p:nvPr/>
          </p:nvCxnSpPr>
          <p:spPr>
            <a:xfrm flipV="1">
              <a:off x="2712026" y="270177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3" name="íşlïḍè">
              <a:extLst>
                <a:ext uri="{FF2B5EF4-FFF2-40B4-BE49-F238E27FC236}">
                  <a16:creationId xmlns:a16="http://schemas.microsoft.com/office/drawing/2014/main" id="{89CF17D9-5F02-45D3-97EA-5817120F7B14}"/>
                </a:ext>
              </a:extLst>
            </p:cNvPr>
            <p:cNvSpPr txBox="1"/>
            <p:nvPr/>
          </p:nvSpPr>
          <p:spPr>
            <a:xfrm>
              <a:off x="2897997" y="2740543"/>
              <a:ext cx="1023307" cy="419100"/>
            </a:xfrm>
            <a:prstGeom prst="rect">
              <a:avLst/>
            </a:prstGeom>
            <a:noFill/>
          </p:spPr>
          <p:txBody>
            <a:bodyPr wrap="square" lIns="91440" tIns="45720" rIns="91440" bIns="45720" anchor="ctr">
              <a:noAutofit/>
            </a:bodyPr>
            <a:lstStyle/>
            <a:p>
              <a:r>
                <a:rPr lang="zh-CN" altLang="en-US" sz="1600" b="1" dirty="0">
                  <a:solidFill>
                    <a:schemeClr val="accent1">
                      <a:lumMod val="75000"/>
                    </a:schemeClr>
                  </a:solidFill>
                </a:rPr>
                <a:t>服务原语</a:t>
              </a:r>
              <a:endParaRPr lang="en-US" altLang="zh-CN" sz="1600" b="1" dirty="0">
                <a:solidFill>
                  <a:schemeClr val="accent1">
                    <a:lumMod val="75000"/>
                  </a:schemeClr>
                </a:solidFill>
              </a:endParaRPr>
            </a:p>
          </p:txBody>
        </p:sp>
      </p:grpSp>
      <p:sp>
        <p:nvSpPr>
          <p:cNvPr id="71" name="椭圆 70">
            <a:extLst>
              <a:ext uri="{FF2B5EF4-FFF2-40B4-BE49-F238E27FC236}">
                <a16:creationId xmlns:a16="http://schemas.microsoft.com/office/drawing/2014/main" id="{7DA2AEE5-63CB-4420-B61F-346D74C8B2CC}"/>
              </a:ext>
            </a:extLst>
          </p:cNvPr>
          <p:cNvSpPr/>
          <p:nvPr/>
        </p:nvSpPr>
        <p:spPr>
          <a:xfrm>
            <a:off x="2604024" y="3666752"/>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8" name="椭圆 87">
            <a:extLst>
              <a:ext uri="{FF2B5EF4-FFF2-40B4-BE49-F238E27FC236}">
                <a16:creationId xmlns:a16="http://schemas.microsoft.com/office/drawing/2014/main" id="{A092FF71-2D9E-4DDB-91E5-408D95C09139}"/>
              </a:ext>
            </a:extLst>
          </p:cNvPr>
          <p:cNvSpPr/>
          <p:nvPr/>
        </p:nvSpPr>
        <p:spPr>
          <a:xfrm>
            <a:off x="2604024" y="4481938"/>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9" name="椭圆 88">
            <a:extLst>
              <a:ext uri="{FF2B5EF4-FFF2-40B4-BE49-F238E27FC236}">
                <a16:creationId xmlns:a16="http://schemas.microsoft.com/office/drawing/2014/main" id="{B9CDA4C3-425F-415C-8395-401B3CF8F2DC}"/>
              </a:ext>
            </a:extLst>
          </p:cNvPr>
          <p:cNvSpPr/>
          <p:nvPr/>
        </p:nvSpPr>
        <p:spPr>
          <a:xfrm>
            <a:off x="2604024" y="5297123"/>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4" name="椭圆 23">
            <a:extLst>
              <a:ext uri="{FF2B5EF4-FFF2-40B4-BE49-F238E27FC236}">
                <a16:creationId xmlns:a16="http://schemas.microsoft.com/office/drawing/2014/main" id="{9919211F-39D4-441F-B441-3F5E9B524DB5}"/>
              </a:ext>
            </a:extLst>
          </p:cNvPr>
          <p:cNvSpPr/>
          <p:nvPr/>
        </p:nvSpPr>
        <p:spPr>
          <a:xfrm>
            <a:off x="2604024" y="2851566"/>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2" name="组合 51">
            <a:extLst>
              <a:ext uri="{FF2B5EF4-FFF2-40B4-BE49-F238E27FC236}">
                <a16:creationId xmlns:a16="http://schemas.microsoft.com/office/drawing/2014/main" id="{5FA98005-C6DE-4348-A4A0-70D65D429DE6}"/>
              </a:ext>
            </a:extLst>
          </p:cNvPr>
          <p:cNvGrpSpPr/>
          <p:nvPr/>
        </p:nvGrpSpPr>
        <p:grpSpPr>
          <a:xfrm>
            <a:off x="8214218" y="2701770"/>
            <a:ext cx="1265757" cy="502950"/>
            <a:chOff x="8214218" y="2701770"/>
            <a:chExt cx="1265757" cy="502950"/>
          </a:xfrm>
        </p:grpSpPr>
        <p:cxnSp>
          <p:nvCxnSpPr>
            <p:cNvPr id="105" name="直接箭头连接符 104">
              <a:extLst>
                <a:ext uri="{FF2B5EF4-FFF2-40B4-BE49-F238E27FC236}">
                  <a16:creationId xmlns:a16="http://schemas.microsoft.com/office/drawing/2014/main" id="{E5D49F56-F5FD-4DFD-8F55-F9A690F31C47}"/>
                </a:ext>
              </a:extLst>
            </p:cNvPr>
            <p:cNvCxnSpPr>
              <a:cxnSpLocks/>
            </p:cNvCxnSpPr>
            <p:nvPr/>
          </p:nvCxnSpPr>
          <p:spPr>
            <a:xfrm flipV="1">
              <a:off x="9479974" y="270177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6" name="íşlïḍè">
              <a:extLst>
                <a:ext uri="{FF2B5EF4-FFF2-40B4-BE49-F238E27FC236}">
                  <a16:creationId xmlns:a16="http://schemas.microsoft.com/office/drawing/2014/main" id="{8E0E96FC-FAB7-44B8-BFFD-190940A52D20}"/>
                </a:ext>
              </a:extLst>
            </p:cNvPr>
            <p:cNvSpPr txBox="1"/>
            <p:nvPr/>
          </p:nvSpPr>
          <p:spPr>
            <a:xfrm>
              <a:off x="8214218" y="2740543"/>
              <a:ext cx="1023307" cy="419100"/>
            </a:xfrm>
            <a:prstGeom prst="rect">
              <a:avLst/>
            </a:prstGeom>
            <a:noFill/>
          </p:spPr>
          <p:txBody>
            <a:bodyPr wrap="square" lIns="91440" tIns="45720" rIns="91440" bIns="45720" anchor="ctr">
              <a:noAutofit/>
            </a:bodyPr>
            <a:lstStyle/>
            <a:p>
              <a:pPr algn="r"/>
              <a:r>
                <a:rPr lang="zh-CN" altLang="en-US" sz="1600" b="1" dirty="0">
                  <a:solidFill>
                    <a:schemeClr val="accent1">
                      <a:lumMod val="75000"/>
                    </a:schemeClr>
                  </a:solidFill>
                </a:rPr>
                <a:t>服务原语</a:t>
              </a:r>
              <a:endParaRPr lang="en-US" altLang="zh-CN" sz="1600" b="1" dirty="0">
                <a:solidFill>
                  <a:schemeClr val="accent1">
                    <a:lumMod val="75000"/>
                  </a:schemeClr>
                </a:solidFill>
              </a:endParaRPr>
            </a:p>
          </p:txBody>
        </p:sp>
      </p:grpSp>
      <p:grpSp>
        <p:nvGrpSpPr>
          <p:cNvPr id="53" name="组合 52">
            <a:extLst>
              <a:ext uri="{FF2B5EF4-FFF2-40B4-BE49-F238E27FC236}">
                <a16:creationId xmlns:a16="http://schemas.microsoft.com/office/drawing/2014/main" id="{33BC4AC0-D993-42B1-AEC6-217CE63ED10C}"/>
              </a:ext>
            </a:extLst>
          </p:cNvPr>
          <p:cNvGrpSpPr/>
          <p:nvPr/>
        </p:nvGrpSpPr>
        <p:grpSpPr>
          <a:xfrm>
            <a:off x="8214218" y="3517887"/>
            <a:ext cx="1265757" cy="502950"/>
            <a:chOff x="8214218" y="3517887"/>
            <a:chExt cx="1265757" cy="502950"/>
          </a:xfrm>
        </p:grpSpPr>
        <p:cxnSp>
          <p:nvCxnSpPr>
            <p:cNvPr id="108" name="直接箭头连接符 107">
              <a:extLst>
                <a:ext uri="{FF2B5EF4-FFF2-40B4-BE49-F238E27FC236}">
                  <a16:creationId xmlns:a16="http://schemas.microsoft.com/office/drawing/2014/main" id="{6F00D446-18EC-423D-A130-FC15ABBCCB34}"/>
                </a:ext>
              </a:extLst>
            </p:cNvPr>
            <p:cNvCxnSpPr>
              <a:cxnSpLocks/>
            </p:cNvCxnSpPr>
            <p:nvPr/>
          </p:nvCxnSpPr>
          <p:spPr>
            <a:xfrm flipV="1">
              <a:off x="9479974" y="3517887"/>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9" name="íşlïḍè">
              <a:extLst>
                <a:ext uri="{FF2B5EF4-FFF2-40B4-BE49-F238E27FC236}">
                  <a16:creationId xmlns:a16="http://schemas.microsoft.com/office/drawing/2014/main" id="{493A5A18-FC57-48B2-BEF1-F3406F19EB01}"/>
                </a:ext>
              </a:extLst>
            </p:cNvPr>
            <p:cNvSpPr txBox="1"/>
            <p:nvPr/>
          </p:nvSpPr>
          <p:spPr>
            <a:xfrm>
              <a:off x="8214218" y="3556660"/>
              <a:ext cx="1023307" cy="419100"/>
            </a:xfrm>
            <a:prstGeom prst="rect">
              <a:avLst/>
            </a:prstGeom>
            <a:noFill/>
          </p:spPr>
          <p:txBody>
            <a:bodyPr wrap="square" lIns="91440" tIns="45720" rIns="91440" bIns="45720" anchor="ctr">
              <a:noAutofit/>
            </a:bodyPr>
            <a:lstStyle/>
            <a:p>
              <a:pPr algn="r"/>
              <a:r>
                <a:rPr lang="zh-CN" altLang="en-US" sz="1600" b="1" dirty="0">
                  <a:solidFill>
                    <a:schemeClr val="accent1">
                      <a:lumMod val="75000"/>
                    </a:schemeClr>
                  </a:solidFill>
                </a:rPr>
                <a:t>服务原语</a:t>
              </a:r>
              <a:endParaRPr lang="en-US" altLang="zh-CN" sz="1600" b="1" dirty="0">
                <a:solidFill>
                  <a:schemeClr val="accent1">
                    <a:lumMod val="75000"/>
                  </a:schemeClr>
                </a:solidFill>
              </a:endParaRPr>
            </a:p>
          </p:txBody>
        </p:sp>
      </p:grpSp>
      <p:grpSp>
        <p:nvGrpSpPr>
          <p:cNvPr id="54" name="组合 53">
            <a:extLst>
              <a:ext uri="{FF2B5EF4-FFF2-40B4-BE49-F238E27FC236}">
                <a16:creationId xmlns:a16="http://schemas.microsoft.com/office/drawing/2014/main" id="{546639D3-96D1-43BF-BCD6-9F444F0DE7D8}"/>
              </a:ext>
            </a:extLst>
          </p:cNvPr>
          <p:cNvGrpSpPr/>
          <p:nvPr/>
        </p:nvGrpSpPr>
        <p:grpSpPr>
          <a:xfrm>
            <a:off x="8214218" y="4330610"/>
            <a:ext cx="1265757" cy="502950"/>
            <a:chOff x="8214218" y="4330610"/>
            <a:chExt cx="1265757" cy="502950"/>
          </a:xfrm>
        </p:grpSpPr>
        <p:cxnSp>
          <p:nvCxnSpPr>
            <p:cNvPr id="111" name="直接箭头连接符 110">
              <a:extLst>
                <a:ext uri="{FF2B5EF4-FFF2-40B4-BE49-F238E27FC236}">
                  <a16:creationId xmlns:a16="http://schemas.microsoft.com/office/drawing/2014/main" id="{594A2559-9923-4607-96C4-5F27AA006C46}"/>
                </a:ext>
              </a:extLst>
            </p:cNvPr>
            <p:cNvCxnSpPr>
              <a:cxnSpLocks/>
            </p:cNvCxnSpPr>
            <p:nvPr/>
          </p:nvCxnSpPr>
          <p:spPr>
            <a:xfrm flipV="1">
              <a:off x="9479974" y="433061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2" name="íşlïḍè">
              <a:extLst>
                <a:ext uri="{FF2B5EF4-FFF2-40B4-BE49-F238E27FC236}">
                  <a16:creationId xmlns:a16="http://schemas.microsoft.com/office/drawing/2014/main" id="{BFEF60DD-8A5D-4EA5-ACDD-CE98D0E022C2}"/>
                </a:ext>
              </a:extLst>
            </p:cNvPr>
            <p:cNvSpPr txBox="1"/>
            <p:nvPr/>
          </p:nvSpPr>
          <p:spPr>
            <a:xfrm>
              <a:off x="8214218" y="4369383"/>
              <a:ext cx="1023307" cy="419100"/>
            </a:xfrm>
            <a:prstGeom prst="rect">
              <a:avLst/>
            </a:prstGeom>
            <a:noFill/>
          </p:spPr>
          <p:txBody>
            <a:bodyPr wrap="square" lIns="91440" tIns="45720" rIns="91440" bIns="45720" anchor="ctr">
              <a:noAutofit/>
            </a:bodyPr>
            <a:lstStyle/>
            <a:p>
              <a:pPr algn="r"/>
              <a:r>
                <a:rPr lang="zh-CN" altLang="en-US" sz="1600" b="1" dirty="0">
                  <a:solidFill>
                    <a:schemeClr val="accent1">
                      <a:lumMod val="75000"/>
                    </a:schemeClr>
                  </a:solidFill>
                </a:rPr>
                <a:t>服务原语</a:t>
              </a:r>
              <a:endParaRPr lang="en-US" altLang="zh-CN" sz="1600" b="1" dirty="0">
                <a:solidFill>
                  <a:schemeClr val="accent1">
                    <a:lumMod val="75000"/>
                  </a:schemeClr>
                </a:solidFill>
              </a:endParaRPr>
            </a:p>
          </p:txBody>
        </p:sp>
      </p:grpSp>
      <p:grpSp>
        <p:nvGrpSpPr>
          <p:cNvPr id="55" name="组合 54">
            <a:extLst>
              <a:ext uri="{FF2B5EF4-FFF2-40B4-BE49-F238E27FC236}">
                <a16:creationId xmlns:a16="http://schemas.microsoft.com/office/drawing/2014/main" id="{AF0A4CE1-803E-4336-9AFD-2D2B4995429E}"/>
              </a:ext>
            </a:extLst>
          </p:cNvPr>
          <p:cNvGrpSpPr/>
          <p:nvPr/>
        </p:nvGrpSpPr>
        <p:grpSpPr>
          <a:xfrm>
            <a:off x="8214218" y="5135878"/>
            <a:ext cx="1265757" cy="502950"/>
            <a:chOff x="8214218" y="5135878"/>
            <a:chExt cx="1265757" cy="502950"/>
          </a:xfrm>
        </p:grpSpPr>
        <p:cxnSp>
          <p:nvCxnSpPr>
            <p:cNvPr id="114" name="直接箭头连接符 113">
              <a:extLst>
                <a:ext uri="{FF2B5EF4-FFF2-40B4-BE49-F238E27FC236}">
                  <a16:creationId xmlns:a16="http://schemas.microsoft.com/office/drawing/2014/main" id="{32A7DE4C-1C0B-47D5-A743-5EEC671D208D}"/>
                </a:ext>
              </a:extLst>
            </p:cNvPr>
            <p:cNvCxnSpPr>
              <a:cxnSpLocks/>
            </p:cNvCxnSpPr>
            <p:nvPr/>
          </p:nvCxnSpPr>
          <p:spPr>
            <a:xfrm flipV="1">
              <a:off x="9479974" y="5135878"/>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5" name="íşlïḍè">
              <a:extLst>
                <a:ext uri="{FF2B5EF4-FFF2-40B4-BE49-F238E27FC236}">
                  <a16:creationId xmlns:a16="http://schemas.microsoft.com/office/drawing/2014/main" id="{B361633A-42D8-4A8B-B2A0-5941EF99FC7D}"/>
                </a:ext>
              </a:extLst>
            </p:cNvPr>
            <p:cNvSpPr txBox="1"/>
            <p:nvPr/>
          </p:nvSpPr>
          <p:spPr>
            <a:xfrm>
              <a:off x="8214218" y="5174651"/>
              <a:ext cx="1023307" cy="419100"/>
            </a:xfrm>
            <a:prstGeom prst="rect">
              <a:avLst/>
            </a:prstGeom>
            <a:noFill/>
          </p:spPr>
          <p:txBody>
            <a:bodyPr wrap="square" lIns="91440" tIns="45720" rIns="91440" bIns="45720" anchor="ctr">
              <a:noAutofit/>
            </a:bodyPr>
            <a:lstStyle/>
            <a:p>
              <a:pPr algn="r"/>
              <a:r>
                <a:rPr lang="zh-CN" altLang="en-US" sz="1600" b="1" dirty="0">
                  <a:solidFill>
                    <a:schemeClr val="accent1">
                      <a:lumMod val="75000"/>
                    </a:schemeClr>
                  </a:solidFill>
                </a:rPr>
                <a:t>服务原语</a:t>
              </a:r>
              <a:endParaRPr lang="en-US" altLang="zh-CN" sz="1600" b="1" dirty="0">
                <a:solidFill>
                  <a:schemeClr val="accent1">
                    <a:lumMod val="75000"/>
                  </a:schemeClr>
                </a:solidFill>
              </a:endParaRPr>
            </a:p>
          </p:txBody>
        </p:sp>
      </p:grpSp>
      <p:sp>
        <p:nvSpPr>
          <p:cNvPr id="91" name="椭圆 90">
            <a:extLst>
              <a:ext uri="{FF2B5EF4-FFF2-40B4-BE49-F238E27FC236}">
                <a16:creationId xmlns:a16="http://schemas.microsoft.com/office/drawing/2014/main" id="{7673B0FB-9AAC-4816-8F73-D11E731DFE99}"/>
              </a:ext>
            </a:extLst>
          </p:cNvPr>
          <p:cNvSpPr/>
          <p:nvPr/>
        </p:nvSpPr>
        <p:spPr>
          <a:xfrm>
            <a:off x="9381300" y="3666752"/>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2" name="椭圆 91">
            <a:extLst>
              <a:ext uri="{FF2B5EF4-FFF2-40B4-BE49-F238E27FC236}">
                <a16:creationId xmlns:a16="http://schemas.microsoft.com/office/drawing/2014/main" id="{9E3A2064-53AB-464E-B8DE-B600F118C059}"/>
              </a:ext>
            </a:extLst>
          </p:cNvPr>
          <p:cNvSpPr/>
          <p:nvPr/>
        </p:nvSpPr>
        <p:spPr>
          <a:xfrm>
            <a:off x="9381300" y="4481938"/>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3" name="椭圆 92">
            <a:extLst>
              <a:ext uri="{FF2B5EF4-FFF2-40B4-BE49-F238E27FC236}">
                <a16:creationId xmlns:a16="http://schemas.microsoft.com/office/drawing/2014/main" id="{951E848A-EADE-4CE0-AF41-A945DAB3104D}"/>
              </a:ext>
            </a:extLst>
          </p:cNvPr>
          <p:cNvSpPr/>
          <p:nvPr/>
        </p:nvSpPr>
        <p:spPr>
          <a:xfrm>
            <a:off x="9381300" y="5297123"/>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0" name="椭圆 89">
            <a:extLst>
              <a:ext uri="{FF2B5EF4-FFF2-40B4-BE49-F238E27FC236}">
                <a16:creationId xmlns:a16="http://schemas.microsoft.com/office/drawing/2014/main" id="{9C412B20-19A1-4571-B408-F9E57AF24066}"/>
              </a:ext>
            </a:extLst>
          </p:cNvPr>
          <p:cNvSpPr/>
          <p:nvPr/>
        </p:nvSpPr>
        <p:spPr>
          <a:xfrm>
            <a:off x="9381300" y="2851566"/>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ustDataLst>
      <p:tags r:id="rId1"/>
    </p:custDataLst>
    <p:extLst>
      <p:ext uri="{BB962C8B-B14F-4D97-AF65-F5344CB8AC3E}">
        <p14:creationId xmlns:p14="http://schemas.microsoft.com/office/powerpoint/2010/main" val="3429427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 calcmode="lin" valueType="num">
                                      <p:cBhvr>
                                        <p:cTn id="9" dur="500" fill="hold"/>
                                        <p:tgtEl>
                                          <p:spTgt spid="12"/>
                                        </p:tgtEl>
                                        <p:attrNameLst>
                                          <p:attrName>style.rotation</p:attrName>
                                        </p:attrNameLst>
                                      </p:cBhvr>
                                      <p:tavLst>
                                        <p:tav tm="0">
                                          <p:val>
                                            <p:fltVal val="360"/>
                                          </p:val>
                                        </p:tav>
                                        <p:tav tm="100000">
                                          <p:val>
                                            <p:fltVal val="0"/>
                                          </p:val>
                                        </p:tav>
                                      </p:tavLst>
                                    </p:anim>
                                    <p:animEffect transition="in" filter="fade">
                                      <p:cBhvr>
                                        <p:cTn id="10" dur="500"/>
                                        <p:tgtEl>
                                          <p:spTgt spid="12"/>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50"/>
                                        </p:tgtEl>
                                        <p:attrNameLst>
                                          <p:attrName>style.visibility</p:attrName>
                                        </p:attrNameLst>
                                      </p:cBhvr>
                                      <p:to>
                                        <p:strVal val="visible"/>
                                      </p:to>
                                    </p:set>
                                    <p:anim calcmode="lin" valueType="num">
                                      <p:cBhvr>
                                        <p:cTn id="18" dur="500" fill="hold"/>
                                        <p:tgtEl>
                                          <p:spTgt spid="50"/>
                                        </p:tgtEl>
                                        <p:attrNameLst>
                                          <p:attrName>ppt_w</p:attrName>
                                        </p:attrNameLst>
                                      </p:cBhvr>
                                      <p:tavLst>
                                        <p:tav tm="0">
                                          <p:val>
                                            <p:fltVal val="0"/>
                                          </p:val>
                                        </p:tav>
                                        <p:tav tm="100000">
                                          <p:val>
                                            <p:strVal val="#ppt_w"/>
                                          </p:val>
                                        </p:tav>
                                      </p:tavLst>
                                    </p:anim>
                                    <p:anim calcmode="lin" valueType="num">
                                      <p:cBhvr>
                                        <p:cTn id="19" dur="500" fill="hold"/>
                                        <p:tgtEl>
                                          <p:spTgt spid="50"/>
                                        </p:tgtEl>
                                        <p:attrNameLst>
                                          <p:attrName>ppt_h</p:attrName>
                                        </p:attrNameLst>
                                      </p:cBhvr>
                                      <p:tavLst>
                                        <p:tav tm="0">
                                          <p:val>
                                            <p:fltVal val="0"/>
                                          </p:val>
                                        </p:tav>
                                        <p:tav tm="100000">
                                          <p:val>
                                            <p:strVal val="#ppt_h"/>
                                          </p:val>
                                        </p:tav>
                                      </p:tavLst>
                                    </p:anim>
                                    <p:animEffect transition="in" filter="fade">
                                      <p:cBhvr>
                                        <p:cTn id="20" dur="500"/>
                                        <p:tgtEl>
                                          <p:spTgt spid="50"/>
                                        </p:tgtEl>
                                      </p:cBhvr>
                                    </p:animEffect>
                                  </p:childTnLst>
                                </p:cTn>
                              </p:par>
                              <p:par>
                                <p:cTn id="21" presetID="53" presetClass="entr" presetSubtype="16" fill="hold" nodeType="withEffect">
                                  <p:stCondLst>
                                    <p:cond delay="0"/>
                                  </p:stCondLst>
                                  <p:childTnLst>
                                    <p:set>
                                      <p:cBhvr>
                                        <p:cTn id="22" dur="1" fill="hold">
                                          <p:stCondLst>
                                            <p:cond delay="0"/>
                                          </p:stCondLst>
                                        </p:cTn>
                                        <p:tgtEl>
                                          <p:spTgt spid="95"/>
                                        </p:tgtEl>
                                        <p:attrNameLst>
                                          <p:attrName>style.visibility</p:attrName>
                                        </p:attrNameLst>
                                      </p:cBhvr>
                                      <p:to>
                                        <p:strVal val="visible"/>
                                      </p:to>
                                    </p:set>
                                    <p:anim calcmode="lin" valueType="num">
                                      <p:cBhvr>
                                        <p:cTn id="23" dur="500" fill="hold"/>
                                        <p:tgtEl>
                                          <p:spTgt spid="95"/>
                                        </p:tgtEl>
                                        <p:attrNameLst>
                                          <p:attrName>ppt_w</p:attrName>
                                        </p:attrNameLst>
                                      </p:cBhvr>
                                      <p:tavLst>
                                        <p:tav tm="0">
                                          <p:val>
                                            <p:fltVal val="0"/>
                                          </p:val>
                                        </p:tav>
                                        <p:tav tm="100000">
                                          <p:val>
                                            <p:strVal val="#ppt_w"/>
                                          </p:val>
                                        </p:tav>
                                      </p:tavLst>
                                    </p:anim>
                                    <p:anim calcmode="lin" valueType="num">
                                      <p:cBhvr>
                                        <p:cTn id="24" dur="500" fill="hold"/>
                                        <p:tgtEl>
                                          <p:spTgt spid="95"/>
                                        </p:tgtEl>
                                        <p:attrNameLst>
                                          <p:attrName>ppt_h</p:attrName>
                                        </p:attrNameLst>
                                      </p:cBhvr>
                                      <p:tavLst>
                                        <p:tav tm="0">
                                          <p:val>
                                            <p:fltVal val="0"/>
                                          </p:val>
                                        </p:tav>
                                        <p:tav tm="100000">
                                          <p:val>
                                            <p:strVal val="#ppt_h"/>
                                          </p:val>
                                        </p:tav>
                                      </p:tavLst>
                                    </p:anim>
                                    <p:animEffect transition="in" filter="fade">
                                      <p:cBhvr>
                                        <p:cTn id="25" dur="500"/>
                                        <p:tgtEl>
                                          <p:spTgt spid="95"/>
                                        </p:tgtEl>
                                      </p:cBhvr>
                                    </p:animEffect>
                                  </p:childTnLst>
                                </p:cTn>
                              </p:par>
                              <p:par>
                                <p:cTn id="26" presetID="53" presetClass="entr" presetSubtype="16" fill="hold" nodeType="withEffect">
                                  <p:stCondLst>
                                    <p:cond delay="0"/>
                                  </p:stCondLst>
                                  <p:childTnLst>
                                    <p:set>
                                      <p:cBhvr>
                                        <p:cTn id="27" dur="1" fill="hold">
                                          <p:stCondLst>
                                            <p:cond delay="0"/>
                                          </p:stCondLst>
                                        </p:cTn>
                                        <p:tgtEl>
                                          <p:spTgt spid="98"/>
                                        </p:tgtEl>
                                        <p:attrNameLst>
                                          <p:attrName>style.visibility</p:attrName>
                                        </p:attrNameLst>
                                      </p:cBhvr>
                                      <p:to>
                                        <p:strVal val="visible"/>
                                      </p:to>
                                    </p:set>
                                    <p:anim calcmode="lin" valueType="num">
                                      <p:cBhvr>
                                        <p:cTn id="28" dur="500" fill="hold"/>
                                        <p:tgtEl>
                                          <p:spTgt spid="98"/>
                                        </p:tgtEl>
                                        <p:attrNameLst>
                                          <p:attrName>ppt_w</p:attrName>
                                        </p:attrNameLst>
                                      </p:cBhvr>
                                      <p:tavLst>
                                        <p:tav tm="0">
                                          <p:val>
                                            <p:fltVal val="0"/>
                                          </p:val>
                                        </p:tav>
                                        <p:tav tm="100000">
                                          <p:val>
                                            <p:strVal val="#ppt_w"/>
                                          </p:val>
                                        </p:tav>
                                      </p:tavLst>
                                    </p:anim>
                                    <p:anim calcmode="lin" valueType="num">
                                      <p:cBhvr>
                                        <p:cTn id="29" dur="500" fill="hold"/>
                                        <p:tgtEl>
                                          <p:spTgt spid="98"/>
                                        </p:tgtEl>
                                        <p:attrNameLst>
                                          <p:attrName>ppt_h</p:attrName>
                                        </p:attrNameLst>
                                      </p:cBhvr>
                                      <p:tavLst>
                                        <p:tav tm="0">
                                          <p:val>
                                            <p:fltVal val="0"/>
                                          </p:val>
                                        </p:tav>
                                        <p:tav tm="100000">
                                          <p:val>
                                            <p:strVal val="#ppt_h"/>
                                          </p:val>
                                        </p:tav>
                                      </p:tavLst>
                                    </p:anim>
                                    <p:animEffect transition="in" filter="fade">
                                      <p:cBhvr>
                                        <p:cTn id="30" dur="500"/>
                                        <p:tgtEl>
                                          <p:spTgt spid="98"/>
                                        </p:tgtEl>
                                      </p:cBhvr>
                                    </p:animEffect>
                                  </p:childTnLst>
                                </p:cTn>
                              </p:par>
                              <p:par>
                                <p:cTn id="31" presetID="53" presetClass="entr" presetSubtype="16" fill="hold" nodeType="withEffect">
                                  <p:stCondLst>
                                    <p:cond delay="0"/>
                                  </p:stCondLst>
                                  <p:childTnLst>
                                    <p:set>
                                      <p:cBhvr>
                                        <p:cTn id="32" dur="1" fill="hold">
                                          <p:stCondLst>
                                            <p:cond delay="0"/>
                                          </p:stCondLst>
                                        </p:cTn>
                                        <p:tgtEl>
                                          <p:spTgt spid="101"/>
                                        </p:tgtEl>
                                        <p:attrNameLst>
                                          <p:attrName>style.visibility</p:attrName>
                                        </p:attrNameLst>
                                      </p:cBhvr>
                                      <p:to>
                                        <p:strVal val="visible"/>
                                      </p:to>
                                    </p:set>
                                    <p:anim calcmode="lin" valueType="num">
                                      <p:cBhvr>
                                        <p:cTn id="33" dur="500" fill="hold"/>
                                        <p:tgtEl>
                                          <p:spTgt spid="101"/>
                                        </p:tgtEl>
                                        <p:attrNameLst>
                                          <p:attrName>ppt_w</p:attrName>
                                        </p:attrNameLst>
                                      </p:cBhvr>
                                      <p:tavLst>
                                        <p:tav tm="0">
                                          <p:val>
                                            <p:fltVal val="0"/>
                                          </p:val>
                                        </p:tav>
                                        <p:tav tm="100000">
                                          <p:val>
                                            <p:strVal val="#ppt_w"/>
                                          </p:val>
                                        </p:tav>
                                      </p:tavLst>
                                    </p:anim>
                                    <p:anim calcmode="lin" valueType="num">
                                      <p:cBhvr>
                                        <p:cTn id="34" dur="500" fill="hold"/>
                                        <p:tgtEl>
                                          <p:spTgt spid="101"/>
                                        </p:tgtEl>
                                        <p:attrNameLst>
                                          <p:attrName>ppt_h</p:attrName>
                                        </p:attrNameLst>
                                      </p:cBhvr>
                                      <p:tavLst>
                                        <p:tav tm="0">
                                          <p:val>
                                            <p:fltVal val="0"/>
                                          </p:val>
                                        </p:tav>
                                        <p:tav tm="100000">
                                          <p:val>
                                            <p:strVal val="#ppt_h"/>
                                          </p:val>
                                        </p:tav>
                                      </p:tavLst>
                                    </p:anim>
                                    <p:animEffect transition="in" filter="fade">
                                      <p:cBhvr>
                                        <p:cTn id="35" dur="500"/>
                                        <p:tgtEl>
                                          <p:spTgt spid="101"/>
                                        </p:tgtEl>
                                      </p:cBhvr>
                                    </p:animEffect>
                                  </p:childTnLst>
                                </p:cTn>
                              </p:par>
                              <p:par>
                                <p:cTn id="36" presetID="53" presetClass="entr" presetSubtype="16" fill="hold" nodeType="withEffect">
                                  <p:stCondLst>
                                    <p:cond delay="0"/>
                                  </p:stCondLst>
                                  <p:childTnLst>
                                    <p:set>
                                      <p:cBhvr>
                                        <p:cTn id="37" dur="1" fill="hold">
                                          <p:stCondLst>
                                            <p:cond delay="0"/>
                                          </p:stCondLst>
                                        </p:cTn>
                                        <p:tgtEl>
                                          <p:spTgt spid="52"/>
                                        </p:tgtEl>
                                        <p:attrNameLst>
                                          <p:attrName>style.visibility</p:attrName>
                                        </p:attrNameLst>
                                      </p:cBhvr>
                                      <p:to>
                                        <p:strVal val="visible"/>
                                      </p:to>
                                    </p:set>
                                    <p:anim calcmode="lin" valueType="num">
                                      <p:cBhvr>
                                        <p:cTn id="38" dur="500" fill="hold"/>
                                        <p:tgtEl>
                                          <p:spTgt spid="52"/>
                                        </p:tgtEl>
                                        <p:attrNameLst>
                                          <p:attrName>ppt_w</p:attrName>
                                        </p:attrNameLst>
                                      </p:cBhvr>
                                      <p:tavLst>
                                        <p:tav tm="0">
                                          <p:val>
                                            <p:fltVal val="0"/>
                                          </p:val>
                                        </p:tav>
                                        <p:tav tm="100000">
                                          <p:val>
                                            <p:strVal val="#ppt_w"/>
                                          </p:val>
                                        </p:tav>
                                      </p:tavLst>
                                    </p:anim>
                                    <p:anim calcmode="lin" valueType="num">
                                      <p:cBhvr>
                                        <p:cTn id="39" dur="500" fill="hold"/>
                                        <p:tgtEl>
                                          <p:spTgt spid="52"/>
                                        </p:tgtEl>
                                        <p:attrNameLst>
                                          <p:attrName>ppt_h</p:attrName>
                                        </p:attrNameLst>
                                      </p:cBhvr>
                                      <p:tavLst>
                                        <p:tav tm="0">
                                          <p:val>
                                            <p:fltVal val="0"/>
                                          </p:val>
                                        </p:tav>
                                        <p:tav tm="100000">
                                          <p:val>
                                            <p:strVal val="#ppt_h"/>
                                          </p:val>
                                        </p:tav>
                                      </p:tavLst>
                                    </p:anim>
                                    <p:animEffect transition="in" filter="fade">
                                      <p:cBhvr>
                                        <p:cTn id="40" dur="500"/>
                                        <p:tgtEl>
                                          <p:spTgt spid="52"/>
                                        </p:tgtEl>
                                      </p:cBhvr>
                                    </p:animEffect>
                                  </p:childTnLst>
                                </p:cTn>
                              </p:par>
                              <p:par>
                                <p:cTn id="41" presetID="53" presetClass="entr" presetSubtype="16" fill="hold" nodeType="withEffect">
                                  <p:stCondLst>
                                    <p:cond delay="0"/>
                                  </p:stCondLst>
                                  <p:childTnLst>
                                    <p:set>
                                      <p:cBhvr>
                                        <p:cTn id="42" dur="1" fill="hold">
                                          <p:stCondLst>
                                            <p:cond delay="0"/>
                                          </p:stCondLst>
                                        </p:cTn>
                                        <p:tgtEl>
                                          <p:spTgt spid="53"/>
                                        </p:tgtEl>
                                        <p:attrNameLst>
                                          <p:attrName>style.visibility</p:attrName>
                                        </p:attrNameLst>
                                      </p:cBhvr>
                                      <p:to>
                                        <p:strVal val="visible"/>
                                      </p:to>
                                    </p:set>
                                    <p:anim calcmode="lin" valueType="num">
                                      <p:cBhvr>
                                        <p:cTn id="43" dur="500" fill="hold"/>
                                        <p:tgtEl>
                                          <p:spTgt spid="53"/>
                                        </p:tgtEl>
                                        <p:attrNameLst>
                                          <p:attrName>ppt_w</p:attrName>
                                        </p:attrNameLst>
                                      </p:cBhvr>
                                      <p:tavLst>
                                        <p:tav tm="0">
                                          <p:val>
                                            <p:fltVal val="0"/>
                                          </p:val>
                                        </p:tav>
                                        <p:tav tm="100000">
                                          <p:val>
                                            <p:strVal val="#ppt_w"/>
                                          </p:val>
                                        </p:tav>
                                      </p:tavLst>
                                    </p:anim>
                                    <p:anim calcmode="lin" valueType="num">
                                      <p:cBhvr>
                                        <p:cTn id="44" dur="500" fill="hold"/>
                                        <p:tgtEl>
                                          <p:spTgt spid="53"/>
                                        </p:tgtEl>
                                        <p:attrNameLst>
                                          <p:attrName>ppt_h</p:attrName>
                                        </p:attrNameLst>
                                      </p:cBhvr>
                                      <p:tavLst>
                                        <p:tav tm="0">
                                          <p:val>
                                            <p:fltVal val="0"/>
                                          </p:val>
                                        </p:tav>
                                        <p:tav tm="100000">
                                          <p:val>
                                            <p:strVal val="#ppt_h"/>
                                          </p:val>
                                        </p:tav>
                                      </p:tavLst>
                                    </p:anim>
                                    <p:animEffect transition="in" filter="fade">
                                      <p:cBhvr>
                                        <p:cTn id="45" dur="500"/>
                                        <p:tgtEl>
                                          <p:spTgt spid="53"/>
                                        </p:tgtEl>
                                      </p:cBhvr>
                                    </p:animEffect>
                                  </p:childTnLst>
                                </p:cTn>
                              </p:par>
                              <p:par>
                                <p:cTn id="46" presetID="53" presetClass="entr" presetSubtype="16" fill="hold" nodeType="withEffect">
                                  <p:stCondLst>
                                    <p:cond delay="0"/>
                                  </p:stCondLst>
                                  <p:childTnLst>
                                    <p:set>
                                      <p:cBhvr>
                                        <p:cTn id="47" dur="1" fill="hold">
                                          <p:stCondLst>
                                            <p:cond delay="0"/>
                                          </p:stCondLst>
                                        </p:cTn>
                                        <p:tgtEl>
                                          <p:spTgt spid="54"/>
                                        </p:tgtEl>
                                        <p:attrNameLst>
                                          <p:attrName>style.visibility</p:attrName>
                                        </p:attrNameLst>
                                      </p:cBhvr>
                                      <p:to>
                                        <p:strVal val="visible"/>
                                      </p:to>
                                    </p:set>
                                    <p:anim calcmode="lin" valueType="num">
                                      <p:cBhvr>
                                        <p:cTn id="48" dur="500" fill="hold"/>
                                        <p:tgtEl>
                                          <p:spTgt spid="54"/>
                                        </p:tgtEl>
                                        <p:attrNameLst>
                                          <p:attrName>ppt_w</p:attrName>
                                        </p:attrNameLst>
                                      </p:cBhvr>
                                      <p:tavLst>
                                        <p:tav tm="0">
                                          <p:val>
                                            <p:fltVal val="0"/>
                                          </p:val>
                                        </p:tav>
                                        <p:tav tm="100000">
                                          <p:val>
                                            <p:strVal val="#ppt_w"/>
                                          </p:val>
                                        </p:tav>
                                      </p:tavLst>
                                    </p:anim>
                                    <p:anim calcmode="lin" valueType="num">
                                      <p:cBhvr>
                                        <p:cTn id="49" dur="500" fill="hold"/>
                                        <p:tgtEl>
                                          <p:spTgt spid="54"/>
                                        </p:tgtEl>
                                        <p:attrNameLst>
                                          <p:attrName>ppt_h</p:attrName>
                                        </p:attrNameLst>
                                      </p:cBhvr>
                                      <p:tavLst>
                                        <p:tav tm="0">
                                          <p:val>
                                            <p:fltVal val="0"/>
                                          </p:val>
                                        </p:tav>
                                        <p:tav tm="100000">
                                          <p:val>
                                            <p:strVal val="#ppt_h"/>
                                          </p:val>
                                        </p:tav>
                                      </p:tavLst>
                                    </p:anim>
                                    <p:animEffect transition="in" filter="fade">
                                      <p:cBhvr>
                                        <p:cTn id="50" dur="500"/>
                                        <p:tgtEl>
                                          <p:spTgt spid="54"/>
                                        </p:tgtEl>
                                      </p:cBhvr>
                                    </p:animEffect>
                                  </p:childTnLst>
                                </p:cTn>
                              </p:par>
                              <p:par>
                                <p:cTn id="51" presetID="53" presetClass="entr" presetSubtype="16" fill="hold" nodeType="withEffect">
                                  <p:stCondLst>
                                    <p:cond delay="0"/>
                                  </p:stCondLst>
                                  <p:childTnLst>
                                    <p:set>
                                      <p:cBhvr>
                                        <p:cTn id="52" dur="1" fill="hold">
                                          <p:stCondLst>
                                            <p:cond delay="0"/>
                                          </p:stCondLst>
                                        </p:cTn>
                                        <p:tgtEl>
                                          <p:spTgt spid="55"/>
                                        </p:tgtEl>
                                        <p:attrNameLst>
                                          <p:attrName>style.visibility</p:attrName>
                                        </p:attrNameLst>
                                      </p:cBhvr>
                                      <p:to>
                                        <p:strVal val="visible"/>
                                      </p:to>
                                    </p:set>
                                    <p:anim calcmode="lin" valueType="num">
                                      <p:cBhvr>
                                        <p:cTn id="53" dur="500" fill="hold"/>
                                        <p:tgtEl>
                                          <p:spTgt spid="55"/>
                                        </p:tgtEl>
                                        <p:attrNameLst>
                                          <p:attrName>ppt_w</p:attrName>
                                        </p:attrNameLst>
                                      </p:cBhvr>
                                      <p:tavLst>
                                        <p:tav tm="0">
                                          <p:val>
                                            <p:fltVal val="0"/>
                                          </p:val>
                                        </p:tav>
                                        <p:tav tm="100000">
                                          <p:val>
                                            <p:strVal val="#ppt_w"/>
                                          </p:val>
                                        </p:tav>
                                      </p:tavLst>
                                    </p:anim>
                                    <p:anim calcmode="lin" valueType="num">
                                      <p:cBhvr>
                                        <p:cTn id="54" dur="500" fill="hold"/>
                                        <p:tgtEl>
                                          <p:spTgt spid="55"/>
                                        </p:tgtEl>
                                        <p:attrNameLst>
                                          <p:attrName>ppt_h</p:attrName>
                                        </p:attrNameLst>
                                      </p:cBhvr>
                                      <p:tavLst>
                                        <p:tav tm="0">
                                          <p:val>
                                            <p:fltVal val="0"/>
                                          </p:val>
                                        </p:tav>
                                        <p:tav tm="100000">
                                          <p:val>
                                            <p:strVal val="#ppt_h"/>
                                          </p:val>
                                        </p:tav>
                                      </p:tavLst>
                                    </p:anim>
                                    <p:animEffect transition="in" filter="fade">
                                      <p:cBhvr>
                                        <p:cTn id="55"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12" name="矩形 11">
            <a:extLst>
              <a:ext uri="{FF2B5EF4-FFF2-40B4-BE49-F238E27FC236}">
                <a16:creationId xmlns:a16="http://schemas.microsoft.com/office/drawing/2014/main" id="{A9E59C2C-CFAF-4AB5-972A-5720278628BC}"/>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íşlïḍè">
            <a:extLst>
              <a:ext uri="{FF2B5EF4-FFF2-40B4-BE49-F238E27FC236}">
                <a16:creationId xmlns:a16="http://schemas.microsoft.com/office/drawing/2014/main" id="{4BA97076-69E3-411F-BF77-23FDF614EB0A}"/>
              </a:ext>
            </a:extLst>
          </p:cNvPr>
          <p:cNvSpPr txBox="1"/>
          <p:nvPr/>
        </p:nvSpPr>
        <p:spPr>
          <a:xfrm>
            <a:off x="1293758" y="1216580"/>
            <a:ext cx="10593442" cy="419100"/>
          </a:xfrm>
          <a:prstGeom prst="rect">
            <a:avLst/>
          </a:prstGeom>
          <a:noFill/>
        </p:spPr>
        <p:txBody>
          <a:bodyPr wrap="square" lIns="91440" tIns="45720" rIns="91440" bIns="45720" anchor="ctr">
            <a:noAutofit/>
          </a:bodyPr>
          <a:lstStyle/>
          <a:p>
            <a:r>
              <a:rPr lang="zh-CN" altLang="zh-CN" b="1" dirty="0"/>
              <a:t>对等层次之间传送的数据包称为该层的</a:t>
            </a:r>
            <a:r>
              <a:rPr lang="zh-CN" altLang="zh-CN" b="1" dirty="0">
                <a:solidFill>
                  <a:schemeClr val="accent1">
                    <a:lumMod val="75000"/>
                  </a:schemeClr>
                </a:solidFill>
              </a:rPr>
              <a:t>协议数据单元</a:t>
            </a:r>
            <a:r>
              <a:rPr lang="zh-CN" altLang="zh-CN" b="1" dirty="0"/>
              <a:t>（</a:t>
            </a:r>
            <a:r>
              <a:rPr lang="en-US" altLang="zh-CN" b="1" dirty="0">
                <a:solidFill>
                  <a:schemeClr val="accent1">
                    <a:lumMod val="75000"/>
                  </a:schemeClr>
                </a:solidFill>
              </a:rPr>
              <a:t>P</a:t>
            </a:r>
            <a:r>
              <a:rPr lang="en-US" altLang="zh-CN" b="1" dirty="0"/>
              <a:t>rotocol </a:t>
            </a:r>
            <a:r>
              <a:rPr lang="en-US" altLang="zh-CN" b="1" dirty="0">
                <a:solidFill>
                  <a:schemeClr val="accent1">
                    <a:lumMod val="75000"/>
                  </a:schemeClr>
                </a:solidFill>
              </a:rPr>
              <a:t>D</a:t>
            </a:r>
            <a:r>
              <a:rPr lang="en-US" altLang="zh-CN" b="1" dirty="0"/>
              <a:t>ata </a:t>
            </a:r>
            <a:r>
              <a:rPr lang="en-US" altLang="zh-CN" b="1" dirty="0">
                <a:solidFill>
                  <a:schemeClr val="accent1">
                    <a:lumMod val="75000"/>
                  </a:schemeClr>
                </a:solidFill>
              </a:rPr>
              <a:t>U</a:t>
            </a:r>
            <a:r>
              <a:rPr lang="en-US" altLang="zh-CN" b="1" dirty="0"/>
              <a:t>nit</a:t>
            </a:r>
            <a:r>
              <a:rPr lang="zh-CN" altLang="zh-CN" b="1" dirty="0"/>
              <a:t>，</a:t>
            </a:r>
            <a:r>
              <a:rPr lang="en-US" altLang="zh-CN" b="1" dirty="0">
                <a:solidFill>
                  <a:schemeClr val="accent1">
                    <a:lumMod val="75000"/>
                  </a:schemeClr>
                </a:solidFill>
              </a:rPr>
              <a:t>PDU</a:t>
            </a:r>
            <a:r>
              <a:rPr lang="zh-CN" altLang="zh-CN" b="1" dirty="0"/>
              <a:t>）。</a:t>
            </a:r>
            <a:endParaRPr lang="en-US" altLang="zh-CN" b="1" dirty="0"/>
          </a:p>
        </p:txBody>
      </p:sp>
      <p:sp>
        <p:nvSpPr>
          <p:cNvPr id="16" name="矩形 15">
            <a:extLst>
              <a:ext uri="{FF2B5EF4-FFF2-40B4-BE49-F238E27FC236}">
                <a16:creationId xmlns:a16="http://schemas.microsoft.com/office/drawing/2014/main" id="{B475EFD0-C6A2-4E39-A5E6-EB76461F07E4}"/>
              </a:ext>
            </a:extLst>
          </p:cNvPr>
          <p:cNvSpPr/>
          <p:nvPr/>
        </p:nvSpPr>
        <p:spPr>
          <a:xfrm>
            <a:off x="1272976" y="5390595"/>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物</a:t>
            </a:r>
            <a:endParaRPr lang="en-US" altLang="zh-CN" sz="1600" b="1" dirty="0"/>
          </a:p>
          <a:p>
            <a:r>
              <a:rPr lang="zh-CN" altLang="en-US" sz="1600" b="1" dirty="0"/>
              <a:t>理</a:t>
            </a:r>
            <a:endParaRPr lang="en-US" altLang="zh-CN" sz="1600" b="1" dirty="0"/>
          </a:p>
          <a:p>
            <a:r>
              <a:rPr lang="zh-CN" altLang="en-US" sz="1600" b="1" dirty="0"/>
              <a:t>层</a:t>
            </a:r>
          </a:p>
        </p:txBody>
      </p:sp>
      <p:sp>
        <p:nvSpPr>
          <p:cNvPr id="21" name="矩形 20">
            <a:extLst>
              <a:ext uri="{FF2B5EF4-FFF2-40B4-BE49-F238E27FC236}">
                <a16:creationId xmlns:a16="http://schemas.microsoft.com/office/drawing/2014/main" id="{12D1F6EF-D6FB-4D4E-AB50-CF503E172BF0}"/>
              </a:ext>
            </a:extLst>
          </p:cNvPr>
          <p:cNvSpPr/>
          <p:nvPr/>
        </p:nvSpPr>
        <p:spPr>
          <a:xfrm>
            <a:off x="1272976" y="4578145"/>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链</a:t>
            </a:r>
            <a:endParaRPr lang="en-US" altLang="zh-CN" sz="1600" b="1" dirty="0"/>
          </a:p>
          <a:p>
            <a:r>
              <a:rPr lang="zh-CN" altLang="en-US" sz="1600" b="1" dirty="0"/>
              <a:t>路</a:t>
            </a:r>
            <a:endParaRPr lang="en-US" altLang="zh-CN" sz="1600" b="1" dirty="0"/>
          </a:p>
          <a:p>
            <a:r>
              <a:rPr lang="zh-CN" altLang="en-US" sz="1600" b="1" dirty="0"/>
              <a:t>层</a:t>
            </a:r>
          </a:p>
        </p:txBody>
      </p:sp>
      <p:sp>
        <p:nvSpPr>
          <p:cNvPr id="22" name="矩形 21">
            <a:extLst>
              <a:ext uri="{FF2B5EF4-FFF2-40B4-BE49-F238E27FC236}">
                <a16:creationId xmlns:a16="http://schemas.microsoft.com/office/drawing/2014/main" id="{00F1A246-E262-42B2-B2D4-7F26636D6722}"/>
              </a:ext>
            </a:extLst>
          </p:cNvPr>
          <p:cNvSpPr/>
          <p:nvPr/>
        </p:nvSpPr>
        <p:spPr>
          <a:xfrm>
            <a:off x="1272976" y="3765695"/>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网</a:t>
            </a:r>
            <a:endParaRPr lang="en-US" altLang="zh-CN" sz="1600" b="1" dirty="0"/>
          </a:p>
          <a:p>
            <a:r>
              <a:rPr lang="zh-CN" altLang="en-US" sz="1600" b="1" dirty="0"/>
              <a:t>络</a:t>
            </a:r>
            <a:endParaRPr lang="en-US" altLang="zh-CN" sz="1600" b="1" dirty="0"/>
          </a:p>
          <a:p>
            <a:r>
              <a:rPr lang="zh-CN" altLang="en-US" sz="1600" b="1" dirty="0"/>
              <a:t>层</a:t>
            </a:r>
          </a:p>
        </p:txBody>
      </p:sp>
      <p:sp>
        <p:nvSpPr>
          <p:cNvPr id="23" name="矩形 22">
            <a:extLst>
              <a:ext uri="{FF2B5EF4-FFF2-40B4-BE49-F238E27FC236}">
                <a16:creationId xmlns:a16="http://schemas.microsoft.com/office/drawing/2014/main" id="{D0411867-9818-44AD-8E20-1B6EF8C325AB}"/>
              </a:ext>
            </a:extLst>
          </p:cNvPr>
          <p:cNvSpPr/>
          <p:nvPr/>
        </p:nvSpPr>
        <p:spPr>
          <a:xfrm>
            <a:off x="1272976" y="2953245"/>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运</a:t>
            </a:r>
            <a:endParaRPr lang="en-US" altLang="zh-CN" sz="1600" b="1" dirty="0"/>
          </a:p>
          <a:p>
            <a:r>
              <a:rPr lang="zh-CN" altLang="en-US" sz="1600" b="1" dirty="0"/>
              <a:t>输</a:t>
            </a:r>
            <a:endParaRPr lang="en-US" altLang="zh-CN" sz="1600" b="1" dirty="0"/>
          </a:p>
          <a:p>
            <a:r>
              <a:rPr lang="zh-CN" altLang="en-US" sz="1600" b="1" dirty="0"/>
              <a:t>层</a:t>
            </a:r>
          </a:p>
        </p:txBody>
      </p:sp>
      <p:sp>
        <p:nvSpPr>
          <p:cNvPr id="27" name="矩形 26">
            <a:extLst>
              <a:ext uri="{FF2B5EF4-FFF2-40B4-BE49-F238E27FC236}">
                <a16:creationId xmlns:a16="http://schemas.microsoft.com/office/drawing/2014/main" id="{B27547E4-18A2-4A10-98FD-9D40D53728C5}"/>
              </a:ext>
            </a:extLst>
          </p:cNvPr>
          <p:cNvSpPr/>
          <p:nvPr/>
        </p:nvSpPr>
        <p:spPr>
          <a:xfrm>
            <a:off x="1272976" y="2140795"/>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b="1" dirty="0"/>
              <a:t>应</a:t>
            </a:r>
            <a:endParaRPr lang="en-US" altLang="zh-CN" sz="1600" b="1" dirty="0"/>
          </a:p>
          <a:p>
            <a:r>
              <a:rPr lang="zh-CN" altLang="en-US" sz="1600" b="1" dirty="0"/>
              <a:t>用</a:t>
            </a:r>
            <a:endParaRPr lang="en-US" altLang="zh-CN" sz="1600" b="1" dirty="0"/>
          </a:p>
          <a:p>
            <a:r>
              <a:rPr lang="zh-CN" altLang="en-US" sz="1600" b="1" dirty="0"/>
              <a:t>层</a:t>
            </a:r>
          </a:p>
        </p:txBody>
      </p:sp>
      <p:grpSp>
        <p:nvGrpSpPr>
          <p:cNvPr id="28" name="组合 27">
            <a:extLst>
              <a:ext uri="{FF2B5EF4-FFF2-40B4-BE49-F238E27FC236}">
                <a16:creationId xmlns:a16="http://schemas.microsoft.com/office/drawing/2014/main" id="{F731CA2F-E01C-4783-9D40-24534578BFE1}"/>
              </a:ext>
            </a:extLst>
          </p:cNvPr>
          <p:cNvGrpSpPr/>
          <p:nvPr/>
        </p:nvGrpSpPr>
        <p:grpSpPr>
          <a:xfrm>
            <a:off x="9303327" y="2140795"/>
            <a:ext cx="1615697" cy="4062250"/>
            <a:chOff x="1272976" y="2208576"/>
            <a:chExt cx="1615697" cy="4062250"/>
          </a:xfrm>
        </p:grpSpPr>
        <p:sp>
          <p:nvSpPr>
            <p:cNvPr id="29" name="矩形 28">
              <a:extLst>
                <a:ext uri="{FF2B5EF4-FFF2-40B4-BE49-F238E27FC236}">
                  <a16:creationId xmlns:a16="http://schemas.microsoft.com/office/drawing/2014/main" id="{8532FF05-C538-426C-8D1B-FA4EC45782F7}"/>
                </a:ext>
              </a:extLst>
            </p:cNvPr>
            <p:cNvSpPr/>
            <p:nvPr/>
          </p:nvSpPr>
          <p:spPr>
            <a:xfrm>
              <a:off x="1272976" y="5458376"/>
              <a:ext cx="1615697" cy="81245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物</a:t>
              </a:r>
              <a:endParaRPr lang="en-US" altLang="zh-CN" sz="1600" b="1" dirty="0"/>
            </a:p>
            <a:p>
              <a:pPr algn="r"/>
              <a:r>
                <a:rPr lang="zh-CN" altLang="en-US" sz="1600" b="1" dirty="0"/>
                <a:t>理</a:t>
              </a:r>
              <a:endParaRPr lang="en-US" altLang="zh-CN" sz="1600" b="1" dirty="0"/>
            </a:p>
            <a:p>
              <a:pPr algn="r"/>
              <a:r>
                <a:rPr lang="zh-CN" altLang="en-US" sz="1600" b="1" dirty="0"/>
                <a:t>层</a:t>
              </a:r>
            </a:p>
          </p:txBody>
        </p:sp>
        <p:sp>
          <p:nvSpPr>
            <p:cNvPr id="30" name="矩形 29">
              <a:extLst>
                <a:ext uri="{FF2B5EF4-FFF2-40B4-BE49-F238E27FC236}">
                  <a16:creationId xmlns:a16="http://schemas.microsoft.com/office/drawing/2014/main" id="{B2F7EEE7-1ED7-492E-9484-FBB615B5D4A1}"/>
                </a:ext>
              </a:extLst>
            </p:cNvPr>
            <p:cNvSpPr/>
            <p:nvPr/>
          </p:nvSpPr>
          <p:spPr>
            <a:xfrm>
              <a:off x="1272976" y="4645926"/>
              <a:ext cx="1615697" cy="81245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链</a:t>
              </a:r>
              <a:endParaRPr lang="en-US" altLang="zh-CN" sz="1600" b="1" dirty="0"/>
            </a:p>
            <a:p>
              <a:pPr algn="r"/>
              <a:r>
                <a:rPr lang="zh-CN" altLang="en-US" sz="1600" b="1" dirty="0"/>
                <a:t>路</a:t>
              </a:r>
              <a:endParaRPr lang="en-US" altLang="zh-CN" sz="1600" b="1" dirty="0"/>
            </a:p>
            <a:p>
              <a:pPr algn="r"/>
              <a:r>
                <a:rPr lang="zh-CN" altLang="en-US" sz="1600" b="1" dirty="0"/>
                <a:t>层</a:t>
              </a:r>
            </a:p>
          </p:txBody>
        </p:sp>
        <p:sp>
          <p:nvSpPr>
            <p:cNvPr id="31" name="矩形 30">
              <a:extLst>
                <a:ext uri="{FF2B5EF4-FFF2-40B4-BE49-F238E27FC236}">
                  <a16:creationId xmlns:a16="http://schemas.microsoft.com/office/drawing/2014/main" id="{C95C399A-227F-4CBC-9F46-BC4696BC0C35}"/>
                </a:ext>
              </a:extLst>
            </p:cNvPr>
            <p:cNvSpPr/>
            <p:nvPr/>
          </p:nvSpPr>
          <p:spPr>
            <a:xfrm>
              <a:off x="1272976" y="3833476"/>
              <a:ext cx="1615697" cy="81245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网</a:t>
              </a:r>
              <a:endParaRPr lang="en-US" altLang="zh-CN" sz="1600" b="1" dirty="0"/>
            </a:p>
            <a:p>
              <a:pPr algn="r"/>
              <a:r>
                <a:rPr lang="zh-CN" altLang="en-US" sz="1600" b="1" dirty="0"/>
                <a:t>络</a:t>
              </a:r>
              <a:endParaRPr lang="en-US" altLang="zh-CN" sz="1600" b="1" dirty="0"/>
            </a:p>
            <a:p>
              <a:pPr algn="r"/>
              <a:r>
                <a:rPr lang="zh-CN" altLang="en-US" sz="1600" b="1" dirty="0"/>
                <a:t>层</a:t>
              </a:r>
            </a:p>
          </p:txBody>
        </p:sp>
        <p:sp>
          <p:nvSpPr>
            <p:cNvPr id="32" name="矩形 31">
              <a:extLst>
                <a:ext uri="{FF2B5EF4-FFF2-40B4-BE49-F238E27FC236}">
                  <a16:creationId xmlns:a16="http://schemas.microsoft.com/office/drawing/2014/main" id="{530BBD26-2078-403D-9C1D-5ADA1C308328}"/>
                </a:ext>
              </a:extLst>
            </p:cNvPr>
            <p:cNvSpPr/>
            <p:nvPr/>
          </p:nvSpPr>
          <p:spPr>
            <a:xfrm>
              <a:off x="1272976" y="3021026"/>
              <a:ext cx="1615697" cy="81245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运</a:t>
              </a:r>
              <a:endParaRPr lang="en-US" altLang="zh-CN" sz="1600" b="1" dirty="0"/>
            </a:p>
            <a:p>
              <a:pPr algn="r"/>
              <a:r>
                <a:rPr lang="zh-CN" altLang="en-US" sz="1600" b="1" dirty="0"/>
                <a:t>输</a:t>
              </a:r>
              <a:endParaRPr lang="en-US" altLang="zh-CN" sz="1600" b="1" dirty="0"/>
            </a:p>
            <a:p>
              <a:pPr algn="r"/>
              <a:r>
                <a:rPr lang="zh-CN" altLang="en-US" sz="1600" b="1" dirty="0"/>
                <a:t>层</a:t>
              </a:r>
            </a:p>
          </p:txBody>
        </p:sp>
        <p:sp>
          <p:nvSpPr>
            <p:cNvPr id="33" name="矩形 32">
              <a:extLst>
                <a:ext uri="{FF2B5EF4-FFF2-40B4-BE49-F238E27FC236}">
                  <a16:creationId xmlns:a16="http://schemas.microsoft.com/office/drawing/2014/main" id="{FC345A29-A536-4D85-B757-FA3E7D76D9F0}"/>
                </a:ext>
              </a:extLst>
            </p:cNvPr>
            <p:cNvSpPr/>
            <p:nvPr/>
          </p:nvSpPr>
          <p:spPr>
            <a:xfrm>
              <a:off x="1272976" y="2208576"/>
              <a:ext cx="1615697" cy="81245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b="1" dirty="0"/>
                <a:t>应</a:t>
              </a:r>
              <a:endParaRPr lang="en-US" altLang="zh-CN" sz="1600" b="1" dirty="0"/>
            </a:p>
            <a:p>
              <a:pPr algn="r"/>
              <a:r>
                <a:rPr lang="zh-CN" altLang="en-US" sz="1600" b="1" dirty="0"/>
                <a:t>用</a:t>
              </a:r>
              <a:endParaRPr lang="en-US" altLang="zh-CN" sz="1600" b="1" dirty="0"/>
            </a:p>
            <a:p>
              <a:pPr algn="r"/>
              <a:r>
                <a:rPr lang="zh-CN" altLang="en-US" sz="1600" b="1" dirty="0"/>
                <a:t>层</a:t>
              </a:r>
            </a:p>
          </p:txBody>
        </p:sp>
      </p:grpSp>
      <p:sp>
        <p:nvSpPr>
          <p:cNvPr id="8" name="矩形 7">
            <a:extLst>
              <a:ext uri="{FF2B5EF4-FFF2-40B4-BE49-F238E27FC236}">
                <a16:creationId xmlns:a16="http://schemas.microsoft.com/office/drawing/2014/main" id="{89F5E2CE-E8F9-4F91-B7BA-DA244AD9D48C}"/>
              </a:ext>
            </a:extLst>
          </p:cNvPr>
          <p:cNvSpPr/>
          <p:nvPr/>
        </p:nvSpPr>
        <p:spPr>
          <a:xfrm>
            <a:off x="2561358"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A</a:t>
            </a:r>
            <a:endParaRPr lang="zh-CN" altLang="en-US" b="1" dirty="0">
              <a:solidFill>
                <a:schemeClr val="tx1"/>
              </a:solidFill>
            </a:endParaRPr>
          </a:p>
        </p:txBody>
      </p:sp>
      <p:sp>
        <p:nvSpPr>
          <p:cNvPr id="34" name="矩形 33">
            <a:extLst>
              <a:ext uri="{FF2B5EF4-FFF2-40B4-BE49-F238E27FC236}">
                <a16:creationId xmlns:a16="http://schemas.microsoft.com/office/drawing/2014/main" id="{D1054F15-C8EA-4EE0-B7E5-CE13AAB1CB62}"/>
              </a:ext>
            </a:extLst>
          </p:cNvPr>
          <p:cNvSpPr/>
          <p:nvPr/>
        </p:nvSpPr>
        <p:spPr>
          <a:xfrm>
            <a:off x="2561357"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B</a:t>
            </a:r>
            <a:endParaRPr lang="zh-CN" altLang="en-US" b="1" dirty="0">
              <a:solidFill>
                <a:schemeClr val="tx1"/>
              </a:solidFill>
            </a:endParaRPr>
          </a:p>
        </p:txBody>
      </p:sp>
      <p:sp>
        <p:nvSpPr>
          <p:cNvPr id="35" name="矩形 34">
            <a:extLst>
              <a:ext uri="{FF2B5EF4-FFF2-40B4-BE49-F238E27FC236}">
                <a16:creationId xmlns:a16="http://schemas.microsoft.com/office/drawing/2014/main" id="{521F786E-000C-449E-B91E-8B11E37AD027}"/>
              </a:ext>
            </a:extLst>
          </p:cNvPr>
          <p:cNvSpPr/>
          <p:nvPr/>
        </p:nvSpPr>
        <p:spPr>
          <a:xfrm>
            <a:off x="2561357"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a:t>
            </a:r>
            <a:endParaRPr lang="zh-CN" altLang="en-US" b="1" dirty="0">
              <a:solidFill>
                <a:schemeClr val="tx1"/>
              </a:solidFill>
            </a:endParaRPr>
          </a:p>
        </p:txBody>
      </p:sp>
      <p:sp>
        <p:nvSpPr>
          <p:cNvPr id="36" name="矩形 35">
            <a:extLst>
              <a:ext uri="{FF2B5EF4-FFF2-40B4-BE49-F238E27FC236}">
                <a16:creationId xmlns:a16="http://schemas.microsoft.com/office/drawing/2014/main" id="{6B39520A-AED0-4477-9B8A-0BC045529FF1}"/>
              </a:ext>
            </a:extLst>
          </p:cNvPr>
          <p:cNvSpPr/>
          <p:nvPr/>
        </p:nvSpPr>
        <p:spPr>
          <a:xfrm>
            <a:off x="2561356"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D</a:t>
            </a:r>
            <a:endParaRPr lang="zh-CN" altLang="en-US" b="1" dirty="0">
              <a:solidFill>
                <a:schemeClr val="tx1"/>
              </a:solidFill>
            </a:endParaRPr>
          </a:p>
        </p:txBody>
      </p:sp>
      <p:sp>
        <p:nvSpPr>
          <p:cNvPr id="37" name="矩形 36">
            <a:extLst>
              <a:ext uri="{FF2B5EF4-FFF2-40B4-BE49-F238E27FC236}">
                <a16:creationId xmlns:a16="http://schemas.microsoft.com/office/drawing/2014/main" id="{F8B9EDDA-1B45-4A27-B713-F6CFD44BC8E6}"/>
              </a:ext>
            </a:extLst>
          </p:cNvPr>
          <p:cNvSpPr/>
          <p:nvPr/>
        </p:nvSpPr>
        <p:spPr>
          <a:xfrm>
            <a:off x="2552129"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E</a:t>
            </a:r>
            <a:endParaRPr lang="zh-CN" altLang="en-US" b="1" dirty="0">
              <a:solidFill>
                <a:schemeClr val="tx1"/>
              </a:solidFill>
            </a:endParaRPr>
          </a:p>
        </p:txBody>
      </p:sp>
      <p:sp>
        <p:nvSpPr>
          <p:cNvPr id="38" name="矩形 37">
            <a:extLst>
              <a:ext uri="{FF2B5EF4-FFF2-40B4-BE49-F238E27FC236}">
                <a16:creationId xmlns:a16="http://schemas.microsoft.com/office/drawing/2014/main" id="{30D647F3-610B-475B-AF5F-4BB005B5C5EF}"/>
              </a:ext>
            </a:extLst>
          </p:cNvPr>
          <p:cNvSpPr/>
          <p:nvPr/>
        </p:nvSpPr>
        <p:spPr>
          <a:xfrm>
            <a:off x="9338534" y="23922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F</a:t>
            </a:r>
            <a:endParaRPr lang="zh-CN" altLang="en-US" b="1" dirty="0">
              <a:solidFill>
                <a:schemeClr val="tx1"/>
              </a:solidFill>
            </a:endParaRPr>
          </a:p>
        </p:txBody>
      </p:sp>
      <p:sp>
        <p:nvSpPr>
          <p:cNvPr id="39" name="矩形 38">
            <a:extLst>
              <a:ext uri="{FF2B5EF4-FFF2-40B4-BE49-F238E27FC236}">
                <a16:creationId xmlns:a16="http://schemas.microsoft.com/office/drawing/2014/main" id="{AA5CB563-0162-4185-AE73-04B3B55D20E8}"/>
              </a:ext>
            </a:extLst>
          </p:cNvPr>
          <p:cNvSpPr/>
          <p:nvPr/>
        </p:nvSpPr>
        <p:spPr>
          <a:xfrm>
            <a:off x="9338533" y="32047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G</a:t>
            </a:r>
            <a:endParaRPr lang="zh-CN" altLang="en-US" b="1" dirty="0">
              <a:solidFill>
                <a:schemeClr val="tx1"/>
              </a:solidFill>
            </a:endParaRPr>
          </a:p>
        </p:txBody>
      </p:sp>
      <p:sp>
        <p:nvSpPr>
          <p:cNvPr id="40" name="矩形 39">
            <a:extLst>
              <a:ext uri="{FF2B5EF4-FFF2-40B4-BE49-F238E27FC236}">
                <a16:creationId xmlns:a16="http://schemas.microsoft.com/office/drawing/2014/main" id="{030CB170-A571-4F1F-B298-D24F6EED45E3}"/>
              </a:ext>
            </a:extLst>
          </p:cNvPr>
          <p:cNvSpPr/>
          <p:nvPr/>
        </p:nvSpPr>
        <p:spPr>
          <a:xfrm>
            <a:off x="9338533" y="40171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H</a:t>
            </a:r>
            <a:endParaRPr lang="zh-CN" altLang="en-US" b="1" dirty="0">
              <a:solidFill>
                <a:schemeClr val="tx1"/>
              </a:solidFill>
            </a:endParaRPr>
          </a:p>
        </p:txBody>
      </p:sp>
      <p:sp>
        <p:nvSpPr>
          <p:cNvPr id="41" name="矩形 40">
            <a:extLst>
              <a:ext uri="{FF2B5EF4-FFF2-40B4-BE49-F238E27FC236}">
                <a16:creationId xmlns:a16="http://schemas.microsoft.com/office/drawing/2014/main" id="{9E3B497F-CA68-4DBB-9483-34210A87B3A6}"/>
              </a:ext>
            </a:extLst>
          </p:cNvPr>
          <p:cNvSpPr/>
          <p:nvPr/>
        </p:nvSpPr>
        <p:spPr>
          <a:xfrm>
            <a:off x="9338532" y="482962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I</a:t>
            </a:r>
            <a:endParaRPr lang="zh-CN" altLang="en-US" b="1" dirty="0">
              <a:solidFill>
                <a:schemeClr val="tx1"/>
              </a:solidFill>
            </a:endParaRPr>
          </a:p>
        </p:txBody>
      </p:sp>
      <p:sp>
        <p:nvSpPr>
          <p:cNvPr id="42" name="矩形 41">
            <a:extLst>
              <a:ext uri="{FF2B5EF4-FFF2-40B4-BE49-F238E27FC236}">
                <a16:creationId xmlns:a16="http://schemas.microsoft.com/office/drawing/2014/main" id="{D60BCB8C-EA86-43D5-BD32-49213CE9DE31}"/>
              </a:ext>
            </a:extLst>
          </p:cNvPr>
          <p:cNvSpPr/>
          <p:nvPr/>
        </p:nvSpPr>
        <p:spPr>
          <a:xfrm>
            <a:off x="9329305" y="5642070"/>
            <a:ext cx="301337" cy="309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J</a:t>
            </a:r>
            <a:endParaRPr lang="zh-CN" altLang="en-US" b="1" dirty="0">
              <a:solidFill>
                <a:schemeClr val="tx1"/>
              </a:solidFill>
            </a:endParaRPr>
          </a:p>
        </p:txBody>
      </p:sp>
      <p:sp>
        <p:nvSpPr>
          <p:cNvPr id="61" name="矩形: 圆角 60">
            <a:extLst>
              <a:ext uri="{FF2B5EF4-FFF2-40B4-BE49-F238E27FC236}">
                <a16:creationId xmlns:a16="http://schemas.microsoft.com/office/drawing/2014/main" id="{A7233F32-F038-49EF-89D4-DF0F3DCBE949}"/>
              </a:ext>
            </a:extLst>
          </p:cNvPr>
          <p:cNvSpPr/>
          <p:nvPr/>
        </p:nvSpPr>
        <p:spPr>
          <a:xfrm>
            <a:off x="9434825" y="738496"/>
            <a:ext cx="1696825" cy="408698"/>
          </a:xfrm>
          <a:prstGeom prst="roundRect">
            <a:avLst>
              <a:gd name="adj" fmla="val 0"/>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cxnSp>
        <p:nvCxnSpPr>
          <p:cNvPr id="45" name="直接箭头连接符 44">
            <a:extLst>
              <a:ext uri="{FF2B5EF4-FFF2-40B4-BE49-F238E27FC236}">
                <a16:creationId xmlns:a16="http://schemas.microsoft.com/office/drawing/2014/main" id="{973F2F7B-8725-44EF-BEC2-0E9ADD8EE117}"/>
              </a:ext>
            </a:extLst>
          </p:cNvPr>
          <p:cNvCxnSpPr>
            <a:cxnSpLocks/>
            <a:stCxn id="37" idx="3"/>
            <a:endCxn id="42" idx="1"/>
          </p:cNvCxnSpPr>
          <p:nvPr/>
        </p:nvCxnSpPr>
        <p:spPr>
          <a:xfrm>
            <a:off x="2862893" y="579682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íşlïḍè">
            <a:extLst>
              <a:ext uri="{FF2B5EF4-FFF2-40B4-BE49-F238E27FC236}">
                <a16:creationId xmlns:a16="http://schemas.microsoft.com/office/drawing/2014/main" id="{5C405943-F01C-4735-8DA0-DBADBA58FCA4}"/>
              </a:ext>
            </a:extLst>
          </p:cNvPr>
          <p:cNvSpPr txBox="1"/>
          <p:nvPr/>
        </p:nvSpPr>
        <p:spPr>
          <a:xfrm>
            <a:off x="4724343" y="5370943"/>
            <a:ext cx="2762167" cy="419099"/>
          </a:xfrm>
          <a:prstGeom prst="rect">
            <a:avLst/>
          </a:prstGeom>
          <a:noFill/>
        </p:spPr>
        <p:txBody>
          <a:bodyPr wrap="square" lIns="91440" tIns="45720" rIns="91440" bIns="45720" anchor="ctr">
            <a:noAutofit/>
          </a:bodyPr>
          <a:lstStyle/>
          <a:p>
            <a:pPr algn="ctr"/>
            <a:r>
              <a:rPr lang="zh-CN" altLang="en-US" sz="1600" b="1" dirty="0">
                <a:solidFill>
                  <a:schemeClr val="tx2"/>
                </a:solidFill>
              </a:rPr>
              <a:t>比特流（</a:t>
            </a:r>
            <a:r>
              <a:rPr lang="en-US" altLang="zh-CN" sz="1600" b="1" dirty="0">
                <a:solidFill>
                  <a:schemeClr val="tx2"/>
                </a:solidFill>
              </a:rPr>
              <a:t>bit stream</a:t>
            </a:r>
            <a:r>
              <a:rPr lang="zh-CN" altLang="en-US" sz="1600" b="1" dirty="0">
                <a:solidFill>
                  <a:schemeClr val="tx2"/>
                </a:solidFill>
              </a:rPr>
              <a:t>）</a:t>
            </a:r>
            <a:endParaRPr lang="en-US" altLang="zh-CN" sz="1600" b="1" dirty="0">
              <a:solidFill>
                <a:schemeClr val="tx2"/>
              </a:solidFill>
            </a:endParaRPr>
          </a:p>
        </p:txBody>
      </p:sp>
      <p:cxnSp>
        <p:nvCxnSpPr>
          <p:cNvPr id="63" name="直接箭头连接符 62">
            <a:extLst>
              <a:ext uri="{FF2B5EF4-FFF2-40B4-BE49-F238E27FC236}">
                <a16:creationId xmlns:a16="http://schemas.microsoft.com/office/drawing/2014/main" id="{9E5BBA77-2D84-4E5A-997C-5CEA9ACB46D5}"/>
              </a:ext>
            </a:extLst>
          </p:cNvPr>
          <p:cNvCxnSpPr>
            <a:cxnSpLocks/>
            <a:stCxn id="36" idx="3"/>
            <a:endCxn id="41" idx="1"/>
          </p:cNvCxnSpPr>
          <p:nvPr/>
        </p:nvCxnSpPr>
        <p:spPr>
          <a:xfrm>
            <a:off x="2862893" y="4985865"/>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5" name="直接箭头连接符 64">
            <a:extLst>
              <a:ext uri="{FF2B5EF4-FFF2-40B4-BE49-F238E27FC236}">
                <a16:creationId xmlns:a16="http://schemas.microsoft.com/office/drawing/2014/main" id="{7F867F8E-366B-4C56-8F77-1C65EB0D8EEE}"/>
              </a:ext>
            </a:extLst>
          </p:cNvPr>
          <p:cNvCxnSpPr>
            <a:cxnSpLocks/>
          </p:cNvCxnSpPr>
          <p:nvPr/>
        </p:nvCxnSpPr>
        <p:spPr>
          <a:xfrm>
            <a:off x="2862893" y="417460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9" name="直接箭头连接符 68">
            <a:extLst>
              <a:ext uri="{FF2B5EF4-FFF2-40B4-BE49-F238E27FC236}">
                <a16:creationId xmlns:a16="http://schemas.microsoft.com/office/drawing/2014/main" id="{8EDC5967-2F58-4DAA-B11B-537892250D1A}"/>
              </a:ext>
            </a:extLst>
          </p:cNvPr>
          <p:cNvCxnSpPr>
            <a:cxnSpLocks/>
          </p:cNvCxnSpPr>
          <p:nvPr/>
        </p:nvCxnSpPr>
        <p:spPr>
          <a:xfrm>
            <a:off x="2862893" y="3363335"/>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72">
            <a:extLst>
              <a:ext uri="{FF2B5EF4-FFF2-40B4-BE49-F238E27FC236}">
                <a16:creationId xmlns:a16="http://schemas.microsoft.com/office/drawing/2014/main" id="{DA9C2D9F-AF7C-4414-A50F-2ADEFAD6C5B7}"/>
              </a:ext>
            </a:extLst>
          </p:cNvPr>
          <p:cNvCxnSpPr>
            <a:cxnSpLocks/>
          </p:cNvCxnSpPr>
          <p:nvPr/>
        </p:nvCxnSpPr>
        <p:spPr>
          <a:xfrm>
            <a:off x="2862893" y="2552070"/>
            <a:ext cx="6475839" cy="0"/>
          </a:xfrm>
          <a:prstGeom prst="straightConnector1">
            <a:avLst/>
          </a:prstGeom>
          <a:ln w="762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7" name="组合 16">
            <a:extLst>
              <a:ext uri="{FF2B5EF4-FFF2-40B4-BE49-F238E27FC236}">
                <a16:creationId xmlns:a16="http://schemas.microsoft.com/office/drawing/2014/main" id="{F44ACF90-78CE-4EB0-9225-8576135B3055}"/>
              </a:ext>
            </a:extLst>
          </p:cNvPr>
          <p:cNvGrpSpPr/>
          <p:nvPr/>
        </p:nvGrpSpPr>
        <p:grpSpPr>
          <a:xfrm>
            <a:off x="369193" y="2233233"/>
            <a:ext cx="11413473" cy="3883992"/>
            <a:chOff x="369193" y="2233233"/>
            <a:chExt cx="11413473" cy="3883992"/>
          </a:xfrm>
        </p:grpSpPr>
        <p:grpSp>
          <p:nvGrpSpPr>
            <p:cNvPr id="46" name="组合 45">
              <a:extLst>
                <a:ext uri="{FF2B5EF4-FFF2-40B4-BE49-F238E27FC236}">
                  <a16:creationId xmlns:a16="http://schemas.microsoft.com/office/drawing/2014/main" id="{8F39D980-84ED-4F8B-B15B-48F334670C60}"/>
                </a:ext>
              </a:extLst>
            </p:cNvPr>
            <p:cNvGrpSpPr/>
            <p:nvPr/>
          </p:nvGrpSpPr>
          <p:grpSpPr>
            <a:xfrm>
              <a:off x="388047" y="5485498"/>
              <a:ext cx="11394619" cy="631727"/>
              <a:chOff x="388047" y="5485498"/>
              <a:chExt cx="11394619" cy="631727"/>
            </a:xfrm>
          </p:grpSpPr>
          <p:sp>
            <p:nvSpPr>
              <p:cNvPr id="20" name="箭头: 上 19">
                <a:extLst>
                  <a:ext uri="{FF2B5EF4-FFF2-40B4-BE49-F238E27FC236}">
                    <a16:creationId xmlns:a16="http://schemas.microsoft.com/office/drawing/2014/main" id="{A259B816-39D4-43E1-A50B-5D2F21F930EB}"/>
                  </a:ext>
                </a:extLst>
              </p:cNvPr>
              <p:cNvSpPr/>
              <p:nvPr/>
            </p:nvSpPr>
            <p:spPr>
              <a:xfrm>
                <a:off x="388047" y="5485498"/>
                <a:ext cx="542910" cy="631727"/>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79" name="箭头: 上 78">
                <a:extLst>
                  <a:ext uri="{FF2B5EF4-FFF2-40B4-BE49-F238E27FC236}">
                    <a16:creationId xmlns:a16="http://schemas.microsoft.com/office/drawing/2014/main" id="{269080AB-6247-4F3D-A926-A6B1B5ACD4FF}"/>
                  </a:ext>
                </a:extLst>
              </p:cNvPr>
              <p:cNvSpPr/>
              <p:nvPr/>
            </p:nvSpPr>
            <p:spPr>
              <a:xfrm>
                <a:off x="11239756" y="5485498"/>
                <a:ext cx="542910" cy="631727"/>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4" name="组合 83">
              <a:extLst>
                <a:ext uri="{FF2B5EF4-FFF2-40B4-BE49-F238E27FC236}">
                  <a16:creationId xmlns:a16="http://schemas.microsoft.com/office/drawing/2014/main" id="{F66A14A4-0357-4718-BB5D-EBB18879B3C5}"/>
                </a:ext>
              </a:extLst>
            </p:cNvPr>
            <p:cNvGrpSpPr/>
            <p:nvPr/>
          </p:nvGrpSpPr>
          <p:grpSpPr>
            <a:xfrm>
              <a:off x="388047" y="4672431"/>
              <a:ext cx="11394619" cy="631727"/>
              <a:chOff x="388047" y="4672431"/>
              <a:chExt cx="11394619" cy="631727"/>
            </a:xfrm>
          </p:grpSpPr>
          <p:sp>
            <p:nvSpPr>
              <p:cNvPr id="75" name="箭头: 上 74">
                <a:extLst>
                  <a:ext uri="{FF2B5EF4-FFF2-40B4-BE49-F238E27FC236}">
                    <a16:creationId xmlns:a16="http://schemas.microsoft.com/office/drawing/2014/main" id="{03CC585D-0C98-40D8-AF53-A8392326B962}"/>
                  </a:ext>
                </a:extLst>
              </p:cNvPr>
              <p:cNvSpPr/>
              <p:nvPr/>
            </p:nvSpPr>
            <p:spPr>
              <a:xfrm>
                <a:off x="388047" y="4672431"/>
                <a:ext cx="542910" cy="631727"/>
              </a:xfrm>
              <a:prstGeom prst="up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0" name="箭头: 上 79">
                <a:extLst>
                  <a:ext uri="{FF2B5EF4-FFF2-40B4-BE49-F238E27FC236}">
                    <a16:creationId xmlns:a16="http://schemas.microsoft.com/office/drawing/2014/main" id="{05F7C1E1-A270-4E12-A3D1-7437FD0E0B80}"/>
                  </a:ext>
                </a:extLst>
              </p:cNvPr>
              <p:cNvSpPr/>
              <p:nvPr/>
            </p:nvSpPr>
            <p:spPr>
              <a:xfrm>
                <a:off x="11239756" y="4672431"/>
                <a:ext cx="542910" cy="631727"/>
              </a:xfrm>
              <a:prstGeom prst="up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5" name="组合 84">
              <a:extLst>
                <a:ext uri="{FF2B5EF4-FFF2-40B4-BE49-F238E27FC236}">
                  <a16:creationId xmlns:a16="http://schemas.microsoft.com/office/drawing/2014/main" id="{B86075A4-D798-4066-A6DA-C56ED36F2A07}"/>
                </a:ext>
              </a:extLst>
            </p:cNvPr>
            <p:cNvGrpSpPr/>
            <p:nvPr/>
          </p:nvGrpSpPr>
          <p:grpSpPr>
            <a:xfrm>
              <a:off x="388047" y="3859365"/>
              <a:ext cx="11394619" cy="631727"/>
              <a:chOff x="388047" y="3859365"/>
              <a:chExt cx="11394619" cy="631727"/>
            </a:xfrm>
          </p:grpSpPr>
          <p:sp>
            <p:nvSpPr>
              <p:cNvPr id="76" name="箭头: 上 75">
                <a:extLst>
                  <a:ext uri="{FF2B5EF4-FFF2-40B4-BE49-F238E27FC236}">
                    <a16:creationId xmlns:a16="http://schemas.microsoft.com/office/drawing/2014/main" id="{4039EAE5-2330-4B2A-9FA5-159CF5099BB1}"/>
                  </a:ext>
                </a:extLst>
              </p:cNvPr>
              <p:cNvSpPr/>
              <p:nvPr/>
            </p:nvSpPr>
            <p:spPr>
              <a:xfrm>
                <a:off x="388047" y="3859365"/>
                <a:ext cx="542910" cy="631727"/>
              </a:xfrm>
              <a:prstGeom prst="up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1" name="箭头: 上 80">
                <a:extLst>
                  <a:ext uri="{FF2B5EF4-FFF2-40B4-BE49-F238E27FC236}">
                    <a16:creationId xmlns:a16="http://schemas.microsoft.com/office/drawing/2014/main" id="{B81D3955-7262-4236-8B4F-B72F04B6F405}"/>
                  </a:ext>
                </a:extLst>
              </p:cNvPr>
              <p:cNvSpPr/>
              <p:nvPr/>
            </p:nvSpPr>
            <p:spPr>
              <a:xfrm>
                <a:off x="11239756" y="3859365"/>
                <a:ext cx="542910" cy="631727"/>
              </a:xfrm>
              <a:prstGeom prst="up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6" name="组合 85">
              <a:extLst>
                <a:ext uri="{FF2B5EF4-FFF2-40B4-BE49-F238E27FC236}">
                  <a16:creationId xmlns:a16="http://schemas.microsoft.com/office/drawing/2014/main" id="{E58A780D-9E35-4047-B05E-DA9FDB2022C4}"/>
                </a:ext>
              </a:extLst>
            </p:cNvPr>
            <p:cNvGrpSpPr/>
            <p:nvPr/>
          </p:nvGrpSpPr>
          <p:grpSpPr>
            <a:xfrm>
              <a:off x="388047" y="3046299"/>
              <a:ext cx="11394619" cy="631727"/>
              <a:chOff x="388047" y="3046299"/>
              <a:chExt cx="11394619" cy="631727"/>
            </a:xfrm>
          </p:grpSpPr>
          <p:sp>
            <p:nvSpPr>
              <p:cNvPr id="77" name="箭头: 上 76">
                <a:extLst>
                  <a:ext uri="{FF2B5EF4-FFF2-40B4-BE49-F238E27FC236}">
                    <a16:creationId xmlns:a16="http://schemas.microsoft.com/office/drawing/2014/main" id="{325D6C1B-591E-474A-A89A-A1F88AE7BD82}"/>
                  </a:ext>
                </a:extLst>
              </p:cNvPr>
              <p:cNvSpPr/>
              <p:nvPr/>
            </p:nvSpPr>
            <p:spPr>
              <a:xfrm>
                <a:off x="388047" y="3046299"/>
                <a:ext cx="542910" cy="631727"/>
              </a:xfrm>
              <a:prstGeom prst="up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2" name="箭头: 上 81">
                <a:extLst>
                  <a:ext uri="{FF2B5EF4-FFF2-40B4-BE49-F238E27FC236}">
                    <a16:creationId xmlns:a16="http://schemas.microsoft.com/office/drawing/2014/main" id="{9AFB07A1-6D25-41A8-8551-79E43B6FCE72}"/>
                  </a:ext>
                </a:extLst>
              </p:cNvPr>
              <p:cNvSpPr/>
              <p:nvPr/>
            </p:nvSpPr>
            <p:spPr>
              <a:xfrm>
                <a:off x="11239756" y="3046299"/>
                <a:ext cx="542910" cy="631727"/>
              </a:xfrm>
              <a:prstGeom prst="up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nvGrpSpPr>
            <p:cNvPr id="87" name="组合 86">
              <a:extLst>
                <a:ext uri="{FF2B5EF4-FFF2-40B4-BE49-F238E27FC236}">
                  <a16:creationId xmlns:a16="http://schemas.microsoft.com/office/drawing/2014/main" id="{A5AA4A89-BCEF-4473-B054-9CF651EBB140}"/>
                </a:ext>
              </a:extLst>
            </p:cNvPr>
            <p:cNvGrpSpPr/>
            <p:nvPr/>
          </p:nvGrpSpPr>
          <p:grpSpPr>
            <a:xfrm>
              <a:off x="369193" y="2233233"/>
              <a:ext cx="11413473" cy="631727"/>
              <a:chOff x="369193" y="2233233"/>
              <a:chExt cx="11413473" cy="631727"/>
            </a:xfrm>
          </p:grpSpPr>
          <p:sp>
            <p:nvSpPr>
              <p:cNvPr id="78" name="箭头: 上 77">
                <a:extLst>
                  <a:ext uri="{FF2B5EF4-FFF2-40B4-BE49-F238E27FC236}">
                    <a16:creationId xmlns:a16="http://schemas.microsoft.com/office/drawing/2014/main" id="{67C5579E-6049-40F2-AD7A-D781E1750EC2}"/>
                  </a:ext>
                </a:extLst>
              </p:cNvPr>
              <p:cNvSpPr/>
              <p:nvPr/>
            </p:nvSpPr>
            <p:spPr>
              <a:xfrm>
                <a:off x="369193" y="2233233"/>
                <a:ext cx="542910" cy="631727"/>
              </a:xfrm>
              <a:prstGeom prst="up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sp>
            <p:nvSpPr>
              <p:cNvPr id="83" name="箭头: 上 82">
                <a:extLst>
                  <a:ext uri="{FF2B5EF4-FFF2-40B4-BE49-F238E27FC236}">
                    <a16:creationId xmlns:a16="http://schemas.microsoft.com/office/drawing/2014/main" id="{35E4C5CC-78CB-4507-BC79-8F0F3FCEC22B}"/>
                  </a:ext>
                </a:extLst>
              </p:cNvPr>
              <p:cNvSpPr/>
              <p:nvPr/>
            </p:nvSpPr>
            <p:spPr>
              <a:xfrm>
                <a:off x="11239756" y="2233233"/>
                <a:ext cx="542910" cy="631727"/>
              </a:xfrm>
              <a:prstGeom prst="up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服务</a:t>
                </a:r>
              </a:p>
            </p:txBody>
          </p:sp>
        </p:grpSp>
      </p:grpSp>
      <p:grpSp>
        <p:nvGrpSpPr>
          <p:cNvPr id="50" name="组合 49">
            <a:extLst>
              <a:ext uri="{FF2B5EF4-FFF2-40B4-BE49-F238E27FC236}">
                <a16:creationId xmlns:a16="http://schemas.microsoft.com/office/drawing/2014/main" id="{9DFF4325-FE75-4C81-B536-5F0EFFCE3DC6}"/>
              </a:ext>
            </a:extLst>
          </p:cNvPr>
          <p:cNvGrpSpPr/>
          <p:nvPr/>
        </p:nvGrpSpPr>
        <p:grpSpPr>
          <a:xfrm>
            <a:off x="2712026" y="2701770"/>
            <a:ext cx="1209278" cy="502950"/>
            <a:chOff x="2712026" y="2701770"/>
            <a:chExt cx="1209278" cy="502950"/>
          </a:xfrm>
        </p:grpSpPr>
        <p:cxnSp>
          <p:nvCxnSpPr>
            <p:cNvPr id="26" name="直接箭头连接符 25">
              <a:extLst>
                <a:ext uri="{FF2B5EF4-FFF2-40B4-BE49-F238E27FC236}">
                  <a16:creationId xmlns:a16="http://schemas.microsoft.com/office/drawing/2014/main" id="{035842A5-1048-4758-A827-D1E0044BCA04}"/>
                </a:ext>
              </a:extLst>
            </p:cNvPr>
            <p:cNvCxnSpPr>
              <a:cxnSpLocks/>
              <a:stCxn id="34" idx="0"/>
              <a:endCxn id="8" idx="2"/>
            </p:cNvCxnSpPr>
            <p:nvPr/>
          </p:nvCxnSpPr>
          <p:spPr>
            <a:xfrm flipV="1">
              <a:off x="2712026" y="270177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4" name="íşlïḍè">
              <a:extLst>
                <a:ext uri="{FF2B5EF4-FFF2-40B4-BE49-F238E27FC236}">
                  <a16:creationId xmlns:a16="http://schemas.microsoft.com/office/drawing/2014/main" id="{9BD6085F-3FD7-4E56-937C-752C3B2AC9D4}"/>
                </a:ext>
              </a:extLst>
            </p:cNvPr>
            <p:cNvSpPr txBox="1"/>
            <p:nvPr/>
          </p:nvSpPr>
          <p:spPr>
            <a:xfrm>
              <a:off x="2897997" y="2740543"/>
              <a:ext cx="1023307" cy="419100"/>
            </a:xfrm>
            <a:prstGeom prst="rect">
              <a:avLst/>
            </a:prstGeom>
            <a:noFill/>
          </p:spPr>
          <p:txBody>
            <a:bodyPr wrap="square" lIns="91440" tIns="45720" rIns="91440" bIns="45720" anchor="ctr">
              <a:noAutofit/>
            </a:bodyPr>
            <a:lstStyle/>
            <a:p>
              <a:r>
                <a:rPr lang="zh-CN" altLang="en-US" sz="1600" b="1" dirty="0"/>
                <a:t>服务原语</a:t>
              </a:r>
              <a:endParaRPr lang="en-US" altLang="zh-CN" sz="1600" b="1" dirty="0"/>
            </a:p>
          </p:txBody>
        </p:sp>
      </p:grpSp>
      <p:grpSp>
        <p:nvGrpSpPr>
          <p:cNvPr id="95" name="组合 94">
            <a:extLst>
              <a:ext uri="{FF2B5EF4-FFF2-40B4-BE49-F238E27FC236}">
                <a16:creationId xmlns:a16="http://schemas.microsoft.com/office/drawing/2014/main" id="{2001B140-3328-4C11-AEC1-D98D149BE64C}"/>
              </a:ext>
            </a:extLst>
          </p:cNvPr>
          <p:cNvGrpSpPr/>
          <p:nvPr/>
        </p:nvGrpSpPr>
        <p:grpSpPr>
          <a:xfrm>
            <a:off x="2712026" y="3517887"/>
            <a:ext cx="1209278" cy="502950"/>
            <a:chOff x="2712026" y="2701770"/>
            <a:chExt cx="1209278" cy="502950"/>
          </a:xfrm>
        </p:grpSpPr>
        <p:cxnSp>
          <p:nvCxnSpPr>
            <p:cNvPr id="96" name="直接箭头连接符 95">
              <a:extLst>
                <a:ext uri="{FF2B5EF4-FFF2-40B4-BE49-F238E27FC236}">
                  <a16:creationId xmlns:a16="http://schemas.microsoft.com/office/drawing/2014/main" id="{DD72D0C4-5F3F-4601-BEFC-E70A9998F4A6}"/>
                </a:ext>
              </a:extLst>
            </p:cNvPr>
            <p:cNvCxnSpPr>
              <a:cxnSpLocks/>
            </p:cNvCxnSpPr>
            <p:nvPr/>
          </p:nvCxnSpPr>
          <p:spPr>
            <a:xfrm flipV="1">
              <a:off x="2712026" y="270177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7" name="íşlïḍè">
              <a:extLst>
                <a:ext uri="{FF2B5EF4-FFF2-40B4-BE49-F238E27FC236}">
                  <a16:creationId xmlns:a16="http://schemas.microsoft.com/office/drawing/2014/main" id="{A8274099-8ED1-4D24-AF42-E5CA0093AB9C}"/>
                </a:ext>
              </a:extLst>
            </p:cNvPr>
            <p:cNvSpPr txBox="1"/>
            <p:nvPr/>
          </p:nvSpPr>
          <p:spPr>
            <a:xfrm>
              <a:off x="2897997" y="2740543"/>
              <a:ext cx="1023307" cy="419100"/>
            </a:xfrm>
            <a:prstGeom prst="rect">
              <a:avLst/>
            </a:prstGeom>
            <a:noFill/>
          </p:spPr>
          <p:txBody>
            <a:bodyPr wrap="square" lIns="91440" tIns="45720" rIns="91440" bIns="45720" anchor="ctr">
              <a:noAutofit/>
            </a:bodyPr>
            <a:lstStyle/>
            <a:p>
              <a:r>
                <a:rPr lang="zh-CN" altLang="en-US" sz="1600" b="1" dirty="0"/>
                <a:t>服务原语</a:t>
              </a:r>
              <a:endParaRPr lang="en-US" altLang="zh-CN" sz="1600" b="1" dirty="0"/>
            </a:p>
          </p:txBody>
        </p:sp>
      </p:grpSp>
      <p:grpSp>
        <p:nvGrpSpPr>
          <p:cNvPr id="98" name="组合 97">
            <a:extLst>
              <a:ext uri="{FF2B5EF4-FFF2-40B4-BE49-F238E27FC236}">
                <a16:creationId xmlns:a16="http://schemas.microsoft.com/office/drawing/2014/main" id="{4BEE4C71-56A8-491A-AD54-4246FEF704A7}"/>
              </a:ext>
            </a:extLst>
          </p:cNvPr>
          <p:cNvGrpSpPr/>
          <p:nvPr/>
        </p:nvGrpSpPr>
        <p:grpSpPr>
          <a:xfrm>
            <a:off x="2712026" y="4330610"/>
            <a:ext cx="1209278" cy="502950"/>
            <a:chOff x="2712026" y="2701770"/>
            <a:chExt cx="1209278" cy="502950"/>
          </a:xfrm>
        </p:grpSpPr>
        <p:cxnSp>
          <p:nvCxnSpPr>
            <p:cNvPr id="99" name="直接箭头连接符 98">
              <a:extLst>
                <a:ext uri="{FF2B5EF4-FFF2-40B4-BE49-F238E27FC236}">
                  <a16:creationId xmlns:a16="http://schemas.microsoft.com/office/drawing/2014/main" id="{C77716C8-F186-4F75-A01F-6E56A8229690}"/>
                </a:ext>
              </a:extLst>
            </p:cNvPr>
            <p:cNvCxnSpPr>
              <a:cxnSpLocks/>
            </p:cNvCxnSpPr>
            <p:nvPr/>
          </p:nvCxnSpPr>
          <p:spPr>
            <a:xfrm flipV="1">
              <a:off x="2712026" y="270177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0" name="íşlïḍè">
              <a:extLst>
                <a:ext uri="{FF2B5EF4-FFF2-40B4-BE49-F238E27FC236}">
                  <a16:creationId xmlns:a16="http://schemas.microsoft.com/office/drawing/2014/main" id="{4ABFC94B-4DA0-4188-9605-553A8EFB09C5}"/>
                </a:ext>
              </a:extLst>
            </p:cNvPr>
            <p:cNvSpPr txBox="1"/>
            <p:nvPr/>
          </p:nvSpPr>
          <p:spPr>
            <a:xfrm>
              <a:off x="2897997" y="2740543"/>
              <a:ext cx="1023307" cy="419100"/>
            </a:xfrm>
            <a:prstGeom prst="rect">
              <a:avLst/>
            </a:prstGeom>
            <a:noFill/>
          </p:spPr>
          <p:txBody>
            <a:bodyPr wrap="square" lIns="91440" tIns="45720" rIns="91440" bIns="45720" anchor="ctr">
              <a:noAutofit/>
            </a:bodyPr>
            <a:lstStyle/>
            <a:p>
              <a:r>
                <a:rPr lang="zh-CN" altLang="en-US" sz="1600" b="1" dirty="0"/>
                <a:t>服务原语</a:t>
              </a:r>
              <a:endParaRPr lang="en-US" altLang="zh-CN" sz="1600" b="1" dirty="0"/>
            </a:p>
          </p:txBody>
        </p:sp>
      </p:grpSp>
      <p:grpSp>
        <p:nvGrpSpPr>
          <p:cNvPr id="101" name="组合 100">
            <a:extLst>
              <a:ext uri="{FF2B5EF4-FFF2-40B4-BE49-F238E27FC236}">
                <a16:creationId xmlns:a16="http://schemas.microsoft.com/office/drawing/2014/main" id="{79EDD31E-0A77-494C-A20D-D4E60F32B875}"/>
              </a:ext>
            </a:extLst>
          </p:cNvPr>
          <p:cNvGrpSpPr/>
          <p:nvPr/>
        </p:nvGrpSpPr>
        <p:grpSpPr>
          <a:xfrm>
            <a:off x="2712026" y="5135878"/>
            <a:ext cx="1209278" cy="502950"/>
            <a:chOff x="2712026" y="2701770"/>
            <a:chExt cx="1209278" cy="502950"/>
          </a:xfrm>
        </p:grpSpPr>
        <p:cxnSp>
          <p:nvCxnSpPr>
            <p:cNvPr id="102" name="直接箭头连接符 101">
              <a:extLst>
                <a:ext uri="{FF2B5EF4-FFF2-40B4-BE49-F238E27FC236}">
                  <a16:creationId xmlns:a16="http://schemas.microsoft.com/office/drawing/2014/main" id="{7B077354-6A9D-4F9E-B137-F3270CC649FD}"/>
                </a:ext>
              </a:extLst>
            </p:cNvPr>
            <p:cNvCxnSpPr>
              <a:cxnSpLocks/>
            </p:cNvCxnSpPr>
            <p:nvPr/>
          </p:nvCxnSpPr>
          <p:spPr>
            <a:xfrm flipV="1">
              <a:off x="2712026" y="270177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3" name="íşlïḍè">
              <a:extLst>
                <a:ext uri="{FF2B5EF4-FFF2-40B4-BE49-F238E27FC236}">
                  <a16:creationId xmlns:a16="http://schemas.microsoft.com/office/drawing/2014/main" id="{89CF17D9-5F02-45D3-97EA-5817120F7B14}"/>
                </a:ext>
              </a:extLst>
            </p:cNvPr>
            <p:cNvSpPr txBox="1"/>
            <p:nvPr/>
          </p:nvSpPr>
          <p:spPr>
            <a:xfrm>
              <a:off x="2897997" y="2740543"/>
              <a:ext cx="1023307" cy="419100"/>
            </a:xfrm>
            <a:prstGeom prst="rect">
              <a:avLst/>
            </a:prstGeom>
            <a:noFill/>
          </p:spPr>
          <p:txBody>
            <a:bodyPr wrap="square" lIns="91440" tIns="45720" rIns="91440" bIns="45720" anchor="ctr">
              <a:noAutofit/>
            </a:bodyPr>
            <a:lstStyle/>
            <a:p>
              <a:r>
                <a:rPr lang="zh-CN" altLang="en-US" sz="1600" b="1" dirty="0"/>
                <a:t>服务原语</a:t>
              </a:r>
              <a:endParaRPr lang="en-US" altLang="zh-CN" sz="1600" b="1" dirty="0"/>
            </a:p>
          </p:txBody>
        </p:sp>
      </p:grpSp>
      <p:sp>
        <p:nvSpPr>
          <p:cNvPr id="71" name="椭圆 70">
            <a:extLst>
              <a:ext uri="{FF2B5EF4-FFF2-40B4-BE49-F238E27FC236}">
                <a16:creationId xmlns:a16="http://schemas.microsoft.com/office/drawing/2014/main" id="{7DA2AEE5-63CB-4420-B61F-346D74C8B2CC}"/>
              </a:ext>
            </a:extLst>
          </p:cNvPr>
          <p:cNvSpPr/>
          <p:nvPr/>
        </p:nvSpPr>
        <p:spPr>
          <a:xfrm>
            <a:off x="2604024" y="3666752"/>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8" name="椭圆 87">
            <a:extLst>
              <a:ext uri="{FF2B5EF4-FFF2-40B4-BE49-F238E27FC236}">
                <a16:creationId xmlns:a16="http://schemas.microsoft.com/office/drawing/2014/main" id="{A092FF71-2D9E-4DDB-91E5-408D95C09139}"/>
              </a:ext>
            </a:extLst>
          </p:cNvPr>
          <p:cNvSpPr/>
          <p:nvPr/>
        </p:nvSpPr>
        <p:spPr>
          <a:xfrm>
            <a:off x="2604024" y="4481938"/>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9" name="椭圆 88">
            <a:extLst>
              <a:ext uri="{FF2B5EF4-FFF2-40B4-BE49-F238E27FC236}">
                <a16:creationId xmlns:a16="http://schemas.microsoft.com/office/drawing/2014/main" id="{B9CDA4C3-425F-415C-8395-401B3CF8F2DC}"/>
              </a:ext>
            </a:extLst>
          </p:cNvPr>
          <p:cNvSpPr/>
          <p:nvPr/>
        </p:nvSpPr>
        <p:spPr>
          <a:xfrm>
            <a:off x="2604024" y="5297123"/>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4" name="椭圆 23">
            <a:extLst>
              <a:ext uri="{FF2B5EF4-FFF2-40B4-BE49-F238E27FC236}">
                <a16:creationId xmlns:a16="http://schemas.microsoft.com/office/drawing/2014/main" id="{9919211F-39D4-441F-B441-3F5E9B524DB5}"/>
              </a:ext>
            </a:extLst>
          </p:cNvPr>
          <p:cNvSpPr/>
          <p:nvPr/>
        </p:nvSpPr>
        <p:spPr>
          <a:xfrm>
            <a:off x="2604024" y="2851566"/>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2" name="组合 51">
            <a:extLst>
              <a:ext uri="{FF2B5EF4-FFF2-40B4-BE49-F238E27FC236}">
                <a16:creationId xmlns:a16="http://schemas.microsoft.com/office/drawing/2014/main" id="{5FA98005-C6DE-4348-A4A0-70D65D429DE6}"/>
              </a:ext>
            </a:extLst>
          </p:cNvPr>
          <p:cNvGrpSpPr/>
          <p:nvPr/>
        </p:nvGrpSpPr>
        <p:grpSpPr>
          <a:xfrm>
            <a:off x="8214218" y="2701770"/>
            <a:ext cx="1265757" cy="502950"/>
            <a:chOff x="8214218" y="2701770"/>
            <a:chExt cx="1265757" cy="502950"/>
          </a:xfrm>
        </p:grpSpPr>
        <p:cxnSp>
          <p:nvCxnSpPr>
            <p:cNvPr id="105" name="直接箭头连接符 104">
              <a:extLst>
                <a:ext uri="{FF2B5EF4-FFF2-40B4-BE49-F238E27FC236}">
                  <a16:creationId xmlns:a16="http://schemas.microsoft.com/office/drawing/2014/main" id="{E5D49F56-F5FD-4DFD-8F55-F9A690F31C47}"/>
                </a:ext>
              </a:extLst>
            </p:cNvPr>
            <p:cNvCxnSpPr>
              <a:cxnSpLocks/>
            </p:cNvCxnSpPr>
            <p:nvPr/>
          </p:nvCxnSpPr>
          <p:spPr>
            <a:xfrm flipV="1">
              <a:off x="9479974" y="270177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6" name="íşlïḍè">
              <a:extLst>
                <a:ext uri="{FF2B5EF4-FFF2-40B4-BE49-F238E27FC236}">
                  <a16:creationId xmlns:a16="http://schemas.microsoft.com/office/drawing/2014/main" id="{8E0E96FC-FAB7-44B8-BFFD-190940A52D20}"/>
                </a:ext>
              </a:extLst>
            </p:cNvPr>
            <p:cNvSpPr txBox="1"/>
            <p:nvPr/>
          </p:nvSpPr>
          <p:spPr>
            <a:xfrm>
              <a:off x="8214218" y="2740543"/>
              <a:ext cx="1023307" cy="419100"/>
            </a:xfrm>
            <a:prstGeom prst="rect">
              <a:avLst/>
            </a:prstGeom>
            <a:noFill/>
          </p:spPr>
          <p:txBody>
            <a:bodyPr wrap="square" lIns="91440" tIns="45720" rIns="91440" bIns="45720" anchor="ctr">
              <a:noAutofit/>
            </a:bodyPr>
            <a:lstStyle/>
            <a:p>
              <a:pPr algn="r"/>
              <a:r>
                <a:rPr lang="zh-CN" altLang="en-US" sz="1600" b="1" dirty="0"/>
                <a:t>服务原语</a:t>
              </a:r>
              <a:endParaRPr lang="en-US" altLang="zh-CN" sz="1600" b="1" dirty="0"/>
            </a:p>
          </p:txBody>
        </p:sp>
      </p:grpSp>
      <p:grpSp>
        <p:nvGrpSpPr>
          <p:cNvPr id="53" name="组合 52">
            <a:extLst>
              <a:ext uri="{FF2B5EF4-FFF2-40B4-BE49-F238E27FC236}">
                <a16:creationId xmlns:a16="http://schemas.microsoft.com/office/drawing/2014/main" id="{33BC4AC0-D993-42B1-AEC6-217CE63ED10C}"/>
              </a:ext>
            </a:extLst>
          </p:cNvPr>
          <p:cNvGrpSpPr/>
          <p:nvPr/>
        </p:nvGrpSpPr>
        <p:grpSpPr>
          <a:xfrm>
            <a:off x="8214218" y="3517887"/>
            <a:ext cx="1265757" cy="502950"/>
            <a:chOff x="8214218" y="3517887"/>
            <a:chExt cx="1265757" cy="502950"/>
          </a:xfrm>
        </p:grpSpPr>
        <p:cxnSp>
          <p:nvCxnSpPr>
            <p:cNvPr id="108" name="直接箭头连接符 107">
              <a:extLst>
                <a:ext uri="{FF2B5EF4-FFF2-40B4-BE49-F238E27FC236}">
                  <a16:creationId xmlns:a16="http://schemas.microsoft.com/office/drawing/2014/main" id="{6F00D446-18EC-423D-A130-FC15ABBCCB34}"/>
                </a:ext>
              </a:extLst>
            </p:cNvPr>
            <p:cNvCxnSpPr>
              <a:cxnSpLocks/>
            </p:cNvCxnSpPr>
            <p:nvPr/>
          </p:nvCxnSpPr>
          <p:spPr>
            <a:xfrm flipV="1">
              <a:off x="9479974" y="3517887"/>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9" name="íşlïḍè">
              <a:extLst>
                <a:ext uri="{FF2B5EF4-FFF2-40B4-BE49-F238E27FC236}">
                  <a16:creationId xmlns:a16="http://schemas.microsoft.com/office/drawing/2014/main" id="{493A5A18-FC57-48B2-BEF1-F3406F19EB01}"/>
                </a:ext>
              </a:extLst>
            </p:cNvPr>
            <p:cNvSpPr txBox="1"/>
            <p:nvPr/>
          </p:nvSpPr>
          <p:spPr>
            <a:xfrm>
              <a:off x="8214218" y="3556660"/>
              <a:ext cx="1023307" cy="419100"/>
            </a:xfrm>
            <a:prstGeom prst="rect">
              <a:avLst/>
            </a:prstGeom>
            <a:noFill/>
          </p:spPr>
          <p:txBody>
            <a:bodyPr wrap="square" lIns="91440" tIns="45720" rIns="91440" bIns="45720" anchor="ctr">
              <a:noAutofit/>
            </a:bodyPr>
            <a:lstStyle/>
            <a:p>
              <a:pPr algn="r"/>
              <a:r>
                <a:rPr lang="zh-CN" altLang="en-US" sz="1600" b="1" dirty="0"/>
                <a:t>服务原语</a:t>
              </a:r>
              <a:endParaRPr lang="en-US" altLang="zh-CN" sz="1600" b="1" dirty="0"/>
            </a:p>
          </p:txBody>
        </p:sp>
      </p:grpSp>
      <p:grpSp>
        <p:nvGrpSpPr>
          <p:cNvPr id="54" name="组合 53">
            <a:extLst>
              <a:ext uri="{FF2B5EF4-FFF2-40B4-BE49-F238E27FC236}">
                <a16:creationId xmlns:a16="http://schemas.microsoft.com/office/drawing/2014/main" id="{546639D3-96D1-43BF-BCD6-9F444F0DE7D8}"/>
              </a:ext>
            </a:extLst>
          </p:cNvPr>
          <p:cNvGrpSpPr/>
          <p:nvPr/>
        </p:nvGrpSpPr>
        <p:grpSpPr>
          <a:xfrm>
            <a:off x="8214218" y="4330610"/>
            <a:ext cx="1265757" cy="502950"/>
            <a:chOff x="8214218" y="4330610"/>
            <a:chExt cx="1265757" cy="502950"/>
          </a:xfrm>
        </p:grpSpPr>
        <p:cxnSp>
          <p:nvCxnSpPr>
            <p:cNvPr id="111" name="直接箭头连接符 110">
              <a:extLst>
                <a:ext uri="{FF2B5EF4-FFF2-40B4-BE49-F238E27FC236}">
                  <a16:creationId xmlns:a16="http://schemas.microsoft.com/office/drawing/2014/main" id="{594A2559-9923-4607-96C4-5F27AA006C46}"/>
                </a:ext>
              </a:extLst>
            </p:cNvPr>
            <p:cNvCxnSpPr>
              <a:cxnSpLocks/>
            </p:cNvCxnSpPr>
            <p:nvPr/>
          </p:nvCxnSpPr>
          <p:spPr>
            <a:xfrm flipV="1">
              <a:off x="9479974" y="4330610"/>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2" name="íşlïḍè">
              <a:extLst>
                <a:ext uri="{FF2B5EF4-FFF2-40B4-BE49-F238E27FC236}">
                  <a16:creationId xmlns:a16="http://schemas.microsoft.com/office/drawing/2014/main" id="{BFEF60DD-8A5D-4EA5-ACDD-CE98D0E022C2}"/>
                </a:ext>
              </a:extLst>
            </p:cNvPr>
            <p:cNvSpPr txBox="1"/>
            <p:nvPr/>
          </p:nvSpPr>
          <p:spPr>
            <a:xfrm>
              <a:off x="8214218" y="4369383"/>
              <a:ext cx="1023307" cy="419100"/>
            </a:xfrm>
            <a:prstGeom prst="rect">
              <a:avLst/>
            </a:prstGeom>
            <a:noFill/>
          </p:spPr>
          <p:txBody>
            <a:bodyPr wrap="square" lIns="91440" tIns="45720" rIns="91440" bIns="45720" anchor="ctr">
              <a:noAutofit/>
            </a:bodyPr>
            <a:lstStyle/>
            <a:p>
              <a:pPr algn="r"/>
              <a:r>
                <a:rPr lang="zh-CN" altLang="en-US" sz="1600" b="1" dirty="0"/>
                <a:t>服务原语</a:t>
              </a:r>
              <a:endParaRPr lang="en-US" altLang="zh-CN" sz="1600" b="1" dirty="0"/>
            </a:p>
          </p:txBody>
        </p:sp>
      </p:grpSp>
      <p:grpSp>
        <p:nvGrpSpPr>
          <p:cNvPr id="55" name="组合 54">
            <a:extLst>
              <a:ext uri="{FF2B5EF4-FFF2-40B4-BE49-F238E27FC236}">
                <a16:creationId xmlns:a16="http://schemas.microsoft.com/office/drawing/2014/main" id="{AF0A4CE1-803E-4336-9AFD-2D2B4995429E}"/>
              </a:ext>
            </a:extLst>
          </p:cNvPr>
          <p:cNvGrpSpPr/>
          <p:nvPr/>
        </p:nvGrpSpPr>
        <p:grpSpPr>
          <a:xfrm>
            <a:off x="8214218" y="5135878"/>
            <a:ext cx="1265757" cy="502950"/>
            <a:chOff x="8214218" y="5135878"/>
            <a:chExt cx="1265757" cy="502950"/>
          </a:xfrm>
        </p:grpSpPr>
        <p:cxnSp>
          <p:nvCxnSpPr>
            <p:cNvPr id="114" name="直接箭头连接符 113">
              <a:extLst>
                <a:ext uri="{FF2B5EF4-FFF2-40B4-BE49-F238E27FC236}">
                  <a16:creationId xmlns:a16="http://schemas.microsoft.com/office/drawing/2014/main" id="{32A7DE4C-1C0B-47D5-A743-5EEC671D208D}"/>
                </a:ext>
              </a:extLst>
            </p:cNvPr>
            <p:cNvCxnSpPr>
              <a:cxnSpLocks/>
            </p:cNvCxnSpPr>
            <p:nvPr/>
          </p:nvCxnSpPr>
          <p:spPr>
            <a:xfrm flipV="1">
              <a:off x="9479974" y="5135878"/>
              <a:ext cx="1" cy="50295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5" name="íşlïḍè">
              <a:extLst>
                <a:ext uri="{FF2B5EF4-FFF2-40B4-BE49-F238E27FC236}">
                  <a16:creationId xmlns:a16="http://schemas.microsoft.com/office/drawing/2014/main" id="{B361633A-42D8-4A8B-B2A0-5941EF99FC7D}"/>
                </a:ext>
              </a:extLst>
            </p:cNvPr>
            <p:cNvSpPr txBox="1"/>
            <p:nvPr/>
          </p:nvSpPr>
          <p:spPr>
            <a:xfrm>
              <a:off x="8214218" y="5174651"/>
              <a:ext cx="1023307" cy="419100"/>
            </a:xfrm>
            <a:prstGeom prst="rect">
              <a:avLst/>
            </a:prstGeom>
            <a:noFill/>
          </p:spPr>
          <p:txBody>
            <a:bodyPr wrap="square" lIns="91440" tIns="45720" rIns="91440" bIns="45720" anchor="ctr">
              <a:noAutofit/>
            </a:bodyPr>
            <a:lstStyle/>
            <a:p>
              <a:pPr algn="r"/>
              <a:r>
                <a:rPr lang="zh-CN" altLang="en-US" sz="1600" b="1" dirty="0"/>
                <a:t>服务原语</a:t>
              </a:r>
              <a:endParaRPr lang="en-US" altLang="zh-CN" sz="1600" b="1" dirty="0"/>
            </a:p>
          </p:txBody>
        </p:sp>
      </p:grpSp>
      <p:sp>
        <p:nvSpPr>
          <p:cNvPr id="91" name="椭圆 90">
            <a:extLst>
              <a:ext uri="{FF2B5EF4-FFF2-40B4-BE49-F238E27FC236}">
                <a16:creationId xmlns:a16="http://schemas.microsoft.com/office/drawing/2014/main" id="{7673B0FB-9AAC-4816-8F73-D11E731DFE99}"/>
              </a:ext>
            </a:extLst>
          </p:cNvPr>
          <p:cNvSpPr/>
          <p:nvPr/>
        </p:nvSpPr>
        <p:spPr>
          <a:xfrm>
            <a:off x="9381300" y="3666752"/>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2" name="椭圆 91">
            <a:extLst>
              <a:ext uri="{FF2B5EF4-FFF2-40B4-BE49-F238E27FC236}">
                <a16:creationId xmlns:a16="http://schemas.microsoft.com/office/drawing/2014/main" id="{9E3A2064-53AB-464E-B8DE-B600F118C059}"/>
              </a:ext>
            </a:extLst>
          </p:cNvPr>
          <p:cNvSpPr/>
          <p:nvPr/>
        </p:nvSpPr>
        <p:spPr>
          <a:xfrm>
            <a:off x="9381300" y="4481938"/>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3" name="椭圆 92">
            <a:extLst>
              <a:ext uri="{FF2B5EF4-FFF2-40B4-BE49-F238E27FC236}">
                <a16:creationId xmlns:a16="http://schemas.microsoft.com/office/drawing/2014/main" id="{951E848A-EADE-4CE0-AF41-A945DAB3104D}"/>
              </a:ext>
            </a:extLst>
          </p:cNvPr>
          <p:cNvSpPr/>
          <p:nvPr/>
        </p:nvSpPr>
        <p:spPr>
          <a:xfrm>
            <a:off x="9381300" y="5297123"/>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0" name="椭圆 89">
            <a:extLst>
              <a:ext uri="{FF2B5EF4-FFF2-40B4-BE49-F238E27FC236}">
                <a16:creationId xmlns:a16="http://schemas.microsoft.com/office/drawing/2014/main" id="{9C412B20-19A1-4571-B408-F9E57AF24066}"/>
              </a:ext>
            </a:extLst>
          </p:cNvPr>
          <p:cNvSpPr/>
          <p:nvPr/>
        </p:nvSpPr>
        <p:spPr>
          <a:xfrm>
            <a:off x="9381300" y="2851566"/>
            <a:ext cx="216000" cy="216000"/>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7" name="íşlïḍè">
            <a:extLst>
              <a:ext uri="{FF2B5EF4-FFF2-40B4-BE49-F238E27FC236}">
                <a16:creationId xmlns:a16="http://schemas.microsoft.com/office/drawing/2014/main" id="{1C427B47-7844-42FC-B273-F8E2551AB4A6}"/>
              </a:ext>
            </a:extLst>
          </p:cNvPr>
          <p:cNvSpPr txBox="1"/>
          <p:nvPr/>
        </p:nvSpPr>
        <p:spPr>
          <a:xfrm>
            <a:off x="4724385" y="4555797"/>
            <a:ext cx="2762167" cy="419099"/>
          </a:xfrm>
          <a:prstGeom prst="rect">
            <a:avLst/>
          </a:prstGeom>
          <a:noFill/>
        </p:spPr>
        <p:txBody>
          <a:bodyPr wrap="square" lIns="91440" tIns="45720" rIns="91440" bIns="45720" anchor="ctr">
            <a:noAutofit/>
          </a:bodyPr>
          <a:lstStyle/>
          <a:p>
            <a:pPr algn="ctr"/>
            <a:r>
              <a:rPr lang="zh-CN" altLang="en-US" sz="1600" b="1" dirty="0">
                <a:solidFill>
                  <a:schemeClr val="accent4"/>
                </a:solidFill>
              </a:rPr>
              <a:t>帧（</a:t>
            </a:r>
            <a:r>
              <a:rPr lang="en-US" altLang="zh-CN" sz="1600" b="1" dirty="0">
                <a:solidFill>
                  <a:schemeClr val="accent4"/>
                </a:solidFill>
              </a:rPr>
              <a:t>frame</a:t>
            </a:r>
            <a:r>
              <a:rPr lang="zh-CN" altLang="en-US" sz="1600" b="1" dirty="0">
                <a:solidFill>
                  <a:schemeClr val="accent4"/>
                </a:solidFill>
              </a:rPr>
              <a:t>）</a:t>
            </a:r>
            <a:endParaRPr lang="en-US" altLang="zh-CN" sz="1600" b="1" dirty="0">
              <a:solidFill>
                <a:schemeClr val="accent4"/>
              </a:solidFill>
            </a:endParaRPr>
          </a:p>
        </p:txBody>
      </p:sp>
      <p:sp>
        <p:nvSpPr>
          <p:cNvPr id="110" name="íşlïḍè">
            <a:extLst>
              <a:ext uri="{FF2B5EF4-FFF2-40B4-BE49-F238E27FC236}">
                <a16:creationId xmlns:a16="http://schemas.microsoft.com/office/drawing/2014/main" id="{7AFD9A44-79BD-4A79-8744-7242215F92EB}"/>
              </a:ext>
            </a:extLst>
          </p:cNvPr>
          <p:cNvSpPr txBox="1"/>
          <p:nvPr/>
        </p:nvSpPr>
        <p:spPr>
          <a:xfrm>
            <a:off x="4724343" y="3744015"/>
            <a:ext cx="2762167" cy="419099"/>
          </a:xfrm>
          <a:prstGeom prst="rect">
            <a:avLst/>
          </a:prstGeom>
          <a:noFill/>
        </p:spPr>
        <p:txBody>
          <a:bodyPr wrap="square" lIns="91440" tIns="45720" rIns="91440" bIns="45720" anchor="ctr">
            <a:noAutofit/>
          </a:bodyPr>
          <a:lstStyle/>
          <a:p>
            <a:pPr algn="ctr"/>
            <a:r>
              <a:rPr lang="en-US" altLang="zh-CN" sz="1600" b="1" dirty="0">
                <a:solidFill>
                  <a:schemeClr val="accent6"/>
                </a:solidFill>
              </a:rPr>
              <a:t>IP</a:t>
            </a:r>
            <a:r>
              <a:rPr lang="zh-CN" altLang="en-US" sz="1600" b="1" dirty="0">
                <a:solidFill>
                  <a:schemeClr val="accent6"/>
                </a:solidFill>
              </a:rPr>
              <a:t>数据报或分组（</a:t>
            </a:r>
            <a:r>
              <a:rPr lang="en-US" altLang="zh-CN" sz="1600" b="1" dirty="0">
                <a:solidFill>
                  <a:schemeClr val="accent6"/>
                </a:solidFill>
              </a:rPr>
              <a:t>packet</a:t>
            </a:r>
            <a:r>
              <a:rPr lang="zh-CN" altLang="en-US" sz="1600" b="1" dirty="0">
                <a:solidFill>
                  <a:schemeClr val="accent6"/>
                </a:solidFill>
              </a:rPr>
              <a:t>）</a:t>
            </a:r>
            <a:endParaRPr lang="en-US" altLang="zh-CN" sz="1600" b="1" dirty="0">
              <a:solidFill>
                <a:schemeClr val="accent6"/>
              </a:solidFill>
            </a:endParaRPr>
          </a:p>
        </p:txBody>
      </p:sp>
      <p:sp>
        <p:nvSpPr>
          <p:cNvPr id="113" name="íşlïḍè">
            <a:extLst>
              <a:ext uri="{FF2B5EF4-FFF2-40B4-BE49-F238E27FC236}">
                <a16:creationId xmlns:a16="http://schemas.microsoft.com/office/drawing/2014/main" id="{E84DCF37-C64F-4F78-BCD3-AF4CF6BC59C1}"/>
              </a:ext>
            </a:extLst>
          </p:cNvPr>
          <p:cNvSpPr txBox="1"/>
          <p:nvPr/>
        </p:nvSpPr>
        <p:spPr>
          <a:xfrm>
            <a:off x="4725006" y="2708316"/>
            <a:ext cx="2762167" cy="647236"/>
          </a:xfrm>
          <a:prstGeom prst="rect">
            <a:avLst/>
          </a:prstGeom>
          <a:noFill/>
        </p:spPr>
        <p:txBody>
          <a:bodyPr wrap="square" lIns="91440" tIns="45720" rIns="91440" bIns="45720" anchor="ctr">
            <a:noAutofit/>
          </a:bodyPr>
          <a:lstStyle/>
          <a:p>
            <a:pPr algn="ctr"/>
            <a:r>
              <a:rPr lang="en-US" altLang="zh-CN" sz="1600" b="1" dirty="0">
                <a:solidFill>
                  <a:schemeClr val="accent3"/>
                </a:solidFill>
              </a:rPr>
              <a:t>TCP</a:t>
            </a:r>
            <a:r>
              <a:rPr lang="zh-CN" altLang="en-US" sz="1600" b="1" dirty="0">
                <a:solidFill>
                  <a:schemeClr val="accent3"/>
                </a:solidFill>
              </a:rPr>
              <a:t>报文段（</a:t>
            </a:r>
            <a:r>
              <a:rPr lang="en-US" altLang="zh-CN" sz="1600" b="1" dirty="0">
                <a:solidFill>
                  <a:schemeClr val="accent3"/>
                </a:solidFill>
              </a:rPr>
              <a:t>segment</a:t>
            </a:r>
            <a:r>
              <a:rPr lang="zh-CN" altLang="en-US" sz="1600" b="1" dirty="0">
                <a:solidFill>
                  <a:schemeClr val="accent3"/>
                </a:solidFill>
              </a:rPr>
              <a:t>）</a:t>
            </a:r>
            <a:endParaRPr lang="en-US" altLang="zh-CN" sz="1600" b="1" dirty="0">
              <a:solidFill>
                <a:schemeClr val="accent3"/>
              </a:solidFill>
            </a:endParaRPr>
          </a:p>
          <a:p>
            <a:pPr algn="ctr"/>
            <a:r>
              <a:rPr lang="en-US" altLang="zh-CN" sz="1600" b="1" dirty="0">
                <a:solidFill>
                  <a:schemeClr val="accent3"/>
                </a:solidFill>
              </a:rPr>
              <a:t>UDP</a:t>
            </a:r>
            <a:r>
              <a:rPr lang="zh-CN" altLang="en-US" sz="1600" b="1" dirty="0">
                <a:solidFill>
                  <a:schemeClr val="accent3"/>
                </a:solidFill>
              </a:rPr>
              <a:t>用户数据报（</a:t>
            </a:r>
            <a:r>
              <a:rPr lang="en-US" altLang="zh-CN" sz="1600" b="1" dirty="0">
                <a:solidFill>
                  <a:schemeClr val="accent3"/>
                </a:solidFill>
              </a:rPr>
              <a:t>datagram</a:t>
            </a:r>
            <a:r>
              <a:rPr lang="zh-CN" altLang="en-US" sz="1600" b="1" dirty="0">
                <a:solidFill>
                  <a:schemeClr val="accent3"/>
                </a:solidFill>
              </a:rPr>
              <a:t>）</a:t>
            </a:r>
            <a:endParaRPr lang="en-US" altLang="zh-CN" sz="1600" b="1" dirty="0">
              <a:solidFill>
                <a:schemeClr val="accent3"/>
              </a:solidFill>
            </a:endParaRPr>
          </a:p>
        </p:txBody>
      </p:sp>
      <p:sp>
        <p:nvSpPr>
          <p:cNvPr id="116" name="íşlïḍè">
            <a:extLst>
              <a:ext uri="{FF2B5EF4-FFF2-40B4-BE49-F238E27FC236}">
                <a16:creationId xmlns:a16="http://schemas.microsoft.com/office/drawing/2014/main" id="{4DF2AE01-A14A-4E5E-8D8F-8575A540819D}"/>
              </a:ext>
            </a:extLst>
          </p:cNvPr>
          <p:cNvSpPr txBox="1"/>
          <p:nvPr/>
        </p:nvSpPr>
        <p:spPr>
          <a:xfrm>
            <a:off x="4724847" y="2120651"/>
            <a:ext cx="2762167" cy="419099"/>
          </a:xfrm>
          <a:prstGeom prst="rect">
            <a:avLst/>
          </a:prstGeom>
          <a:noFill/>
        </p:spPr>
        <p:txBody>
          <a:bodyPr wrap="square" lIns="91440" tIns="45720" rIns="91440" bIns="45720" anchor="ctr">
            <a:noAutofit/>
          </a:bodyPr>
          <a:lstStyle/>
          <a:p>
            <a:pPr algn="ctr"/>
            <a:r>
              <a:rPr lang="zh-CN" altLang="en-US" sz="1600" b="1" dirty="0">
                <a:solidFill>
                  <a:schemeClr val="accent1"/>
                </a:solidFill>
              </a:rPr>
              <a:t>应用报文（</a:t>
            </a:r>
            <a:r>
              <a:rPr lang="en-US" altLang="zh-CN" sz="1600" b="1" dirty="0">
                <a:solidFill>
                  <a:schemeClr val="accent1"/>
                </a:solidFill>
              </a:rPr>
              <a:t>message</a:t>
            </a:r>
            <a:r>
              <a:rPr lang="zh-CN" altLang="en-US" sz="1600" b="1" dirty="0">
                <a:solidFill>
                  <a:schemeClr val="accent1"/>
                </a:solidFill>
              </a:rPr>
              <a:t>）</a:t>
            </a:r>
            <a:endParaRPr lang="en-US" altLang="zh-CN" sz="1600" b="1" dirty="0">
              <a:solidFill>
                <a:schemeClr val="accent1"/>
              </a:solidFill>
            </a:endParaRPr>
          </a:p>
        </p:txBody>
      </p:sp>
      <p:grpSp>
        <p:nvGrpSpPr>
          <p:cNvPr id="14" name="组合 13">
            <a:extLst>
              <a:ext uri="{FF2B5EF4-FFF2-40B4-BE49-F238E27FC236}">
                <a16:creationId xmlns:a16="http://schemas.microsoft.com/office/drawing/2014/main" id="{8152BD80-EE95-4ECD-BDDB-D2F537B58D23}"/>
              </a:ext>
            </a:extLst>
          </p:cNvPr>
          <p:cNvGrpSpPr/>
          <p:nvPr/>
        </p:nvGrpSpPr>
        <p:grpSpPr>
          <a:xfrm>
            <a:off x="4609718" y="2140795"/>
            <a:ext cx="3073138" cy="4299509"/>
            <a:chOff x="4609718" y="2140795"/>
            <a:chExt cx="3073138" cy="4299509"/>
          </a:xfrm>
        </p:grpSpPr>
        <p:sp>
          <p:nvSpPr>
            <p:cNvPr id="9" name="矩形 8">
              <a:extLst>
                <a:ext uri="{FF2B5EF4-FFF2-40B4-BE49-F238E27FC236}">
                  <a16:creationId xmlns:a16="http://schemas.microsoft.com/office/drawing/2014/main" id="{E2F91D4A-3B6F-4A6E-99D2-4D95340643CD}"/>
                </a:ext>
              </a:extLst>
            </p:cNvPr>
            <p:cNvSpPr/>
            <p:nvPr/>
          </p:nvSpPr>
          <p:spPr>
            <a:xfrm>
              <a:off x="4609718" y="2140795"/>
              <a:ext cx="3073138" cy="3912504"/>
            </a:xfrm>
            <a:prstGeom prst="rect">
              <a:avLst/>
            </a:prstGeom>
            <a:noFill/>
            <a:ln w="25400">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íşlïḍè">
              <a:extLst>
                <a:ext uri="{FF2B5EF4-FFF2-40B4-BE49-F238E27FC236}">
                  <a16:creationId xmlns:a16="http://schemas.microsoft.com/office/drawing/2014/main" id="{8E216CB1-509E-40BC-8E8F-23C618393A65}"/>
                </a:ext>
              </a:extLst>
            </p:cNvPr>
            <p:cNvSpPr txBox="1"/>
            <p:nvPr/>
          </p:nvSpPr>
          <p:spPr>
            <a:xfrm>
              <a:off x="4925532" y="6021204"/>
              <a:ext cx="2359789" cy="419100"/>
            </a:xfrm>
            <a:prstGeom prst="rect">
              <a:avLst/>
            </a:prstGeom>
            <a:noFill/>
          </p:spPr>
          <p:txBody>
            <a:bodyPr wrap="square" lIns="91440" tIns="45720" rIns="91440" bIns="45720" anchor="ctr">
              <a:noAutofit/>
            </a:bodyPr>
            <a:lstStyle/>
            <a:p>
              <a:pPr algn="ctr"/>
              <a:r>
                <a:rPr lang="zh-CN" altLang="zh-CN" b="1" dirty="0">
                  <a:solidFill>
                    <a:schemeClr val="accent1">
                      <a:lumMod val="75000"/>
                    </a:schemeClr>
                  </a:solidFill>
                </a:rPr>
                <a:t>协议数据单元</a:t>
              </a:r>
              <a:r>
                <a:rPr lang="en-US" altLang="zh-CN" b="1" dirty="0">
                  <a:solidFill>
                    <a:schemeClr val="accent1">
                      <a:lumMod val="75000"/>
                    </a:schemeClr>
                  </a:solidFill>
                </a:rPr>
                <a:t>PDU</a:t>
              </a:r>
            </a:p>
          </p:txBody>
        </p:sp>
      </p:grpSp>
      <p:sp>
        <p:nvSpPr>
          <p:cNvPr id="134" name="矩形 133">
            <a:extLst>
              <a:ext uri="{FF2B5EF4-FFF2-40B4-BE49-F238E27FC236}">
                <a16:creationId xmlns:a16="http://schemas.microsoft.com/office/drawing/2014/main" id="{72ED1EFF-074E-4BFE-AE85-B25B5E0E6863}"/>
              </a:ext>
            </a:extLst>
          </p:cNvPr>
          <p:cNvSpPr/>
          <p:nvPr/>
        </p:nvSpPr>
        <p:spPr>
          <a:xfrm>
            <a:off x="1016000" y="1677020"/>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íşlïḍè">
            <a:extLst>
              <a:ext uri="{FF2B5EF4-FFF2-40B4-BE49-F238E27FC236}">
                <a16:creationId xmlns:a16="http://schemas.microsoft.com/office/drawing/2014/main" id="{69C750C0-4733-40F7-AA67-70C4CAA533DA}"/>
              </a:ext>
            </a:extLst>
          </p:cNvPr>
          <p:cNvSpPr txBox="1"/>
          <p:nvPr/>
        </p:nvSpPr>
        <p:spPr>
          <a:xfrm>
            <a:off x="1293758" y="1595958"/>
            <a:ext cx="10593442" cy="419100"/>
          </a:xfrm>
          <a:prstGeom prst="rect">
            <a:avLst/>
          </a:prstGeom>
          <a:noFill/>
        </p:spPr>
        <p:txBody>
          <a:bodyPr wrap="square" lIns="91440" tIns="45720" rIns="91440" bIns="45720" anchor="ctr">
            <a:noAutofit/>
          </a:bodyPr>
          <a:lstStyle/>
          <a:p>
            <a:r>
              <a:rPr lang="zh-CN" altLang="en-US" b="1" dirty="0"/>
              <a:t>同一系统内层与层之间交换的数据包称为</a:t>
            </a:r>
            <a:r>
              <a:rPr lang="zh-CN" altLang="en-US" b="1" dirty="0">
                <a:solidFill>
                  <a:schemeClr val="accent1">
                    <a:lumMod val="75000"/>
                  </a:schemeClr>
                </a:solidFill>
              </a:rPr>
              <a:t>服务数据单元</a:t>
            </a:r>
            <a:r>
              <a:rPr lang="zh-CN" altLang="en-US" b="1" dirty="0"/>
              <a:t>（</a:t>
            </a:r>
            <a:r>
              <a:rPr lang="en-US" altLang="zh-CN" b="1" dirty="0">
                <a:solidFill>
                  <a:schemeClr val="accent1">
                    <a:lumMod val="75000"/>
                  </a:schemeClr>
                </a:solidFill>
              </a:rPr>
              <a:t>S</a:t>
            </a:r>
            <a:r>
              <a:rPr lang="en-US" altLang="zh-CN" b="1" dirty="0"/>
              <a:t>ervice </a:t>
            </a:r>
            <a:r>
              <a:rPr lang="en-US" altLang="zh-CN" b="1" dirty="0">
                <a:solidFill>
                  <a:schemeClr val="accent1">
                    <a:lumMod val="75000"/>
                  </a:schemeClr>
                </a:solidFill>
              </a:rPr>
              <a:t>D</a:t>
            </a:r>
            <a:r>
              <a:rPr lang="en-US" altLang="zh-CN" b="1" dirty="0"/>
              <a:t>ata </a:t>
            </a:r>
            <a:r>
              <a:rPr lang="en-US" altLang="zh-CN" b="1" dirty="0">
                <a:solidFill>
                  <a:schemeClr val="accent1">
                    <a:lumMod val="75000"/>
                  </a:schemeClr>
                </a:solidFill>
              </a:rPr>
              <a:t>U</a:t>
            </a:r>
            <a:r>
              <a:rPr lang="en-US" altLang="zh-CN" b="1" dirty="0"/>
              <a:t>nit</a:t>
            </a:r>
            <a:r>
              <a:rPr lang="zh-CN" altLang="en-US" b="1" dirty="0"/>
              <a:t>，</a:t>
            </a:r>
            <a:r>
              <a:rPr lang="en-US" altLang="zh-CN" b="1" dirty="0">
                <a:solidFill>
                  <a:schemeClr val="accent1">
                    <a:lumMod val="75000"/>
                  </a:schemeClr>
                </a:solidFill>
              </a:rPr>
              <a:t>SDU</a:t>
            </a:r>
            <a:r>
              <a:rPr lang="zh-CN" altLang="en-US" b="1" dirty="0"/>
              <a:t>）。</a:t>
            </a:r>
            <a:endParaRPr lang="en-US" altLang="zh-CN" b="1" dirty="0"/>
          </a:p>
        </p:txBody>
      </p:sp>
      <p:grpSp>
        <p:nvGrpSpPr>
          <p:cNvPr id="43" name="组合 42">
            <a:extLst>
              <a:ext uri="{FF2B5EF4-FFF2-40B4-BE49-F238E27FC236}">
                <a16:creationId xmlns:a16="http://schemas.microsoft.com/office/drawing/2014/main" id="{34DB9D4D-DBE7-4AEB-9070-3D01664D50B6}"/>
              </a:ext>
            </a:extLst>
          </p:cNvPr>
          <p:cNvGrpSpPr/>
          <p:nvPr/>
        </p:nvGrpSpPr>
        <p:grpSpPr>
          <a:xfrm>
            <a:off x="1790876" y="5218497"/>
            <a:ext cx="8616075" cy="502950"/>
            <a:chOff x="1790876" y="5218497"/>
            <a:chExt cx="8616075" cy="502950"/>
          </a:xfrm>
        </p:grpSpPr>
        <p:sp>
          <p:nvSpPr>
            <p:cNvPr id="15" name="标注: 上箭头 14">
              <a:extLst>
                <a:ext uri="{FF2B5EF4-FFF2-40B4-BE49-F238E27FC236}">
                  <a16:creationId xmlns:a16="http://schemas.microsoft.com/office/drawing/2014/main" id="{AFE9770F-46DC-4D97-87DC-2A691805C526}"/>
                </a:ext>
              </a:extLst>
            </p:cNvPr>
            <p:cNvSpPr/>
            <p:nvPr/>
          </p:nvSpPr>
          <p:spPr>
            <a:xfrm>
              <a:off x="1790876" y="5218497"/>
              <a:ext cx="591553" cy="502950"/>
            </a:xfrm>
            <a:prstGeom prst="up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2"/>
                  </a:solidFill>
                </a:rPr>
                <a:t>SDU</a:t>
              </a:r>
              <a:endParaRPr lang="zh-CN" altLang="en-US" b="1" dirty="0">
                <a:solidFill>
                  <a:schemeClr val="tx2"/>
                </a:solidFill>
              </a:endParaRPr>
            </a:p>
          </p:txBody>
        </p:sp>
        <p:sp>
          <p:nvSpPr>
            <p:cNvPr id="141" name="标注: 上箭头 140">
              <a:extLst>
                <a:ext uri="{FF2B5EF4-FFF2-40B4-BE49-F238E27FC236}">
                  <a16:creationId xmlns:a16="http://schemas.microsoft.com/office/drawing/2014/main" id="{14550663-4030-4DD1-BB8C-58A9FBC8BB49}"/>
                </a:ext>
              </a:extLst>
            </p:cNvPr>
            <p:cNvSpPr/>
            <p:nvPr/>
          </p:nvSpPr>
          <p:spPr>
            <a:xfrm>
              <a:off x="9815398" y="5218497"/>
              <a:ext cx="591553" cy="502950"/>
            </a:xfrm>
            <a:prstGeom prst="up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2"/>
                  </a:solidFill>
                </a:rPr>
                <a:t>SDU</a:t>
              </a:r>
              <a:endParaRPr lang="zh-CN" altLang="en-US" b="1" dirty="0">
                <a:solidFill>
                  <a:schemeClr val="tx2"/>
                </a:solidFill>
              </a:endParaRPr>
            </a:p>
          </p:txBody>
        </p:sp>
      </p:grpSp>
      <p:grpSp>
        <p:nvGrpSpPr>
          <p:cNvPr id="44" name="组合 43">
            <a:extLst>
              <a:ext uri="{FF2B5EF4-FFF2-40B4-BE49-F238E27FC236}">
                <a16:creationId xmlns:a16="http://schemas.microsoft.com/office/drawing/2014/main" id="{42DC1049-C6B7-446A-AECA-B2E85C282522}"/>
              </a:ext>
            </a:extLst>
          </p:cNvPr>
          <p:cNvGrpSpPr/>
          <p:nvPr/>
        </p:nvGrpSpPr>
        <p:grpSpPr>
          <a:xfrm>
            <a:off x="1790876" y="4406542"/>
            <a:ext cx="8616075" cy="502950"/>
            <a:chOff x="1790876" y="4406542"/>
            <a:chExt cx="8616075" cy="502950"/>
          </a:xfrm>
        </p:grpSpPr>
        <p:sp>
          <p:nvSpPr>
            <p:cNvPr id="136" name="标注: 上箭头 135">
              <a:extLst>
                <a:ext uri="{FF2B5EF4-FFF2-40B4-BE49-F238E27FC236}">
                  <a16:creationId xmlns:a16="http://schemas.microsoft.com/office/drawing/2014/main" id="{A1C95C96-ED32-4A92-B6A8-9B7D0DABA0FA}"/>
                </a:ext>
              </a:extLst>
            </p:cNvPr>
            <p:cNvSpPr/>
            <p:nvPr/>
          </p:nvSpPr>
          <p:spPr>
            <a:xfrm>
              <a:off x="1790876" y="4406542"/>
              <a:ext cx="591553" cy="502950"/>
            </a:xfrm>
            <a:prstGeom prst="up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4"/>
                  </a:solidFill>
                </a:rPr>
                <a:t>SDU</a:t>
              </a:r>
              <a:endParaRPr lang="zh-CN" altLang="en-US" b="1" dirty="0">
                <a:solidFill>
                  <a:schemeClr val="accent4"/>
                </a:solidFill>
              </a:endParaRPr>
            </a:p>
          </p:txBody>
        </p:sp>
        <p:sp>
          <p:nvSpPr>
            <p:cNvPr id="142" name="标注: 上箭头 141">
              <a:extLst>
                <a:ext uri="{FF2B5EF4-FFF2-40B4-BE49-F238E27FC236}">
                  <a16:creationId xmlns:a16="http://schemas.microsoft.com/office/drawing/2014/main" id="{2F81C3E4-9054-4280-8B18-45D9CED1731C}"/>
                </a:ext>
              </a:extLst>
            </p:cNvPr>
            <p:cNvSpPr/>
            <p:nvPr/>
          </p:nvSpPr>
          <p:spPr>
            <a:xfrm>
              <a:off x="9815398" y="4406542"/>
              <a:ext cx="591553" cy="502950"/>
            </a:xfrm>
            <a:prstGeom prst="up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4"/>
                  </a:solidFill>
                </a:rPr>
                <a:t>SDU</a:t>
              </a:r>
              <a:endParaRPr lang="zh-CN" altLang="en-US" b="1" dirty="0">
                <a:solidFill>
                  <a:schemeClr val="accent4"/>
                </a:solidFill>
              </a:endParaRPr>
            </a:p>
          </p:txBody>
        </p:sp>
      </p:grpSp>
      <p:grpSp>
        <p:nvGrpSpPr>
          <p:cNvPr id="48" name="组合 47">
            <a:extLst>
              <a:ext uri="{FF2B5EF4-FFF2-40B4-BE49-F238E27FC236}">
                <a16:creationId xmlns:a16="http://schemas.microsoft.com/office/drawing/2014/main" id="{C2AE2AAF-1FA2-49F3-ADE3-6A27FEAE26E9}"/>
              </a:ext>
            </a:extLst>
          </p:cNvPr>
          <p:cNvGrpSpPr/>
          <p:nvPr/>
        </p:nvGrpSpPr>
        <p:grpSpPr>
          <a:xfrm>
            <a:off x="1790876" y="3584665"/>
            <a:ext cx="8616075" cy="502950"/>
            <a:chOff x="1790876" y="3584665"/>
            <a:chExt cx="8616075" cy="502950"/>
          </a:xfrm>
        </p:grpSpPr>
        <p:sp>
          <p:nvSpPr>
            <p:cNvPr id="137" name="标注: 上箭头 136">
              <a:extLst>
                <a:ext uri="{FF2B5EF4-FFF2-40B4-BE49-F238E27FC236}">
                  <a16:creationId xmlns:a16="http://schemas.microsoft.com/office/drawing/2014/main" id="{74132C4C-89A0-4CBD-9D3C-EEAFFDC01279}"/>
                </a:ext>
              </a:extLst>
            </p:cNvPr>
            <p:cNvSpPr/>
            <p:nvPr/>
          </p:nvSpPr>
          <p:spPr>
            <a:xfrm>
              <a:off x="1790876" y="3584665"/>
              <a:ext cx="591553" cy="502950"/>
            </a:xfrm>
            <a:prstGeom prst="up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6"/>
                  </a:solidFill>
                </a:rPr>
                <a:t>SDU</a:t>
              </a:r>
              <a:endParaRPr lang="zh-CN" altLang="en-US" b="1" dirty="0">
                <a:solidFill>
                  <a:schemeClr val="accent6"/>
                </a:solidFill>
              </a:endParaRPr>
            </a:p>
          </p:txBody>
        </p:sp>
        <p:sp>
          <p:nvSpPr>
            <p:cNvPr id="143" name="标注: 上箭头 142">
              <a:extLst>
                <a:ext uri="{FF2B5EF4-FFF2-40B4-BE49-F238E27FC236}">
                  <a16:creationId xmlns:a16="http://schemas.microsoft.com/office/drawing/2014/main" id="{A077B064-5661-48C2-A9AD-CB77B319511F}"/>
                </a:ext>
              </a:extLst>
            </p:cNvPr>
            <p:cNvSpPr/>
            <p:nvPr/>
          </p:nvSpPr>
          <p:spPr>
            <a:xfrm>
              <a:off x="9815398" y="3584665"/>
              <a:ext cx="591553" cy="502950"/>
            </a:xfrm>
            <a:prstGeom prst="up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6"/>
                  </a:solidFill>
                </a:rPr>
                <a:t>SDU</a:t>
              </a:r>
              <a:endParaRPr lang="zh-CN" altLang="en-US" b="1" dirty="0">
                <a:solidFill>
                  <a:schemeClr val="accent6"/>
                </a:solidFill>
              </a:endParaRPr>
            </a:p>
          </p:txBody>
        </p:sp>
      </p:grpSp>
      <p:grpSp>
        <p:nvGrpSpPr>
          <p:cNvPr id="49" name="组合 48">
            <a:extLst>
              <a:ext uri="{FF2B5EF4-FFF2-40B4-BE49-F238E27FC236}">
                <a16:creationId xmlns:a16="http://schemas.microsoft.com/office/drawing/2014/main" id="{A12DBECD-56FA-421B-8644-7C067058EBED}"/>
              </a:ext>
            </a:extLst>
          </p:cNvPr>
          <p:cNvGrpSpPr/>
          <p:nvPr/>
        </p:nvGrpSpPr>
        <p:grpSpPr>
          <a:xfrm>
            <a:off x="1790876" y="2775680"/>
            <a:ext cx="8616075" cy="502950"/>
            <a:chOff x="1790876" y="2775680"/>
            <a:chExt cx="8616075" cy="502950"/>
          </a:xfrm>
        </p:grpSpPr>
        <p:sp>
          <p:nvSpPr>
            <p:cNvPr id="138" name="标注: 上箭头 137">
              <a:extLst>
                <a:ext uri="{FF2B5EF4-FFF2-40B4-BE49-F238E27FC236}">
                  <a16:creationId xmlns:a16="http://schemas.microsoft.com/office/drawing/2014/main" id="{FBC78C7C-F3DD-4A5C-B53B-2249092980D4}"/>
                </a:ext>
              </a:extLst>
            </p:cNvPr>
            <p:cNvSpPr/>
            <p:nvPr/>
          </p:nvSpPr>
          <p:spPr>
            <a:xfrm>
              <a:off x="1790876" y="2775680"/>
              <a:ext cx="591553" cy="502950"/>
            </a:xfrm>
            <a:prstGeom prst="up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3"/>
                  </a:solidFill>
                </a:rPr>
                <a:t>SDU</a:t>
              </a:r>
              <a:endParaRPr lang="zh-CN" altLang="en-US" b="1" dirty="0">
                <a:solidFill>
                  <a:schemeClr val="accent3"/>
                </a:solidFill>
              </a:endParaRPr>
            </a:p>
          </p:txBody>
        </p:sp>
        <p:sp>
          <p:nvSpPr>
            <p:cNvPr id="144" name="标注: 上箭头 143">
              <a:extLst>
                <a:ext uri="{FF2B5EF4-FFF2-40B4-BE49-F238E27FC236}">
                  <a16:creationId xmlns:a16="http://schemas.microsoft.com/office/drawing/2014/main" id="{CF653115-FDDE-4888-93DE-EAD1FE681AFC}"/>
                </a:ext>
              </a:extLst>
            </p:cNvPr>
            <p:cNvSpPr/>
            <p:nvPr/>
          </p:nvSpPr>
          <p:spPr>
            <a:xfrm>
              <a:off x="9815398" y="2775680"/>
              <a:ext cx="591553" cy="502950"/>
            </a:xfrm>
            <a:prstGeom prst="up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3"/>
                  </a:solidFill>
                </a:rPr>
                <a:t>SDU</a:t>
              </a:r>
              <a:endParaRPr lang="zh-CN" altLang="en-US" b="1" dirty="0">
                <a:solidFill>
                  <a:schemeClr val="accent3"/>
                </a:solidFill>
              </a:endParaRPr>
            </a:p>
          </p:txBody>
        </p:sp>
      </p:grpSp>
      <p:grpSp>
        <p:nvGrpSpPr>
          <p:cNvPr id="51" name="组合 50">
            <a:extLst>
              <a:ext uri="{FF2B5EF4-FFF2-40B4-BE49-F238E27FC236}">
                <a16:creationId xmlns:a16="http://schemas.microsoft.com/office/drawing/2014/main" id="{2B258D7A-3886-44C4-B9CF-BE499C91FC65}"/>
              </a:ext>
            </a:extLst>
          </p:cNvPr>
          <p:cNvGrpSpPr/>
          <p:nvPr/>
        </p:nvGrpSpPr>
        <p:grpSpPr>
          <a:xfrm>
            <a:off x="1790876" y="1969156"/>
            <a:ext cx="8616075" cy="502950"/>
            <a:chOff x="1790876" y="1969156"/>
            <a:chExt cx="8616075" cy="502950"/>
          </a:xfrm>
        </p:grpSpPr>
        <p:sp>
          <p:nvSpPr>
            <p:cNvPr id="139" name="标注: 上箭头 138">
              <a:extLst>
                <a:ext uri="{FF2B5EF4-FFF2-40B4-BE49-F238E27FC236}">
                  <a16:creationId xmlns:a16="http://schemas.microsoft.com/office/drawing/2014/main" id="{81295A36-E631-4251-8911-EF310201DD87}"/>
                </a:ext>
              </a:extLst>
            </p:cNvPr>
            <p:cNvSpPr/>
            <p:nvPr/>
          </p:nvSpPr>
          <p:spPr>
            <a:xfrm>
              <a:off x="1790876" y="1969156"/>
              <a:ext cx="591553" cy="502950"/>
            </a:xfrm>
            <a:prstGeom prst="up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rPr>
                <a:t>SDU</a:t>
              </a:r>
              <a:endParaRPr lang="zh-CN" altLang="en-US" b="1" dirty="0">
                <a:solidFill>
                  <a:schemeClr val="accent1"/>
                </a:solidFill>
              </a:endParaRPr>
            </a:p>
          </p:txBody>
        </p:sp>
        <p:sp>
          <p:nvSpPr>
            <p:cNvPr id="145" name="标注: 上箭头 144">
              <a:extLst>
                <a:ext uri="{FF2B5EF4-FFF2-40B4-BE49-F238E27FC236}">
                  <a16:creationId xmlns:a16="http://schemas.microsoft.com/office/drawing/2014/main" id="{3D6AFE4C-430F-40F9-9781-1013D4D3AC58}"/>
                </a:ext>
              </a:extLst>
            </p:cNvPr>
            <p:cNvSpPr/>
            <p:nvPr/>
          </p:nvSpPr>
          <p:spPr>
            <a:xfrm>
              <a:off x="9815398" y="1969156"/>
              <a:ext cx="591553" cy="502950"/>
            </a:xfrm>
            <a:prstGeom prst="up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rPr>
                <a:t>SDU</a:t>
              </a:r>
              <a:endParaRPr lang="zh-CN" altLang="en-US" b="1" dirty="0">
                <a:solidFill>
                  <a:schemeClr val="accent1"/>
                </a:solidFill>
              </a:endParaRPr>
            </a:p>
          </p:txBody>
        </p:sp>
      </p:grpSp>
    </p:spTree>
    <p:custDataLst>
      <p:tags r:id="rId1"/>
    </p:custDataLst>
    <p:extLst>
      <p:ext uri="{BB962C8B-B14F-4D97-AF65-F5344CB8AC3E}">
        <p14:creationId xmlns:p14="http://schemas.microsoft.com/office/powerpoint/2010/main" val="435205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 calcmode="lin" valueType="num">
                                      <p:cBhvr>
                                        <p:cTn id="9" dur="500" fill="hold"/>
                                        <p:tgtEl>
                                          <p:spTgt spid="12"/>
                                        </p:tgtEl>
                                        <p:attrNameLst>
                                          <p:attrName>style.rotation</p:attrName>
                                        </p:attrNameLst>
                                      </p:cBhvr>
                                      <p:tavLst>
                                        <p:tav tm="0">
                                          <p:val>
                                            <p:fltVal val="360"/>
                                          </p:val>
                                        </p:tav>
                                        <p:tav tm="100000">
                                          <p:val>
                                            <p:fltVal val="0"/>
                                          </p:val>
                                        </p:tav>
                                      </p:tavLst>
                                    </p:anim>
                                    <p:animEffect transition="in" filter="fade">
                                      <p:cBhvr>
                                        <p:cTn id="10" dur="500"/>
                                        <p:tgtEl>
                                          <p:spTgt spid="12"/>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1" presetClass="entr" presetSubtype="0" fill="hold" grpId="0" nodeType="clickEffect">
                                  <p:stCondLst>
                                    <p:cond delay="0"/>
                                  </p:stCondLst>
                                  <p:iterate type="lt">
                                    <p:tmPct val="10000"/>
                                  </p:iterate>
                                  <p:childTnLst>
                                    <p:set>
                                      <p:cBhvr>
                                        <p:cTn id="17" dur="1" fill="hold">
                                          <p:stCondLst>
                                            <p:cond delay="0"/>
                                          </p:stCondLst>
                                        </p:cTn>
                                        <p:tgtEl>
                                          <p:spTgt spid="47"/>
                                        </p:tgtEl>
                                        <p:attrNameLst>
                                          <p:attrName>style.visibility</p:attrName>
                                        </p:attrNameLst>
                                      </p:cBhvr>
                                      <p:to>
                                        <p:strVal val="visible"/>
                                      </p:to>
                                    </p:set>
                                    <p:anim calcmode="lin" valueType="num">
                                      <p:cBhvr>
                                        <p:cTn id="18" dur="500" fill="hold"/>
                                        <p:tgtEl>
                                          <p:spTgt spid="47"/>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47"/>
                                        </p:tgtEl>
                                        <p:attrNameLst>
                                          <p:attrName>ppt_y</p:attrName>
                                        </p:attrNameLst>
                                      </p:cBhvr>
                                      <p:tavLst>
                                        <p:tav tm="0">
                                          <p:val>
                                            <p:strVal val="#ppt_y"/>
                                          </p:val>
                                        </p:tav>
                                        <p:tav tm="100000">
                                          <p:val>
                                            <p:strVal val="#ppt_y"/>
                                          </p:val>
                                        </p:tav>
                                      </p:tavLst>
                                    </p:anim>
                                    <p:anim calcmode="lin" valueType="num">
                                      <p:cBhvr>
                                        <p:cTn id="20" dur="500" fill="hold"/>
                                        <p:tgtEl>
                                          <p:spTgt spid="47"/>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47"/>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47"/>
                                        </p:tgtEl>
                                      </p:cBhvr>
                                    </p:animEffect>
                                  </p:childTnLst>
                                </p:cTn>
                              </p:par>
                            </p:childTnLst>
                          </p:cTn>
                        </p:par>
                      </p:childTnLst>
                    </p:cTn>
                  </p:par>
                  <p:par>
                    <p:cTn id="23" fill="hold">
                      <p:stCondLst>
                        <p:cond delay="indefinite"/>
                      </p:stCondLst>
                      <p:childTnLst>
                        <p:par>
                          <p:cTn id="24" fill="hold">
                            <p:stCondLst>
                              <p:cond delay="0"/>
                            </p:stCondLst>
                            <p:childTnLst>
                              <p:par>
                                <p:cTn id="25" presetID="41" presetClass="entr" presetSubtype="0" fill="hold" grpId="0" nodeType="clickEffect">
                                  <p:stCondLst>
                                    <p:cond delay="0"/>
                                  </p:stCondLst>
                                  <p:iterate type="lt">
                                    <p:tmPct val="10000"/>
                                  </p:iterate>
                                  <p:childTnLst>
                                    <p:set>
                                      <p:cBhvr>
                                        <p:cTn id="26" dur="1" fill="hold">
                                          <p:stCondLst>
                                            <p:cond delay="0"/>
                                          </p:stCondLst>
                                        </p:cTn>
                                        <p:tgtEl>
                                          <p:spTgt spid="107"/>
                                        </p:tgtEl>
                                        <p:attrNameLst>
                                          <p:attrName>style.visibility</p:attrName>
                                        </p:attrNameLst>
                                      </p:cBhvr>
                                      <p:to>
                                        <p:strVal val="visible"/>
                                      </p:to>
                                    </p:set>
                                    <p:anim calcmode="lin" valueType="num">
                                      <p:cBhvr>
                                        <p:cTn id="27" dur="500" fill="hold"/>
                                        <p:tgtEl>
                                          <p:spTgt spid="107"/>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107"/>
                                        </p:tgtEl>
                                        <p:attrNameLst>
                                          <p:attrName>ppt_y</p:attrName>
                                        </p:attrNameLst>
                                      </p:cBhvr>
                                      <p:tavLst>
                                        <p:tav tm="0">
                                          <p:val>
                                            <p:strVal val="#ppt_y"/>
                                          </p:val>
                                        </p:tav>
                                        <p:tav tm="100000">
                                          <p:val>
                                            <p:strVal val="#ppt_y"/>
                                          </p:val>
                                        </p:tav>
                                      </p:tavLst>
                                    </p:anim>
                                    <p:anim calcmode="lin" valueType="num">
                                      <p:cBhvr>
                                        <p:cTn id="29" dur="500" fill="hold"/>
                                        <p:tgtEl>
                                          <p:spTgt spid="107"/>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107"/>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107"/>
                                        </p:tgtEl>
                                      </p:cBhvr>
                                    </p:animEffect>
                                  </p:childTnLst>
                                </p:cTn>
                              </p:par>
                            </p:childTnLst>
                          </p:cTn>
                        </p:par>
                      </p:childTnLst>
                    </p:cTn>
                  </p:par>
                  <p:par>
                    <p:cTn id="32" fill="hold">
                      <p:stCondLst>
                        <p:cond delay="indefinite"/>
                      </p:stCondLst>
                      <p:childTnLst>
                        <p:par>
                          <p:cTn id="33" fill="hold">
                            <p:stCondLst>
                              <p:cond delay="0"/>
                            </p:stCondLst>
                            <p:childTnLst>
                              <p:par>
                                <p:cTn id="34" presetID="41" presetClass="entr" presetSubtype="0" fill="hold" grpId="0" nodeType="clickEffect">
                                  <p:stCondLst>
                                    <p:cond delay="0"/>
                                  </p:stCondLst>
                                  <p:iterate type="lt">
                                    <p:tmPct val="10000"/>
                                  </p:iterate>
                                  <p:childTnLst>
                                    <p:set>
                                      <p:cBhvr>
                                        <p:cTn id="35" dur="1" fill="hold">
                                          <p:stCondLst>
                                            <p:cond delay="0"/>
                                          </p:stCondLst>
                                        </p:cTn>
                                        <p:tgtEl>
                                          <p:spTgt spid="110"/>
                                        </p:tgtEl>
                                        <p:attrNameLst>
                                          <p:attrName>style.visibility</p:attrName>
                                        </p:attrNameLst>
                                      </p:cBhvr>
                                      <p:to>
                                        <p:strVal val="visible"/>
                                      </p:to>
                                    </p:set>
                                    <p:anim calcmode="lin" valueType="num">
                                      <p:cBhvr>
                                        <p:cTn id="36" dur="500" fill="hold"/>
                                        <p:tgtEl>
                                          <p:spTgt spid="110"/>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110"/>
                                        </p:tgtEl>
                                        <p:attrNameLst>
                                          <p:attrName>ppt_y</p:attrName>
                                        </p:attrNameLst>
                                      </p:cBhvr>
                                      <p:tavLst>
                                        <p:tav tm="0">
                                          <p:val>
                                            <p:strVal val="#ppt_y"/>
                                          </p:val>
                                        </p:tav>
                                        <p:tav tm="100000">
                                          <p:val>
                                            <p:strVal val="#ppt_y"/>
                                          </p:val>
                                        </p:tav>
                                      </p:tavLst>
                                    </p:anim>
                                    <p:anim calcmode="lin" valueType="num">
                                      <p:cBhvr>
                                        <p:cTn id="38" dur="500" fill="hold"/>
                                        <p:tgtEl>
                                          <p:spTgt spid="110"/>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110"/>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110"/>
                                        </p:tgtEl>
                                      </p:cBhvr>
                                    </p:animEffect>
                                  </p:childTnLst>
                                </p:cTn>
                              </p:par>
                            </p:childTnLst>
                          </p:cTn>
                        </p:par>
                      </p:childTnLst>
                    </p:cTn>
                  </p:par>
                  <p:par>
                    <p:cTn id="41" fill="hold">
                      <p:stCondLst>
                        <p:cond delay="indefinite"/>
                      </p:stCondLst>
                      <p:childTnLst>
                        <p:par>
                          <p:cTn id="42" fill="hold">
                            <p:stCondLst>
                              <p:cond delay="0"/>
                            </p:stCondLst>
                            <p:childTnLst>
                              <p:par>
                                <p:cTn id="43" presetID="41" presetClass="entr" presetSubtype="0" fill="hold" grpId="0" nodeType="clickEffect">
                                  <p:stCondLst>
                                    <p:cond delay="0"/>
                                  </p:stCondLst>
                                  <p:iterate type="lt">
                                    <p:tmPct val="10000"/>
                                  </p:iterate>
                                  <p:childTnLst>
                                    <p:set>
                                      <p:cBhvr>
                                        <p:cTn id="44" dur="1" fill="hold">
                                          <p:stCondLst>
                                            <p:cond delay="0"/>
                                          </p:stCondLst>
                                        </p:cTn>
                                        <p:tgtEl>
                                          <p:spTgt spid="113"/>
                                        </p:tgtEl>
                                        <p:attrNameLst>
                                          <p:attrName>style.visibility</p:attrName>
                                        </p:attrNameLst>
                                      </p:cBhvr>
                                      <p:to>
                                        <p:strVal val="visible"/>
                                      </p:to>
                                    </p:set>
                                    <p:anim calcmode="lin" valueType="num">
                                      <p:cBhvr>
                                        <p:cTn id="45" dur="500" fill="hold"/>
                                        <p:tgtEl>
                                          <p:spTgt spid="113"/>
                                        </p:tgtEl>
                                        <p:attrNameLst>
                                          <p:attrName>ppt_x</p:attrName>
                                        </p:attrNameLst>
                                      </p:cBhvr>
                                      <p:tavLst>
                                        <p:tav tm="0">
                                          <p:val>
                                            <p:strVal val="#ppt_x"/>
                                          </p:val>
                                        </p:tav>
                                        <p:tav tm="50000">
                                          <p:val>
                                            <p:strVal val="#ppt_x+.1"/>
                                          </p:val>
                                        </p:tav>
                                        <p:tav tm="100000">
                                          <p:val>
                                            <p:strVal val="#ppt_x"/>
                                          </p:val>
                                        </p:tav>
                                      </p:tavLst>
                                    </p:anim>
                                    <p:anim calcmode="lin" valueType="num">
                                      <p:cBhvr>
                                        <p:cTn id="46" dur="500" fill="hold"/>
                                        <p:tgtEl>
                                          <p:spTgt spid="113"/>
                                        </p:tgtEl>
                                        <p:attrNameLst>
                                          <p:attrName>ppt_y</p:attrName>
                                        </p:attrNameLst>
                                      </p:cBhvr>
                                      <p:tavLst>
                                        <p:tav tm="0">
                                          <p:val>
                                            <p:strVal val="#ppt_y"/>
                                          </p:val>
                                        </p:tav>
                                        <p:tav tm="100000">
                                          <p:val>
                                            <p:strVal val="#ppt_y"/>
                                          </p:val>
                                        </p:tav>
                                      </p:tavLst>
                                    </p:anim>
                                    <p:anim calcmode="lin" valueType="num">
                                      <p:cBhvr>
                                        <p:cTn id="47" dur="500" fill="hold"/>
                                        <p:tgtEl>
                                          <p:spTgt spid="113"/>
                                        </p:tgtEl>
                                        <p:attrNameLst>
                                          <p:attrName>ppt_h</p:attrName>
                                        </p:attrNameLst>
                                      </p:cBhvr>
                                      <p:tavLst>
                                        <p:tav tm="0">
                                          <p:val>
                                            <p:strVal val="#ppt_h/10"/>
                                          </p:val>
                                        </p:tav>
                                        <p:tav tm="50000">
                                          <p:val>
                                            <p:strVal val="#ppt_h+.01"/>
                                          </p:val>
                                        </p:tav>
                                        <p:tav tm="100000">
                                          <p:val>
                                            <p:strVal val="#ppt_h"/>
                                          </p:val>
                                        </p:tav>
                                      </p:tavLst>
                                    </p:anim>
                                    <p:anim calcmode="lin" valueType="num">
                                      <p:cBhvr>
                                        <p:cTn id="48" dur="500" fill="hold"/>
                                        <p:tgtEl>
                                          <p:spTgt spid="113"/>
                                        </p:tgtEl>
                                        <p:attrNameLst>
                                          <p:attrName>ppt_w</p:attrName>
                                        </p:attrNameLst>
                                      </p:cBhvr>
                                      <p:tavLst>
                                        <p:tav tm="0">
                                          <p:val>
                                            <p:strVal val="#ppt_w/10"/>
                                          </p:val>
                                        </p:tav>
                                        <p:tav tm="50000">
                                          <p:val>
                                            <p:strVal val="#ppt_w+.01"/>
                                          </p:val>
                                        </p:tav>
                                        <p:tav tm="100000">
                                          <p:val>
                                            <p:strVal val="#ppt_w"/>
                                          </p:val>
                                        </p:tav>
                                      </p:tavLst>
                                    </p:anim>
                                    <p:animEffect transition="in" filter="fade">
                                      <p:cBhvr>
                                        <p:cTn id="49" dur="500" tmFilter="0,0; .5, 1; 1, 1"/>
                                        <p:tgtEl>
                                          <p:spTgt spid="113"/>
                                        </p:tgtEl>
                                      </p:cBhvr>
                                    </p:animEffect>
                                  </p:childTnLst>
                                </p:cTn>
                              </p:par>
                            </p:childTnLst>
                          </p:cTn>
                        </p:par>
                      </p:childTnLst>
                    </p:cTn>
                  </p:par>
                  <p:par>
                    <p:cTn id="50" fill="hold">
                      <p:stCondLst>
                        <p:cond delay="indefinite"/>
                      </p:stCondLst>
                      <p:childTnLst>
                        <p:par>
                          <p:cTn id="51" fill="hold">
                            <p:stCondLst>
                              <p:cond delay="0"/>
                            </p:stCondLst>
                            <p:childTnLst>
                              <p:par>
                                <p:cTn id="52" presetID="41" presetClass="entr" presetSubtype="0" fill="hold" grpId="0" nodeType="clickEffect">
                                  <p:stCondLst>
                                    <p:cond delay="0"/>
                                  </p:stCondLst>
                                  <p:iterate type="lt">
                                    <p:tmPct val="10000"/>
                                  </p:iterate>
                                  <p:childTnLst>
                                    <p:set>
                                      <p:cBhvr>
                                        <p:cTn id="53" dur="1" fill="hold">
                                          <p:stCondLst>
                                            <p:cond delay="0"/>
                                          </p:stCondLst>
                                        </p:cTn>
                                        <p:tgtEl>
                                          <p:spTgt spid="116"/>
                                        </p:tgtEl>
                                        <p:attrNameLst>
                                          <p:attrName>style.visibility</p:attrName>
                                        </p:attrNameLst>
                                      </p:cBhvr>
                                      <p:to>
                                        <p:strVal val="visible"/>
                                      </p:to>
                                    </p:set>
                                    <p:anim calcmode="lin" valueType="num">
                                      <p:cBhvr>
                                        <p:cTn id="54"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55" dur="500" fill="hold"/>
                                        <p:tgtEl>
                                          <p:spTgt spid="116"/>
                                        </p:tgtEl>
                                        <p:attrNameLst>
                                          <p:attrName>ppt_y</p:attrName>
                                        </p:attrNameLst>
                                      </p:cBhvr>
                                      <p:tavLst>
                                        <p:tav tm="0">
                                          <p:val>
                                            <p:strVal val="#ppt_y"/>
                                          </p:val>
                                        </p:tav>
                                        <p:tav tm="100000">
                                          <p:val>
                                            <p:strVal val="#ppt_y"/>
                                          </p:val>
                                        </p:tav>
                                      </p:tavLst>
                                    </p:anim>
                                    <p:anim calcmode="lin" valueType="num">
                                      <p:cBhvr>
                                        <p:cTn id="56"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57"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58" dur="500" tmFilter="0,0; .5, 1; 1, 1"/>
                                        <p:tgtEl>
                                          <p:spTgt spid="116"/>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1" fill="hold" nodeType="clickEffect">
                                  <p:stCondLst>
                                    <p:cond delay="0"/>
                                  </p:stCondLst>
                                  <p:childTnLst>
                                    <p:set>
                                      <p:cBhvr>
                                        <p:cTn id="62" dur="1" fill="hold">
                                          <p:stCondLst>
                                            <p:cond delay="0"/>
                                          </p:stCondLst>
                                        </p:cTn>
                                        <p:tgtEl>
                                          <p:spTgt spid="14"/>
                                        </p:tgtEl>
                                        <p:attrNameLst>
                                          <p:attrName>style.visibility</p:attrName>
                                        </p:attrNameLst>
                                      </p:cBhvr>
                                      <p:to>
                                        <p:strVal val="visible"/>
                                      </p:to>
                                    </p:set>
                                    <p:animEffect transition="in" filter="wipe(up)">
                                      <p:cBhvr>
                                        <p:cTn id="63" dur="1000"/>
                                        <p:tgtEl>
                                          <p:spTgt spid="14"/>
                                        </p:tgtEl>
                                      </p:cBhvr>
                                    </p:animEffect>
                                  </p:childTnLst>
                                </p:cTn>
                              </p:par>
                            </p:childTnLst>
                          </p:cTn>
                        </p:par>
                      </p:childTnLst>
                    </p:cTn>
                  </p:par>
                  <p:par>
                    <p:cTn id="64" fill="hold">
                      <p:stCondLst>
                        <p:cond delay="indefinite"/>
                      </p:stCondLst>
                      <p:childTnLst>
                        <p:par>
                          <p:cTn id="65" fill="hold">
                            <p:stCondLst>
                              <p:cond delay="0"/>
                            </p:stCondLst>
                            <p:childTnLst>
                              <p:par>
                                <p:cTn id="66" presetID="49" presetClass="entr" presetSubtype="0" decel="100000" fill="hold" grpId="0" nodeType="clickEffect">
                                  <p:stCondLst>
                                    <p:cond delay="0"/>
                                  </p:stCondLst>
                                  <p:childTnLst>
                                    <p:set>
                                      <p:cBhvr>
                                        <p:cTn id="67" dur="1" fill="hold">
                                          <p:stCondLst>
                                            <p:cond delay="0"/>
                                          </p:stCondLst>
                                        </p:cTn>
                                        <p:tgtEl>
                                          <p:spTgt spid="134"/>
                                        </p:tgtEl>
                                        <p:attrNameLst>
                                          <p:attrName>style.visibility</p:attrName>
                                        </p:attrNameLst>
                                      </p:cBhvr>
                                      <p:to>
                                        <p:strVal val="visible"/>
                                      </p:to>
                                    </p:set>
                                    <p:anim calcmode="lin" valueType="num">
                                      <p:cBhvr>
                                        <p:cTn id="68" dur="500" fill="hold"/>
                                        <p:tgtEl>
                                          <p:spTgt spid="134"/>
                                        </p:tgtEl>
                                        <p:attrNameLst>
                                          <p:attrName>ppt_w</p:attrName>
                                        </p:attrNameLst>
                                      </p:cBhvr>
                                      <p:tavLst>
                                        <p:tav tm="0">
                                          <p:val>
                                            <p:fltVal val="0"/>
                                          </p:val>
                                        </p:tav>
                                        <p:tav tm="100000">
                                          <p:val>
                                            <p:strVal val="#ppt_w"/>
                                          </p:val>
                                        </p:tav>
                                      </p:tavLst>
                                    </p:anim>
                                    <p:anim calcmode="lin" valueType="num">
                                      <p:cBhvr>
                                        <p:cTn id="69" dur="500" fill="hold"/>
                                        <p:tgtEl>
                                          <p:spTgt spid="134"/>
                                        </p:tgtEl>
                                        <p:attrNameLst>
                                          <p:attrName>ppt_h</p:attrName>
                                        </p:attrNameLst>
                                      </p:cBhvr>
                                      <p:tavLst>
                                        <p:tav tm="0">
                                          <p:val>
                                            <p:fltVal val="0"/>
                                          </p:val>
                                        </p:tav>
                                        <p:tav tm="100000">
                                          <p:val>
                                            <p:strVal val="#ppt_h"/>
                                          </p:val>
                                        </p:tav>
                                      </p:tavLst>
                                    </p:anim>
                                    <p:anim calcmode="lin" valueType="num">
                                      <p:cBhvr>
                                        <p:cTn id="70" dur="500" fill="hold"/>
                                        <p:tgtEl>
                                          <p:spTgt spid="134"/>
                                        </p:tgtEl>
                                        <p:attrNameLst>
                                          <p:attrName>style.rotation</p:attrName>
                                        </p:attrNameLst>
                                      </p:cBhvr>
                                      <p:tavLst>
                                        <p:tav tm="0">
                                          <p:val>
                                            <p:fltVal val="360"/>
                                          </p:val>
                                        </p:tav>
                                        <p:tav tm="100000">
                                          <p:val>
                                            <p:fltVal val="0"/>
                                          </p:val>
                                        </p:tav>
                                      </p:tavLst>
                                    </p:anim>
                                    <p:animEffect transition="in" filter="fade">
                                      <p:cBhvr>
                                        <p:cTn id="71" dur="500"/>
                                        <p:tgtEl>
                                          <p:spTgt spid="134"/>
                                        </p:tgtEl>
                                      </p:cBhvr>
                                    </p:animEffect>
                                  </p:childTnLst>
                                </p:cTn>
                              </p:par>
                            </p:childTnLst>
                          </p:cTn>
                        </p:par>
                        <p:par>
                          <p:cTn id="72" fill="hold">
                            <p:stCondLst>
                              <p:cond delay="500"/>
                            </p:stCondLst>
                            <p:childTnLst>
                              <p:par>
                                <p:cTn id="73" presetID="1" presetClass="entr" presetSubtype="0" fill="hold" grpId="0" nodeType="afterEffect">
                                  <p:stCondLst>
                                    <p:cond delay="0"/>
                                  </p:stCondLst>
                                  <p:iterate type="lt">
                                    <p:tmAbs val="100"/>
                                  </p:iterate>
                                  <p:childTnLst>
                                    <p:set>
                                      <p:cBhvr>
                                        <p:cTn id="74" dur="1" fill="hold">
                                          <p:stCondLst>
                                            <p:cond delay="0"/>
                                          </p:stCondLst>
                                        </p:cTn>
                                        <p:tgtEl>
                                          <p:spTgt spid="135"/>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nodeType="clickEffect">
                                  <p:stCondLst>
                                    <p:cond delay="0"/>
                                  </p:stCondLst>
                                  <p:childTnLst>
                                    <p:set>
                                      <p:cBhvr>
                                        <p:cTn id="78" dur="1" fill="hold">
                                          <p:stCondLst>
                                            <p:cond delay="0"/>
                                          </p:stCondLst>
                                        </p:cTn>
                                        <p:tgtEl>
                                          <p:spTgt spid="43"/>
                                        </p:tgtEl>
                                        <p:attrNameLst>
                                          <p:attrName>style.visibility</p:attrName>
                                        </p:attrNameLst>
                                      </p:cBhvr>
                                      <p:to>
                                        <p:strVal val="visible"/>
                                      </p:to>
                                    </p:set>
                                    <p:animEffect transition="in" filter="fade">
                                      <p:cBhvr>
                                        <p:cTn id="79" dur="1000"/>
                                        <p:tgtEl>
                                          <p:spTgt spid="43"/>
                                        </p:tgtEl>
                                      </p:cBhvr>
                                    </p:animEffect>
                                    <p:anim calcmode="lin" valueType="num">
                                      <p:cBhvr>
                                        <p:cTn id="80" dur="1000" fill="hold"/>
                                        <p:tgtEl>
                                          <p:spTgt spid="43"/>
                                        </p:tgtEl>
                                        <p:attrNameLst>
                                          <p:attrName>ppt_x</p:attrName>
                                        </p:attrNameLst>
                                      </p:cBhvr>
                                      <p:tavLst>
                                        <p:tav tm="0">
                                          <p:val>
                                            <p:strVal val="#ppt_x"/>
                                          </p:val>
                                        </p:tav>
                                        <p:tav tm="100000">
                                          <p:val>
                                            <p:strVal val="#ppt_x"/>
                                          </p:val>
                                        </p:tav>
                                      </p:tavLst>
                                    </p:anim>
                                    <p:anim calcmode="lin" valueType="num">
                                      <p:cBhvr>
                                        <p:cTn id="81"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nodeType="clickEffect">
                                  <p:stCondLst>
                                    <p:cond delay="0"/>
                                  </p:stCondLst>
                                  <p:childTnLst>
                                    <p:set>
                                      <p:cBhvr>
                                        <p:cTn id="85" dur="1" fill="hold">
                                          <p:stCondLst>
                                            <p:cond delay="0"/>
                                          </p:stCondLst>
                                        </p:cTn>
                                        <p:tgtEl>
                                          <p:spTgt spid="44"/>
                                        </p:tgtEl>
                                        <p:attrNameLst>
                                          <p:attrName>style.visibility</p:attrName>
                                        </p:attrNameLst>
                                      </p:cBhvr>
                                      <p:to>
                                        <p:strVal val="visible"/>
                                      </p:to>
                                    </p:set>
                                    <p:animEffect transition="in" filter="fade">
                                      <p:cBhvr>
                                        <p:cTn id="86" dur="1000"/>
                                        <p:tgtEl>
                                          <p:spTgt spid="44"/>
                                        </p:tgtEl>
                                      </p:cBhvr>
                                    </p:animEffect>
                                    <p:anim calcmode="lin" valueType="num">
                                      <p:cBhvr>
                                        <p:cTn id="87" dur="1000" fill="hold"/>
                                        <p:tgtEl>
                                          <p:spTgt spid="44"/>
                                        </p:tgtEl>
                                        <p:attrNameLst>
                                          <p:attrName>ppt_x</p:attrName>
                                        </p:attrNameLst>
                                      </p:cBhvr>
                                      <p:tavLst>
                                        <p:tav tm="0">
                                          <p:val>
                                            <p:strVal val="#ppt_x"/>
                                          </p:val>
                                        </p:tav>
                                        <p:tav tm="100000">
                                          <p:val>
                                            <p:strVal val="#ppt_x"/>
                                          </p:val>
                                        </p:tav>
                                      </p:tavLst>
                                    </p:anim>
                                    <p:anim calcmode="lin" valueType="num">
                                      <p:cBhvr>
                                        <p:cTn id="88"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2" presetClass="entr" presetSubtype="0" fill="hold" nodeType="clickEffect">
                                  <p:stCondLst>
                                    <p:cond delay="0"/>
                                  </p:stCondLst>
                                  <p:childTnLst>
                                    <p:set>
                                      <p:cBhvr>
                                        <p:cTn id="92" dur="1" fill="hold">
                                          <p:stCondLst>
                                            <p:cond delay="0"/>
                                          </p:stCondLst>
                                        </p:cTn>
                                        <p:tgtEl>
                                          <p:spTgt spid="48"/>
                                        </p:tgtEl>
                                        <p:attrNameLst>
                                          <p:attrName>style.visibility</p:attrName>
                                        </p:attrNameLst>
                                      </p:cBhvr>
                                      <p:to>
                                        <p:strVal val="visible"/>
                                      </p:to>
                                    </p:set>
                                    <p:animEffect transition="in" filter="fade">
                                      <p:cBhvr>
                                        <p:cTn id="93" dur="1000"/>
                                        <p:tgtEl>
                                          <p:spTgt spid="48"/>
                                        </p:tgtEl>
                                      </p:cBhvr>
                                    </p:animEffect>
                                    <p:anim calcmode="lin" valueType="num">
                                      <p:cBhvr>
                                        <p:cTn id="94" dur="1000" fill="hold"/>
                                        <p:tgtEl>
                                          <p:spTgt spid="48"/>
                                        </p:tgtEl>
                                        <p:attrNameLst>
                                          <p:attrName>ppt_x</p:attrName>
                                        </p:attrNameLst>
                                      </p:cBhvr>
                                      <p:tavLst>
                                        <p:tav tm="0">
                                          <p:val>
                                            <p:strVal val="#ppt_x"/>
                                          </p:val>
                                        </p:tav>
                                        <p:tav tm="100000">
                                          <p:val>
                                            <p:strVal val="#ppt_x"/>
                                          </p:val>
                                        </p:tav>
                                      </p:tavLst>
                                    </p:anim>
                                    <p:anim calcmode="lin" valueType="num">
                                      <p:cBhvr>
                                        <p:cTn id="95"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96" fill="hold">
                      <p:stCondLst>
                        <p:cond delay="indefinite"/>
                      </p:stCondLst>
                      <p:childTnLst>
                        <p:par>
                          <p:cTn id="97" fill="hold">
                            <p:stCondLst>
                              <p:cond delay="0"/>
                            </p:stCondLst>
                            <p:childTnLst>
                              <p:par>
                                <p:cTn id="98" presetID="42" presetClass="entr" presetSubtype="0" fill="hold" nodeType="clickEffect">
                                  <p:stCondLst>
                                    <p:cond delay="0"/>
                                  </p:stCondLst>
                                  <p:childTnLst>
                                    <p:set>
                                      <p:cBhvr>
                                        <p:cTn id="99" dur="1" fill="hold">
                                          <p:stCondLst>
                                            <p:cond delay="0"/>
                                          </p:stCondLst>
                                        </p:cTn>
                                        <p:tgtEl>
                                          <p:spTgt spid="49"/>
                                        </p:tgtEl>
                                        <p:attrNameLst>
                                          <p:attrName>style.visibility</p:attrName>
                                        </p:attrNameLst>
                                      </p:cBhvr>
                                      <p:to>
                                        <p:strVal val="visible"/>
                                      </p:to>
                                    </p:set>
                                    <p:animEffect transition="in" filter="fade">
                                      <p:cBhvr>
                                        <p:cTn id="100" dur="1000"/>
                                        <p:tgtEl>
                                          <p:spTgt spid="49"/>
                                        </p:tgtEl>
                                      </p:cBhvr>
                                    </p:animEffect>
                                    <p:anim calcmode="lin" valueType="num">
                                      <p:cBhvr>
                                        <p:cTn id="101" dur="1000" fill="hold"/>
                                        <p:tgtEl>
                                          <p:spTgt spid="49"/>
                                        </p:tgtEl>
                                        <p:attrNameLst>
                                          <p:attrName>ppt_x</p:attrName>
                                        </p:attrNameLst>
                                      </p:cBhvr>
                                      <p:tavLst>
                                        <p:tav tm="0">
                                          <p:val>
                                            <p:strVal val="#ppt_x"/>
                                          </p:val>
                                        </p:tav>
                                        <p:tav tm="100000">
                                          <p:val>
                                            <p:strVal val="#ppt_x"/>
                                          </p:val>
                                        </p:tav>
                                      </p:tavLst>
                                    </p:anim>
                                    <p:anim calcmode="lin" valueType="num">
                                      <p:cBhvr>
                                        <p:cTn id="102"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103" fill="hold">
                      <p:stCondLst>
                        <p:cond delay="indefinite"/>
                      </p:stCondLst>
                      <p:childTnLst>
                        <p:par>
                          <p:cTn id="104" fill="hold">
                            <p:stCondLst>
                              <p:cond delay="0"/>
                            </p:stCondLst>
                            <p:childTnLst>
                              <p:par>
                                <p:cTn id="105" presetID="42" presetClass="entr" presetSubtype="0" fill="hold" nodeType="clickEffect">
                                  <p:stCondLst>
                                    <p:cond delay="0"/>
                                  </p:stCondLst>
                                  <p:childTnLst>
                                    <p:set>
                                      <p:cBhvr>
                                        <p:cTn id="106" dur="1" fill="hold">
                                          <p:stCondLst>
                                            <p:cond delay="0"/>
                                          </p:stCondLst>
                                        </p:cTn>
                                        <p:tgtEl>
                                          <p:spTgt spid="51"/>
                                        </p:tgtEl>
                                        <p:attrNameLst>
                                          <p:attrName>style.visibility</p:attrName>
                                        </p:attrNameLst>
                                      </p:cBhvr>
                                      <p:to>
                                        <p:strVal val="visible"/>
                                      </p:to>
                                    </p:set>
                                    <p:animEffect transition="in" filter="fade">
                                      <p:cBhvr>
                                        <p:cTn id="107" dur="1000"/>
                                        <p:tgtEl>
                                          <p:spTgt spid="51"/>
                                        </p:tgtEl>
                                      </p:cBhvr>
                                    </p:animEffect>
                                    <p:anim calcmode="lin" valueType="num">
                                      <p:cBhvr>
                                        <p:cTn id="108" dur="1000" fill="hold"/>
                                        <p:tgtEl>
                                          <p:spTgt spid="51"/>
                                        </p:tgtEl>
                                        <p:attrNameLst>
                                          <p:attrName>ppt_x</p:attrName>
                                        </p:attrNameLst>
                                      </p:cBhvr>
                                      <p:tavLst>
                                        <p:tav tm="0">
                                          <p:val>
                                            <p:strVal val="#ppt_x"/>
                                          </p:val>
                                        </p:tav>
                                        <p:tav tm="100000">
                                          <p:val>
                                            <p:strVal val="#ppt_x"/>
                                          </p:val>
                                        </p:tav>
                                      </p:tavLst>
                                    </p:anim>
                                    <p:anim calcmode="lin" valueType="num">
                                      <p:cBhvr>
                                        <p:cTn id="109"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47" grpId="0"/>
      <p:bldP spid="107" grpId="0"/>
      <p:bldP spid="110" grpId="0"/>
      <p:bldP spid="113" grpId="0"/>
      <p:bldP spid="116" grpId="0"/>
      <p:bldP spid="134" grpId="0" animBg="1"/>
      <p:bldP spid="135" grpId="0"/>
    </p:bld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263464" cy="400110"/>
            <a:chOff x="424117" y="898245"/>
            <a:chExt cx="626346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71120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04</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3543" y="898245"/>
              <a:ext cx="5564038" cy="400110"/>
            </a:xfrm>
            <a:prstGeom prst="rect">
              <a:avLst/>
            </a:prstGeom>
            <a:noFill/>
          </p:spPr>
          <p:txBody>
            <a:bodyPr wrap="square" rtlCol="0">
              <a:spAutoFit/>
            </a:bodyPr>
            <a:lstStyle/>
            <a:p>
              <a:r>
                <a:rPr lang="zh-CN" altLang="en-US" sz="2000" b="1" dirty="0"/>
                <a:t>计算机网络体系结构中的专用术语</a:t>
              </a:r>
            </a:p>
          </p:txBody>
        </p:sp>
      </p:grpSp>
      <p:sp>
        <p:nvSpPr>
          <p:cNvPr id="5" name="矩形: 圆角 4">
            <a:extLst>
              <a:ext uri="{FF2B5EF4-FFF2-40B4-BE49-F238E27FC236}">
                <a16:creationId xmlns:a16="http://schemas.microsoft.com/office/drawing/2014/main" id="{CE0A531D-A482-4A62-9E67-468F1538B60D}"/>
              </a:ext>
            </a:extLst>
          </p:cNvPr>
          <p:cNvSpPr/>
          <p:nvPr/>
        </p:nvSpPr>
        <p:spPr>
          <a:xfrm>
            <a:off x="5257014" y="727692"/>
            <a:ext cx="1696825" cy="408698"/>
          </a:xfrm>
          <a:prstGeom prst="roundRect">
            <a:avLst>
              <a:gd name="adj" fmla="val 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实体</a:t>
            </a:r>
          </a:p>
        </p:txBody>
      </p:sp>
      <p:sp>
        <p:nvSpPr>
          <p:cNvPr id="10" name="矩形: 圆角 9">
            <a:extLst>
              <a:ext uri="{FF2B5EF4-FFF2-40B4-BE49-F238E27FC236}">
                <a16:creationId xmlns:a16="http://schemas.microsoft.com/office/drawing/2014/main" id="{6B8B906A-22F0-4816-A5DC-1F7CB6FDF922}"/>
              </a:ext>
            </a:extLst>
          </p:cNvPr>
          <p:cNvSpPr/>
          <p:nvPr/>
        </p:nvSpPr>
        <p:spPr>
          <a:xfrm>
            <a:off x="7345920" y="727692"/>
            <a:ext cx="1696825" cy="408698"/>
          </a:xfrm>
          <a:prstGeom prst="roundRect">
            <a:avLst>
              <a:gd name="adj" fmla="val 0"/>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协议</a:t>
            </a:r>
          </a:p>
        </p:txBody>
      </p:sp>
      <p:sp>
        <p:nvSpPr>
          <p:cNvPr id="11" name="矩形: 圆角 10">
            <a:extLst>
              <a:ext uri="{FF2B5EF4-FFF2-40B4-BE49-F238E27FC236}">
                <a16:creationId xmlns:a16="http://schemas.microsoft.com/office/drawing/2014/main" id="{A5373B9E-4D4C-457F-A09D-CEE50B463F4E}"/>
              </a:ext>
            </a:extLst>
          </p:cNvPr>
          <p:cNvSpPr/>
          <p:nvPr/>
        </p:nvSpPr>
        <p:spPr>
          <a:xfrm>
            <a:off x="9434826" y="727692"/>
            <a:ext cx="1696825" cy="408698"/>
          </a:xfrm>
          <a:prstGeom prst="roundRect">
            <a:avLst>
              <a:gd name="adj" fmla="val 0"/>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sp>
        <p:nvSpPr>
          <p:cNvPr id="61" name="矩形: 圆角 60">
            <a:extLst>
              <a:ext uri="{FF2B5EF4-FFF2-40B4-BE49-F238E27FC236}">
                <a16:creationId xmlns:a16="http://schemas.microsoft.com/office/drawing/2014/main" id="{A7233F32-F038-49EF-89D4-DF0F3DCBE949}"/>
              </a:ext>
            </a:extLst>
          </p:cNvPr>
          <p:cNvSpPr/>
          <p:nvPr/>
        </p:nvSpPr>
        <p:spPr>
          <a:xfrm>
            <a:off x="9434825" y="738496"/>
            <a:ext cx="1696825" cy="408698"/>
          </a:xfrm>
          <a:prstGeom prst="roundRect">
            <a:avLst>
              <a:gd name="adj" fmla="val 0"/>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服务</a:t>
            </a:r>
          </a:p>
        </p:txBody>
      </p:sp>
      <p:grpSp>
        <p:nvGrpSpPr>
          <p:cNvPr id="22" name="组合 21">
            <a:extLst>
              <a:ext uri="{FF2B5EF4-FFF2-40B4-BE49-F238E27FC236}">
                <a16:creationId xmlns:a16="http://schemas.microsoft.com/office/drawing/2014/main" id="{26EB9E01-3D48-4201-BD55-0BBDF2180BB4}"/>
              </a:ext>
            </a:extLst>
          </p:cNvPr>
          <p:cNvGrpSpPr/>
          <p:nvPr/>
        </p:nvGrpSpPr>
        <p:grpSpPr>
          <a:xfrm>
            <a:off x="300037" y="1428750"/>
            <a:ext cx="8824842" cy="4849582"/>
            <a:chOff x="300037" y="1428750"/>
            <a:chExt cx="8824842" cy="4849582"/>
          </a:xfrm>
        </p:grpSpPr>
        <p:grpSp>
          <p:nvGrpSpPr>
            <p:cNvPr id="8" name="组合 7">
              <a:extLst>
                <a:ext uri="{FF2B5EF4-FFF2-40B4-BE49-F238E27FC236}">
                  <a16:creationId xmlns:a16="http://schemas.microsoft.com/office/drawing/2014/main" id="{3C6CC380-B87F-47A3-8B5B-016BCFA4D935}"/>
                </a:ext>
              </a:extLst>
            </p:cNvPr>
            <p:cNvGrpSpPr/>
            <p:nvPr/>
          </p:nvGrpSpPr>
          <p:grpSpPr>
            <a:xfrm>
              <a:off x="300037" y="1428750"/>
              <a:ext cx="8824842" cy="1202670"/>
              <a:chOff x="300037" y="1428750"/>
              <a:chExt cx="8824842" cy="1202670"/>
            </a:xfrm>
          </p:grpSpPr>
          <p:sp>
            <p:nvSpPr>
              <p:cNvPr id="7" name="文本框 6">
                <a:extLst>
                  <a:ext uri="{FF2B5EF4-FFF2-40B4-BE49-F238E27FC236}">
                    <a16:creationId xmlns:a16="http://schemas.microsoft.com/office/drawing/2014/main" id="{18C85414-7FA7-4C55-AFD4-A98EDFF64AD3}"/>
                  </a:ext>
                </a:extLst>
              </p:cNvPr>
              <p:cNvSpPr txBox="1"/>
              <p:nvPr/>
            </p:nvSpPr>
            <p:spPr>
              <a:xfrm>
                <a:off x="300037" y="1428750"/>
                <a:ext cx="8824842" cy="369332"/>
              </a:xfrm>
              <a:prstGeom prst="rect">
                <a:avLst/>
              </a:prstGeom>
              <a:noFill/>
            </p:spPr>
            <p:txBody>
              <a:bodyPr wrap="square" rtlCol="0">
                <a:spAutoFit/>
              </a:bodyPr>
              <a:lstStyle/>
              <a:p>
                <a:r>
                  <a:rPr lang="en-US" altLang="zh-CN" b="1" dirty="0"/>
                  <a:t>【2010</a:t>
                </a:r>
                <a:r>
                  <a:rPr lang="zh-CN" altLang="en-US" b="1" dirty="0"/>
                  <a:t>年 题</a:t>
                </a:r>
                <a:r>
                  <a:rPr lang="en-US" altLang="zh-CN" b="1" dirty="0"/>
                  <a:t>33】</a:t>
                </a:r>
                <a:r>
                  <a:rPr lang="zh-CN" altLang="en-US" b="1" dirty="0"/>
                  <a:t>下列选项中，不属于网络体系结构所描述的内容是（      ）。</a:t>
                </a:r>
              </a:p>
            </p:txBody>
          </p:sp>
          <p:sp>
            <p:nvSpPr>
              <p:cNvPr id="43" name="文本框 42">
                <a:extLst>
                  <a:ext uri="{FF2B5EF4-FFF2-40B4-BE49-F238E27FC236}">
                    <a16:creationId xmlns:a16="http://schemas.microsoft.com/office/drawing/2014/main" id="{D3718D67-ABCF-4518-A8F0-87F1CFEDE2F2}"/>
                  </a:ext>
                </a:extLst>
              </p:cNvPr>
              <p:cNvSpPr txBox="1"/>
              <p:nvPr/>
            </p:nvSpPr>
            <p:spPr>
              <a:xfrm>
                <a:off x="1970386" y="1892756"/>
                <a:ext cx="1815859" cy="369332"/>
              </a:xfrm>
              <a:prstGeom prst="rect">
                <a:avLst/>
              </a:prstGeom>
              <a:noFill/>
            </p:spPr>
            <p:txBody>
              <a:bodyPr wrap="square" rtlCol="0">
                <a:spAutoFit/>
              </a:bodyPr>
              <a:lstStyle/>
              <a:p>
                <a:r>
                  <a:rPr lang="en-US" altLang="zh-CN" b="1" dirty="0"/>
                  <a:t>A. </a:t>
                </a:r>
                <a:r>
                  <a:rPr lang="zh-CN" altLang="en-US" b="1" dirty="0"/>
                  <a:t>网络的层次</a:t>
                </a:r>
              </a:p>
            </p:txBody>
          </p:sp>
          <p:sp>
            <p:nvSpPr>
              <p:cNvPr id="44" name="文本框 43">
                <a:extLst>
                  <a:ext uri="{FF2B5EF4-FFF2-40B4-BE49-F238E27FC236}">
                    <a16:creationId xmlns:a16="http://schemas.microsoft.com/office/drawing/2014/main" id="{392167FA-35E6-42BA-AE51-BD7F94CE2AC2}"/>
                  </a:ext>
                </a:extLst>
              </p:cNvPr>
              <p:cNvSpPr txBox="1"/>
              <p:nvPr/>
            </p:nvSpPr>
            <p:spPr>
              <a:xfrm>
                <a:off x="6096000" y="1892756"/>
                <a:ext cx="2530071" cy="369332"/>
              </a:xfrm>
              <a:prstGeom prst="rect">
                <a:avLst/>
              </a:prstGeom>
              <a:noFill/>
            </p:spPr>
            <p:txBody>
              <a:bodyPr wrap="square" rtlCol="0">
                <a:spAutoFit/>
              </a:bodyPr>
              <a:lstStyle/>
              <a:p>
                <a:r>
                  <a:rPr lang="en-US" altLang="zh-CN" b="1" dirty="0"/>
                  <a:t>B. </a:t>
                </a:r>
                <a:r>
                  <a:rPr lang="zh-CN" altLang="en-US" b="1" dirty="0"/>
                  <a:t>每一层使用的协议</a:t>
                </a:r>
              </a:p>
            </p:txBody>
          </p:sp>
          <p:sp>
            <p:nvSpPr>
              <p:cNvPr id="45" name="文本框 44">
                <a:extLst>
                  <a:ext uri="{FF2B5EF4-FFF2-40B4-BE49-F238E27FC236}">
                    <a16:creationId xmlns:a16="http://schemas.microsoft.com/office/drawing/2014/main" id="{55D62FCD-6774-4C66-9CF5-4C07224FA893}"/>
                  </a:ext>
                </a:extLst>
              </p:cNvPr>
              <p:cNvSpPr txBox="1"/>
              <p:nvPr/>
            </p:nvSpPr>
            <p:spPr>
              <a:xfrm>
                <a:off x="1970386" y="2262088"/>
                <a:ext cx="2530071" cy="369332"/>
              </a:xfrm>
              <a:prstGeom prst="rect">
                <a:avLst/>
              </a:prstGeom>
              <a:noFill/>
            </p:spPr>
            <p:txBody>
              <a:bodyPr wrap="square" rtlCol="0">
                <a:spAutoFit/>
              </a:bodyPr>
              <a:lstStyle/>
              <a:p>
                <a:r>
                  <a:rPr lang="en-US" altLang="zh-CN" b="1" dirty="0"/>
                  <a:t>C. </a:t>
                </a:r>
                <a:r>
                  <a:rPr lang="zh-CN" altLang="en-US" b="1" dirty="0"/>
                  <a:t>协议的内部实现细节</a:t>
                </a:r>
              </a:p>
            </p:txBody>
          </p:sp>
          <p:sp>
            <p:nvSpPr>
              <p:cNvPr id="46" name="文本框 45">
                <a:extLst>
                  <a:ext uri="{FF2B5EF4-FFF2-40B4-BE49-F238E27FC236}">
                    <a16:creationId xmlns:a16="http://schemas.microsoft.com/office/drawing/2014/main" id="{AD955663-D885-4474-82EF-CA072253AB22}"/>
                  </a:ext>
                </a:extLst>
              </p:cNvPr>
              <p:cNvSpPr txBox="1"/>
              <p:nvPr/>
            </p:nvSpPr>
            <p:spPr>
              <a:xfrm>
                <a:off x="6096000" y="2262088"/>
                <a:ext cx="3028879" cy="369332"/>
              </a:xfrm>
              <a:prstGeom prst="rect">
                <a:avLst/>
              </a:prstGeom>
              <a:noFill/>
            </p:spPr>
            <p:txBody>
              <a:bodyPr wrap="square" rtlCol="0">
                <a:spAutoFit/>
              </a:bodyPr>
              <a:lstStyle/>
              <a:p>
                <a:r>
                  <a:rPr lang="en-US" altLang="zh-CN" b="1" dirty="0"/>
                  <a:t>D. </a:t>
                </a:r>
                <a:r>
                  <a:rPr lang="zh-CN" altLang="en-US" b="1" dirty="0"/>
                  <a:t>每一层必须完成的功能</a:t>
                </a:r>
              </a:p>
            </p:txBody>
          </p:sp>
        </p:grpSp>
        <p:sp>
          <p:nvSpPr>
            <p:cNvPr id="49" name="文本框 48">
              <a:extLst>
                <a:ext uri="{FF2B5EF4-FFF2-40B4-BE49-F238E27FC236}">
                  <a16:creationId xmlns:a16="http://schemas.microsoft.com/office/drawing/2014/main" id="{98410F18-B1C3-47D5-96EC-D6FB3F8E7683}"/>
                </a:ext>
              </a:extLst>
            </p:cNvPr>
            <p:cNvSpPr txBox="1"/>
            <p:nvPr/>
          </p:nvSpPr>
          <p:spPr>
            <a:xfrm>
              <a:off x="300037" y="2930767"/>
              <a:ext cx="8824842" cy="873637"/>
            </a:xfrm>
            <a:prstGeom prst="rect">
              <a:avLst/>
            </a:prstGeom>
            <a:noFill/>
          </p:spPr>
          <p:txBody>
            <a:bodyPr wrap="square" rtlCol="0">
              <a:spAutoFit/>
            </a:bodyPr>
            <a:lstStyle/>
            <a:p>
              <a:pPr>
                <a:lnSpc>
                  <a:spcPct val="150000"/>
                </a:lnSpc>
              </a:pPr>
              <a:r>
                <a:rPr lang="en-US" altLang="zh-CN" b="1" dirty="0"/>
                <a:t>【2020</a:t>
              </a:r>
              <a:r>
                <a:rPr lang="zh-CN" altLang="en-US" b="1" dirty="0"/>
                <a:t>年 题</a:t>
              </a:r>
              <a:r>
                <a:rPr lang="en-US" altLang="zh-CN" b="1" dirty="0"/>
                <a:t>33】</a:t>
              </a:r>
              <a:r>
                <a:rPr lang="zh-CN" altLang="en-US" b="1" dirty="0"/>
                <a:t>下图描述的协议要素是（      ）。</a:t>
              </a:r>
              <a:endParaRPr lang="en-US" altLang="zh-CN" b="1" dirty="0"/>
            </a:p>
            <a:p>
              <a:pPr>
                <a:lnSpc>
                  <a:spcPct val="150000"/>
                </a:lnSpc>
              </a:pPr>
              <a:r>
                <a:rPr lang="en-US" altLang="zh-CN" b="1" dirty="0"/>
                <a:t>                                I. </a:t>
              </a:r>
              <a:r>
                <a:rPr lang="zh-CN" altLang="en-US" b="1" dirty="0"/>
                <a:t>语法                </a:t>
              </a:r>
              <a:r>
                <a:rPr lang="en-US" altLang="zh-CN" b="1" dirty="0"/>
                <a:t>II. </a:t>
              </a:r>
              <a:r>
                <a:rPr lang="zh-CN" altLang="en-US" b="1" dirty="0"/>
                <a:t>语义                </a:t>
              </a:r>
              <a:r>
                <a:rPr lang="en-US" altLang="zh-CN" b="1" dirty="0"/>
                <a:t>III. </a:t>
              </a:r>
              <a:r>
                <a:rPr lang="zh-CN" altLang="en-US" b="1" dirty="0"/>
                <a:t>时序</a:t>
              </a:r>
            </a:p>
          </p:txBody>
        </p:sp>
        <p:sp>
          <p:nvSpPr>
            <p:cNvPr id="50" name="文本框 49">
              <a:extLst>
                <a:ext uri="{FF2B5EF4-FFF2-40B4-BE49-F238E27FC236}">
                  <a16:creationId xmlns:a16="http://schemas.microsoft.com/office/drawing/2014/main" id="{3DEAE819-D30F-4A0A-8D41-D0EB659C0467}"/>
                </a:ext>
              </a:extLst>
            </p:cNvPr>
            <p:cNvSpPr txBox="1"/>
            <p:nvPr/>
          </p:nvSpPr>
          <p:spPr>
            <a:xfrm>
              <a:off x="1970386" y="3856366"/>
              <a:ext cx="1815859" cy="369332"/>
            </a:xfrm>
            <a:prstGeom prst="rect">
              <a:avLst/>
            </a:prstGeom>
            <a:noFill/>
          </p:spPr>
          <p:txBody>
            <a:bodyPr wrap="square" rtlCol="0">
              <a:spAutoFit/>
            </a:bodyPr>
            <a:lstStyle/>
            <a:p>
              <a:r>
                <a:rPr lang="en-US" altLang="zh-CN" b="1" dirty="0"/>
                <a:t>A. </a:t>
              </a:r>
              <a:r>
                <a:rPr lang="zh-CN" altLang="en-US" b="1" dirty="0"/>
                <a:t>仅</a:t>
              </a:r>
              <a:r>
                <a:rPr lang="en-US" altLang="zh-CN" b="1" dirty="0"/>
                <a:t>I</a:t>
              </a:r>
              <a:endParaRPr lang="zh-CN" altLang="en-US" b="1" dirty="0"/>
            </a:p>
          </p:txBody>
        </p:sp>
        <p:sp>
          <p:nvSpPr>
            <p:cNvPr id="51" name="文本框 50">
              <a:extLst>
                <a:ext uri="{FF2B5EF4-FFF2-40B4-BE49-F238E27FC236}">
                  <a16:creationId xmlns:a16="http://schemas.microsoft.com/office/drawing/2014/main" id="{B47C6F20-BBAB-4AE2-AC1D-B0B5FE3E8540}"/>
                </a:ext>
              </a:extLst>
            </p:cNvPr>
            <p:cNvSpPr txBox="1"/>
            <p:nvPr/>
          </p:nvSpPr>
          <p:spPr>
            <a:xfrm>
              <a:off x="3925491" y="3856366"/>
              <a:ext cx="1366158" cy="369332"/>
            </a:xfrm>
            <a:prstGeom prst="rect">
              <a:avLst/>
            </a:prstGeom>
            <a:noFill/>
          </p:spPr>
          <p:txBody>
            <a:bodyPr wrap="square" rtlCol="0">
              <a:spAutoFit/>
            </a:bodyPr>
            <a:lstStyle/>
            <a:p>
              <a:r>
                <a:rPr lang="en-US" altLang="zh-CN" b="1" dirty="0"/>
                <a:t>B. </a:t>
              </a:r>
              <a:r>
                <a:rPr lang="zh-CN" altLang="en-US" b="1" dirty="0"/>
                <a:t>仅</a:t>
              </a:r>
              <a:r>
                <a:rPr lang="en-US" altLang="zh-CN" b="1" dirty="0"/>
                <a:t>II</a:t>
              </a:r>
              <a:endParaRPr lang="zh-CN" altLang="en-US" b="1" dirty="0"/>
            </a:p>
          </p:txBody>
        </p:sp>
        <p:sp>
          <p:nvSpPr>
            <p:cNvPr id="52" name="文本框 51">
              <a:extLst>
                <a:ext uri="{FF2B5EF4-FFF2-40B4-BE49-F238E27FC236}">
                  <a16:creationId xmlns:a16="http://schemas.microsoft.com/office/drawing/2014/main" id="{4DB5137F-59E5-4DCE-8CF5-E044B19AEE39}"/>
                </a:ext>
              </a:extLst>
            </p:cNvPr>
            <p:cNvSpPr txBox="1"/>
            <p:nvPr/>
          </p:nvSpPr>
          <p:spPr>
            <a:xfrm>
              <a:off x="5597756" y="3856366"/>
              <a:ext cx="1184881" cy="369332"/>
            </a:xfrm>
            <a:prstGeom prst="rect">
              <a:avLst/>
            </a:prstGeom>
            <a:noFill/>
          </p:spPr>
          <p:txBody>
            <a:bodyPr wrap="square" rtlCol="0">
              <a:spAutoFit/>
            </a:bodyPr>
            <a:lstStyle/>
            <a:p>
              <a:r>
                <a:rPr lang="en-US" altLang="zh-CN" b="1" dirty="0"/>
                <a:t>C. </a:t>
              </a:r>
              <a:r>
                <a:rPr lang="zh-CN" altLang="en-US" b="1" dirty="0"/>
                <a:t>仅</a:t>
              </a:r>
              <a:r>
                <a:rPr lang="en-US" altLang="zh-CN" b="1" dirty="0"/>
                <a:t>III</a:t>
              </a:r>
              <a:endParaRPr lang="zh-CN" altLang="en-US" b="1" dirty="0"/>
            </a:p>
          </p:txBody>
        </p:sp>
        <p:sp>
          <p:nvSpPr>
            <p:cNvPr id="53" name="文本框 52">
              <a:extLst>
                <a:ext uri="{FF2B5EF4-FFF2-40B4-BE49-F238E27FC236}">
                  <a16:creationId xmlns:a16="http://schemas.microsoft.com/office/drawing/2014/main" id="{0CEF6A16-D1F0-468A-9CD1-C2133AB8D0C6}"/>
                </a:ext>
              </a:extLst>
            </p:cNvPr>
            <p:cNvSpPr txBox="1"/>
            <p:nvPr/>
          </p:nvSpPr>
          <p:spPr>
            <a:xfrm>
              <a:off x="7676588" y="3856366"/>
              <a:ext cx="1366157" cy="369332"/>
            </a:xfrm>
            <a:prstGeom prst="rect">
              <a:avLst/>
            </a:prstGeom>
            <a:noFill/>
          </p:spPr>
          <p:txBody>
            <a:bodyPr wrap="square" rtlCol="0">
              <a:spAutoFit/>
            </a:bodyPr>
            <a:lstStyle/>
            <a:p>
              <a:r>
                <a:rPr lang="en-US" altLang="zh-CN" b="1" dirty="0"/>
                <a:t>D. I</a:t>
              </a:r>
              <a:r>
                <a:rPr lang="zh-CN" altLang="en-US" b="1" dirty="0"/>
                <a:t>、</a:t>
              </a:r>
              <a:r>
                <a:rPr lang="en-US" altLang="zh-CN" b="1" dirty="0"/>
                <a:t>II</a:t>
              </a:r>
              <a:r>
                <a:rPr lang="zh-CN" altLang="en-US" b="1" dirty="0"/>
                <a:t>和</a:t>
              </a:r>
              <a:r>
                <a:rPr lang="en-US" altLang="zh-CN" b="1" dirty="0"/>
                <a:t>III</a:t>
              </a:r>
              <a:endParaRPr lang="zh-CN" altLang="en-US" b="1" dirty="0"/>
            </a:p>
          </p:txBody>
        </p:sp>
        <p:cxnSp>
          <p:nvCxnSpPr>
            <p:cNvPr id="12" name="直接箭头连接符 11">
              <a:extLst>
                <a:ext uri="{FF2B5EF4-FFF2-40B4-BE49-F238E27FC236}">
                  <a16:creationId xmlns:a16="http://schemas.microsoft.com/office/drawing/2014/main" id="{D6AF31D7-9765-4B1A-8782-66B562682187}"/>
                </a:ext>
              </a:extLst>
            </p:cNvPr>
            <p:cNvCxnSpPr>
              <a:cxnSpLocks/>
            </p:cNvCxnSpPr>
            <p:nvPr/>
          </p:nvCxnSpPr>
          <p:spPr>
            <a:xfrm>
              <a:off x="2250059" y="4694461"/>
              <a:ext cx="0" cy="158387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文本框 57">
              <a:extLst>
                <a:ext uri="{FF2B5EF4-FFF2-40B4-BE49-F238E27FC236}">
                  <a16:creationId xmlns:a16="http://schemas.microsoft.com/office/drawing/2014/main" id="{30115E08-12BC-4189-8C24-AD251CA99D0C}"/>
                </a:ext>
              </a:extLst>
            </p:cNvPr>
            <p:cNvSpPr txBox="1"/>
            <p:nvPr/>
          </p:nvSpPr>
          <p:spPr>
            <a:xfrm>
              <a:off x="1753084" y="4324154"/>
              <a:ext cx="993949" cy="369332"/>
            </a:xfrm>
            <a:prstGeom prst="rect">
              <a:avLst/>
            </a:prstGeom>
            <a:noFill/>
          </p:spPr>
          <p:txBody>
            <a:bodyPr wrap="square" rtlCol="0">
              <a:spAutoFit/>
            </a:bodyPr>
            <a:lstStyle/>
            <a:p>
              <a:pPr algn="ctr"/>
              <a:r>
                <a:rPr lang="zh-CN" altLang="en-US" b="1" dirty="0"/>
                <a:t>发送方</a:t>
              </a:r>
            </a:p>
          </p:txBody>
        </p:sp>
        <p:cxnSp>
          <p:nvCxnSpPr>
            <p:cNvPr id="59" name="直接箭头连接符 58">
              <a:extLst>
                <a:ext uri="{FF2B5EF4-FFF2-40B4-BE49-F238E27FC236}">
                  <a16:creationId xmlns:a16="http://schemas.microsoft.com/office/drawing/2014/main" id="{B60AD7D4-68E8-4464-B9EC-3DB7A49E1091}"/>
                </a:ext>
              </a:extLst>
            </p:cNvPr>
            <p:cNvCxnSpPr>
              <a:cxnSpLocks/>
            </p:cNvCxnSpPr>
            <p:nvPr/>
          </p:nvCxnSpPr>
          <p:spPr>
            <a:xfrm>
              <a:off x="4003483" y="4694461"/>
              <a:ext cx="0" cy="158387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文本框 59">
              <a:extLst>
                <a:ext uri="{FF2B5EF4-FFF2-40B4-BE49-F238E27FC236}">
                  <a16:creationId xmlns:a16="http://schemas.microsoft.com/office/drawing/2014/main" id="{CDB8AD24-3F0A-4BBB-84D8-5177963049BE}"/>
                </a:ext>
              </a:extLst>
            </p:cNvPr>
            <p:cNvSpPr txBox="1"/>
            <p:nvPr/>
          </p:nvSpPr>
          <p:spPr>
            <a:xfrm>
              <a:off x="3506508" y="4324154"/>
              <a:ext cx="993949" cy="369332"/>
            </a:xfrm>
            <a:prstGeom prst="rect">
              <a:avLst/>
            </a:prstGeom>
            <a:noFill/>
          </p:spPr>
          <p:txBody>
            <a:bodyPr wrap="square" rtlCol="0">
              <a:spAutoFit/>
            </a:bodyPr>
            <a:lstStyle/>
            <a:p>
              <a:pPr algn="ctr"/>
              <a:r>
                <a:rPr lang="zh-CN" altLang="en-US" b="1" dirty="0"/>
                <a:t>接收方</a:t>
              </a:r>
            </a:p>
          </p:txBody>
        </p:sp>
        <p:cxnSp>
          <p:nvCxnSpPr>
            <p:cNvPr id="16" name="直接箭头连接符 15">
              <a:extLst>
                <a:ext uri="{FF2B5EF4-FFF2-40B4-BE49-F238E27FC236}">
                  <a16:creationId xmlns:a16="http://schemas.microsoft.com/office/drawing/2014/main" id="{EB1BE28E-7726-4FEE-8402-9759360B02E2}"/>
                </a:ext>
              </a:extLst>
            </p:cNvPr>
            <p:cNvCxnSpPr/>
            <p:nvPr/>
          </p:nvCxnSpPr>
          <p:spPr>
            <a:xfrm>
              <a:off x="2250059" y="4825090"/>
              <a:ext cx="1753424" cy="310243"/>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3" name="直接箭头连接符 62">
              <a:extLst>
                <a:ext uri="{FF2B5EF4-FFF2-40B4-BE49-F238E27FC236}">
                  <a16:creationId xmlns:a16="http://schemas.microsoft.com/office/drawing/2014/main" id="{F3193A3F-322E-4CC2-8C34-DB6EE84A8A08}"/>
                </a:ext>
              </a:extLst>
            </p:cNvPr>
            <p:cNvCxnSpPr>
              <a:cxnSpLocks/>
            </p:cNvCxnSpPr>
            <p:nvPr/>
          </p:nvCxnSpPr>
          <p:spPr>
            <a:xfrm flipH="1">
              <a:off x="2250059" y="5163727"/>
              <a:ext cx="1753424" cy="483443"/>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9" name="直接箭头连接符 68">
              <a:extLst>
                <a:ext uri="{FF2B5EF4-FFF2-40B4-BE49-F238E27FC236}">
                  <a16:creationId xmlns:a16="http://schemas.microsoft.com/office/drawing/2014/main" id="{22B26A18-A60A-4468-B054-D2127B9FEEDE}"/>
                </a:ext>
              </a:extLst>
            </p:cNvPr>
            <p:cNvCxnSpPr/>
            <p:nvPr/>
          </p:nvCxnSpPr>
          <p:spPr>
            <a:xfrm>
              <a:off x="2250058" y="5685816"/>
              <a:ext cx="1753424" cy="310243"/>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sp>
        <p:nvSpPr>
          <p:cNvPr id="70" name="文本框 69">
            <a:extLst>
              <a:ext uri="{FF2B5EF4-FFF2-40B4-BE49-F238E27FC236}">
                <a16:creationId xmlns:a16="http://schemas.microsoft.com/office/drawing/2014/main" id="{02FC2838-4D9E-4F1A-883A-CFB03F1BC10A}"/>
              </a:ext>
            </a:extLst>
          </p:cNvPr>
          <p:cNvSpPr txBox="1"/>
          <p:nvPr/>
        </p:nvSpPr>
        <p:spPr>
          <a:xfrm>
            <a:off x="7269057" y="1348587"/>
            <a:ext cx="291142" cy="523220"/>
          </a:xfrm>
          <a:prstGeom prst="rect">
            <a:avLst/>
          </a:prstGeom>
          <a:noFill/>
        </p:spPr>
        <p:txBody>
          <a:bodyPr wrap="square" rtlCol="0">
            <a:spAutoFit/>
          </a:bodyPr>
          <a:lstStyle/>
          <a:p>
            <a:pPr algn="ctr"/>
            <a:r>
              <a:rPr lang="en-US" altLang="zh-CN" sz="2800" b="1" dirty="0">
                <a:solidFill>
                  <a:srgbClr val="FF0000"/>
                </a:solidFill>
                <a:latin typeface="Arial Black" panose="020B0A04020102020204" pitchFamily="34" charset="0"/>
              </a:rPr>
              <a:t>C</a:t>
            </a:r>
            <a:endParaRPr lang="zh-CN" altLang="en-US" sz="2800" b="1" dirty="0">
              <a:solidFill>
                <a:srgbClr val="FF0000"/>
              </a:solidFill>
              <a:latin typeface="Arial Black" panose="020B0A04020102020204" pitchFamily="34" charset="0"/>
            </a:endParaRPr>
          </a:p>
        </p:txBody>
      </p:sp>
      <p:sp>
        <p:nvSpPr>
          <p:cNvPr id="71" name="文本框 70">
            <a:extLst>
              <a:ext uri="{FF2B5EF4-FFF2-40B4-BE49-F238E27FC236}">
                <a16:creationId xmlns:a16="http://schemas.microsoft.com/office/drawing/2014/main" id="{AA143484-6BE5-404C-8DF7-F192E7F72E54}"/>
              </a:ext>
            </a:extLst>
          </p:cNvPr>
          <p:cNvSpPr txBox="1"/>
          <p:nvPr/>
        </p:nvSpPr>
        <p:spPr>
          <a:xfrm>
            <a:off x="4520553" y="2945972"/>
            <a:ext cx="291142" cy="523220"/>
          </a:xfrm>
          <a:prstGeom prst="rect">
            <a:avLst/>
          </a:prstGeom>
          <a:noFill/>
        </p:spPr>
        <p:txBody>
          <a:bodyPr wrap="square" rtlCol="0">
            <a:spAutoFit/>
          </a:bodyPr>
          <a:lstStyle/>
          <a:p>
            <a:pPr algn="ctr"/>
            <a:r>
              <a:rPr lang="en-US" altLang="zh-CN" sz="2800" b="1" dirty="0">
                <a:solidFill>
                  <a:srgbClr val="FF0000"/>
                </a:solidFill>
                <a:latin typeface="Arial Black" panose="020B0A04020102020204" pitchFamily="34" charset="0"/>
              </a:rPr>
              <a:t>C</a:t>
            </a:r>
            <a:endParaRPr lang="zh-CN" altLang="en-US" sz="2800" b="1" dirty="0">
              <a:solidFill>
                <a:srgbClr val="FF0000"/>
              </a:solidFill>
              <a:latin typeface="Arial Black" panose="020B0A04020102020204" pitchFamily="34" charset="0"/>
            </a:endParaRPr>
          </a:p>
        </p:txBody>
      </p:sp>
    </p:spTree>
    <p:custDataLst>
      <p:tags r:id="rId1"/>
    </p:custDataLst>
    <p:extLst>
      <p:ext uri="{BB962C8B-B14F-4D97-AF65-F5344CB8AC3E}">
        <p14:creationId xmlns:p14="http://schemas.microsoft.com/office/powerpoint/2010/main" val="2388012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800" decel="100000"/>
                                        <p:tgtEl>
                                          <p:spTgt spid="22"/>
                                        </p:tgtEl>
                                      </p:cBhvr>
                                    </p:animEffect>
                                    <p:anim calcmode="lin" valueType="num">
                                      <p:cBhvr>
                                        <p:cTn id="8" dur="800" decel="100000" fill="hold"/>
                                        <p:tgtEl>
                                          <p:spTgt spid="22"/>
                                        </p:tgtEl>
                                        <p:attrNameLst>
                                          <p:attrName>style.rotation</p:attrName>
                                        </p:attrNameLst>
                                      </p:cBhvr>
                                      <p:tavLst>
                                        <p:tav tm="0">
                                          <p:val>
                                            <p:fltVal val="-90"/>
                                          </p:val>
                                        </p:tav>
                                        <p:tav tm="100000">
                                          <p:val>
                                            <p:fltVal val="0"/>
                                          </p:val>
                                        </p:tav>
                                      </p:tavLst>
                                    </p:anim>
                                    <p:anim calcmode="lin" valueType="num">
                                      <p:cBhvr>
                                        <p:cTn id="9" dur="800" decel="100000" fill="hold"/>
                                        <p:tgtEl>
                                          <p:spTgt spid="22"/>
                                        </p:tgtEl>
                                        <p:attrNameLst>
                                          <p:attrName>ppt_x</p:attrName>
                                        </p:attrNameLst>
                                      </p:cBhvr>
                                      <p:tavLst>
                                        <p:tav tm="0">
                                          <p:val>
                                            <p:strVal val="#ppt_x+0.4"/>
                                          </p:val>
                                        </p:tav>
                                        <p:tav tm="100000">
                                          <p:val>
                                            <p:strVal val="#ppt_x-0.05"/>
                                          </p:val>
                                        </p:tav>
                                      </p:tavLst>
                                    </p:anim>
                                    <p:anim calcmode="lin" valueType="num">
                                      <p:cBhvr>
                                        <p:cTn id="10" dur="800" decel="100000" fill="hold"/>
                                        <p:tgtEl>
                                          <p:spTgt spid="2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2"/>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9" presetClass="entr" presetSubtype="0" decel="100000" fill="hold" grpId="0" nodeType="clickEffect">
                                  <p:stCondLst>
                                    <p:cond delay="0"/>
                                  </p:stCondLst>
                                  <p:childTnLst>
                                    <p:set>
                                      <p:cBhvr>
                                        <p:cTn id="16" dur="1" fill="hold">
                                          <p:stCondLst>
                                            <p:cond delay="0"/>
                                          </p:stCondLst>
                                        </p:cTn>
                                        <p:tgtEl>
                                          <p:spTgt spid="70"/>
                                        </p:tgtEl>
                                        <p:attrNameLst>
                                          <p:attrName>style.visibility</p:attrName>
                                        </p:attrNameLst>
                                      </p:cBhvr>
                                      <p:to>
                                        <p:strVal val="visible"/>
                                      </p:to>
                                    </p:set>
                                    <p:anim calcmode="lin" valueType="num">
                                      <p:cBhvr>
                                        <p:cTn id="17" dur="500" fill="hold"/>
                                        <p:tgtEl>
                                          <p:spTgt spid="70"/>
                                        </p:tgtEl>
                                        <p:attrNameLst>
                                          <p:attrName>ppt_w</p:attrName>
                                        </p:attrNameLst>
                                      </p:cBhvr>
                                      <p:tavLst>
                                        <p:tav tm="0">
                                          <p:val>
                                            <p:fltVal val="0"/>
                                          </p:val>
                                        </p:tav>
                                        <p:tav tm="100000">
                                          <p:val>
                                            <p:strVal val="#ppt_w"/>
                                          </p:val>
                                        </p:tav>
                                      </p:tavLst>
                                    </p:anim>
                                    <p:anim calcmode="lin" valueType="num">
                                      <p:cBhvr>
                                        <p:cTn id="18" dur="500" fill="hold"/>
                                        <p:tgtEl>
                                          <p:spTgt spid="70"/>
                                        </p:tgtEl>
                                        <p:attrNameLst>
                                          <p:attrName>ppt_h</p:attrName>
                                        </p:attrNameLst>
                                      </p:cBhvr>
                                      <p:tavLst>
                                        <p:tav tm="0">
                                          <p:val>
                                            <p:fltVal val="0"/>
                                          </p:val>
                                        </p:tav>
                                        <p:tav tm="100000">
                                          <p:val>
                                            <p:strVal val="#ppt_h"/>
                                          </p:val>
                                        </p:tav>
                                      </p:tavLst>
                                    </p:anim>
                                    <p:anim calcmode="lin" valueType="num">
                                      <p:cBhvr>
                                        <p:cTn id="19" dur="500" fill="hold"/>
                                        <p:tgtEl>
                                          <p:spTgt spid="70"/>
                                        </p:tgtEl>
                                        <p:attrNameLst>
                                          <p:attrName>style.rotation</p:attrName>
                                        </p:attrNameLst>
                                      </p:cBhvr>
                                      <p:tavLst>
                                        <p:tav tm="0">
                                          <p:val>
                                            <p:fltVal val="360"/>
                                          </p:val>
                                        </p:tav>
                                        <p:tav tm="100000">
                                          <p:val>
                                            <p:fltVal val="0"/>
                                          </p:val>
                                        </p:tav>
                                      </p:tavLst>
                                    </p:anim>
                                    <p:animEffect transition="in" filter="fade">
                                      <p:cBhvr>
                                        <p:cTn id="20" dur="500"/>
                                        <p:tgtEl>
                                          <p:spTgt spid="70"/>
                                        </p:tgtEl>
                                      </p:cBhvr>
                                    </p:animEffect>
                                  </p:childTnLst>
                                </p:cTn>
                              </p:par>
                              <p:par>
                                <p:cTn id="21" presetID="49" presetClass="entr" presetSubtype="0" decel="100000" fill="hold" grpId="0" nodeType="withEffect">
                                  <p:stCondLst>
                                    <p:cond delay="0"/>
                                  </p:stCondLst>
                                  <p:childTnLst>
                                    <p:set>
                                      <p:cBhvr>
                                        <p:cTn id="22" dur="1" fill="hold">
                                          <p:stCondLst>
                                            <p:cond delay="0"/>
                                          </p:stCondLst>
                                        </p:cTn>
                                        <p:tgtEl>
                                          <p:spTgt spid="71"/>
                                        </p:tgtEl>
                                        <p:attrNameLst>
                                          <p:attrName>style.visibility</p:attrName>
                                        </p:attrNameLst>
                                      </p:cBhvr>
                                      <p:to>
                                        <p:strVal val="visible"/>
                                      </p:to>
                                    </p:set>
                                    <p:anim calcmode="lin" valueType="num">
                                      <p:cBhvr>
                                        <p:cTn id="23" dur="500" fill="hold"/>
                                        <p:tgtEl>
                                          <p:spTgt spid="71"/>
                                        </p:tgtEl>
                                        <p:attrNameLst>
                                          <p:attrName>ppt_w</p:attrName>
                                        </p:attrNameLst>
                                      </p:cBhvr>
                                      <p:tavLst>
                                        <p:tav tm="0">
                                          <p:val>
                                            <p:fltVal val="0"/>
                                          </p:val>
                                        </p:tav>
                                        <p:tav tm="100000">
                                          <p:val>
                                            <p:strVal val="#ppt_w"/>
                                          </p:val>
                                        </p:tav>
                                      </p:tavLst>
                                    </p:anim>
                                    <p:anim calcmode="lin" valueType="num">
                                      <p:cBhvr>
                                        <p:cTn id="24" dur="500" fill="hold"/>
                                        <p:tgtEl>
                                          <p:spTgt spid="71"/>
                                        </p:tgtEl>
                                        <p:attrNameLst>
                                          <p:attrName>ppt_h</p:attrName>
                                        </p:attrNameLst>
                                      </p:cBhvr>
                                      <p:tavLst>
                                        <p:tav tm="0">
                                          <p:val>
                                            <p:fltVal val="0"/>
                                          </p:val>
                                        </p:tav>
                                        <p:tav tm="100000">
                                          <p:val>
                                            <p:strVal val="#ppt_h"/>
                                          </p:val>
                                        </p:tav>
                                      </p:tavLst>
                                    </p:anim>
                                    <p:anim calcmode="lin" valueType="num">
                                      <p:cBhvr>
                                        <p:cTn id="25" dur="500" fill="hold"/>
                                        <p:tgtEl>
                                          <p:spTgt spid="71"/>
                                        </p:tgtEl>
                                        <p:attrNameLst>
                                          <p:attrName>style.rotation</p:attrName>
                                        </p:attrNameLst>
                                      </p:cBhvr>
                                      <p:tavLst>
                                        <p:tav tm="0">
                                          <p:val>
                                            <p:fltVal val="360"/>
                                          </p:val>
                                        </p:tav>
                                        <p:tav tm="100000">
                                          <p:val>
                                            <p:fltVal val="0"/>
                                          </p:val>
                                        </p:tav>
                                      </p:tavLst>
                                    </p:anim>
                                    <p:animEffect transition="in" filter="fade">
                                      <p:cBhvr>
                                        <p:cTn id="26"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7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直接连接符 26">
            <a:extLst>
              <a:ext uri="{FF2B5EF4-FFF2-40B4-BE49-F238E27FC236}">
                <a16:creationId xmlns:a16="http://schemas.microsoft.com/office/drawing/2014/main" id="{68BBD134-4BAE-4CE0-91C5-748963828B19}"/>
              </a:ext>
            </a:extLst>
          </p:cNvPr>
          <p:cNvCxnSpPr/>
          <p:nvPr/>
        </p:nvCxnSpPr>
        <p:spPr>
          <a:xfrm>
            <a:off x="4643120" y="3637194"/>
            <a:ext cx="334264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云形 41">
            <a:extLst>
              <a:ext uri="{FF2B5EF4-FFF2-40B4-BE49-F238E27FC236}">
                <a16:creationId xmlns:a16="http://schemas.microsoft.com/office/drawing/2014/main" id="{F16CB6D1-69AE-4D62-86FE-C1EA218951C4}"/>
              </a:ext>
            </a:extLst>
          </p:cNvPr>
          <p:cNvSpPr/>
          <p:nvPr/>
        </p:nvSpPr>
        <p:spPr>
          <a:xfrm>
            <a:off x="6941516" y="1874142"/>
            <a:ext cx="4647472" cy="3526105"/>
          </a:xfrm>
          <a:prstGeom prst="cloud">
            <a:avLst/>
          </a:prstGeom>
          <a:solidFill>
            <a:schemeClr val="accent4">
              <a:lumMod val="20000"/>
              <a:lumOff val="80000"/>
            </a:schemeClr>
          </a:solidFill>
          <a:ln>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云形 14">
            <a:extLst>
              <a:ext uri="{FF2B5EF4-FFF2-40B4-BE49-F238E27FC236}">
                <a16:creationId xmlns:a16="http://schemas.microsoft.com/office/drawing/2014/main" id="{174BA628-3075-4612-B948-8343D20302C2}"/>
              </a:ext>
            </a:extLst>
          </p:cNvPr>
          <p:cNvSpPr/>
          <p:nvPr/>
        </p:nvSpPr>
        <p:spPr>
          <a:xfrm>
            <a:off x="521097" y="1874142"/>
            <a:ext cx="4647472" cy="3526105"/>
          </a:xfrm>
          <a:prstGeom prst="cloud">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网络、互连网（互联网）与因特网的区别与关系</a:t>
              </a:r>
            </a:p>
          </p:txBody>
        </p:sp>
      </p:grpSp>
      <p:sp>
        <p:nvSpPr>
          <p:cNvPr id="43" name="íşlïḍè">
            <a:extLst>
              <a:ext uri="{FF2B5EF4-FFF2-40B4-BE49-F238E27FC236}">
                <a16:creationId xmlns:a16="http://schemas.microsoft.com/office/drawing/2014/main" id="{33D8FD54-47A4-4A71-9769-D4079FBFFA13}"/>
              </a:ext>
            </a:extLst>
          </p:cNvPr>
          <p:cNvSpPr txBox="1"/>
          <p:nvPr/>
        </p:nvSpPr>
        <p:spPr>
          <a:xfrm>
            <a:off x="1733925" y="3384550"/>
            <a:ext cx="1981200" cy="419100"/>
          </a:xfrm>
          <a:prstGeom prst="rect">
            <a:avLst/>
          </a:prstGeom>
          <a:noFill/>
        </p:spPr>
        <p:txBody>
          <a:bodyPr wrap="square" lIns="91440" tIns="45720" rIns="91440" bIns="45720" anchor="ctr">
            <a:noAutofit/>
          </a:bodyPr>
          <a:lstStyle/>
          <a:p>
            <a:pPr algn="ctr"/>
            <a:r>
              <a:rPr lang="zh-CN" altLang="en-US" sz="2800" b="1" dirty="0"/>
              <a:t>网络</a:t>
            </a:r>
            <a:endParaRPr lang="en-US" altLang="zh-CN" sz="2800" b="1" dirty="0"/>
          </a:p>
        </p:txBody>
      </p:sp>
      <p:sp>
        <p:nvSpPr>
          <p:cNvPr id="44" name="íşlïḍè">
            <a:extLst>
              <a:ext uri="{FF2B5EF4-FFF2-40B4-BE49-F238E27FC236}">
                <a16:creationId xmlns:a16="http://schemas.microsoft.com/office/drawing/2014/main" id="{7238030E-930E-4A51-99CA-362FDC6EA222}"/>
              </a:ext>
            </a:extLst>
          </p:cNvPr>
          <p:cNvSpPr txBox="1"/>
          <p:nvPr/>
        </p:nvSpPr>
        <p:spPr>
          <a:xfrm>
            <a:off x="8476875" y="3384550"/>
            <a:ext cx="1981200" cy="419100"/>
          </a:xfrm>
          <a:prstGeom prst="rect">
            <a:avLst/>
          </a:prstGeom>
          <a:noFill/>
        </p:spPr>
        <p:txBody>
          <a:bodyPr wrap="square" lIns="91440" tIns="45720" rIns="91440" bIns="45720" anchor="ctr">
            <a:noAutofit/>
          </a:bodyPr>
          <a:lstStyle/>
          <a:p>
            <a:pPr algn="ctr"/>
            <a:r>
              <a:rPr lang="zh-CN" altLang="en-US" sz="2800" b="1" dirty="0"/>
              <a:t>网络</a:t>
            </a:r>
            <a:endParaRPr lang="en-US" altLang="zh-CN" sz="2800" b="1" dirty="0"/>
          </a:p>
        </p:txBody>
      </p:sp>
      <p:sp>
        <p:nvSpPr>
          <p:cNvPr id="53" name="íşlïḍè">
            <a:extLst>
              <a:ext uri="{FF2B5EF4-FFF2-40B4-BE49-F238E27FC236}">
                <a16:creationId xmlns:a16="http://schemas.microsoft.com/office/drawing/2014/main" id="{BE1D24A3-5249-4104-9C17-C4D6C12193D0}"/>
              </a:ext>
            </a:extLst>
          </p:cNvPr>
          <p:cNvSpPr txBox="1"/>
          <p:nvPr/>
        </p:nvSpPr>
        <p:spPr>
          <a:xfrm>
            <a:off x="5393933" y="3175000"/>
            <a:ext cx="1629500" cy="419100"/>
          </a:xfrm>
          <a:prstGeom prst="rect">
            <a:avLst/>
          </a:prstGeom>
          <a:noFill/>
        </p:spPr>
        <p:txBody>
          <a:bodyPr wrap="square" lIns="91440" tIns="45720" rIns="91440" bIns="45720" anchor="ctr">
            <a:noAutofit/>
          </a:bodyPr>
          <a:lstStyle/>
          <a:p>
            <a:pPr algn="ctr"/>
            <a:r>
              <a:rPr lang="zh-CN" altLang="en-US" sz="2000" b="1" dirty="0"/>
              <a:t>互连设备？</a:t>
            </a:r>
            <a:endParaRPr lang="en-US" altLang="zh-CN" sz="2000" b="1" dirty="0"/>
          </a:p>
        </p:txBody>
      </p:sp>
    </p:spTree>
    <p:extLst>
      <p:ext uri="{BB962C8B-B14F-4D97-AF65-F5344CB8AC3E}">
        <p14:creationId xmlns:p14="http://schemas.microsoft.com/office/powerpoint/2010/main" val="30923655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2" presetClass="entr" presetSubtype="4" fill="hold" grpId="0" nodeType="afterEffect">
                                  <p:stCondLst>
                                    <p:cond delay="0"/>
                                  </p:stCondLst>
                                  <p:childTnLst>
                                    <p:set>
                                      <p:cBhvr>
                                        <p:cTn id="11" dur="1" fill="hold">
                                          <p:stCondLst>
                                            <p:cond delay="0"/>
                                          </p:stCondLst>
                                        </p:cTn>
                                        <p:tgtEl>
                                          <p:spTgt spid="53"/>
                                        </p:tgtEl>
                                        <p:attrNameLst>
                                          <p:attrName>style.visibility</p:attrName>
                                        </p:attrNameLst>
                                      </p:cBhvr>
                                      <p:to>
                                        <p:strVal val="visible"/>
                                      </p:to>
                                    </p:set>
                                    <p:anim calcmode="lin" valueType="num">
                                      <p:cBhvr additive="base">
                                        <p:cTn id="12" dur="500"/>
                                        <p:tgtEl>
                                          <p:spTgt spid="53"/>
                                        </p:tgtEl>
                                        <p:attrNameLst>
                                          <p:attrName>ppt_y</p:attrName>
                                        </p:attrNameLst>
                                      </p:cBhvr>
                                      <p:tavLst>
                                        <p:tav tm="0">
                                          <p:val>
                                            <p:strVal val="#ppt_y+#ppt_h*1.125000"/>
                                          </p:val>
                                        </p:tav>
                                        <p:tav tm="100000">
                                          <p:val>
                                            <p:strVal val="#ppt_y"/>
                                          </p:val>
                                        </p:tav>
                                      </p:tavLst>
                                    </p:anim>
                                    <p:animEffect transition="in" filter="wipe(up)">
                                      <p:cBhvr>
                                        <p:cTn id="13"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直接连接符 26">
            <a:extLst>
              <a:ext uri="{FF2B5EF4-FFF2-40B4-BE49-F238E27FC236}">
                <a16:creationId xmlns:a16="http://schemas.microsoft.com/office/drawing/2014/main" id="{68BBD134-4BAE-4CE0-91C5-748963828B19}"/>
              </a:ext>
            </a:extLst>
          </p:cNvPr>
          <p:cNvCxnSpPr/>
          <p:nvPr/>
        </p:nvCxnSpPr>
        <p:spPr>
          <a:xfrm>
            <a:off x="4643120" y="3637194"/>
            <a:ext cx="334264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云形 41">
            <a:extLst>
              <a:ext uri="{FF2B5EF4-FFF2-40B4-BE49-F238E27FC236}">
                <a16:creationId xmlns:a16="http://schemas.microsoft.com/office/drawing/2014/main" id="{F16CB6D1-69AE-4D62-86FE-C1EA218951C4}"/>
              </a:ext>
            </a:extLst>
          </p:cNvPr>
          <p:cNvSpPr/>
          <p:nvPr/>
        </p:nvSpPr>
        <p:spPr>
          <a:xfrm>
            <a:off x="6941516" y="1874142"/>
            <a:ext cx="4647472" cy="3526105"/>
          </a:xfrm>
          <a:prstGeom prst="cloud">
            <a:avLst/>
          </a:prstGeom>
          <a:solidFill>
            <a:schemeClr val="accent4">
              <a:lumMod val="20000"/>
              <a:lumOff val="80000"/>
            </a:schemeClr>
          </a:solidFill>
          <a:ln>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云形 14">
            <a:extLst>
              <a:ext uri="{FF2B5EF4-FFF2-40B4-BE49-F238E27FC236}">
                <a16:creationId xmlns:a16="http://schemas.microsoft.com/office/drawing/2014/main" id="{174BA628-3075-4612-B948-8343D20302C2}"/>
              </a:ext>
            </a:extLst>
          </p:cNvPr>
          <p:cNvSpPr/>
          <p:nvPr/>
        </p:nvSpPr>
        <p:spPr>
          <a:xfrm>
            <a:off x="521097" y="1874142"/>
            <a:ext cx="4647472" cy="3526105"/>
          </a:xfrm>
          <a:prstGeom prst="cloud">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网络、互连网（互联网）与因特网的区别与关系</a:t>
              </a:r>
            </a:p>
          </p:txBody>
        </p:sp>
      </p:grpSp>
      <p:sp>
        <p:nvSpPr>
          <p:cNvPr id="43" name="íşlïḍè">
            <a:extLst>
              <a:ext uri="{FF2B5EF4-FFF2-40B4-BE49-F238E27FC236}">
                <a16:creationId xmlns:a16="http://schemas.microsoft.com/office/drawing/2014/main" id="{33D8FD54-47A4-4A71-9769-D4079FBFFA13}"/>
              </a:ext>
            </a:extLst>
          </p:cNvPr>
          <p:cNvSpPr txBox="1"/>
          <p:nvPr/>
        </p:nvSpPr>
        <p:spPr>
          <a:xfrm>
            <a:off x="1733925" y="3384550"/>
            <a:ext cx="1981200" cy="419100"/>
          </a:xfrm>
          <a:prstGeom prst="rect">
            <a:avLst/>
          </a:prstGeom>
          <a:noFill/>
        </p:spPr>
        <p:txBody>
          <a:bodyPr wrap="square" lIns="91440" tIns="45720" rIns="91440" bIns="45720" anchor="ctr">
            <a:noAutofit/>
          </a:bodyPr>
          <a:lstStyle/>
          <a:p>
            <a:pPr algn="ctr"/>
            <a:r>
              <a:rPr lang="zh-CN" altLang="en-US" sz="2800" b="1" dirty="0"/>
              <a:t>网络</a:t>
            </a:r>
            <a:endParaRPr lang="en-US" altLang="zh-CN" sz="2800" b="1" dirty="0"/>
          </a:p>
        </p:txBody>
      </p:sp>
      <p:sp>
        <p:nvSpPr>
          <p:cNvPr id="44" name="íşlïḍè">
            <a:extLst>
              <a:ext uri="{FF2B5EF4-FFF2-40B4-BE49-F238E27FC236}">
                <a16:creationId xmlns:a16="http://schemas.microsoft.com/office/drawing/2014/main" id="{7238030E-930E-4A51-99CA-362FDC6EA222}"/>
              </a:ext>
            </a:extLst>
          </p:cNvPr>
          <p:cNvSpPr txBox="1"/>
          <p:nvPr/>
        </p:nvSpPr>
        <p:spPr>
          <a:xfrm>
            <a:off x="8476875" y="3384550"/>
            <a:ext cx="1981200" cy="419100"/>
          </a:xfrm>
          <a:prstGeom prst="rect">
            <a:avLst/>
          </a:prstGeom>
          <a:noFill/>
        </p:spPr>
        <p:txBody>
          <a:bodyPr wrap="square" lIns="91440" tIns="45720" rIns="91440" bIns="45720" anchor="ctr">
            <a:noAutofit/>
          </a:bodyPr>
          <a:lstStyle/>
          <a:p>
            <a:pPr algn="ctr"/>
            <a:r>
              <a:rPr lang="zh-CN" altLang="en-US" sz="2800" b="1" dirty="0"/>
              <a:t>网络</a:t>
            </a:r>
            <a:endParaRPr lang="en-US" altLang="zh-CN" sz="2800" b="1" dirty="0"/>
          </a:p>
        </p:txBody>
      </p:sp>
      <p:grpSp>
        <p:nvGrpSpPr>
          <p:cNvPr id="5" name="组合 4">
            <a:extLst>
              <a:ext uri="{FF2B5EF4-FFF2-40B4-BE49-F238E27FC236}">
                <a16:creationId xmlns:a16="http://schemas.microsoft.com/office/drawing/2014/main" id="{BE9C9A10-75BD-45DD-8BA7-0C99197461BE}"/>
              </a:ext>
            </a:extLst>
          </p:cNvPr>
          <p:cNvGrpSpPr/>
          <p:nvPr/>
        </p:nvGrpSpPr>
        <p:grpSpPr>
          <a:xfrm>
            <a:off x="5530343" y="3278170"/>
            <a:ext cx="1131314" cy="1240551"/>
            <a:chOff x="5530343" y="3278170"/>
            <a:chExt cx="1131314" cy="1240551"/>
          </a:xfrm>
        </p:grpSpPr>
        <p:pic>
          <p:nvPicPr>
            <p:cNvPr id="11" name="图形 10">
              <a:extLst>
                <a:ext uri="{FF2B5EF4-FFF2-40B4-BE49-F238E27FC236}">
                  <a16:creationId xmlns:a16="http://schemas.microsoft.com/office/drawing/2014/main" id="{6DA7C5E6-CC3D-450B-9605-86C3EC30A85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59684" y="3278170"/>
              <a:ext cx="886999" cy="718047"/>
            </a:xfrm>
            <a:prstGeom prst="rect">
              <a:avLst/>
            </a:prstGeom>
          </p:spPr>
        </p:pic>
        <p:sp>
          <p:nvSpPr>
            <p:cNvPr id="12" name="íşlïḍè">
              <a:extLst>
                <a:ext uri="{FF2B5EF4-FFF2-40B4-BE49-F238E27FC236}">
                  <a16:creationId xmlns:a16="http://schemas.microsoft.com/office/drawing/2014/main" id="{A46B5BBB-91C2-4011-9133-AE5B84130E07}"/>
                </a:ext>
              </a:extLst>
            </p:cNvPr>
            <p:cNvSpPr txBox="1"/>
            <p:nvPr/>
          </p:nvSpPr>
          <p:spPr>
            <a:xfrm>
              <a:off x="5530343" y="4099621"/>
              <a:ext cx="1131314" cy="419100"/>
            </a:xfrm>
            <a:prstGeom prst="rect">
              <a:avLst/>
            </a:prstGeom>
            <a:noFill/>
          </p:spPr>
          <p:txBody>
            <a:bodyPr wrap="square" lIns="91440" tIns="45720" rIns="91440" bIns="45720" anchor="ctr">
              <a:noAutofit/>
            </a:bodyPr>
            <a:lstStyle/>
            <a:p>
              <a:pPr algn="ctr"/>
              <a:r>
                <a:rPr lang="zh-CN" altLang="en-US" sz="2000" b="1" dirty="0"/>
                <a:t>路由器</a:t>
              </a:r>
              <a:endParaRPr lang="en-US" altLang="zh-CN" sz="2000" b="1" dirty="0"/>
            </a:p>
          </p:txBody>
        </p:sp>
      </p:grpSp>
    </p:spTree>
    <p:extLst>
      <p:ext uri="{BB962C8B-B14F-4D97-AF65-F5344CB8AC3E}">
        <p14:creationId xmlns:p14="http://schemas.microsoft.com/office/powerpoint/2010/main" val="580250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网络、互连网（互联网）与因特网的区别与关系</a:t>
              </a:r>
            </a:p>
          </p:txBody>
        </p:sp>
      </p:grpSp>
      <p:grpSp>
        <p:nvGrpSpPr>
          <p:cNvPr id="6" name="组合 5">
            <a:extLst>
              <a:ext uri="{FF2B5EF4-FFF2-40B4-BE49-F238E27FC236}">
                <a16:creationId xmlns:a16="http://schemas.microsoft.com/office/drawing/2014/main" id="{1E52FB2D-F7A6-4599-8922-EE8CAB4A7DEC}"/>
              </a:ext>
            </a:extLst>
          </p:cNvPr>
          <p:cNvGrpSpPr/>
          <p:nvPr/>
        </p:nvGrpSpPr>
        <p:grpSpPr>
          <a:xfrm>
            <a:off x="799427" y="1566742"/>
            <a:ext cx="4548752" cy="3945799"/>
            <a:chOff x="648889" y="1891596"/>
            <a:chExt cx="4548752" cy="3945799"/>
          </a:xfrm>
        </p:grpSpPr>
        <p:cxnSp>
          <p:nvCxnSpPr>
            <p:cNvPr id="25" name="直接连接符 24">
              <a:extLst>
                <a:ext uri="{FF2B5EF4-FFF2-40B4-BE49-F238E27FC236}">
                  <a16:creationId xmlns:a16="http://schemas.microsoft.com/office/drawing/2014/main" id="{E85BD111-8CDC-4C8A-A473-0FA0C1B94E8A}"/>
                </a:ext>
              </a:extLst>
            </p:cNvPr>
            <p:cNvCxnSpPr>
              <a:cxnSpLocks/>
            </p:cNvCxnSpPr>
            <p:nvPr/>
          </p:nvCxnSpPr>
          <p:spPr>
            <a:xfrm>
              <a:off x="1582472" y="3285259"/>
              <a:ext cx="816717" cy="72299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1F3A0C27-926F-4558-8101-E01E0146D669}"/>
                </a:ext>
              </a:extLst>
            </p:cNvPr>
            <p:cNvCxnSpPr>
              <a:cxnSpLocks/>
            </p:cNvCxnSpPr>
            <p:nvPr/>
          </p:nvCxnSpPr>
          <p:spPr>
            <a:xfrm flipV="1">
              <a:off x="1151065" y="4008250"/>
              <a:ext cx="1248125" cy="66723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306625CA-4E52-4C7F-A101-B096AD07EFDB}"/>
                </a:ext>
              </a:extLst>
            </p:cNvPr>
            <p:cNvCxnSpPr>
              <a:cxnSpLocks/>
            </p:cNvCxnSpPr>
            <p:nvPr/>
          </p:nvCxnSpPr>
          <p:spPr>
            <a:xfrm flipH="1">
              <a:off x="2172338" y="4008250"/>
              <a:ext cx="226852" cy="139498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C767E74E-CA74-4138-B537-5EE09BB4EAA3}"/>
                </a:ext>
              </a:extLst>
            </p:cNvPr>
            <p:cNvCxnSpPr>
              <a:cxnSpLocks/>
            </p:cNvCxnSpPr>
            <p:nvPr/>
          </p:nvCxnSpPr>
          <p:spPr>
            <a:xfrm>
              <a:off x="1715999" y="3421613"/>
              <a:ext cx="730272" cy="62072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9D9455DC-F656-4226-9D8E-974A9151FC0B}"/>
                </a:ext>
              </a:extLst>
            </p:cNvPr>
            <p:cNvCxnSpPr>
              <a:cxnSpLocks/>
            </p:cNvCxnSpPr>
            <p:nvPr/>
          </p:nvCxnSpPr>
          <p:spPr>
            <a:xfrm flipH="1">
              <a:off x="2285625" y="5138717"/>
              <a:ext cx="1049375" cy="3364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CE3F4FFD-4F7B-416C-93D7-2106B84CB23A}"/>
                </a:ext>
              </a:extLst>
            </p:cNvPr>
            <p:cNvCxnSpPr>
              <a:cxnSpLocks/>
            </p:cNvCxnSpPr>
            <p:nvPr/>
          </p:nvCxnSpPr>
          <p:spPr>
            <a:xfrm flipV="1">
              <a:off x="3310764" y="5039356"/>
              <a:ext cx="911573" cy="9936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AE7C420B-7D53-4F2D-B38E-D6209A68F91F}"/>
                </a:ext>
              </a:extLst>
            </p:cNvPr>
            <p:cNvCxnSpPr>
              <a:cxnSpLocks/>
            </p:cNvCxnSpPr>
            <p:nvPr/>
          </p:nvCxnSpPr>
          <p:spPr>
            <a:xfrm flipV="1">
              <a:off x="4314422" y="4278051"/>
              <a:ext cx="656367" cy="70986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6E1542F3-7AE2-4D41-8ABB-B05D07C96E95}"/>
                </a:ext>
              </a:extLst>
            </p:cNvPr>
            <p:cNvCxnSpPr>
              <a:cxnSpLocks/>
            </p:cNvCxnSpPr>
            <p:nvPr/>
          </p:nvCxnSpPr>
          <p:spPr>
            <a:xfrm flipH="1" flipV="1">
              <a:off x="4743938" y="3609227"/>
              <a:ext cx="226853" cy="61112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A38AD9FC-B48B-46C5-95A5-2F1779AC4DE8}"/>
                </a:ext>
              </a:extLst>
            </p:cNvPr>
            <p:cNvCxnSpPr>
              <a:cxnSpLocks/>
            </p:cNvCxnSpPr>
            <p:nvPr/>
          </p:nvCxnSpPr>
          <p:spPr>
            <a:xfrm flipH="1" flipV="1">
              <a:off x="4447949" y="2638985"/>
              <a:ext cx="276565" cy="97024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924CD6A1-698D-47F2-AA14-C7728A0C2856}"/>
                </a:ext>
              </a:extLst>
            </p:cNvPr>
            <p:cNvCxnSpPr>
              <a:cxnSpLocks/>
            </p:cNvCxnSpPr>
            <p:nvPr/>
          </p:nvCxnSpPr>
          <p:spPr>
            <a:xfrm flipH="1" flipV="1">
              <a:off x="3231459" y="2291715"/>
              <a:ext cx="1225721" cy="3472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F7D60F44-5C40-4E1B-92B6-C438B5DD74C8}"/>
                </a:ext>
              </a:extLst>
            </p:cNvPr>
            <p:cNvCxnSpPr>
              <a:cxnSpLocks/>
            </p:cNvCxnSpPr>
            <p:nvPr/>
          </p:nvCxnSpPr>
          <p:spPr>
            <a:xfrm flipH="1">
              <a:off x="2147407" y="2356516"/>
              <a:ext cx="1018090" cy="949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E4271771-3150-4225-B5AF-A939CBDC61FC}"/>
                </a:ext>
              </a:extLst>
            </p:cNvPr>
            <p:cNvCxnSpPr>
              <a:cxnSpLocks/>
            </p:cNvCxnSpPr>
            <p:nvPr/>
          </p:nvCxnSpPr>
          <p:spPr>
            <a:xfrm flipH="1">
              <a:off x="1539612" y="2376979"/>
              <a:ext cx="632726" cy="80416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7558392E-1670-4A72-8D8E-B4AAE93E16FE}"/>
                </a:ext>
              </a:extLst>
            </p:cNvPr>
            <p:cNvCxnSpPr>
              <a:cxnSpLocks/>
            </p:cNvCxnSpPr>
            <p:nvPr/>
          </p:nvCxnSpPr>
          <p:spPr>
            <a:xfrm flipH="1">
              <a:off x="2393631" y="2550816"/>
              <a:ext cx="880368" cy="145743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5D34DC2E-8E63-4334-8011-A45E8C6EF23A}"/>
                </a:ext>
              </a:extLst>
            </p:cNvPr>
            <p:cNvCxnSpPr>
              <a:cxnSpLocks/>
            </p:cNvCxnSpPr>
            <p:nvPr/>
          </p:nvCxnSpPr>
          <p:spPr>
            <a:xfrm flipH="1" flipV="1">
              <a:off x="2512476" y="4097341"/>
              <a:ext cx="694487" cy="4742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0EE29B5E-C7D0-409E-91AF-9B5DA616A5E3}"/>
                </a:ext>
              </a:extLst>
            </p:cNvPr>
            <p:cNvCxnSpPr>
              <a:cxnSpLocks/>
            </p:cNvCxnSpPr>
            <p:nvPr/>
          </p:nvCxnSpPr>
          <p:spPr>
            <a:xfrm flipH="1">
              <a:off x="3143917" y="3730384"/>
              <a:ext cx="377453" cy="76875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38DB0E6-CE50-4697-BA3A-750C56447109}"/>
                </a:ext>
              </a:extLst>
            </p:cNvPr>
            <p:cNvCxnSpPr>
              <a:cxnSpLocks/>
            </p:cNvCxnSpPr>
            <p:nvPr/>
          </p:nvCxnSpPr>
          <p:spPr>
            <a:xfrm flipH="1" flipV="1">
              <a:off x="3158030" y="4505958"/>
              <a:ext cx="152734" cy="6724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3A244318-DE90-400A-B703-31CD74D9661E}"/>
                </a:ext>
              </a:extLst>
            </p:cNvPr>
            <p:cNvCxnSpPr>
              <a:cxnSpLocks/>
            </p:cNvCxnSpPr>
            <p:nvPr/>
          </p:nvCxnSpPr>
          <p:spPr>
            <a:xfrm>
              <a:off x="3591664" y="3656356"/>
              <a:ext cx="694868" cy="143268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0150CEE5-94CB-4A38-AE0B-71D055826E73}"/>
                </a:ext>
              </a:extLst>
            </p:cNvPr>
            <p:cNvCxnSpPr>
              <a:cxnSpLocks/>
            </p:cNvCxnSpPr>
            <p:nvPr/>
          </p:nvCxnSpPr>
          <p:spPr>
            <a:xfrm flipH="1">
              <a:off x="3556293" y="3645559"/>
              <a:ext cx="1187646" cy="5852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6275413B-C204-48FB-A101-B24CA9D1C6DD}"/>
                </a:ext>
              </a:extLst>
            </p:cNvPr>
            <p:cNvCxnSpPr>
              <a:cxnSpLocks/>
            </p:cNvCxnSpPr>
            <p:nvPr/>
          </p:nvCxnSpPr>
          <p:spPr>
            <a:xfrm flipH="1" flipV="1">
              <a:off x="3332643" y="2451456"/>
              <a:ext cx="274973" cy="121814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云形 14">
              <a:extLst>
                <a:ext uri="{FF2B5EF4-FFF2-40B4-BE49-F238E27FC236}">
                  <a16:creationId xmlns:a16="http://schemas.microsoft.com/office/drawing/2014/main" id="{174BA628-3075-4612-B948-8343D20302C2}"/>
                </a:ext>
              </a:extLst>
            </p:cNvPr>
            <p:cNvSpPr/>
            <p:nvPr/>
          </p:nvSpPr>
          <p:spPr>
            <a:xfrm>
              <a:off x="2816577" y="1891596"/>
              <a:ext cx="988373" cy="868330"/>
            </a:xfrm>
            <a:prstGeom prst="clou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网络</a:t>
              </a:r>
            </a:p>
          </p:txBody>
        </p:sp>
        <p:sp>
          <p:nvSpPr>
            <p:cNvPr id="13" name="云形 12">
              <a:extLst>
                <a:ext uri="{FF2B5EF4-FFF2-40B4-BE49-F238E27FC236}">
                  <a16:creationId xmlns:a16="http://schemas.microsoft.com/office/drawing/2014/main" id="{4F7A9CB3-2EDC-49E1-B9F4-8DE70ECB824E}"/>
                </a:ext>
              </a:extLst>
            </p:cNvPr>
            <p:cNvSpPr/>
            <p:nvPr/>
          </p:nvSpPr>
          <p:spPr>
            <a:xfrm>
              <a:off x="1078219" y="2817267"/>
              <a:ext cx="979181" cy="727748"/>
            </a:xfrm>
            <a:prstGeom prst="clou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网络</a:t>
              </a:r>
            </a:p>
          </p:txBody>
        </p:sp>
        <p:sp>
          <p:nvSpPr>
            <p:cNvPr id="14" name="云形 13">
              <a:extLst>
                <a:ext uri="{FF2B5EF4-FFF2-40B4-BE49-F238E27FC236}">
                  <a16:creationId xmlns:a16="http://schemas.microsoft.com/office/drawing/2014/main" id="{A1B6FB96-8088-4FB2-92F3-B69BEEA34392}"/>
                </a:ext>
              </a:extLst>
            </p:cNvPr>
            <p:cNvSpPr/>
            <p:nvPr/>
          </p:nvSpPr>
          <p:spPr>
            <a:xfrm>
              <a:off x="648889" y="4311608"/>
              <a:ext cx="933584" cy="727748"/>
            </a:xfrm>
            <a:prstGeom prst="cloud">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网络</a:t>
              </a:r>
            </a:p>
          </p:txBody>
        </p:sp>
        <p:sp>
          <p:nvSpPr>
            <p:cNvPr id="16" name="云形 15">
              <a:extLst>
                <a:ext uri="{FF2B5EF4-FFF2-40B4-BE49-F238E27FC236}">
                  <a16:creationId xmlns:a16="http://schemas.microsoft.com/office/drawing/2014/main" id="{2547B5C6-44F6-4B8B-BCEF-C0454BF6FA71}"/>
                </a:ext>
              </a:extLst>
            </p:cNvPr>
            <p:cNvSpPr/>
            <p:nvPr/>
          </p:nvSpPr>
          <p:spPr>
            <a:xfrm>
              <a:off x="1678152" y="4969065"/>
              <a:ext cx="988373" cy="868330"/>
            </a:xfrm>
            <a:prstGeom prst="cloud">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网络</a:t>
              </a:r>
            </a:p>
          </p:txBody>
        </p:sp>
        <p:sp>
          <p:nvSpPr>
            <p:cNvPr id="17" name="云形 16">
              <a:extLst>
                <a:ext uri="{FF2B5EF4-FFF2-40B4-BE49-F238E27FC236}">
                  <a16:creationId xmlns:a16="http://schemas.microsoft.com/office/drawing/2014/main" id="{6BB63716-DFAB-4A80-BD83-3CFC021E07F8}"/>
                </a:ext>
              </a:extLst>
            </p:cNvPr>
            <p:cNvSpPr/>
            <p:nvPr/>
          </p:nvSpPr>
          <p:spPr>
            <a:xfrm>
              <a:off x="3788704" y="4675482"/>
              <a:ext cx="935810" cy="727748"/>
            </a:xfrm>
            <a:prstGeom prst="cloud">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网络</a:t>
              </a:r>
            </a:p>
          </p:txBody>
        </p:sp>
        <p:sp>
          <p:nvSpPr>
            <p:cNvPr id="18" name="云形 17">
              <a:extLst>
                <a:ext uri="{FF2B5EF4-FFF2-40B4-BE49-F238E27FC236}">
                  <a16:creationId xmlns:a16="http://schemas.microsoft.com/office/drawing/2014/main" id="{C1473A47-9B77-4F89-8BCA-E790EA166D76}"/>
                </a:ext>
              </a:extLst>
            </p:cNvPr>
            <p:cNvSpPr/>
            <p:nvPr/>
          </p:nvSpPr>
          <p:spPr>
            <a:xfrm>
              <a:off x="4219016" y="3207039"/>
              <a:ext cx="978625" cy="727748"/>
            </a:xfrm>
            <a:prstGeom prst="cloud">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网络</a:t>
              </a:r>
            </a:p>
          </p:txBody>
        </p:sp>
        <p:pic>
          <p:nvPicPr>
            <p:cNvPr id="19" name="图形 18">
              <a:extLst>
                <a:ext uri="{FF2B5EF4-FFF2-40B4-BE49-F238E27FC236}">
                  <a16:creationId xmlns:a16="http://schemas.microsoft.com/office/drawing/2014/main" id="{C335762E-29BB-4E99-8114-E825EC9872F6}"/>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45486" y="2263926"/>
              <a:ext cx="453703" cy="375059"/>
            </a:xfrm>
            <a:prstGeom prst="rect">
              <a:avLst/>
            </a:prstGeom>
          </p:spPr>
        </p:pic>
        <p:pic>
          <p:nvPicPr>
            <p:cNvPr id="20" name="图形 19">
              <a:extLst>
                <a:ext uri="{FF2B5EF4-FFF2-40B4-BE49-F238E27FC236}">
                  <a16:creationId xmlns:a16="http://schemas.microsoft.com/office/drawing/2014/main" id="{A8BBDE78-0E11-4F9D-B1F0-3617AA5B57CA}"/>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74118" y="3779277"/>
              <a:ext cx="453703" cy="375059"/>
            </a:xfrm>
            <a:prstGeom prst="rect">
              <a:avLst/>
            </a:prstGeom>
          </p:spPr>
        </p:pic>
        <p:pic>
          <p:nvPicPr>
            <p:cNvPr id="21" name="图形 20">
              <a:extLst>
                <a:ext uri="{FF2B5EF4-FFF2-40B4-BE49-F238E27FC236}">
                  <a16:creationId xmlns:a16="http://schemas.microsoft.com/office/drawing/2014/main" id="{87F35E15-A788-454F-8D5F-B5B6F4A5903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22338" y="2505457"/>
              <a:ext cx="453703" cy="375059"/>
            </a:xfrm>
            <a:prstGeom prst="rect">
              <a:avLst/>
            </a:prstGeom>
          </p:spPr>
        </p:pic>
        <p:pic>
          <p:nvPicPr>
            <p:cNvPr id="22" name="图形 21">
              <a:extLst>
                <a:ext uri="{FF2B5EF4-FFF2-40B4-BE49-F238E27FC236}">
                  <a16:creationId xmlns:a16="http://schemas.microsoft.com/office/drawing/2014/main" id="{09637270-BEF2-4941-8782-ECEE22F66697}"/>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43938" y="4124078"/>
              <a:ext cx="453703" cy="375059"/>
            </a:xfrm>
            <a:prstGeom prst="rect">
              <a:avLst/>
            </a:prstGeom>
          </p:spPr>
        </p:pic>
        <p:pic>
          <p:nvPicPr>
            <p:cNvPr id="23" name="图形 22">
              <a:extLst>
                <a:ext uri="{FF2B5EF4-FFF2-40B4-BE49-F238E27FC236}">
                  <a16:creationId xmlns:a16="http://schemas.microsoft.com/office/drawing/2014/main" id="{57F8C6B3-195F-4273-B21C-787913695C1C}"/>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380765" y="3488109"/>
              <a:ext cx="453703" cy="375059"/>
            </a:xfrm>
            <a:prstGeom prst="rect">
              <a:avLst/>
            </a:prstGeom>
          </p:spPr>
        </p:pic>
        <p:pic>
          <p:nvPicPr>
            <p:cNvPr id="24" name="图形 23">
              <a:extLst>
                <a:ext uri="{FF2B5EF4-FFF2-40B4-BE49-F238E27FC236}">
                  <a16:creationId xmlns:a16="http://schemas.microsoft.com/office/drawing/2014/main" id="{471890B6-12BF-4076-AA0C-C352B23043C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83912" y="5039356"/>
              <a:ext cx="453703" cy="375059"/>
            </a:xfrm>
            <a:prstGeom prst="rect">
              <a:avLst/>
            </a:prstGeom>
          </p:spPr>
        </p:pic>
        <p:sp>
          <p:nvSpPr>
            <p:cNvPr id="36" name="云形 35">
              <a:extLst>
                <a:ext uri="{FF2B5EF4-FFF2-40B4-BE49-F238E27FC236}">
                  <a16:creationId xmlns:a16="http://schemas.microsoft.com/office/drawing/2014/main" id="{4B15A7B6-8D4F-4C64-8681-1B84B4BC8460}"/>
                </a:ext>
              </a:extLst>
            </p:cNvPr>
            <p:cNvSpPr/>
            <p:nvPr/>
          </p:nvSpPr>
          <p:spPr>
            <a:xfrm>
              <a:off x="2700333" y="4090521"/>
              <a:ext cx="935810" cy="727748"/>
            </a:xfrm>
            <a:prstGeom prst="cloud">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网络</a:t>
              </a:r>
            </a:p>
          </p:txBody>
        </p:sp>
      </p:grpSp>
      <p:sp>
        <p:nvSpPr>
          <p:cNvPr id="42" name="íşlïḍè">
            <a:extLst>
              <a:ext uri="{FF2B5EF4-FFF2-40B4-BE49-F238E27FC236}">
                <a16:creationId xmlns:a16="http://schemas.microsoft.com/office/drawing/2014/main" id="{0CAA710D-DFAE-4ABF-A2E7-A66D51CA14CF}"/>
              </a:ext>
            </a:extLst>
          </p:cNvPr>
          <p:cNvSpPr txBox="1"/>
          <p:nvPr/>
        </p:nvSpPr>
        <p:spPr>
          <a:xfrm>
            <a:off x="1042369" y="5848012"/>
            <a:ext cx="4504171" cy="419100"/>
          </a:xfrm>
          <a:prstGeom prst="rect">
            <a:avLst/>
          </a:prstGeom>
          <a:noFill/>
        </p:spPr>
        <p:txBody>
          <a:bodyPr wrap="square" lIns="91440" tIns="45720" rIns="91440" bIns="45720" anchor="ctr">
            <a:noAutofit/>
          </a:bodyPr>
          <a:lstStyle/>
          <a:p>
            <a:pPr algn="ctr"/>
            <a:r>
              <a:rPr lang="zh-CN" altLang="en-US" sz="2000" b="1" dirty="0"/>
              <a:t>互连网（互联网）“网络的网络”</a:t>
            </a:r>
            <a:endParaRPr lang="en-US" altLang="zh-CN" sz="2000" b="1" dirty="0"/>
          </a:p>
        </p:txBody>
      </p:sp>
      <p:grpSp>
        <p:nvGrpSpPr>
          <p:cNvPr id="29" name="组合 28">
            <a:extLst>
              <a:ext uri="{FF2B5EF4-FFF2-40B4-BE49-F238E27FC236}">
                <a16:creationId xmlns:a16="http://schemas.microsoft.com/office/drawing/2014/main" id="{6BD07C94-BDD4-4572-9384-ED08F235C23C}"/>
              </a:ext>
            </a:extLst>
          </p:cNvPr>
          <p:cNvGrpSpPr/>
          <p:nvPr/>
        </p:nvGrpSpPr>
        <p:grpSpPr>
          <a:xfrm>
            <a:off x="397042" y="1464595"/>
            <a:ext cx="11493551" cy="4250405"/>
            <a:chOff x="397042" y="1464595"/>
            <a:chExt cx="11493551" cy="4250405"/>
          </a:xfrm>
        </p:grpSpPr>
        <p:sp>
          <p:nvSpPr>
            <p:cNvPr id="7" name="椭圆 6">
              <a:extLst>
                <a:ext uri="{FF2B5EF4-FFF2-40B4-BE49-F238E27FC236}">
                  <a16:creationId xmlns:a16="http://schemas.microsoft.com/office/drawing/2014/main" id="{70A32623-C782-471B-A584-EA3CCE0EDFEF}"/>
                </a:ext>
              </a:extLst>
            </p:cNvPr>
            <p:cNvSpPr/>
            <p:nvPr/>
          </p:nvSpPr>
          <p:spPr>
            <a:xfrm>
              <a:off x="397042" y="1464595"/>
              <a:ext cx="5564038" cy="4250405"/>
            </a:xfrm>
            <a:prstGeom prst="ellipse">
              <a:avLst/>
            </a:prstGeom>
            <a:noFill/>
            <a:ln w="254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云形 40">
              <a:extLst>
                <a:ext uri="{FF2B5EF4-FFF2-40B4-BE49-F238E27FC236}">
                  <a16:creationId xmlns:a16="http://schemas.microsoft.com/office/drawing/2014/main" id="{A2E3CFDA-8054-4BFD-99BC-CE307103E383}"/>
                </a:ext>
              </a:extLst>
            </p:cNvPr>
            <p:cNvSpPr/>
            <p:nvPr/>
          </p:nvSpPr>
          <p:spPr>
            <a:xfrm>
              <a:off x="7552401" y="1848814"/>
              <a:ext cx="4338192" cy="3378999"/>
            </a:xfrm>
            <a:prstGeom prst="clou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             互连网（互联网）</a:t>
              </a:r>
            </a:p>
          </p:txBody>
        </p:sp>
        <p:grpSp>
          <p:nvGrpSpPr>
            <p:cNvPr id="27" name="组合 26">
              <a:extLst>
                <a:ext uri="{FF2B5EF4-FFF2-40B4-BE49-F238E27FC236}">
                  <a16:creationId xmlns:a16="http://schemas.microsoft.com/office/drawing/2014/main" id="{C17F1ACD-B92A-4FBF-8051-DE3013FF1682}"/>
                </a:ext>
              </a:extLst>
            </p:cNvPr>
            <p:cNvGrpSpPr/>
            <p:nvPr/>
          </p:nvGrpSpPr>
          <p:grpSpPr>
            <a:xfrm>
              <a:off x="5953978" y="3191404"/>
              <a:ext cx="1614189" cy="433067"/>
              <a:chOff x="5953978" y="3191404"/>
              <a:chExt cx="1614189" cy="433067"/>
            </a:xfrm>
          </p:grpSpPr>
          <p:cxnSp>
            <p:nvCxnSpPr>
              <p:cNvPr id="9" name="直接箭头连接符 8">
                <a:extLst>
                  <a:ext uri="{FF2B5EF4-FFF2-40B4-BE49-F238E27FC236}">
                    <a16:creationId xmlns:a16="http://schemas.microsoft.com/office/drawing/2014/main" id="{2A7C6E4C-AE94-48A8-9AC6-7F57E3FCEAFD}"/>
                  </a:ext>
                </a:extLst>
              </p:cNvPr>
              <p:cNvCxnSpPr>
                <a:cxnSpLocks/>
              </p:cNvCxnSpPr>
              <p:nvPr/>
            </p:nvCxnSpPr>
            <p:spPr>
              <a:xfrm>
                <a:off x="5953978" y="3609933"/>
                <a:ext cx="1614189" cy="14538"/>
              </a:xfrm>
              <a:prstGeom prst="straightConnector1">
                <a:avLst/>
              </a:prstGeom>
              <a:ln w="381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8" name="íşlïḍè">
                <a:extLst>
                  <a:ext uri="{FF2B5EF4-FFF2-40B4-BE49-F238E27FC236}">
                    <a16:creationId xmlns:a16="http://schemas.microsoft.com/office/drawing/2014/main" id="{E85AF816-2105-46C8-A4A1-6CD5D8F76886}"/>
                  </a:ext>
                </a:extLst>
              </p:cNvPr>
              <p:cNvSpPr txBox="1"/>
              <p:nvPr/>
            </p:nvSpPr>
            <p:spPr>
              <a:xfrm>
                <a:off x="6108857" y="3191404"/>
                <a:ext cx="1295767" cy="419100"/>
              </a:xfrm>
              <a:prstGeom prst="rect">
                <a:avLst/>
              </a:prstGeom>
              <a:noFill/>
            </p:spPr>
            <p:txBody>
              <a:bodyPr wrap="square" lIns="91440" tIns="45720" rIns="91440" bIns="45720" anchor="ctr">
                <a:noAutofit/>
              </a:bodyPr>
              <a:lstStyle/>
              <a:p>
                <a:pPr algn="ctr"/>
                <a:r>
                  <a:rPr lang="zh-CN" altLang="en-US" sz="2000" b="1" dirty="0"/>
                  <a:t>简化表示</a:t>
                </a:r>
                <a:endParaRPr lang="en-US" altLang="zh-CN" sz="2000" b="1" dirty="0"/>
              </a:p>
            </p:txBody>
          </p:sp>
        </p:grpSp>
      </p:grpSp>
    </p:spTree>
    <p:extLst>
      <p:ext uri="{BB962C8B-B14F-4D97-AF65-F5344CB8AC3E}">
        <p14:creationId xmlns:p14="http://schemas.microsoft.com/office/powerpoint/2010/main" val="3454227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360"/>
                                          </p:val>
                                        </p:tav>
                                        <p:tav tm="100000">
                                          <p:val>
                                            <p:fltVal val="0"/>
                                          </p:val>
                                        </p:tav>
                                      </p:tavLst>
                                    </p:anim>
                                    <p:animEffect transition="in" filter="fade">
                                      <p:cBhvr>
                                        <p:cTn id="10" dur="10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1000"/>
                                        <p:tgtEl>
                                          <p:spTgt spid="42"/>
                                        </p:tgtEl>
                                      </p:cBhvr>
                                    </p:animEffect>
                                    <p:anim calcmode="lin" valueType="num">
                                      <p:cBhvr>
                                        <p:cTn id="16" dur="1000" fill="hold"/>
                                        <p:tgtEl>
                                          <p:spTgt spid="42"/>
                                        </p:tgtEl>
                                        <p:attrNameLst>
                                          <p:attrName>ppt_x</p:attrName>
                                        </p:attrNameLst>
                                      </p:cBhvr>
                                      <p:tavLst>
                                        <p:tav tm="0">
                                          <p:val>
                                            <p:strVal val="#ppt_x"/>
                                          </p:val>
                                        </p:tav>
                                        <p:tav tm="100000">
                                          <p:val>
                                            <p:strVal val="#ppt_x"/>
                                          </p:val>
                                        </p:tav>
                                      </p:tavLst>
                                    </p:anim>
                                    <p:anim calcmode="lin" valueType="num">
                                      <p:cBhvr>
                                        <p:cTn id="17"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wipe(left)">
                                      <p:cBhvr>
                                        <p:cTn id="22" dur="2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íşlïḍè">
            <a:extLst>
              <a:ext uri="{FF2B5EF4-FFF2-40B4-BE49-F238E27FC236}">
                <a16:creationId xmlns:a16="http://schemas.microsoft.com/office/drawing/2014/main" id="{2CB8BAB9-8926-479C-B7B2-7CAE9006F202}"/>
              </a:ext>
            </a:extLst>
          </p:cNvPr>
          <p:cNvSpPr txBox="1"/>
          <p:nvPr/>
        </p:nvSpPr>
        <p:spPr>
          <a:xfrm>
            <a:off x="5802938" y="1628126"/>
            <a:ext cx="1131314" cy="720452"/>
          </a:xfrm>
          <a:prstGeom prst="rect">
            <a:avLst/>
          </a:prstGeom>
          <a:noFill/>
        </p:spPr>
        <p:txBody>
          <a:bodyPr wrap="square" lIns="91440" tIns="45720" rIns="91440" bIns="45720" anchor="ctr">
            <a:noAutofit/>
          </a:bodyPr>
          <a:lstStyle/>
          <a:p>
            <a:pPr algn="ctr"/>
            <a:r>
              <a:rPr lang="zh-CN" altLang="en-US" sz="2000" b="1" dirty="0"/>
              <a:t>主机</a:t>
            </a:r>
            <a:endParaRPr lang="en-US" altLang="zh-CN" sz="2000" b="1" dirty="0"/>
          </a:p>
          <a:p>
            <a:pPr algn="ctr"/>
            <a:r>
              <a:rPr lang="zh-CN" altLang="en-US" sz="2000" b="1" dirty="0"/>
              <a:t>（</a:t>
            </a:r>
            <a:r>
              <a:rPr lang="en-US" altLang="zh-CN" sz="2000" b="1" dirty="0"/>
              <a:t>Host</a:t>
            </a:r>
            <a:r>
              <a:rPr lang="zh-CN" altLang="en-US" sz="2000" b="1" dirty="0"/>
              <a:t>）</a:t>
            </a:r>
            <a:endParaRPr lang="en-US" altLang="zh-CN" sz="2000" b="1" dirty="0"/>
          </a:p>
        </p:txBody>
      </p:sp>
      <p:sp>
        <p:nvSpPr>
          <p:cNvPr id="85" name="íşlïḍè">
            <a:extLst>
              <a:ext uri="{FF2B5EF4-FFF2-40B4-BE49-F238E27FC236}">
                <a16:creationId xmlns:a16="http://schemas.microsoft.com/office/drawing/2014/main" id="{91E06089-19E7-4021-A275-FB7C3F7FA0F2}"/>
              </a:ext>
            </a:extLst>
          </p:cNvPr>
          <p:cNvSpPr txBox="1"/>
          <p:nvPr/>
        </p:nvSpPr>
        <p:spPr>
          <a:xfrm>
            <a:off x="3253444" y="3118493"/>
            <a:ext cx="889945" cy="351405"/>
          </a:xfrm>
          <a:prstGeom prst="rect">
            <a:avLst/>
          </a:prstGeom>
          <a:noFill/>
        </p:spPr>
        <p:txBody>
          <a:bodyPr wrap="square" lIns="91440" tIns="45720" rIns="91440" bIns="45720" anchor="ctr">
            <a:noAutofit/>
          </a:bodyPr>
          <a:lstStyle/>
          <a:p>
            <a:pPr algn="ctr"/>
            <a:r>
              <a:rPr lang="zh-CN" altLang="en-US" sz="2000" b="1" dirty="0"/>
              <a:t>主机</a:t>
            </a:r>
            <a:endParaRPr lang="en-US" altLang="zh-CN" sz="2000" b="1" dirty="0"/>
          </a:p>
        </p:txBody>
      </p:sp>
      <p:sp>
        <p:nvSpPr>
          <p:cNvPr id="86" name="íşlïḍè">
            <a:extLst>
              <a:ext uri="{FF2B5EF4-FFF2-40B4-BE49-F238E27FC236}">
                <a16:creationId xmlns:a16="http://schemas.microsoft.com/office/drawing/2014/main" id="{80AB2060-4F8A-48AD-B8F5-921E7EAA2B5F}"/>
              </a:ext>
            </a:extLst>
          </p:cNvPr>
          <p:cNvSpPr txBox="1"/>
          <p:nvPr/>
        </p:nvSpPr>
        <p:spPr>
          <a:xfrm>
            <a:off x="2839017" y="4405608"/>
            <a:ext cx="889945" cy="351405"/>
          </a:xfrm>
          <a:prstGeom prst="rect">
            <a:avLst/>
          </a:prstGeom>
          <a:noFill/>
        </p:spPr>
        <p:txBody>
          <a:bodyPr wrap="square" lIns="91440" tIns="45720" rIns="91440" bIns="45720" anchor="ctr">
            <a:noAutofit/>
          </a:bodyPr>
          <a:lstStyle/>
          <a:p>
            <a:pPr algn="ctr"/>
            <a:r>
              <a:rPr lang="zh-CN" altLang="en-US" sz="2000" b="1" dirty="0"/>
              <a:t>主机</a:t>
            </a:r>
            <a:endParaRPr lang="en-US" altLang="zh-CN" sz="2000" b="1" dirty="0"/>
          </a:p>
        </p:txBody>
      </p:sp>
      <p:sp>
        <p:nvSpPr>
          <p:cNvPr id="87" name="íşlïḍè">
            <a:extLst>
              <a:ext uri="{FF2B5EF4-FFF2-40B4-BE49-F238E27FC236}">
                <a16:creationId xmlns:a16="http://schemas.microsoft.com/office/drawing/2014/main" id="{1E41D591-E3C5-4AE3-8886-21F772929822}"/>
              </a:ext>
            </a:extLst>
          </p:cNvPr>
          <p:cNvSpPr txBox="1"/>
          <p:nvPr/>
        </p:nvSpPr>
        <p:spPr>
          <a:xfrm>
            <a:off x="3209969" y="5376994"/>
            <a:ext cx="889945" cy="351405"/>
          </a:xfrm>
          <a:prstGeom prst="rect">
            <a:avLst/>
          </a:prstGeom>
          <a:noFill/>
        </p:spPr>
        <p:txBody>
          <a:bodyPr wrap="square" lIns="91440" tIns="45720" rIns="91440" bIns="45720" anchor="ctr">
            <a:noAutofit/>
          </a:bodyPr>
          <a:lstStyle/>
          <a:p>
            <a:pPr algn="ctr"/>
            <a:r>
              <a:rPr lang="zh-CN" altLang="en-US" sz="2000" b="1" dirty="0"/>
              <a:t>主机</a:t>
            </a:r>
            <a:endParaRPr lang="en-US" altLang="zh-CN" sz="2000" b="1" dirty="0"/>
          </a:p>
        </p:txBody>
      </p:sp>
      <p:sp>
        <p:nvSpPr>
          <p:cNvPr id="88" name="íşlïḍè">
            <a:extLst>
              <a:ext uri="{FF2B5EF4-FFF2-40B4-BE49-F238E27FC236}">
                <a16:creationId xmlns:a16="http://schemas.microsoft.com/office/drawing/2014/main" id="{D9A32E39-8994-42F3-BF81-E1253ECABEE0}"/>
              </a:ext>
            </a:extLst>
          </p:cNvPr>
          <p:cNvSpPr txBox="1"/>
          <p:nvPr/>
        </p:nvSpPr>
        <p:spPr>
          <a:xfrm>
            <a:off x="7081315" y="5079753"/>
            <a:ext cx="889945" cy="351405"/>
          </a:xfrm>
          <a:prstGeom prst="rect">
            <a:avLst/>
          </a:prstGeom>
          <a:noFill/>
        </p:spPr>
        <p:txBody>
          <a:bodyPr wrap="square" lIns="91440" tIns="45720" rIns="91440" bIns="45720" anchor="ctr">
            <a:noAutofit/>
          </a:bodyPr>
          <a:lstStyle/>
          <a:p>
            <a:pPr algn="ctr"/>
            <a:r>
              <a:rPr lang="zh-CN" altLang="en-US" sz="2000" b="1" dirty="0"/>
              <a:t>主机</a:t>
            </a:r>
            <a:endParaRPr lang="en-US" altLang="zh-CN" sz="2000" b="1" dirty="0"/>
          </a:p>
        </p:txBody>
      </p:sp>
      <p:sp>
        <p:nvSpPr>
          <p:cNvPr id="89" name="íşlïḍè">
            <a:extLst>
              <a:ext uri="{FF2B5EF4-FFF2-40B4-BE49-F238E27FC236}">
                <a16:creationId xmlns:a16="http://schemas.microsoft.com/office/drawing/2014/main" id="{5DE0594F-E44A-4ED5-B39F-20C57B7D3C87}"/>
              </a:ext>
            </a:extLst>
          </p:cNvPr>
          <p:cNvSpPr txBox="1"/>
          <p:nvPr/>
        </p:nvSpPr>
        <p:spPr>
          <a:xfrm>
            <a:off x="8199478" y="4379905"/>
            <a:ext cx="889945" cy="351405"/>
          </a:xfrm>
          <a:prstGeom prst="rect">
            <a:avLst/>
          </a:prstGeom>
          <a:noFill/>
        </p:spPr>
        <p:txBody>
          <a:bodyPr wrap="square" lIns="91440" tIns="45720" rIns="91440" bIns="45720" anchor="ctr">
            <a:noAutofit/>
          </a:bodyPr>
          <a:lstStyle/>
          <a:p>
            <a:pPr algn="ctr"/>
            <a:r>
              <a:rPr lang="zh-CN" altLang="en-US" sz="2000" b="1" dirty="0"/>
              <a:t>主机</a:t>
            </a:r>
            <a:endParaRPr lang="en-US" altLang="zh-CN" sz="2000" b="1" dirty="0"/>
          </a:p>
        </p:txBody>
      </p:sp>
      <p:sp>
        <p:nvSpPr>
          <p:cNvPr id="90" name="íşlïḍè">
            <a:extLst>
              <a:ext uri="{FF2B5EF4-FFF2-40B4-BE49-F238E27FC236}">
                <a16:creationId xmlns:a16="http://schemas.microsoft.com/office/drawing/2014/main" id="{F4B52DE0-1F33-470B-BD3C-5CA325C863B6}"/>
              </a:ext>
            </a:extLst>
          </p:cNvPr>
          <p:cNvSpPr txBox="1"/>
          <p:nvPr/>
        </p:nvSpPr>
        <p:spPr>
          <a:xfrm>
            <a:off x="7770210" y="2657160"/>
            <a:ext cx="889945" cy="351405"/>
          </a:xfrm>
          <a:prstGeom prst="rect">
            <a:avLst/>
          </a:prstGeom>
          <a:noFill/>
        </p:spPr>
        <p:txBody>
          <a:bodyPr wrap="square" lIns="91440" tIns="45720" rIns="91440" bIns="45720" anchor="ctr">
            <a:noAutofit/>
          </a:bodyPr>
          <a:lstStyle/>
          <a:p>
            <a:pPr algn="ctr"/>
            <a:r>
              <a:rPr lang="zh-CN" altLang="en-US" sz="2000" b="1" dirty="0"/>
              <a:t>主机</a:t>
            </a:r>
            <a:endParaRPr lang="en-US" altLang="zh-CN" sz="2000" b="1" dirty="0"/>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网络、互连网（互联网）与因特网的区别与关系</a:t>
              </a:r>
            </a:p>
          </p:txBody>
        </p:sp>
      </p:grpSp>
      <p:sp>
        <p:nvSpPr>
          <p:cNvPr id="42" name="íşlïḍè">
            <a:extLst>
              <a:ext uri="{FF2B5EF4-FFF2-40B4-BE49-F238E27FC236}">
                <a16:creationId xmlns:a16="http://schemas.microsoft.com/office/drawing/2014/main" id="{0CAA710D-DFAE-4ABF-A2E7-A66D51CA14CF}"/>
              </a:ext>
            </a:extLst>
          </p:cNvPr>
          <p:cNvSpPr txBox="1"/>
          <p:nvPr/>
        </p:nvSpPr>
        <p:spPr>
          <a:xfrm>
            <a:off x="4361269" y="5563366"/>
            <a:ext cx="3723614" cy="419100"/>
          </a:xfrm>
          <a:prstGeom prst="rect">
            <a:avLst/>
          </a:prstGeom>
          <a:noFill/>
        </p:spPr>
        <p:txBody>
          <a:bodyPr wrap="square" lIns="91440" tIns="45720" rIns="91440" bIns="45720" anchor="ctr">
            <a:noAutofit/>
          </a:bodyPr>
          <a:lstStyle/>
          <a:p>
            <a:pPr algn="ctr"/>
            <a:r>
              <a:rPr lang="zh-CN" altLang="en-US" sz="2000" b="1" dirty="0"/>
              <a:t>世界上最大的互连网（互联网）</a:t>
            </a:r>
            <a:endParaRPr lang="en-US" altLang="zh-CN" sz="2000" b="1" dirty="0"/>
          </a:p>
        </p:txBody>
      </p:sp>
      <p:grpSp>
        <p:nvGrpSpPr>
          <p:cNvPr id="83" name="组合 82">
            <a:extLst>
              <a:ext uri="{FF2B5EF4-FFF2-40B4-BE49-F238E27FC236}">
                <a16:creationId xmlns:a16="http://schemas.microsoft.com/office/drawing/2014/main" id="{7E3F9CBB-FC40-4744-938C-BEE706793150}"/>
              </a:ext>
            </a:extLst>
          </p:cNvPr>
          <p:cNvGrpSpPr/>
          <p:nvPr/>
        </p:nvGrpSpPr>
        <p:grpSpPr>
          <a:xfrm>
            <a:off x="2964505" y="1798347"/>
            <a:ext cx="6262990" cy="3772893"/>
            <a:chOff x="2651686" y="1798347"/>
            <a:chExt cx="6262990" cy="3772893"/>
          </a:xfrm>
        </p:grpSpPr>
        <p:cxnSp>
          <p:nvCxnSpPr>
            <p:cNvPr id="67" name="直接连接符 66">
              <a:extLst>
                <a:ext uri="{FF2B5EF4-FFF2-40B4-BE49-F238E27FC236}">
                  <a16:creationId xmlns:a16="http://schemas.microsoft.com/office/drawing/2014/main" id="{B0E53FC7-16B6-49A4-BC35-C550A561F5E1}"/>
                </a:ext>
              </a:extLst>
            </p:cNvPr>
            <p:cNvCxnSpPr>
              <a:cxnSpLocks/>
              <a:stCxn id="58" idx="3"/>
            </p:cNvCxnSpPr>
            <p:nvPr/>
          </p:nvCxnSpPr>
          <p:spPr>
            <a:xfrm flipV="1">
              <a:off x="3331578" y="3645599"/>
              <a:ext cx="979604" cy="35140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DE141944-558A-4C2A-9CB0-ADD4604EB932}"/>
                </a:ext>
              </a:extLst>
            </p:cNvPr>
            <p:cNvCxnSpPr>
              <a:cxnSpLocks/>
            </p:cNvCxnSpPr>
            <p:nvPr/>
          </p:nvCxnSpPr>
          <p:spPr>
            <a:xfrm>
              <a:off x="3443804" y="2750550"/>
              <a:ext cx="887564" cy="6027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7625E8D3-4F45-4493-BACB-D8225E0629CF}"/>
                </a:ext>
              </a:extLst>
            </p:cNvPr>
            <p:cNvCxnSpPr>
              <a:cxnSpLocks/>
            </p:cNvCxnSpPr>
            <p:nvPr/>
          </p:nvCxnSpPr>
          <p:spPr>
            <a:xfrm flipV="1">
              <a:off x="6618481" y="2351326"/>
              <a:ext cx="1240927" cy="126945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AEBA0446-D3DB-4457-8C58-CEFA66ADCE4F}"/>
                </a:ext>
              </a:extLst>
            </p:cNvPr>
            <p:cNvCxnSpPr>
              <a:cxnSpLocks/>
            </p:cNvCxnSpPr>
            <p:nvPr/>
          </p:nvCxnSpPr>
          <p:spPr>
            <a:xfrm>
              <a:off x="5325000" y="2038164"/>
              <a:ext cx="630408" cy="158262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52" name="图形 51">
              <a:extLst>
                <a:ext uri="{FF2B5EF4-FFF2-40B4-BE49-F238E27FC236}">
                  <a16:creationId xmlns:a16="http://schemas.microsoft.com/office/drawing/2014/main" id="{C5F2C762-5144-46FE-AF9B-FA8497AE838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178194" y="2446026"/>
              <a:ext cx="490101" cy="643258"/>
            </a:xfrm>
            <a:prstGeom prst="rect">
              <a:avLst/>
            </a:prstGeom>
          </p:spPr>
        </p:pic>
        <p:pic>
          <p:nvPicPr>
            <p:cNvPr id="54" name="图形 53">
              <a:extLst>
                <a:ext uri="{FF2B5EF4-FFF2-40B4-BE49-F238E27FC236}">
                  <a16:creationId xmlns:a16="http://schemas.microsoft.com/office/drawing/2014/main" id="{0E6F64DB-C4B8-4A9D-B965-5868CBBD9B2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67528" y="2046802"/>
              <a:ext cx="583760" cy="564620"/>
            </a:xfrm>
            <a:prstGeom prst="rect">
              <a:avLst/>
            </a:prstGeom>
          </p:spPr>
        </p:pic>
        <p:pic>
          <p:nvPicPr>
            <p:cNvPr id="55" name="图形 54">
              <a:extLst>
                <a:ext uri="{FF2B5EF4-FFF2-40B4-BE49-F238E27FC236}">
                  <a16:creationId xmlns:a16="http://schemas.microsoft.com/office/drawing/2014/main" id="{D06F2045-09E2-44F0-ADE7-96D5AC6F5DD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930301" y="1798347"/>
              <a:ext cx="789398" cy="479634"/>
            </a:xfrm>
            <a:prstGeom prst="rect">
              <a:avLst/>
            </a:prstGeom>
          </p:spPr>
        </p:pic>
        <p:pic>
          <p:nvPicPr>
            <p:cNvPr id="58" name="图片 57" descr="图片包含 徽标&#10;&#10;描述已自动生成">
              <a:extLst>
                <a:ext uri="{FF2B5EF4-FFF2-40B4-BE49-F238E27FC236}">
                  <a16:creationId xmlns:a16="http://schemas.microsoft.com/office/drawing/2014/main" id="{3C11462B-BA4D-4D11-B477-00CE5D40443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651686" y="3645599"/>
              <a:ext cx="679892" cy="702809"/>
            </a:xfrm>
            <a:prstGeom prst="rect">
              <a:avLst/>
            </a:prstGeom>
          </p:spPr>
        </p:pic>
        <p:pic>
          <p:nvPicPr>
            <p:cNvPr id="74" name="图形 73">
              <a:extLst>
                <a:ext uri="{FF2B5EF4-FFF2-40B4-BE49-F238E27FC236}">
                  <a16:creationId xmlns:a16="http://schemas.microsoft.com/office/drawing/2014/main" id="{B3C18BA3-C1B7-443F-8345-9483C9457A6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035622" y="4890964"/>
              <a:ext cx="751473" cy="495972"/>
            </a:xfrm>
            <a:prstGeom prst="rect">
              <a:avLst/>
            </a:prstGeom>
          </p:spPr>
        </p:pic>
        <p:pic>
          <p:nvPicPr>
            <p:cNvPr id="76" name="图形 75">
              <a:extLst>
                <a:ext uri="{FF2B5EF4-FFF2-40B4-BE49-F238E27FC236}">
                  <a16:creationId xmlns:a16="http://schemas.microsoft.com/office/drawing/2014/main" id="{4BAE0895-8694-41CA-A312-34D0B776B1A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rot="3236887">
              <a:off x="3610684" y="4730940"/>
              <a:ext cx="383154" cy="265261"/>
            </a:xfrm>
            <a:prstGeom prst="rect">
              <a:avLst/>
            </a:prstGeom>
          </p:spPr>
        </p:pic>
        <p:pic>
          <p:nvPicPr>
            <p:cNvPr id="77" name="图形 76">
              <a:extLst>
                <a:ext uri="{FF2B5EF4-FFF2-40B4-BE49-F238E27FC236}">
                  <a16:creationId xmlns:a16="http://schemas.microsoft.com/office/drawing/2014/main" id="{AED37952-0D49-4C35-88CC-B09E5FA8C46C}"/>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8179965" y="3857628"/>
              <a:ext cx="734711" cy="570035"/>
            </a:xfrm>
            <a:prstGeom prst="rect">
              <a:avLst/>
            </a:prstGeom>
          </p:spPr>
        </p:pic>
        <p:pic>
          <p:nvPicPr>
            <p:cNvPr id="79" name="图形 78">
              <a:extLst>
                <a:ext uri="{FF2B5EF4-FFF2-40B4-BE49-F238E27FC236}">
                  <a16:creationId xmlns:a16="http://schemas.microsoft.com/office/drawing/2014/main" id="{58BF5D7F-292D-4763-B7D4-E08C8016A00D}"/>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rot="17326975">
              <a:off x="7882334" y="3871821"/>
              <a:ext cx="383154" cy="265261"/>
            </a:xfrm>
            <a:prstGeom prst="rect">
              <a:avLst/>
            </a:prstGeom>
          </p:spPr>
        </p:pic>
        <p:pic>
          <p:nvPicPr>
            <p:cNvPr id="73" name="图形 72">
              <a:extLst>
                <a:ext uri="{FF2B5EF4-FFF2-40B4-BE49-F238E27FC236}">
                  <a16:creationId xmlns:a16="http://schemas.microsoft.com/office/drawing/2014/main" id="{9067466D-07EC-41C5-9154-3FA6D90512BF}"/>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rot="19642669">
              <a:off x="7555485" y="4960754"/>
              <a:ext cx="610486" cy="610486"/>
            </a:xfrm>
            <a:prstGeom prst="rect">
              <a:avLst/>
            </a:prstGeom>
          </p:spPr>
        </p:pic>
        <p:pic>
          <p:nvPicPr>
            <p:cNvPr id="82" name="图形 81">
              <a:extLst>
                <a:ext uri="{FF2B5EF4-FFF2-40B4-BE49-F238E27FC236}">
                  <a16:creationId xmlns:a16="http://schemas.microsoft.com/office/drawing/2014/main" id="{58912439-98CB-4915-8010-66570D45476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rot="19397465">
              <a:off x="7387647" y="4628918"/>
              <a:ext cx="383154" cy="265261"/>
            </a:xfrm>
            <a:prstGeom prst="rect">
              <a:avLst/>
            </a:prstGeom>
          </p:spPr>
        </p:pic>
      </p:grpSp>
      <p:sp>
        <p:nvSpPr>
          <p:cNvPr id="41" name="云形 40">
            <a:extLst>
              <a:ext uri="{FF2B5EF4-FFF2-40B4-BE49-F238E27FC236}">
                <a16:creationId xmlns:a16="http://schemas.microsoft.com/office/drawing/2014/main" id="{A2E3CFDA-8054-4BFD-99BC-CE307103E383}"/>
              </a:ext>
            </a:extLst>
          </p:cNvPr>
          <p:cNvSpPr/>
          <p:nvPr/>
        </p:nvSpPr>
        <p:spPr>
          <a:xfrm>
            <a:off x="3980520" y="2345830"/>
            <a:ext cx="4009149" cy="2973257"/>
          </a:xfrm>
          <a:prstGeom prst="cloud">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             </a:t>
            </a:r>
            <a:r>
              <a:rPr lang="zh-CN" altLang="en-US" sz="2800" b="1" dirty="0"/>
              <a:t>因特网</a:t>
            </a:r>
            <a:endParaRPr lang="en-US" altLang="zh-CN" sz="2800" b="1" dirty="0"/>
          </a:p>
          <a:p>
            <a:pPr algn="ctr"/>
            <a:r>
              <a:rPr lang="zh-CN" altLang="en-US" sz="2800" b="1" dirty="0"/>
              <a:t>       （</a:t>
            </a:r>
            <a:r>
              <a:rPr lang="en-US" altLang="zh-CN" sz="2800" b="1" dirty="0"/>
              <a:t>Internet</a:t>
            </a:r>
            <a:r>
              <a:rPr lang="zh-CN" altLang="en-US" sz="2800" b="1" dirty="0"/>
              <a:t>）</a:t>
            </a:r>
            <a:endParaRPr lang="zh-CN" altLang="en-US" sz="1600" b="1" dirty="0"/>
          </a:p>
        </p:txBody>
      </p:sp>
    </p:spTree>
    <p:extLst>
      <p:ext uri="{BB962C8B-B14F-4D97-AF65-F5344CB8AC3E}">
        <p14:creationId xmlns:p14="http://schemas.microsoft.com/office/powerpoint/2010/main" val="3064537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800" decel="100000"/>
                                        <p:tgtEl>
                                          <p:spTgt spid="41"/>
                                        </p:tgtEl>
                                      </p:cBhvr>
                                    </p:animEffect>
                                    <p:anim calcmode="lin" valueType="num">
                                      <p:cBhvr>
                                        <p:cTn id="8" dur="800" decel="100000" fill="hold"/>
                                        <p:tgtEl>
                                          <p:spTgt spid="41"/>
                                        </p:tgtEl>
                                        <p:attrNameLst>
                                          <p:attrName>style.rotation</p:attrName>
                                        </p:attrNameLst>
                                      </p:cBhvr>
                                      <p:tavLst>
                                        <p:tav tm="0">
                                          <p:val>
                                            <p:fltVal val="-90"/>
                                          </p:val>
                                        </p:tav>
                                        <p:tav tm="100000">
                                          <p:val>
                                            <p:fltVal val="0"/>
                                          </p:val>
                                        </p:tav>
                                      </p:tavLst>
                                    </p:anim>
                                    <p:anim calcmode="lin" valueType="num">
                                      <p:cBhvr>
                                        <p:cTn id="9" dur="800" decel="100000" fill="hold"/>
                                        <p:tgtEl>
                                          <p:spTgt spid="41"/>
                                        </p:tgtEl>
                                        <p:attrNameLst>
                                          <p:attrName>ppt_x</p:attrName>
                                        </p:attrNameLst>
                                      </p:cBhvr>
                                      <p:tavLst>
                                        <p:tav tm="0">
                                          <p:val>
                                            <p:strVal val="#ppt_x+0.4"/>
                                          </p:val>
                                        </p:tav>
                                        <p:tav tm="100000">
                                          <p:val>
                                            <p:strVal val="#ppt_x-0.05"/>
                                          </p:val>
                                        </p:tav>
                                      </p:tavLst>
                                    </p:anim>
                                    <p:anim calcmode="lin" valueType="num">
                                      <p:cBhvr>
                                        <p:cTn id="10" dur="800" decel="100000" fill="hold"/>
                                        <p:tgtEl>
                                          <p:spTgt spid="41"/>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41"/>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41"/>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7" presetClass="entr" presetSubtype="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1000"/>
                                        <p:tgtEl>
                                          <p:spTgt spid="42"/>
                                        </p:tgtEl>
                                      </p:cBhvr>
                                    </p:animEffect>
                                    <p:anim calcmode="lin" valueType="num">
                                      <p:cBhvr>
                                        <p:cTn id="18" dur="1000" fill="hold"/>
                                        <p:tgtEl>
                                          <p:spTgt spid="42"/>
                                        </p:tgtEl>
                                        <p:attrNameLst>
                                          <p:attrName>ppt_x</p:attrName>
                                        </p:attrNameLst>
                                      </p:cBhvr>
                                      <p:tavLst>
                                        <p:tav tm="0">
                                          <p:val>
                                            <p:strVal val="#ppt_x"/>
                                          </p:val>
                                        </p:tav>
                                        <p:tav tm="100000">
                                          <p:val>
                                            <p:strVal val="#ppt_x"/>
                                          </p:val>
                                        </p:tav>
                                      </p:tavLst>
                                    </p:anim>
                                    <p:anim calcmode="lin" valueType="num">
                                      <p:cBhvr>
                                        <p:cTn id="19"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83"/>
                                        </p:tgtEl>
                                        <p:attrNameLst>
                                          <p:attrName>style.visibility</p:attrName>
                                        </p:attrNameLst>
                                      </p:cBhvr>
                                      <p:to>
                                        <p:strVal val="visible"/>
                                      </p:to>
                                    </p:set>
                                    <p:anim calcmode="lin" valueType="num">
                                      <p:cBhvr>
                                        <p:cTn id="24" dur="1000" fill="hold"/>
                                        <p:tgtEl>
                                          <p:spTgt spid="83"/>
                                        </p:tgtEl>
                                        <p:attrNameLst>
                                          <p:attrName>ppt_w</p:attrName>
                                        </p:attrNameLst>
                                      </p:cBhvr>
                                      <p:tavLst>
                                        <p:tav tm="0">
                                          <p:val>
                                            <p:fltVal val="0"/>
                                          </p:val>
                                        </p:tav>
                                        <p:tav tm="100000">
                                          <p:val>
                                            <p:strVal val="#ppt_w"/>
                                          </p:val>
                                        </p:tav>
                                      </p:tavLst>
                                    </p:anim>
                                    <p:anim calcmode="lin" valueType="num">
                                      <p:cBhvr>
                                        <p:cTn id="25" dur="1000" fill="hold"/>
                                        <p:tgtEl>
                                          <p:spTgt spid="83"/>
                                        </p:tgtEl>
                                        <p:attrNameLst>
                                          <p:attrName>ppt_h</p:attrName>
                                        </p:attrNameLst>
                                      </p:cBhvr>
                                      <p:tavLst>
                                        <p:tav tm="0">
                                          <p:val>
                                            <p:fltVal val="0"/>
                                          </p:val>
                                        </p:tav>
                                        <p:tav tm="100000">
                                          <p:val>
                                            <p:strVal val="#ppt_h"/>
                                          </p:val>
                                        </p:tav>
                                      </p:tavLst>
                                    </p:anim>
                                    <p:animEffect transition="in" filter="fade">
                                      <p:cBhvr>
                                        <p:cTn id="26" dur="1000"/>
                                        <p:tgtEl>
                                          <p:spTgt spid="83"/>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8" fill="hold" grpId="0" nodeType="clickEffect">
                                  <p:stCondLst>
                                    <p:cond delay="0"/>
                                  </p:stCondLst>
                                  <p:childTnLst>
                                    <p:set>
                                      <p:cBhvr>
                                        <p:cTn id="30" dur="1" fill="hold">
                                          <p:stCondLst>
                                            <p:cond delay="0"/>
                                          </p:stCondLst>
                                        </p:cTn>
                                        <p:tgtEl>
                                          <p:spTgt spid="84"/>
                                        </p:tgtEl>
                                        <p:attrNameLst>
                                          <p:attrName>style.visibility</p:attrName>
                                        </p:attrNameLst>
                                      </p:cBhvr>
                                      <p:to>
                                        <p:strVal val="visible"/>
                                      </p:to>
                                    </p:set>
                                    <p:anim calcmode="lin" valueType="num">
                                      <p:cBhvr additive="base">
                                        <p:cTn id="31" dur="1000"/>
                                        <p:tgtEl>
                                          <p:spTgt spid="84"/>
                                        </p:tgtEl>
                                        <p:attrNameLst>
                                          <p:attrName>ppt_x</p:attrName>
                                        </p:attrNameLst>
                                      </p:cBhvr>
                                      <p:tavLst>
                                        <p:tav tm="0">
                                          <p:val>
                                            <p:strVal val="#ppt_x-#ppt_w*1.125000"/>
                                          </p:val>
                                        </p:tav>
                                        <p:tav tm="100000">
                                          <p:val>
                                            <p:strVal val="#ppt_x"/>
                                          </p:val>
                                        </p:tav>
                                      </p:tavLst>
                                    </p:anim>
                                    <p:animEffect transition="in" filter="wipe(right)">
                                      <p:cBhvr>
                                        <p:cTn id="32" dur="1000"/>
                                        <p:tgtEl>
                                          <p:spTgt spid="84"/>
                                        </p:tgtEl>
                                      </p:cBhvr>
                                    </p:animEffect>
                                  </p:childTnLst>
                                </p:cTn>
                              </p:par>
                              <p:par>
                                <p:cTn id="33" presetID="12" presetClass="entr" presetSubtype="1" fill="hold" grpId="0" nodeType="withEffect">
                                  <p:stCondLst>
                                    <p:cond delay="0"/>
                                  </p:stCondLst>
                                  <p:childTnLst>
                                    <p:set>
                                      <p:cBhvr>
                                        <p:cTn id="34" dur="1" fill="hold">
                                          <p:stCondLst>
                                            <p:cond delay="0"/>
                                          </p:stCondLst>
                                        </p:cTn>
                                        <p:tgtEl>
                                          <p:spTgt spid="85"/>
                                        </p:tgtEl>
                                        <p:attrNameLst>
                                          <p:attrName>style.visibility</p:attrName>
                                        </p:attrNameLst>
                                      </p:cBhvr>
                                      <p:to>
                                        <p:strVal val="visible"/>
                                      </p:to>
                                    </p:set>
                                    <p:anim calcmode="lin" valueType="num">
                                      <p:cBhvr additive="base">
                                        <p:cTn id="35" dur="1000"/>
                                        <p:tgtEl>
                                          <p:spTgt spid="85"/>
                                        </p:tgtEl>
                                        <p:attrNameLst>
                                          <p:attrName>ppt_y</p:attrName>
                                        </p:attrNameLst>
                                      </p:cBhvr>
                                      <p:tavLst>
                                        <p:tav tm="0">
                                          <p:val>
                                            <p:strVal val="#ppt_y-#ppt_h*1.125000"/>
                                          </p:val>
                                        </p:tav>
                                        <p:tav tm="100000">
                                          <p:val>
                                            <p:strVal val="#ppt_y"/>
                                          </p:val>
                                        </p:tav>
                                      </p:tavLst>
                                    </p:anim>
                                    <p:animEffect transition="in" filter="wipe(down)">
                                      <p:cBhvr>
                                        <p:cTn id="36" dur="1000"/>
                                        <p:tgtEl>
                                          <p:spTgt spid="85"/>
                                        </p:tgtEl>
                                      </p:cBhvr>
                                    </p:animEffect>
                                  </p:childTnLst>
                                </p:cTn>
                              </p:par>
                              <p:par>
                                <p:cTn id="37" presetID="12" presetClass="entr" presetSubtype="1" fill="hold" grpId="0" nodeType="withEffect">
                                  <p:stCondLst>
                                    <p:cond delay="0"/>
                                  </p:stCondLst>
                                  <p:childTnLst>
                                    <p:set>
                                      <p:cBhvr>
                                        <p:cTn id="38" dur="1" fill="hold">
                                          <p:stCondLst>
                                            <p:cond delay="0"/>
                                          </p:stCondLst>
                                        </p:cTn>
                                        <p:tgtEl>
                                          <p:spTgt spid="90"/>
                                        </p:tgtEl>
                                        <p:attrNameLst>
                                          <p:attrName>style.visibility</p:attrName>
                                        </p:attrNameLst>
                                      </p:cBhvr>
                                      <p:to>
                                        <p:strVal val="visible"/>
                                      </p:to>
                                    </p:set>
                                    <p:anim calcmode="lin" valueType="num">
                                      <p:cBhvr additive="base">
                                        <p:cTn id="39" dur="1000"/>
                                        <p:tgtEl>
                                          <p:spTgt spid="90"/>
                                        </p:tgtEl>
                                        <p:attrNameLst>
                                          <p:attrName>ppt_y</p:attrName>
                                        </p:attrNameLst>
                                      </p:cBhvr>
                                      <p:tavLst>
                                        <p:tav tm="0">
                                          <p:val>
                                            <p:strVal val="#ppt_y-#ppt_h*1.125000"/>
                                          </p:val>
                                        </p:tav>
                                        <p:tav tm="100000">
                                          <p:val>
                                            <p:strVal val="#ppt_y"/>
                                          </p:val>
                                        </p:tav>
                                      </p:tavLst>
                                    </p:anim>
                                    <p:animEffect transition="in" filter="wipe(down)">
                                      <p:cBhvr>
                                        <p:cTn id="40" dur="1000"/>
                                        <p:tgtEl>
                                          <p:spTgt spid="90"/>
                                        </p:tgtEl>
                                      </p:cBhvr>
                                    </p:animEffect>
                                  </p:childTnLst>
                                </p:cTn>
                              </p:par>
                              <p:par>
                                <p:cTn id="41" presetID="12" presetClass="entr" presetSubtype="1" fill="hold" grpId="0" nodeType="withEffect">
                                  <p:stCondLst>
                                    <p:cond delay="0"/>
                                  </p:stCondLst>
                                  <p:childTnLst>
                                    <p:set>
                                      <p:cBhvr>
                                        <p:cTn id="42" dur="1" fill="hold">
                                          <p:stCondLst>
                                            <p:cond delay="0"/>
                                          </p:stCondLst>
                                        </p:cTn>
                                        <p:tgtEl>
                                          <p:spTgt spid="86"/>
                                        </p:tgtEl>
                                        <p:attrNameLst>
                                          <p:attrName>style.visibility</p:attrName>
                                        </p:attrNameLst>
                                      </p:cBhvr>
                                      <p:to>
                                        <p:strVal val="visible"/>
                                      </p:to>
                                    </p:set>
                                    <p:anim calcmode="lin" valueType="num">
                                      <p:cBhvr additive="base">
                                        <p:cTn id="43" dur="1000"/>
                                        <p:tgtEl>
                                          <p:spTgt spid="86"/>
                                        </p:tgtEl>
                                        <p:attrNameLst>
                                          <p:attrName>ppt_y</p:attrName>
                                        </p:attrNameLst>
                                      </p:cBhvr>
                                      <p:tavLst>
                                        <p:tav tm="0">
                                          <p:val>
                                            <p:strVal val="#ppt_y-#ppt_h*1.125000"/>
                                          </p:val>
                                        </p:tav>
                                        <p:tav tm="100000">
                                          <p:val>
                                            <p:strVal val="#ppt_y"/>
                                          </p:val>
                                        </p:tav>
                                      </p:tavLst>
                                    </p:anim>
                                    <p:animEffect transition="in" filter="wipe(down)">
                                      <p:cBhvr>
                                        <p:cTn id="44" dur="1000"/>
                                        <p:tgtEl>
                                          <p:spTgt spid="86"/>
                                        </p:tgtEl>
                                      </p:cBhvr>
                                    </p:animEffect>
                                  </p:childTnLst>
                                </p:cTn>
                              </p:par>
                              <p:par>
                                <p:cTn id="45" presetID="12" presetClass="entr" presetSubtype="1" fill="hold" grpId="0" nodeType="withEffect">
                                  <p:stCondLst>
                                    <p:cond delay="0"/>
                                  </p:stCondLst>
                                  <p:childTnLst>
                                    <p:set>
                                      <p:cBhvr>
                                        <p:cTn id="46" dur="1" fill="hold">
                                          <p:stCondLst>
                                            <p:cond delay="0"/>
                                          </p:stCondLst>
                                        </p:cTn>
                                        <p:tgtEl>
                                          <p:spTgt spid="89"/>
                                        </p:tgtEl>
                                        <p:attrNameLst>
                                          <p:attrName>style.visibility</p:attrName>
                                        </p:attrNameLst>
                                      </p:cBhvr>
                                      <p:to>
                                        <p:strVal val="visible"/>
                                      </p:to>
                                    </p:set>
                                    <p:anim calcmode="lin" valueType="num">
                                      <p:cBhvr additive="base">
                                        <p:cTn id="47" dur="1000"/>
                                        <p:tgtEl>
                                          <p:spTgt spid="89"/>
                                        </p:tgtEl>
                                        <p:attrNameLst>
                                          <p:attrName>ppt_y</p:attrName>
                                        </p:attrNameLst>
                                      </p:cBhvr>
                                      <p:tavLst>
                                        <p:tav tm="0">
                                          <p:val>
                                            <p:strVal val="#ppt_y-#ppt_h*1.125000"/>
                                          </p:val>
                                        </p:tav>
                                        <p:tav tm="100000">
                                          <p:val>
                                            <p:strVal val="#ppt_y"/>
                                          </p:val>
                                        </p:tav>
                                      </p:tavLst>
                                    </p:anim>
                                    <p:animEffect transition="in" filter="wipe(down)">
                                      <p:cBhvr>
                                        <p:cTn id="48" dur="1000"/>
                                        <p:tgtEl>
                                          <p:spTgt spid="89"/>
                                        </p:tgtEl>
                                      </p:cBhvr>
                                    </p:animEffect>
                                  </p:childTnLst>
                                </p:cTn>
                              </p:par>
                              <p:par>
                                <p:cTn id="49" presetID="12" presetClass="entr" presetSubtype="1" fill="hold" grpId="0" nodeType="withEffect">
                                  <p:stCondLst>
                                    <p:cond delay="0"/>
                                  </p:stCondLst>
                                  <p:childTnLst>
                                    <p:set>
                                      <p:cBhvr>
                                        <p:cTn id="50" dur="1" fill="hold">
                                          <p:stCondLst>
                                            <p:cond delay="0"/>
                                          </p:stCondLst>
                                        </p:cTn>
                                        <p:tgtEl>
                                          <p:spTgt spid="87"/>
                                        </p:tgtEl>
                                        <p:attrNameLst>
                                          <p:attrName>style.visibility</p:attrName>
                                        </p:attrNameLst>
                                      </p:cBhvr>
                                      <p:to>
                                        <p:strVal val="visible"/>
                                      </p:to>
                                    </p:set>
                                    <p:anim calcmode="lin" valueType="num">
                                      <p:cBhvr additive="base">
                                        <p:cTn id="51" dur="1000"/>
                                        <p:tgtEl>
                                          <p:spTgt spid="87"/>
                                        </p:tgtEl>
                                        <p:attrNameLst>
                                          <p:attrName>ppt_y</p:attrName>
                                        </p:attrNameLst>
                                      </p:cBhvr>
                                      <p:tavLst>
                                        <p:tav tm="0">
                                          <p:val>
                                            <p:strVal val="#ppt_y-#ppt_h*1.125000"/>
                                          </p:val>
                                        </p:tav>
                                        <p:tav tm="100000">
                                          <p:val>
                                            <p:strVal val="#ppt_y"/>
                                          </p:val>
                                        </p:tav>
                                      </p:tavLst>
                                    </p:anim>
                                    <p:animEffect transition="in" filter="wipe(down)">
                                      <p:cBhvr>
                                        <p:cTn id="52" dur="1000"/>
                                        <p:tgtEl>
                                          <p:spTgt spid="87"/>
                                        </p:tgtEl>
                                      </p:cBhvr>
                                    </p:animEffect>
                                  </p:childTnLst>
                                </p:cTn>
                              </p:par>
                              <p:par>
                                <p:cTn id="53" presetID="12" presetClass="entr" presetSubtype="2" fill="hold" grpId="0" nodeType="withEffect">
                                  <p:stCondLst>
                                    <p:cond delay="0"/>
                                  </p:stCondLst>
                                  <p:childTnLst>
                                    <p:set>
                                      <p:cBhvr>
                                        <p:cTn id="54" dur="1" fill="hold">
                                          <p:stCondLst>
                                            <p:cond delay="0"/>
                                          </p:stCondLst>
                                        </p:cTn>
                                        <p:tgtEl>
                                          <p:spTgt spid="88"/>
                                        </p:tgtEl>
                                        <p:attrNameLst>
                                          <p:attrName>style.visibility</p:attrName>
                                        </p:attrNameLst>
                                      </p:cBhvr>
                                      <p:to>
                                        <p:strVal val="visible"/>
                                      </p:to>
                                    </p:set>
                                    <p:anim calcmode="lin" valueType="num">
                                      <p:cBhvr additive="base">
                                        <p:cTn id="55" dur="1000"/>
                                        <p:tgtEl>
                                          <p:spTgt spid="88"/>
                                        </p:tgtEl>
                                        <p:attrNameLst>
                                          <p:attrName>ppt_x</p:attrName>
                                        </p:attrNameLst>
                                      </p:cBhvr>
                                      <p:tavLst>
                                        <p:tav tm="0">
                                          <p:val>
                                            <p:strVal val="#ppt_x+#ppt_w*1.125000"/>
                                          </p:val>
                                        </p:tav>
                                        <p:tav tm="100000">
                                          <p:val>
                                            <p:strVal val="#ppt_x"/>
                                          </p:val>
                                        </p:tav>
                                      </p:tavLst>
                                    </p:anim>
                                    <p:animEffect transition="in" filter="wipe(left)">
                                      <p:cBhvr>
                                        <p:cTn id="56" dur="10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85" grpId="0"/>
      <p:bldP spid="86" grpId="0"/>
      <p:bldP spid="87" grpId="0"/>
      <p:bldP spid="88" grpId="0"/>
      <p:bldP spid="89" grpId="0"/>
      <p:bldP spid="90" grpId="0"/>
      <p:bldP spid="42" grpId="0"/>
      <p:bldP spid="4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网络、互连网（互联网）与因特网的区别与关系</a:t>
              </a:r>
            </a:p>
          </p:txBody>
        </p:sp>
      </p:grpSp>
      <p:sp>
        <p:nvSpPr>
          <p:cNvPr id="5" name="矩形 4">
            <a:extLst>
              <a:ext uri="{FF2B5EF4-FFF2-40B4-BE49-F238E27FC236}">
                <a16:creationId xmlns:a16="http://schemas.microsoft.com/office/drawing/2014/main" id="{5D8EDB73-1296-44E9-B52D-6CFD49BB2755}"/>
              </a:ext>
            </a:extLst>
          </p:cNvPr>
          <p:cNvSpPr/>
          <p:nvPr/>
        </p:nvSpPr>
        <p:spPr>
          <a:xfrm>
            <a:off x="933106" y="1479884"/>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íşlïḍè">
            <a:extLst>
              <a:ext uri="{FF2B5EF4-FFF2-40B4-BE49-F238E27FC236}">
                <a16:creationId xmlns:a16="http://schemas.microsoft.com/office/drawing/2014/main" id="{7B7BF4F0-9468-421B-BD87-98A440794854}"/>
              </a:ext>
            </a:extLst>
          </p:cNvPr>
          <p:cNvSpPr txBox="1"/>
          <p:nvPr/>
        </p:nvSpPr>
        <p:spPr>
          <a:xfrm>
            <a:off x="1318661" y="1420729"/>
            <a:ext cx="3542098" cy="419100"/>
          </a:xfrm>
          <a:prstGeom prst="rect">
            <a:avLst/>
          </a:prstGeom>
          <a:noFill/>
        </p:spPr>
        <p:txBody>
          <a:bodyPr wrap="square" lIns="91440" tIns="45720" rIns="91440" bIns="45720" anchor="ctr">
            <a:noAutofit/>
          </a:bodyPr>
          <a:lstStyle/>
          <a:p>
            <a:r>
              <a:rPr lang="zh-CN" altLang="en-US" sz="2000" b="1" dirty="0"/>
              <a:t>若干节点和链路互连形成</a:t>
            </a:r>
            <a:r>
              <a:rPr lang="zh-CN" altLang="en-US" sz="2000" b="1" dirty="0">
                <a:solidFill>
                  <a:schemeClr val="accent1">
                    <a:lumMod val="75000"/>
                  </a:schemeClr>
                </a:solidFill>
              </a:rPr>
              <a:t>网络</a:t>
            </a:r>
            <a:endParaRPr lang="en-US" altLang="zh-CN" sz="2000" b="1" dirty="0">
              <a:solidFill>
                <a:schemeClr val="accent1">
                  <a:lumMod val="75000"/>
                </a:schemeClr>
              </a:solidFill>
            </a:endParaRPr>
          </a:p>
        </p:txBody>
      </p:sp>
      <p:sp>
        <p:nvSpPr>
          <p:cNvPr id="33" name="矩形 32">
            <a:extLst>
              <a:ext uri="{FF2B5EF4-FFF2-40B4-BE49-F238E27FC236}">
                <a16:creationId xmlns:a16="http://schemas.microsoft.com/office/drawing/2014/main" id="{A4C7A69A-31C7-4569-9A4B-4E1EF707F428}"/>
              </a:ext>
            </a:extLst>
          </p:cNvPr>
          <p:cNvSpPr/>
          <p:nvPr/>
        </p:nvSpPr>
        <p:spPr>
          <a:xfrm>
            <a:off x="933106" y="2019908"/>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íşlïḍè">
            <a:extLst>
              <a:ext uri="{FF2B5EF4-FFF2-40B4-BE49-F238E27FC236}">
                <a16:creationId xmlns:a16="http://schemas.microsoft.com/office/drawing/2014/main" id="{03FCFE46-CA5A-4315-9F30-A7361D20CFB6}"/>
              </a:ext>
            </a:extLst>
          </p:cNvPr>
          <p:cNvSpPr txBox="1"/>
          <p:nvPr/>
        </p:nvSpPr>
        <p:spPr>
          <a:xfrm>
            <a:off x="1318660" y="1960753"/>
            <a:ext cx="5564037" cy="419100"/>
          </a:xfrm>
          <a:prstGeom prst="rect">
            <a:avLst/>
          </a:prstGeom>
          <a:noFill/>
        </p:spPr>
        <p:txBody>
          <a:bodyPr wrap="square" lIns="91440" tIns="45720" rIns="91440" bIns="45720" anchor="ctr">
            <a:noAutofit/>
          </a:bodyPr>
          <a:lstStyle/>
          <a:p>
            <a:r>
              <a:rPr lang="zh-CN" altLang="en-US" sz="2000" b="1" dirty="0"/>
              <a:t>若干网络通过路由器互连形成</a:t>
            </a:r>
            <a:r>
              <a:rPr lang="zh-CN" altLang="en-US" sz="2000" b="1" dirty="0">
                <a:solidFill>
                  <a:schemeClr val="accent1">
                    <a:lumMod val="75000"/>
                  </a:schemeClr>
                </a:solidFill>
              </a:rPr>
              <a:t>互连网（互联网）</a:t>
            </a:r>
            <a:endParaRPr lang="en-US" altLang="zh-CN" sz="2000" b="1" dirty="0">
              <a:solidFill>
                <a:schemeClr val="accent1">
                  <a:lumMod val="75000"/>
                </a:schemeClr>
              </a:solidFill>
            </a:endParaRPr>
          </a:p>
        </p:txBody>
      </p:sp>
      <p:sp>
        <p:nvSpPr>
          <p:cNvPr id="37" name="矩形 36">
            <a:extLst>
              <a:ext uri="{FF2B5EF4-FFF2-40B4-BE49-F238E27FC236}">
                <a16:creationId xmlns:a16="http://schemas.microsoft.com/office/drawing/2014/main" id="{EDFB4E63-2CED-4593-89B6-F5A5CAABD45F}"/>
              </a:ext>
            </a:extLst>
          </p:cNvPr>
          <p:cNvSpPr/>
          <p:nvPr/>
        </p:nvSpPr>
        <p:spPr>
          <a:xfrm>
            <a:off x="933106" y="2619087"/>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íşlïḍè">
            <a:extLst>
              <a:ext uri="{FF2B5EF4-FFF2-40B4-BE49-F238E27FC236}">
                <a16:creationId xmlns:a16="http://schemas.microsoft.com/office/drawing/2014/main" id="{9DBFF1DB-1CB9-4C61-8F2A-2C27506DB9E4}"/>
              </a:ext>
            </a:extLst>
          </p:cNvPr>
          <p:cNvSpPr txBox="1"/>
          <p:nvPr/>
        </p:nvSpPr>
        <p:spPr>
          <a:xfrm>
            <a:off x="1318660" y="2559932"/>
            <a:ext cx="4131645" cy="419100"/>
          </a:xfrm>
          <a:prstGeom prst="rect">
            <a:avLst/>
          </a:prstGeom>
          <a:noFill/>
        </p:spPr>
        <p:txBody>
          <a:bodyPr wrap="square" lIns="91440" tIns="45720" rIns="91440" bIns="45720" anchor="ctr">
            <a:noAutofit/>
          </a:bodyPr>
          <a:lstStyle/>
          <a:p>
            <a:r>
              <a:rPr lang="zh-CN" altLang="en-US" sz="2000" b="1" dirty="0">
                <a:solidFill>
                  <a:schemeClr val="accent1">
                    <a:lumMod val="75000"/>
                  </a:schemeClr>
                </a:solidFill>
              </a:rPr>
              <a:t>因特网</a:t>
            </a:r>
            <a:r>
              <a:rPr lang="zh-CN" altLang="en-US" sz="2000" b="1" dirty="0"/>
              <a:t>是当今世界上最大的互联网</a:t>
            </a:r>
            <a:endParaRPr lang="en-US" altLang="zh-CN" sz="2000" b="1" dirty="0"/>
          </a:p>
        </p:txBody>
      </p:sp>
      <p:sp>
        <p:nvSpPr>
          <p:cNvPr id="40" name="íşlïḍè">
            <a:extLst>
              <a:ext uri="{FF2B5EF4-FFF2-40B4-BE49-F238E27FC236}">
                <a16:creationId xmlns:a16="http://schemas.microsoft.com/office/drawing/2014/main" id="{79AE701F-5192-4715-99A4-FD41FBC1AC52}"/>
              </a:ext>
            </a:extLst>
          </p:cNvPr>
          <p:cNvSpPr txBox="1"/>
          <p:nvPr/>
        </p:nvSpPr>
        <p:spPr>
          <a:xfrm>
            <a:off x="1203157" y="3429000"/>
            <a:ext cx="9785685" cy="1496502"/>
          </a:xfrm>
          <a:prstGeom prst="rect">
            <a:avLst/>
          </a:prstGeom>
          <a:noFill/>
        </p:spPr>
        <p:txBody>
          <a:bodyPr wrap="square" lIns="91440" tIns="45720" rIns="91440" bIns="45720" anchor="ctr">
            <a:noAutofit/>
          </a:bodyPr>
          <a:lstStyle/>
          <a:p>
            <a:pPr>
              <a:lnSpc>
                <a:spcPct val="150000"/>
              </a:lnSpc>
            </a:pPr>
            <a:r>
              <a:rPr lang="zh-CN" altLang="en-US" sz="2800" b="1" dirty="0">
                <a:solidFill>
                  <a:schemeClr val="accent1">
                    <a:lumMod val="75000"/>
                  </a:schemeClr>
                </a:solidFill>
              </a:rPr>
              <a:t>         我们有时并没有严格区分互联网和因特网这两个名词，</a:t>
            </a:r>
            <a:endParaRPr lang="en-US" altLang="zh-CN" sz="2800" b="1" dirty="0">
              <a:solidFill>
                <a:schemeClr val="accent1">
                  <a:lumMod val="75000"/>
                </a:schemeClr>
              </a:solidFill>
            </a:endParaRPr>
          </a:p>
          <a:p>
            <a:pPr>
              <a:lnSpc>
                <a:spcPct val="150000"/>
              </a:lnSpc>
            </a:pPr>
            <a:r>
              <a:rPr lang="zh-CN" altLang="en-US" sz="2800" b="1" dirty="0">
                <a:solidFill>
                  <a:schemeClr val="accent1">
                    <a:lumMod val="75000"/>
                  </a:schemeClr>
                </a:solidFill>
              </a:rPr>
              <a:t>许多人口中的互联网实际上是指因特网。</a:t>
            </a:r>
            <a:endParaRPr lang="en-US" altLang="zh-CN" sz="2800" b="1" dirty="0">
              <a:solidFill>
                <a:schemeClr val="accent1">
                  <a:lumMod val="75000"/>
                </a:schemeClr>
              </a:solidFill>
            </a:endParaRPr>
          </a:p>
        </p:txBody>
      </p:sp>
    </p:spTree>
    <p:extLst>
      <p:ext uri="{BB962C8B-B14F-4D97-AF65-F5344CB8AC3E}">
        <p14:creationId xmlns:p14="http://schemas.microsoft.com/office/powerpoint/2010/main" val="39226763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30"/>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33"/>
                                        </p:tgtEl>
                                        <p:attrNameLst>
                                          <p:attrName>style.visibility</p:attrName>
                                        </p:attrNameLst>
                                      </p:cBhvr>
                                      <p:to>
                                        <p:strVal val="visible"/>
                                      </p:to>
                                    </p:set>
                                    <p:anim calcmode="lin" valueType="num">
                                      <p:cBhvr>
                                        <p:cTn id="18" dur="500" fill="hold"/>
                                        <p:tgtEl>
                                          <p:spTgt spid="33"/>
                                        </p:tgtEl>
                                        <p:attrNameLst>
                                          <p:attrName>ppt_w</p:attrName>
                                        </p:attrNameLst>
                                      </p:cBhvr>
                                      <p:tavLst>
                                        <p:tav tm="0">
                                          <p:val>
                                            <p:fltVal val="0"/>
                                          </p:val>
                                        </p:tav>
                                        <p:tav tm="100000">
                                          <p:val>
                                            <p:strVal val="#ppt_w"/>
                                          </p:val>
                                        </p:tav>
                                      </p:tavLst>
                                    </p:anim>
                                    <p:anim calcmode="lin" valueType="num">
                                      <p:cBhvr>
                                        <p:cTn id="19" dur="500" fill="hold"/>
                                        <p:tgtEl>
                                          <p:spTgt spid="33"/>
                                        </p:tgtEl>
                                        <p:attrNameLst>
                                          <p:attrName>ppt_h</p:attrName>
                                        </p:attrNameLst>
                                      </p:cBhvr>
                                      <p:tavLst>
                                        <p:tav tm="0">
                                          <p:val>
                                            <p:fltVal val="0"/>
                                          </p:val>
                                        </p:tav>
                                        <p:tav tm="100000">
                                          <p:val>
                                            <p:strVal val="#ppt_h"/>
                                          </p:val>
                                        </p:tav>
                                      </p:tavLst>
                                    </p:anim>
                                    <p:anim calcmode="lin" valueType="num">
                                      <p:cBhvr>
                                        <p:cTn id="20" dur="500" fill="hold"/>
                                        <p:tgtEl>
                                          <p:spTgt spid="33"/>
                                        </p:tgtEl>
                                        <p:attrNameLst>
                                          <p:attrName>style.rotation</p:attrName>
                                        </p:attrNameLst>
                                      </p:cBhvr>
                                      <p:tavLst>
                                        <p:tav tm="0">
                                          <p:val>
                                            <p:fltVal val="360"/>
                                          </p:val>
                                        </p:tav>
                                        <p:tav tm="100000">
                                          <p:val>
                                            <p:fltVal val="0"/>
                                          </p:val>
                                        </p:tav>
                                      </p:tavLst>
                                    </p:anim>
                                    <p:animEffect transition="in" filter="fade">
                                      <p:cBhvr>
                                        <p:cTn id="21" dur="500"/>
                                        <p:tgtEl>
                                          <p:spTgt spid="33"/>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3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37"/>
                                        </p:tgtEl>
                                        <p:attrNameLst>
                                          <p:attrName>style.visibility</p:attrName>
                                        </p:attrNameLst>
                                      </p:cBhvr>
                                      <p:to>
                                        <p:strVal val="visible"/>
                                      </p:to>
                                    </p:set>
                                    <p:anim calcmode="lin" valueType="num">
                                      <p:cBhvr>
                                        <p:cTn id="29" dur="500" fill="hold"/>
                                        <p:tgtEl>
                                          <p:spTgt spid="37"/>
                                        </p:tgtEl>
                                        <p:attrNameLst>
                                          <p:attrName>ppt_w</p:attrName>
                                        </p:attrNameLst>
                                      </p:cBhvr>
                                      <p:tavLst>
                                        <p:tav tm="0">
                                          <p:val>
                                            <p:fltVal val="0"/>
                                          </p:val>
                                        </p:tav>
                                        <p:tav tm="100000">
                                          <p:val>
                                            <p:strVal val="#ppt_w"/>
                                          </p:val>
                                        </p:tav>
                                      </p:tavLst>
                                    </p:anim>
                                    <p:anim calcmode="lin" valueType="num">
                                      <p:cBhvr>
                                        <p:cTn id="30" dur="500" fill="hold"/>
                                        <p:tgtEl>
                                          <p:spTgt spid="37"/>
                                        </p:tgtEl>
                                        <p:attrNameLst>
                                          <p:attrName>ppt_h</p:attrName>
                                        </p:attrNameLst>
                                      </p:cBhvr>
                                      <p:tavLst>
                                        <p:tav tm="0">
                                          <p:val>
                                            <p:fltVal val="0"/>
                                          </p:val>
                                        </p:tav>
                                        <p:tav tm="100000">
                                          <p:val>
                                            <p:strVal val="#ppt_h"/>
                                          </p:val>
                                        </p:tav>
                                      </p:tavLst>
                                    </p:anim>
                                    <p:anim calcmode="lin" valueType="num">
                                      <p:cBhvr>
                                        <p:cTn id="31" dur="500" fill="hold"/>
                                        <p:tgtEl>
                                          <p:spTgt spid="37"/>
                                        </p:tgtEl>
                                        <p:attrNameLst>
                                          <p:attrName>style.rotation</p:attrName>
                                        </p:attrNameLst>
                                      </p:cBhvr>
                                      <p:tavLst>
                                        <p:tav tm="0">
                                          <p:val>
                                            <p:fltVal val="360"/>
                                          </p:val>
                                        </p:tav>
                                        <p:tav tm="100000">
                                          <p:val>
                                            <p:fltVal val="0"/>
                                          </p:val>
                                        </p:tav>
                                      </p:tavLst>
                                    </p:anim>
                                    <p:animEffect transition="in" filter="fade">
                                      <p:cBhvr>
                                        <p:cTn id="32" dur="500"/>
                                        <p:tgtEl>
                                          <p:spTgt spid="37"/>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100"/>
                                  </p:iterate>
                                  <p:childTnLst>
                                    <p:set>
                                      <p:cBhvr>
                                        <p:cTn id="35" dur="1" fill="hold">
                                          <p:stCondLst>
                                            <p:cond delay="0"/>
                                          </p:stCondLst>
                                        </p:cTn>
                                        <p:tgtEl>
                                          <p:spTgt spid="38"/>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5" presetClass="entr" presetSubtype="0" fill="hold" grpId="0" nodeType="clickEffect">
                                  <p:stCondLst>
                                    <p:cond delay="0"/>
                                  </p:stCondLst>
                                  <p:childTnLst>
                                    <p:set>
                                      <p:cBhvr>
                                        <p:cTn id="39" dur="1" fill="hold">
                                          <p:stCondLst>
                                            <p:cond delay="0"/>
                                          </p:stCondLst>
                                        </p:cTn>
                                        <p:tgtEl>
                                          <p:spTgt spid="40"/>
                                        </p:tgtEl>
                                        <p:attrNameLst>
                                          <p:attrName>style.visibility</p:attrName>
                                        </p:attrNameLst>
                                      </p:cBhvr>
                                      <p:to>
                                        <p:strVal val="visible"/>
                                      </p:to>
                                    </p:set>
                                    <p:anim calcmode="lin" valueType="num">
                                      <p:cBhvr>
                                        <p:cTn id="40" dur="1000" fill="hold"/>
                                        <p:tgtEl>
                                          <p:spTgt spid="40"/>
                                        </p:tgtEl>
                                        <p:attrNameLst>
                                          <p:attrName>ppt_w</p:attrName>
                                        </p:attrNameLst>
                                      </p:cBhvr>
                                      <p:tavLst>
                                        <p:tav tm="0">
                                          <p:val>
                                            <p:fltVal val="0"/>
                                          </p:val>
                                        </p:tav>
                                        <p:tav tm="100000">
                                          <p:val>
                                            <p:strVal val="#ppt_w"/>
                                          </p:val>
                                        </p:tav>
                                      </p:tavLst>
                                    </p:anim>
                                    <p:anim calcmode="lin" valueType="num">
                                      <p:cBhvr>
                                        <p:cTn id="41" dur="1000" fill="hold"/>
                                        <p:tgtEl>
                                          <p:spTgt spid="40"/>
                                        </p:tgtEl>
                                        <p:attrNameLst>
                                          <p:attrName>ppt_h</p:attrName>
                                        </p:attrNameLst>
                                      </p:cBhvr>
                                      <p:tavLst>
                                        <p:tav tm="0">
                                          <p:val>
                                            <p:fltVal val="0"/>
                                          </p:val>
                                        </p:tav>
                                        <p:tav tm="100000">
                                          <p:val>
                                            <p:strVal val="#ppt_h"/>
                                          </p:val>
                                        </p:tav>
                                      </p:tavLst>
                                    </p:anim>
                                    <p:anim calcmode="lin" valueType="num">
                                      <p:cBhvr>
                                        <p:cTn id="42" dur="1000" fill="hold"/>
                                        <p:tgtEl>
                                          <p:spTgt spid="40"/>
                                        </p:tgtEl>
                                        <p:attrNameLst>
                                          <p:attrName>ppt_x</p:attrName>
                                        </p:attrNameLst>
                                      </p:cBhvr>
                                      <p:tavLst>
                                        <p:tav tm="0" fmla="#ppt_x+(cos(-2*pi*(1-$))*-#ppt_x-sin(-2*pi*(1-$))*(1-#ppt_y))*(1-$)">
                                          <p:val>
                                            <p:fltVal val="0"/>
                                          </p:val>
                                        </p:tav>
                                        <p:tav tm="100000">
                                          <p:val>
                                            <p:fltVal val="1"/>
                                          </p:val>
                                        </p:tav>
                                      </p:tavLst>
                                    </p:anim>
                                    <p:anim calcmode="lin" valueType="num">
                                      <p:cBhvr>
                                        <p:cTn id="43" dur="1000" fill="hold"/>
                                        <p:tgtEl>
                                          <p:spTgt spid="40"/>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0" grpId="0"/>
      <p:bldP spid="33" grpId="0" animBg="1"/>
      <p:bldP spid="34" grpId="0"/>
      <p:bldP spid="37" grpId="0" animBg="1"/>
      <p:bldP spid="38" grpId="0"/>
      <p:bldP spid="4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网络、互连网（互联网）与因特网的区别与关系</a:t>
              </a:r>
            </a:p>
          </p:txBody>
        </p:sp>
      </p:grpSp>
      <p:grpSp>
        <p:nvGrpSpPr>
          <p:cNvPr id="6" name="组合 5">
            <a:extLst>
              <a:ext uri="{FF2B5EF4-FFF2-40B4-BE49-F238E27FC236}">
                <a16:creationId xmlns:a16="http://schemas.microsoft.com/office/drawing/2014/main" id="{9C93B571-22EB-44A8-8433-BD96B80763AF}"/>
              </a:ext>
            </a:extLst>
          </p:cNvPr>
          <p:cNvGrpSpPr/>
          <p:nvPr/>
        </p:nvGrpSpPr>
        <p:grpSpPr>
          <a:xfrm>
            <a:off x="4770203" y="2011287"/>
            <a:ext cx="2589578" cy="2121628"/>
            <a:chOff x="4457397" y="1841956"/>
            <a:chExt cx="2589578" cy="2121628"/>
          </a:xfrm>
        </p:grpSpPr>
        <p:sp>
          <p:nvSpPr>
            <p:cNvPr id="13" name="ïśľïḓé">
              <a:extLst>
                <a:ext uri="{FF2B5EF4-FFF2-40B4-BE49-F238E27FC236}">
                  <a16:creationId xmlns:a16="http://schemas.microsoft.com/office/drawing/2014/main" id="{16F4A202-9688-4846-821A-E999900601D3}"/>
                </a:ext>
              </a:extLst>
            </p:cNvPr>
            <p:cNvSpPr txBox="1"/>
            <p:nvPr/>
          </p:nvSpPr>
          <p:spPr>
            <a:xfrm>
              <a:off x="4457397" y="3284624"/>
              <a:ext cx="2589578" cy="678960"/>
            </a:xfrm>
            <a:prstGeom prst="rect">
              <a:avLst/>
            </a:prstGeom>
            <a:noFill/>
            <a:ln>
              <a:noFill/>
            </a:ln>
          </p:spPr>
          <p:txBody>
            <a:bodyPr wrap="square" lIns="91440" tIns="45720" rIns="91440" bIns="45720" anchor="ctr" anchorCtr="0">
              <a:normAutofit/>
            </a:bodyPr>
            <a:lstStyle/>
            <a:p>
              <a:pPr algn="ctr">
                <a:buSzPct val="25000"/>
              </a:pPr>
              <a:r>
                <a:rPr lang="zh-CN" altLang="en-US" sz="2200" b="1" dirty="0">
                  <a:solidFill>
                    <a:schemeClr val="tx2"/>
                  </a:solidFill>
                </a:rPr>
                <a:t>对比</a:t>
              </a:r>
              <a:endParaRPr lang="en-US" altLang="zh-CN" sz="2200" b="1" dirty="0">
                <a:solidFill>
                  <a:schemeClr val="tx2"/>
                </a:solidFill>
              </a:endParaRPr>
            </a:p>
          </p:txBody>
        </p:sp>
        <p:sp>
          <p:nvSpPr>
            <p:cNvPr id="17" name="işļiḍè">
              <a:extLst>
                <a:ext uri="{FF2B5EF4-FFF2-40B4-BE49-F238E27FC236}">
                  <a16:creationId xmlns:a16="http://schemas.microsoft.com/office/drawing/2014/main" id="{0F377648-754B-44FD-A601-09742F367DDA}"/>
                </a:ext>
              </a:extLst>
            </p:cNvPr>
            <p:cNvSpPr txBox="1"/>
            <p:nvPr/>
          </p:nvSpPr>
          <p:spPr>
            <a:xfrm>
              <a:off x="5375388" y="1841956"/>
              <a:ext cx="945143" cy="678960"/>
            </a:xfrm>
            <a:prstGeom prst="rect">
              <a:avLst/>
            </a:prstGeom>
            <a:noFill/>
            <a:ln>
              <a:noFill/>
            </a:ln>
          </p:spPr>
          <p:txBody>
            <a:bodyPr wrap="square" lIns="91440" tIns="45720" rIns="91440" bIns="45720" anchor="ctr" anchorCtr="0">
              <a:noAutofit/>
            </a:bodyPr>
            <a:lstStyle/>
            <a:p>
              <a:pPr algn="ctr">
                <a:buSzPct val="25000"/>
              </a:pPr>
              <a:r>
                <a:rPr lang="en-US" altLang="zh-CN" sz="3600" b="1" dirty="0">
                  <a:solidFill>
                    <a:schemeClr val="tx1">
                      <a:alpha val="20000"/>
                    </a:schemeClr>
                  </a:solidFill>
                </a:rPr>
                <a:t>VS</a:t>
              </a:r>
            </a:p>
          </p:txBody>
        </p:sp>
      </p:grpSp>
      <p:grpSp>
        <p:nvGrpSpPr>
          <p:cNvPr id="8" name="组合 7">
            <a:extLst>
              <a:ext uri="{FF2B5EF4-FFF2-40B4-BE49-F238E27FC236}">
                <a16:creationId xmlns:a16="http://schemas.microsoft.com/office/drawing/2014/main" id="{4C186D09-5D97-4708-88AE-B99D5595F526}"/>
              </a:ext>
            </a:extLst>
          </p:cNvPr>
          <p:cNvGrpSpPr/>
          <p:nvPr/>
        </p:nvGrpSpPr>
        <p:grpSpPr>
          <a:xfrm>
            <a:off x="1465634" y="1496367"/>
            <a:ext cx="3336538" cy="2573736"/>
            <a:chOff x="1152828" y="1327036"/>
            <a:chExt cx="3336538" cy="2573736"/>
          </a:xfrm>
        </p:grpSpPr>
        <p:sp>
          <p:nvSpPr>
            <p:cNvPr id="28" name="ïṩľîḋè">
              <a:extLst>
                <a:ext uri="{FF2B5EF4-FFF2-40B4-BE49-F238E27FC236}">
                  <a16:creationId xmlns:a16="http://schemas.microsoft.com/office/drawing/2014/main" id="{72E33828-FF5C-43AD-84FD-6F32A4509350}"/>
                </a:ext>
              </a:extLst>
            </p:cNvPr>
            <p:cNvSpPr/>
            <p:nvPr/>
          </p:nvSpPr>
          <p:spPr>
            <a:xfrm>
              <a:off x="2892417" y="1327036"/>
              <a:ext cx="1596949" cy="1577265"/>
            </a:xfrm>
            <a:prstGeom prst="ellipse">
              <a:avLst/>
            </a:prstGeom>
            <a:solidFill>
              <a:schemeClr val="accent4">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ísľíḍê">
              <a:extLst>
                <a:ext uri="{FF2B5EF4-FFF2-40B4-BE49-F238E27FC236}">
                  <a16:creationId xmlns:a16="http://schemas.microsoft.com/office/drawing/2014/main" id="{E9EE05D0-CE53-419C-AB45-1D76A6BEC2B4}"/>
                </a:ext>
              </a:extLst>
            </p:cNvPr>
            <p:cNvSpPr/>
            <p:nvPr/>
          </p:nvSpPr>
          <p:spPr>
            <a:xfrm>
              <a:off x="3011472" y="1444624"/>
              <a:ext cx="1358838" cy="1342089"/>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î$1íḋê">
              <a:extLst>
                <a:ext uri="{FF2B5EF4-FFF2-40B4-BE49-F238E27FC236}">
                  <a16:creationId xmlns:a16="http://schemas.microsoft.com/office/drawing/2014/main" id="{CCAFB8A9-11CC-42AA-BDEA-6D79E989F2A2}"/>
                </a:ext>
              </a:extLst>
            </p:cNvPr>
            <p:cNvSpPr/>
            <p:nvPr/>
          </p:nvSpPr>
          <p:spPr>
            <a:xfrm>
              <a:off x="3128654" y="1560361"/>
              <a:ext cx="1124476" cy="111061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íṧ1ïdê">
              <a:extLst>
                <a:ext uri="{FF2B5EF4-FFF2-40B4-BE49-F238E27FC236}">
                  <a16:creationId xmlns:a16="http://schemas.microsoft.com/office/drawing/2014/main" id="{A0A60CCA-81D0-40AB-96CD-3DAD2F67E4C4}"/>
                </a:ext>
              </a:extLst>
            </p:cNvPr>
            <p:cNvSpPr/>
            <p:nvPr/>
          </p:nvSpPr>
          <p:spPr>
            <a:xfrm rot="16200000" flipH="1">
              <a:off x="2562988" y="2040794"/>
              <a:ext cx="449817" cy="3270137"/>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iṣḻïḑè">
              <a:extLst>
                <a:ext uri="{FF2B5EF4-FFF2-40B4-BE49-F238E27FC236}">
                  <a16:creationId xmlns:a16="http://schemas.microsoft.com/office/drawing/2014/main" id="{6CC60E33-20A3-417F-B0BF-127E349B5964}"/>
                </a:ext>
              </a:extLst>
            </p:cNvPr>
            <p:cNvSpPr txBox="1"/>
            <p:nvPr/>
          </p:nvSpPr>
          <p:spPr>
            <a:xfrm>
              <a:off x="1799974" y="3450953"/>
              <a:ext cx="2589578" cy="449819"/>
            </a:xfrm>
            <a:prstGeom prst="rect">
              <a:avLst/>
            </a:prstGeom>
            <a:noFill/>
            <a:ln>
              <a:noFill/>
            </a:ln>
          </p:spPr>
          <p:txBody>
            <a:bodyPr wrap="square" lIns="91440" tIns="45720" rIns="91440" bIns="45720" anchor="ctr" anchorCtr="0">
              <a:normAutofit fontScale="92500" lnSpcReduction="10000"/>
            </a:bodyPr>
            <a:lstStyle/>
            <a:p>
              <a:pPr algn="r">
                <a:buSzPct val="25000"/>
              </a:pPr>
              <a:r>
                <a:rPr lang="en-US" altLang="zh-CN" sz="2800" b="1" dirty="0">
                  <a:solidFill>
                    <a:schemeClr val="bg1"/>
                  </a:solidFill>
                </a:rPr>
                <a:t>internet</a:t>
              </a:r>
            </a:p>
          </p:txBody>
        </p:sp>
        <p:sp>
          <p:nvSpPr>
            <p:cNvPr id="32" name="îṧḷîḓe">
              <a:extLst>
                <a:ext uri="{FF2B5EF4-FFF2-40B4-BE49-F238E27FC236}">
                  <a16:creationId xmlns:a16="http://schemas.microsoft.com/office/drawing/2014/main" id="{0B39315D-7933-4249-8205-B57EC94FBB22}"/>
                </a:ext>
              </a:extLst>
            </p:cNvPr>
            <p:cNvSpPr/>
            <p:nvPr/>
          </p:nvSpPr>
          <p:spPr>
            <a:xfrm>
              <a:off x="3490114" y="1919472"/>
              <a:ext cx="420814" cy="392394"/>
            </a:xfrm>
            <a:custGeom>
              <a:avLst/>
              <a:gdLst>
                <a:gd name="T0" fmla="*/ 3958 w 4630"/>
                <a:gd name="T1" fmla="*/ 1193 h 4324"/>
                <a:gd name="T2" fmla="*/ 3358 w 4630"/>
                <a:gd name="T3" fmla="*/ 1778 h 4324"/>
                <a:gd name="T4" fmla="*/ 2515 w 4630"/>
                <a:gd name="T5" fmla="*/ 1484 h 4324"/>
                <a:gd name="T6" fmla="*/ 2915 w 4630"/>
                <a:gd name="T7" fmla="*/ 600 h 4324"/>
                <a:gd name="T8" fmla="*/ 1715 w 4630"/>
                <a:gd name="T9" fmla="*/ 600 h 4324"/>
                <a:gd name="T10" fmla="*/ 2115 w 4630"/>
                <a:gd name="T11" fmla="*/ 1484 h 4324"/>
                <a:gd name="T12" fmla="*/ 1273 w 4630"/>
                <a:gd name="T13" fmla="*/ 1778 h 4324"/>
                <a:gd name="T14" fmla="*/ 673 w 4630"/>
                <a:gd name="T15" fmla="*/ 1193 h 4324"/>
                <a:gd name="T16" fmla="*/ 488 w 4630"/>
                <a:gd name="T17" fmla="*/ 2364 h 4324"/>
                <a:gd name="T18" fmla="*/ 1149 w 4630"/>
                <a:gd name="T19" fmla="*/ 2159 h 4324"/>
                <a:gd name="T20" fmla="*/ 1449 w 4630"/>
                <a:gd name="T21" fmla="*/ 2327 h 4324"/>
                <a:gd name="T22" fmla="*/ 1471 w 4630"/>
                <a:gd name="T23" fmla="*/ 3149 h 4324"/>
                <a:gd name="T24" fmla="*/ 815 w 4630"/>
                <a:gd name="T25" fmla="*/ 3371 h 4324"/>
                <a:gd name="T26" fmla="*/ 1300 w 4630"/>
                <a:gd name="T27" fmla="*/ 4324 h 4324"/>
                <a:gd name="T28" fmla="*/ 1795 w 4630"/>
                <a:gd name="T29" fmla="*/ 3384 h 4324"/>
                <a:gd name="T30" fmla="*/ 2315 w 4630"/>
                <a:gd name="T31" fmla="*/ 3194 h 4324"/>
                <a:gd name="T32" fmla="*/ 2836 w 4630"/>
                <a:gd name="T33" fmla="*/ 3385 h 4324"/>
                <a:gd name="T34" fmla="*/ 3331 w 4630"/>
                <a:gd name="T35" fmla="*/ 4324 h 4324"/>
                <a:gd name="T36" fmla="*/ 3683 w 4630"/>
                <a:gd name="T37" fmla="*/ 4209 h 4324"/>
                <a:gd name="T38" fmla="*/ 3330 w 4630"/>
                <a:gd name="T39" fmla="*/ 3124 h 4324"/>
                <a:gd name="T40" fmla="*/ 2971 w 4630"/>
                <a:gd name="T41" fmla="*/ 2893 h 4324"/>
                <a:gd name="T42" fmla="*/ 3179 w 4630"/>
                <a:gd name="T43" fmla="*/ 2257 h 4324"/>
                <a:gd name="T44" fmla="*/ 3957 w 4630"/>
                <a:gd name="T45" fmla="*/ 2394 h 4324"/>
                <a:gd name="T46" fmla="*/ 4143 w 4630"/>
                <a:gd name="T47" fmla="*/ 2364 h 4324"/>
                <a:gd name="T48" fmla="*/ 673 w 4630"/>
                <a:gd name="T49" fmla="*/ 1994 h 4324"/>
                <a:gd name="T50" fmla="*/ 483 w 4630"/>
                <a:gd name="T51" fmla="*/ 1732 h 4324"/>
                <a:gd name="T52" fmla="*/ 735 w 4630"/>
                <a:gd name="T53" fmla="*/ 1603 h 4324"/>
                <a:gd name="T54" fmla="*/ 673 w 4630"/>
                <a:gd name="T55" fmla="*/ 1994 h 4324"/>
                <a:gd name="T56" fmla="*/ 2515 w 4630"/>
                <a:gd name="T57" fmla="*/ 600 h 4324"/>
                <a:gd name="T58" fmla="*/ 2115 w 4630"/>
                <a:gd name="T59" fmla="*/ 600 h 4324"/>
                <a:gd name="T60" fmla="*/ 1462 w 4630"/>
                <a:gd name="T61" fmla="*/ 3842 h 4324"/>
                <a:gd name="T62" fmla="*/ 1183 w 4630"/>
                <a:gd name="T63" fmla="*/ 3886 h 4324"/>
                <a:gd name="T64" fmla="*/ 1301 w 4630"/>
                <a:gd name="T65" fmla="*/ 3524 h 4324"/>
                <a:gd name="T66" fmla="*/ 1462 w 4630"/>
                <a:gd name="T67" fmla="*/ 3842 h 4324"/>
                <a:gd name="T68" fmla="*/ 2315 w 4630"/>
                <a:gd name="T69" fmla="*/ 1860 h 4324"/>
                <a:gd name="T70" fmla="*/ 2315 w 4630"/>
                <a:gd name="T71" fmla="*/ 2794 h 4324"/>
                <a:gd name="T72" fmla="*/ 3492 w 4630"/>
                <a:gd name="T73" fmla="*/ 3606 h 4324"/>
                <a:gd name="T74" fmla="*/ 3331 w 4630"/>
                <a:gd name="T75" fmla="*/ 3924 h 4324"/>
                <a:gd name="T76" fmla="*/ 3168 w 4630"/>
                <a:gd name="T77" fmla="*/ 3842 h 4324"/>
                <a:gd name="T78" fmla="*/ 3330 w 4630"/>
                <a:gd name="T79" fmla="*/ 3524 h 4324"/>
                <a:gd name="T80" fmla="*/ 4019 w 4630"/>
                <a:gd name="T81" fmla="*/ 1984 h 4324"/>
                <a:gd name="T82" fmla="*/ 3767 w 4630"/>
                <a:gd name="T83" fmla="*/ 1855 h 4324"/>
                <a:gd name="T84" fmla="*/ 3958 w 4630"/>
                <a:gd name="T85" fmla="*/ 1593 h 4324"/>
                <a:gd name="T86" fmla="*/ 4019 w 4630"/>
                <a:gd name="T87" fmla="*/ 1984 h 4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30" h="4324">
                  <a:moveTo>
                    <a:pt x="4528" y="1608"/>
                  </a:moveTo>
                  <a:cubicBezTo>
                    <a:pt x="4447" y="1360"/>
                    <a:pt x="4218" y="1193"/>
                    <a:pt x="3958" y="1193"/>
                  </a:cubicBezTo>
                  <a:cubicBezTo>
                    <a:pt x="3895" y="1193"/>
                    <a:pt x="3832" y="1203"/>
                    <a:pt x="3772" y="1223"/>
                  </a:cubicBezTo>
                  <a:cubicBezTo>
                    <a:pt x="3524" y="1303"/>
                    <a:pt x="3364" y="1531"/>
                    <a:pt x="3358" y="1778"/>
                  </a:cubicBezTo>
                  <a:lnTo>
                    <a:pt x="3055" y="1876"/>
                  </a:lnTo>
                  <a:cubicBezTo>
                    <a:pt x="2936" y="1682"/>
                    <a:pt x="2743" y="1538"/>
                    <a:pt x="2515" y="1484"/>
                  </a:cubicBezTo>
                  <a:lnTo>
                    <a:pt x="2515" y="1166"/>
                  </a:lnTo>
                  <a:cubicBezTo>
                    <a:pt x="2748" y="1083"/>
                    <a:pt x="2915" y="861"/>
                    <a:pt x="2915" y="600"/>
                  </a:cubicBezTo>
                  <a:cubicBezTo>
                    <a:pt x="2915" y="270"/>
                    <a:pt x="2646" y="0"/>
                    <a:pt x="2315" y="0"/>
                  </a:cubicBezTo>
                  <a:cubicBezTo>
                    <a:pt x="1984" y="0"/>
                    <a:pt x="1715" y="270"/>
                    <a:pt x="1715" y="600"/>
                  </a:cubicBezTo>
                  <a:cubicBezTo>
                    <a:pt x="1715" y="861"/>
                    <a:pt x="1882" y="1083"/>
                    <a:pt x="2115" y="1166"/>
                  </a:cubicBezTo>
                  <a:lnTo>
                    <a:pt x="2115" y="1484"/>
                  </a:lnTo>
                  <a:cubicBezTo>
                    <a:pt x="1887" y="1538"/>
                    <a:pt x="1694" y="1682"/>
                    <a:pt x="1575" y="1877"/>
                  </a:cubicBezTo>
                  <a:lnTo>
                    <a:pt x="1273" y="1778"/>
                  </a:lnTo>
                  <a:cubicBezTo>
                    <a:pt x="1266" y="1531"/>
                    <a:pt x="1107" y="1304"/>
                    <a:pt x="858" y="1223"/>
                  </a:cubicBezTo>
                  <a:cubicBezTo>
                    <a:pt x="798" y="1203"/>
                    <a:pt x="736" y="1193"/>
                    <a:pt x="673" y="1193"/>
                  </a:cubicBezTo>
                  <a:cubicBezTo>
                    <a:pt x="412" y="1193"/>
                    <a:pt x="183" y="1360"/>
                    <a:pt x="102" y="1608"/>
                  </a:cubicBezTo>
                  <a:cubicBezTo>
                    <a:pt x="0" y="1923"/>
                    <a:pt x="173" y="2262"/>
                    <a:pt x="488" y="2364"/>
                  </a:cubicBezTo>
                  <a:cubicBezTo>
                    <a:pt x="548" y="2384"/>
                    <a:pt x="610" y="2394"/>
                    <a:pt x="673" y="2394"/>
                  </a:cubicBezTo>
                  <a:cubicBezTo>
                    <a:pt x="864" y="2394"/>
                    <a:pt x="1038" y="2304"/>
                    <a:pt x="1149" y="2159"/>
                  </a:cubicBezTo>
                  <a:lnTo>
                    <a:pt x="1452" y="2258"/>
                  </a:lnTo>
                  <a:cubicBezTo>
                    <a:pt x="1450" y="2281"/>
                    <a:pt x="1449" y="2304"/>
                    <a:pt x="1449" y="2327"/>
                  </a:cubicBezTo>
                  <a:cubicBezTo>
                    <a:pt x="1449" y="2542"/>
                    <a:pt x="1528" y="2740"/>
                    <a:pt x="1658" y="2891"/>
                  </a:cubicBezTo>
                  <a:lnTo>
                    <a:pt x="1471" y="3149"/>
                  </a:lnTo>
                  <a:cubicBezTo>
                    <a:pt x="1416" y="3132"/>
                    <a:pt x="1359" y="3124"/>
                    <a:pt x="1301" y="3124"/>
                  </a:cubicBezTo>
                  <a:cubicBezTo>
                    <a:pt x="1109" y="3124"/>
                    <a:pt x="927" y="3216"/>
                    <a:pt x="815" y="3371"/>
                  </a:cubicBezTo>
                  <a:cubicBezTo>
                    <a:pt x="620" y="3639"/>
                    <a:pt x="680" y="4015"/>
                    <a:pt x="948" y="4209"/>
                  </a:cubicBezTo>
                  <a:cubicBezTo>
                    <a:pt x="1051" y="4284"/>
                    <a:pt x="1173" y="4324"/>
                    <a:pt x="1300" y="4324"/>
                  </a:cubicBezTo>
                  <a:cubicBezTo>
                    <a:pt x="1492" y="4324"/>
                    <a:pt x="1673" y="4232"/>
                    <a:pt x="1786" y="4077"/>
                  </a:cubicBezTo>
                  <a:cubicBezTo>
                    <a:pt x="1939" y="3866"/>
                    <a:pt x="1934" y="3588"/>
                    <a:pt x="1795" y="3384"/>
                  </a:cubicBezTo>
                  <a:lnTo>
                    <a:pt x="1981" y="3127"/>
                  </a:lnTo>
                  <a:cubicBezTo>
                    <a:pt x="2084" y="3170"/>
                    <a:pt x="2197" y="3194"/>
                    <a:pt x="2315" y="3194"/>
                  </a:cubicBezTo>
                  <a:cubicBezTo>
                    <a:pt x="2433" y="3194"/>
                    <a:pt x="2545" y="3170"/>
                    <a:pt x="2647" y="3127"/>
                  </a:cubicBezTo>
                  <a:lnTo>
                    <a:pt x="2836" y="3385"/>
                  </a:lnTo>
                  <a:cubicBezTo>
                    <a:pt x="2696" y="3588"/>
                    <a:pt x="2692" y="3866"/>
                    <a:pt x="2845" y="4077"/>
                  </a:cubicBezTo>
                  <a:cubicBezTo>
                    <a:pt x="2957" y="4232"/>
                    <a:pt x="3139" y="4324"/>
                    <a:pt x="3331" y="4324"/>
                  </a:cubicBezTo>
                  <a:lnTo>
                    <a:pt x="3331" y="4324"/>
                  </a:lnTo>
                  <a:cubicBezTo>
                    <a:pt x="3458" y="4324"/>
                    <a:pt x="3580" y="4284"/>
                    <a:pt x="3683" y="4209"/>
                  </a:cubicBezTo>
                  <a:cubicBezTo>
                    <a:pt x="3951" y="4015"/>
                    <a:pt x="4010" y="3639"/>
                    <a:pt x="3816" y="3371"/>
                  </a:cubicBezTo>
                  <a:cubicBezTo>
                    <a:pt x="3703" y="3216"/>
                    <a:pt x="3522" y="3124"/>
                    <a:pt x="3330" y="3124"/>
                  </a:cubicBezTo>
                  <a:cubicBezTo>
                    <a:pt x="3271" y="3124"/>
                    <a:pt x="3214" y="3133"/>
                    <a:pt x="3159" y="3149"/>
                  </a:cubicBezTo>
                  <a:lnTo>
                    <a:pt x="2971" y="2893"/>
                  </a:lnTo>
                  <a:cubicBezTo>
                    <a:pt x="3102" y="2741"/>
                    <a:pt x="3182" y="2543"/>
                    <a:pt x="3182" y="2327"/>
                  </a:cubicBezTo>
                  <a:cubicBezTo>
                    <a:pt x="3182" y="2303"/>
                    <a:pt x="3181" y="2280"/>
                    <a:pt x="3179" y="2257"/>
                  </a:cubicBezTo>
                  <a:lnTo>
                    <a:pt x="3481" y="2159"/>
                  </a:lnTo>
                  <a:cubicBezTo>
                    <a:pt x="3592" y="2304"/>
                    <a:pt x="3766" y="2394"/>
                    <a:pt x="3957" y="2394"/>
                  </a:cubicBezTo>
                  <a:lnTo>
                    <a:pt x="3957" y="2394"/>
                  </a:lnTo>
                  <a:cubicBezTo>
                    <a:pt x="4020" y="2394"/>
                    <a:pt x="4083" y="2384"/>
                    <a:pt x="4143" y="2364"/>
                  </a:cubicBezTo>
                  <a:cubicBezTo>
                    <a:pt x="4458" y="2262"/>
                    <a:pt x="4630" y="1923"/>
                    <a:pt x="4528" y="1608"/>
                  </a:cubicBezTo>
                  <a:close/>
                  <a:moveTo>
                    <a:pt x="673" y="1994"/>
                  </a:moveTo>
                  <a:cubicBezTo>
                    <a:pt x="652" y="1994"/>
                    <a:pt x="631" y="1990"/>
                    <a:pt x="611" y="1984"/>
                  </a:cubicBezTo>
                  <a:cubicBezTo>
                    <a:pt x="506" y="1950"/>
                    <a:pt x="449" y="1837"/>
                    <a:pt x="483" y="1732"/>
                  </a:cubicBezTo>
                  <a:cubicBezTo>
                    <a:pt x="510" y="1649"/>
                    <a:pt x="586" y="1593"/>
                    <a:pt x="673" y="1593"/>
                  </a:cubicBezTo>
                  <a:cubicBezTo>
                    <a:pt x="694" y="1593"/>
                    <a:pt x="715" y="1597"/>
                    <a:pt x="735" y="1603"/>
                  </a:cubicBezTo>
                  <a:cubicBezTo>
                    <a:pt x="840" y="1637"/>
                    <a:pt x="897" y="1750"/>
                    <a:pt x="863" y="1855"/>
                  </a:cubicBezTo>
                  <a:cubicBezTo>
                    <a:pt x="836" y="1938"/>
                    <a:pt x="760" y="1994"/>
                    <a:pt x="673" y="1994"/>
                  </a:cubicBezTo>
                  <a:close/>
                  <a:moveTo>
                    <a:pt x="2315" y="400"/>
                  </a:moveTo>
                  <a:cubicBezTo>
                    <a:pt x="2426" y="400"/>
                    <a:pt x="2515" y="490"/>
                    <a:pt x="2515" y="600"/>
                  </a:cubicBezTo>
                  <a:cubicBezTo>
                    <a:pt x="2515" y="711"/>
                    <a:pt x="2426" y="800"/>
                    <a:pt x="2315" y="800"/>
                  </a:cubicBezTo>
                  <a:cubicBezTo>
                    <a:pt x="2205" y="800"/>
                    <a:pt x="2115" y="711"/>
                    <a:pt x="2115" y="600"/>
                  </a:cubicBezTo>
                  <a:cubicBezTo>
                    <a:pt x="2115" y="490"/>
                    <a:pt x="2205" y="400"/>
                    <a:pt x="2315" y="400"/>
                  </a:cubicBezTo>
                  <a:close/>
                  <a:moveTo>
                    <a:pt x="1462" y="3842"/>
                  </a:moveTo>
                  <a:cubicBezTo>
                    <a:pt x="1424" y="3894"/>
                    <a:pt x="1365" y="3924"/>
                    <a:pt x="1300" y="3924"/>
                  </a:cubicBezTo>
                  <a:cubicBezTo>
                    <a:pt x="1258" y="3924"/>
                    <a:pt x="1217" y="3911"/>
                    <a:pt x="1183" y="3886"/>
                  </a:cubicBezTo>
                  <a:cubicBezTo>
                    <a:pt x="1094" y="3821"/>
                    <a:pt x="1074" y="3696"/>
                    <a:pt x="1138" y="3607"/>
                  </a:cubicBezTo>
                  <a:cubicBezTo>
                    <a:pt x="1177" y="3554"/>
                    <a:pt x="1236" y="3524"/>
                    <a:pt x="1301" y="3524"/>
                  </a:cubicBezTo>
                  <a:cubicBezTo>
                    <a:pt x="1343" y="3524"/>
                    <a:pt x="1383" y="3537"/>
                    <a:pt x="1418" y="3562"/>
                  </a:cubicBezTo>
                  <a:cubicBezTo>
                    <a:pt x="1507" y="3627"/>
                    <a:pt x="1527" y="3752"/>
                    <a:pt x="1462" y="3842"/>
                  </a:cubicBezTo>
                  <a:close/>
                  <a:moveTo>
                    <a:pt x="1849" y="2327"/>
                  </a:moveTo>
                  <a:cubicBezTo>
                    <a:pt x="1849" y="2070"/>
                    <a:pt x="2058" y="1860"/>
                    <a:pt x="2315" y="1860"/>
                  </a:cubicBezTo>
                  <a:cubicBezTo>
                    <a:pt x="2573" y="1860"/>
                    <a:pt x="2782" y="2070"/>
                    <a:pt x="2782" y="2327"/>
                  </a:cubicBezTo>
                  <a:cubicBezTo>
                    <a:pt x="2782" y="2584"/>
                    <a:pt x="2573" y="2794"/>
                    <a:pt x="2315" y="2794"/>
                  </a:cubicBezTo>
                  <a:cubicBezTo>
                    <a:pt x="2058" y="2794"/>
                    <a:pt x="1849" y="2584"/>
                    <a:pt x="1849" y="2327"/>
                  </a:cubicBezTo>
                  <a:close/>
                  <a:moveTo>
                    <a:pt x="3492" y="3606"/>
                  </a:moveTo>
                  <a:cubicBezTo>
                    <a:pt x="3557" y="3696"/>
                    <a:pt x="3537" y="3821"/>
                    <a:pt x="3448" y="3886"/>
                  </a:cubicBezTo>
                  <a:cubicBezTo>
                    <a:pt x="3413" y="3911"/>
                    <a:pt x="3373" y="3924"/>
                    <a:pt x="3331" y="3924"/>
                  </a:cubicBezTo>
                  <a:lnTo>
                    <a:pt x="3331" y="3924"/>
                  </a:lnTo>
                  <a:cubicBezTo>
                    <a:pt x="3266" y="3924"/>
                    <a:pt x="3206" y="3894"/>
                    <a:pt x="3168" y="3842"/>
                  </a:cubicBezTo>
                  <a:cubicBezTo>
                    <a:pt x="3104" y="3752"/>
                    <a:pt x="3123" y="3627"/>
                    <a:pt x="3213" y="3562"/>
                  </a:cubicBezTo>
                  <a:cubicBezTo>
                    <a:pt x="3247" y="3537"/>
                    <a:pt x="3288" y="3524"/>
                    <a:pt x="3330" y="3524"/>
                  </a:cubicBezTo>
                  <a:cubicBezTo>
                    <a:pt x="3395" y="3524"/>
                    <a:pt x="3454" y="3554"/>
                    <a:pt x="3492" y="3606"/>
                  </a:cubicBezTo>
                  <a:close/>
                  <a:moveTo>
                    <a:pt x="4019" y="1984"/>
                  </a:moveTo>
                  <a:cubicBezTo>
                    <a:pt x="3999" y="1990"/>
                    <a:pt x="3978" y="1994"/>
                    <a:pt x="3957" y="1994"/>
                  </a:cubicBezTo>
                  <a:cubicBezTo>
                    <a:pt x="3871" y="1994"/>
                    <a:pt x="3794" y="1938"/>
                    <a:pt x="3767" y="1855"/>
                  </a:cubicBezTo>
                  <a:cubicBezTo>
                    <a:pt x="3733" y="1750"/>
                    <a:pt x="3791" y="1637"/>
                    <a:pt x="3896" y="1603"/>
                  </a:cubicBezTo>
                  <a:cubicBezTo>
                    <a:pt x="3916" y="1597"/>
                    <a:pt x="3937" y="1593"/>
                    <a:pt x="3958" y="1593"/>
                  </a:cubicBezTo>
                  <a:cubicBezTo>
                    <a:pt x="4044" y="1593"/>
                    <a:pt x="4121" y="1649"/>
                    <a:pt x="4148" y="1732"/>
                  </a:cubicBezTo>
                  <a:cubicBezTo>
                    <a:pt x="4182" y="1837"/>
                    <a:pt x="4124" y="1950"/>
                    <a:pt x="4019" y="1984"/>
                  </a:cubicBezTo>
                  <a:close/>
                </a:path>
              </a:pathLst>
            </a:custGeom>
            <a:solidFill>
              <a:srgbClr val="FFFFFF"/>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grpSp>
      <p:grpSp>
        <p:nvGrpSpPr>
          <p:cNvPr id="9" name="组合 8">
            <a:extLst>
              <a:ext uri="{FF2B5EF4-FFF2-40B4-BE49-F238E27FC236}">
                <a16:creationId xmlns:a16="http://schemas.microsoft.com/office/drawing/2014/main" id="{81382E08-7882-4EBD-A2DB-8AEF3CCD657F}"/>
              </a:ext>
            </a:extLst>
          </p:cNvPr>
          <p:cNvGrpSpPr/>
          <p:nvPr/>
        </p:nvGrpSpPr>
        <p:grpSpPr>
          <a:xfrm>
            <a:off x="7394213" y="1496367"/>
            <a:ext cx="3332152" cy="2573736"/>
            <a:chOff x="7081407" y="1327036"/>
            <a:chExt cx="3332152" cy="2573736"/>
          </a:xfrm>
        </p:grpSpPr>
        <p:sp>
          <p:nvSpPr>
            <p:cNvPr id="25" name="îṩlîḋé">
              <a:extLst>
                <a:ext uri="{FF2B5EF4-FFF2-40B4-BE49-F238E27FC236}">
                  <a16:creationId xmlns:a16="http://schemas.microsoft.com/office/drawing/2014/main" id="{68D3A56B-251C-4D2F-9B39-583BD1FC1562}"/>
                </a:ext>
              </a:extLst>
            </p:cNvPr>
            <p:cNvSpPr/>
            <p:nvPr/>
          </p:nvSpPr>
          <p:spPr>
            <a:xfrm>
              <a:off x="7081407" y="1327036"/>
              <a:ext cx="1596949" cy="1577265"/>
            </a:xfrm>
            <a:prstGeom prst="ellipse">
              <a:avLst/>
            </a:prstGeom>
            <a:solidFill>
              <a:schemeClr val="accent2">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îSľïḍè">
              <a:extLst>
                <a:ext uri="{FF2B5EF4-FFF2-40B4-BE49-F238E27FC236}">
                  <a16:creationId xmlns:a16="http://schemas.microsoft.com/office/drawing/2014/main" id="{57F166A1-9B22-4AAF-87DF-8877330B9E75}"/>
                </a:ext>
              </a:extLst>
            </p:cNvPr>
            <p:cNvSpPr/>
            <p:nvPr/>
          </p:nvSpPr>
          <p:spPr>
            <a:xfrm>
              <a:off x="7200462" y="1444624"/>
              <a:ext cx="1358838" cy="134208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ïsḻiḑé">
              <a:extLst>
                <a:ext uri="{FF2B5EF4-FFF2-40B4-BE49-F238E27FC236}">
                  <a16:creationId xmlns:a16="http://schemas.microsoft.com/office/drawing/2014/main" id="{499868E1-90AA-45BB-98D0-937A02724BCA}"/>
                </a:ext>
              </a:extLst>
            </p:cNvPr>
            <p:cNvSpPr/>
            <p:nvPr/>
          </p:nvSpPr>
          <p:spPr>
            <a:xfrm>
              <a:off x="7317644" y="1560361"/>
              <a:ext cx="1124476" cy="1110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iṣḻíḑè">
              <a:extLst>
                <a:ext uri="{FF2B5EF4-FFF2-40B4-BE49-F238E27FC236}">
                  <a16:creationId xmlns:a16="http://schemas.microsoft.com/office/drawing/2014/main" id="{86E438AE-A243-4698-A5B4-4371C0F818E2}"/>
                </a:ext>
              </a:extLst>
            </p:cNvPr>
            <p:cNvSpPr/>
            <p:nvPr/>
          </p:nvSpPr>
          <p:spPr>
            <a:xfrm rot="5400000">
              <a:off x="8522575" y="2009788"/>
              <a:ext cx="449816" cy="3332152"/>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ïṡľïďè">
              <a:extLst>
                <a:ext uri="{FF2B5EF4-FFF2-40B4-BE49-F238E27FC236}">
                  <a16:creationId xmlns:a16="http://schemas.microsoft.com/office/drawing/2014/main" id="{431B515B-C2DB-4E68-A852-055FBC18D828}"/>
                </a:ext>
              </a:extLst>
            </p:cNvPr>
            <p:cNvSpPr/>
            <p:nvPr/>
          </p:nvSpPr>
          <p:spPr>
            <a:xfrm>
              <a:off x="7681697" y="1908146"/>
              <a:ext cx="415627" cy="41504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 name="connsiteX128" fmla="*/ 373273 h 605239"/>
                <a:gd name="connsiteY128" fmla="*/ 373273 h 605239"/>
                <a:gd name="connsiteX129" fmla="*/ 373273 h 605239"/>
                <a:gd name="connsiteY129" fmla="*/ 373273 h 605239"/>
                <a:gd name="connsiteX130" fmla="*/ 373273 h 605239"/>
                <a:gd name="connsiteY130" fmla="*/ 373273 h 605239"/>
                <a:gd name="connsiteX131" fmla="*/ 373273 h 605239"/>
                <a:gd name="connsiteY131" fmla="*/ 373273 h 605239"/>
                <a:gd name="connsiteX132" fmla="*/ 373273 h 605239"/>
                <a:gd name="connsiteY132" fmla="*/ 373273 h 605239"/>
                <a:gd name="connsiteX133" fmla="*/ 373273 h 605239"/>
                <a:gd name="connsiteY133" fmla="*/ 373273 h 605239"/>
                <a:gd name="connsiteX134" fmla="*/ 373273 h 605239"/>
                <a:gd name="connsiteY134" fmla="*/ 373273 h 605239"/>
                <a:gd name="connsiteX135" fmla="*/ 373273 h 605239"/>
                <a:gd name="connsiteY135" fmla="*/ 373273 h 605239"/>
                <a:gd name="connsiteX136" fmla="*/ 373273 h 605239"/>
                <a:gd name="connsiteY136" fmla="*/ 373273 h 605239"/>
                <a:gd name="connsiteX137" fmla="*/ 373273 h 605239"/>
                <a:gd name="connsiteY137" fmla="*/ 373273 h 605239"/>
                <a:gd name="connsiteX138" fmla="*/ 373273 h 605239"/>
                <a:gd name="connsiteY138" fmla="*/ 373273 h 605239"/>
                <a:gd name="connsiteX139" fmla="*/ 373273 h 605239"/>
                <a:gd name="connsiteY139" fmla="*/ 373273 h 605239"/>
                <a:gd name="connsiteX140" fmla="*/ 373273 h 605239"/>
                <a:gd name="connsiteY140" fmla="*/ 373273 h 605239"/>
                <a:gd name="connsiteX141" fmla="*/ 373273 h 605239"/>
                <a:gd name="connsiteY141" fmla="*/ 373273 h 605239"/>
                <a:gd name="connsiteX142" fmla="*/ 373273 h 605239"/>
                <a:gd name="connsiteY142" fmla="*/ 373273 h 605239"/>
                <a:gd name="connsiteX143" fmla="*/ 373273 h 605239"/>
                <a:gd name="connsiteY143" fmla="*/ 373273 h 605239"/>
                <a:gd name="connsiteX144" fmla="*/ 373273 h 605239"/>
                <a:gd name="connsiteY144" fmla="*/ 373273 h 605239"/>
                <a:gd name="connsiteX145" fmla="*/ 373273 h 605239"/>
                <a:gd name="connsiteY145" fmla="*/ 373273 h 605239"/>
                <a:gd name="connsiteX146" fmla="*/ 373273 h 605239"/>
                <a:gd name="connsiteY146" fmla="*/ 373273 h 605239"/>
                <a:gd name="connsiteX147" fmla="*/ 373273 h 605239"/>
                <a:gd name="connsiteY147" fmla="*/ 373273 h 605239"/>
                <a:gd name="connsiteX148" fmla="*/ 373273 h 605239"/>
                <a:gd name="connsiteY148" fmla="*/ 373273 h 605239"/>
                <a:gd name="connsiteX149" fmla="*/ 373273 h 605239"/>
                <a:gd name="connsiteY149" fmla="*/ 373273 h 605239"/>
                <a:gd name="connsiteX150" fmla="*/ 373273 h 605239"/>
                <a:gd name="connsiteY150" fmla="*/ 373273 h 605239"/>
                <a:gd name="connsiteX151" fmla="*/ 373273 h 605239"/>
                <a:gd name="connsiteY151" fmla="*/ 373273 h 605239"/>
                <a:gd name="connsiteX152" fmla="*/ 373273 h 605239"/>
                <a:gd name="connsiteY152" fmla="*/ 373273 h 605239"/>
                <a:gd name="connsiteX153" fmla="*/ 373273 h 605239"/>
                <a:gd name="connsiteY153" fmla="*/ 373273 h 605239"/>
                <a:gd name="connsiteX154" fmla="*/ 373273 h 605239"/>
                <a:gd name="connsiteY154" fmla="*/ 373273 h 605239"/>
                <a:gd name="connsiteX155" fmla="*/ 373273 h 605239"/>
                <a:gd name="connsiteY155" fmla="*/ 373273 h 605239"/>
                <a:gd name="connsiteX156" fmla="*/ 373273 h 605239"/>
                <a:gd name="connsiteY156" fmla="*/ 373273 h 605239"/>
                <a:gd name="connsiteX157" fmla="*/ 373273 h 605239"/>
                <a:gd name="connsiteY157" fmla="*/ 373273 h 605239"/>
                <a:gd name="connsiteX158" fmla="*/ 373273 h 605239"/>
                <a:gd name="connsiteY158" fmla="*/ 373273 h 605239"/>
                <a:gd name="connsiteX159" fmla="*/ 373273 h 605239"/>
                <a:gd name="connsiteY159" fmla="*/ 373273 h 605239"/>
                <a:gd name="connsiteX160" fmla="*/ 373273 h 605239"/>
                <a:gd name="connsiteY160" fmla="*/ 373273 h 605239"/>
                <a:gd name="connsiteX161" fmla="*/ 373273 h 605239"/>
                <a:gd name="connsiteY161" fmla="*/ 373273 h 605239"/>
                <a:gd name="connsiteX162" fmla="*/ 373273 h 605239"/>
                <a:gd name="connsiteY162" fmla="*/ 373273 h 605239"/>
                <a:gd name="connsiteX163" fmla="*/ 373273 h 605239"/>
                <a:gd name="connsiteY163" fmla="*/ 373273 h 605239"/>
                <a:gd name="connsiteX164" fmla="*/ 373273 h 605239"/>
                <a:gd name="connsiteY164" fmla="*/ 373273 h 605239"/>
                <a:gd name="connsiteX165" fmla="*/ 373273 h 605239"/>
                <a:gd name="connsiteY165" fmla="*/ 373273 h 605239"/>
                <a:gd name="connsiteX166" fmla="*/ 373273 h 605239"/>
                <a:gd name="connsiteY166" fmla="*/ 373273 h 605239"/>
                <a:gd name="connsiteX167" fmla="*/ 373273 h 605239"/>
                <a:gd name="connsiteY167" fmla="*/ 373273 h 605239"/>
                <a:gd name="connsiteX168" fmla="*/ 373273 h 605239"/>
                <a:gd name="connsiteY168" fmla="*/ 373273 h 605239"/>
                <a:gd name="connsiteX169" fmla="*/ 373273 h 605239"/>
                <a:gd name="connsiteY169" fmla="*/ 373273 h 605239"/>
                <a:gd name="connsiteX170" fmla="*/ 373273 h 605239"/>
                <a:gd name="connsiteY170" fmla="*/ 373273 h 605239"/>
                <a:gd name="connsiteX171" fmla="*/ 373273 h 605239"/>
                <a:gd name="connsiteY171" fmla="*/ 373273 h 605239"/>
                <a:gd name="connsiteX172" fmla="*/ 373273 h 605239"/>
                <a:gd name="connsiteY172" fmla="*/ 373273 h 605239"/>
                <a:gd name="connsiteX173" fmla="*/ 373273 h 605239"/>
                <a:gd name="connsiteY173" fmla="*/ 373273 h 605239"/>
                <a:gd name="connsiteX174" fmla="*/ 373273 h 605239"/>
                <a:gd name="connsiteY174" fmla="*/ 373273 h 605239"/>
                <a:gd name="connsiteX175" fmla="*/ 373273 h 605239"/>
                <a:gd name="connsiteY175" fmla="*/ 373273 h 605239"/>
                <a:gd name="connsiteX176" fmla="*/ 373273 h 605239"/>
                <a:gd name="connsiteY176" fmla="*/ 373273 h 605239"/>
                <a:gd name="connsiteX177" fmla="*/ 373273 h 605239"/>
                <a:gd name="connsiteY177" fmla="*/ 373273 h 605239"/>
                <a:gd name="connsiteX178" fmla="*/ 373273 h 605239"/>
                <a:gd name="connsiteY178" fmla="*/ 373273 h 605239"/>
                <a:gd name="connsiteX179" fmla="*/ 373273 h 605239"/>
                <a:gd name="connsiteY179" fmla="*/ 373273 h 605239"/>
                <a:gd name="connsiteX180" fmla="*/ 373273 h 605239"/>
                <a:gd name="connsiteY180" fmla="*/ 373273 h 605239"/>
                <a:gd name="connsiteX181" fmla="*/ 373273 h 605239"/>
                <a:gd name="connsiteY181" fmla="*/ 373273 h 605239"/>
                <a:gd name="connsiteX182" fmla="*/ 373273 h 605239"/>
                <a:gd name="connsiteY182" fmla="*/ 373273 h 605239"/>
                <a:gd name="connsiteX183" fmla="*/ 373273 h 605239"/>
                <a:gd name="connsiteY183" fmla="*/ 373273 h 605239"/>
                <a:gd name="connsiteX184" fmla="*/ 373273 h 605239"/>
                <a:gd name="connsiteY184" fmla="*/ 373273 h 605239"/>
                <a:gd name="connsiteX185" fmla="*/ 373273 h 605239"/>
                <a:gd name="connsiteY185" fmla="*/ 373273 h 605239"/>
                <a:gd name="connsiteX186" fmla="*/ 373273 h 605239"/>
                <a:gd name="connsiteY186" fmla="*/ 373273 h 605239"/>
                <a:gd name="connsiteX187" fmla="*/ 373273 h 605239"/>
                <a:gd name="connsiteY187" fmla="*/ 373273 h 605239"/>
                <a:gd name="connsiteX188" fmla="*/ 373273 h 605239"/>
                <a:gd name="connsiteY188" fmla="*/ 373273 h 605239"/>
                <a:gd name="connsiteX189" fmla="*/ 373273 h 605239"/>
                <a:gd name="connsiteY189" fmla="*/ 373273 h 605239"/>
                <a:gd name="connsiteX190" fmla="*/ 373273 h 605239"/>
                <a:gd name="connsiteY190" fmla="*/ 373273 h 605239"/>
                <a:gd name="connsiteX191" fmla="*/ 373273 h 605239"/>
                <a:gd name="connsiteY191" fmla="*/ 373273 h 605239"/>
                <a:gd name="connsiteX192" fmla="*/ 373273 h 605239"/>
                <a:gd name="connsiteY192" fmla="*/ 373273 h 605239"/>
                <a:gd name="connsiteX193" fmla="*/ 373273 h 605239"/>
                <a:gd name="connsiteY193" fmla="*/ 373273 h 605239"/>
                <a:gd name="connsiteX194" fmla="*/ 373273 h 605239"/>
                <a:gd name="connsiteY194" fmla="*/ 373273 h 605239"/>
                <a:gd name="connsiteX195" fmla="*/ 373273 h 605239"/>
                <a:gd name="connsiteY195" fmla="*/ 373273 h 605239"/>
                <a:gd name="connsiteX196" fmla="*/ 373273 h 605239"/>
                <a:gd name="connsiteY196" fmla="*/ 373273 h 605239"/>
                <a:gd name="connsiteX197" fmla="*/ 373273 h 605239"/>
                <a:gd name="connsiteY197" fmla="*/ 373273 h 605239"/>
                <a:gd name="connsiteX198" fmla="*/ 373273 h 605239"/>
                <a:gd name="connsiteY198" fmla="*/ 373273 h 605239"/>
                <a:gd name="connsiteX199" fmla="*/ 373273 h 605239"/>
                <a:gd name="connsiteY199" fmla="*/ 373273 h 605239"/>
                <a:gd name="connsiteX200" fmla="*/ 373273 h 605239"/>
                <a:gd name="connsiteY200" fmla="*/ 373273 h 605239"/>
                <a:gd name="connsiteX201" fmla="*/ 373273 h 605239"/>
                <a:gd name="connsiteY201" fmla="*/ 373273 h 605239"/>
                <a:gd name="connsiteX202" fmla="*/ 373273 h 605239"/>
                <a:gd name="connsiteY202" fmla="*/ 373273 h 605239"/>
                <a:gd name="connsiteX203" fmla="*/ 373273 h 605239"/>
                <a:gd name="connsiteY203" fmla="*/ 373273 h 605239"/>
                <a:gd name="connsiteX204" fmla="*/ 373273 h 605239"/>
                <a:gd name="connsiteY204" fmla="*/ 373273 h 605239"/>
                <a:gd name="connsiteX205" fmla="*/ 373273 h 605239"/>
                <a:gd name="connsiteY205" fmla="*/ 373273 h 605239"/>
                <a:gd name="connsiteX206" fmla="*/ 373273 h 605239"/>
                <a:gd name="connsiteY206" fmla="*/ 373273 h 605239"/>
                <a:gd name="connsiteX207" fmla="*/ 373273 h 605239"/>
                <a:gd name="connsiteY207" fmla="*/ 373273 h 605239"/>
                <a:gd name="connsiteX208" fmla="*/ 373273 h 605239"/>
                <a:gd name="connsiteY208" fmla="*/ 373273 h 605239"/>
                <a:gd name="connsiteX209" fmla="*/ 373273 h 605239"/>
                <a:gd name="connsiteY209"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Lst>
              <a:rect l="l" t="t" r="r" b="b"/>
              <a:pathLst>
                <a:path w="604887" h="604040">
                  <a:moveTo>
                    <a:pt x="302367" y="526099"/>
                  </a:moveTo>
                  <a:cubicBezTo>
                    <a:pt x="286234" y="526099"/>
                    <a:pt x="273175" y="539141"/>
                    <a:pt x="273175" y="555250"/>
                  </a:cubicBezTo>
                  <a:cubicBezTo>
                    <a:pt x="273175" y="571360"/>
                    <a:pt x="286234" y="584555"/>
                    <a:pt x="302367" y="584555"/>
                  </a:cubicBezTo>
                  <a:cubicBezTo>
                    <a:pt x="318499" y="584555"/>
                    <a:pt x="331712" y="571360"/>
                    <a:pt x="331712" y="555250"/>
                  </a:cubicBezTo>
                  <a:cubicBezTo>
                    <a:pt x="331712" y="539141"/>
                    <a:pt x="318499" y="526099"/>
                    <a:pt x="302367" y="526099"/>
                  </a:cubicBezTo>
                  <a:close/>
                  <a:moveTo>
                    <a:pt x="292705" y="457828"/>
                  </a:moveTo>
                  <a:lnTo>
                    <a:pt x="312181" y="457828"/>
                  </a:lnTo>
                  <a:lnTo>
                    <a:pt x="312181" y="477304"/>
                  </a:lnTo>
                  <a:lnTo>
                    <a:pt x="292705" y="477304"/>
                  </a:lnTo>
                  <a:close/>
                  <a:moveTo>
                    <a:pt x="399161" y="438339"/>
                  </a:moveTo>
                  <a:lnTo>
                    <a:pt x="342314" y="527480"/>
                  </a:lnTo>
                  <a:cubicBezTo>
                    <a:pt x="343543" y="529168"/>
                    <a:pt x="344464" y="531162"/>
                    <a:pt x="345540" y="533004"/>
                  </a:cubicBezTo>
                  <a:lnTo>
                    <a:pt x="516082" y="456290"/>
                  </a:lnTo>
                  <a:cubicBezTo>
                    <a:pt x="512241" y="451074"/>
                    <a:pt x="509629" y="444937"/>
                    <a:pt x="508246" y="438339"/>
                  </a:cubicBezTo>
                  <a:close/>
                  <a:moveTo>
                    <a:pt x="228772" y="438339"/>
                  </a:moveTo>
                  <a:lnTo>
                    <a:pt x="277016" y="513825"/>
                  </a:lnTo>
                  <a:cubicBezTo>
                    <a:pt x="284391" y="509376"/>
                    <a:pt x="292995" y="506614"/>
                    <a:pt x="302367" y="506614"/>
                  </a:cubicBezTo>
                  <a:cubicBezTo>
                    <a:pt x="311739" y="506614"/>
                    <a:pt x="320343" y="509376"/>
                    <a:pt x="327871" y="513825"/>
                  </a:cubicBezTo>
                  <a:lnTo>
                    <a:pt x="375961" y="438339"/>
                  </a:lnTo>
                  <a:close/>
                  <a:moveTo>
                    <a:pt x="96641" y="438339"/>
                  </a:moveTo>
                  <a:cubicBezTo>
                    <a:pt x="95258" y="444937"/>
                    <a:pt x="92492" y="451074"/>
                    <a:pt x="88805" y="456290"/>
                  </a:cubicBezTo>
                  <a:lnTo>
                    <a:pt x="259347" y="533004"/>
                  </a:lnTo>
                  <a:cubicBezTo>
                    <a:pt x="260269" y="531009"/>
                    <a:pt x="261191" y="529168"/>
                    <a:pt x="262420" y="527480"/>
                  </a:cubicBezTo>
                  <a:lnTo>
                    <a:pt x="205726" y="438339"/>
                  </a:lnTo>
                  <a:close/>
                  <a:moveTo>
                    <a:pt x="556029" y="399369"/>
                  </a:moveTo>
                  <a:cubicBezTo>
                    <a:pt x="539897" y="399369"/>
                    <a:pt x="526837" y="412564"/>
                    <a:pt x="526837" y="428674"/>
                  </a:cubicBezTo>
                  <a:cubicBezTo>
                    <a:pt x="526837" y="444783"/>
                    <a:pt x="539897" y="457825"/>
                    <a:pt x="556029" y="457825"/>
                  </a:cubicBezTo>
                  <a:cubicBezTo>
                    <a:pt x="572161" y="457825"/>
                    <a:pt x="585374" y="444783"/>
                    <a:pt x="585374" y="428674"/>
                  </a:cubicBezTo>
                  <a:cubicBezTo>
                    <a:pt x="585374" y="412564"/>
                    <a:pt x="572161" y="399369"/>
                    <a:pt x="556029" y="399369"/>
                  </a:cubicBezTo>
                  <a:close/>
                  <a:moveTo>
                    <a:pt x="48704" y="399369"/>
                  </a:moveTo>
                  <a:cubicBezTo>
                    <a:pt x="32572" y="399369"/>
                    <a:pt x="19512" y="412564"/>
                    <a:pt x="19512" y="428674"/>
                  </a:cubicBezTo>
                  <a:cubicBezTo>
                    <a:pt x="19512" y="444783"/>
                    <a:pt x="32572" y="457825"/>
                    <a:pt x="48704" y="457825"/>
                  </a:cubicBezTo>
                  <a:cubicBezTo>
                    <a:pt x="64837" y="457825"/>
                    <a:pt x="78050" y="444783"/>
                    <a:pt x="78050" y="428674"/>
                  </a:cubicBezTo>
                  <a:cubicBezTo>
                    <a:pt x="78050" y="412564"/>
                    <a:pt x="64837" y="399369"/>
                    <a:pt x="48704" y="399369"/>
                  </a:cubicBezTo>
                  <a:close/>
                  <a:moveTo>
                    <a:pt x="458464" y="379854"/>
                  </a:moveTo>
                  <a:lnTo>
                    <a:pt x="478011" y="379854"/>
                  </a:lnTo>
                  <a:lnTo>
                    <a:pt x="478011" y="399330"/>
                  </a:lnTo>
                  <a:lnTo>
                    <a:pt x="458464" y="399330"/>
                  </a:lnTo>
                  <a:close/>
                  <a:moveTo>
                    <a:pt x="126736" y="379854"/>
                  </a:moveTo>
                  <a:lnTo>
                    <a:pt x="146283" y="379854"/>
                  </a:lnTo>
                  <a:lnTo>
                    <a:pt x="146283" y="399330"/>
                  </a:lnTo>
                  <a:lnTo>
                    <a:pt x="126736" y="399330"/>
                  </a:lnTo>
                  <a:close/>
                  <a:moveTo>
                    <a:pt x="350922" y="350691"/>
                  </a:moveTo>
                  <a:cubicBezTo>
                    <a:pt x="345237" y="364497"/>
                    <a:pt x="337707" y="376003"/>
                    <a:pt x="330486" y="384900"/>
                  </a:cubicBezTo>
                  <a:cubicBezTo>
                    <a:pt x="348924" y="378610"/>
                    <a:pt x="364751" y="366491"/>
                    <a:pt x="375354" y="350691"/>
                  </a:cubicBezTo>
                  <a:close/>
                  <a:moveTo>
                    <a:pt x="312200" y="350691"/>
                  </a:moveTo>
                  <a:lnTo>
                    <a:pt x="312200" y="376309"/>
                  </a:lnTo>
                  <a:cubicBezTo>
                    <a:pt x="317886" y="369713"/>
                    <a:pt x="324032" y="361122"/>
                    <a:pt x="329410" y="350691"/>
                  </a:cubicBezTo>
                  <a:close/>
                  <a:moveTo>
                    <a:pt x="275322" y="350691"/>
                  </a:moveTo>
                  <a:cubicBezTo>
                    <a:pt x="280700" y="361122"/>
                    <a:pt x="287000" y="369713"/>
                    <a:pt x="292686" y="376309"/>
                  </a:cubicBezTo>
                  <a:lnTo>
                    <a:pt x="292686" y="350691"/>
                  </a:lnTo>
                  <a:close/>
                  <a:moveTo>
                    <a:pt x="229379" y="350691"/>
                  </a:moveTo>
                  <a:cubicBezTo>
                    <a:pt x="240135" y="366491"/>
                    <a:pt x="255808" y="378610"/>
                    <a:pt x="274247" y="384900"/>
                  </a:cubicBezTo>
                  <a:cubicBezTo>
                    <a:pt x="267179" y="376003"/>
                    <a:pt x="259649" y="364497"/>
                    <a:pt x="253810" y="350691"/>
                  </a:cubicBezTo>
                  <a:close/>
                  <a:moveTo>
                    <a:pt x="474445" y="320201"/>
                  </a:moveTo>
                  <a:lnTo>
                    <a:pt x="411452" y="418854"/>
                  </a:lnTo>
                  <a:lnTo>
                    <a:pt x="508246" y="418854"/>
                  </a:lnTo>
                  <a:cubicBezTo>
                    <a:pt x="510244" y="409342"/>
                    <a:pt x="515007" y="400750"/>
                    <a:pt x="521613" y="394153"/>
                  </a:cubicBezTo>
                  <a:close/>
                  <a:moveTo>
                    <a:pt x="130288" y="320201"/>
                  </a:moveTo>
                  <a:lnTo>
                    <a:pt x="83120" y="394153"/>
                  </a:lnTo>
                  <a:cubicBezTo>
                    <a:pt x="89880" y="400750"/>
                    <a:pt x="94643" y="409342"/>
                    <a:pt x="96641" y="418854"/>
                  </a:cubicBezTo>
                  <a:lnTo>
                    <a:pt x="193281" y="418854"/>
                  </a:lnTo>
                  <a:close/>
                  <a:moveTo>
                    <a:pt x="360449" y="311726"/>
                  </a:moveTo>
                  <a:cubicBezTo>
                    <a:pt x="359988" y="318476"/>
                    <a:pt x="358912" y="325072"/>
                    <a:pt x="357376" y="331208"/>
                  </a:cubicBezTo>
                  <a:lnTo>
                    <a:pt x="385034" y="331208"/>
                  </a:lnTo>
                  <a:cubicBezTo>
                    <a:pt x="387339" y="324919"/>
                    <a:pt x="388876" y="318476"/>
                    <a:pt x="389644" y="311726"/>
                  </a:cubicBezTo>
                  <a:close/>
                  <a:moveTo>
                    <a:pt x="312200" y="311726"/>
                  </a:moveTo>
                  <a:lnTo>
                    <a:pt x="312200" y="331208"/>
                  </a:lnTo>
                  <a:lnTo>
                    <a:pt x="337246" y="331208"/>
                  </a:lnTo>
                  <a:cubicBezTo>
                    <a:pt x="338937" y="325072"/>
                    <a:pt x="340320" y="318629"/>
                    <a:pt x="340934" y="311726"/>
                  </a:cubicBezTo>
                  <a:close/>
                  <a:moveTo>
                    <a:pt x="263798" y="311726"/>
                  </a:moveTo>
                  <a:cubicBezTo>
                    <a:pt x="264566" y="318629"/>
                    <a:pt x="265796" y="325072"/>
                    <a:pt x="267640" y="331208"/>
                  </a:cubicBezTo>
                  <a:lnTo>
                    <a:pt x="292686" y="331208"/>
                  </a:lnTo>
                  <a:lnTo>
                    <a:pt x="292686" y="311726"/>
                  </a:lnTo>
                  <a:close/>
                  <a:moveTo>
                    <a:pt x="215242" y="311726"/>
                  </a:moveTo>
                  <a:cubicBezTo>
                    <a:pt x="215857" y="318476"/>
                    <a:pt x="217547" y="324919"/>
                    <a:pt x="219698" y="331208"/>
                  </a:cubicBezTo>
                  <a:lnTo>
                    <a:pt x="247510" y="331208"/>
                  </a:lnTo>
                  <a:cubicBezTo>
                    <a:pt x="245974" y="325072"/>
                    <a:pt x="244898" y="318476"/>
                    <a:pt x="244284" y="311726"/>
                  </a:cubicBezTo>
                  <a:close/>
                  <a:moveTo>
                    <a:pt x="357376" y="272761"/>
                  </a:moveTo>
                  <a:cubicBezTo>
                    <a:pt x="358912" y="278897"/>
                    <a:pt x="359988" y="285340"/>
                    <a:pt x="360449" y="292243"/>
                  </a:cubicBezTo>
                  <a:lnTo>
                    <a:pt x="389644" y="292243"/>
                  </a:lnTo>
                  <a:cubicBezTo>
                    <a:pt x="388876" y="285493"/>
                    <a:pt x="387339" y="278897"/>
                    <a:pt x="385034" y="272761"/>
                  </a:cubicBezTo>
                  <a:close/>
                  <a:moveTo>
                    <a:pt x="312200" y="272761"/>
                  </a:moveTo>
                  <a:lnTo>
                    <a:pt x="312200" y="292243"/>
                  </a:lnTo>
                  <a:lnTo>
                    <a:pt x="340934" y="292243"/>
                  </a:lnTo>
                  <a:cubicBezTo>
                    <a:pt x="340320" y="285340"/>
                    <a:pt x="338937" y="278744"/>
                    <a:pt x="337246" y="272761"/>
                  </a:cubicBezTo>
                  <a:close/>
                  <a:moveTo>
                    <a:pt x="267640" y="272761"/>
                  </a:moveTo>
                  <a:cubicBezTo>
                    <a:pt x="265796" y="278897"/>
                    <a:pt x="264566" y="285340"/>
                    <a:pt x="263798" y="292243"/>
                  </a:cubicBezTo>
                  <a:lnTo>
                    <a:pt x="292686" y="292243"/>
                  </a:lnTo>
                  <a:lnTo>
                    <a:pt x="292686" y="272761"/>
                  </a:lnTo>
                  <a:close/>
                  <a:moveTo>
                    <a:pt x="219698" y="272761"/>
                  </a:moveTo>
                  <a:cubicBezTo>
                    <a:pt x="217547" y="278897"/>
                    <a:pt x="215857" y="285493"/>
                    <a:pt x="215242" y="292243"/>
                  </a:cubicBezTo>
                  <a:lnTo>
                    <a:pt x="244284" y="292243"/>
                  </a:lnTo>
                  <a:cubicBezTo>
                    <a:pt x="244898" y="285340"/>
                    <a:pt x="245974" y="278897"/>
                    <a:pt x="247510" y="272761"/>
                  </a:cubicBezTo>
                  <a:close/>
                  <a:moveTo>
                    <a:pt x="292686" y="227660"/>
                  </a:moveTo>
                  <a:cubicBezTo>
                    <a:pt x="287000" y="234256"/>
                    <a:pt x="280700" y="242847"/>
                    <a:pt x="275476" y="253278"/>
                  </a:cubicBezTo>
                  <a:lnTo>
                    <a:pt x="292686" y="253278"/>
                  </a:lnTo>
                  <a:close/>
                  <a:moveTo>
                    <a:pt x="312200" y="227506"/>
                  </a:moveTo>
                  <a:lnTo>
                    <a:pt x="312200" y="253278"/>
                  </a:lnTo>
                  <a:lnTo>
                    <a:pt x="329410" y="253278"/>
                  </a:lnTo>
                  <a:cubicBezTo>
                    <a:pt x="324186" y="242693"/>
                    <a:pt x="317886" y="234103"/>
                    <a:pt x="312200" y="227506"/>
                  </a:cubicBezTo>
                  <a:close/>
                  <a:moveTo>
                    <a:pt x="537899" y="220474"/>
                  </a:moveTo>
                  <a:lnTo>
                    <a:pt x="485968" y="301943"/>
                  </a:lnTo>
                  <a:lnTo>
                    <a:pt x="537899" y="383413"/>
                  </a:lnTo>
                  <a:cubicBezTo>
                    <a:pt x="540665" y="382339"/>
                    <a:pt x="543430" y="381418"/>
                    <a:pt x="546350" y="380958"/>
                  </a:cubicBezTo>
                  <a:lnTo>
                    <a:pt x="546350" y="223082"/>
                  </a:lnTo>
                  <a:cubicBezTo>
                    <a:pt x="543430" y="222468"/>
                    <a:pt x="540665" y="221548"/>
                    <a:pt x="537899" y="220474"/>
                  </a:cubicBezTo>
                  <a:close/>
                  <a:moveTo>
                    <a:pt x="66834" y="220474"/>
                  </a:moveTo>
                  <a:cubicBezTo>
                    <a:pt x="64222" y="221548"/>
                    <a:pt x="61457" y="222468"/>
                    <a:pt x="58537" y="223082"/>
                  </a:cubicBezTo>
                  <a:lnTo>
                    <a:pt x="58537" y="380958"/>
                  </a:lnTo>
                  <a:cubicBezTo>
                    <a:pt x="61457" y="381418"/>
                    <a:pt x="64222" y="382339"/>
                    <a:pt x="66834" y="383413"/>
                  </a:cubicBezTo>
                  <a:lnTo>
                    <a:pt x="118765" y="301943"/>
                  </a:lnTo>
                  <a:close/>
                  <a:moveTo>
                    <a:pt x="330486" y="218916"/>
                  </a:moveTo>
                  <a:cubicBezTo>
                    <a:pt x="337707" y="227813"/>
                    <a:pt x="345237" y="239472"/>
                    <a:pt x="350922" y="253278"/>
                  </a:cubicBezTo>
                  <a:lnTo>
                    <a:pt x="375354" y="253278"/>
                  </a:lnTo>
                  <a:cubicBezTo>
                    <a:pt x="364751" y="237324"/>
                    <a:pt x="348924" y="225205"/>
                    <a:pt x="330486" y="218916"/>
                  </a:cubicBezTo>
                  <a:close/>
                  <a:moveTo>
                    <a:pt x="274247" y="218916"/>
                  </a:moveTo>
                  <a:cubicBezTo>
                    <a:pt x="255808" y="225205"/>
                    <a:pt x="240135" y="237324"/>
                    <a:pt x="229379" y="253278"/>
                  </a:cubicBezTo>
                  <a:lnTo>
                    <a:pt x="253810" y="253278"/>
                  </a:lnTo>
                  <a:cubicBezTo>
                    <a:pt x="259649" y="239472"/>
                    <a:pt x="267179" y="227813"/>
                    <a:pt x="274247" y="218916"/>
                  </a:cubicBezTo>
                  <a:close/>
                  <a:moveTo>
                    <a:pt x="458464" y="204499"/>
                  </a:moveTo>
                  <a:lnTo>
                    <a:pt x="478011" y="204499"/>
                  </a:lnTo>
                  <a:lnTo>
                    <a:pt x="478011" y="223975"/>
                  </a:lnTo>
                  <a:lnTo>
                    <a:pt x="458464" y="223975"/>
                  </a:lnTo>
                  <a:close/>
                  <a:moveTo>
                    <a:pt x="126736" y="204499"/>
                  </a:moveTo>
                  <a:lnTo>
                    <a:pt x="146283" y="204499"/>
                  </a:lnTo>
                  <a:lnTo>
                    <a:pt x="146283" y="223975"/>
                  </a:lnTo>
                  <a:lnTo>
                    <a:pt x="126736" y="223975"/>
                  </a:lnTo>
                  <a:close/>
                  <a:moveTo>
                    <a:pt x="302366" y="194831"/>
                  </a:moveTo>
                  <a:cubicBezTo>
                    <a:pt x="361524" y="194831"/>
                    <a:pt x="409773" y="242847"/>
                    <a:pt x="409773" y="301908"/>
                  </a:cubicBezTo>
                  <a:cubicBezTo>
                    <a:pt x="409773" y="360969"/>
                    <a:pt x="361524" y="409138"/>
                    <a:pt x="302366" y="409138"/>
                  </a:cubicBezTo>
                  <a:cubicBezTo>
                    <a:pt x="243208" y="409138"/>
                    <a:pt x="195113" y="360969"/>
                    <a:pt x="195113" y="301908"/>
                  </a:cubicBezTo>
                  <a:cubicBezTo>
                    <a:pt x="195113" y="242847"/>
                    <a:pt x="243208" y="194831"/>
                    <a:pt x="302366" y="194831"/>
                  </a:cubicBezTo>
                  <a:close/>
                  <a:moveTo>
                    <a:pt x="411452" y="185032"/>
                  </a:moveTo>
                  <a:lnTo>
                    <a:pt x="474445" y="283839"/>
                  </a:lnTo>
                  <a:lnTo>
                    <a:pt x="521613" y="209887"/>
                  </a:lnTo>
                  <a:cubicBezTo>
                    <a:pt x="515007" y="203137"/>
                    <a:pt x="510244" y="194698"/>
                    <a:pt x="508246" y="185032"/>
                  </a:cubicBezTo>
                  <a:close/>
                  <a:moveTo>
                    <a:pt x="216481" y="185032"/>
                  </a:moveTo>
                  <a:lnTo>
                    <a:pt x="141965" y="301943"/>
                  </a:lnTo>
                  <a:lnTo>
                    <a:pt x="216481" y="418854"/>
                  </a:lnTo>
                  <a:lnTo>
                    <a:pt x="388406" y="418854"/>
                  </a:lnTo>
                  <a:lnTo>
                    <a:pt x="462922" y="301943"/>
                  </a:lnTo>
                  <a:lnTo>
                    <a:pt x="388406" y="185032"/>
                  </a:lnTo>
                  <a:close/>
                  <a:moveTo>
                    <a:pt x="96641" y="185032"/>
                  </a:moveTo>
                  <a:cubicBezTo>
                    <a:pt x="94643" y="194698"/>
                    <a:pt x="89880" y="203137"/>
                    <a:pt x="83274" y="209734"/>
                  </a:cubicBezTo>
                  <a:lnTo>
                    <a:pt x="130442" y="283839"/>
                  </a:lnTo>
                  <a:lnTo>
                    <a:pt x="193281" y="185032"/>
                  </a:lnTo>
                  <a:close/>
                  <a:moveTo>
                    <a:pt x="556029" y="146062"/>
                  </a:moveTo>
                  <a:cubicBezTo>
                    <a:pt x="539897" y="146062"/>
                    <a:pt x="526837" y="159257"/>
                    <a:pt x="526837" y="175366"/>
                  </a:cubicBezTo>
                  <a:cubicBezTo>
                    <a:pt x="526837" y="191476"/>
                    <a:pt x="539897" y="204517"/>
                    <a:pt x="556029" y="204517"/>
                  </a:cubicBezTo>
                  <a:cubicBezTo>
                    <a:pt x="572161" y="204517"/>
                    <a:pt x="585374" y="191476"/>
                    <a:pt x="585374" y="175366"/>
                  </a:cubicBezTo>
                  <a:cubicBezTo>
                    <a:pt x="585374" y="159257"/>
                    <a:pt x="572161" y="146062"/>
                    <a:pt x="556029" y="146062"/>
                  </a:cubicBezTo>
                  <a:close/>
                  <a:moveTo>
                    <a:pt x="48704" y="146062"/>
                  </a:moveTo>
                  <a:cubicBezTo>
                    <a:pt x="32572" y="146062"/>
                    <a:pt x="19512" y="159257"/>
                    <a:pt x="19512" y="175366"/>
                  </a:cubicBezTo>
                  <a:cubicBezTo>
                    <a:pt x="19512" y="191476"/>
                    <a:pt x="32572" y="204517"/>
                    <a:pt x="48704" y="204517"/>
                  </a:cubicBezTo>
                  <a:cubicBezTo>
                    <a:pt x="64837" y="204517"/>
                    <a:pt x="78050" y="191476"/>
                    <a:pt x="78050" y="175366"/>
                  </a:cubicBezTo>
                  <a:cubicBezTo>
                    <a:pt x="78050" y="159257"/>
                    <a:pt x="64837" y="146062"/>
                    <a:pt x="48704" y="146062"/>
                  </a:cubicBezTo>
                  <a:close/>
                  <a:moveTo>
                    <a:pt x="292705" y="126594"/>
                  </a:moveTo>
                  <a:lnTo>
                    <a:pt x="312181" y="126594"/>
                  </a:lnTo>
                  <a:lnTo>
                    <a:pt x="312181" y="146070"/>
                  </a:lnTo>
                  <a:lnTo>
                    <a:pt x="292705" y="146070"/>
                  </a:lnTo>
                  <a:close/>
                  <a:moveTo>
                    <a:pt x="277016" y="90061"/>
                  </a:moveTo>
                  <a:lnTo>
                    <a:pt x="228772" y="165547"/>
                  </a:lnTo>
                  <a:lnTo>
                    <a:pt x="375961" y="165547"/>
                  </a:lnTo>
                  <a:lnTo>
                    <a:pt x="327871" y="90061"/>
                  </a:lnTo>
                  <a:cubicBezTo>
                    <a:pt x="320343" y="94664"/>
                    <a:pt x="311739" y="97426"/>
                    <a:pt x="302367" y="97426"/>
                  </a:cubicBezTo>
                  <a:cubicBezTo>
                    <a:pt x="292995" y="97426"/>
                    <a:pt x="284391" y="94664"/>
                    <a:pt x="277016" y="90061"/>
                  </a:cubicBezTo>
                  <a:close/>
                  <a:moveTo>
                    <a:pt x="345540" y="71036"/>
                  </a:moveTo>
                  <a:cubicBezTo>
                    <a:pt x="344618" y="72878"/>
                    <a:pt x="343543" y="74719"/>
                    <a:pt x="342314" y="76560"/>
                  </a:cubicBezTo>
                  <a:lnTo>
                    <a:pt x="399161" y="165547"/>
                  </a:lnTo>
                  <a:lnTo>
                    <a:pt x="508246" y="165547"/>
                  </a:lnTo>
                  <a:cubicBezTo>
                    <a:pt x="509629" y="158950"/>
                    <a:pt x="512241" y="152966"/>
                    <a:pt x="516082" y="147596"/>
                  </a:cubicBezTo>
                  <a:close/>
                  <a:moveTo>
                    <a:pt x="259347" y="71036"/>
                  </a:moveTo>
                  <a:lnTo>
                    <a:pt x="88805" y="147596"/>
                  </a:lnTo>
                  <a:cubicBezTo>
                    <a:pt x="92492" y="152966"/>
                    <a:pt x="95258" y="158950"/>
                    <a:pt x="96641" y="165547"/>
                  </a:cubicBezTo>
                  <a:lnTo>
                    <a:pt x="205726" y="165547"/>
                  </a:lnTo>
                  <a:lnTo>
                    <a:pt x="262420" y="76560"/>
                  </a:lnTo>
                  <a:cubicBezTo>
                    <a:pt x="261191" y="74719"/>
                    <a:pt x="260269" y="72878"/>
                    <a:pt x="259347" y="71036"/>
                  </a:cubicBezTo>
                  <a:close/>
                  <a:moveTo>
                    <a:pt x="302367" y="19485"/>
                  </a:moveTo>
                  <a:cubicBezTo>
                    <a:pt x="286234" y="19485"/>
                    <a:pt x="273175" y="32526"/>
                    <a:pt x="273175" y="48636"/>
                  </a:cubicBezTo>
                  <a:cubicBezTo>
                    <a:pt x="273175" y="64746"/>
                    <a:pt x="286234" y="77941"/>
                    <a:pt x="302367" y="77941"/>
                  </a:cubicBezTo>
                  <a:cubicBezTo>
                    <a:pt x="318499" y="77941"/>
                    <a:pt x="331712" y="64746"/>
                    <a:pt x="331712" y="48636"/>
                  </a:cubicBezTo>
                  <a:cubicBezTo>
                    <a:pt x="331712" y="32526"/>
                    <a:pt x="318499" y="19485"/>
                    <a:pt x="302367" y="19485"/>
                  </a:cubicBezTo>
                  <a:close/>
                  <a:moveTo>
                    <a:pt x="302367" y="0"/>
                  </a:moveTo>
                  <a:cubicBezTo>
                    <a:pt x="329254" y="0"/>
                    <a:pt x="351225" y="21787"/>
                    <a:pt x="351225" y="48636"/>
                  </a:cubicBezTo>
                  <a:cubicBezTo>
                    <a:pt x="351225" y="49864"/>
                    <a:pt x="350917" y="50938"/>
                    <a:pt x="350917" y="52012"/>
                  </a:cubicBezTo>
                  <a:lnTo>
                    <a:pt x="531754" y="133328"/>
                  </a:lnTo>
                  <a:cubicBezTo>
                    <a:pt x="538975" y="129185"/>
                    <a:pt x="547118" y="126577"/>
                    <a:pt x="556029" y="126577"/>
                  </a:cubicBezTo>
                  <a:cubicBezTo>
                    <a:pt x="582916" y="126577"/>
                    <a:pt x="604887" y="148517"/>
                    <a:pt x="604887" y="175366"/>
                  </a:cubicBezTo>
                  <a:cubicBezTo>
                    <a:pt x="604887" y="198841"/>
                    <a:pt x="587986" y="218479"/>
                    <a:pt x="565862" y="223082"/>
                  </a:cubicBezTo>
                  <a:lnTo>
                    <a:pt x="565862" y="380958"/>
                  </a:lnTo>
                  <a:cubicBezTo>
                    <a:pt x="587986" y="385407"/>
                    <a:pt x="604887" y="405046"/>
                    <a:pt x="604887" y="428674"/>
                  </a:cubicBezTo>
                  <a:cubicBezTo>
                    <a:pt x="604887" y="455523"/>
                    <a:pt x="582916" y="477310"/>
                    <a:pt x="556029" y="477310"/>
                  </a:cubicBezTo>
                  <a:cubicBezTo>
                    <a:pt x="547118" y="477310"/>
                    <a:pt x="538975" y="474702"/>
                    <a:pt x="531754" y="470712"/>
                  </a:cubicBezTo>
                  <a:lnTo>
                    <a:pt x="350917" y="552028"/>
                  </a:lnTo>
                  <a:cubicBezTo>
                    <a:pt x="350917" y="553102"/>
                    <a:pt x="351225" y="554176"/>
                    <a:pt x="351225" y="555250"/>
                  </a:cubicBezTo>
                  <a:cubicBezTo>
                    <a:pt x="351225" y="582100"/>
                    <a:pt x="329254" y="604040"/>
                    <a:pt x="302367" y="604040"/>
                  </a:cubicBezTo>
                  <a:cubicBezTo>
                    <a:pt x="275479" y="604040"/>
                    <a:pt x="253662" y="582100"/>
                    <a:pt x="253662" y="555250"/>
                  </a:cubicBezTo>
                  <a:cubicBezTo>
                    <a:pt x="253662" y="554176"/>
                    <a:pt x="253816" y="553102"/>
                    <a:pt x="253970" y="552028"/>
                  </a:cubicBezTo>
                  <a:lnTo>
                    <a:pt x="72980" y="470712"/>
                  </a:lnTo>
                  <a:cubicBezTo>
                    <a:pt x="65759" y="474702"/>
                    <a:pt x="57616" y="477310"/>
                    <a:pt x="48704" y="477310"/>
                  </a:cubicBezTo>
                  <a:cubicBezTo>
                    <a:pt x="21817" y="477310"/>
                    <a:pt x="0" y="455523"/>
                    <a:pt x="0" y="428674"/>
                  </a:cubicBezTo>
                  <a:cubicBezTo>
                    <a:pt x="0" y="405046"/>
                    <a:pt x="16747" y="385407"/>
                    <a:pt x="39025" y="380958"/>
                  </a:cubicBezTo>
                  <a:lnTo>
                    <a:pt x="39025" y="223082"/>
                  </a:lnTo>
                  <a:cubicBezTo>
                    <a:pt x="16747" y="218479"/>
                    <a:pt x="0" y="198841"/>
                    <a:pt x="0" y="175366"/>
                  </a:cubicBezTo>
                  <a:cubicBezTo>
                    <a:pt x="0" y="148517"/>
                    <a:pt x="21817" y="126577"/>
                    <a:pt x="48704" y="126577"/>
                  </a:cubicBezTo>
                  <a:cubicBezTo>
                    <a:pt x="57616" y="126577"/>
                    <a:pt x="65759" y="129185"/>
                    <a:pt x="72980" y="133328"/>
                  </a:cubicBezTo>
                  <a:lnTo>
                    <a:pt x="253970" y="52012"/>
                  </a:lnTo>
                  <a:cubicBezTo>
                    <a:pt x="253816" y="50938"/>
                    <a:pt x="253662" y="49864"/>
                    <a:pt x="253662" y="48636"/>
                  </a:cubicBezTo>
                  <a:cubicBezTo>
                    <a:pt x="253662" y="21787"/>
                    <a:pt x="275479" y="0"/>
                    <a:pt x="302367" y="0"/>
                  </a:cubicBezTo>
                  <a:close/>
                </a:path>
              </a:pathLst>
            </a:custGeom>
            <a:solidFill>
              <a:srgbClr val="FFFFFF"/>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sp>
          <p:nvSpPr>
            <p:cNvPr id="23" name="ïṩḻïḑé">
              <a:extLst>
                <a:ext uri="{FF2B5EF4-FFF2-40B4-BE49-F238E27FC236}">
                  <a16:creationId xmlns:a16="http://schemas.microsoft.com/office/drawing/2014/main" id="{A94AED69-D2CF-4962-8737-D64260C8A00E}"/>
                </a:ext>
              </a:extLst>
            </p:cNvPr>
            <p:cNvSpPr txBox="1"/>
            <p:nvPr/>
          </p:nvSpPr>
          <p:spPr>
            <a:xfrm>
              <a:off x="7081407" y="3450953"/>
              <a:ext cx="2589578" cy="449819"/>
            </a:xfrm>
            <a:prstGeom prst="rect">
              <a:avLst/>
            </a:prstGeom>
            <a:noFill/>
            <a:ln>
              <a:noFill/>
            </a:ln>
          </p:spPr>
          <p:txBody>
            <a:bodyPr wrap="square" lIns="91440" tIns="45720" rIns="91440" bIns="45720" anchor="ctr" anchorCtr="0">
              <a:normAutofit fontScale="92500" lnSpcReduction="10000"/>
            </a:bodyPr>
            <a:lstStyle/>
            <a:p>
              <a:pPr>
                <a:buSzPct val="25000"/>
              </a:pPr>
              <a:r>
                <a:rPr lang="en-US" altLang="zh-CN" sz="2800" b="1" dirty="0">
                  <a:solidFill>
                    <a:schemeClr val="bg1"/>
                  </a:solidFill>
                </a:rPr>
                <a:t>Internet</a:t>
              </a:r>
            </a:p>
          </p:txBody>
        </p:sp>
      </p:grpSp>
      <p:sp>
        <p:nvSpPr>
          <p:cNvPr id="39" name="íşlïḍè">
            <a:extLst>
              <a:ext uri="{FF2B5EF4-FFF2-40B4-BE49-F238E27FC236}">
                <a16:creationId xmlns:a16="http://schemas.microsoft.com/office/drawing/2014/main" id="{83F0B107-27A9-4D84-9AD5-2746E061FDB7}"/>
              </a:ext>
            </a:extLst>
          </p:cNvPr>
          <p:cNvSpPr txBox="1"/>
          <p:nvPr/>
        </p:nvSpPr>
        <p:spPr>
          <a:xfrm>
            <a:off x="1760371" y="4212303"/>
            <a:ext cx="2975400" cy="419100"/>
          </a:xfrm>
          <a:prstGeom prst="rect">
            <a:avLst/>
          </a:prstGeom>
          <a:noFill/>
        </p:spPr>
        <p:txBody>
          <a:bodyPr wrap="square" lIns="91440" tIns="45720" rIns="91440" bIns="45720" anchor="ctr">
            <a:noAutofit/>
          </a:bodyPr>
          <a:lstStyle/>
          <a:p>
            <a:pPr algn="r"/>
            <a:r>
              <a:rPr lang="zh-CN" altLang="en-US" sz="2000" b="1" dirty="0"/>
              <a:t>通用名词</a:t>
            </a:r>
            <a:endParaRPr lang="en-US" altLang="zh-CN" sz="2000" b="1" dirty="0"/>
          </a:p>
        </p:txBody>
      </p:sp>
      <p:sp>
        <p:nvSpPr>
          <p:cNvPr id="41" name="íşlïḍè">
            <a:extLst>
              <a:ext uri="{FF2B5EF4-FFF2-40B4-BE49-F238E27FC236}">
                <a16:creationId xmlns:a16="http://schemas.microsoft.com/office/drawing/2014/main" id="{FFD59A10-F473-4058-B507-82BFC9ED47CA}"/>
              </a:ext>
            </a:extLst>
          </p:cNvPr>
          <p:cNvSpPr txBox="1"/>
          <p:nvPr/>
        </p:nvSpPr>
        <p:spPr>
          <a:xfrm>
            <a:off x="1760371" y="4736178"/>
            <a:ext cx="2975400" cy="419100"/>
          </a:xfrm>
          <a:prstGeom prst="rect">
            <a:avLst/>
          </a:prstGeom>
          <a:noFill/>
        </p:spPr>
        <p:txBody>
          <a:bodyPr wrap="square" lIns="91440" tIns="45720" rIns="91440" bIns="45720" anchor="ctr">
            <a:noAutofit/>
          </a:bodyPr>
          <a:lstStyle/>
          <a:p>
            <a:pPr algn="r"/>
            <a:r>
              <a:rPr lang="zh-CN" altLang="en-US" sz="2000" b="1" dirty="0"/>
              <a:t>互连网（互联网）</a:t>
            </a:r>
            <a:endParaRPr lang="en-US" altLang="zh-CN" sz="2000" b="1" dirty="0"/>
          </a:p>
        </p:txBody>
      </p:sp>
      <p:sp>
        <p:nvSpPr>
          <p:cNvPr id="42" name="íşlïḍè">
            <a:extLst>
              <a:ext uri="{FF2B5EF4-FFF2-40B4-BE49-F238E27FC236}">
                <a16:creationId xmlns:a16="http://schemas.microsoft.com/office/drawing/2014/main" id="{509E1293-5343-4C0F-8E1D-410E4F38BAD3}"/>
              </a:ext>
            </a:extLst>
          </p:cNvPr>
          <p:cNvSpPr txBox="1"/>
          <p:nvPr/>
        </p:nvSpPr>
        <p:spPr>
          <a:xfrm>
            <a:off x="1760371" y="5260053"/>
            <a:ext cx="2975400" cy="419100"/>
          </a:xfrm>
          <a:prstGeom prst="rect">
            <a:avLst/>
          </a:prstGeom>
          <a:noFill/>
        </p:spPr>
        <p:txBody>
          <a:bodyPr wrap="square" lIns="91440" tIns="45720" rIns="91440" bIns="45720" anchor="ctr">
            <a:noAutofit/>
          </a:bodyPr>
          <a:lstStyle/>
          <a:p>
            <a:pPr algn="r"/>
            <a:r>
              <a:rPr lang="zh-CN" altLang="en-US" sz="2000" b="1" dirty="0"/>
              <a:t>任意通信协议</a:t>
            </a:r>
            <a:endParaRPr lang="en-US" altLang="zh-CN" sz="2000" b="1" dirty="0"/>
          </a:p>
        </p:txBody>
      </p:sp>
      <p:sp>
        <p:nvSpPr>
          <p:cNvPr id="44" name="íşlïḍè">
            <a:extLst>
              <a:ext uri="{FF2B5EF4-FFF2-40B4-BE49-F238E27FC236}">
                <a16:creationId xmlns:a16="http://schemas.microsoft.com/office/drawing/2014/main" id="{81CA4F5D-E510-4293-96A5-909C72F62806}"/>
              </a:ext>
            </a:extLst>
          </p:cNvPr>
          <p:cNvSpPr txBox="1"/>
          <p:nvPr/>
        </p:nvSpPr>
        <p:spPr>
          <a:xfrm>
            <a:off x="7394213" y="4212303"/>
            <a:ext cx="1360713" cy="419100"/>
          </a:xfrm>
          <a:prstGeom prst="rect">
            <a:avLst/>
          </a:prstGeom>
          <a:noFill/>
        </p:spPr>
        <p:txBody>
          <a:bodyPr wrap="square" lIns="91440" tIns="45720" rIns="91440" bIns="45720" anchor="ctr">
            <a:noAutofit/>
          </a:bodyPr>
          <a:lstStyle/>
          <a:p>
            <a:r>
              <a:rPr lang="zh-CN" altLang="en-US" sz="2000" b="1" dirty="0"/>
              <a:t>专用名词</a:t>
            </a:r>
            <a:endParaRPr lang="en-US" altLang="zh-CN" sz="2000" b="1" dirty="0"/>
          </a:p>
        </p:txBody>
      </p:sp>
      <p:sp>
        <p:nvSpPr>
          <p:cNvPr id="45" name="íşlïḍè">
            <a:extLst>
              <a:ext uri="{FF2B5EF4-FFF2-40B4-BE49-F238E27FC236}">
                <a16:creationId xmlns:a16="http://schemas.microsoft.com/office/drawing/2014/main" id="{50E2227E-F39A-47BE-8651-64C8A28EFFC9}"/>
              </a:ext>
            </a:extLst>
          </p:cNvPr>
          <p:cNvSpPr txBox="1"/>
          <p:nvPr/>
        </p:nvSpPr>
        <p:spPr>
          <a:xfrm>
            <a:off x="7394213" y="4736178"/>
            <a:ext cx="1184303" cy="419100"/>
          </a:xfrm>
          <a:prstGeom prst="rect">
            <a:avLst/>
          </a:prstGeom>
          <a:noFill/>
        </p:spPr>
        <p:txBody>
          <a:bodyPr wrap="square" lIns="91440" tIns="45720" rIns="91440" bIns="45720" anchor="ctr">
            <a:noAutofit/>
          </a:bodyPr>
          <a:lstStyle/>
          <a:p>
            <a:r>
              <a:rPr lang="zh-CN" altLang="en-US" sz="2000" b="1" dirty="0"/>
              <a:t>因特网</a:t>
            </a:r>
            <a:endParaRPr lang="en-US" altLang="zh-CN" sz="2000" b="1" dirty="0"/>
          </a:p>
        </p:txBody>
      </p:sp>
      <p:sp>
        <p:nvSpPr>
          <p:cNvPr id="46" name="íşlïḍè">
            <a:extLst>
              <a:ext uri="{FF2B5EF4-FFF2-40B4-BE49-F238E27FC236}">
                <a16:creationId xmlns:a16="http://schemas.microsoft.com/office/drawing/2014/main" id="{8CCD6EF9-4FA7-41A2-9FEB-02CC1677CCE5}"/>
              </a:ext>
            </a:extLst>
          </p:cNvPr>
          <p:cNvSpPr txBox="1"/>
          <p:nvPr/>
        </p:nvSpPr>
        <p:spPr>
          <a:xfrm>
            <a:off x="7394213" y="5260053"/>
            <a:ext cx="1713692" cy="419100"/>
          </a:xfrm>
          <a:prstGeom prst="rect">
            <a:avLst/>
          </a:prstGeom>
          <a:noFill/>
        </p:spPr>
        <p:txBody>
          <a:bodyPr wrap="square" lIns="91440" tIns="45720" rIns="91440" bIns="45720" anchor="ctr">
            <a:noAutofit/>
          </a:bodyPr>
          <a:lstStyle/>
          <a:p>
            <a:r>
              <a:rPr lang="en-US" altLang="zh-CN" sz="2000" b="1" dirty="0"/>
              <a:t>TCP/IP</a:t>
            </a:r>
            <a:r>
              <a:rPr lang="zh-CN" altLang="en-US" sz="2000" b="1" dirty="0"/>
              <a:t>协议族</a:t>
            </a:r>
            <a:endParaRPr lang="en-US" altLang="zh-CN" sz="2000" b="1" dirty="0"/>
          </a:p>
        </p:txBody>
      </p:sp>
    </p:spTree>
    <p:custDataLst>
      <p:tags r:id="rId1"/>
    </p:custDataLst>
    <p:extLst>
      <p:ext uri="{BB962C8B-B14F-4D97-AF65-F5344CB8AC3E}">
        <p14:creationId xmlns:p14="http://schemas.microsoft.com/office/powerpoint/2010/main" val="2645446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53" presetClass="entr" presetSubtype="16"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1" fill="hold" grpId="0" nodeType="clickEffect">
                                  <p:stCondLst>
                                    <p:cond delay="0"/>
                                  </p:stCondLst>
                                  <p:childTnLst>
                                    <p:set>
                                      <p:cBhvr>
                                        <p:cTn id="21" dur="1" fill="hold">
                                          <p:stCondLst>
                                            <p:cond delay="0"/>
                                          </p:stCondLst>
                                        </p:cTn>
                                        <p:tgtEl>
                                          <p:spTgt spid="39"/>
                                        </p:tgtEl>
                                        <p:attrNameLst>
                                          <p:attrName>style.visibility</p:attrName>
                                        </p:attrNameLst>
                                      </p:cBhvr>
                                      <p:to>
                                        <p:strVal val="visible"/>
                                      </p:to>
                                    </p:set>
                                    <p:anim calcmode="lin" valueType="num">
                                      <p:cBhvr additive="base">
                                        <p:cTn id="22" dur="500"/>
                                        <p:tgtEl>
                                          <p:spTgt spid="39"/>
                                        </p:tgtEl>
                                        <p:attrNameLst>
                                          <p:attrName>ppt_y</p:attrName>
                                        </p:attrNameLst>
                                      </p:cBhvr>
                                      <p:tavLst>
                                        <p:tav tm="0">
                                          <p:val>
                                            <p:strVal val="#ppt_y-#ppt_h*1.125000"/>
                                          </p:val>
                                        </p:tav>
                                        <p:tav tm="100000">
                                          <p:val>
                                            <p:strVal val="#ppt_y"/>
                                          </p:val>
                                        </p:tav>
                                      </p:tavLst>
                                    </p:anim>
                                    <p:animEffect transition="in" filter="wipe(down)">
                                      <p:cBhvr>
                                        <p:cTn id="23" dur="500"/>
                                        <p:tgtEl>
                                          <p:spTgt spid="39"/>
                                        </p:tgtEl>
                                      </p:cBhvr>
                                    </p:animEffect>
                                  </p:childTnLst>
                                </p:cTn>
                              </p:par>
                            </p:childTnLst>
                          </p:cTn>
                        </p:par>
                      </p:childTnLst>
                    </p:cTn>
                  </p:par>
                  <p:par>
                    <p:cTn id="24" fill="hold">
                      <p:stCondLst>
                        <p:cond delay="indefinite"/>
                      </p:stCondLst>
                      <p:childTnLst>
                        <p:par>
                          <p:cTn id="25" fill="hold">
                            <p:stCondLst>
                              <p:cond delay="0"/>
                            </p:stCondLst>
                            <p:childTnLst>
                              <p:par>
                                <p:cTn id="26" presetID="12" presetClass="entr" presetSubtype="1" fill="hold" grpId="0" nodeType="clickEffect">
                                  <p:stCondLst>
                                    <p:cond delay="0"/>
                                  </p:stCondLst>
                                  <p:childTnLst>
                                    <p:set>
                                      <p:cBhvr>
                                        <p:cTn id="27" dur="1" fill="hold">
                                          <p:stCondLst>
                                            <p:cond delay="0"/>
                                          </p:stCondLst>
                                        </p:cTn>
                                        <p:tgtEl>
                                          <p:spTgt spid="41"/>
                                        </p:tgtEl>
                                        <p:attrNameLst>
                                          <p:attrName>style.visibility</p:attrName>
                                        </p:attrNameLst>
                                      </p:cBhvr>
                                      <p:to>
                                        <p:strVal val="visible"/>
                                      </p:to>
                                    </p:set>
                                    <p:anim calcmode="lin" valueType="num">
                                      <p:cBhvr additive="base">
                                        <p:cTn id="28" dur="500"/>
                                        <p:tgtEl>
                                          <p:spTgt spid="41"/>
                                        </p:tgtEl>
                                        <p:attrNameLst>
                                          <p:attrName>ppt_y</p:attrName>
                                        </p:attrNameLst>
                                      </p:cBhvr>
                                      <p:tavLst>
                                        <p:tav tm="0">
                                          <p:val>
                                            <p:strVal val="#ppt_y-#ppt_h*1.125000"/>
                                          </p:val>
                                        </p:tav>
                                        <p:tav tm="100000">
                                          <p:val>
                                            <p:strVal val="#ppt_y"/>
                                          </p:val>
                                        </p:tav>
                                      </p:tavLst>
                                    </p:anim>
                                    <p:animEffect transition="in" filter="wipe(down)">
                                      <p:cBhvr>
                                        <p:cTn id="29" dur="500"/>
                                        <p:tgtEl>
                                          <p:spTgt spid="41"/>
                                        </p:tgtEl>
                                      </p:cBhvr>
                                    </p:animEffect>
                                  </p:childTnLst>
                                </p:cTn>
                              </p:par>
                            </p:childTnLst>
                          </p:cTn>
                        </p:par>
                      </p:childTnLst>
                    </p:cTn>
                  </p:par>
                  <p:par>
                    <p:cTn id="30" fill="hold">
                      <p:stCondLst>
                        <p:cond delay="indefinite"/>
                      </p:stCondLst>
                      <p:childTnLst>
                        <p:par>
                          <p:cTn id="31" fill="hold">
                            <p:stCondLst>
                              <p:cond delay="0"/>
                            </p:stCondLst>
                            <p:childTnLst>
                              <p:par>
                                <p:cTn id="32" presetID="12" presetClass="entr" presetSubtype="1" fill="hold" grpId="0" nodeType="clickEffect">
                                  <p:stCondLst>
                                    <p:cond delay="0"/>
                                  </p:stCondLst>
                                  <p:childTnLst>
                                    <p:set>
                                      <p:cBhvr>
                                        <p:cTn id="33" dur="1" fill="hold">
                                          <p:stCondLst>
                                            <p:cond delay="0"/>
                                          </p:stCondLst>
                                        </p:cTn>
                                        <p:tgtEl>
                                          <p:spTgt spid="42"/>
                                        </p:tgtEl>
                                        <p:attrNameLst>
                                          <p:attrName>style.visibility</p:attrName>
                                        </p:attrNameLst>
                                      </p:cBhvr>
                                      <p:to>
                                        <p:strVal val="visible"/>
                                      </p:to>
                                    </p:set>
                                    <p:anim calcmode="lin" valueType="num">
                                      <p:cBhvr additive="base">
                                        <p:cTn id="34" dur="500"/>
                                        <p:tgtEl>
                                          <p:spTgt spid="42"/>
                                        </p:tgtEl>
                                        <p:attrNameLst>
                                          <p:attrName>ppt_y</p:attrName>
                                        </p:attrNameLst>
                                      </p:cBhvr>
                                      <p:tavLst>
                                        <p:tav tm="0">
                                          <p:val>
                                            <p:strVal val="#ppt_y-#ppt_h*1.125000"/>
                                          </p:val>
                                        </p:tav>
                                        <p:tav tm="100000">
                                          <p:val>
                                            <p:strVal val="#ppt_y"/>
                                          </p:val>
                                        </p:tav>
                                      </p:tavLst>
                                    </p:anim>
                                    <p:animEffect transition="in" filter="wipe(down)">
                                      <p:cBhvr>
                                        <p:cTn id="35" dur="500"/>
                                        <p:tgtEl>
                                          <p:spTgt spid="42"/>
                                        </p:tgtEl>
                                      </p:cBhvr>
                                    </p:animEffect>
                                  </p:childTnLst>
                                </p:cTn>
                              </p:par>
                            </p:childTnLst>
                          </p:cTn>
                        </p:par>
                      </p:childTnLst>
                    </p:cTn>
                  </p:par>
                  <p:par>
                    <p:cTn id="36" fill="hold">
                      <p:stCondLst>
                        <p:cond delay="indefinite"/>
                      </p:stCondLst>
                      <p:childTnLst>
                        <p:par>
                          <p:cTn id="37" fill="hold">
                            <p:stCondLst>
                              <p:cond delay="0"/>
                            </p:stCondLst>
                            <p:childTnLst>
                              <p:par>
                                <p:cTn id="38" presetID="12" presetClass="entr" presetSubtype="1" fill="hold" grpId="0" nodeType="clickEffect">
                                  <p:stCondLst>
                                    <p:cond delay="0"/>
                                  </p:stCondLst>
                                  <p:childTnLst>
                                    <p:set>
                                      <p:cBhvr>
                                        <p:cTn id="39" dur="1" fill="hold">
                                          <p:stCondLst>
                                            <p:cond delay="0"/>
                                          </p:stCondLst>
                                        </p:cTn>
                                        <p:tgtEl>
                                          <p:spTgt spid="44"/>
                                        </p:tgtEl>
                                        <p:attrNameLst>
                                          <p:attrName>style.visibility</p:attrName>
                                        </p:attrNameLst>
                                      </p:cBhvr>
                                      <p:to>
                                        <p:strVal val="visible"/>
                                      </p:to>
                                    </p:set>
                                    <p:anim calcmode="lin" valueType="num">
                                      <p:cBhvr additive="base">
                                        <p:cTn id="40" dur="500"/>
                                        <p:tgtEl>
                                          <p:spTgt spid="44"/>
                                        </p:tgtEl>
                                        <p:attrNameLst>
                                          <p:attrName>ppt_y</p:attrName>
                                        </p:attrNameLst>
                                      </p:cBhvr>
                                      <p:tavLst>
                                        <p:tav tm="0">
                                          <p:val>
                                            <p:strVal val="#ppt_y-#ppt_h*1.125000"/>
                                          </p:val>
                                        </p:tav>
                                        <p:tav tm="100000">
                                          <p:val>
                                            <p:strVal val="#ppt_y"/>
                                          </p:val>
                                        </p:tav>
                                      </p:tavLst>
                                    </p:anim>
                                    <p:animEffect transition="in" filter="wipe(down)">
                                      <p:cBhvr>
                                        <p:cTn id="41" dur="500"/>
                                        <p:tgtEl>
                                          <p:spTgt spid="44"/>
                                        </p:tgtEl>
                                      </p:cBhvr>
                                    </p:animEffect>
                                  </p:childTnLst>
                                </p:cTn>
                              </p:par>
                            </p:childTnLst>
                          </p:cTn>
                        </p:par>
                      </p:childTnLst>
                    </p:cTn>
                  </p:par>
                  <p:par>
                    <p:cTn id="42" fill="hold">
                      <p:stCondLst>
                        <p:cond delay="indefinite"/>
                      </p:stCondLst>
                      <p:childTnLst>
                        <p:par>
                          <p:cTn id="43" fill="hold">
                            <p:stCondLst>
                              <p:cond delay="0"/>
                            </p:stCondLst>
                            <p:childTnLst>
                              <p:par>
                                <p:cTn id="44" presetID="12" presetClass="entr" presetSubtype="1" fill="hold" grpId="0" nodeType="clickEffect">
                                  <p:stCondLst>
                                    <p:cond delay="0"/>
                                  </p:stCondLst>
                                  <p:childTnLst>
                                    <p:set>
                                      <p:cBhvr>
                                        <p:cTn id="45" dur="1" fill="hold">
                                          <p:stCondLst>
                                            <p:cond delay="0"/>
                                          </p:stCondLst>
                                        </p:cTn>
                                        <p:tgtEl>
                                          <p:spTgt spid="45"/>
                                        </p:tgtEl>
                                        <p:attrNameLst>
                                          <p:attrName>style.visibility</p:attrName>
                                        </p:attrNameLst>
                                      </p:cBhvr>
                                      <p:to>
                                        <p:strVal val="visible"/>
                                      </p:to>
                                    </p:set>
                                    <p:anim calcmode="lin" valueType="num">
                                      <p:cBhvr additive="base">
                                        <p:cTn id="46" dur="500"/>
                                        <p:tgtEl>
                                          <p:spTgt spid="45"/>
                                        </p:tgtEl>
                                        <p:attrNameLst>
                                          <p:attrName>ppt_y</p:attrName>
                                        </p:attrNameLst>
                                      </p:cBhvr>
                                      <p:tavLst>
                                        <p:tav tm="0">
                                          <p:val>
                                            <p:strVal val="#ppt_y-#ppt_h*1.125000"/>
                                          </p:val>
                                        </p:tav>
                                        <p:tav tm="100000">
                                          <p:val>
                                            <p:strVal val="#ppt_y"/>
                                          </p:val>
                                        </p:tav>
                                      </p:tavLst>
                                    </p:anim>
                                    <p:animEffect transition="in" filter="wipe(down)">
                                      <p:cBhvr>
                                        <p:cTn id="47" dur="500"/>
                                        <p:tgtEl>
                                          <p:spTgt spid="45"/>
                                        </p:tgtEl>
                                      </p:cBhvr>
                                    </p:animEffect>
                                  </p:childTnLst>
                                </p:cTn>
                              </p:par>
                            </p:childTnLst>
                          </p:cTn>
                        </p:par>
                      </p:childTnLst>
                    </p:cTn>
                  </p:par>
                  <p:par>
                    <p:cTn id="48" fill="hold">
                      <p:stCondLst>
                        <p:cond delay="indefinite"/>
                      </p:stCondLst>
                      <p:childTnLst>
                        <p:par>
                          <p:cTn id="49" fill="hold">
                            <p:stCondLst>
                              <p:cond delay="0"/>
                            </p:stCondLst>
                            <p:childTnLst>
                              <p:par>
                                <p:cTn id="50" presetID="12" presetClass="entr" presetSubtype="1" fill="hold" grpId="0" nodeType="clickEffect">
                                  <p:stCondLst>
                                    <p:cond delay="0"/>
                                  </p:stCondLst>
                                  <p:childTnLst>
                                    <p:set>
                                      <p:cBhvr>
                                        <p:cTn id="51" dur="1" fill="hold">
                                          <p:stCondLst>
                                            <p:cond delay="0"/>
                                          </p:stCondLst>
                                        </p:cTn>
                                        <p:tgtEl>
                                          <p:spTgt spid="46"/>
                                        </p:tgtEl>
                                        <p:attrNameLst>
                                          <p:attrName>style.visibility</p:attrName>
                                        </p:attrNameLst>
                                      </p:cBhvr>
                                      <p:to>
                                        <p:strVal val="visible"/>
                                      </p:to>
                                    </p:set>
                                    <p:anim calcmode="lin" valueType="num">
                                      <p:cBhvr additive="base">
                                        <p:cTn id="52" dur="500"/>
                                        <p:tgtEl>
                                          <p:spTgt spid="46"/>
                                        </p:tgtEl>
                                        <p:attrNameLst>
                                          <p:attrName>ppt_y</p:attrName>
                                        </p:attrNameLst>
                                      </p:cBhvr>
                                      <p:tavLst>
                                        <p:tav tm="0">
                                          <p:val>
                                            <p:strVal val="#ppt_y-#ppt_h*1.125000"/>
                                          </p:val>
                                        </p:tav>
                                        <p:tav tm="100000">
                                          <p:val>
                                            <p:strVal val="#ppt_y"/>
                                          </p:val>
                                        </p:tav>
                                      </p:tavLst>
                                    </p:anim>
                                    <p:animEffect transition="in" filter="wipe(down)">
                                      <p:cBhvr>
                                        <p:cTn id="53"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1" grpId="0"/>
      <p:bldP spid="42" grpId="0"/>
      <p:bldP spid="44" grpId="0"/>
      <p:bldP spid="45" grpId="0"/>
      <p:bldP spid="4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1" y="1310370"/>
            <a:ext cx="3542098" cy="419100"/>
          </a:xfrm>
          <a:prstGeom prst="rect">
            <a:avLst/>
          </a:prstGeom>
          <a:noFill/>
        </p:spPr>
        <p:txBody>
          <a:bodyPr wrap="square" lIns="91440" tIns="45720" rIns="91440" bIns="45720" anchor="ctr">
            <a:noAutofit/>
          </a:bodyPr>
          <a:lstStyle/>
          <a:p>
            <a:r>
              <a:rPr lang="zh-CN" altLang="en-US" sz="2000" b="1" dirty="0"/>
              <a:t>因特网发展的三个阶段</a:t>
            </a:r>
            <a:endParaRPr lang="en-US" altLang="zh-CN" sz="2000" b="1" dirty="0">
              <a:solidFill>
                <a:schemeClr val="accent1">
                  <a:lumMod val="75000"/>
                </a:schemeClr>
              </a:solidFill>
            </a:endParaRPr>
          </a:p>
        </p:txBody>
      </p:sp>
      <p:grpSp>
        <p:nvGrpSpPr>
          <p:cNvPr id="80" name="组合 79">
            <a:extLst>
              <a:ext uri="{FF2B5EF4-FFF2-40B4-BE49-F238E27FC236}">
                <a16:creationId xmlns:a16="http://schemas.microsoft.com/office/drawing/2014/main" id="{66F666BB-9FBF-4292-963E-F160832CEBB0}"/>
              </a:ext>
            </a:extLst>
          </p:cNvPr>
          <p:cNvGrpSpPr/>
          <p:nvPr/>
        </p:nvGrpSpPr>
        <p:grpSpPr>
          <a:xfrm>
            <a:off x="409163" y="1831028"/>
            <a:ext cx="11278465" cy="2798685"/>
            <a:chOff x="409163" y="1831028"/>
            <a:chExt cx="11278465" cy="2798685"/>
          </a:xfrm>
        </p:grpSpPr>
        <p:cxnSp>
          <p:nvCxnSpPr>
            <p:cNvPr id="58" name="直接连接符 57">
              <a:extLst>
                <a:ext uri="{FF2B5EF4-FFF2-40B4-BE49-F238E27FC236}">
                  <a16:creationId xmlns:a16="http://schemas.microsoft.com/office/drawing/2014/main" id="{266B3C3E-8AA6-4B7E-B487-06C8C64568F7}"/>
                </a:ext>
              </a:extLst>
            </p:cNvPr>
            <p:cNvCxnSpPr/>
            <p:nvPr/>
          </p:nvCxnSpPr>
          <p:spPr>
            <a:xfrm>
              <a:off x="1411658" y="3632815"/>
              <a:ext cx="8945634" cy="0"/>
            </a:xfrm>
            <a:prstGeom prst="line">
              <a:avLst/>
            </a:prstGeom>
            <a:ln w="330200">
              <a:solidFill>
                <a:schemeClr val="tx2"/>
              </a:solidFill>
            </a:ln>
          </p:spPr>
          <p:style>
            <a:lnRef idx="1">
              <a:schemeClr val="accent1"/>
            </a:lnRef>
            <a:fillRef idx="0">
              <a:schemeClr val="accent1"/>
            </a:fillRef>
            <a:effectRef idx="0">
              <a:schemeClr val="accent1"/>
            </a:effectRef>
            <a:fontRef idx="minor">
              <a:schemeClr val="tx1"/>
            </a:fontRef>
          </p:style>
        </p:cxnSp>
        <p:sp>
          <p:nvSpPr>
            <p:cNvPr id="59" name="箭头: V 形 58">
              <a:extLst>
                <a:ext uri="{FF2B5EF4-FFF2-40B4-BE49-F238E27FC236}">
                  <a16:creationId xmlns:a16="http://schemas.microsoft.com/office/drawing/2014/main" id="{ECAD55B3-E2BD-46E2-8804-820510B28B6F}"/>
                </a:ext>
              </a:extLst>
            </p:cNvPr>
            <p:cNvSpPr/>
            <p:nvPr/>
          </p:nvSpPr>
          <p:spPr>
            <a:xfrm>
              <a:off x="409163" y="3182112"/>
              <a:ext cx="3016193" cy="867541"/>
            </a:xfrm>
            <a:prstGeom prst="chevron">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chemeClr val="bg1"/>
                  </a:solidFill>
                  <a:latin typeface="Arial Black" panose="020B0A04020102020204" pitchFamily="34" charset="0"/>
                </a:rPr>
                <a:t>1969</a:t>
              </a:r>
              <a:endParaRPr lang="zh-CN" altLang="en-US" sz="3600" b="1" dirty="0">
                <a:solidFill>
                  <a:schemeClr val="bg1"/>
                </a:solidFill>
                <a:latin typeface="Arial Black" panose="020B0A04020102020204" pitchFamily="34" charset="0"/>
              </a:endParaRPr>
            </a:p>
          </p:txBody>
        </p:sp>
        <p:sp>
          <p:nvSpPr>
            <p:cNvPr id="60" name="íşlïḍè">
              <a:extLst>
                <a:ext uri="{FF2B5EF4-FFF2-40B4-BE49-F238E27FC236}">
                  <a16:creationId xmlns:a16="http://schemas.microsoft.com/office/drawing/2014/main" id="{142FF67D-4BA9-4BD4-8F7E-B58081CD86DD}"/>
                </a:ext>
              </a:extLst>
            </p:cNvPr>
            <p:cNvSpPr txBox="1"/>
            <p:nvPr/>
          </p:nvSpPr>
          <p:spPr>
            <a:xfrm>
              <a:off x="409163" y="4049652"/>
              <a:ext cx="2807719" cy="580061"/>
            </a:xfrm>
            <a:prstGeom prst="rect">
              <a:avLst/>
            </a:prstGeom>
            <a:noFill/>
          </p:spPr>
          <p:txBody>
            <a:bodyPr wrap="square" lIns="91440" tIns="45720" rIns="91440" bIns="45720" anchor="ctr">
              <a:noAutofit/>
            </a:bodyPr>
            <a:lstStyle/>
            <a:p>
              <a:pPr algn="ctr"/>
              <a:r>
                <a:rPr lang="en-US" altLang="zh-CN" sz="2000" b="1" dirty="0"/>
                <a:t>ARPANET</a:t>
              </a:r>
              <a:r>
                <a:rPr lang="zh-CN" altLang="en-US" sz="2000" b="1" dirty="0"/>
                <a:t>向互连网发展</a:t>
              </a:r>
              <a:endParaRPr lang="en-US" altLang="zh-CN" sz="2000" b="1" dirty="0">
                <a:solidFill>
                  <a:schemeClr val="accent1">
                    <a:lumMod val="75000"/>
                  </a:schemeClr>
                </a:solidFill>
              </a:endParaRPr>
            </a:p>
          </p:txBody>
        </p:sp>
        <p:grpSp>
          <p:nvGrpSpPr>
            <p:cNvPr id="61" name="组合 60">
              <a:extLst>
                <a:ext uri="{FF2B5EF4-FFF2-40B4-BE49-F238E27FC236}">
                  <a16:creationId xmlns:a16="http://schemas.microsoft.com/office/drawing/2014/main" id="{7A6B6C22-BDD2-46D3-BA2B-8C4740A6F555}"/>
                </a:ext>
              </a:extLst>
            </p:cNvPr>
            <p:cNvGrpSpPr/>
            <p:nvPr/>
          </p:nvGrpSpPr>
          <p:grpSpPr>
            <a:xfrm>
              <a:off x="1318661" y="1831028"/>
              <a:ext cx="830179" cy="830179"/>
              <a:chOff x="1952791" y="4530342"/>
              <a:chExt cx="830179" cy="830179"/>
            </a:xfrm>
          </p:grpSpPr>
          <p:sp>
            <p:nvSpPr>
              <p:cNvPr id="62" name="椭圆 61">
                <a:extLst>
                  <a:ext uri="{FF2B5EF4-FFF2-40B4-BE49-F238E27FC236}">
                    <a16:creationId xmlns:a16="http://schemas.microsoft.com/office/drawing/2014/main" id="{9CC32631-B0D0-4EC7-B415-DFBFC6BFCE62}"/>
                  </a:ext>
                </a:extLst>
              </p:cNvPr>
              <p:cNvSpPr/>
              <p:nvPr/>
            </p:nvSpPr>
            <p:spPr>
              <a:xfrm>
                <a:off x="2013241" y="4607260"/>
                <a:ext cx="680601" cy="680601"/>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space-rocket_18235">
                <a:extLst>
                  <a:ext uri="{FF2B5EF4-FFF2-40B4-BE49-F238E27FC236}">
                    <a16:creationId xmlns:a16="http://schemas.microsoft.com/office/drawing/2014/main" id="{5324AE85-9B0A-4A07-8866-8FA096A98F1B}"/>
                  </a:ext>
                </a:extLst>
              </p:cNvPr>
              <p:cNvSpPr/>
              <p:nvPr/>
            </p:nvSpPr>
            <p:spPr>
              <a:xfrm>
                <a:off x="2238375" y="4720255"/>
                <a:ext cx="259013" cy="450355"/>
              </a:xfrm>
              <a:custGeom>
                <a:avLst/>
                <a:gdLst>
                  <a:gd name="connsiteX0" fmla="*/ 168296 w 349360"/>
                  <a:gd name="connsiteY0" fmla="*/ 485031 h 607445"/>
                  <a:gd name="connsiteX1" fmla="*/ 130539 w 349360"/>
                  <a:gd name="connsiteY1" fmla="*/ 490127 h 607445"/>
                  <a:gd name="connsiteX2" fmla="*/ 129961 w 349360"/>
                  <a:gd name="connsiteY2" fmla="*/ 491281 h 607445"/>
                  <a:gd name="connsiteX3" fmla="*/ 168296 w 349360"/>
                  <a:gd name="connsiteY3" fmla="*/ 593694 h 607445"/>
                  <a:gd name="connsiteX4" fmla="*/ 206727 w 349360"/>
                  <a:gd name="connsiteY4" fmla="*/ 491281 h 607445"/>
                  <a:gd name="connsiteX5" fmla="*/ 206149 w 349360"/>
                  <a:gd name="connsiteY5" fmla="*/ 490127 h 607445"/>
                  <a:gd name="connsiteX6" fmla="*/ 168296 w 349360"/>
                  <a:gd name="connsiteY6" fmla="*/ 485031 h 607445"/>
                  <a:gd name="connsiteX7" fmla="*/ 168392 w 349360"/>
                  <a:gd name="connsiteY7" fmla="*/ 471183 h 607445"/>
                  <a:gd name="connsiteX8" fmla="*/ 216744 w 349360"/>
                  <a:gd name="connsiteY8" fmla="*/ 481088 h 607445"/>
                  <a:gd name="connsiteX9" fmla="*/ 219730 w 349360"/>
                  <a:gd name="connsiteY9" fmla="*/ 483204 h 607445"/>
                  <a:gd name="connsiteX10" fmla="*/ 221271 w 349360"/>
                  <a:gd name="connsiteY10" fmla="*/ 488877 h 607445"/>
                  <a:gd name="connsiteX11" fmla="*/ 168392 w 349360"/>
                  <a:gd name="connsiteY11" fmla="*/ 607445 h 607445"/>
                  <a:gd name="connsiteX12" fmla="*/ 115417 w 349360"/>
                  <a:gd name="connsiteY12" fmla="*/ 488877 h 607445"/>
                  <a:gd name="connsiteX13" fmla="*/ 116958 w 349360"/>
                  <a:gd name="connsiteY13" fmla="*/ 483204 h 607445"/>
                  <a:gd name="connsiteX14" fmla="*/ 119944 w 349360"/>
                  <a:gd name="connsiteY14" fmla="*/ 481088 h 607445"/>
                  <a:gd name="connsiteX15" fmla="*/ 168392 w 349360"/>
                  <a:gd name="connsiteY15" fmla="*/ 471183 h 607445"/>
                  <a:gd name="connsiteX16" fmla="*/ 174695 w 349360"/>
                  <a:gd name="connsiteY16" fmla="*/ 169868 h 607445"/>
                  <a:gd name="connsiteX17" fmla="*/ 220245 w 349360"/>
                  <a:gd name="connsiteY17" fmla="*/ 215264 h 607445"/>
                  <a:gd name="connsiteX18" fmla="*/ 214756 w 349360"/>
                  <a:gd name="connsiteY18" fmla="*/ 236904 h 607445"/>
                  <a:gd name="connsiteX19" fmla="*/ 174695 w 349360"/>
                  <a:gd name="connsiteY19" fmla="*/ 260756 h 607445"/>
                  <a:gd name="connsiteX20" fmla="*/ 135982 w 349360"/>
                  <a:gd name="connsiteY20" fmla="*/ 239116 h 607445"/>
                  <a:gd name="connsiteX21" fmla="*/ 129145 w 349360"/>
                  <a:gd name="connsiteY21" fmla="*/ 215264 h 607445"/>
                  <a:gd name="connsiteX22" fmla="*/ 174695 w 349360"/>
                  <a:gd name="connsiteY22" fmla="*/ 169868 h 607445"/>
                  <a:gd name="connsiteX23" fmla="*/ 174660 w 349360"/>
                  <a:gd name="connsiteY23" fmla="*/ 156003 h 607445"/>
                  <a:gd name="connsiteX24" fmla="*/ 115331 w 349360"/>
                  <a:gd name="connsiteY24" fmla="*/ 215240 h 607445"/>
                  <a:gd name="connsiteX25" fmla="*/ 124192 w 349360"/>
                  <a:gd name="connsiteY25" fmla="*/ 246301 h 607445"/>
                  <a:gd name="connsiteX26" fmla="*/ 174660 w 349360"/>
                  <a:gd name="connsiteY26" fmla="*/ 274478 h 607445"/>
                  <a:gd name="connsiteX27" fmla="*/ 226862 w 349360"/>
                  <a:gd name="connsiteY27" fmla="*/ 243512 h 607445"/>
                  <a:gd name="connsiteX28" fmla="*/ 233989 w 349360"/>
                  <a:gd name="connsiteY28" fmla="*/ 215240 h 607445"/>
                  <a:gd name="connsiteX29" fmla="*/ 174660 w 349360"/>
                  <a:gd name="connsiteY29" fmla="*/ 156003 h 607445"/>
                  <a:gd name="connsiteX30" fmla="*/ 171674 w 349360"/>
                  <a:gd name="connsiteY30" fmla="*/ 793 h 607445"/>
                  <a:gd name="connsiteX31" fmla="*/ 178031 w 349360"/>
                  <a:gd name="connsiteY31" fmla="*/ 793 h 607445"/>
                  <a:gd name="connsiteX32" fmla="*/ 325680 w 349360"/>
                  <a:gd name="connsiteY32" fmla="*/ 232261 h 607445"/>
                  <a:gd name="connsiteX33" fmla="*/ 318360 w 349360"/>
                  <a:gd name="connsiteY33" fmla="*/ 291499 h 607445"/>
                  <a:gd name="connsiteX34" fmla="*/ 347736 w 349360"/>
                  <a:gd name="connsiteY34" fmla="*/ 320637 h 607445"/>
                  <a:gd name="connsiteX35" fmla="*/ 349180 w 349360"/>
                  <a:gd name="connsiteY35" fmla="*/ 326887 h 607445"/>
                  <a:gd name="connsiteX36" fmla="*/ 297942 w 349360"/>
                  <a:gd name="connsiteY36" fmla="*/ 521525 h 607445"/>
                  <a:gd name="connsiteX37" fmla="*/ 293030 w 349360"/>
                  <a:gd name="connsiteY37" fmla="*/ 526430 h 607445"/>
                  <a:gd name="connsiteX38" fmla="*/ 291296 w 349360"/>
                  <a:gd name="connsiteY38" fmla="*/ 526718 h 607445"/>
                  <a:gd name="connsiteX39" fmla="*/ 286384 w 349360"/>
                  <a:gd name="connsiteY39" fmla="*/ 524699 h 607445"/>
                  <a:gd name="connsiteX40" fmla="*/ 264521 w 349360"/>
                  <a:gd name="connsiteY40" fmla="*/ 491041 h 607445"/>
                  <a:gd name="connsiteX41" fmla="*/ 228403 w 349360"/>
                  <a:gd name="connsiteY41" fmla="*/ 439881 h 607445"/>
                  <a:gd name="connsiteX42" fmla="*/ 228403 w 349360"/>
                  <a:gd name="connsiteY42" fmla="*/ 443631 h 607445"/>
                  <a:gd name="connsiteX43" fmla="*/ 221468 w 349360"/>
                  <a:gd name="connsiteY43" fmla="*/ 450555 h 607445"/>
                  <a:gd name="connsiteX44" fmla="*/ 127852 w 349360"/>
                  <a:gd name="connsiteY44" fmla="*/ 450555 h 607445"/>
                  <a:gd name="connsiteX45" fmla="*/ 120917 w 349360"/>
                  <a:gd name="connsiteY45" fmla="*/ 443631 h 607445"/>
                  <a:gd name="connsiteX46" fmla="*/ 120917 w 349360"/>
                  <a:gd name="connsiteY46" fmla="*/ 438054 h 607445"/>
                  <a:gd name="connsiteX47" fmla="*/ 84799 w 349360"/>
                  <a:gd name="connsiteY47" fmla="*/ 489310 h 607445"/>
                  <a:gd name="connsiteX48" fmla="*/ 62936 w 349360"/>
                  <a:gd name="connsiteY48" fmla="*/ 522872 h 607445"/>
                  <a:gd name="connsiteX49" fmla="*/ 56290 w 349360"/>
                  <a:gd name="connsiteY49" fmla="*/ 524699 h 607445"/>
                  <a:gd name="connsiteX50" fmla="*/ 51378 w 349360"/>
                  <a:gd name="connsiteY50" fmla="*/ 519794 h 607445"/>
                  <a:gd name="connsiteX51" fmla="*/ 236 w 349360"/>
                  <a:gd name="connsiteY51" fmla="*/ 325060 h 607445"/>
                  <a:gd name="connsiteX52" fmla="*/ 1681 w 349360"/>
                  <a:gd name="connsiteY52" fmla="*/ 318906 h 607445"/>
                  <a:gd name="connsiteX53" fmla="*/ 30960 w 349360"/>
                  <a:gd name="connsiteY53" fmla="*/ 289672 h 607445"/>
                  <a:gd name="connsiteX54" fmla="*/ 24122 w 349360"/>
                  <a:gd name="connsiteY54" fmla="*/ 232261 h 607445"/>
                  <a:gd name="connsiteX55" fmla="*/ 171674 w 349360"/>
                  <a:gd name="connsiteY55" fmla="*/ 793 h 607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49360" h="607445">
                    <a:moveTo>
                      <a:pt x="168296" y="485031"/>
                    </a:moveTo>
                    <a:cubicBezTo>
                      <a:pt x="147299" y="485031"/>
                      <a:pt x="134103" y="488108"/>
                      <a:pt x="130539" y="490127"/>
                    </a:cubicBezTo>
                    <a:cubicBezTo>
                      <a:pt x="130347" y="490512"/>
                      <a:pt x="130154" y="490993"/>
                      <a:pt x="129961" y="491281"/>
                    </a:cubicBezTo>
                    <a:cubicBezTo>
                      <a:pt x="140460" y="546382"/>
                      <a:pt x="158086" y="593694"/>
                      <a:pt x="168296" y="593694"/>
                    </a:cubicBezTo>
                    <a:cubicBezTo>
                      <a:pt x="178602" y="593694"/>
                      <a:pt x="196228" y="546382"/>
                      <a:pt x="206727" y="491281"/>
                    </a:cubicBezTo>
                    <a:cubicBezTo>
                      <a:pt x="206534" y="490993"/>
                      <a:pt x="206341" y="490512"/>
                      <a:pt x="206149" y="490127"/>
                    </a:cubicBezTo>
                    <a:cubicBezTo>
                      <a:pt x="202585" y="488108"/>
                      <a:pt x="189389" y="485031"/>
                      <a:pt x="168296" y="485031"/>
                    </a:cubicBezTo>
                    <a:close/>
                    <a:moveTo>
                      <a:pt x="168392" y="471183"/>
                    </a:moveTo>
                    <a:cubicBezTo>
                      <a:pt x="184092" y="471183"/>
                      <a:pt x="208460" y="472626"/>
                      <a:pt x="216744" y="481088"/>
                    </a:cubicBezTo>
                    <a:cubicBezTo>
                      <a:pt x="217900" y="481569"/>
                      <a:pt x="218959" y="482242"/>
                      <a:pt x="219730" y="483204"/>
                    </a:cubicBezTo>
                    <a:cubicBezTo>
                      <a:pt x="221078" y="484742"/>
                      <a:pt x="221656" y="486858"/>
                      <a:pt x="221271" y="488877"/>
                    </a:cubicBezTo>
                    <a:cubicBezTo>
                      <a:pt x="214817" y="524553"/>
                      <a:pt x="196710" y="607445"/>
                      <a:pt x="168392" y="607445"/>
                    </a:cubicBezTo>
                    <a:cubicBezTo>
                      <a:pt x="158953" y="607445"/>
                      <a:pt x="134874" y="595906"/>
                      <a:pt x="115417" y="488877"/>
                    </a:cubicBezTo>
                    <a:cubicBezTo>
                      <a:pt x="115032" y="486858"/>
                      <a:pt x="115610" y="484838"/>
                      <a:pt x="116958" y="483204"/>
                    </a:cubicBezTo>
                    <a:cubicBezTo>
                      <a:pt x="117729" y="482242"/>
                      <a:pt x="118788" y="481569"/>
                      <a:pt x="119944" y="481088"/>
                    </a:cubicBezTo>
                    <a:cubicBezTo>
                      <a:pt x="128228" y="472626"/>
                      <a:pt x="152692" y="471183"/>
                      <a:pt x="168392" y="471183"/>
                    </a:cubicBezTo>
                    <a:close/>
                    <a:moveTo>
                      <a:pt x="174695" y="169868"/>
                    </a:moveTo>
                    <a:cubicBezTo>
                      <a:pt x="199829" y="169868"/>
                      <a:pt x="220245" y="190257"/>
                      <a:pt x="220245" y="215264"/>
                    </a:cubicBezTo>
                    <a:cubicBezTo>
                      <a:pt x="220245" y="222862"/>
                      <a:pt x="218319" y="230364"/>
                      <a:pt x="214756" y="236904"/>
                    </a:cubicBezTo>
                    <a:cubicBezTo>
                      <a:pt x="206763" y="251619"/>
                      <a:pt x="191451" y="260756"/>
                      <a:pt x="174695" y="260756"/>
                    </a:cubicBezTo>
                    <a:cubicBezTo>
                      <a:pt x="158805" y="260756"/>
                      <a:pt x="144360" y="252677"/>
                      <a:pt x="135982" y="239116"/>
                    </a:cubicBezTo>
                    <a:cubicBezTo>
                      <a:pt x="131553" y="231902"/>
                      <a:pt x="129145" y="223631"/>
                      <a:pt x="129145" y="215264"/>
                    </a:cubicBezTo>
                    <a:cubicBezTo>
                      <a:pt x="129145" y="190257"/>
                      <a:pt x="149561" y="169868"/>
                      <a:pt x="174695" y="169868"/>
                    </a:cubicBezTo>
                    <a:close/>
                    <a:moveTo>
                      <a:pt x="174660" y="156003"/>
                    </a:moveTo>
                    <a:cubicBezTo>
                      <a:pt x="141913" y="156003"/>
                      <a:pt x="115331" y="182640"/>
                      <a:pt x="115331" y="215240"/>
                    </a:cubicBezTo>
                    <a:cubicBezTo>
                      <a:pt x="115331" y="226203"/>
                      <a:pt x="118413" y="236877"/>
                      <a:pt x="124192" y="246301"/>
                    </a:cubicBezTo>
                    <a:cubicBezTo>
                      <a:pt x="135075" y="263996"/>
                      <a:pt x="153953" y="274478"/>
                      <a:pt x="174660" y="274478"/>
                    </a:cubicBezTo>
                    <a:cubicBezTo>
                      <a:pt x="196427" y="274478"/>
                      <a:pt x="216460" y="262649"/>
                      <a:pt x="226862" y="243512"/>
                    </a:cubicBezTo>
                    <a:cubicBezTo>
                      <a:pt x="231581" y="234858"/>
                      <a:pt x="233989" y="225145"/>
                      <a:pt x="233989" y="215240"/>
                    </a:cubicBezTo>
                    <a:cubicBezTo>
                      <a:pt x="233989" y="182640"/>
                      <a:pt x="207407" y="156003"/>
                      <a:pt x="174660" y="156003"/>
                    </a:cubicBezTo>
                    <a:close/>
                    <a:moveTo>
                      <a:pt x="171674" y="793"/>
                    </a:moveTo>
                    <a:cubicBezTo>
                      <a:pt x="173697" y="-265"/>
                      <a:pt x="176105" y="-265"/>
                      <a:pt x="178031" y="793"/>
                    </a:cubicBezTo>
                    <a:cubicBezTo>
                      <a:pt x="269144" y="48009"/>
                      <a:pt x="325680" y="136673"/>
                      <a:pt x="325680" y="232261"/>
                    </a:cubicBezTo>
                    <a:cubicBezTo>
                      <a:pt x="325680" y="252071"/>
                      <a:pt x="323176" y="271977"/>
                      <a:pt x="318360" y="291499"/>
                    </a:cubicBezTo>
                    <a:cubicBezTo>
                      <a:pt x="328666" y="300154"/>
                      <a:pt x="338586" y="309866"/>
                      <a:pt x="347736" y="320637"/>
                    </a:cubicBezTo>
                    <a:cubicBezTo>
                      <a:pt x="349180" y="322368"/>
                      <a:pt x="349662" y="324676"/>
                      <a:pt x="349180" y="326887"/>
                    </a:cubicBezTo>
                    <a:lnTo>
                      <a:pt x="297942" y="521525"/>
                    </a:lnTo>
                    <a:cubicBezTo>
                      <a:pt x="297364" y="523929"/>
                      <a:pt x="295437" y="525853"/>
                      <a:pt x="293030" y="526430"/>
                    </a:cubicBezTo>
                    <a:cubicBezTo>
                      <a:pt x="292452" y="526622"/>
                      <a:pt x="291874" y="526718"/>
                      <a:pt x="291296" y="526718"/>
                    </a:cubicBezTo>
                    <a:cubicBezTo>
                      <a:pt x="289466" y="526718"/>
                      <a:pt x="287636" y="525949"/>
                      <a:pt x="286384" y="524699"/>
                    </a:cubicBezTo>
                    <a:cubicBezTo>
                      <a:pt x="279642" y="517967"/>
                      <a:pt x="272611" y="505466"/>
                      <a:pt x="264521" y="491041"/>
                    </a:cubicBezTo>
                    <a:cubicBezTo>
                      <a:pt x="253830" y="472193"/>
                      <a:pt x="241116" y="449497"/>
                      <a:pt x="228403" y="439881"/>
                    </a:cubicBezTo>
                    <a:lnTo>
                      <a:pt x="228403" y="443631"/>
                    </a:lnTo>
                    <a:cubicBezTo>
                      <a:pt x="228403" y="447478"/>
                      <a:pt x="225321" y="450555"/>
                      <a:pt x="221468" y="450555"/>
                    </a:cubicBezTo>
                    <a:lnTo>
                      <a:pt x="127852" y="450555"/>
                    </a:lnTo>
                    <a:cubicBezTo>
                      <a:pt x="123999" y="450555"/>
                      <a:pt x="120917" y="447478"/>
                      <a:pt x="120917" y="443631"/>
                    </a:cubicBezTo>
                    <a:lnTo>
                      <a:pt x="120917" y="438054"/>
                    </a:lnTo>
                    <a:cubicBezTo>
                      <a:pt x="108300" y="447670"/>
                      <a:pt x="95490" y="470365"/>
                      <a:pt x="84799" y="489310"/>
                    </a:cubicBezTo>
                    <a:cubicBezTo>
                      <a:pt x="76709" y="503735"/>
                      <a:pt x="69678" y="516140"/>
                      <a:pt x="62936" y="522872"/>
                    </a:cubicBezTo>
                    <a:cubicBezTo>
                      <a:pt x="61202" y="524603"/>
                      <a:pt x="58698" y="525372"/>
                      <a:pt x="56290" y="524699"/>
                    </a:cubicBezTo>
                    <a:cubicBezTo>
                      <a:pt x="53883" y="524026"/>
                      <a:pt x="52053" y="522198"/>
                      <a:pt x="51378" y="519794"/>
                    </a:cubicBezTo>
                    <a:lnTo>
                      <a:pt x="236" y="325060"/>
                    </a:lnTo>
                    <a:cubicBezTo>
                      <a:pt x="-342" y="322945"/>
                      <a:pt x="140" y="320540"/>
                      <a:pt x="1681" y="318906"/>
                    </a:cubicBezTo>
                    <a:cubicBezTo>
                      <a:pt x="10830" y="308135"/>
                      <a:pt x="20654" y="298326"/>
                      <a:pt x="30960" y="289672"/>
                    </a:cubicBezTo>
                    <a:cubicBezTo>
                      <a:pt x="26433" y="270823"/>
                      <a:pt x="24122" y="251494"/>
                      <a:pt x="24122" y="232261"/>
                    </a:cubicBezTo>
                    <a:cubicBezTo>
                      <a:pt x="24122" y="136673"/>
                      <a:pt x="80658" y="48009"/>
                      <a:pt x="171674" y="793"/>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4" name="椭圆 63">
                <a:extLst>
                  <a:ext uri="{FF2B5EF4-FFF2-40B4-BE49-F238E27FC236}">
                    <a16:creationId xmlns:a16="http://schemas.microsoft.com/office/drawing/2014/main" id="{0AADA442-8A39-49B6-9089-BD4D831C0877}"/>
                  </a:ext>
                </a:extLst>
              </p:cNvPr>
              <p:cNvSpPr/>
              <p:nvPr/>
            </p:nvSpPr>
            <p:spPr>
              <a:xfrm>
                <a:off x="1952791" y="4530342"/>
                <a:ext cx="830179" cy="830179"/>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5" name="组合 64">
              <a:extLst>
                <a:ext uri="{FF2B5EF4-FFF2-40B4-BE49-F238E27FC236}">
                  <a16:creationId xmlns:a16="http://schemas.microsoft.com/office/drawing/2014/main" id="{DF095764-987A-4BAB-8623-85643CC1A4C0}"/>
                </a:ext>
              </a:extLst>
            </p:cNvPr>
            <p:cNvGrpSpPr/>
            <p:nvPr/>
          </p:nvGrpSpPr>
          <p:grpSpPr>
            <a:xfrm>
              <a:off x="5475165" y="1831028"/>
              <a:ext cx="830179" cy="830179"/>
              <a:chOff x="4086856" y="4415219"/>
              <a:chExt cx="830179" cy="830179"/>
            </a:xfrm>
          </p:grpSpPr>
          <p:sp>
            <p:nvSpPr>
              <p:cNvPr id="66" name="椭圆 65">
                <a:extLst>
                  <a:ext uri="{FF2B5EF4-FFF2-40B4-BE49-F238E27FC236}">
                    <a16:creationId xmlns:a16="http://schemas.microsoft.com/office/drawing/2014/main" id="{E4817FB0-985F-41B6-BB45-157D2655B884}"/>
                  </a:ext>
                </a:extLst>
              </p:cNvPr>
              <p:cNvSpPr/>
              <p:nvPr/>
            </p:nvSpPr>
            <p:spPr>
              <a:xfrm>
                <a:off x="4155866" y="4490009"/>
                <a:ext cx="680601" cy="680601"/>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rocket-ship-variant-small-with-white-circle-outline_28760">
                <a:extLst>
                  <a:ext uri="{FF2B5EF4-FFF2-40B4-BE49-F238E27FC236}">
                    <a16:creationId xmlns:a16="http://schemas.microsoft.com/office/drawing/2014/main" id="{F2E60F76-5075-490C-9DAB-3F370A721AD2}"/>
                  </a:ext>
                </a:extLst>
              </p:cNvPr>
              <p:cNvSpPr/>
              <p:nvPr/>
            </p:nvSpPr>
            <p:spPr>
              <a:xfrm>
                <a:off x="4251075" y="4607261"/>
                <a:ext cx="490184" cy="419100"/>
              </a:xfrm>
              <a:custGeom>
                <a:avLst/>
                <a:gdLst>
                  <a:gd name="connsiteX0" fmla="*/ 528290 w 602247"/>
                  <a:gd name="connsiteY0" fmla="*/ 328901 h 514913"/>
                  <a:gd name="connsiteX1" fmla="*/ 367418 w 602247"/>
                  <a:gd name="connsiteY1" fmla="*/ 332004 h 514913"/>
                  <a:gd name="connsiteX2" fmla="*/ 356900 w 602247"/>
                  <a:gd name="connsiteY2" fmla="*/ 332004 h 514913"/>
                  <a:gd name="connsiteX3" fmla="*/ 356900 w 602247"/>
                  <a:gd name="connsiteY3" fmla="*/ 375200 h 514913"/>
                  <a:gd name="connsiteX4" fmla="*/ 387975 w 602247"/>
                  <a:gd name="connsiteY4" fmla="*/ 377109 h 514913"/>
                  <a:gd name="connsiteX5" fmla="*/ 486936 w 602247"/>
                  <a:gd name="connsiteY5" fmla="*/ 378780 h 514913"/>
                  <a:gd name="connsiteX6" fmla="*/ 526377 w 602247"/>
                  <a:gd name="connsiteY6" fmla="*/ 376632 h 514913"/>
                  <a:gd name="connsiteX7" fmla="*/ 527334 w 602247"/>
                  <a:gd name="connsiteY7" fmla="*/ 343936 h 514913"/>
                  <a:gd name="connsiteX8" fmla="*/ 528290 w 602247"/>
                  <a:gd name="connsiteY8" fmla="*/ 328901 h 514913"/>
                  <a:gd name="connsiteX9" fmla="*/ 103777 w 602247"/>
                  <a:gd name="connsiteY9" fmla="*/ 159458 h 514913"/>
                  <a:gd name="connsiteX10" fmla="*/ 133894 w 602247"/>
                  <a:gd name="connsiteY10" fmla="*/ 174253 h 514913"/>
                  <a:gd name="connsiteX11" fmla="*/ 184090 w 602247"/>
                  <a:gd name="connsiteY11" fmla="*/ 176878 h 514913"/>
                  <a:gd name="connsiteX12" fmla="*/ 247193 w 602247"/>
                  <a:gd name="connsiteY12" fmla="*/ 208616 h 514913"/>
                  <a:gd name="connsiteX13" fmla="*/ 285437 w 602247"/>
                  <a:gd name="connsiteY13" fmla="*/ 239638 h 514913"/>
                  <a:gd name="connsiteX14" fmla="*/ 321530 w 602247"/>
                  <a:gd name="connsiteY14" fmla="*/ 216252 h 514913"/>
                  <a:gd name="connsiteX15" fmla="*/ 362164 w 602247"/>
                  <a:gd name="connsiteY15" fmla="*/ 175924 h 514913"/>
                  <a:gd name="connsiteX16" fmla="*/ 375072 w 602247"/>
                  <a:gd name="connsiteY16" fmla="*/ 182844 h 514913"/>
                  <a:gd name="connsiteX17" fmla="*/ 375311 w 602247"/>
                  <a:gd name="connsiteY17" fmla="*/ 188571 h 514913"/>
                  <a:gd name="connsiteX18" fmla="*/ 285915 w 602247"/>
                  <a:gd name="connsiteY18" fmla="*/ 275671 h 514913"/>
                  <a:gd name="connsiteX19" fmla="*/ 245281 w 602247"/>
                  <a:gd name="connsiteY19" fmla="*/ 261592 h 514913"/>
                  <a:gd name="connsiteX20" fmla="*/ 218988 w 602247"/>
                  <a:gd name="connsiteY20" fmla="*/ 238445 h 514913"/>
                  <a:gd name="connsiteX21" fmla="*/ 224963 w 602247"/>
                  <a:gd name="connsiteY21" fmla="*/ 435793 h 514913"/>
                  <a:gd name="connsiteX22" fmla="*/ 218988 w 602247"/>
                  <a:gd name="connsiteY22" fmla="*/ 499030 h 514913"/>
                  <a:gd name="connsiteX23" fmla="*/ 174768 w 602247"/>
                  <a:gd name="connsiteY23" fmla="*/ 512154 h 514913"/>
                  <a:gd name="connsiteX24" fmla="*/ 165924 w 602247"/>
                  <a:gd name="connsiteY24" fmla="*/ 505234 h 514913"/>
                  <a:gd name="connsiteX25" fmla="*/ 163056 w 602247"/>
                  <a:gd name="connsiteY25" fmla="*/ 437940 h 514913"/>
                  <a:gd name="connsiteX26" fmla="*/ 163056 w 602247"/>
                  <a:gd name="connsiteY26" fmla="*/ 413600 h 514913"/>
                  <a:gd name="connsiteX27" fmla="*/ 152299 w 602247"/>
                  <a:gd name="connsiteY27" fmla="*/ 353465 h 514913"/>
                  <a:gd name="connsiteX28" fmla="*/ 151821 w 602247"/>
                  <a:gd name="connsiteY28" fmla="*/ 352272 h 514913"/>
                  <a:gd name="connsiteX29" fmla="*/ 151582 w 602247"/>
                  <a:gd name="connsiteY29" fmla="*/ 352988 h 514913"/>
                  <a:gd name="connsiteX30" fmla="*/ 148953 w 602247"/>
                  <a:gd name="connsiteY30" fmla="*/ 360862 h 514913"/>
                  <a:gd name="connsiteX31" fmla="*/ 145129 w 602247"/>
                  <a:gd name="connsiteY31" fmla="*/ 378760 h 514913"/>
                  <a:gd name="connsiteX32" fmla="*/ 140348 w 602247"/>
                  <a:gd name="connsiteY32" fmla="*/ 426725 h 514913"/>
                  <a:gd name="connsiteX33" fmla="*/ 138436 w 602247"/>
                  <a:gd name="connsiteY33" fmla="*/ 505234 h 514913"/>
                  <a:gd name="connsiteX34" fmla="*/ 131504 w 602247"/>
                  <a:gd name="connsiteY34" fmla="*/ 514063 h 514913"/>
                  <a:gd name="connsiteX35" fmla="*/ 82026 w 602247"/>
                  <a:gd name="connsiteY35" fmla="*/ 419804 h 514913"/>
                  <a:gd name="connsiteX36" fmla="*/ 88479 w 602247"/>
                  <a:gd name="connsiteY36" fmla="*/ 342011 h 514913"/>
                  <a:gd name="connsiteX37" fmla="*/ 92304 w 602247"/>
                  <a:gd name="connsiteY37" fmla="*/ 238922 h 514913"/>
                  <a:gd name="connsiteX38" fmla="*/ 2908 w 602247"/>
                  <a:gd name="connsiteY38" fmla="*/ 302875 h 514913"/>
                  <a:gd name="connsiteX39" fmla="*/ 1235 w 602247"/>
                  <a:gd name="connsiteY39" fmla="*/ 295000 h 514913"/>
                  <a:gd name="connsiteX40" fmla="*/ 2191 w 602247"/>
                  <a:gd name="connsiteY40" fmla="*/ 284739 h 514913"/>
                  <a:gd name="connsiteX41" fmla="*/ 70553 w 602247"/>
                  <a:gd name="connsiteY41" fmla="*/ 187855 h 514913"/>
                  <a:gd name="connsiteX42" fmla="*/ 103777 w 602247"/>
                  <a:gd name="connsiteY42" fmla="*/ 159458 h 514913"/>
                  <a:gd name="connsiteX43" fmla="*/ 463527 w 602247"/>
                  <a:gd name="connsiteY43" fmla="*/ 138628 h 514913"/>
                  <a:gd name="connsiteX44" fmla="*/ 470877 w 602247"/>
                  <a:gd name="connsiteY44" fmla="*/ 144892 h 514913"/>
                  <a:gd name="connsiteX45" fmla="*/ 484503 w 602247"/>
                  <a:gd name="connsiteY45" fmla="*/ 201199 h 514913"/>
                  <a:gd name="connsiteX46" fmla="*/ 497411 w 602247"/>
                  <a:gd name="connsiteY46" fmla="*/ 173045 h 514913"/>
                  <a:gd name="connsiteX47" fmla="*/ 511992 w 602247"/>
                  <a:gd name="connsiteY47" fmla="*/ 176863 h 514913"/>
                  <a:gd name="connsiteX48" fmla="*/ 520359 w 602247"/>
                  <a:gd name="connsiteY48" fmla="*/ 195473 h 514913"/>
                  <a:gd name="connsiteX49" fmla="*/ 530637 w 602247"/>
                  <a:gd name="connsiteY49" fmla="*/ 172568 h 514913"/>
                  <a:gd name="connsiteX50" fmla="*/ 546175 w 602247"/>
                  <a:gd name="connsiteY50" fmla="*/ 179010 h 514913"/>
                  <a:gd name="connsiteX51" fmla="*/ 529442 w 602247"/>
                  <a:gd name="connsiteY51" fmla="*/ 215276 h 514913"/>
                  <a:gd name="connsiteX52" fmla="*/ 515817 w 602247"/>
                  <a:gd name="connsiteY52" fmla="*/ 217185 h 514913"/>
                  <a:gd name="connsiteX53" fmla="*/ 502670 w 602247"/>
                  <a:gd name="connsiteY53" fmla="*/ 199529 h 514913"/>
                  <a:gd name="connsiteX54" fmla="*/ 498367 w 602247"/>
                  <a:gd name="connsiteY54" fmla="*/ 220048 h 514913"/>
                  <a:gd name="connsiteX55" fmla="*/ 485698 w 602247"/>
                  <a:gd name="connsiteY55" fmla="*/ 225297 h 514913"/>
                  <a:gd name="connsiteX56" fmla="*/ 460360 w 602247"/>
                  <a:gd name="connsiteY56" fmla="*/ 183543 h 514913"/>
                  <a:gd name="connsiteX57" fmla="*/ 436695 w 602247"/>
                  <a:gd name="connsiteY57" fmla="*/ 246532 h 514913"/>
                  <a:gd name="connsiteX58" fmla="*/ 422353 w 602247"/>
                  <a:gd name="connsiteY58" fmla="*/ 242953 h 514913"/>
                  <a:gd name="connsiteX59" fmla="*/ 410401 w 602247"/>
                  <a:gd name="connsiteY59" fmla="*/ 169705 h 514913"/>
                  <a:gd name="connsiteX60" fmla="*/ 396297 w 602247"/>
                  <a:gd name="connsiteY60" fmla="*/ 187122 h 514913"/>
                  <a:gd name="connsiteX61" fmla="*/ 396297 w 602247"/>
                  <a:gd name="connsiteY61" fmla="*/ 186884 h 514913"/>
                  <a:gd name="connsiteX62" fmla="*/ 389126 w 602247"/>
                  <a:gd name="connsiteY62" fmla="*/ 184021 h 514913"/>
                  <a:gd name="connsiteX63" fmla="*/ 409684 w 602247"/>
                  <a:gd name="connsiteY63" fmla="*/ 148948 h 514913"/>
                  <a:gd name="connsiteX64" fmla="*/ 421396 w 602247"/>
                  <a:gd name="connsiteY64" fmla="*/ 152049 h 514913"/>
                  <a:gd name="connsiteX65" fmla="*/ 432631 w 602247"/>
                  <a:gd name="connsiteY65" fmla="*/ 220287 h 514913"/>
                  <a:gd name="connsiteX66" fmla="*/ 455101 w 602247"/>
                  <a:gd name="connsiteY66" fmla="*/ 142744 h 514913"/>
                  <a:gd name="connsiteX67" fmla="*/ 463527 w 602247"/>
                  <a:gd name="connsiteY67" fmla="*/ 138628 h 514913"/>
                  <a:gd name="connsiteX68" fmla="*/ 520312 w 602247"/>
                  <a:gd name="connsiteY68" fmla="*/ 31029 h 514913"/>
                  <a:gd name="connsiteX69" fmla="*/ 529007 w 602247"/>
                  <a:gd name="connsiteY69" fmla="*/ 39889 h 514913"/>
                  <a:gd name="connsiteX70" fmla="*/ 528529 w 602247"/>
                  <a:gd name="connsiteY70" fmla="*/ 70199 h 514913"/>
                  <a:gd name="connsiteX71" fmla="*/ 526138 w 602247"/>
                  <a:gd name="connsiteY71" fmla="*/ 86905 h 514913"/>
                  <a:gd name="connsiteX72" fmla="*/ 592830 w 602247"/>
                  <a:gd name="connsiteY72" fmla="*/ 89768 h 514913"/>
                  <a:gd name="connsiteX73" fmla="*/ 602152 w 602247"/>
                  <a:gd name="connsiteY73" fmla="*/ 101940 h 514913"/>
                  <a:gd name="connsiteX74" fmla="*/ 597849 w 602247"/>
                  <a:gd name="connsiteY74" fmla="*/ 316014 h 514913"/>
                  <a:gd name="connsiteX75" fmla="*/ 588288 w 602247"/>
                  <a:gd name="connsiteY75" fmla="*/ 325560 h 514913"/>
                  <a:gd name="connsiteX76" fmla="*/ 543349 w 602247"/>
                  <a:gd name="connsiteY76" fmla="*/ 328185 h 514913"/>
                  <a:gd name="connsiteX77" fmla="*/ 544544 w 602247"/>
                  <a:gd name="connsiteY77" fmla="*/ 331765 h 514913"/>
                  <a:gd name="connsiteX78" fmla="*/ 545261 w 602247"/>
                  <a:gd name="connsiteY78" fmla="*/ 351573 h 514913"/>
                  <a:gd name="connsiteX79" fmla="*/ 545022 w 602247"/>
                  <a:gd name="connsiteY79" fmla="*/ 374962 h 514913"/>
                  <a:gd name="connsiteX80" fmla="*/ 557691 w 602247"/>
                  <a:gd name="connsiteY80" fmla="*/ 373530 h 514913"/>
                  <a:gd name="connsiteX81" fmla="*/ 586854 w 602247"/>
                  <a:gd name="connsiteY81" fmla="*/ 378780 h 514913"/>
                  <a:gd name="connsiteX82" fmla="*/ 585659 w 602247"/>
                  <a:gd name="connsiteY82" fmla="*/ 388804 h 514913"/>
                  <a:gd name="connsiteX83" fmla="*/ 584702 w 602247"/>
                  <a:gd name="connsiteY83" fmla="*/ 389758 h 514913"/>
                  <a:gd name="connsiteX84" fmla="*/ 577053 w 602247"/>
                  <a:gd name="connsiteY84" fmla="*/ 391667 h 514913"/>
                  <a:gd name="connsiteX85" fmla="*/ 563189 w 602247"/>
                  <a:gd name="connsiteY85" fmla="*/ 392145 h 514913"/>
                  <a:gd name="connsiteX86" fmla="*/ 544544 w 602247"/>
                  <a:gd name="connsiteY86" fmla="*/ 394531 h 514913"/>
                  <a:gd name="connsiteX87" fmla="*/ 543827 w 602247"/>
                  <a:gd name="connsiteY87" fmla="*/ 417681 h 514913"/>
                  <a:gd name="connsiteX88" fmla="*/ 528768 w 602247"/>
                  <a:gd name="connsiteY88" fmla="*/ 501926 h 514913"/>
                  <a:gd name="connsiteX89" fmla="*/ 518011 w 602247"/>
                  <a:gd name="connsiteY89" fmla="*/ 493812 h 514913"/>
                  <a:gd name="connsiteX90" fmla="*/ 525421 w 602247"/>
                  <a:gd name="connsiteY90" fmla="*/ 401214 h 514913"/>
                  <a:gd name="connsiteX91" fmla="*/ 525421 w 602247"/>
                  <a:gd name="connsiteY91" fmla="*/ 396441 h 514913"/>
                  <a:gd name="connsiteX92" fmla="*/ 467096 w 602247"/>
                  <a:gd name="connsiteY92" fmla="*/ 398350 h 514913"/>
                  <a:gd name="connsiteX93" fmla="*/ 355944 w 602247"/>
                  <a:gd name="connsiteY93" fmla="*/ 394293 h 514913"/>
                  <a:gd name="connsiteX94" fmla="*/ 351163 w 602247"/>
                  <a:gd name="connsiteY94" fmla="*/ 493812 h 514913"/>
                  <a:gd name="connsiteX95" fmla="*/ 331801 w 602247"/>
                  <a:gd name="connsiteY95" fmla="*/ 493812 h 514913"/>
                  <a:gd name="connsiteX96" fmla="*/ 334430 w 602247"/>
                  <a:gd name="connsiteY96" fmla="*/ 393577 h 514913"/>
                  <a:gd name="connsiteX97" fmla="*/ 300487 w 602247"/>
                  <a:gd name="connsiteY97" fmla="*/ 392861 h 514913"/>
                  <a:gd name="connsiteX98" fmla="*/ 298814 w 602247"/>
                  <a:gd name="connsiteY98" fmla="*/ 380451 h 514913"/>
                  <a:gd name="connsiteX99" fmla="*/ 335865 w 602247"/>
                  <a:gd name="connsiteY99" fmla="*/ 375200 h 514913"/>
                  <a:gd name="connsiteX100" fmla="*/ 339928 w 602247"/>
                  <a:gd name="connsiteY100" fmla="*/ 331049 h 514913"/>
                  <a:gd name="connsiteX101" fmla="*/ 293316 w 602247"/>
                  <a:gd name="connsiteY101" fmla="*/ 288330 h 514913"/>
                  <a:gd name="connsiteX102" fmla="*/ 311961 w 602247"/>
                  <a:gd name="connsiteY102" fmla="*/ 293341 h 514913"/>
                  <a:gd name="connsiteX103" fmla="*/ 403752 w 602247"/>
                  <a:gd name="connsiteY103" fmla="*/ 311479 h 514913"/>
                  <a:gd name="connsiteX104" fmla="*/ 578727 w 602247"/>
                  <a:gd name="connsiteY104" fmla="*/ 306945 h 514913"/>
                  <a:gd name="connsiteX105" fmla="*/ 581834 w 602247"/>
                  <a:gd name="connsiteY105" fmla="*/ 108622 h 514913"/>
                  <a:gd name="connsiteX106" fmla="*/ 369330 w 602247"/>
                  <a:gd name="connsiteY106" fmla="*/ 97405 h 514913"/>
                  <a:gd name="connsiteX107" fmla="*/ 299531 w 602247"/>
                  <a:gd name="connsiteY107" fmla="*/ 109815 h 514913"/>
                  <a:gd name="connsiteX108" fmla="*/ 299531 w 602247"/>
                  <a:gd name="connsiteY108" fmla="*/ 176878 h 514913"/>
                  <a:gd name="connsiteX109" fmla="*/ 283038 w 602247"/>
                  <a:gd name="connsiteY109" fmla="*/ 176878 h 514913"/>
                  <a:gd name="connsiteX110" fmla="*/ 283516 w 602247"/>
                  <a:gd name="connsiteY110" fmla="*/ 98121 h 514913"/>
                  <a:gd name="connsiteX111" fmla="*/ 338016 w 602247"/>
                  <a:gd name="connsiteY111" fmla="*/ 78790 h 514913"/>
                  <a:gd name="connsiteX112" fmla="*/ 357139 w 602247"/>
                  <a:gd name="connsiteY112" fmla="*/ 78074 h 514913"/>
                  <a:gd name="connsiteX113" fmla="*/ 356900 w 602247"/>
                  <a:gd name="connsiteY113" fmla="*/ 77120 h 514913"/>
                  <a:gd name="connsiteX114" fmla="*/ 354988 w 602247"/>
                  <a:gd name="connsiteY114" fmla="*/ 60175 h 514913"/>
                  <a:gd name="connsiteX115" fmla="*/ 354988 w 602247"/>
                  <a:gd name="connsiteY115" fmla="*/ 42276 h 514913"/>
                  <a:gd name="connsiteX116" fmla="*/ 373872 w 602247"/>
                  <a:gd name="connsiteY116" fmla="*/ 42276 h 514913"/>
                  <a:gd name="connsiteX117" fmla="*/ 375306 w 602247"/>
                  <a:gd name="connsiteY117" fmla="*/ 74733 h 514913"/>
                  <a:gd name="connsiteX118" fmla="*/ 374589 w 602247"/>
                  <a:gd name="connsiteY118" fmla="*/ 78074 h 514913"/>
                  <a:gd name="connsiteX119" fmla="*/ 509167 w 602247"/>
                  <a:gd name="connsiteY119" fmla="*/ 85711 h 514913"/>
                  <a:gd name="connsiteX120" fmla="*/ 509645 w 602247"/>
                  <a:gd name="connsiteY120" fmla="*/ 66857 h 514913"/>
                  <a:gd name="connsiteX121" fmla="*/ 510362 w 602247"/>
                  <a:gd name="connsiteY121" fmla="*/ 39889 h 514913"/>
                  <a:gd name="connsiteX122" fmla="*/ 520312 w 602247"/>
                  <a:gd name="connsiteY122" fmla="*/ 31029 h 514913"/>
                  <a:gd name="connsiteX123" fmla="*/ 158778 w 602247"/>
                  <a:gd name="connsiteY123" fmla="*/ 552 h 514913"/>
                  <a:gd name="connsiteX124" fmla="*/ 204163 w 602247"/>
                  <a:gd name="connsiteY124" fmla="*/ 12394 h 514913"/>
                  <a:gd name="connsiteX125" fmla="*/ 221612 w 602247"/>
                  <a:gd name="connsiteY125" fmla="*/ 92337 h 514913"/>
                  <a:gd name="connsiteX126" fmla="*/ 165919 w 602247"/>
                  <a:gd name="connsiteY126" fmla="*/ 123360 h 514913"/>
                  <a:gd name="connsiteX127" fmla="*/ 117158 w 602247"/>
                  <a:gd name="connsiteY127" fmla="*/ 22894 h 514913"/>
                  <a:gd name="connsiteX128" fmla="*/ 158778 w 602247"/>
                  <a:gd name="connsiteY128" fmla="*/ 552 h 514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Lst>
                <a:rect l="l" t="t" r="r" b="b"/>
                <a:pathLst>
                  <a:path w="602247" h="514913">
                    <a:moveTo>
                      <a:pt x="528290" y="328901"/>
                    </a:moveTo>
                    <a:cubicBezTo>
                      <a:pt x="474746" y="331288"/>
                      <a:pt x="420962" y="331765"/>
                      <a:pt x="367418" y="332004"/>
                    </a:cubicBezTo>
                    <a:cubicBezTo>
                      <a:pt x="364310" y="332004"/>
                      <a:pt x="360724" y="332004"/>
                      <a:pt x="356900" y="332004"/>
                    </a:cubicBezTo>
                    <a:cubicBezTo>
                      <a:pt x="357617" y="346323"/>
                      <a:pt x="357617" y="360881"/>
                      <a:pt x="356900" y="375200"/>
                    </a:cubicBezTo>
                    <a:cubicBezTo>
                      <a:pt x="367178" y="375678"/>
                      <a:pt x="377696" y="376393"/>
                      <a:pt x="387975" y="377109"/>
                    </a:cubicBezTo>
                    <a:cubicBezTo>
                      <a:pt x="420962" y="379257"/>
                      <a:pt x="453949" y="379735"/>
                      <a:pt x="486936" y="378780"/>
                    </a:cubicBezTo>
                    <a:cubicBezTo>
                      <a:pt x="500083" y="378541"/>
                      <a:pt x="513230" y="377587"/>
                      <a:pt x="526377" y="376632"/>
                    </a:cubicBezTo>
                    <a:cubicBezTo>
                      <a:pt x="526617" y="365654"/>
                      <a:pt x="527095" y="354915"/>
                      <a:pt x="527334" y="343936"/>
                    </a:cubicBezTo>
                    <a:cubicBezTo>
                      <a:pt x="527334" y="339163"/>
                      <a:pt x="527334" y="333674"/>
                      <a:pt x="528290" y="328901"/>
                    </a:cubicBezTo>
                    <a:close/>
                    <a:moveTo>
                      <a:pt x="103777" y="159458"/>
                    </a:moveTo>
                    <a:cubicBezTo>
                      <a:pt x="116206" y="157788"/>
                      <a:pt x="125528" y="166140"/>
                      <a:pt x="133894" y="174253"/>
                    </a:cubicBezTo>
                    <a:cubicBezTo>
                      <a:pt x="146802" y="186662"/>
                      <a:pt x="171661" y="200980"/>
                      <a:pt x="184090" y="176878"/>
                    </a:cubicBezTo>
                    <a:cubicBezTo>
                      <a:pt x="202734" y="140129"/>
                      <a:pt x="234285" y="189287"/>
                      <a:pt x="247193" y="208616"/>
                    </a:cubicBezTo>
                    <a:cubicBezTo>
                      <a:pt x="254842" y="220548"/>
                      <a:pt x="267510" y="245127"/>
                      <a:pt x="285437" y="239638"/>
                    </a:cubicBezTo>
                    <a:cubicBezTo>
                      <a:pt x="299539" y="235581"/>
                      <a:pt x="311252" y="226275"/>
                      <a:pt x="321530" y="216252"/>
                    </a:cubicBezTo>
                    <a:cubicBezTo>
                      <a:pt x="335154" y="203128"/>
                      <a:pt x="346867" y="186901"/>
                      <a:pt x="362164" y="175924"/>
                    </a:cubicBezTo>
                    <a:cubicBezTo>
                      <a:pt x="368379" y="171390"/>
                      <a:pt x="374355" y="176640"/>
                      <a:pt x="375072" y="182844"/>
                    </a:cubicBezTo>
                    <a:cubicBezTo>
                      <a:pt x="375789" y="184753"/>
                      <a:pt x="375789" y="186662"/>
                      <a:pt x="375311" y="188571"/>
                    </a:cubicBezTo>
                    <a:cubicBezTo>
                      <a:pt x="366467" y="222695"/>
                      <a:pt x="319618" y="266365"/>
                      <a:pt x="285915" y="275671"/>
                    </a:cubicBezTo>
                    <a:cubicBezTo>
                      <a:pt x="269183" y="280205"/>
                      <a:pt x="257710" y="272330"/>
                      <a:pt x="245281" y="261592"/>
                    </a:cubicBezTo>
                    <a:cubicBezTo>
                      <a:pt x="238827" y="256104"/>
                      <a:pt x="227354" y="247513"/>
                      <a:pt x="218988" y="238445"/>
                    </a:cubicBezTo>
                    <a:cubicBezTo>
                      <a:pt x="220661" y="304307"/>
                      <a:pt x="222573" y="369930"/>
                      <a:pt x="224963" y="435793"/>
                    </a:cubicBezTo>
                    <a:cubicBezTo>
                      <a:pt x="225680" y="455599"/>
                      <a:pt x="229027" y="480894"/>
                      <a:pt x="218988" y="499030"/>
                    </a:cubicBezTo>
                    <a:cubicBezTo>
                      <a:pt x="210622" y="513586"/>
                      <a:pt x="188870" y="512632"/>
                      <a:pt x="174768" y="512154"/>
                    </a:cubicBezTo>
                    <a:cubicBezTo>
                      <a:pt x="170943" y="511916"/>
                      <a:pt x="166641" y="509529"/>
                      <a:pt x="165924" y="505234"/>
                    </a:cubicBezTo>
                    <a:cubicBezTo>
                      <a:pt x="162339" y="483996"/>
                      <a:pt x="162817" y="460849"/>
                      <a:pt x="163056" y="437940"/>
                    </a:cubicBezTo>
                    <a:cubicBezTo>
                      <a:pt x="161860" y="429827"/>
                      <a:pt x="161621" y="421713"/>
                      <a:pt x="163056" y="413600"/>
                    </a:cubicBezTo>
                    <a:cubicBezTo>
                      <a:pt x="162339" y="392600"/>
                      <a:pt x="160187" y="372078"/>
                      <a:pt x="152299" y="353465"/>
                    </a:cubicBezTo>
                    <a:cubicBezTo>
                      <a:pt x="152060" y="352988"/>
                      <a:pt x="152060" y="352749"/>
                      <a:pt x="151821" y="352272"/>
                    </a:cubicBezTo>
                    <a:cubicBezTo>
                      <a:pt x="151821" y="352510"/>
                      <a:pt x="151821" y="352749"/>
                      <a:pt x="151582" y="352988"/>
                    </a:cubicBezTo>
                    <a:cubicBezTo>
                      <a:pt x="150626" y="355613"/>
                      <a:pt x="149670" y="358238"/>
                      <a:pt x="148953" y="360862"/>
                    </a:cubicBezTo>
                    <a:cubicBezTo>
                      <a:pt x="147519" y="366828"/>
                      <a:pt x="146085" y="372555"/>
                      <a:pt x="145129" y="378760"/>
                    </a:cubicBezTo>
                    <a:cubicBezTo>
                      <a:pt x="142738" y="394509"/>
                      <a:pt x="141304" y="410736"/>
                      <a:pt x="140348" y="426725"/>
                    </a:cubicBezTo>
                    <a:cubicBezTo>
                      <a:pt x="138914" y="452974"/>
                      <a:pt x="138436" y="478985"/>
                      <a:pt x="138436" y="505234"/>
                    </a:cubicBezTo>
                    <a:cubicBezTo>
                      <a:pt x="138197" y="508814"/>
                      <a:pt x="135568" y="513347"/>
                      <a:pt x="131504" y="514063"/>
                    </a:cubicBezTo>
                    <a:cubicBezTo>
                      <a:pt x="79875" y="523370"/>
                      <a:pt x="80353" y="453928"/>
                      <a:pt x="82026" y="419804"/>
                    </a:cubicBezTo>
                    <a:cubicBezTo>
                      <a:pt x="83460" y="393793"/>
                      <a:pt x="87045" y="368021"/>
                      <a:pt x="88479" y="342011"/>
                    </a:cubicBezTo>
                    <a:cubicBezTo>
                      <a:pt x="90153" y="307648"/>
                      <a:pt x="90153" y="273285"/>
                      <a:pt x="92304" y="238922"/>
                    </a:cubicBezTo>
                    <a:cubicBezTo>
                      <a:pt x="66250" y="278058"/>
                      <a:pt x="30157" y="328647"/>
                      <a:pt x="2908" y="302875"/>
                    </a:cubicBezTo>
                    <a:cubicBezTo>
                      <a:pt x="279" y="300727"/>
                      <a:pt x="279" y="297625"/>
                      <a:pt x="1235" y="295000"/>
                    </a:cubicBezTo>
                    <a:cubicBezTo>
                      <a:pt x="-438" y="292137"/>
                      <a:pt x="-677" y="288319"/>
                      <a:pt x="2191" y="284739"/>
                    </a:cubicBezTo>
                    <a:cubicBezTo>
                      <a:pt x="26811" y="253717"/>
                      <a:pt x="48084" y="220548"/>
                      <a:pt x="70553" y="187855"/>
                    </a:cubicBezTo>
                    <a:cubicBezTo>
                      <a:pt x="78679" y="176401"/>
                      <a:pt x="88479" y="161367"/>
                      <a:pt x="103777" y="159458"/>
                    </a:cubicBezTo>
                    <a:close/>
                    <a:moveTo>
                      <a:pt x="463527" y="138628"/>
                    </a:moveTo>
                    <a:cubicBezTo>
                      <a:pt x="466874" y="139165"/>
                      <a:pt x="470041" y="141432"/>
                      <a:pt x="470877" y="144892"/>
                    </a:cubicBezTo>
                    <a:cubicBezTo>
                      <a:pt x="475180" y="162070"/>
                      <a:pt x="473746" y="186168"/>
                      <a:pt x="484503" y="201199"/>
                    </a:cubicBezTo>
                    <a:cubicBezTo>
                      <a:pt x="486893" y="191178"/>
                      <a:pt x="490479" y="181873"/>
                      <a:pt x="497411" y="173045"/>
                    </a:cubicBezTo>
                    <a:cubicBezTo>
                      <a:pt x="501713" y="167558"/>
                      <a:pt x="510319" y="171137"/>
                      <a:pt x="511992" y="176863"/>
                    </a:cubicBezTo>
                    <a:cubicBezTo>
                      <a:pt x="514144" y="183543"/>
                      <a:pt x="516534" y="189747"/>
                      <a:pt x="520359" y="195473"/>
                    </a:cubicBezTo>
                    <a:cubicBezTo>
                      <a:pt x="523705" y="187838"/>
                      <a:pt x="526813" y="179965"/>
                      <a:pt x="530637" y="172568"/>
                    </a:cubicBezTo>
                    <a:cubicBezTo>
                      <a:pt x="534940" y="163979"/>
                      <a:pt x="549521" y="170182"/>
                      <a:pt x="546175" y="179010"/>
                    </a:cubicBezTo>
                    <a:cubicBezTo>
                      <a:pt x="541155" y="191417"/>
                      <a:pt x="536613" y="204062"/>
                      <a:pt x="529442" y="215276"/>
                    </a:cubicBezTo>
                    <a:cubicBezTo>
                      <a:pt x="526334" y="220287"/>
                      <a:pt x="519880" y="221002"/>
                      <a:pt x="515817" y="217185"/>
                    </a:cubicBezTo>
                    <a:cubicBezTo>
                      <a:pt x="510319" y="211936"/>
                      <a:pt x="506016" y="205971"/>
                      <a:pt x="502670" y="199529"/>
                    </a:cubicBezTo>
                    <a:cubicBezTo>
                      <a:pt x="500518" y="206210"/>
                      <a:pt x="499562" y="213129"/>
                      <a:pt x="498367" y="220048"/>
                    </a:cubicBezTo>
                    <a:cubicBezTo>
                      <a:pt x="497411" y="225774"/>
                      <a:pt x="490001" y="227922"/>
                      <a:pt x="485698" y="225297"/>
                    </a:cubicBezTo>
                    <a:cubicBezTo>
                      <a:pt x="468965" y="215515"/>
                      <a:pt x="463467" y="200245"/>
                      <a:pt x="460360" y="183543"/>
                    </a:cubicBezTo>
                    <a:cubicBezTo>
                      <a:pt x="455340" y="205494"/>
                      <a:pt x="451515" y="227922"/>
                      <a:pt x="436695" y="246532"/>
                    </a:cubicBezTo>
                    <a:cubicBezTo>
                      <a:pt x="432153" y="252258"/>
                      <a:pt x="424504" y="247963"/>
                      <a:pt x="422353" y="242953"/>
                    </a:cubicBezTo>
                    <a:cubicBezTo>
                      <a:pt x="412552" y="219332"/>
                      <a:pt x="413986" y="194280"/>
                      <a:pt x="410401" y="169705"/>
                    </a:cubicBezTo>
                    <a:cubicBezTo>
                      <a:pt x="405859" y="175670"/>
                      <a:pt x="401556" y="181635"/>
                      <a:pt x="396297" y="187122"/>
                    </a:cubicBezTo>
                    <a:lnTo>
                      <a:pt x="396297" y="186884"/>
                    </a:lnTo>
                    <a:cubicBezTo>
                      <a:pt x="393668" y="189270"/>
                      <a:pt x="389126" y="188077"/>
                      <a:pt x="389126" y="184021"/>
                    </a:cubicBezTo>
                    <a:cubicBezTo>
                      <a:pt x="389365" y="172091"/>
                      <a:pt x="402273" y="158014"/>
                      <a:pt x="409684" y="148948"/>
                    </a:cubicBezTo>
                    <a:cubicBezTo>
                      <a:pt x="413269" y="144653"/>
                      <a:pt x="419723" y="147755"/>
                      <a:pt x="421396" y="152049"/>
                    </a:cubicBezTo>
                    <a:cubicBezTo>
                      <a:pt x="429046" y="174238"/>
                      <a:pt x="427611" y="197859"/>
                      <a:pt x="432631" y="220287"/>
                    </a:cubicBezTo>
                    <a:cubicBezTo>
                      <a:pt x="443388" y="195950"/>
                      <a:pt x="444105" y="167081"/>
                      <a:pt x="455101" y="142744"/>
                    </a:cubicBezTo>
                    <a:cubicBezTo>
                      <a:pt x="456655" y="139285"/>
                      <a:pt x="460180" y="138092"/>
                      <a:pt x="463527" y="138628"/>
                    </a:cubicBezTo>
                    <a:close/>
                    <a:moveTo>
                      <a:pt x="520312" y="31029"/>
                    </a:moveTo>
                    <a:cubicBezTo>
                      <a:pt x="525123" y="31119"/>
                      <a:pt x="529724" y="34162"/>
                      <a:pt x="529007" y="39889"/>
                    </a:cubicBezTo>
                    <a:cubicBezTo>
                      <a:pt x="529246" y="50152"/>
                      <a:pt x="529246" y="60175"/>
                      <a:pt x="528529" y="70199"/>
                    </a:cubicBezTo>
                    <a:cubicBezTo>
                      <a:pt x="528290" y="75926"/>
                      <a:pt x="528529" y="81893"/>
                      <a:pt x="526138" y="86905"/>
                    </a:cubicBezTo>
                    <a:cubicBezTo>
                      <a:pt x="548369" y="88336"/>
                      <a:pt x="570360" y="89530"/>
                      <a:pt x="592830" y="89768"/>
                    </a:cubicBezTo>
                    <a:cubicBezTo>
                      <a:pt x="599523" y="89768"/>
                      <a:pt x="602869" y="95735"/>
                      <a:pt x="602152" y="101940"/>
                    </a:cubicBezTo>
                    <a:cubicBezTo>
                      <a:pt x="591635" y="172820"/>
                      <a:pt x="599523" y="244656"/>
                      <a:pt x="597849" y="316014"/>
                    </a:cubicBezTo>
                    <a:cubicBezTo>
                      <a:pt x="597610" y="321503"/>
                      <a:pt x="593547" y="325083"/>
                      <a:pt x="588288" y="325560"/>
                    </a:cubicBezTo>
                    <a:cubicBezTo>
                      <a:pt x="573229" y="326753"/>
                      <a:pt x="558169" y="327469"/>
                      <a:pt x="543349" y="328185"/>
                    </a:cubicBezTo>
                    <a:cubicBezTo>
                      <a:pt x="543827" y="329617"/>
                      <a:pt x="544305" y="330810"/>
                      <a:pt x="544544" y="331765"/>
                    </a:cubicBezTo>
                    <a:cubicBezTo>
                      <a:pt x="545022" y="338447"/>
                      <a:pt x="545261" y="344891"/>
                      <a:pt x="545261" y="351573"/>
                    </a:cubicBezTo>
                    <a:cubicBezTo>
                      <a:pt x="545261" y="359449"/>
                      <a:pt x="545261" y="367086"/>
                      <a:pt x="545022" y="374962"/>
                    </a:cubicBezTo>
                    <a:cubicBezTo>
                      <a:pt x="549325" y="374484"/>
                      <a:pt x="553389" y="374007"/>
                      <a:pt x="557691" y="373530"/>
                    </a:cubicBezTo>
                    <a:cubicBezTo>
                      <a:pt x="567731" y="372336"/>
                      <a:pt x="580400" y="368995"/>
                      <a:pt x="586854" y="378780"/>
                    </a:cubicBezTo>
                    <a:cubicBezTo>
                      <a:pt x="589005" y="381883"/>
                      <a:pt x="588049" y="386178"/>
                      <a:pt x="585659" y="388804"/>
                    </a:cubicBezTo>
                    <a:cubicBezTo>
                      <a:pt x="585181" y="389281"/>
                      <a:pt x="584941" y="389520"/>
                      <a:pt x="584702" y="389758"/>
                    </a:cubicBezTo>
                    <a:cubicBezTo>
                      <a:pt x="582312" y="392383"/>
                      <a:pt x="579444" y="392622"/>
                      <a:pt x="577053" y="391667"/>
                    </a:cubicBezTo>
                    <a:cubicBezTo>
                      <a:pt x="575141" y="392622"/>
                      <a:pt x="566297" y="391906"/>
                      <a:pt x="563189" y="392145"/>
                    </a:cubicBezTo>
                    <a:cubicBezTo>
                      <a:pt x="556974" y="392861"/>
                      <a:pt x="550759" y="393815"/>
                      <a:pt x="544544" y="394531"/>
                    </a:cubicBezTo>
                    <a:cubicBezTo>
                      <a:pt x="544305" y="402168"/>
                      <a:pt x="544066" y="409805"/>
                      <a:pt x="543827" y="417681"/>
                    </a:cubicBezTo>
                    <a:cubicBezTo>
                      <a:pt x="543110" y="432000"/>
                      <a:pt x="548369" y="496437"/>
                      <a:pt x="528768" y="501926"/>
                    </a:cubicBezTo>
                    <a:cubicBezTo>
                      <a:pt x="523987" y="503358"/>
                      <a:pt x="517294" y="499301"/>
                      <a:pt x="518011" y="493812"/>
                    </a:cubicBezTo>
                    <a:cubicBezTo>
                      <a:pt x="521597" y="463025"/>
                      <a:pt x="523987" y="432239"/>
                      <a:pt x="525421" y="401214"/>
                    </a:cubicBezTo>
                    <a:cubicBezTo>
                      <a:pt x="525421" y="399543"/>
                      <a:pt x="525421" y="398111"/>
                      <a:pt x="525421" y="396441"/>
                    </a:cubicBezTo>
                    <a:cubicBezTo>
                      <a:pt x="506059" y="397872"/>
                      <a:pt x="486458" y="398350"/>
                      <a:pt x="467096" y="398350"/>
                    </a:cubicBezTo>
                    <a:cubicBezTo>
                      <a:pt x="430046" y="398588"/>
                      <a:pt x="392995" y="396202"/>
                      <a:pt x="355944" y="394293"/>
                    </a:cubicBezTo>
                    <a:cubicBezTo>
                      <a:pt x="353792" y="427466"/>
                      <a:pt x="350207" y="460639"/>
                      <a:pt x="351163" y="493812"/>
                    </a:cubicBezTo>
                    <a:cubicBezTo>
                      <a:pt x="351641" y="506222"/>
                      <a:pt x="332279" y="506222"/>
                      <a:pt x="331801" y="493812"/>
                    </a:cubicBezTo>
                    <a:cubicBezTo>
                      <a:pt x="330845" y="460639"/>
                      <a:pt x="332040" y="426988"/>
                      <a:pt x="334430" y="393577"/>
                    </a:cubicBezTo>
                    <a:cubicBezTo>
                      <a:pt x="323196" y="393099"/>
                      <a:pt x="311722" y="392861"/>
                      <a:pt x="300487" y="392861"/>
                    </a:cubicBezTo>
                    <a:cubicBezTo>
                      <a:pt x="293316" y="392861"/>
                      <a:pt x="291882" y="382360"/>
                      <a:pt x="298814" y="380451"/>
                    </a:cubicBezTo>
                    <a:cubicBezTo>
                      <a:pt x="311005" y="377348"/>
                      <a:pt x="323435" y="375916"/>
                      <a:pt x="335865" y="375200"/>
                    </a:cubicBezTo>
                    <a:cubicBezTo>
                      <a:pt x="337060" y="360404"/>
                      <a:pt x="338255" y="345846"/>
                      <a:pt x="339928" y="331049"/>
                    </a:cubicBezTo>
                    <a:cubicBezTo>
                      <a:pt x="312917" y="328424"/>
                      <a:pt x="284233" y="319355"/>
                      <a:pt x="293316" y="288330"/>
                    </a:cubicBezTo>
                    <a:cubicBezTo>
                      <a:pt x="296902" y="276397"/>
                      <a:pt x="315547" y="281409"/>
                      <a:pt x="311961" y="293341"/>
                    </a:cubicBezTo>
                    <a:cubicBezTo>
                      <a:pt x="303834" y="321264"/>
                      <a:pt x="388214" y="312195"/>
                      <a:pt x="403752" y="311479"/>
                    </a:cubicBezTo>
                    <a:cubicBezTo>
                      <a:pt x="462077" y="308615"/>
                      <a:pt x="520402" y="310525"/>
                      <a:pt x="578727" y="306945"/>
                    </a:cubicBezTo>
                    <a:cubicBezTo>
                      <a:pt x="579683" y="240599"/>
                      <a:pt x="573946" y="174491"/>
                      <a:pt x="581834" y="108622"/>
                    </a:cubicBezTo>
                    <a:cubicBezTo>
                      <a:pt x="510840" y="106952"/>
                      <a:pt x="440563" y="97167"/>
                      <a:pt x="369330" y="97405"/>
                    </a:cubicBezTo>
                    <a:cubicBezTo>
                      <a:pt x="355705" y="97405"/>
                      <a:pt x="303356" y="91916"/>
                      <a:pt x="299531" y="109815"/>
                    </a:cubicBezTo>
                    <a:cubicBezTo>
                      <a:pt x="295228" y="132010"/>
                      <a:pt x="300248" y="154444"/>
                      <a:pt x="299531" y="176878"/>
                    </a:cubicBezTo>
                    <a:cubicBezTo>
                      <a:pt x="299053" y="187617"/>
                      <a:pt x="283994" y="187140"/>
                      <a:pt x="283038" y="176878"/>
                    </a:cubicBezTo>
                    <a:cubicBezTo>
                      <a:pt x="280886" y="153251"/>
                      <a:pt x="271564" y="120555"/>
                      <a:pt x="283516" y="98121"/>
                    </a:cubicBezTo>
                    <a:cubicBezTo>
                      <a:pt x="293316" y="79268"/>
                      <a:pt x="319371" y="79506"/>
                      <a:pt x="338016" y="78790"/>
                    </a:cubicBezTo>
                    <a:cubicBezTo>
                      <a:pt x="344470" y="78313"/>
                      <a:pt x="350924" y="78313"/>
                      <a:pt x="357139" y="78074"/>
                    </a:cubicBezTo>
                    <a:cubicBezTo>
                      <a:pt x="357139" y="77836"/>
                      <a:pt x="356900" y="77597"/>
                      <a:pt x="356900" y="77120"/>
                    </a:cubicBezTo>
                    <a:cubicBezTo>
                      <a:pt x="354749" y="72108"/>
                      <a:pt x="355227" y="65426"/>
                      <a:pt x="354988" y="60175"/>
                    </a:cubicBezTo>
                    <a:cubicBezTo>
                      <a:pt x="354988" y="54209"/>
                      <a:pt x="354988" y="48242"/>
                      <a:pt x="354988" y="42276"/>
                    </a:cubicBezTo>
                    <a:cubicBezTo>
                      <a:pt x="354988" y="30105"/>
                      <a:pt x="374350" y="30105"/>
                      <a:pt x="373872" y="42276"/>
                    </a:cubicBezTo>
                    <a:cubicBezTo>
                      <a:pt x="373872" y="53254"/>
                      <a:pt x="374589" y="63994"/>
                      <a:pt x="375306" y="74733"/>
                    </a:cubicBezTo>
                    <a:cubicBezTo>
                      <a:pt x="375306" y="75926"/>
                      <a:pt x="375067" y="77120"/>
                      <a:pt x="374589" y="78074"/>
                    </a:cubicBezTo>
                    <a:cubicBezTo>
                      <a:pt x="419528" y="78552"/>
                      <a:pt x="464467" y="82609"/>
                      <a:pt x="509167" y="85711"/>
                    </a:cubicBezTo>
                    <a:cubicBezTo>
                      <a:pt x="507494" y="79745"/>
                      <a:pt x="509406" y="73301"/>
                      <a:pt x="509645" y="66857"/>
                    </a:cubicBezTo>
                    <a:cubicBezTo>
                      <a:pt x="510123" y="58027"/>
                      <a:pt x="510123" y="48958"/>
                      <a:pt x="510362" y="39889"/>
                    </a:cubicBezTo>
                    <a:cubicBezTo>
                      <a:pt x="510482" y="33804"/>
                      <a:pt x="515502" y="30940"/>
                      <a:pt x="520312" y="31029"/>
                    </a:cubicBezTo>
                    <a:close/>
                    <a:moveTo>
                      <a:pt x="158778" y="552"/>
                    </a:moveTo>
                    <a:cubicBezTo>
                      <a:pt x="174285" y="-1507"/>
                      <a:pt x="190419" y="2133"/>
                      <a:pt x="204163" y="12394"/>
                    </a:cubicBezTo>
                    <a:cubicBezTo>
                      <a:pt x="227588" y="29814"/>
                      <a:pt x="238822" y="66803"/>
                      <a:pt x="221612" y="92337"/>
                    </a:cubicBezTo>
                    <a:cubicBezTo>
                      <a:pt x="209661" y="110235"/>
                      <a:pt x="187909" y="122406"/>
                      <a:pt x="165919" y="123360"/>
                    </a:cubicBezTo>
                    <a:cubicBezTo>
                      <a:pt x="106880" y="141258"/>
                      <a:pt x="80826" y="63462"/>
                      <a:pt x="117158" y="22894"/>
                    </a:cubicBezTo>
                    <a:cubicBezTo>
                      <a:pt x="128392" y="10366"/>
                      <a:pt x="143271" y="2610"/>
                      <a:pt x="158778" y="552"/>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8" name="椭圆 67">
                <a:extLst>
                  <a:ext uri="{FF2B5EF4-FFF2-40B4-BE49-F238E27FC236}">
                    <a16:creationId xmlns:a16="http://schemas.microsoft.com/office/drawing/2014/main" id="{98B62B54-B980-441D-B4BD-A505A42A8871}"/>
                  </a:ext>
                </a:extLst>
              </p:cNvPr>
              <p:cNvSpPr/>
              <p:nvPr/>
            </p:nvSpPr>
            <p:spPr>
              <a:xfrm>
                <a:off x="4086856" y="4415219"/>
                <a:ext cx="830179" cy="830179"/>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a:extLst>
                <a:ext uri="{FF2B5EF4-FFF2-40B4-BE49-F238E27FC236}">
                  <a16:creationId xmlns:a16="http://schemas.microsoft.com/office/drawing/2014/main" id="{695CFB92-A384-4E0D-8452-CA024FAD8E73}"/>
                </a:ext>
              </a:extLst>
            </p:cNvPr>
            <p:cNvGrpSpPr/>
            <p:nvPr/>
          </p:nvGrpSpPr>
          <p:grpSpPr>
            <a:xfrm>
              <a:off x="9764441" y="1831028"/>
              <a:ext cx="830179" cy="830179"/>
              <a:chOff x="5298956" y="4795768"/>
              <a:chExt cx="830179" cy="830179"/>
            </a:xfrm>
          </p:grpSpPr>
          <p:sp>
            <p:nvSpPr>
              <p:cNvPr id="70" name="椭圆 69">
                <a:extLst>
                  <a:ext uri="{FF2B5EF4-FFF2-40B4-BE49-F238E27FC236}">
                    <a16:creationId xmlns:a16="http://schemas.microsoft.com/office/drawing/2014/main" id="{2D430571-F758-4197-8491-56E0C7A4EF70}"/>
                  </a:ext>
                </a:extLst>
              </p:cNvPr>
              <p:cNvSpPr/>
              <p:nvPr/>
            </p:nvSpPr>
            <p:spPr>
              <a:xfrm>
                <a:off x="5373746" y="4870558"/>
                <a:ext cx="680601" cy="680601"/>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dollar-sign-badge_64814">
                <a:extLst>
                  <a:ext uri="{FF2B5EF4-FFF2-40B4-BE49-F238E27FC236}">
                    <a16:creationId xmlns:a16="http://schemas.microsoft.com/office/drawing/2014/main" id="{5D5282AD-5467-4983-8E41-A5B2FD3DF213}"/>
                  </a:ext>
                </a:extLst>
              </p:cNvPr>
              <p:cNvSpPr/>
              <p:nvPr/>
            </p:nvSpPr>
            <p:spPr>
              <a:xfrm>
                <a:off x="5486315" y="4983443"/>
                <a:ext cx="455465" cy="454832"/>
              </a:xfrm>
              <a:custGeom>
                <a:avLst/>
                <a:gdLst>
                  <a:gd name="T0" fmla="*/ 5110 w 8160"/>
                  <a:gd name="T1" fmla="*/ 4617 h 8160"/>
                  <a:gd name="T2" fmla="*/ 4329 w 8160"/>
                  <a:gd name="T3" fmla="*/ 5605 h 8160"/>
                  <a:gd name="T4" fmla="*/ 3830 w 8160"/>
                  <a:gd name="T5" fmla="*/ 5605 h 8160"/>
                  <a:gd name="T6" fmla="*/ 3159 w 8160"/>
                  <a:gd name="T7" fmla="*/ 5116 h 8160"/>
                  <a:gd name="T8" fmla="*/ 3319 w 8160"/>
                  <a:gd name="T9" fmla="*/ 4632 h 8160"/>
                  <a:gd name="T10" fmla="*/ 4156 w 8160"/>
                  <a:gd name="T11" fmla="*/ 4921 h 8160"/>
                  <a:gd name="T12" fmla="*/ 4536 w 8160"/>
                  <a:gd name="T13" fmla="*/ 4666 h 8160"/>
                  <a:gd name="T14" fmla="*/ 3136 w 8160"/>
                  <a:gd name="T15" fmla="*/ 3528 h 8160"/>
                  <a:gd name="T16" fmla="*/ 3829 w 8160"/>
                  <a:gd name="T17" fmla="*/ 2750 h 8160"/>
                  <a:gd name="T18" fmla="*/ 4080 w 8160"/>
                  <a:gd name="T19" fmla="*/ 2305 h 8160"/>
                  <a:gd name="T20" fmla="*/ 4329 w 8160"/>
                  <a:gd name="T21" fmla="*/ 2752 h 8160"/>
                  <a:gd name="T22" fmla="*/ 5016 w 8160"/>
                  <a:gd name="T23" fmla="*/ 3190 h 8160"/>
                  <a:gd name="T24" fmla="*/ 4600 w 8160"/>
                  <a:gd name="T25" fmla="*/ 3415 h 8160"/>
                  <a:gd name="T26" fmla="*/ 3710 w 8160"/>
                  <a:gd name="T27" fmla="*/ 3468 h 8160"/>
                  <a:gd name="T28" fmla="*/ 4277 w 8160"/>
                  <a:gd name="T29" fmla="*/ 3821 h 8160"/>
                  <a:gd name="T30" fmla="*/ 8160 w 8160"/>
                  <a:gd name="T31" fmla="*/ 3610 h 8160"/>
                  <a:gd name="T32" fmla="*/ 7638 w 8160"/>
                  <a:gd name="T33" fmla="*/ 5072 h 8160"/>
                  <a:gd name="T34" fmla="*/ 6853 w 8160"/>
                  <a:gd name="T35" fmla="*/ 5450 h 8160"/>
                  <a:gd name="T36" fmla="*/ 7297 w 8160"/>
                  <a:gd name="T37" fmla="*/ 6633 h 8160"/>
                  <a:gd name="T38" fmla="*/ 6264 w 8160"/>
                  <a:gd name="T39" fmla="*/ 7450 h 8160"/>
                  <a:gd name="T40" fmla="*/ 5451 w 8160"/>
                  <a:gd name="T41" fmla="*/ 6853 h 8160"/>
                  <a:gd name="T42" fmla="*/ 5072 w 8160"/>
                  <a:gd name="T43" fmla="*/ 7638 h 8160"/>
                  <a:gd name="T44" fmla="*/ 3610 w 8160"/>
                  <a:gd name="T45" fmla="*/ 8160 h 8160"/>
                  <a:gd name="T46" fmla="*/ 3088 w 8160"/>
                  <a:gd name="T47" fmla="*/ 7011 h 8160"/>
                  <a:gd name="T48" fmla="*/ 2265 w 8160"/>
                  <a:gd name="T49" fmla="*/ 7297 h 8160"/>
                  <a:gd name="T50" fmla="*/ 1527 w 8160"/>
                  <a:gd name="T51" fmla="*/ 7297 h 8160"/>
                  <a:gd name="T52" fmla="*/ 710 w 8160"/>
                  <a:gd name="T53" fmla="*/ 6263 h 8160"/>
                  <a:gd name="T54" fmla="*/ 1307 w 8160"/>
                  <a:gd name="T55" fmla="*/ 5450 h 8160"/>
                  <a:gd name="T56" fmla="*/ 522 w 8160"/>
                  <a:gd name="T57" fmla="*/ 5071 h 8160"/>
                  <a:gd name="T58" fmla="*/ 0 w 8160"/>
                  <a:gd name="T59" fmla="*/ 3610 h 8160"/>
                  <a:gd name="T60" fmla="*/ 1149 w 8160"/>
                  <a:gd name="T61" fmla="*/ 3088 h 8160"/>
                  <a:gd name="T62" fmla="*/ 863 w 8160"/>
                  <a:gd name="T63" fmla="*/ 2265 h 8160"/>
                  <a:gd name="T64" fmla="*/ 1527 w 8160"/>
                  <a:gd name="T65" fmla="*/ 862 h 8160"/>
                  <a:gd name="T66" fmla="*/ 2709 w 8160"/>
                  <a:gd name="T67" fmla="*/ 1307 h 8160"/>
                  <a:gd name="T68" fmla="*/ 3088 w 8160"/>
                  <a:gd name="T69" fmla="*/ 522 h 8160"/>
                  <a:gd name="T70" fmla="*/ 4550 w 8160"/>
                  <a:gd name="T71" fmla="*/ 0 h 8160"/>
                  <a:gd name="T72" fmla="*/ 5071 w 8160"/>
                  <a:gd name="T73" fmla="*/ 1149 h 8160"/>
                  <a:gd name="T74" fmla="*/ 5894 w 8160"/>
                  <a:gd name="T75" fmla="*/ 863 h 8160"/>
                  <a:gd name="T76" fmla="*/ 7297 w 8160"/>
                  <a:gd name="T77" fmla="*/ 1527 h 8160"/>
                  <a:gd name="T78" fmla="*/ 7297 w 8160"/>
                  <a:gd name="T79" fmla="*/ 2266 h 8160"/>
                  <a:gd name="T80" fmla="*/ 7011 w 8160"/>
                  <a:gd name="T81" fmla="*/ 3088 h 8160"/>
                  <a:gd name="T82" fmla="*/ 8160 w 8160"/>
                  <a:gd name="T83" fmla="*/ 3610 h 8160"/>
                  <a:gd name="T84" fmla="*/ 4080 w 8160"/>
                  <a:gd name="T85" fmla="*/ 2027 h 8160"/>
                  <a:gd name="T86" fmla="*/ 4080 w 8160"/>
                  <a:gd name="T87" fmla="*/ 6133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60" h="8160">
                    <a:moveTo>
                      <a:pt x="5110" y="4609"/>
                    </a:moveTo>
                    <a:lnTo>
                      <a:pt x="5110" y="4617"/>
                    </a:lnTo>
                    <a:cubicBezTo>
                      <a:pt x="5110" y="5079"/>
                      <a:pt x="4796" y="5361"/>
                      <a:pt x="4329" y="5419"/>
                    </a:cubicBezTo>
                    <a:lnTo>
                      <a:pt x="4329" y="5605"/>
                    </a:lnTo>
                    <a:cubicBezTo>
                      <a:pt x="4329" y="5743"/>
                      <a:pt x="4218" y="5855"/>
                      <a:pt x="4080" y="5855"/>
                    </a:cubicBezTo>
                    <a:cubicBezTo>
                      <a:pt x="3942" y="5855"/>
                      <a:pt x="3830" y="5743"/>
                      <a:pt x="3830" y="5605"/>
                    </a:cubicBezTo>
                    <a:lnTo>
                      <a:pt x="3830" y="5398"/>
                    </a:lnTo>
                    <a:cubicBezTo>
                      <a:pt x="3593" y="5354"/>
                      <a:pt x="3362" y="5262"/>
                      <a:pt x="3159" y="5116"/>
                    </a:cubicBezTo>
                    <a:cubicBezTo>
                      <a:pt x="3095" y="5071"/>
                      <a:pt x="3049" y="4988"/>
                      <a:pt x="3049" y="4898"/>
                    </a:cubicBezTo>
                    <a:cubicBezTo>
                      <a:pt x="3049" y="4748"/>
                      <a:pt x="3170" y="4632"/>
                      <a:pt x="3319" y="4632"/>
                    </a:cubicBezTo>
                    <a:cubicBezTo>
                      <a:pt x="3394" y="4632"/>
                      <a:pt x="3447" y="4658"/>
                      <a:pt x="3485" y="4684"/>
                    </a:cubicBezTo>
                    <a:cubicBezTo>
                      <a:pt x="3683" y="4831"/>
                      <a:pt x="3901" y="4921"/>
                      <a:pt x="4156" y="4921"/>
                    </a:cubicBezTo>
                    <a:cubicBezTo>
                      <a:pt x="4393" y="4921"/>
                      <a:pt x="4536" y="4827"/>
                      <a:pt x="4536" y="4673"/>
                    </a:cubicBezTo>
                    <a:lnTo>
                      <a:pt x="4536" y="4666"/>
                    </a:lnTo>
                    <a:cubicBezTo>
                      <a:pt x="4536" y="4519"/>
                      <a:pt x="4445" y="4444"/>
                      <a:pt x="4006" y="4331"/>
                    </a:cubicBezTo>
                    <a:cubicBezTo>
                      <a:pt x="3478" y="4196"/>
                      <a:pt x="3136" y="4050"/>
                      <a:pt x="3136" y="3528"/>
                    </a:cubicBezTo>
                    <a:lnTo>
                      <a:pt x="3136" y="3520"/>
                    </a:lnTo>
                    <a:cubicBezTo>
                      <a:pt x="3136" y="3114"/>
                      <a:pt x="3415" y="2827"/>
                      <a:pt x="3829" y="2750"/>
                    </a:cubicBezTo>
                    <a:lnTo>
                      <a:pt x="3829" y="2554"/>
                    </a:lnTo>
                    <a:cubicBezTo>
                      <a:pt x="3829" y="2417"/>
                      <a:pt x="3942" y="2305"/>
                      <a:pt x="4080" y="2305"/>
                    </a:cubicBezTo>
                    <a:cubicBezTo>
                      <a:pt x="4218" y="2305"/>
                      <a:pt x="4329" y="2417"/>
                      <a:pt x="4329" y="2554"/>
                    </a:cubicBezTo>
                    <a:lnTo>
                      <a:pt x="4329" y="2752"/>
                    </a:lnTo>
                    <a:cubicBezTo>
                      <a:pt x="4536" y="2786"/>
                      <a:pt x="4723" y="2856"/>
                      <a:pt x="4889" y="2961"/>
                    </a:cubicBezTo>
                    <a:cubicBezTo>
                      <a:pt x="4952" y="2998"/>
                      <a:pt x="5016" y="3077"/>
                      <a:pt x="5016" y="3190"/>
                    </a:cubicBezTo>
                    <a:cubicBezTo>
                      <a:pt x="5016" y="3340"/>
                      <a:pt x="4896" y="3457"/>
                      <a:pt x="4746" y="3457"/>
                    </a:cubicBezTo>
                    <a:cubicBezTo>
                      <a:pt x="4689" y="3457"/>
                      <a:pt x="4645" y="3442"/>
                      <a:pt x="4600" y="3415"/>
                    </a:cubicBezTo>
                    <a:cubicBezTo>
                      <a:pt x="4409" y="3303"/>
                      <a:pt x="4228" y="3239"/>
                      <a:pt x="4047" y="3239"/>
                    </a:cubicBezTo>
                    <a:cubicBezTo>
                      <a:pt x="3826" y="3239"/>
                      <a:pt x="3710" y="3340"/>
                      <a:pt x="3710" y="3468"/>
                    </a:cubicBezTo>
                    <a:lnTo>
                      <a:pt x="3710" y="3475"/>
                    </a:lnTo>
                    <a:cubicBezTo>
                      <a:pt x="3710" y="3648"/>
                      <a:pt x="3822" y="3704"/>
                      <a:pt x="4277" y="3821"/>
                    </a:cubicBezTo>
                    <a:cubicBezTo>
                      <a:pt x="4810" y="3960"/>
                      <a:pt x="5110" y="4151"/>
                      <a:pt x="5110" y="4609"/>
                    </a:cubicBezTo>
                    <a:close/>
                    <a:moveTo>
                      <a:pt x="8160" y="3610"/>
                    </a:moveTo>
                    <a:lnTo>
                      <a:pt x="8160" y="4550"/>
                    </a:lnTo>
                    <a:cubicBezTo>
                      <a:pt x="8160" y="4838"/>
                      <a:pt x="7926" y="5072"/>
                      <a:pt x="7638" y="5072"/>
                    </a:cubicBezTo>
                    <a:lnTo>
                      <a:pt x="7011" y="5072"/>
                    </a:lnTo>
                    <a:cubicBezTo>
                      <a:pt x="6967" y="5202"/>
                      <a:pt x="6914" y="5328"/>
                      <a:pt x="6853" y="5450"/>
                    </a:cubicBezTo>
                    <a:lnTo>
                      <a:pt x="7297" y="5895"/>
                    </a:lnTo>
                    <a:cubicBezTo>
                      <a:pt x="7501" y="6099"/>
                      <a:pt x="7501" y="6429"/>
                      <a:pt x="7297" y="6633"/>
                    </a:cubicBezTo>
                    <a:lnTo>
                      <a:pt x="6633" y="7297"/>
                    </a:lnTo>
                    <a:cubicBezTo>
                      <a:pt x="6531" y="7399"/>
                      <a:pt x="6397" y="7450"/>
                      <a:pt x="6264" y="7450"/>
                    </a:cubicBezTo>
                    <a:cubicBezTo>
                      <a:pt x="6130" y="7450"/>
                      <a:pt x="5997" y="7399"/>
                      <a:pt x="5895" y="7297"/>
                    </a:cubicBezTo>
                    <a:lnTo>
                      <a:pt x="5451" y="6853"/>
                    </a:lnTo>
                    <a:cubicBezTo>
                      <a:pt x="5328" y="6914"/>
                      <a:pt x="5202" y="6967"/>
                      <a:pt x="5072" y="7011"/>
                    </a:cubicBezTo>
                    <a:lnTo>
                      <a:pt x="5072" y="7638"/>
                    </a:lnTo>
                    <a:cubicBezTo>
                      <a:pt x="5072" y="7926"/>
                      <a:pt x="4838" y="8160"/>
                      <a:pt x="4550" y="8160"/>
                    </a:cubicBezTo>
                    <a:lnTo>
                      <a:pt x="3610" y="8160"/>
                    </a:lnTo>
                    <a:cubicBezTo>
                      <a:pt x="3322" y="8160"/>
                      <a:pt x="3088" y="7926"/>
                      <a:pt x="3088" y="7638"/>
                    </a:cubicBezTo>
                    <a:lnTo>
                      <a:pt x="3088" y="7011"/>
                    </a:lnTo>
                    <a:cubicBezTo>
                      <a:pt x="2958" y="6967"/>
                      <a:pt x="2832" y="6913"/>
                      <a:pt x="2709" y="6853"/>
                    </a:cubicBezTo>
                    <a:lnTo>
                      <a:pt x="2265" y="7297"/>
                    </a:lnTo>
                    <a:cubicBezTo>
                      <a:pt x="2163" y="7399"/>
                      <a:pt x="2030" y="7450"/>
                      <a:pt x="1896" y="7450"/>
                    </a:cubicBezTo>
                    <a:cubicBezTo>
                      <a:pt x="1763" y="7450"/>
                      <a:pt x="1629" y="7399"/>
                      <a:pt x="1527" y="7297"/>
                    </a:cubicBezTo>
                    <a:lnTo>
                      <a:pt x="863" y="6633"/>
                    </a:lnTo>
                    <a:cubicBezTo>
                      <a:pt x="765" y="6535"/>
                      <a:pt x="710" y="6402"/>
                      <a:pt x="710" y="6263"/>
                    </a:cubicBezTo>
                    <a:cubicBezTo>
                      <a:pt x="710" y="6125"/>
                      <a:pt x="765" y="5992"/>
                      <a:pt x="863" y="5894"/>
                    </a:cubicBezTo>
                    <a:lnTo>
                      <a:pt x="1307" y="5450"/>
                    </a:lnTo>
                    <a:cubicBezTo>
                      <a:pt x="1246" y="5328"/>
                      <a:pt x="1193" y="5202"/>
                      <a:pt x="1149" y="5071"/>
                    </a:cubicBezTo>
                    <a:lnTo>
                      <a:pt x="522" y="5071"/>
                    </a:lnTo>
                    <a:cubicBezTo>
                      <a:pt x="234" y="5071"/>
                      <a:pt x="0" y="4838"/>
                      <a:pt x="0" y="4549"/>
                    </a:cubicBezTo>
                    <a:lnTo>
                      <a:pt x="0" y="3610"/>
                    </a:lnTo>
                    <a:cubicBezTo>
                      <a:pt x="0" y="3321"/>
                      <a:pt x="234" y="3088"/>
                      <a:pt x="522" y="3088"/>
                    </a:cubicBezTo>
                    <a:lnTo>
                      <a:pt x="1149" y="3088"/>
                    </a:lnTo>
                    <a:cubicBezTo>
                      <a:pt x="1193" y="2957"/>
                      <a:pt x="1247" y="2831"/>
                      <a:pt x="1307" y="2709"/>
                    </a:cubicBezTo>
                    <a:lnTo>
                      <a:pt x="863" y="2265"/>
                    </a:lnTo>
                    <a:cubicBezTo>
                      <a:pt x="659" y="2061"/>
                      <a:pt x="659" y="1731"/>
                      <a:pt x="863" y="1527"/>
                    </a:cubicBezTo>
                    <a:lnTo>
                      <a:pt x="1527" y="862"/>
                    </a:lnTo>
                    <a:cubicBezTo>
                      <a:pt x="1731" y="659"/>
                      <a:pt x="2062" y="659"/>
                      <a:pt x="2265" y="862"/>
                    </a:cubicBezTo>
                    <a:lnTo>
                      <a:pt x="2709" y="1307"/>
                    </a:lnTo>
                    <a:cubicBezTo>
                      <a:pt x="2831" y="1246"/>
                      <a:pt x="2958" y="1193"/>
                      <a:pt x="3088" y="1148"/>
                    </a:cubicBezTo>
                    <a:lnTo>
                      <a:pt x="3088" y="522"/>
                    </a:lnTo>
                    <a:cubicBezTo>
                      <a:pt x="3088" y="234"/>
                      <a:pt x="3322" y="0"/>
                      <a:pt x="3610" y="0"/>
                    </a:cubicBezTo>
                    <a:lnTo>
                      <a:pt x="4550" y="0"/>
                    </a:lnTo>
                    <a:cubicBezTo>
                      <a:pt x="4838" y="0"/>
                      <a:pt x="5071" y="234"/>
                      <a:pt x="5071" y="522"/>
                    </a:cubicBezTo>
                    <a:lnTo>
                      <a:pt x="5071" y="1149"/>
                    </a:lnTo>
                    <a:cubicBezTo>
                      <a:pt x="5202" y="1193"/>
                      <a:pt x="5328" y="1246"/>
                      <a:pt x="5450" y="1307"/>
                    </a:cubicBezTo>
                    <a:lnTo>
                      <a:pt x="5894" y="863"/>
                    </a:lnTo>
                    <a:cubicBezTo>
                      <a:pt x="6098" y="659"/>
                      <a:pt x="6429" y="659"/>
                      <a:pt x="6632" y="863"/>
                    </a:cubicBezTo>
                    <a:lnTo>
                      <a:pt x="7297" y="1527"/>
                    </a:lnTo>
                    <a:cubicBezTo>
                      <a:pt x="7395" y="1625"/>
                      <a:pt x="7449" y="1758"/>
                      <a:pt x="7449" y="1897"/>
                    </a:cubicBezTo>
                    <a:cubicBezTo>
                      <a:pt x="7449" y="2035"/>
                      <a:pt x="7394" y="2168"/>
                      <a:pt x="7297" y="2266"/>
                    </a:cubicBezTo>
                    <a:lnTo>
                      <a:pt x="6853" y="2710"/>
                    </a:lnTo>
                    <a:cubicBezTo>
                      <a:pt x="6913" y="2832"/>
                      <a:pt x="6966" y="2958"/>
                      <a:pt x="7011" y="3088"/>
                    </a:cubicBezTo>
                    <a:lnTo>
                      <a:pt x="7637" y="3088"/>
                    </a:lnTo>
                    <a:cubicBezTo>
                      <a:pt x="7926" y="3088"/>
                      <a:pt x="8160" y="3322"/>
                      <a:pt x="8160" y="3610"/>
                    </a:cubicBezTo>
                    <a:close/>
                    <a:moveTo>
                      <a:pt x="6133" y="4080"/>
                    </a:moveTo>
                    <a:cubicBezTo>
                      <a:pt x="6133" y="2948"/>
                      <a:pt x="5212" y="2027"/>
                      <a:pt x="4080" y="2027"/>
                    </a:cubicBezTo>
                    <a:cubicBezTo>
                      <a:pt x="2948" y="2027"/>
                      <a:pt x="2027" y="2948"/>
                      <a:pt x="2027" y="4080"/>
                    </a:cubicBezTo>
                    <a:cubicBezTo>
                      <a:pt x="2027" y="5212"/>
                      <a:pt x="2948" y="6133"/>
                      <a:pt x="4080" y="6133"/>
                    </a:cubicBezTo>
                    <a:cubicBezTo>
                      <a:pt x="5212" y="6133"/>
                      <a:pt x="6133" y="5212"/>
                      <a:pt x="6133" y="4080"/>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51B57236-4D1C-4446-B105-2B2958A87FCC}"/>
                  </a:ext>
                </a:extLst>
              </p:cNvPr>
              <p:cNvSpPr/>
              <p:nvPr/>
            </p:nvSpPr>
            <p:spPr>
              <a:xfrm>
                <a:off x="5298956" y="4795768"/>
                <a:ext cx="830179" cy="830179"/>
              </a:xfrm>
              <a:prstGeom prst="ellipse">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箭头: V 形 72">
              <a:extLst>
                <a:ext uri="{FF2B5EF4-FFF2-40B4-BE49-F238E27FC236}">
                  <a16:creationId xmlns:a16="http://schemas.microsoft.com/office/drawing/2014/main" id="{C689EFF9-5728-42A8-9A2C-8B6099FC6DC0}"/>
                </a:ext>
              </a:extLst>
            </p:cNvPr>
            <p:cNvSpPr/>
            <p:nvPr/>
          </p:nvSpPr>
          <p:spPr>
            <a:xfrm>
              <a:off x="4382159" y="3182112"/>
              <a:ext cx="3016193" cy="867541"/>
            </a:xfrm>
            <a:prstGeom prst="chevron">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chemeClr val="bg1"/>
                  </a:solidFill>
                  <a:latin typeface="Arial Black" panose="020B0A04020102020204" pitchFamily="34" charset="0"/>
                </a:rPr>
                <a:t>1985</a:t>
              </a:r>
              <a:endParaRPr lang="zh-CN" altLang="en-US" sz="3600" b="1" dirty="0">
                <a:solidFill>
                  <a:schemeClr val="bg1"/>
                </a:solidFill>
                <a:latin typeface="Arial Black" panose="020B0A04020102020204" pitchFamily="34" charset="0"/>
              </a:endParaRPr>
            </a:p>
          </p:txBody>
        </p:sp>
        <p:sp>
          <p:nvSpPr>
            <p:cNvPr id="74" name="íşlïḍè">
              <a:extLst>
                <a:ext uri="{FF2B5EF4-FFF2-40B4-BE49-F238E27FC236}">
                  <a16:creationId xmlns:a16="http://schemas.microsoft.com/office/drawing/2014/main" id="{9018820F-C0C8-426D-BDF5-15353ECE498D}"/>
                </a:ext>
              </a:extLst>
            </p:cNvPr>
            <p:cNvSpPr txBox="1"/>
            <p:nvPr/>
          </p:nvSpPr>
          <p:spPr>
            <a:xfrm>
              <a:off x="4870803" y="4049652"/>
              <a:ext cx="2054736" cy="580061"/>
            </a:xfrm>
            <a:prstGeom prst="rect">
              <a:avLst/>
            </a:prstGeom>
            <a:noFill/>
          </p:spPr>
          <p:txBody>
            <a:bodyPr wrap="square" lIns="91440" tIns="45720" rIns="91440" bIns="45720" anchor="ctr">
              <a:noAutofit/>
            </a:bodyPr>
            <a:lstStyle/>
            <a:p>
              <a:pPr algn="ctr"/>
              <a:r>
                <a:rPr lang="zh-CN" altLang="en-US" sz="2000" b="1" dirty="0"/>
                <a:t>三级结构因特网</a:t>
              </a:r>
              <a:endParaRPr lang="en-US" altLang="zh-CN" sz="2000" b="1" dirty="0">
                <a:solidFill>
                  <a:schemeClr val="accent1">
                    <a:lumMod val="75000"/>
                  </a:schemeClr>
                </a:solidFill>
              </a:endParaRPr>
            </a:p>
          </p:txBody>
        </p:sp>
        <p:sp>
          <p:nvSpPr>
            <p:cNvPr id="75" name="箭头: V 形 74">
              <a:extLst>
                <a:ext uri="{FF2B5EF4-FFF2-40B4-BE49-F238E27FC236}">
                  <a16:creationId xmlns:a16="http://schemas.microsoft.com/office/drawing/2014/main" id="{CB2DE19F-64C2-4DB1-8344-65EB54209FA9}"/>
                </a:ext>
              </a:extLst>
            </p:cNvPr>
            <p:cNvSpPr/>
            <p:nvPr/>
          </p:nvSpPr>
          <p:spPr>
            <a:xfrm>
              <a:off x="8671435" y="3182112"/>
              <a:ext cx="3016193" cy="867541"/>
            </a:xfrm>
            <a:prstGeom prst="chevron">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chemeClr val="bg1"/>
                  </a:solidFill>
                  <a:latin typeface="Arial Black" panose="020B0A04020102020204" pitchFamily="34" charset="0"/>
                </a:rPr>
                <a:t>1993</a:t>
              </a:r>
              <a:endParaRPr lang="zh-CN" altLang="en-US" sz="3600" b="1" dirty="0">
                <a:solidFill>
                  <a:schemeClr val="bg1"/>
                </a:solidFill>
                <a:latin typeface="Arial Black" panose="020B0A04020102020204" pitchFamily="34" charset="0"/>
              </a:endParaRPr>
            </a:p>
          </p:txBody>
        </p:sp>
        <p:sp>
          <p:nvSpPr>
            <p:cNvPr id="76" name="íşlïḍè">
              <a:extLst>
                <a:ext uri="{FF2B5EF4-FFF2-40B4-BE49-F238E27FC236}">
                  <a16:creationId xmlns:a16="http://schemas.microsoft.com/office/drawing/2014/main" id="{92A50B60-2674-4F7F-8E1A-65B6475FFFF4}"/>
                </a:ext>
              </a:extLst>
            </p:cNvPr>
            <p:cNvSpPr txBox="1"/>
            <p:nvPr/>
          </p:nvSpPr>
          <p:spPr>
            <a:xfrm>
              <a:off x="8763411" y="4049652"/>
              <a:ext cx="2832240" cy="580061"/>
            </a:xfrm>
            <a:prstGeom prst="rect">
              <a:avLst/>
            </a:prstGeom>
            <a:noFill/>
          </p:spPr>
          <p:txBody>
            <a:bodyPr wrap="square" lIns="91440" tIns="45720" rIns="91440" bIns="45720" anchor="ctr">
              <a:noAutofit/>
            </a:bodyPr>
            <a:lstStyle/>
            <a:p>
              <a:pPr algn="ctr"/>
              <a:r>
                <a:rPr lang="zh-CN" altLang="en-US" sz="2000" b="1" dirty="0"/>
                <a:t>多层次</a:t>
              </a:r>
              <a:r>
                <a:rPr lang="en-US" altLang="zh-CN" sz="2000" b="1" dirty="0"/>
                <a:t>ISP</a:t>
              </a:r>
              <a:r>
                <a:rPr lang="zh-CN" altLang="en-US" sz="2000" b="1" dirty="0"/>
                <a:t>结构的因特网</a:t>
              </a:r>
              <a:endParaRPr lang="en-US" altLang="zh-CN" sz="2000" b="1" dirty="0">
                <a:solidFill>
                  <a:schemeClr val="accent1">
                    <a:lumMod val="75000"/>
                  </a:schemeClr>
                </a:solidFill>
              </a:endParaRPr>
            </a:p>
          </p:txBody>
        </p:sp>
        <p:cxnSp>
          <p:nvCxnSpPr>
            <p:cNvPr id="77" name="直接连接符 76">
              <a:extLst>
                <a:ext uri="{FF2B5EF4-FFF2-40B4-BE49-F238E27FC236}">
                  <a16:creationId xmlns:a16="http://schemas.microsoft.com/office/drawing/2014/main" id="{5235AB80-6C3B-4A7C-9915-98B23FB8B091}"/>
                </a:ext>
              </a:extLst>
            </p:cNvPr>
            <p:cNvCxnSpPr>
              <a:stCxn id="64" idx="4"/>
            </p:cNvCxnSpPr>
            <p:nvPr/>
          </p:nvCxnSpPr>
          <p:spPr>
            <a:xfrm flipH="1">
              <a:off x="1733750" y="2661207"/>
              <a:ext cx="1" cy="520905"/>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0E109038-796B-429B-BAEF-763E7EEB0D22}"/>
                </a:ext>
              </a:extLst>
            </p:cNvPr>
            <p:cNvCxnSpPr/>
            <p:nvPr/>
          </p:nvCxnSpPr>
          <p:spPr>
            <a:xfrm flipH="1">
              <a:off x="5908566" y="2661206"/>
              <a:ext cx="1" cy="520905"/>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BBEA8C51-9115-4E45-B164-985BF0EAC1C0}"/>
                </a:ext>
              </a:extLst>
            </p:cNvPr>
            <p:cNvCxnSpPr/>
            <p:nvPr/>
          </p:nvCxnSpPr>
          <p:spPr>
            <a:xfrm flipH="1">
              <a:off x="10179529" y="2672767"/>
              <a:ext cx="1" cy="520905"/>
            </a:xfrm>
            <a:prstGeom prst="line">
              <a:avLst/>
            </a:prstGeom>
            <a:ln w="25400">
              <a:solidFill>
                <a:schemeClr val="accent4"/>
              </a:solidFil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97775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p:tgtEl>
                                          <p:spTgt spid="9"/>
                                        </p:tgtEl>
                                        <p:attrNameLst>
                                          <p:attrName>ppt_y</p:attrName>
                                        </p:attrNameLst>
                                      </p:cBhvr>
                                      <p:tavLst>
                                        <p:tav tm="0">
                                          <p:val>
                                            <p:strVal val="#ppt_y-#ppt_h*1.125000"/>
                                          </p:val>
                                        </p:tav>
                                        <p:tav tm="100000">
                                          <p:val>
                                            <p:strVal val="#ppt_y"/>
                                          </p:val>
                                        </p:tav>
                                      </p:tavLst>
                                    </p:anim>
                                    <p:animEffect transition="in" filter="wipe(down)">
                                      <p:cBhvr>
                                        <p:cTn id="8" dur="1000"/>
                                        <p:tgtEl>
                                          <p:spTgt spid="9"/>
                                        </p:tgtEl>
                                      </p:cBhvr>
                                    </p:animEffect>
                                  </p:childTnLst>
                                </p:cTn>
                              </p:par>
                            </p:childTnLst>
                          </p:cTn>
                        </p:par>
                      </p:childTnLst>
                    </p:cTn>
                  </p:par>
                  <p:par>
                    <p:cTn id="9" fill="hold">
                      <p:stCondLst>
                        <p:cond delay="indefinite"/>
                      </p:stCondLst>
                      <p:childTnLst>
                        <p:par>
                          <p:cTn id="10" fill="hold">
                            <p:stCondLst>
                              <p:cond delay="0"/>
                            </p:stCondLst>
                            <p:childTnLst>
                              <p:par>
                                <p:cTn id="11" presetID="49" presetClass="entr" presetSubtype="0" decel="10000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p:cTn id="13" dur="500" fill="hold"/>
                                        <p:tgtEl>
                                          <p:spTgt spid="14"/>
                                        </p:tgtEl>
                                        <p:attrNameLst>
                                          <p:attrName>ppt_w</p:attrName>
                                        </p:attrNameLst>
                                      </p:cBhvr>
                                      <p:tavLst>
                                        <p:tav tm="0">
                                          <p:val>
                                            <p:fltVal val="0"/>
                                          </p:val>
                                        </p:tav>
                                        <p:tav tm="100000">
                                          <p:val>
                                            <p:strVal val="#ppt_w"/>
                                          </p:val>
                                        </p:tav>
                                      </p:tavLst>
                                    </p:anim>
                                    <p:anim calcmode="lin" valueType="num">
                                      <p:cBhvr>
                                        <p:cTn id="14" dur="500" fill="hold"/>
                                        <p:tgtEl>
                                          <p:spTgt spid="14"/>
                                        </p:tgtEl>
                                        <p:attrNameLst>
                                          <p:attrName>ppt_h</p:attrName>
                                        </p:attrNameLst>
                                      </p:cBhvr>
                                      <p:tavLst>
                                        <p:tav tm="0">
                                          <p:val>
                                            <p:fltVal val="0"/>
                                          </p:val>
                                        </p:tav>
                                        <p:tav tm="100000">
                                          <p:val>
                                            <p:strVal val="#ppt_h"/>
                                          </p:val>
                                        </p:tav>
                                      </p:tavLst>
                                    </p:anim>
                                    <p:anim calcmode="lin" valueType="num">
                                      <p:cBhvr>
                                        <p:cTn id="15" dur="500" fill="hold"/>
                                        <p:tgtEl>
                                          <p:spTgt spid="14"/>
                                        </p:tgtEl>
                                        <p:attrNameLst>
                                          <p:attrName>style.rotation</p:attrName>
                                        </p:attrNameLst>
                                      </p:cBhvr>
                                      <p:tavLst>
                                        <p:tav tm="0">
                                          <p:val>
                                            <p:fltVal val="360"/>
                                          </p:val>
                                        </p:tav>
                                        <p:tav tm="100000">
                                          <p:val>
                                            <p:fltVal val="0"/>
                                          </p:val>
                                        </p:tav>
                                      </p:tavLst>
                                    </p:anim>
                                    <p:animEffect transition="in" filter="fade">
                                      <p:cBhvr>
                                        <p:cTn id="16" dur="500"/>
                                        <p:tgtEl>
                                          <p:spTgt spid="14"/>
                                        </p:tgtEl>
                                      </p:cBhvr>
                                    </p:animEffect>
                                  </p:childTnLst>
                                </p:cTn>
                              </p:par>
                            </p:childTnLst>
                          </p:cTn>
                        </p:par>
                        <p:par>
                          <p:cTn id="17" fill="hold">
                            <p:stCondLst>
                              <p:cond delay="500"/>
                            </p:stCondLst>
                            <p:childTnLst>
                              <p:par>
                                <p:cTn id="18" presetID="1" presetClass="entr" presetSubtype="0" fill="hold" grpId="0" nodeType="afterEffect">
                                  <p:stCondLst>
                                    <p:cond delay="0"/>
                                  </p:stCondLst>
                                  <p:iterate type="lt">
                                    <p:tmAbs val="100"/>
                                  </p:iterate>
                                  <p:childTnLst>
                                    <p:set>
                                      <p:cBhvr>
                                        <p:cTn id="19" dur="1" fill="hold">
                                          <p:stCondLst>
                                            <p:cond delay="0"/>
                                          </p:stCondLst>
                                        </p:cTn>
                                        <p:tgtEl>
                                          <p:spTgt spid="15"/>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80"/>
                                        </p:tgtEl>
                                        <p:attrNameLst>
                                          <p:attrName>style.visibility</p:attrName>
                                        </p:attrNameLst>
                                      </p:cBhvr>
                                      <p:to>
                                        <p:strVal val="visible"/>
                                      </p:to>
                                    </p:set>
                                    <p:animEffect transition="in" filter="wipe(left)">
                                      <p:cBhvr>
                                        <p:cTn id="24" dur="10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1" y="1310370"/>
            <a:ext cx="3542098" cy="419100"/>
          </a:xfrm>
          <a:prstGeom prst="rect">
            <a:avLst/>
          </a:prstGeom>
          <a:noFill/>
        </p:spPr>
        <p:txBody>
          <a:bodyPr wrap="square" lIns="91440" tIns="45720" rIns="91440" bIns="45720" anchor="ctr">
            <a:noAutofit/>
          </a:bodyPr>
          <a:lstStyle/>
          <a:p>
            <a:r>
              <a:rPr lang="zh-CN" altLang="en-US" sz="2000" b="1" dirty="0"/>
              <a:t>因特网发展的三个阶段</a:t>
            </a:r>
            <a:endParaRPr lang="en-US" altLang="zh-CN" sz="2000" b="1" dirty="0">
              <a:solidFill>
                <a:schemeClr val="accent1">
                  <a:lumMod val="75000"/>
                </a:schemeClr>
              </a:solidFill>
            </a:endParaRPr>
          </a:p>
        </p:txBody>
      </p:sp>
      <p:cxnSp>
        <p:nvCxnSpPr>
          <p:cNvPr id="52" name="直接连接符 51">
            <a:extLst>
              <a:ext uri="{FF2B5EF4-FFF2-40B4-BE49-F238E27FC236}">
                <a16:creationId xmlns:a16="http://schemas.microsoft.com/office/drawing/2014/main" id="{1B966601-DE6B-4B56-AED1-C5BCBF175F1E}"/>
              </a:ext>
            </a:extLst>
          </p:cNvPr>
          <p:cNvCxnSpPr/>
          <p:nvPr/>
        </p:nvCxnSpPr>
        <p:spPr>
          <a:xfrm>
            <a:off x="1411658" y="3632815"/>
            <a:ext cx="8945634" cy="0"/>
          </a:xfrm>
          <a:prstGeom prst="line">
            <a:avLst/>
          </a:prstGeom>
          <a:ln w="33020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箭头: V 形 10">
            <a:extLst>
              <a:ext uri="{FF2B5EF4-FFF2-40B4-BE49-F238E27FC236}">
                <a16:creationId xmlns:a16="http://schemas.microsoft.com/office/drawing/2014/main" id="{EF3B6AF2-E205-43A4-9644-A65193940496}"/>
              </a:ext>
            </a:extLst>
          </p:cNvPr>
          <p:cNvSpPr/>
          <p:nvPr/>
        </p:nvSpPr>
        <p:spPr>
          <a:xfrm>
            <a:off x="409163" y="3182112"/>
            <a:ext cx="3016193" cy="867541"/>
          </a:xfrm>
          <a:prstGeom prst="chevron">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chemeClr val="bg1"/>
                </a:solidFill>
                <a:latin typeface="Arial Black" panose="020B0A04020102020204" pitchFamily="34" charset="0"/>
              </a:rPr>
              <a:t>1969</a:t>
            </a:r>
            <a:endParaRPr lang="zh-CN" altLang="en-US" sz="3600" b="1" dirty="0">
              <a:solidFill>
                <a:schemeClr val="bg1"/>
              </a:solidFill>
              <a:latin typeface="Arial Black" panose="020B0A04020102020204" pitchFamily="34" charset="0"/>
            </a:endParaRPr>
          </a:p>
        </p:txBody>
      </p:sp>
      <p:sp>
        <p:nvSpPr>
          <p:cNvPr id="17" name="íşlïḍè">
            <a:extLst>
              <a:ext uri="{FF2B5EF4-FFF2-40B4-BE49-F238E27FC236}">
                <a16:creationId xmlns:a16="http://schemas.microsoft.com/office/drawing/2014/main" id="{1A3F0ED9-EE87-4051-8C17-8B28DB54E142}"/>
              </a:ext>
            </a:extLst>
          </p:cNvPr>
          <p:cNvSpPr txBox="1"/>
          <p:nvPr/>
        </p:nvSpPr>
        <p:spPr>
          <a:xfrm>
            <a:off x="409163" y="4049652"/>
            <a:ext cx="2807719" cy="580061"/>
          </a:xfrm>
          <a:prstGeom prst="rect">
            <a:avLst/>
          </a:prstGeom>
          <a:noFill/>
        </p:spPr>
        <p:txBody>
          <a:bodyPr wrap="square" lIns="91440" tIns="45720" rIns="91440" bIns="45720" anchor="ctr">
            <a:noAutofit/>
          </a:bodyPr>
          <a:lstStyle/>
          <a:p>
            <a:pPr algn="ctr"/>
            <a:r>
              <a:rPr lang="en-US" altLang="zh-CN" sz="2000" b="1" dirty="0"/>
              <a:t>ARPANET</a:t>
            </a:r>
            <a:r>
              <a:rPr lang="zh-CN" altLang="en-US" sz="2000" b="1" dirty="0"/>
              <a:t>向互连网发展</a:t>
            </a:r>
            <a:endParaRPr lang="en-US" altLang="zh-CN" sz="2000" b="1" dirty="0">
              <a:solidFill>
                <a:schemeClr val="accent1">
                  <a:lumMod val="75000"/>
                </a:schemeClr>
              </a:solidFill>
            </a:endParaRPr>
          </a:p>
        </p:txBody>
      </p:sp>
      <p:grpSp>
        <p:nvGrpSpPr>
          <p:cNvPr id="39" name="组合 38">
            <a:extLst>
              <a:ext uri="{FF2B5EF4-FFF2-40B4-BE49-F238E27FC236}">
                <a16:creationId xmlns:a16="http://schemas.microsoft.com/office/drawing/2014/main" id="{5D952B8B-54E9-4149-880B-26374C09AD8A}"/>
              </a:ext>
            </a:extLst>
          </p:cNvPr>
          <p:cNvGrpSpPr/>
          <p:nvPr/>
        </p:nvGrpSpPr>
        <p:grpSpPr>
          <a:xfrm>
            <a:off x="1318661" y="1831028"/>
            <a:ext cx="830179" cy="830179"/>
            <a:chOff x="1952791" y="4530342"/>
            <a:chExt cx="830179" cy="830179"/>
          </a:xfrm>
        </p:grpSpPr>
        <p:sp>
          <p:nvSpPr>
            <p:cNvPr id="35" name="椭圆 34">
              <a:extLst>
                <a:ext uri="{FF2B5EF4-FFF2-40B4-BE49-F238E27FC236}">
                  <a16:creationId xmlns:a16="http://schemas.microsoft.com/office/drawing/2014/main" id="{57EF9217-70EA-4731-B82C-CE4C4F9AE56B}"/>
                </a:ext>
              </a:extLst>
            </p:cNvPr>
            <p:cNvSpPr/>
            <p:nvPr/>
          </p:nvSpPr>
          <p:spPr>
            <a:xfrm>
              <a:off x="2013241" y="4607260"/>
              <a:ext cx="680601" cy="680601"/>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space-rocket_18235">
              <a:extLst>
                <a:ext uri="{FF2B5EF4-FFF2-40B4-BE49-F238E27FC236}">
                  <a16:creationId xmlns:a16="http://schemas.microsoft.com/office/drawing/2014/main" id="{653FF416-3190-4AFE-A5FD-B697866BCA8E}"/>
                </a:ext>
              </a:extLst>
            </p:cNvPr>
            <p:cNvSpPr/>
            <p:nvPr/>
          </p:nvSpPr>
          <p:spPr>
            <a:xfrm>
              <a:off x="2238375" y="4720255"/>
              <a:ext cx="259013" cy="450355"/>
            </a:xfrm>
            <a:custGeom>
              <a:avLst/>
              <a:gdLst>
                <a:gd name="connsiteX0" fmla="*/ 168296 w 349360"/>
                <a:gd name="connsiteY0" fmla="*/ 485031 h 607445"/>
                <a:gd name="connsiteX1" fmla="*/ 130539 w 349360"/>
                <a:gd name="connsiteY1" fmla="*/ 490127 h 607445"/>
                <a:gd name="connsiteX2" fmla="*/ 129961 w 349360"/>
                <a:gd name="connsiteY2" fmla="*/ 491281 h 607445"/>
                <a:gd name="connsiteX3" fmla="*/ 168296 w 349360"/>
                <a:gd name="connsiteY3" fmla="*/ 593694 h 607445"/>
                <a:gd name="connsiteX4" fmla="*/ 206727 w 349360"/>
                <a:gd name="connsiteY4" fmla="*/ 491281 h 607445"/>
                <a:gd name="connsiteX5" fmla="*/ 206149 w 349360"/>
                <a:gd name="connsiteY5" fmla="*/ 490127 h 607445"/>
                <a:gd name="connsiteX6" fmla="*/ 168296 w 349360"/>
                <a:gd name="connsiteY6" fmla="*/ 485031 h 607445"/>
                <a:gd name="connsiteX7" fmla="*/ 168392 w 349360"/>
                <a:gd name="connsiteY7" fmla="*/ 471183 h 607445"/>
                <a:gd name="connsiteX8" fmla="*/ 216744 w 349360"/>
                <a:gd name="connsiteY8" fmla="*/ 481088 h 607445"/>
                <a:gd name="connsiteX9" fmla="*/ 219730 w 349360"/>
                <a:gd name="connsiteY9" fmla="*/ 483204 h 607445"/>
                <a:gd name="connsiteX10" fmla="*/ 221271 w 349360"/>
                <a:gd name="connsiteY10" fmla="*/ 488877 h 607445"/>
                <a:gd name="connsiteX11" fmla="*/ 168392 w 349360"/>
                <a:gd name="connsiteY11" fmla="*/ 607445 h 607445"/>
                <a:gd name="connsiteX12" fmla="*/ 115417 w 349360"/>
                <a:gd name="connsiteY12" fmla="*/ 488877 h 607445"/>
                <a:gd name="connsiteX13" fmla="*/ 116958 w 349360"/>
                <a:gd name="connsiteY13" fmla="*/ 483204 h 607445"/>
                <a:gd name="connsiteX14" fmla="*/ 119944 w 349360"/>
                <a:gd name="connsiteY14" fmla="*/ 481088 h 607445"/>
                <a:gd name="connsiteX15" fmla="*/ 168392 w 349360"/>
                <a:gd name="connsiteY15" fmla="*/ 471183 h 607445"/>
                <a:gd name="connsiteX16" fmla="*/ 174695 w 349360"/>
                <a:gd name="connsiteY16" fmla="*/ 169868 h 607445"/>
                <a:gd name="connsiteX17" fmla="*/ 220245 w 349360"/>
                <a:gd name="connsiteY17" fmla="*/ 215264 h 607445"/>
                <a:gd name="connsiteX18" fmla="*/ 214756 w 349360"/>
                <a:gd name="connsiteY18" fmla="*/ 236904 h 607445"/>
                <a:gd name="connsiteX19" fmla="*/ 174695 w 349360"/>
                <a:gd name="connsiteY19" fmla="*/ 260756 h 607445"/>
                <a:gd name="connsiteX20" fmla="*/ 135982 w 349360"/>
                <a:gd name="connsiteY20" fmla="*/ 239116 h 607445"/>
                <a:gd name="connsiteX21" fmla="*/ 129145 w 349360"/>
                <a:gd name="connsiteY21" fmla="*/ 215264 h 607445"/>
                <a:gd name="connsiteX22" fmla="*/ 174695 w 349360"/>
                <a:gd name="connsiteY22" fmla="*/ 169868 h 607445"/>
                <a:gd name="connsiteX23" fmla="*/ 174660 w 349360"/>
                <a:gd name="connsiteY23" fmla="*/ 156003 h 607445"/>
                <a:gd name="connsiteX24" fmla="*/ 115331 w 349360"/>
                <a:gd name="connsiteY24" fmla="*/ 215240 h 607445"/>
                <a:gd name="connsiteX25" fmla="*/ 124192 w 349360"/>
                <a:gd name="connsiteY25" fmla="*/ 246301 h 607445"/>
                <a:gd name="connsiteX26" fmla="*/ 174660 w 349360"/>
                <a:gd name="connsiteY26" fmla="*/ 274478 h 607445"/>
                <a:gd name="connsiteX27" fmla="*/ 226862 w 349360"/>
                <a:gd name="connsiteY27" fmla="*/ 243512 h 607445"/>
                <a:gd name="connsiteX28" fmla="*/ 233989 w 349360"/>
                <a:gd name="connsiteY28" fmla="*/ 215240 h 607445"/>
                <a:gd name="connsiteX29" fmla="*/ 174660 w 349360"/>
                <a:gd name="connsiteY29" fmla="*/ 156003 h 607445"/>
                <a:gd name="connsiteX30" fmla="*/ 171674 w 349360"/>
                <a:gd name="connsiteY30" fmla="*/ 793 h 607445"/>
                <a:gd name="connsiteX31" fmla="*/ 178031 w 349360"/>
                <a:gd name="connsiteY31" fmla="*/ 793 h 607445"/>
                <a:gd name="connsiteX32" fmla="*/ 325680 w 349360"/>
                <a:gd name="connsiteY32" fmla="*/ 232261 h 607445"/>
                <a:gd name="connsiteX33" fmla="*/ 318360 w 349360"/>
                <a:gd name="connsiteY33" fmla="*/ 291499 h 607445"/>
                <a:gd name="connsiteX34" fmla="*/ 347736 w 349360"/>
                <a:gd name="connsiteY34" fmla="*/ 320637 h 607445"/>
                <a:gd name="connsiteX35" fmla="*/ 349180 w 349360"/>
                <a:gd name="connsiteY35" fmla="*/ 326887 h 607445"/>
                <a:gd name="connsiteX36" fmla="*/ 297942 w 349360"/>
                <a:gd name="connsiteY36" fmla="*/ 521525 h 607445"/>
                <a:gd name="connsiteX37" fmla="*/ 293030 w 349360"/>
                <a:gd name="connsiteY37" fmla="*/ 526430 h 607445"/>
                <a:gd name="connsiteX38" fmla="*/ 291296 w 349360"/>
                <a:gd name="connsiteY38" fmla="*/ 526718 h 607445"/>
                <a:gd name="connsiteX39" fmla="*/ 286384 w 349360"/>
                <a:gd name="connsiteY39" fmla="*/ 524699 h 607445"/>
                <a:gd name="connsiteX40" fmla="*/ 264521 w 349360"/>
                <a:gd name="connsiteY40" fmla="*/ 491041 h 607445"/>
                <a:gd name="connsiteX41" fmla="*/ 228403 w 349360"/>
                <a:gd name="connsiteY41" fmla="*/ 439881 h 607445"/>
                <a:gd name="connsiteX42" fmla="*/ 228403 w 349360"/>
                <a:gd name="connsiteY42" fmla="*/ 443631 h 607445"/>
                <a:gd name="connsiteX43" fmla="*/ 221468 w 349360"/>
                <a:gd name="connsiteY43" fmla="*/ 450555 h 607445"/>
                <a:gd name="connsiteX44" fmla="*/ 127852 w 349360"/>
                <a:gd name="connsiteY44" fmla="*/ 450555 h 607445"/>
                <a:gd name="connsiteX45" fmla="*/ 120917 w 349360"/>
                <a:gd name="connsiteY45" fmla="*/ 443631 h 607445"/>
                <a:gd name="connsiteX46" fmla="*/ 120917 w 349360"/>
                <a:gd name="connsiteY46" fmla="*/ 438054 h 607445"/>
                <a:gd name="connsiteX47" fmla="*/ 84799 w 349360"/>
                <a:gd name="connsiteY47" fmla="*/ 489310 h 607445"/>
                <a:gd name="connsiteX48" fmla="*/ 62936 w 349360"/>
                <a:gd name="connsiteY48" fmla="*/ 522872 h 607445"/>
                <a:gd name="connsiteX49" fmla="*/ 56290 w 349360"/>
                <a:gd name="connsiteY49" fmla="*/ 524699 h 607445"/>
                <a:gd name="connsiteX50" fmla="*/ 51378 w 349360"/>
                <a:gd name="connsiteY50" fmla="*/ 519794 h 607445"/>
                <a:gd name="connsiteX51" fmla="*/ 236 w 349360"/>
                <a:gd name="connsiteY51" fmla="*/ 325060 h 607445"/>
                <a:gd name="connsiteX52" fmla="*/ 1681 w 349360"/>
                <a:gd name="connsiteY52" fmla="*/ 318906 h 607445"/>
                <a:gd name="connsiteX53" fmla="*/ 30960 w 349360"/>
                <a:gd name="connsiteY53" fmla="*/ 289672 h 607445"/>
                <a:gd name="connsiteX54" fmla="*/ 24122 w 349360"/>
                <a:gd name="connsiteY54" fmla="*/ 232261 h 607445"/>
                <a:gd name="connsiteX55" fmla="*/ 171674 w 349360"/>
                <a:gd name="connsiteY55" fmla="*/ 793 h 607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49360" h="607445">
                  <a:moveTo>
                    <a:pt x="168296" y="485031"/>
                  </a:moveTo>
                  <a:cubicBezTo>
                    <a:pt x="147299" y="485031"/>
                    <a:pt x="134103" y="488108"/>
                    <a:pt x="130539" y="490127"/>
                  </a:cubicBezTo>
                  <a:cubicBezTo>
                    <a:pt x="130347" y="490512"/>
                    <a:pt x="130154" y="490993"/>
                    <a:pt x="129961" y="491281"/>
                  </a:cubicBezTo>
                  <a:cubicBezTo>
                    <a:pt x="140460" y="546382"/>
                    <a:pt x="158086" y="593694"/>
                    <a:pt x="168296" y="593694"/>
                  </a:cubicBezTo>
                  <a:cubicBezTo>
                    <a:pt x="178602" y="593694"/>
                    <a:pt x="196228" y="546382"/>
                    <a:pt x="206727" y="491281"/>
                  </a:cubicBezTo>
                  <a:cubicBezTo>
                    <a:pt x="206534" y="490993"/>
                    <a:pt x="206341" y="490512"/>
                    <a:pt x="206149" y="490127"/>
                  </a:cubicBezTo>
                  <a:cubicBezTo>
                    <a:pt x="202585" y="488108"/>
                    <a:pt x="189389" y="485031"/>
                    <a:pt x="168296" y="485031"/>
                  </a:cubicBezTo>
                  <a:close/>
                  <a:moveTo>
                    <a:pt x="168392" y="471183"/>
                  </a:moveTo>
                  <a:cubicBezTo>
                    <a:pt x="184092" y="471183"/>
                    <a:pt x="208460" y="472626"/>
                    <a:pt x="216744" y="481088"/>
                  </a:cubicBezTo>
                  <a:cubicBezTo>
                    <a:pt x="217900" y="481569"/>
                    <a:pt x="218959" y="482242"/>
                    <a:pt x="219730" y="483204"/>
                  </a:cubicBezTo>
                  <a:cubicBezTo>
                    <a:pt x="221078" y="484742"/>
                    <a:pt x="221656" y="486858"/>
                    <a:pt x="221271" y="488877"/>
                  </a:cubicBezTo>
                  <a:cubicBezTo>
                    <a:pt x="214817" y="524553"/>
                    <a:pt x="196710" y="607445"/>
                    <a:pt x="168392" y="607445"/>
                  </a:cubicBezTo>
                  <a:cubicBezTo>
                    <a:pt x="158953" y="607445"/>
                    <a:pt x="134874" y="595906"/>
                    <a:pt x="115417" y="488877"/>
                  </a:cubicBezTo>
                  <a:cubicBezTo>
                    <a:pt x="115032" y="486858"/>
                    <a:pt x="115610" y="484838"/>
                    <a:pt x="116958" y="483204"/>
                  </a:cubicBezTo>
                  <a:cubicBezTo>
                    <a:pt x="117729" y="482242"/>
                    <a:pt x="118788" y="481569"/>
                    <a:pt x="119944" y="481088"/>
                  </a:cubicBezTo>
                  <a:cubicBezTo>
                    <a:pt x="128228" y="472626"/>
                    <a:pt x="152692" y="471183"/>
                    <a:pt x="168392" y="471183"/>
                  </a:cubicBezTo>
                  <a:close/>
                  <a:moveTo>
                    <a:pt x="174695" y="169868"/>
                  </a:moveTo>
                  <a:cubicBezTo>
                    <a:pt x="199829" y="169868"/>
                    <a:pt x="220245" y="190257"/>
                    <a:pt x="220245" y="215264"/>
                  </a:cubicBezTo>
                  <a:cubicBezTo>
                    <a:pt x="220245" y="222862"/>
                    <a:pt x="218319" y="230364"/>
                    <a:pt x="214756" y="236904"/>
                  </a:cubicBezTo>
                  <a:cubicBezTo>
                    <a:pt x="206763" y="251619"/>
                    <a:pt x="191451" y="260756"/>
                    <a:pt x="174695" y="260756"/>
                  </a:cubicBezTo>
                  <a:cubicBezTo>
                    <a:pt x="158805" y="260756"/>
                    <a:pt x="144360" y="252677"/>
                    <a:pt x="135982" y="239116"/>
                  </a:cubicBezTo>
                  <a:cubicBezTo>
                    <a:pt x="131553" y="231902"/>
                    <a:pt x="129145" y="223631"/>
                    <a:pt x="129145" y="215264"/>
                  </a:cubicBezTo>
                  <a:cubicBezTo>
                    <a:pt x="129145" y="190257"/>
                    <a:pt x="149561" y="169868"/>
                    <a:pt x="174695" y="169868"/>
                  </a:cubicBezTo>
                  <a:close/>
                  <a:moveTo>
                    <a:pt x="174660" y="156003"/>
                  </a:moveTo>
                  <a:cubicBezTo>
                    <a:pt x="141913" y="156003"/>
                    <a:pt x="115331" y="182640"/>
                    <a:pt x="115331" y="215240"/>
                  </a:cubicBezTo>
                  <a:cubicBezTo>
                    <a:pt x="115331" y="226203"/>
                    <a:pt x="118413" y="236877"/>
                    <a:pt x="124192" y="246301"/>
                  </a:cubicBezTo>
                  <a:cubicBezTo>
                    <a:pt x="135075" y="263996"/>
                    <a:pt x="153953" y="274478"/>
                    <a:pt x="174660" y="274478"/>
                  </a:cubicBezTo>
                  <a:cubicBezTo>
                    <a:pt x="196427" y="274478"/>
                    <a:pt x="216460" y="262649"/>
                    <a:pt x="226862" y="243512"/>
                  </a:cubicBezTo>
                  <a:cubicBezTo>
                    <a:pt x="231581" y="234858"/>
                    <a:pt x="233989" y="225145"/>
                    <a:pt x="233989" y="215240"/>
                  </a:cubicBezTo>
                  <a:cubicBezTo>
                    <a:pt x="233989" y="182640"/>
                    <a:pt x="207407" y="156003"/>
                    <a:pt x="174660" y="156003"/>
                  </a:cubicBezTo>
                  <a:close/>
                  <a:moveTo>
                    <a:pt x="171674" y="793"/>
                  </a:moveTo>
                  <a:cubicBezTo>
                    <a:pt x="173697" y="-265"/>
                    <a:pt x="176105" y="-265"/>
                    <a:pt x="178031" y="793"/>
                  </a:cubicBezTo>
                  <a:cubicBezTo>
                    <a:pt x="269144" y="48009"/>
                    <a:pt x="325680" y="136673"/>
                    <a:pt x="325680" y="232261"/>
                  </a:cubicBezTo>
                  <a:cubicBezTo>
                    <a:pt x="325680" y="252071"/>
                    <a:pt x="323176" y="271977"/>
                    <a:pt x="318360" y="291499"/>
                  </a:cubicBezTo>
                  <a:cubicBezTo>
                    <a:pt x="328666" y="300154"/>
                    <a:pt x="338586" y="309866"/>
                    <a:pt x="347736" y="320637"/>
                  </a:cubicBezTo>
                  <a:cubicBezTo>
                    <a:pt x="349180" y="322368"/>
                    <a:pt x="349662" y="324676"/>
                    <a:pt x="349180" y="326887"/>
                  </a:cubicBezTo>
                  <a:lnTo>
                    <a:pt x="297942" y="521525"/>
                  </a:lnTo>
                  <a:cubicBezTo>
                    <a:pt x="297364" y="523929"/>
                    <a:pt x="295437" y="525853"/>
                    <a:pt x="293030" y="526430"/>
                  </a:cubicBezTo>
                  <a:cubicBezTo>
                    <a:pt x="292452" y="526622"/>
                    <a:pt x="291874" y="526718"/>
                    <a:pt x="291296" y="526718"/>
                  </a:cubicBezTo>
                  <a:cubicBezTo>
                    <a:pt x="289466" y="526718"/>
                    <a:pt x="287636" y="525949"/>
                    <a:pt x="286384" y="524699"/>
                  </a:cubicBezTo>
                  <a:cubicBezTo>
                    <a:pt x="279642" y="517967"/>
                    <a:pt x="272611" y="505466"/>
                    <a:pt x="264521" y="491041"/>
                  </a:cubicBezTo>
                  <a:cubicBezTo>
                    <a:pt x="253830" y="472193"/>
                    <a:pt x="241116" y="449497"/>
                    <a:pt x="228403" y="439881"/>
                  </a:cubicBezTo>
                  <a:lnTo>
                    <a:pt x="228403" y="443631"/>
                  </a:lnTo>
                  <a:cubicBezTo>
                    <a:pt x="228403" y="447478"/>
                    <a:pt x="225321" y="450555"/>
                    <a:pt x="221468" y="450555"/>
                  </a:cubicBezTo>
                  <a:lnTo>
                    <a:pt x="127852" y="450555"/>
                  </a:lnTo>
                  <a:cubicBezTo>
                    <a:pt x="123999" y="450555"/>
                    <a:pt x="120917" y="447478"/>
                    <a:pt x="120917" y="443631"/>
                  </a:cubicBezTo>
                  <a:lnTo>
                    <a:pt x="120917" y="438054"/>
                  </a:lnTo>
                  <a:cubicBezTo>
                    <a:pt x="108300" y="447670"/>
                    <a:pt x="95490" y="470365"/>
                    <a:pt x="84799" y="489310"/>
                  </a:cubicBezTo>
                  <a:cubicBezTo>
                    <a:pt x="76709" y="503735"/>
                    <a:pt x="69678" y="516140"/>
                    <a:pt x="62936" y="522872"/>
                  </a:cubicBezTo>
                  <a:cubicBezTo>
                    <a:pt x="61202" y="524603"/>
                    <a:pt x="58698" y="525372"/>
                    <a:pt x="56290" y="524699"/>
                  </a:cubicBezTo>
                  <a:cubicBezTo>
                    <a:pt x="53883" y="524026"/>
                    <a:pt x="52053" y="522198"/>
                    <a:pt x="51378" y="519794"/>
                  </a:cubicBezTo>
                  <a:lnTo>
                    <a:pt x="236" y="325060"/>
                  </a:lnTo>
                  <a:cubicBezTo>
                    <a:pt x="-342" y="322945"/>
                    <a:pt x="140" y="320540"/>
                    <a:pt x="1681" y="318906"/>
                  </a:cubicBezTo>
                  <a:cubicBezTo>
                    <a:pt x="10830" y="308135"/>
                    <a:pt x="20654" y="298326"/>
                    <a:pt x="30960" y="289672"/>
                  </a:cubicBezTo>
                  <a:cubicBezTo>
                    <a:pt x="26433" y="270823"/>
                    <a:pt x="24122" y="251494"/>
                    <a:pt x="24122" y="232261"/>
                  </a:cubicBezTo>
                  <a:cubicBezTo>
                    <a:pt x="24122" y="136673"/>
                    <a:pt x="80658" y="48009"/>
                    <a:pt x="171674" y="793"/>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8" name="椭圆 37">
              <a:extLst>
                <a:ext uri="{FF2B5EF4-FFF2-40B4-BE49-F238E27FC236}">
                  <a16:creationId xmlns:a16="http://schemas.microsoft.com/office/drawing/2014/main" id="{854EBDCF-4452-460A-A5D1-FF75901320A3}"/>
                </a:ext>
              </a:extLst>
            </p:cNvPr>
            <p:cNvSpPr/>
            <p:nvPr/>
          </p:nvSpPr>
          <p:spPr>
            <a:xfrm>
              <a:off x="1952791" y="4530342"/>
              <a:ext cx="830179" cy="830179"/>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a:extLst>
              <a:ext uri="{FF2B5EF4-FFF2-40B4-BE49-F238E27FC236}">
                <a16:creationId xmlns:a16="http://schemas.microsoft.com/office/drawing/2014/main" id="{202BBC12-CD83-4562-80FC-C9664A83FD97}"/>
              </a:ext>
            </a:extLst>
          </p:cNvPr>
          <p:cNvGrpSpPr/>
          <p:nvPr/>
        </p:nvGrpSpPr>
        <p:grpSpPr>
          <a:xfrm>
            <a:off x="5475165" y="1831028"/>
            <a:ext cx="830179" cy="830179"/>
            <a:chOff x="4086856" y="4415219"/>
            <a:chExt cx="830179" cy="830179"/>
          </a:xfrm>
        </p:grpSpPr>
        <p:sp>
          <p:nvSpPr>
            <p:cNvPr id="36" name="椭圆 35">
              <a:extLst>
                <a:ext uri="{FF2B5EF4-FFF2-40B4-BE49-F238E27FC236}">
                  <a16:creationId xmlns:a16="http://schemas.microsoft.com/office/drawing/2014/main" id="{A1E15000-9A03-4527-99F3-AC6A92E1CDBC}"/>
                </a:ext>
              </a:extLst>
            </p:cNvPr>
            <p:cNvSpPr/>
            <p:nvPr/>
          </p:nvSpPr>
          <p:spPr>
            <a:xfrm>
              <a:off x="4155866" y="4490009"/>
              <a:ext cx="680601" cy="680601"/>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rocket-ship-variant-small-with-white-circle-outline_28760">
              <a:extLst>
                <a:ext uri="{FF2B5EF4-FFF2-40B4-BE49-F238E27FC236}">
                  <a16:creationId xmlns:a16="http://schemas.microsoft.com/office/drawing/2014/main" id="{746A2397-F44C-40B6-952F-07FCDEE5A5E9}"/>
                </a:ext>
              </a:extLst>
            </p:cNvPr>
            <p:cNvSpPr/>
            <p:nvPr/>
          </p:nvSpPr>
          <p:spPr>
            <a:xfrm>
              <a:off x="4251075" y="4607261"/>
              <a:ext cx="490184" cy="419100"/>
            </a:xfrm>
            <a:custGeom>
              <a:avLst/>
              <a:gdLst>
                <a:gd name="connsiteX0" fmla="*/ 528290 w 602247"/>
                <a:gd name="connsiteY0" fmla="*/ 328901 h 514913"/>
                <a:gd name="connsiteX1" fmla="*/ 367418 w 602247"/>
                <a:gd name="connsiteY1" fmla="*/ 332004 h 514913"/>
                <a:gd name="connsiteX2" fmla="*/ 356900 w 602247"/>
                <a:gd name="connsiteY2" fmla="*/ 332004 h 514913"/>
                <a:gd name="connsiteX3" fmla="*/ 356900 w 602247"/>
                <a:gd name="connsiteY3" fmla="*/ 375200 h 514913"/>
                <a:gd name="connsiteX4" fmla="*/ 387975 w 602247"/>
                <a:gd name="connsiteY4" fmla="*/ 377109 h 514913"/>
                <a:gd name="connsiteX5" fmla="*/ 486936 w 602247"/>
                <a:gd name="connsiteY5" fmla="*/ 378780 h 514913"/>
                <a:gd name="connsiteX6" fmla="*/ 526377 w 602247"/>
                <a:gd name="connsiteY6" fmla="*/ 376632 h 514913"/>
                <a:gd name="connsiteX7" fmla="*/ 527334 w 602247"/>
                <a:gd name="connsiteY7" fmla="*/ 343936 h 514913"/>
                <a:gd name="connsiteX8" fmla="*/ 528290 w 602247"/>
                <a:gd name="connsiteY8" fmla="*/ 328901 h 514913"/>
                <a:gd name="connsiteX9" fmla="*/ 103777 w 602247"/>
                <a:gd name="connsiteY9" fmla="*/ 159458 h 514913"/>
                <a:gd name="connsiteX10" fmla="*/ 133894 w 602247"/>
                <a:gd name="connsiteY10" fmla="*/ 174253 h 514913"/>
                <a:gd name="connsiteX11" fmla="*/ 184090 w 602247"/>
                <a:gd name="connsiteY11" fmla="*/ 176878 h 514913"/>
                <a:gd name="connsiteX12" fmla="*/ 247193 w 602247"/>
                <a:gd name="connsiteY12" fmla="*/ 208616 h 514913"/>
                <a:gd name="connsiteX13" fmla="*/ 285437 w 602247"/>
                <a:gd name="connsiteY13" fmla="*/ 239638 h 514913"/>
                <a:gd name="connsiteX14" fmla="*/ 321530 w 602247"/>
                <a:gd name="connsiteY14" fmla="*/ 216252 h 514913"/>
                <a:gd name="connsiteX15" fmla="*/ 362164 w 602247"/>
                <a:gd name="connsiteY15" fmla="*/ 175924 h 514913"/>
                <a:gd name="connsiteX16" fmla="*/ 375072 w 602247"/>
                <a:gd name="connsiteY16" fmla="*/ 182844 h 514913"/>
                <a:gd name="connsiteX17" fmla="*/ 375311 w 602247"/>
                <a:gd name="connsiteY17" fmla="*/ 188571 h 514913"/>
                <a:gd name="connsiteX18" fmla="*/ 285915 w 602247"/>
                <a:gd name="connsiteY18" fmla="*/ 275671 h 514913"/>
                <a:gd name="connsiteX19" fmla="*/ 245281 w 602247"/>
                <a:gd name="connsiteY19" fmla="*/ 261592 h 514913"/>
                <a:gd name="connsiteX20" fmla="*/ 218988 w 602247"/>
                <a:gd name="connsiteY20" fmla="*/ 238445 h 514913"/>
                <a:gd name="connsiteX21" fmla="*/ 224963 w 602247"/>
                <a:gd name="connsiteY21" fmla="*/ 435793 h 514913"/>
                <a:gd name="connsiteX22" fmla="*/ 218988 w 602247"/>
                <a:gd name="connsiteY22" fmla="*/ 499030 h 514913"/>
                <a:gd name="connsiteX23" fmla="*/ 174768 w 602247"/>
                <a:gd name="connsiteY23" fmla="*/ 512154 h 514913"/>
                <a:gd name="connsiteX24" fmla="*/ 165924 w 602247"/>
                <a:gd name="connsiteY24" fmla="*/ 505234 h 514913"/>
                <a:gd name="connsiteX25" fmla="*/ 163056 w 602247"/>
                <a:gd name="connsiteY25" fmla="*/ 437940 h 514913"/>
                <a:gd name="connsiteX26" fmla="*/ 163056 w 602247"/>
                <a:gd name="connsiteY26" fmla="*/ 413600 h 514913"/>
                <a:gd name="connsiteX27" fmla="*/ 152299 w 602247"/>
                <a:gd name="connsiteY27" fmla="*/ 353465 h 514913"/>
                <a:gd name="connsiteX28" fmla="*/ 151821 w 602247"/>
                <a:gd name="connsiteY28" fmla="*/ 352272 h 514913"/>
                <a:gd name="connsiteX29" fmla="*/ 151582 w 602247"/>
                <a:gd name="connsiteY29" fmla="*/ 352988 h 514913"/>
                <a:gd name="connsiteX30" fmla="*/ 148953 w 602247"/>
                <a:gd name="connsiteY30" fmla="*/ 360862 h 514913"/>
                <a:gd name="connsiteX31" fmla="*/ 145129 w 602247"/>
                <a:gd name="connsiteY31" fmla="*/ 378760 h 514913"/>
                <a:gd name="connsiteX32" fmla="*/ 140348 w 602247"/>
                <a:gd name="connsiteY32" fmla="*/ 426725 h 514913"/>
                <a:gd name="connsiteX33" fmla="*/ 138436 w 602247"/>
                <a:gd name="connsiteY33" fmla="*/ 505234 h 514913"/>
                <a:gd name="connsiteX34" fmla="*/ 131504 w 602247"/>
                <a:gd name="connsiteY34" fmla="*/ 514063 h 514913"/>
                <a:gd name="connsiteX35" fmla="*/ 82026 w 602247"/>
                <a:gd name="connsiteY35" fmla="*/ 419804 h 514913"/>
                <a:gd name="connsiteX36" fmla="*/ 88479 w 602247"/>
                <a:gd name="connsiteY36" fmla="*/ 342011 h 514913"/>
                <a:gd name="connsiteX37" fmla="*/ 92304 w 602247"/>
                <a:gd name="connsiteY37" fmla="*/ 238922 h 514913"/>
                <a:gd name="connsiteX38" fmla="*/ 2908 w 602247"/>
                <a:gd name="connsiteY38" fmla="*/ 302875 h 514913"/>
                <a:gd name="connsiteX39" fmla="*/ 1235 w 602247"/>
                <a:gd name="connsiteY39" fmla="*/ 295000 h 514913"/>
                <a:gd name="connsiteX40" fmla="*/ 2191 w 602247"/>
                <a:gd name="connsiteY40" fmla="*/ 284739 h 514913"/>
                <a:gd name="connsiteX41" fmla="*/ 70553 w 602247"/>
                <a:gd name="connsiteY41" fmla="*/ 187855 h 514913"/>
                <a:gd name="connsiteX42" fmla="*/ 103777 w 602247"/>
                <a:gd name="connsiteY42" fmla="*/ 159458 h 514913"/>
                <a:gd name="connsiteX43" fmla="*/ 463527 w 602247"/>
                <a:gd name="connsiteY43" fmla="*/ 138628 h 514913"/>
                <a:gd name="connsiteX44" fmla="*/ 470877 w 602247"/>
                <a:gd name="connsiteY44" fmla="*/ 144892 h 514913"/>
                <a:gd name="connsiteX45" fmla="*/ 484503 w 602247"/>
                <a:gd name="connsiteY45" fmla="*/ 201199 h 514913"/>
                <a:gd name="connsiteX46" fmla="*/ 497411 w 602247"/>
                <a:gd name="connsiteY46" fmla="*/ 173045 h 514913"/>
                <a:gd name="connsiteX47" fmla="*/ 511992 w 602247"/>
                <a:gd name="connsiteY47" fmla="*/ 176863 h 514913"/>
                <a:gd name="connsiteX48" fmla="*/ 520359 w 602247"/>
                <a:gd name="connsiteY48" fmla="*/ 195473 h 514913"/>
                <a:gd name="connsiteX49" fmla="*/ 530637 w 602247"/>
                <a:gd name="connsiteY49" fmla="*/ 172568 h 514913"/>
                <a:gd name="connsiteX50" fmla="*/ 546175 w 602247"/>
                <a:gd name="connsiteY50" fmla="*/ 179010 h 514913"/>
                <a:gd name="connsiteX51" fmla="*/ 529442 w 602247"/>
                <a:gd name="connsiteY51" fmla="*/ 215276 h 514913"/>
                <a:gd name="connsiteX52" fmla="*/ 515817 w 602247"/>
                <a:gd name="connsiteY52" fmla="*/ 217185 h 514913"/>
                <a:gd name="connsiteX53" fmla="*/ 502670 w 602247"/>
                <a:gd name="connsiteY53" fmla="*/ 199529 h 514913"/>
                <a:gd name="connsiteX54" fmla="*/ 498367 w 602247"/>
                <a:gd name="connsiteY54" fmla="*/ 220048 h 514913"/>
                <a:gd name="connsiteX55" fmla="*/ 485698 w 602247"/>
                <a:gd name="connsiteY55" fmla="*/ 225297 h 514913"/>
                <a:gd name="connsiteX56" fmla="*/ 460360 w 602247"/>
                <a:gd name="connsiteY56" fmla="*/ 183543 h 514913"/>
                <a:gd name="connsiteX57" fmla="*/ 436695 w 602247"/>
                <a:gd name="connsiteY57" fmla="*/ 246532 h 514913"/>
                <a:gd name="connsiteX58" fmla="*/ 422353 w 602247"/>
                <a:gd name="connsiteY58" fmla="*/ 242953 h 514913"/>
                <a:gd name="connsiteX59" fmla="*/ 410401 w 602247"/>
                <a:gd name="connsiteY59" fmla="*/ 169705 h 514913"/>
                <a:gd name="connsiteX60" fmla="*/ 396297 w 602247"/>
                <a:gd name="connsiteY60" fmla="*/ 187122 h 514913"/>
                <a:gd name="connsiteX61" fmla="*/ 396297 w 602247"/>
                <a:gd name="connsiteY61" fmla="*/ 186884 h 514913"/>
                <a:gd name="connsiteX62" fmla="*/ 389126 w 602247"/>
                <a:gd name="connsiteY62" fmla="*/ 184021 h 514913"/>
                <a:gd name="connsiteX63" fmla="*/ 409684 w 602247"/>
                <a:gd name="connsiteY63" fmla="*/ 148948 h 514913"/>
                <a:gd name="connsiteX64" fmla="*/ 421396 w 602247"/>
                <a:gd name="connsiteY64" fmla="*/ 152049 h 514913"/>
                <a:gd name="connsiteX65" fmla="*/ 432631 w 602247"/>
                <a:gd name="connsiteY65" fmla="*/ 220287 h 514913"/>
                <a:gd name="connsiteX66" fmla="*/ 455101 w 602247"/>
                <a:gd name="connsiteY66" fmla="*/ 142744 h 514913"/>
                <a:gd name="connsiteX67" fmla="*/ 463527 w 602247"/>
                <a:gd name="connsiteY67" fmla="*/ 138628 h 514913"/>
                <a:gd name="connsiteX68" fmla="*/ 520312 w 602247"/>
                <a:gd name="connsiteY68" fmla="*/ 31029 h 514913"/>
                <a:gd name="connsiteX69" fmla="*/ 529007 w 602247"/>
                <a:gd name="connsiteY69" fmla="*/ 39889 h 514913"/>
                <a:gd name="connsiteX70" fmla="*/ 528529 w 602247"/>
                <a:gd name="connsiteY70" fmla="*/ 70199 h 514913"/>
                <a:gd name="connsiteX71" fmla="*/ 526138 w 602247"/>
                <a:gd name="connsiteY71" fmla="*/ 86905 h 514913"/>
                <a:gd name="connsiteX72" fmla="*/ 592830 w 602247"/>
                <a:gd name="connsiteY72" fmla="*/ 89768 h 514913"/>
                <a:gd name="connsiteX73" fmla="*/ 602152 w 602247"/>
                <a:gd name="connsiteY73" fmla="*/ 101940 h 514913"/>
                <a:gd name="connsiteX74" fmla="*/ 597849 w 602247"/>
                <a:gd name="connsiteY74" fmla="*/ 316014 h 514913"/>
                <a:gd name="connsiteX75" fmla="*/ 588288 w 602247"/>
                <a:gd name="connsiteY75" fmla="*/ 325560 h 514913"/>
                <a:gd name="connsiteX76" fmla="*/ 543349 w 602247"/>
                <a:gd name="connsiteY76" fmla="*/ 328185 h 514913"/>
                <a:gd name="connsiteX77" fmla="*/ 544544 w 602247"/>
                <a:gd name="connsiteY77" fmla="*/ 331765 h 514913"/>
                <a:gd name="connsiteX78" fmla="*/ 545261 w 602247"/>
                <a:gd name="connsiteY78" fmla="*/ 351573 h 514913"/>
                <a:gd name="connsiteX79" fmla="*/ 545022 w 602247"/>
                <a:gd name="connsiteY79" fmla="*/ 374962 h 514913"/>
                <a:gd name="connsiteX80" fmla="*/ 557691 w 602247"/>
                <a:gd name="connsiteY80" fmla="*/ 373530 h 514913"/>
                <a:gd name="connsiteX81" fmla="*/ 586854 w 602247"/>
                <a:gd name="connsiteY81" fmla="*/ 378780 h 514913"/>
                <a:gd name="connsiteX82" fmla="*/ 585659 w 602247"/>
                <a:gd name="connsiteY82" fmla="*/ 388804 h 514913"/>
                <a:gd name="connsiteX83" fmla="*/ 584702 w 602247"/>
                <a:gd name="connsiteY83" fmla="*/ 389758 h 514913"/>
                <a:gd name="connsiteX84" fmla="*/ 577053 w 602247"/>
                <a:gd name="connsiteY84" fmla="*/ 391667 h 514913"/>
                <a:gd name="connsiteX85" fmla="*/ 563189 w 602247"/>
                <a:gd name="connsiteY85" fmla="*/ 392145 h 514913"/>
                <a:gd name="connsiteX86" fmla="*/ 544544 w 602247"/>
                <a:gd name="connsiteY86" fmla="*/ 394531 h 514913"/>
                <a:gd name="connsiteX87" fmla="*/ 543827 w 602247"/>
                <a:gd name="connsiteY87" fmla="*/ 417681 h 514913"/>
                <a:gd name="connsiteX88" fmla="*/ 528768 w 602247"/>
                <a:gd name="connsiteY88" fmla="*/ 501926 h 514913"/>
                <a:gd name="connsiteX89" fmla="*/ 518011 w 602247"/>
                <a:gd name="connsiteY89" fmla="*/ 493812 h 514913"/>
                <a:gd name="connsiteX90" fmla="*/ 525421 w 602247"/>
                <a:gd name="connsiteY90" fmla="*/ 401214 h 514913"/>
                <a:gd name="connsiteX91" fmla="*/ 525421 w 602247"/>
                <a:gd name="connsiteY91" fmla="*/ 396441 h 514913"/>
                <a:gd name="connsiteX92" fmla="*/ 467096 w 602247"/>
                <a:gd name="connsiteY92" fmla="*/ 398350 h 514913"/>
                <a:gd name="connsiteX93" fmla="*/ 355944 w 602247"/>
                <a:gd name="connsiteY93" fmla="*/ 394293 h 514913"/>
                <a:gd name="connsiteX94" fmla="*/ 351163 w 602247"/>
                <a:gd name="connsiteY94" fmla="*/ 493812 h 514913"/>
                <a:gd name="connsiteX95" fmla="*/ 331801 w 602247"/>
                <a:gd name="connsiteY95" fmla="*/ 493812 h 514913"/>
                <a:gd name="connsiteX96" fmla="*/ 334430 w 602247"/>
                <a:gd name="connsiteY96" fmla="*/ 393577 h 514913"/>
                <a:gd name="connsiteX97" fmla="*/ 300487 w 602247"/>
                <a:gd name="connsiteY97" fmla="*/ 392861 h 514913"/>
                <a:gd name="connsiteX98" fmla="*/ 298814 w 602247"/>
                <a:gd name="connsiteY98" fmla="*/ 380451 h 514913"/>
                <a:gd name="connsiteX99" fmla="*/ 335865 w 602247"/>
                <a:gd name="connsiteY99" fmla="*/ 375200 h 514913"/>
                <a:gd name="connsiteX100" fmla="*/ 339928 w 602247"/>
                <a:gd name="connsiteY100" fmla="*/ 331049 h 514913"/>
                <a:gd name="connsiteX101" fmla="*/ 293316 w 602247"/>
                <a:gd name="connsiteY101" fmla="*/ 288330 h 514913"/>
                <a:gd name="connsiteX102" fmla="*/ 311961 w 602247"/>
                <a:gd name="connsiteY102" fmla="*/ 293341 h 514913"/>
                <a:gd name="connsiteX103" fmla="*/ 403752 w 602247"/>
                <a:gd name="connsiteY103" fmla="*/ 311479 h 514913"/>
                <a:gd name="connsiteX104" fmla="*/ 578727 w 602247"/>
                <a:gd name="connsiteY104" fmla="*/ 306945 h 514913"/>
                <a:gd name="connsiteX105" fmla="*/ 581834 w 602247"/>
                <a:gd name="connsiteY105" fmla="*/ 108622 h 514913"/>
                <a:gd name="connsiteX106" fmla="*/ 369330 w 602247"/>
                <a:gd name="connsiteY106" fmla="*/ 97405 h 514913"/>
                <a:gd name="connsiteX107" fmla="*/ 299531 w 602247"/>
                <a:gd name="connsiteY107" fmla="*/ 109815 h 514913"/>
                <a:gd name="connsiteX108" fmla="*/ 299531 w 602247"/>
                <a:gd name="connsiteY108" fmla="*/ 176878 h 514913"/>
                <a:gd name="connsiteX109" fmla="*/ 283038 w 602247"/>
                <a:gd name="connsiteY109" fmla="*/ 176878 h 514913"/>
                <a:gd name="connsiteX110" fmla="*/ 283516 w 602247"/>
                <a:gd name="connsiteY110" fmla="*/ 98121 h 514913"/>
                <a:gd name="connsiteX111" fmla="*/ 338016 w 602247"/>
                <a:gd name="connsiteY111" fmla="*/ 78790 h 514913"/>
                <a:gd name="connsiteX112" fmla="*/ 357139 w 602247"/>
                <a:gd name="connsiteY112" fmla="*/ 78074 h 514913"/>
                <a:gd name="connsiteX113" fmla="*/ 356900 w 602247"/>
                <a:gd name="connsiteY113" fmla="*/ 77120 h 514913"/>
                <a:gd name="connsiteX114" fmla="*/ 354988 w 602247"/>
                <a:gd name="connsiteY114" fmla="*/ 60175 h 514913"/>
                <a:gd name="connsiteX115" fmla="*/ 354988 w 602247"/>
                <a:gd name="connsiteY115" fmla="*/ 42276 h 514913"/>
                <a:gd name="connsiteX116" fmla="*/ 373872 w 602247"/>
                <a:gd name="connsiteY116" fmla="*/ 42276 h 514913"/>
                <a:gd name="connsiteX117" fmla="*/ 375306 w 602247"/>
                <a:gd name="connsiteY117" fmla="*/ 74733 h 514913"/>
                <a:gd name="connsiteX118" fmla="*/ 374589 w 602247"/>
                <a:gd name="connsiteY118" fmla="*/ 78074 h 514913"/>
                <a:gd name="connsiteX119" fmla="*/ 509167 w 602247"/>
                <a:gd name="connsiteY119" fmla="*/ 85711 h 514913"/>
                <a:gd name="connsiteX120" fmla="*/ 509645 w 602247"/>
                <a:gd name="connsiteY120" fmla="*/ 66857 h 514913"/>
                <a:gd name="connsiteX121" fmla="*/ 510362 w 602247"/>
                <a:gd name="connsiteY121" fmla="*/ 39889 h 514913"/>
                <a:gd name="connsiteX122" fmla="*/ 520312 w 602247"/>
                <a:gd name="connsiteY122" fmla="*/ 31029 h 514913"/>
                <a:gd name="connsiteX123" fmla="*/ 158778 w 602247"/>
                <a:gd name="connsiteY123" fmla="*/ 552 h 514913"/>
                <a:gd name="connsiteX124" fmla="*/ 204163 w 602247"/>
                <a:gd name="connsiteY124" fmla="*/ 12394 h 514913"/>
                <a:gd name="connsiteX125" fmla="*/ 221612 w 602247"/>
                <a:gd name="connsiteY125" fmla="*/ 92337 h 514913"/>
                <a:gd name="connsiteX126" fmla="*/ 165919 w 602247"/>
                <a:gd name="connsiteY126" fmla="*/ 123360 h 514913"/>
                <a:gd name="connsiteX127" fmla="*/ 117158 w 602247"/>
                <a:gd name="connsiteY127" fmla="*/ 22894 h 514913"/>
                <a:gd name="connsiteX128" fmla="*/ 158778 w 602247"/>
                <a:gd name="connsiteY128" fmla="*/ 552 h 514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Lst>
              <a:rect l="l" t="t" r="r" b="b"/>
              <a:pathLst>
                <a:path w="602247" h="514913">
                  <a:moveTo>
                    <a:pt x="528290" y="328901"/>
                  </a:moveTo>
                  <a:cubicBezTo>
                    <a:pt x="474746" y="331288"/>
                    <a:pt x="420962" y="331765"/>
                    <a:pt x="367418" y="332004"/>
                  </a:cubicBezTo>
                  <a:cubicBezTo>
                    <a:pt x="364310" y="332004"/>
                    <a:pt x="360724" y="332004"/>
                    <a:pt x="356900" y="332004"/>
                  </a:cubicBezTo>
                  <a:cubicBezTo>
                    <a:pt x="357617" y="346323"/>
                    <a:pt x="357617" y="360881"/>
                    <a:pt x="356900" y="375200"/>
                  </a:cubicBezTo>
                  <a:cubicBezTo>
                    <a:pt x="367178" y="375678"/>
                    <a:pt x="377696" y="376393"/>
                    <a:pt x="387975" y="377109"/>
                  </a:cubicBezTo>
                  <a:cubicBezTo>
                    <a:pt x="420962" y="379257"/>
                    <a:pt x="453949" y="379735"/>
                    <a:pt x="486936" y="378780"/>
                  </a:cubicBezTo>
                  <a:cubicBezTo>
                    <a:pt x="500083" y="378541"/>
                    <a:pt x="513230" y="377587"/>
                    <a:pt x="526377" y="376632"/>
                  </a:cubicBezTo>
                  <a:cubicBezTo>
                    <a:pt x="526617" y="365654"/>
                    <a:pt x="527095" y="354915"/>
                    <a:pt x="527334" y="343936"/>
                  </a:cubicBezTo>
                  <a:cubicBezTo>
                    <a:pt x="527334" y="339163"/>
                    <a:pt x="527334" y="333674"/>
                    <a:pt x="528290" y="328901"/>
                  </a:cubicBezTo>
                  <a:close/>
                  <a:moveTo>
                    <a:pt x="103777" y="159458"/>
                  </a:moveTo>
                  <a:cubicBezTo>
                    <a:pt x="116206" y="157788"/>
                    <a:pt x="125528" y="166140"/>
                    <a:pt x="133894" y="174253"/>
                  </a:cubicBezTo>
                  <a:cubicBezTo>
                    <a:pt x="146802" y="186662"/>
                    <a:pt x="171661" y="200980"/>
                    <a:pt x="184090" y="176878"/>
                  </a:cubicBezTo>
                  <a:cubicBezTo>
                    <a:pt x="202734" y="140129"/>
                    <a:pt x="234285" y="189287"/>
                    <a:pt x="247193" y="208616"/>
                  </a:cubicBezTo>
                  <a:cubicBezTo>
                    <a:pt x="254842" y="220548"/>
                    <a:pt x="267510" y="245127"/>
                    <a:pt x="285437" y="239638"/>
                  </a:cubicBezTo>
                  <a:cubicBezTo>
                    <a:pt x="299539" y="235581"/>
                    <a:pt x="311252" y="226275"/>
                    <a:pt x="321530" y="216252"/>
                  </a:cubicBezTo>
                  <a:cubicBezTo>
                    <a:pt x="335154" y="203128"/>
                    <a:pt x="346867" y="186901"/>
                    <a:pt x="362164" y="175924"/>
                  </a:cubicBezTo>
                  <a:cubicBezTo>
                    <a:pt x="368379" y="171390"/>
                    <a:pt x="374355" y="176640"/>
                    <a:pt x="375072" y="182844"/>
                  </a:cubicBezTo>
                  <a:cubicBezTo>
                    <a:pt x="375789" y="184753"/>
                    <a:pt x="375789" y="186662"/>
                    <a:pt x="375311" y="188571"/>
                  </a:cubicBezTo>
                  <a:cubicBezTo>
                    <a:pt x="366467" y="222695"/>
                    <a:pt x="319618" y="266365"/>
                    <a:pt x="285915" y="275671"/>
                  </a:cubicBezTo>
                  <a:cubicBezTo>
                    <a:pt x="269183" y="280205"/>
                    <a:pt x="257710" y="272330"/>
                    <a:pt x="245281" y="261592"/>
                  </a:cubicBezTo>
                  <a:cubicBezTo>
                    <a:pt x="238827" y="256104"/>
                    <a:pt x="227354" y="247513"/>
                    <a:pt x="218988" y="238445"/>
                  </a:cubicBezTo>
                  <a:cubicBezTo>
                    <a:pt x="220661" y="304307"/>
                    <a:pt x="222573" y="369930"/>
                    <a:pt x="224963" y="435793"/>
                  </a:cubicBezTo>
                  <a:cubicBezTo>
                    <a:pt x="225680" y="455599"/>
                    <a:pt x="229027" y="480894"/>
                    <a:pt x="218988" y="499030"/>
                  </a:cubicBezTo>
                  <a:cubicBezTo>
                    <a:pt x="210622" y="513586"/>
                    <a:pt x="188870" y="512632"/>
                    <a:pt x="174768" y="512154"/>
                  </a:cubicBezTo>
                  <a:cubicBezTo>
                    <a:pt x="170943" y="511916"/>
                    <a:pt x="166641" y="509529"/>
                    <a:pt x="165924" y="505234"/>
                  </a:cubicBezTo>
                  <a:cubicBezTo>
                    <a:pt x="162339" y="483996"/>
                    <a:pt x="162817" y="460849"/>
                    <a:pt x="163056" y="437940"/>
                  </a:cubicBezTo>
                  <a:cubicBezTo>
                    <a:pt x="161860" y="429827"/>
                    <a:pt x="161621" y="421713"/>
                    <a:pt x="163056" y="413600"/>
                  </a:cubicBezTo>
                  <a:cubicBezTo>
                    <a:pt x="162339" y="392600"/>
                    <a:pt x="160187" y="372078"/>
                    <a:pt x="152299" y="353465"/>
                  </a:cubicBezTo>
                  <a:cubicBezTo>
                    <a:pt x="152060" y="352988"/>
                    <a:pt x="152060" y="352749"/>
                    <a:pt x="151821" y="352272"/>
                  </a:cubicBezTo>
                  <a:cubicBezTo>
                    <a:pt x="151821" y="352510"/>
                    <a:pt x="151821" y="352749"/>
                    <a:pt x="151582" y="352988"/>
                  </a:cubicBezTo>
                  <a:cubicBezTo>
                    <a:pt x="150626" y="355613"/>
                    <a:pt x="149670" y="358238"/>
                    <a:pt x="148953" y="360862"/>
                  </a:cubicBezTo>
                  <a:cubicBezTo>
                    <a:pt x="147519" y="366828"/>
                    <a:pt x="146085" y="372555"/>
                    <a:pt x="145129" y="378760"/>
                  </a:cubicBezTo>
                  <a:cubicBezTo>
                    <a:pt x="142738" y="394509"/>
                    <a:pt x="141304" y="410736"/>
                    <a:pt x="140348" y="426725"/>
                  </a:cubicBezTo>
                  <a:cubicBezTo>
                    <a:pt x="138914" y="452974"/>
                    <a:pt x="138436" y="478985"/>
                    <a:pt x="138436" y="505234"/>
                  </a:cubicBezTo>
                  <a:cubicBezTo>
                    <a:pt x="138197" y="508814"/>
                    <a:pt x="135568" y="513347"/>
                    <a:pt x="131504" y="514063"/>
                  </a:cubicBezTo>
                  <a:cubicBezTo>
                    <a:pt x="79875" y="523370"/>
                    <a:pt x="80353" y="453928"/>
                    <a:pt x="82026" y="419804"/>
                  </a:cubicBezTo>
                  <a:cubicBezTo>
                    <a:pt x="83460" y="393793"/>
                    <a:pt x="87045" y="368021"/>
                    <a:pt x="88479" y="342011"/>
                  </a:cubicBezTo>
                  <a:cubicBezTo>
                    <a:pt x="90153" y="307648"/>
                    <a:pt x="90153" y="273285"/>
                    <a:pt x="92304" y="238922"/>
                  </a:cubicBezTo>
                  <a:cubicBezTo>
                    <a:pt x="66250" y="278058"/>
                    <a:pt x="30157" y="328647"/>
                    <a:pt x="2908" y="302875"/>
                  </a:cubicBezTo>
                  <a:cubicBezTo>
                    <a:pt x="279" y="300727"/>
                    <a:pt x="279" y="297625"/>
                    <a:pt x="1235" y="295000"/>
                  </a:cubicBezTo>
                  <a:cubicBezTo>
                    <a:pt x="-438" y="292137"/>
                    <a:pt x="-677" y="288319"/>
                    <a:pt x="2191" y="284739"/>
                  </a:cubicBezTo>
                  <a:cubicBezTo>
                    <a:pt x="26811" y="253717"/>
                    <a:pt x="48084" y="220548"/>
                    <a:pt x="70553" y="187855"/>
                  </a:cubicBezTo>
                  <a:cubicBezTo>
                    <a:pt x="78679" y="176401"/>
                    <a:pt x="88479" y="161367"/>
                    <a:pt x="103777" y="159458"/>
                  </a:cubicBezTo>
                  <a:close/>
                  <a:moveTo>
                    <a:pt x="463527" y="138628"/>
                  </a:moveTo>
                  <a:cubicBezTo>
                    <a:pt x="466874" y="139165"/>
                    <a:pt x="470041" y="141432"/>
                    <a:pt x="470877" y="144892"/>
                  </a:cubicBezTo>
                  <a:cubicBezTo>
                    <a:pt x="475180" y="162070"/>
                    <a:pt x="473746" y="186168"/>
                    <a:pt x="484503" y="201199"/>
                  </a:cubicBezTo>
                  <a:cubicBezTo>
                    <a:pt x="486893" y="191178"/>
                    <a:pt x="490479" y="181873"/>
                    <a:pt x="497411" y="173045"/>
                  </a:cubicBezTo>
                  <a:cubicBezTo>
                    <a:pt x="501713" y="167558"/>
                    <a:pt x="510319" y="171137"/>
                    <a:pt x="511992" y="176863"/>
                  </a:cubicBezTo>
                  <a:cubicBezTo>
                    <a:pt x="514144" y="183543"/>
                    <a:pt x="516534" y="189747"/>
                    <a:pt x="520359" y="195473"/>
                  </a:cubicBezTo>
                  <a:cubicBezTo>
                    <a:pt x="523705" y="187838"/>
                    <a:pt x="526813" y="179965"/>
                    <a:pt x="530637" y="172568"/>
                  </a:cubicBezTo>
                  <a:cubicBezTo>
                    <a:pt x="534940" y="163979"/>
                    <a:pt x="549521" y="170182"/>
                    <a:pt x="546175" y="179010"/>
                  </a:cubicBezTo>
                  <a:cubicBezTo>
                    <a:pt x="541155" y="191417"/>
                    <a:pt x="536613" y="204062"/>
                    <a:pt x="529442" y="215276"/>
                  </a:cubicBezTo>
                  <a:cubicBezTo>
                    <a:pt x="526334" y="220287"/>
                    <a:pt x="519880" y="221002"/>
                    <a:pt x="515817" y="217185"/>
                  </a:cubicBezTo>
                  <a:cubicBezTo>
                    <a:pt x="510319" y="211936"/>
                    <a:pt x="506016" y="205971"/>
                    <a:pt x="502670" y="199529"/>
                  </a:cubicBezTo>
                  <a:cubicBezTo>
                    <a:pt x="500518" y="206210"/>
                    <a:pt x="499562" y="213129"/>
                    <a:pt x="498367" y="220048"/>
                  </a:cubicBezTo>
                  <a:cubicBezTo>
                    <a:pt x="497411" y="225774"/>
                    <a:pt x="490001" y="227922"/>
                    <a:pt x="485698" y="225297"/>
                  </a:cubicBezTo>
                  <a:cubicBezTo>
                    <a:pt x="468965" y="215515"/>
                    <a:pt x="463467" y="200245"/>
                    <a:pt x="460360" y="183543"/>
                  </a:cubicBezTo>
                  <a:cubicBezTo>
                    <a:pt x="455340" y="205494"/>
                    <a:pt x="451515" y="227922"/>
                    <a:pt x="436695" y="246532"/>
                  </a:cubicBezTo>
                  <a:cubicBezTo>
                    <a:pt x="432153" y="252258"/>
                    <a:pt x="424504" y="247963"/>
                    <a:pt x="422353" y="242953"/>
                  </a:cubicBezTo>
                  <a:cubicBezTo>
                    <a:pt x="412552" y="219332"/>
                    <a:pt x="413986" y="194280"/>
                    <a:pt x="410401" y="169705"/>
                  </a:cubicBezTo>
                  <a:cubicBezTo>
                    <a:pt x="405859" y="175670"/>
                    <a:pt x="401556" y="181635"/>
                    <a:pt x="396297" y="187122"/>
                  </a:cubicBezTo>
                  <a:lnTo>
                    <a:pt x="396297" y="186884"/>
                  </a:lnTo>
                  <a:cubicBezTo>
                    <a:pt x="393668" y="189270"/>
                    <a:pt x="389126" y="188077"/>
                    <a:pt x="389126" y="184021"/>
                  </a:cubicBezTo>
                  <a:cubicBezTo>
                    <a:pt x="389365" y="172091"/>
                    <a:pt x="402273" y="158014"/>
                    <a:pt x="409684" y="148948"/>
                  </a:cubicBezTo>
                  <a:cubicBezTo>
                    <a:pt x="413269" y="144653"/>
                    <a:pt x="419723" y="147755"/>
                    <a:pt x="421396" y="152049"/>
                  </a:cubicBezTo>
                  <a:cubicBezTo>
                    <a:pt x="429046" y="174238"/>
                    <a:pt x="427611" y="197859"/>
                    <a:pt x="432631" y="220287"/>
                  </a:cubicBezTo>
                  <a:cubicBezTo>
                    <a:pt x="443388" y="195950"/>
                    <a:pt x="444105" y="167081"/>
                    <a:pt x="455101" y="142744"/>
                  </a:cubicBezTo>
                  <a:cubicBezTo>
                    <a:pt x="456655" y="139285"/>
                    <a:pt x="460180" y="138092"/>
                    <a:pt x="463527" y="138628"/>
                  </a:cubicBezTo>
                  <a:close/>
                  <a:moveTo>
                    <a:pt x="520312" y="31029"/>
                  </a:moveTo>
                  <a:cubicBezTo>
                    <a:pt x="525123" y="31119"/>
                    <a:pt x="529724" y="34162"/>
                    <a:pt x="529007" y="39889"/>
                  </a:cubicBezTo>
                  <a:cubicBezTo>
                    <a:pt x="529246" y="50152"/>
                    <a:pt x="529246" y="60175"/>
                    <a:pt x="528529" y="70199"/>
                  </a:cubicBezTo>
                  <a:cubicBezTo>
                    <a:pt x="528290" y="75926"/>
                    <a:pt x="528529" y="81893"/>
                    <a:pt x="526138" y="86905"/>
                  </a:cubicBezTo>
                  <a:cubicBezTo>
                    <a:pt x="548369" y="88336"/>
                    <a:pt x="570360" y="89530"/>
                    <a:pt x="592830" y="89768"/>
                  </a:cubicBezTo>
                  <a:cubicBezTo>
                    <a:pt x="599523" y="89768"/>
                    <a:pt x="602869" y="95735"/>
                    <a:pt x="602152" y="101940"/>
                  </a:cubicBezTo>
                  <a:cubicBezTo>
                    <a:pt x="591635" y="172820"/>
                    <a:pt x="599523" y="244656"/>
                    <a:pt x="597849" y="316014"/>
                  </a:cubicBezTo>
                  <a:cubicBezTo>
                    <a:pt x="597610" y="321503"/>
                    <a:pt x="593547" y="325083"/>
                    <a:pt x="588288" y="325560"/>
                  </a:cubicBezTo>
                  <a:cubicBezTo>
                    <a:pt x="573229" y="326753"/>
                    <a:pt x="558169" y="327469"/>
                    <a:pt x="543349" y="328185"/>
                  </a:cubicBezTo>
                  <a:cubicBezTo>
                    <a:pt x="543827" y="329617"/>
                    <a:pt x="544305" y="330810"/>
                    <a:pt x="544544" y="331765"/>
                  </a:cubicBezTo>
                  <a:cubicBezTo>
                    <a:pt x="545022" y="338447"/>
                    <a:pt x="545261" y="344891"/>
                    <a:pt x="545261" y="351573"/>
                  </a:cubicBezTo>
                  <a:cubicBezTo>
                    <a:pt x="545261" y="359449"/>
                    <a:pt x="545261" y="367086"/>
                    <a:pt x="545022" y="374962"/>
                  </a:cubicBezTo>
                  <a:cubicBezTo>
                    <a:pt x="549325" y="374484"/>
                    <a:pt x="553389" y="374007"/>
                    <a:pt x="557691" y="373530"/>
                  </a:cubicBezTo>
                  <a:cubicBezTo>
                    <a:pt x="567731" y="372336"/>
                    <a:pt x="580400" y="368995"/>
                    <a:pt x="586854" y="378780"/>
                  </a:cubicBezTo>
                  <a:cubicBezTo>
                    <a:pt x="589005" y="381883"/>
                    <a:pt x="588049" y="386178"/>
                    <a:pt x="585659" y="388804"/>
                  </a:cubicBezTo>
                  <a:cubicBezTo>
                    <a:pt x="585181" y="389281"/>
                    <a:pt x="584941" y="389520"/>
                    <a:pt x="584702" y="389758"/>
                  </a:cubicBezTo>
                  <a:cubicBezTo>
                    <a:pt x="582312" y="392383"/>
                    <a:pt x="579444" y="392622"/>
                    <a:pt x="577053" y="391667"/>
                  </a:cubicBezTo>
                  <a:cubicBezTo>
                    <a:pt x="575141" y="392622"/>
                    <a:pt x="566297" y="391906"/>
                    <a:pt x="563189" y="392145"/>
                  </a:cubicBezTo>
                  <a:cubicBezTo>
                    <a:pt x="556974" y="392861"/>
                    <a:pt x="550759" y="393815"/>
                    <a:pt x="544544" y="394531"/>
                  </a:cubicBezTo>
                  <a:cubicBezTo>
                    <a:pt x="544305" y="402168"/>
                    <a:pt x="544066" y="409805"/>
                    <a:pt x="543827" y="417681"/>
                  </a:cubicBezTo>
                  <a:cubicBezTo>
                    <a:pt x="543110" y="432000"/>
                    <a:pt x="548369" y="496437"/>
                    <a:pt x="528768" y="501926"/>
                  </a:cubicBezTo>
                  <a:cubicBezTo>
                    <a:pt x="523987" y="503358"/>
                    <a:pt x="517294" y="499301"/>
                    <a:pt x="518011" y="493812"/>
                  </a:cubicBezTo>
                  <a:cubicBezTo>
                    <a:pt x="521597" y="463025"/>
                    <a:pt x="523987" y="432239"/>
                    <a:pt x="525421" y="401214"/>
                  </a:cubicBezTo>
                  <a:cubicBezTo>
                    <a:pt x="525421" y="399543"/>
                    <a:pt x="525421" y="398111"/>
                    <a:pt x="525421" y="396441"/>
                  </a:cubicBezTo>
                  <a:cubicBezTo>
                    <a:pt x="506059" y="397872"/>
                    <a:pt x="486458" y="398350"/>
                    <a:pt x="467096" y="398350"/>
                  </a:cubicBezTo>
                  <a:cubicBezTo>
                    <a:pt x="430046" y="398588"/>
                    <a:pt x="392995" y="396202"/>
                    <a:pt x="355944" y="394293"/>
                  </a:cubicBezTo>
                  <a:cubicBezTo>
                    <a:pt x="353792" y="427466"/>
                    <a:pt x="350207" y="460639"/>
                    <a:pt x="351163" y="493812"/>
                  </a:cubicBezTo>
                  <a:cubicBezTo>
                    <a:pt x="351641" y="506222"/>
                    <a:pt x="332279" y="506222"/>
                    <a:pt x="331801" y="493812"/>
                  </a:cubicBezTo>
                  <a:cubicBezTo>
                    <a:pt x="330845" y="460639"/>
                    <a:pt x="332040" y="426988"/>
                    <a:pt x="334430" y="393577"/>
                  </a:cubicBezTo>
                  <a:cubicBezTo>
                    <a:pt x="323196" y="393099"/>
                    <a:pt x="311722" y="392861"/>
                    <a:pt x="300487" y="392861"/>
                  </a:cubicBezTo>
                  <a:cubicBezTo>
                    <a:pt x="293316" y="392861"/>
                    <a:pt x="291882" y="382360"/>
                    <a:pt x="298814" y="380451"/>
                  </a:cubicBezTo>
                  <a:cubicBezTo>
                    <a:pt x="311005" y="377348"/>
                    <a:pt x="323435" y="375916"/>
                    <a:pt x="335865" y="375200"/>
                  </a:cubicBezTo>
                  <a:cubicBezTo>
                    <a:pt x="337060" y="360404"/>
                    <a:pt x="338255" y="345846"/>
                    <a:pt x="339928" y="331049"/>
                  </a:cubicBezTo>
                  <a:cubicBezTo>
                    <a:pt x="312917" y="328424"/>
                    <a:pt x="284233" y="319355"/>
                    <a:pt x="293316" y="288330"/>
                  </a:cubicBezTo>
                  <a:cubicBezTo>
                    <a:pt x="296902" y="276397"/>
                    <a:pt x="315547" y="281409"/>
                    <a:pt x="311961" y="293341"/>
                  </a:cubicBezTo>
                  <a:cubicBezTo>
                    <a:pt x="303834" y="321264"/>
                    <a:pt x="388214" y="312195"/>
                    <a:pt x="403752" y="311479"/>
                  </a:cubicBezTo>
                  <a:cubicBezTo>
                    <a:pt x="462077" y="308615"/>
                    <a:pt x="520402" y="310525"/>
                    <a:pt x="578727" y="306945"/>
                  </a:cubicBezTo>
                  <a:cubicBezTo>
                    <a:pt x="579683" y="240599"/>
                    <a:pt x="573946" y="174491"/>
                    <a:pt x="581834" y="108622"/>
                  </a:cubicBezTo>
                  <a:cubicBezTo>
                    <a:pt x="510840" y="106952"/>
                    <a:pt x="440563" y="97167"/>
                    <a:pt x="369330" y="97405"/>
                  </a:cubicBezTo>
                  <a:cubicBezTo>
                    <a:pt x="355705" y="97405"/>
                    <a:pt x="303356" y="91916"/>
                    <a:pt x="299531" y="109815"/>
                  </a:cubicBezTo>
                  <a:cubicBezTo>
                    <a:pt x="295228" y="132010"/>
                    <a:pt x="300248" y="154444"/>
                    <a:pt x="299531" y="176878"/>
                  </a:cubicBezTo>
                  <a:cubicBezTo>
                    <a:pt x="299053" y="187617"/>
                    <a:pt x="283994" y="187140"/>
                    <a:pt x="283038" y="176878"/>
                  </a:cubicBezTo>
                  <a:cubicBezTo>
                    <a:pt x="280886" y="153251"/>
                    <a:pt x="271564" y="120555"/>
                    <a:pt x="283516" y="98121"/>
                  </a:cubicBezTo>
                  <a:cubicBezTo>
                    <a:pt x="293316" y="79268"/>
                    <a:pt x="319371" y="79506"/>
                    <a:pt x="338016" y="78790"/>
                  </a:cubicBezTo>
                  <a:cubicBezTo>
                    <a:pt x="344470" y="78313"/>
                    <a:pt x="350924" y="78313"/>
                    <a:pt x="357139" y="78074"/>
                  </a:cubicBezTo>
                  <a:cubicBezTo>
                    <a:pt x="357139" y="77836"/>
                    <a:pt x="356900" y="77597"/>
                    <a:pt x="356900" y="77120"/>
                  </a:cubicBezTo>
                  <a:cubicBezTo>
                    <a:pt x="354749" y="72108"/>
                    <a:pt x="355227" y="65426"/>
                    <a:pt x="354988" y="60175"/>
                  </a:cubicBezTo>
                  <a:cubicBezTo>
                    <a:pt x="354988" y="54209"/>
                    <a:pt x="354988" y="48242"/>
                    <a:pt x="354988" y="42276"/>
                  </a:cubicBezTo>
                  <a:cubicBezTo>
                    <a:pt x="354988" y="30105"/>
                    <a:pt x="374350" y="30105"/>
                    <a:pt x="373872" y="42276"/>
                  </a:cubicBezTo>
                  <a:cubicBezTo>
                    <a:pt x="373872" y="53254"/>
                    <a:pt x="374589" y="63994"/>
                    <a:pt x="375306" y="74733"/>
                  </a:cubicBezTo>
                  <a:cubicBezTo>
                    <a:pt x="375306" y="75926"/>
                    <a:pt x="375067" y="77120"/>
                    <a:pt x="374589" y="78074"/>
                  </a:cubicBezTo>
                  <a:cubicBezTo>
                    <a:pt x="419528" y="78552"/>
                    <a:pt x="464467" y="82609"/>
                    <a:pt x="509167" y="85711"/>
                  </a:cubicBezTo>
                  <a:cubicBezTo>
                    <a:pt x="507494" y="79745"/>
                    <a:pt x="509406" y="73301"/>
                    <a:pt x="509645" y="66857"/>
                  </a:cubicBezTo>
                  <a:cubicBezTo>
                    <a:pt x="510123" y="58027"/>
                    <a:pt x="510123" y="48958"/>
                    <a:pt x="510362" y="39889"/>
                  </a:cubicBezTo>
                  <a:cubicBezTo>
                    <a:pt x="510482" y="33804"/>
                    <a:pt x="515502" y="30940"/>
                    <a:pt x="520312" y="31029"/>
                  </a:cubicBezTo>
                  <a:close/>
                  <a:moveTo>
                    <a:pt x="158778" y="552"/>
                  </a:moveTo>
                  <a:cubicBezTo>
                    <a:pt x="174285" y="-1507"/>
                    <a:pt x="190419" y="2133"/>
                    <a:pt x="204163" y="12394"/>
                  </a:cubicBezTo>
                  <a:cubicBezTo>
                    <a:pt x="227588" y="29814"/>
                    <a:pt x="238822" y="66803"/>
                    <a:pt x="221612" y="92337"/>
                  </a:cubicBezTo>
                  <a:cubicBezTo>
                    <a:pt x="209661" y="110235"/>
                    <a:pt x="187909" y="122406"/>
                    <a:pt x="165919" y="123360"/>
                  </a:cubicBezTo>
                  <a:cubicBezTo>
                    <a:pt x="106880" y="141258"/>
                    <a:pt x="80826" y="63462"/>
                    <a:pt x="117158" y="22894"/>
                  </a:cubicBezTo>
                  <a:cubicBezTo>
                    <a:pt x="128392" y="10366"/>
                    <a:pt x="143271" y="2610"/>
                    <a:pt x="158778" y="552"/>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0" name="椭圆 39">
              <a:extLst>
                <a:ext uri="{FF2B5EF4-FFF2-40B4-BE49-F238E27FC236}">
                  <a16:creationId xmlns:a16="http://schemas.microsoft.com/office/drawing/2014/main" id="{15D61B3A-6787-4073-A125-B11BBE676AD2}"/>
                </a:ext>
              </a:extLst>
            </p:cNvPr>
            <p:cNvSpPr/>
            <p:nvPr/>
          </p:nvSpPr>
          <p:spPr>
            <a:xfrm>
              <a:off x="4086856" y="4415219"/>
              <a:ext cx="830179" cy="830179"/>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a:extLst>
              <a:ext uri="{FF2B5EF4-FFF2-40B4-BE49-F238E27FC236}">
                <a16:creationId xmlns:a16="http://schemas.microsoft.com/office/drawing/2014/main" id="{94B62306-5B6E-4F59-8076-7ADA21E17750}"/>
              </a:ext>
            </a:extLst>
          </p:cNvPr>
          <p:cNvGrpSpPr/>
          <p:nvPr/>
        </p:nvGrpSpPr>
        <p:grpSpPr>
          <a:xfrm>
            <a:off x="9764441" y="1831028"/>
            <a:ext cx="830179" cy="830179"/>
            <a:chOff x="5298956" y="4795768"/>
            <a:chExt cx="830179" cy="830179"/>
          </a:xfrm>
        </p:grpSpPr>
        <p:sp>
          <p:nvSpPr>
            <p:cNvPr id="37" name="椭圆 36">
              <a:extLst>
                <a:ext uri="{FF2B5EF4-FFF2-40B4-BE49-F238E27FC236}">
                  <a16:creationId xmlns:a16="http://schemas.microsoft.com/office/drawing/2014/main" id="{24DE4AF1-1952-4F9D-A5E0-BA10A4F23791}"/>
                </a:ext>
              </a:extLst>
            </p:cNvPr>
            <p:cNvSpPr/>
            <p:nvPr/>
          </p:nvSpPr>
          <p:spPr>
            <a:xfrm>
              <a:off x="5373746" y="4870558"/>
              <a:ext cx="680601" cy="680601"/>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dollar-sign-badge_64814">
              <a:extLst>
                <a:ext uri="{FF2B5EF4-FFF2-40B4-BE49-F238E27FC236}">
                  <a16:creationId xmlns:a16="http://schemas.microsoft.com/office/drawing/2014/main" id="{A66152DA-D0D5-4D9C-A833-08C23E218B45}"/>
                </a:ext>
              </a:extLst>
            </p:cNvPr>
            <p:cNvSpPr/>
            <p:nvPr/>
          </p:nvSpPr>
          <p:spPr>
            <a:xfrm>
              <a:off x="5486315" y="4983443"/>
              <a:ext cx="455465" cy="454832"/>
            </a:xfrm>
            <a:custGeom>
              <a:avLst/>
              <a:gdLst>
                <a:gd name="T0" fmla="*/ 5110 w 8160"/>
                <a:gd name="T1" fmla="*/ 4617 h 8160"/>
                <a:gd name="T2" fmla="*/ 4329 w 8160"/>
                <a:gd name="T3" fmla="*/ 5605 h 8160"/>
                <a:gd name="T4" fmla="*/ 3830 w 8160"/>
                <a:gd name="T5" fmla="*/ 5605 h 8160"/>
                <a:gd name="T6" fmla="*/ 3159 w 8160"/>
                <a:gd name="T7" fmla="*/ 5116 h 8160"/>
                <a:gd name="T8" fmla="*/ 3319 w 8160"/>
                <a:gd name="T9" fmla="*/ 4632 h 8160"/>
                <a:gd name="T10" fmla="*/ 4156 w 8160"/>
                <a:gd name="T11" fmla="*/ 4921 h 8160"/>
                <a:gd name="T12" fmla="*/ 4536 w 8160"/>
                <a:gd name="T13" fmla="*/ 4666 h 8160"/>
                <a:gd name="T14" fmla="*/ 3136 w 8160"/>
                <a:gd name="T15" fmla="*/ 3528 h 8160"/>
                <a:gd name="T16" fmla="*/ 3829 w 8160"/>
                <a:gd name="T17" fmla="*/ 2750 h 8160"/>
                <a:gd name="T18" fmla="*/ 4080 w 8160"/>
                <a:gd name="T19" fmla="*/ 2305 h 8160"/>
                <a:gd name="T20" fmla="*/ 4329 w 8160"/>
                <a:gd name="T21" fmla="*/ 2752 h 8160"/>
                <a:gd name="T22" fmla="*/ 5016 w 8160"/>
                <a:gd name="T23" fmla="*/ 3190 h 8160"/>
                <a:gd name="T24" fmla="*/ 4600 w 8160"/>
                <a:gd name="T25" fmla="*/ 3415 h 8160"/>
                <a:gd name="T26" fmla="*/ 3710 w 8160"/>
                <a:gd name="T27" fmla="*/ 3468 h 8160"/>
                <a:gd name="T28" fmla="*/ 4277 w 8160"/>
                <a:gd name="T29" fmla="*/ 3821 h 8160"/>
                <a:gd name="T30" fmla="*/ 8160 w 8160"/>
                <a:gd name="T31" fmla="*/ 3610 h 8160"/>
                <a:gd name="T32" fmla="*/ 7638 w 8160"/>
                <a:gd name="T33" fmla="*/ 5072 h 8160"/>
                <a:gd name="T34" fmla="*/ 6853 w 8160"/>
                <a:gd name="T35" fmla="*/ 5450 h 8160"/>
                <a:gd name="T36" fmla="*/ 7297 w 8160"/>
                <a:gd name="T37" fmla="*/ 6633 h 8160"/>
                <a:gd name="T38" fmla="*/ 6264 w 8160"/>
                <a:gd name="T39" fmla="*/ 7450 h 8160"/>
                <a:gd name="T40" fmla="*/ 5451 w 8160"/>
                <a:gd name="T41" fmla="*/ 6853 h 8160"/>
                <a:gd name="T42" fmla="*/ 5072 w 8160"/>
                <a:gd name="T43" fmla="*/ 7638 h 8160"/>
                <a:gd name="T44" fmla="*/ 3610 w 8160"/>
                <a:gd name="T45" fmla="*/ 8160 h 8160"/>
                <a:gd name="T46" fmla="*/ 3088 w 8160"/>
                <a:gd name="T47" fmla="*/ 7011 h 8160"/>
                <a:gd name="T48" fmla="*/ 2265 w 8160"/>
                <a:gd name="T49" fmla="*/ 7297 h 8160"/>
                <a:gd name="T50" fmla="*/ 1527 w 8160"/>
                <a:gd name="T51" fmla="*/ 7297 h 8160"/>
                <a:gd name="T52" fmla="*/ 710 w 8160"/>
                <a:gd name="T53" fmla="*/ 6263 h 8160"/>
                <a:gd name="T54" fmla="*/ 1307 w 8160"/>
                <a:gd name="T55" fmla="*/ 5450 h 8160"/>
                <a:gd name="T56" fmla="*/ 522 w 8160"/>
                <a:gd name="T57" fmla="*/ 5071 h 8160"/>
                <a:gd name="T58" fmla="*/ 0 w 8160"/>
                <a:gd name="T59" fmla="*/ 3610 h 8160"/>
                <a:gd name="T60" fmla="*/ 1149 w 8160"/>
                <a:gd name="T61" fmla="*/ 3088 h 8160"/>
                <a:gd name="T62" fmla="*/ 863 w 8160"/>
                <a:gd name="T63" fmla="*/ 2265 h 8160"/>
                <a:gd name="T64" fmla="*/ 1527 w 8160"/>
                <a:gd name="T65" fmla="*/ 862 h 8160"/>
                <a:gd name="T66" fmla="*/ 2709 w 8160"/>
                <a:gd name="T67" fmla="*/ 1307 h 8160"/>
                <a:gd name="T68" fmla="*/ 3088 w 8160"/>
                <a:gd name="T69" fmla="*/ 522 h 8160"/>
                <a:gd name="T70" fmla="*/ 4550 w 8160"/>
                <a:gd name="T71" fmla="*/ 0 h 8160"/>
                <a:gd name="T72" fmla="*/ 5071 w 8160"/>
                <a:gd name="T73" fmla="*/ 1149 h 8160"/>
                <a:gd name="T74" fmla="*/ 5894 w 8160"/>
                <a:gd name="T75" fmla="*/ 863 h 8160"/>
                <a:gd name="T76" fmla="*/ 7297 w 8160"/>
                <a:gd name="T77" fmla="*/ 1527 h 8160"/>
                <a:gd name="T78" fmla="*/ 7297 w 8160"/>
                <a:gd name="T79" fmla="*/ 2266 h 8160"/>
                <a:gd name="T80" fmla="*/ 7011 w 8160"/>
                <a:gd name="T81" fmla="*/ 3088 h 8160"/>
                <a:gd name="T82" fmla="*/ 8160 w 8160"/>
                <a:gd name="T83" fmla="*/ 3610 h 8160"/>
                <a:gd name="T84" fmla="*/ 4080 w 8160"/>
                <a:gd name="T85" fmla="*/ 2027 h 8160"/>
                <a:gd name="T86" fmla="*/ 4080 w 8160"/>
                <a:gd name="T87" fmla="*/ 6133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60" h="8160">
                  <a:moveTo>
                    <a:pt x="5110" y="4609"/>
                  </a:moveTo>
                  <a:lnTo>
                    <a:pt x="5110" y="4617"/>
                  </a:lnTo>
                  <a:cubicBezTo>
                    <a:pt x="5110" y="5079"/>
                    <a:pt x="4796" y="5361"/>
                    <a:pt x="4329" y="5419"/>
                  </a:cubicBezTo>
                  <a:lnTo>
                    <a:pt x="4329" y="5605"/>
                  </a:lnTo>
                  <a:cubicBezTo>
                    <a:pt x="4329" y="5743"/>
                    <a:pt x="4218" y="5855"/>
                    <a:pt x="4080" y="5855"/>
                  </a:cubicBezTo>
                  <a:cubicBezTo>
                    <a:pt x="3942" y="5855"/>
                    <a:pt x="3830" y="5743"/>
                    <a:pt x="3830" y="5605"/>
                  </a:cubicBezTo>
                  <a:lnTo>
                    <a:pt x="3830" y="5398"/>
                  </a:lnTo>
                  <a:cubicBezTo>
                    <a:pt x="3593" y="5354"/>
                    <a:pt x="3362" y="5262"/>
                    <a:pt x="3159" y="5116"/>
                  </a:cubicBezTo>
                  <a:cubicBezTo>
                    <a:pt x="3095" y="5071"/>
                    <a:pt x="3049" y="4988"/>
                    <a:pt x="3049" y="4898"/>
                  </a:cubicBezTo>
                  <a:cubicBezTo>
                    <a:pt x="3049" y="4748"/>
                    <a:pt x="3170" y="4632"/>
                    <a:pt x="3319" y="4632"/>
                  </a:cubicBezTo>
                  <a:cubicBezTo>
                    <a:pt x="3394" y="4632"/>
                    <a:pt x="3447" y="4658"/>
                    <a:pt x="3485" y="4684"/>
                  </a:cubicBezTo>
                  <a:cubicBezTo>
                    <a:pt x="3683" y="4831"/>
                    <a:pt x="3901" y="4921"/>
                    <a:pt x="4156" y="4921"/>
                  </a:cubicBezTo>
                  <a:cubicBezTo>
                    <a:pt x="4393" y="4921"/>
                    <a:pt x="4536" y="4827"/>
                    <a:pt x="4536" y="4673"/>
                  </a:cubicBezTo>
                  <a:lnTo>
                    <a:pt x="4536" y="4666"/>
                  </a:lnTo>
                  <a:cubicBezTo>
                    <a:pt x="4536" y="4519"/>
                    <a:pt x="4445" y="4444"/>
                    <a:pt x="4006" y="4331"/>
                  </a:cubicBezTo>
                  <a:cubicBezTo>
                    <a:pt x="3478" y="4196"/>
                    <a:pt x="3136" y="4050"/>
                    <a:pt x="3136" y="3528"/>
                  </a:cubicBezTo>
                  <a:lnTo>
                    <a:pt x="3136" y="3520"/>
                  </a:lnTo>
                  <a:cubicBezTo>
                    <a:pt x="3136" y="3114"/>
                    <a:pt x="3415" y="2827"/>
                    <a:pt x="3829" y="2750"/>
                  </a:cubicBezTo>
                  <a:lnTo>
                    <a:pt x="3829" y="2554"/>
                  </a:lnTo>
                  <a:cubicBezTo>
                    <a:pt x="3829" y="2417"/>
                    <a:pt x="3942" y="2305"/>
                    <a:pt x="4080" y="2305"/>
                  </a:cubicBezTo>
                  <a:cubicBezTo>
                    <a:pt x="4218" y="2305"/>
                    <a:pt x="4329" y="2417"/>
                    <a:pt x="4329" y="2554"/>
                  </a:cubicBezTo>
                  <a:lnTo>
                    <a:pt x="4329" y="2752"/>
                  </a:lnTo>
                  <a:cubicBezTo>
                    <a:pt x="4536" y="2786"/>
                    <a:pt x="4723" y="2856"/>
                    <a:pt x="4889" y="2961"/>
                  </a:cubicBezTo>
                  <a:cubicBezTo>
                    <a:pt x="4952" y="2998"/>
                    <a:pt x="5016" y="3077"/>
                    <a:pt x="5016" y="3190"/>
                  </a:cubicBezTo>
                  <a:cubicBezTo>
                    <a:pt x="5016" y="3340"/>
                    <a:pt x="4896" y="3457"/>
                    <a:pt x="4746" y="3457"/>
                  </a:cubicBezTo>
                  <a:cubicBezTo>
                    <a:pt x="4689" y="3457"/>
                    <a:pt x="4645" y="3442"/>
                    <a:pt x="4600" y="3415"/>
                  </a:cubicBezTo>
                  <a:cubicBezTo>
                    <a:pt x="4409" y="3303"/>
                    <a:pt x="4228" y="3239"/>
                    <a:pt x="4047" y="3239"/>
                  </a:cubicBezTo>
                  <a:cubicBezTo>
                    <a:pt x="3826" y="3239"/>
                    <a:pt x="3710" y="3340"/>
                    <a:pt x="3710" y="3468"/>
                  </a:cubicBezTo>
                  <a:lnTo>
                    <a:pt x="3710" y="3475"/>
                  </a:lnTo>
                  <a:cubicBezTo>
                    <a:pt x="3710" y="3648"/>
                    <a:pt x="3822" y="3704"/>
                    <a:pt x="4277" y="3821"/>
                  </a:cubicBezTo>
                  <a:cubicBezTo>
                    <a:pt x="4810" y="3960"/>
                    <a:pt x="5110" y="4151"/>
                    <a:pt x="5110" y="4609"/>
                  </a:cubicBezTo>
                  <a:close/>
                  <a:moveTo>
                    <a:pt x="8160" y="3610"/>
                  </a:moveTo>
                  <a:lnTo>
                    <a:pt x="8160" y="4550"/>
                  </a:lnTo>
                  <a:cubicBezTo>
                    <a:pt x="8160" y="4838"/>
                    <a:pt x="7926" y="5072"/>
                    <a:pt x="7638" y="5072"/>
                  </a:cubicBezTo>
                  <a:lnTo>
                    <a:pt x="7011" y="5072"/>
                  </a:lnTo>
                  <a:cubicBezTo>
                    <a:pt x="6967" y="5202"/>
                    <a:pt x="6914" y="5328"/>
                    <a:pt x="6853" y="5450"/>
                  </a:cubicBezTo>
                  <a:lnTo>
                    <a:pt x="7297" y="5895"/>
                  </a:lnTo>
                  <a:cubicBezTo>
                    <a:pt x="7501" y="6099"/>
                    <a:pt x="7501" y="6429"/>
                    <a:pt x="7297" y="6633"/>
                  </a:cubicBezTo>
                  <a:lnTo>
                    <a:pt x="6633" y="7297"/>
                  </a:lnTo>
                  <a:cubicBezTo>
                    <a:pt x="6531" y="7399"/>
                    <a:pt x="6397" y="7450"/>
                    <a:pt x="6264" y="7450"/>
                  </a:cubicBezTo>
                  <a:cubicBezTo>
                    <a:pt x="6130" y="7450"/>
                    <a:pt x="5997" y="7399"/>
                    <a:pt x="5895" y="7297"/>
                  </a:cubicBezTo>
                  <a:lnTo>
                    <a:pt x="5451" y="6853"/>
                  </a:lnTo>
                  <a:cubicBezTo>
                    <a:pt x="5328" y="6914"/>
                    <a:pt x="5202" y="6967"/>
                    <a:pt x="5072" y="7011"/>
                  </a:cubicBezTo>
                  <a:lnTo>
                    <a:pt x="5072" y="7638"/>
                  </a:lnTo>
                  <a:cubicBezTo>
                    <a:pt x="5072" y="7926"/>
                    <a:pt x="4838" y="8160"/>
                    <a:pt x="4550" y="8160"/>
                  </a:cubicBezTo>
                  <a:lnTo>
                    <a:pt x="3610" y="8160"/>
                  </a:lnTo>
                  <a:cubicBezTo>
                    <a:pt x="3322" y="8160"/>
                    <a:pt x="3088" y="7926"/>
                    <a:pt x="3088" y="7638"/>
                  </a:cubicBezTo>
                  <a:lnTo>
                    <a:pt x="3088" y="7011"/>
                  </a:lnTo>
                  <a:cubicBezTo>
                    <a:pt x="2958" y="6967"/>
                    <a:pt x="2832" y="6913"/>
                    <a:pt x="2709" y="6853"/>
                  </a:cubicBezTo>
                  <a:lnTo>
                    <a:pt x="2265" y="7297"/>
                  </a:lnTo>
                  <a:cubicBezTo>
                    <a:pt x="2163" y="7399"/>
                    <a:pt x="2030" y="7450"/>
                    <a:pt x="1896" y="7450"/>
                  </a:cubicBezTo>
                  <a:cubicBezTo>
                    <a:pt x="1763" y="7450"/>
                    <a:pt x="1629" y="7399"/>
                    <a:pt x="1527" y="7297"/>
                  </a:cubicBezTo>
                  <a:lnTo>
                    <a:pt x="863" y="6633"/>
                  </a:lnTo>
                  <a:cubicBezTo>
                    <a:pt x="765" y="6535"/>
                    <a:pt x="710" y="6402"/>
                    <a:pt x="710" y="6263"/>
                  </a:cubicBezTo>
                  <a:cubicBezTo>
                    <a:pt x="710" y="6125"/>
                    <a:pt x="765" y="5992"/>
                    <a:pt x="863" y="5894"/>
                  </a:cubicBezTo>
                  <a:lnTo>
                    <a:pt x="1307" y="5450"/>
                  </a:lnTo>
                  <a:cubicBezTo>
                    <a:pt x="1246" y="5328"/>
                    <a:pt x="1193" y="5202"/>
                    <a:pt x="1149" y="5071"/>
                  </a:cubicBezTo>
                  <a:lnTo>
                    <a:pt x="522" y="5071"/>
                  </a:lnTo>
                  <a:cubicBezTo>
                    <a:pt x="234" y="5071"/>
                    <a:pt x="0" y="4838"/>
                    <a:pt x="0" y="4549"/>
                  </a:cubicBezTo>
                  <a:lnTo>
                    <a:pt x="0" y="3610"/>
                  </a:lnTo>
                  <a:cubicBezTo>
                    <a:pt x="0" y="3321"/>
                    <a:pt x="234" y="3088"/>
                    <a:pt x="522" y="3088"/>
                  </a:cubicBezTo>
                  <a:lnTo>
                    <a:pt x="1149" y="3088"/>
                  </a:lnTo>
                  <a:cubicBezTo>
                    <a:pt x="1193" y="2957"/>
                    <a:pt x="1247" y="2831"/>
                    <a:pt x="1307" y="2709"/>
                  </a:cubicBezTo>
                  <a:lnTo>
                    <a:pt x="863" y="2265"/>
                  </a:lnTo>
                  <a:cubicBezTo>
                    <a:pt x="659" y="2061"/>
                    <a:pt x="659" y="1731"/>
                    <a:pt x="863" y="1527"/>
                  </a:cubicBezTo>
                  <a:lnTo>
                    <a:pt x="1527" y="862"/>
                  </a:lnTo>
                  <a:cubicBezTo>
                    <a:pt x="1731" y="659"/>
                    <a:pt x="2062" y="659"/>
                    <a:pt x="2265" y="862"/>
                  </a:cubicBezTo>
                  <a:lnTo>
                    <a:pt x="2709" y="1307"/>
                  </a:lnTo>
                  <a:cubicBezTo>
                    <a:pt x="2831" y="1246"/>
                    <a:pt x="2958" y="1193"/>
                    <a:pt x="3088" y="1148"/>
                  </a:cubicBezTo>
                  <a:lnTo>
                    <a:pt x="3088" y="522"/>
                  </a:lnTo>
                  <a:cubicBezTo>
                    <a:pt x="3088" y="234"/>
                    <a:pt x="3322" y="0"/>
                    <a:pt x="3610" y="0"/>
                  </a:cubicBezTo>
                  <a:lnTo>
                    <a:pt x="4550" y="0"/>
                  </a:lnTo>
                  <a:cubicBezTo>
                    <a:pt x="4838" y="0"/>
                    <a:pt x="5071" y="234"/>
                    <a:pt x="5071" y="522"/>
                  </a:cubicBezTo>
                  <a:lnTo>
                    <a:pt x="5071" y="1149"/>
                  </a:lnTo>
                  <a:cubicBezTo>
                    <a:pt x="5202" y="1193"/>
                    <a:pt x="5328" y="1246"/>
                    <a:pt x="5450" y="1307"/>
                  </a:cubicBezTo>
                  <a:lnTo>
                    <a:pt x="5894" y="863"/>
                  </a:lnTo>
                  <a:cubicBezTo>
                    <a:pt x="6098" y="659"/>
                    <a:pt x="6429" y="659"/>
                    <a:pt x="6632" y="863"/>
                  </a:cubicBezTo>
                  <a:lnTo>
                    <a:pt x="7297" y="1527"/>
                  </a:lnTo>
                  <a:cubicBezTo>
                    <a:pt x="7395" y="1625"/>
                    <a:pt x="7449" y="1758"/>
                    <a:pt x="7449" y="1897"/>
                  </a:cubicBezTo>
                  <a:cubicBezTo>
                    <a:pt x="7449" y="2035"/>
                    <a:pt x="7394" y="2168"/>
                    <a:pt x="7297" y="2266"/>
                  </a:cubicBezTo>
                  <a:lnTo>
                    <a:pt x="6853" y="2710"/>
                  </a:lnTo>
                  <a:cubicBezTo>
                    <a:pt x="6913" y="2832"/>
                    <a:pt x="6966" y="2958"/>
                    <a:pt x="7011" y="3088"/>
                  </a:cubicBezTo>
                  <a:lnTo>
                    <a:pt x="7637" y="3088"/>
                  </a:lnTo>
                  <a:cubicBezTo>
                    <a:pt x="7926" y="3088"/>
                    <a:pt x="8160" y="3322"/>
                    <a:pt x="8160" y="3610"/>
                  </a:cubicBezTo>
                  <a:close/>
                  <a:moveTo>
                    <a:pt x="6133" y="4080"/>
                  </a:moveTo>
                  <a:cubicBezTo>
                    <a:pt x="6133" y="2948"/>
                    <a:pt x="5212" y="2027"/>
                    <a:pt x="4080" y="2027"/>
                  </a:cubicBezTo>
                  <a:cubicBezTo>
                    <a:pt x="2948" y="2027"/>
                    <a:pt x="2027" y="2948"/>
                    <a:pt x="2027" y="4080"/>
                  </a:cubicBezTo>
                  <a:cubicBezTo>
                    <a:pt x="2027" y="5212"/>
                    <a:pt x="2948" y="6133"/>
                    <a:pt x="4080" y="6133"/>
                  </a:cubicBezTo>
                  <a:cubicBezTo>
                    <a:pt x="5212" y="6133"/>
                    <a:pt x="6133" y="5212"/>
                    <a:pt x="6133" y="4080"/>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椭圆 41">
              <a:extLst>
                <a:ext uri="{FF2B5EF4-FFF2-40B4-BE49-F238E27FC236}">
                  <a16:creationId xmlns:a16="http://schemas.microsoft.com/office/drawing/2014/main" id="{B4730951-4969-4231-9D10-0010286C8DA3}"/>
                </a:ext>
              </a:extLst>
            </p:cNvPr>
            <p:cNvSpPr/>
            <p:nvPr/>
          </p:nvSpPr>
          <p:spPr>
            <a:xfrm>
              <a:off x="5298956" y="4795768"/>
              <a:ext cx="830179" cy="830179"/>
            </a:xfrm>
            <a:prstGeom prst="ellipse">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箭头: V 形 45">
            <a:extLst>
              <a:ext uri="{FF2B5EF4-FFF2-40B4-BE49-F238E27FC236}">
                <a16:creationId xmlns:a16="http://schemas.microsoft.com/office/drawing/2014/main" id="{FCD9A32B-A0AA-4F84-8984-DFCF5DF88455}"/>
              </a:ext>
            </a:extLst>
          </p:cNvPr>
          <p:cNvSpPr/>
          <p:nvPr/>
        </p:nvSpPr>
        <p:spPr>
          <a:xfrm>
            <a:off x="4382159" y="3182112"/>
            <a:ext cx="3016193" cy="867541"/>
          </a:xfrm>
          <a:prstGeom prst="chevron">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chemeClr val="bg1"/>
                </a:solidFill>
                <a:latin typeface="Arial Black" panose="020B0A04020102020204" pitchFamily="34" charset="0"/>
              </a:rPr>
              <a:t>1985</a:t>
            </a:r>
            <a:endParaRPr lang="zh-CN" altLang="en-US" sz="3600" b="1" dirty="0">
              <a:solidFill>
                <a:schemeClr val="bg1"/>
              </a:solidFill>
              <a:latin typeface="Arial Black" panose="020B0A04020102020204" pitchFamily="34" charset="0"/>
            </a:endParaRPr>
          </a:p>
        </p:txBody>
      </p:sp>
      <p:sp>
        <p:nvSpPr>
          <p:cNvPr id="47" name="íşlïḍè">
            <a:extLst>
              <a:ext uri="{FF2B5EF4-FFF2-40B4-BE49-F238E27FC236}">
                <a16:creationId xmlns:a16="http://schemas.microsoft.com/office/drawing/2014/main" id="{37D5FDD5-3E0D-4B5A-AA68-47415762AE21}"/>
              </a:ext>
            </a:extLst>
          </p:cNvPr>
          <p:cNvSpPr txBox="1"/>
          <p:nvPr/>
        </p:nvSpPr>
        <p:spPr>
          <a:xfrm>
            <a:off x="4870803" y="4049652"/>
            <a:ext cx="2054736" cy="580061"/>
          </a:xfrm>
          <a:prstGeom prst="rect">
            <a:avLst/>
          </a:prstGeom>
          <a:noFill/>
        </p:spPr>
        <p:txBody>
          <a:bodyPr wrap="square" lIns="91440" tIns="45720" rIns="91440" bIns="45720" anchor="ctr">
            <a:noAutofit/>
          </a:bodyPr>
          <a:lstStyle/>
          <a:p>
            <a:pPr algn="ctr"/>
            <a:r>
              <a:rPr lang="zh-CN" altLang="en-US" sz="2000" b="1" dirty="0"/>
              <a:t>三级结构因特网</a:t>
            </a:r>
            <a:endParaRPr lang="en-US" altLang="zh-CN" sz="2000" b="1" dirty="0">
              <a:solidFill>
                <a:schemeClr val="accent1">
                  <a:lumMod val="75000"/>
                </a:schemeClr>
              </a:solidFill>
            </a:endParaRPr>
          </a:p>
        </p:txBody>
      </p:sp>
      <p:sp>
        <p:nvSpPr>
          <p:cNvPr id="49" name="箭头: V 形 48">
            <a:extLst>
              <a:ext uri="{FF2B5EF4-FFF2-40B4-BE49-F238E27FC236}">
                <a16:creationId xmlns:a16="http://schemas.microsoft.com/office/drawing/2014/main" id="{A10B92E6-6BDE-4A65-82E2-A95DCDC65B68}"/>
              </a:ext>
            </a:extLst>
          </p:cNvPr>
          <p:cNvSpPr/>
          <p:nvPr/>
        </p:nvSpPr>
        <p:spPr>
          <a:xfrm>
            <a:off x="8671435" y="3182112"/>
            <a:ext cx="3016193" cy="867541"/>
          </a:xfrm>
          <a:prstGeom prst="chevron">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a:solidFill>
                  <a:schemeClr val="bg1"/>
                </a:solidFill>
                <a:latin typeface="Arial Black" panose="020B0A04020102020204" pitchFamily="34" charset="0"/>
              </a:rPr>
              <a:t>1993</a:t>
            </a:r>
            <a:endParaRPr lang="zh-CN" altLang="en-US" sz="3600" b="1" dirty="0">
              <a:solidFill>
                <a:schemeClr val="bg1"/>
              </a:solidFill>
              <a:latin typeface="Arial Black" panose="020B0A04020102020204" pitchFamily="34" charset="0"/>
            </a:endParaRPr>
          </a:p>
        </p:txBody>
      </p:sp>
      <p:sp>
        <p:nvSpPr>
          <p:cNvPr id="50" name="íşlïḍè">
            <a:extLst>
              <a:ext uri="{FF2B5EF4-FFF2-40B4-BE49-F238E27FC236}">
                <a16:creationId xmlns:a16="http://schemas.microsoft.com/office/drawing/2014/main" id="{905CC95B-6726-456D-BEB1-CE3F10AFB4C4}"/>
              </a:ext>
            </a:extLst>
          </p:cNvPr>
          <p:cNvSpPr txBox="1"/>
          <p:nvPr/>
        </p:nvSpPr>
        <p:spPr>
          <a:xfrm>
            <a:off x="8763411" y="4049652"/>
            <a:ext cx="2832240" cy="580061"/>
          </a:xfrm>
          <a:prstGeom prst="rect">
            <a:avLst/>
          </a:prstGeom>
          <a:noFill/>
        </p:spPr>
        <p:txBody>
          <a:bodyPr wrap="square" lIns="91440" tIns="45720" rIns="91440" bIns="45720" anchor="ctr">
            <a:noAutofit/>
          </a:bodyPr>
          <a:lstStyle/>
          <a:p>
            <a:pPr algn="ctr"/>
            <a:r>
              <a:rPr lang="zh-CN" altLang="en-US" sz="2000" b="1" dirty="0"/>
              <a:t>多层次</a:t>
            </a:r>
            <a:r>
              <a:rPr lang="en-US" altLang="zh-CN" sz="2000" b="1" dirty="0"/>
              <a:t>ISP</a:t>
            </a:r>
            <a:r>
              <a:rPr lang="zh-CN" altLang="en-US" sz="2000" b="1" dirty="0"/>
              <a:t>结构的因特网</a:t>
            </a:r>
            <a:endParaRPr lang="en-US" altLang="zh-CN" sz="2000" b="1" dirty="0">
              <a:solidFill>
                <a:schemeClr val="accent1">
                  <a:lumMod val="75000"/>
                </a:schemeClr>
              </a:solidFill>
            </a:endParaRPr>
          </a:p>
        </p:txBody>
      </p:sp>
      <p:cxnSp>
        <p:nvCxnSpPr>
          <p:cNvPr id="54" name="直接连接符 53">
            <a:extLst>
              <a:ext uri="{FF2B5EF4-FFF2-40B4-BE49-F238E27FC236}">
                <a16:creationId xmlns:a16="http://schemas.microsoft.com/office/drawing/2014/main" id="{82EAADA0-7C1F-4B12-A5E3-CA8C01C438C8}"/>
              </a:ext>
            </a:extLst>
          </p:cNvPr>
          <p:cNvCxnSpPr>
            <a:stCxn id="38" idx="4"/>
          </p:cNvCxnSpPr>
          <p:nvPr/>
        </p:nvCxnSpPr>
        <p:spPr>
          <a:xfrm flipH="1">
            <a:off x="1733750" y="2661207"/>
            <a:ext cx="1" cy="520905"/>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8EA40E58-FEB1-4330-9482-5B96B402B613}"/>
              </a:ext>
            </a:extLst>
          </p:cNvPr>
          <p:cNvCxnSpPr/>
          <p:nvPr/>
        </p:nvCxnSpPr>
        <p:spPr>
          <a:xfrm flipH="1">
            <a:off x="5908566" y="2661206"/>
            <a:ext cx="1" cy="520905"/>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4D8AD1B-DF3A-4FCB-8025-AEC729B6CB71}"/>
              </a:ext>
            </a:extLst>
          </p:cNvPr>
          <p:cNvCxnSpPr/>
          <p:nvPr/>
        </p:nvCxnSpPr>
        <p:spPr>
          <a:xfrm flipH="1">
            <a:off x="10179529" y="2672767"/>
            <a:ext cx="1" cy="520905"/>
          </a:xfrm>
          <a:prstGeom prst="line">
            <a:avLst/>
          </a:prstGeom>
          <a:ln w="25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2" name="íşlïḍè">
            <a:extLst>
              <a:ext uri="{FF2B5EF4-FFF2-40B4-BE49-F238E27FC236}">
                <a16:creationId xmlns:a16="http://schemas.microsoft.com/office/drawing/2014/main" id="{A0F9C3FC-C1D4-4B2E-BC11-8EF694BBA48D}"/>
              </a:ext>
            </a:extLst>
          </p:cNvPr>
          <p:cNvSpPr txBox="1"/>
          <p:nvPr/>
        </p:nvSpPr>
        <p:spPr>
          <a:xfrm>
            <a:off x="81127" y="4627435"/>
            <a:ext cx="3542098" cy="419100"/>
          </a:xfrm>
          <a:prstGeom prst="rect">
            <a:avLst/>
          </a:prstGeom>
          <a:noFill/>
        </p:spPr>
        <p:txBody>
          <a:bodyPr wrap="square" lIns="91440" tIns="45720" rIns="91440" bIns="45720" anchor="ctr">
            <a:noAutofit/>
          </a:bodyPr>
          <a:lstStyle/>
          <a:p>
            <a:r>
              <a:rPr lang="en-US" altLang="zh-CN" sz="1600" b="1" dirty="0"/>
              <a:t>1969</a:t>
            </a:r>
            <a:r>
              <a:rPr lang="zh-CN" altLang="en-US" sz="1600" b="1" dirty="0"/>
              <a:t>年，第一个分组交换网</a:t>
            </a:r>
            <a:r>
              <a:rPr lang="en-US" altLang="zh-CN" sz="1600" b="1" dirty="0">
                <a:solidFill>
                  <a:schemeClr val="accent1">
                    <a:lumMod val="75000"/>
                  </a:schemeClr>
                </a:solidFill>
              </a:rPr>
              <a:t>ARPANET</a:t>
            </a:r>
          </a:p>
        </p:txBody>
      </p:sp>
      <p:sp>
        <p:nvSpPr>
          <p:cNvPr id="45" name="íşlïḍè">
            <a:extLst>
              <a:ext uri="{FF2B5EF4-FFF2-40B4-BE49-F238E27FC236}">
                <a16:creationId xmlns:a16="http://schemas.microsoft.com/office/drawing/2014/main" id="{7D625E8D-6BC4-4E43-B6BB-22FE1A09DF91}"/>
              </a:ext>
            </a:extLst>
          </p:cNvPr>
          <p:cNvSpPr txBox="1"/>
          <p:nvPr/>
        </p:nvSpPr>
        <p:spPr>
          <a:xfrm>
            <a:off x="81127" y="5132592"/>
            <a:ext cx="3542098" cy="419100"/>
          </a:xfrm>
          <a:prstGeom prst="rect">
            <a:avLst/>
          </a:prstGeom>
          <a:noFill/>
        </p:spPr>
        <p:txBody>
          <a:bodyPr wrap="square" lIns="91440" tIns="45720" rIns="91440" bIns="45720" anchor="ctr">
            <a:noAutofit/>
          </a:bodyPr>
          <a:lstStyle/>
          <a:p>
            <a:r>
              <a:rPr lang="en-US" altLang="zh-CN" sz="1600" b="1" dirty="0"/>
              <a:t>70</a:t>
            </a:r>
            <a:r>
              <a:rPr lang="zh-CN" altLang="en-US" sz="1600" b="1" dirty="0"/>
              <a:t>年代中期，研究多种网络的互连</a:t>
            </a:r>
            <a:endParaRPr lang="en-US" altLang="zh-CN" sz="1600" b="1" dirty="0">
              <a:solidFill>
                <a:schemeClr val="accent1">
                  <a:lumMod val="75000"/>
                </a:schemeClr>
              </a:solidFill>
            </a:endParaRPr>
          </a:p>
        </p:txBody>
      </p:sp>
      <p:sp>
        <p:nvSpPr>
          <p:cNvPr id="48" name="íşlïḍè">
            <a:extLst>
              <a:ext uri="{FF2B5EF4-FFF2-40B4-BE49-F238E27FC236}">
                <a16:creationId xmlns:a16="http://schemas.microsoft.com/office/drawing/2014/main" id="{FF266AB8-C30D-4337-A06A-AFD841244E95}"/>
              </a:ext>
            </a:extLst>
          </p:cNvPr>
          <p:cNvSpPr txBox="1"/>
          <p:nvPr/>
        </p:nvSpPr>
        <p:spPr>
          <a:xfrm>
            <a:off x="81127" y="5637749"/>
            <a:ext cx="3542098" cy="591213"/>
          </a:xfrm>
          <a:prstGeom prst="rect">
            <a:avLst/>
          </a:prstGeom>
          <a:noFill/>
        </p:spPr>
        <p:txBody>
          <a:bodyPr wrap="square" lIns="91440" tIns="45720" rIns="91440" bIns="45720" anchor="ctr">
            <a:noAutofit/>
          </a:bodyPr>
          <a:lstStyle/>
          <a:p>
            <a:r>
              <a:rPr lang="en-US" altLang="zh-CN" sz="1600" b="1" dirty="0"/>
              <a:t>1983</a:t>
            </a:r>
            <a:r>
              <a:rPr lang="zh-CN" altLang="en-US" sz="1600" b="1" dirty="0"/>
              <a:t>年，</a:t>
            </a:r>
            <a:r>
              <a:rPr lang="en-US" altLang="zh-CN" sz="1600" b="1" dirty="0">
                <a:solidFill>
                  <a:schemeClr val="accent1">
                    <a:lumMod val="75000"/>
                  </a:schemeClr>
                </a:solidFill>
              </a:rPr>
              <a:t>TCP/IP</a:t>
            </a:r>
            <a:r>
              <a:rPr lang="zh-CN" altLang="en-US" sz="1600" b="1" dirty="0"/>
              <a:t>协议成为</a:t>
            </a:r>
            <a:r>
              <a:rPr lang="en-US" altLang="zh-CN" sz="1600" b="1" dirty="0"/>
              <a:t>ARPANET</a:t>
            </a:r>
            <a:r>
              <a:rPr lang="zh-CN" altLang="en-US" sz="1600" b="1" dirty="0"/>
              <a:t>的标准协议（因特网诞生时间）</a:t>
            </a:r>
            <a:endParaRPr lang="en-US" altLang="zh-CN" sz="1600" b="1" dirty="0">
              <a:solidFill>
                <a:schemeClr val="accent1">
                  <a:lumMod val="75000"/>
                </a:schemeClr>
              </a:solidFill>
            </a:endParaRPr>
          </a:p>
        </p:txBody>
      </p:sp>
      <p:sp>
        <p:nvSpPr>
          <p:cNvPr id="51" name="íşlïḍè">
            <a:extLst>
              <a:ext uri="{FF2B5EF4-FFF2-40B4-BE49-F238E27FC236}">
                <a16:creationId xmlns:a16="http://schemas.microsoft.com/office/drawing/2014/main" id="{084ABB39-750B-45D9-8F2D-AF27B3DB6F71}"/>
              </a:ext>
            </a:extLst>
          </p:cNvPr>
          <p:cNvSpPr txBox="1"/>
          <p:nvPr/>
        </p:nvSpPr>
        <p:spPr>
          <a:xfrm>
            <a:off x="3807129" y="4667023"/>
            <a:ext cx="4151537" cy="330310"/>
          </a:xfrm>
          <a:prstGeom prst="rect">
            <a:avLst/>
          </a:prstGeom>
          <a:noFill/>
        </p:spPr>
        <p:txBody>
          <a:bodyPr wrap="square" lIns="91440" tIns="45720" rIns="91440" bIns="45720" anchor="ctr">
            <a:noAutofit/>
          </a:bodyPr>
          <a:lstStyle/>
          <a:p>
            <a:r>
              <a:rPr lang="en-US" altLang="zh-CN" sz="1600" b="1" dirty="0"/>
              <a:t>1985</a:t>
            </a:r>
            <a:r>
              <a:rPr lang="zh-CN" altLang="en-US" sz="1600" b="1" dirty="0"/>
              <a:t>年，</a:t>
            </a:r>
            <a:r>
              <a:rPr lang="en-US" altLang="zh-CN" sz="1600" b="1" dirty="0">
                <a:solidFill>
                  <a:schemeClr val="accent1">
                    <a:lumMod val="75000"/>
                  </a:schemeClr>
                </a:solidFill>
              </a:rPr>
              <a:t>NSFNET</a:t>
            </a:r>
            <a:r>
              <a:rPr lang="zh-CN" altLang="en-US" sz="1600" b="1" dirty="0"/>
              <a:t>（主干网、地区网和校园网）</a:t>
            </a:r>
            <a:endParaRPr lang="en-US" altLang="zh-CN" sz="1600" b="1" dirty="0">
              <a:solidFill>
                <a:schemeClr val="accent1">
                  <a:lumMod val="75000"/>
                </a:schemeClr>
              </a:solidFill>
            </a:endParaRPr>
          </a:p>
        </p:txBody>
      </p:sp>
      <p:sp>
        <p:nvSpPr>
          <p:cNvPr id="53" name="íşlïḍè">
            <a:extLst>
              <a:ext uri="{FF2B5EF4-FFF2-40B4-BE49-F238E27FC236}">
                <a16:creationId xmlns:a16="http://schemas.microsoft.com/office/drawing/2014/main" id="{E6B5C33B-679E-4447-B72F-C45FB2D8EFE0}"/>
              </a:ext>
            </a:extLst>
          </p:cNvPr>
          <p:cNvSpPr txBox="1"/>
          <p:nvPr/>
        </p:nvSpPr>
        <p:spPr>
          <a:xfrm>
            <a:off x="3832010" y="5176987"/>
            <a:ext cx="3652903" cy="330310"/>
          </a:xfrm>
          <a:prstGeom prst="rect">
            <a:avLst/>
          </a:prstGeom>
          <a:noFill/>
        </p:spPr>
        <p:txBody>
          <a:bodyPr wrap="square" lIns="91440" tIns="45720" rIns="91440" bIns="45720" anchor="ctr">
            <a:noAutofit/>
          </a:bodyPr>
          <a:lstStyle/>
          <a:p>
            <a:r>
              <a:rPr lang="en-US" altLang="zh-CN" sz="1600" b="1" dirty="0"/>
              <a:t>1990</a:t>
            </a:r>
            <a:r>
              <a:rPr lang="zh-CN" altLang="en-US" sz="1600" b="1" dirty="0"/>
              <a:t>年，</a:t>
            </a:r>
            <a:r>
              <a:rPr lang="en-US" altLang="zh-CN" sz="1600" b="1" dirty="0"/>
              <a:t>ARPANET</a:t>
            </a:r>
            <a:r>
              <a:rPr lang="zh-CN" altLang="en-US" sz="1600" b="1" dirty="0"/>
              <a:t>任务完成，正式关闭</a:t>
            </a:r>
            <a:endParaRPr lang="en-US" altLang="zh-CN" sz="1600" b="1" dirty="0">
              <a:solidFill>
                <a:schemeClr val="accent1">
                  <a:lumMod val="75000"/>
                </a:schemeClr>
              </a:solidFill>
            </a:endParaRPr>
          </a:p>
        </p:txBody>
      </p:sp>
      <p:sp>
        <p:nvSpPr>
          <p:cNvPr id="58" name="íşlïḍè">
            <a:extLst>
              <a:ext uri="{FF2B5EF4-FFF2-40B4-BE49-F238E27FC236}">
                <a16:creationId xmlns:a16="http://schemas.microsoft.com/office/drawing/2014/main" id="{EBE1737F-A3C8-4897-8689-3302BFFD3A8D}"/>
              </a:ext>
            </a:extLst>
          </p:cNvPr>
          <p:cNvSpPr txBox="1"/>
          <p:nvPr/>
        </p:nvSpPr>
        <p:spPr>
          <a:xfrm>
            <a:off x="3832010" y="5637749"/>
            <a:ext cx="3652902" cy="333474"/>
          </a:xfrm>
          <a:prstGeom prst="rect">
            <a:avLst/>
          </a:prstGeom>
          <a:noFill/>
        </p:spPr>
        <p:txBody>
          <a:bodyPr wrap="square" lIns="91440" tIns="45720" rIns="91440" bIns="45720" anchor="ctr">
            <a:noAutofit/>
          </a:bodyPr>
          <a:lstStyle/>
          <a:p>
            <a:r>
              <a:rPr lang="en-US" altLang="zh-CN" sz="1600" b="1" dirty="0"/>
              <a:t>1991</a:t>
            </a:r>
            <a:r>
              <a:rPr lang="zh-CN" altLang="en-US" sz="1600" b="1" dirty="0"/>
              <a:t>年，因特网初步商业化，开始收费</a:t>
            </a:r>
            <a:endParaRPr lang="en-US" altLang="zh-CN" sz="1600" b="1" dirty="0">
              <a:solidFill>
                <a:schemeClr val="accent1">
                  <a:lumMod val="75000"/>
                </a:schemeClr>
              </a:solidFill>
            </a:endParaRPr>
          </a:p>
        </p:txBody>
      </p:sp>
      <p:sp>
        <p:nvSpPr>
          <p:cNvPr id="60" name="íşlïḍè">
            <a:extLst>
              <a:ext uri="{FF2B5EF4-FFF2-40B4-BE49-F238E27FC236}">
                <a16:creationId xmlns:a16="http://schemas.microsoft.com/office/drawing/2014/main" id="{C27FA218-87FB-431A-BCF0-E056F5C68131}"/>
              </a:ext>
            </a:extLst>
          </p:cNvPr>
          <p:cNvSpPr txBox="1"/>
          <p:nvPr/>
        </p:nvSpPr>
        <p:spPr>
          <a:xfrm>
            <a:off x="8126221" y="4627435"/>
            <a:ext cx="3860504" cy="330310"/>
          </a:xfrm>
          <a:prstGeom prst="rect">
            <a:avLst/>
          </a:prstGeom>
          <a:noFill/>
        </p:spPr>
        <p:txBody>
          <a:bodyPr wrap="square" lIns="91440" tIns="45720" rIns="91440" bIns="45720" anchor="ctr">
            <a:noAutofit/>
          </a:bodyPr>
          <a:lstStyle/>
          <a:p>
            <a:r>
              <a:rPr lang="en-US" altLang="zh-CN" sz="1600" b="1" dirty="0"/>
              <a:t>1993</a:t>
            </a:r>
            <a:r>
              <a:rPr lang="zh-CN" altLang="en-US" sz="1600" b="1" dirty="0"/>
              <a:t>年，</a:t>
            </a:r>
            <a:r>
              <a:rPr lang="en-US" altLang="zh-CN" sz="1600" b="1" dirty="0"/>
              <a:t>NSFNET</a:t>
            </a:r>
            <a:r>
              <a:rPr lang="zh-CN" altLang="en-US" sz="1600" b="1" dirty="0"/>
              <a:t>被替代，由各种</a:t>
            </a:r>
            <a:r>
              <a:rPr lang="en-US" altLang="zh-CN" sz="1600" b="1" dirty="0">
                <a:solidFill>
                  <a:schemeClr val="accent1">
                    <a:lumMod val="75000"/>
                  </a:schemeClr>
                </a:solidFill>
              </a:rPr>
              <a:t>ISP</a:t>
            </a:r>
            <a:r>
              <a:rPr lang="zh-CN" altLang="en-US" sz="1600" b="1" dirty="0"/>
              <a:t>运营</a:t>
            </a:r>
            <a:endParaRPr lang="en-US" altLang="zh-CN" sz="1600" b="1" dirty="0">
              <a:solidFill>
                <a:schemeClr val="accent1">
                  <a:lumMod val="75000"/>
                </a:schemeClr>
              </a:solidFill>
            </a:endParaRPr>
          </a:p>
        </p:txBody>
      </p:sp>
      <p:sp>
        <p:nvSpPr>
          <p:cNvPr id="61" name="íşlïḍè">
            <a:extLst>
              <a:ext uri="{FF2B5EF4-FFF2-40B4-BE49-F238E27FC236}">
                <a16:creationId xmlns:a16="http://schemas.microsoft.com/office/drawing/2014/main" id="{213D0BDE-E038-4240-BBAA-0F5CA543478E}"/>
              </a:ext>
            </a:extLst>
          </p:cNvPr>
          <p:cNvSpPr txBox="1"/>
          <p:nvPr/>
        </p:nvSpPr>
        <p:spPr>
          <a:xfrm>
            <a:off x="8126221" y="5137399"/>
            <a:ext cx="3732985" cy="330310"/>
          </a:xfrm>
          <a:prstGeom prst="rect">
            <a:avLst/>
          </a:prstGeom>
          <a:noFill/>
        </p:spPr>
        <p:txBody>
          <a:bodyPr wrap="square" lIns="91440" tIns="45720" rIns="91440" bIns="45720" anchor="ctr">
            <a:noAutofit/>
          </a:bodyPr>
          <a:lstStyle/>
          <a:p>
            <a:r>
              <a:rPr lang="en-US" altLang="zh-CN" sz="1600" b="1" dirty="0"/>
              <a:t>1994</a:t>
            </a:r>
            <a:r>
              <a:rPr lang="zh-CN" altLang="en-US" sz="1600" b="1" dirty="0"/>
              <a:t>年，</a:t>
            </a:r>
            <a:r>
              <a:rPr lang="en-US" altLang="zh-CN" sz="1600" b="1" dirty="0">
                <a:solidFill>
                  <a:schemeClr val="accent1">
                    <a:lumMod val="75000"/>
                  </a:schemeClr>
                </a:solidFill>
              </a:rPr>
              <a:t>WWW</a:t>
            </a:r>
            <a:r>
              <a:rPr lang="zh-CN" altLang="en-US" sz="1600" b="1" dirty="0">
                <a:solidFill>
                  <a:schemeClr val="accent1">
                    <a:lumMod val="75000"/>
                  </a:schemeClr>
                </a:solidFill>
              </a:rPr>
              <a:t>技术</a:t>
            </a:r>
            <a:r>
              <a:rPr lang="zh-CN" altLang="en-US" sz="1600" b="1" dirty="0"/>
              <a:t>推动因特网迅速发展</a:t>
            </a:r>
            <a:endParaRPr lang="en-US" altLang="zh-CN" sz="1600" b="1" dirty="0">
              <a:solidFill>
                <a:schemeClr val="accent1">
                  <a:lumMod val="75000"/>
                </a:schemeClr>
              </a:solidFill>
            </a:endParaRPr>
          </a:p>
        </p:txBody>
      </p:sp>
      <p:sp>
        <p:nvSpPr>
          <p:cNvPr id="62" name="íşlïḍè">
            <a:extLst>
              <a:ext uri="{FF2B5EF4-FFF2-40B4-BE49-F238E27FC236}">
                <a16:creationId xmlns:a16="http://schemas.microsoft.com/office/drawing/2014/main" id="{742BF9BC-0126-4660-9CE0-9285419DB7DF}"/>
              </a:ext>
            </a:extLst>
          </p:cNvPr>
          <p:cNvSpPr txBox="1"/>
          <p:nvPr/>
        </p:nvSpPr>
        <p:spPr>
          <a:xfrm>
            <a:off x="8126220" y="5598161"/>
            <a:ext cx="3732985" cy="333474"/>
          </a:xfrm>
          <a:prstGeom prst="rect">
            <a:avLst/>
          </a:prstGeom>
          <a:noFill/>
        </p:spPr>
        <p:txBody>
          <a:bodyPr wrap="square" lIns="91440" tIns="45720" rIns="91440" bIns="45720" anchor="ctr">
            <a:noAutofit/>
          </a:bodyPr>
          <a:lstStyle/>
          <a:p>
            <a:r>
              <a:rPr lang="en-US" altLang="zh-CN" sz="1600" b="1" dirty="0"/>
              <a:t>1995</a:t>
            </a:r>
            <a:r>
              <a:rPr lang="zh-CN" altLang="en-US" sz="1600" b="1" dirty="0"/>
              <a:t>年，</a:t>
            </a:r>
            <a:r>
              <a:rPr lang="en-US" altLang="zh-CN" sz="1600" b="1" dirty="0"/>
              <a:t>NSFNET</a:t>
            </a:r>
            <a:r>
              <a:rPr lang="zh-CN" altLang="en-US" sz="1600" b="1" dirty="0"/>
              <a:t>停止运作，</a:t>
            </a:r>
            <a:r>
              <a:rPr lang="zh-CN" altLang="en-US" sz="1600" b="1" dirty="0">
                <a:solidFill>
                  <a:schemeClr val="accent1">
                    <a:lumMod val="75000"/>
                  </a:schemeClr>
                </a:solidFill>
              </a:rPr>
              <a:t>因特网彻底商业化</a:t>
            </a:r>
            <a:endParaRPr lang="en-US" altLang="zh-CN" sz="1600" b="1" dirty="0">
              <a:solidFill>
                <a:schemeClr val="accent1">
                  <a:lumMod val="75000"/>
                </a:schemeClr>
              </a:solidFill>
            </a:endParaRPr>
          </a:p>
        </p:txBody>
      </p:sp>
    </p:spTree>
    <p:custDataLst>
      <p:tags r:id="rId1"/>
    </p:custDataLst>
    <p:extLst>
      <p:ext uri="{BB962C8B-B14F-4D97-AF65-F5344CB8AC3E}">
        <p14:creationId xmlns:p14="http://schemas.microsoft.com/office/powerpoint/2010/main" val="47650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grpId="0" nodeType="afterEffect">
                                  <p:stCondLst>
                                    <p:cond delay="0"/>
                                  </p:stCondLst>
                                  <p:iterate type="lt">
                                    <p:tmPct val="10000"/>
                                  </p:iterate>
                                  <p:childTnLst>
                                    <p:animMotion origin="layout" path="M 2.08333E-6 1.11111E-6 L 2.08333E-6 -0.07222 " pathEditMode="relative" rAng="0" ptsTypes="AA">
                                      <p:cBhvr>
                                        <p:cTn id="6" dur="250" accel="50000" decel="50000" autoRev="1" fill="hold">
                                          <p:stCondLst>
                                            <p:cond delay="0"/>
                                          </p:stCondLst>
                                        </p:cTn>
                                        <p:tgtEl>
                                          <p:spTgt spid="17"/>
                                        </p:tgtEl>
                                        <p:attrNameLst>
                                          <p:attrName>ppt_x</p:attrName>
                                          <p:attrName>ppt_y</p:attrName>
                                        </p:attrNameLst>
                                      </p:cBhvr>
                                      <p:rCtr x="0" y="-3611"/>
                                    </p:animMotion>
                                    <p:animRot by="1500000">
                                      <p:cBhvr>
                                        <p:cTn id="7" dur="125" fill="hold">
                                          <p:stCondLst>
                                            <p:cond delay="0"/>
                                          </p:stCondLst>
                                        </p:cTn>
                                        <p:tgtEl>
                                          <p:spTgt spid="17"/>
                                        </p:tgtEl>
                                        <p:attrNameLst>
                                          <p:attrName>r</p:attrName>
                                        </p:attrNameLst>
                                      </p:cBhvr>
                                    </p:animRot>
                                    <p:animRot by="-1500000">
                                      <p:cBhvr>
                                        <p:cTn id="8" dur="125" fill="hold">
                                          <p:stCondLst>
                                            <p:cond delay="125"/>
                                          </p:stCondLst>
                                        </p:cTn>
                                        <p:tgtEl>
                                          <p:spTgt spid="17"/>
                                        </p:tgtEl>
                                        <p:attrNameLst>
                                          <p:attrName>r</p:attrName>
                                        </p:attrNameLst>
                                      </p:cBhvr>
                                    </p:animRot>
                                    <p:animRot by="-1500000">
                                      <p:cBhvr>
                                        <p:cTn id="9" dur="125" fill="hold">
                                          <p:stCondLst>
                                            <p:cond delay="250"/>
                                          </p:stCondLst>
                                        </p:cTn>
                                        <p:tgtEl>
                                          <p:spTgt spid="17"/>
                                        </p:tgtEl>
                                        <p:attrNameLst>
                                          <p:attrName>r</p:attrName>
                                        </p:attrNameLst>
                                      </p:cBhvr>
                                    </p:animRot>
                                    <p:animRot by="1500000">
                                      <p:cBhvr>
                                        <p:cTn id="10" dur="125" fill="hold">
                                          <p:stCondLst>
                                            <p:cond delay="375"/>
                                          </p:stCondLst>
                                        </p:cTn>
                                        <p:tgtEl>
                                          <p:spTgt spid="17"/>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2" presetClass="entr" presetSubtype="1" fill="hold" grpId="0" nodeType="click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p:tgtEl>
                                          <p:spTgt spid="32"/>
                                        </p:tgtEl>
                                        <p:attrNameLst>
                                          <p:attrName>ppt_y</p:attrName>
                                        </p:attrNameLst>
                                      </p:cBhvr>
                                      <p:tavLst>
                                        <p:tav tm="0">
                                          <p:val>
                                            <p:strVal val="#ppt_y-#ppt_h*1.125000"/>
                                          </p:val>
                                        </p:tav>
                                        <p:tav tm="100000">
                                          <p:val>
                                            <p:strVal val="#ppt_y"/>
                                          </p:val>
                                        </p:tav>
                                      </p:tavLst>
                                    </p:anim>
                                    <p:animEffect transition="in" filter="wipe(down)">
                                      <p:cBhvr>
                                        <p:cTn id="16" dur="500"/>
                                        <p:tgtEl>
                                          <p:spTgt spid="32"/>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1" fill="hold" grpId="0" nodeType="click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p:tgtEl>
                                          <p:spTgt spid="45"/>
                                        </p:tgtEl>
                                        <p:attrNameLst>
                                          <p:attrName>ppt_y</p:attrName>
                                        </p:attrNameLst>
                                      </p:cBhvr>
                                      <p:tavLst>
                                        <p:tav tm="0">
                                          <p:val>
                                            <p:strVal val="#ppt_y-#ppt_h*1.125000"/>
                                          </p:val>
                                        </p:tav>
                                        <p:tav tm="100000">
                                          <p:val>
                                            <p:strVal val="#ppt_y"/>
                                          </p:val>
                                        </p:tav>
                                      </p:tavLst>
                                    </p:anim>
                                    <p:animEffect transition="in" filter="wipe(down)">
                                      <p:cBhvr>
                                        <p:cTn id="22" dur="500"/>
                                        <p:tgtEl>
                                          <p:spTgt spid="45"/>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1" fill="hold" grpId="0" nodeType="clickEffect">
                                  <p:stCondLst>
                                    <p:cond delay="0"/>
                                  </p:stCondLst>
                                  <p:childTnLst>
                                    <p:set>
                                      <p:cBhvr>
                                        <p:cTn id="26" dur="1" fill="hold">
                                          <p:stCondLst>
                                            <p:cond delay="0"/>
                                          </p:stCondLst>
                                        </p:cTn>
                                        <p:tgtEl>
                                          <p:spTgt spid="48"/>
                                        </p:tgtEl>
                                        <p:attrNameLst>
                                          <p:attrName>style.visibility</p:attrName>
                                        </p:attrNameLst>
                                      </p:cBhvr>
                                      <p:to>
                                        <p:strVal val="visible"/>
                                      </p:to>
                                    </p:set>
                                    <p:anim calcmode="lin" valueType="num">
                                      <p:cBhvr additive="base">
                                        <p:cTn id="27" dur="500"/>
                                        <p:tgtEl>
                                          <p:spTgt spid="48"/>
                                        </p:tgtEl>
                                        <p:attrNameLst>
                                          <p:attrName>ppt_y</p:attrName>
                                        </p:attrNameLst>
                                      </p:cBhvr>
                                      <p:tavLst>
                                        <p:tav tm="0">
                                          <p:val>
                                            <p:strVal val="#ppt_y-#ppt_h*1.125000"/>
                                          </p:val>
                                        </p:tav>
                                        <p:tav tm="100000">
                                          <p:val>
                                            <p:strVal val="#ppt_y"/>
                                          </p:val>
                                        </p:tav>
                                      </p:tavLst>
                                    </p:anim>
                                    <p:animEffect transition="in" filter="wipe(down)">
                                      <p:cBhvr>
                                        <p:cTn id="28" dur="500"/>
                                        <p:tgtEl>
                                          <p:spTgt spid="48"/>
                                        </p:tgtEl>
                                      </p:cBhvr>
                                    </p:animEffect>
                                  </p:childTnLst>
                                </p:cTn>
                              </p:par>
                            </p:childTnLst>
                          </p:cTn>
                        </p:par>
                      </p:childTnLst>
                    </p:cTn>
                  </p:par>
                  <p:par>
                    <p:cTn id="29" fill="hold">
                      <p:stCondLst>
                        <p:cond delay="indefinite"/>
                      </p:stCondLst>
                      <p:childTnLst>
                        <p:par>
                          <p:cTn id="30" fill="hold">
                            <p:stCondLst>
                              <p:cond delay="0"/>
                            </p:stCondLst>
                            <p:childTnLst>
                              <p:par>
                                <p:cTn id="31" presetID="34" presetClass="emph" presetSubtype="0" fill="hold" grpId="0" nodeType="clickEffect">
                                  <p:stCondLst>
                                    <p:cond delay="0"/>
                                  </p:stCondLst>
                                  <p:iterate type="lt">
                                    <p:tmPct val="10000"/>
                                  </p:iterate>
                                  <p:childTnLst>
                                    <p:animMotion origin="layout" path="M -3.95833E-6 1.11111E-6 L -3.95833E-6 -0.07222 " pathEditMode="relative" rAng="0" ptsTypes="AA">
                                      <p:cBhvr>
                                        <p:cTn id="32" dur="250" accel="50000" decel="50000" autoRev="1" fill="hold">
                                          <p:stCondLst>
                                            <p:cond delay="0"/>
                                          </p:stCondLst>
                                        </p:cTn>
                                        <p:tgtEl>
                                          <p:spTgt spid="47"/>
                                        </p:tgtEl>
                                        <p:attrNameLst>
                                          <p:attrName>ppt_x</p:attrName>
                                          <p:attrName>ppt_y</p:attrName>
                                        </p:attrNameLst>
                                      </p:cBhvr>
                                      <p:rCtr x="0" y="-3611"/>
                                    </p:animMotion>
                                    <p:animRot by="1500000">
                                      <p:cBhvr>
                                        <p:cTn id="33" dur="125" fill="hold">
                                          <p:stCondLst>
                                            <p:cond delay="0"/>
                                          </p:stCondLst>
                                        </p:cTn>
                                        <p:tgtEl>
                                          <p:spTgt spid="47"/>
                                        </p:tgtEl>
                                        <p:attrNameLst>
                                          <p:attrName>r</p:attrName>
                                        </p:attrNameLst>
                                      </p:cBhvr>
                                    </p:animRot>
                                    <p:animRot by="-1500000">
                                      <p:cBhvr>
                                        <p:cTn id="34" dur="125" fill="hold">
                                          <p:stCondLst>
                                            <p:cond delay="125"/>
                                          </p:stCondLst>
                                        </p:cTn>
                                        <p:tgtEl>
                                          <p:spTgt spid="47"/>
                                        </p:tgtEl>
                                        <p:attrNameLst>
                                          <p:attrName>r</p:attrName>
                                        </p:attrNameLst>
                                      </p:cBhvr>
                                    </p:animRot>
                                    <p:animRot by="-1500000">
                                      <p:cBhvr>
                                        <p:cTn id="35" dur="125" fill="hold">
                                          <p:stCondLst>
                                            <p:cond delay="250"/>
                                          </p:stCondLst>
                                        </p:cTn>
                                        <p:tgtEl>
                                          <p:spTgt spid="47"/>
                                        </p:tgtEl>
                                        <p:attrNameLst>
                                          <p:attrName>r</p:attrName>
                                        </p:attrNameLst>
                                      </p:cBhvr>
                                    </p:animRot>
                                    <p:animRot by="1500000">
                                      <p:cBhvr>
                                        <p:cTn id="36" dur="125" fill="hold">
                                          <p:stCondLst>
                                            <p:cond delay="375"/>
                                          </p:stCondLst>
                                        </p:cTn>
                                        <p:tgtEl>
                                          <p:spTgt spid="47"/>
                                        </p:tgtEl>
                                        <p:attrNameLst>
                                          <p:attrName>r</p:attrName>
                                        </p:attrNameLst>
                                      </p:cBhvr>
                                    </p:animRot>
                                  </p:childTnLst>
                                </p:cTn>
                              </p:par>
                            </p:childTnLst>
                          </p:cTn>
                        </p:par>
                      </p:childTnLst>
                    </p:cTn>
                  </p:par>
                  <p:par>
                    <p:cTn id="37" fill="hold">
                      <p:stCondLst>
                        <p:cond delay="indefinite"/>
                      </p:stCondLst>
                      <p:childTnLst>
                        <p:par>
                          <p:cTn id="38" fill="hold">
                            <p:stCondLst>
                              <p:cond delay="0"/>
                            </p:stCondLst>
                            <p:childTnLst>
                              <p:par>
                                <p:cTn id="39" presetID="12" presetClass="entr" presetSubtype="1" fill="hold" grpId="0" nodeType="clickEffect">
                                  <p:stCondLst>
                                    <p:cond delay="0"/>
                                  </p:stCondLst>
                                  <p:childTnLst>
                                    <p:set>
                                      <p:cBhvr>
                                        <p:cTn id="40" dur="1" fill="hold">
                                          <p:stCondLst>
                                            <p:cond delay="0"/>
                                          </p:stCondLst>
                                        </p:cTn>
                                        <p:tgtEl>
                                          <p:spTgt spid="51"/>
                                        </p:tgtEl>
                                        <p:attrNameLst>
                                          <p:attrName>style.visibility</p:attrName>
                                        </p:attrNameLst>
                                      </p:cBhvr>
                                      <p:to>
                                        <p:strVal val="visible"/>
                                      </p:to>
                                    </p:set>
                                    <p:anim calcmode="lin" valueType="num">
                                      <p:cBhvr additive="base">
                                        <p:cTn id="41" dur="500"/>
                                        <p:tgtEl>
                                          <p:spTgt spid="51"/>
                                        </p:tgtEl>
                                        <p:attrNameLst>
                                          <p:attrName>ppt_y</p:attrName>
                                        </p:attrNameLst>
                                      </p:cBhvr>
                                      <p:tavLst>
                                        <p:tav tm="0">
                                          <p:val>
                                            <p:strVal val="#ppt_y-#ppt_h*1.125000"/>
                                          </p:val>
                                        </p:tav>
                                        <p:tav tm="100000">
                                          <p:val>
                                            <p:strVal val="#ppt_y"/>
                                          </p:val>
                                        </p:tav>
                                      </p:tavLst>
                                    </p:anim>
                                    <p:animEffect transition="in" filter="wipe(down)">
                                      <p:cBhvr>
                                        <p:cTn id="42" dur="500"/>
                                        <p:tgtEl>
                                          <p:spTgt spid="51"/>
                                        </p:tgtEl>
                                      </p:cBhvr>
                                    </p:animEffect>
                                  </p:childTnLst>
                                </p:cTn>
                              </p:par>
                            </p:childTnLst>
                          </p:cTn>
                        </p:par>
                      </p:childTnLst>
                    </p:cTn>
                  </p:par>
                  <p:par>
                    <p:cTn id="43" fill="hold">
                      <p:stCondLst>
                        <p:cond delay="indefinite"/>
                      </p:stCondLst>
                      <p:childTnLst>
                        <p:par>
                          <p:cTn id="44" fill="hold">
                            <p:stCondLst>
                              <p:cond delay="0"/>
                            </p:stCondLst>
                            <p:childTnLst>
                              <p:par>
                                <p:cTn id="45" presetID="12" presetClass="entr" presetSubtype="1" fill="hold" grpId="0" nodeType="clickEffect">
                                  <p:stCondLst>
                                    <p:cond delay="0"/>
                                  </p:stCondLst>
                                  <p:childTnLst>
                                    <p:set>
                                      <p:cBhvr>
                                        <p:cTn id="46" dur="1" fill="hold">
                                          <p:stCondLst>
                                            <p:cond delay="0"/>
                                          </p:stCondLst>
                                        </p:cTn>
                                        <p:tgtEl>
                                          <p:spTgt spid="53"/>
                                        </p:tgtEl>
                                        <p:attrNameLst>
                                          <p:attrName>style.visibility</p:attrName>
                                        </p:attrNameLst>
                                      </p:cBhvr>
                                      <p:to>
                                        <p:strVal val="visible"/>
                                      </p:to>
                                    </p:set>
                                    <p:anim calcmode="lin" valueType="num">
                                      <p:cBhvr additive="base">
                                        <p:cTn id="47" dur="500"/>
                                        <p:tgtEl>
                                          <p:spTgt spid="53"/>
                                        </p:tgtEl>
                                        <p:attrNameLst>
                                          <p:attrName>ppt_y</p:attrName>
                                        </p:attrNameLst>
                                      </p:cBhvr>
                                      <p:tavLst>
                                        <p:tav tm="0">
                                          <p:val>
                                            <p:strVal val="#ppt_y-#ppt_h*1.125000"/>
                                          </p:val>
                                        </p:tav>
                                        <p:tav tm="100000">
                                          <p:val>
                                            <p:strVal val="#ppt_y"/>
                                          </p:val>
                                        </p:tav>
                                      </p:tavLst>
                                    </p:anim>
                                    <p:animEffect transition="in" filter="wipe(down)">
                                      <p:cBhvr>
                                        <p:cTn id="48" dur="500"/>
                                        <p:tgtEl>
                                          <p:spTgt spid="53"/>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1" fill="hold" grpId="0" nodeType="clickEffect">
                                  <p:stCondLst>
                                    <p:cond delay="0"/>
                                  </p:stCondLst>
                                  <p:childTnLst>
                                    <p:set>
                                      <p:cBhvr>
                                        <p:cTn id="52" dur="1" fill="hold">
                                          <p:stCondLst>
                                            <p:cond delay="0"/>
                                          </p:stCondLst>
                                        </p:cTn>
                                        <p:tgtEl>
                                          <p:spTgt spid="58"/>
                                        </p:tgtEl>
                                        <p:attrNameLst>
                                          <p:attrName>style.visibility</p:attrName>
                                        </p:attrNameLst>
                                      </p:cBhvr>
                                      <p:to>
                                        <p:strVal val="visible"/>
                                      </p:to>
                                    </p:set>
                                    <p:anim calcmode="lin" valueType="num">
                                      <p:cBhvr additive="base">
                                        <p:cTn id="53" dur="500"/>
                                        <p:tgtEl>
                                          <p:spTgt spid="58"/>
                                        </p:tgtEl>
                                        <p:attrNameLst>
                                          <p:attrName>ppt_y</p:attrName>
                                        </p:attrNameLst>
                                      </p:cBhvr>
                                      <p:tavLst>
                                        <p:tav tm="0">
                                          <p:val>
                                            <p:strVal val="#ppt_y-#ppt_h*1.125000"/>
                                          </p:val>
                                        </p:tav>
                                        <p:tav tm="100000">
                                          <p:val>
                                            <p:strVal val="#ppt_y"/>
                                          </p:val>
                                        </p:tav>
                                      </p:tavLst>
                                    </p:anim>
                                    <p:animEffect transition="in" filter="wipe(down)">
                                      <p:cBhvr>
                                        <p:cTn id="54" dur="500"/>
                                        <p:tgtEl>
                                          <p:spTgt spid="58"/>
                                        </p:tgtEl>
                                      </p:cBhvr>
                                    </p:animEffect>
                                  </p:childTnLst>
                                </p:cTn>
                              </p:par>
                            </p:childTnLst>
                          </p:cTn>
                        </p:par>
                      </p:childTnLst>
                    </p:cTn>
                  </p:par>
                  <p:par>
                    <p:cTn id="55" fill="hold">
                      <p:stCondLst>
                        <p:cond delay="indefinite"/>
                      </p:stCondLst>
                      <p:childTnLst>
                        <p:par>
                          <p:cTn id="56" fill="hold">
                            <p:stCondLst>
                              <p:cond delay="0"/>
                            </p:stCondLst>
                            <p:childTnLst>
                              <p:par>
                                <p:cTn id="57" presetID="34" presetClass="emph" presetSubtype="0" fill="hold" grpId="0" nodeType="clickEffect">
                                  <p:stCondLst>
                                    <p:cond delay="0"/>
                                  </p:stCondLst>
                                  <p:iterate type="lt">
                                    <p:tmPct val="10000"/>
                                  </p:iterate>
                                  <p:childTnLst>
                                    <p:animMotion origin="layout" path="M 4.16667E-6 1.11111E-6 L 4.16667E-6 -0.07222 " pathEditMode="relative" rAng="0" ptsTypes="AA">
                                      <p:cBhvr>
                                        <p:cTn id="58" dur="250" accel="50000" decel="50000" autoRev="1" fill="hold">
                                          <p:stCondLst>
                                            <p:cond delay="0"/>
                                          </p:stCondLst>
                                        </p:cTn>
                                        <p:tgtEl>
                                          <p:spTgt spid="50"/>
                                        </p:tgtEl>
                                        <p:attrNameLst>
                                          <p:attrName>ppt_x</p:attrName>
                                          <p:attrName>ppt_y</p:attrName>
                                        </p:attrNameLst>
                                      </p:cBhvr>
                                      <p:rCtr x="0" y="-3611"/>
                                    </p:animMotion>
                                    <p:animRot by="1500000">
                                      <p:cBhvr>
                                        <p:cTn id="59" dur="125" fill="hold">
                                          <p:stCondLst>
                                            <p:cond delay="0"/>
                                          </p:stCondLst>
                                        </p:cTn>
                                        <p:tgtEl>
                                          <p:spTgt spid="50"/>
                                        </p:tgtEl>
                                        <p:attrNameLst>
                                          <p:attrName>r</p:attrName>
                                        </p:attrNameLst>
                                      </p:cBhvr>
                                    </p:animRot>
                                    <p:animRot by="-1500000">
                                      <p:cBhvr>
                                        <p:cTn id="60" dur="125" fill="hold">
                                          <p:stCondLst>
                                            <p:cond delay="125"/>
                                          </p:stCondLst>
                                        </p:cTn>
                                        <p:tgtEl>
                                          <p:spTgt spid="50"/>
                                        </p:tgtEl>
                                        <p:attrNameLst>
                                          <p:attrName>r</p:attrName>
                                        </p:attrNameLst>
                                      </p:cBhvr>
                                    </p:animRot>
                                    <p:animRot by="-1500000">
                                      <p:cBhvr>
                                        <p:cTn id="61" dur="125" fill="hold">
                                          <p:stCondLst>
                                            <p:cond delay="250"/>
                                          </p:stCondLst>
                                        </p:cTn>
                                        <p:tgtEl>
                                          <p:spTgt spid="50"/>
                                        </p:tgtEl>
                                        <p:attrNameLst>
                                          <p:attrName>r</p:attrName>
                                        </p:attrNameLst>
                                      </p:cBhvr>
                                    </p:animRot>
                                    <p:animRot by="1500000">
                                      <p:cBhvr>
                                        <p:cTn id="62" dur="125" fill="hold">
                                          <p:stCondLst>
                                            <p:cond delay="375"/>
                                          </p:stCondLst>
                                        </p:cTn>
                                        <p:tgtEl>
                                          <p:spTgt spid="50"/>
                                        </p:tgtEl>
                                        <p:attrNameLst>
                                          <p:attrName>r</p:attrName>
                                        </p:attrNameLst>
                                      </p:cBhvr>
                                    </p:animRot>
                                  </p:childTnLst>
                                </p:cTn>
                              </p:par>
                            </p:childTnLst>
                          </p:cTn>
                        </p:par>
                      </p:childTnLst>
                    </p:cTn>
                  </p:par>
                  <p:par>
                    <p:cTn id="63" fill="hold">
                      <p:stCondLst>
                        <p:cond delay="indefinite"/>
                      </p:stCondLst>
                      <p:childTnLst>
                        <p:par>
                          <p:cTn id="64" fill="hold">
                            <p:stCondLst>
                              <p:cond delay="0"/>
                            </p:stCondLst>
                            <p:childTnLst>
                              <p:par>
                                <p:cTn id="65" presetID="12" presetClass="entr" presetSubtype="1" fill="hold" grpId="0" nodeType="clickEffect">
                                  <p:stCondLst>
                                    <p:cond delay="0"/>
                                  </p:stCondLst>
                                  <p:childTnLst>
                                    <p:set>
                                      <p:cBhvr>
                                        <p:cTn id="66" dur="1" fill="hold">
                                          <p:stCondLst>
                                            <p:cond delay="0"/>
                                          </p:stCondLst>
                                        </p:cTn>
                                        <p:tgtEl>
                                          <p:spTgt spid="60"/>
                                        </p:tgtEl>
                                        <p:attrNameLst>
                                          <p:attrName>style.visibility</p:attrName>
                                        </p:attrNameLst>
                                      </p:cBhvr>
                                      <p:to>
                                        <p:strVal val="visible"/>
                                      </p:to>
                                    </p:set>
                                    <p:anim calcmode="lin" valueType="num">
                                      <p:cBhvr additive="base">
                                        <p:cTn id="67" dur="500"/>
                                        <p:tgtEl>
                                          <p:spTgt spid="60"/>
                                        </p:tgtEl>
                                        <p:attrNameLst>
                                          <p:attrName>ppt_y</p:attrName>
                                        </p:attrNameLst>
                                      </p:cBhvr>
                                      <p:tavLst>
                                        <p:tav tm="0">
                                          <p:val>
                                            <p:strVal val="#ppt_y-#ppt_h*1.125000"/>
                                          </p:val>
                                        </p:tav>
                                        <p:tav tm="100000">
                                          <p:val>
                                            <p:strVal val="#ppt_y"/>
                                          </p:val>
                                        </p:tav>
                                      </p:tavLst>
                                    </p:anim>
                                    <p:animEffect transition="in" filter="wipe(down)">
                                      <p:cBhvr>
                                        <p:cTn id="68" dur="500"/>
                                        <p:tgtEl>
                                          <p:spTgt spid="60"/>
                                        </p:tgtEl>
                                      </p:cBhvr>
                                    </p:animEffect>
                                  </p:childTnLst>
                                </p:cTn>
                              </p:par>
                            </p:childTnLst>
                          </p:cTn>
                        </p:par>
                      </p:childTnLst>
                    </p:cTn>
                  </p:par>
                  <p:par>
                    <p:cTn id="69" fill="hold">
                      <p:stCondLst>
                        <p:cond delay="indefinite"/>
                      </p:stCondLst>
                      <p:childTnLst>
                        <p:par>
                          <p:cTn id="70" fill="hold">
                            <p:stCondLst>
                              <p:cond delay="0"/>
                            </p:stCondLst>
                            <p:childTnLst>
                              <p:par>
                                <p:cTn id="71" presetID="12" presetClass="entr" presetSubtype="1" fill="hold" grpId="0" nodeType="clickEffect">
                                  <p:stCondLst>
                                    <p:cond delay="0"/>
                                  </p:stCondLst>
                                  <p:childTnLst>
                                    <p:set>
                                      <p:cBhvr>
                                        <p:cTn id="72" dur="1" fill="hold">
                                          <p:stCondLst>
                                            <p:cond delay="0"/>
                                          </p:stCondLst>
                                        </p:cTn>
                                        <p:tgtEl>
                                          <p:spTgt spid="61"/>
                                        </p:tgtEl>
                                        <p:attrNameLst>
                                          <p:attrName>style.visibility</p:attrName>
                                        </p:attrNameLst>
                                      </p:cBhvr>
                                      <p:to>
                                        <p:strVal val="visible"/>
                                      </p:to>
                                    </p:set>
                                    <p:anim calcmode="lin" valueType="num">
                                      <p:cBhvr additive="base">
                                        <p:cTn id="73" dur="500"/>
                                        <p:tgtEl>
                                          <p:spTgt spid="61"/>
                                        </p:tgtEl>
                                        <p:attrNameLst>
                                          <p:attrName>ppt_y</p:attrName>
                                        </p:attrNameLst>
                                      </p:cBhvr>
                                      <p:tavLst>
                                        <p:tav tm="0">
                                          <p:val>
                                            <p:strVal val="#ppt_y-#ppt_h*1.125000"/>
                                          </p:val>
                                        </p:tav>
                                        <p:tav tm="100000">
                                          <p:val>
                                            <p:strVal val="#ppt_y"/>
                                          </p:val>
                                        </p:tav>
                                      </p:tavLst>
                                    </p:anim>
                                    <p:animEffect transition="in" filter="wipe(down)">
                                      <p:cBhvr>
                                        <p:cTn id="74" dur="500"/>
                                        <p:tgtEl>
                                          <p:spTgt spid="61"/>
                                        </p:tgtEl>
                                      </p:cBhvr>
                                    </p:animEffect>
                                  </p:childTnLst>
                                </p:cTn>
                              </p:par>
                            </p:childTnLst>
                          </p:cTn>
                        </p:par>
                      </p:childTnLst>
                    </p:cTn>
                  </p:par>
                  <p:par>
                    <p:cTn id="75" fill="hold">
                      <p:stCondLst>
                        <p:cond delay="indefinite"/>
                      </p:stCondLst>
                      <p:childTnLst>
                        <p:par>
                          <p:cTn id="76" fill="hold">
                            <p:stCondLst>
                              <p:cond delay="0"/>
                            </p:stCondLst>
                            <p:childTnLst>
                              <p:par>
                                <p:cTn id="77" presetID="12" presetClass="entr" presetSubtype="1" fill="hold" grpId="0" nodeType="clickEffect">
                                  <p:stCondLst>
                                    <p:cond delay="0"/>
                                  </p:stCondLst>
                                  <p:childTnLst>
                                    <p:set>
                                      <p:cBhvr>
                                        <p:cTn id="78" dur="1" fill="hold">
                                          <p:stCondLst>
                                            <p:cond delay="0"/>
                                          </p:stCondLst>
                                        </p:cTn>
                                        <p:tgtEl>
                                          <p:spTgt spid="62"/>
                                        </p:tgtEl>
                                        <p:attrNameLst>
                                          <p:attrName>style.visibility</p:attrName>
                                        </p:attrNameLst>
                                      </p:cBhvr>
                                      <p:to>
                                        <p:strVal val="visible"/>
                                      </p:to>
                                    </p:set>
                                    <p:anim calcmode="lin" valueType="num">
                                      <p:cBhvr additive="base">
                                        <p:cTn id="79" dur="500"/>
                                        <p:tgtEl>
                                          <p:spTgt spid="62"/>
                                        </p:tgtEl>
                                        <p:attrNameLst>
                                          <p:attrName>ppt_y</p:attrName>
                                        </p:attrNameLst>
                                      </p:cBhvr>
                                      <p:tavLst>
                                        <p:tav tm="0">
                                          <p:val>
                                            <p:strVal val="#ppt_y-#ppt_h*1.125000"/>
                                          </p:val>
                                        </p:tav>
                                        <p:tav tm="100000">
                                          <p:val>
                                            <p:strVal val="#ppt_y"/>
                                          </p:val>
                                        </p:tav>
                                      </p:tavLst>
                                    </p:anim>
                                    <p:animEffect transition="in" filter="wipe(down)">
                                      <p:cBhvr>
                                        <p:cTn id="8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47" grpId="0"/>
      <p:bldP spid="50" grpId="0"/>
      <p:bldP spid="32" grpId="0"/>
      <p:bldP spid="45" grpId="0"/>
      <p:bldP spid="48" grpId="0"/>
      <p:bldP spid="51" grpId="0"/>
      <p:bldP spid="53" grpId="0"/>
      <p:bldP spid="58" grpId="0"/>
      <p:bldP spid="60" grpId="0"/>
      <p:bldP spid="61" grpId="0"/>
      <p:bldP spid="6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4989B3D2-3A3D-42FC-ACB7-71D6EB92F95C}"/>
              </a:ext>
            </a:extLst>
          </p:cNvPr>
          <p:cNvPicPr>
            <a:picLocks noChangeAspect="1"/>
          </p:cNvPicPr>
          <p:nvPr/>
        </p:nvPicPr>
        <p:blipFill>
          <a:blip r:embed="rId3"/>
          <a:stretch>
            <a:fillRect/>
          </a:stretch>
        </p:blipFill>
        <p:spPr>
          <a:xfrm>
            <a:off x="2578683" y="2444151"/>
            <a:ext cx="1113370" cy="336600"/>
          </a:xfrm>
          <a:prstGeom prst="rect">
            <a:avLst/>
          </a:prstGeom>
        </p:spPr>
      </p:pic>
      <p:pic>
        <p:nvPicPr>
          <p:cNvPr id="18" name="图片 17">
            <a:extLst>
              <a:ext uri="{FF2B5EF4-FFF2-40B4-BE49-F238E27FC236}">
                <a16:creationId xmlns:a16="http://schemas.microsoft.com/office/drawing/2014/main" id="{A1F68A4E-3026-4966-A213-D8CC6A8148C6}"/>
              </a:ext>
            </a:extLst>
          </p:cNvPr>
          <p:cNvPicPr>
            <a:picLocks noChangeAspect="1"/>
          </p:cNvPicPr>
          <p:nvPr/>
        </p:nvPicPr>
        <p:blipFill>
          <a:blip r:embed="rId4"/>
          <a:stretch>
            <a:fillRect/>
          </a:stretch>
        </p:blipFill>
        <p:spPr>
          <a:xfrm>
            <a:off x="3092116" y="4648165"/>
            <a:ext cx="1135478" cy="327688"/>
          </a:xfrm>
          <a:prstGeom prst="rect">
            <a:avLst/>
          </a:prstGeom>
        </p:spPr>
      </p:pic>
      <p:pic>
        <p:nvPicPr>
          <p:cNvPr id="20" name="图片 19">
            <a:extLst>
              <a:ext uri="{FF2B5EF4-FFF2-40B4-BE49-F238E27FC236}">
                <a16:creationId xmlns:a16="http://schemas.microsoft.com/office/drawing/2014/main" id="{B211E61B-0D14-441F-8971-7BCAE57DB087}"/>
              </a:ext>
            </a:extLst>
          </p:cNvPr>
          <p:cNvPicPr>
            <a:picLocks noChangeAspect="1"/>
          </p:cNvPicPr>
          <p:nvPr/>
        </p:nvPicPr>
        <p:blipFill>
          <a:blip r:embed="rId5"/>
          <a:stretch>
            <a:fillRect/>
          </a:stretch>
        </p:blipFill>
        <p:spPr>
          <a:xfrm>
            <a:off x="9685933" y="4460272"/>
            <a:ext cx="1188823" cy="662997"/>
          </a:xfrm>
          <a:prstGeom prst="rect">
            <a:avLst/>
          </a:prstGeom>
        </p:spPr>
      </p:pic>
      <p:grpSp>
        <p:nvGrpSpPr>
          <p:cNvPr id="49" name="组合 48">
            <a:extLst>
              <a:ext uri="{FF2B5EF4-FFF2-40B4-BE49-F238E27FC236}">
                <a16:creationId xmlns:a16="http://schemas.microsoft.com/office/drawing/2014/main" id="{981EA0CA-0DA8-4E10-9D6F-07E11402B4CA}"/>
              </a:ext>
            </a:extLst>
          </p:cNvPr>
          <p:cNvGrpSpPr/>
          <p:nvPr/>
        </p:nvGrpSpPr>
        <p:grpSpPr>
          <a:xfrm>
            <a:off x="4062021" y="3514027"/>
            <a:ext cx="2465742" cy="2062751"/>
            <a:chOff x="4062021" y="3514027"/>
            <a:chExt cx="2465742" cy="2062751"/>
          </a:xfrm>
        </p:grpSpPr>
        <p:cxnSp>
          <p:nvCxnSpPr>
            <p:cNvPr id="57" name="直接连接符 56">
              <a:extLst>
                <a:ext uri="{FF2B5EF4-FFF2-40B4-BE49-F238E27FC236}">
                  <a16:creationId xmlns:a16="http://schemas.microsoft.com/office/drawing/2014/main" id="{72BE9483-7BF9-4017-89CB-FAE63BF100D2}"/>
                </a:ext>
              </a:extLst>
            </p:cNvPr>
            <p:cNvCxnSpPr>
              <a:cxnSpLocks/>
            </p:cNvCxnSpPr>
            <p:nvPr/>
          </p:nvCxnSpPr>
          <p:spPr>
            <a:xfrm flipH="1">
              <a:off x="4911747" y="3514027"/>
              <a:ext cx="1616016" cy="1202826"/>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500B8F5E-5977-40B4-956C-BC2046AE931B}"/>
                </a:ext>
              </a:extLst>
            </p:cNvPr>
            <p:cNvCxnSpPr>
              <a:cxnSpLocks/>
            </p:cNvCxnSpPr>
            <p:nvPr/>
          </p:nvCxnSpPr>
          <p:spPr>
            <a:xfrm flipH="1">
              <a:off x="4062021" y="4884367"/>
              <a:ext cx="855584" cy="66326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4DAB7400-6D3A-4F69-8A0B-A55149C64818}"/>
                </a:ext>
              </a:extLst>
            </p:cNvPr>
            <p:cNvCxnSpPr>
              <a:cxnSpLocks/>
            </p:cNvCxnSpPr>
            <p:nvPr/>
          </p:nvCxnSpPr>
          <p:spPr>
            <a:xfrm>
              <a:off x="4911747" y="4884367"/>
              <a:ext cx="867732" cy="69241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3" name="椭圆 52">
            <a:extLst>
              <a:ext uri="{FF2B5EF4-FFF2-40B4-BE49-F238E27FC236}">
                <a16:creationId xmlns:a16="http://schemas.microsoft.com/office/drawing/2014/main" id="{A662667D-BAC5-4E8C-90F3-A824EAB4B01E}"/>
              </a:ext>
            </a:extLst>
          </p:cNvPr>
          <p:cNvSpPr/>
          <p:nvPr/>
        </p:nvSpPr>
        <p:spPr>
          <a:xfrm>
            <a:off x="4391825" y="4506362"/>
            <a:ext cx="1051560" cy="685800"/>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ISP2</a:t>
            </a:r>
            <a:endParaRPr lang="zh-CN" altLang="en-US" b="1" dirty="0"/>
          </a:p>
        </p:txBody>
      </p:sp>
      <p:grpSp>
        <p:nvGrpSpPr>
          <p:cNvPr id="51" name="组合 50">
            <a:extLst>
              <a:ext uri="{FF2B5EF4-FFF2-40B4-BE49-F238E27FC236}">
                <a16:creationId xmlns:a16="http://schemas.microsoft.com/office/drawing/2014/main" id="{302C7BB2-CDE5-4CAB-9212-3CB1282D97FE}"/>
              </a:ext>
            </a:extLst>
          </p:cNvPr>
          <p:cNvGrpSpPr/>
          <p:nvPr/>
        </p:nvGrpSpPr>
        <p:grpSpPr>
          <a:xfrm>
            <a:off x="7410869" y="3666047"/>
            <a:ext cx="2472032" cy="1910731"/>
            <a:chOff x="7410869" y="3666047"/>
            <a:chExt cx="2472032" cy="1910731"/>
          </a:xfrm>
        </p:grpSpPr>
        <p:cxnSp>
          <p:nvCxnSpPr>
            <p:cNvPr id="90" name="直接连接符 89">
              <a:extLst>
                <a:ext uri="{FF2B5EF4-FFF2-40B4-BE49-F238E27FC236}">
                  <a16:creationId xmlns:a16="http://schemas.microsoft.com/office/drawing/2014/main" id="{92B14651-8E0F-4730-8610-06A5CCF960C1}"/>
                </a:ext>
              </a:extLst>
            </p:cNvPr>
            <p:cNvCxnSpPr>
              <a:cxnSpLocks/>
            </p:cNvCxnSpPr>
            <p:nvPr/>
          </p:nvCxnSpPr>
          <p:spPr>
            <a:xfrm>
              <a:off x="7410869" y="3666047"/>
              <a:ext cx="1604300" cy="118321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004ED568-5E12-44D8-9E31-3FC03E73E631}"/>
                </a:ext>
              </a:extLst>
            </p:cNvPr>
            <p:cNvCxnSpPr>
              <a:cxnSpLocks/>
            </p:cNvCxnSpPr>
            <p:nvPr/>
          </p:nvCxnSpPr>
          <p:spPr>
            <a:xfrm flipH="1">
              <a:off x="8165443" y="4884367"/>
              <a:ext cx="855584" cy="66326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59CB1557-C5D1-46D4-A9F3-38F5EA81EEA2}"/>
                </a:ext>
              </a:extLst>
            </p:cNvPr>
            <p:cNvCxnSpPr>
              <a:cxnSpLocks/>
            </p:cNvCxnSpPr>
            <p:nvPr/>
          </p:nvCxnSpPr>
          <p:spPr>
            <a:xfrm>
              <a:off x="9015169" y="4884367"/>
              <a:ext cx="867732" cy="69241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6" name="椭圆 85">
            <a:extLst>
              <a:ext uri="{FF2B5EF4-FFF2-40B4-BE49-F238E27FC236}">
                <a16:creationId xmlns:a16="http://schemas.microsoft.com/office/drawing/2014/main" id="{577BD1B6-2101-4322-BA3D-BCF72334841E}"/>
              </a:ext>
            </a:extLst>
          </p:cNvPr>
          <p:cNvSpPr/>
          <p:nvPr/>
        </p:nvSpPr>
        <p:spPr>
          <a:xfrm>
            <a:off x="8495247" y="4506362"/>
            <a:ext cx="1051560" cy="685800"/>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ISP3</a:t>
            </a:r>
            <a:endParaRPr lang="zh-CN" altLang="en-US" b="1" dirty="0"/>
          </a:p>
        </p:txBody>
      </p:sp>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6388426" cy="419100"/>
          </a:xfrm>
          <a:prstGeom prst="rect">
            <a:avLst/>
          </a:prstGeom>
          <a:noFill/>
        </p:spPr>
        <p:txBody>
          <a:bodyPr wrap="square" lIns="91440" tIns="45720" rIns="91440" bIns="45720" anchor="ctr">
            <a:noAutofit/>
          </a:bodyPr>
          <a:lstStyle/>
          <a:p>
            <a:r>
              <a:rPr lang="zh-CN" altLang="en-US" sz="2000" b="1" dirty="0"/>
              <a:t>因特网服务提供者（</a:t>
            </a:r>
            <a:r>
              <a:rPr lang="en-US" altLang="zh-CN" sz="2000" b="1" dirty="0">
                <a:solidFill>
                  <a:schemeClr val="accent1">
                    <a:lumMod val="75000"/>
                  </a:schemeClr>
                </a:solidFill>
              </a:rPr>
              <a:t>I</a:t>
            </a:r>
            <a:r>
              <a:rPr lang="en-US" altLang="zh-CN" sz="2000" b="1" dirty="0"/>
              <a:t>nternet </a:t>
            </a:r>
            <a:r>
              <a:rPr lang="en-US" altLang="zh-CN" sz="2000" b="1" dirty="0">
                <a:solidFill>
                  <a:schemeClr val="accent1">
                    <a:lumMod val="75000"/>
                  </a:schemeClr>
                </a:solidFill>
              </a:rPr>
              <a:t>S</a:t>
            </a:r>
            <a:r>
              <a:rPr lang="en-US" altLang="zh-CN" sz="2000" b="1" dirty="0"/>
              <a:t>ervice </a:t>
            </a:r>
            <a:r>
              <a:rPr lang="en-US" altLang="zh-CN" sz="2000" b="1" dirty="0">
                <a:solidFill>
                  <a:schemeClr val="accent1">
                    <a:lumMod val="75000"/>
                  </a:schemeClr>
                </a:solidFill>
              </a:rPr>
              <a:t>P</a:t>
            </a:r>
            <a:r>
              <a:rPr lang="en-US" altLang="zh-CN" sz="2000" b="1" dirty="0"/>
              <a:t>rovider</a:t>
            </a:r>
            <a:r>
              <a:rPr lang="zh-CN" altLang="en-US" sz="2000" b="1" dirty="0"/>
              <a:t>，</a:t>
            </a:r>
            <a:r>
              <a:rPr lang="en-US" altLang="zh-CN" sz="2000" b="1" dirty="0">
                <a:solidFill>
                  <a:schemeClr val="accent1">
                    <a:lumMod val="75000"/>
                  </a:schemeClr>
                </a:solidFill>
              </a:rPr>
              <a:t>ISP</a:t>
            </a:r>
            <a:r>
              <a:rPr lang="zh-CN" altLang="en-US" sz="2000" b="1" dirty="0"/>
              <a:t>）</a:t>
            </a:r>
            <a:endParaRPr lang="en-US" altLang="zh-CN" sz="2000" b="1" dirty="0">
              <a:solidFill>
                <a:schemeClr val="accent1">
                  <a:lumMod val="75000"/>
                </a:schemeClr>
              </a:solidFill>
            </a:endParaRPr>
          </a:p>
        </p:txBody>
      </p:sp>
      <p:grpSp>
        <p:nvGrpSpPr>
          <p:cNvPr id="48" name="组合 47">
            <a:extLst>
              <a:ext uri="{FF2B5EF4-FFF2-40B4-BE49-F238E27FC236}">
                <a16:creationId xmlns:a16="http://schemas.microsoft.com/office/drawing/2014/main" id="{EFCFCB58-BFCF-4893-BB3E-B0FA5E3A02BE}"/>
              </a:ext>
            </a:extLst>
          </p:cNvPr>
          <p:cNvGrpSpPr/>
          <p:nvPr/>
        </p:nvGrpSpPr>
        <p:grpSpPr>
          <a:xfrm>
            <a:off x="1485203" y="2604164"/>
            <a:ext cx="4610797" cy="1197912"/>
            <a:chOff x="1485203" y="2604164"/>
            <a:chExt cx="4610797" cy="1197912"/>
          </a:xfrm>
        </p:grpSpPr>
        <p:cxnSp>
          <p:nvCxnSpPr>
            <p:cNvPr id="55" name="直接连接符 54">
              <a:extLst>
                <a:ext uri="{FF2B5EF4-FFF2-40B4-BE49-F238E27FC236}">
                  <a16:creationId xmlns:a16="http://schemas.microsoft.com/office/drawing/2014/main" id="{D20257C8-F1FF-4B60-A74F-F7E164810974}"/>
                </a:ext>
              </a:extLst>
            </p:cNvPr>
            <p:cNvCxnSpPr>
              <a:cxnSpLocks/>
            </p:cNvCxnSpPr>
            <p:nvPr/>
          </p:nvCxnSpPr>
          <p:spPr>
            <a:xfrm flipH="1">
              <a:off x="3359680" y="3155453"/>
              <a:ext cx="273632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92901948-2980-475B-BD32-0058904066C5}"/>
                </a:ext>
              </a:extLst>
            </p:cNvPr>
            <p:cNvCxnSpPr/>
            <p:nvPr/>
          </p:nvCxnSpPr>
          <p:spPr>
            <a:xfrm flipH="1" flipV="1">
              <a:off x="1993467" y="2604164"/>
              <a:ext cx="1170432" cy="58006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2ED3FA5-53A6-4F58-BAF0-70763B2D2B81}"/>
                </a:ext>
              </a:extLst>
            </p:cNvPr>
            <p:cNvCxnSpPr>
              <a:cxnSpLocks/>
            </p:cNvCxnSpPr>
            <p:nvPr/>
          </p:nvCxnSpPr>
          <p:spPr>
            <a:xfrm flipH="1">
              <a:off x="2027747" y="3171128"/>
              <a:ext cx="1136152" cy="6309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C400969B-4793-4E8D-A0BB-CBB12C7D3780}"/>
                </a:ext>
              </a:extLst>
            </p:cNvPr>
            <p:cNvCxnSpPr>
              <a:cxnSpLocks/>
            </p:cNvCxnSpPr>
            <p:nvPr/>
          </p:nvCxnSpPr>
          <p:spPr>
            <a:xfrm flipH="1">
              <a:off x="1485203" y="3171127"/>
              <a:ext cx="14763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椭圆 20">
            <a:extLst>
              <a:ext uri="{FF2B5EF4-FFF2-40B4-BE49-F238E27FC236}">
                <a16:creationId xmlns:a16="http://schemas.microsoft.com/office/drawing/2014/main" id="{3404AB62-FE6D-485B-A0EC-ACFF8CBA1077}"/>
              </a:ext>
            </a:extLst>
          </p:cNvPr>
          <p:cNvSpPr/>
          <p:nvPr/>
        </p:nvSpPr>
        <p:spPr>
          <a:xfrm>
            <a:off x="2686386" y="2828227"/>
            <a:ext cx="1051560" cy="685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ISP1</a:t>
            </a:r>
            <a:endParaRPr lang="zh-CN" altLang="en-US" b="1" dirty="0"/>
          </a:p>
        </p:txBody>
      </p:sp>
      <p:grpSp>
        <p:nvGrpSpPr>
          <p:cNvPr id="46" name="组合 45">
            <a:extLst>
              <a:ext uri="{FF2B5EF4-FFF2-40B4-BE49-F238E27FC236}">
                <a16:creationId xmlns:a16="http://schemas.microsoft.com/office/drawing/2014/main" id="{67B404BE-1FF2-42EB-9267-3D2735BA25E8}"/>
              </a:ext>
            </a:extLst>
          </p:cNvPr>
          <p:cNvGrpSpPr/>
          <p:nvPr/>
        </p:nvGrpSpPr>
        <p:grpSpPr>
          <a:xfrm>
            <a:off x="1029360" y="2134936"/>
            <a:ext cx="9144295" cy="4149335"/>
            <a:chOff x="1029360" y="2134936"/>
            <a:chExt cx="9144295" cy="4149335"/>
          </a:xfrm>
        </p:grpSpPr>
        <p:pic>
          <p:nvPicPr>
            <p:cNvPr id="5" name="图片 4">
              <a:extLst>
                <a:ext uri="{FF2B5EF4-FFF2-40B4-BE49-F238E27FC236}">
                  <a16:creationId xmlns:a16="http://schemas.microsoft.com/office/drawing/2014/main" id="{8D30A0D7-E500-4D15-9F47-4B781243BDCF}"/>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1797559" y="2300038"/>
              <a:ext cx="502964" cy="876376"/>
            </a:xfrm>
            <a:prstGeom prst="rect">
              <a:avLst/>
            </a:prstGeom>
          </p:spPr>
        </p:pic>
        <p:pic>
          <p:nvPicPr>
            <p:cNvPr id="7" name="图片 6">
              <a:extLst>
                <a:ext uri="{FF2B5EF4-FFF2-40B4-BE49-F238E27FC236}">
                  <a16:creationId xmlns:a16="http://schemas.microsoft.com/office/drawing/2014/main" id="{3300F9EA-D6A7-4FFF-BE69-E639EB413ECE}"/>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1029360" y="2776044"/>
              <a:ext cx="518205" cy="922100"/>
            </a:xfrm>
            <a:prstGeom prst="rect">
              <a:avLst/>
            </a:prstGeom>
          </p:spPr>
        </p:pic>
        <p:pic>
          <p:nvPicPr>
            <p:cNvPr id="10" name="图片 9">
              <a:extLst>
                <a:ext uri="{FF2B5EF4-FFF2-40B4-BE49-F238E27FC236}">
                  <a16:creationId xmlns:a16="http://schemas.microsoft.com/office/drawing/2014/main" id="{F02005D6-6254-4550-B352-4DD583AE0BB2}"/>
                </a:ext>
              </a:extLst>
            </p:cNvPr>
            <p:cNvPicPr>
              <a:picLocks noChangeAspect="1"/>
            </p:cNvPicPr>
            <p:nvPr/>
          </p:nvPicPr>
          <p:blipFill>
            <a:blip r:embed="rId8">
              <a:clrChange>
                <a:clrFrom>
                  <a:srgbClr val="FFFFFF"/>
                </a:clrFrom>
                <a:clrTo>
                  <a:srgbClr val="FFFFFF">
                    <a:alpha val="0"/>
                  </a:srgbClr>
                </a:clrTo>
              </a:clrChange>
            </a:blip>
            <a:stretch>
              <a:fillRect/>
            </a:stretch>
          </p:blipFill>
          <p:spPr>
            <a:xfrm>
              <a:off x="1797559" y="3407301"/>
              <a:ext cx="487722" cy="922100"/>
            </a:xfrm>
            <a:prstGeom prst="rect">
              <a:avLst/>
            </a:prstGeom>
          </p:spPr>
        </p:pic>
        <p:sp>
          <p:nvSpPr>
            <p:cNvPr id="27" name="云形 26">
              <a:extLst>
                <a:ext uri="{FF2B5EF4-FFF2-40B4-BE49-F238E27FC236}">
                  <a16:creationId xmlns:a16="http://schemas.microsoft.com/office/drawing/2014/main" id="{E92B204F-1003-443D-93E8-A9D379265C89}"/>
                </a:ext>
              </a:extLst>
            </p:cNvPr>
            <p:cNvSpPr/>
            <p:nvPr/>
          </p:nvSpPr>
          <p:spPr>
            <a:xfrm>
              <a:off x="5504688" y="2134936"/>
              <a:ext cx="2761488" cy="1965960"/>
            </a:xfrm>
            <a:prstGeom prst="cloud">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t>因特网</a:t>
              </a:r>
              <a:endParaRPr lang="en-US" altLang="zh-CN" sz="2400" b="1" dirty="0"/>
            </a:p>
            <a:p>
              <a:pPr algn="ctr"/>
              <a:r>
                <a:rPr lang="zh-CN" altLang="en-US" sz="2400" b="1" dirty="0"/>
                <a:t>（</a:t>
              </a:r>
              <a:r>
                <a:rPr lang="en-US" altLang="zh-CN" sz="2400" b="1" dirty="0"/>
                <a:t>Internet</a:t>
              </a:r>
              <a:r>
                <a:rPr lang="zh-CN" altLang="en-US" sz="2400" b="1" dirty="0"/>
                <a:t>）</a:t>
              </a:r>
            </a:p>
          </p:txBody>
        </p:sp>
        <p:pic>
          <p:nvPicPr>
            <p:cNvPr id="54" name="图片 53">
              <a:extLst>
                <a:ext uri="{FF2B5EF4-FFF2-40B4-BE49-F238E27FC236}">
                  <a16:creationId xmlns:a16="http://schemas.microsoft.com/office/drawing/2014/main" id="{1DF5EF62-7C65-4A77-A269-DBFF87050BC4}"/>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3867762" y="5353344"/>
              <a:ext cx="518205" cy="922100"/>
            </a:xfrm>
            <a:prstGeom prst="rect">
              <a:avLst/>
            </a:prstGeom>
          </p:spPr>
        </p:pic>
        <p:pic>
          <p:nvPicPr>
            <p:cNvPr id="34" name="图片 33">
              <a:extLst>
                <a:ext uri="{FF2B5EF4-FFF2-40B4-BE49-F238E27FC236}">
                  <a16:creationId xmlns:a16="http://schemas.microsoft.com/office/drawing/2014/main" id="{B1E77830-7E95-45C0-853A-EAACCB87B106}"/>
                </a:ext>
              </a:extLst>
            </p:cNvPr>
            <p:cNvPicPr>
              <a:picLocks noChangeAspect="1"/>
            </p:cNvPicPr>
            <p:nvPr/>
          </p:nvPicPr>
          <p:blipFill>
            <a:blip r:embed="rId9"/>
            <a:stretch>
              <a:fillRect/>
            </a:stretch>
          </p:blipFill>
          <p:spPr>
            <a:xfrm>
              <a:off x="5582511" y="5362171"/>
              <a:ext cx="487722" cy="922100"/>
            </a:xfrm>
            <a:prstGeom prst="rect">
              <a:avLst/>
            </a:prstGeom>
          </p:spPr>
        </p:pic>
        <p:pic>
          <p:nvPicPr>
            <p:cNvPr id="88" name="图片 87">
              <a:extLst>
                <a:ext uri="{FF2B5EF4-FFF2-40B4-BE49-F238E27FC236}">
                  <a16:creationId xmlns:a16="http://schemas.microsoft.com/office/drawing/2014/main" id="{F2A92416-C85A-4B1E-A5BD-2C3C6FD71294}"/>
                </a:ext>
              </a:extLst>
            </p:cNvPr>
            <p:cNvPicPr>
              <a:picLocks noChangeAspect="1"/>
            </p:cNvPicPr>
            <p:nvPr/>
          </p:nvPicPr>
          <p:blipFill>
            <a:blip r:embed="rId9"/>
            <a:stretch>
              <a:fillRect/>
            </a:stretch>
          </p:blipFill>
          <p:spPr>
            <a:xfrm>
              <a:off x="9685933" y="5362171"/>
              <a:ext cx="487722" cy="922100"/>
            </a:xfrm>
            <a:prstGeom prst="rect">
              <a:avLst/>
            </a:prstGeom>
          </p:spPr>
        </p:pic>
        <p:pic>
          <p:nvPicPr>
            <p:cNvPr id="89" name="图片 88">
              <a:extLst>
                <a:ext uri="{FF2B5EF4-FFF2-40B4-BE49-F238E27FC236}">
                  <a16:creationId xmlns:a16="http://schemas.microsoft.com/office/drawing/2014/main" id="{C2010E8C-5EFA-431F-894E-60478AAB85EB}"/>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7734900" y="5353344"/>
              <a:ext cx="502964" cy="876376"/>
            </a:xfrm>
            <a:prstGeom prst="rect">
              <a:avLst/>
            </a:prstGeom>
          </p:spPr>
        </p:pic>
      </p:grpSp>
    </p:spTree>
    <p:custDataLst>
      <p:tags r:id="rId1"/>
    </p:custDataLst>
    <p:extLst>
      <p:ext uri="{BB962C8B-B14F-4D97-AF65-F5344CB8AC3E}">
        <p14:creationId xmlns:p14="http://schemas.microsoft.com/office/powerpoint/2010/main" val="4200652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 calcmode="lin" valueType="num">
                                      <p:cBhvr>
                                        <p:cTn id="9" dur="500" fill="hold"/>
                                        <p:tgtEl>
                                          <p:spTgt spid="14"/>
                                        </p:tgtEl>
                                        <p:attrNameLst>
                                          <p:attrName>style.rotation</p:attrName>
                                        </p:attrNameLst>
                                      </p:cBhvr>
                                      <p:tavLst>
                                        <p:tav tm="0">
                                          <p:val>
                                            <p:fltVal val="360"/>
                                          </p:val>
                                        </p:tav>
                                        <p:tav tm="100000">
                                          <p:val>
                                            <p:fltVal val="0"/>
                                          </p:val>
                                        </p:tav>
                                      </p:tavLst>
                                    </p:anim>
                                    <p:animEffect transition="in" filter="fade">
                                      <p:cBhvr>
                                        <p:cTn id="10" dur="500"/>
                                        <p:tgtEl>
                                          <p:spTgt spid="14"/>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0"/>
                                  </p:iterate>
                                  <p:childTnLst>
                                    <p:set>
                                      <p:cBhvr>
                                        <p:cTn id="13" dur="1" fill="hold">
                                          <p:stCondLst>
                                            <p:cond delay="0"/>
                                          </p:stCondLst>
                                        </p:cTn>
                                        <p:tgtEl>
                                          <p:spTgt spid="1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5" presetClass="entr" presetSubtype="0" fill="hold" nodeType="click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p:cTn id="18" dur="1000" fill="hold"/>
                                        <p:tgtEl>
                                          <p:spTgt spid="46"/>
                                        </p:tgtEl>
                                        <p:attrNameLst>
                                          <p:attrName>ppt_w</p:attrName>
                                        </p:attrNameLst>
                                      </p:cBhvr>
                                      <p:tavLst>
                                        <p:tav tm="0">
                                          <p:val>
                                            <p:fltVal val="0"/>
                                          </p:val>
                                        </p:tav>
                                        <p:tav tm="100000">
                                          <p:val>
                                            <p:strVal val="#ppt_w"/>
                                          </p:val>
                                        </p:tav>
                                      </p:tavLst>
                                    </p:anim>
                                    <p:anim calcmode="lin" valueType="num">
                                      <p:cBhvr>
                                        <p:cTn id="19" dur="1000" fill="hold"/>
                                        <p:tgtEl>
                                          <p:spTgt spid="46"/>
                                        </p:tgtEl>
                                        <p:attrNameLst>
                                          <p:attrName>ppt_h</p:attrName>
                                        </p:attrNameLst>
                                      </p:cBhvr>
                                      <p:tavLst>
                                        <p:tav tm="0">
                                          <p:val>
                                            <p:fltVal val="0"/>
                                          </p:val>
                                        </p:tav>
                                        <p:tav tm="100000">
                                          <p:val>
                                            <p:strVal val="#ppt_h"/>
                                          </p:val>
                                        </p:tav>
                                      </p:tavLst>
                                    </p:anim>
                                    <p:anim calcmode="lin" valueType="num">
                                      <p:cBhvr>
                                        <p:cTn id="20" dur="1000" fill="hold"/>
                                        <p:tgtEl>
                                          <p:spTgt spid="46"/>
                                        </p:tgtEl>
                                        <p:attrNameLst>
                                          <p:attrName>ppt_x</p:attrName>
                                        </p:attrNameLst>
                                      </p:cBhvr>
                                      <p:tavLst>
                                        <p:tav tm="0" fmla="#ppt_x+(cos(-2*pi*(1-$))*-#ppt_x-sin(-2*pi*(1-$))*(1-#ppt_y))*(1-$)">
                                          <p:val>
                                            <p:fltVal val="0"/>
                                          </p:val>
                                        </p:tav>
                                        <p:tav tm="100000">
                                          <p:val>
                                            <p:fltVal val="1"/>
                                          </p:val>
                                        </p:tav>
                                      </p:tavLst>
                                    </p:anim>
                                    <p:anim calcmode="lin" valueType="num">
                                      <p:cBhvr>
                                        <p:cTn id="21" dur="1000" fill="hold"/>
                                        <p:tgtEl>
                                          <p:spTgt spid="46"/>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21"/>
                                        </p:tgtEl>
                                        <p:attrNameLst>
                                          <p:attrName>style.visibility</p:attrName>
                                        </p:attrNameLst>
                                      </p:cBhvr>
                                      <p:to>
                                        <p:strVal val="visible"/>
                                      </p:to>
                                    </p:set>
                                    <p:anim calcmode="lin" valueType="num">
                                      <p:cBhvr>
                                        <p:cTn id="26" dur="500" fill="hold"/>
                                        <p:tgtEl>
                                          <p:spTgt spid="21"/>
                                        </p:tgtEl>
                                        <p:attrNameLst>
                                          <p:attrName>ppt_w</p:attrName>
                                        </p:attrNameLst>
                                      </p:cBhvr>
                                      <p:tavLst>
                                        <p:tav tm="0">
                                          <p:val>
                                            <p:fltVal val="0"/>
                                          </p:val>
                                        </p:tav>
                                        <p:tav tm="100000">
                                          <p:val>
                                            <p:strVal val="#ppt_w"/>
                                          </p:val>
                                        </p:tav>
                                      </p:tavLst>
                                    </p:anim>
                                    <p:anim calcmode="lin" valueType="num">
                                      <p:cBhvr>
                                        <p:cTn id="27" dur="500" fill="hold"/>
                                        <p:tgtEl>
                                          <p:spTgt spid="21"/>
                                        </p:tgtEl>
                                        <p:attrNameLst>
                                          <p:attrName>ppt_h</p:attrName>
                                        </p:attrNameLst>
                                      </p:cBhvr>
                                      <p:tavLst>
                                        <p:tav tm="0">
                                          <p:val>
                                            <p:fltVal val="0"/>
                                          </p:val>
                                        </p:tav>
                                        <p:tav tm="100000">
                                          <p:val>
                                            <p:strVal val="#ppt_h"/>
                                          </p:val>
                                        </p:tav>
                                      </p:tavLst>
                                    </p:anim>
                                    <p:animEffect transition="in" filter="fade">
                                      <p:cBhvr>
                                        <p:cTn id="28" dur="500"/>
                                        <p:tgtEl>
                                          <p:spTgt spid="21"/>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anim calcmode="lin" valueType="num">
                                      <p:cBhvr>
                                        <p:cTn id="31" dur="500" fill="hold"/>
                                        <p:tgtEl>
                                          <p:spTgt spid="53"/>
                                        </p:tgtEl>
                                        <p:attrNameLst>
                                          <p:attrName>ppt_w</p:attrName>
                                        </p:attrNameLst>
                                      </p:cBhvr>
                                      <p:tavLst>
                                        <p:tav tm="0">
                                          <p:val>
                                            <p:fltVal val="0"/>
                                          </p:val>
                                        </p:tav>
                                        <p:tav tm="100000">
                                          <p:val>
                                            <p:strVal val="#ppt_w"/>
                                          </p:val>
                                        </p:tav>
                                      </p:tavLst>
                                    </p:anim>
                                    <p:anim calcmode="lin" valueType="num">
                                      <p:cBhvr>
                                        <p:cTn id="32" dur="500" fill="hold"/>
                                        <p:tgtEl>
                                          <p:spTgt spid="53"/>
                                        </p:tgtEl>
                                        <p:attrNameLst>
                                          <p:attrName>ppt_h</p:attrName>
                                        </p:attrNameLst>
                                      </p:cBhvr>
                                      <p:tavLst>
                                        <p:tav tm="0">
                                          <p:val>
                                            <p:fltVal val="0"/>
                                          </p:val>
                                        </p:tav>
                                        <p:tav tm="100000">
                                          <p:val>
                                            <p:strVal val="#ppt_h"/>
                                          </p:val>
                                        </p:tav>
                                      </p:tavLst>
                                    </p:anim>
                                    <p:animEffect transition="in" filter="fade">
                                      <p:cBhvr>
                                        <p:cTn id="33" dur="500"/>
                                        <p:tgtEl>
                                          <p:spTgt spid="53"/>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86"/>
                                        </p:tgtEl>
                                        <p:attrNameLst>
                                          <p:attrName>style.visibility</p:attrName>
                                        </p:attrNameLst>
                                      </p:cBhvr>
                                      <p:to>
                                        <p:strVal val="visible"/>
                                      </p:to>
                                    </p:set>
                                    <p:anim calcmode="lin" valueType="num">
                                      <p:cBhvr>
                                        <p:cTn id="36" dur="500" fill="hold"/>
                                        <p:tgtEl>
                                          <p:spTgt spid="86"/>
                                        </p:tgtEl>
                                        <p:attrNameLst>
                                          <p:attrName>ppt_w</p:attrName>
                                        </p:attrNameLst>
                                      </p:cBhvr>
                                      <p:tavLst>
                                        <p:tav tm="0">
                                          <p:val>
                                            <p:fltVal val="0"/>
                                          </p:val>
                                        </p:tav>
                                        <p:tav tm="100000">
                                          <p:val>
                                            <p:strVal val="#ppt_w"/>
                                          </p:val>
                                        </p:tav>
                                      </p:tavLst>
                                    </p:anim>
                                    <p:anim calcmode="lin" valueType="num">
                                      <p:cBhvr>
                                        <p:cTn id="37" dur="500" fill="hold"/>
                                        <p:tgtEl>
                                          <p:spTgt spid="86"/>
                                        </p:tgtEl>
                                        <p:attrNameLst>
                                          <p:attrName>ppt_h</p:attrName>
                                        </p:attrNameLst>
                                      </p:cBhvr>
                                      <p:tavLst>
                                        <p:tav tm="0">
                                          <p:val>
                                            <p:fltVal val="0"/>
                                          </p:val>
                                        </p:tav>
                                        <p:tav tm="100000">
                                          <p:val>
                                            <p:strVal val="#ppt_h"/>
                                          </p:val>
                                        </p:tav>
                                      </p:tavLst>
                                    </p:anim>
                                    <p:animEffect transition="in" filter="fade">
                                      <p:cBhvr>
                                        <p:cTn id="38" dur="500"/>
                                        <p:tgtEl>
                                          <p:spTgt spid="86"/>
                                        </p:tgtEl>
                                      </p:cBhvr>
                                    </p:animEffect>
                                  </p:childTnLst>
                                </p:cTn>
                              </p:par>
                            </p:childTnLst>
                          </p:cTn>
                        </p:par>
                        <p:par>
                          <p:cTn id="39" fill="hold">
                            <p:stCondLst>
                              <p:cond delay="500"/>
                            </p:stCondLst>
                            <p:childTnLst>
                              <p:par>
                                <p:cTn id="40" presetID="22" presetClass="entr" presetSubtype="8" fill="hold" nodeType="after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left)">
                                      <p:cBhvr>
                                        <p:cTn id="42" dur="800"/>
                                        <p:tgtEl>
                                          <p:spTgt spid="48"/>
                                        </p:tgtEl>
                                      </p:cBhvr>
                                    </p:animEffect>
                                  </p:childTnLst>
                                </p:cTn>
                              </p:par>
                              <p:par>
                                <p:cTn id="43" presetID="22" presetClass="entr" presetSubtype="4" fill="hold" nodeType="withEffect">
                                  <p:stCondLst>
                                    <p:cond delay="0"/>
                                  </p:stCondLst>
                                  <p:childTnLst>
                                    <p:set>
                                      <p:cBhvr>
                                        <p:cTn id="44" dur="1" fill="hold">
                                          <p:stCondLst>
                                            <p:cond delay="0"/>
                                          </p:stCondLst>
                                        </p:cTn>
                                        <p:tgtEl>
                                          <p:spTgt spid="49"/>
                                        </p:tgtEl>
                                        <p:attrNameLst>
                                          <p:attrName>style.visibility</p:attrName>
                                        </p:attrNameLst>
                                      </p:cBhvr>
                                      <p:to>
                                        <p:strVal val="visible"/>
                                      </p:to>
                                    </p:set>
                                    <p:animEffect transition="in" filter="wipe(down)">
                                      <p:cBhvr>
                                        <p:cTn id="45" dur="1000"/>
                                        <p:tgtEl>
                                          <p:spTgt spid="49"/>
                                        </p:tgtEl>
                                      </p:cBhvr>
                                    </p:animEffect>
                                  </p:childTnLst>
                                </p:cTn>
                              </p:par>
                              <p:par>
                                <p:cTn id="46" presetID="22" presetClass="entr" presetSubtype="4" fill="hold" nodeType="withEffect">
                                  <p:stCondLst>
                                    <p:cond delay="0"/>
                                  </p:stCondLst>
                                  <p:childTnLst>
                                    <p:set>
                                      <p:cBhvr>
                                        <p:cTn id="47" dur="1" fill="hold">
                                          <p:stCondLst>
                                            <p:cond delay="0"/>
                                          </p:stCondLst>
                                        </p:cTn>
                                        <p:tgtEl>
                                          <p:spTgt spid="51"/>
                                        </p:tgtEl>
                                        <p:attrNameLst>
                                          <p:attrName>style.visibility</p:attrName>
                                        </p:attrNameLst>
                                      </p:cBhvr>
                                      <p:to>
                                        <p:strVal val="visible"/>
                                      </p:to>
                                    </p:set>
                                    <p:animEffect transition="in" filter="wipe(down)">
                                      <p:cBhvr>
                                        <p:cTn id="48" dur="1000"/>
                                        <p:tgtEl>
                                          <p:spTgt spid="51"/>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4" fill="hold" nodeType="clickEffect">
                                  <p:stCondLst>
                                    <p:cond delay="0"/>
                                  </p:stCondLst>
                                  <p:childTnLst>
                                    <p:set>
                                      <p:cBhvr>
                                        <p:cTn id="52" dur="1" fill="hold">
                                          <p:stCondLst>
                                            <p:cond delay="0"/>
                                          </p:stCondLst>
                                        </p:cTn>
                                        <p:tgtEl>
                                          <p:spTgt spid="16"/>
                                        </p:tgtEl>
                                        <p:attrNameLst>
                                          <p:attrName>style.visibility</p:attrName>
                                        </p:attrNameLst>
                                      </p:cBhvr>
                                      <p:to>
                                        <p:strVal val="visible"/>
                                      </p:to>
                                    </p:set>
                                    <p:anim calcmode="lin" valueType="num">
                                      <p:cBhvr additive="base">
                                        <p:cTn id="53" dur="500"/>
                                        <p:tgtEl>
                                          <p:spTgt spid="16"/>
                                        </p:tgtEl>
                                        <p:attrNameLst>
                                          <p:attrName>ppt_y</p:attrName>
                                        </p:attrNameLst>
                                      </p:cBhvr>
                                      <p:tavLst>
                                        <p:tav tm="0">
                                          <p:val>
                                            <p:strVal val="#ppt_y+#ppt_h*1.125000"/>
                                          </p:val>
                                        </p:tav>
                                        <p:tav tm="100000">
                                          <p:val>
                                            <p:strVal val="#ppt_y"/>
                                          </p:val>
                                        </p:tav>
                                      </p:tavLst>
                                    </p:anim>
                                    <p:animEffect transition="in" filter="wipe(up)">
                                      <p:cBhvr>
                                        <p:cTn id="54" dur="500"/>
                                        <p:tgtEl>
                                          <p:spTgt spid="16"/>
                                        </p:tgtEl>
                                      </p:cBhvr>
                                    </p:animEffect>
                                  </p:childTnLst>
                                </p:cTn>
                              </p:par>
                            </p:childTnLst>
                          </p:cTn>
                        </p:par>
                      </p:childTnLst>
                    </p:cTn>
                  </p:par>
                  <p:par>
                    <p:cTn id="55" fill="hold">
                      <p:stCondLst>
                        <p:cond delay="indefinite"/>
                      </p:stCondLst>
                      <p:childTnLst>
                        <p:par>
                          <p:cTn id="56" fill="hold">
                            <p:stCondLst>
                              <p:cond delay="0"/>
                            </p:stCondLst>
                            <p:childTnLst>
                              <p:par>
                                <p:cTn id="57" presetID="12" presetClass="entr" presetSubtype="2" fill="hold" nodeType="clickEffect">
                                  <p:stCondLst>
                                    <p:cond delay="0"/>
                                  </p:stCondLst>
                                  <p:childTnLst>
                                    <p:set>
                                      <p:cBhvr>
                                        <p:cTn id="58" dur="1" fill="hold">
                                          <p:stCondLst>
                                            <p:cond delay="0"/>
                                          </p:stCondLst>
                                        </p:cTn>
                                        <p:tgtEl>
                                          <p:spTgt spid="18"/>
                                        </p:tgtEl>
                                        <p:attrNameLst>
                                          <p:attrName>style.visibility</p:attrName>
                                        </p:attrNameLst>
                                      </p:cBhvr>
                                      <p:to>
                                        <p:strVal val="visible"/>
                                      </p:to>
                                    </p:set>
                                    <p:anim calcmode="lin" valueType="num">
                                      <p:cBhvr additive="base">
                                        <p:cTn id="59" dur="500"/>
                                        <p:tgtEl>
                                          <p:spTgt spid="18"/>
                                        </p:tgtEl>
                                        <p:attrNameLst>
                                          <p:attrName>ppt_x</p:attrName>
                                        </p:attrNameLst>
                                      </p:cBhvr>
                                      <p:tavLst>
                                        <p:tav tm="0">
                                          <p:val>
                                            <p:strVal val="#ppt_x+#ppt_w*1.125000"/>
                                          </p:val>
                                        </p:tav>
                                        <p:tav tm="100000">
                                          <p:val>
                                            <p:strVal val="#ppt_x"/>
                                          </p:val>
                                        </p:tav>
                                      </p:tavLst>
                                    </p:anim>
                                    <p:animEffect transition="in" filter="wipe(left)">
                                      <p:cBhvr>
                                        <p:cTn id="60" dur="500"/>
                                        <p:tgtEl>
                                          <p:spTgt spid="18"/>
                                        </p:tgtEl>
                                      </p:cBhvr>
                                    </p:animEffect>
                                  </p:childTnLst>
                                </p:cTn>
                              </p:par>
                            </p:childTnLst>
                          </p:cTn>
                        </p:par>
                      </p:childTnLst>
                    </p:cTn>
                  </p:par>
                  <p:par>
                    <p:cTn id="61" fill="hold">
                      <p:stCondLst>
                        <p:cond delay="indefinite"/>
                      </p:stCondLst>
                      <p:childTnLst>
                        <p:par>
                          <p:cTn id="62" fill="hold">
                            <p:stCondLst>
                              <p:cond delay="0"/>
                            </p:stCondLst>
                            <p:childTnLst>
                              <p:par>
                                <p:cTn id="63" presetID="12" presetClass="entr" presetSubtype="8" fill="hold" nodeType="clickEffect">
                                  <p:stCondLst>
                                    <p:cond delay="0"/>
                                  </p:stCondLst>
                                  <p:childTnLst>
                                    <p:set>
                                      <p:cBhvr>
                                        <p:cTn id="64" dur="1" fill="hold">
                                          <p:stCondLst>
                                            <p:cond delay="0"/>
                                          </p:stCondLst>
                                        </p:cTn>
                                        <p:tgtEl>
                                          <p:spTgt spid="20"/>
                                        </p:tgtEl>
                                        <p:attrNameLst>
                                          <p:attrName>style.visibility</p:attrName>
                                        </p:attrNameLst>
                                      </p:cBhvr>
                                      <p:to>
                                        <p:strVal val="visible"/>
                                      </p:to>
                                    </p:set>
                                    <p:anim calcmode="lin" valueType="num">
                                      <p:cBhvr additive="base">
                                        <p:cTn id="65" dur="500"/>
                                        <p:tgtEl>
                                          <p:spTgt spid="20"/>
                                        </p:tgtEl>
                                        <p:attrNameLst>
                                          <p:attrName>ppt_x</p:attrName>
                                        </p:attrNameLst>
                                      </p:cBhvr>
                                      <p:tavLst>
                                        <p:tav tm="0">
                                          <p:val>
                                            <p:strVal val="#ppt_x-#ppt_w*1.125000"/>
                                          </p:val>
                                        </p:tav>
                                        <p:tav tm="100000">
                                          <p:val>
                                            <p:strVal val="#ppt_x"/>
                                          </p:val>
                                        </p:tav>
                                      </p:tavLst>
                                    </p:anim>
                                    <p:animEffect transition="in" filter="wipe(right)">
                                      <p:cBhvr>
                                        <p:cTn id="6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86" grpId="0" animBg="1"/>
      <p:bldP spid="14" grpId="0" animBg="1"/>
      <p:bldP spid="15" grpId="0"/>
      <p:bldP spid="2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EC90BE10-D9B4-A4DD-2F61-2C5491F21E3B}"/>
              </a:ext>
            </a:extLst>
          </p:cNvPr>
          <p:cNvGrpSpPr/>
          <p:nvPr/>
        </p:nvGrpSpPr>
        <p:grpSpPr>
          <a:xfrm>
            <a:off x="3156764" y="1188116"/>
            <a:ext cx="5900079" cy="3795840"/>
            <a:chOff x="3156764" y="1188116"/>
            <a:chExt cx="5900079" cy="3795840"/>
          </a:xfrm>
        </p:grpSpPr>
        <p:sp>
          <p:nvSpPr>
            <p:cNvPr id="12" name="íşlïḍè"/>
            <p:cNvSpPr txBox="1"/>
            <p:nvPr/>
          </p:nvSpPr>
          <p:spPr>
            <a:xfrm>
              <a:off x="3965618" y="1188116"/>
              <a:ext cx="4287076" cy="419100"/>
            </a:xfrm>
            <a:prstGeom prst="rect">
              <a:avLst/>
            </a:prstGeom>
            <a:noFill/>
          </p:spPr>
          <p:txBody>
            <a:bodyPr wrap="square" lIns="91440" tIns="45720" rIns="91440" bIns="45720" anchor="ctr">
              <a:noAutofit/>
            </a:bodyPr>
            <a:lstStyle/>
            <a:p>
              <a:pPr algn="ctr"/>
              <a:r>
                <a:rPr lang="en-US" altLang="zh-CN" sz="2400" b="1" dirty="0"/>
                <a:t>1.1 </a:t>
              </a:r>
              <a:r>
                <a:rPr lang="zh-CN" altLang="en-US" sz="2400" b="1" dirty="0"/>
                <a:t>信息时代的计算机网络</a:t>
              </a:r>
              <a:endParaRPr lang="en-US" altLang="zh-CN" sz="2400" b="1" dirty="0"/>
            </a:p>
          </p:txBody>
        </p:sp>
        <p:grpSp>
          <p:nvGrpSpPr>
            <p:cNvPr id="6" name="组合 5"/>
            <p:cNvGrpSpPr/>
            <p:nvPr/>
          </p:nvGrpSpPr>
          <p:grpSpPr>
            <a:xfrm>
              <a:off x="3156764" y="2010058"/>
              <a:ext cx="5900079" cy="595554"/>
              <a:chOff x="1183243" y="2200834"/>
              <a:chExt cx="5900079"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80" y="2200834"/>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计算机网络的各类应用</a:t>
                </a:r>
              </a:p>
            </p:txBody>
          </p:sp>
        </p:grpSp>
        <p:grpSp>
          <p:nvGrpSpPr>
            <p:cNvPr id="32" name="组合 31"/>
            <p:cNvGrpSpPr/>
            <p:nvPr/>
          </p:nvGrpSpPr>
          <p:grpSpPr>
            <a:xfrm>
              <a:off x="3156764" y="3199230"/>
              <a:ext cx="5900079" cy="595554"/>
              <a:chOff x="1183242" y="3390006"/>
              <a:chExt cx="5900079" cy="595554"/>
            </a:xfrm>
          </p:grpSpPr>
          <p:sp>
            <p:nvSpPr>
              <p:cNvPr id="27" name="平行四边形 26"/>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02</a:t>
                </a:r>
                <a:endParaRPr lang="zh-CN" altLang="en-US" sz="2800" dirty="0">
                  <a:latin typeface="Impact" panose="020B0806030902050204" pitchFamily="34" charset="0"/>
                </a:endParaRPr>
              </a:p>
            </p:txBody>
          </p:sp>
          <p:sp>
            <p:nvSpPr>
              <p:cNvPr id="28" name="平行四边形 27"/>
              <p:cNvSpPr/>
              <p:nvPr/>
            </p:nvSpPr>
            <p:spPr>
              <a:xfrm>
                <a:off x="1858679" y="3390006"/>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计算机网络带来的负面问题</a:t>
                </a:r>
              </a:p>
            </p:txBody>
          </p:sp>
        </p:grpSp>
        <p:grpSp>
          <p:nvGrpSpPr>
            <p:cNvPr id="29" name="组合 28"/>
            <p:cNvGrpSpPr/>
            <p:nvPr/>
          </p:nvGrpSpPr>
          <p:grpSpPr>
            <a:xfrm>
              <a:off x="3156764" y="4388402"/>
              <a:ext cx="5900079" cy="595554"/>
              <a:chOff x="1183243" y="2200834"/>
              <a:chExt cx="5900079" cy="595554"/>
            </a:xfrm>
          </p:grpSpPr>
          <p:sp>
            <p:nvSpPr>
              <p:cNvPr id="30" name="平行四边形 29"/>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03</a:t>
                </a:r>
                <a:endParaRPr lang="zh-CN" altLang="en-US" sz="2800" dirty="0">
                  <a:latin typeface="Impact" panose="020B0806030902050204" pitchFamily="34" charset="0"/>
                </a:endParaRPr>
              </a:p>
            </p:txBody>
          </p:sp>
          <p:sp>
            <p:nvSpPr>
              <p:cNvPr id="31" name="平行四边形 30"/>
              <p:cNvSpPr/>
              <p:nvPr/>
            </p:nvSpPr>
            <p:spPr>
              <a:xfrm>
                <a:off x="1858680" y="2200834"/>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我国互联网发展情况</a:t>
                </a: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6388426" cy="419100"/>
          </a:xfrm>
          <a:prstGeom prst="rect">
            <a:avLst/>
          </a:prstGeom>
          <a:noFill/>
        </p:spPr>
        <p:txBody>
          <a:bodyPr wrap="square" lIns="91440" tIns="45720" rIns="91440" bIns="45720" anchor="ctr">
            <a:noAutofit/>
          </a:bodyPr>
          <a:lstStyle/>
          <a:p>
            <a:r>
              <a:rPr lang="zh-CN" altLang="en-US" sz="2000" b="1" dirty="0"/>
              <a:t>因特网服务提供者（</a:t>
            </a:r>
            <a:r>
              <a:rPr lang="en-US" altLang="zh-CN" sz="2000" b="1" dirty="0">
                <a:solidFill>
                  <a:schemeClr val="accent1">
                    <a:lumMod val="75000"/>
                  </a:schemeClr>
                </a:solidFill>
              </a:rPr>
              <a:t>I</a:t>
            </a:r>
            <a:r>
              <a:rPr lang="en-US" altLang="zh-CN" sz="2000" b="1" dirty="0"/>
              <a:t>nternet </a:t>
            </a:r>
            <a:r>
              <a:rPr lang="en-US" altLang="zh-CN" sz="2000" b="1" dirty="0">
                <a:solidFill>
                  <a:schemeClr val="accent1">
                    <a:lumMod val="75000"/>
                  </a:schemeClr>
                </a:solidFill>
              </a:rPr>
              <a:t>S</a:t>
            </a:r>
            <a:r>
              <a:rPr lang="en-US" altLang="zh-CN" sz="2000" b="1" dirty="0"/>
              <a:t>ervice </a:t>
            </a:r>
            <a:r>
              <a:rPr lang="en-US" altLang="zh-CN" sz="2000" b="1" dirty="0">
                <a:solidFill>
                  <a:schemeClr val="accent1">
                    <a:lumMod val="75000"/>
                  </a:schemeClr>
                </a:solidFill>
              </a:rPr>
              <a:t>P</a:t>
            </a:r>
            <a:r>
              <a:rPr lang="en-US" altLang="zh-CN" sz="2000" b="1" dirty="0"/>
              <a:t>rovider</a:t>
            </a:r>
            <a:r>
              <a:rPr lang="zh-CN" altLang="en-US" sz="2000" b="1" dirty="0"/>
              <a:t>，</a:t>
            </a:r>
            <a:r>
              <a:rPr lang="en-US" altLang="zh-CN" sz="2000" b="1" dirty="0">
                <a:solidFill>
                  <a:schemeClr val="accent1">
                    <a:lumMod val="75000"/>
                  </a:schemeClr>
                </a:solidFill>
              </a:rPr>
              <a:t>ISP</a:t>
            </a:r>
            <a:r>
              <a:rPr lang="zh-CN" altLang="en-US" sz="2000" b="1" dirty="0"/>
              <a:t>）</a:t>
            </a:r>
            <a:endParaRPr lang="en-US" altLang="zh-CN" sz="2000" b="1" dirty="0">
              <a:solidFill>
                <a:schemeClr val="accent1">
                  <a:lumMod val="75000"/>
                </a:schemeClr>
              </a:solidFill>
            </a:endParaRPr>
          </a:p>
        </p:txBody>
      </p:sp>
      <p:grpSp>
        <p:nvGrpSpPr>
          <p:cNvPr id="4" name="组合 3">
            <a:extLst>
              <a:ext uri="{FF2B5EF4-FFF2-40B4-BE49-F238E27FC236}">
                <a16:creationId xmlns:a16="http://schemas.microsoft.com/office/drawing/2014/main" id="{70F2886E-C31E-4F75-97C2-B3DAA1234FBC}"/>
              </a:ext>
            </a:extLst>
          </p:cNvPr>
          <p:cNvGrpSpPr/>
          <p:nvPr/>
        </p:nvGrpSpPr>
        <p:grpSpPr>
          <a:xfrm>
            <a:off x="506845" y="2994906"/>
            <a:ext cx="6677726" cy="2814323"/>
            <a:chOff x="1029360" y="2134936"/>
            <a:chExt cx="9845396" cy="4149335"/>
          </a:xfrm>
        </p:grpSpPr>
        <p:pic>
          <p:nvPicPr>
            <p:cNvPr id="16" name="图片 15">
              <a:extLst>
                <a:ext uri="{FF2B5EF4-FFF2-40B4-BE49-F238E27FC236}">
                  <a16:creationId xmlns:a16="http://schemas.microsoft.com/office/drawing/2014/main" id="{4989B3D2-3A3D-42FC-ACB7-71D6EB92F95C}"/>
                </a:ext>
              </a:extLst>
            </p:cNvPr>
            <p:cNvPicPr>
              <a:picLocks noChangeAspect="1"/>
            </p:cNvPicPr>
            <p:nvPr/>
          </p:nvPicPr>
          <p:blipFill>
            <a:blip r:embed="rId3"/>
            <a:stretch>
              <a:fillRect/>
            </a:stretch>
          </p:blipFill>
          <p:spPr>
            <a:xfrm>
              <a:off x="2578683" y="2444151"/>
              <a:ext cx="1113370" cy="336600"/>
            </a:xfrm>
            <a:prstGeom prst="rect">
              <a:avLst/>
            </a:prstGeom>
          </p:spPr>
        </p:pic>
        <p:pic>
          <p:nvPicPr>
            <p:cNvPr id="18" name="图片 17">
              <a:extLst>
                <a:ext uri="{FF2B5EF4-FFF2-40B4-BE49-F238E27FC236}">
                  <a16:creationId xmlns:a16="http://schemas.microsoft.com/office/drawing/2014/main" id="{A1F68A4E-3026-4966-A213-D8CC6A8148C6}"/>
                </a:ext>
              </a:extLst>
            </p:cNvPr>
            <p:cNvPicPr>
              <a:picLocks noChangeAspect="1"/>
            </p:cNvPicPr>
            <p:nvPr/>
          </p:nvPicPr>
          <p:blipFill>
            <a:blip r:embed="rId4"/>
            <a:stretch>
              <a:fillRect/>
            </a:stretch>
          </p:blipFill>
          <p:spPr>
            <a:xfrm>
              <a:off x="3092116" y="4648165"/>
              <a:ext cx="1135478" cy="327688"/>
            </a:xfrm>
            <a:prstGeom prst="rect">
              <a:avLst/>
            </a:prstGeom>
          </p:spPr>
        </p:pic>
        <p:pic>
          <p:nvPicPr>
            <p:cNvPr id="20" name="图片 19">
              <a:extLst>
                <a:ext uri="{FF2B5EF4-FFF2-40B4-BE49-F238E27FC236}">
                  <a16:creationId xmlns:a16="http://schemas.microsoft.com/office/drawing/2014/main" id="{B211E61B-0D14-441F-8971-7BCAE57DB087}"/>
                </a:ext>
              </a:extLst>
            </p:cNvPr>
            <p:cNvPicPr>
              <a:picLocks noChangeAspect="1"/>
            </p:cNvPicPr>
            <p:nvPr/>
          </p:nvPicPr>
          <p:blipFill>
            <a:blip r:embed="rId5"/>
            <a:stretch>
              <a:fillRect/>
            </a:stretch>
          </p:blipFill>
          <p:spPr>
            <a:xfrm>
              <a:off x="9685933" y="4460272"/>
              <a:ext cx="1188823" cy="662997"/>
            </a:xfrm>
            <a:prstGeom prst="rect">
              <a:avLst/>
            </a:prstGeom>
          </p:spPr>
        </p:pic>
        <p:cxnSp>
          <p:nvCxnSpPr>
            <p:cNvPr id="57" name="直接连接符 56">
              <a:extLst>
                <a:ext uri="{FF2B5EF4-FFF2-40B4-BE49-F238E27FC236}">
                  <a16:creationId xmlns:a16="http://schemas.microsoft.com/office/drawing/2014/main" id="{72BE9483-7BF9-4017-89CB-FAE63BF100D2}"/>
                </a:ext>
              </a:extLst>
            </p:cNvPr>
            <p:cNvCxnSpPr>
              <a:cxnSpLocks/>
            </p:cNvCxnSpPr>
            <p:nvPr/>
          </p:nvCxnSpPr>
          <p:spPr>
            <a:xfrm flipH="1">
              <a:off x="4911747" y="3514027"/>
              <a:ext cx="1616016" cy="1202826"/>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500B8F5E-5977-40B4-956C-BC2046AE931B}"/>
                </a:ext>
              </a:extLst>
            </p:cNvPr>
            <p:cNvCxnSpPr>
              <a:cxnSpLocks/>
            </p:cNvCxnSpPr>
            <p:nvPr/>
          </p:nvCxnSpPr>
          <p:spPr>
            <a:xfrm flipH="1">
              <a:off x="4062021" y="4884367"/>
              <a:ext cx="855584" cy="66326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4DAB7400-6D3A-4F69-8A0B-A55149C64818}"/>
                </a:ext>
              </a:extLst>
            </p:cNvPr>
            <p:cNvCxnSpPr>
              <a:cxnSpLocks/>
            </p:cNvCxnSpPr>
            <p:nvPr/>
          </p:nvCxnSpPr>
          <p:spPr>
            <a:xfrm>
              <a:off x="4911747" y="4884367"/>
              <a:ext cx="867732" cy="69241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椭圆 52">
              <a:extLst>
                <a:ext uri="{FF2B5EF4-FFF2-40B4-BE49-F238E27FC236}">
                  <a16:creationId xmlns:a16="http://schemas.microsoft.com/office/drawing/2014/main" id="{A662667D-BAC5-4E8C-90F3-A824EAB4B01E}"/>
                </a:ext>
              </a:extLst>
            </p:cNvPr>
            <p:cNvSpPr/>
            <p:nvPr/>
          </p:nvSpPr>
          <p:spPr>
            <a:xfrm>
              <a:off x="4391823" y="4506363"/>
              <a:ext cx="1303085" cy="685800"/>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ISP2</a:t>
              </a:r>
              <a:endParaRPr lang="zh-CN" altLang="en-US" b="1" dirty="0"/>
            </a:p>
          </p:txBody>
        </p:sp>
        <p:cxnSp>
          <p:nvCxnSpPr>
            <p:cNvPr id="90" name="直接连接符 89">
              <a:extLst>
                <a:ext uri="{FF2B5EF4-FFF2-40B4-BE49-F238E27FC236}">
                  <a16:creationId xmlns:a16="http://schemas.microsoft.com/office/drawing/2014/main" id="{92B14651-8E0F-4730-8610-06A5CCF960C1}"/>
                </a:ext>
              </a:extLst>
            </p:cNvPr>
            <p:cNvCxnSpPr>
              <a:cxnSpLocks/>
            </p:cNvCxnSpPr>
            <p:nvPr/>
          </p:nvCxnSpPr>
          <p:spPr>
            <a:xfrm>
              <a:off x="7410869" y="3666047"/>
              <a:ext cx="1604300" cy="118321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004ED568-5E12-44D8-9E31-3FC03E73E631}"/>
                </a:ext>
              </a:extLst>
            </p:cNvPr>
            <p:cNvCxnSpPr>
              <a:cxnSpLocks/>
            </p:cNvCxnSpPr>
            <p:nvPr/>
          </p:nvCxnSpPr>
          <p:spPr>
            <a:xfrm flipH="1">
              <a:off x="8165443" y="4884367"/>
              <a:ext cx="855584" cy="66326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59CB1557-C5D1-46D4-A9F3-38F5EA81EEA2}"/>
                </a:ext>
              </a:extLst>
            </p:cNvPr>
            <p:cNvCxnSpPr>
              <a:cxnSpLocks/>
            </p:cNvCxnSpPr>
            <p:nvPr/>
          </p:nvCxnSpPr>
          <p:spPr>
            <a:xfrm>
              <a:off x="9015169" y="4884367"/>
              <a:ext cx="867732" cy="69241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椭圆 85">
              <a:extLst>
                <a:ext uri="{FF2B5EF4-FFF2-40B4-BE49-F238E27FC236}">
                  <a16:creationId xmlns:a16="http://schemas.microsoft.com/office/drawing/2014/main" id="{577BD1B6-2101-4322-BA3D-BCF72334841E}"/>
                </a:ext>
              </a:extLst>
            </p:cNvPr>
            <p:cNvSpPr/>
            <p:nvPr/>
          </p:nvSpPr>
          <p:spPr>
            <a:xfrm>
              <a:off x="8218618" y="4506363"/>
              <a:ext cx="1328189" cy="685800"/>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ISP3</a:t>
              </a:r>
              <a:endParaRPr lang="zh-CN" altLang="en-US" b="1" dirty="0"/>
            </a:p>
          </p:txBody>
        </p:sp>
        <p:cxnSp>
          <p:nvCxnSpPr>
            <p:cNvPr id="55" name="直接连接符 54">
              <a:extLst>
                <a:ext uri="{FF2B5EF4-FFF2-40B4-BE49-F238E27FC236}">
                  <a16:creationId xmlns:a16="http://schemas.microsoft.com/office/drawing/2014/main" id="{D20257C8-F1FF-4B60-A74F-F7E164810974}"/>
                </a:ext>
              </a:extLst>
            </p:cNvPr>
            <p:cNvCxnSpPr>
              <a:cxnSpLocks/>
            </p:cNvCxnSpPr>
            <p:nvPr/>
          </p:nvCxnSpPr>
          <p:spPr>
            <a:xfrm flipH="1">
              <a:off x="3359680" y="3155453"/>
              <a:ext cx="273632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92901948-2980-475B-BD32-0058904066C5}"/>
                </a:ext>
              </a:extLst>
            </p:cNvPr>
            <p:cNvCxnSpPr/>
            <p:nvPr/>
          </p:nvCxnSpPr>
          <p:spPr>
            <a:xfrm flipH="1" flipV="1">
              <a:off x="1993467" y="2604164"/>
              <a:ext cx="1170432" cy="58006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2ED3FA5-53A6-4F58-BAF0-70763B2D2B81}"/>
                </a:ext>
              </a:extLst>
            </p:cNvPr>
            <p:cNvCxnSpPr>
              <a:cxnSpLocks/>
            </p:cNvCxnSpPr>
            <p:nvPr/>
          </p:nvCxnSpPr>
          <p:spPr>
            <a:xfrm flipH="1">
              <a:off x="2027747" y="3171128"/>
              <a:ext cx="1136152" cy="6309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C400969B-4793-4E8D-A0BB-CBB12C7D3780}"/>
                </a:ext>
              </a:extLst>
            </p:cNvPr>
            <p:cNvCxnSpPr>
              <a:cxnSpLocks/>
            </p:cNvCxnSpPr>
            <p:nvPr/>
          </p:nvCxnSpPr>
          <p:spPr>
            <a:xfrm flipH="1">
              <a:off x="1485203" y="3171127"/>
              <a:ext cx="14763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椭圆 20">
              <a:extLst>
                <a:ext uri="{FF2B5EF4-FFF2-40B4-BE49-F238E27FC236}">
                  <a16:creationId xmlns:a16="http://schemas.microsoft.com/office/drawing/2014/main" id="{3404AB62-FE6D-485B-A0EC-ACFF8CBA1077}"/>
                </a:ext>
              </a:extLst>
            </p:cNvPr>
            <p:cNvSpPr/>
            <p:nvPr/>
          </p:nvSpPr>
          <p:spPr>
            <a:xfrm>
              <a:off x="2686384" y="2828227"/>
              <a:ext cx="1342258" cy="685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ISP1</a:t>
              </a:r>
              <a:endParaRPr lang="zh-CN" altLang="en-US" b="1" dirty="0"/>
            </a:p>
          </p:txBody>
        </p:sp>
        <p:pic>
          <p:nvPicPr>
            <p:cNvPr id="5" name="图片 4">
              <a:extLst>
                <a:ext uri="{FF2B5EF4-FFF2-40B4-BE49-F238E27FC236}">
                  <a16:creationId xmlns:a16="http://schemas.microsoft.com/office/drawing/2014/main" id="{8D30A0D7-E500-4D15-9F47-4B781243BDCF}"/>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1797559" y="2300038"/>
              <a:ext cx="502964" cy="876376"/>
            </a:xfrm>
            <a:prstGeom prst="rect">
              <a:avLst/>
            </a:prstGeom>
          </p:spPr>
        </p:pic>
        <p:pic>
          <p:nvPicPr>
            <p:cNvPr id="7" name="图片 6">
              <a:extLst>
                <a:ext uri="{FF2B5EF4-FFF2-40B4-BE49-F238E27FC236}">
                  <a16:creationId xmlns:a16="http://schemas.microsoft.com/office/drawing/2014/main" id="{3300F9EA-D6A7-4FFF-BE69-E639EB413ECE}"/>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1029360" y="2776044"/>
              <a:ext cx="518205" cy="922100"/>
            </a:xfrm>
            <a:prstGeom prst="rect">
              <a:avLst/>
            </a:prstGeom>
          </p:spPr>
        </p:pic>
        <p:pic>
          <p:nvPicPr>
            <p:cNvPr id="10" name="图片 9">
              <a:extLst>
                <a:ext uri="{FF2B5EF4-FFF2-40B4-BE49-F238E27FC236}">
                  <a16:creationId xmlns:a16="http://schemas.microsoft.com/office/drawing/2014/main" id="{F02005D6-6254-4550-B352-4DD583AE0BB2}"/>
                </a:ext>
              </a:extLst>
            </p:cNvPr>
            <p:cNvPicPr>
              <a:picLocks noChangeAspect="1"/>
            </p:cNvPicPr>
            <p:nvPr/>
          </p:nvPicPr>
          <p:blipFill>
            <a:blip r:embed="rId8">
              <a:clrChange>
                <a:clrFrom>
                  <a:srgbClr val="FFFFFF"/>
                </a:clrFrom>
                <a:clrTo>
                  <a:srgbClr val="FFFFFF">
                    <a:alpha val="0"/>
                  </a:srgbClr>
                </a:clrTo>
              </a:clrChange>
            </a:blip>
            <a:stretch>
              <a:fillRect/>
            </a:stretch>
          </p:blipFill>
          <p:spPr>
            <a:xfrm>
              <a:off x="1797559" y="3407301"/>
              <a:ext cx="487722" cy="922100"/>
            </a:xfrm>
            <a:prstGeom prst="rect">
              <a:avLst/>
            </a:prstGeom>
          </p:spPr>
        </p:pic>
        <p:sp>
          <p:nvSpPr>
            <p:cNvPr id="27" name="云形 26">
              <a:extLst>
                <a:ext uri="{FF2B5EF4-FFF2-40B4-BE49-F238E27FC236}">
                  <a16:creationId xmlns:a16="http://schemas.microsoft.com/office/drawing/2014/main" id="{E92B204F-1003-443D-93E8-A9D379265C89}"/>
                </a:ext>
              </a:extLst>
            </p:cNvPr>
            <p:cNvSpPr/>
            <p:nvPr/>
          </p:nvSpPr>
          <p:spPr>
            <a:xfrm>
              <a:off x="5504688" y="2134936"/>
              <a:ext cx="2761488" cy="1965960"/>
            </a:xfrm>
            <a:prstGeom prst="cloud">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    因特网</a:t>
              </a:r>
              <a:endParaRPr lang="en-US" altLang="zh-CN" sz="2000" b="1" dirty="0"/>
            </a:p>
            <a:p>
              <a:pPr algn="ctr"/>
              <a:r>
                <a:rPr lang="zh-CN" altLang="en-US" sz="2000" b="1" dirty="0"/>
                <a:t>（</a:t>
              </a:r>
              <a:r>
                <a:rPr lang="en-US" altLang="zh-CN" sz="2000" b="1" dirty="0"/>
                <a:t>Internet</a:t>
              </a:r>
              <a:r>
                <a:rPr lang="zh-CN" altLang="en-US" sz="2000" b="1" dirty="0"/>
                <a:t>）</a:t>
              </a:r>
            </a:p>
          </p:txBody>
        </p:sp>
        <p:pic>
          <p:nvPicPr>
            <p:cNvPr id="54" name="图片 53">
              <a:extLst>
                <a:ext uri="{FF2B5EF4-FFF2-40B4-BE49-F238E27FC236}">
                  <a16:creationId xmlns:a16="http://schemas.microsoft.com/office/drawing/2014/main" id="{1DF5EF62-7C65-4A77-A269-DBFF87050BC4}"/>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3867762" y="5353344"/>
              <a:ext cx="518205" cy="922100"/>
            </a:xfrm>
            <a:prstGeom prst="rect">
              <a:avLst/>
            </a:prstGeom>
          </p:spPr>
        </p:pic>
        <p:pic>
          <p:nvPicPr>
            <p:cNvPr id="34" name="图片 33">
              <a:extLst>
                <a:ext uri="{FF2B5EF4-FFF2-40B4-BE49-F238E27FC236}">
                  <a16:creationId xmlns:a16="http://schemas.microsoft.com/office/drawing/2014/main" id="{B1E77830-7E95-45C0-853A-EAACCB87B106}"/>
                </a:ext>
              </a:extLst>
            </p:cNvPr>
            <p:cNvPicPr>
              <a:picLocks noChangeAspect="1"/>
            </p:cNvPicPr>
            <p:nvPr/>
          </p:nvPicPr>
          <p:blipFill>
            <a:blip r:embed="rId9"/>
            <a:stretch>
              <a:fillRect/>
            </a:stretch>
          </p:blipFill>
          <p:spPr>
            <a:xfrm>
              <a:off x="5582511" y="5362171"/>
              <a:ext cx="487722" cy="922100"/>
            </a:xfrm>
            <a:prstGeom prst="rect">
              <a:avLst/>
            </a:prstGeom>
          </p:spPr>
        </p:pic>
        <p:pic>
          <p:nvPicPr>
            <p:cNvPr id="88" name="图片 87">
              <a:extLst>
                <a:ext uri="{FF2B5EF4-FFF2-40B4-BE49-F238E27FC236}">
                  <a16:creationId xmlns:a16="http://schemas.microsoft.com/office/drawing/2014/main" id="{F2A92416-C85A-4B1E-A5BD-2C3C6FD71294}"/>
                </a:ext>
              </a:extLst>
            </p:cNvPr>
            <p:cNvPicPr>
              <a:picLocks noChangeAspect="1"/>
            </p:cNvPicPr>
            <p:nvPr/>
          </p:nvPicPr>
          <p:blipFill>
            <a:blip r:embed="rId9"/>
            <a:stretch>
              <a:fillRect/>
            </a:stretch>
          </p:blipFill>
          <p:spPr>
            <a:xfrm>
              <a:off x="9685933" y="5362171"/>
              <a:ext cx="487722" cy="922100"/>
            </a:xfrm>
            <a:prstGeom prst="rect">
              <a:avLst/>
            </a:prstGeom>
          </p:spPr>
        </p:pic>
        <p:pic>
          <p:nvPicPr>
            <p:cNvPr id="89" name="图片 88">
              <a:extLst>
                <a:ext uri="{FF2B5EF4-FFF2-40B4-BE49-F238E27FC236}">
                  <a16:creationId xmlns:a16="http://schemas.microsoft.com/office/drawing/2014/main" id="{C2010E8C-5EFA-431F-894E-60478AAB85EB}"/>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7734900" y="5353344"/>
              <a:ext cx="502964" cy="876376"/>
            </a:xfrm>
            <a:prstGeom prst="rect">
              <a:avLst/>
            </a:prstGeom>
          </p:spPr>
        </p:pic>
      </p:grpSp>
      <p:pic>
        <p:nvPicPr>
          <p:cNvPr id="8" name="图片 7">
            <a:extLst>
              <a:ext uri="{FF2B5EF4-FFF2-40B4-BE49-F238E27FC236}">
                <a16:creationId xmlns:a16="http://schemas.microsoft.com/office/drawing/2014/main" id="{CF17B00A-DDA8-41B3-8E20-C303D527F46E}"/>
              </a:ext>
            </a:extLst>
          </p:cNvPr>
          <p:cNvPicPr>
            <a:picLocks noChangeAspect="1"/>
          </p:cNvPicPr>
          <p:nvPr/>
        </p:nvPicPr>
        <p:blipFill>
          <a:blip r:embed="rId10"/>
          <a:stretch>
            <a:fillRect/>
          </a:stretch>
        </p:blipFill>
        <p:spPr>
          <a:xfrm>
            <a:off x="7566147" y="2630673"/>
            <a:ext cx="4119008" cy="2989969"/>
          </a:xfrm>
          <a:prstGeom prst="rect">
            <a:avLst/>
          </a:prstGeom>
        </p:spPr>
      </p:pic>
      <p:sp>
        <p:nvSpPr>
          <p:cNvPr id="11" name="矩形 10">
            <a:extLst>
              <a:ext uri="{FF2B5EF4-FFF2-40B4-BE49-F238E27FC236}">
                <a16:creationId xmlns:a16="http://schemas.microsoft.com/office/drawing/2014/main" id="{779D8809-975B-4249-8511-A264A7298C4D}"/>
              </a:ext>
            </a:extLst>
          </p:cNvPr>
          <p:cNvSpPr/>
          <p:nvPr/>
        </p:nvSpPr>
        <p:spPr>
          <a:xfrm>
            <a:off x="7707086" y="3313164"/>
            <a:ext cx="3820885" cy="1015172"/>
          </a:xfrm>
          <a:prstGeom prst="rect">
            <a:avLst/>
          </a:prstGeom>
          <a:solidFill>
            <a:schemeClr val="accent6">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558499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00"/>
                                        <p:tgtEl>
                                          <p:spTgt spid="4"/>
                                        </p:tgtEl>
                                        <p:attrNameLst>
                                          <p:attrName>ppt_x</p:attrName>
                                        </p:attrNameLst>
                                      </p:cBhvr>
                                      <p:tavLst>
                                        <p:tav tm="0">
                                          <p:val>
                                            <p:strVal val="#ppt_x+#ppt_w*1.125000"/>
                                          </p:val>
                                        </p:tav>
                                        <p:tav tm="100000">
                                          <p:val>
                                            <p:strVal val="#ppt_x"/>
                                          </p:val>
                                        </p:tav>
                                      </p:tavLst>
                                    </p:anim>
                                    <p:animEffect transition="in" filter="wipe(left)">
                                      <p:cBhvr>
                                        <p:cTn id="8" dur="700"/>
                                        <p:tgtEl>
                                          <p:spTgt spid="4"/>
                                        </p:tgtEl>
                                      </p:cBhvr>
                                    </p:animEffect>
                                  </p:childTnLst>
                                </p:cTn>
                              </p:par>
                              <p:par>
                                <p:cTn id="9" presetID="42"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anim calcmode="lin" valueType="num">
                                      <p:cBhvr>
                                        <p:cTn id="12" dur="1000" fill="hold"/>
                                        <p:tgtEl>
                                          <p:spTgt spid="8"/>
                                        </p:tgtEl>
                                        <p:attrNameLst>
                                          <p:attrName>ppt_x</p:attrName>
                                        </p:attrNameLst>
                                      </p:cBhvr>
                                      <p:tavLst>
                                        <p:tav tm="0">
                                          <p:val>
                                            <p:strVal val="#ppt_x"/>
                                          </p:val>
                                        </p:tav>
                                        <p:tav tm="100000">
                                          <p:val>
                                            <p:strVal val="#ppt_x"/>
                                          </p:val>
                                        </p:tav>
                                      </p:tavLst>
                                    </p:anim>
                                    <p:anim calcmode="lin" valueType="num">
                                      <p:cBhvr>
                                        <p:cTn id="1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ipe(up)">
                                      <p:cBhvr>
                                        <p:cTn id="18"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B931F547-F997-D98F-3769-EA757A4528CA}"/>
              </a:ext>
            </a:extLst>
          </p:cNvPr>
          <p:cNvPicPr>
            <a:picLocks noChangeAspect="1"/>
          </p:cNvPicPr>
          <p:nvPr/>
        </p:nvPicPr>
        <p:blipFill>
          <a:blip r:embed="rId3"/>
          <a:stretch>
            <a:fillRect/>
          </a:stretch>
        </p:blipFill>
        <p:spPr>
          <a:xfrm>
            <a:off x="4600006" y="2256455"/>
            <a:ext cx="6858594" cy="3520745"/>
          </a:xfrm>
          <a:prstGeom prst="rect">
            <a:avLst/>
          </a:prstGeom>
        </p:spPr>
      </p:pic>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6388426" cy="419100"/>
          </a:xfrm>
          <a:prstGeom prst="rect">
            <a:avLst/>
          </a:prstGeom>
          <a:noFill/>
        </p:spPr>
        <p:txBody>
          <a:bodyPr wrap="square" lIns="91440" tIns="45720" rIns="91440" bIns="45720" anchor="ctr">
            <a:noAutofit/>
          </a:bodyPr>
          <a:lstStyle/>
          <a:p>
            <a:r>
              <a:rPr lang="zh-CN" altLang="en-US" sz="2000" b="1" dirty="0"/>
              <a:t>因特网服务提供者（</a:t>
            </a:r>
            <a:r>
              <a:rPr lang="en-US" altLang="zh-CN" sz="2000" b="1" dirty="0">
                <a:solidFill>
                  <a:schemeClr val="accent1">
                    <a:lumMod val="75000"/>
                  </a:schemeClr>
                </a:solidFill>
              </a:rPr>
              <a:t>I</a:t>
            </a:r>
            <a:r>
              <a:rPr lang="en-US" altLang="zh-CN" sz="2000" b="1" dirty="0"/>
              <a:t>nternet </a:t>
            </a:r>
            <a:r>
              <a:rPr lang="en-US" altLang="zh-CN" sz="2000" b="1" dirty="0">
                <a:solidFill>
                  <a:schemeClr val="accent1">
                    <a:lumMod val="75000"/>
                  </a:schemeClr>
                </a:solidFill>
              </a:rPr>
              <a:t>S</a:t>
            </a:r>
            <a:r>
              <a:rPr lang="en-US" altLang="zh-CN" sz="2000" b="1" dirty="0"/>
              <a:t>ervice </a:t>
            </a:r>
            <a:r>
              <a:rPr lang="en-US" altLang="zh-CN" sz="2000" b="1" dirty="0">
                <a:solidFill>
                  <a:schemeClr val="accent1">
                    <a:lumMod val="75000"/>
                  </a:schemeClr>
                </a:solidFill>
              </a:rPr>
              <a:t>P</a:t>
            </a:r>
            <a:r>
              <a:rPr lang="en-US" altLang="zh-CN" sz="2000" b="1" dirty="0"/>
              <a:t>rovider</a:t>
            </a:r>
            <a:r>
              <a:rPr lang="zh-CN" altLang="en-US" sz="2000" b="1" dirty="0"/>
              <a:t>，</a:t>
            </a:r>
            <a:r>
              <a:rPr lang="en-US" altLang="zh-CN" sz="2000" b="1" dirty="0">
                <a:solidFill>
                  <a:schemeClr val="accent1">
                    <a:lumMod val="75000"/>
                  </a:schemeClr>
                </a:solidFill>
              </a:rPr>
              <a:t>ISP</a:t>
            </a:r>
            <a:r>
              <a:rPr lang="zh-CN" altLang="en-US" sz="2000" b="1" dirty="0"/>
              <a:t>）</a:t>
            </a:r>
            <a:endParaRPr lang="en-US" altLang="zh-CN" sz="2000" b="1" dirty="0">
              <a:solidFill>
                <a:schemeClr val="accent1">
                  <a:lumMod val="75000"/>
                </a:schemeClr>
              </a:solidFill>
            </a:endParaRPr>
          </a:p>
        </p:txBody>
      </p:sp>
      <p:pic>
        <p:nvPicPr>
          <p:cNvPr id="5" name="图片 4" descr="图片包含 图示&#10;&#10;描述已自动生成">
            <a:extLst>
              <a:ext uri="{FF2B5EF4-FFF2-40B4-BE49-F238E27FC236}">
                <a16:creationId xmlns:a16="http://schemas.microsoft.com/office/drawing/2014/main" id="{61832157-CDDE-F391-0505-FFFC087C871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4553" y="1931350"/>
            <a:ext cx="3090390" cy="436760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ustDataLst>
      <p:tags r:id="rId1"/>
    </p:custDataLst>
    <p:extLst>
      <p:ext uri="{BB962C8B-B14F-4D97-AF65-F5344CB8AC3E}">
        <p14:creationId xmlns:p14="http://schemas.microsoft.com/office/powerpoint/2010/main" val="41749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p:tgtEl>
                                          <p:spTgt spid="7"/>
                                        </p:tgtEl>
                                        <p:attrNameLst>
                                          <p:attrName>ppt_x</p:attrName>
                                        </p:attrNameLst>
                                      </p:cBhvr>
                                      <p:tavLst>
                                        <p:tav tm="0">
                                          <p:val>
                                            <p:strVal val="#ppt_x-#ppt_w*1.125000"/>
                                          </p:val>
                                        </p:tav>
                                        <p:tav tm="100000">
                                          <p:val>
                                            <p:strVal val="#ppt_x"/>
                                          </p:val>
                                        </p:tav>
                                      </p:tavLst>
                                    </p:anim>
                                    <p:animEffect transition="in" filter="wipe(right)">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8B52A257-5F24-DDD4-EE64-AEDFF3CDEDC3}"/>
              </a:ext>
            </a:extLst>
          </p:cNvPr>
          <p:cNvPicPr>
            <a:picLocks noChangeAspect="1"/>
          </p:cNvPicPr>
          <p:nvPr/>
        </p:nvPicPr>
        <p:blipFill>
          <a:blip r:embed="rId3"/>
          <a:stretch>
            <a:fillRect/>
          </a:stretch>
        </p:blipFill>
        <p:spPr>
          <a:xfrm>
            <a:off x="4373584" y="2444235"/>
            <a:ext cx="6828112" cy="3497883"/>
          </a:xfrm>
          <a:prstGeom prst="rect">
            <a:avLst/>
          </a:prstGeom>
        </p:spPr>
      </p:pic>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6388426" cy="419100"/>
          </a:xfrm>
          <a:prstGeom prst="rect">
            <a:avLst/>
          </a:prstGeom>
          <a:noFill/>
        </p:spPr>
        <p:txBody>
          <a:bodyPr wrap="square" lIns="91440" tIns="45720" rIns="91440" bIns="45720" anchor="ctr">
            <a:noAutofit/>
          </a:bodyPr>
          <a:lstStyle/>
          <a:p>
            <a:r>
              <a:rPr lang="zh-CN" altLang="en-US" sz="2000" b="1" dirty="0"/>
              <a:t>因特网服务提供者（</a:t>
            </a:r>
            <a:r>
              <a:rPr lang="en-US" altLang="zh-CN" sz="2000" b="1" dirty="0">
                <a:solidFill>
                  <a:schemeClr val="accent1">
                    <a:lumMod val="75000"/>
                  </a:schemeClr>
                </a:solidFill>
              </a:rPr>
              <a:t>I</a:t>
            </a:r>
            <a:r>
              <a:rPr lang="en-US" altLang="zh-CN" sz="2000" b="1" dirty="0"/>
              <a:t>nternet </a:t>
            </a:r>
            <a:r>
              <a:rPr lang="en-US" altLang="zh-CN" sz="2000" b="1" dirty="0">
                <a:solidFill>
                  <a:schemeClr val="accent1">
                    <a:lumMod val="75000"/>
                  </a:schemeClr>
                </a:solidFill>
              </a:rPr>
              <a:t>S</a:t>
            </a:r>
            <a:r>
              <a:rPr lang="en-US" altLang="zh-CN" sz="2000" b="1" dirty="0"/>
              <a:t>ervice </a:t>
            </a:r>
            <a:r>
              <a:rPr lang="en-US" altLang="zh-CN" sz="2000" b="1" dirty="0">
                <a:solidFill>
                  <a:schemeClr val="accent1">
                    <a:lumMod val="75000"/>
                  </a:schemeClr>
                </a:solidFill>
              </a:rPr>
              <a:t>P</a:t>
            </a:r>
            <a:r>
              <a:rPr lang="en-US" altLang="zh-CN" sz="2000" b="1" dirty="0"/>
              <a:t>rovider</a:t>
            </a:r>
            <a:r>
              <a:rPr lang="zh-CN" altLang="en-US" sz="2000" b="1" dirty="0"/>
              <a:t>，</a:t>
            </a:r>
            <a:r>
              <a:rPr lang="en-US" altLang="zh-CN" sz="2000" b="1" dirty="0">
                <a:solidFill>
                  <a:schemeClr val="accent1">
                    <a:lumMod val="75000"/>
                  </a:schemeClr>
                </a:solidFill>
              </a:rPr>
              <a:t>ISP</a:t>
            </a:r>
            <a:r>
              <a:rPr lang="zh-CN" altLang="en-US" sz="2000" b="1" dirty="0"/>
              <a:t>）</a:t>
            </a:r>
            <a:endParaRPr lang="en-US" altLang="zh-CN" sz="2000" b="1" dirty="0">
              <a:solidFill>
                <a:schemeClr val="accent1">
                  <a:lumMod val="75000"/>
                </a:schemeClr>
              </a:solidFill>
            </a:endParaRPr>
          </a:p>
        </p:txBody>
      </p:sp>
      <p:pic>
        <p:nvPicPr>
          <p:cNvPr id="5" name="图片 4" descr="图片包含 图示&#10;&#10;描述已自动生成">
            <a:extLst>
              <a:ext uri="{FF2B5EF4-FFF2-40B4-BE49-F238E27FC236}">
                <a16:creationId xmlns:a16="http://schemas.microsoft.com/office/drawing/2014/main" id="{61832157-CDDE-F391-0505-FFFC087C871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4553" y="1931350"/>
            <a:ext cx="3090390" cy="436760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ustDataLst>
      <p:tags r:id="rId1"/>
    </p:custDataLst>
    <p:extLst>
      <p:ext uri="{BB962C8B-B14F-4D97-AF65-F5344CB8AC3E}">
        <p14:creationId xmlns:p14="http://schemas.microsoft.com/office/powerpoint/2010/main" val="1812444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right)">
                                      <p:cBhvr>
                                        <p:cTn id="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F0808B93-F14C-90E1-7E9C-685D5414C792}"/>
              </a:ext>
            </a:extLst>
          </p:cNvPr>
          <p:cNvPicPr>
            <a:picLocks noChangeAspect="1"/>
          </p:cNvPicPr>
          <p:nvPr/>
        </p:nvPicPr>
        <p:blipFill>
          <a:blip r:embed="rId3"/>
          <a:stretch>
            <a:fillRect/>
          </a:stretch>
        </p:blipFill>
        <p:spPr>
          <a:xfrm>
            <a:off x="4293030" y="2297824"/>
            <a:ext cx="6828112" cy="3490262"/>
          </a:xfrm>
          <a:prstGeom prst="rect">
            <a:avLst/>
          </a:prstGeom>
        </p:spPr>
      </p:pic>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6388426" cy="419100"/>
          </a:xfrm>
          <a:prstGeom prst="rect">
            <a:avLst/>
          </a:prstGeom>
          <a:noFill/>
        </p:spPr>
        <p:txBody>
          <a:bodyPr wrap="square" lIns="91440" tIns="45720" rIns="91440" bIns="45720" anchor="ctr">
            <a:noAutofit/>
          </a:bodyPr>
          <a:lstStyle/>
          <a:p>
            <a:r>
              <a:rPr lang="zh-CN" altLang="en-US" sz="2000" b="1" dirty="0"/>
              <a:t>因特网服务提供者（</a:t>
            </a:r>
            <a:r>
              <a:rPr lang="en-US" altLang="zh-CN" sz="2000" b="1" dirty="0">
                <a:solidFill>
                  <a:schemeClr val="accent1">
                    <a:lumMod val="75000"/>
                  </a:schemeClr>
                </a:solidFill>
              </a:rPr>
              <a:t>I</a:t>
            </a:r>
            <a:r>
              <a:rPr lang="en-US" altLang="zh-CN" sz="2000" b="1" dirty="0"/>
              <a:t>nternet </a:t>
            </a:r>
            <a:r>
              <a:rPr lang="en-US" altLang="zh-CN" sz="2000" b="1" dirty="0">
                <a:solidFill>
                  <a:schemeClr val="accent1">
                    <a:lumMod val="75000"/>
                  </a:schemeClr>
                </a:solidFill>
              </a:rPr>
              <a:t>S</a:t>
            </a:r>
            <a:r>
              <a:rPr lang="en-US" altLang="zh-CN" sz="2000" b="1" dirty="0"/>
              <a:t>ervice </a:t>
            </a:r>
            <a:r>
              <a:rPr lang="en-US" altLang="zh-CN" sz="2000" b="1" dirty="0">
                <a:solidFill>
                  <a:schemeClr val="accent1">
                    <a:lumMod val="75000"/>
                  </a:schemeClr>
                </a:solidFill>
              </a:rPr>
              <a:t>P</a:t>
            </a:r>
            <a:r>
              <a:rPr lang="en-US" altLang="zh-CN" sz="2000" b="1" dirty="0"/>
              <a:t>rovider</a:t>
            </a:r>
            <a:r>
              <a:rPr lang="zh-CN" altLang="en-US" sz="2000" b="1" dirty="0"/>
              <a:t>，</a:t>
            </a:r>
            <a:r>
              <a:rPr lang="en-US" altLang="zh-CN" sz="2000" b="1" dirty="0">
                <a:solidFill>
                  <a:schemeClr val="accent1">
                    <a:lumMod val="75000"/>
                  </a:schemeClr>
                </a:solidFill>
              </a:rPr>
              <a:t>ISP</a:t>
            </a:r>
            <a:r>
              <a:rPr lang="zh-CN" altLang="en-US" sz="2000" b="1" dirty="0"/>
              <a:t>）</a:t>
            </a:r>
            <a:endParaRPr lang="en-US" altLang="zh-CN" sz="2000" b="1" dirty="0">
              <a:solidFill>
                <a:schemeClr val="accent1">
                  <a:lumMod val="75000"/>
                </a:schemeClr>
              </a:solidFill>
            </a:endParaRPr>
          </a:p>
        </p:txBody>
      </p:sp>
      <p:pic>
        <p:nvPicPr>
          <p:cNvPr id="5" name="图片 4" descr="图片包含 图示&#10;&#10;描述已自动生成">
            <a:extLst>
              <a:ext uri="{FF2B5EF4-FFF2-40B4-BE49-F238E27FC236}">
                <a16:creationId xmlns:a16="http://schemas.microsoft.com/office/drawing/2014/main" id="{61832157-CDDE-F391-0505-FFFC087C871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4553" y="1931350"/>
            <a:ext cx="3090390" cy="436760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ustDataLst>
      <p:tags r:id="rId1"/>
    </p:custDataLst>
    <p:extLst>
      <p:ext uri="{BB962C8B-B14F-4D97-AF65-F5344CB8AC3E}">
        <p14:creationId xmlns:p14="http://schemas.microsoft.com/office/powerpoint/2010/main" val="4214615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ppt_x</p:attrName>
                                        </p:attrNameLst>
                                      </p:cBhvr>
                                      <p:tavLst>
                                        <p:tav tm="0">
                                          <p:val>
                                            <p:strVal val="#ppt_x-#ppt_w*1.125000"/>
                                          </p:val>
                                        </p:tav>
                                        <p:tav tm="100000">
                                          <p:val>
                                            <p:strVal val="#ppt_x"/>
                                          </p:val>
                                        </p:tav>
                                      </p:tavLst>
                                    </p:anim>
                                    <p:animEffect transition="in" filter="wipe(right)">
                                      <p:cBhvr>
                                        <p:cTn id="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1C264338-5901-9262-E18C-5C9D38877D0F}"/>
              </a:ext>
            </a:extLst>
          </p:cNvPr>
          <p:cNvPicPr>
            <a:picLocks noChangeAspect="1"/>
          </p:cNvPicPr>
          <p:nvPr/>
        </p:nvPicPr>
        <p:blipFill>
          <a:blip r:embed="rId3"/>
          <a:stretch>
            <a:fillRect/>
          </a:stretch>
        </p:blipFill>
        <p:spPr>
          <a:xfrm>
            <a:off x="4512873" y="2392885"/>
            <a:ext cx="6850974" cy="3444538"/>
          </a:xfrm>
          <a:prstGeom prst="rect">
            <a:avLst/>
          </a:prstGeom>
        </p:spPr>
      </p:pic>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6388426" cy="419100"/>
          </a:xfrm>
          <a:prstGeom prst="rect">
            <a:avLst/>
          </a:prstGeom>
          <a:noFill/>
        </p:spPr>
        <p:txBody>
          <a:bodyPr wrap="square" lIns="91440" tIns="45720" rIns="91440" bIns="45720" anchor="ctr">
            <a:noAutofit/>
          </a:bodyPr>
          <a:lstStyle/>
          <a:p>
            <a:r>
              <a:rPr lang="zh-CN" altLang="en-US" sz="2000" b="1" dirty="0"/>
              <a:t>因特网服务提供者（</a:t>
            </a:r>
            <a:r>
              <a:rPr lang="en-US" altLang="zh-CN" sz="2000" b="1" dirty="0">
                <a:solidFill>
                  <a:schemeClr val="accent1">
                    <a:lumMod val="75000"/>
                  </a:schemeClr>
                </a:solidFill>
              </a:rPr>
              <a:t>I</a:t>
            </a:r>
            <a:r>
              <a:rPr lang="en-US" altLang="zh-CN" sz="2000" b="1" dirty="0"/>
              <a:t>nternet </a:t>
            </a:r>
            <a:r>
              <a:rPr lang="en-US" altLang="zh-CN" sz="2000" b="1" dirty="0">
                <a:solidFill>
                  <a:schemeClr val="accent1">
                    <a:lumMod val="75000"/>
                  </a:schemeClr>
                </a:solidFill>
              </a:rPr>
              <a:t>S</a:t>
            </a:r>
            <a:r>
              <a:rPr lang="en-US" altLang="zh-CN" sz="2000" b="1" dirty="0"/>
              <a:t>ervice </a:t>
            </a:r>
            <a:r>
              <a:rPr lang="en-US" altLang="zh-CN" sz="2000" b="1" dirty="0">
                <a:solidFill>
                  <a:schemeClr val="accent1">
                    <a:lumMod val="75000"/>
                  </a:schemeClr>
                </a:solidFill>
              </a:rPr>
              <a:t>P</a:t>
            </a:r>
            <a:r>
              <a:rPr lang="en-US" altLang="zh-CN" sz="2000" b="1" dirty="0"/>
              <a:t>rovider</a:t>
            </a:r>
            <a:r>
              <a:rPr lang="zh-CN" altLang="en-US" sz="2000" b="1" dirty="0"/>
              <a:t>，</a:t>
            </a:r>
            <a:r>
              <a:rPr lang="en-US" altLang="zh-CN" sz="2000" b="1" dirty="0">
                <a:solidFill>
                  <a:schemeClr val="accent1">
                    <a:lumMod val="75000"/>
                  </a:schemeClr>
                </a:solidFill>
              </a:rPr>
              <a:t>ISP</a:t>
            </a:r>
            <a:r>
              <a:rPr lang="zh-CN" altLang="en-US" sz="2000" b="1" dirty="0"/>
              <a:t>）</a:t>
            </a:r>
            <a:endParaRPr lang="en-US" altLang="zh-CN" sz="2000" b="1" dirty="0">
              <a:solidFill>
                <a:schemeClr val="accent1">
                  <a:lumMod val="75000"/>
                </a:schemeClr>
              </a:solidFill>
            </a:endParaRPr>
          </a:p>
        </p:txBody>
      </p:sp>
      <p:pic>
        <p:nvPicPr>
          <p:cNvPr id="5" name="图片 4" descr="图片包含 图示&#10;&#10;描述已自动生成">
            <a:extLst>
              <a:ext uri="{FF2B5EF4-FFF2-40B4-BE49-F238E27FC236}">
                <a16:creationId xmlns:a16="http://schemas.microsoft.com/office/drawing/2014/main" id="{61832157-CDDE-F391-0505-FFFC087C871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4553" y="1931350"/>
            <a:ext cx="3090390" cy="436760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ustDataLst>
      <p:tags r:id="rId1"/>
    </p:custDataLst>
    <p:extLst>
      <p:ext uri="{BB962C8B-B14F-4D97-AF65-F5344CB8AC3E}">
        <p14:creationId xmlns:p14="http://schemas.microsoft.com/office/powerpoint/2010/main" val="3603213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right)">
                                      <p:cBhvr>
                                        <p:cTn id="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EE19C9C-8EA8-723A-29FD-0A0BFF421695}"/>
              </a:ext>
            </a:extLst>
          </p:cNvPr>
          <p:cNvPicPr>
            <a:picLocks noChangeAspect="1"/>
          </p:cNvPicPr>
          <p:nvPr/>
        </p:nvPicPr>
        <p:blipFill>
          <a:blip r:embed="rId3"/>
          <a:stretch>
            <a:fillRect/>
          </a:stretch>
        </p:blipFill>
        <p:spPr>
          <a:xfrm>
            <a:off x="4512873" y="2314700"/>
            <a:ext cx="6828112" cy="3391194"/>
          </a:xfrm>
          <a:prstGeom prst="rect">
            <a:avLst/>
          </a:prstGeom>
        </p:spPr>
      </p:pic>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6388426" cy="419100"/>
          </a:xfrm>
          <a:prstGeom prst="rect">
            <a:avLst/>
          </a:prstGeom>
          <a:noFill/>
        </p:spPr>
        <p:txBody>
          <a:bodyPr wrap="square" lIns="91440" tIns="45720" rIns="91440" bIns="45720" anchor="ctr">
            <a:noAutofit/>
          </a:bodyPr>
          <a:lstStyle/>
          <a:p>
            <a:r>
              <a:rPr lang="zh-CN" altLang="en-US" sz="2000" b="1" dirty="0"/>
              <a:t>因特网服务提供者（</a:t>
            </a:r>
            <a:r>
              <a:rPr lang="en-US" altLang="zh-CN" sz="2000" b="1" dirty="0">
                <a:solidFill>
                  <a:schemeClr val="accent1">
                    <a:lumMod val="75000"/>
                  </a:schemeClr>
                </a:solidFill>
              </a:rPr>
              <a:t>I</a:t>
            </a:r>
            <a:r>
              <a:rPr lang="en-US" altLang="zh-CN" sz="2000" b="1" dirty="0"/>
              <a:t>nternet </a:t>
            </a:r>
            <a:r>
              <a:rPr lang="en-US" altLang="zh-CN" sz="2000" b="1" dirty="0">
                <a:solidFill>
                  <a:schemeClr val="accent1">
                    <a:lumMod val="75000"/>
                  </a:schemeClr>
                </a:solidFill>
              </a:rPr>
              <a:t>S</a:t>
            </a:r>
            <a:r>
              <a:rPr lang="en-US" altLang="zh-CN" sz="2000" b="1" dirty="0"/>
              <a:t>ervice </a:t>
            </a:r>
            <a:r>
              <a:rPr lang="en-US" altLang="zh-CN" sz="2000" b="1" dirty="0">
                <a:solidFill>
                  <a:schemeClr val="accent1">
                    <a:lumMod val="75000"/>
                  </a:schemeClr>
                </a:solidFill>
              </a:rPr>
              <a:t>P</a:t>
            </a:r>
            <a:r>
              <a:rPr lang="en-US" altLang="zh-CN" sz="2000" b="1" dirty="0"/>
              <a:t>rovider</a:t>
            </a:r>
            <a:r>
              <a:rPr lang="zh-CN" altLang="en-US" sz="2000" b="1" dirty="0"/>
              <a:t>，</a:t>
            </a:r>
            <a:r>
              <a:rPr lang="en-US" altLang="zh-CN" sz="2000" b="1" dirty="0">
                <a:solidFill>
                  <a:schemeClr val="accent1">
                    <a:lumMod val="75000"/>
                  </a:schemeClr>
                </a:solidFill>
              </a:rPr>
              <a:t>ISP</a:t>
            </a:r>
            <a:r>
              <a:rPr lang="zh-CN" altLang="en-US" sz="2000" b="1" dirty="0"/>
              <a:t>）</a:t>
            </a:r>
            <a:endParaRPr lang="en-US" altLang="zh-CN" sz="2000" b="1" dirty="0">
              <a:solidFill>
                <a:schemeClr val="accent1">
                  <a:lumMod val="75000"/>
                </a:schemeClr>
              </a:solidFill>
            </a:endParaRPr>
          </a:p>
        </p:txBody>
      </p:sp>
      <p:pic>
        <p:nvPicPr>
          <p:cNvPr id="5" name="图片 4" descr="图片包含 图示&#10;&#10;描述已自动生成">
            <a:extLst>
              <a:ext uri="{FF2B5EF4-FFF2-40B4-BE49-F238E27FC236}">
                <a16:creationId xmlns:a16="http://schemas.microsoft.com/office/drawing/2014/main" id="{61832157-CDDE-F391-0505-FFFC087C871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4553" y="1931350"/>
            <a:ext cx="3090390" cy="436760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ustDataLst>
      <p:tags r:id="rId1"/>
    </p:custDataLst>
    <p:extLst>
      <p:ext uri="{BB962C8B-B14F-4D97-AF65-F5344CB8AC3E}">
        <p14:creationId xmlns:p14="http://schemas.microsoft.com/office/powerpoint/2010/main" val="3980159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ppt_x</p:attrName>
                                        </p:attrNameLst>
                                      </p:cBhvr>
                                      <p:tavLst>
                                        <p:tav tm="0">
                                          <p:val>
                                            <p:strVal val="#ppt_x-#ppt_w*1.125000"/>
                                          </p:val>
                                        </p:tav>
                                        <p:tav tm="100000">
                                          <p:val>
                                            <p:strVal val="#ppt_x"/>
                                          </p:val>
                                        </p:tav>
                                      </p:tavLst>
                                    </p:anim>
                                    <p:animEffect transition="in" filter="wipe(right)">
                                      <p:cBhvr>
                                        <p:cTn id="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íşlïḍè">
            <a:extLst>
              <a:ext uri="{FF2B5EF4-FFF2-40B4-BE49-F238E27FC236}">
                <a16:creationId xmlns:a16="http://schemas.microsoft.com/office/drawing/2014/main" id="{0668A89B-E462-4E8E-8E76-9AD7CEE7560C}"/>
              </a:ext>
            </a:extLst>
          </p:cNvPr>
          <p:cNvSpPr txBox="1"/>
          <p:nvPr/>
        </p:nvSpPr>
        <p:spPr>
          <a:xfrm>
            <a:off x="10489398" y="2156540"/>
            <a:ext cx="1004060" cy="419100"/>
          </a:xfrm>
          <a:prstGeom prst="rect">
            <a:avLst/>
          </a:prstGeom>
          <a:noFill/>
        </p:spPr>
        <p:txBody>
          <a:bodyPr wrap="square" lIns="91440" tIns="45720" rIns="91440" bIns="45720" anchor="ctr">
            <a:noAutofit/>
          </a:bodyPr>
          <a:lstStyle/>
          <a:p>
            <a:pPr algn="ctr"/>
            <a:r>
              <a:rPr lang="zh-CN" altLang="en-US" sz="2000" b="1" dirty="0"/>
              <a:t>国际级</a:t>
            </a:r>
            <a:endParaRPr lang="en-US" altLang="zh-CN" sz="2000" b="1" dirty="0">
              <a:solidFill>
                <a:schemeClr val="accent1">
                  <a:lumMod val="75000"/>
                </a:schemeClr>
              </a:solidFill>
            </a:endParaRPr>
          </a:p>
        </p:txBody>
      </p:sp>
      <p:sp>
        <p:nvSpPr>
          <p:cNvPr id="94" name="íşlïḍè">
            <a:extLst>
              <a:ext uri="{FF2B5EF4-FFF2-40B4-BE49-F238E27FC236}">
                <a16:creationId xmlns:a16="http://schemas.microsoft.com/office/drawing/2014/main" id="{5B2B9655-9DCF-4E68-BD09-0FF17FB4CB30}"/>
              </a:ext>
            </a:extLst>
          </p:cNvPr>
          <p:cNvSpPr txBox="1"/>
          <p:nvPr/>
        </p:nvSpPr>
        <p:spPr>
          <a:xfrm>
            <a:off x="10152193" y="3203634"/>
            <a:ext cx="1735007" cy="419100"/>
          </a:xfrm>
          <a:prstGeom prst="rect">
            <a:avLst/>
          </a:prstGeom>
          <a:noFill/>
        </p:spPr>
        <p:txBody>
          <a:bodyPr wrap="square" lIns="91440" tIns="45720" rIns="91440" bIns="45720" anchor="ctr">
            <a:noAutofit/>
          </a:bodyPr>
          <a:lstStyle/>
          <a:p>
            <a:pPr algn="ctr"/>
            <a:r>
              <a:rPr lang="zh-CN" altLang="en-US" sz="2000" b="1" dirty="0"/>
              <a:t>区域或国家级</a:t>
            </a:r>
            <a:endParaRPr lang="en-US" altLang="zh-CN" sz="2000" b="1" dirty="0">
              <a:solidFill>
                <a:schemeClr val="accent1">
                  <a:lumMod val="75000"/>
                </a:schemeClr>
              </a:solidFill>
            </a:endParaRPr>
          </a:p>
        </p:txBody>
      </p:sp>
      <p:sp>
        <p:nvSpPr>
          <p:cNvPr id="95" name="íşlïḍè">
            <a:extLst>
              <a:ext uri="{FF2B5EF4-FFF2-40B4-BE49-F238E27FC236}">
                <a16:creationId xmlns:a16="http://schemas.microsoft.com/office/drawing/2014/main" id="{F70FBE8E-762B-4C1C-B2B1-7ECDC2144A6C}"/>
              </a:ext>
            </a:extLst>
          </p:cNvPr>
          <p:cNvSpPr txBox="1"/>
          <p:nvPr/>
        </p:nvSpPr>
        <p:spPr>
          <a:xfrm>
            <a:off x="10410370" y="4326283"/>
            <a:ext cx="1218652" cy="419100"/>
          </a:xfrm>
          <a:prstGeom prst="rect">
            <a:avLst/>
          </a:prstGeom>
          <a:noFill/>
        </p:spPr>
        <p:txBody>
          <a:bodyPr wrap="square" lIns="91440" tIns="45720" rIns="91440" bIns="45720" anchor="ctr">
            <a:noAutofit/>
          </a:bodyPr>
          <a:lstStyle/>
          <a:p>
            <a:pPr algn="ctr"/>
            <a:r>
              <a:rPr lang="zh-CN" altLang="en-US" sz="2000" b="1" dirty="0"/>
              <a:t>本地级</a:t>
            </a:r>
            <a:endParaRPr lang="en-US" altLang="zh-CN" sz="2000" b="1" dirty="0"/>
          </a:p>
        </p:txBody>
      </p:sp>
      <p:grpSp>
        <p:nvGrpSpPr>
          <p:cNvPr id="45" name="组合 44">
            <a:extLst>
              <a:ext uri="{FF2B5EF4-FFF2-40B4-BE49-F238E27FC236}">
                <a16:creationId xmlns:a16="http://schemas.microsoft.com/office/drawing/2014/main" id="{15D6BF4A-C8F5-4224-9395-2FA762330D10}"/>
              </a:ext>
            </a:extLst>
          </p:cNvPr>
          <p:cNvGrpSpPr/>
          <p:nvPr/>
        </p:nvGrpSpPr>
        <p:grpSpPr>
          <a:xfrm>
            <a:off x="283743" y="2900053"/>
            <a:ext cx="11603457" cy="2156855"/>
            <a:chOff x="283743" y="2900053"/>
            <a:chExt cx="11603457" cy="2156855"/>
          </a:xfrm>
        </p:grpSpPr>
        <p:cxnSp>
          <p:nvCxnSpPr>
            <p:cNvPr id="35" name="直接连接符 34">
              <a:extLst>
                <a:ext uri="{FF2B5EF4-FFF2-40B4-BE49-F238E27FC236}">
                  <a16:creationId xmlns:a16="http://schemas.microsoft.com/office/drawing/2014/main" id="{4A726959-908B-4979-AFEB-83F806F6B614}"/>
                </a:ext>
              </a:extLst>
            </p:cNvPr>
            <p:cNvCxnSpPr>
              <a:cxnSpLocks/>
            </p:cNvCxnSpPr>
            <p:nvPr/>
          </p:nvCxnSpPr>
          <p:spPr>
            <a:xfrm>
              <a:off x="304800" y="2900053"/>
              <a:ext cx="11582400" cy="0"/>
            </a:xfrm>
            <a:prstGeom prst="line">
              <a:avLst/>
            </a:prstGeom>
            <a:ln w="254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5D0EEB7E-E046-4614-B9A5-4CB104D37311}"/>
                </a:ext>
              </a:extLst>
            </p:cNvPr>
            <p:cNvCxnSpPr>
              <a:cxnSpLocks/>
            </p:cNvCxnSpPr>
            <p:nvPr/>
          </p:nvCxnSpPr>
          <p:spPr>
            <a:xfrm>
              <a:off x="304800" y="3978480"/>
              <a:ext cx="11582400" cy="0"/>
            </a:xfrm>
            <a:prstGeom prst="line">
              <a:avLst/>
            </a:prstGeom>
            <a:ln w="254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AC90003-1AF4-4FC1-B439-7B9EFBFFAF23}"/>
                </a:ext>
              </a:extLst>
            </p:cNvPr>
            <p:cNvCxnSpPr>
              <a:cxnSpLocks/>
            </p:cNvCxnSpPr>
            <p:nvPr/>
          </p:nvCxnSpPr>
          <p:spPr>
            <a:xfrm>
              <a:off x="283743" y="5056908"/>
              <a:ext cx="11582400" cy="0"/>
            </a:xfrm>
            <a:prstGeom prst="line">
              <a:avLst/>
            </a:prstGeom>
            <a:ln w="254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6388426" cy="419100"/>
          </a:xfrm>
          <a:prstGeom prst="rect">
            <a:avLst/>
          </a:prstGeom>
          <a:noFill/>
        </p:spPr>
        <p:txBody>
          <a:bodyPr wrap="square" lIns="91440" tIns="45720" rIns="91440" bIns="45720" anchor="ctr">
            <a:noAutofit/>
          </a:bodyPr>
          <a:lstStyle/>
          <a:p>
            <a:r>
              <a:rPr lang="zh-CN" altLang="en-US" sz="2000" b="1" dirty="0"/>
              <a:t>因特网已发展成为</a:t>
            </a:r>
            <a:r>
              <a:rPr lang="zh-CN" altLang="en-US" sz="2000" b="1" dirty="0">
                <a:solidFill>
                  <a:schemeClr val="accent1">
                    <a:lumMod val="75000"/>
                  </a:schemeClr>
                </a:solidFill>
              </a:rPr>
              <a:t>基于</a:t>
            </a:r>
            <a:r>
              <a:rPr lang="en-US" altLang="zh-CN" sz="2000" b="1" dirty="0">
                <a:solidFill>
                  <a:schemeClr val="accent1">
                    <a:lumMod val="75000"/>
                  </a:schemeClr>
                </a:solidFill>
              </a:rPr>
              <a:t>ISP</a:t>
            </a:r>
            <a:r>
              <a:rPr lang="zh-CN" altLang="en-US" sz="2000" b="1" dirty="0">
                <a:solidFill>
                  <a:schemeClr val="accent1">
                    <a:lumMod val="75000"/>
                  </a:schemeClr>
                </a:solidFill>
              </a:rPr>
              <a:t>的多层次结构的互连网络</a:t>
            </a:r>
            <a:endParaRPr lang="en-US" altLang="zh-CN" sz="2000" b="1" dirty="0">
              <a:solidFill>
                <a:schemeClr val="accent1">
                  <a:lumMod val="75000"/>
                </a:schemeClr>
              </a:solidFill>
            </a:endParaRPr>
          </a:p>
        </p:txBody>
      </p:sp>
      <p:grpSp>
        <p:nvGrpSpPr>
          <p:cNvPr id="98" name="组合 97">
            <a:extLst>
              <a:ext uri="{FF2B5EF4-FFF2-40B4-BE49-F238E27FC236}">
                <a16:creationId xmlns:a16="http://schemas.microsoft.com/office/drawing/2014/main" id="{C7716F3B-2A4A-466E-8746-4F649E91A11C}"/>
              </a:ext>
            </a:extLst>
          </p:cNvPr>
          <p:cNvGrpSpPr/>
          <p:nvPr/>
        </p:nvGrpSpPr>
        <p:grpSpPr>
          <a:xfrm>
            <a:off x="459816" y="2088845"/>
            <a:ext cx="10096720" cy="4019855"/>
            <a:chOff x="459816" y="2088845"/>
            <a:chExt cx="10096720" cy="4019855"/>
          </a:xfrm>
        </p:grpSpPr>
        <p:cxnSp>
          <p:nvCxnSpPr>
            <p:cNvPr id="97" name="直接连接符 96">
              <a:extLst>
                <a:ext uri="{FF2B5EF4-FFF2-40B4-BE49-F238E27FC236}">
                  <a16:creationId xmlns:a16="http://schemas.microsoft.com/office/drawing/2014/main" id="{9C4ECEE1-EAD4-4E1D-B5B5-D10E0EC4FB7A}"/>
                </a:ext>
              </a:extLst>
            </p:cNvPr>
            <p:cNvCxnSpPr>
              <a:cxnSpLocks/>
            </p:cNvCxnSpPr>
            <p:nvPr/>
          </p:nvCxnSpPr>
          <p:spPr>
            <a:xfrm>
              <a:off x="8960979" y="3415900"/>
              <a:ext cx="1048794" cy="1015206"/>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96" name="组合 95">
              <a:extLst>
                <a:ext uri="{FF2B5EF4-FFF2-40B4-BE49-F238E27FC236}">
                  <a16:creationId xmlns:a16="http://schemas.microsoft.com/office/drawing/2014/main" id="{4E7F6C60-174E-4876-A95B-A26227E3B4B1}"/>
                </a:ext>
              </a:extLst>
            </p:cNvPr>
            <p:cNvGrpSpPr/>
            <p:nvPr/>
          </p:nvGrpSpPr>
          <p:grpSpPr>
            <a:xfrm>
              <a:off x="459816" y="2088845"/>
              <a:ext cx="10096720" cy="4019855"/>
              <a:chOff x="459816" y="2088845"/>
              <a:chExt cx="10096720" cy="4019855"/>
            </a:xfrm>
          </p:grpSpPr>
          <p:cxnSp>
            <p:nvCxnSpPr>
              <p:cNvPr id="87" name="直接连接符 86">
                <a:extLst>
                  <a:ext uri="{FF2B5EF4-FFF2-40B4-BE49-F238E27FC236}">
                    <a16:creationId xmlns:a16="http://schemas.microsoft.com/office/drawing/2014/main" id="{94B08B06-AD83-4C3A-A956-CEF11279E382}"/>
                  </a:ext>
                </a:extLst>
              </p:cNvPr>
              <p:cNvCxnSpPr/>
              <p:nvPr/>
            </p:nvCxnSpPr>
            <p:spPr>
              <a:xfrm>
                <a:off x="3682037" y="2366090"/>
                <a:ext cx="3736601" cy="0"/>
              </a:xfrm>
              <a:prstGeom prst="line">
                <a:avLst/>
              </a:prstGeom>
              <a:ln w="1143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2" name="组合 31">
                <a:extLst>
                  <a:ext uri="{FF2B5EF4-FFF2-40B4-BE49-F238E27FC236}">
                    <a16:creationId xmlns:a16="http://schemas.microsoft.com/office/drawing/2014/main" id="{210D586B-8BCA-4FEB-9E79-DF7B0F96047A}"/>
                  </a:ext>
                </a:extLst>
              </p:cNvPr>
              <p:cNvGrpSpPr/>
              <p:nvPr/>
            </p:nvGrpSpPr>
            <p:grpSpPr>
              <a:xfrm>
                <a:off x="459816" y="2088845"/>
                <a:ext cx="10096720" cy="4019855"/>
                <a:chOff x="350088" y="1858962"/>
                <a:chExt cx="11694879" cy="4656138"/>
              </a:xfrm>
            </p:grpSpPr>
            <p:cxnSp>
              <p:nvCxnSpPr>
                <p:cNvPr id="61" name="直接连接符 60">
                  <a:extLst>
                    <a:ext uri="{FF2B5EF4-FFF2-40B4-BE49-F238E27FC236}">
                      <a16:creationId xmlns:a16="http://schemas.microsoft.com/office/drawing/2014/main" id="{06AC8923-6F22-4A4F-AA8C-AC965513D6D6}"/>
                    </a:ext>
                  </a:extLst>
                </p:cNvPr>
                <p:cNvCxnSpPr>
                  <a:cxnSpLocks/>
                </p:cNvCxnSpPr>
                <p:nvPr/>
              </p:nvCxnSpPr>
              <p:spPr>
                <a:xfrm>
                  <a:off x="2445716" y="3459160"/>
                  <a:ext cx="1214802" cy="1175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E2DC2DF0-C030-4F90-8C00-49E4223C07A3}"/>
                    </a:ext>
                  </a:extLst>
                </p:cNvPr>
                <p:cNvCxnSpPr>
                  <a:cxnSpLocks/>
                </p:cNvCxnSpPr>
                <p:nvPr/>
              </p:nvCxnSpPr>
              <p:spPr>
                <a:xfrm>
                  <a:off x="3564462" y="2210623"/>
                  <a:ext cx="1214802" cy="1175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E50A4408-7F2E-4253-953C-7EA7BD5190FB}"/>
                    </a:ext>
                  </a:extLst>
                </p:cNvPr>
                <p:cNvCxnSpPr>
                  <a:cxnSpLocks/>
                </p:cNvCxnSpPr>
                <p:nvPr/>
              </p:nvCxnSpPr>
              <p:spPr>
                <a:xfrm flipH="1">
                  <a:off x="2644440" y="4798940"/>
                  <a:ext cx="958600" cy="111518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C37DE05B-7E9B-46AB-B85E-4C120081D634}"/>
                    </a:ext>
                  </a:extLst>
                </p:cNvPr>
                <p:cNvCxnSpPr>
                  <a:cxnSpLocks/>
                </p:cNvCxnSpPr>
                <p:nvPr/>
              </p:nvCxnSpPr>
              <p:spPr>
                <a:xfrm>
                  <a:off x="3603040" y="4798940"/>
                  <a:ext cx="958598" cy="114484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D72A33A5-6A10-4140-99D3-A4039F97E7C3}"/>
                    </a:ext>
                  </a:extLst>
                </p:cNvPr>
                <p:cNvCxnSpPr>
                  <a:cxnSpLocks/>
                </p:cNvCxnSpPr>
                <p:nvPr/>
              </p:nvCxnSpPr>
              <p:spPr>
                <a:xfrm flipH="1">
                  <a:off x="734831" y="4869225"/>
                  <a:ext cx="479018" cy="115126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7762AB94-200C-4F04-8162-CBA4C6DCE0C7}"/>
                    </a:ext>
                  </a:extLst>
                </p:cNvPr>
                <p:cNvCxnSpPr>
                  <a:cxnSpLocks/>
                </p:cNvCxnSpPr>
                <p:nvPr/>
              </p:nvCxnSpPr>
              <p:spPr>
                <a:xfrm flipH="1">
                  <a:off x="1040375" y="3531202"/>
                  <a:ext cx="1081625" cy="1138246"/>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A8FF61D3-6D0B-4732-AB89-7BC135935936}"/>
                    </a:ext>
                  </a:extLst>
                </p:cNvPr>
                <p:cNvCxnSpPr>
                  <a:cxnSpLocks/>
                </p:cNvCxnSpPr>
                <p:nvPr/>
              </p:nvCxnSpPr>
              <p:spPr>
                <a:xfrm flipH="1">
                  <a:off x="2398387" y="2286523"/>
                  <a:ext cx="1081625" cy="1138246"/>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椭圆 3">
                  <a:extLst>
                    <a:ext uri="{FF2B5EF4-FFF2-40B4-BE49-F238E27FC236}">
                      <a16:creationId xmlns:a16="http://schemas.microsoft.com/office/drawing/2014/main" id="{2838339F-2682-4E94-A0E2-EC48CF2F1D16}"/>
                    </a:ext>
                  </a:extLst>
                </p:cNvPr>
                <p:cNvSpPr/>
                <p:nvPr/>
              </p:nvSpPr>
              <p:spPr>
                <a:xfrm>
                  <a:off x="2720820" y="1858962"/>
                  <a:ext cx="1763663" cy="642257"/>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第一层</a:t>
                  </a:r>
                  <a:r>
                    <a:rPr lang="en-US" altLang="zh-CN" sz="1600" b="1" dirty="0"/>
                    <a:t>ISP</a:t>
                  </a:r>
                  <a:endParaRPr lang="zh-CN" altLang="en-US" sz="1600" b="1" dirty="0"/>
                </a:p>
              </p:txBody>
            </p:sp>
            <p:sp>
              <p:nvSpPr>
                <p:cNvPr id="36" name="椭圆 35">
                  <a:extLst>
                    <a:ext uri="{FF2B5EF4-FFF2-40B4-BE49-F238E27FC236}">
                      <a16:creationId xmlns:a16="http://schemas.microsoft.com/office/drawing/2014/main" id="{EDAE9197-9990-4B45-AE92-AA995093AC62}"/>
                    </a:ext>
                  </a:extLst>
                </p:cNvPr>
                <p:cNvSpPr/>
                <p:nvPr/>
              </p:nvSpPr>
              <p:spPr>
                <a:xfrm>
                  <a:off x="1554743" y="3103641"/>
                  <a:ext cx="1763664" cy="642257"/>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第二层</a:t>
                  </a:r>
                  <a:r>
                    <a:rPr lang="en-US" altLang="zh-CN" sz="1600" b="1" dirty="0"/>
                    <a:t>ISP</a:t>
                  </a:r>
                  <a:endParaRPr lang="zh-CN" altLang="en-US" sz="1600" b="1" dirty="0"/>
                </a:p>
              </p:txBody>
            </p:sp>
            <p:sp>
              <p:nvSpPr>
                <p:cNvPr id="37" name="椭圆 36">
                  <a:extLst>
                    <a:ext uri="{FF2B5EF4-FFF2-40B4-BE49-F238E27FC236}">
                      <a16:creationId xmlns:a16="http://schemas.microsoft.com/office/drawing/2014/main" id="{15FAD6BE-DC38-4E86-9FC7-94754A269655}"/>
                    </a:ext>
                  </a:extLst>
                </p:cNvPr>
                <p:cNvSpPr/>
                <p:nvPr/>
              </p:nvSpPr>
              <p:spPr>
                <a:xfrm>
                  <a:off x="350088" y="4348320"/>
                  <a:ext cx="1763664" cy="642257"/>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第三层</a:t>
                  </a:r>
                  <a:r>
                    <a:rPr lang="en-US" altLang="zh-CN" sz="1600" b="1" dirty="0"/>
                    <a:t>ISP</a:t>
                  </a:r>
                  <a:endParaRPr lang="zh-CN" altLang="en-US" sz="1600" b="1" dirty="0"/>
                </a:p>
              </p:txBody>
            </p:sp>
            <p:sp>
              <p:nvSpPr>
                <p:cNvPr id="6" name="矩形 5">
                  <a:extLst>
                    <a:ext uri="{FF2B5EF4-FFF2-40B4-BE49-F238E27FC236}">
                      <a16:creationId xmlns:a16="http://schemas.microsoft.com/office/drawing/2014/main" id="{F1A915DC-7E47-48A5-8D8D-9386570D2C5E}"/>
                    </a:ext>
                  </a:extLst>
                </p:cNvPr>
                <p:cNvSpPr/>
                <p:nvPr/>
              </p:nvSpPr>
              <p:spPr>
                <a:xfrm>
                  <a:off x="3717996" y="3103641"/>
                  <a:ext cx="1687285" cy="642257"/>
                </a:xfrm>
                <a:prstGeom prst="rect">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大公司</a:t>
                  </a:r>
                </a:p>
              </p:txBody>
            </p:sp>
            <p:sp>
              <p:nvSpPr>
                <p:cNvPr id="40" name="椭圆 39">
                  <a:extLst>
                    <a:ext uri="{FF2B5EF4-FFF2-40B4-BE49-F238E27FC236}">
                      <a16:creationId xmlns:a16="http://schemas.microsoft.com/office/drawing/2014/main" id="{57E88352-B59A-4CAE-BD5B-31189E76BBB7}"/>
                    </a:ext>
                  </a:extLst>
                </p:cNvPr>
                <p:cNvSpPr/>
                <p:nvPr/>
              </p:nvSpPr>
              <p:spPr>
                <a:xfrm>
                  <a:off x="2759397" y="4348320"/>
                  <a:ext cx="1763664" cy="642257"/>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第三层</a:t>
                  </a:r>
                  <a:r>
                    <a:rPr lang="en-US" altLang="zh-CN" sz="1600" b="1" dirty="0"/>
                    <a:t>ISP</a:t>
                  </a:r>
                  <a:endParaRPr lang="zh-CN" altLang="en-US" sz="1600" b="1" dirty="0"/>
                </a:p>
              </p:txBody>
            </p:sp>
            <p:pic>
              <p:nvPicPr>
                <p:cNvPr id="41" name="图片 40">
                  <a:extLst>
                    <a:ext uri="{FF2B5EF4-FFF2-40B4-BE49-F238E27FC236}">
                      <a16:creationId xmlns:a16="http://schemas.microsoft.com/office/drawing/2014/main" id="{DDACF795-A8BF-4846-A770-6F68EA52FE69}"/>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07406" y="5593000"/>
                  <a:ext cx="518205" cy="922100"/>
                </a:xfrm>
                <a:prstGeom prst="rect">
                  <a:avLst/>
                </a:prstGeom>
              </p:spPr>
            </p:pic>
            <p:sp>
              <p:nvSpPr>
                <p:cNvPr id="8" name="云形 7">
                  <a:extLst>
                    <a:ext uri="{FF2B5EF4-FFF2-40B4-BE49-F238E27FC236}">
                      <a16:creationId xmlns:a16="http://schemas.microsoft.com/office/drawing/2014/main" id="{C666472E-3C5A-4C2A-9F77-E3532B34E852}"/>
                    </a:ext>
                  </a:extLst>
                </p:cNvPr>
                <p:cNvSpPr/>
                <p:nvPr/>
              </p:nvSpPr>
              <p:spPr>
                <a:xfrm>
                  <a:off x="1935872" y="5547630"/>
                  <a:ext cx="1628589" cy="792309"/>
                </a:xfrm>
                <a:prstGeom prst="cloud">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校园网</a:t>
                  </a:r>
                </a:p>
              </p:txBody>
            </p:sp>
            <p:sp>
              <p:nvSpPr>
                <p:cNvPr id="44" name="云形 43">
                  <a:extLst>
                    <a:ext uri="{FF2B5EF4-FFF2-40B4-BE49-F238E27FC236}">
                      <a16:creationId xmlns:a16="http://schemas.microsoft.com/office/drawing/2014/main" id="{4117D48B-C658-47F3-ABBE-06ECA32F1591}"/>
                    </a:ext>
                  </a:extLst>
                </p:cNvPr>
                <p:cNvSpPr/>
                <p:nvPr/>
              </p:nvSpPr>
              <p:spPr>
                <a:xfrm>
                  <a:off x="3853070" y="5547630"/>
                  <a:ext cx="1552211" cy="792309"/>
                </a:xfrm>
                <a:prstGeom prst="cloud">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企业网</a:t>
                  </a:r>
                </a:p>
              </p:txBody>
            </p:sp>
            <p:cxnSp>
              <p:nvCxnSpPr>
                <p:cNvPr id="63" name="直接连接符 62">
                  <a:extLst>
                    <a:ext uri="{FF2B5EF4-FFF2-40B4-BE49-F238E27FC236}">
                      <a16:creationId xmlns:a16="http://schemas.microsoft.com/office/drawing/2014/main" id="{60BACA89-6689-4048-9CB9-814E91EE8D1C}"/>
                    </a:ext>
                  </a:extLst>
                </p:cNvPr>
                <p:cNvCxnSpPr>
                  <a:cxnSpLocks/>
                </p:cNvCxnSpPr>
                <p:nvPr/>
              </p:nvCxnSpPr>
              <p:spPr>
                <a:xfrm>
                  <a:off x="7718534" y="3459160"/>
                  <a:ext cx="1214802" cy="1175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A9CACB1E-1477-45E7-AA09-C90CD4AE268B}"/>
                    </a:ext>
                  </a:extLst>
                </p:cNvPr>
                <p:cNvCxnSpPr>
                  <a:cxnSpLocks/>
                </p:cNvCxnSpPr>
                <p:nvPr/>
              </p:nvCxnSpPr>
              <p:spPr>
                <a:xfrm>
                  <a:off x="8837280" y="2210623"/>
                  <a:ext cx="1214802" cy="117589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C4A8BCA0-C90B-4AB5-BA30-6CAA6EFED1CD}"/>
                    </a:ext>
                  </a:extLst>
                </p:cNvPr>
                <p:cNvCxnSpPr>
                  <a:cxnSpLocks/>
                </p:cNvCxnSpPr>
                <p:nvPr/>
              </p:nvCxnSpPr>
              <p:spPr>
                <a:xfrm>
                  <a:off x="10928602" y="4696682"/>
                  <a:ext cx="813682" cy="112441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3D9C5F3E-A0D1-495D-BFA6-DF359D19E83C}"/>
                    </a:ext>
                  </a:extLst>
                </p:cNvPr>
                <p:cNvCxnSpPr>
                  <a:cxnSpLocks/>
                </p:cNvCxnSpPr>
                <p:nvPr/>
              </p:nvCxnSpPr>
              <p:spPr>
                <a:xfrm flipH="1">
                  <a:off x="10013000" y="4984023"/>
                  <a:ext cx="727750" cy="9129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6F10C2F6-6DF3-4F58-A1C0-CE009B84EB8D}"/>
                    </a:ext>
                  </a:extLst>
                </p:cNvPr>
                <p:cNvCxnSpPr>
                  <a:cxnSpLocks/>
                </p:cNvCxnSpPr>
                <p:nvPr/>
              </p:nvCxnSpPr>
              <p:spPr>
                <a:xfrm flipH="1">
                  <a:off x="6313193" y="3531202"/>
                  <a:ext cx="1081625" cy="1138246"/>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6E497AA-741E-4BBC-9FC6-9B008027DFB4}"/>
                    </a:ext>
                  </a:extLst>
                </p:cNvPr>
                <p:cNvCxnSpPr>
                  <a:cxnSpLocks/>
                </p:cNvCxnSpPr>
                <p:nvPr/>
              </p:nvCxnSpPr>
              <p:spPr>
                <a:xfrm flipH="1">
                  <a:off x="7671205" y="2286523"/>
                  <a:ext cx="1081625" cy="1138246"/>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椭圆 69">
                  <a:extLst>
                    <a:ext uri="{FF2B5EF4-FFF2-40B4-BE49-F238E27FC236}">
                      <a16:creationId xmlns:a16="http://schemas.microsoft.com/office/drawing/2014/main" id="{2E527F0C-7830-49A1-BCB4-77B5DB0F7E87}"/>
                    </a:ext>
                  </a:extLst>
                </p:cNvPr>
                <p:cNvSpPr/>
                <p:nvPr/>
              </p:nvSpPr>
              <p:spPr>
                <a:xfrm>
                  <a:off x="7993638" y="1858962"/>
                  <a:ext cx="1807659" cy="642257"/>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第一层</a:t>
                  </a:r>
                  <a:r>
                    <a:rPr lang="en-US" altLang="zh-CN" sz="1600" b="1" dirty="0"/>
                    <a:t>ISP</a:t>
                  </a:r>
                  <a:endParaRPr lang="zh-CN" altLang="en-US" sz="1600" b="1" dirty="0"/>
                </a:p>
              </p:txBody>
            </p:sp>
            <p:sp>
              <p:nvSpPr>
                <p:cNvPr id="71" name="椭圆 70">
                  <a:extLst>
                    <a:ext uri="{FF2B5EF4-FFF2-40B4-BE49-F238E27FC236}">
                      <a16:creationId xmlns:a16="http://schemas.microsoft.com/office/drawing/2014/main" id="{949E17E2-DC41-4C90-B3B9-C6BD10518241}"/>
                    </a:ext>
                  </a:extLst>
                </p:cNvPr>
                <p:cNvSpPr/>
                <p:nvPr/>
              </p:nvSpPr>
              <p:spPr>
                <a:xfrm>
                  <a:off x="9017786" y="3103641"/>
                  <a:ext cx="1786473" cy="642257"/>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第二层</a:t>
                  </a:r>
                  <a:r>
                    <a:rPr lang="en-US" altLang="zh-CN" sz="1600" b="1" dirty="0"/>
                    <a:t>ISP</a:t>
                  </a:r>
                  <a:endParaRPr lang="zh-CN" altLang="en-US" sz="1600" b="1" dirty="0"/>
                </a:p>
              </p:txBody>
            </p:sp>
            <p:sp>
              <p:nvSpPr>
                <p:cNvPr id="72" name="椭圆 71">
                  <a:extLst>
                    <a:ext uri="{FF2B5EF4-FFF2-40B4-BE49-F238E27FC236}">
                      <a16:creationId xmlns:a16="http://schemas.microsoft.com/office/drawing/2014/main" id="{00B90FAB-F4F0-4C41-9BC3-81492CBD677A}"/>
                    </a:ext>
                  </a:extLst>
                </p:cNvPr>
                <p:cNvSpPr/>
                <p:nvPr/>
              </p:nvSpPr>
              <p:spPr>
                <a:xfrm>
                  <a:off x="5622906" y="4348320"/>
                  <a:ext cx="1786473" cy="642257"/>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第三层</a:t>
                  </a:r>
                  <a:r>
                    <a:rPr lang="en-US" altLang="zh-CN" sz="1600" b="1" dirty="0"/>
                    <a:t>ISP</a:t>
                  </a:r>
                  <a:endParaRPr lang="zh-CN" altLang="en-US" sz="1600" b="1" dirty="0"/>
                </a:p>
              </p:txBody>
            </p:sp>
            <p:sp>
              <p:nvSpPr>
                <p:cNvPr id="73" name="矩形 72">
                  <a:extLst>
                    <a:ext uri="{FF2B5EF4-FFF2-40B4-BE49-F238E27FC236}">
                      <a16:creationId xmlns:a16="http://schemas.microsoft.com/office/drawing/2014/main" id="{FC873F66-B1E7-4F5F-A330-68A9FB8E4603}"/>
                    </a:ext>
                  </a:extLst>
                </p:cNvPr>
                <p:cNvSpPr/>
                <p:nvPr/>
              </p:nvSpPr>
              <p:spPr>
                <a:xfrm>
                  <a:off x="6723102" y="3103641"/>
                  <a:ext cx="1687285" cy="642257"/>
                </a:xfrm>
                <a:prstGeom prst="rect">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大公司</a:t>
                  </a:r>
                </a:p>
              </p:txBody>
            </p:sp>
            <p:sp>
              <p:nvSpPr>
                <p:cNvPr id="74" name="椭圆 73">
                  <a:extLst>
                    <a:ext uri="{FF2B5EF4-FFF2-40B4-BE49-F238E27FC236}">
                      <a16:creationId xmlns:a16="http://schemas.microsoft.com/office/drawing/2014/main" id="{BA0E3733-D2C7-4061-90BD-485098B1E678}"/>
                    </a:ext>
                  </a:extLst>
                </p:cNvPr>
                <p:cNvSpPr/>
                <p:nvPr/>
              </p:nvSpPr>
              <p:spPr>
                <a:xfrm>
                  <a:off x="8032216" y="4348320"/>
                  <a:ext cx="1786473" cy="642257"/>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第三层</a:t>
                  </a:r>
                  <a:r>
                    <a:rPr lang="en-US" altLang="zh-CN" sz="1600" b="1" dirty="0"/>
                    <a:t>ISP</a:t>
                  </a:r>
                  <a:endParaRPr lang="zh-CN" altLang="en-US" sz="1600" b="1" dirty="0"/>
                </a:p>
              </p:txBody>
            </p:sp>
            <p:sp>
              <p:nvSpPr>
                <p:cNvPr id="77" name="云形 76">
                  <a:extLst>
                    <a:ext uri="{FF2B5EF4-FFF2-40B4-BE49-F238E27FC236}">
                      <a16:creationId xmlns:a16="http://schemas.microsoft.com/office/drawing/2014/main" id="{3CBB3CED-8936-4847-9D15-F4D48F198D73}"/>
                    </a:ext>
                  </a:extLst>
                </p:cNvPr>
                <p:cNvSpPr/>
                <p:nvPr/>
              </p:nvSpPr>
              <p:spPr>
                <a:xfrm>
                  <a:off x="9125889" y="5547630"/>
                  <a:ext cx="1558852" cy="792309"/>
                </a:xfrm>
                <a:prstGeom prst="cloud">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校园网</a:t>
                  </a:r>
                </a:p>
              </p:txBody>
            </p:sp>
            <p:sp>
              <p:nvSpPr>
                <p:cNvPr id="79" name="椭圆 78">
                  <a:extLst>
                    <a:ext uri="{FF2B5EF4-FFF2-40B4-BE49-F238E27FC236}">
                      <a16:creationId xmlns:a16="http://schemas.microsoft.com/office/drawing/2014/main" id="{9820FE2C-824B-457F-8473-ECE907CD4E8F}"/>
                    </a:ext>
                  </a:extLst>
                </p:cNvPr>
                <p:cNvSpPr/>
                <p:nvPr/>
              </p:nvSpPr>
              <p:spPr>
                <a:xfrm>
                  <a:off x="10033182" y="4348320"/>
                  <a:ext cx="1786473" cy="642257"/>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第三层</a:t>
                  </a:r>
                  <a:r>
                    <a:rPr lang="en-US" altLang="zh-CN" sz="1600" b="1" dirty="0"/>
                    <a:t>ISP</a:t>
                  </a:r>
                  <a:endParaRPr lang="zh-CN" altLang="en-US" sz="1600" b="1" dirty="0"/>
                </a:p>
              </p:txBody>
            </p:sp>
            <p:pic>
              <p:nvPicPr>
                <p:cNvPr id="80" name="图片 79">
                  <a:extLst>
                    <a:ext uri="{FF2B5EF4-FFF2-40B4-BE49-F238E27FC236}">
                      <a16:creationId xmlns:a16="http://schemas.microsoft.com/office/drawing/2014/main" id="{69245102-E236-41BB-B452-D6A1806BC5EE}"/>
                    </a:ext>
                  </a:extLst>
                </p:cNvPr>
                <p:cNvPicPr>
                  <a:picLocks noChangeAspect="1"/>
                </p:cNvPicPr>
                <p:nvPr/>
              </p:nvPicPr>
              <p:blipFill>
                <a:blip r:embed="rId4"/>
                <a:stretch>
                  <a:fillRect/>
                </a:stretch>
              </p:blipFill>
              <p:spPr>
                <a:xfrm>
                  <a:off x="11557244" y="5547630"/>
                  <a:ext cx="487723" cy="922100"/>
                </a:xfrm>
                <a:prstGeom prst="rect">
                  <a:avLst/>
                </a:prstGeom>
              </p:spPr>
            </p:pic>
          </p:grpSp>
        </p:grpSp>
      </p:grpSp>
    </p:spTree>
    <p:custDataLst>
      <p:tags r:id="rId1"/>
    </p:custDataLst>
    <p:extLst>
      <p:ext uri="{BB962C8B-B14F-4D97-AF65-F5344CB8AC3E}">
        <p14:creationId xmlns:p14="http://schemas.microsoft.com/office/powerpoint/2010/main" val="3460540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 calcmode="lin" valueType="num">
                                      <p:cBhvr>
                                        <p:cTn id="9" dur="500" fill="hold"/>
                                        <p:tgtEl>
                                          <p:spTgt spid="14"/>
                                        </p:tgtEl>
                                        <p:attrNameLst>
                                          <p:attrName>style.rotation</p:attrName>
                                        </p:attrNameLst>
                                      </p:cBhvr>
                                      <p:tavLst>
                                        <p:tav tm="0">
                                          <p:val>
                                            <p:fltVal val="360"/>
                                          </p:val>
                                        </p:tav>
                                        <p:tav tm="100000">
                                          <p:val>
                                            <p:fltVal val="0"/>
                                          </p:val>
                                        </p:tav>
                                      </p:tavLst>
                                    </p:anim>
                                    <p:animEffect transition="in" filter="fade">
                                      <p:cBhvr>
                                        <p:cTn id="10" dur="500"/>
                                        <p:tgtEl>
                                          <p:spTgt spid="14"/>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98"/>
                                        </p:tgtEl>
                                        <p:attrNameLst>
                                          <p:attrName>style.visibility</p:attrName>
                                        </p:attrNameLst>
                                      </p:cBhvr>
                                      <p:to>
                                        <p:strVal val="visible"/>
                                      </p:to>
                                    </p:set>
                                    <p:animEffect transition="in" filter="wipe(up)">
                                      <p:cBhvr>
                                        <p:cTn id="18" dur="1000"/>
                                        <p:tgtEl>
                                          <p:spTgt spid="98"/>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8" fill="hold" nodeType="clickEffect">
                                  <p:stCondLst>
                                    <p:cond delay="0"/>
                                  </p:stCondLst>
                                  <p:childTnLst>
                                    <p:set>
                                      <p:cBhvr>
                                        <p:cTn id="22" dur="1" fill="hold">
                                          <p:stCondLst>
                                            <p:cond delay="0"/>
                                          </p:stCondLst>
                                        </p:cTn>
                                        <p:tgtEl>
                                          <p:spTgt spid="45"/>
                                        </p:tgtEl>
                                        <p:attrNameLst>
                                          <p:attrName>style.visibility</p:attrName>
                                        </p:attrNameLst>
                                      </p:cBhvr>
                                      <p:to>
                                        <p:strVal val="visible"/>
                                      </p:to>
                                    </p:set>
                                    <p:anim calcmode="lin" valueType="num">
                                      <p:cBhvr additive="base">
                                        <p:cTn id="23" dur="500"/>
                                        <p:tgtEl>
                                          <p:spTgt spid="45"/>
                                        </p:tgtEl>
                                        <p:attrNameLst>
                                          <p:attrName>ppt_x</p:attrName>
                                        </p:attrNameLst>
                                      </p:cBhvr>
                                      <p:tavLst>
                                        <p:tav tm="0">
                                          <p:val>
                                            <p:strVal val="#ppt_x-#ppt_w*1.125000"/>
                                          </p:val>
                                        </p:tav>
                                        <p:tav tm="100000">
                                          <p:val>
                                            <p:strVal val="#ppt_x"/>
                                          </p:val>
                                        </p:tav>
                                      </p:tavLst>
                                    </p:anim>
                                    <p:animEffect transition="in" filter="wipe(right)">
                                      <p:cBhvr>
                                        <p:cTn id="24" dur="500"/>
                                        <p:tgtEl>
                                          <p:spTgt spid="45"/>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93"/>
                                        </p:tgtEl>
                                        <p:attrNameLst>
                                          <p:attrName>style.visibility</p:attrName>
                                        </p:attrNameLst>
                                      </p:cBhvr>
                                      <p:to>
                                        <p:strVal val="visible"/>
                                      </p:to>
                                    </p:set>
                                    <p:anim calcmode="lin" valueType="num">
                                      <p:cBhvr additive="base">
                                        <p:cTn id="29" dur="500" fill="hold"/>
                                        <p:tgtEl>
                                          <p:spTgt spid="93"/>
                                        </p:tgtEl>
                                        <p:attrNameLst>
                                          <p:attrName>ppt_x</p:attrName>
                                        </p:attrNameLst>
                                      </p:cBhvr>
                                      <p:tavLst>
                                        <p:tav tm="0">
                                          <p:val>
                                            <p:strVal val="0-#ppt_w/2"/>
                                          </p:val>
                                        </p:tav>
                                        <p:tav tm="100000">
                                          <p:val>
                                            <p:strVal val="#ppt_x"/>
                                          </p:val>
                                        </p:tav>
                                      </p:tavLst>
                                    </p:anim>
                                    <p:anim calcmode="lin" valueType="num">
                                      <p:cBhvr additive="base">
                                        <p:cTn id="30" dur="500" fill="hold"/>
                                        <p:tgtEl>
                                          <p:spTgt spid="93"/>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94"/>
                                        </p:tgtEl>
                                        <p:attrNameLst>
                                          <p:attrName>style.visibility</p:attrName>
                                        </p:attrNameLst>
                                      </p:cBhvr>
                                      <p:to>
                                        <p:strVal val="visible"/>
                                      </p:to>
                                    </p:set>
                                    <p:anim calcmode="lin" valueType="num">
                                      <p:cBhvr additive="base">
                                        <p:cTn id="35" dur="500" fill="hold"/>
                                        <p:tgtEl>
                                          <p:spTgt spid="94"/>
                                        </p:tgtEl>
                                        <p:attrNameLst>
                                          <p:attrName>ppt_x</p:attrName>
                                        </p:attrNameLst>
                                      </p:cBhvr>
                                      <p:tavLst>
                                        <p:tav tm="0">
                                          <p:val>
                                            <p:strVal val="0-#ppt_w/2"/>
                                          </p:val>
                                        </p:tav>
                                        <p:tav tm="100000">
                                          <p:val>
                                            <p:strVal val="#ppt_x"/>
                                          </p:val>
                                        </p:tav>
                                      </p:tavLst>
                                    </p:anim>
                                    <p:anim calcmode="lin" valueType="num">
                                      <p:cBhvr additive="base">
                                        <p:cTn id="36" dur="500" fill="hold"/>
                                        <p:tgtEl>
                                          <p:spTgt spid="94"/>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95"/>
                                        </p:tgtEl>
                                        <p:attrNameLst>
                                          <p:attrName>style.visibility</p:attrName>
                                        </p:attrNameLst>
                                      </p:cBhvr>
                                      <p:to>
                                        <p:strVal val="visible"/>
                                      </p:to>
                                    </p:set>
                                    <p:anim calcmode="lin" valueType="num">
                                      <p:cBhvr additive="base">
                                        <p:cTn id="41" dur="500" fill="hold"/>
                                        <p:tgtEl>
                                          <p:spTgt spid="95"/>
                                        </p:tgtEl>
                                        <p:attrNameLst>
                                          <p:attrName>ppt_x</p:attrName>
                                        </p:attrNameLst>
                                      </p:cBhvr>
                                      <p:tavLst>
                                        <p:tav tm="0">
                                          <p:val>
                                            <p:strVal val="0-#ppt_w/2"/>
                                          </p:val>
                                        </p:tav>
                                        <p:tav tm="100000">
                                          <p:val>
                                            <p:strVal val="#ppt_x"/>
                                          </p:val>
                                        </p:tav>
                                      </p:tavLst>
                                    </p:anim>
                                    <p:anim calcmode="lin" valueType="num">
                                      <p:cBhvr additive="base">
                                        <p:cTn id="42" dur="500" fill="hold"/>
                                        <p:tgtEl>
                                          <p:spTgt spid="9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94" grpId="0"/>
      <p:bldP spid="95" grpId="0"/>
      <p:bldP spid="14" grpId="0" animBg="1"/>
      <p:bldP spid="1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2643740" cy="419100"/>
          </a:xfrm>
          <a:prstGeom prst="rect">
            <a:avLst/>
          </a:prstGeom>
          <a:noFill/>
        </p:spPr>
        <p:txBody>
          <a:bodyPr wrap="square" lIns="91440" tIns="45720" rIns="91440" bIns="45720" anchor="ctr">
            <a:noAutofit/>
          </a:bodyPr>
          <a:lstStyle/>
          <a:p>
            <a:r>
              <a:rPr lang="zh-CN" altLang="en-US" sz="2000" b="1" dirty="0"/>
              <a:t>因特网的</a:t>
            </a:r>
            <a:r>
              <a:rPr lang="zh-CN" altLang="en-US" sz="2000" b="1" dirty="0">
                <a:solidFill>
                  <a:schemeClr val="accent1">
                    <a:lumMod val="75000"/>
                  </a:schemeClr>
                </a:solidFill>
              </a:rPr>
              <a:t>标准化</a:t>
            </a:r>
            <a:r>
              <a:rPr lang="zh-CN" altLang="en-US" sz="2000" b="1" dirty="0"/>
              <a:t>工作</a:t>
            </a:r>
            <a:endParaRPr lang="en-US" altLang="zh-CN" sz="2000" b="1" dirty="0">
              <a:solidFill>
                <a:schemeClr val="accent1">
                  <a:lumMod val="75000"/>
                </a:schemeClr>
              </a:solidFill>
            </a:endParaRPr>
          </a:p>
        </p:txBody>
      </p:sp>
      <p:sp>
        <p:nvSpPr>
          <p:cNvPr id="113" name="矩形 112">
            <a:extLst>
              <a:ext uri="{FF2B5EF4-FFF2-40B4-BE49-F238E27FC236}">
                <a16:creationId xmlns:a16="http://schemas.microsoft.com/office/drawing/2014/main" id="{4613A2B3-FDAD-416B-A688-93D6D606C2B8}"/>
              </a:ext>
            </a:extLst>
          </p:cNvPr>
          <p:cNvSpPr/>
          <p:nvPr/>
        </p:nvSpPr>
        <p:spPr>
          <a:xfrm flipH="1">
            <a:off x="814917" y="5974183"/>
            <a:ext cx="2042019" cy="458202"/>
          </a:xfrm>
          <a:prstGeom prst="rect">
            <a:avLst/>
          </a:prstGeom>
        </p:spPr>
        <p:txBody>
          <a:bodyPr wrap="square" anchor="t" anchorCtr="0">
            <a:spAutoFit/>
          </a:bodyPr>
          <a:lstStyle/>
          <a:p>
            <a:pPr algn="ctr">
              <a:lnSpc>
                <a:spcPct val="150000"/>
              </a:lnSpc>
            </a:pPr>
            <a:r>
              <a:rPr lang="zh-CN" altLang="en-US" b="1" dirty="0"/>
              <a:t>不是</a:t>
            </a:r>
            <a:r>
              <a:rPr lang="en-US" altLang="zh-CN" b="1" dirty="0"/>
              <a:t>RFC</a:t>
            </a:r>
            <a:r>
              <a:rPr lang="zh-CN" altLang="en-US" b="1" dirty="0"/>
              <a:t>文档</a:t>
            </a:r>
            <a:endParaRPr lang="en-US" altLang="zh-CN" b="1" dirty="0"/>
          </a:p>
        </p:txBody>
      </p:sp>
      <p:sp>
        <p:nvSpPr>
          <p:cNvPr id="82" name="矩形 81">
            <a:extLst>
              <a:ext uri="{FF2B5EF4-FFF2-40B4-BE49-F238E27FC236}">
                <a16:creationId xmlns:a16="http://schemas.microsoft.com/office/drawing/2014/main" id="{F05F62D8-2781-43C6-A10A-A77CA73CCC3E}"/>
              </a:ext>
            </a:extLst>
          </p:cNvPr>
          <p:cNvSpPr/>
          <p:nvPr/>
        </p:nvSpPr>
        <p:spPr>
          <a:xfrm flipH="1">
            <a:off x="3592709" y="5974246"/>
            <a:ext cx="1680669" cy="458139"/>
          </a:xfrm>
          <a:prstGeom prst="rect">
            <a:avLst/>
          </a:prstGeom>
        </p:spPr>
        <p:txBody>
          <a:bodyPr wrap="square" anchor="t" anchorCtr="0">
            <a:spAutoFit/>
          </a:bodyPr>
          <a:lstStyle/>
          <a:p>
            <a:pPr algn="ctr">
              <a:lnSpc>
                <a:spcPct val="150000"/>
              </a:lnSpc>
            </a:pPr>
            <a:r>
              <a:rPr lang="zh-CN" altLang="en-US" b="1" dirty="0"/>
              <a:t>成为</a:t>
            </a:r>
            <a:r>
              <a:rPr lang="en-US" altLang="zh-CN" b="1" dirty="0"/>
              <a:t>RFC</a:t>
            </a:r>
            <a:r>
              <a:rPr lang="zh-CN" altLang="en-US" b="1" dirty="0"/>
              <a:t>文档</a:t>
            </a:r>
            <a:endParaRPr lang="en-US" altLang="zh-CN" b="1" dirty="0"/>
          </a:p>
        </p:txBody>
      </p:sp>
      <p:grpSp>
        <p:nvGrpSpPr>
          <p:cNvPr id="5" name="组合 4">
            <a:extLst>
              <a:ext uri="{FF2B5EF4-FFF2-40B4-BE49-F238E27FC236}">
                <a16:creationId xmlns:a16="http://schemas.microsoft.com/office/drawing/2014/main" id="{0A579A6F-C727-449A-8962-96AA0DF8AF73}"/>
              </a:ext>
            </a:extLst>
          </p:cNvPr>
          <p:cNvGrpSpPr/>
          <p:nvPr/>
        </p:nvGrpSpPr>
        <p:grpSpPr>
          <a:xfrm>
            <a:off x="814919" y="3269582"/>
            <a:ext cx="10112162" cy="2829165"/>
            <a:chOff x="814918" y="2813906"/>
            <a:chExt cx="10615427" cy="2969968"/>
          </a:xfrm>
        </p:grpSpPr>
        <p:cxnSp>
          <p:nvCxnSpPr>
            <p:cNvPr id="49" name="直接连接符 48">
              <a:extLst>
                <a:ext uri="{FF2B5EF4-FFF2-40B4-BE49-F238E27FC236}">
                  <a16:creationId xmlns:a16="http://schemas.microsoft.com/office/drawing/2014/main" id="{DBFB3BA3-E0AD-48AD-AB37-857404034352}"/>
                </a:ext>
              </a:extLst>
            </p:cNvPr>
            <p:cNvCxnSpPr>
              <a:cxnSpLocks/>
            </p:cNvCxnSpPr>
            <p:nvPr/>
          </p:nvCxnSpPr>
          <p:spPr>
            <a:xfrm>
              <a:off x="2942094" y="3500438"/>
              <a:ext cx="926650" cy="3998"/>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08EF3C2B-04B1-4E99-875C-0D3573F27438}"/>
                </a:ext>
              </a:extLst>
            </p:cNvPr>
            <p:cNvCxnSpPr>
              <a:cxnSpLocks/>
            </p:cNvCxnSpPr>
            <p:nvPr/>
          </p:nvCxnSpPr>
          <p:spPr>
            <a:xfrm>
              <a:off x="5762389" y="3500438"/>
              <a:ext cx="926650" cy="3998"/>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881F2EB4-4655-4B2B-8E19-568F45A59C53}"/>
                </a:ext>
              </a:extLst>
            </p:cNvPr>
            <p:cNvCxnSpPr>
              <a:cxnSpLocks/>
            </p:cNvCxnSpPr>
            <p:nvPr/>
          </p:nvCxnSpPr>
          <p:spPr>
            <a:xfrm>
              <a:off x="8602909" y="3500438"/>
              <a:ext cx="906425" cy="0"/>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grpSp>
          <p:nvGrpSpPr>
            <p:cNvPr id="54" name="组合 53">
              <a:extLst>
                <a:ext uri="{FF2B5EF4-FFF2-40B4-BE49-F238E27FC236}">
                  <a16:creationId xmlns:a16="http://schemas.microsoft.com/office/drawing/2014/main" id="{C30F5042-0E5A-4191-BDD6-CA408013461D}"/>
                </a:ext>
              </a:extLst>
            </p:cNvPr>
            <p:cNvGrpSpPr/>
            <p:nvPr/>
          </p:nvGrpSpPr>
          <p:grpSpPr>
            <a:xfrm>
              <a:off x="6530524" y="2813906"/>
              <a:ext cx="2042017" cy="2969968"/>
              <a:chOff x="1000598" y="2538863"/>
              <a:chExt cx="2042017" cy="2969968"/>
            </a:xfrm>
          </p:grpSpPr>
          <p:grpSp>
            <p:nvGrpSpPr>
              <p:cNvPr id="119" name="组合 118">
                <a:extLst>
                  <a:ext uri="{FF2B5EF4-FFF2-40B4-BE49-F238E27FC236}">
                    <a16:creationId xmlns:a16="http://schemas.microsoft.com/office/drawing/2014/main" id="{CE4688A0-E3E8-43C5-A13C-DF28B0A5F38D}"/>
                  </a:ext>
                </a:extLst>
              </p:cNvPr>
              <p:cNvGrpSpPr/>
              <p:nvPr/>
            </p:nvGrpSpPr>
            <p:grpSpPr>
              <a:xfrm>
                <a:off x="1289958" y="2780371"/>
                <a:ext cx="1410629" cy="1410629"/>
                <a:chOff x="1289958" y="2780371"/>
                <a:chExt cx="1410629" cy="1410629"/>
              </a:xfrm>
            </p:grpSpPr>
            <p:sp>
              <p:nvSpPr>
                <p:cNvPr id="128" name="椭圆 127">
                  <a:extLst>
                    <a:ext uri="{FF2B5EF4-FFF2-40B4-BE49-F238E27FC236}">
                      <a16:creationId xmlns:a16="http://schemas.microsoft.com/office/drawing/2014/main" id="{92BFE79D-3D99-4323-BFB8-B009D51EE632}"/>
                    </a:ext>
                  </a:extLst>
                </p:cNvPr>
                <p:cNvSpPr/>
                <p:nvPr/>
              </p:nvSpPr>
              <p:spPr>
                <a:xfrm>
                  <a:off x="1289958" y="2780371"/>
                  <a:ext cx="1410629" cy="1410629"/>
                </a:xfrm>
                <a:prstGeom prst="ellipse">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a:solidFill>
                      <a:schemeClr val="bg1"/>
                    </a:solidFill>
                  </a:endParaRPr>
                </a:p>
              </p:txBody>
            </p:sp>
            <p:sp>
              <p:nvSpPr>
                <p:cNvPr id="129" name="椭圆 128">
                  <a:extLst>
                    <a:ext uri="{FF2B5EF4-FFF2-40B4-BE49-F238E27FC236}">
                      <a16:creationId xmlns:a16="http://schemas.microsoft.com/office/drawing/2014/main" id="{E4EB9A6B-F5F3-4CE2-9F94-B5398613C274}"/>
                    </a:ext>
                  </a:extLst>
                </p:cNvPr>
                <p:cNvSpPr/>
                <p:nvPr/>
              </p:nvSpPr>
              <p:spPr>
                <a:xfrm>
                  <a:off x="1569264" y="3059677"/>
                  <a:ext cx="852017" cy="852017"/>
                </a:xfrm>
                <a:prstGeom prst="ellipse">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354"/>
                  <a:r>
                    <a:rPr lang="en-US" altLang="zh-CN" sz="3200" b="1" dirty="0">
                      <a:solidFill>
                        <a:schemeClr val="accent3"/>
                      </a:solidFill>
                    </a:rPr>
                    <a:t>03</a:t>
                  </a:r>
                  <a:endParaRPr lang="zh-CN" altLang="en-US" sz="3200" b="1" dirty="0">
                    <a:solidFill>
                      <a:schemeClr val="accent3"/>
                    </a:solidFill>
                  </a:endParaRPr>
                </a:p>
              </p:txBody>
            </p:sp>
          </p:grpSp>
          <p:sp>
            <p:nvSpPr>
              <p:cNvPr id="120" name="弧形 119">
                <a:extLst>
                  <a:ext uri="{FF2B5EF4-FFF2-40B4-BE49-F238E27FC236}">
                    <a16:creationId xmlns:a16="http://schemas.microsoft.com/office/drawing/2014/main" id="{3BDC5AB0-864F-4D8A-8A28-02950B236141}"/>
                  </a:ext>
                </a:extLst>
              </p:cNvPr>
              <p:cNvSpPr/>
              <p:nvPr/>
            </p:nvSpPr>
            <p:spPr>
              <a:xfrm flipH="1">
                <a:off x="1048449" y="2538863"/>
                <a:ext cx="1893645" cy="1893643"/>
              </a:xfrm>
              <a:prstGeom prst="arc">
                <a:avLst>
                  <a:gd name="adj1" fmla="val 10806384"/>
                  <a:gd name="adj2" fmla="val 5237521"/>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21" name="椭圆 120">
                <a:extLst>
                  <a:ext uri="{FF2B5EF4-FFF2-40B4-BE49-F238E27FC236}">
                    <a16:creationId xmlns:a16="http://schemas.microsoft.com/office/drawing/2014/main" id="{190BCA50-62F2-4C9D-BA5C-4ACD54E38973}"/>
                  </a:ext>
                </a:extLst>
              </p:cNvPr>
              <p:cNvSpPr/>
              <p:nvPr/>
            </p:nvSpPr>
            <p:spPr>
              <a:xfrm>
                <a:off x="2907137" y="3468222"/>
                <a:ext cx="69914" cy="69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a:extLst>
                  <a:ext uri="{FF2B5EF4-FFF2-40B4-BE49-F238E27FC236}">
                    <a16:creationId xmlns:a16="http://schemas.microsoft.com/office/drawing/2014/main" id="{E87C9AA8-305D-4299-8BFC-DD3C0FE569EF}"/>
                  </a:ext>
                </a:extLst>
              </p:cNvPr>
              <p:cNvCxnSpPr>
                <a:stCxn id="120" idx="2"/>
              </p:cNvCxnSpPr>
              <p:nvPr/>
            </p:nvCxnSpPr>
            <p:spPr>
              <a:xfrm flipH="1">
                <a:off x="1945758" y="4431449"/>
                <a:ext cx="4780" cy="480793"/>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23" name="文本框 122">
                <a:extLst>
                  <a:ext uri="{FF2B5EF4-FFF2-40B4-BE49-F238E27FC236}">
                    <a16:creationId xmlns:a16="http://schemas.microsoft.com/office/drawing/2014/main" id="{62E7B71F-5FB1-4AC0-94D7-BECACEF279CC}"/>
                  </a:ext>
                </a:extLst>
              </p:cNvPr>
              <p:cNvSpPr txBox="1"/>
              <p:nvPr/>
            </p:nvSpPr>
            <p:spPr>
              <a:xfrm flipH="1">
                <a:off x="1000598" y="5047166"/>
                <a:ext cx="2042017" cy="461665"/>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b="1" dirty="0">
                    <a:solidFill>
                      <a:schemeClr val="accent3"/>
                    </a:solidFill>
                  </a:rPr>
                  <a:t>草案标准</a:t>
                </a:r>
                <a:endParaRPr lang="en-US" altLang="zh-CN" sz="2400" b="1" dirty="0">
                  <a:solidFill>
                    <a:schemeClr val="accent3"/>
                  </a:solidFill>
                </a:endParaRPr>
              </a:p>
            </p:txBody>
          </p:sp>
          <p:grpSp>
            <p:nvGrpSpPr>
              <p:cNvPr id="125" name="组合 124">
                <a:extLst>
                  <a:ext uri="{FF2B5EF4-FFF2-40B4-BE49-F238E27FC236}">
                    <a16:creationId xmlns:a16="http://schemas.microsoft.com/office/drawing/2014/main" id="{4AF82E5F-C64A-4DC5-A585-F2627F8A8B84}"/>
                  </a:ext>
                </a:extLst>
              </p:cNvPr>
              <p:cNvGrpSpPr/>
              <p:nvPr/>
            </p:nvGrpSpPr>
            <p:grpSpPr>
              <a:xfrm>
                <a:off x="1869909" y="4889408"/>
                <a:ext cx="151698" cy="151698"/>
                <a:chOff x="1869909" y="4889408"/>
                <a:chExt cx="151698" cy="151698"/>
              </a:xfrm>
            </p:grpSpPr>
            <p:sp>
              <p:nvSpPr>
                <p:cNvPr id="126" name="椭圆 125">
                  <a:extLst>
                    <a:ext uri="{FF2B5EF4-FFF2-40B4-BE49-F238E27FC236}">
                      <a16:creationId xmlns:a16="http://schemas.microsoft.com/office/drawing/2014/main" id="{9C8F12F3-7B79-44DC-A099-241B624038F6}"/>
                    </a:ext>
                  </a:extLst>
                </p:cNvPr>
                <p:cNvSpPr/>
                <p:nvPr/>
              </p:nvSpPr>
              <p:spPr>
                <a:xfrm>
                  <a:off x="1869909" y="4889408"/>
                  <a:ext cx="151698" cy="151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a:extLst>
                    <a:ext uri="{FF2B5EF4-FFF2-40B4-BE49-F238E27FC236}">
                      <a16:creationId xmlns:a16="http://schemas.microsoft.com/office/drawing/2014/main" id="{2EA3125D-8CE2-459D-B2AC-554E17B014A0}"/>
                    </a:ext>
                  </a:extLst>
                </p:cNvPr>
                <p:cNvSpPr/>
                <p:nvPr/>
              </p:nvSpPr>
              <p:spPr>
                <a:xfrm>
                  <a:off x="1899079" y="4918578"/>
                  <a:ext cx="93358" cy="9335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8" name="组合 107">
              <a:extLst>
                <a:ext uri="{FF2B5EF4-FFF2-40B4-BE49-F238E27FC236}">
                  <a16:creationId xmlns:a16="http://schemas.microsoft.com/office/drawing/2014/main" id="{B43C2C0A-7461-4482-AF4B-ECE6D91898B2}"/>
                </a:ext>
              </a:extLst>
            </p:cNvPr>
            <p:cNvGrpSpPr/>
            <p:nvPr/>
          </p:nvGrpSpPr>
          <p:grpSpPr>
            <a:xfrm>
              <a:off x="1104278" y="3055414"/>
              <a:ext cx="1410629" cy="1410629"/>
              <a:chOff x="1289958" y="2780371"/>
              <a:chExt cx="1410629" cy="1410629"/>
            </a:xfrm>
          </p:grpSpPr>
          <p:sp>
            <p:nvSpPr>
              <p:cNvPr id="117" name="椭圆 116">
                <a:extLst>
                  <a:ext uri="{FF2B5EF4-FFF2-40B4-BE49-F238E27FC236}">
                    <a16:creationId xmlns:a16="http://schemas.microsoft.com/office/drawing/2014/main" id="{B9F484CD-95D5-43B7-AEAD-62EF3E655261}"/>
                  </a:ext>
                </a:extLst>
              </p:cNvPr>
              <p:cNvSpPr/>
              <p:nvPr/>
            </p:nvSpPr>
            <p:spPr>
              <a:xfrm>
                <a:off x="1289958" y="2780371"/>
                <a:ext cx="1410629" cy="1410629"/>
              </a:xfrm>
              <a:prstGeom prst="ellipse">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3200" b="1">
                  <a:solidFill>
                    <a:schemeClr val="bg1"/>
                  </a:solidFill>
                </a:endParaRPr>
              </a:p>
            </p:txBody>
          </p:sp>
          <p:sp>
            <p:nvSpPr>
              <p:cNvPr id="118" name="椭圆 117">
                <a:extLst>
                  <a:ext uri="{FF2B5EF4-FFF2-40B4-BE49-F238E27FC236}">
                    <a16:creationId xmlns:a16="http://schemas.microsoft.com/office/drawing/2014/main" id="{BDFCB29C-F9CF-4B52-A1D8-1939EB4C1F0D}"/>
                  </a:ext>
                </a:extLst>
              </p:cNvPr>
              <p:cNvSpPr/>
              <p:nvPr/>
            </p:nvSpPr>
            <p:spPr>
              <a:xfrm>
                <a:off x="1569264" y="3059677"/>
                <a:ext cx="852017" cy="852017"/>
              </a:xfrm>
              <a:prstGeom prst="ellipse">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354"/>
                <a:r>
                  <a:rPr lang="en-US" altLang="zh-CN" sz="3200" b="1" dirty="0">
                    <a:solidFill>
                      <a:schemeClr val="accent2"/>
                    </a:solidFill>
                  </a:rPr>
                  <a:t>01</a:t>
                </a:r>
                <a:endParaRPr lang="zh-CN" altLang="en-US" sz="3200" b="1" dirty="0">
                  <a:solidFill>
                    <a:schemeClr val="accent2"/>
                  </a:solidFill>
                </a:endParaRPr>
              </a:p>
            </p:txBody>
          </p:sp>
        </p:grpSp>
        <p:sp>
          <p:nvSpPr>
            <p:cNvPr id="109" name="弧形 108">
              <a:extLst>
                <a:ext uri="{FF2B5EF4-FFF2-40B4-BE49-F238E27FC236}">
                  <a16:creationId xmlns:a16="http://schemas.microsoft.com/office/drawing/2014/main" id="{6FC06DD4-DFBD-4A8C-A464-C40A2D814E39}"/>
                </a:ext>
              </a:extLst>
            </p:cNvPr>
            <p:cNvSpPr/>
            <p:nvPr/>
          </p:nvSpPr>
          <p:spPr>
            <a:xfrm flipH="1">
              <a:off x="862769" y="2813906"/>
              <a:ext cx="1893645" cy="1893643"/>
            </a:xfrm>
            <a:prstGeom prst="arc">
              <a:avLst>
                <a:gd name="adj1" fmla="val 10806384"/>
                <a:gd name="adj2" fmla="val 5237521"/>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10" name="椭圆 109">
              <a:extLst>
                <a:ext uri="{FF2B5EF4-FFF2-40B4-BE49-F238E27FC236}">
                  <a16:creationId xmlns:a16="http://schemas.microsoft.com/office/drawing/2014/main" id="{F80BED56-06C9-45BA-87EA-281EF4CCB94E}"/>
                </a:ext>
              </a:extLst>
            </p:cNvPr>
            <p:cNvSpPr/>
            <p:nvPr/>
          </p:nvSpPr>
          <p:spPr>
            <a:xfrm>
              <a:off x="2721457" y="3743265"/>
              <a:ext cx="69914" cy="69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a:extLst>
                <a:ext uri="{FF2B5EF4-FFF2-40B4-BE49-F238E27FC236}">
                  <a16:creationId xmlns:a16="http://schemas.microsoft.com/office/drawing/2014/main" id="{1EDCDACD-403F-4211-A3E7-93F663DDA28D}"/>
                </a:ext>
              </a:extLst>
            </p:cNvPr>
            <p:cNvCxnSpPr>
              <a:stCxn id="109" idx="2"/>
            </p:cNvCxnSpPr>
            <p:nvPr/>
          </p:nvCxnSpPr>
          <p:spPr>
            <a:xfrm flipH="1">
              <a:off x="1760078" y="4706492"/>
              <a:ext cx="4780" cy="480793"/>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12" name="文本框 111">
              <a:extLst>
                <a:ext uri="{FF2B5EF4-FFF2-40B4-BE49-F238E27FC236}">
                  <a16:creationId xmlns:a16="http://schemas.microsoft.com/office/drawing/2014/main" id="{90B2E2B4-4BF2-4BAC-8AAA-FF8274968C42}"/>
                </a:ext>
              </a:extLst>
            </p:cNvPr>
            <p:cNvSpPr txBox="1"/>
            <p:nvPr/>
          </p:nvSpPr>
          <p:spPr>
            <a:xfrm flipH="1">
              <a:off x="814918" y="5322209"/>
              <a:ext cx="2042017" cy="461665"/>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b="1" dirty="0">
                  <a:solidFill>
                    <a:schemeClr val="accent2"/>
                  </a:solidFill>
                </a:rPr>
                <a:t>因特网草案</a:t>
              </a:r>
              <a:endParaRPr lang="en-US" altLang="zh-CN" sz="2400" b="1" dirty="0">
                <a:solidFill>
                  <a:schemeClr val="accent2"/>
                </a:solidFill>
              </a:endParaRPr>
            </a:p>
          </p:txBody>
        </p:sp>
        <p:grpSp>
          <p:nvGrpSpPr>
            <p:cNvPr id="114" name="组合 113">
              <a:extLst>
                <a:ext uri="{FF2B5EF4-FFF2-40B4-BE49-F238E27FC236}">
                  <a16:creationId xmlns:a16="http://schemas.microsoft.com/office/drawing/2014/main" id="{B5354171-A600-402D-B8EC-E53D4A9453FD}"/>
                </a:ext>
              </a:extLst>
            </p:cNvPr>
            <p:cNvGrpSpPr/>
            <p:nvPr/>
          </p:nvGrpSpPr>
          <p:grpSpPr>
            <a:xfrm>
              <a:off x="1684229" y="5164451"/>
              <a:ext cx="151698" cy="151698"/>
              <a:chOff x="1869909" y="4889408"/>
              <a:chExt cx="151698" cy="151698"/>
            </a:xfrm>
          </p:grpSpPr>
          <p:sp>
            <p:nvSpPr>
              <p:cNvPr id="115" name="椭圆 114">
                <a:extLst>
                  <a:ext uri="{FF2B5EF4-FFF2-40B4-BE49-F238E27FC236}">
                    <a16:creationId xmlns:a16="http://schemas.microsoft.com/office/drawing/2014/main" id="{D46966A1-A241-4A37-991D-49033095A4E9}"/>
                  </a:ext>
                </a:extLst>
              </p:cNvPr>
              <p:cNvSpPr/>
              <p:nvPr/>
            </p:nvSpPr>
            <p:spPr>
              <a:xfrm>
                <a:off x="1869909" y="4889408"/>
                <a:ext cx="151698" cy="151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a:extLst>
                  <a:ext uri="{FF2B5EF4-FFF2-40B4-BE49-F238E27FC236}">
                    <a16:creationId xmlns:a16="http://schemas.microsoft.com/office/drawing/2014/main" id="{C5655318-6772-4C44-BA97-EE1B92A6CD3E}"/>
                  </a:ext>
                </a:extLst>
              </p:cNvPr>
              <p:cNvSpPr/>
              <p:nvPr/>
            </p:nvSpPr>
            <p:spPr>
              <a:xfrm>
                <a:off x="1899079" y="4918578"/>
                <a:ext cx="93358" cy="9335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56">
              <a:extLst>
                <a:ext uri="{FF2B5EF4-FFF2-40B4-BE49-F238E27FC236}">
                  <a16:creationId xmlns:a16="http://schemas.microsoft.com/office/drawing/2014/main" id="{DA9F8092-2C5B-4227-9B8D-65B7440663FE}"/>
                </a:ext>
              </a:extLst>
            </p:cNvPr>
            <p:cNvGrpSpPr/>
            <p:nvPr/>
          </p:nvGrpSpPr>
          <p:grpSpPr>
            <a:xfrm>
              <a:off x="9388328" y="2813906"/>
              <a:ext cx="2042017" cy="2969968"/>
              <a:chOff x="1000598" y="2538863"/>
              <a:chExt cx="2042017" cy="2969968"/>
            </a:xfrm>
          </p:grpSpPr>
          <p:grpSp>
            <p:nvGrpSpPr>
              <p:cNvPr id="89" name="组合 88">
                <a:extLst>
                  <a:ext uri="{FF2B5EF4-FFF2-40B4-BE49-F238E27FC236}">
                    <a16:creationId xmlns:a16="http://schemas.microsoft.com/office/drawing/2014/main" id="{5DFF518A-EE30-4C5E-B6D0-D8F81B37D002}"/>
                  </a:ext>
                </a:extLst>
              </p:cNvPr>
              <p:cNvGrpSpPr/>
              <p:nvPr/>
            </p:nvGrpSpPr>
            <p:grpSpPr>
              <a:xfrm>
                <a:off x="1289958" y="2780371"/>
                <a:ext cx="1410629" cy="1410629"/>
                <a:chOff x="1289958" y="2780371"/>
                <a:chExt cx="1410629" cy="1410629"/>
              </a:xfrm>
            </p:grpSpPr>
            <p:sp>
              <p:nvSpPr>
                <p:cNvPr id="106" name="椭圆 105">
                  <a:extLst>
                    <a:ext uri="{FF2B5EF4-FFF2-40B4-BE49-F238E27FC236}">
                      <a16:creationId xmlns:a16="http://schemas.microsoft.com/office/drawing/2014/main" id="{317FE56F-BE8F-43A6-A708-7E1A2AFCAC96}"/>
                    </a:ext>
                  </a:extLst>
                </p:cNvPr>
                <p:cNvSpPr/>
                <p:nvPr/>
              </p:nvSpPr>
              <p:spPr>
                <a:xfrm>
                  <a:off x="1289958" y="2780371"/>
                  <a:ext cx="1410629" cy="1410629"/>
                </a:xfrm>
                <a:prstGeom prst="ellipse">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3200" b="1">
                    <a:solidFill>
                      <a:schemeClr val="bg1"/>
                    </a:solidFill>
                  </a:endParaRPr>
                </a:p>
              </p:txBody>
            </p:sp>
            <p:sp>
              <p:nvSpPr>
                <p:cNvPr id="107" name="椭圆 106">
                  <a:extLst>
                    <a:ext uri="{FF2B5EF4-FFF2-40B4-BE49-F238E27FC236}">
                      <a16:creationId xmlns:a16="http://schemas.microsoft.com/office/drawing/2014/main" id="{BA601128-8E1B-47DE-94BE-9878AC11506D}"/>
                    </a:ext>
                  </a:extLst>
                </p:cNvPr>
                <p:cNvSpPr/>
                <p:nvPr/>
              </p:nvSpPr>
              <p:spPr>
                <a:xfrm>
                  <a:off x="1569264" y="3059677"/>
                  <a:ext cx="852017" cy="852017"/>
                </a:xfrm>
                <a:prstGeom prst="ellipse">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354"/>
                  <a:r>
                    <a:rPr lang="en-US" altLang="zh-CN" sz="3200" b="1" dirty="0">
                      <a:solidFill>
                        <a:schemeClr val="accent4"/>
                      </a:solidFill>
                    </a:rPr>
                    <a:t>04</a:t>
                  </a:r>
                  <a:endParaRPr lang="zh-CN" altLang="en-US" sz="3200" b="1" dirty="0">
                    <a:solidFill>
                      <a:schemeClr val="accent4"/>
                    </a:solidFill>
                  </a:endParaRPr>
                </a:p>
              </p:txBody>
            </p:sp>
          </p:grpSp>
          <p:sp>
            <p:nvSpPr>
              <p:cNvPr id="90" name="弧形 89">
                <a:extLst>
                  <a:ext uri="{FF2B5EF4-FFF2-40B4-BE49-F238E27FC236}">
                    <a16:creationId xmlns:a16="http://schemas.microsoft.com/office/drawing/2014/main" id="{C38F38AE-8AE9-4D14-8C47-565BAE65C668}"/>
                  </a:ext>
                </a:extLst>
              </p:cNvPr>
              <p:cNvSpPr/>
              <p:nvPr/>
            </p:nvSpPr>
            <p:spPr>
              <a:xfrm flipH="1">
                <a:off x="1048449" y="2538863"/>
                <a:ext cx="1893645" cy="1893643"/>
              </a:xfrm>
              <a:prstGeom prst="arc">
                <a:avLst>
                  <a:gd name="adj1" fmla="val 10806384"/>
                  <a:gd name="adj2" fmla="val 5237521"/>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99" name="椭圆 98">
                <a:extLst>
                  <a:ext uri="{FF2B5EF4-FFF2-40B4-BE49-F238E27FC236}">
                    <a16:creationId xmlns:a16="http://schemas.microsoft.com/office/drawing/2014/main" id="{6FD700B8-896A-45E9-9E0C-9CC92E617E33}"/>
                  </a:ext>
                </a:extLst>
              </p:cNvPr>
              <p:cNvSpPr/>
              <p:nvPr/>
            </p:nvSpPr>
            <p:spPr>
              <a:xfrm>
                <a:off x="2907137" y="3468222"/>
                <a:ext cx="69914" cy="6991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a:extLst>
                  <a:ext uri="{FF2B5EF4-FFF2-40B4-BE49-F238E27FC236}">
                    <a16:creationId xmlns:a16="http://schemas.microsoft.com/office/drawing/2014/main" id="{8C0E814F-6349-4CEC-97A8-02B40548DAFE}"/>
                  </a:ext>
                </a:extLst>
              </p:cNvPr>
              <p:cNvCxnSpPr>
                <a:stCxn id="90" idx="2"/>
              </p:cNvCxnSpPr>
              <p:nvPr/>
            </p:nvCxnSpPr>
            <p:spPr>
              <a:xfrm flipH="1">
                <a:off x="1945758" y="4431449"/>
                <a:ext cx="4780" cy="480793"/>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01" name="文本框 100">
                <a:extLst>
                  <a:ext uri="{FF2B5EF4-FFF2-40B4-BE49-F238E27FC236}">
                    <a16:creationId xmlns:a16="http://schemas.microsoft.com/office/drawing/2014/main" id="{23CE06F0-9DF6-483C-A6CA-C7C177B2100C}"/>
                  </a:ext>
                </a:extLst>
              </p:cNvPr>
              <p:cNvSpPr txBox="1"/>
              <p:nvPr/>
            </p:nvSpPr>
            <p:spPr>
              <a:xfrm flipH="1">
                <a:off x="1000598" y="5047166"/>
                <a:ext cx="2042017" cy="461665"/>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b="1" dirty="0">
                    <a:solidFill>
                      <a:schemeClr val="accent4"/>
                    </a:solidFill>
                  </a:rPr>
                  <a:t>因特网标准</a:t>
                </a:r>
                <a:endParaRPr lang="en-US" altLang="zh-CN" sz="2400" b="1" dirty="0">
                  <a:solidFill>
                    <a:schemeClr val="accent4"/>
                  </a:solidFill>
                </a:endParaRPr>
              </a:p>
            </p:txBody>
          </p:sp>
          <p:grpSp>
            <p:nvGrpSpPr>
              <p:cNvPr id="103" name="组合 102">
                <a:extLst>
                  <a:ext uri="{FF2B5EF4-FFF2-40B4-BE49-F238E27FC236}">
                    <a16:creationId xmlns:a16="http://schemas.microsoft.com/office/drawing/2014/main" id="{F7159BF2-DB3E-481C-A98D-A5E012EC0073}"/>
                  </a:ext>
                </a:extLst>
              </p:cNvPr>
              <p:cNvGrpSpPr/>
              <p:nvPr/>
            </p:nvGrpSpPr>
            <p:grpSpPr>
              <a:xfrm>
                <a:off x="1869909" y="4889408"/>
                <a:ext cx="151698" cy="151698"/>
                <a:chOff x="1869909" y="4889408"/>
                <a:chExt cx="151698" cy="151698"/>
              </a:xfrm>
            </p:grpSpPr>
            <p:sp>
              <p:nvSpPr>
                <p:cNvPr id="104" name="椭圆 103">
                  <a:extLst>
                    <a:ext uri="{FF2B5EF4-FFF2-40B4-BE49-F238E27FC236}">
                      <a16:creationId xmlns:a16="http://schemas.microsoft.com/office/drawing/2014/main" id="{82FB3758-2DD9-4E58-B1F2-12BBF3E1942E}"/>
                    </a:ext>
                  </a:extLst>
                </p:cNvPr>
                <p:cNvSpPr/>
                <p:nvPr/>
              </p:nvSpPr>
              <p:spPr>
                <a:xfrm>
                  <a:off x="1869909" y="4889408"/>
                  <a:ext cx="151698" cy="151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a:extLst>
                    <a:ext uri="{FF2B5EF4-FFF2-40B4-BE49-F238E27FC236}">
                      <a16:creationId xmlns:a16="http://schemas.microsoft.com/office/drawing/2014/main" id="{3466FD06-3592-4122-A861-F48A41F2331C}"/>
                    </a:ext>
                  </a:extLst>
                </p:cNvPr>
                <p:cNvSpPr/>
                <p:nvPr/>
              </p:nvSpPr>
              <p:spPr>
                <a:xfrm>
                  <a:off x="1899079" y="4918578"/>
                  <a:ext cx="93358" cy="9335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5" name="组合 64">
              <a:extLst>
                <a:ext uri="{FF2B5EF4-FFF2-40B4-BE49-F238E27FC236}">
                  <a16:creationId xmlns:a16="http://schemas.microsoft.com/office/drawing/2014/main" id="{26A36927-6A9A-417E-B446-A6AB803D989F}"/>
                </a:ext>
              </a:extLst>
            </p:cNvPr>
            <p:cNvGrpSpPr/>
            <p:nvPr/>
          </p:nvGrpSpPr>
          <p:grpSpPr>
            <a:xfrm>
              <a:off x="3962081" y="3055414"/>
              <a:ext cx="1410629" cy="1410629"/>
              <a:chOff x="1289958" y="2780371"/>
              <a:chExt cx="1410629" cy="1410629"/>
            </a:xfrm>
          </p:grpSpPr>
          <p:sp>
            <p:nvSpPr>
              <p:cNvPr id="86" name="椭圆 85">
                <a:extLst>
                  <a:ext uri="{FF2B5EF4-FFF2-40B4-BE49-F238E27FC236}">
                    <a16:creationId xmlns:a16="http://schemas.microsoft.com/office/drawing/2014/main" id="{E0920F27-1230-4B53-A629-4E3D16505ED0}"/>
                  </a:ext>
                </a:extLst>
              </p:cNvPr>
              <p:cNvSpPr/>
              <p:nvPr/>
            </p:nvSpPr>
            <p:spPr>
              <a:xfrm>
                <a:off x="1289958" y="2780371"/>
                <a:ext cx="1410629" cy="1410629"/>
              </a:xfrm>
              <a:prstGeom prst="ellipse">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3200" b="1">
                  <a:solidFill>
                    <a:schemeClr val="bg1"/>
                  </a:solidFill>
                </a:endParaRPr>
              </a:p>
            </p:txBody>
          </p:sp>
          <p:sp>
            <p:nvSpPr>
              <p:cNvPr id="88" name="椭圆 87">
                <a:extLst>
                  <a:ext uri="{FF2B5EF4-FFF2-40B4-BE49-F238E27FC236}">
                    <a16:creationId xmlns:a16="http://schemas.microsoft.com/office/drawing/2014/main" id="{1189E76D-9866-4F2F-854B-FFE17A6EF795}"/>
                  </a:ext>
                </a:extLst>
              </p:cNvPr>
              <p:cNvSpPr/>
              <p:nvPr/>
            </p:nvSpPr>
            <p:spPr>
              <a:xfrm>
                <a:off x="1569264" y="3059677"/>
                <a:ext cx="852017" cy="852017"/>
              </a:xfrm>
              <a:prstGeom prst="ellipse">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354"/>
                <a:r>
                  <a:rPr lang="en-US" altLang="zh-CN" sz="3200" b="1" dirty="0">
                    <a:solidFill>
                      <a:schemeClr val="accent6"/>
                    </a:solidFill>
                  </a:rPr>
                  <a:t>02</a:t>
                </a:r>
                <a:endParaRPr lang="zh-CN" altLang="en-US" sz="3200" b="1" dirty="0">
                  <a:solidFill>
                    <a:schemeClr val="accent6"/>
                  </a:solidFill>
                </a:endParaRPr>
              </a:p>
            </p:txBody>
          </p:sp>
        </p:grpSp>
        <p:sp>
          <p:nvSpPr>
            <p:cNvPr id="75" name="弧形 74">
              <a:extLst>
                <a:ext uri="{FF2B5EF4-FFF2-40B4-BE49-F238E27FC236}">
                  <a16:creationId xmlns:a16="http://schemas.microsoft.com/office/drawing/2014/main" id="{8D54870D-1FAA-414C-94C8-0DA56D57C41B}"/>
                </a:ext>
              </a:extLst>
            </p:cNvPr>
            <p:cNvSpPr/>
            <p:nvPr/>
          </p:nvSpPr>
          <p:spPr>
            <a:xfrm flipH="1">
              <a:off x="3720572" y="2813906"/>
              <a:ext cx="1893645" cy="1893643"/>
            </a:xfrm>
            <a:prstGeom prst="arc">
              <a:avLst>
                <a:gd name="adj1" fmla="val 10806384"/>
                <a:gd name="adj2" fmla="val 5237521"/>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76" name="椭圆 75">
              <a:extLst>
                <a:ext uri="{FF2B5EF4-FFF2-40B4-BE49-F238E27FC236}">
                  <a16:creationId xmlns:a16="http://schemas.microsoft.com/office/drawing/2014/main" id="{AE5B794F-D0D6-4D01-A778-4163A16395B5}"/>
                </a:ext>
              </a:extLst>
            </p:cNvPr>
            <p:cNvSpPr/>
            <p:nvPr/>
          </p:nvSpPr>
          <p:spPr>
            <a:xfrm>
              <a:off x="5579260" y="3743265"/>
              <a:ext cx="69914" cy="6991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8" name="直接连接符 77">
              <a:extLst>
                <a:ext uri="{FF2B5EF4-FFF2-40B4-BE49-F238E27FC236}">
                  <a16:creationId xmlns:a16="http://schemas.microsoft.com/office/drawing/2014/main" id="{813D5AE9-CACA-4323-BB3D-DE1545183DB2}"/>
                </a:ext>
              </a:extLst>
            </p:cNvPr>
            <p:cNvCxnSpPr>
              <a:stCxn id="75" idx="2"/>
            </p:cNvCxnSpPr>
            <p:nvPr/>
          </p:nvCxnSpPr>
          <p:spPr>
            <a:xfrm flipH="1">
              <a:off x="4617881" y="4706492"/>
              <a:ext cx="4780" cy="480793"/>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81" name="文本框 80">
              <a:extLst>
                <a:ext uri="{FF2B5EF4-FFF2-40B4-BE49-F238E27FC236}">
                  <a16:creationId xmlns:a16="http://schemas.microsoft.com/office/drawing/2014/main" id="{A42E8753-1F1C-43C8-BC38-E5CA44BAFF25}"/>
                </a:ext>
              </a:extLst>
            </p:cNvPr>
            <p:cNvSpPr txBox="1"/>
            <p:nvPr/>
          </p:nvSpPr>
          <p:spPr>
            <a:xfrm flipH="1">
              <a:off x="3672721" y="5322209"/>
              <a:ext cx="2042017" cy="461665"/>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b="1" dirty="0">
                  <a:solidFill>
                    <a:schemeClr val="accent6"/>
                  </a:solidFill>
                </a:rPr>
                <a:t>建议标准</a:t>
              </a:r>
              <a:endParaRPr lang="en-US" altLang="zh-CN" sz="2400" b="1" dirty="0">
                <a:solidFill>
                  <a:schemeClr val="accent6"/>
                </a:solidFill>
              </a:endParaRPr>
            </a:p>
          </p:txBody>
        </p:sp>
        <p:grpSp>
          <p:nvGrpSpPr>
            <p:cNvPr id="83" name="组合 82">
              <a:extLst>
                <a:ext uri="{FF2B5EF4-FFF2-40B4-BE49-F238E27FC236}">
                  <a16:creationId xmlns:a16="http://schemas.microsoft.com/office/drawing/2014/main" id="{A5521DA8-D4FA-449E-A768-FA5ACC612488}"/>
                </a:ext>
              </a:extLst>
            </p:cNvPr>
            <p:cNvGrpSpPr/>
            <p:nvPr/>
          </p:nvGrpSpPr>
          <p:grpSpPr>
            <a:xfrm>
              <a:off x="4542032" y="5164451"/>
              <a:ext cx="151698" cy="151698"/>
              <a:chOff x="1869909" y="4889408"/>
              <a:chExt cx="151698" cy="151698"/>
            </a:xfrm>
          </p:grpSpPr>
          <p:sp>
            <p:nvSpPr>
              <p:cNvPr id="84" name="椭圆 83">
                <a:extLst>
                  <a:ext uri="{FF2B5EF4-FFF2-40B4-BE49-F238E27FC236}">
                    <a16:creationId xmlns:a16="http://schemas.microsoft.com/office/drawing/2014/main" id="{5CA266FE-81F1-464A-AB3F-FAE4ADB72081}"/>
                  </a:ext>
                </a:extLst>
              </p:cNvPr>
              <p:cNvSpPr/>
              <p:nvPr/>
            </p:nvSpPr>
            <p:spPr>
              <a:xfrm>
                <a:off x="1869909" y="4889408"/>
                <a:ext cx="151698" cy="151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FB066091-5E77-4196-B84D-F60D8978A5E9}"/>
                  </a:ext>
                </a:extLst>
              </p:cNvPr>
              <p:cNvSpPr/>
              <p:nvPr/>
            </p:nvSpPr>
            <p:spPr>
              <a:xfrm>
                <a:off x="1899079" y="4918578"/>
                <a:ext cx="93358" cy="9335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30" name="矩形 129">
            <a:extLst>
              <a:ext uri="{FF2B5EF4-FFF2-40B4-BE49-F238E27FC236}">
                <a16:creationId xmlns:a16="http://schemas.microsoft.com/office/drawing/2014/main" id="{998AAE05-7058-4640-A4C8-488593EDD3DA}"/>
              </a:ext>
            </a:extLst>
          </p:cNvPr>
          <p:cNvSpPr/>
          <p:nvPr/>
        </p:nvSpPr>
        <p:spPr>
          <a:xfrm>
            <a:off x="1421203" y="1895097"/>
            <a:ext cx="300790" cy="30079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íşlïḍè">
            <a:extLst>
              <a:ext uri="{FF2B5EF4-FFF2-40B4-BE49-F238E27FC236}">
                <a16:creationId xmlns:a16="http://schemas.microsoft.com/office/drawing/2014/main" id="{40795899-DFC5-44C6-A43B-E174451C1DEF}"/>
              </a:ext>
            </a:extLst>
          </p:cNvPr>
          <p:cNvSpPr txBox="1"/>
          <p:nvPr/>
        </p:nvSpPr>
        <p:spPr>
          <a:xfrm>
            <a:off x="1806756" y="1835942"/>
            <a:ext cx="9766690" cy="604408"/>
          </a:xfrm>
          <a:prstGeom prst="rect">
            <a:avLst/>
          </a:prstGeom>
          <a:noFill/>
        </p:spPr>
        <p:txBody>
          <a:bodyPr wrap="square" lIns="91440" tIns="45720" rIns="91440" bIns="45720" anchor="ctr">
            <a:noAutofit/>
          </a:bodyPr>
          <a:lstStyle/>
          <a:p>
            <a:r>
              <a:rPr lang="zh-CN" altLang="en-US" sz="2000" b="1" dirty="0"/>
              <a:t>因特网的标准化工作是</a:t>
            </a:r>
            <a:r>
              <a:rPr lang="zh-CN" altLang="en-US" sz="2000" b="1" dirty="0">
                <a:solidFill>
                  <a:schemeClr val="accent1">
                    <a:lumMod val="75000"/>
                  </a:schemeClr>
                </a:solidFill>
              </a:rPr>
              <a:t>面向公众</a:t>
            </a:r>
            <a:r>
              <a:rPr lang="zh-CN" altLang="en-US" sz="2000" b="1" dirty="0"/>
              <a:t>的，其任何一个建议标准在成为因特网标准之前都以</a:t>
            </a:r>
            <a:r>
              <a:rPr lang="en-US" altLang="zh-CN" sz="2000" b="1" dirty="0"/>
              <a:t>RFC</a:t>
            </a:r>
            <a:r>
              <a:rPr lang="zh-CN" altLang="en-US" sz="2000" b="1" dirty="0"/>
              <a:t>技术文档的形式在因特网上发表。</a:t>
            </a:r>
            <a:endParaRPr lang="en-US" altLang="zh-CN" sz="2000" b="1" dirty="0">
              <a:solidFill>
                <a:schemeClr val="accent1">
                  <a:lumMod val="75000"/>
                </a:schemeClr>
              </a:solidFill>
            </a:endParaRPr>
          </a:p>
        </p:txBody>
      </p:sp>
      <p:sp>
        <p:nvSpPr>
          <p:cNvPr id="133" name="矩形 132">
            <a:extLst>
              <a:ext uri="{FF2B5EF4-FFF2-40B4-BE49-F238E27FC236}">
                <a16:creationId xmlns:a16="http://schemas.microsoft.com/office/drawing/2014/main" id="{633E43CB-D61B-481A-9DCA-FDEB5138D879}"/>
              </a:ext>
            </a:extLst>
          </p:cNvPr>
          <p:cNvSpPr/>
          <p:nvPr/>
        </p:nvSpPr>
        <p:spPr>
          <a:xfrm>
            <a:off x="1421203" y="2584479"/>
            <a:ext cx="300790" cy="30079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íşlïḍè">
            <a:extLst>
              <a:ext uri="{FF2B5EF4-FFF2-40B4-BE49-F238E27FC236}">
                <a16:creationId xmlns:a16="http://schemas.microsoft.com/office/drawing/2014/main" id="{BB8897DD-77BB-4F0F-8B13-1E3C0D7AB216}"/>
              </a:ext>
            </a:extLst>
          </p:cNvPr>
          <p:cNvSpPr txBox="1"/>
          <p:nvPr/>
        </p:nvSpPr>
        <p:spPr>
          <a:xfrm>
            <a:off x="1806756" y="2525324"/>
            <a:ext cx="9766690" cy="604408"/>
          </a:xfrm>
          <a:prstGeom prst="rect">
            <a:avLst/>
          </a:prstGeom>
          <a:noFill/>
        </p:spPr>
        <p:txBody>
          <a:bodyPr wrap="square" lIns="91440" tIns="45720" rIns="91440" bIns="45720" anchor="ctr">
            <a:noAutofit/>
          </a:bodyPr>
          <a:lstStyle/>
          <a:p>
            <a:r>
              <a:rPr lang="en-US" altLang="zh-CN" sz="2000" b="1" dirty="0"/>
              <a:t>RFC</a:t>
            </a:r>
            <a:r>
              <a:rPr lang="zh-CN" altLang="en-US" sz="2000" b="1" dirty="0"/>
              <a:t>（</a:t>
            </a:r>
            <a:r>
              <a:rPr lang="en-US" altLang="zh-CN" sz="2000" b="1" dirty="0"/>
              <a:t>Request For Comments</a:t>
            </a:r>
            <a:r>
              <a:rPr lang="zh-CN" altLang="en-US" sz="2000" b="1" dirty="0"/>
              <a:t>）的意思是“</a:t>
            </a:r>
            <a:r>
              <a:rPr lang="zh-CN" altLang="en-US" sz="2000" b="1" dirty="0">
                <a:solidFill>
                  <a:schemeClr val="accent1">
                    <a:lumMod val="75000"/>
                  </a:schemeClr>
                </a:solidFill>
              </a:rPr>
              <a:t>请求评论</a:t>
            </a:r>
            <a:r>
              <a:rPr lang="zh-CN" altLang="en-US" sz="2000" b="1" dirty="0"/>
              <a:t>”。任何人都可以从因特网上免费下载</a:t>
            </a:r>
            <a:r>
              <a:rPr lang="en-US" altLang="zh-CN" sz="2000" b="1" dirty="0"/>
              <a:t>RFC</a:t>
            </a:r>
            <a:r>
              <a:rPr lang="zh-CN" altLang="en-US" sz="2000" b="1" dirty="0"/>
              <a:t>文档（</a:t>
            </a:r>
            <a:r>
              <a:rPr lang="en-US" altLang="zh-CN" sz="2000" b="1" dirty="0"/>
              <a:t>http://www.ietf.org/rfc.html</a:t>
            </a:r>
            <a:r>
              <a:rPr lang="zh-CN" altLang="en-US" sz="2000" b="1" dirty="0"/>
              <a:t>），并随时对某个</a:t>
            </a:r>
            <a:r>
              <a:rPr lang="en-US" altLang="zh-CN" sz="2000" b="1" dirty="0"/>
              <a:t>RFC</a:t>
            </a:r>
            <a:r>
              <a:rPr lang="zh-CN" altLang="en-US" sz="2000" b="1" dirty="0"/>
              <a:t>文档发表意见和建议。</a:t>
            </a:r>
            <a:endParaRPr lang="en-US" altLang="zh-CN" sz="2000" b="1" dirty="0"/>
          </a:p>
        </p:txBody>
      </p:sp>
    </p:spTree>
    <p:custDataLst>
      <p:tags r:id="rId1"/>
    </p:custDataLst>
    <p:extLst>
      <p:ext uri="{BB962C8B-B14F-4D97-AF65-F5344CB8AC3E}">
        <p14:creationId xmlns:p14="http://schemas.microsoft.com/office/powerpoint/2010/main" val="2620604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 calcmode="lin" valueType="num">
                                      <p:cBhvr>
                                        <p:cTn id="9" dur="500" fill="hold"/>
                                        <p:tgtEl>
                                          <p:spTgt spid="14"/>
                                        </p:tgtEl>
                                        <p:attrNameLst>
                                          <p:attrName>style.rotation</p:attrName>
                                        </p:attrNameLst>
                                      </p:cBhvr>
                                      <p:tavLst>
                                        <p:tav tm="0">
                                          <p:val>
                                            <p:fltVal val="360"/>
                                          </p:val>
                                        </p:tav>
                                        <p:tav tm="100000">
                                          <p:val>
                                            <p:fltVal val="0"/>
                                          </p:val>
                                        </p:tav>
                                      </p:tavLst>
                                    </p:anim>
                                    <p:animEffect transition="in" filter="fade">
                                      <p:cBhvr>
                                        <p:cTn id="10" dur="500"/>
                                        <p:tgtEl>
                                          <p:spTgt spid="14"/>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130"/>
                                        </p:tgtEl>
                                        <p:attrNameLst>
                                          <p:attrName>style.visibility</p:attrName>
                                        </p:attrNameLst>
                                      </p:cBhvr>
                                      <p:to>
                                        <p:strVal val="visible"/>
                                      </p:to>
                                    </p:set>
                                    <p:anim calcmode="lin" valueType="num">
                                      <p:cBhvr>
                                        <p:cTn id="18" dur="500" fill="hold"/>
                                        <p:tgtEl>
                                          <p:spTgt spid="130"/>
                                        </p:tgtEl>
                                        <p:attrNameLst>
                                          <p:attrName>ppt_w</p:attrName>
                                        </p:attrNameLst>
                                      </p:cBhvr>
                                      <p:tavLst>
                                        <p:tav tm="0">
                                          <p:val>
                                            <p:fltVal val="0"/>
                                          </p:val>
                                        </p:tav>
                                        <p:tav tm="100000">
                                          <p:val>
                                            <p:strVal val="#ppt_w"/>
                                          </p:val>
                                        </p:tav>
                                      </p:tavLst>
                                    </p:anim>
                                    <p:anim calcmode="lin" valueType="num">
                                      <p:cBhvr>
                                        <p:cTn id="19" dur="500" fill="hold"/>
                                        <p:tgtEl>
                                          <p:spTgt spid="130"/>
                                        </p:tgtEl>
                                        <p:attrNameLst>
                                          <p:attrName>ppt_h</p:attrName>
                                        </p:attrNameLst>
                                      </p:cBhvr>
                                      <p:tavLst>
                                        <p:tav tm="0">
                                          <p:val>
                                            <p:fltVal val="0"/>
                                          </p:val>
                                        </p:tav>
                                        <p:tav tm="100000">
                                          <p:val>
                                            <p:strVal val="#ppt_h"/>
                                          </p:val>
                                        </p:tav>
                                      </p:tavLst>
                                    </p:anim>
                                    <p:anim calcmode="lin" valueType="num">
                                      <p:cBhvr>
                                        <p:cTn id="20" dur="500" fill="hold"/>
                                        <p:tgtEl>
                                          <p:spTgt spid="130"/>
                                        </p:tgtEl>
                                        <p:attrNameLst>
                                          <p:attrName>style.rotation</p:attrName>
                                        </p:attrNameLst>
                                      </p:cBhvr>
                                      <p:tavLst>
                                        <p:tav tm="0">
                                          <p:val>
                                            <p:fltVal val="360"/>
                                          </p:val>
                                        </p:tav>
                                        <p:tav tm="100000">
                                          <p:val>
                                            <p:fltVal val="0"/>
                                          </p:val>
                                        </p:tav>
                                      </p:tavLst>
                                    </p:anim>
                                    <p:animEffect transition="in" filter="fade">
                                      <p:cBhvr>
                                        <p:cTn id="21" dur="500"/>
                                        <p:tgtEl>
                                          <p:spTgt spid="130"/>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13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133"/>
                                        </p:tgtEl>
                                        <p:attrNameLst>
                                          <p:attrName>style.visibility</p:attrName>
                                        </p:attrNameLst>
                                      </p:cBhvr>
                                      <p:to>
                                        <p:strVal val="visible"/>
                                      </p:to>
                                    </p:set>
                                    <p:anim calcmode="lin" valueType="num">
                                      <p:cBhvr>
                                        <p:cTn id="29" dur="500" fill="hold"/>
                                        <p:tgtEl>
                                          <p:spTgt spid="133"/>
                                        </p:tgtEl>
                                        <p:attrNameLst>
                                          <p:attrName>ppt_w</p:attrName>
                                        </p:attrNameLst>
                                      </p:cBhvr>
                                      <p:tavLst>
                                        <p:tav tm="0">
                                          <p:val>
                                            <p:fltVal val="0"/>
                                          </p:val>
                                        </p:tav>
                                        <p:tav tm="100000">
                                          <p:val>
                                            <p:strVal val="#ppt_w"/>
                                          </p:val>
                                        </p:tav>
                                      </p:tavLst>
                                    </p:anim>
                                    <p:anim calcmode="lin" valueType="num">
                                      <p:cBhvr>
                                        <p:cTn id="30" dur="500" fill="hold"/>
                                        <p:tgtEl>
                                          <p:spTgt spid="133"/>
                                        </p:tgtEl>
                                        <p:attrNameLst>
                                          <p:attrName>ppt_h</p:attrName>
                                        </p:attrNameLst>
                                      </p:cBhvr>
                                      <p:tavLst>
                                        <p:tav tm="0">
                                          <p:val>
                                            <p:fltVal val="0"/>
                                          </p:val>
                                        </p:tav>
                                        <p:tav tm="100000">
                                          <p:val>
                                            <p:strVal val="#ppt_h"/>
                                          </p:val>
                                        </p:tav>
                                      </p:tavLst>
                                    </p:anim>
                                    <p:anim calcmode="lin" valueType="num">
                                      <p:cBhvr>
                                        <p:cTn id="31" dur="500" fill="hold"/>
                                        <p:tgtEl>
                                          <p:spTgt spid="133"/>
                                        </p:tgtEl>
                                        <p:attrNameLst>
                                          <p:attrName>style.rotation</p:attrName>
                                        </p:attrNameLst>
                                      </p:cBhvr>
                                      <p:tavLst>
                                        <p:tav tm="0">
                                          <p:val>
                                            <p:fltVal val="360"/>
                                          </p:val>
                                        </p:tav>
                                        <p:tav tm="100000">
                                          <p:val>
                                            <p:fltVal val="0"/>
                                          </p:val>
                                        </p:tav>
                                      </p:tavLst>
                                    </p:anim>
                                    <p:animEffect transition="in" filter="fade">
                                      <p:cBhvr>
                                        <p:cTn id="32" dur="500"/>
                                        <p:tgtEl>
                                          <p:spTgt spid="133"/>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100"/>
                                  </p:iterate>
                                  <p:childTnLst>
                                    <p:set>
                                      <p:cBhvr>
                                        <p:cTn id="35" dur="1" fill="hold">
                                          <p:stCondLst>
                                            <p:cond delay="0"/>
                                          </p:stCondLst>
                                        </p:cTn>
                                        <p:tgtEl>
                                          <p:spTgt spid="134"/>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wipe(left)">
                                      <p:cBhvr>
                                        <p:cTn id="40" dur="5000"/>
                                        <p:tgtEl>
                                          <p:spTgt spid="5"/>
                                        </p:tgtEl>
                                      </p:cBhvr>
                                    </p:animEffect>
                                  </p:childTnLst>
                                </p:cTn>
                              </p:par>
                            </p:childTnLst>
                          </p:cTn>
                        </p:par>
                      </p:childTnLst>
                    </p:cTn>
                  </p:par>
                  <p:par>
                    <p:cTn id="41" fill="hold">
                      <p:stCondLst>
                        <p:cond delay="indefinite"/>
                      </p:stCondLst>
                      <p:childTnLst>
                        <p:par>
                          <p:cTn id="42" fill="hold">
                            <p:stCondLst>
                              <p:cond delay="0"/>
                            </p:stCondLst>
                            <p:childTnLst>
                              <p:par>
                                <p:cTn id="43" presetID="12" presetClass="entr" presetSubtype="1" fill="hold" grpId="0" nodeType="clickEffect">
                                  <p:stCondLst>
                                    <p:cond delay="0"/>
                                  </p:stCondLst>
                                  <p:childTnLst>
                                    <p:set>
                                      <p:cBhvr>
                                        <p:cTn id="44" dur="1" fill="hold">
                                          <p:stCondLst>
                                            <p:cond delay="0"/>
                                          </p:stCondLst>
                                        </p:cTn>
                                        <p:tgtEl>
                                          <p:spTgt spid="113"/>
                                        </p:tgtEl>
                                        <p:attrNameLst>
                                          <p:attrName>style.visibility</p:attrName>
                                        </p:attrNameLst>
                                      </p:cBhvr>
                                      <p:to>
                                        <p:strVal val="visible"/>
                                      </p:to>
                                    </p:set>
                                    <p:anim calcmode="lin" valueType="num">
                                      <p:cBhvr additive="base">
                                        <p:cTn id="45" dur="500"/>
                                        <p:tgtEl>
                                          <p:spTgt spid="113"/>
                                        </p:tgtEl>
                                        <p:attrNameLst>
                                          <p:attrName>ppt_y</p:attrName>
                                        </p:attrNameLst>
                                      </p:cBhvr>
                                      <p:tavLst>
                                        <p:tav tm="0">
                                          <p:val>
                                            <p:strVal val="#ppt_y-#ppt_h*1.125000"/>
                                          </p:val>
                                        </p:tav>
                                        <p:tav tm="100000">
                                          <p:val>
                                            <p:strVal val="#ppt_y"/>
                                          </p:val>
                                        </p:tav>
                                      </p:tavLst>
                                    </p:anim>
                                    <p:animEffect transition="in" filter="wipe(down)">
                                      <p:cBhvr>
                                        <p:cTn id="46" dur="500"/>
                                        <p:tgtEl>
                                          <p:spTgt spid="113"/>
                                        </p:tgtEl>
                                      </p:cBhvr>
                                    </p:animEffect>
                                  </p:childTnLst>
                                </p:cTn>
                              </p:par>
                            </p:childTnLst>
                          </p:cTn>
                        </p:par>
                      </p:childTnLst>
                    </p:cTn>
                  </p:par>
                  <p:par>
                    <p:cTn id="47" fill="hold">
                      <p:stCondLst>
                        <p:cond delay="indefinite"/>
                      </p:stCondLst>
                      <p:childTnLst>
                        <p:par>
                          <p:cTn id="48" fill="hold">
                            <p:stCondLst>
                              <p:cond delay="0"/>
                            </p:stCondLst>
                            <p:childTnLst>
                              <p:par>
                                <p:cTn id="49" presetID="12" presetClass="entr" presetSubtype="1" fill="hold" grpId="0" nodeType="clickEffect">
                                  <p:stCondLst>
                                    <p:cond delay="0"/>
                                  </p:stCondLst>
                                  <p:childTnLst>
                                    <p:set>
                                      <p:cBhvr>
                                        <p:cTn id="50" dur="1" fill="hold">
                                          <p:stCondLst>
                                            <p:cond delay="0"/>
                                          </p:stCondLst>
                                        </p:cTn>
                                        <p:tgtEl>
                                          <p:spTgt spid="82"/>
                                        </p:tgtEl>
                                        <p:attrNameLst>
                                          <p:attrName>style.visibility</p:attrName>
                                        </p:attrNameLst>
                                      </p:cBhvr>
                                      <p:to>
                                        <p:strVal val="visible"/>
                                      </p:to>
                                    </p:set>
                                    <p:anim calcmode="lin" valueType="num">
                                      <p:cBhvr additive="base">
                                        <p:cTn id="51" dur="500"/>
                                        <p:tgtEl>
                                          <p:spTgt spid="82"/>
                                        </p:tgtEl>
                                        <p:attrNameLst>
                                          <p:attrName>ppt_y</p:attrName>
                                        </p:attrNameLst>
                                      </p:cBhvr>
                                      <p:tavLst>
                                        <p:tav tm="0">
                                          <p:val>
                                            <p:strVal val="#ppt_y-#ppt_h*1.125000"/>
                                          </p:val>
                                        </p:tav>
                                        <p:tav tm="100000">
                                          <p:val>
                                            <p:strVal val="#ppt_y"/>
                                          </p:val>
                                        </p:tav>
                                      </p:tavLst>
                                    </p:anim>
                                    <p:animEffect transition="in" filter="wipe(down)">
                                      <p:cBhvr>
                                        <p:cTn id="52"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P spid="113" grpId="0"/>
      <p:bldP spid="82" grpId="0"/>
      <p:bldP spid="130" grpId="0" animBg="1"/>
      <p:bldP spid="131" grpId="0"/>
      <p:bldP spid="133" grpId="0" animBg="1"/>
      <p:bldP spid="13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2643740" cy="419100"/>
          </a:xfrm>
          <a:prstGeom prst="rect">
            <a:avLst/>
          </a:prstGeom>
          <a:noFill/>
        </p:spPr>
        <p:txBody>
          <a:bodyPr wrap="square" lIns="91440" tIns="45720" rIns="91440" bIns="45720" anchor="ctr">
            <a:noAutofit/>
          </a:bodyPr>
          <a:lstStyle/>
          <a:p>
            <a:r>
              <a:rPr lang="zh-CN" altLang="en-US" sz="2000" b="1" dirty="0"/>
              <a:t>因特网的</a:t>
            </a:r>
            <a:r>
              <a:rPr lang="zh-CN" altLang="en-US" sz="2000" b="1" dirty="0">
                <a:solidFill>
                  <a:schemeClr val="accent1">
                    <a:lumMod val="75000"/>
                  </a:schemeClr>
                </a:solidFill>
              </a:rPr>
              <a:t>标准化</a:t>
            </a:r>
            <a:r>
              <a:rPr lang="zh-CN" altLang="en-US" sz="2000" b="1" dirty="0"/>
              <a:t>工作</a:t>
            </a:r>
            <a:endParaRPr lang="en-US" altLang="zh-CN" sz="2000" b="1" dirty="0">
              <a:solidFill>
                <a:schemeClr val="accent1">
                  <a:lumMod val="75000"/>
                </a:schemeClr>
              </a:solidFill>
            </a:endParaRPr>
          </a:p>
        </p:txBody>
      </p:sp>
      <p:sp>
        <p:nvSpPr>
          <p:cNvPr id="113" name="矩形 112">
            <a:extLst>
              <a:ext uri="{FF2B5EF4-FFF2-40B4-BE49-F238E27FC236}">
                <a16:creationId xmlns:a16="http://schemas.microsoft.com/office/drawing/2014/main" id="{4613A2B3-FDAD-416B-A688-93D6D606C2B8}"/>
              </a:ext>
            </a:extLst>
          </p:cNvPr>
          <p:cNvSpPr/>
          <p:nvPr/>
        </p:nvSpPr>
        <p:spPr>
          <a:xfrm flipH="1">
            <a:off x="814917" y="5974183"/>
            <a:ext cx="2042019" cy="458202"/>
          </a:xfrm>
          <a:prstGeom prst="rect">
            <a:avLst/>
          </a:prstGeom>
        </p:spPr>
        <p:txBody>
          <a:bodyPr wrap="square" anchor="t" anchorCtr="0">
            <a:spAutoFit/>
          </a:bodyPr>
          <a:lstStyle/>
          <a:p>
            <a:pPr algn="ctr">
              <a:lnSpc>
                <a:spcPct val="150000"/>
              </a:lnSpc>
            </a:pPr>
            <a:r>
              <a:rPr lang="zh-CN" altLang="en-US" b="1" dirty="0"/>
              <a:t>不是</a:t>
            </a:r>
            <a:r>
              <a:rPr lang="en-US" altLang="zh-CN" b="1" dirty="0"/>
              <a:t>RFC</a:t>
            </a:r>
            <a:r>
              <a:rPr lang="zh-CN" altLang="en-US" b="1" dirty="0"/>
              <a:t>文档</a:t>
            </a:r>
            <a:endParaRPr lang="en-US" altLang="zh-CN" b="1" dirty="0"/>
          </a:p>
        </p:txBody>
      </p:sp>
      <p:sp>
        <p:nvSpPr>
          <p:cNvPr id="82" name="矩形 81">
            <a:extLst>
              <a:ext uri="{FF2B5EF4-FFF2-40B4-BE49-F238E27FC236}">
                <a16:creationId xmlns:a16="http://schemas.microsoft.com/office/drawing/2014/main" id="{F05F62D8-2781-43C6-A10A-A77CA73CCC3E}"/>
              </a:ext>
            </a:extLst>
          </p:cNvPr>
          <p:cNvSpPr/>
          <p:nvPr/>
        </p:nvSpPr>
        <p:spPr>
          <a:xfrm flipH="1">
            <a:off x="3592709" y="5974246"/>
            <a:ext cx="1680669" cy="458139"/>
          </a:xfrm>
          <a:prstGeom prst="rect">
            <a:avLst/>
          </a:prstGeom>
        </p:spPr>
        <p:txBody>
          <a:bodyPr wrap="square" anchor="t" anchorCtr="0">
            <a:spAutoFit/>
          </a:bodyPr>
          <a:lstStyle/>
          <a:p>
            <a:pPr algn="ctr">
              <a:lnSpc>
                <a:spcPct val="150000"/>
              </a:lnSpc>
            </a:pPr>
            <a:r>
              <a:rPr lang="zh-CN" altLang="en-US" b="1" dirty="0"/>
              <a:t>成为</a:t>
            </a:r>
            <a:r>
              <a:rPr lang="en-US" altLang="zh-CN" b="1" dirty="0"/>
              <a:t>RFC</a:t>
            </a:r>
            <a:r>
              <a:rPr lang="zh-CN" altLang="en-US" b="1" dirty="0"/>
              <a:t>文档</a:t>
            </a:r>
            <a:endParaRPr lang="en-US" altLang="zh-CN" b="1" dirty="0"/>
          </a:p>
        </p:txBody>
      </p:sp>
      <p:cxnSp>
        <p:nvCxnSpPr>
          <p:cNvPr id="49" name="直接连接符 48">
            <a:extLst>
              <a:ext uri="{FF2B5EF4-FFF2-40B4-BE49-F238E27FC236}">
                <a16:creationId xmlns:a16="http://schemas.microsoft.com/office/drawing/2014/main" id="{DBFB3BA3-E0AD-48AD-AB37-857404034352}"/>
              </a:ext>
            </a:extLst>
          </p:cNvPr>
          <p:cNvCxnSpPr>
            <a:cxnSpLocks/>
          </p:cNvCxnSpPr>
          <p:nvPr/>
        </p:nvCxnSpPr>
        <p:spPr>
          <a:xfrm>
            <a:off x="2841248" y="3923566"/>
            <a:ext cx="882719" cy="3808"/>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08EF3C2B-04B1-4E99-875C-0D3573F27438}"/>
              </a:ext>
            </a:extLst>
          </p:cNvPr>
          <p:cNvCxnSpPr>
            <a:cxnSpLocks/>
          </p:cNvCxnSpPr>
          <p:nvPr/>
        </p:nvCxnSpPr>
        <p:spPr>
          <a:xfrm>
            <a:off x="5527836" y="3923566"/>
            <a:ext cx="882719" cy="3808"/>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881F2EB4-4655-4B2B-8E19-568F45A59C53}"/>
              </a:ext>
            </a:extLst>
          </p:cNvPr>
          <p:cNvCxnSpPr>
            <a:cxnSpLocks/>
          </p:cNvCxnSpPr>
          <p:nvPr/>
        </p:nvCxnSpPr>
        <p:spPr>
          <a:xfrm>
            <a:off x="8233690" y="3923566"/>
            <a:ext cx="863452" cy="0"/>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grpSp>
        <p:nvGrpSpPr>
          <p:cNvPr id="54" name="组合 53">
            <a:extLst>
              <a:ext uri="{FF2B5EF4-FFF2-40B4-BE49-F238E27FC236}">
                <a16:creationId xmlns:a16="http://schemas.microsoft.com/office/drawing/2014/main" id="{C30F5042-0E5A-4191-BDD6-CA408013461D}"/>
              </a:ext>
            </a:extLst>
          </p:cNvPr>
          <p:cNvGrpSpPr/>
          <p:nvPr/>
        </p:nvGrpSpPr>
        <p:grpSpPr>
          <a:xfrm>
            <a:off x="6259555" y="3269582"/>
            <a:ext cx="1945207" cy="2829165"/>
            <a:chOff x="1000598" y="2538863"/>
            <a:chExt cx="2042017" cy="2969968"/>
          </a:xfrm>
        </p:grpSpPr>
        <p:grpSp>
          <p:nvGrpSpPr>
            <p:cNvPr id="119" name="组合 118">
              <a:extLst>
                <a:ext uri="{FF2B5EF4-FFF2-40B4-BE49-F238E27FC236}">
                  <a16:creationId xmlns:a16="http://schemas.microsoft.com/office/drawing/2014/main" id="{CE4688A0-E3E8-43C5-A13C-DF28B0A5F38D}"/>
                </a:ext>
              </a:extLst>
            </p:cNvPr>
            <p:cNvGrpSpPr/>
            <p:nvPr/>
          </p:nvGrpSpPr>
          <p:grpSpPr>
            <a:xfrm>
              <a:off x="1289958" y="2780371"/>
              <a:ext cx="1410629" cy="1410629"/>
              <a:chOff x="1289958" y="2780371"/>
              <a:chExt cx="1410629" cy="1410629"/>
            </a:xfrm>
          </p:grpSpPr>
          <p:sp>
            <p:nvSpPr>
              <p:cNvPr id="128" name="椭圆 127">
                <a:extLst>
                  <a:ext uri="{FF2B5EF4-FFF2-40B4-BE49-F238E27FC236}">
                    <a16:creationId xmlns:a16="http://schemas.microsoft.com/office/drawing/2014/main" id="{92BFE79D-3D99-4323-BFB8-B009D51EE632}"/>
                  </a:ext>
                </a:extLst>
              </p:cNvPr>
              <p:cNvSpPr/>
              <p:nvPr/>
            </p:nvSpPr>
            <p:spPr>
              <a:xfrm>
                <a:off x="1289958" y="2780371"/>
                <a:ext cx="1410629" cy="1410629"/>
              </a:xfrm>
              <a:prstGeom prst="ellipse">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a:solidFill>
                    <a:schemeClr val="bg1"/>
                  </a:solidFill>
                </a:endParaRPr>
              </a:p>
            </p:txBody>
          </p:sp>
          <p:sp>
            <p:nvSpPr>
              <p:cNvPr id="129" name="椭圆 128">
                <a:extLst>
                  <a:ext uri="{FF2B5EF4-FFF2-40B4-BE49-F238E27FC236}">
                    <a16:creationId xmlns:a16="http://schemas.microsoft.com/office/drawing/2014/main" id="{E4EB9A6B-F5F3-4CE2-9F94-B5398613C274}"/>
                  </a:ext>
                </a:extLst>
              </p:cNvPr>
              <p:cNvSpPr/>
              <p:nvPr/>
            </p:nvSpPr>
            <p:spPr>
              <a:xfrm>
                <a:off x="1569264" y="3059677"/>
                <a:ext cx="852017" cy="852017"/>
              </a:xfrm>
              <a:prstGeom prst="ellipse">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354"/>
                <a:r>
                  <a:rPr lang="en-US" altLang="zh-CN" sz="3200" b="1" dirty="0">
                    <a:solidFill>
                      <a:schemeClr val="accent3"/>
                    </a:solidFill>
                  </a:rPr>
                  <a:t>03</a:t>
                </a:r>
                <a:endParaRPr lang="zh-CN" altLang="en-US" sz="3200" b="1" dirty="0">
                  <a:solidFill>
                    <a:schemeClr val="accent3"/>
                  </a:solidFill>
                </a:endParaRPr>
              </a:p>
            </p:txBody>
          </p:sp>
        </p:grpSp>
        <p:sp>
          <p:nvSpPr>
            <p:cNvPr id="120" name="弧形 119">
              <a:extLst>
                <a:ext uri="{FF2B5EF4-FFF2-40B4-BE49-F238E27FC236}">
                  <a16:creationId xmlns:a16="http://schemas.microsoft.com/office/drawing/2014/main" id="{3BDC5AB0-864F-4D8A-8A28-02950B236141}"/>
                </a:ext>
              </a:extLst>
            </p:cNvPr>
            <p:cNvSpPr/>
            <p:nvPr/>
          </p:nvSpPr>
          <p:spPr>
            <a:xfrm flipH="1">
              <a:off x="1048449" y="2538863"/>
              <a:ext cx="1893645" cy="1893643"/>
            </a:xfrm>
            <a:prstGeom prst="arc">
              <a:avLst>
                <a:gd name="adj1" fmla="val 10806384"/>
                <a:gd name="adj2" fmla="val 5237521"/>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21" name="椭圆 120">
              <a:extLst>
                <a:ext uri="{FF2B5EF4-FFF2-40B4-BE49-F238E27FC236}">
                  <a16:creationId xmlns:a16="http://schemas.microsoft.com/office/drawing/2014/main" id="{190BCA50-62F2-4C9D-BA5C-4ACD54E38973}"/>
                </a:ext>
              </a:extLst>
            </p:cNvPr>
            <p:cNvSpPr/>
            <p:nvPr/>
          </p:nvSpPr>
          <p:spPr>
            <a:xfrm>
              <a:off x="2907137" y="3468222"/>
              <a:ext cx="69914" cy="69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a:extLst>
                <a:ext uri="{FF2B5EF4-FFF2-40B4-BE49-F238E27FC236}">
                  <a16:creationId xmlns:a16="http://schemas.microsoft.com/office/drawing/2014/main" id="{E87C9AA8-305D-4299-8BFC-DD3C0FE569EF}"/>
                </a:ext>
              </a:extLst>
            </p:cNvPr>
            <p:cNvCxnSpPr>
              <a:stCxn id="120" idx="2"/>
            </p:cNvCxnSpPr>
            <p:nvPr/>
          </p:nvCxnSpPr>
          <p:spPr>
            <a:xfrm flipH="1">
              <a:off x="1945758" y="4431449"/>
              <a:ext cx="4780" cy="480793"/>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23" name="文本框 122">
              <a:extLst>
                <a:ext uri="{FF2B5EF4-FFF2-40B4-BE49-F238E27FC236}">
                  <a16:creationId xmlns:a16="http://schemas.microsoft.com/office/drawing/2014/main" id="{62E7B71F-5FB1-4AC0-94D7-BECACEF279CC}"/>
                </a:ext>
              </a:extLst>
            </p:cNvPr>
            <p:cNvSpPr txBox="1"/>
            <p:nvPr/>
          </p:nvSpPr>
          <p:spPr>
            <a:xfrm flipH="1">
              <a:off x="1000598" y="5047166"/>
              <a:ext cx="2042017" cy="461665"/>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b="1" dirty="0">
                  <a:solidFill>
                    <a:schemeClr val="accent3"/>
                  </a:solidFill>
                </a:rPr>
                <a:t>草案标准</a:t>
              </a:r>
              <a:endParaRPr lang="en-US" altLang="zh-CN" sz="2400" b="1" dirty="0">
                <a:solidFill>
                  <a:schemeClr val="accent3"/>
                </a:solidFill>
              </a:endParaRPr>
            </a:p>
          </p:txBody>
        </p:sp>
        <p:grpSp>
          <p:nvGrpSpPr>
            <p:cNvPr id="125" name="组合 124">
              <a:extLst>
                <a:ext uri="{FF2B5EF4-FFF2-40B4-BE49-F238E27FC236}">
                  <a16:creationId xmlns:a16="http://schemas.microsoft.com/office/drawing/2014/main" id="{4AF82E5F-C64A-4DC5-A585-F2627F8A8B84}"/>
                </a:ext>
              </a:extLst>
            </p:cNvPr>
            <p:cNvGrpSpPr/>
            <p:nvPr/>
          </p:nvGrpSpPr>
          <p:grpSpPr>
            <a:xfrm>
              <a:off x="1869909" y="4889408"/>
              <a:ext cx="151698" cy="151698"/>
              <a:chOff x="1869909" y="4889408"/>
              <a:chExt cx="151698" cy="151698"/>
            </a:xfrm>
          </p:grpSpPr>
          <p:sp>
            <p:nvSpPr>
              <p:cNvPr id="126" name="椭圆 125">
                <a:extLst>
                  <a:ext uri="{FF2B5EF4-FFF2-40B4-BE49-F238E27FC236}">
                    <a16:creationId xmlns:a16="http://schemas.microsoft.com/office/drawing/2014/main" id="{9C8F12F3-7B79-44DC-A099-241B624038F6}"/>
                  </a:ext>
                </a:extLst>
              </p:cNvPr>
              <p:cNvSpPr/>
              <p:nvPr/>
            </p:nvSpPr>
            <p:spPr>
              <a:xfrm>
                <a:off x="1869909" y="4889408"/>
                <a:ext cx="151698" cy="151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a:extLst>
                  <a:ext uri="{FF2B5EF4-FFF2-40B4-BE49-F238E27FC236}">
                    <a16:creationId xmlns:a16="http://schemas.microsoft.com/office/drawing/2014/main" id="{2EA3125D-8CE2-459D-B2AC-554E17B014A0}"/>
                  </a:ext>
                </a:extLst>
              </p:cNvPr>
              <p:cNvSpPr/>
              <p:nvPr/>
            </p:nvSpPr>
            <p:spPr>
              <a:xfrm>
                <a:off x="1899079" y="4918578"/>
                <a:ext cx="93358" cy="9335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8" name="组合 107">
            <a:extLst>
              <a:ext uri="{FF2B5EF4-FFF2-40B4-BE49-F238E27FC236}">
                <a16:creationId xmlns:a16="http://schemas.microsoft.com/office/drawing/2014/main" id="{B43C2C0A-7461-4482-AF4B-ECE6D91898B2}"/>
              </a:ext>
            </a:extLst>
          </p:cNvPr>
          <p:cNvGrpSpPr/>
          <p:nvPr/>
        </p:nvGrpSpPr>
        <p:grpSpPr>
          <a:xfrm>
            <a:off x="1090561" y="3499640"/>
            <a:ext cx="1343753" cy="1343753"/>
            <a:chOff x="1289958" y="2780371"/>
            <a:chExt cx="1410629" cy="1410629"/>
          </a:xfrm>
        </p:grpSpPr>
        <p:sp>
          <p:nvSpPr>
            <p:cNvPr id="117" name="椭圆 116">
              <a:extLst>
                <a:ext uri="{FF2B5EF4-FFF2-40B4-BE49-F238E27FC236}">
                  <a16:creationId xmlns:a16="http://schemas.microsoft.com/office/drawing/2014/main" id="{B9F484CD-95D5-43B7-AEAD-62EF3E655261}"/>
                </a:ext>
              </a:extLst>
            </p:cNvPr>
            <p:cNvSpPr/>
            <p:nvPr/>
          </p:nvSpPr>
          <p:spPr>
            <a:xfrm>
              <a:off x="1289958" y="2780371"/>
              <a:ext cx="1410629" cy="1410629"/>
            </a:xfrm>
            <a:prstGeom prst="ellipse">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3200" b="1">
                <a:solidFill>
                  <a:schemeClr val="bg1"/>
                </a:solidFill>
              </a:endParaRPr>
            </a:p>
          </p:txBody>
        </p:sp>
        <p:sp>
          <p:nvSpPr>
            <p:cNvPr id="118" name="椭圆 117">
              <a:extLst>
                <a:ext uri="{FF2B5EF4-FFF2-40B4-BE49-F238E27FC236}">
                  <a16:creationId xmlns:a16="http://schemas.microsoft.com/office/drawing/2014/main" id="{BDFCB29C-F9CF-4B52-A1D8-1939EB4C1F0D}"/>
                </a:ext>
              </a:extLst>
            </p:cNvPr>
            <p:cNvSpPr/>
            <p:nvPr/>
          </p:nvSpPr>
          <p:spPr>
            <a:xfrm>
              <a:off x="1569264" y="3059677"/>
              <a:ext cx="852017" cy="852017"/>
            </a:xfrm>
            <a:prstGeom prst="ellipse">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354"/>
              <a:r>
                <a:rPr lang="en-US" altLang="zh-CN" sz="3200" b="1" dirty="0">
                  <a:solidFill>
                    <a:schemeClr val="accent2"/>
                  </a:solidFill>
                </a:rPr>
                <a:t>01</a:t>
              </a:r>
              <a:endParaRPr lang="zh-CN" altLang="en-US" sz="3200" b="1" dirty="0">
                <a:solidFill>
                  <a:schemeClr val="accent2"/>
                </a:solidFill>
              </a:endParaRPr>
            </a:p>
          </p:txBody>
        </p:sp>
      </p:grpSp>
      <p:sp>
        <p:nvSpPr>
          <p:cNvPr id="109" name="弧形 108">
            <a:extLst>
              <a:ext uri="{FF2B5EF4-FFF2-40B4-BE49-F238E27FC236}">
                <a16:creationId xmlns:a16="http://schemas.microsoft.com/office/drawing/2014/main" id="{6FC06DD4-DFBD-4A8C-A464-C40A2D814E39}"/>
              </a:ext>
            </a:extLst>
          </p:cNvPr>
          <p:cNvSpPr/>
          <p:nvPr/>
        </p:nvSpPr>
        <p:spPr>
          <a:xfrm flipH="1">
            <a:off x="860501" y="3269582"/>
            <a:ext cx="1803870" cy="1803867"/>
          </a:xfrm>
          <a:prstGeom prst="arc">
            <a:avLst>
              <a:gd name="adj1" fmla="val 10806384"/>
              <a:gd name="adj2" fmla="val 5237521"/>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10" name="椭圆 109">
            <a:extLst>
              <a:ext uri="{FF2B5EF4-FFF2-40B4-BE49-F238E27FC236}">
                <a16:creationId xmlns:a16="http://schemas.microsoft.com/office/drawing/2014/main" id="{F80BED56-06C9-45BA-87EA-281EF4CCB94E}"/>
              </a:ext>
            </a:extLst>
          </p:cNvPr>
          <p:cNvSpPr/>
          <p:nvPr/>
        </p:nvSpPr>
        <p:spPr>
          <a:xfrm>
            <a:off x="2631071" y="4154881"/>
            <a:ext cx="66599" cy="665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a:extLst>
              <a:ext uri="{FF2B5EF4-FFF2-40B4-BE49-F238E27FC236}">
                <a16:creationId xmlns:a16="http://schemas.microsoft.com/office/drawing/2014/main" id="{1EDCDACD-403F-4211-A3E7-93F663DDA28D}"/>
              </a:ext>
            </a:extLst>
          </p:cNvPr>
          <p:cNvCxnSpPr>
            <a:stCxn id="109" idx="2"/>
          </p:cNvCxnSpPr>
          <p:nvPr/>
        </p:nvCxnSpPr>
        <p:spPr>
          <a:xfrm flipH="1">
            <a:off x="1715270" y="5072443"/>
            <a:ext cx="4553" cy="457999"/>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12" name="文本框 111">
            <a:extLst>
              <a:ext uri="{FF2B5EF4-FFF2-40B4-BE49-F238E27FC236}">
                <a16:creationId xmlns:a16="http://schemas.microsoft.com/office/drawing/2014/main" id="{90B2E2B4-4BF2-4BAC-8AAA-FF8274968C42}"/>
              </a:ext>
            </a:extLst>
          </p:cNvPr>
          <p:cNvSpPr txBox="1"/>
          <p:nvPr/>
        </p:nvSpPr>
        <p:spPr>
          <a:xfrm flipH="1">
            <a:off x="814919" y="5658969"/>
            <a:ext cx="1945207" cy="439778"/>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b="1" dirty="0">
                <a:solidFill>
                  <a:schemeClr val="accent2"/>
                </a:solidFill>
              </a:rPr>
              <a:t>因特网草案</a:t>
            </a:r>
            <a:endParaRPr lang="en-US" altLang="zh-CN" sz="2400" b="1" dirty="0">
              <a:solidFill>
                <a:schemeClr val="accent2"/>
              </a:solidFill>
            </a:endParaRPr>
          </a:p>
        </p:txBody>
      </p:sp>
      <p:grpSp>
        <p:nvGrpSpPr>
          <p:cNvPr id="114" name="组合 113">
            <a:extLst>
              <a:ext uri="{FF2B5EF4-FFF2-40B4-BE49-F238E27FC236}">
                <a16:creationId xmlns:a16="http://schemas.microsoft.com/office/drawing/2014/main" id="{B5354171-A600-402D-B8EC-E53D4A9453FD}"/>
              </a:ext>
            </a:extLst>
          </p:cNvPr>
          <p:cNvGrpSpPr/>
          <p:nvPr/>
        </p:nvGrpSpPr>
        <p:grpSpPr>
          <a:xfrm>
            <a:off x="1643017" y="5508690"/>
            <a:ext cx="144506" cy="144506"/>
            <a:chOff x="1869909" y="4889408"/>
            <a:chExt cx="151698" cy="151698"/>
          </a:xfrm>
        </p:grpSpPr>
        <p:sp>
          <p:nvSpPr>
            <p:cNvPr id="115" name="椭圆 114">
              <a:extLst>
                <a:ext uri="{FF2B5EF4-FFF2-40B4-BE49-F238E27FC236}">
                  <a16:creationId xmlns:a16="http://schemas.microsoft.com/office/drawing/2014/main" id="{D46966A1-A241-4A37-991D-49033095A4E9}"/>
                </a:ext>
              </a:extLst>
            </p:cNvPr>
            <p:cNvSpPr/>
            <p:nvPr/>
          </p:nvSpPr>
          <p:spPr>
            <a:xfrm>
              <a:off x="1869909" y="4889408"/>
              <a:ext cx="151698" cy="151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a:extLst>
                <a:ext uri="{FF2B5EF4-FFF2-40B4-BE49-F238E27FC236}">
                  <a16:creationId xmlns:a16="http://schemas.microsoft.com/office/drawing/2014/main" id="{C5655318-6772-4C44-BA97-EE1B92A6CD3E}"/>
                </a:ext>
              </a:extLst>
            </p:cNvPr>
            <p:cNvSpPr/>
            <p:nvPr/>
          </p:nvSpPr>
          <p:spPr>
            <a:xfrm>
              <a:off x="1899079" y="4918578"/>
              <a:ext cx="93358" cy="9335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56">
            <a:extLst>
              <a:ext uri="{FF2B5EF4-FFF2-40B4-BE49-F238E27FC236}">
                <a16:creationId xmlns:a16="http://schemas.microsoft.com/office/drawing/2014/main" id="{DA9F8092-2C5B-4227-9B8D-65B7440663FE}"/>
              </a:ext>
            </a:extLst>
          </p:cNvPr>
          <p:cNvGrpSpPr/>
          <p:nvPr/>
        </p:nvGrpSpPr>
        <p:grpSpPr>
          <a:xfrm>
            <a:off x="8981874" y="3269582"/>
            <a:ext cx="1945207" cy="2829165"/>
            <a:chOff x="1000598" y="2538863"/>
            <a:chExt cx="2042017" cy="2969968"/>
          </a:xfrm>
        </p:grpSpPr>
        <p:grpSp>
          <p:nvGrpSpPr>
            <p:cNvPr id="89" name="组合 88">
              <a:extLst>
                <a:ext uri="{FF2B5EF4-FFF2-40B4-BE49-F238E27FC236}">
                  <a16:creationId xmlns:a16="http://schemas.microsoft.com/office/drawing/2014/main" id="{5DFF518A-EE30-4C5E-B6D0-D8F81B37D002}"/>
                </a:ext>
              </a:extLst>
            </p:cNvPr>
            <p:cNvGrpSpPr/>
            <p:nvPr/>
          </p:nvGrpSpPr>
          <p:grpSpPr>
            <a:xfrm>
              <a:off x="1289958" y="2780371"/>
              <a:ext cx="1410629" cy="1410629"/>
              <a:chOff x="1289958" y="2780371"/>
              <a:chExt cx="1410629" cy="1410629"/>
            </a:xfrm>
          </p:grpSpPr>
          <p:sp>
            <p:nvSpPr>
              <p:cNvPr id="106" name="椭圆 105">
                <a:extLst>
                  <a:ext uri="{FF2B5EF4-FFF2-40B4-BE49-F238E27FC236}">
                    <a16:creationId xmlns:a16="http://schemas.microsoft.com/office/drawing/2014/main" id="{317FE56F-BE8F-43A6-A708-7E1A2AFCAC96}"/>
                  </a:ext>
                </a:extLst>
              </p:cNvPr>
              <p:cNvSpPr/>
              <p:nvPr/>
            </p:nvSpPr>
            <p:spPr>
              <a:xfrm>
                <a:off x="1289958" y="2780371"/>
                <a:ext cx="1410629" cy="1410629"/>
              </a:xfrm>
              <a:prstGeom prst="ellipse">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3200" b="1">
                  <a:solidFill>
                    <a:schemeClr val="bg1"/>
                  </a:solidFill>
                </a:endParaRPr>
              </a:p>
            </p:txBody>
          </p:sp>
          <p:sp>
            <p:nvSpPr>
              <p:cNvPr id="107" name="椭圆 106">
                <a:extLst>
                  <a:ext uri="{FF2B5EF4-FFF2-40B4-BE49-F238E27FC236}">
                    <a16:creationId xmlns:a16="http://schemas.microsoft.com/office/drawing/2014/main" id="{BA601128-8E1B-47DE-94BE-9878AC11506D}"/>
                  </a:ext>
                </a:extLst>
              </p:cNvPr>
              <p:cNvSpPr/>
              <p:nvPr/>
            </p:nvSpPr>
            <p:spPr>
              <a:xfrm>
                <a:off x="1569264" y="3059677"/>
                <a:ext cx="852017" cy="852017"/>
              </a:xfrm>
              <a:prstGeom prst="ellipse">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354"/>
                <a:r>
                  <a:rPr lang="en-US" altLang="zh-CN" sz="3200" b="1" dirty="0">
                    <a:solidFill>
                      <a:schemeClr val="accent4"/>
                    </a:solidFill>
                  </a:rPr>
                  <a:t>04</a:t>
                </a:r>
                <a:endParaRPr lang="zh-CN" altLang="en-US" sz="3200" b="1" dirty="0">
                  <a:solidFill>
                    <a:schemeClr val="accent4"/>
                  </a:solidFill>
                </a:endParaRPr>
              </a:p>
            </p:txBody>
          </p:sp>
        </p:grpSp>
        <p:sp>
          <p:nvSpPr>
            <p:cNvPr id="90" name="弧形 89">
              <a:extLst>
                <a:ext uri="{FF2B5EF4-FFF2-40B4-BE49-F238E27FC236}">
                  <a16:creationId xmlns:a16="http://schemas.microsoft.com/office/drawing/2014/main" id="{C38F38AE-8AE9-4D14-8C47-565BAE65C668}"/>
                </a:ext>
              </a:extLst>
            </p:cNvPr>
            <p:cNvSpPr/>
            <p:nvPr/>
          </p:nvSpPr>
          <p:spPr>
            <a:xfrm flipH="1">
              <a:off x="1048449" y="2538863"/>
              <a:ext cx="1893645" cy="1893643"/>
            </a:xfrm>
            <a:prstGeom prst="arc">
              <a:avLst>
                <a:gd name="adj1" fmla="val 10806384"/>
                <a:gd name="adj2" fmla="val 5237521"/>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99" name="椭圆 98">
              <a:extLst>
                <a:ext uri="{FF2B5EF4-FFF2-40B4-BE49-F238E27FC236}">
                  <a16:creationId xmlns:a16="http://schemas.microsoft.com/office/drawing/2014/main" id="{6FD700B8-896A-45E9-9E0C-9CC92E617E33}"/>
                </a:ext>
              </a:extLst>
            </p:cNvPr>
            <p:cNvSpPr/>
            <p:nvPr/>
          </p:nvSpPr>
          <p:spPr>
            <a:xfrm>
              <a:off x="2907137" y="3468222"/>
              <a:ext cx="69914" cy="6991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a:extLst>
                <a:ext uri="{FF2B5EF4-FFF2-40B4-BE49-F238E27FC236}">
                  <a16:creationId xmlns:a16="http://schemas.microsoft.com/office/drawing/2014/main" id="{8C0E814F-6349-4CEC-97A8-02B40548DAFE}"/>
                </a:ext>
              </a:extLst>
            </p:cNvPr>
            <p:cNvCxnSpPr>
              <a:stCxn id="90" idx="2"/>
            </p:cNvCxnSpPr>
            <p:nvPr/>
          </p:nvCxnSpPr>
          <p:spPr>
            <a:xfrm flipH="1">
              <a:off x="1945758" y="4431449"/>
              <a:ext cx="4780" cy="480793"/>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01" name="文本框 100">
              <a:extLst>
                <a:ext uri="{FF2B5EF4-FFF2-40B4-BE49-F238E27FC236}">
                  <a16:creationId xmlns:a16="http://schemas.microsoft.com/office/drawing/2014/main" id="{23CE06F0-9DF6-483C-A6CA-C7C177B2100C}"/>
                </a:ext>
              </a:extLst>
            </p:cNvPr>
            <p:cNvSpPr txBox="1"/>
            <p:nvPr/>
          </p:nvSpPr>
          <p:spPr>
            <a:xfrm flipH="1">
              <a:off x="1000598" y="5047166"/>
              <a:ext cx="2042017" cy="461665"/>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b="1" dirty="0">
                  <a:solidFill>
                    <a:schemeClr val="accent4"/>
                  </a:solidFill>
                </a:rPr>
                <a:t>因特网标准</a:t>
              </a:r>
              <a:endParaRPr lang="en-US" altLang="zh-CN" sz="2400" b="1" dirty="0">
                <a:solidFill>
                  <a:schemeClr val="accent4"/>
                </a:solidFill>
              </a:endParaRPr>
            </a:p>
          </p:txBody>
        </p:sp>
        <p:grpSp>
          <p:nvGrpSpPr>
            <p:cNvPr id="103" name="组合 102">
              <a:extLst>
                <a:ext uri="{FF2B5EF4-FFF2-40B4-BE49-F238E27FC236}">
                  <a16:creationId xmlns:a16="http://schemas.microsoft.com/office/drawing/2014/main" id="{F7159BF2-DB3E-481C-A98D-A5E012EC0073}"/>
                </a:ext>
              </a:extLst>
            </p:cNvPr>
            <p:cNvGrpSpPr/>
            <p:nvPr/>
          </p:nvGrpSpPr>
          <p:grpSpPr>
            <a:xfrm>
              <a:off x="1869909" y="4889408"/>
              <a:ext cx="151698" cy="151698"/>
              <a:chOff x="1869909" y="4889408"/>
              <a:chExt cx="151698" cy="151698"/>
            </a:xfrm>
          </p:grpSpPr>
          <p:sp>
            <p:nvSpPr>
              <p:cNvPr id="104" name="椭圆 103">
                <a:extLst>
                  <a:ext uri="{FF2B5EF4-FFF2-40B4-BE49-F238E27FC236}">
                    <a16:creationId xmlns:a16="http://schemas.microsoft.com/office/drawing/2014/main" id="{82FB3758-2DD9-4E58-B1F2-12BBF3E1942E}"/>
                  </a:ext>
                </a:extLst>
              </p:cNvPr>
              <p:cNvSpPr/>
              <p:nvPr/>
            </p:nvSpPr>
            <p:spPr>
              <a:xfrm>
                <a:off x="1869909" y="4889408"/>
                <a:ext cx="151698" cy="151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a:extLst>
                  <a:ext uri="{FF2B5EF4-FFF2-40B4-BE49-F238E27FC236}">
                    <a16:creationId xmlns:a16="http://schemas.microsoft.com/office/drawing/2014/main" id="{3466FD06-3592-4122-A861-F48A41F2331C}"/>
                  </a:ext>
                </a:extLst>
              </p:cNvPr>
              <p:cNvSpPr/>
              <p:nvPr/>
            </p:nvSpPr>
            <p:spPr>
              <a:xfrm>
                <a:off x="1899079" y="4918578"/>
                <a:ext cx="93358" cy="9335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5" name="组合 64">
            <a:extLst>
              <a:ext uri="{FF2B5EF4-FFF2-40B4-BE49-F238E27FC236}">
                <a16:creationId xmlns:a16="http://schemas.microsoft.com/office/drawing/2014/main" id="{26A36927-6A9A-417E-B446-A6AB803D989F}"/>
              </a:ext>
            </a:extLst>
          </p:cNvPr>
          <p:cNvGrpSpPr/>
          <p:nvPr/>
        </p:nvGrpSpPr>
        <p:grpSpPr>
          <a:xfrm>
            <a:off x="3812879" y="3499640"/>
            <a:ext cx="1343753" cy="1343753"/>
            <a:chOff x="1289958" y="2780371"/>
            <a:chExt cx="1410629" cy="1410629"/>
          </a:xfrm>
        </p:grpSpPr>
        <p:sp>
          <p:nvSpPr>
            <p:cNvPr id="86" name="椭圆 85">
              <a:extLst>
                <a:ext uri="{FF2B5EF4-FFF2-40B4-BE49-F238E27FC236}">
                  <a16:creationId xmlns:a16="http://schemas.microsoft.com/office/drawing/2014/main" id="{E0920F27-1230-4B53-A629-4E3D16505ED0}"/>
                </a:ext>
              </a:extLst>
            </p:cNvPr>
            <p:cNvSpPr/>
            <p:nvPr/>
          </p:nvSpPr>
          <p:spPr>
            <a:xfrm>
              <a:off x="1289958" y="2780371"/>
              <a:ext cx="1410629" cy="1410629"/>
            </a:xfrm>
            <a:prstGeom prst="ellipse">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3200" b="1">
                <a:solidFill>
                  <a:schemeClr val="bg1"/>
                </a:solidFill>
              </a:endParaRPr>
            </a:p>
          </p:txBody>
        </p:sp>
        <p:sp>
          <p:nvSpPr>
            <p:cNvPr id="88" name="椭圆 87">
              <a:extLst>
                <a:ext uri="{FF2B5EF4-FFF2-40B4-BE49-F238E27FC236}">
                  <a16:creationId xmlns:a16="http://schemas.microsoft.com/office/drawing/2014/main" id="{1189E76D-9866-4F2F-854B-FFE17A6EF795}"/>
                </a:ext>
              </a:extLst>
            </p:cNvPr>
            <p:cNvSpPr/>
            <p:nvPr/>
          </p:nvSpPr>
          <p:spPr>
            <a:xfrm>
              <a:off x="1569264" y="3059677"/>
              <a:ext cx="852017" cy="852017"/>
            </a:xfrm>
            <a:prstGeom prst="ellipse">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354"/>
              <a:r>
                <a:rPr lang="en-US" altLang="zh-CN" sz="3200" b="1" dirty="0">
                  <a:solidFill>
                    <a:schemeClr val="accent6"/>
                  </a:solidFill>
                </a:rPr>
                <a:t>02</a:t>
              </a:r>
              <a:endParaRPr lang="zh-CN" altLang="en-US" sz="3200" b="1" dirty="0">
                <a:solidFill>
                  <a:schemeClr val="accent6"/>
                </a:solidFill>
              </a:endParaRPr>
            </a:p>
          </p:txBody>
        </p:sp>
      </p:grpSp>
      <p:sp>
        <p:nvSpPr>
          <p:cNvPr id="75" name="弧形 74">
            <a:extLst>
              <a:ext uri="{FF2B5EF4-FFF2-40B4-BE49-F238E27FC236}">
                <a16:creationId xmlns:a16="http://schemas.microsoft.com/office/drawing/2014/main" id="{8D54870D-1FAA-414C-94C8-0DA56D57C41B}"/>
              </a:ext>
            </a:extLst>
          </p:cNvPr>
          <p:cNvSpPr/>
          <p:nvPr/>
        </p:nvSpPr>
        <p:spPr>
          <a:xfrm flipH="1">
            <a:off x="3582819" y="3269582"/>
            <a:ext cx="1803870" cy="1803867"/>
          </a:xfrm>
          <a:prstGeom prst="arc">
            <a:avLst>
              <a:gd name="adj1" fmla="val 10806384"/>
              <a:gd name="adj2" fmla="val 5237521"/>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76" name="椭圆 75">
            <a:extLst>
              <a:ext uri="{FF2B5EF4-FFF2-40B4-BE49-F238E27FC236}">
                <a16:creationId xmlns:a16="http://schemas.microsoft.com/office/drawing/2014/main" id="{AE5B794F-D0D6-4D01-A778-4163A16395B5}"/>
              </a:ext>
            </a:extLst>
          </p:cNvPr>
          <p:cNvSpPr/>
          <p:nvPr/>
        </p:nvSpPr>
        <p:spPr>
          <a:xfrm>
            <a:off x="5353389" y="4154881"/>
            <a:ext cx="66599" cy="6659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8" name="直接连接符 77">
            <a:extLst>
              <a:ext uri="{FF2B5EF4-FFF2-40B4-BE49-F238E27FC236}">
                <a16:creationId xmlns:a16="http://schemas.microsoft.com/office/drawing/2014/main" id="{813D5AE9-CACA-4323-BB3D-DE1545183DB2}"/>
              </a:ext>
            </a:extLst>
          </p:cNvPr>
          <p:cNvCxnSpPr>
            <a:stCxn id="75" idx="2"/>
          </p:cNvCxnSpPr>
          <p:nvPr/>
        </p:nvCxnSpPr>
        <p:spPr>
          <a:xfrm flipH="1">
            <a:off x="4437588" y="5072443"/>
            <a:ext cx="4553" cy="457999"/>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81" name="文本框 80">
            <a:extLst>
              <a:ext uri="{FF2B5EF4-FFF2-40B4-BE49-F238E27FC236}">
                <a16:creationId xmlns:a16="http://schemas.microsoft.com/office/drawing/2014/main" id="{A42E8753-1F1C-43C8-BC38-E5CA44BAFF25}"/>
              </a:ext>
            </a:extLst>
          </p:cNvPr>
          <p:cNvSpPr txBox="1"/>
          <p:nvPr/>
        </p:nvSpPr>
        <p:spPr>
          <a:xfrm flipH="1">
            <a:off x="3537237" y="5658969"/>
            <a:ext cx="1945207" cy="439778"/>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b="1" dirty="0">
                <a:solidFill>
                  <a:schemeClr val="accent6"/>
                </a:solidFill>
              </a:rPr>
              <a:t>建议标准</a:t>
            </a:r>
            <a:endParaRPr lang="en-US" altLang="zh-CN" sz="2400" b="1" dirty="0">
              <a:solidFill>
                <a:schemeClr val="accent6"/>
              </a:solidFill>
            </a:endParaRPr>
          </a:p>
        </p:txBody>
      </p:sp>
      <p:grpSp>
        <p:nvGrpSpPr>
          <p:cNvPr id="83" name="组合 82">
            <a:extLst>
              <a:ext uri="{FF2B5EF4-FFF2-40B4-BE49-F238E27FC236}">
                <a16:creationId xmlns:a16="http://schemas.microsoft.com/office/drawing/2014/main" id="{A5521DA8-D4FA-449E-A768-FA5ACC612488}"/>
              </a:ext>
            </a:extLst>
          </p:cNvPr>
          <p:cNvGrpSpPr/>
          <p:nvPr/>
        </p:nvGrpSpPr>
        <p:grpSpPr>
          <a:xfrm>
            <a:off x="4365335" y="5508690"/>
            <a:ext cx="144506" cy="144506"/>
            <a:chOff x="1869909" y="4889408"/>
            <a:chExt cx="151698" cy="151698"/>
          </a:xfrm>
        </p:grpSpPr>
        <p:sp>
          <p:nvSpPr>
            <p:cNvPr id="84" name="椭圆 83">
              <a:extLst>
                <a:ext uri="{FF2B5EF4-FFF2-40B4-BE49-F238E27FC236}">
                  <a16:creationId xmlns:a16="http://schemas.microsoft.com/office/drawing/2014/main" id="{5CA266FE-81F1-464A-AB3F-FAE4ADB72081}"/>
                </a:ext>
              </a:extLst>
            </p:cNvPr>
            <p:cNvSpPr/>
            <p:nvPr/>
          </p:nvSpPr>
          <p:spPr>
            <a:xfrm>
              <a:off x="1869909" y="4889408"/>
              <a:ext cx="151698" cy="151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FB066091-5E77-4196-B84D-F60D8978A5E9}"/>
                </a:ext>
              </a:extLst>
            </p:cNvPr>
            <p:cNvSpPr/>
            <p:nvPr/>
          </p:nvSpPr>
          <p:spPr>
            <a:xfrm>
              <a:off x="1899079" y="4918578"/>
              <a:ext cx="93358" cy="9335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0" name="矩形 129">
            <a:extLst>
              <a:ext uri="{FF2B5EF4-FFF2-40B4-BE49-F238E27FC236}">
                <a16:creationId xmlns:a16="http://schemas.microsoft.com/office/drawing/2014/main" id="{998AAE05-7058-4640-A4C8-488593EDD3DA}"/>
              </a:ext>
            </a:extLst>
          </p:cNvPr>
          <p:cNvSpPr/>
          <p:nvPr/>
        </p:nvSpPr>
        <p:spPr>
          <a:xfrm>
            <a:off x="1421203" y="1895097"/>
            <a:ext cx="300790" cy="30079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íşlïḍè">
            <a:extLst>
              <a:ext uri="{FF2B5EF4-FFF2-40B4-BE49-F238E27FC236}">
                <a16:creationId xmlns:a16="http://schemas.microsoft.com/office/drawing/2014/main" id="{40795899-DFC5-44C6-A43B-E174451C1DEF}"/>
              </a:ext>
            </a:extLst>
          </p:cNvPr>
          <p:cNvSpPr txBox="1"/>
          <p:nvPr/>
        </p:nvSpPr>
        <p:spPr>
          <a:xfrm>
            <a:off x="1806756" y="1835942"/>
            <a:ext cx="9766690" cy="604408"/>
          </a:xfrm>
          <a:prstGeom prst="rect">
            <a:avLst/>
          </a:prstGeom>
          <a:noFill/>
        </p:spPr>
        <p:txBody>
          <a:bodyPr wrap="square" lIns="91440" tIns="45720" rIns="91440" bIns="45720" anchor="ctr">
            <a:noAutofit/>
          </a:bodyPr>
          <a:lstStyle/>
          <a:p>
            <a:r>
              <a:rPr lang="zh-CN" altLang="en-US" sz="2000" b="1" dirty="0"/>
              <a:t>因特网的标准化工作是</a:t>
            </a:r>
            <a:r>
              <a:rPr lang="zh-CN" altLang="en-US" sz="2000" b="1" dirty="0">
                <a:solidFill>
                  <a:schemeClr val="accent1">
                    <a:lumMod val="75000"/>
                  </a:schemeClr>
                </a:solidFill>
              </a:rPr>
              <a:t>面向公众</a:t>
            </a:r>
            <a:r>
              <a:rPr lang="zh-CN" altLang="en-US" sz="2000" b="1" dirty="0"/>
              <a:t>的，其任何一个建议标准在成为因特网标准之前都以</a:t>
            </a:r>
            <a:r>
              <a:rPr lang="en-US" altLang="zh-CN" sz="2000" b="1" dirty="0"/>
              <a:t>RFC</a:t>
            </a:r>
            <a:r>
              <a:rPr lang="zh-CN" altLang="en-US" sz="2000" b="1" dirty="0"/>
              <a:t>技术文档的形式在因特网上发表。</a:t>
            </a:r>
            <a:endParaRPr lang="en-US" altLang="zh-CN" sz="2000" b="1" dirty="0">
              <a:solidFill>
                <a:schemeClr val="accent1">
                  <a:lumMod val="75000"/>
                </a:schemeClr>
              </a:solidFill>
            </a:endParaRPr>
          </a:p>
        </p:txBody>
      </p:sp>
      <p:sp>
        <p:nvSpPr>
          <p:cNvPr id="133" name="矩形 132">
            <a:extLst>
              <a:ext uri="{FF2B5EF4-FFF2-40B4-BE49-F238E27FC236}">
                <a16:creationId xmlns:a16="http://schemas.microsoft.com/office/drawing/2014/main" id="{633E43CB-D61B-481A-9DCA-FDEB5138D879}"/>
              </a:ext>
            </a:extLst>
          </p:cNvPr>
          <p:cNvSpPr/>
          <p:nvPr/>
        </p:nvSpPr>
        <p:spPr>
          <a:xfrm>
            <a:off x="1421203" y="2584479"/>
            <a:ext cx="300790" cy="30079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íşlïḍè">
            <a:extLst>
              <a:ext uri="{FF2B5EF4-FFF2-40B4-BE49-F238E27FC236}">
                <a16:creationId xmlns:a16="http://schemas.microsoft.com/office/drawing/2014/main" id="{BB8897DD-77BB-4F0F-8B13-1E3C0D7AB216}"/>
              </a:ext>
            </a:extLst>
          </p:cNvPr>
          <p:cNvSpPr txBox="1"/>
          <p:nvPr/>
        </p:nvSpPr>
        <p:spPr>
          <a:xfrm>
            <a:off x="1806756" y="2525324"/>
            <a:ext cx="9766690" cy="604408"/>
          </a:xfrm>
          <a:prstGeom prst="rect">
            <a:avLst/>
          </a:prstGeom>
          <a:noFill/>
        </p:spPr>
        <p:txBody>
          <a:bodyPr wrap="square" lIns="91440" tIns="45720" rIns="91440" bIns="45720" anchor="ctr">
            <a:noAutofit/>
          </a:bodyPr>
          <a:lstStyle/>
          <a:p>
            <a:r>
              <a:rPr lang="en-US" altLang="zh-CN" sz="2000" b="1" dirty="0"/>
              <a:t>RFC</a:t>
            </a:r>
            <a:r>
              <a:rPr lang="zh-CN" altLang="en-US" sz="2000" b="1" dirty="0"/>
              <a:t>（</a:t>
            </a:r>
            <a:r>
              <a:rPr lang="en-US" altLang="zh-CN" sz="2000" b="1" dirty="0"/>
              <a:t>Request For Comments</a:t>
            </a:r>
            <a:r>
              <a:rPr lang="zh-CN" altLang="en-US" sz="2000" b="1" dirty="0"/>
              <a:t>）的意思是“</a:t>
            </a:r>
            <a:r>
              <a:rPr lang="zh-CN" altLang="en-US" sz="2000" b="1" dirty="0">
                <a:solidFill>
                  <a:schemeClr val="accent1">
                    <a:lumMod val="75000"/>
                  </a:schemeClr>
                </a:solidFill>
              </a:rPr>
              <a:t>请求评论</a:t>
            </a:r>
            <a:r>
              <a:rPr lang="zh-CN" altLang="en-US" sz="2000" b="1" dirty="0"/>
              <a:t>”。任何人都可以从因特网上免费下载</a:t>
            </a:r>
            <a:r>
              <a:rPr lang="en-US" altLang="zh-CN" sz="2000" b="1" dirty="0"/>
              <a:t>RFC</a:t>
            </a:r>
            <a:r>
              <a:rPr lang="zh-CN" altLang="en-US" sz="2000" b="1" dirty="0"/>
              <a:t>文档（</a:t>
            </a:r>
            <a:r>
              <a:rPr lang="en-US" altLang="zh-CN" sz="2000" b="1" dirty="0"/>
              <a:t>http://www.ietf.org/rfc.html</a:t>
            </a:r>
            <a:r>
              <a:rPr lang="zh-CN" altLang="en-US" sz="2000" b="1" dirty="0"/>
              <a:t>），并随时对某个</a:t>
            </a:r>
            <a:r>
              <a:rPr lang="en-US" altLang="zh-CN" sz="2000" b="1" dirty="0"/>
              <a:t>RFC</a:t>
            </a:r>
            <a:r>
              <a:rPr lang="zh-CN" altLang="en-US" sz="2000" b="1" dirty="0"/>
              <a:t>文档发表意见和建议。</a:t>
            </a:r>
            <a:endParaRPr lang="en-US" altLang="zh-CN" sz="2000" b="1" dirty="0"/>
          </a:p>
        </p:txBody>
      </p:sp>
      <p:sp>
        <p:nvSpPr>
          <p:cNvPr id="135" name="矩形 134">
            <a:extLst>
              <a:ext uri="{FF2B5EF4-FFF2-40B4-BE49-F238E27FC236}">
                <a16:creationId xmlns:a16="http://schemas.microsoft.com/office/drawing/2014/main" id="{190461BC-6F7E-473B-A480-D24772FE17D1}"/>
              </a:ext>
            </a:extLst>
          </p:cNvPr>
          <p:cNvSpPr/>
          <p:nvPr/>
        </p:nvSpPr>
        <p:spPr>
          <a:xfrm flipH="1">
            <a:off x="6364037" y="5974246"/>
            <a:ext cx="1680669" cy="458139"/>
          </a:xfrm>
          <a:prstGeom prst="rect">
            <a:avLst/>
          </a:prstGeom>
        </p:spPr>
        <p:txBody>
          <a:bodyPr wrap="square" anchor="t" anchorCtr="0">
            <a:spAutoFit/>
          </a:bodyPr>
          <a:lstStyle/>
          <a:p>
            <a:pPr algn="ctr">
              <a:lnSpc>
                <a:spcPct val="150000"/>
              </a:lnSpc>
            </a:pPr>
            <a:r>
              <a:rPr lang="zh-CN" altLang="en-US" b="1" dirty="0">
                <a:solidFill>
                  <a:schemeClr val="accent1">
                    <a:lumMod val="75000"/>
                  </a:schemeClr>
                </a:solidFill>
              </a:rPr>
              <a:t>取消</a:t>
            </a:r>
            <a:endParaRPr lang="en-US" altLang="zh-CN" b="1" dirty="0">
              <a:solidFill>
                <a:schemeClr val="accent1">
                  <a:lumMod val="75000"/>
                </a:schemeClr>
              </a:solidFill>
            </a:endParaRPr>
          </a:p>
        </p:txBody>
      </p:sp>
    </p:spTree>
    <p:custDataLst>
      <p:tags r:id="rId1"/>
    </p:custDataLst>
    <p:extLst>
      <p:ext uri="{BB962C8B-B14F-4D97-AF65-F5344CB8AC3E}">
        <p14:creationId xmlns:p14="http://schemas.microsoft.com/office/powerpoint/2010/main" val="4201636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135"/>
                                        </p:tgtEl>
                                        <p:attrNameLst>
                                          <p:attrName>style.visibility</p:attrName>
                                        </p:attrNameLst>
                                      </p:cBhvr>
                                      <p:to>
                                        <p:strVal val="visible"/>
                                      </p:to>
                                    </p:set>
                                    <p:anim calcmode="lin" valueType="num">
                                      <p:cBhvr>
                                        <p:cTn id="7" dur="500" fill="hold"/>
                                        <p:tgtEl>
                                          <p:spTgt spid="135"/>
                                        </p:tgtEl>
                                        <p:attrNameLst>
                                          <p:attrName>ppt_w</p:attrName>
                                        </p:attrNameLst>
                                      </p:cBhvr>
                                      <p:tavLst>
                                        <p:tav tm="0">
                                          <p:val>
                                            <p:fltVal val="0"/>
                                          </p:val>
                                        </p:tav>
                                        <p:tav tm="100000">
                                          <p:val>
                                            <p:strVal val="#ppt_w"/>
                                          </p:val>
                                        </p:tav>
                                      </p:tavLst>
                                    </p:anim>
                                    <p:anim calcmode="lin" valueType="num">
                                      <p:cBhvr>
                                        <p:cTn id="8" dur="500" fill="hold"/>
                                        <p:tgtEl>
                                          <p:spTgt spid="13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2643740" cy="419100"/>
          </a:xfrm>
          <a:prstGeom prst="rect">
            <a:avLst/>
          </a:prstGeom>
          <a:noFill/>
        </p:spPr>
        <p:txBody>
          <a:bodyPr wrap="square" lIns="91440" tIns="45720" rIns="91440" bIns="45720" anchor="ctr">
            <a:noAutofit/>
          </a:bodyPr>
          <a:lstStyle/>
          <a:p>
            <a:r>
              <a:rPr lang="zh-CN" altLang="en-US" sz="2000" b="1" dirty="0"/>
              <a:t>因特网的</a:t>
            </a:r>
            <a:r>
              <a:rPr lang="zh-CN" altLang="en-US" sz="2000" b="1" dirty="0">
                <a:solidFill>
                  <a:schemeClr val="accent1">
                    <a:lumMod val="75000"/>
                  </a:schemeClr>
                </a:solidFill>
              </a:rPr>
              <a:t>标准化</a:t>
            </a:r>
            <a:r>
              <a:rPr lang="zh-CN" altLang="en-US" sz="2000" b="1" dirty="0"/>
              <a:t>工作</a:t>
            </a:r>
            <a:endParaRPr lang="en-US" altLang="zh-CN" sz="2000" b="1" dirty="0">
              <a:solidFill>
                <a:schemeClr val="accent1">
                  <a:lumMod val="75000"/>
                </a:schemeClr>
              </a:solidFill>
            </a:endParaRPr>
          </a:p>
        </p:txBody>
      </p:sp>
      <p:sp>
        <p:nvSpPr>
          <p:cNvPr id="113" name="矩形 112">
            <a:extLst>
              <a:ext uri="{FF2B5EF4-FFF2-40B4-BE49-F238E27FC236}">
                <a16:creationId xmlns:a16="http://schemas.microsoft.com/office/drawing/2014/main" id="{4613A2B3-FDAD-416B-A688-93D6D606C2B8}"/>
              </a:ext>
            </a:extLst>
          </p:cNvPr>
          <p:cNvSpPr/>
          <p:nvPr/>
        </p:nvSpPr>
        <p:spPr>
          <a:xfrm flipH="1">
            <a:off x="814917" y="5974183"/>
            <a:ext cx="2042019" cy="458202"/>
          </a:xfrm>
          <a:prstGeom prst="rect">
            <a:avLst/>
          </a:prstGeom>
        </p:spPr>
        <p:txBody>
          <a:bodyPr wrap="square" anchor="t" anchorCtr="0">
            <a:spAutoFit/>
          </a:bodyPr>
          <a:lstStyle/>
          <a:p>
            <a:pPr algn="ctr">
              <a:lnSpc>
                <a:spcPct val="150000"/>
              </a:lnSpc>
            </a:pPr>
            <a:r>
              <a:rPr lang="zh-CN" altLang="en-US" b="1" dirty="0"/>
              <a:t>不是</a:t>
            </a:r>
            <a:r>
              <a:rPr lang="en-US" altLang="zh-CN" b="1" dirty="0"/>
              <a:t>RFC</a:t>
            </a:r>
            <a:r>
              <a:rPr lang="zh-CN" altLang="en-US" b="1" dirty="0"/>
              <a:t>文档</a:t>
            </a:r>
            <a:endParaRPr lang="en-US" altLang="zh-CN" b="1" dirty="0"/>
          </a:p>
        </p:txBody>
      </p:sp>
      <p:sp>
        <p:nvSpPr>
          <p:cNvPr id="82" name="矩形 81">
            <a:extLst>
              <a:ext uri="{FF2B5EF4-FFF2-40B4-BE49-F238E27FC236}">
                <a16:creationId xmlns:a16="http://schemas.microsoft.com/office/drawing/2014/main" id="{F05F62D8-2781-43C6-A10A-A77CA73CCC3E}"/>
              </a:ext>
            </a:extLst>
          </p:cNvPr>
          <p:cNvSpPr/>
          <p:nvPr/>
        </p:nvSpPr>
        <p:spPr>
          <a:xfrm flipH="1">
            <a:off x="3592709" y="5974246"/>
            <a:ext cx="1680669" cy="458139"/>
          </a:xfrm>
          <a:prstGeom prst="rect">
            <a:avLst/>
          </a:prstGeom>
        </p:spPr>
        <p:txBody>
          <a:bodyPr wrap="square" anchor="t" anchorCtr="0">
            <a:spAutoFit/>
          </a:bodyPr>
          <a:lstStyle/>
          <a:p>
            <a:pPr algn="ctr">
              <a:lnSpc>
                <a:spcPct val="150000"/>
              </a:lnSpc>
            </a:pPr>
            <a:r>
              <a:rPr lang="zh-CN" altLang="en-US" b="1" dirty="0"/>
              <a:t>成为</a:t>
            </a:r>
            <a:r>
              <a:rPr lang="en-US" altLang="zh-CN" b="1" dirty="0"/>
              <a:t>RFC</a:t>
            </a:r>
            <a:r>
              <a:rPr lang="zh-CN" altLang="en-US" b="1" dirty="0"/>
              <a:t>文档</a:t>
            </a:r>
            <a:endParaRPr lang="en-US" altLang="zh-CN" b="1" dirty="0"/>
          </a:p>
        </p:txBody>
      </p:sp>
      <p:cxnSp>
        <p:nvCxnSpPr>
          <p:cNvPr id="49" name="直接连接符 48">
            <a:extLst>
              <a:ext uri="{FF2B5EF4-FFF2-40B4-BE49-F238E27FC236}">
                <a16:creationId xmlns:a16="http://schemas.microsoft.com/office/drawing/2014/main" id="{DBFB3BA3-E0AD-48AD-AB37-857404034352}"/>
              </a:ext>
            </a:extLst>
          </p:cNvPr>
          <p:cNvCxnSpPr>
            <a:cxnSpLocks/>
          </p:cNvCxnSpPr>
          <p:nvPr/>
        </p:nvCxnSpPr>
        <p:spPr>
          <a:xfrm>
            <a:off x="2841248" y="3923566"/>
            <a:ext cx="882719" cy="3808"/>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08EF3C2B-04B1-4E99-875C-0D3573F27438}"/>
              </a:ext>
            </a:extLst>
          </p:cNvPr>
          <p:cNvCxnSpPr>
            <a:cxnSpLocks/>
          </p:cNvCxnSpPr>
          <p:nvPr/>
        </p:nvCxnSpPr>
        <p:spPr>
          <a:xfrm>
            <a:off x="5527836" y="3923566"/>
            <a:ext cx="882719" cy="3808"/>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grpSp>
        <p:nvGrpSpPr>
          <p:cNvPr id="108" name="组合 107">
            <a:extLst>
              <a:ext uri="{FF2B5EF4-FFF2-40B4-BE49-F238E27FC236}">
                <a16:creationId xmlns:a16="http://schemas.microsoft.com/office/drawing/2014/main" id="{B43C2C0A-7461-4482-AF4B-ECE6D91898B2}"/>
              </a:ext>
            </a:extLst>
          </p:cNvPr>
          <p:cNvGrpSpPr/>
          <p:nvPr/>
        </p:nvGrpSpPr>
        <p:grpSpPr>
          <a:xfrm>
            <a:off x="1090561" y="3499640"/>
            <a:ext cx="1343753" cy="1343753"/>
            <a:chOff x="1289958" y="2780371"/>
            <a:chExt cx="1410629" cy="1410629"/>
          </a:xfrm>
        </p:grpSpPr>
        <p:sp>
          <p:nvSpPr>
            <p:cNvPr id="117" name="椭圆 116">
              <a:extLst>
                <a:ext uri="{FF2B5EF4-FFF2-40B4-BE49-F238E27FC236}">
                  <a16:creationId xmlns:a16="http://schemas.microsoft.com/office/drawing/2014/main" id="{B9F484CD-95D5-43B7-AEAD-62EF3E655261}"/>
                </a:ext>
              </a:extLst>
            </p:cNvPr>
            <p:cNvSpPr/>
            <p:nvPr/>
          </p:nvSpPr>
          <p:spPr>
            <a:xfrm>
              <a:off x="1289958" y="2780371"/>
              <a:ext cx="1410629" cy="1410629"/>
            </a:xfrm>
            <a:prstGeom prst="ellipse">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3200" b="1">
                <a:solidFill>
                  <a:schemeClr val="bg1"/>
                </a:solidFill>
              </a:endParaRPr>
            </a:p>
          </p:txBody>
        </p:sp>
        <p:sp>
          <p:nvSpPr>
            <p:cNvPr id="118" name="椭圆 117">
              <a:extLst>
                <a:ext uri="{FF2B5EF4-FFF2-40B4-BE49-F238E27FC236}">
                  <a16:creationId xmlns:a16="http://schemas.microsoft.com/office/drawing/2014/main" id="{BDFCB29C-F9CF-4B52-A1D8-1939EB4C1F0D}"/>
                </a:ext>
              </a:extLst>
            </p:cNvPr>
            <p:cNvSpPr/>
            <p:nvPr/>
          </p:nvSpPr>
          <p:spPr>
            <a:xfrm>
              <a:off x="1569264" y="3059677"/>
              <a:ext cx="852017" cy="852017"/>
            </a:xfrm>
            <a:prstGeom prst="ellipse">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354"/>
              <a:r>
                <a:rPr lang="en-US" altLang="zh-CN" sz="3200" b="1" dirty="0">
                  <a:solidFill>
                    <a:schemeClr val="accent2"/>
                  </a:solidFill>
                </a:rPr>
                <a:t>01</a:t>
              </a:r>
              <a:endParaRPr lang="zh-CN" altLang="en-US" sz="3200" b="1" dirty="0">
                <a:solidFill>
                  <a:schemeClr val="accent2"/>
                </a:solidFill>
              </a:endParaRPr>
            </a:p>
          </p:txBody>
        </p:sp>
      </p:grpSp>
      <p:sp>
        <p:nvSpPr>
          <p:cNvPr id="109" name="弧形 108">
            <a:extLst>
              <a:ext uri="{FF2B5EF4-FFF2-40B4-BE49-F238E27FC236}">
                <a16:creationId xmlns:a16="http://schemas.microsoft.com/office/drawing/2014/main" id="{6FC06DD4-DFBD-4A8C-A464-C40A2D814E39}"/>
              </a:ext>
            </a:extLst>
          </p:cNvPr>
          <p:cNvSpPr/>
          <p:nvPr/>
        </p:nvSpPr>
        <p:spPr>
          <a:xfrm flipH="1">
            <a:off x="860501" y="3269582"/>
            <a:ext cx="1803870" cy="1803867"/>
          </a:xfrm>
          <a:prstGeom prst="arc">
            <a:avLst>
              <a:gd name="adj1" fmla="val 10806384"/>
              <a:gd name="adj2" fmla="val 5237521"/>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10" name="椭圆 109">
            <a:extLst>
              <a:ext uri="{FF2B5EF4-FFF2-40B4-BE49-F238E27FC236}">
                <a16:creationId xmlns:a16="http://schemas.microsoft.com/office/drawing/2014/main" id="{F80BED56-06C9-45BA-87EA-281EF4CCB94E}"/>
              </a:ext>
            </a:extLst>
          </p:cNvPr>
          <p:cNvSpPr/>
          <p:nvPr/>
        </p:nvSpPr>
        <p:spPr>
          <a:xfrm>
            <a:off x="2631071" y="4154881"/>
            <a:ext cx="66599" cy="665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a:extLst>
              <a:ext uri="{FF2B5EF4-FFF2-40B4-BE49-F238E27FC236}">
                <a16:creationId xmlns:a16="http://schemas.microsoft.com/office/drawing/2014/main" id="{1EDCDACD-403F-4211-A3E7-93F663DDA28D}"/>
              </a:ext>
            </a:extLst>
          </p:cNvPr>
          <p:cNvCxnSpPr>
            <a:stCxn id="109" idx="2"/>
          </p:cNvCxnSpPr>
          <p:nvPr/>
        </p:nvCxnSpPr>
        <p:spPr>
          <a:xfrm flipH="1">
            <a:off x="1715270" y="5072443"/>
            <a:ext cx="4553" cy="457999"/>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12" name="文本框 111">
            <a:extLst>
              <a:ext uri="{FF2B5EF4-FFF2-40B4-BE49-F238E27FC236}">
                <a16:creationId xmlns:a16="http://schemas.microsoft.com/office/drawing/2014/main" id="{90B2E2B4-4BF2-4BAC-8AAA-FF8274968C42}"/>
              </a:ext>
            </a:extLst>
          </p:cNvPr>
          <p:cNvSpPr txBox="1"/>
          <p:nvPr/>
        </p:nvSpPr>
        <p:spPr>
          <a:xfrm flipH="1">
            <a:off x="814919" y="5658969"/>
            <a:ext cx="1945207" cy="439778"/>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b="1" dirty="0">
                <a:solidFill>
                  <a:schemeClr val="accent2"/>
                </a:solidFill>
              </a:rPr>
              <a:t>因特网草案</a:t>
            </a:r>
            <a:endParaRPr lang="en-US" altLang="zh-CN" sz="2400" b="1" dirty="0">
              <a:solidFill>
                <a:schemeClr val="accent2"/>
              </a:solidFill>
            </a:endParaRPr>
          </a:p>
        </p:txBody>
      </p:sp>
      <p:grpSp>
        <p:nvGrpSpPr>
          <p:cNvPr id="114" name="组合 113">
            <a:extLst>
              <a:ext uri="{FF2B5EF4-FFF2-40B4-BE49-F238E27FC236}">
                <a16:creationId xmlns:a16="http://schemas.microsoft.com/office/drawing/2014/main" id="{B5354171-A600-402D-B8EC-E53D4A9453FD}"/>
              </a:ext>
            </a:extLst>
          </p:cNvPr>
          <p:cNvGrpSpPr/>
          <p:nvPr/>
        </p:nvGrpSpPr>
        <p:grpSpPr>
          <a:xfrm>
            <a:off x="1643017" y="5508690"/>
            <a:ext cx="144506" cy="144506"/>
            <a:chOff x="1869909" y="4889408"/>
            <a:chExt cx="151698" cy="151698"/>
          </a:xfrm>
        </p:grpSpPr>
        <p:sp>
          <p:nvSpPr>
            <p:cNvPr id="115" name="椭圆 114">
              <a:extLst>
                <a:ext uri="{FF2B5EF4-FFF2-40B4-BE49-F238E27FC236}">
                  <a16:creationId xmlns:a16="http://schemas.microsoft.com/office/drawing/2014/main" id="{D46966A1-A241-4A37-991D-49033095A4E9}"/>
                </a:ext>
              </a:extLst>
            </p:cNvPr>
            <p:cNvSpPr/>
            <p:nvPr/>
          </p:nvSpPr>
          <p:spPr>
            <a:xfrm>
              <a:off x="1869909" y="4889408"/>
              <a:ext cx="151698" cy="151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a:extLst>
                <a:ext uri="{FF2B5EF4-FFF2-40B4-BE49-F238E27FC236}">
                  <a16:creationId xmlns:a16="http://schemas.microsoft.com/office/drawing/2014/main" id="{C5655318-6772-4C44-BA97-EE1B92A6CD3E}"/>
                </a:ext>
              </a:extLst>
            </p:cNvPr>
            <p:cNvSpPr/>
            <p:nvPr/>
          </p:nvSpPr>
          <p:spPr>
            <a:xfrm>
              <a:off x="1899079" y="4918578"/>
              <a:ext cx="93358" cy="9335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56">
            <a:extLst>
              <a:ext uri="{FF2B5EF4-FFF2-40B4-BE49-F238E27FC236}">
                <a16:creationId xmlns:a16="http://schemas.microsoft.com/office/drawing/2014/main" id="{DA9F8092-2C5B-4227-9B8D-65B7440663FE}"/>
              </a:ext>
            </a:extLst>
          </p:cNvPr>
          <p:cNvGrpSpPr/>
          <p:nvPr/>
        </p:nvGrpSpPr>
        <p:grpSpPr>
          <a:xfrm>
            <a:off x="6261534" y="3269582"/>
            <a:ext cx="1945207" cy="2829165"/>
            <a:chOff x="1000598" y="2538863"/>
            <a:chExt cx="2042017" cy="2969968"/>
          </a:xfrm>
        </p:grpSpPr>
        <p:grpSp>
          <p:nvGrpSpPr>
            <p:cNvPr id="89" name="组合 88">
              <a:extLst>
                <a:ext uri="{FF2B5EF4-FFF2-40B4-BE49-F238E27FC236}">
                  <a16:creationId xmlns:a16="http://schemas.microsoft.com/office/drawing/2014/main" id="{5DFF518A-EE30-4C5E-B6D0-D8F81B37D002}"/>
                </a:ext>
              </a:extLst>
            </p:cNvPr>
            <p:cNvGrpSpPr/>
            <p:nvPr/>
          </p:nvGrpSpPr>
          <p:grpSpPr>
            <a:xfrm>
              <a:off x="1289958" y="2780371"/>
              <a:ext cx="1410629" cy="1410629"/>
              <a:chOff x="1289958" y="2780371"/>
              <a:chExt cx="1410629" cy="1410629"/>
            </a:xfrm>
          </p:grpSpPr>
          <p:sp>
            <p:nvSpPr>
              <p:cNvPr id="106" name="椭圆 105">
                <a:extLst>
                  <a:ext uri="{FF2B5EF4-FFF2-40B4-BE49-F238E27FC236}">
                    <a16:creationId xmlns:a16="http://schemas.microsoft.com/office/drawing/2014/main" id="{317FE56F-BE8F-43A6-A708-7E1A2AFCAC96}"/>
                  </a:ext>
                </a:extLst>
              </p:cNvPr>
              <p:cNvSpPr/>
              <p:nvPr/>
            </p:nvSpPr>
            <p:spPr>
              <a:xfrm>
                <a:off x="1289958" y="2780371"/>
                <a:ext cx="1410629" cy="1410629"/>
              </a:xfrm>
              <a:prstGeom prst="ellipse">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3200" b="1">
                  <a:solidFill>
                    <a:schemeClr val="bg1"/>
                  </a:solidFill>
                </a:endParaRPr>
              </a:p>
            </p:txBody>
          </p:sp>
          <p:sp>
            <p:nvSpPr>
              <p:cNvPr id="107" name="椭圆 106">
                <a:extLst>
                  <a:ext uri="{FF2B5EF4-FFF2-40B4-BE49-F238E27FC236}">
                    <a16:creationId xmlns:a16="http://schemas.microsoft.com/office/drawing/2014/main" id="{BA601128-8E1B-47DE-94BE-9878AC11506D}"/>
                  </a:ext>
                </a:extLst>
              </p:cNvPr>
              <p:cNvSpPr/>
              <p:nvPr/>
            </p:nvSpPr>
            <p:spPr>
              <a:xfrm>
                <a:off x="1569264" y="3059677"/>
                <a:ext cx="852017" cy="852017"/>
              </a:xfrm>
              <a:prstGeom prst="ellipse">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354"/>
                <a:r>
                  <a:rPr lang="en-US" altLang="zh-CN" sz="3200" b="1" dirty="0">
                    <a:solidFill>
                      <a:schemeClr val="accent4"/>
                    </a:solidFill>
                  </a:rPr>
                  <a:t>03</a:t>
                </a:r>
                <a:endParaRPr lang="zh-CN" altLang="en-US" sz="3200" b="1" dirty="0">
                  <a:solidFill>
                    <a:schemeClr val="accent4"/>
                  </a:solidFill>
                </a:endParaRPr>
              </a:p>
            </p:txBody>
          </p:sp>
        </p:grpSp>
        <p:sp>
          <p:nvSpPr>
            <p:cNvPr id="90" name="弧形 89">
              <a:extLst>
                <a:ext uri="{FF2B5EF4-FFF2-40B4-BE49-F238E27FC236}">
                  <a16:creationId xmlns:a16="http://schemas.microsoft.com/office/drawing/2014/main" id="{C38F38AE-8AE9-4D14-8C47-565BAE65C668}"/>
                </a:ext>
              </a:extLst>
            </p:cNvPr>
            <p:cNvSpPr/>
            <p:nvPr/>
          </p:nvSpPr>
          <p:spPr>
            <a:xfrm flipH="1">
              <a:off x="1048449" y="2538863"/>
              <a:ext cx="1893645" cy="1893643"/>
            </a:xfrm>
            <a:prstGeom prst="arc">
              <a:avLst>
                <a:gd name="adj1" fmla="val 10806384"/>
                <a:gd name="adj2" fmla="val 5237521"/>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99" name="椭圆 98">
              <a:extLst>
                <a:ext uri="{FF2B5EF4-FFF2-40B4-BE49-F238E27FC236}">
                  <a16:creationId xmlns:a16="http://schemas.microsoft.com/office/drawing/2014/main" id="{6FD700B8-896A-45E9-9E0C-9CC92E617E33}"/>
                </a:ext>
              </a:extLst>
            </p:cNvPr>
            <p:cNvSpPr/>
            <p:nvPr/>
          </p:nvSpPr>
          <p:spPr>
            <a:xfrm>
              <a:off x="2907137" y="3468222"/>
              <a:ext cx="69914" cy="6991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a:extLst>
                <a:ext uri="{FF2B5EF4-FFF2-40B4-BE49-F238E27FC236}">
                  <a16:creationId xmlns:a16="http://schemas.microsoft.com/office/drawing/2014/main" id="{8C0E814F-6349-4CEC-97A8-02B40548DAFE}"/>
                </a:ext>
              </a:extLst>
            </p:cNvPr>
            <p:cNvCxnSpPr>
              <a:stCxn id="90" idx="2"/>
            </p:cNvCxnSpPr>
            <p:nvPr/>
          </p:nvCxnSpPr>
          <p:spPr>
            <a:xfrm flipH="1">
              <a:off x="1945758" y="4431449"/>
              <a:ext cx="4780" cy="480793"/>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01" name="文本框 100">
              <a:extLst>
                <a:ext uri="{FF2B5EF4-FFF2-40B4-BE49-F238E27FC236}">
                  <a16:creationId xmlns:a16="http://schemas.microsoft.com/office/drawing/2014/main" id="{23CE06F0-9DF6-483C-A6CA-C7C177B2100C}"/>
                </a:ext>
              </a:extLst>
            </p:cNvPr>
            <p:cNvSpPr txBox="1"/>
            <p:nvPr/>
          </p:nvSpPr>
          <p:spPr>
            <a:xfrm flipH="1">
              <a:off x="1000598" y="5047166"/>
              <a:ext cx="2042017" cy="461665"/>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b="1" dirty="0">
                  <a:solidFill>
                    <a:schemeClr val="accent4"/>
                  </a:solidFill>
                </a:rPr>
                <a:t>因特网标准</a:t>
              </a:r>
              <a:endParaRPr lang="en-US" altLang="zh-CN" sz="2400" b="1" dirty="0">
                <a:solidFill>
                  <a:schemeClr val="accent4"/>
                </a:solidFill>
              </a:endParaRPr>
            </a:p>
          </p:txBody>
        </p:sp>
        <p:grpSp>
          <p:nvGrpSpPr>
            <p:cNvPr id="103" name="组合 102">
              <a:extLst>
                <a:ext uri="{FF2B5EF4-FFF2-40B4-BE49-F238E27FC236}">
                  <a16:creationId xmlns:a16="http://schemas.microsoft.com/office/drawing/2014/main" id="{F7159BF2-DB3E-481C-A98D-A5E012EC0073}"/>
                </a:ext>
              </a:extLst>
            </p:cNvPr>
            <p:cNvGrpSpPr/>
            <p:nvPr/>
          </p:nvGrpSpPr>
          <p:grpSpPr>
            <a:xfrm>
              <a:off x="1869909" y="4889408"/>
              <a:ext cx="151698" cy="151698"/>
              <a:chOff x="1869909" y="4889408"/>
              <a:chExt cx="151698" cy="151698"/>
            </a:xfrm>
          </p:grpSpPr>
          <p:sp>
            <p:nvSpPr>
              <p:cNvPr id="104" name="椭圆 103">
                <a:extLst>
                  <a:ext uri="{FF2B5EF4-FFF2-40B4-BE49-F238E27FC236}">
                    <a16:creationId xmlns:a16="http://schemas.microsoft.com/office/drawing/2014/main" id="{82FB3758-2DD9-4E58-B1F2-12BBF3E1942E}"/>
                  </a:ext>
                </a:extLst>
              </p:cNvPr>
              <p:cNvSpPr/>
              <p:nvPr/>
            </p:nvSpPr>
            <p:spPr>
              <a:xfrm>
                <a:off x="1869909" y="4889408"/>
                <a:ext cx="151698" cy="151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a:extLst>
                  <a:ext uri="{FF2B5EF4-FFF2-40B4-BE49-F238E27FC236}">
                    <a16:creationId xmlns:a16="http://schemas.microsoft.com/office/drawing/2014/main" id="{3466FD06-3592-4122-A861-F48A41F2331C}"/>
                  </a:ext>
                </a:extLst>
              </p:cNvPr>
              <p:cNvSpPr/>
              <p:nvPr/>
            </p:nvSpPr>
            <p:spPr>
              <a:xfrm>
                <a:off x="1899079" y="4918578"/>
                <a:ext cx="93358" cy="9335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5" name="组合 64">
            <a:extLst>
              <a:ext uri="{FF2B5EF4-FFF2-40B4-BE49-F238E27FC236}">
                <a16:creationId xmlns:a16="http://schemas.microsoft.com/office/drawing/2014/main" id="{26A36927-6A9A-417E-B446-A6AB803D989F}"/>
              </a:ext>
            </a:extLst>
          </p:cNvPr>
          <p:cNvGrpSpPr/>
          <p:nvPr/>
        </p:nvGrpSpPr>
        <p:grpSpPr>
          <a:xfrm>
            <a:off x="3812879" y="3499640"/>
            <a:ext cx="1343753" cy="1343753"/>
            <a:chOff x="1289958" y="2780371"/>
            <a:chExt cx="1410629" cy="1410629"/>
          </a:xfrm>
        </p:grpSpPr>
        <p:sp>
          <p:nvSpPr>
            <p:cNvPr id="86" name="椭圆 85">
              <a:extLst>
                <a:ext uri="{FF2B5EF4-FFF2-40B4-BE49-F238E27FC236}">
                  <a16:creationId xmlns:a16="http://schemas.microsoft.com/office/drawing/2014/main" id="{E0920F27-1230-4B53-A629-4E3D16505ED0}"/>
                </a:ext>
              </a:extLst>
            </p:cNvPr>
            <p:cNvSpPr/>
            <p:nvPr/>
          </p:nvSpPr>
          <p:spPr>
            <a:xfrm>
              <a:off x="1289958" y="2780371"/>
              <a:ext cx="1410629" cy="1410629"/>
            </a:xfrm>
            <a:prstGeom prst="ellipse">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3200" b="1">
                <a:solidFill>
                  <a:schemeClr val="bg1"/>
                </a:solidFill>
              </a:endParaRPr>
            </a:p>
          </p:txBody>
        </p:sp>
        <p:sp>
          <p:nvSpPr>
            <p:cNvPr id="88" name="椭圆 87">
              <a:extLst>
                <a:ext uri="{FF2B5EF4-FFF2-40B4-BE49-F238E27FC236}">
                  <a16:creationId xmlns:a16="http://schemas.microsoft.com/office/drawing/2014/main" id="{1189E76D-9866-4F2F-854B-FFE17A6EF795}"/>
                </a:ext>
              </a:extLst>
            </p:cNvPr>
            <p:cNvSpPr/>
            <p:nvPr/>
          </p:nvSpPr>
          <p:spPr>
            <a:xfrm>
              <a:off x="1569264" y="3059677"/>
              <a:ext cx="852017" cy="852017"/>
            </a:xfrm>
            <a:prstGeom prst="ellipse">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354"/>
              <a:r>
                <a:rPr lang="en-US" altLang="zh-CN" sz="3200" b="1" dirty="0">
                  <a:solidFill>
                    <a:schemeClr val="accent6"/>
                  </a:solidFill>
                </a:rPr>
                <a:t>02</a:t>
              </a:r>
              <a:endParaRPr lang="zh-CN" altLang="en-US" sz="3200" b="1" dirty="0">
                <a:solidFill>
                  <a:schemeClr val="accent6"/>
                </a:solidFill>
              </a:endParaRPr>
            </a:p>
          </p:txBody>
        </p:sp>
      </p:grpSp>
      <p:sp>
        <p:nvSpPr>
          <p:cNvPr id="75" name="弧形 74">
            <a:extLst>
              <a:ext uri="{FF2B5EF4-FFF2-40B4-BE49-F238E27FC236}">
                <a16:creationId xmlns:a16="http://schemas.microsoft.com/office/drawing/2014/main" id="{8D54870D-1FAA-414C-94C8-0DA56D57C41B}"/>
              </a:ext>
            </a:extLst>
          </p:cNvPr>
          <p:cNvSpPr/>
          <p:nvPr/>
        </p:nvSpPr>
        <p:spPr>
          <a:xfrm flipH="1">
            <a:off x="3582819" y="3269582"/>
            <a:ext cx="1803870" cy="1803867"/>
          </a:xfrm>
          <a:prstGeom prst="arc">
            <a:avLst>
              <a:gd name="adj1" fmla="val 10806384"/>
              <a:gd name="adj2" fmla="val 5237521"/>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76" name="椭圆 75">
            <a:extLst>
              <a:ext uri="{FF2B5EF4-FFF2-40B4-BE49-F238E27FC236}">
                <a16:creationId xmlns:a16="http://schemas.microsoft.com/office/drawing/2014/main" id="{AE5B794F-D0D6-4D01-A778-4163A16395B5}"/>
              </a:ext>
            </a:extLst>
          </p:cNvPr>
          <p:cNvSpPr/>
          <p:nvPr/>
        </p:nvSpPr>
        <p:spPr>
          <a:xfrm>
            <a:off x="5353389" y="4154881"/>
            <a:ext cx="66599" cy="6659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8" name="直接连接符 77">
            <a:extLst>
              <a:ext uri="{FF2B5EF4-FFF2-40B4-BE49-F238E27FC236}">
                <a16:creationId xmlns:a16="http://schemas.microsoft.com/office/drawing/2014/main" id="{813D5AE9-CACA-4323-BB3D-DE1545183DB2}"/>
              </a:ext>
            </a:extLst>
          </p:cNvPr>
          <p:cNvCxnSpPr>
            <a:stCxn id="75" idx="2"/>
          </p:cNvCxnSpPr>
          <p:nvPr/>
        </p:nvCxnSpPr>
        <p:spPr>
          <a:xfrm flipH="1">
            <a:off x="4437588" y="5072443"/>
            <a:ext cx="4553" cy="457999"/>
          </a:xfrm>
          <a:prstGeom prst="line">
            <a:avLst/>
          </a:prstGeom>
          <a:ln w="127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81" name="文本框 80">
            <a:extLst>
              <a:ext uri="{FF2B5EF4-FFF2-40B4-BE49-F238E27FC236}">
                <a16:creationId xmlns:a16="http://schemas.microsoft.com/office/drawing/2014/main" id="{A42E8753-1F1C-43C8-BC38-E5CA44BAFF25}"/>
              </a:ext>
            </a:extLst>
          </p:cNvPr>
          <p:cNvSpPr txBox="1"/>
          <p:nvPr/>
        </p:nvSpPr>
        <p:spPr>
          <a:xfrm flipH="1">
            <a:off x="3537237" y="5658969"/>
            <a:ext cx="1945207" cy="439778"/>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b="1" dirty="0">
                <a:solidFill>
                  <a:schemeClr val="accent6"/>
                </a:solidFill>
              </a:rPr>
              <a:t>建议标准</a:t>
            </a:r>
            <a:endParaRPr lang="en-US" altLang="zh-CN" sz="2400" b="1" dirty="0">
              <a:solidFill>
                <a:schemeClr val="accent6"/>
              </a:solidFill>
            </a:endParaRPr>
          </a:p>
        </p:txBody>
      </p:sp>
      <p:grpSp>
        <p:nvGrpSpPr>
          <p:cNvPr id="83" name="组合 82">
            <a:extLst>
              <a:ext uri="{FF2B5EF4-FFF2-40B4-BE49-F238E27FC236}">
                <a16:creationId xmlns:a16="http://schemas.microsoft.com/office/drawing/2014/main" id="{A5521DA8-D4FA-449E-A768-FA5ACC612488}"/>
              </a:ext>
            </a:extLst>
          </p:cNvPr>
          <p:cNvGrpSpPr/>
          <p:nvPr/>
        </p:nvGrpSpPr>
        <p:grpSpPr>
          <a:xfrm>
            <a:off x="4365335" y="5508690"/>
            <a:ext cx="144506" cy="144506"/>
            <a:chOff x="1869909" y="4889408"/>
            <a:chExt cx="151698" cy="151698"/>
          </a:xfrm>
        </p:grpSpPr>
        <p:sp>
          <p:nvSpPr>
            <p:cNvPr id="84" name="椭圆 83">
              <a:extLst>
                <a:ext uri="{FF2B5EF4-FFF2-40B4-BE49-F238E27FC236}">
                  <a16:creationId xmlns:a16="http://schemas.microsoft.com/office/drawing/2014/main" id="{5CA266FE-81F1-464A-AB3F-FAE4ADB72081}"/>
                </a:ext>
              </a:extLst>
            </p:cNvPr>
            <p:cNvSpPr/>
            <p:nvPr/>
          </p:nvSpPr>
          <p:spPr>
            <a:xfrm>
              <a:off x="1869909" y="4889408"/>
              <a:ext cx="151698" cy="151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FB066091-5E77-4196-B84D-F60D8978A5E9}"/>
                </a:ext>
              </a:extLst>
            </p:cNvPr>
            <p:cNvSpPr/>
            <p:nvPr/>
          </p:nvSpPr>
          <p:spPr>
            <a:xfrm>
              <a:off x="1899079" y="4918578"/>
              <a:ext cx="93358" cy="9335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0" name="矩形 129">
            <a:extLst>
              <a:ext uri="{FF2B5EF4-FFF2-40B4-BE49-F238E27FC236}">
                <a16:creationId xmlns:a16="http://schemas.microsoft.com/office/drawing/2014/main" id="{998AAE05-7058-4640-A4C8-488593EDD3DA}"/>
              </a:ext>
            </a:extLst>
          </p:cNvPr>
          <p:cNvSpPr/>
          <p:nvPr/>
        </p:nvSpPr>
        <p:spPr>
          <a:xfrm>
            <a:off x="1421203" y="1895097"/>
            <a:ext cx="300790" cy="30079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íşlïḍè">
            <a:extLst>
              <a:ext uri="{FF2B5EF4-FFF2-40B4-BE49-F238E27FC236}">
                <a16:creationId xmlns:a16="http://schemas.microsoft.com/office/drawing/2014/main" id="{40795899-DFC5-44C6-A43B-E174451C1DEF}"/>
              </a:ext>
            </a:extLst>
          </p:cNvPr>
          <p:cNvSpPr txBox="1"/>
          <p:nvPr/>
        </p:nvSpPr>
        <p:spPr>
          <a:xfrm>
            <a:off x="1806756" y="1835942"/>
            <a:ext cx="9766690" cy="604408"/>
          </a:xfrm>
          <a:prstGeom prst="rect">
            <a:avLst/>
          </a:prstGeom>
          <a:noFill/>
        </p:spPr>
        <p:txBody>
          <a:bodyPr wrap="square" lIns="91440" tIns="45720" rIns="91440" bIns="45720" anchor="ctr">
            <a:noAutofit/>
          </a:bodyPr>
          <a:lstStyle/>
          <a:p>
            <a:r>
              <a:rPr lang="zh-CN" altLang="en-US" sz="2000" b="1" dirty="0"/>
              <a:t>因特网的标准化工作是</a:t>
            </a:r>
            <a:r>
              <a:rPr lang="zh-CN" altLang="en-US" sz="2000" b="1" dirty="0">
                <a:solidFill>
                  <a:schemeClr val="accent1">
                    <a:lumMod val="75000"/>
                  </a:schemeClr>
                </a:solidFill>
              </a:rPr>
              <a:t>面向公众</a:t>
            </a:r>
            <a:r>
              <a:rPr lang="zh-CN" altLang="en-US" sz="2000" b="1" dirty="0"/>
              <a:t>的，其任何一个建议标准在成为因特网标准之前都以</a:t>
            </a:r>
            <a:r>
              <a:rPr lang="en-US" altLang="zh-CN" sz="2000" b="1" dirty="0"/>
              <a:t>RFC</a:t>
            </a:r>
            <a:r>
              <a:rPr lang="zh-CN" altLang="en-US" sz="2000" b="1" dirty="0"/>
              <a:t>技术文档的形式在因特网上发表。</a:t>
            </a:r>
            <a:endParaRPr lang="en-US" altLang="zh-CN" sz="2000" b="1" dirty="0">
              <a:solidFill>
                <a:schemeClr val="accent1">
                  <a:lumMod val="75000"/>
                </a:schemeClr>
              </a:solidFill>
            </a:endParaRPr>
          </a:p>
        </p:txBody>
      </p:sp>
      <p:sp>
        <p:nvSpPr>
          <p:cNvPr id="133" name="矩形 132">
            <a:extLst>
              <a:ext uri="{FF2B5EF4-FFF2-40B4-BE49-F238E27FC236}">
                <a16:creationId xmlns:a16="http://schemas.microsoft.com/office/drawing/2014/main" id="{633E43CB-D61B-481A-9DCA-FDEB5138D879}"/>
              </a:ext>
            </a:extLst>
          </p:cNvPr>
          <p:cNvSpPr/>
          <p:nvPr/>
        </p:nvSpPr>
        <p:spPr>
          <a:xfrm>
            <a:off x="1421203" y="2584479"/>
            <a:ext cx="300790" cy="30079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íşlïḍè">
            <a:extLst>
              <a:ext uri="{FF2B5EF4-FFF2-40B4-BE49-F238E27FC236}">
                <a16:creationId xmlns:a16="http://schemas.microsoft.com/office/drawing/2014/main" id="{BB8897DD-77BB-4F0F-8B13-1E3C0D7AB216}"/>
              </a:ext>
            </a:extLst>
          </p:cNvPr>
          <p:cNvSpPr txBox="1"/>
          <p:nvPr/>
        </p:nvSpPr>
        <p:spPr>
          <a:xfrm>
            <a:off x="1806756" y="2525324"/>
            <a:ext cx="9766690" cy="604408"/>
          </a:xfrm>
          <a:prstGeom prst="rect">
            <a:avLst/>
          </a:prstGeom>
          <a:noFill/>
        </p:spPr>
        <p:txBody>
          <a:bodyPr wrap="square" lIns="91440" tIns="45720" rIns="91440" bIns="45720" anchor="ctr">
            <a:noAutofit/>
          </a:bodyPr>
          <a:lstStyle/>
          <a:p>
            <a:r>
              <a:rPr lang="en-US" altLang="zh-CN" sz="2000" b="1" dirty="0"/>
              <a:t>RFC</a:t>
            </a:r>
            <a:r>
              <a:rPr lang="zh-CN" altLang="en-US" sz="2000" b="1" dirty="0"/>
              <a:t>（</a:t>
            </a:r>
            <a:r>
              <a:rPr lang="en-US" altLang="zh-CN" sz="2000" b="1" dirty="0"/>
              <a:t>Request For Comments</a:t>
            </a:r>
            <a:r>
              <a:rPr lang="zh-CN" altLang="en-US" sz="2000" b="1" dirty="0"/>
              <a:t>）的意思是“</a:t>
            </a:r>
            <a:r>
              <a:rPr lang="zh-CN" altLang="en-US" sz="2000" b="1" dirty="0">
                <a:solidFill>
                  <a:schemeClr val="accent1">
                    <a:lumMod val="75000"/>
                  </a:schemeClr>
                </a:solidFill>
              </a:rPr>
              <a:t>请求评论</a:t>
            </a:r>
            <a:r>
              <a:rPr lang="zh-CN" altLang="en-US" sz="2000" b="1" dirty="0"/>
              <a:t>”。任何人都可以从因特网上免费下载</a:t>
            </a:r>
            <a:r>
              <a:rPr lang="en-US" altLang="zh-CN" sz="2000" b="1" dirty="0"/>
              <a:t>RFC</a:t>
            </a:r>
            <a:r>
              <a:rPr lang="zh-CN" altLang="en-US" sz="2000" b="1" dirty="0"/>
              <a:t>文档（</a:t>
            </a:r>
            <a:r>
              <a:rPr lang="en-US" altLang="zh-CN" sz="2000" b="1" dirty="0"/>
              <a:t>http://www.ietf.org/rfc.html</a:t>
            </a:r>
            <a:r>
              <a:rPr lang="zh-CN" altLang="en-US" sz="2000" b="1" dirty="0"/>
              <a:t>），并随时对某个</a:t>
            </a:r>
            <a:r>
              <a:rPr lang="en-US" altLang="zh-CN" sz="2000" b="1" dirty="0"/>
              <a:t>RFC</a:t>
            </a:r>
            <a:r>
              <a:rPr lang="zh-CN" altLang="en-US" sz="2000" b="1" dirty="0"/>
              <a:t>文档发表意见和建议。</a:t>
            </a:r>
            <a:endParaRPr lang="en-US" altLang="zh-CN" sz="2000" b="1" dirty="0"/>
          </a:p>
        </p:txBody>
      </p:sp>
    </p:spTree>
    <p:custDataLst>
      <p:tags r:id="rId1"/>
    </p:custDataLst>
    <p:extLst>
      <p:ext uri="{BB962C8B-B14F-4D97-AF65-F5344CB8AC3E}">
        <p14:creationId xmlns:p14="http://schemas.microsoft.com/office/powerpoint/2010/main" val="1895424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p:tgtEl>
                                          <p:spTgt spid="57"/>
                                        </p:tgtEl>
                                        <p:attrNameLst>
                                          <p:attrName>ppt_x</p:attrName>
                                        </p:attrNameLst>
                                      </p:cBhvr>
                                      <p:tavLst>
                                        <p:tav tm="0">
                                          <p:val>
                                            <p:strVal val="#ppt_x+#ppt_w*1.125000"/>
                                          </p:val>
                                        </p:tav>
                                        <p:tav tm="100000">
                                          <p:val>
                                            <p:strVal val="#ppt_x"/>
                                          </p:val>
                                        </p:tav>
                                      </p:tavLst>
                                    </p:anim>
                                    <p:animEffect transition="in" filter="wipe(left)">
                                      <p:cBhvr>
                                        <p:cTn id="8"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计算机网络简介">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1432517" y="1092859"/>
            <a:ext cx="8893301" cy="5002482"/>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5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2316080" cy="419100"/>
          </a:xfrm>
          <a:prstGeom prst="rect">
            <a:avLst/>
          </a:prstGeom>
          <a:noFill/>
        </p:spPr>
        <p:txBody>
          <a:bodyPr wrap="square" lIns="91440" tIns="45720" rIns="91440" bIns="45720" anchor="ctr">
            <a:noAutofit/>
          </a:bodyPr>
          <a:lstStyle/>
          <a:p>
            <a:r>
              <a:rPr lang="zh-CN" altLang="en-US" sz="2000" b="1" dirty="0"/>
              <a:t>因特网的</a:t>
            </a:r>
            <a:r>
              <a:rPr lang="zh-CN" altLang="en-US" sz="2000" b="1" dirty="0">
                <a:solidFill>
                  <a:schemeClr val="accent1">
                    <a:lumMod val="75000"/>
                  </a:schemeClr>
                </a:solidFill>
              </a:rPr>
              <a:t>管理机构</a:t>
            </a:r>
            <a:endParaRPr lang="en-US" altLang="zh-CN" sz="2000" b="1" dirty="0">
              <a:solidFill>
                <a:schemeClr val="accent1">
                  <a:lumMod val="75000"/>
                </a:schemeClr>
              </a:solidFill>
            </a:endParaRPr>
          </a:p>
        </p:txBody>
      </p:sp>
      <p:grpSp>
        <p:nvGrpSpPr>
          <p:cNvPr id="20" name="组合 19">
            <a:extLst>
              <a:ext uri="{FF2B5EF4-FFF2-40B4-BE49-F238E27FC236}">
                <a16:creationId xmlns:a16="http://schemas.microsoft.com/office/drawing/2014/main" id="{BABF795D-D1B3-46EF-B7B1-12E261B92AB6}"/>
              </a:ext>
            </a:extLst>
          </p:cNvPr>
          <p:cNvGrpSpPr/>
          <p:nvPr/>
        </p:nvGrpSpPr>
        <p:grpSpPr>
          <a:xfrm>
            <a:off x="2842332" y="2024743"/>
            <a:ext cx="6517205" cy="3401614"/>
            <a:chOff x="2842332" y="2024743"/>
            <a:chExt cx="6517205" cy="3401614"/>
          </a:xfrm>
        </p:grpSpPr>
        <p:sp>
          <p:nvSpPr>
            <p:cNvPr id="5" name="矩形 4">
              <a:extLst>
                <a:ext uri="{FF2B5EF4-FFF2-40B4-BE49-F238E27FC236}">
                  <a16:creationId xmlns:a16="http://schemas.microsoft.com/office/drawing/2014/main" id="{8B4BDD67-3DDD-4065-9117-BE513E75758A}"/>
                </a:ext>
              </a:extLst>
            </p:cNvPr>
            <p:cNvSpPr/>
            <p:nvPr/>
          </p:nvSpPr>
          <p:spPr>
            <a:xfrm>
              <a:off x="4430486" y="2024743"/>
              <a:ext cx="3331028" cy="664028"/>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因特网协会（</a:t>
              </a:r>
              <a:r>
                <a:rPr lang="en-US" altLang="zh-CN" b="1" dirty="0"/>
                <a:t>ISOC</a:t>
              </a:r>
              <a:r>
                <a:rPr lang="zh-CN" altLang="en-US" b="1" dirty="0"/>
                <a:t>）</a:t>
              </a:r>
            </a:p>
          </p:txBody>
        </p:sp>
        <p:sp>
          <p:nvSpPr>
            <p:cNvPr id="49" name="矩形 48">
              <a:extLst>
                <a:ext uri="{FF2B5EF4-FFF2-40B4-BE49-F238E27FC236}">
                  <a16:creationId xmlns:a16="http://schemas.microsoft.com/office/drawing/2014/main" id="{C5CDA2E3-FBB4-42C9-A69B-2E83439DA24B}"/>
                </a:ext>
              </a:extLst>
            </p:cNvPr>
            <p:cNvSpPr/>
            <p:nvPr/>
          </p:nvSpPr>
          <p:spPr>
            <a:xfrm>
              <a:off x="4435420" y="3387186"/>
              <a:ext cx="3331028" cy="664028"/>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因特网体系结构委员会（</a:t>
              </a:r>
              <a:r>
                <a:rPr lang="en-US" altLang="zh-CN" b="1" dirty="0"/>
                <a:t>IAB</a:t>
              </a:r>
              <a:r>
                <a:rPr lang="zh-CN" altLang="en-US" b="1" dirty="0"/>
                <a:t>）</a:t>
              </a:r>
            </a:p>
          </p:txBody>
        </p:sp>
        <p:sp>
          <p:nvSpPr>
            <p:cNvPr id="50" name="矩形 49">
              <a:extLst>
                <a:ext uri="{FF2B5EF4-FFF2-40B4-BE49-F238E27FC236}">
                  <a16:creationId xmlns:a16="http://schemas.microsoft.com/office/drawing/2014/main" id="{C4999A3E-5A6A-4EF8-BDEF-EA5EC4E01CF0}"/>
                </a:ext>
              </a:extLst>
            </p:cNvPr>
            <p:cNvSpPr/>
            <p:nvPr/>
          </p:nvSpPr>
          <p:spPr>
            <a:xfrm>
              <a:off x="2842332" y="4749629"/>
              <a:ext cx="2576576" cy="664028"/>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因特网工程部（</a:t>
              </a:r>
              <a:r>
                <a:rPr lang="en-US" altLang="zh-CN" b="1" dirty="0"/>
                <a:t>IETF</a:t>
              </a:r>
              <a:r>
                <a:rPr lang="zh-CN" altLang="en-US" b="1" dirty="0"/>
                <a:t>）</a:t>
              </a:r>
            </a:p>
          </p:txBody>
        </p:sp>
        <p:sp>
          <p:nvSpPr>
            <p:cNvPr id="51" name="矩形 50">
              <a:extLst>
                <a:ext uri="{FF2B5EF4-FFF2-40B4-BE49-F238E27FC236}">
                  <a16:creationId xmlns:a16="http://schemas.microsoft.com/office/drawing/2014/main" id="{B21BDA35-04EE-483F-9F2A-90F44B8A923E}"/>
                </a:ext>
              </a:extLst>
            </p:cNvPr>
            <p:cNvSpPr/>
            <p:nvPr/>
          </p:nvSpPr>
          <p:spPr>
            <a:xfrm>
              <a:off x="6782961" y="4762329"/>
              <a:ext cx="2576576" cy="66402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因特网研究部（</a:t>
              </a:r>
              <a:r>
                <a:rPr lang="en-US" altLang="zh-CN" b="1" dirty="0"/>
                <a:t>IRTF</a:t>
              </a:r>
              <a:r>
                <a:rPr lang="zh-CN" altLang="en-US" b="1" dirty="0"/>
                <a:t>）</a:t>
              </a:r>
            </a:p>
          </p:txBody>
        </p:sp>
        <p:cxnSp>
          <p:nvCxnSpPr>
            <p:cNvPr id="10" name="直接连接符 9">
              <a:extLst>
                <a:ext uri="{FF2B5EF4-FFF2-40B4-BE49-F238E27FC236}">
                  <a16:creationId xmlns:a16="http://schemas.microsoft.com/office/drawing/2014/main" id="{937A4197-DF68-46E2-ACF2-B3E73B730F1A}"/>
                </a:ext>
              </a:extLst>
            </p:cNvPr>
            <p:cNvCxnSpPr>
              <a:stCxn id="5" idx="2"/>
              <a:endCxn id="49" idx="0"/>
            </p:cNvCxnSpPr>
            <p:nvPr/>
          </p:nvCxnSpPr>
          <p:spPr>
            <a:xfrm>
              <a:off x="6096000" y="2688771"/>
              <a:ext cx="4934" cy="69841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连接符: 肘形 12">
              <a:extLst>
                <a:ext uri="{FF2B5EF4-FFF2-40B4-BE49-F238E27FC236}">
                  <a16:creationId xmlns:a16="http://schemas.microsoft.com/office/drawing/2014/main" id="{4A12E859-E56D-4919-A3B4-F3587BC3FEF7}"/>
                </a:ext>
              </a:extLst>
            </p:cNvPr>
            <p:cNvCxnSpPr>
              <a:cxnSpLocks/>
              <a:stCxn id="49" idx="2"/>
              <a:endCxn id="50" idx="0"/>
            </p:cNvCxnSpPr>
            <p:nvPr/>
          </p:nvCxnSpPr>
          <p:spPr>
            <a:xfrm rot="5400000">
              <a:off x="4766570" y="3415264"/>
              <a:ext cx="698415" cy="1970314"/>
            </a:xfrm>
            <a:prstGeom prst="bentConnector3">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连接符: 肘形 56">
              <a:extLst>
                <a:ext uri="{FF2B5EF4-FFF2-40B4-BE49-F238E27FC236}">
                  <a16:creationId xmlns:a16="http://schemas.microsoft.com/office/drawing/2014/main" id="{6728FD4E-7DA4-4D29-91A7-763F159CBD2D}"/>
                </a:ext>
              </a:extLst>
            </p:cNvPr>
            <p:cNvCxnSpPr>
              <a:cxnSpLocks/>
              <a:stCxn id="49" idx="2"/>
              <a:endCxn id="51" idx="0"/>
            </p:cNvCxnSpPr>
            <p:nvPr/>
          </p:nvCxnSpPr>
          <p:spPr>
            <a:xfrm rot="16200000" flipH="1">
              <a:off x="6730534" y="3421613"/>
              <a:ext cx="711115" cy="1970315"/>
            </a:xfrm>
            <a:prstGeom prst="bentConnector3">
              <a:avLst>
                <a:gd name="adj1"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097049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 calcmode="lin" valueType="num">
                                      <p:cBhvr>
                                        <p:cTn id="9" dur="500" fill="hold"/>
                                        <p:tgtEl>
                                          <p:spTgt spid="14"/>
                                        </p:tgtEl>
                                        <p:attrNameLst>
                                          <p:attrName>style.rotation</p:attrName>
                                        </p:attrNameLst>
                                      </p:cBhvr>
                                      <p:tavLst>
                                        <p:tav tm="0">
                                          <p:val>
                                            <p:fltVal val="360"/>
                                          </p:val>
                                        </p:tav>
                                        <p:tav tm="100000">
                                          <p:val>
                                            <p:fltVal val="0"/>
                                          </p:val>
                                        </p:tav>
                                      </p:tavLst>
                                    </p:anim>
                                    <p:animEffect transition="in" filter="fade">
                                      <p:cBhvr>
                                        <p:cTn id="10" dur="500"/>
                                        <p:tgtEl>
                                          <p:spTgt spid="14"/>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wipe(up)">
                                      <p:cBhvr>
                                        <p:cTn id="18"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íşlïḍè">
            <a:extLst>
              <a:ext uri="{FF2B5EF4-FFF2-40B4-BE49-F238E27FC236}">
                <a16:creationId xmlns:a16="http://schemas.microsoft.com/office/drawing/2014/main" id="{9C309B39-90F8-4702-B1F3-FACF6697A3FF}"/>
              </a:ext>
            </a:extLst>
          </p:cNvPr>
          <p:cNvSpPr txBox="1"/>
          <p:nvPr/>
        </p:nvSpPr>
        <p:spPr>
          <a:xfrm>
            <a:off x="8445566" y="2147207"/>
            <a:ext cx="2316080" cy="419100"/>
          </a:xfrm>
          <a:prstGeom prst="rect">
            <a:avLst/>
          </a:prstGeom>
          <a:noFill/>
        </p:spPr>
        <p:txBody>
          <a:bodyPr wrap="square" lIns="91440" tIns="45720" rIns="91440" bIns="45720" anchor="ctr">
            <a:noAutofit/>
          </a:bodyPr>
          <a:lstStyle/>
          <a:p>
            <a:r>
              <a:rPr lang="zh-CN" altLang="en-US" sz="2000" b="1" dirty="0"/>
              <a:t>全面管理</a:t>
            </a:r>
            <a:endParaRPr lang="en-US" altLang="zh-CN" sz="2000" b="1" dirty="0"/>
          </a:p>
        </p:txBody>
      </p:sp>
      <p:sp>
        <p:nvSpPr>
          <p:cNvPr id="17" name="íşlïḍè">
            <a:extLst>
              <a:ext uri="{FF2B5EF4-FFF2-40B4-BE49-F238E27FC236}">
                <a16:creationId xmlns:a16="http://schemas.microsoft.com/office/drawing/2014/main" id="{D13C04FB-32D8-45F0-A8E5-24954D9A3CA7}"/>
              </a:ext>
            </a:extLst>
          </p:cNvPr>
          <p:cNvSpPr txBox="1"/>
          <p:nvPr/>
        </p:nvSpPr>
        <p:spPr>
          <a:xfrm>
            <a:off x="8445566" y="3509650"/>
            <a:ext cx="2576576" cy="419100"/>
          </a:xfrm>
          <a:prstGeom prst="rect">
            <a:avLst/>
          </a:prstGeom>
          <a:noFill/>
        </p:spPr>
        <p:txBody>
          <a:bodyPr wrap="square" lIns="91440" tIns="45720" rIns="91440" bIns="45720" anchor="ctr">
            <a:noAutofit/>
          </a:bodyPr>
          <a:lstStyle/>
          <a:p>
            <a:r>
              <a:rPr lang="zh-CN" altLang="en-US" sz="2000" b="1" dirty="0"/>
              <a:t>管理相关协议的开发</a:t>
            </a:r>
            <a:endParaRPr lang="en-US" altLang="zh-CN" sz="2000" b="1" dirty="0"/>
          </a:p>
        </p:txBody>
      </p:sp>
      <p:sp>
        <p:nvSpPr>
          <p:cNvPr id="18" name="íşlïḍè">
            <a:extLst>
              <a:ext uri="{FF2B5EF4-FFF2-40B4-BE49-F238E27FC236}">
                <a16:creationId xmlns:a16="http://schemas.microsoft.com/office/drawing/2014/main" id="{9E807120-33D6-45C2-95BA-BE61F64B18D1}"/>
              </a:ext>
            </a:extLst>
          </p:cNvPr>
          <p:cNvSpPr txBox="1"/>
          <p:nvPr/>
        </p:nvSpPr>
        <p:spPr>
          <a:xfrm>
            <a:off x="2362816" y="5501822"/>
            <a:ext cx="3535608" cy="664028"/>
          </a:xfrm>
          <a:prstGeom prst="rect">
            <a:avLst/>
          </a:prstGeom>
          <a:noFill/>
        </p:spPr>
        <p:txBody>
          <a:bodyPr wrap="square" lIns="91440" tIns="45720" rIns="91440" bIns="45720" anchor="ctr">
            <a:noAutofit/>
          </a:bodyPr>
          <a:lstStyle/>
          <a:p>
            <a:pPr algn="ctr"/>
            <a:r>
              <a:rPr lang="zh-CN" altLang="en-US" sz="2000" b="1" dirty="0"/>
              <a:t>研究中短期工程问题</a:t>
            </a:r>
            <a:endParaRPr lang="en-US" altLang="zh-CN" sz="2000" b="1" dirty="0"/>
          </a:p>
          <a:p>
            <a:pPr algn="ctr"/>
            <a:r>
              <a:rPr lang="zh-CN" altLang="en-US" sz="2000" b="1" dirty="0"/>
              <a:t>主要针对协议的开发和标准化</a:t>
            </a:r>
            <a:endParaRPr lang="en-US" altLang="zh-CN" sz="2000" b="1" dirty="0"/>
          </a:p>
        </p:txBody>
      </p:sp>
      <p:sp>
        <p:nvSpPr>
          <p:cNvPr id="19" name="íşlïḍè">
            <a:extLst>
              <a:ext uri="{FF2B5EF4-FFF2-40B4-BE49-F238E27FC236}">
                <a16:creationId xmlns:a16="http://schemas.microsoft.com/office/drawing/2014/main" id="{2385EC6B-7379-44AE-8A22-99954F4D9AA6}"/>
              </a:ext>
            </a:extLst>
          </p:cNvPr>
          <p:cNvSpPr txBox="1"/>
          <p:nvPr/>
        </p:nvSpPr>
        <p:spPr>
          <a:xfrm>
            <a:off x="6447136" y="5501822"/>
            <a:ext cx="3535608" cy="664028"/>
          </a:xfrm>
          <a:prstGeom prst="rect">
            <a:avLst/>
          </a:prstGeom>
          <a:noFill/>
        </p:spPr>
        <p:txBody>
          <a:bodyPr wrap="square" lIns="91440" tIns="45720" rIns="91440" bIns="45720" anchor="ctr">
            <a:noAutofit/>
          </a:bodyPr>
          <a:lstStyle/>
          <a:p>
            <a:pPr algn="ctr"/>
            <a:r>
              <a:rPr lang="zh-CN" altLang="en-US" sz="2000" b="1" dirty="0"/>
              <a:t>理论方面的研究</a:t>
            </a:r>
            <a:endParaRPr lang="en-US" altLang="zh-CN" sz="2000" b="1" dirty="0"/>
          </a:p>
          <a:p>
            <a:pPr algn="ctr"/>
            <a:r>
              <a:rPr lang="zh-CN" altLang="en-US" sz="2000" b="1" dirty="0"/>
              <a:t>开发一些需要长期考虑的问题</a:t>
            </a:r>
            <a:endParaRPr lang="en-US" altLang="zh-CN" sz="2000" b="1" dirty="0"/>
          </a:p>
        </p:txBody>
      </p:sp>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2316080" cy="419100"/>
          </a:xfrm>
          <a:prstGeom prst="rect">
            <a:avLst/>
          </a:prstGeom>
          <a:noFill/>
        </p:spPr>
        <p:txBody>
          <a:bodyPr wrap="square" lIns="91440" tIns="45720" rIns="91440" bIns="45720" anchor="ctr">
            <a:noAutofit/>
          </a:bodyPr>
          <a:lstStyle/>
          <a:p>
            <a:r>
              <a:rPr lang="zh-CN" altLang="en-US" sz="2000" b="1" dirty="0"/>
              <a:t>因特网的</a:t>
            </a:r>
            <a:r>
              <a:rPr lang="zh-CN" altLang="en-US" sz="2000" b="1" dirty="0">
                <a:solidFill>
                  <a:schemeClr val="accent1">
                    <a:lumMod val="75000"/>
                  </a:schemeClr>
                </a:solidFill>
              </a:rPr>
              <a:t>管理机构</a:t>
            </a:r>
            <a:endParaRPr lang="en-US" altLang="zh-CN" sz="2000" b="1" dirty="0">
              <a:solidFill>
                <a:schemeClr val="accent1">
                  <a:lumMod val="75000"/>
                </a:schemeClr>
              </a:solidFill>
            </a:endParaRPr>
          </a:p>
        </p:txBody>
      </p:sp>
      <p:sp>
        <p:nvSpPr>
          <p:cNvPr id="5" name="矩形 4">
            <a:extLst>
              <a:ext uri="{FF2B5EF4-FFF2-40B4-BE49-F238E27FC236}">
                <a16:creationId xmlns:a16="http://schemas.microsoft.com/office/drawing/2014/main" id="{8B4BDD67-3DDD-4065-9117-BE513E75758A}"/>
              </a:ext>
            </a:extLst>
          </p:cNvPr>
          <p:cNvSpPr/>
          <p:nvPr/>
        </p:nvSpPr>
        <p:spPr>
          <a:xfrm>
            <a:off x="4430486" y="2024743"/>
            <a:ext cx="3331028" cy="664028"/>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因特网协会（</a:t>
            </a:r>
            <a:r>
              <a:rPr lang="en-US" altLang="zh-CN" b="1" dirty="0"/>
              <a:t>ISOC</a:t>
            </a:r>
            <a:r>
              <a:rPr lang="zh-CN" altLang="en-US" b="1" dirty="0"/>
              <a:t>）</a:t>
            </a:r>
          </a:p>
        </p:txBody>
      </p:sp>
      <p:sp>
        <p:nvSpPr>
          <p:cNvPr id="49" name="矩形 48">
            <a:extLst>
              <a:ext uri="{FF2B5EF4-FFF2-40B4-BE49-F238E27FC236}">
                <a16:creationId xmlns:a16="http://schemas.microsoft.com/office/drawing/2014/main" id="{C5CDA2E3-FBB4-42C9-A69B-2E83439DA24B}"/>
              </a:ext>
            </a:extLst>
          </p:cNvPr>
          <p:cNvSpPr/>
          <p:nvPr/>
        </p:nvSpPr>
        <p:spPr>
          <a:xfrm>
            <a:off x="4435420" y="3387186"/>
            <a:ext cx="3331028" cy="664028"/>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因特网体系结构委员会（</a:t>
            </a:r>
            <a:r>
              <a:rPr lang="en-US" altLang="zh-CN" b="1" dirty="0"/>
              <a:t>IAB</a:t>
            </a:r>
            <a:r>
              <a:rPr lang="zh-CN" altLang="en-US" b="1" dirty="0"/>
              <a:t>）</a:t>
            </a:r>
          </a:p>
        </p:txBody>
      </p:sp>
      <p:sp>
        <p:nvSpPr>
          <p:cNvPr id="50" name="矩形 49">
            <a:extLst>
              <a:ext uri="{FF2B5EF4-FFF2-40B4-BE49-F238E27FC236}">
                <a16:creationId xmlns:a16="http://schemas.microsoft.com/office/drawing/2014/main" id="{C4999A3E-5A6A-4EF8-BDEF-EA5EC4E01CF0}"/>
              </a:ext>
            </a:extLst>
          </p:cNvPr>
          <p:cNvSpPr/>
          <p:nvPr/>
        </p:nvSpPr>
        <p:spPr>
          <a:xfrm>
            <a:off x="2842332" y="4749629"/>
            <a:ext cx="2576576" cy="664028"/>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因特网工程部（</a:t>
            </a:r>
            <a:r>
              <a:rPr lang="en-US" altLang="zh-CN" b="1" dirty="0"/>
              <a:t>IETF</a:t>
            </a:r>
            <a:r>
              <a:rPr lang="zh-CN" altLang="en-US" b="1" dirty="0"/>
              <a:t>）</a:t>
            </a:r>
          </a:p>
        </p:txBody>
      </p:sp>
      <p:sp>
        <p:nvSpPr>
          <p:cNvPr id="51" name="矩形 50">
            <a:extLst>
              <a:ext uri="{FF2B5EF4-FFF2-40B4-BE49-F238E27FC236}">
                <a16:creationId xmlns:a16="http://schemas.microsoft.com/office/drawing/2014/main" id="{B21BDA35-04EE-483F-9F2A-90F44B8A923E}"/>
              </a:ext>
            </a:extLst>
          </p:cNvPr>
          <p:cNvSpPr/>
          <p:nvPr/>
        </p:nvSpPr>
        <p:spPr>
          <a:xfrm>
            <a:off x="6782961" y="4762329"/>
            <a:ext cx="2576576" cy="66402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因特网研究部（</a:t>
            </a:r>
            <a:r>
              <a:rPr lang="en-US" altLang="zh-CN" b="1" dirty="0"/>
              <a:t>IRTF</a:t>
            </a:r>
            <a:r>
              <a:rPr lang="zh-CN" altLang="en-US" b="1" dirty="0"/>
              <a:t>）</a:t>
            </a:r>
          </a:p>
        </p:txBody>
      </p:sp>
      <p:cxnSp>
        <p:nvCxnSpPr>
          <p:cNvPr id="10" name="直接连接符 9">
            <a:extLst>
              <a:ext uri="{FF2B5EF4-FFF2-40B4-BE49-F238E27FC236}">
                <a16:creationId xmlns:a16="http://schemas.microsoft.com/office/drawing/2014/main" id="{937A4197-DF68-46E2-ACF2-B3E73B730F1A}"/>
              </a:ext>
            </a:extLst>
          </p:cNvPr>
          <p:cNvCxnSpPr>
            <a:stCxn id="5" idx="2"/>
            <a:endCxn id="49" idx="0"/>
          </p:cNvCxnSpPr>
          <p:nvPr/>
        </p:nvCxnSpPr>
        <p:spPr>
          <a:xfrm>
            <a:off x="6096000" y="2688771"/>
            <a:ext cx="4934" cy="69841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连接符: 肘形 12">
            <a:extLst>
              <a:ext uri="{FF2B5EF4-FFF2-40B4-BE49-F238E27FC236}">
                <a16:creationId xmlns:a16="http://schemas.microsoft.com/office/drawing/2014/main" id="{4A12E859-E56D-4919-A3B4-F3587BC3FEF7}"/>
              </a:ext>
            </a:extLst>
          </p:cNvPr>
          <p:cNvCxnSpPr>
            <a:cxnSpLocks/>
            <a:stCxn id="49" idx="2"/>
            <a:endCxn id="50" idx="0"/>
          </p:cNvCxnSpPr>
          <p:nvPr/>
        </p:nvCxnSpPr>
        <p:spPr>
          <a:xfrm rot="5400000">
            <a:off x="4766570" y="3415264"/>
            <a:ext cx="698415" cy="1970314"/>
          </a:xfrm>
          <a:prstGeom prst="bentConnector3">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连接符: 肘形 56">
            <a:extLst>
              <a:ext uri="{FF2B5EF4-FFF2-40B4-BE49-F238E27FC236}">
                <a16:creationId xmlns:a16="http://schemas.microsoft.com/office/drawing/2014/main" id="{6728FD4E-7DA4-4D29-91A7-763F159CBD2D}"/>
              </a:ext>
            </a:extLst>
          </p:cNvPr>
          <p:cNvCxnSpPr>
            <a:cxnSpLocks/>
            <a:stCxn id="49" idx="2"/>
            <a:endCxn id="51" idx="0"/>
          </p:cNvCxnSpPr>
          <p:nvPr/>
        </p:nvCxnSpPr>
        <p:spPr>
          <a:xfrm rot="16200000" flipH="1">
            <a:off x="6730534" y="3421613"/>
            <a:ext cx="711115" cy="1970315"/>
          </a:xfrm>
          <a:prstGeom prst="bentConnector3">
            <a:avLst>
              <a:gd name="adj1"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175888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afterEffect">
                                  <p:stCondLst>
                                    <p:cond delay="0"/>
                                  </p:stCondLst>
                                  <p:childTnLst>
                                    <p:animRot by="120000">
                                      <p:cBhvr>
                                        <p:cTn id="6" dur="100" fill="hold">
                                          <p:stCondLst>
                                            <p:cond delay="0"/>
                                          </p:stCondLst>
                                        </p:cTn>
                                        <p:tgtEl>
                                          <p:spTgt spid="5"/>
                                        </p:tgtEl>
                                        <p:attrNameLst>
                                          <p:attrName>r</p:attrName>
                                        </p:attrNameLst>
                                      </p:cBhvr>
                                    </p:animRot>
                                    <p:animRot by="-240000">
                                      <p:cBhvr>
                                        <p:cTn id="7" dur="200" fill="hold">
                                          <p:stCondLst>
                                            <p:cond delay="200"/>
                                          </p:stCondLst>
                                        </p:cTn>
                                        <p:tgtEl>
                                          <p:spTgt spid="5"/>
                                        </p:tgtEl>
                                        <p:attrNameLst>
                                          <p:attrName>r</p:attrName>
                                        </p:attrNameLst>
                                      </p:cBhvr>
                                    </p:animRot>
                                    <p:animRot by="240000">
                                      <p:cBhvr>
                                        <p:cTn id="8" dur="200" fill="hold">
                                          <p:stCondLst>
                                            <p:cond delay="400"/>
                                          </p:stCondLst>
                                        </p:cTn>
                                        <p:tgtEl>
                                          <p:spTgt spid="5"/>
                                        </p:tgtEl>
                                        <p:attrNameLst>
                                          <p:attrName>r</p:attrName>
                                        </p:attrNameLst>
                                      </p:cBhvr>
                                    </p:animRot>
                                    <p:animRot by="-240000">
                                      <p:cBhvr>
                                        <p:cTn id="9" dur="200" fill="hold">
                                          <p:stCondLst>
                                            <p:cond delay="600"/>
                                          </p:stCondLst>
                                        </p:cTn>
                                        <p:tgtEl>
                                          <p:spTgt spid="5"/>
                                        </p:tgtEl>
                                        <p:attrNameLst>
                                          <p:attrName>r</p:attrName>
                                        </p:attrNameLst>
                                      </p:cBhvr>
                                    </p:animRot>
                                    <p:animRot by="120000">
                                      <p:cBhvr>
                                        <p:cTn id="10" dur="200" fill="hold">
                                          <p:stCondLst>
                                            <p:cond delay="800"/>
                                          </p:stCondLst>
                                        </p:cTn>
                                        <p:tgtEl>
                                          <p:spTgt spid="5"/>
                                        </p:tgtEl>
                                        <p:attrNameLst>
                                          <p:attrName>r</p:attrName>
                                        </p:attrNameLst>
                                      </p:cBhvr>
                                    </p:animRo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16"/>
                                        </p:tgtEl>
                                        <p:attrNameLst>
                                          <p:attrName>style.visibility</p:attrName>
                                        </p:attrNameLst>
                                      </p:cBhvr>
                                      <p:to>
                                        <p:strVal val="visible"/>
                                      </p:to>
                                    </p:set>
                                    <p:anim calcmode="lin" valueType="num">
                                      <p:cBhvr additive="base">
                                        <p:cTn id="14" dur="500"/>
                                        <p:tgtEl>
                                          <p:spTgt spid="16"/>
                                        </p:tgtEl>
                                        <p:attrNameLst>
                                          <p:attrName>ppt_x</p:attrName>
                                        </p:attrNameLst>
                                      </p:cBhvr>
                                      <p:tavLst>
                                        <p:tav tm="0">
                                          <p:val>
                                            <p:strVal val="#ppt_x-#ppt_w*1.125000"/>
                                          </p:val>
                                        </p:tav>
                                        <p:tav tm="100000">
                                          <p:val>
                                            <p:strVal val="#ppt_x"/>
                                          </p:val>
                                        </p:tav>
                                      </p:tavLst>
                                    </p:anim>
                                    <p:animEffect transition="in" filter="wipe(right)">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32" presetClass="emph" presetSubtype="0" fill="hold" grpId="0" nodeType="clickEffect">
                                  <p:stCondLst>
                                    <p:cond delay="0"/>
                                  </p:stCondLst>
                                  <p:childTnLst>
                                    <p:animRot by="120000">
                                      <p:cBhvr>
                                        <p:cTn id="19" dur="100" fill="hold">
                                          <p:stCondLst>
                                            <p:cond delay="0"/>
                                          </p:stCondLst>
                                        </p:cTn>
                                        <p:tgtEl>
                                          <p:spTgt spid="49"/>
                                        </p:tgtEl>
                                        <p:attrNameLst>
                                          <p:attrName>r</p:attrName>
                                        </p:attrNameLst>
                                      </p:cBhvr>
                                    </p:animRot>
                                    <p:animRot by="-240000">
                                      <p:cBhvr>
                                        <p:cTn id="20" dur="200" fill="hold">
                                          <p:stCondLst>
                                            <p:cond delay="200"/>
                                          </p:stCondLst>
                                        </p:cTn>
                                        <p:tgtEl>
                                          <p:spTgt spid="49"/>
                                        </p:tgtEl>
                                        <p:attrNameLst>
                                          <p:attrName>r</p:attrName>
                                        </p:attrNameLst>
                                      </p:cBhvr>
                                    </p:animRot>
                                    <p:animRot by="240000">
                                      <p:cBhvr>
                                        <p:cTn id="21" dur="200" fill="hold">
                                          <p:stCondLst>
                                            <p:cond delay="400"/>
                                          </p:stCondLst>
                                        </p:cTn>
                                        <p:tgtEl>
                                          <p:spTgt spid="49"/>
                                        </p:tgtEl>
                                        <p:attrNameLst>
                                          <p:attrName>r</p:attrName>
                                        </p:attrNameLst>
                                      </p:cBhvr>
                                    </p:animRot>
                                    <p:animRot by="-240000">
                                      <p:cBhvr>
                                        <p:cTn id="22" dur="200" fill="hold">
                                          <p:stCondLst>
                                            <p:cond delay="600"/>
                                          </p:stCondLst>
                                        </p:cTn>
                                        <p:tgtEl>
                                          <p:spTgt spid="49"/>
                                        </p:tgtEl>
                                        <p:attrNameLst>
                                          <p:attrName>r</p:attrName>
                                        </p:attrNameLst>
                                      </p:cBhvr>
                                    </p:animRot>
                                    <p:animRot by="120000">
                                      <p:cBhvr>
                                        <p:cTn id="23" dur="200" fill="hold">
                                          <p:stCondLst>
                                            <p:cond delay="800"/>
                                          </p:stCondLst>
                                        </p:cTn>
                                        <p:tgtEl>
                                          <p:spTgt spid="49"/>
                                        </p:tgtEl>
                                        <p:attrNameLst>
                                          <p:attrName>r</p:attrName>
                                        </p:attrNameLst>
                                      </p:cBhvr>
                                    </p:animRot>
                                  </p:childTnLst>
                                </p:cTn>
                              </p:par>
                            </p:childTnLst>
                          </p:cTn>
                        </p:par>
                        <p:par>
                          <p:cTn id="24" fill="hold">
                            <p:stCondLst>
                              <p:cond delay="1000"/>
                            </p:stCondLst>
                            <p:childTnLst>
                              <p:par>
                                <p:cTn id="25" presetID="12" presetClass="entr" presetSubtype="8"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p:tgtEl>
                                          <p:spTgt spid="17"/>
                                        </p:tgtEl>
                                        <p:attrNameLst>
                                          <p:attrName>ppt_x</p:attrName>
                                        </p:attrNameLst>
                                      </p:cBhvr>
                                      <p:tavLst>
                                        <p:tav tm="0">
                                          <p:val>
                                            <p:strVal val="#ppt_x-#ppt_w*1.125000"/>
                                          </p:val>
                                        </p:tav>
                                        <p:tav tm="100000">
                                          <p:val>
                                            <p:strVal val="#ppt_x"/>
                                          </p:val>
                                        </p:tav>
                                      </p:tavLst>
                                    </p:anim>
                                    <p:animEffect transition="in" filter="wipe(right)">
                                      <p:cBhvr>
                                        <p:cTn id="28" dur="500"/>
                                        <p:tgtEl>
                                          <p:spTgt spid="17"/>
                                        </p:tgtEl>
                                      </p:cBhvr>
                                    </p:animEffect>
                                  </p:childTnLst>
                                </p:cTn>
                              </p:par>
                            </p:childTnLst>
                          </p:cTn>
                        </p:par>
                      </p:childTnLst>
                    </p:cTn>
                  </p:par>
                  <p:par>
                    <p:cTn id="29" fill="hold">
                      <p:stCondLst>
                        <p:cond delay="indefinite"/>
                      </p:stCondLst>
                      <p:childTnLst>
                        <p:par>
                          <p:cTn id="30" fill="hold">
                            <p:stCondLst>
                              <p:cond delay="0"/>
                            </p:stCondLst>
                            <p:childTnLst>
                              <p:par>
                                <p:cTn id="31" presetID="32" presetClass="emph" presetSubtype="0" fill="hold" grpId="0" nodeType="clickEffect">
                                  <p:stCondLst>
                                    <p:cond delay="0"/>
                                  </p:stCondLst>
                                  <p:childTnLst>
                                    <p:animRot by="120000">
                                      <p:cBhvr>
                                        <p:cTn id="32" dur="100" fill="hold">
                                          <p:stCondLst>
                                            <p:cond delay="0"/>
                                          </p:stCondLst>
                                        </p:cTn>
                                        <p:tgtEl>
                                          <p:spTgt spid="50"/>
                                        </p:tgtEl>
                                        <p:attrNameLst>
                                          <p:attrName>r</p:attrName>
                                        </p:attrNameLst>
                                      </p:cBhvr>
                                    </p:animRot>
                                    <p:animRot by="-240000">
                                      <p:cBhvr>
                                        <p:cTn id="33" dur="200" fill="hold">
                                          <p:stCondLst>
                                            <p:cond delay="200"/>
                                          </p:stCondLst>
                                        </p:cTn>
                                        <p:tgtEl>
                                          <p:spTgt spid="50"/>
                                        </p:tgtEl>
                                        <p:attrNameLst>
                                          <p:attrName>r</p:attrName>
                                        </p:attrNameLst>
                                      </p:cBhvr>
                                    </p:animRot>
                                    <p:animRot by="240000">
                                      <p:cBhvr>
                                        <p:cTn id="34" dur="200" fill="hold">
                                          <p:stCondLst>
                                            <p:cond delay="400"/>
                                          </p:stCondLst>
                                        </p:cTn>
                                        <p:tgtEl>
                                          <p:spTgt spid="50"/>
                                        </p:tgtEl>
                                        <p:attrNameLst>
                                          <p:attrName>r</p:attrName>
                                        </p:attrNameLst>
                                      </p:cBhvr>
                                    </p:animRot>
                                    <p:animRot by="-240000">
                                      <p:cBhvr>
                                        <p:cTn id="35" dur="200" fill="hold">
                                          <p:stCondLst>
                                            <p:cond delay="600"/>
                                          </p:stCondLst>
                                        </p:cTn>
                                        <p:tgtEl>
                                          <p:spTgt spid="50"/>
                                        </p:tgtEl>
                                        <p:attrNameLst>
                                          <p:attrName>r</p:attrName>
                                        </p:attrNameLst>
                                      </p:cBhvr>
                                    </p:animRot>
                                    <p:animRot by="120000">
                                      <p:cBhvr>
                                        <p:cTn id="36" dur="200" fill="hold">
                                          <p:stCondLst>
                                            <p:cond delay="800"/>
                                          </p:stCondLst>
                                        </p:cTn>
                                        <p:tgtEl>
                                          <p:spTgt spid="50"/>
                                        </p:tgtEl>
                                        <p:attrNameLst>
                                          <p:attrName>r</p:attrName>
                                        </p:attrNameLst>
                                      </p:cBhvr>
                                    </p:animRot>
                                  </p:childTnLst>
                                </p:cTn>
                              </p:par>
                            </p:childTnLst>
                          </p:cTn>
                        </p:par>
                        <p:par>
                          <p:cTn id="37" fill="hold">
                            <p:stCondLst>
                              <p:cond delay="1000"/>
                            </p:stCondLst>
                            <p:childTnLst>
                              <p:par>
                                <p:cTn id="38" presetID="12" presetClass="entr" presetSubtype="1" fill="hold" grpId="0" nodeType="afterEffect">
                                  <p:stCondLst>
                                    <p:cond delay="0"/>
                                  </p:stCondLst>
                                  <p:childTnLst>
                                    <p:set>
                                      <p:cBhvr>
                                        <p:cTn id="39" dur="1" fill="hold">
                                          <p:stCondLst>
                                            <p:cond delay="0"/>
                                          </p:stCondLst>
                                        </p:cTn>
                                        <p:tgtEl>
                                          <p:spTgt spid="18"/>
                                        </p:tgtEl>
                                        <p:attrNameLst>
                                          <p:attrName>style.visibility</p:attrName>
                                        </p:attrNameLst>
                                      </p:cBhvr>
                                      <p:to>
                                        <p:strVal val="visible"/>
                                      </p:to>
                                    </p:set>
                                    <p:anim calcmode="lin" valueType="num">
                                      <p:cBhvr additive="base">
                                        <p:cTn id="40" dur="500"/>
                                        <p:tgtEl>
                                          <p:spTgt spid="18"/>
                                        </p:tgtEl>
                                        <p:attrNameLst>
                                          <p:attrName>ppt_y</p:attrName>
                                        </p:attrNameLst>
                                      </p:cBhvr>
                                      <p:tavLst>
                                        <p:tav tm="0">
                                          <p:val>
                                            <p:strVal val="#ppt_y-#ppt_h*1.125000"/>
                                          </p:val>
                                        </p:tav>
                                        <p:tav tm="100000">
                                          <p:val>
                                            <p:strVal val="#ppt_y"/>
                                          </p:val>
                                        </p:tav>
                                      </p:tavLst>
                                    </p:anim>
                                    <p:animEffect transition="in" filter="wipe(down)">
                                      <p:cBhvr>
                                        <p:cTn id="41" dur="500"/>
                                        <p:tgtEl>
                                          <p:spTgt spid="18"/>
                                        </p:tgtEl>
                                      </p:cBhvr>
                                    </p:animEffect>
                                  </p:childTnLst>
                                </p:cTn>
                              </p:par>
                            </p:childTnLst>
                          </p:cTn>
                        </p:par>
                      </p:childTnLst>
                    </p:cTn>
                  </p:par>
                  <p:par>
                    <p:cTn id="42" fill="hold">
                      <p:stCondLst>
                        <p:cond delay="indefinite"/>
                      </p:stCondLst>
                      <p:childTnLst>
                        <p:par>
                          <p:cTn id="43" fill="hold">
                            <p:stCondLst>
                              <p:cond delay="0"/>
                            </p:stCondLst>
                            <p:childTnLst>
                              <p:par>
                                <p:cTn id="44" presetID="32" presetClass="emph" presetSubtype="0" fill="hold" grpId="0" nodeType="clickEffect">
                                  <p:stCondLst>
                                    <p:cond delay="0"/>
                                  </p:stCondLst>
                                  <p:childTnLst>
                                    <p:animRot by="120000">
                                      <p:cBhvr>
                                        <p:cTn id="45" dur="100" fill="hold">
                                          <p:stCondLst>
                                            <p:cond delay="0"/>
                                          </p:stCondLst>
                                        </p:cTn>
                                        <p:tgtEl>
                                          <p:spTgt spid="51"/>
                                        </p:tgtEl>
                                        <p:attrNameLst>
                                          <p:attrName>r</p:attrName>
                                        </p:attrNameLst>
                                      </p:cBhvr>
                                    </p:animRot>
                                    <p:animRot by="-240000">
                                      <p:cBhvr>
                                        <p:cTn id="46" dur="200" fill="hold">
                                          <p:stCondLst>
                                            <p:cond delay="200"/>
                                          </p:stCondLst>
                                        </p:cTn>
                                        <p:tgtEl>
                                          <p:spTgt spid="51"/>
                                        </p:tgtEl>
                                        <p:attrNameLst>
                                          <p:attrName>r</p:attrName>
                                        </p:attrNameLst>
                                      </p:cBhvr>
                                    </p:animRot>
                                    <p:animRot by="240000">
                                      <p:cBhvr>
                                        <p:cTn id="47" dur="200" fill="hold">
                                          <p:stCondLst>
                                            <p:cond delay="400"/>
                                          </p:stCondLst>
                                        </p:cTn>
                                        <p:tgtEl>
                                          <p:spTgt spid="51"/>
                                        </p:tgtEl>
                                        <p:attrNameLst>
                                          <p:attrName>r</p:attrName>
                                        </p:attrNameLst>
                                      </p:cBhvr>
                                    </p:animRot>
                                    <p:animRot by="-240000">
                                      <p:cBhvr>
                                        <p:cTn id="48" dur="200" fill="hold">
                                          <p:stCondLst>
                                            <p:cond delay="600"/>
                                          </p:stCondLst>
                                        </p:cTn>
                                        <p:tgtEl>
                                          <p:spTgt spid="51"/>
                                        </p:tgtEl>
                                        <p:attrNameLst>
                                          <p:attrName>r</p:attrName>
                                        </p:attrNameLst>
                                      </p:cBhvr>
                                    </p:animRot>
                                    <p:animRot by="120000">
                                      <p:cBhvr>
                                        <p:cTn id="49" dur="200" fill="hold">
                                          <p:stCondLst>
                                            <p:cond delay="800"/>
                                          </p:stCondLst>
                                        </p:cTn>
                                        <p:tgtEl>
                                          <p:spTgt spid="51"/>
                                        </p:tgtEl>
                                        <p:attrNameLst>
                                          <p:attrName>r</p:attrName>
                                        </p:attrNameLst>
                                      </p:cBhvr>
                                    </p:animRot>
                                  </p:childTnLst>
                                </p:cTn>
                              </p:par>
                            </p:childTnLst>
                          </p:cTn>
                        </p:par>
                        <p:par>
                          <p:cTn id="50" fill="hold">
                            <p:stCondLst>
                              <p:cond delay="1000"/>
                            </p:stCondLst>
                            <p:childTnLst>
                              <p:par>
                                <p:cTn id="51" presetID="12" presetClass="entr" presetSubtype="1" fill="hold" grpId="0" nodeType="afterEffect">
                                  <p:stCondLst>
                                    <p:cond delay="0"/>
                                  </p:stCondLst>
                                  <p:childTnLst>
                                    <p:set>
                                      <p:cBhvr>
                                        <p:cTn id="52" dur="1" fill="hold">
                                          <p:stCondLst>
                                            <p:cond delay="0"/>
                                          </p:stCondLst>
                                        </p:cTn>
                                        <p:tgtEl>
                                          <p:spTgt spid="19"/>
                                        </p:tgtEl>
                                        <p:attrNameLst>
                                          <p:attrName>style.visibility</p:attrName>
                                        </p:attrNameLst>
                                      </p:cBhvr>
                                      <p:to>
                                        <p:strVal val="visible"/>
                                      </p:to>
                                    </p:set>
                                    <p:anim calcmode="lin" valueType="num">
                                      <p:cBhvr additive="base">
                                        <p:cTn id="53" dur="500"/>
                                        <p:tgtEl>
                                          <p:spTgt spid="19"/>
                                        </p:tgtEl>
                                        <p:attrNameLst>
                                          <p:attrName>ppt_y</p:attrName>
                                        </p:attrNameLst>
                                      </p:cBhvr>
                                      <p:tavLst>
                                        <p:tav tm="0">
                                          <p:val>
                                            <p:strVal val="#ppt_y-#ppt_h*1.125000"/>
                                          </p:val>
                                        </p:tav>
                                        <p:tav tm="100000">
                                          <p:val>
                                            <p:strVal val="#ppt_y"/>
                                          </p:val>
                                        </p:tav>
                                      </p:tavLst>
                                    </p:anim>
                                    <p:animEffect transition="in" filter="wipe(down)">
                                      <p:cBhvr>
                                        <p:cTn id="5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5" grpId="0" animBg="1"/>
      <p:bldP spid="49" grpId="0" animBg="1"/>
      <p:bldP spid="50" grpId="0" animBg="1"/>
      <p:bldP spid="51"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椭圆 15">
            <a:extLst>
              <a:ext uri="{FF2B5EF4-FFF2-40B4-BE49-F238E27FC236}">
                <a16:creationId xmlns:a16="http://schemas.microsoft.com/office/drawing/2014/main" id="{C95E8454-82D1-45EC-AFDE-376BCE3D8473}"/>
              </a:ext>
            </a:extLst>
          </p:cNvPr>
          <p:cNvSpPr/>
          <p:nvPr/>
        </p:nvSpPr>
        <p:spPr>
          <a:xfrm>
            <a:off x="2661285" y="1343480"/>
            <a:ext cx="6869430" cy="4918980"/>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b="1" dirty="0"/>
              <a:t>边缘部分</a:t>
            </a:r>
            <a:endParaRPr lang="en-US" altLang="zh-CN" sz="2200" b="1" dirty="0"/>
          </a:p>
          <a:p>
            <a:pPr algn="ctr"/>
            <a:endParaRPr lang="en-US" altLang="zh-CN" sz="2200" b="1" dirty="0"/>
          </a:p>
          <a:p>
            <a:pPr algn="ctr"/>
            <a:endParaRPr lang="en-US" altLang="zh-CN" sz="2200" b="1" dirty="0"/>
          </a:p>
          <a:p>
            <a:pPr algn="ctr"/>
            <a:endParaRPr lang="en-US" altLang="zh-CN" sz="2200" b="1" dirty="0"/>
          </a:p>
          <a:p>
            <a:pPr algn="ctr"/>
            <a:endParaRPr lang="en-US" altLang="zh-CN" sz="2200" b="1" dirty="0"/>
          </a:p>
          <a:p>
            <a:pPr algn="ctr"/>
            <a:endParaRPr lang="en-US" altLang="zh-CN" sz="2200" b="1" dirty="0"/>
          </a:p>
          <a:p>
            <a:pPr algn="ctr"/>
            <a:endParaRPr lang="en-US" altLang="zh-CN" sz="2200" b="1" dirty="0"/>
          </a:p>
          <a:p>
            <a:pPr algn="ctr"/>
            <a:endParaRPr lang="en-US" altLang="zh-CN" sz="2200" b="1" dirty="0"/>
          </a:p>
          <a:p>
            <a:pPr algn="ctr"/>
            <a:endParaRPr lang="en-US" altLang="zh-CN" sz="2200" b="1" dirty="0"/>
          </a:p>
          <a:p>
            <a:pPr algn="ctr"/>
            <a:endParaRPr lang="en-US" altLang="zh-CN" sz="2200" b="1" dirty="0"/>
          </a:p>
          <a:p>
            <a:pPr algn="ctr"/>
            <a:endParaRPr lang="en-US" altLang="zh-CN" sz="2200" b="1" dirty="0"/>
          </a:p>
          <a:p>
            <a:pPr algn="ctr"/>
            <a:endParaRPr lang="en-US" altLang="zh-CN" sz="2200" b="1" dirty="0"/>
          </a:p>
          <a:p>
            <a:pPr algn="ctr"/>
            <a:endParaRPr lang="zh-CN" altLang="en-US" sz="2200" b="1" dirty="0"/>
          </a:p>
        </p:txBody>
      </p:sp>
      <p:grpSp>
        <p:nvGrpSpPr>
          <p:cNvPr id="9" name="组合 8">
            <a:extLst>
              <a:ext uri="{FF2B5EF4-FFF2-40B4-BE49-F238E27FC236}">
                <a16:creationId xmlns:a16="http://schemas.microsoft.com/office/drawing/2014/main" id="{D1D683EE-B132-4A01-90B2-C674C19CB5FD}"/>
              </a:ext>
            </a:extLst>
          </p:cNvPr>
          <p:cNvGrpSpPr/>
          <p:nvPr/>
        </p:nvGrpSpPr>
        <p:grpSpPr>
          <a:xfrm>
            <a:off x="304800" y="749300"/>
            <a:ext cx="2787316" cy="400110"/>
            <a:chOff x="304800" y="749300"/>
            <a:chExt cx="2787316"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29360" y="749300"/>
              <a:ext cx="2062756" cy="400110"/>
            </a:xfrm>
            <a:prstGeom prst="rect">
              <a:avLst/>
            </a:prstGeom>
            <a:noFill/>
          </p:spPr>
          <p:txBody>
            <a:bodyPr wrap="square" rtlCol="0">
              <a:spAutoFit/>
            </a:bodyPr>
            <a:lstStyle/>
            <a:p>
              <a:r>
                <a:rPr lang="zh-CN" altLang="en-US" sz="2000" b="1" dirty="0"/>
                <a:t>因特网简介</a:t>
              </a:r>
            </a:p>
          </p:txBody>
        </p:sp>
      </p:grpSp>
      <p:sp>
        <p:nvSpPr>
          <p:cNvPr id="14" name="矩形 13">
            <a:extLst>
              <a:ext uri="{FF2B5EF4-FFF2-40B4-BE49-F238E27FC236}">
                <a16:creationId xmlns:a16="http://schemas.microsoft.com/office/drawing/2014/main" id="{ACF2A042-FC76-49F0-AC72-7D0C7D15999C}"/>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B453CE9E-BC49-4CAB-AB68-2D0847B0FAD9}"/>
              </a:ext>
            </a:extLst>
          </p:cNvPr>
          <p:cNvSpPr txBox="1"/>
          <p:nvPr/>
        </p:nvSpPr>
        <p:spPr>
          <a:xfrm>
            <a:off x="1318660" y="1310370"/>
            <a:ext cx="2316080" cy="419100"/>
          </a:xfrm>
          <a:prstGeom prst="rect">
            <a:avLst/>
          </a:prstGeom>
          <a:noFill/>
        </p:spPr>
        <p:txBody>
          <a:bodyPr wrap="square" lIns="91440" tIns="45720" rIns="91440" bIns="45720" anchor="ctr">
            <a:noAutofit/>
          </a:bodyPr>
          <a:lstStyle/>
          <a:p>
            <a:r>
              <a:rPr lang="zh-CN" altLang="en-US" sz="2000" b="1" dirty="0"/>
              <a:t>因特网的</a:t>
            </a:r>
            <a:r>
              <a:rPr lang="zh-CN" altLang="en-US" sz="2000" b="1" dirty="0">
                <a:solidFill>
                  <a:schemeClr val="accent1">
                    <a:lumMod val="75000"/>
                  </a:schemeClr>
                </a:solidFill>
              </a:rPr>
              <a:t>组成</a:t>
            </a:r>
            <a:endParaRPr lang="en-US" altLang="zh-CN" sz="2000" b="1" dirty="0">
              <a:solidFill>
                <a:schemeClr val="accent1">
                  <a:lumMod val="75000"/>
                </a:schemeClr>
              </a:solidFill>
            </a:endParaRPr>
          </a:p>
        </p:txBody>
      </p:sp>
      <p:sp>
        <p:nvSpPr>
          <p:cNvPr id="17" name="椭圆 16">
            <a:extLst>
              <a:ext uri="{FF2B5EF4-FFF2-40B4-BE49-F238E27FC236}">
                <a16:creationId xmlns:a16="http://schemas.microsoft.com/office/drawing/2014/main" id="{E4182C96-3B54-4DC6-A7E6-C439CB958126}"/>
              </a:ext>
            </a:extLst>
          </p:cNvPr>
          <p:cNvSpPr/>
          <p:nvPr/>
        </p:nvSpPr>
        <p:spPr>
          <a:xfrm>
            <a:off x="4176839" y="2416425"/>
            <a:ext cx="3870190" cy="2771320"/>
          </a:xfrm>
          <a:prstGeom prst="ellips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b="1" dirty="0"/>
              <a:t>核心部分</a:t>
            </a:r>
            <a:endParaRPr lang="en-US" altLang="zh-CN" sz="2200" b="1" dirty="0"/>
          </a:p>
        </p:txBody>
      </p:sp>
      <p:pic>
        <p:nvPicPr>
          <p:cNvPr id="18" name="图形 17">
            <a:extLst>
              <a:ext uri="{FF2B5EF4-FFF2-40B4-BE49-F238E27FC236}">
                <a16:creationId xmlns:a16="http://schemas.microsoft.com/office/drawing/2014/main" id="{F7AC8D36-916C-4055-81CA-C8A8A231356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51729" y="3300843"/>
            <a:ext cx="529616" cy="695122"/>
          </a:xfrm>
          <a:prstGeom prst="rect">
            <a:avLst/>
          </a:prstGeom>
        </p:spPr>
      </p:pic>
      <p:pic>
        <p:nvPicPr>
          <p:cNvPr id="19" name="图形 18">
            <a:extLst>
              <a:ext uri="{FF2B5EF4-FFF2-40B4-BE49-F238E27FC236}">
                <a16:creationId xmlns:a16="http://schemas.microsoft.com/office/drawing/2014/main" id="{89B4B637-71FF-44ED-8E4A-73CB13CE490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916264" y="2046164"/>
            <a:ext cx="853045" cy="518306"/>
          </a:xfrm>
          <a:prstGeom prst="rect">
            <a:avLst/>
          </a:prstGeom>
        </p:spPr>
      </p:pic>
      <p:pic>
        <p:nvPicPr>
          <p:cNvPr id="21" name="图形 20">
            <a:extLst>
              <a:ext uri="{FF2B5EF4-FFF2-40B4-BE49-F238E27FC236}">
                <a16:creationId xmlns:a16="http://schemas.microsoft.com/office/drawing/2014/main" id="{86292F0C-7186-4C5A-8623-B1819F2717E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600850" y="4536303"/>
            <a:ext cx="630827" cy="610144"/>
          </a:xfrm>
          <a:prstGeom prst="rect">
            <a:avLst/>
          </a:prstGeom>
        </p:spPr>
      </p:pic>
      <p:pic>
        <p:nvPicPr>
          <p:cNvPr id="22" name="图形 21">
            <a:extLst>
              <a:ext uri="{FF2B5EF4-FFF2-40B4-BE49-F238E27FC236}">
                <a16:creationId xmlns:a16="http://schemas.microsoft.com/office/drawing/2014/main" id="{38BB54C0-E643-48D0-8AA3-A413405D747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888049" y="5398071"/>
            <a:ext cx="734711" cy="570035"/>
          </a:xfrm>
          <a:prstGeom prst="rect">
            <a:avLst/>
          </a:prstGeom>
        </p:spPr>
      </p:pic>
      <p:pic>
        <p:nvPicPr>
          <p:cNvPr id="23" name="图形 22">
            <a:extLst>
              <a:ext uri="{FF2B5EF4-FFF2-40B4-BE49-F238E27FC236}">
                <a16:creationId xmlns:a16="http://schemas.microsoft.com/office/drawing/2014/main" id="{DB9C84BE-C700-4B05-BFB4-B61421D7B5C6}"/>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774705" y="5414679"/>
            <a:ext cx="751473" cy="495972"/>
          </a:xfrm>
          <a:prstGeom prst="rect">
            <a:avLst/>
          </a:prstGeom>
        </p:spPr>
      </p:pic>
      <p:pic>
        <p:nvPicPr>
          <p:cNvPr id="24" name="图片 23" descr="图片包含 徽标&#10;&#10;描述已自动生成">
            <a:extLst>
              <a:ext uri="{FF2B5EF4-FFF2-40B4-BE49-F238E27FC236}">
                <a16:creationId xmlns:a16="http://schemas.microsoft.com/office/drawing/2014/main" id="{8FA7EAC9-2DA8-412A-A10F-078206107D19}"/>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706724" y="1925579"/>
            <a:ext cx="734710" cy="759475"/>
          </a:xfrm>
          <a:prstGeom prst="rect">
            <a:avLst/>
          </a:prstGeom>
        </p:spPr>
      </p:pic>
      <p:pic>
        <p:nvPicPr>
          <p:cNvPr id="7" name="图形 6">
            <a:extLst>
              <a:ext uri="{FF2B5EF4-FFF2-40B4-BE49-F238E27FC236}">
                <a16:creationId xmlns:a16="http://schemas.microsoft.com/office/drawing/2014/main" id="{839C1FFC-97BE-492B-8A29-484B757D3F53}"/>
              </a:ext>
            </a:extLst>
          </p:cNvPr>
          <p:cNvPicPr>
            <a:picLocks noChangeAspect="1"/>
          </p:cNvPicPr>
          <p:nvPr/>
        </p:nvPicPr>
        <p:blipFill>
          <a:blip r:embed="rId14" cstate="print">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8290259" y="4308676"/>
            <a:ext cx="484328" cy="881318"/>
          </a:xfrm>
          <a:prstGeom prst="rect">
            <a:avLst/>
          </a:prstGeom>
        </p:spPr>
      </p:pic>
      <p:pic>
        <p:nvPicPr>
          <p:cNvPr id="26" name="图形 25">
            <a:extLst>
              <a:ext uri="{FF2B5EF4-FFF2-40B4-BE49-F238E27FC236}">
                <a16:creationId xmlns:a16="http://schemas.microsoft.com/office/drawing/2014/main" id="{D6F11E25-2EA5-4586-BFAF-3B7019F59828}"/>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8415007" y="3236210"/>
            <a:ext cx="610486" cy="610486"/>
          </a:xfrm>
          <a:prstGeom prst="rect">
            <a:avLst/>
          </a:prstGeom>
        </p:spPr>
      </p:pic>
      <p:grpSp>
        <p:nvGrpSpPr>
          <p:cNvPr id="96" name="组合 95">
            <a:extLst>
              <a:ext uri="{FF2B5EF4-FFF2-40B4-BE49-F238E27FC236}">
                <a16:creationId xmlns:a16="http://schemas.microsoft.com/office/drawing/2014/main" id="{CB07A3BD-B8B3-4F56-A9AE-314C8DB852A2}"/>
              </a:ext>
            </a:extLst>
          </p:cNvPr>
          <p:cNvGrpSpPr/>
          <p:nvPr/>
        </p:nvGrpSpPr>
        <p:grpSpPr>
          <a:xfrm>
            <a:off x="4451987" y="2691290"/>
            <a:ext cx="3323681" cy="2334085"/>
            <a:chOff x="4451987" y="2691290"/>
            <a:chExt cx="3323681" cy="2334085"/>
          </a:xfrm>
        </p:grpSpPr>
        <p:cxnSp>
          <p:nvCxnSpPr>
            <p:cNvPr id="73" name="直接连接符 72">
              <a:extLst>
                <a:ext uri="{FF2B5EF4-FFF2-40B4-BE49-F238E27FC236}">
                  <a16:creationId xmlns:a16="http://schemas.microsoft.com/office/drawing/2014/main" id="{4F689B2E-9454-4270-A609-F2AA74635DFA}"/>
                </a:ext>
              </a:extLst>
            </p:cNvPr>
            <p:cNvCxnSpPr>
              <a:cxnSpLocks/>
            </p:cNvCxnSpPr>
            <p:nvPr/>
          </p:nvCxnSpPr>
          <p:spPr>
            <a:xfrm flipV="1">
              <a:off x="5016929" y="3057565"/>
              <a:ext cx="950541" cy="2378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5584547E-774C-4B93-AB35-1D179D8EA249}"/>
                </a:ext>
              </a:extLst>
            </p:cNvPr>
            <p:cNvCxnSpPr>
              <a:cxnSpLocks/>
            </p:cNvCxnSpPr>
            <p:nvPr/>
          </p:nvCxnSpPr>
          <p:spPr>
            <a:xfrm>
              <a:off x="5967470" y="3057565"/>
              <a:ext cx="80723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AA89C1DC-F8D2-4C8F-BD73-E5DE671DE4C1}"/>
                </a:ext>
              </a:extLst>
            </p:cNvPr>
            <p:cNvCxnSpPr>
              <a:cxnSpLocks/>
            </p:cNvCxnSpPr>
            <p:nvPr/>
          </p:nvCxnSpPr>
          <p:spPr>
            <a:xfrm flipH="1">
              <a:off x="4790077" y="3594101"/>
              <a:ext cx="120655" cy="58336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0DA40287-D270-4A4F-ACD8-59CEFCBA7627}"/>
                </a:ext>
              </a:extLst>
            </p:cNvPr>
            <p:cNvCxnSpPr>
              <a:cxnSpLocks/>
            </p:cNvCxnSpPr>
            <p:nvPr/>
          </p:nvCxnSpPr>
          <p:spPr>
            <a:xfrm>
              <a:off x="4790077" y="4177469"/>
              <a:ext cx="832683" cy="50924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2DF15E76-3936-444C-8E98-6DB54A90D4BE}"/>
                </a:ext>
              </a:extLst>
            </p:cNvPr>
            <p:cNvCxnSpPr>
              <a:cxnSpLocks/>
            </p:cNvCxnSpPr>
            <p:nvPr/>
          </p:nvCxnSpPr>
          <p:spPr>
            <a:xfrm flipV="1">
              <a:off x="5742506" y="4404694"/>
              <a:ext cx="759880" cy="27131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8CEDFA90-A339-45C0-8875-831E0035D6C0}"/>
                </a:ext>
              </a:extLst>
            </p:cNvPr>
            <p:cNvCxnSpPr>
              <a:cxnSpLocks/>
            </p:cNvCxnSpPr>
            <p:nvPr/>
          </p:nvCxnSpPr>
          <p:spPr>
            <a:xfrm flipV="1">
              <a:off x="6502386" y="4308676"/>
              <a:ext cx="878184" cy="17980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05A20052-BBFC-4CB3-AEE2-214A18F79D2F}"/>
                </a:ext>
              </a:extLst>
            </p:cNvPr>
            <p:cNvCxnSpPr>
              <a:cxnSpLocks/>
            </p:cNvCxnSpPr>
            <p:nvPr/>
          </p:nvCxnSpPr>
          <p:spPr>
            <a:xfrm flipV="1">
              <a:off x="6563037" y="3073655"/>
              <a:ext cx="311913" cy="135721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2CB33C05-18FE-415E-A477-601BB9D412DE}"/>
                </a:ext>
              </a:extLst>
            </p:cNvPr>
            <p:cNvCxnSpPr>
              <a:cxnSpLocks/>
            </p:cNvCxnSpPr>
            <p:nvPr/>
          </p:nvCxnSpPr>
          <p:spPr>
            <a:xfrm>
              <a:off x="6921684" y="3057565"/>
              <a:ext cx="395238" cy="59064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1BD6DCE3-C138-4170-A5C4-640AA0E9E132}"/>
                </a:ext>
              </a:extLst>
            </p:cNvPr>
            <p:cNvCxnSpPr>
              <a:cxnSpLocks/>
            </p:cNvCxnSpPr>
            <p:nvPr/>
          </p:nvCxnSpPr>
          <p:spPr>
            <a:xfrm flipH="1" flipV="1">
              <a:off x="7272182" y="3608388"/>
              <a:ext cx="44740" cy="75174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云形 63">
              <a:extLst>
                <a:ext uri="{FF2B5EF4-FFF2-40B4-BE49-F238E27FC236}">
                  <a16:creationId xmlns:a16="http://schemas.microsoft.com/office/drawing/2014/main" id="{B0814444-1B0D-4942-9A5C-20DF4602EA6A}"/>
                </a:ext>
              </a:extLst>
            </p:cNvPr>
            <p:cNvSpPr/>
            <p:nvPr/>
          </p:nvSpPr>
          <p:spPr>
            <a:xfrm>
              <a:off x="6416205" y="2691290"/>
              <a:ext cx="917491" cy="639284"/>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solidFill>
                </a:rPr>
                <a:t>网络</a:t>
              </a:r>
            </a:p>
          </p:txBody>
        </p:sp>
        <p:sp>
          <p:nvSpPr>
            <p:cNvPr id="65" name="云形 64">
              <a:extLst>
                <a:ext uri="{FF2B5EF4-FFF2-40B4-BE49-F238E27FC236}">
                  <a16:creationId xmlns:a16="http://schemas.microsoft.com/office/drawing/2014/main" id="{648B36DB-6ECD-4159-BDA1-15132C9B8A6F}"/>
                </a:ext>
              </a:extLst>
            </p:cNvPr>
            <p:cNvSpPr/>
            <p:nvPr/>
          </p:nvSpPr>
          <p:spPr>
            <a:xfrm>
              <a:off x="4451987" y="3073655"/>
              <a:ext cx="917491" cy="639284"/>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solidFill>
                </a:rPr>
                <a:t>网络</a:t>
              </a:r>
            </a:p>
          </p:txBody>
        </p:sp>
        <p:sp>
          <p:nvSpPr>
            <p:cNvPr id="66" name="云形 65">
              <a:extLst>
                <a:ext uri="{FF2B5EF4-FFF2-40B4-BE49-F238E27FC236}">
                  <a16:creationId xmlns:a16="http://schemas.microsoft.com/office/drawing/2014/main" id="{5C5BF81A-E190-468D-895A-FC3F0D136F22}"/>
                </a:ext>
              </a:extLst>
            </p:cNvPr>
            <p:cNvSpPr/>
            <p:nvPr/>
          </p:nvSpPr>
          <p:spPr>
            <a:xfrm>
              <a:off x="5166967" y="4386091"/>
              <a:ext cx="917491" cy="639284"/>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solidFill>
                </a:rPr>
                <a:t>网络</a:t>
              </a:r>
            </a:p>
          </p:txBody>
        </p:sp>
        <p:sp>
          <p:nvSpPr>
            <p:cNvPr id="67" name="云形 66">
              <a:extLst>
                <a:ext uri="{FF2B5EF4-FFF2-40B4-BE49-F238E27FC236}">
                  <a16:creationId xmlns:a16="http://schemas.microsoft.com/office/drawing/2014/main" id="{641BBA27-5069-4467-A055-1A9DFCDEEBF5}"/>
                </a:ext>
              </a:extLst>
            </p:cNvPr>
            <p:cNvSpPr/>
            <p:nvPr/>
          </p:nvSpPr>
          <p:spPr>
            <a:xfrm>
              <a:off x="6858177" y="4058357"/>
              <a:ext cx="917491" cy="639284"/>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solidFill>
                </a:rPr>
                <a:t>网络</a:t>
              </a:r>
            </a:p>
          </p:txBody>
        </p:sp>
        <p:pic>
          <p:nvPicPr>
            <p:cNvPr id="69" name="图形 68">
              <a:extLst>
                <a:ext uri="{FF2B5EF4-FFF2-40B4-BE49-F238E27FC236}">
                  <a16:creationId xmlns:a16="http://schemas.microsoft.com/office/drawing/2014/main" id="{4D6C3843-ED8A-4FDB-9027-8C081CC4103A}"/>
                </a:ext>
              </a:extLst>
            </p:cNvPr>
            <p:cNvPicPr>
              <a:picLocks noChangeAspect="1"/>
            </p:cNvPicPr>
            <p:nvPr/>
          </p:nvPicPr>
          <p:blipFill>
            <a:blip r:embed="rId18" cstate="print">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4563226" y="4023769"/>
              <a:ext cx="453703" cy="375059"/>
            </a:xfrm>
            <a:prstGeom prst="rect">
              <a:avLst/>
            </a:prstGeom>
          </p:spPr>
        </p:pic>
        <p:pic>
          <p:nvPicPr>
            <p:cNvPr id="70" name="图形 69">
              <a:extLst>
                <a:ext uri="{FF2B5EF4-FFF2-40B4-BE49-F238E27FC236}">
                  <a16:creationId xmlns:a16="http://schemas.microsoft.com/office/drawing/2014/main" id="{68610B95-67F7-45EA-AC6E-9A55A85EB4A7}"/>
                </a:ext>
              </a:extLst>
            </p:cNvPr>
            <p:cNvPicPr>
              <a:picLocks noChangeAspect="1"/>
            </p:cNvPicPr>
            <p:nvPr/>
          </p:nvPicPr>
          <p:blipFill>
            <a:blip r:embed="rId18" cstate="print">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7045331" y="3460680"/>
              <a:ext cx="453703" cy="375059"/>
            </a:xfrm>
            <a:prstGeom prst="rect">
              <a:avLst/>
            </a:prstGeom>
          </p:spPr>
        </p:pic>
        <p:pic>
          <p:nvPicPr>
            <p:cNvPr id="71" name="图形 70">
              <a:extLst>
                <a:ext uri="{FF2B5EF4-FFF2-40B4-BE49-F238E27FC236}">
                  <a16:creationId xmlns:a16="http://schemas.microsoft.com/office/drawing/2014/main" id="{64E4F166-6E4D-454B-83EF-717BAC0154EC}"/>
                </a:ext>
              </a:extLst>
            </p:cNvPr>
            <p:cNvPicPr>
              <a:picLocks noChangeAspect="1"/>
            </p:cNvPicPr>
            <p:nvPr/>
          </p:nvPicPr>
          <p:blipFill>
            <a:blip r:embed="rId18" cstate="print">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5742506" y="2920398"/>
              <a:ext cx="453703" cy="375059"/>
            </a:xfrm>
            <a:prstGeom prst="rect">
              <a:avLst/>
            </a:prstGeom>
          </p:spPr>
        </p:pic>
        <p:pic>
          <p:nvPicPr>
            <p:cNvPr id="72" name="图形 71">
              <a:extLst>
                <a:ext uri="{FF2B5EF4-FFF2-40B4-BE49-F238E27FC236}">
                  <a16:creationId xmlns:a16="http://schemas.microsoft.com/office/drawing/2014/main" id="{469779EE-6A0B-4BE4-9F0F-2792AC4AB44D}"/>
                </a:ext>
              </a:extLst>
            </p:cNvPr>
            <p:cNvPicPr>
              <a:picLocks noChangeAspect="1"/>
            </p:cNvPicPr>
            <p:nvPr/>
          </p:nvPicPr>
          <p:blipFill>
            <a:blip r:embed="rId18" cstate="print">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6241048" y="4300954"/>
              <a:ext cx="453703" cy="375059"/>
            </a:xfrm>
            <a:prstGeom prst="rect">
              <a:avLst/>
            </a:prstGeom>
          </p:spPr>
        </p:pic>
      </p:grpSp>
    </p:spTree>
    <p:custDataLst>
      <p:tags r:id="rId1"/>
    </p:custDataLst>
    <p:extLst>
      <p:ext uri="{BB962C8B-B14F-4D97-AF65-F5344CB8AC3E}">
        <p14:creationId xmlns:p14="http://schemas.microsoft.com/office/powerpoint/2010/main" val="1046745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 calcmode="lin" valueType="num">
                                      <p:cBhvr>
                                        <p:cTn id="9" dur="500" fill="hold"/>
                                        <p:tgtEl>
                                          <p:spTgt spid="14"/>
                                        </p:tgtEl>
                                        <p:attrNameLst>
                                          <p:attrName>style.rotation</p:attrName>
                                        </p:attrNameLst>
                                      </p:cBhvr>
                                      <p:tavLst>
                                        <p:tav tm="0">
                                          <p:val>
                                            <p:fltVal val="360"/>
                                          </p:val>
                                        </p:tav>
                                        <p:tav tm="100000">
                                          <p:val>
                                            <p:fltVal val="0"/>
                                          </p:val>
                                        </p:tav>
                                      </p:tavLst>
                                    </p:anim>
                                    <p:animEffect transition="in" filter="fade">
                                      <p:cBhvr>
                                        <p:cTn id="10" dur="500"/>
                                        <p:tgtEl>
                                          <p:spTgt spid="14"/>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 calcmode="lin" valueType="num">
                                      <p:cBhvr>
                                        <p:cTn id="18" dur="1000" fill="hold"/>
                                        <p:tgtEl>
                                          <p:spTgt spid="17"/>
                                        </p:tgtEl>
                                        <p:attrNameLst>
                                          <p:attrName>ppt_w</p:attrName>
                                        </p:attrNameLst>
                                      </p:cBhvr>
                                      <p:tavLst>
                                        <p:tav tm="0">
                                          <p:val>
                                            <p:fltVal val="0"/>
                                          </p:val>
                                        </p:tav>
                                        <p:tav tm="100000">
                                          <p:val>
                                            <p:strVal val="#ppt_w"/>
                                          </p:val>
                                        </p:tav>
                                      </p:tavLst>
                                    </p:anim>
                                    <p:anim calcmode="lin" valueType="num">
                                      <p:cBhvr>
                                        <p:cTn id="19" dur="1000" fill="hold"/>
                                        <p:tgtEl>
                                          <p:spTgt spid="17"/>
                                        </p:tgtEl>
                                        <p:attrNameLst>
                                          <p:attrName>ppt_h</p:attrName>
                                        </p:attrNameLst>
                                      </p:cBhvr>
                                      <p:tavLst>
                                        <p:tav tm="0">
                                          <p:val>
                                            <p:fltVal val="0"/>
                                          </p:val>
                                        </p:tav>
                                        <p:tav tm="100000">
                                          <p:val>
                                            <p:strVal val="#ppt_h"/>
                                          </p:val>
                                        </p:tav>
                                      </p:tavLst>
                                    </p:anim>
                                    <p:animEffect transition="in" filter="fade">
                                      <p:cBhvr>
                                        <p:cTn id="20" dur="1000"/>
                                        <p:tgtEl>
                                          <p:spTgt spid="17"/>
                                        </p:tgtEl>
                                      </p:cBhvr>
                                    </p:animEffect>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p:cTn id="25" dur="1000" fill="hold"/>
                                        <p:tgtEl>
                                          <p:spTgt spid="16"/>
                                        </p:tgtEl>
                                        <p:attrNameLst>
                                          <p:attrName>ppt_w</p:attrName>
                                        </p:attrNameLst>
                                      </p:cBhvr>
                                      <p:tavLst>
                                        <p:tav tm="0">
                                          <p:val>
                                            <p:fltVal val="0"/>
                                          </p:val>
                                        </p:tav>
                                        <p:tav tm="100000">
                                          <p:val>
                                            <p:strVal val="#ppt_w"/>
                                          </p:val>
                                        </p:tav>
                                      </p:tavLst>
                                    </p:anim>
                                    <p:anim calcmode="lin" valueType="num">
                                      <p:cBhvr>
                                        <p:cTn id="26" dur="1000" fill="hold"/>
                                        <p:tgtEl>
                                          <p:spTgt spid="16"/>
                                        </p:tgtEl>
                                        <p:attrNameLst>
                                          <p:attrName>ppt_h</p:attrName>
                                        </p:attrNameLst>
                                      </p:cBhvr>
                                      <p:tavLst>
                                        <p:tav tm="0">
                                          <p:val>
                                            <p:fltVal val="0"/>
                                          </p:val>
                                        </p:tav>
                                        <p:tav tm="100000">
                                          <p:val>
                                            <p:strVal val="#ppt_h"/>
                                          </p:val>
                                        </p:tav>
                                      </p:tavLst>
                                    </p:anim>
                                    <p:animEffect transition="in" filter="fade">
                                      <p:cBhvr>
                                        <p:cTn id="27" dur="10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 calcmode="lin" valueType="num">
                                      <p:cBhvr>
                                        <p:cTn id="32" dur="500" fill="hold"/>
                                        <p:tgtEl>
                                          <p:spTgt spid="19"/>
                                        </p:tgtEl>
                                        <p:attrNameLst>
                                          <p:attrName>ppt_w</p:attrName>
                                        </p:attrNameLst>
                                      </p:cBhvr>
                                      <p:tavLst>
                                        <p:tav tm="0">
                                          <p:val>
                                            <p:fltVal val="0"/>
                                          </p:val>
                                        </p:tav>
                                        <p:tav tm="100000">
                                          <p:val>
                                            <p:strVal val="#ppt_w"/>
                                          </p:val>
                                        </p:tav>
                                      </p:tavLst>
                                    </p:anim>
                                    <p:anim calcmode="lin" valueType="num">
                                      <p:cBhvr>
                                        <p:cTn id="33" dur="500" fill="hold"/>
                                        <p:tgtEl>
                                          <p:spTgt spid="19"/>
                                        </p:tgtEl>
                                        <p:attrNameLst>
                                          <p:attrName>ppt_h</p:attrName>
                                        </p:attrNameLst>
                                      </p:cBhvr>
                                      <p:tavLst>
                                        <p:tav tm="0">
                                          <p:val>
                                            <p:fltVal val="0"/>
                                          </p:val>
                                        </p:tav>
                                        <p:tav tm="100000">
                                          <p:val>
                                            <p:strVal val="#ppt_h"/>
                                          </p:val>
                                        </p:tav>
                                      </p:tavLst>
                                    </p:anim>
                                    <p:animEffect transition="in" filter="fade">
                                      <p:cBhvr>
                                        <p:cTn id="34" dur="500"/>
                                        <p:tgtEl>
                                          <p:spTgt spid="19"/>
                                        </p:tgtEl>
                                      </p:cBhvr>
                                    </p:animEffect>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nodeType="clickEffect">
                                  <p:stCondLst>
                                    <p:cond delay="0"/>
                                  </p:stCondLst>
                                  <p:childTnLst>
                                    <p:set>
                                      <p:cBhvr>
                                        <p:cTn id="38" dur="1" fill="hold">
                                          <p:stCondLst>
                                            <p:cond delay="0"/>
                                          </p:stCondLst>
                                        </p:cTn>
                                        <p:tgtEl>
                                          <p:spTgt spid="18"/>
                                        </p:tgtEl>
                                        <p:attrNameLst>
                                          <p:attrName>style.visibility</p:attrName>
                                        </p:attrNameLst>
                                      </p:cBhvr>
                                      <p:to>
                                        <p:strVal val="visible"/>
                                      </p:to>
                                    </p:set>
                                    <p:anim calcmode="lin" valueType="num">
                                      <p:cBhvr>
                                        <p:cTn id="39" dur="500" fill="hold"/>
                                        <p:tgtEl>
                                          <p:spTgt spid="18"/>
                                        </p:tgtEl>
                                        <p:attrNameLst>
                                          <p:attrName>ppt_w</p:attrName>
                                        </p:attrNameLst>
                                      </p:cBhvr>
                                      <p:tavLst>
                                        <p:tav tm="0">
                                          <p:val>
                                            <p:fltVal val="0"/>
                                          </p:val>
                                        </p:tav>
                                        <p:tav tm="100000">
                                          <p:val>
                                            <p:strVal val="#ppt_w"/>
                                          </p:val>
                                        </p:tav>
                                      </p:tavLst>
                                    </p:anim>
                                    <p:anim calcmode="lin" valueType="num">
                                      <p:cBhvr>
                                        <p:cTn id="40" dur="500" fill="hold"/>
                                        <p:tgtEl>
                                          <p:spTgt spid="18"/>
                                        </p:tgtEl>
                                        <p:attrNameLst>
                                          <p:attrName>ppt_h</p:attrName>
                                        </p:attrNameLst>
                                      </p:cBhvr>
                                      <p:tavLst>
                                        <p:tav tm="0">
                                          <p:val>
                                            <p:fltVal val="0"/>
                                          </p:val>
                                        </p:tav>
                                        <p:tav tm="100000">
                                          <p:val>
                                            <p:strVal val="#ppt_h"/>
                                          </p:val>
                                        </p:tav>
                                      </p:tavLst>
                                    </p:anim>
                                    <p:animEffect transition="in" filter="fade">
                                      <p:cBhvr>
                                        <p:cTn id="41" dur="500"/>
                                        <p:tgtEl>
                                          <p:spTgt spid="18"/>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21"/>
                                        </p:tgtEl>
                                        <p:attrNameLst>
                                          <p:attrName>style.visibility</p:attrName>
                                        </p:attrNameLst>
                                      </p:cBhvr>
                                      <p:to>
                                        <p:strVal val="visible"/>
                                      </p:to>
                                    </p:set>
                                    <p:anim calcmode="lin" valueType="num">
                                      <p:cBhvr>
                                        <p:cTn id="46" dur="500" fill="hold"/>
                                        <p:tgtEl>
                                          <p:spTgt spid="21"/>
                                        </p:tgtEl>
                                        <p:attrNameLst>
                                          <p:attrName>ppt_w</p:attrName>
                                        </p:attrNameLst>
                                      </p:cBhvr>
                                      <p:tavLst>
                                        <p:tav tm="0">
                                          <p:val>
                                            <p:fltVal val="0"/>
                                          </p:val>
                                        </p:tav>
                                        <p:tav tm="100000">
                                          <p:val>
                                            <p:strVal val="#ppt_w"/>
                                          </p:val>
                                        </p:tav>
                                      </p:tavLst>
                                    </p:anim>
                                    <p:anim calcmode="lin" valueType="num">
                                      <p:cBhvr>
                                        <p:cTn id="47" dur="500" fill="hold"/>
                                        <p:tgtEl>
                                          <p:spTgt spid="21"/>
                                        </p:tgtEl>
                                        <p:attrNameLst>
                                          <p:attrName>ppt_h</p:attrName>
                                        </p:attrNameLst>
                                      </p:cBhvr>
                                      <p:tavLst>
                                        <p:tav tm="0">
                                          <p:val>
                                            <p:fltVal val="0"/>
                                          </p:val>
                                        </p:tav>
                                        <p:tav tm="100000">
                                          <p:val>
                                            <p:strVal val="#ppt_h"/>
                                          </p:val>
                                        </p:tav>
                                      </p:tavLst>
                                    </p:anim>
                                    <p:animEffect transition="in" filter="fade">
                                      <p:cBhvr>
                                        <p:cTn id="48" dur="500"/>
                                        <p:tgtEl>
                                          <p:spTgt spid="21"/>
                                        </p:tgtEl>
                                      </p:cBhvr>
                                    </p:animEffect>
                                  </p:childTnLst>
                                </p:cTn>
                              </p:par>
                            </p:childTnLst>
                          </p:cTn>
                        </p:par>
                      </p:childTnLst>
                    </p:cTn>
                  </p:par>
                  <p:par>
                    <p:cTn id="49" fill="hold">
                      <p:stCondLst>
                        <p:cond delay="indefinite"/>
                      </p:stCondLst>
                      <p:childTnLst>
                        <p:par>
                          <p:cTn id="50" fill="hold">
                            <p:stCondLst>
                              <p:cond delay="0"/>
                            </p:stCondLst>
                            <p:childTnLst>
                              <p:par>
                                <p:cTn id="51" presetID="53" presetClass="entr" presetSubtype="16" fill="hold" nodeType="clickEffect">
                                  <p:stCondLst>
                                    <p:cond delay="0"/>
                                  </p:stCondLst>
                                  <p:childTnLst>
                                    <p:set>
                                      <p:cBhvr>
                                        <p:cTn id="52" dur="1" fill="hold">
                                          <p:stCondLst>
                                            <p:cond delay="0"/>
                                          </p:stCondLst>
                                        </p:cTn>
                                        <p:tgtEl>
                                          <p:spTgt spid="22"/>
                                        </p:tgtEl>
                                        <p:attrNameLst>
                                          <p:attrName>style.visibility</p:attrName>
                                        </p:attrNameLst>
                                      </p:cBhvr>
                                      <p:to>
                                        <p:strVal val="visible"/>
                                      </p:to>
                                    </p:set>
                                    <p:anim calcmode="lin" valueType="num">
                                      <p:cBhvr>
                                        <p:cTn id="53" dur="500" fill="hold"/>
                                        <p:tgtEl>
                                          <p:spTgt spid="22"/>
                                        </p:tgtEl>
                                        <p:attrNameLst>
                                          <p:attrName>ppt_w</p:attrName>
                                        </p:attrNameLst>
                                      </p:cBhvr>
                                      <p:tavLst>
                                        <p:tav tm="0">
                                          <p:val>
                                            <p:fltVal val="0"/>
                                          </p:val>
                                        </p:tav>
                                        <p:tav tm="100000">
                                          <p:val>
                                            <p:strVal val="#ppt_w"/>
                                          </p:val>
                                        </p:tav>
                                      </p:tavLst>
                                    </p:anim>
                                    <p:anim calcmode="lin" valueType="num">
                                      <p:cBhvr>
                                        <p:cTn id="54" dur="500" fill="hold"/>
                                        <p:tgtEl>
                                          <p:spTgt spid="22"/>
                                        </p:tgtEl>
                                        <p:attrNameLst>
                                          <p:attrName>ppt_h</p:attrName>
                                        </p:attrNameLst>
                                      </p:cBhvr>
                                      <p:tavLst>
                                        <p:tav tm="0">
                                          <p:val>
                                            <p:fltVal val="0"/>
                                          </p:val>
                                        </p:tav>
                                        <p:tav tm="100000">
                                          <p:val>
                                            <p:strVal val="#ppt_h"/>
                                          </p:val>
                                        </p:tav>
                                      </p:tavLst>
                                    </p:anim>
                                    <p:animEffect transition="in" filter="fade">
                                      <p:cBhvr>
                                        <p:cTn id="55" dur="500"/>
                                        <p:tgtEl>
                                          <p:spTgt spid="22"/>
                                        </p:tgtEl>
                                      </p:cBhvr>
                                    </p:animEffect>
                                  </p:childTnLst>
                                </p:cTn>
                              </p:par>
                            </p:childTnLst>
                          </p:cTn>
                        </p:par>
                      </p:childTnLst>
                    </p:cTn>
                  </p:par>
                  <p:par>
                    <p:cTn id="56" fill="hold">
                      <p:stCondLst>
                        <p:cond delay="indefinite"/>
                      </p:stCondLst>
                      <p:childTnLst>
                        <p:par>
                          <p:cTn id="57" fill="hold">
                            <p:stCondLst>
                              <p:cond delay="0"/>
                            </p:stCondLst>
                            <p:childTnLst>
                              <p:par>
                                <p:cTn id="58" presetID="53" presetClass="entr" presetSubtype="16" fill="hold" nodeType="clickEffect">
                                  <p:stCondLst>
                                    <p:cond delay="0"/>
                                  </p:stCondLst>
                                  <p:childTnLst>
                                    <p:set>
                                      <p:cBhvr>
                                        <p:cTn id="59" dur="1" fill="hold">
                                          <p:stCondLst>
                                            <p:cond delay="0"/>
                                          </p:stCondLst>
                                        </p:cTn>
                                        <p:tgtEl>
                                          <p:spTgt spid="23"/>
                                        </p:tgtEl>
                                        <p:attrNameLst>
                                          <p:attrName>style.visibility</p:attrName>
                                        </p:attrNameLst>
                                      </p:cBhvr>
                                      <p:to>
                                        <p:strVal val="visible"/>
                                      </p:to>
                                    </p:set>
                                    <p:anim calcmode="lin" valueType="num">
                                      <p:cBhvr>
                                        <p:cTn id="60" dur="500" fill="hold"/>
                                        <p:tgtEl>
                                          <p:spTgt spid="23"/>
                                        </p:tgtEl>
                                        <p:attrNameLst>
                                          <p:attrName>ppt_w</p:attrName>
                                        </p:attrNameLst>
                                      </p:cBhvr>
                                      <p:tavLst>
                                        <p:tav tm="0">
                                          <p:val>
                                            <p:fltVal val="0"/>
                                          </p:val>
                                        </p:tav>
                                        <p:tav tm="100000">
                                          <p:val>
                                            <p:strVal val="#ppt_w"/>
                                          </p:val>
                                        </p:tav>
                                      </p:tavLst>
                                    </p:anim>
                                    <p:anim calcmode="lin" valueType="num">
                                      <p:cBhvr>
                                        <p:cTn id="61" dur="500" fill="hold"/>
                                        <p:tgtEl>
                                          <p:spTgt spid="23"/>
                                        </p:tgtEl>
                                        <p:attrNameLst>
                                          <p:attrName>ppt_h</p:attrName>
                                        </p:attrNameLst>
                                      </p:cBhvr>
                                      <p:tavLst>
                                        <p:tav tm="0">
                                          <p:val>
                                            <p:fltVal val="0"/>
                                          </p:val>
                                        </p:tav>
                                        <p:tav tm="100000">
                                          <p:val>
                                            <p:strVal val="#ppt_h"/>
                                          </p:val>
                                        </p:tav>
                                      </p:tavLst>
                                    </p:anim>
                                    <p:animEffect transition="in" filter="fade">
                                      <p:cBhvr>
                                        <p:cTn id="62" dur="500"/>
                                        <p:tgtEl>
                                          <p:spTgt spid="23"/>
                                        </p:tgtEl>
                                      </p:cBhvr>
                                    </p:animEffect>
                                  </p:childTnLst>
                                </p:cTn>
                              </p:par>
                            </p:childTnLst>
                          </p:cTn>
                        </p:par>
                      </p:childTnLst>
                    </p:cTn>
                  </p:par>
                  <p:par>
                    <p:cTn id="63" fill="hold">
                      <p:stCondLst>
                        <p:cond delay="indefinite"/>
                      </p:stCondLst>
                      <p:childTnLst>
                        <p:par>
                          <p:cTn id="64" fill="hold">
                            <p:stCondLst>
                              <p:cond delay="0"/>
                            </p:stCondLst>
                            <p:childTnLst>
                              <p:par>
                                <p:cTn id="65" presetID="53" presetClass="entr" presetSubtype="16" fill="hold" nodeType="click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p:cTn id="67" dur="500" fill="hold"/>
                                        <p:tgtEl>
                                          <p:spTgt spid="7"/>
                                        </p:tgtEl>
                                        <p:attrNameLst>
                                          <p:attrName>ppt_w</p:attrName>
                                        </p:attrNameLst>
                                      </p:cBhvr>
                                      <p:tavLst>
                                        <p:tav tm="0">
                                          <p:val>
                                            <p:fltVal val="0"/>
                                          </p:val>
                                        </p:tav>
                                        <p:tav tm="100000">
                                          <p:val>
                                            <p:strVal val="#ppt_w"/>
                                          </p:val>
                                        </p:tav>
                                      </p:tavLst>
                                    </p:anim>
                                    <p:anim calcmode="lin" valueType="num">
                                      <p:cBhvr>
                                        <p:cTn id="68" dur="500" fill="hold"/>
                                        <p:tgtEl>
                                          <p:spTgt spid="7"/>
                                        </p:tgtEl>
                                        <p:attrNameLst>
                                          <p:attrName>ppt_h</p:attrName>
                                        </p:attrNameLst>
                                      </p:cBhvr>
                                      <p:tavLst>
                                        <p:tav tm="0">
                                          <p:val>
                                            <p:fltVal val="0"/>
                                          </p:val>
                                        </p:tav>
                                        <p:tav tm="100000">
                                          <p:val>
                                            <p:strVal val="#ppt_h"/>
                                          </p:val>
                                        </p:tav>
                                      </p:tavLst>
                                    </p:anim>
                                    <p:animEffect transition="in" filter="fade">
                                      <p:cBhvr>
                                        <p:cTn id="69" dur="500"/>
                                        <p:tgtEl>
                                          <p:spTgt spid="7"/>
                                        </p:tgtEl>
                                      </p:cBhvr>
                                    </p:animEffect>
                                  </p:childTnLst>
                                </p:cTn>
                              </p:par>
                            </p:childTnLst>
                          </p:cTn>
                        </p:par>
                      </p:childTnLst>
                    </p:cTn>
                  </p:par>
                  <p:par>
                    <p:cTn id="70" fill="hold">
                      <p:stCondLst>
                        <p:cond delay="indefinite"/>
                      </p:stCondLst>
                      <p:childTnLst>
                        <p:par>
                          <p:cTn id="71" fill="hold">
                            <p:stCondLst>
                              <p:cond delay="0"/>
                            </p:stCondLst>
                            <p:childTnLst>
                              <p:par>
                                <p:cTn id="72" presetID="53" presetClass="entr" presetSubtype="16" fill="hold" nodeType="clickEffect">
                                  <p:stCondLst>
                                    <p:cond delay="0"/>
                                  </p:stCondLst>
                                  <p:childTnLst>
                                    <p:set>
                                      <p:cBhvr>
                                        <p:cTn id="73" dur="1" fill="hold">
                                          <p:stCondLst>
                                            <p:cond delay="0"/>
                                          </p:stCondLst>
                                        </p:cTn>
                                        <p:tgtEl>
                                          <p:spTgt spid="26"/>
                                        </p:tgtEl>
                                        <p:attrNameLst>
                                          <p:attrName>style.visibility</p:attrName>
                                        </p:attrNameLst>
                                      </p:cBhvr>
                                      <p:to>
                                        <p:strVal val="visible"/>
                                      </p:to>
                                    </p:set>
                                    <p:anim calcmode="lin" valueType="num">
                                      <p:cBhvr>
                                        <p:cTn id="74" dur="500" fill="hold"/>
                                        <p:tgtEl>
                                          <p:spTgt spid="26"/>
                                        </p:tgtEl>
                                        <p:attrNameLst>
                                          <p:attrName>ppt_w</p:attrName>
                                        </p:attrNameLst>
                                      </p:cBhvr>
                                      <p:tavLst>
                                        <p:tav tm="0">
                                          <p:val>
                                            <p:fltVal val="0"/>
                                          </p:val>
                                        </p:tav>
                                        <p:tav tm="100000">
                                          <p:val>
                                            <p:strVal val="#ppt_w"/>
                                          </p:val>
                                        </p:tav>
                                      </p:tavLst>
                                    </p:anim>
                                    <p:anim calcmode="lin" valueType="num">
                                      <p:cBhvr>
                                        <p:cTn id="75" dur="500" fill="hold"/>
                                        <p:tgtEl>
                                          <p:spTgt spid="26"/>
                                        </p:tgtEl>
                                        <p:attrNameLst>
                                          <p:attrName>ppt_h</p:attrName>
                                        </p:attrNameLst>
                                      </p:cBhvr>
                                      <p:tavLst>
                                        <p:tav tm="0">
                                          <p:val>
                                            <p:fltVal val="0"/>
                                          </p:val>
                                        </p:tav>
                                        <p:tav tm="100000">
                                          <p:val>
                                            <p:strVal val="#ppt_h"/>
                                          </p:val>
                                        </p:tav>
                                      </p:tavLst>
                                    </p:anim>
                                    <p:animEffect transition="in" filter="fade">
                                      <p:cBhvr>
                                        <p:cTn id="76" dur="500"/>
                                        <p:tgtEl>
                                          <p:spTgt spid="26"/>
                                        </p:tgtEl>
                                      </p:cBhvr>
                                    </p:animEffect>
                                  </p:childTnLst>
                                </p:cTn>
                              </p:par>
                            </p:childTnLst>
                          </p:cTn>
                        </p:par>
                      </p:childTnLst>
                    </p:cTn>
                  </p:par>
                  <p:par>
                    <p:cTn id="77" fill="hold">
                      <p:stCondLst>
                        <p:cond delay="indefinite"/>
                      </p:stCondLst>
                      <p:childTnLst>
                        <p:par>
                          <p:cTn id="78" fill="hold">
                            <p:stCondLst>
                              <p:cond delay="0"/>
                            </p:stCondLst>
                            <p:childTnLst>
                              <p:par>
                                <p:cTn id="79" presetID="53" presetClass="entr" presetSubtype="16" fill="hold" nodeType="clickEffect">
                                  <p:stCondLst>
                                    <p:cond delay="0"/>
                                  </p:stCondLst>
                                  <p:childTnLst>
                                    <p:set>
                                      <p:cBhvr>
                                        <p:cTn id="80" dur="1" fill="hold">
                                          <p:stCondLst>
                                            <p:cond delay="0"/>
                                          </p:stCondLst>
                                        </p:cTn>
                                        <p:tgtEl>
                                          <p:spTgt spid="24"/>
                                        </p:tgtEl>
                                        <p:attrNameLst>
                                          <p:attrName>style.visibility</p:attrName>
                                        </p:attrNameLst>
                                      </p:cBhvr>
                                      <p:to>
                                        <p:strVal val="visible"/>
                                      </p:to>
                                    </p:set>
                                    <p:anim calcmode="lin" valueType="num">
                                      <p:cBhvr>
                                        <p:cTn id="81" dur="500" fill="hold"/>
                                        <p:tgtEl>
                                          <p:spTgt spid="24"/>
                                        </p:tgtEl>
                                        <p:attrNameLst>
                                          <p:attrName>ppt_w</p:attrName>
                                        </p:attrNameLst>
                                      </p:cBhvr>
                                      <p:tavLst>
                                        <p:tav tm="0">
                                          <p:val>
                                            <p:fltVal val="0"/>
                                          </p:val>
                                        </p:tav>
                                        <p:tav tm="100000">
                                          <p:val>
                                            <p:strVal val="#ppt_w"/>
                                          </p:val>
                                        </p:tav>
                                      </p:tavLst>
                                    </p:anim>
                                    <p:anim calcmode="lin" valueType="num">
                                      <p:cBhvr>
                                        <p:cTn id="82" dur="500" fill="hold"/>
                                        <p:tgtEl>
                                          <p:spTgt spid="24"/>
                                        </p:tgtEl>
                                        <p:attrNameLst>
                                          <p:attrName>ppt_h</p:attrName>
                                        </p:attrNameLst>
                                      </p:cBhvr>
                                      <p:tavLst>
                                        <p:tav tm="0">
                                          <p:val>
                                            <p:fltVal val="0"/>
                                          </p:val>
                                        </p:tav>
                                        <p:tav tm="100000">
                                          <p:val>
                                            <p:strVal val="#ppt_h"/>
                                          </p:val>
                                        </p:tav>
                                      </p:tavLst>
                                    </p:anim>
                                    <p:animEffect transition="in" filter="fade">
                                      <p:cBhvr>
                                        <p:cTn id="83" dur="500"/>
                                        <p:tgtEl>
                                          <p:spTgt spid="24"/>
                                        </p:tgtEl>
                                      </p:cBhvr>
                                    </p:animEffect>
                                  </p:childTnLst>
                                </p:cTn>
                              </p:par>
                            </p:childTnLst>
                          </p:cTn>
                        </p:par>
                      </p:childTnLst>
                    </p:cTn>
                  </p:par>
                  <p:par>
                    <p:cTn id="84" fill="hold">
                      <p:stCondLst>
                        <p:cond delay="indefinite"/>
                      </p:stCondLst>
                      <p:childTnLst>
                        <p:par>
                          <p:cTn id="85" fill="hold">
                            <p:stCondLst>
                              <p:cond delay="0"/>
                            </p:stCondLst>
                            <p:childTnLst>
                              <p:par>
                                <p:cTn id="86" presetID="53" presetClass="entr" presetSubtype="16" fill="hold" nodeType="clickEffect">
                                  <p:stCondLst>
                                    <p:cond delay="0"/>
                                  </p:stCondLst>
                                  <p:childTnLst>
                                    <p:set>
                                      <p:cBhvr>
                                        <p:cTn id="87" dur="1" fill="hold">
                                          <p:stCondLst>
                                            <p:cond delay="0"/>
                                          </p:stCondLst>
                                        </p:cTn>
                                        <p:tgtEl>
                                          <p:spTgt spid="96"/>
                                        </p:tgtEl>
                                        <p:attrNameLst>
                                          <p:attrName>style.visibility</p:attrName>
                                        </p:attrNameLst>
                                      </p:cBhvr>
                                      <p:to>
                                        <p:strVal val="visible"/>
                                      </p:to>
                                    </p:set>
                                    <p:anim calcmode="lin" valueType="num">
                                      <p:cBhvr>
                                        <p:cTn id="88" dur="500" fill="hold"/>
                                        <p:tgtEl>
                                          <p:spTgt spid="96"/>
                                        </p:tgtEl>
                                        <p:attrNameLst>
                                          <p:attrName>ppt_w</p:attrName>
                                        </p:attrNameLst>
                                      </p:cBhvr>
                                      <p:tavLst>
                                        <p:tav tm="0">
                                          <p:val>
                                            <p:fltVal val="0"/>
                                          </p:val>
                                        </p:tav>
                                        <p:tav tm="100000">
                                          <p:val>
                                            <p:strVal val="#ppt_w"/>
                                          </p:val>
                                        </p:tav>
                                      </p:tavLst>
                                    </p:anim>
                                    <p:anim calcmode="lin" valueType="num">
                                      <p:cBhvr>
                                        <p:cTn id="89" dur="500" fill="hold"/>
                                        <p:tgtEl>
                                          <p:spTgt spid="96"/>
                                        </p:tgtEl>
                                        <p:attrNameLst>
                                          <p:attrName>ppt_h</p:attrName>
                                        </p:attrNameLst>
                                      </p:cBhvr>
                                      <p:tavLst>
                                        <p:tav tm="0">
                                          <p:val>
                                            <p:fltVal val="0"/>
                                          </p:val>
                                        </p:tav>
                                        <p:tav tm="100000">
                                          <p:val>
                                            <p:strVal val="#ppt_h"/>
                                          </p:val>
                                        </p:tav>
                                      </p:tavLst>
                                    </p:anim>
                                    <p:animEffect transition="in" filter="fade">
                                      <p:cBhvr>
                                        <p:cTn id="90"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4" grpId="0" animBg="1"/>
      <p:bldP spid="15" grpId="0"/>
      <p:bldP spid="1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EC90BE10-D9B4-A4DD-2F61-2C5491F21E3B}"/>
              </a:ext>
            </a:extLst>
          </p:cNvPr>
          <p:cNvGrpSpPr/>
          <p:nvPr/>
        </p:nvGrpSpPr>
        <p:grpSpPr>
          <a:xfrm>
            <a:off x="3156764" y="1188116"/>
            <a:ext cx="5900079" cy="2606668"/>
            <a:chOff x="3156764" y="1188116"/>
            <a:chExt cx="5900079" cy="2606668"/>
          </a:xfrm>
        </p:grpSpPr>
        <p:sp>
          <p:nvSpPr>
            <p:cNvPr id="12" name="íşlïḍè"/>
            <p:cNvSpPr txBox="1"/>
            <p:nvPr/>
          </p:nvSpPr>
          <p:spPr>
            <a:xfrm>
              <a:off x="3643271" y="1188116"/>
              <a:ext cx="4934981" cy="419100"/>
            </a:xfrm>
            <a:prstGeom prst="rect">
              <a:avLst/>
            </a:prstGeom>
            <a:noFill/>
          </p:spPr>
          <p:txBody>
            <a:bodyPr wrap="square" lIns="91440" tIns="45720" rIns="91440" bIns="45720" anchor="ctr">
              <a:noAutofit/>
            </a:bodyPr>
            <a:lstStyle/>
            <a:p>
              <a:pPr algn="ctr"/>
              <a:r>
                <a:rPr lang="en-US" altLang="zh-CN" sz="2400" b="1" dirty="0"/>
                <a:t>1.3 </a:t>
              </a:r>
              <a:r>
                <a:rPr lang="zh-CN" altLang="en-US" sz="2400" b="1" dirty="0"/>
                <a:t>电路交换、分组交换和报文交换</a:t>
              </a:r>
              <a:endParaRPr lang="en-US" altLang="zh-CN" sz="2400" b="1" dirty="0"/>
            </a:p>
          </p:txBody>
        </p:sp>
        <p:grpSp>
          <p:nvGrpSpPr>
            <p:cNvPr id="6" name="组合 5"/>
            <p:cNvGrpSpPr/>
            <p:nvPr/>
          </p:nvGrpSpPr>
          <p:grpSpPr>
            <a:xfrm>
              <a:off x="3156764" y="2010058"/>
              <a:ext cx="5900079" cy="595554"/>
              <a:chOff x="1183243" y="2200834"/>
              <a:chExt cx="5900079"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80" y="2200834"/>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电路交换、分组交换和报文交换</a:t>
                </a:r>
              </a:p>
            </p:txBody>
          </p:sp>
        </p:grpSp>
        <p:grpSp>
          <p:nvGrpSpPr>
            <p:cNvPr id="32" name="组合 31"/>
            <p:cNvGrpSpPr/>
            <p:nvPr/>
          </p:nvGrpSpPr>
          <p:grpSpPr>
            <a:xfrm>
              <a:off x="3156764" y="3199230"/>
              <a:ext cx="5900079" cy="595554"/>
              <a:chOff x="1183242" y="3390006"/>
              <a:chExt cx="5900079" cy="595554"/>
            </a:xfrm>
          </p:grpSpPr>
          <p:sp>
            <p:nvSpPr>
              <p:cNvPr id="27" name="平行四边形 26"/>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02</a:t>
                </a:r>
                <a:endParaRPr lang="zh-CN" altLang="en-US" sz="2800" dirty="0">
                  <a:latin typeface="Impact" panose="020B0806030902050204" pitchFamily="34" charset="0"/>
                </a:endParaRPr>
              </a:p>
            </p:txBody>
          </p:sp>
          <p:sp>
            <p:nvSpPr>
              <p:cNvPr id="28" name="平行四边形 27"/>
              <p:cNvSpPr/>
              <p:nvPr/>
            </p:nvSpPr>
            <p:spPr>
              <a:xfrm>
                <a:off x="1858679" y="3390006"/>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三种交换的对比</a:t>
                </a:r>
              </a:p>
            </p:txBody>
          </p:sp>
        </p:grpSp>
      </p:grpSp>
    </p:spTree>
    <p:extLst>
      <p:ext uri="{BB962C8B-B14F-4D97-AF65-F5344CB8AC3E}">
        <p14:creationId xmlns:p14="http://schemas.microsoft.com/office/powerpoint/2010/main" val="2969676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电路交换、分组交换和报文交换</a:t>
              </a:r>
            </a:p>
          </p:txBody>
        </p:sp>
      </p:grpSp>
    </p:spTree>
    <p:custDataLst>
      <p:tags r:id="rId1"/>
    </p:custDataLst>
    <p:extLst>
      <p:ext uri="{BB962C8B-B14F-4D97-AF65-F5344CB8AC3E}">
        <p14:creationId xmlns:p14="http://schemas.microsoft.com/office/powerpoint/2010/main" val="2754975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solidFill>
                    <a:schemeClr val="accent3">
                      <a:lumMod val="75000"/>
                    </a:schemeClr>
                  </a:solidFill>
                </a:rPr>
                <a:t>电路交换</a:t>
              </a:r>
              <a:r>
                <a:rPr lang="zh-CN" altLang="en-US" sz="2000" b="1" dirty="0"/>
                <a:t>、分组交换和报文交换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102841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a:extLst>
              <a:ext uri="{FF2B5EF4-FFF2-40B4-BE49-F238E27FC236}">
                <a16:creationId xmlns:a16="http://schemas.microsoft.com/office/drawing/2014/main" id="{EA2BFE96-324D-4157-AE71-036028C31AB7}"/>
              </a:ext>
            </a:extLst>
          </p:cNvPr>
          <p:cNvGrpSpPr/>
          <p:nvPr/>
        </p:nvGrpSpPr>
        <p:grpSpPr>
          <a:xfrm>
            <a:off x="692359" y="2356907"/>
            <a:ext cx="10807282" cy="2474386"/>
            <a:chOff x="782375" y="2522102"/>
            <a:chExt cx="10807282" cy="2474386"/>
          </a:xfrm>
        </p:grpSpPr>
        <p:grpSp>
          <p:nvGrpSpPr>
            <p:cNvPr id="9" name="组合 8">
              <a:extLst>
                <a:ext uri="{FF2B5EF4-FFF2-40B4-BE49-F238E27FC236}">
                  <a16:creationId xmlns:a16="http://schemas.microsoft.com/office/drawing/2014/main" id="{0E1718AF-A53A-40AC-BB51-19A67A91990F}"/>
                </a:ext>
              </a:extLst>
            </p:cNvPr>
            <p:cNvGrpSpPr/>
            <p:nvPr/>
          </p:nvGrpSpPr>
          <p:grpSpPr>
            <a:xfrm>
              <a:off x="5668978" y="2522102"/>
              <a:ext cx="1058779" cy="2144160"/>
              <a:chOff x="2487565" y="2623702"/>
              <a:chExt cx="1058779" cy="2144160"/>
            </a:xfrm>
          </p:grpSpPr>
          <p:grpSp>
            <p:nvGrpSpPr>
              <p:cNvPr id="70" name="组合 69">
                <a:extLst>
                  <a:ext uri="{FF2B5EF4-FFF2-40B4-BE49-F238E27FC236}">
                    <a16:creationId xmlns:a16="http://schemas.microsoft.com/office/drawing/2014/main" id="{10B29CAF-C45F-454C-8022-D97502144A47}"/>
                  </a:ext>
                </a:extLst>
              </p:cNvPr>
              <p:cNvGrpSpPr/>
              <p:nvPr/>
            </p:nvGrpSpPr>
            <p:grpSpPr>
              <a:xfrm>
                <a:off x="2611120" y="3429000"/>
                <a:ext cx="811671" cy="1338862"/>
                <a:chOff x="2021840" y="3429000"/>
                <a:chExt cx="811671" cy="1338862"/>
              </a:xfrm>
            </p:grpSpPr>
            <p:sp>
              <p:nvSpPr>
                <p:cNvPr id="72" name="矩形 71">
                  <a:extLst>
                    <a:ext uri="{FF2B5EF4-FFF2-40B4-BE49-F238E27FC236}">
                      <a16:creationId xmlns:a16="http://schemas.microsoft.com/office/drawing/2014/main" id="{D3B10D34-9860-4387-A8A6-5B14103DACAF}"/>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a:extLst>
                    <a:ext uri="{FF2B5EF4-FFF2-40B4-BE49-F238E27FC236}">
                      <a16:creationId xmlns:a16="http://schemas.microsoft.com/office/drawing/2014/main" id="{9A7803F6-B0DA-4EB0-AB15-D67D37E9AEE0}"/>
                    </a:ext>
                  </a:extLst>
                </p:cNvPr>
                <p:cNvGrpSpPr/>
                <p:nvPr/>
              </p:nvGrpSpPr>
              <p:grpSpPr>
                <a:xfrm>
                  <a:off x="2731911" y="3462725"/>
                  <a:ext cx="101600" cy="1276527"/>
                  <a:chOff x="3747911" y="2522925"/>
                  <a:chExt cx="101600" cy="1276527"/>
                </a:xfrm>
              </p:grpSpPr>
              <p:sp>
                <p:nvSpPr>
                  <p:cNvPr id="80" name="椭圆 79">
                    <a:extLst>
                      <a:ext uri="{FF2B5EF4-FFF2-40B4-BE49-F238E27FC236}">
                        <a16:creationId xmlns:a16="http://schemas.microsoft.com/office/drawing/2014/main" id="{8CC4886B-E71B-4982-9263-32974354C6E5}"/>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1C04F7C7-348F-46D3-894E-779EBB9AEACF}"/>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8FFE8DE8-0877-4372-865B-D0C4D6979905}"/>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0DAAB987-9BCC-4906-BA91-2A22FE0EEB44}"/>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DF27C603-7A3A-4D52-82BA-80E692A23125}"/>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D1676E3C-7C77-44E2-B6E9-7D8549043703}"/>
                    </a:ext>
                  </a:extLst>
                </p:cNvPr>
                <p:cNvGrpSpPr/>
                <p:nvPr/>
              </p:nvGrpSpPr>
              <p:grpSpPr>
                <a:xfrm>
                  <a:off x="2021840" y="3462725"/>
                  <a:ext cx="101600" cy="1276527"/>
                  <a:chOff x="3747911" y="2522925"/>
                  <a:chExt cx="101600" cy="1276527"/>
                </a:xfrm>
              </p:grpSpPr>
              <p:sp>
                <p:nvSpPr>
                  <p:cNvPr id="75" name="椭圆 74">
                    <a:extLst>
                      <a:ext uri="{FF2B5EF4-FFF2-40B4-BE49-F238E27FC236}">
                        <a16:creationId xmlns:a16="http://schemas.microsoft.com/office/drawing/2014/main" id="{AAB00C96-930D-4CE4-AEB9-CDA282D08912}"/>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D6647722-AAAE-4A36-8A71-D881D8018B8E}"/>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472B26E5-92E5-4ABC-969F-AD674C981E7B}"/>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4B468AEE-64A8-48E7-9985-13E835ADA1BB}"/>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764A1804-12C4-4D5A-BB61-37F308053FE9}"/>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71" name="íşlïḍè">
                <a:extLst>
                  <a:ext uri="{FF2B5EF4-FFF2-40B4-BE49-F238E27FC236}">
                    <a16:creationId xmlns:a16="http://schemas.microsoft.com/office/drawing/2014/main" id="{D3951ED9-1A42-45A2-A677-566D3C2C2A64}"/>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grpSp>
          <p:nvGrpSpPr>
            <p:cNvPr id="10" name="组合 9">
              <a:extLst>
                <a:ext uri="{FF2B5EF4-FFF2-40B4-BE49-F238E27FC236}">
                  <a16:creationId xmlns:a16="http://schemas.microsoft.com/office/drawing/2014/main" id="{1144B27D-FC75-4888-9EDE-2B67678E307D}"/>
                </a:ext>
              </a:extLst>
            </p:cNvPr>
            <p:cNvGrpSpPr/>
            <p:nvPr/>
          </p:nvGrpSpPr>
          <p:grpSpPr>
            <a:xfrm>
              <a:off x="3253216" y="2522102"/>
              <a:ext cx="1058779" cy="2144160"/>
              <a:chOff x="2487565" y="2623702"/>
              <a:chExt cx="1058779" cy="2144160"/>
            </a:xfrm>
          </p:grpSpPr>
          <p:grpSp>
            <p:nvGrpSpPr>
              <p:cNvPr id="55" name="组合 54">
                <a:extLst>
                  <a:ext uri="{FF2B5EF4-FFF2-40B4-BE49-F238E27FC236}">
                    <a16:creationId xmlns:a16="http://schemas.microsoft.com/office/drawing/2014/main" id="{02663E8A-67E2-4AFE-BFF7-CCFA6E7379D5}"/>
                  </a:ext>
                </a:extLst>
              </p:cNvPr>
              <p:cNvGrpSpPr/>
              <p:nvPr/>
            </p:nvGrpSpPr>
            <p:grpSpPr>
              <a:xfrm>
                <a:off x="2611120" y="3429000"/>
                <a:ext cx="811671" cy="1338862"/>
                <a:chOff x="2021840" y="3429000"/>
                <a:chExt cx="811671" cy="1338862"/>
              </a:xfrm>
            </p:grpSpPr>
            <p:sp>
              <p:nvSpPr>
                <p:cNvPr id="57" name="矩形 56">
                  <a:extLst>
                    <a:ext uri="{FF2B5EF4-FFF2-40B4-BE49-F238E27FC236}">
                      <a16:creationId xmlns:a16="http://schemas.microsoft.com/office/drawing/2014/main" id="{EC412657-E0A9-40AE-9DBA-83C52F3CEE6C}"/>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a:extLst>
                    <a:ext uri="{FF2B5EF4-FFF2-40B4-BE49-F238E27FC236}">
                      <a16:creationId xmlns:a16="http://schemas.microsoft.com/office/drawing/2014/main" id="{724FF722-290B-4923-AB87-BAD98C2C59D3}"/>
                    </a:ext>
                  </a:extLst>
                </p:cNvPr>
                <p:cNvGrpSpPr/>
                <p:nvPr/>
              </p:nvGrpSpPr>
              <p:grpSpPr>
                <a:xfrm>
                  <a:off x="2731911" y="3462725"/>
                  <a:ext cx="101600" cy="1276527"/>
                  <a:chOff x="3747911" y="2522925"/>
                  <a:chExt cx="101600" cy="1276527"/>
                </a:xfrm>
              </p:grpSpPr>
              <p:sp>
                <p:nvSpPr>
                  <p:cNvPr id="65" name="椭圆 64">
                    <a:extLst>
                      <a:ext uri="{FF2B5EF4-FFF2-40B4-BE49-F238E27FC236}">
                        <a16:creationId xmlns:a16="http://schemas.microsoft.com/office/drawing/2014/main" id="{0EE12BB8-A1C7-4A0F-9BBC-FECB92C92E23}"/>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8E6A66B2-54EB-4644-9171-6E264ADB4707}"/>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2D7A971D-2856-42C5-A471-56F7423E2A6E}"/>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690BD674-BC9A-4AFA-9D70-5077ACA92732}"/>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DEDCBDE3-BADC-4204-A4D1-3CDB2FE2205A}"/>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a:extLst>
                    <a:ext uri="{FF2B5EF4-FFF2-40B4-BE49-F238E27FC236}">
                      <a16:creationId xmlns:a16="http://schemas.microsoft.com/office/drawing/2014/main" id="{B12D9AD0-27D2-4033-9B23-D1462E303792}"/>
                    </a:ext>
                  </a:extLst>
                </p:cNvPr>
                <p:cNvGrpSpPr/>
                <p:nvPr/>
              </p:nvGrpSpPr>
              <p:grpSpPr>
                <a:xfrm>
                  <a:off x="2021840" y="3462725"/>
                  <a:ext cx="101600" cy="1276527"/>
                  <a:chOff x="3747911" y="2522925"/>
                  <a:chExt cx="101600" cy="1276527"/>
                </a:xfrm>
              </p:grpSpPr>
              <p:sp>
                <p:nvSpPr>
                  <p:cNvPr id="60" name="椭圆 59">
                    <a:extLst>
                      <a:ext uri="{FF2B5EF4-FFF2-40B4-BE49-F238E27FC236}">
                        <a16:creationId xmlns:a16="http://schemas.microsoft.com/office/drawing/2014/main" id="{F906807F-7E72-4BE2-B26A-8144F042BC55}"/>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97A6EEEF-6437-4951-BF95-301465816BF6}"/>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2FB477EC-6D83-4E4C-B2D9-E83BE547EAC0}"/>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D55C1541-1B52-4C61-BECD-416E82A9ED43}"/>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29881F68-2557-4C5D-BF28-E2899220DC7B}"/>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6" name="íşlïḍè">
                <a:extLst>
                  <a:ext uri="{FF2B5EF4-FFF2-40B4-BE49-F238E27FC236}">
                    <a16:creationId xmlns:a16="http://schemas.microsoft.com/office/drawing/2014/main" id="{CB3F2C12-3306-4392-AE34-6A60947E43A7}"/>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grpSp>
          <p:nvGrpSpPr>
            <p:cNvPr id="11" name="组合 10">
              <a:extLst>
                <a:ext uri="{FF2B5EF4-FFF2-40B4-BE49-F238E27FC236}">
                  <a16:creationId xmlns:a16="http://schemas.microsoft.com/office/drawing/2014/main" id="{A20AFCC4-AEED-4DD6-B99C-63963E171E4B}"/>
                </a:ext>
              </a:extLst>
            </p:cNvPr>
            <p:cNvGrpSpPr/>
            <p:nvPr/>
          </p:nvGrpSpPr>
          <p:grpSpPr>
            <a:xfrm>
              <a:off x="8084740" y="2522102"/>
              <a:ext cx="1058779" cy="2144160"/>
              <a:chOff x="2487565" y="2623702"/>
              <a:chExt cx="1058779" cy="2144160"/>
            </a:xfrm>
          </p:grpSpPr>
          <p:grpSp>
            <p:nvGrpSpPr>
              <p:cNvPr id="40" name="组合 39">
                <a:extLst>
                  <a:ext uri="{FF2B5EF4-FFF2-40B4-BE49-F238E27FC236}">
                    <a16:creationId xmlns:a16="http://schemas.microsoft.com/office/drawing/2014/main" id="{B5D3A57C-ED9D-4C7B-A4C0-F375AE5C1104}"/>
                  </a:ext>
                </a:extLst>
              </p:cNvPr>
              <p:cNvGrpSpPr/>
              <p:nvPr/>
            </p:nvGrpSpPr>
            <p:grpSpPr>
              <a:xfrm>
                <a:off x="2611120" y="3429000"/>
                <a:ext cx="811671" cy="1338862"/>
                <a:chOff x="2021840" y="3429000"/>
                <a:chExt cx="811671" cy="1338862"/>
              </a:xfrm>
            </p:grpSpPr>
            <p:sp>
              <p:nvSpPr>
                <p:cNvPr id="42" name="矩形 41">
                  <a:extLst>
                    <a:ext uri="{FF2B5EF4-FFF2-40B4-BE49-F238E27FC236}">
                      <a16:creationId xmlns:a16="http://schemas.microsoft.com/office/drawing/2014/main" id="{EBF5E349-EDFA-4FE9-8B36-C8B6F833A0EA}"/>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a:extLst>
                    <a:ext uri="{FF2B5EF4-FFF2-40B4-BE49-F238E27FC236}">
                      <a16:creationId xmlns:a16="http://schemas.microsoft.com/office/drawing/2014/main" id="{A3DA2C6D-E988-4B93-A4D3-33CFB798A41E}"/>
                    </a:ext>
                  </a:extLst>
                </p:cNvPr>
                <p:cNvGrpSpPr/>
                <p:nvPr/>
              </p:nvGrpSpPr>
              <p:grpSpPr>
                <a:xfrm>
                  <a:off x="2731911" y="3462725"/>
                  <a:ext cx="101600" cy="1276527"/>
                  <a:chOff x="3747911" y="2522925"/>
                  <a:chExt cx="101600" cy="1276527"/>
                </a:xfrm>
              </p:grpSpPr>
              <p:sp>
                <p:nvSpPr>
                  <p:cNvPr id="50" name="椭圆 49">
                    <a:extLst>
                      <a:ext uri="{FF2B5EF4-FFF2-40B4-BE49-F238E27FC236}">
                        <a16:creationId xmlns:a16="http://schemas.microsoft.com/office/drawing/2014/main" id="{BE34A69E-CD7D-454A-94F8-BC6E806DB5E0}"/>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ACBE9F95-C939-4E1D-87BC-038734016602}"/>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4A73DEBF-F76A-4532-BCE2-5227712BA9BC}"/>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333FFA51-F592-4DBF-A723-DB589600B6AD}"/>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1418A441-F332-4BB2-AB2D-7C613FCD5AB9}"/>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a:extLst>
                    <a:ext uri="{FF2B5EF4-FFF2-40B4-BE49-F238E27FC236}">
                      <a16:creationId xmlns:a16="http://schemas.microsoft.com/office/drawing/2014/main" id="{3F0E0E92-B1D0-4764-ABCA-42AC0015D324}"/>
                    </a:ext>
                  </a:extLst>
                </p:cNvPr>
                <p:cNvGrpSpPr/>
                <p:nvPr/>
              </p:nvGrpSpPr>
              <p:grpSpPr>
                <a:xfrm>
                  <a:off x="2021840" y="3462725"/>
                  <a:ext cx="101600" cy="1276527"/>
                  <a:chOff x="3747911" y="2522925"/>
                  <a:chExt cx="101600" cy="1276527"/>
                </a:xfrm>
              </p:grpSpPr>
              <p:sp>
                <p:nvSpPr>
                  <p:cNvPr id="45" name="椭圆 44">
                    <a:extLst>
                      <a:ext uri="{FF2B5EF4-FFF2-40B4-BE49-F238E27FC236}">
                        <a16:creationId xmlns:a16="http://schemas.microsoft.com/office/drawing/2014/main" id="{830C907F-F0B0-4860-B720-11739DAD75B6}"/>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ADB4C8E2-9F68-4234-818A-35EEE33D718A}"/>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05E45619-0114-4E18-8F97-D68F9E766B68}"/>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52F93010-CB67-431E-83B7-A7C1D90053B9}"/>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A31B445B-BB35-43B4-891C-89396BE24C9D}"/>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1" name="íşlïḍè">
                <a:extLst>
                  <a:ext uri="{FF2B5EF4-FFF2-40B4-BE49-F238E27FC236}">
                    <a16:creationId xmlns:a16="http://schemas.microsoft.com/office/drawing/2014/main" id="{87BEF77F-AD2C-4735-B093-DA0AE498A632}"/>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sp>
          <p:nvSpPr>
            <p:cNvPr id="12" name="old-telephone_72355">
              <a:extLst>
                <a:ext uri="{FF2B5EF4-FFF2-40B4-BE49-F238E27FC236}">
                  <a16:creationId xmlns:a16="http://schemas.microsoft.com/office/drawing/2014/main" id="{48070A65-B456-4779-AD4C-92E9CD9F7710}"/>
                </a:ext>
              </a:extLst>
            </p:cNvPr>
            <p:cNvSpPr/>
            <p:nvPr/>
          </p:nvSpPr>
          <p:spPr>
            <a:xfrm>
              <a:off x="1875259" y="3016079"/>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ld-telephone_72355">
              <a:extLst>
                <a:ext uri="{FF2B5EF4-FFF2-40B4-BE49-F238E27FC236}">
                  <a16:creationId xmlns:a16="http://schemas.microsoft.com/office/drawing/2014/main" id="{03EC6B22-BAB3-4A60-86F8-FD44867CB5E7}"/>
                </a:ext>
              </a:extLst>
            </p:cNvPr>
            <p:cNvSpPr/>
            <p:nvPr/>
          </p:nvSpPr>
          <p:spPr>
            <a:xfrm>
              <a:off x="1132594" y="3801465"/>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ld-telephone_72355">
              <a:extLst>
                <a:ext uri="{FF2B5EF4-FFF2-40B4-BE49-F238E27FC236}">
                  <a16:creationId xmlns:a16="http://schemas.microsoft.com/office/drawing/2014/main" id="{4F642C2F-217D-44C8-9221-887FC7833127}"/>
                </a:ext>
              </a:extLst>
            </p:cNvPr>
            <p:cNvSpPr/>
            <p:nvPr/>
          </p:nvSpPr>
          <p:spPr>
            <a:xfrm>
              <a:off x="1871190" y="4586852"/>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组合 14">
              <a:extLst>
                <a:ext uri="{FF2B5EF4-FFF2-40B4-BE49-F238E27FC236}">
                  <a16:creationId xmlns:a16="http://schemas.microsoft.com/office/drawing/2014/main" id="{992F2E51-5834-42F7-BC81-6F19A05B1AFA}"/>
                </a:ext>
              </a:extLst>
            </p:cNvPr>
            <p:cNvGrpSpPr/>
            <p:nvPr/>
          </p:nvGrpSpPr>
          <p:grpSpPr>
            <a:xfrm>
              <a:off x="9924763" y="3014244"/>
              <a:ext cx="1246648" cy="1951379"/>
              <a:chOff x="10500502" y="3014244"/>
              <a:chExt cx="1246648" cy="1951379"/>
            </a:xfrm>
          </p:grpSpPr>
          <p:sp>
            <p:nvSpPr>
              <p:cNvPr id="37" name="old-telephone_72355">
                <a:extLst>
                  <a:ext uri="{FF2B5EF4-FFF2-40B4-BE49-F238E27FC236}">
                    <a16:creationId xmlns:a16="http://schemas.microsoft.com/office/drawing/2014/main" id="{A3997933-1BB8-41B0-A75F-65ABFEB0E95E}"/>
                  </a:ext>
                </a:extLst>
              </p:cNvPr>
              <p:cNvSpPr/>
              <p:nvPr/>
            </p:nvSpPr>
            <p:spPr>
              <a:xfrm>
                <a:off x="10504571" y="3014244"/>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ld-telephone_72355">
                <a:extLst>
                  <a:ext uri="{FF2B5EF4-FFF2-40B4-BE49-F238E27FC236}">
                    <a16:creationId xmlns:a16="http://schemas.microsoft.com/office/drawing/2014/main" id="{14A919D5-8C72-4D9D-9A0E-7DB53F572D88}"/>
                  </a:ext>
                </a:extLst>
              </p:cNvPr>
              <p:cNvSpPr/>
              <p:nvPr/>
            </p:nvSpPr>
            <p:spPr>
              <a:xfrm>
                <a:off x="11319773" y="3799630"/>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ld-telephone_72355">
                <a:extLst>
                  <a:ext uri="{FF2B5EF4-FFF2-40B4-BE49-F238E27FC236}">
                    <a16:creationId xmlns:a16="http://schemas.microsoft.com/office/drawing/2014/main" id="{B1D38D5B-3BD7-4F11-B0E4-7178A9629467}"/>
                  </a:ext>
                </a:extLst>
              </p:cNvPr>
              <p:cNvSpPr/>
              <p:nvPr/>
            </p:nvSpPr>
            <p:spPr>
              <a:xfrm>
                <a:off x="10500502" y="4585017"/>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直接连接符 15">
              <a:extLst>
                <a:ext uri="{FF2B5EF4-FFF2-40B4-BE49-F238E27FC236}">
                  <a16:creationId xmlns:a16="http://schemas.microsoft.com/office/drawing/2014/main" id="{0CED993F-DC6E-4D1F-AD20-44C4CE601DDC}"/>
                </a:ext>
              </a:extLst>
            </p:cNvPr>
            <p:cNvCxnSpPr>
              <a:stCxn id="12" idx="77"/>
              <a:endCxn id="60" idx="2"/>
            </p:cNvCxnSpPr>
            <p:nvPr/>
          </p:nvCxnSpPr>
          <p:spPr>
            <a:xfrm>
              <a:off x="2264189" y="3318920"/>
              <a:ext cx="1112582" cy="9300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F595B6AE-92A6-4138-A0FD-7D3644496C91}"/>
                </a:ext>
              </a:extLst>
            </p:cNvPr>
            <p:cNvCxnSpPr>
              <a:cxnSpLocks/>
              <a:stCxn id="14" idx="77"/>
              <a:endCxn id="64" idx="3"/>
            </p:cNvCxnSpPr>
            <p:nvPr/>
          </p:nvCxnSpPr>
          <p:spPr>
            <a:xfrm flipV="1">
              <a:off x="2260120" y="4622773"/>
              <a:ext cx="1131530" cy="2669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E9B3F4C9-EAB8-4CB1-A8D0-C0EAEB8314E9}"/>
                </a:ext>
              </a:extLst>
            </p:cNvPr>
            <p:cNvCxnSpPr/>
            <p:nvPr/>
          </p:nvCxnSpPr>
          <p:spPr>
            <a:xfrm>
              <a:off x="1403414" y="4012511"/>
              <a:ext cx="199029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C219B21-7227-46E4-8C7B-98391A3B338F}"/>
                </a:ext>
              </a:extLst>
            </p:cNvPr>
            <p:cNvCxnSpPr>
              <a:cxnSpLocks/>
              <a:stCxn id="37" idx="65"/>
              <a:endCxn id="50" idx="6"/>
            </p:cNvCxnSpPr>
            <p:nvPr/>
          </p:nvCxnSpPr>
          <p:spPr>
            <a:xfrm flipH="1">
              <a:off x="9019966" y="3228651"/>
              <a:ext cx="1057350" cy="18327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61B0E7F8-05D3-4D8F-AA88-0B3C0A859E84}"/>
                </a:ext>
              </a:extLst>
            </p:cNvPr>
            <p:cNvCxnSpPr/>
            <p:nvPr/>
          </p:nvCxnSpPr>
          <p:spPr>
            <a:xfrm>
              <a:off x="9019966" y="3996831"/>
              <a:ext cx="199029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9D26B25F-136F-4DE1-851A-361CD6AFDE74}"/>
                </a:ext>
              </a:extLst>
            </p:cNvPr>
            <p:cNvCxnSpPr>
              <a:cxnSpLocks/>
              <a:stCxn id="39" idx="41"/>
              <a:endCxn id="54" idx="6"/>
            </p:cNvCxnSpPr>
            <p:nvPr/>
          </p:nvCxnSpPr>
          <p:spPr>
            <a:xfrm flipH="1" flipV="1">
              <a:off x="9019966" y="4586852"/>
              <a:ext cx="1053281" cy="26152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691940CA-4120-40A5-90F1-75C96DF80B05}"/>
                </a:ext>
              </a:extLst>
            </p:cNvPr>
            <p:cNvCxnSpPr>
              <a:cxnSpLocks/>
              <a:stCxn id="60" idx="5"/>
              <a:endCxn id="66" idx="2"/>
            </p:cNvCxnSpPr>
            <p:nvPr/>
          </p:nvCxnSpPr>
          <p:spPr>
            <a:xfrm>
              <a:off x="3463492" y="3447846"/>
              <a:ext cx="623350" cy="25781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410323BB-4917-4E07-BF46-C41815C7A383}"/>
                </a:ext>
              </a:extLst>
            </p:cNvPr>
            <p:cNvCxnSpPr>
              <a:cxnSpLocks/>
              <a:endCxn id="78" idx="2"/>
            </p:cNvCxnSpPr>
            <p:nvPr/>
          </p:nvCxnSpPr>
          <p:spPr>
            <a:xfrm>
              <a:off x="4188442" y="3739020"/>
              <a:ext cx="1604091" cy="55410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18DB2483-F63D-4F3A-B84E-E14C8415C2AE}"/>
                </a:ext>
              </a:extLst>
            </p:cNvPr>
            <p:cNvCxnSpPr>
              <a:cxnSpLocks/>
              <a:endCxn id="81" idx="3"/>
            </p:cNvCxnSpPr>
            <p:nvPr/>
          </p:nvCxnSpPr>
          <p:spPr>
            <a:xfrm flipV="1">
              <a:off x="5883620" y="3741578"/>
              <a:ext cx="633863" cy="5695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94AB500-B774-47EF-B4D7-998514625D49}"/>
                </a:ext>
              </a:extLst>
            </p:cNvPr>
            <p:cNvCxnSpPr>
              <a:cxnSpLocks/>
              <a:stCxn id="81" idx="6"/>
              <a:endCxn id="45" idx="2"/>
            </p:cNvCxnSpPr>
            <p:nvPr/>
          </p:nvCxnSpPr>
          <p:spPr>
            <a:xfrm flipV="1">
              <a:off x="6604204" y="3411925"/>
              <a:ext cx="1604091" cy="2937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0226B478-946B-43E6-BCBE-6BAC75E96C01}"/>
                </a:ext>
              </a:extLst>
            </p:cNvPr>
            <p:cNvCxnSpPr>
              <a:cxnSpLocks/>
              <a:endCxn id="42" idx="3"/>
            </p:cNvCxnSpPr>
            <p:nvPr/>
          </p:nvCxnSpPr>
          <p:spPr>
            <a:xfrm>
              <a:off x="8311176" y="3444395"/>
              <a:ext cx="607190" cy="55243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íşlïḍè">
              <a:extLst>
                <a:ext uri="{FF2B5EF4-FFF2-40B4-BE49-F238E27FC236}">
                  <a16:creationId xmlns:a16="http://schemas.microsoft.com/office/drawing/2014/main" id="{2BF1942A-C14E-450A-A661-63B8FB84DB3A}"/>
                </a:ext>
              </a:extLst>
            </p:cNvPr>
            <p:cNvSpPr txBox="1"/>
            <p:nvPr/>
          </p:nvSpPr>
          <p:spPr>
            <a:xfrm>
              <a:off x="1897642" y="3583994"/>
              <a:ext cx="1058779" cy="442336"/>
            </a:xfrm>
            <a:prstGeom prst="rect">
              <a:avLst/>
            </a:prstGeom>
            <a:noFill/>
          </p:spPr>
          <p:txBody>
            <a:bodyPr wrap="square" lIns="91440" tIns="45720" rIns="91440" bIns="45720" anchor="ctr">
              <a:noAutofit/>
            </a:bodyPr>
            <a:lstStyle/>
            <a:p>
              <a:pPr algn="ctr"/>
              <a:r>
                <a:rPr lang="zh-CN" altLang="en-US" b="1" dirty="0"/>
                <a:t>用户线</a:t>
              </a:r>
              <a:endParaRPr lang="en-US" altLang="zh-CN" b="1" dirty="0"/>
            </a:p>
          </p:txBody>
        </p:sp>
        <p:sp>
          <p:nvSpPr>
            <p:cNvPr id="28" name="íşlïḍè">
              <a:extLst>
                <a:ext uri="{FF2B5EF4-FFF2-40B4-BE49-F238E27FC236}">
                  <a16:creationId xmlns:a16="http://schemas.microsoft.com/office/drawing/2014/main" id="{E8EEC5CC-5028-44AF-8909-30CF82508E8E}"/>
                </a:ext>
              </a:extLst>
            </p:cNvPr>
            <p:cNvSpPr txBox="1"/>
            <p:nvPr/>
          </p:nvSpPr>
          <p:spPr>
            <a:xfrm>
              <a:off x="9121566" y="3583994"/>
              <a:ext cx="1058779" cy="442336"/>
            </a:xfrm>
            <a:prstGeom prst="rect">
              <a:avLst/>
            </a:prstGeom>
            <a:noFill/>
          </p:spPr>
          <p:txBody>
            <a:bodyPr wrap="square" lIns="91440" tIns="45720" rIns="91440" bIns="45720" anchor="ctr">
              <a:noAutofit/>
            </a:bodyPr>
            <a:lstStyle/>
            <a:p>
              <a:pPr algn="ctr"/>
              <a:r>
                <a:rPr lang="zh-CN" altLang="en-US" b="1" dirty="0"/>
                <a:t>用户线</a:t>
              </a:r>
              <a:endParaRPr lang="en-US" altLang="zh-CN" b="1" dirty="0"/>
            </a:p>
          </p:txBody>
        </p:sp>
        <p:sp>
          <p:nvSpPr>
            <p:cNvPr id="29" name="íşlïḍè">
              <a:extLst>
                <a:ext uri="{FF2B5EF4-FFF2-40B4-BE49-F238E27FC236}">
                  <a16:creationId xmlns:a16="http://schemas.microsoft.com/office/drawing/2014/main" id="{88681EC1-F06B-4F98-A974-3AA618611E54}"/>
                </a:ext>
              </a:extLst>
            </p:cNvPr>
            <p:cNvSpPr txBox="1"/>
            <p:nvPr/>
          </p:nvSpPr>
          <p:spPr>
            <a:xfrm rot="1189986">
              <a:off x="4457057" y="3546730"/>
              <a:ext cx="1058779" cy="442336"/>
            </a:xfrm>
            <a:prstGeom prst="rect">
              <a:avLst/>
            </a:prstGeom>
            <a:noFill/>
          </p:spPr>
          <p:txBody>
            <a:bodyPr wrap="square" lIns="91440" tIns="45720" rIns="91440" bIns="45720" anchor="ctr">
              <a:noAutofit/>
            </a:bodyPr>
            <a:lstStyle/>
            <a:p>
              <a:pPr algn="ctr"/>
              <a:r>
                <a:rPr lang="zh-CN" altLang="en-US" b="1" dirty="0"/>
                <a:t>中继线</a:t>
              </a:r>
              <a:endParaRPr lang="en-US" altLang="zh-CN" b="1" dirty="0"/>
            </a:p>
          </p:txBody>
        </p:sp>
        <p:sp>
          <p:nvSpPr>
            <p:cNvPr id="30" name="íşlïḍè">
              <a:extLst>
                <a:ext uri="{FF2B5EF4-FFF2-40B4-BE49-F238E27FC236}">
                  <a16:creationId xmlns:a16="http://schemas.microsoft.com/office/drawing/2014/main" id="{02F567BD-8F51-477C-9C4D-80F1B5E32A30}"/>
                </a:ext>
              </a:extLst>
            </p:cNvPr>
            <p:cNvSpPr txBox="1"/>
            <p:nvPr/>
          </p:nvSpPr>
          <p:spPr>
            <a:xfrm rot="20907398">
              <a:off x="6803960" y="3114630"/>
              <a:ext cx="1058779" cy="442336"/>
            </a:xfrm>
            <a:prstGeom prst="rect">
              <a:avLst/>
            </a:prstGeom>
            <a:noFill/>
          </p:spPr>
          <p:txBody>
            <a:bodyPr wrap="square" lIns="91440" tIns="45720" rIns="91440" bIns="45720" anchor="ctr">
              <a:noAutofit/>
            </a:bodyPr>
            <a:lstStyle/>
            <a:p>
              <a:pPr algn="ctr"/>
              <a:r>
                <a:rPr lang="zh-CN" altLang="en-US" b="1" dirty="0"/>
                <a:t>中继线</a:t>
              </a:r>
              <a:endParaRPr lang="en-US" altLang="zh-CN" b="1" dirty="0"/>
            </a:p>
          </p:txBody>
        </p:sp>
        <p:sp>
          <p:nvSpPr>
            <p:cNvPr id="31" name="íşlïḍè">
              <a:extLst>
                <a:ext uri="{FF2B5EF4-FFF2-40B4-BE49-F238E27FC236}">
                  <a16:creationId xmlns:a16="http://schemas.microsoft.com/office/drawing/2014/main" id="{408BCB91-EA21-4643-9159-016BEB4E7C71}"/>
                </a:ext>
              </a:extLst>
            </p:cNvPr>
            <p:cNvSpPr txBox="1"/>
            <p:nvPr/>
          </p:nvSpPr>
          <p:spPr>
            <a:xfrm>
              <a:off x="1508471" y="3015275"/>
              <a:ext cx="360064" cy="442336"/>
            </a:xfrm>
            <a:prstGeom prst="rect">
              <a:avLst/>
            </a:prstGeom>
            <a:noFill/>
          </p:spPr>
          <p:txBody>
            <a:bodyPr wrap="square" lIns="91440" tIns="45720" rIns="91440" bIns="45720" anchor="ctr">
              <a:noAutofit/>
            </a:bodyPr>
            <a:lstStyle/>
            <a:p>
              <a:pPr algn="ctr"/>
              <a:r>
                <a:rPr lang="en-US" altLang="zh-CN" b="1" dirty="0"/>
                <a:t>A</a:t>
              </a:r>
            </a:p>
          </p:txBody>
        </p:sp>
        <p:sp>
          <p:nvSpPr>
            <p:cNvPr id="32" name="íşlïḍè">
              <a:extLst>
                <a:ext uri="{FF2B5EF4-FFF2-40B4-BE49-F238E27FC236}">
                  <a16:creationId xmlns:a16="http://schemas.microsoft.com/office/drawing/2014/main" id="{3D8D11AE-9CC2-4B42-97D2-489E13F868B3}"/>
                </a:ext>
              </a:extLst>
            </p:cNvPr>
            <p:cNvSpPr txBox="1"/>
            <p:nvPr/>
          </p:nvSpPr>
          <p:spPr>
            <a:xfrm>
              <a:off x="782375" y="3791343"/>
              <a:ext cx="360064" cy="442336"/>
            </a:xfrm>
            <a:prstGeom prst="rect">
              <a:avLst/>
            </a:prstGeom>
            <a:noFill/>
          </p:spPr>
          <p:txBody>
            <a:bodyPr wrap="square" lIns="91440" tIns="45720" rIns="91440" bIns="45720" anchor="ctr">
              <a:noAutofit/>
            </a:bodyPr>
            <a:lstStyle/>
            <a:p>
              <a:pPr algn="ctr"/>
              <a:r>
                <a:rPr lang="en-US" altLang="zh-CN" b="1" dirty="0"/>
                <a:t>B</a:t>
              </a:r>
            </a:p>
          </p:txBody>
        </p:sp>
        <p:sp>
          <p:nvSpPr>
            <p:cNvPr id="33" name="íşlïḍè">
              <a:extLst>
                <a:ext uri="{FF2B5EF4-FFF2-40B4-BE49-F238E27FC236}">
                  <a16:creationId xmlns:a16="http://schemas.microsoft.com/office/drawing/2014/main" id="{44AA2AB0-AB52-4B86-A8D8-4F340E5162BF}"/>
                </a:ext>
              </a:extLst>
            </p:cNvPr>
            <p:cNvSpPr txBox="1"/>
            <p:nvPr/>
          </p:nvSpPr>
          <p:spPr>
            <a:xfrm>
              <a:off x="1508471" y="4554152"/>
              <a:ext cx="360064" cy="442336"/>
            </a:xfrm>
            <a:prstGeom prst="rect">
              <a:avLst/>
            </a:prstGeom>
            <a:noFill/>
          </p:spPr>
          <p:txBody>
            <a:bodyPr wrap="square" lIns="91440" tIns="45720" rIns="91440" bIns="45720" anchor="ctr">
              <a:noAutofit/>
            </a:bodyPr>
            <a:lstStyle/>
            <a:p>
              <a:pPr algn="ctr"/>
              <a:r>
                <a:rPr lang="en-US" altLang="zh-CN" b="1" dirty="0"/>
                <a:t>C</a:t>
              </a:r>
            </a:p>
          </p:txBody>
        </p:sp>
        <p:sp>
          <p:nvSpPr>
            <p:cNvPr id="34" name="íşlïḍè">
              <a:extLst>
                <a:ext uri="{FF2B5EF4-FFF2-40B4-BE49-F238E27FC236}">
                  <a16:creationId xmlns:a16="http://schemas.microsoft.com/office/drawing/2014/main" id="{2CCD76EC-5410-4CAC-886A-837DCC4F6DB7}"/>
                </a:ext>
              </a:extLst>
            </p:cNvPr>
            <p:cNvSpPr txBox="1"/>
            <p:nvPr/>
          </p:nvSpPr>
          <p:spPr>
            <a:xfrm>
              <a:off x="10345484" y="3015275"/>
              <a:ext cx="360064" cy="442336"/>
            </a:xfrm>
            <a:prstGeom prst="rect">
              <a:avLst/>
            </a:prstGeom>
            <a:noFill/>
          </p:spPr>
          <p:txBody>
            <a:bodyPr wrap="square" lIns="91440" tIns="45720" rIns="91440" bIns="45720" anchor="ctr">
              <a:noAutofit/>
            </a:bodyPr>
            <a:lstStyle/>
            <a:p>
              <a:pPr algn="ctr"/>
              <a:r>
                <a:rPr lang="en-US" altLang="zh-CN" b="1" dirty="0"/>
                <a:t>D</a:t>
              </a:r>
            </a:p>
          </p:txBody>
        </p:sp>
        <p:sp>
          <p:nvSpPr>
            <p:cNvPr id="35" name="íşlïḍè">
              <a:extLst>
                <a:ext uri="{FF2B5EF4-FFF2-40B4-BE49-F238E27FC236}">
                  <a16:creationId xmlns:a16="http://schemas.microsoft.com/office/drawing/2014/main" id="{CDE2AB8B-0B69-47C0-A456-861578BCB560}"/>
                </a:ext>
              </a:extLst>
            </p:cNvPr>
            <p:cNvSpPr txBox="1"/>
            <p:nvPr/>
          </p:nvSpPr>
          <p:spPr>
            <a:xfrm>
              <a:off x="11229593" y="3791343"/>
              <a:ext cx="360064" cy="442336"/>
            </a:xfrm>
            <a:prstGeom prst="rect">
              <a:avLst/>
            </a:prstGeom>
            <a:noFill/>
          </p:spPr>
          <p:txBody>
            <a:bodyPr wrap="square" lIns="91440" tIns="45720" rIns="91440" bIns="45720" anchor="ctr">
              <a:noAutofit/>
            </a:bodyPr>
            <a:lstStyle/>
            <a:p>
              <a:pPr algn="ctr"/>
              <a:r>
                <a:rPr lang="en-US" altLang="zh-CN" b="1" dirty="0"/>
                <a:t>E</a:t>
              </a:r>
            </a:p>
          </p:txBody>
        </p:sp>
        <p:sp>
          <p:nvSpPr>
            <p:cNvPr id="36" name="íşlïḍè">
              <a:extLst>
                <a:ext uri="{FF2B5EF4-FFF2-40B4-BE49-F238E27FC236}">
                  <a16:creationId xmlns:a16="http://schemas.microsoft.com/office/drawing/2014/main" id="{1C563736-6174-4296-824A-BC43CD2099BF}"/>
                </a:ext>
              </a:extLst>
            </p:cNvPr>
            <p:cNvSpPr txBox="1"/>
            <p:nvPr/>
          </p:nvSpPr>
          <p:spPr>
            <a:xfrm>
              <a:off x="10345484" y="4554152"/>
              <a:ext cx="360064" cy="442336"/>
            </a:xfrm>
            <a:prstGeom prst="rect">
              <a:avLst/>
            </a:prstGeom>
            <a:noFill/>
          </p:spPr>
          <p:txBody>
            <a:bodyPr wrap="square" lIns="91440" tIns="45720" rIns="91440" bIns="45720" anchor="ctr">
              <a:noAutofit/>
            </a:bodyPr>
            <a:lstStyle/>
            <a:p>
              <a:pPr algn="ctr"/>
              <a:r>
                <a:rPr lang="en-US" altLang="zh-CN" b="1" dirty="0"/>
                <a:t>F</a:t>
              </a:r>
            </a:p>
          </p:txBody>
        </p:sp>
      </p:grpSp>
      <p:pic>
        <p:nvPicPr>
          <p:cNvPr id="7" name="图片 6">
            <a:extLst>
              <a:ext uri="{FF2B5EF4-FFF2-40B4-BE49-F238E27FC236}">
                <a16:creationId xmlns:a16="http://schemas.microsoft.com/office/drawing/2014/main" id="{5B34B63D-5ED0-31F0-8ED1-F9F05C897C9E}"/>
              </a:ext>
            </a:extLst>
          </p:cNvPr>
          <p:cNvPicPr>
            <a:picLocks noChangeAspect="1"/>
          </p:cNvPicPr>
          <p:nvPr/>
        </p:nvPicPr>
        <p:blipFill>
          <a:blip r:embed="rId3"/>
          <a:stretch>
            <a:fillRect/>
          </a:stretch>
        </p:blipFill>
        <p:spPr>
          <a:xfrm>
            <a:off x="954655" y="1316946"/>
            <a:ext cx="9677897" cy="908097"/>
          </a:xfrm>
          <a:prstGeom prst="rect">
            <a:avLst/>
          </a:prstGeom>
        </p:spPr>
      </p:pic>
    </p:spTree>
    <p:custDataLst>
      <p:tags r:id="rId1"/>
    </p:custDataLst>
    <p:extLst>
      <p:ext uri="{BB962C8B-B14F-4D97-AF65-F5344CB8AC3E}">
        <p14:creationId xmlns:p14="http://schemas.microsoft.com/office/powerpoint/2010/main" val="2003258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right)">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800" decel="100000"/>
                                        <p:tgtEl>
                                          <p:spTgt spid="8"/>
                                        </p:tgtEl>
                                      </p:cBhvr>
                                    </p:animEffect>
                                    <p:anim calcmode="lin" valueType="num">
                                      <p:cBhvr>
                                        <p:cTn id="14" dur="800" decel="100000" fill="hold"/>
                                        <p:tgtEl>
                                          <p:spTgt spid="8"/>
                                        </p:tgtEl>
                                        <p:attrNameLst>
                                          <p:attrName>style.rotation</p:attrName>
                                        </p:attrNameLst>
                                      </p:cBhvr>
                                      <p:tavLst>
                                        <p:tav tm="0">
                                          <p:val>
                                            <p:fltVal val="-90"/>
                                          </p:val>
                                        </p:tav>
                                        <p:tav tm="100000">
                                          <p:val>
                                            <p:fltVal val="0"/>
                                          </p:val>
                                        </p:tav>
                                      </p:tavLst>
                                    </p:anim>
                                    <p:anim calcmode="lin" valueType="num">
                                      <p:cBhvr>
                                        <p:cTn id="15" dur="800" decel="100000" fill="hold"/>
                                        <p:tgtEl>
                                          <p:spTgt spid="8"/>
                                        </p:tgtEl>
                                        <p:attrNameLst>
                                          <p:attrName>ppt_x</p:attrName>
                                        </p:attrNameLst>
                                      </p:cBhvr>
                                      <p:tavLst>
                                        <p:tav tm="0">
                                          <p:val>
                                            <p:strVal val="#ppt_x+0.4"/>
                                          </p:val>
                                        </p:tav>
                                        <p:tav tm="100000">
                                          <p:val>
                                            <p:strVal val="#ppt_x-0.05"/>
                                          </p:val>
                                        </p:tav>
                                      </p:tavLst>
                                    </p:anim>
                                    <p:anim calcmode="lin" valueType="num">
                                      <p:cBhvr>
                                        <p:cTn id="16" dur="800" decel="100000" fill="hold"/>
                                        <p:tgtEl>
                                          <p:spTgt spid="8"/>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solidFill>
                    <a:schemeClr val="accent3">
                      <a:lumMod val="75000"/>
                    </a:schemeClr>
                  </a:solidFill>
                </a:rPr>
                <a:t>电路交换</a:t>
              </a:r>
              <a:r>
                <a:rPr lang="zh-CN" altLang="en-US" sz="2000" b="1" dirty="0"/>
                <a:t>、分组交换和报文交换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102841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0E1718AF-A53A-40AC-BB51-19A67A91990F}"/>
              </a:ext>
            </a:extLst>
          </p:cNvPr>
          <p:cNvGrpSpPr/>
          <p:nvPr/>
        </p:nvGrpSpPr>
        <p:grpSpPr>
          <a:xfrm>
            <a:off x="5578962" y="2356907"/>
            <a:ext cx="1058779" cy="2144160"/>
            <a:chOff x="2487565" y="2623702"/>
            <a:chExt cx="1058779" cy="2144160"/>
          </a:xfrm>
        </p:grpSpPr>
        <p:grpSp>
          <p:nvGrpSpPr>
            <p:cNvPr id="70" name="组合 69">
              <a:extLst>
                <a:ext uri="{FF2B5EF4-FFF2-40B4-BE49-F238E27FC236}">
                  <a16:creationId xmlns:a16="http://schemas.microsoft.com/office/drawing/2014/main" id="{10B29CAF-C45F-454C-8022-D97502144A47}"/>
                </a:ext>
              </a:extLst>
            </p:cNvPr>
            <p:cNvGrpSpPr/>
            <p:nvPr/>
          </p:nvGrpSpPr>
          <p:grpSpPr>
            <a:xfrm>
              <a:off x="2611120" y="3429000"/>
              <a:ext cx="811671" cy="1338862"/>
              <a:chOff x="2021840" y="3429000"/>
              <a:chExt cx="811671" cy="1338862"/>
            </a:xfrm>
          </p:grpSpPr>
          <p:sp>
            <p:nvSpPr>
              <p:cNvPr id="72" name="矩形 71">
                <a:extLst>
                  <a:ext uri="{FF2B5EF4-FFF2-40B4-BE49-F238E27FC236}">
                    <a16:creationId xmlns:a16="http://schemas.microsoft.com/office/drawing/2014/main" id="{D3B10D34-9860-4387-A8A6-5B14103DACAF}"/>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a:extLst>
                  <a:ext uri="{FF2B5EF4-FFF2-40B4-BE49-F238E27FC236}">
                    <a16:creationId xmlns:a16="http://schemas.microsoft.com/office/drawing/2014/main" id="{9A7803F6-B0DA-4EB0-AB15-D67D37E9AEE0}"/>
                  </a:ext>
                </a:extLst>
              </p:cNvPr>
              <p:cNvGrpSpPr/>
              <p:nvPr/>
            </p:nvGrpSpPr>
            <p:grpSpPr>
              <a:xfrm>
                <a:off x="2731911" y="3462725"/>
                <a:ext cx="101600" cy="1276527"/>
                <a:chOff x="3747911" y="2522925"/>
                <a:chExt cx="101600" cy="1276527"/>
              </a:xfrm>
            </p:grpSpPr>
            <p:sp>
              <p:nvSpPr>
                <p:cNvPr id="80" name="椭圆 79">
                  <a:extLst>
                    <a:ext uri="{FF2B5EF4-FFF2-40B4-BE49-F238E27FC236}">
                      <a16:creationId xmlns:a16="http://schemas.microsoft.com/office/drawing/2014/main" id="{8CC4886B-E71B-4982-9263-32974354C6E5}"/>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1C04F7C7-348F-46D3-894E-779EBB9AEACF}"/>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8FFE8DE8-0877-4372-865B-D0C4D6979905}"/>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0DAAB987-9BCC-4906-BA91-2A22FE0EEB44}"/>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DF27C603-7A3A-4D52-82BA-80E692A23125}"/>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D1676E3C-7C77-44E2-B6E9-7D8549043703}"/>
                  </a:ext>
                </a:extLst>
              </p:cNvPr>
              <p:cNvGrpSpPr/>
              <p:nvPr/>
            </p:nvGrpSpPr>
            <p:grpSpPr>
              <a:xfrm>
                <a:off x="2021840" y="3462725"/>
                <a:ext cx="101600" cy="1276527"/>
                <a:chOff x="3747911" y="2522925"/>
                <a:chExt cx="101600" cy="1276527"/>
              </a:xfrm>
            </p:grpSpPr>
            <p:sp>
              <p:nvSpPr>
                <p:cNvPr id="75" name="椭圆 74">
                  <a:extLst>
                    <a:ext uri="{FF2B5EF4-FFF2-40B4-BE49-F238E27FC236}">
                      <a16:creationId xmlns:a16="http://schemas.microsoft.com/office/drawing/2014/main" id="{AAB00C96-930D-4CE4-AEB9-CDA282D08912}"/>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D6647722-AAAE-4A36-8A71-D881D8018B8E}"/>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472B26E5-92E5-4ABC-969F-AD674C981E7B}"/>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4B468AEE-64A8-48E7-9985-13E835ADA1BB}"/>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764A1804-12C4-4D5A-BB61-37F308053FE9}"/>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71" name="íşlïḍè">
              <a:extLst>
                <a:ext uri="{FF2B5EF4-FFF2-40B4-BE49-F238E27FC236}">
                  <a16:creationId xmlns:a16="http://schemas.microsoft.com/office/drawing/2014/main" id="{D3951ED9-1A42-45A2-A677-566D3C2C2A64}"/>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grpSp>
        <p:nvGrpSpPr>
          <p:cNvPr id="10" name="组合 9">
            <a:extLst>
              <a:ext uri="{FF2B5EF4-FFF2-40B4-BE49-F238E27FC236}">
                <a16:creationId xmlns:a16="http://schemas.microsoft.com/office/drawing/2014/main" id="{1144B27D-FC75-4888-9EDE-2B67678E307D}"/>
              </a:ext>
            </a:extLst>
          </p:cNvPr>
          <p:cNvGrpSpPr/>
          <p:nvPr/>
        </p:nvGrpSpPr>
        <p:grpSpPr>
          <a:xfrm>
            <a:off x="3163200" y="2356907"/>
            <a:ext cx="1058779" cy="2144160"/>
            <a:chOff x="2487565" y="2623702"/>
            <a:chExt cx="1058779" cy="2144160"/>
          </a:xfrm>
        </p:grpSpPr>
        <p:grpSp>
          <p:nvGrpSpPr>
            <p:cNvPr id="55" name="组合 54">
              <a:extLst>
                <a:ext uri="{FF2B5EF4-FFF2-40B4-BE49-F238E27FC236}">
                  <a16:creationId xmlns:a16="http://schemas.microsoft.com/office/drawing/2014/main" id="{02663E8A-67E2-4AFE-BFF7-CCFA6E7379D5}"/>
                </a:ext>
              </a:extLst>
            </p:cNvPr>
            <p:cNvGrpSpPr/>
            <p:nvPr/>
          </p:nvGrpSpPr>
          <p:grpSpPr>
            <a:xfrm>
              <a:off x="2611120" y="3429000"/>
              <a:ext cx="811671" cy="1338862"/>
              <a:chOff x="2021840" y="3429000"/>
              <a:chExt cx="811671" cy="1338862"/>
            </a:xfrm>
          </p:grpSpPr>
          <p:sp>
            <p:nvSpPr>
              <p:cNvPr id="57" name="矩形 56">
                <a:extLst>
                  <a:ext uri="{FF2B5EF4-FFF2-40B4-BE49-F238E27FC236}">
                    <a16:creationId xmlns:a16="http://schemas.microsoft.com/office/drawing/2014/main" id="{EC412657-E0A9-40AE-9DBA-83C52F3CEE6C}"/>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a:extLst>
                  <a:ext uri="{FF2B5EF4-FFF2-40B4-BE49-F238E27FC236}">
                    <a16:creationId xmlns:a16="http://schemas.microsoft.com/office/drawing/2014/main" id="{724FF722-290B-4923-AB87-BAD98C2C59D3}"/>
                  </a:ext>
                </a:extLst>
              </p:cNvPr>
              <p:cNvGrpSpPr/>
              <p:nvPr/>
            </p:nvGrpSpPr>
            <p:grpSpPr>
              <a:xfrm>
                <a:off x="2731911" y="3462725"/>
                <a:ext cx="101600" cy="1276527"/>
                <a:chOff x="3747911" y="2522925"/>
                <a:chExt cx="101600" cy="1276527"/>
              </a:xfrm>
            </p:grpSpPr>
            <p:sp>
              <p:nvSpPr>
                <p:cNvPr id="65" name="椭圆 64">
                  <a:extLst>
                    <a:ext uri="{FF2B5EF4-FFF2-40B4-BE49-F238E27FC236}">
                      <a16:creationId xmlns:a16="http://schemas.microsoft.com/office/drawing/2014/main" id="{0EE12BB8-A1C7-4A0F-9BBC-FECB92C92E23}"/>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8E6A66B2-54EB-4644-9171-6E264ADB4707}"/>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2D7A971D-2856-42C5-A471-56F7423E2A6E}"/>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690BD674-BC9A-4AFA-9D70-5077ACA92732}"/>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DEDCBDE3-BADC-4204-A4D1-3CDB2FE2205A}"/>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a:extLst>
                  <a:ext uri="{FF2B5EF4-FFF2-40B4-BE49-F238E27FC236}">
                    <a16:creationId xmlns:a16="http://schemas.microsoft.com/office/drawing/2014/main" id="{B12D9AD0-27D2-4033-9B23-D1462E303792}"/>
                  </a:ext>
                </a:extLst>
              </p:cNvPr>
              <p:cNvGrpSpPr/>
              <p:nvPr/>
            </p:nvGrpSpPr>
            <p:grpSpPr>
              <a:xfrm>
                <a:off x="2021840" y="3462725"/>
                <a:ext cx="101600" cy="1276527"/>
                <a:chOff x="3747911" y="2522925"/>
                <a:chExt cx="101600" cy="1276527"/>
              </a:xfrm>
            </p:grpSpPr>
            <p:sp>
              <p:nvSpPr>
                <p:cNvPr id="60" name="椭圆 59">
                  <a:extLst>
                    <a:ext uri="{FF2B5EF4-FFF2-40B4-BE49-F238E27FC236}">
                      <a16:creationId xmlns:a16="http://schemas.microsoft.com/office/drawing/2014/main" id="{F906807F-7E72-4BE2-B26A-8144F042BC55}"/>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97A6EEEF-6437-4951-BF95-301465816BF6}"/>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2FB477EC-6D83-4E4C-B2D9-E83BE547EAC0}"/>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D55C1541-1B52-4C61-BECD-416E82A9ED43}"/>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29881F68-2557-4C5D-BF28-E2899220DC7B}"/>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6" name="íşlïḍè">
              <a:extLst>
                <a:ext uri="{FF2B5EF4-FFF2-40B4-BE49-F238E27FC236}">
                  <a16:creationId xmlns:a16="http://schemas.microsoft.com/office/drawing/2014/main" id="{CB3F2C12-3306-4392-AE34-6A60947E43A7}"/>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grpSp>
        <p:nvGrpSpPr>
          <p:cNvPr id="11" name="组合 10">
            <a:extLst>
              <a:ext uri="{FF2B5EF4-FFF2-40B4-BE49-F238E27FC236}">
                <a16:creationId xmlns:a16="http://schemas.microsoft.com/office/drawing/2014/main" id="{A20AFCC4-AEED-4DD6-B99C-63963E171E4B}"/>
              </a:ext>
            </a:extLst>
          </p:cNvPr>
          <p:cNvGrpSpPr/>
          <p:nvPr/>
        </p:nvGrpSpPr>
        <p:grpSpPr>
          <a:xfrm>
            <a:off x="7994724" y="2356907"/>
            <a:ext cx="1058779" cy="2144160"/>
            <a:chOff x="2487565" y="2623702"/>
            <a:chExt cx="1058779" cy="2144160"/>
          </a:xfrm>
        </p:grpSpPr>
        <p:grpSp>
          <p:nvGrpSpPr>
            <p:cNvPr id="40" name="组合 39">
              <a:extLst>
                <a:ext uri="{FF2B5EF4-FFF2-40B4-BE49-F238E27FC236}">
                  <a16:creationId xmlns:a16="http://schemas.microsoft.com/office/drawing/2014/main" id="{B5D3A57C-ED9D-4C7B-A4C0-F375AE5C1104}"/>
                </a:ext>
              </a:extLst>
            </p:cNvPr>
            <p:cNvGrpSpPr/>
            <p:nvPr/>
          </p:nvGrpSpPr>
          <p:grpSpPr>
            <a:xfrm>
              <a:off x="2611120" y="3429000"/>
              <a:ext cx="811671" cy="1338862"/>
              <a:chOff x="2021840" y="3429000"/>
              <a:chExt cx="811671" cy="1338862"/>
            </a:xfrm>
          </p:grpSpPr>
          <p:sp>
            <p:nvSpPr>
              <p:cNvPr id="42" name="矩形 41">
                <a:extLst>
                  <a:ext uri="{FF2B5EF4-FFF2-40B4-BE49-F238E27FC236}">
                    <a16:creationId xmlns:a16="http://schemas.microsoft.com/office/drawing/2014/main" id="{EBF5E349-EDFA-4FE9-8B36-C8B6F833A0EA}"/>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a:extLst>
                  <a:ext uri="{FF2B5EF4-FFF2-40B4-BE49-F238E27FC236}">
                    <a16:creationId xmlns:a16="http://schemas.microsoft.com/office/drawing/2014/main" id="{A3DA2C6D-E988-4B93-A4D3-33CFB798A41E}"/>
                  </a:ext>
                </a:extLst>
              </p:cNvPr>
              <p:cNvGrpSpPr/>
              <p:nvPr/>
            </p:nvGrpSpPr>
            <p:grpSpPr>
              <a:xfrm>
                <a:off x="2731911" y="3462725"/>
                <a:ext cx="101600" cy="1276527"/>
                <a:chOff x="3747911" y="2522925"/>
                <a:chExt cx="101600" cy="1276527"/>
              </a:xfrm>
            </p:grpSpPr>
            <p:sp>
              <p:nvSpPr>
                <p:cNvPr id="50" name="椭圆 49">
                  <a:extLst>
                    <a:ext uri="{FF2B5EF4-FFF2-40B4-BE49-F238E27FC236}">
                      <a16:creationId xmlns:a16="http://schemas.microsoft.com/office/drawing/2014/main" id="{BE34A69E-CD7D-454A-94F8-BC6E806DB5E0}"/>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ACBE9F95-C939-4E1D-87BC-038734016602}"/>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4A73DEBF-F76A-4532-BCE2-5227712BA9BC}"/>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333FFA51-F592-4DBF-A723-DB589600B6AD}"/>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1418A441-F332-4BB2-AB2D-7C613FCD5AB9}"/>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a:extLst>
                  <a:ext uri="{FF2B5EF4-FFF2-40B4-BE49-F238E27FC236}">
                    <a16:creationId xmlns:a16="http://schemas.microsoft.com/office/drawing/2014/main" id="{3F0E0E92-B1D0-4764-ABCA-42AC0015D324}"/>
                  </a:ext>
                </a:extLst>
              </p:cNvPr>
              <p:cNvGrpSpPr/>
              <p:nvPr/>
            </p:nvGrpSpPr>
            <p:grpSpPr>
              <a:xfrm>
                <a:off x="2021840" y="3462725"/>
                <a:ext cx="101600" cy="1276527"/>
                <a:chOff x="3747911" y="2522925"/>
                <a:chExt cx="101600" cy="1276527"/>
              </a:xfrm>
            </p:grpSpPr>
            <p:sp>
              <p:nvSpPr>
                <p:cNvPr id="45" name="椭圆 44">
                  <a:extLst>
                    <a:ext uri="{FF2B5EF4-FFF2-40B4-BE49-F238E27FC236}">
                      <a16:creationId xmlns:a16="http://schemas.microsoft.com/office/drawing/2014/main" id="{830C907F-F0B0-4860-B720-11739DAD75B6}"/>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ADB4C8E2-9F68-4234-818A-35EEE33D718A}"/>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05E45619-0114-4E18-8F97-D68F9E766B68}"/>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52F93010-CB67-431E-83B7-A7C1D90053B9}"/>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A31B445B-BB35-43B4-891C-89396BE24C9D}"/>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1" name="íşlïḍè">
              <a:extLst>
                <a:ext uri="{FF2B5EF4-FFF2-40B4-BE49-F238E27FC236}">
                  <a16:creationId xmlns:a16="http://schemas.microsoft.com/office/drawing/2014/main" id="{87BEF77F-AD2C-4735-B093-DA0AE498A632}"/>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sp>
        <p:nvSpPr>
          <p:cNvPr id="12" name="old-telephone_72355">
            <a:extLst>
              <a:ext uri="{FF2B5EF4-FFF2-40B4-BE49-F238E27FC236}">
                <a16:creationId xmlns:a16="http://schemas.microsoft.com/office/drawing/2014/main" id="{48070A65-B456-4779-AD4C-92E9CD9F7710}"/>
              </a:ext>
            </a:extLst>
          </p:cNvPr>
          <p:cNvSpPr/>
          <p:nvPr/>
        </p:nvSpPr>
        <p:spPr>
          <a:xfrm>
            <a:off x="1785243" y="2850884"/>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ld-telephone_72355">
            <a:extLst>
              <a:ext uri="{FF2B5EF4-FFF2-40B4-BE49-F238E27FC236}">
                <a16:creationId xmlns:a16="http://schemas.microsoft.com/office/drawing/2014/main" id="{03EC6B22-BAB3-4A60-86F8-FD44867CB5E7}"/>
              </a:ext>
            </a:extLst>
          </p:cNvPr>
          <p:cNvSpPr/>
          <p:nvPr/>
        </p:nvSpPr>
        <p:spPr>
          <a:xfrm>
            <a:off x="1042578" y="3636270"/>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ld-telephone_72355">
            <a:extLst>
              <a:ext uri="{FF2B5EF4-FFF2-40B4-BE49-F238E27FC236}">
                <a16:creationId xmlns:a16="http://schemas.microsoft.com/office/drawing/2014/main" id="{4F642C2F-217D-44C8-9221-887FC7833127}"/>
              </a:ext>
            </a:extLst>
          </p:cNvPr>
          <p:cNvSpPr/>
          <p:nvPr/>
        </p:nvSpPr>
        <p:spPr>
          <a:xfrm>
            <a:off x="1781174" y="4421657"/>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组合 14">
            <a:extLst>
              <a:ext uri="{FF2B5EF4-FFF2-40B4-BE49-F238E27FC236}">
                <a16:creationId xmlns:a16="http://schemas.microsoft.com/office/drawing/2014/main" id="{992F2E51-5834-42F7-BC81-6F19A05B1AFA}"/>
              </a:ext>
            </a:extLst>
          </p:cNvPr>
          <p:cNvGrpSpPr/>
          <p:nvPr/>
        </p:nvGrpSpPr>
        <p:grpSpPr>
          <a:xfrm>
            <a:off x="9834747" y="2849049"/>
            <a:ext cx="1246648" cy="1951379"/>
            <a:chOff x="10500502" y="3014244"/>
            <a:chExt cx="1246648" cy="1951379"/>
          </a:xfrm>
        </p:grpSpPr>
        <p:sp>
          <p:nvSpPr>
            <p:cNvPr id="37" name="old-telephone_72355">
              <a:extLst>
                <a:ext uri="{FF2B5EF4-FFF2-40B4-BE49-F238E27FC236}">
                  <a16:creationId xmlns:a16="http://schemas.microsoft.com/office/drawing/2014/main" id="{A3997933-1BB8-41B0-A75F-65ABFEB0E95E}"/>
                </a:ext>
              </a:extLst>
            </p:cNvPr>
            <p:cNvSpPr/>
            <p:nvPr/>
          </p:nvSpPr>
          <p:spPr>
            <a:xfrm>
              <a:off x="10504571" y="3014244"/>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ld-telephone_72355">
              <a:extLst>
                <a:ext uri="{FF2B5EF4-FFF2-40B4-BE49-F238E27FC236}">
                  <a16:creationId xmlns:a16="http://schemas.microsoft.com/office/drawing/2014/main" id="{14A919D5-8C72-4D9D-9A0E-7DB53F572D88}"/>
                </a:ext>
              </a:extLst>
            </p:cNvPr>
            <p:cNvSpPr/>
            <p:nvPr/>
          </p:nvSpPr>
          <p:spPr>
            <a:xfrm>
              <a:off x="11319773" y="3799630"/>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ld-telephone_72355">
              <a:extLst>
                <a:ext uri="{FF2B5EF4-FFF2-40B4-BE49-F238E27FC236}">
                  <a16:creationId xmlns:a16="http://schemas.microsoft.com/office/drawing/2014/main" id="{B1D38D5B-3BD7-4F11-B0E4-7178A9629467}"/>
                </a:ext>
              </a:extLst>
            </p:cNvPr>
            <p:cNvSpPr/>
            <p:nvPr/>
          </p:nvSpPr>
          <p:spPr>
            <a:xfrm>
              <a:off x="10500502" y="4585017"/>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直接连接符 15">
            <a:extLst>
              <a:ext uri="{FF2B5EF4-FFF2-40B4-BE49-F238E27FC236}">
                <a16:creationId xmlns:a16="http://schemas.microsoft.com/office/drawing/2014/main" id="{0CED993F-DC6E-4D1F-AD20-44C4CE601DDC}"/>
              </a:ext>
            </a:extLst>
          </p:cNvPr>
          <p:cNvCxnSpPr>
            <a:stCxn id="12" idx="77"/>
            <a:endCxn id="60" idx="2"/>
          </p:cNvCxnSpPr>
          <p:nvPr/>
        </p:nvCxnSpPr>
        <p:spPr>
          <a:xfrm>
            <a:off x="2174173" y="3153725"/>
            <a:ext cx="1112582" cy="9300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F595B6AE-92A6-4138-A0FD-7D3644496C91}"/>
              </a:ext>
            </a:extLst>
          </p:cNvPr>
          <p:cNvCxnSpPr>
            <a:cxnSpLocks/>
            <a:stCxn id="14" idx="77"/>
            <a:endCxn id="64" idx="3"/>
          </p:cNvCxnSpPr>
          <p:nvPr/>
        </p:nvCxnSpPr>
        <p:spPr>
          <a:xfrm flipV="1">
            <a:off x="2170104" y="4457578"/>
            <a:ext cx="1131530" cy="2669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E9B3F4C9-EAB8-4CB1-A8D0-C0EAEB8314E9}"/>
              </a:ext>
            </a:extLst>
          </p:cNvPr>
          <p:cNvCxnSpPr/>
          <p:nvPr/>
        </p:nvCxnSpPr>
        <p:spPr>
          <a:xfrm>
            <a:off x="1313398" y="3847316"/>
            <a:ext cx="199029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C219B21-7227-46E4-8C7B-98391A3B338F}"/>
              </a:ext>
            </a:extLst>
          </p:cNvPr>
          <p:cNvCxnSpPr>
            <a:cxnSpLocks/>
            <a:stCxn id="37" idx="65"/>
            <a:endCxn id="50" idx="6"/>
          </p:cNvCxnSpPr>
          <p:nvPr/>
        </p:nvCxnSpPr>
        <p:spPr>
          <a:xfrm flipH="1">
            <a:off x="8929950" y="3063456"/>
            <a:ext cx="1057350" cy="18327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61B0E7F8-05D3-4D8F-AA88-0B3C0A859E84}"/>
              </a:ext>
            </a:extLst>
          </p:cNvPr>
          <p:cNvCxnSpPr/>
          <p:nvPr/>
        </p:nvCxnSpPr>
        <p:spPr>
          <a:xfrm>
            <a:off x="8929950" y="3831636"/>
            <a:ext cx="199029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9D26B25F-136F-4DE1-851A-361CD6AFDE74}"/>
              </a:ext>
            </a:extLst>
          </p:cNvPr>
          <p:cNvCxnSpPr>
            <a:cxnSpLocks/>
            <a:stCxn id="39" idx="41"/>
            <a:endCxn id="54" idx="6"/>
          </p:cNvCxnSpPr>
          <p:nvPr/>
        </p:nvCxnSpPr>
        <p:spPr>
          <a:xfrm flipH="1" flipV="1">
            <a:off x="8929950" y="4421657"/>
            <a:ext cx="1053281" cy="26152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691940CA-4120-40A5-90F1-75C96DF80B05}"/>
              </a:ext>
            </a:extLst>
          </p:cNvPr>
          <p:cNvCxnSpPr>
            <a:cxnSpLocks/>
            <a:stCxn id="60" idx="5"/>
            <a:endCxn id="66" idx="2"/>
          </p:cNvCxnSpPr>
          <p:nvPr/>
        </p:nvCxnSpPr>
        <p:spPr>
          <a:xfrm>
            <a:off x="3373476" y="3282651"/>
            <a:ext cx="623350" cy="25781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410323BB-4917-4E07-BF46-C41815C7A383}"/>
              </a:ext>
            </a:extLst>
          </p:cNvPr>
          <p:cNvCxnSpPr>
            <a:cxnSpLocks/>
            <a:endCxn id="78" idx="2"/>
          </p:cNvCxnSpPr>
          <p:nvPr/>
        </p:nvCxnSpPr>
        <p:spPr>
          <a:xfrm>
            <a:off x="4098426" y="3573825"/>
            <a:ext cx="1604091" cy="55410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18DB2483-F63D-4F3A-B84E-E14C8415C2AE}"/>
              </a:ext>
            </a:extLst>
          </p:cNvPr>
          <p:cNvCxnSpPr>
            <a:cxnSpLocks/>
            <a:endCxn id="81" idx="3"/>
          </p:cNvCxnSpPr>
          <p:nvPr/>
        </p:nvCxnSpPr>
        <p:spPr>
          <a:xfrm flipV="1">
            <a:off x="5793604" y="3576383"/>
            <a:ext cx="633863" cy="5695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94AB500-B774-47EF-B4D7-998514625D49}"/>
              </a:ext>
            </a:extLst>
          </p:cNvPr>
          <p:cNvCxnSpPr>
            <a:cxnSpLocks/>
            <a:stCxn id="81" idx="6"/>
            <a:endCxn id="45" idx="2"/>
          </p:cNvCxnSpPr>
          <p:nvPr/>
        </p:nvCxnSpPr>
        <p:spPr>
          <a:xfrm flipV="1">
            <a:off x="6514188" y="3246730"/>
            <a:ext cx="1604091" cy="2937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0226B478-946B-43E6-BCBE-6BAC75E96C01}"/>
              </a:ext>
            </a:extLst>
          </p:cNvPr>
          <p:cNvCxnSpPr>
            <a:cxnSpLocks/>
            <a:endCxn id="42" idx="3"/>
          </p:cNvCxnSpPr>
          <p:nvPr/>
        </p:nvCxnSpPr>
        <p:spPr>
          <a:xfrm>
            <a:off x="8221160" y="3279200"/>
            <a:ext cx="607190" cy="55243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íşlïḍè">
            <a:extLst>
              <a:ext uri="{FF2B5EF4-FFF2-40B4-BE49-F238E27FC236}">
                <a16:creationId xmlns:a16="http://schemas.microsoft.com/office/drawing/2014/main" id="{2BF1942A-C14E-450A-A661-63B8FB84DB3A}"/>
              </a:ext>
            </a:extLst>
          </p:cNvPr>
          <p:cNvSpPr txBox="1"/>
          <p:nvPr/>
        </p:nvSpPr>
        <p:spPr>
          <a:xfrm>
            <a:off x="1807626" y="3418799"/>
            <a:ext cx="1058779" cy="442336"/>
          </a:xfrm>
          <a:prstGeom prst="rect">
            <a:avLst/>
          </a:prstGeom>
          <a:noFill/>
        </p:spPr>
        <p:txBody>
          <a:bodyPr wrap="square" lIns="91440" tIns="45720" rIns="91440" bIns="45720" anchor="ctr">
            <a:noAutofit/>
          </a:bodyPr>
          <a:lstStyle/>
          <a:p>
            <a:pPr algn="ctr"/>
            <a:r>
              <a:rPr lang="zh-CN" altLang="en-US" b="1" dirty="0"/>
              <a:t>用户线</a:t>
            </a:r>
            <a:endParaRPr lang="en-US" altLang="zh-CN" b="1" dirty="0"/>
          </a:p>
        </p:txBody>
      </p:sp>
      <p:sp>
        <p:nvSpPr>
          <p:cNvPr id="28" name="íşlïḍè">
            <a:extLst>
              <a:ext uri="{FF2B5EF4-FFF2-40B4-BE49-F238E27FC236}">
                <a16:creationId xmlns:a16="http://schemas.microsoft.com/office/drawing/2014/main" id="{E8EEC5CC-5028-44AF-8909-30CF82508E8E}"/>
              </a:ext>
            </a:extLst>
          </p:cNvPr>
          <p:cNvSpPr txBox="1"/>
          <p:nvPr/>
        </p:nvSpPr>
        <p:spPr>
          <a:xfrm>
            <a:off x="9031550" y="3418799"/>
            <a:ext cx="1058779" cy="442336"/>
          </a:xfrm>
          <a:prstGeom prst="rect">
            <a:avLst/>
          </a:prstGeom>
          <a:noFill/>
        </p:spPr>
        <p:txBody>
          <a:bodyPr wrap="square" lIns="91440" tIns="45720" rIns="91440" bIns="45720" anchor="ctr">
            <a:noAutofit/>
          </a:bodyPr>
          <a:lstStyle/>
          <a:p>
            <a:pPr algn="ctr"/>
            <a:r>
              <a:rPr lang="zh-CN" altLang="en-US" b="1" dirty="0"/>
              <a:t>用户线</a:t>
            </a:r>
            <a:endParaRPr lang="en-US" altLang="zh-CN" b="1" dirty="0"/>
          </a:p>
        </p:txBody>
      </p:sp>
      <p:sp>
        <p:nvSpPr>
          <p:cNvPr id="29" name="íşlïḍè">
            <a:extLst>
              <a:ext uri="{FF2B5EF4-FFF2-40B4-BE49-F238E27FC236}">
                <a16:creationId xmlns:a16="http://schemas.microsoft.com/office/drawing/2014/main" id="{88681EC1-F06B-4F98-A974-3AA618611E54}"/>
              </a:ext>
            </a:extLst>
          </p:cNvPr>
          <p:cNvSpPr txBox="1"/>
          <p:nvPr/>
        </p:nvSpPr>
        <p:spPr>
          <a:xfrm rot="1189986">
            <a:off x="4367041" y="3381535"/>
            <a:ext cx="1058779" cy="442336"/>
          </a:xfrm>
          <a:prstGeom prst="rect">
            <a:avLst/>
          </a:prstGeom>
          <a:noFill/>
        </p:spPr>
        <p:txBody>
          <a:bodyPr wrap="square" lIns="91440" tIns="45720" rIns="91440" bIns="45720" anchor="ctr">
            <a:noAutofit/>
          </a:bodyPr>
          <a:lstStyle/>
          <a:p>
            <a:pPr algn="ctr"/>
            <a:r>
              <a:rPr lang="zh-CN" altLang="en-US" b="1" dirty="0"/>
              <a:t>中继线</a:t>
            </a:r>
            <a:endParaRPr lang="en-US" altLang="zh-CN" b="1" dirty="0"/>
          </a:p>
        </p:txBody>
      </p:sp>
      <p:sp>
        <p:nvSpPr>
          <p:cNvPr id="30" name="íşlïḍè">
            <a:extLst>
              <a:ext uri="{FF2B5EF4-FFF2-40B4-BE49-F238E27FC236}">
                <a16:creationId xmlns:a16="http://schemas.microsoft.com/office/drawing/2014/main" id="{02F567BD-8F51-477C-9C4D-80F1B5E32A30}"/>
              </a:ext>
            </a:extLst>
          </p:cNvPr>
          <p:cNvSpPr txBox="1"/>
          <p:nvPr/>
        </p:nvSpPr>
        <p:spPr>
          <a:xfrm rot="20907398">
            <a:off x="6713944" y="2949435"/>
            <a:ext cx="1058779" cy="442336"/>
          </a:xfrm>
          <a:prstGeom prst="rect">
            <a:avLst/>
          </a:prstGeom>
          <a:noFill/>
        </p:spPr>
        <p:txBody>
          <a:bodyPr wrap="square" lIns="91440" tIns="45720" rIns="91440" bIns="45720" anchor="ctr">
            <a:noAutofit/>
          </a:bodyPr>
          <a:lstStyle/>
          <a:p>
            <a:pPr algn="ctr"/>
            <a:r>
              <a:rPr lang="zh-CN" altLang="en-US" b="1" dirty="0"/>
              <a:t>中继线</a:t>
            </a:r>
            <a:endParaRPr lang="en-US" altLang="zh-CN" b="1" dirty="0"/>
          </a:p>
        </p:txBody>
      </p:sp>
      <p:sp>
        <p:nvSpPr>
          <p:cNvPr id="31" name="íşlïḍè">
            <a:extLst>
              <a:ext uri="{FF2B5EF4-FFF2-40B4-BE49-F238E27FC236}">
                <a16:creationId xmlns:a16="http://schemas.microsoft.com/office/drawing/2014/main" id="{408BCB91-EA21-4643-9159-016BEB4E7C71}"/>
              </a:ext>
            </a:extLst>
          </p:cNvPr>
          <p:cNvSpPr txBox="1"/>
          <p:nvPr/>
        </p:nvSpPr>
        <p:spPr>
          <a:xfrm>
            <a:off x="1418455" y="2850080"/>
            <a:ext cx="360064" cy="442336"/>
          </a:xfrm>
          <a:prstGeom prst="rect">
            <a:avLst/>
          </a:prstGeom>
          <a:noFill/>
        </p:spPr>
        <p:txBody>
          <a:bodyPr wrap="square" lIns="91440" tIns="45720" rIns="91440" bIns="45720" anchor="ctr">
            <a:noAutofit/>
          </a:bodyPr>
          <a:lstStyle/>
          <a:p>
            <a:pPr algn="ctr"/>
            <a:r>
              <a:rPr lang="en-US" altLang="zh-CN" b="1" dirty="0"/>
              <a:t>A</a:t>
            </a:r>
          </a:p>
        </p:txBody>
      </p:sp>
      <p:sp>
        <p:nvSpPr>
          <p:cNvPr id="32" name="íşlïḍè">
            <a:extLst>
              <a:ext uri="{FF2B5EF4-FFF2-40B4-BE49-F238E27FC236}">
                <a16:creationId xmlns:a16="http://schemas.microsoft.com/office/drawing/2014/main" id="{3D8D11AE-9CC2-4B42-97D2-489E13F868B3}"/>
              </a:ext>
            </a:extLst>
          </p:cNvPr>
          <p:cNvSpPr txBox="1"/>
          <p:nvPr/>
        </p:nvSpPr>
        <p:spPr>
          <a:xfrm>
            <a:off x="692359" y="3626148"/>
            <a:ext cx="360064" cy="442336"/>
          </a:xfrm>
          <a:prstGeom prst="rect">
            <a:avLst/>
          </a:prstGeom>
          <a:noFill/>
        </p:spPr>
        <p:txBody>
          <a:bodyPr wrap="square" lIns="91440" tIns="45720" rIns="91440" bIns="45720" anchor="ctr">
            <a:noAutofit/>
          </a:bodyPr>
          <a:lstStyle/>
          <a:p>
            <a:pPr algn="ctr"/>
            <a:r>
              <a:rPr lang="en-US" altLang="zh-CN" b="1" dirty="0"/>
              <a:t>B</a:t>
            </a:r>
          </a:p>
        </p:txBody>
      </p:sp>
      <p:sp>
        <p:nvSpPr>
          <p:cNvPr id="33" name="íşlïḍè">
            <a:extLst>
              <a:ext uri="{FF2B5EF4-FFF2-40B4-BE49-F238E27FC236}">
                <a16:creationId xmlns:a16="http://schemas.microsoft.com/office/drawing/2014/main" id="{44AA2AB0-AB52-4B86-A8D8-4F340E5162BF}"/>
              </a:ext>
            </a:extLst>
          </p:cNvPr>
          <p:cNvSpPr txBox="1"/>
          <p:nvPr/>
        </p:nvSpPr>
        <p:spPr>
          <a:xfrm>
            <a:off x="1418455" y="4388957"/>
            <a:ext cx="360064" cy="442336"/>
          </a:xfrm>
          <a:prstGeom prst="rect">
            <a:avLst/>
          </a:prstGeom>
          <a:noFill/>
        </p:spPr>
        <p:txBody>
          <a:bodyPr wrap="square" lIns="91440" tIns="45720" rIns="91440" bIns="45720" anchor="ctr">
            <a:noAutofit/>
          </a:bodyPr>
          <a:lstStyle/>
          <a:p>
            <a:pPr algn="ctr"/>
            <a:r>
              <a:rPr lang="en-US" altLang="zh-CN" b="1" dirty="0"/>
              <a:t>C</a:t>
            </a:r>
          </a:p>
        </p:txBody>
      </p:sp>
      <p:sp>
        <p:nvSpPr>
          <p:cNvPr id="34" name="íşlïḍè">
            <a:extLst>
              <a:ext uri="{FF2B5EF4-FFF2-40B4-BE49-F238E27FC236}">
                <a16:creationId xmlns:a16="http://schemas.microsoft.com/office/drawing/2014/main" id="{2CCD76EC-5410-4CAC-886A-837DCC4F6DB7}"/>
              </a:ext>
            </a:extLst>
          </p:cNvPr>
          <p:cNvSpPr txBox="1"/>
          <p:nvPr/>
        </p:nvSpPr>
        <p:spPr>
          <a:xfrm>
            <a:off x="10255468" y="2850080"/>
            <a:ext cx="360064" cy="442336"/>
          </a:xfrm>
          <a:prstGeom prst="rect">
            <a:avLst/>
          </a:prstGeom>
          <a:noFill/>
        </p:spPr>
        <p:txBody>
          <a:bodyPr wrap="square" lIns="91440" tIns="45720" rIns="91440" bIns="45720" anchor="ctr">
            <a:noAutofit/>
          </a:bodyPr>
          <a:lstStyle/>
          <a:p>
            <a:pPr algn="ctr"/>
            <a:r>
              <a:rPr lang="en-US" altLang="zh-CN" b="1" dirty="0"/>
              <a:t>D</a:t>
            </a:r>
          </a:p>
        </p:txBody>
      </p:sp>
      <p:sp>
        <p:nvSpPr>
          <p:cNvPr id="35" name="íşlïḍè">
            <a:extLst>
              <a:ext uri="{FF2B5EF4-FFF2-40B4-BE49-F238E27FC236}">
                <a16:creationId xmlns:a16="http://schemas.microsoft.com/office/drawing/2014/main" id="{CDE2AB8B-0B69-47C0-A456-861578BCB560}"/>
              </a:ext>
            </a:extLst>
          </p:cNvPr>
          <p:cNvSpPr txBox="1"/>
          <p:nvPr/>
        </p:nvSpPr>
        <p:spPr>
          <a:xfrm>
            <a:off x="11139577" y="3626148"/>
            <a:ext cx="360064" cy="442336"/>
          </a:xfrm>
          <a:prstGeom prst="rect">
            <a:avLst/>
          </a:prstGeom>
          <a:noFill/>
        </p:spPr>
        <p:txBody>
          <a:bodyPr wrap="square" lIns="91440" tIns="45720" rIns="91440" bIns="45720" anchor="ctr">
            <a:noAutofit/>
          </a:bodyPr>
          <a:lstStyle/>
          <a:p>
            <a:pPr algn="ctr"/>
            <a:r>
              <a:rPr lang="en-US" altLang="zh-CN" b="1" dirty="0"/>
              <a:t>E</a:t>
            </a:r>
          </a:p>
        </p:txBody>
      </p:sp>
      <p:sp>
        <p:nvSpPr>
          <p:cNvPr id="36" name="íşlïḍè">
            <a:extLst>
              <a:ext uri="{FF2B5EF4-FFF2-40B4-BE49-F238E27FC236}">
                <a16:creationId xmlns:a16="http://schemas.microsoft.com/office/drawing/2014/main" id="{1C563736-6174-4296-824A-BC43CD2099BF}"/>
              </a:ext>
            </a:extLst>
          </p:cNvPr>
          <p:cNvSpPr txBox="1"/>
          <p:nvPr/>
        </p:nvSpPr>
        <p:spPr>
          <a:xfrm>
            <a:off x="10255468" y="4388957"/>
            <a:ext cx="360064" cy="442336"/>
          </a:xfrm>
          <a:prstGeom prst="rect">
            <a:avLst/>
          </a:prstGeom>
          <a:noFill/>
        </p:spPr>
        <p:txBody>
          <a:bodyPr wrap="square" lIns="91440" tIns="45720" rIns="91440" bIns="45720" anchor="ctr">
            <a:noAutofit/>
          </a:bodyPr>
          <a:lstStyle/>
          <a:p>
            <a:pPr algn="ctr"/>
            <a:r>
              <a:rPr lang="en-US" altLang="zh-CN" b="1" dirty="0"/>
              <a:t>F</a:t>
            </a:r>
          </a:p>
        </p:txBody>
      </p:sp>
    </p:spTree>
    <p:custDataLst>
      <p:tags r:id="rId1"/>
    </p:custDataLst>
    <p:extLst>
      <p:ext uri="{BB962C8B-B14F-4D97-AF65-F5344CB8AC3E}">
        <p14:creationId xmlns:p14="http://schemas.microsoft.com/office/powerpoint/2010/main" val="31811353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00" fill="hold">
                                          <p:stCondLst>
                                            <p:cond delay="0"/>
                                          </p:stCondLst>
                                        </p:cTn>
                                        <p:tgtEl>
                                          <p:spTgt spid="10"/>
                                        </p:tgtEl>
                                        <p:attrNameLst>
                                          <p:attrName>r</p:attrName>
                                        </p:attrNameLst>
                                      </p:cBhvr>
                                    </p:animRot>
                                    <p:animRot by="-240000">
                                      <p:cBhvr>
                                        <p:cTn id="7" dur="200" fill="hold">
                                          <p:stCondLst>
                                            <p:cond delay="200"/>
                                          </p:stCondLst>
                                        </p:cTn>
                                        <p:tgtEl>
                                          <p:spTgt spid="10"/>
                                        </p:tgtEl>
                                        <p:attrNameLst>
                                          <p:attrName>r</p:attrName>
                                        </p:attrNameLst>
                                      </p:cBhvr>
                                    </p:animRot>
                                    <p:animRot by="240000">
                                      <p:cBhvr>
                                        <p:cTn id="8" dur="200" fill="hold">
                                          <p:stCondLst>
                                            <p:cond delay="400"/>
                                          </p:stCondLst>
                                        </p:cTn>
                                        <p:tgtEl>
                                          <p:spTgt spid="10"/>
                                        </p:tgtEl>
                                        <p:attrNameLst>
                                          <p:attrName>r</p:attrName>
                                        </p:attrNameLst>
                                      </p:cBhvr>
                                    </p:animRot>
                                    <p:animRot by="-240000">
                                      <p:cBhvr>
                                        <p:cTn id="9" dur="200" fill="hold">
                                          <p:stCondLst>
                                            <p:cond delay="600"/>
                                          </p:stCondLst>
                                        </p:cTn>
                                        <p:tgtEl>
                                          <p:spTgt spid="10"/>
                                        </p:tgtEl>
                                        <p:attrNameLst>
                                          <p:attrName>r</p:attrName>
                                        </p:attrNameLst>
                                      </p:cBhvr>
                                    </p:animRot>
                                    <p:animRot by="120000">
                                      <p:cBhvr>
                                        <p:cTn id="10" dur="200" fill="hold">
                                          <p:stCondLst>
                                            <p:cond delay="800"/>
                                          </p:stCondLst>
                                        </p:cTn>
                                        <p:tgtEl>
                                          <p:spTgt spid="10"/>
                                        </p:tgtEl>
                                        <p:attrNameLst>
                                          <p:attrName>r</p:attrName>
                                        </p:attrNameLst>
                                      </p:cBhvr>
                                    </p:animRot>
                                  </p:childTnLst>
                                </p:cTn>
                              </p:par>
                              <p:par>
                                <p:cTn id="11" presetID="32" presetClass="emph" presetSubtype="0" fill="hold" nodeType="withEffect">
                                  <p:stCondLst>
                                    <p:cond delay="0"/>
                                  </p:stCondLst>
                                  <p:childTnLst>
                                    <p:animRot by="120000">
                                      <p:cBhvr>
                                        <p:cTn id="12" dur="100" fill="hold">
                                          <p:stCondLst>
                                            <p:cond delay="0"/>
                                          </p:stCondLst>
                                        </p:cTn>
                                        <p:tgtEl>
                                          <p:spTgt spid="9"/>
                                        </p:tgtEl>
                                        <p:attrNameLst>
                                          <p:attrName>r</p:attrName>
                                        </p:attrNameLst>
                                      </p:cBhvr>
                                    </p:animRot>
                                    <p:animRot by="-240000">
                                      <p:cBhvr>
                                        <p:cTn id="13" dur="200" fill="hold">
                                          <p:stCondLst>
                                            <p:cond delay="200"/>
                                          </p:stCondLst>
                                        </p:cTn>
                                        <p:tgtEl>
                                          <p:spTgt spid="9"/>
                                        </p:tgtEl>
                                        <p:attrNameLst>
                                          <p:attrName>r</p:attrName>
                                        </p:attrNameLst>
                                      </p:cBhvr>
                                    </p:animRot>
                                    <p:animRot by="240000">
                                      <p:cBhvr>
                                        <p:cTn id="14" dur="200" fill="hold">
                                          <p:stCondLst>
                                            <p:cond delay="400"/>
                                          </p:stCondLst>
                                        </p:cTn>
                                        <p:tgtEl>
                                          <p:spTgt spid="9"/>
                                        </p:tgtEl>
                                        <p:attrNameLst>
                                          <p:attrName>r</p:attrName>
                                        </p:attrNameLst>
                                      </p:cBhvr>
                                    </p:animRot>
                                    <p:animRot by="-240000">
                                      <p:cBhvr>
                                        <p:cTn id="15" dur="200" fill="hold">
                                          <p:stCondLst>
                                            <p:cond delay="600"/>
                                          </p:stCondLst>
                                        </p:cTn>
                                        <p:tgtEl>
                                          <p:spTgt spid="9"/>
                                        </p:tgtEl>
                                        <p:attrNameLst>
                                          <p:attrName>r</p:attrName>
                                        </p:attrNameLst>
                                      </p:cBhvr>
                                    </p:animRot>
                                    <p:animRot by="120000">
                                      <p:cBhvr>
                                        <p:cTn id="16" dur="200" fill="hold">
                                          <p:stCondLst>
                                            <p:cond delay="800"/>
                                          </p:stCondLst>
                                        </p:cTn>
                                        <p:tgtEl>
                                          <p:spTgt spid="9"/>
                                        </p:tgtEl>
                                        <p:attrNameLst>
                                          <p:attrName>r</p:attrName>
                                        </p:attrNameLst>
                                      </p:cBhvr>
                                    </p:animRot>
                                  </p:childTnLst>
                                </p:cTn>
                              </p:par>
                              <p:par>
                                <p:cTn id="17" presetID="32" presetClass="emph" presetSubtype="0" fill="hold" nodeType="withEffect">
                                  <p:stCondLst>
                                    <p:cond delay="0"/>
                                  </p:stCondLst>
                                  <p:childTnLst>
                                    <p:animRot by="120000">
                                      <p:cBhvr>
                                        <p:cTn id="18" dur="100" fill="hold">
                                          <p:stCondLst>
                                            <p:cond delay="0"/>
                                          </p:stCondLst>
                                        </p:cTn>
                                        <p:tgtEl>
                                          <p:spTgt spid="11"/>
                                        </p:tgtEl>
                                        <p:attrNameLst>
                                          <p:attrName>r</p:attrName>
                                        </p:attrNameLst>
                                      </p:cBhvr>
                                    </p:animRot>
                                    <p:animRot by="-240000">
                                      <p:cBhvr>
                                        <p:cTn id="19" dur="200" fill="hold">
                                          <p:stCondLst>
                                            <p:cond delay="200"/>
                                          </p:stCondLst>
                                        </p:cTn>
                                        <p:tgtEl>
                                          <p:spTgt spid="11"/>
                                        </p:tgtEl>
                                        <p:attrNameLst>
                                          <p:attrName>r</p:attrName>
                                        </p:attrNameLst>
                                      </p:cBhvr>
                                    </p:animRot>
                                    <p:animRot by="240000">
                                      <p:cBhvr>
                                        <p:cTn id="20" dur="200" fill="hold">
                                          <p:stCondLst>
                                            <p:cond delay="400"/>
                                          </p:stCondLst>
                                        </p:cTn>
                                        <p:tgtEl>
                                          <p:spTgt spid="11"/>
                                        </p:tgtEl>
                                        <p:attrNameLst>
                                          <p:attrName>r</p:attrName>
                                        </p:attrNameLst>
                                      </p:cBhvr>
                                    </p:animRot>
                                    <p:animRot by="-240000">
                                      <p:cBhvr>
                                        <p:cTn id="21" dur="200" fill="hold">
                                          <p:stCondLst>
                                            <p:cond delay="600"/>
                                          </p:stCondLst>
                                        </p:cTn>
                                        <p:tgtEl>
                                          <p:spTgt spid="11"/>
                                        </p:tgtEl>
                                        <p:attrNameLst>
                                          <p:attrName>r</p:attrName>
                                        </p:attrNameLst>
                                      </p:cBhvr>
                                    </p:animRot>
                                    <p:animRot by="120000">
                                      <p:cBhvr>
                                        <p:cTn id="22" dur="200" fill="hold">
                                          <p:stCondLst>
                                            <p:cond delay="80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solidFill>
                    <a:schemeClr val="accent3">
                      <a:lumMod val="75000"/>
                    </a:schemeClr>
                  </a:solidFill>
                </a:rPr>
                <a:t>电路交换</a:t>
              </a:r>
              <a:r>
                <a:rPr lang="zh-CN" altLang="en-US" sz="2000" b="1" dirty="0"/>
                <a:t>、分组交换和报文交换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102841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0E1718AF-A53A-40AC-BB51-19A67A91990F}"/>
              </a:ext>
            </a:extLst>
          </p:cNvPr>
          <p:cNvGrpSpPr/>
          <p:nvPr/>
        </p:nvGrpSpPr>
        <p:grpSpPr>
          <a:xfrm>
            <a:off x="5568329" y="3919892"/>
            <a:ext cx="1058779" cy="2144160"/>
            <a:chOff x="2487565" y="2623702"/>
            <a:chExt cx="1058779" cy="2144160"/>
          </a:xfrm>
        </p:grpSpPr>
        <p:grpSp>
          <p:nvGrpSpPr>
            <p:cNvPr id="70" name="组合 69">
              <a:extLst>
                <a:ext uri="{FF2B5EF4-FFF2-40B4-BE49-F238E27FC236}">
                  <a16:creationId xmlns:a16="http://schemas.microsoft.com/office/drawing/2014/main" id="{10B29CAF-C45F-454C-8022-D97502144A47}"/>
                </a:ext>
              </a:extLst>
            </p:cNvPr>
            <p:cNvGrpSpPr/>
            <p:nvPr/>
          </p:nvGrpSpPr>
          <p:grpSpPr>
            <a:xfrm>
              <a:off x="2611120" y="3429000"/>
              <a:ext cx="811671" cy="1338862"/>
              <a:chOff x="2021840" y="3429000"/>
              <a:chExt cx="811671" cy="1338862"/>
            </a:xfrm>
          </p:grpSpPr>
          <p:sp>
            <p:nvSpPr>
              <p:cNvPr id="72" name="矩形 71">
                <a:extLst>
                  <a:ext uri="{FF2B5EF4-FFF2-40B4-BE49-F238E27FC236}">
                    <a16:creationId xmlns:a16="http://schemas.microsoft.com/office/drawing/2014/main" id="{D3B10D34-9860-4387-A8A6-5B14103DACAF}"/>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a:extLst>
                  <a:ext uri="{FF2B5EF4-FFF2-40B4-BE49-F238E27FC236}">
                    <a16:creationId xmlns:a16="http://schemas.microsoft.com/office/drawing/2014/main" id="{9A7803F6-B0DA-4EB0-AB15-D67D37E9AEE0}"/>
                  </a:ext>
                </a:extLst>
              </p:cNvPr>
              <p:cNvGrpSpPr/>
              <p:nvPr/>
            </p:nvGrpSpPr>
            <p:grpSpPr>
              <a:xfrm>
                <a:off x="2731911" y="3462725"/>
                <a:ext cx="101600" cy="1276527"/>
                <a:chOff x="3747911" y="2522925"/>
                <a:chExt cx="101600" cy="1276527"/>
              </a:xfrm>
            </p:grpSpPr>
            <p:sp>
              <p:nvSpPr>
                <p:cNvPr id="80" name="椭圆 79">
                  <a:extLst>
                    <a:ext uri="{FF2B5EF4-FFF2-40B4-BE49-F238E27FC236}">
                      <a16:creationId xmlns:a16="http://schemas.microsoft.com/office/drawing/2014/main" id="{8CC4886B-E71B-4982-9263-32974354C6E5}"/>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1C04F7C7-348F-46D3-894E-779EBB9AEACF}"/>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8FFE8DE8-0877-4372-865B-D0C4D6979905}"/>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0DAAB987-9BCC-4906-BA91-2A22FE0EEB44}"/>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DF27C603-7A3A-4D52-82BA-80E692A23125}"/>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D1676E3C-7C77-44E2-B6E9-7D8549043703}"/>
                  </a:ext>
                </a:extLst>
              </p:cNvPr>
              <p:cNvGrpSpPr/>
              <p:nvPr/>
            </p:nvGrpSpPr>
            <p:grpSpPr>
              <a:xfrm>
                <a:off x="2021840" y="3462725"/>
                <a:ext cx="101600" cy="1276527"/>
                <a:chOff x="3747911" y="2522925"/>
                <a:chExt cx="101600" cy="1276527"/>
              </a:xfrm>
            </p:grpSpPr>
            <p:sp>
              <p:nvSpPr>
                <p:cNvPr id="75" name="椭圆 74">
                  <a:extLst>
                    <a:ext uri="{FF2B5EF4-FFF2-40B4-BE49-F238E27FC236}">
                      <a16:creationId xmlns:a16="http://schemas.microsoft.com/office/drawing/2014/main" id="{AAB00C96-930D-4CE4-AEB9-CDA282D08912}"/>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D6647722-AAAE-4A36-8A71-D881D8018B8E}"/>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472B26E5-92E5-4ABC-969F-AD674C981E7B}"/>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4B468AEE-64A8-48E7-9985-13E835ADA1BB}"/>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764A1804-12C4-4D5A-BB61-37F308053FE9}"/>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71" name="íşlïḍè">
              <a:extLst>
                <a:ext uri="{FF2B5EF4-FFF2-40B4-BE49-F238E27FC236}">
                  <a16:creationId xmlns:a16="http://schemas.microsoft.com/office/drawing/2014/main" id="{D3951ED9-1A42-45A2-A677-566D3C2C2A64}"/>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grpSp>
        <p:nvGrpSpPr>
          <p:cNvPr id="10" name="组合 9">
            <a:extLst>
              <a:ext uri="{FF2B5EF4-FFF2-40B4-BE49-F238E27FC236}">
                <a16:creationId xmlns:a16="http://schemas.microsoft.com/office/drawing/2014/main" id="{1144B27D-FC75-4888-9EDE-2B67678E307D}"/>
              </a:ext>
            </a:extLst>
          </p:cNvPr>
          <p:cNvGrpSpPr/>
          <p:nvPr/>
        </p:nvGrpSpPr>
        <p:grpSpPr>
          <a:xfrm>
            <a:off x="3152567" y="3919892"/>
            <a:ext cx="1058779" cy="2144160"/>
            <a:chOff x="2487565" y="2623702"/>
            <a:chExt cx="1058779" cy="2144160"/>
          </a:xfrm>
        </p:grpSpPr>
        <p:grpSp>
          <p:nvGrpSpPr>
            <p:cNvPr id="55" name="组合 54">
              <a:extLst>
                <a:ext uri="{FF2B5EF4-FFF2-40B4-BE49-F238E27FC236}">
                  <a16:creationId xmlns:a16="http://schemas.microsoft.com/office/drawing/2014/main" id="{02663E8A-67E2-4AFE-BFF7-CCFA6E7379D5}"/>
                </a:ext>
              </a:extLst>
            </p:cNvPr>
            <p:cNvGrpSpPr/>
            <p:nvPr/>
          </p:nvGrpSpPr>
          <p:grpSpPr>
            <a:xfrm>
              <a:off x="2611120" y="3429000"/>
              <a:ext cx="811671" cy="1338862"/>
              <a:chOff x="2021840" y="3429000"/>
              <a:chExt cx="811671" cy="1338862"/>
            </a:xfrm>
          </p:grpSpPr>
          <p:sp>
            <p:nvSpPr>
              <p:cNvPr id="57" name="矩形 56">
                <a:extLst>
                  <a:ext uri="{FF2B5EF4-FFF2-40B4-BE49-F238E27FC236}">
                    <a16:creationId xmlns:a16="http://schemas.microsoft.com/office/drawing/2014/main" id="{EC412657-E0A9-40AE-9DBA-83C52F3CEE6C}"/>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a:extLst>
                  <a:ext uri="{FF2B5EF4-FFF2-40B4-BE49-F238E27FC236}">
                    <a16:creationId xmlns:a16="http://schemas.microsoft.com/office/drawing/2014/main" id="{724FF722-290B-4923-AB87-BAD98C2C59D3}"/>
                  </a:ext>
                </a:extLst>
              </p:cNvPr>
              <p:cNvGrpSpPr/>
              <p:nvPr/>
            </p:nvGrpSpPr>
            <p:grpSpPr>
              <a:xfrm>
                <a:off x="2731911" y="3462725"/>
                <a:ext cx="101600" cy="1276527"/>
                <a:chOff x="3747911" y="2522925"/>
                <a:chExt cx="101600" cy="1276527"/>
              </a:xfrm>
            </p:grpSpPr>
            <p:sp>
              <p:nvSpPr>
                <p:cNvPr id="65" name="椭圆 64">
                  <a:extLst>
                    <a:ext uri="{FF2B5EF4-FFF2-40B4-BE49-F238E27FC236}">
                      <a16:creationId xmlns:a16="http://schemas.microsoft.com/office/drawing/2014/main" id="{0EE12BB8-A1C7-4A0F-9BBC-FECB92C92E23}"/>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8E6A66B2-54EB-4644-9171-6E264ADB4707}"/>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2D7A971D-2856-42C5-A471-56F7423E2A6E}"/>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690BD674-BC9A-4AFA-9D70-5077ACA92732}"/>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DEDCBDE3-BADC-4204-A4D1-3CDB2FE2205A}"/>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a:extLst>
                  <a:ext uri="{FF2B5EF4-FFF2-40B4-BE49-F238E27FC236}">
                    <a16:creationId xmlns:a16="http://schemas.microsoft.com/office/drawing/2014/main" id="{B12D9AD0-27D2-4033-9B23-D1462E303792}"/>
                  </a:ext>
                </a:extLst>
              </p:cNvPr>
              <p:cNvGrpSpPr/>
              <p:nvPr/>
            </p:nvGrpSpPr>
            <p:grpSpPr>
              <a:xfrm>
                <a:off x="2021840" y="3462725"/>
                <a:ext cx="101600" cy="1276527"/>
                <a:chOff x="3747911" y="2522925"/>
                <a:chExt cx="101600" cy="1276527"/>
              </a:xfrm>
            </p:grpSpPr>
            <p:sp>
              <p:nvSpPr>
                <p:cNvPr id="60" name="椭圆 59">
                  <a:extLst>
                    <a:ext uri="{FF2B5EF4-FFF2-40B4-BE49-F238E27FC236}">
                      <a16:creationId xmlns:a16="http://schemas.microsoft.com/office/drawing/2014/main" id="{F906807F-7E72-4BE2-B26A-8144F042BC55}"/>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97A6EEEF-6437-4951-BF95-301465816BF6}"/>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2FB477EC-6D83-4E4C-B2D9-E83BE547EAC0}"/>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D55C1541-1B52-4C61-BECD-416E82A9ED43}"/>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29881F68-2557-4C5D-BF28-E2899220DC7B}"/>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6" name="íşlïḍè">
              <a:extLst>
                <a:ext uri="{FF2B5EF4-FFF2-40B4-BE49-F238E27FC236}">
                  <a16:creationId xmlns:a16="http://schemas.microsoft.com/office/drawing/2014/main" id="{CB3F2C12-3306-4392-AE34-6A60947E43A7}"/>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grpSp>
        <p:nvGrpSpPr>
          <p:cNvPr id="11" name="组合 10">
            <a:extLst>
              <a:ext uri="{FF2B5EF4-FFF2-40B4-BE49-F238E27FC236}">
                <a16:creationId xmlns:a16="http://schemas.microsoft.com/office/drawing/2014/main" id="{A20AFCC4-AEED-4DD6-B99C-63963E171E4B}"/>
              </a:ext>
            </a:extLst>
          </p:cNvPr>
          <p:cNvGrpSpPr/>
          <p:nvPr/>
        </p:nvGrpSpPr>
        <p:grpSpPr>
          <a:xfrm>
            <a:off x="7984091" y="3919892"/>
            <a:ext cx="1058779" cy="2144160"/>
            <a:chOff x="2487565" y="2623702"/>
            <a:chExt cx="1058779" cy="2144160"/>
          </a:xfrm>
        </p:grpSpPr>
        <p:grpSp>
          <p:nvGrpSpPr>
            <p:cNvPr id="40" name="组合 39">
              <a:extLst>
                <a:ext uri="{FF2B5EF4-FFF2-40B4-BE49-F238E27FC236}">
                  <a16:creationId xmlns:a16="http://schemas.microsoft.com/office/drawing/2014/main" id="{B5D3A57C-ED9D-4C7B-A4C0-F375AE5C1104}"/>
                </a:ext>
              </a:extLst>
            </p:cNvPr>
            <p:cNvGrpSpPr/>
            <p:nvPr/>
          </p:nvGrpSpPr>
          <p:grpSpPr>
            <a:xfrm>
              <a:off x="2611120" y="3429000"/>
              <a:ext cx="811671" cy="1338862"/>
              <a:chOff x="2021840" y="3429000"/>
              <a:chExt cx="811671" cy="1338862"/>
            </a:xfrm>
          </p:grpSpPr>
          <p:sp>
            <p:nvSpPr>
              <p:cNvPr id="42" name="矩形 41">
                <a:extLst>
                  <a:ext uri="{FF2B5EF4-FFF2-40B4-BE49-F238E27FC236}">
                    <a16:creationId xmlns:a16="http://schemas.microsoft.com/office/drawing/2014/main" id="{EBF5E349-EDFA-4FE9-8B36-C8B6F833A0EA}"/>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a:extLst>
                  <a:ext uri="{FF2B5EF4-FFF2-40B4-BE49-F238E27FC236}">
                    <a16:creationId xmlns:a16="http://schemas.microsoft.com/office/drawing/2014/main" id="{A3DA2C6D-E988-4B93-A4D3-33CFB798A41E}"/>
                  </a:ext>
                </a:extLst>
              </p:cNvPr>
              <p:cNvGrpSpPr/>
              <p:nvPr/>
            </p:nvGrpSpPr>
            <p:grpSpPr>
              <a:xfrm>
                <a:off x="2731911" y="3462725"/>
                <a:ext cx="101600" cy="1276527"/>
                <a:chOff x="3747911" y="2522925"/>
                <a:chExt cx="101600" cy="1276527"/>
              </a:xfrm>
            </p:grpSpPr>
            <p:sp>
              <p:nvSpPr>
                <p:cNvPr id="50" name="椭圆 49">
                  <a:extLst>
                    <a:ext uri="{FF2B5EF4-FFF2-40B4-BE49-F238E27FC236}">
                      <a16:creationId xmlns:a16="http://schemas.microsoft.com/office/drawing/2014/main" id="{BE34A69E-CD7D-454A-94F8-BC6E806DB5E0}"/>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ACBE9F95-C939-4E1D-87BC-038734016602}"/>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4A73DEBF-F76A-4532-BCE2-5227712BA9BC}"/>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333FFA51-F592-4DBF-A723-DB589600B6AD}"/>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1418A441-F332-4BB2-AB2D-7C613FCD5AB9}"/>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a:extLst>
                  <a:ext uri="{FF2B5EF4-FFF2-40B4-BE49-F238E27FC236}">
                    <a16:creationId xmlns:a16="http://schemas.microsoft.com/office/drawing/2014/main" id="{3F0E0E92-B1D0-4764-ABCA-42AC0015D324}"/>
                  </a:ext>
                </a:extLst>
              </p:cNvPr>
              <p:cNvGrpSpPr/>
              <p:nvPr/>
            </p:nvGrpSpPr>
            <p:grpSpPr>
              <a:xfrm>
                <a:off x="2021840" y="3462725"/>
                <a:ext cx="101600" cy="1276527"/>
                <a:chOff x="3747911" y="2522925"/>
                <a:chExt cx="101600" cy="1276527"/>
              </a:xfrm>
            </p:grpSpPr>
            <p:sp>
              <p:nvSpPr>
                <p:cNvPr id="45" name="椭圆 44">
                  <a:extLst>
                    <a:ext uri="{FF2B5EF4-FFF2-40B4-BE49-F238E27FC236}">
                      <a16:creationId xmlns:a16="http://schemas.microsoft.com/office/drawing/2014/main" id="{830C907F-F0B0-4860-B720-11739DAD75B6}"/>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ADB4C8E2-9F68-4234-818A-35EEE33D718A}"/>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05E45619-0114-4E18-8F97-D68F9E766B68}"/>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52F93010-CB67-431E-83B7-A7C1D90053B9}"/>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A31B445B-BB35-43B4-891C-89396BE24C9D}"/>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1" name="íşlïḍè">
              <a:extLst>
                <a:ext uri="{FF2B5EF4-FFF2-40B4-BE49-F238E27FC236}">
                  <a16:creationId xmlns:a16="http://schemas.microsoft.com/office/drawing/2014/main" id="{87BEF77F-AD2C-4735-B093-DA0AE498A632}"/>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sp>
        <p:nvSpPr>
          <p:cNvPr id="12" name="old-telephone_72355">
            <a:extLst>
              <a:ext uri="{FF2B5EF4-FFF2-40B4-BE49-F238E27FC236}">
                <a16:creationId xmlns:a16="http://schemas.microsoft.com/office/drawing/2014/main" id="{48070A65-B456-4779-AD4C-92E9CD9F7710}"/>
              </a:ext>
            </a:extLst>
          </p:cNvPr>
          <p:cNvSpPr/>
          <p:nvPr/>
        </p:nvSpPr>
        <p:spPr>
          <a:xfrm>
            <a:off x="1774610" y="4413869"/>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ld-telephone_72355">
            <a:extLst>
              <a:ext uri="{FF2B5EF4-FFF2-40B4-BE49-F238E27FC236}">
                <a16:creationId xmlns:a16="http://schemas.microsoft.com/office/drawing/2014/main" id="{03EC6B22-BAB3-4A60-86F8-FD44867CB5E7}"/>
              </a:ext>
            </a:extLst>
          </p:cNvPr>
          <p:cNvSpPr/>
          <p:nvPr/>
        </p:nvSpPr>
        <p:spPr>
          <a:xfrm>
            <a:off x="1031945" y="5199255"/>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ld-telephone_72355">
            <a:extLst>
              <a:ext uri="{FF2B5EF4-FFF2-40B4-BE49-F238E27FC236}">
                <a16:creationId xmlns:a16="http://schemas.microsoft.com/office/drawing/2014/main" id="{4F642C2F-217D-44C8-9221-887FC7833127}"/>
              </a:ext>
            </a:extLst>
          </p:cNvPr>
          <p:cNvSpPr/>
          <p:nvPr/>
        </p:nvSpPr>
        <p:spPr>
          <a:xfrm>
            <a:off x="1770541" y="5984642"/>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组合 14">
            <a:extLst>
              <a:ext uri="{FF2B5EF4-FFF2-40B4-BE49-F238E27FC236}">
                <a16:creationId xmlns:a16="http://schemas.microsoft.com/office/drawing/2014/main" id="{992F2E51-5834-42F7-BC81-6F19A05B1AFA}"/>
              </a:ext>
            </a:extLst>
          </p:cNvPr>
          <p:cNvGrpSpPr/>
          <p:nvPr/>
        </p:nvGrpSpPr>
        <p:grpSpPr>
          <a:xfrm>
            <a:off x="9824114" y="4412034"/>
            <a:ext cx="1246648" cy="1951379"/>
            <a:chOff x="10500502" y="3014244"/>
            <a:chExt cx="1246648" cy="1951379"/>
          </a:xfrm>
        </p:grpSpPr>
        <p:sp>
          <p:nvSpPr>
            <p:cNvPr id="37" name="old-telephone_72355">
              <a:extLst>
                <a:ext uri="{FF2B5EF4-FFF2-40B4-BE49-F238E27FC236}">
                  <a16:creationId xmlns:a16="http://schemas.microsoft.com/office/drawing/2014/main" id="{A3997933-1BB8-41B0-A75F-65ABFEB0E95E}"/>
                </a:ext>
              </a:extLst>
            </p:cNvPr>
            <p:cNvSpPr/>
            <p:nvPr/>
          </p:nvSpPr>
          <p:spPr>
            <a:xfrm>
              <a:off x="10504571" y="3014244"/>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ld-telephone_72355">
              <a:extLst>
                <a:ext uri="{FF2B5EF4-FFF2-40B4-BE49-F238E27FC236}">
                  <a16:creationId xmlns:a16="http://schemas.microsoft.com/office/drawing/2014/main" id="{14A919D5-8C72-4D9D-9A0E-7DB53F572D88}"/>
                </a:ext>
              </a:extLst>
            </p:cNvPr>
            <p:cNvSpPr/>
            <p:nvPr/>
          </p:nvSpPr>
          <p:spPr>
            <a:xfrm>
              <a:off x="11319773" y="3799630"/>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ld-telephone_72355">
              <a:extLst>
                <a:ext uri="{FF2B5EF4-FFF2-40B4-BE49-F238E27FC236}">
                  <a16:creationId xmlns:a16="http://schemas.microsoft.com/office/drawing/2014/main" id="{B1D38D5B-3BD7-4F11-B0E4-7178A9629467}"/>
                </a:ext>
              </a:extLst>
            </p:cNvPr>
            <p:cNvSpPr/>
            <p:nvPr/>
          </p:nvSpPr>
          <p:spPr>
            <a:xfrm>
              <a:off x="10500502" y="4585017"/>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直接连接符 15">
            <a:extLst>
              <a:ext uri="{FF2B5EF4-FFF2-40B4-BE49-F238E27FC236}">
                <a16:creationId xmlns:a16="http://schemas.microsoft.com/office/drawing/2014/main" id="{0CED993F-DC6E-4D1F-AD20-44C4CE601DDC}"/>
              </a:ext>
            </a:extLst>
          </p:cNvPr>
          <p:cNvCxnSpPr>
            <a:stCxn id="12" idx="77"/>
            <a:endCxn id="60" idx="2"/>
          </p:cNvCxnSpPr>
          <p:nvPr/>
        </p:nvCxnSpPr>
        <p:spPr>
          <a:xfrm>
            <a:off x="2163540" y="4716710"/>
            <a:ext cx="1112582" cy="9300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F595B6AE-92A6-4138-A0FD-7D3644496C91}"/>
              </a:ext>
            </a:extLst>
          </p:cNvPr>
          <p:cNvCxnSpPr>
            <a:cxnSpLocks/>
            <a:stCxn id="14" idx="77"/>
            <a:endCxn id="64" idx="3"/>
          </p:cNvCxnSpPr>
          <p:nvPr/>
        </p:nvCxnSpPr>
        <p:spPr>
          <a:xfrm flipV="1">
            <a:off x="2159471" y="6020563"/>
            <a:ext cx="1131530" cy="2669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E9B3F4C9-EAB8-4CB1-A8D0-C0EAEB8314E9}"/>
              </a:ext>
            </a:extLst>
          </p:cNvPr>
          <p:cNvCxnSpPr/>
          <p:nvPr/>
        </p:nvCxnSpPr>
        <p:spPr>
          <a:xfrm>
            <a:off x="1302765" y="5410301"/>
            <a:ext cx="199029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C219B21-7227-46E4-8C7B-98391A3B338F}"/>
              </a:ext>
            </a:extLst>
          </p:cNvPr>
          <p:cNvCxnSpPr>
            <a:cxnSpLocks/>
            <a:stCxn id="37" idx="65"/>
            <a:endCxn id="50" idx="6"/>
          </p:cNvCxnSpPr>
          <p:nvPr/>
        </p:nvCxnSpPr>
        <p:spPr>
          <a:xfrm flipH="1">
            <a:off x="8919317" y="4626441"/>
            <a:ext cx="1057350" cy="18327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61B0E7F8-05D3-4D8F-AA88-0B3C0A859E84}"/>
              </a:ext>
            </a:extLst>
          </p:cNvPr>
          <p:cNvCxnSpPr/>
          <p:nvPr/>
        </p:nvCxnSpPr>
        <p:spPr>
          <a:xfrm>
            <a:off x="8919317" y="5394621"/>
            <a:ext cx="199029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9D26B25F-136F-4DE1-851A-361CD6AFDE74}"/>
              </a:ext>
            </a:extLst>
          </p:cNvPr>
          <p:cNvCxnSpPr>
            <a:cxnSpLocks/>
            <a:stCxn id="39" idx="41"/>
            <a:endCxn id="54" idx="6"/>
          </p:cNvCxnSpPr>
          <p:nvPr/>
        </p:nvCxnSpPr>
        <p:spPr>
          <a:xfrm flipH="1" flipV="1">
            <a:off x="8919317" y="5984642"/>
            <a:ext cx="1053281" cy="26152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691940CA-4120-40A5-90F1-75C96DF80B05}"/>
              </a:ext>
            </a:extLst>
          </p:cNvPr>
          <p:cNvCxnSpPr>
            <a:cxnSpLocks/>
            <a:stCxn id="60" idx="5"/>
            <a:endCxn id="66" idx="2"/>
          </p:cNvCxnSpPr>
          <p:nvPr/>
        </p:nvCxnSpPr>
        <p:spPr>
          <a:xfrm>
            <a:off x="3362843" y="4845636"/>
            <a:ext cx="623350" cy="25781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410323BB-4917-4E07-BF46-C41815C7A383}"/>
              </a:ext>
            </a:extLst>
          </p:cNvPr>
          <p:cNvCxnSpPr>
            <a:cxnSpLocks/>
            <a:endCxn id="78" idx="2"/>
          </p:cNvCxnSpPr>
          <p:nvPr/>
        </p:nvCxnSpPr>
        <p:spPr>
          <a:xfrm>
            <a:off x="4087793" y="5136810"/>
            <a:ext cx="1604091" cy="55410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18DB2483-F63D-4F3A-B84E-E14C8415C2AE}"/>
              </a:ext>
            </a:extLst>
          </p:cNvPr>
          <p:cNvCxnSpPr>
            <a:cxnSpLocks/>
            <a:endCxn id="81" idx="3"/>
          </p:cNvCxnSpPr>
          <p:nvPr/>
        </p:nvCxnSpPr>
        <p:spPr>
          <a:xfrm flipV="1">
            <a:off x="5782971" y="5139368"/>
            <a:ext cx="633863" cy="5695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94AB500-B774-47EF-B4D7-998514625D49}"/>
              </a:ext>
            </a:extLst>
          </p:cNvPr>
          <p:cNvCxnSpPr>
            <a:cxnSpLocks/>
            <a:stCxn id="81" idx="6"/>
            <a:endCxn id="45" idx="2"/>
          </p:cNvCxnSpPr>
          <p:nvPr/>
        </p:nvCxnSpPr>
        <p:spPr>
          <a:xfrm flipV="1">
            <a:off x="6503555" y="4809715"/>
            <a:ext cx="1604091" cy="2937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0226B478-946B-43E6-BCBE-6BAC75E96C01}"/>
              </a:ext>
            </a:extLst>
          </p:cNvPr>
          <p:cNvCxnSpPr>
            <a:cxnSpLocks/>
            <a:endCxn id="42" idx="3"/>
          </p:cNvCxnSpPr>
          <p:nvPr/>
        </p:nvCxnSpPr>
        <p:spPr>
          <a:xfrm>
            <a:off x="8210527" y="4842185"/>
            <a:ext cx="607190" cy="55243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íşlïḍè">
            <a:extLst>
              <a:ext uri="{FF2B5EF4-FFF2-40B4-BE49-F238E27FC236}">
                <a16:creationId xmlns:a16="http://schemas.microsoft.com/office/drawing/2014/main" id="{2BF1942A-C14E-450A-A661-63B8FB84DB3A}"/>
              </a:ext>
            </a:extLst>
          </p:cNvPr>
          <p:cNvSpPr txBox="1"/>
          <p:nvPr/>
        </p:nvSpPr>
        <p:spPr>
          <a:xfrm>
            <a:off x="1796993" y="4981784"/>
            <a:ext cx="1058779" cy="442336"/>
          </a:xfrm>
          <a:prstGeom prst="rect">
            <a:avLst/>
          </a:prstGeom>
          <a:noFill/>
        </p:spPr>
        <p:txBody>
          <a:bodyPr wrap="square" lIns="91440" tIns="45720" rIns="91440" bIns="45720" anchor="ctr">
            <a:noAutofit/>
          </a:bodyPr>
          <a:lstStyle/>
          <a:p>
            <a:pPr algn="ctr"/>
            <a:r>
              <a:rPr lang="zh-CN" altLang="en-US" b="1" dirty="0"/>
              <a:t>用户线</a:t>
            </a:r>
            <a:endParaRPr lang="en-US" altLang="zh-CN" b="1" dirty="0"/>
          </a:p>
        </p:txBody>
      </p:sp>
      <p:sp>
        <p:nvSpPr>
          <p:cNvPr id="28" name="íşlïḍè">
            <a:extLst>
              <a:ext uri="{FF2B5EF4-FFF2-40B4-BE49-F238E27FC236}">
                <a16:creationId xmlns:a16="http://schemas.microsoft.com/office/drawing/2014/main" id="{E8EEC5CC-5028-44AF-8909-30CF82508E8E}"/>
              </a:ext>
            </a:extLst>
          </p:cNvPr>
          <p:cNvSpPr txBox="1"/>
          <p:nvPr/>
        </p:nvSpPr>
        <p:spPr>
          <a:xfrm>
            <a:off x="9020917" y="4981784"/>
            <a:ext cx="1058779" cy="442336"/>
          </a:xfrm>
          <a:prstGeom prst="rect">
            <a:avLst/>
          </a:prstGeom>
          <a:noFill/>
        </p:spPr>
        <p:txBody>
          <a:bodyPr wrap="square" lIns="91440" tIns="45720" rIns="91440" bIns="45720" anchor="ctr">
            <a:noAutofit/>
          </a:bodyPr>
          <a:lstStyle/>
          <a:p>
            <a:pPr algn="ctr"/>
            <a:r>
              <a:rPr lang="zh-CN" altLang="en-US" b="1" dirty="0"/>
              <a:t>用户线</a:t>
            </a:r>
            <a:endParaRPr lang="en-US" altLang="zh-CN" b="1" dirty="0"/>
          </a:p>
        </p:txBody>
      </p:sp>
      <p:sp>
        <p:nvSpPr>
          <p:cNvPr id="29" name="íşlïḍè">
            <a:extLst>
              <a:ext uri="{FF2B5EF4-FFF2-40B4-BE49-F238E27FC236}">
                <a16:creationId xmlns:a16="http://schemas.microsoft.com/office/drawing/2014/main" id="{88681EC1-F06B-4F98-A974-3AA618611E54}"/>
              </a:ext>
            </a:extLst>
          </p:cNvPr>
          <p:cNvSpPr txBox="1"/>
          <p:nvPr/>
        </p:nvSpPr>
        <p:spPr>
          <a:xfrm rot="1189986">
            <a:off x="4356408" y="4944520"/>
            <a:ext cx="1058779" cy="442336"/>
          </a:xfrm>
          <a:prstGeom prst="rect">
            <a:avLst/>
          </a:prstGeom>
          <a:noFill/>
        </p:spPr>
        <p:txBody>
          <a:bodyPr wrap="square" lIns="91440" tIns="45720" rIns="91440" bIns="45720" anchor="ctr">
            <a:noAutofit/>
          </a:bodyPr>
          <a:lstStyle/>
          <a:p>
            <a:pPr algn="ctr"/>
            <a:r>
              <a:rPr lang="zh-CN" altLang="en-US" b="1" dirty="0"/>
              <a:t>中继线</a:t>
            </a:r>
            <a:endParaRPr lang="en-US" altLang="zh-CN" b="1" dirty="0"/>
          </a:p>
        </p:txBody>
      </p:sp>
      <p:sp>
        <p:nvSpPr>
          <p:cNvPr id="30" name="íşlïḍè">
            <a:extLst>
              <a:ext uri="{FF2B5EF4-FFF2-40B4-BE49-F238E27FC236}">
                <a16:creationId xmlns:a16="http://schemas.microsoft.com/office/drawing/2014/main" id="{02F567BD-8F51-477C-9C4D-80F1B5E32A30}"/>
              </a:ext>
            </a:extLst>
          </p:cNvPr>
          <p:cNvSpPr txBox="1"/>
          <p:nvPr/>
        </p:nvSpPr>
        <p:spPr>
          <a:xfrm rot="20907398">
            <a:off x="6703311" y="4512420"/>
            <a:ext cx="1058779" cy="442336"/>
          </a:xfrm>
          <a:prstGeom prst="rect">
            <a:avLst/>
          </a:prstGeom>
          <a:noFill/>
        </p:spPr>
        <p:txBody>
          <a:bodyPr wrap="square" lIns="91440" tIns="45720" rIns="91440" bIns="45720" anchor="ctr">
            <a:noAutofit/>
          </a:bodyPr>
          <a:lstStyle/>
          <a:p>
            <a:pPr algn="ctr"/>
            <a:r>
              <a:rPr lang="zh-CN" altLang="en-US" b="1" dirty="0"/>
              <a:t>中继线</a:t>
            </a:r>
            <a:endParaRPr lang="en-US" altLang="zh-CN" b="1" dirty="0"/>
          </a:p>
        </p:txBody>
      </p:sp>
      <p:sp>
        <p:nvSpPr>
          <p:cNvPr id="31" name="íşlïḍè">
            <a:extLst>
              <a:ext uri="{FF2B5EF4-FFF2-40B4-BE49-F238E27FC236}">
                <a16:creationId xmlns:a16="http://schemas.microsoft.com/office/drawing/2014/main" id="{408BCB91-EA21-4643-9159-016BEB4E7C71}"/>
              </a:ext>
            </a:extLst>
          </p:cNvPr>
          <p:cNvSpPr txBox="1"/>
          <p:nvPr/>
        </p:nvSpPr>
        <p:spPr>
          <a:xfrm>
            <a:off x="1407822" y="4413065"/>
            <a:ext cx="360064" cy="442336"/>
          </a:xfrm>
          <a:prstGeom prst="rect">
            <a:avLst/>
          </a:prstGeom>
          <a:noFill/>
        </p:spPr>
        <p:txBody>
          <a:bodyPr wrap="square" lIns="91440" tIns="45720" rIns="91440" bIns="45720" anchor="ctr">
            <a:noAutofit/>
          </a:bodyPr>
          <a:lstStyle/>
          <a:p>
            <a:pPr algn="ctr"/>
            <a:r>
              <a:rPr lang="en-US" altLang="zh-CN" b="1" dirty="0"/>
              <a:t>A</a:t>
            </a:r>
          </a:p>
        </p:txBody>
      </p:sp>
      <p:sp>
        <p:nvSpPr>
          <p:cNvPr id="32" name="íşlïḍè">
            <a:extLst>
              <a:ext uri="{FF2B5EF4-FFF2-40B4-BE49-F238E27FC236}">
                <a16:creationId xmlns:a16="http://schemas.microsoft.com/office/drawing/2014/main" id="{3D8D11AE-9CC2-4B42-97D2-489E13F868B3}"/>
              </a:ext>
            </a:extLst>
          </p:cNvPr>
          <p:cNvSpPr txBox="1"/>
          <p:nvPr/>
        </p:nvSpPr>
        <p:spPr>
          <a:xfrm>
            <a:off x="681726" y="5189133"/>
            <a:ext cx="360064" cy="442336"/>
          </a:xfrm>
          <a:prstGeom prst="rect">
            <a:avLst/>
          </a:prstGeom>
          <a:noFill/>
        </p:spPr>
        <p:txBody>
          <a:bodyPr wrap="square" lIns="91440" tIns="45720" rIns="91440" bIns="45720" anchor="ctr">
            <a:noAutofit/>
          </a:bodyPr>
          <a:lstStyle/>
          <a:p>
            <a:pPr algn="ctr"/>
            <a:r>
              <a:rPr lang="en-US" altLang="zh-CN" b="1" dirty="0"/>
              <a:t>B</a:t>
            </a:r>
          </a:p>
        </p:txBody>
      </p:sp>
      <p:sp>
        <p:nvSpPr>
          <p:cNvPr id="33" name="íşlïḍè">
            <a:extLst>
              <a:ext uri="{FF2B5EF4-FFF2-40B4-BE49-F238E27FC236}">
                <a16:creationId xmlns:a16="http://schemas.microsoft.com/office/drawing/2014/main" id="{44AA2AB0-AB52-4B86-A8D8-4F340E5162BF}"/>
              </a:ext>
            </a:extLst>
          </p:cNvPr>
          <p:cNvSpPr txBox="1"/>
          <p:nvPr/>
        </p:nvSpPr>
        <p:spPr>
          <a:xfrm>
            <a:off x="1407822" y="5951942"/>
            <a:ext cx="360064" cy="442336"/>
          </a:xfrm>
          <a:prstGeom prst="rect">
            <a:avLst/>
          </a:prstGeom>
          <a:noFill/>
        </p:spPr>
        <p:txBody>
          <a:bodyPr wrap="square" lIns="91440" tIns="45720" rIns="91440" bIns="45720" anchor="ctr">
            <a:noAutofit/>
          </a:bodyPr>
          <a:lstStyle/>
          <a:p>
            <a:pPr algn="ctr"/>
            <a:r>
              <a:rPr lang="en-US" altLang="zh-CN" b="1" dirty="0"/>
              <a:t>C</a:t>
            </a:r>
          </a:p>
        </p:txBody>
      </p:sp>
      <p:sp>
        <p:nvSpPr>
          <p:cNvPr id="34" name="íşlïḍè">
            <a:extLst>
              <a:ext uri="{FF2B5EF4-FFF2-40B4-BE49-F238E27FC236}">
                <a16:creationId xmlns:a16="http://schemas.microsoft.com/office/drawing/2014/main" id="{2CCD76EC-5410-4CAC-886A-837DCC4F6DB7}"/>
              </a:ext>
            </a:extLst>
          </p:cNvPr>
          <p:cNvSpPr txBox="1"/>
          <p:nvPr/>
        </p:nvSpPr>
        <p:spPr>
          <a:xfrm>
            <a:off x="10244835" y="4413065"/>
            <a:ext cx="360064" cy="442336"/>
          </a:xfrm>
          <a:prstGeom prst="rect">
            <a:avLst/>
          </a:prstGeom>
          <a:noFill/>
        </p:spPr>
        <p:txBody>
          <a:bodyPr wrap="square" lIns="91440" tIns="45720" rIns="91440" bIns="45720" anchor="ctr">
            <a:noAutofit/>
          </a:bodyPr>
          <a:lstStyle/>
          <a:p>
            <a:pPr algn="ctr"/>
            <a:r>
              <a:rPr lang="en-US" altLang="zh-CN" b="1" dirty="0"/>
              <a:t>D</a:t>
            </a:r>
          </a:p>
        </p:txBody>
      </p:sp>
      <p:sp>
        <p:nvSpPr>
          <p:cNvPr id="35" name="íşlïḍè">
            <a:extLst>
              <a:ext uri="{FF2B5EF4-FFF2-40B4-BE49-F238E27FC236}">
                <a16:creationId xmlns:a16="http://schemas.microsoft.com/office/drawing/2014/main" id="{CDE2AB8B-0B69-47C0-A456-861578BCB560}"/>
              </a:ext>
            </a:extLst>
          </p:cNvPr>
          <p:cNvSpPr txBox="1"/>
          <p:nvPr/>
        </p:nvSpPr>
        <p:spPr>
          <a:xfrm>
            <a:off x="11128944" y="5189133"/>
            <a:ext cx="360064" cy="442336"/>
          </a:xfrm>
          <a:prstGeom prst="rect">
            <a:avLst/>
          </a:prstGeom>
          <a:noFill/>
        </p:spPr>
        <p:txBody>
          <a:bodyPr wrap="square" lIns="91440" tIns="45720" rIns="91440" bIns="45720" anchor="ctr">
            <a:noAutofit/>
          </a:bodyPr>
          <a:lstStyle/>
          <a:p>
            <a:pPr algn="ctr"/>
            <a:r>
              <a:rPr lang="en-US" altLang="zh-CN" b="1" dirty="0"/>
              <a:t>E</a:t>
            </a:r>
          </a:p>
        </p:txBody>
      </p:sp>
      <p:sp>
        <p:nvSpPr>
          <p:cNvPr id="36" name="íşlïḍè">
            <a:extLst>
              <a:ext uri="{FF2B5EF4-FFF2-40B4-BE49-F238E27FC236}">
                <a16:creationId xmlns:a16="http://schemas.microsoft.com/office/drawing/2014/main" id="{1C563736-6174-4296-824A-BC43CD2099BF}"/>
              </a:ext>
            </a:extLst>
          </p:cNvPr>
          <p:cNvSpPr txBox="1"/>
          <p:nvPr/>
        </p:nvSpPr>
        <p:spPr>
          <a:xfrm>
            <a:off x="10244835" y="5951942"/>
            <a:ext cx="360064" cy="442336"/>
          </a:xfrm>
          <a:prstGeom prst="rect">
            <a:avLst/>
          </a:prstGeom>
          <a:noFill/>
        </p:spPr>
        <p:txBody>
          <a:bodyPr wrap="square" lIns="91440" tIns="45720" rIns="91440" bIns="45720" anchor="ctr">
            <a:noAutofit/>
          </a:bodyPr>
          <a:lstStyle/>
          <a:p>
            <a:pPr algn="ctr"/>
            <a:r>
              <a:rPr lang="en-US" altLang="zh-CN" b="1" dirty="0"/>
              <a:t>F</a:t>
            </a:r>
          </a:p>
        </p:txBody>
      </p:sp>
      <p:grpSp>
        <p:nvGrpSpPr>
          <p:cNvPr id="7" name="组合 6">
            <a:extLst>
              <a:ext uri="{FF2B5EF4-FFF2-40B4-BE49-F238E27FC236}">
                <a16:creationId xmlns:a16="http://schemas.microsoft.com/office/drawing/2014/main" id="{DB586510-0A9D-43A2-B536-7C64323D154E}"/>
              </a:ext>
            </a:extLst>
          </p:cNvPr>
          <p:cNvGrpSpPr/>
          <p:nvPr/>
        </p:nvGrpSpPr>
        <p:grpSpPr>
          <a:xfrm>
            <a:off x="660460" y="1757641"/>
            <a:ext cx="9754838" cy="653682"/>
            <a:chOff x="660460" y="1757641"/>
            <a:chExt cx="9754838" cy="653682"/>
          </a:xfrm>
        </p:grpSpPr>
        <p:sp>
          <p:nvSpPr>
            <p:cNvPr id="96" name="圆角矩形 35">
              <a:extLst>
                <a:ext uri="{FF2B5EF4-FFF2-40B4-BE49-F238E27FC236}">
                  <a16:creationId xmlns:a16="http://schemas.microsoft.com/office/drawing/2014/main" id="{9A80B079-FD87-4782-8F3F-57F7C042F277}"/>
                </a:ext>
              </a:extLst>
            </p:cNvPr>
            <p:cNvSpPr/>
            <p:nvPr/>
          </p:nvSpPr>
          <p:spPr>
            <a:xfrm>
              <a:off x="660460" y="1757641"/>
              <a:ext cx="1718854" cy="653682"/>
            </a:xfrm>
            <a:prstGeom prst="roundRect">
              <a:avLst>
                <a:gd name="adj" fmla="val 25000"/>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rgbClr val="FFFFFF"/>
                  </a:solidFill>
                </a:rPr>
                <a:t>01 </a:t>
              </a:r>
              <a:r>
                <a:rPr lang="zh-CN" altLang="en-US" sz="2000" b="1" dirty="0">
                  <a:solidFill>
                    <a:srgbClr val="FFFFFF"/>
                  </a:solidFill>
                </a:rPr>
                <a:t>建立连接</a:t>
              </a:r>
            </a:p>
          </p:txBody>
        </p:sp>
        <p:sp>
          <p:nvSpPr>
            <p:cNvPr id="87" name="右箭头 36">
              <a:extLst>
                <a:ext uri="{FF2B5EF4-FFF2-40B4-BE49-F238E27FC236}">
                  <a16:creationId xmlns:a16="http://schemas.microsoft.com/office/drawing/2014/main" id="{24BAB223-33F7-48D9-9C61-381562DDE004}"/>
                </a:ext>
              </a:extLst>
            </p:cNvPr>
            <p:cNvSpPr/>
            <p:nvPr/>
          </p:nvSpPr>
          <p:spPr>
            <a:xfrm>
              <a:off x="3297218" y="1851087"/>
              <a:ext cx="463329" cy="455709"/>
            </a:xfrm>
            <a:prstGeom prst="rightArrow">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13765"/>
              <a:endParaRPr lang="zh-CN" altLang="en-US" b="1">
                <a:solidFill>
                  <a:schemeClr val="bg1"/>
                </a:solidFill>
              </a:endParaRPr>
            </a:p>
          </p:txBody>
        </p:sp>
        <p:sp>
          <p:nvSpPr>
            <p:cNvPr id="94" name="圆角矩形 39">
              <a:extLst>
                <a:ext uri="{FF2B5EF4-FFF2-40B4-BE49-F238E27FC236}">
                  <a16:creationId xmlns:a16="http://schemas.microsoft.com/office/drawing/2014/main" id="{154B5364-9557-4F98-A0AE-2A1F14D4120A}"/>
                </a:ext>
              </a:extLst>
            </p:cNvPr>
            <p:cNvSpPr/>
            <p:nvPr/>
          </p:nvSpPr>
          <p:spPr>
            <a:xfrm>
              <a:off x="4678451" y="1757641"/>
              <a:ext cx="1718854" cy="653682"/>
            </a:xfrm>
            <a:prstGeom prst="roundRect">
              <a:avLst>
                <a:gd name="adj" fmla="val 25000"/>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rgbClr val="FFFFFF"/>
                  </a:solidFill>
                </a:rPr>
                <a:t>02 </a:t>
              </a:r>
              <a:r>
                <a:rPr lang="zh-CN" altLang="en-US" sz="2000" b="1" dirty="0">
                  <a:solidFill>
                    <a:srgbClr val="FFFFFF"/>
                  </a:solidFill>
                </a:rPr>
                <a:t>通话</a:t>
              </a:r>
            </a:p>
          </p:txBody>
        </p:sp>
        <p:sp>
          <p:nvSpPr>
            <p:cNvPr id="92" name="圆角矩形 42">
              <a:extLst>
                <a:ext uri="{FF2B5EF4-FFF2-40B4-BE49-F238E27FC236}">
                  <a16:creationId xmlns:a16="http://schemas.microsoft.com/office/drawing/2014/main" id="{9F63407C-C480-4622-83EE-82F6BF26FAC5}"/>
                </a:ext>
              </a:extLst>
            </p:cNvPr>
            <p:cNvSpPr/>
            <p:nvPr/>
          </p:nvSpPr>
          <p:spPr>
            <a:xfrm>
              <a:off x="8696444" y="1757641"/>
              <a:ext cx="1718854" cy="653682"/>
            </a:xfrm>
            <a:prstGeom prst="roundRect">
              <a:avLst>
                <a:gd name="adj" fmla="val 25000"/>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rgbClr val="FFFFFF"/>
                  </a:solidFill>
                </a:rPr>
                <a:t>03 </a:t>
              </a:r>
              <a:r>
                <a:rPr lang="zh-CN" altLang="en-US" sz="2000" b="1" dirty="0">
                  <a:solidFill>
                    <a:srgbClr val="FFFFFF"/>
                  </a:solidFill>
                </a:rPr>
                <a:t>释放连接</a:t>
              </a:r>
            </a:p>
          </p:txBody>
        </p:sp>
        <p:sp>
          <p:nvSpPr>
            <p:cNvPr id="90" name="右箭头 43">
              <a:extLst>
                <a:ext uri="{FF2B5EF4-FFF2-40B4-BE49-F238E27FC236}">
                  <a16:creationId xmlns:a16="http://schemas.microsoft.com/office/drawing/2014/main" id="{08D5554F-6804-423A-8EEB-5D25E96AFD8F}"/>
                </a:ext>
              </a:extLst>
            </p:cNvPr>
            <p:cNvSpPr/>
            <p:nvPr/>
          </p:nvSpPr>
          <p:spPr>
            <a:xfrm>
              <a:off x="7315209" y="1860266"/>
              <a:ext cx="463329" cy="455709"/>
            </a:xfrm>
            <a:prstGeom prst="rightArrow">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13765"/>
              <a:endParaRPr lang="zh-CN" altLang="en-US" b="1">
                <a:solidFill>
                  <a:schemeClr val="bg1"/>
                </a:solidFill>
              </a:endParaRPr>
            </a:p>
          </p:txBody>
        </p:sp>
      </p:grpSp>
    </p:spTree>
    <p:custDataLst>
      <p:tags r:id="rId1"/>
    </p:custDataLst>
    <p:extLst>
      <p:ext uri="{BB962C8B-B14F-4D97-AF65-F5344CB8AC3E}">
        <p14:creationId xmlns:p14="http://schemas.microsoft.com/office/powerpoint/2010/main" val="29582669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solidFill>
                    <a:schemeClr val="accent3">
                      <a:lumMod val="75000"/>
                    </a:schemeClr>
                  </a:solidFill>
                </a:rPr>
                <a:t>电路交换</a:t>
              </a:r>
              <a:r>
                <a:rPr lang="zh-CN" altLang="en-US" sz="2000" b="1" dirty="0"/>
                <a:t>、分组交换和报文交换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102841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0E1718AF-A53A-40AC-BB51-19A67A91990F}"/>
              </a:ext>
            </a:extLst>
          </p:cNvPr>
          <p:cNvGrpSpPr/>
          <p:nvPr/>
        </p:nvGrpSpPr>
        <p:grpSpPr>
          <a:xfrm>
            <a:off x="5568329" y="3919892"/>
            <a:ext cx="1058779" cy="2144160"/>
            <a:chOff x="2487565" y="2623702"/>
            <a:chExt cx="1058779" cy="2144160"/>
          </a:xfrm>
        </p:grpSpPr>
        <p:grpSp>
          <p:nvGrpSpPr>
            <p:cNvPr id="70" name="组合 69">
              <a:extLst>
                <a:ext uri="{FF2B5EF4-FFF2-40B4-BE49-F238E27FC236}">
                  <a16:creationId xmlns:a16="http://schemas.microsoft.com/office/drawing/2014/main" id="{10B29CAF-C45F-454C-8022-D97502144A47}"/>
                </a:ext>
              </a:extLst>
            </p:cNvPr>
            <p:cNvGrpSpPr/>
            <p:nvPr/>
          </p:nvGrpSpPr>
          <p:grpSpPr>
            <a:xfrm>
              <a:off x="2611120" y="3429000"/>
              <a:ext cx="811671" cy="1338862"/>
              <a:chOff x="2021840" y="3429000"/>
              <a:chExt cx="811671" cy="1338862"/>
            </a:xfrm>
          </p:grpSpPr>
          <p:sp>
            <p:nvSpPr>
              <p:cNvPr id="72" name="矩形 71">
                <a:extLst>
                  <a:ext uri="{FF2B5EF4-FFF2-40B4-BE49-F238E27FC236}">
                    <a16:creationId xmlns:a16="http://schemas.microsoft.com/office/drawing/2014/main" id="{D3B10D34-9860-4387-A8A6-5B14103DACAF}"/>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a:extLst>
                  <a:ext uri="{FF2B5EF4-FFF2-40B4-BE49-F238E27FC236}">
                    <a16:creationId xmlns:a16="http://schemas.microsoft.com/office/drawing/2014/main" id="{9A7803F6-B0DA-4EB0-AB15-D67D37E9AEE0}"/>
                  </a:ext>
                </a:extLst>
              </p:cNvPr>
              <p:cNvGrpSpPr/>
              <p:nvPr/>
            </p:nvGrpSpPr>
            <p:grpSpPr>
              <a:xfrm>
                <a:off x="2731911" y="3462725"/>
                <a:ext cx="101600" cy="1276527"/>
                <a:chOff x="3747911" y="2522925"/>
                <a:chExt cx="101600" cy="1276527"/>
              </a:xfrm>
            </p:grpSpPr>
            <p:sp>
              <p:nvSpPr>
                <p:cNvPr id="80" name="椭圆 79">
                  <a:extLst>
                    <a:ext uri="{FF2B5EF4-FFF2-40B4-BE49-F238E27FC236}">
                      <a16:creationId xmlns:a16="http://schemas.microsoft.com/office/drawing/2014/main" id="{8CC4886B-E71B-4982-9263-32974354C6E5}"/>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1C04F7C7-348F-46D3-894E-779EBB9AEACF}"/>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8FFE8DE8-0877-4372-865B-D0C4D6979905}"/>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0DAAB987-9BCC-4906-BA91-2A22FE0EEB44}"/>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DF27C603-7A3A-4D52-82BA-80E692A23125}"/>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D1676E3C-7C77-44E2-B6E9-7D8549043703}"/>
                  </a:ext>
                </a:extLst>
              </p:cNvPr>
              <p:cNvGrpSpPr/>
              <p:nvPr/>
            </p:nvGrpSpPr>
            <p:grpSpPr>
              <a:xfrm>
                <a:off x="2021840" y="3462725"/>
                <a:ext cx="101600" cy="1276527"/>
                <a:chOff x="3747911" y="2522925"/>
                <a:chExt cx="101600" cy="1276527"/>
              </a:xfrm>
            </p:grpSpPr>
            <p:sp>
              <p:nvSpPr>
                <p:cNvPr id="75" name="椭圆 74">
                  <a:extLst>
                    <a:ext uri="{FF2B5EF4-FFF2-40B4-BE49-F238E27FC236}">
                      <a16:creationId xmlns:a16="http://schemas.microsoft.com/office/drawing/2014/main" id="{AAB00C96-930D-4CE4-AEB9-CDA282D08912}"/>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D6647722-AAAE-4A36-8A71-D881D8018B8E}"/>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472B26E5-92E5-4ABC-969F-AD674C981E7B}"/>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4B468AEE-64A8-48E7-9985-13E835ADA1BB}"/>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764A1804-12C4-4D5A-BB61-37F308053FE9}"/>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71" name="íşlïḍè">
              <a:extLst>
                <a:ext uri="{FF2B5EF4-FFF2-40B4-BE49-F238E27FC236}">
                  <a16:creationId xmlns:a16="http://schemas.microsoft.com/office/drawing/2014/main" id="{D3951ED9-1A42-45A2-A677-566D3C2C2A64}"/>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grpSp>
        <p:nvGrpSpPr>
          <p:cNvPr id="10" name="组合 9">
            <a:extLst>
              <a:ext uri="{FF2B5EF4-FFF2-40B4-BE49-F238E27FC236}">
                <a16:creationId xmlns:a16="http://schemas.microsoft.com/office/drawing/2014/main" id="{1144B27D-FC75-4888-9EDE-2B67678E307D}"/>
              </a:ext>
            </a:extLst>
          </p:cNvPr>
          <p:cNvGrpSpPr/>
          <p:nvPr/>
        </p:nvGrpSpPr>
        <p:grpSpPr>
          <a:xfrm>
            <a:off x="3152567" y="3919892"/>
            <a:ext cx="1058779" cy="2144160"/>
            <a:chOff x="2487565" y="2623702"/>
            <a:chExt cx="1058779" cy="2144160"/>
          </a:xfrm>
        </p:grpSpPr>
        <p:grpSp>
          <p:nvGrpSpPr>
            <p:cNvPr id="55" name="组合 54">
              <a:extLst>
                <a:ext uri="{FF2B5EF4-FFF2-40B4-BE49-F238E27FC236}">
                  <a16:creationId xmlns:a16="http://schemas.microsoft.com/office/drawing/2014/main" id="{02663E8A-67E2-4AFE-BFF7-CCFA6E7379D5}"/>
                </a:ext>
              </a:extLst>
            </p:cNvPr>
            <p:cNvGrpSpPr/>
            <p:nvPr/>
          </p:nvGrpSpPr>
          <p:grpSpPr>
            <a:xfrm>
              <a:off x="2611120" y="3429000"/>
              <a:ext cx="811671" cy="1338862"/>
              <a:chOff x="2021840" y="3429000"/>
              <a:chExt cx="811671" cy="1338862"/>
            </a:xfrm>
          </p:grpSpPr>
          <p:sp>
            <p:nvSpPr>
              <p:cNvPr id="57" name="矩形 56">
                <a:extLst>
                  <a:ext uri="{FF2B5EF4-FFF2-40B4-BE49-F238E27FC236}">
                    <a16:creationId xmlns:a16="http://schemas.microsoft.com/office/drawing/2014/main" id="{EC412657-E0A9-40AE-9DBA-83C52F3CEE6C}"/>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a:extLst>
                  <a:ext uri="{FF2B5EF4-FFF2-40B4-BE49-F238E27FC236}">
                    <a16:creationId xmlns:a16="http://schemas.microsoft.com/office/drawing/2014/main" id="{724FF722-290B-4923-AB87-BAD98C2C59D3}"/>
                  </a:ext>
                </a:extLst>
              </p:cNvPr>
              <p:cNvGrpSpPr/>
              <p:nvPr/>
            </p:nvGrpSpPr>
            <p:grpSpPr>
              <a:xfrm>
                <a:off x="2731911" y="3462725"/>
                <a:ext cx="101600" cy="1276527"/>
                <a:chOff x="3747911" y="2522925"/>
                <a:chExt cx="101600" cy="1276527"/>
              </a:xfrm>
            </p:grpSpPr>
            <p:sp>
              <p:nvSpPr>
                <p:cNvPr id="65" name="椭圆 64">
                  <a:extLst>
                    <a:ext uri="{FF2B5EF4-FFF2-40B4-BE49-F238E27FC236}">
                      <a16:creationId xmlns:a16="http://schemas.microsoft.com/office/drawing/2014/main" id="{0EE12BB8-A1C7-4A0F-9BBC-FECB92C92E23}"/>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8E6A66B2-54EB-4644-9171-6E264ADB4707}"/>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2D7A971D-2856-42C5-A471-56F7423E2A6E}"/>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690BD674-BC9A-4AFA-9D70-5077ACA92732}"/>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DEDCBDE3-BADC-4204-A4D1-3CDB2FE2205A}"/>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a:extLst>
                  <a:ext uri="{FF2B5EF4-FFF2-40B4-BE49-F238E27FC236}">
                    <a16:creationId xmlns:a16="http://schemas.microsoft.com/office/drawing/2014/main" id="{B12D9AD0-27D2-4033-9B23-D1462E303792}"/>
                  </a:ext>
                </a:extLst>
              </p:cNvPr>
              <p:cNvGrpSpPr/>
              <p:nvPr/>
            </p:nvGrpSpPr>
            <p:grpSpPr>
              <a:xfrm>
                <a:off x="2021840" y="3462725"/>
                <a:ext cx="101600" cy="1276527"/>
                <a:chOff x="3747911" y="2522925"/>
                <a:chExt cx="101600" cy="1276527"/>
              </a:xfrm>
            </p:grpSpPr>
            <p:sp>
              <p:nvSpPr>
                <p:cNvPr id="60" name="椭圆 59">
                  <a:extLst>
                    <a:ext uri="{FF2B5EF4-FFF2-40B4-BE49-F238E27FC236}">
                      <a16:creationId xmlns:a16="http://schemas.microsoft.com/office/drawing/2014/main" id="{F906807F-7E72-4BE2-B26A-8144F042BC55}"/>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97A6EEEF-6437-4951-BF95-301465816BF6}"/>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2FB477EC-6D83-4E4C-B2D9-E83BE547EAC0}"/>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D55C1541-1B52-4C61-BECD-416E82A9ED43}"/>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29881F68-2557-4C5D-BF28-E2899220DC7B}"/>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6" name="íşlïḍè">
              <a:extLst>
                <a:ext uri="{FF2B5EF4-FFF2-40B4-BE49-F238E27FC236}">
                  <a16:creationId xmlns:a16="http://schemas.microsoft.com/office/drawing/2014/main" id="{CB3F2C12-3306-4392-AE34-6A60947E43A7}"/>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grpSp>
        <p:nvGrpSpPr>
          <p:cNvPr id="11" name="组合 10">
            <a:extLst>
              <a:ext uri="{FF2B5EF4-FFF2-40B4-BE49-F238E27FC236}">
                <a16:creationId xmlns:a16="http://schemas.microsoft.com/office/drawing/2014/main" id="{A20AFCC4-AEED-4DD6-B99C-63963E171E4B}"/>
              </a:ext>
            </a:extLst>
          </p:cNvPr>
          <p:cNvGrpSpPr/>
          <p:nvPr/>
        </p:nvGrpSpPr>
        <p:grpSpPr>
          <a:xfrm>
            <a:off x="7984091" y="3919892"/>
            <a:ext cx="1058779" cy="2144160"/>
            <a:chOff x="2487565" y="2623702"/>
            <a:chExt cx="1058779" cy="2144160"/>
          </a:xfrm>
        </p:grpSpPr>
        <p:grpSp>
          <p:nvGrpSpPr>
            <p:cNvPr id="40" name="组合 39">
              <a:extLst>
                <a:ext uri="{FF2B5EF4-FFF2-40B4-BE49-F238E27FC236}">
                  <a16:creationId xmlns:a16="http://schemas.microsoft.com/office/drawing/2014/main" id="{B5D3A57C-ED9D-4C7B-A4C0-F375AE5C1104}"/>
                </a:ext>
              </a:extLst>
            </p:cNvPr>
            <p:cNvGrpSpPr/>
            <p:nvPr/>
          </p:nvGrpSpPr>
          <p:grpSpPr>
            <a:xfrm>
              <a:off x="2611120" y="3429000"/>
              <a:ext cx="811671" cy="1338862"/>
              <a:chOff x="2021840" y="3429000"/>
              <a:chExt cx="811671" cy="1338862"/>
            </a:xfrm>
          </p:grpSpPr>
          <p:sp>
            <p:nvSpPr>
              <p:cNvPr id="42" name="矩形 41">
                <a:extLst>
                  <a:ext uri="{FF2B5EF4-FFF2-40B4-BE49-F238E27FC236}">
                    <a16:creationId xmlns:a16="http://schemas.microsoft.com/office/drawing/2014/main" id="{EBF5E349-EDFA-4FE9-8B36-C8B6F833A0EA}"/>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a:extLst>
                  <a:ext uri="{FF2B5EF4-FFF2-40B4-BE49-F238E27FC236}">
                    <a16:creationId xmlns:a16="http://schemas.microsoft.com/office/drawing/2014/main" id="{A3DA2C6D-E988-4B93-A4D3-33CFB798A41E}"/>
                  </a:ext>
                </a:extLst>
              </p:cNvPr>
              <p:cNvGrpSpPr/>
              <p:nvPr/>
            </p:nvGrpSpPr>
            <p:grpSpPr>
              <a:xfrm>
                <a:off x="2731911" y="3462725"/>
                <a:ext cx="101600" cy="1276527"/>
                <a:chOff x="3747911" y="2522925"/>
                <a:chExt cx="101600" cy="1276527"/>
              </a:xfrm>
            </p:grpSpPr>
            <p:sp>
              <p:nvSpPr>
                <p:cNvPr id="50" name="椭圆 49">
                  <a:extLst>
                    <a:ext uri="{FF2B5EF4-FFF2-40B4-BE49-F238E27FC236}">
                      <a16:creationId xmlns:a16="http://schemas.microsoft.com/office/drawing/2014/main" id="{BE34A69E-CD7D-454A-94F8-BC6E806DB5E0}"/>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ACBE9F95-C939-4E1D-87BC-038734016602}"/>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4A73DEBF-F76A-4532-BCE2-5227712BA9BC}"/>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333FFA51-F592-4DBF-A723-DB589600B6AD}"/>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1418A441-F332-4BB2-AB2D-7C613FCD5AB9}"/>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a:extLst>
                  <a:ext uri="{FF2B5EF4-FFF2-40B4-BE49-F238E27FC236}">
                    <a16:creationId xmlns:a16="http://schemas.microsoft.com/office/drawing/2014/main" id="{3F0E0E92-B1D0-4764-ABCA-42AC0015D324}"/>
                  </a:ext>
                </a:extLst>
              </p:cNvPr>
              <p:cNvGrpSpPr/>
              <p:nvPr/>
            </p:nvGrpSpPr>
            <p:grpSpPr>
              <a:xfrm>
                <a:off x="2021840" y="3462725"/>
                <a:ext cx="101600" cy="1276527"/>
                <a:chOff x="3747911" y="2522925"/>
                <a:chExt cx="101600" cy="1276527"/>
              </a:xfrm>
            </p:grpSpPr>
            <p:sp>
              <p:nvSpPr>
                <p:cNvPr id="45" name="椭圆 44">
                  <a:extLst>
                    <a:ext uri="{FF2B5EF4-FFF2-40B4-BE49-F238E27FC236}">
                      <a16:creationId xmlns:a16="http://schemas.microsoft.com/office/drawing/2014/main" id="{830C907F-F0B0-4860-B720-11739DAD75B6}"/>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ADB4C8E2-9F68-4234-818A-35EEE33D718A}"/>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05E45619-0114-4E18-8F97-D68F9E766B68}"/>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52F93010-CB67-431E-83B7-A7C1D90053B9}"/>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A31B445B-BB35-43B4-891C-89396BE24C9D}"/>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1" name="íşlïḍè">
              <a:extLst>
                <a:ext uri="{FF2B5EF4-FFF2-40B4-BE49-F238E27FC236}">
                  <a16:creationId xmlns:a16="http://schemas.microsoft.com/office/drawing/2014/main" id="{87BEF77F-AD2C-4735-B093-DA0AE498A632}"/>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sp>
        <p:nvSpPr>
          <p:cNvPr id="12" name="old-telephone_72355">
            <a:extLst>
              <a:ext uri="{FF2B5EF4-FFF2-40B4-BE49-F238E27FC236}">
                <a16:creationId xmlns:a16="http://schemas.microsoft.com/office/drawing/2014/main" id="{48070A65-B456-4779-AD4C-92E9CD9F7710}"/>
              </a:ext>
            </a:extLst>
          </p:cNvPr>
          <p:cNvSpPr/>
          <p:nvPr/>
        </p:nvSpPr>
        <p:spPr>
          <a:xfrm>
            <a:off x="1774610" y="4413869"/>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ld-telephone_72355">
            <a:extLst>
              <a:ext uri="{FF2B5EF4-FFF2-40B4-BE49-F238E27FC236}">
                <a16:creationId xmlns:a16="http://schemas.microsoft.com/office/drawing/2014/main" id="{03EC6B22-BAB3-4A60-86F8-FD44867CB5E7}"/>
              </a:ext>
            </a:extLst>
          </p:cNvPr>
          <p:cNvSpPr/>
          <p:nvPr/>
        </p:nvSpPr>
        <p:spPr>
          <a:xfrm>
            <a:off x="1031945" y="5199255"/>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ld-telephone_72355">
            <a:extLst>
              <a:ext uri="{FF2B5EF4-FFF2-40B4-BE49-F238E27FC236}">
                <a16:creationId xmlns:a16="http://schemas.microsoft.com/office/drawing/2014/main" id="{4F642C2F-217D-44C8-9221-887FC7833127}"/>
              </a:ext>
            </a:extLst>
          </p:cNvPr>
          <p:cNvSpPr/>
          <p:nvPr/>
        </p:nvSpPr>
        <p:spPr>
          <a:xfrm>
            <a:off x="1770541" y="5984642"/>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组合 14">
            <a:extLst>
              <a:ext uri="{FF2B5EF4-FFF2-40B4-BE49-F238E27FC236}">
                <a16:creationId xmlns:a16="http://schemas.microsoft.com/office/drawing/2014/main" id="{992F2E51-5834-42F7-BC81-6F19A05B1AFA}"/>
              </a:ext>
            </a:extLst>
          </p:cNvPr>
          <p:cNvGrpSpPr/>
          <p:nvPr/>
        </p:nvGrpSpPr>
        <p:grpSpPr>
          <a:xfrm>
            <a:off x="9824114" y="4412034"/>
            <a:ext cx="1246648" cy="1951379"/>
            <a:chOff x="10500502" y="3014244"/>
            <a:chExt cx="1246648" cy="1951379"/>
          </a:xfrm>
        </p:grpSpPr>
        <p:sp>
          <p:nvSpPr>
            <p:cNvPr id="37" name="old-telephone_72355">
              <a:extLst>
                <a:ext uri="{FF2B5EF4-FFF2-40B4-BE49-F238E27FC236}">
                  <a16:creationId xmlns:a16="http://schemas.microsoft.com/office/drawing/2014/main" id="{A3997933-1BB8-41B0-A75F-65ABFEB0E95E}"/>
                </a:ext>
              </a:extLst>
            </p:cNvPr>
            <p:cNvSpPr/>
            <p:nvPr/>
          </p:nvSpPr>
          <p:spPr>
            <a:xfrm>
              <a:off x="10504571" y="3014244"/>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ld-telephone_72355">
              <a:extLst>
                <a:ext uri="{FF2B5EF4-FFF2-40B4-BE49-F238E27FC236}">
                  <a16:creationId xmlns:a16="http://schemas.microsoft.com/office/drawing/2014/main" id="{14A919D5-8C72-4D9D-9A0E-7DB53F572D88}"/>
                </a:ext>
              </a:extLst>
            </p:cNvPr>
            <p:cNvSpPr/>
            <p:nvPr/>
          </p:nvSpPr>
          <p:spPr>
            <a:xfrm>
              <a:off x="11319773" y="3799630"/>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ld-telephone_72355">
              <a:extLst>
                <a:ext uri="{FF2B5EF4-FFF2-40B4-BE49-F238E27FC236}">
                  <a16:creationId xmlns:a16="http://schemas.microsoft.com/office/drawing/2014/main" id="{B1D38D5B-3BD7-4F11-B0E4-7178A9629467}"/>
                </a:ext>
              </a:extLst>
            </p:cNvPr>
            <p:cNvSpPr/>
            <p:nvPr/>
          </p:nvSpPr>
          <p:spPr>
            <a:xfrm>
              <a:off x="10500502" y="4585017"/>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直接连接符 15">
            <a:extLst>
              <a:ext uri="{FF2B5EF4-FFF2-40B4-BE49-F238E27FC236}">
                <a16:creationId xmlns:a16="http://schemas.microsoft.com/office/drawing/2014/main" id="{0CED993F-DC6E-4D1F-AD20-44C4CE601DDC}"/>
              </a:ext>
            </a:extLst>
          </p:cNvPr>
          <p:cNvCxnSpPr>
            <a:stCxn id="12" idx="77"/>
            <a:endCxn id="60" idx="2"/>
          </p:cNvCxnSpPr>
          <p:nvPr/>
        </p:nvCxnSpPr>
        <p:spPr>
          <a:xfrm>
            <a:off x="2163540" y="4716710"/>
            <a:ext cx="1112582" cy="9300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F595B6AE-92A6-4138-A0FD-7D3644496C91}"/>
              </a:ext>
            </a:extLst>
          </p:cNvPr>
          <p:cNvCxnSpPr>
            <a:cxnSpLocks/>
            <a:stCxn id="14" idx="77"/>
            <a:endCxn id="64" idx="3"/>
          </p:cNvCxnSpPr>
          <p:nvPr/>
        </p:nvCxnSpPr>
        <p:spPr>
          <a:xfrm flipV="1">
            <a:off x="2159471" y="6020563"/>
            <a:ext cx="1131530" cy="2669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E9B3F4C9-EAB8-4CB1-A8D0-C0EAEB8314E9}"/>
              </a:ext>
            </a:extLst>
          </p:cNvPr>
          <p:cNvCxnSpPr/>
          <p:nvPr/>
        </p:nvCxnSpPr>
        <p:spPr>
          <a:xfrm>
            <a:off x="1302765" y="5410301"/>
            <a:ext cx="199029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C219B21-7227-46E4-8C7B-98391A3B338F}"/>
              </a:ext>
            </a:extLst>
          </p:cNvPr>
          <p:cNvCxnSpPr>
            <a:cxnSpLocks/>
            <a:stCxn id="37" idx="65"/>
            <a:endCxn id="50" idx="6"/>
          </p:cNvCxnSpPr>
          <p:nvPr/>
        </p:nvCxnSpPr>
        <p:spPr>
          <a:xfrm flipH="1">
            <a:off x="8919317" y="4626441"/>
            <a:ext cx="1057350" cy="18327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61B0E7F8-05D3-4D8F-AA88-0B3C0A859E84}"/>
              </a:ext>
            </a:extLst>
          </p:cNvPr>
          <p:cNvCxnSpPr/>
          <p:nvPr/>
        </p:nvCxnSpPr>
        <p:spPr>
          <a:xfrm>
            <a:off x="8919317" y="5394621"/>
            <a:ext cx="199029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9D26B25F-136F-4DE1-851A-361CD6AFDE74}"/>
              </a:ext>
            </a:extLst>
          </p:cNvPr>
          <p:cNvCxnSpPr>
            <a:cxnSpLocks/>
            <a:stCxn id="39" idx="41"/>
            <a:endCxn id="54" idx="6"/>
          </p:cNvCxnSpPr>
          <p:nvPr/>
        </p:nvCxnSpPr>
        <p:spPr>
          <a:xfrm flipH="1" flipV="1">
            <a:off x="8919317" y="5984642"/>
            <a:ext cx="1053281" cy="26152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691940CA-4120-40A5-90F1-75C96DF80B05}"/>
              </a:ext>
            </a:extLst>
          </p:cNvPr>
          <p:cNvCxnSpPr>
            <a:cxnSpLocks/>
            <a:stCxn id="60" idx="5"/>
            <a:endCxn id="66" idx="2"/>
          </p:cNvCxnSpPr>
          <p:nvPr/>
        </p:nvCxnSpPr>
        <p:spPr>
          <a:xfrm>
            <a:off x="3362843" y="4845636"/>
            <a:ext cx="623350" cy="25781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410323BB-4917-4E07-BF46-C41815C7A383}"/>
              </a:ext>
            </a:extLst>
          </p:cNvPr>
          <p:cNvCxnSpPr>
            <a:cxnSpLocks/>
            <a:endCxn id="78" idx="2"/>
          </p:cNvCxnSpPr>
          <p:nvPr/>
        </p:nvCxnSpPr>
        <p:spPr>
          <a:xfrm>
            <a:off x="4087793" y="5136810"/>
            <a:ext cx="1604091" cy="55410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18DB2483-F63D-4F3A-B84E-E14C8415C2AE}"/>
              </a:ext>
            </a:extLst>
          </p:cNvPr>
          <p:cNvCxnSpPr>
            <a:cxnSpLocks/>
            <a:endCxn id="81" idx="3"/>
          </p:cNvCxnSpPr>
          <p:nvPr/>
        </p:nvCxnSpPr>
        <p:spPr>
          <a:xfrm flipV="1">
            <a:off x="5782971" y="5139368"/>
            <a:ext cx="633863" cy="5695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94AB500-B774-47EF-B4D7-998514625D49}"/>
              </a:ext>
            </a:extLst>
          </p:cNvPr>
          <p:cNvCxnSpPr>
            <a:cxnSpLocks/>
            <a:stCxn id="81" idx="6"/>
            <a:endCxn id="45" idx="2"/>
          </p:cNvCxnSpPr>
          <p:nvPr/>
        </p:nvCxnSpPr>
        <p:spPr>
          <a:xfrm flipV="1">
            <a:off x="6503555" y="4809715"/>
            <a:ext cx="1604091" cy="2937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0226B478-946B-43E6-BCBE-6BAC75E96C01}"/>
              </a:ext>
            </a:extLst>
          </p:cNvPr>
          <p:cNvCxnSpPr>
            <a:cxnSpLocks/>
            <a:endCxn id="42" idx="3"/>
          </p:cNvCxnSpPr>
          <p:nvPr/>
        </p:nvCxnSpPr>
        <p:spPr>
          <a:xfrm>
            <a:off x="8210527" y="4842185"/>
            <a:ext cx="607190" cy="55243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íşlïḍè">
            <a:extLst>
              <a:ext uri="{FF2B5EF4-FFF2-40B4-BE49-F238E27FC236}">
                <a16:creationId xmlns:a16="http://schemas.microsoft.com/office/drawing/2014/main" id="{2BF1942A-C14E-450A-A661-63B8FB84DB3A}"/>
              </a:ext>
            </a:extLst>
          </p:cNvPr>
          <p:cNvSpPr txBox="1"/>
          <p:nvPr/>
        </p:nvSpPr>
        <p:spPr>
          <a:xfrm>
            <a:off x="1796993" y="4981784"/>
            <a:ext cx="1058779" cy="442336"/>
          </a:xfrm>
          <a:prstGeom prst="rect">
            <a:avLst/>
          </a:prstGeom>
          <a:noFill/>
        </p:spPr>
        <p:txBody>
          <a:bodyPr wrap="square" lIns="91440" tIns="45720" rIns="91440" bIns="45720" anchor="ctr">
            <a:noAutofit/>
          </a:bodyPr>
          <a:lstStyle/>
          <a:p>
            <a:pPr algn="ctr"/>
            <a:r>
              <a:rPr lang="zh-CN" altLang="en-US" b="1" dirty="0"/>
              <a:t>用户线</a:t>
            </a:r>
            <a:endParaRPr lang="en-US" altLang="zh-CN" b="1" dirty="0"/>
          </a:p>
        </p:txBody>
      </p:sp>
      <p:sp>
        <p:nvSpPr>
          <p:cNvPr id="28" name="íşlïḍè">
            <a:extLst>
              <a:ext uri="{FF2B5EF4-FFF2-40B4-BE49-F238E27FC236}">
                <a16:creationId xmlns:a16="http://schemas.microsoft.com/office/drawing/2014/main" id="{E8EEC5CC-5028-44AF-8909-30CF82508E8E}"/>
              </a:ext>
            </a:extLst>
          </p:cNvPr>
          <p:cNvSpPr txBox="1"/>
          <p:nvPr/>
        </p:nvSpPr>
        <p:spPr>
          <a:xfrm>
            <a:off x="9020917" y="4981784"/>
            <a:ext cx="1058779" cy="442336"/>
          </a:xfrm>
          <a:prstGeom prst="rect">
            <a:avLst/>
          </a:prstGeom>
          <a:noFill/>
        </p:spPr>
        <p:txBody>
          <a:bodyPr wrap="square" lIns="91440" tIns="45720" rIns="91440" bIns="45720" anchor="ctr">
            <a:noAutofit/>
          </a:bodyPr>
          <a:lstStyle/>
          <a:p>
            <a:pPr algn="ctr"/>
            <a:r>
              <a:rPr lang="zh-CN" altLang="en-US" b="1" dirty="0"/>
              <a:t>用户线</a:t>
            </a:r>
            <a:endParaRPr lang="en-US" altLang="zh-CN" b="1" dirty="0"/>
          </a:p>
        </p:txBody>
      </p:sp>
      <p:sp>
        <p:nvSpPr>
          <p:cNvPr id="29" name="íşlïḍè">
            <a:extLst>
              <a:ext uri="{FF2B5EF4-FFF2-40B4-BE49-F238E27FC236}">
                <a16:creationId xmlns:a16="http://schemas.microsoft.com/office/drawing/2014/main" id="{88681EC1-F06B-4F98-A974-3AA618611E54}"/>
              </a:ext>
            </a:extLst>
          </p:cNvPr>
          <p:cNvSpPr txBox="1"/>
          <p:nvPr/>
        </p:nvSpPr>
        <p:spPr>
          <a:xfrm rot="1189986">
            <a:off x="4356408" y="4944520"/>
            <a:ext cx="1058779" cy="442336"/>
          </a:xfrm>
          <a:prstGeom prst="rect">
            <a:avLst/>
          </a:prstGeom>
          <a:noFill/>
        </p:spPr>
        <p:txBody>
          <a:bodyPr wrap="square" lIns="91440" tIns="45720" rIns="91440" bIns="45720" anchor="ctr">
            <a:noAutofit/>
          </a:bodyPr>
          <a:lstStyle/>
          <a:p>
            <a:pPr algn="ctr"/>
            <a:r>
              <a:rPr lang="zh-CN" altLang="en-US" b="1" dirty="0"/>
              <a:t>中继线</a:t>
            </a:r>
            <a:endParaRPr lang="en-US" altLang="zh-CN" b="1" dirty="0"/>
          </a:p>
        </p:txBody>
      </p:sp>
      <p:sp>
        <p:nvSpPr>
          <p:cNvPr id="30" name="íşlïḍè">
            <a:extLst>
              <a:ext uri="{FF2B5EF4-FFF2-40B4-BE49-F238E27FC236}">
                <a16:creationId xmlns:a16="http://schemas.microsoft.com/office/drawing/2014/main" id="{02F567BD-8F51-477C-9C4D-80F1B5E32A30}"/>
              </a:ext>
            </a:extLst>
          </p:cNvPr>
          <p:cNvSpPr txBox="1"/>
          <p:nvPr/>
        </p:nvSpPr>
        <p:spPr>
          <a:xfrm rot="20907398">
            <a:off x="6703311" y="4512420"/>
            <a:ext cx="1058779" cy="442336"/>
          </a:xfrm>
          <a:prstGeom prst="rect">
            <a:avLst/>
          </a:prstGeom>
          <a:noFill/>
        </p:spPr>
        <p:txBody>
          <a:bodyPr wrap="square" lIns="91440" tIns="45720" rIns="91440" bIns="45720" anchor="ctr">
            <a:noAutofit/>
          </a:bodyPr>
          <a:lstStyle/>
          <a:p>
            <a:pPr algn="ctr"/>
            <a:r>
              <a:rPr lang="zh-CN" altLang="en-US" b="1" dirty="0"/>
              <a:t>中继线</a:t>
            </a:r>
            <a:endParaRPr lang="en-US" altLang="zh-CN" b="1" dirty="0"/>
          </a:p>
        </p:txBody>
      </p:sp>
      <p:sp>
        <p:nvSpPr>
          <p:cNvPr id="31" name="íşlïḍè">
            <a:extLst>
              <a:ext uri="{FF2B5EF4-FFF2-40B4-BE49-F238E27FC236}">
                <a16:creationId xmlns:a16="http://schemas.microsoft.com/office/drawing/2014/main" id="{408BCB91-EA21-4643-9159-016BEB4E7C71}"/>
              </a:ext>
            </a:extLst>
          </p:cNvPr>
          <p:cNvSpPr txBox="1"/>
          <p:nvPr/>
        </p:nvSpPr>
        <p:spPr>
          <a:xfrm>
            <a:off x="1407822" y="4413065"/>
            <a:ext cx="360064" cy="442336"/>
          </a:xfrm>
          <a:prstGeom prst="rect">
            <a:avLst/>
          </a:prstGeom>
          <a:noFill/>
        </p:spPr>
        <p:txBody>
          <a:bodyPr wrap="square" lIns="91440" tIns="45720" rIns="91440" bIns="45720" anchor="ctr">
            <a:noAutofit/>
          </a:bodyPr>
          <a:lstStyle/>
          <a:p>
            <a:pPr algn="ctr"/>
            <a:r>
              <a:rPr lang="en-US" altLang="zh-CN" b="1" dirty="0"/>
              <a:t>A</a:t>
            </a:r>
          </a:p>
        </p:txBody>
      </p:sp>
      <p:sp>
        <p:nvSpPr>
          <p:cNvPr id="32" name="íşlïḍè">
            <a:extLst>
              <a:ext uri="{FF2B5EF4-FFF2-40B4-BE49-F238E27FC236}">
                <a16:creationId xmlns:a16="http://schemas.microsoft.com/office/drawing/2014/main" id="{3D8D11AE-9CC2-4B42-97D2-489E13F868B3}"/>
              </a:ext>
            </a:extLst>
          </p:cNvPr>
          <p:cNvSpPr txBox="1"/>
          <p:nvPr/>
        </p:nvSpPr>
        <p:spPr>
          <a:xfrm>
            <a:off x="681726" y="5189133"/>
            <a:ext cx="360064" cy="442336"/>
          </a:xfrm>
          <a:prstGeom prst="rect">
            <a:avLst/>
          </a:prstGeom>
          <a:noFill/>
        </p:spPr>
        <p:txBody>
          <a:bodyPr wrap="square" lIns="91440" tIns="45720" rIns="91440" bIns="45720" anchor="ctr">
            <a:noAutofit/>
          </a:bodyPr>
          <a:lstStyle/>
          <a:p>
            <a:pPr algn="ctr"/>
            <a:r>
              <a:rPr lang="en-US" altLang="zh-CN" b="1" dirty="0"/>
              <a:t>B</a:t>
            </a:r>
          </a:p>
        </p:txBody>
      </p:sp>
      <p:sp>
        <p:nvSpPr>
          <p:cNvPr id="33" name="íşlïḍè">
            <a:extLst>
              <a:ext uri="{FF2B5EF4-FFF2-40B4-BE49-F238E27FC236}">
                <a16:creationId xmlns:a16="http://schemas.microsoft.com/office/drawing/2014/main" id="{44AA2AB0-AB52-4B86-A8D8-4F340E5162BF}"/>
              </a:ext>
            </a:extLst>
          </p:cNvPr>
          <p:cNvSpPr txBox="1"/>
          <p:nvPr/>
        </p:nvSpPr>
        <p:spPr>
          <a:xfrm>
            <a:off x="1407822" y="5951942"/>
            <a:ext cx="360064" cy="442336"/>
          </a:xfrm>
          <a:prstGeom prst="rect">
            <a:avLst/>
          </a:prstGeom>
          <a:noFill/>
        </p:spPr>
        <p:txBody>
          <a:bodyPr wrap="square" lIns="91440" tIns="45720" rIns="91440" bIns="45720" anchor="ctr">
            <a:noAutofit/>
          </a:bodyPr>
          <a:lstStyle/>
          <a:p>
            <a:pPr algn="ctr"/>
            <a:r>
              <a:rPr lang="en-US" altLang="zh-CN" b="1" dirty="0"/>
              <a:t>C</a:t>
            </a:r>
          </a:p>
        </p:txBody>
      </p:sp>
      <p:sp>
        <p:nvSpPr>
          <p:cNvPr id="34" name="íşlïḍè">
            <a:extLst>
              <a:ext uri="{FF2B5EF4-FFF2-40B4-BE49-F238E27FC236}">
                <a16:creationId xmlns:a16="http://schemas.microsoft.com/office/drawing/2014/main" id="{2CCD76EC-5410-4CAC-886A-837DCC4F6DB7}"/>
              </a:ext>
            </a:extLst>
          </p:cNvPr>
          <p:cNvSpPr txBox="1"/>
          <p:nvPr/>
        </p:nvSpPr>
        <p:spPr>
          <a:xfrm>
            <a:off x="10244835" y="4413065"/>
            <a:ext cx="360064" cy="442336"/>
          </a:xfrm>
          <a:prstGeom prst="rect">
            <a:avLst/>
          </a:prstGeom>
          <a:noFill/>
        </p:spPr>
        <p:txBody>
          <a:bodyPr wrap="square" lIns="91440" tIns="45720" rIns="91440" bIns="45720" anchor="ctr">
            <a:noAutofit/>
          </a:bodyPr>
          <a:lstStyle/>
          <a:p>
            <a:pPr algn="ctr"/>
            <a:r>
              <a:rPr lang="en-US" altLang="zh-CN" b="1" dirty="0"/>
              <a:t>D</a:t>
            </a:r>
          </a:p>
        </p:txBody>
      </p:sp>
      <p:sp>
        <p:nvSpPr>
          <p:cNvPr id="35" name="íşlïḍè">
            <a:extLst>
              <a:ext uri="{FF2B5EF4-FFF2-40B4-BE49-F238E27FC236}">
                <a16:creationId xmlns:a16="http://schemas.microsoft.com/office/drawing/2014/main" id="{CDE2AB8B-0B69-47C0-A456-861578BCB560}"/>
              </a:ext>
            </a:extLst>
          </p:cNvPr>
          <p:cNvSpPr txBox="1"/>
          <p:nvPr/>
        </p:nvSpPr>
        <p:spPr>
          <a:xfrm>
            <a:off x="11128944" y="5189133"/>
            <a:ext cx="360064" cy="442336"/>
          </a:xfrm>
          <a:prstGeom prst="rect">
            <a:avLst/>
          </a:prstGeom>
          <a:noFill/>
        </p:spPr>
        <p:txBody>
          <a:bodyPr wrap="square" lIns="91440" tIns="45720" rIns="91440" bIns="45720" anchor="ctr">
            <a:noAutofit/>
          </a:bodyPr>
          <a:lstStyle/>
          <a:p>
            <a:pPr algn="ctr"/>
            <a:r>
              <a:rPr lang="en-US" altLang="zh-CN" b="1" dirty="0"/>
              <a:t>E</a:t>
            </a:r>
          </a:p>
        </p:txBody>
      </p:sp>
      <p:sp>
        <p:nvSpPr>
          <p:cNvPr id="36" name="íşlïḍè">
            <a:extLst>
              <a:ext uri="{FF2B5EF4-FFF2-40B4-BE49-F238E27FC236}">
                <a16:creationId xmlns:a16="http://schemas.microsoft.com/office/drawing/2014/main" id="{1C563736-6174-4296-824A-BC43CD2099BF}"/>
              </a:ext>
            </a:extLst>
          </p:cNvPr>
          <p:cNvSpPr txBox="1"/>
          <p:nvPr/>
        </p:nvSpPr>
        <p:spPr>
          <a:xfrm>
            <a:off x="10244835" y="5951942"/>
            <a:ext cx="360064" cy="442336"/>
          </a:xfrm>
          <a:prstGeom prst="rect">
            <a:avLst/>
          </a:prstGeom>
          <a:noFill/>
        </p:spPr>
        <p:txBody>
          <a:bodyPr wrap="square" lIns="91440" tIns="45720" rIns="91440" bIns="45720" anchor="ctr">
            <a:noAutofit/>
          </a:bodyPr>
          <a:lstStyle/>
          <a:p>
            <a:pPr algn="ctr"/>
            <a:r>
              <a:rPr lang="en-US" altLang="zh-CN" b="1" dirty="0"/>
              <a:t>F</a:t>
            </a:r>
          </a:p>
        </p:txBody>
      </p:sp>
      <p:sp>
        <p:nvSpPr>
          <p:cNvPr id="95" name="圆角矩形 34">
            <a:extLst>
              <a:ext uri="{FF2B5EF4-FFF2-40B4-BE49-F238E27FC236}">
                <a16:creationId xmlns:a16="http://schemas.microsoft.com/office/drawing/2014/main" id="{4F4F08AF-036B-458E-8236-1991ED27962A}"/>
              </a:ext>
            </a:extLst>
          </p:cNvPr>
          <p:cNvSpPr/>
          <p:nvPr/>
        </p:nvSpPr>
        <p:spPr>
          <a:xfrm>
            <a:off x="969917" y="2287499"/>
            <a:ext cx="2525759" cy="852720"/>
          </a:xfrm>
          <a:prstGeom prst="round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zh-CN" altLang="en-US" b="1" dirty="0">
                <a:solidFill>
                  <a:schemeClr val="tx1"/>
                </a:solidFill>
              </a:rPr>
              <a:t>分配通信资源</a:t>
            </a:r>
            <a:endParaRPr lang="en-US" altLang="zh-CN" b="1" dirty="0">
              <a:solidFill>
                <a:schemeClr val="tx1"/>
              </a:solidFill>
            </a:endParaRPr>
          </a:p>
        </p:txBody>
      </p:sp>
      <p:sp>
        <p:nvSpPr>
          <p:cNvPr id="93" name="圆角矩形 38">
            <a:extLst>
              <a:ext uri="{FF2B5EF4-FFF2-40B4-BE49-F238E27FC236}">
                <a16:creationId xmlns:a16="http://schemas.microsoft.com/office/drawing/2014/main" id="{7C7B2217-4795-4773-9FAE-E5E9C85C16D4}"/>
              </a:ext>
            </a:extLst>
          </p:cNvPr>
          <p:cNvSpPr/>
          <p:nvPr/>
        </p:nvSpPr>
        <p:spPr>
          <a:xfrm>
            <a:off x="4987909" y="2287499"/>
            <a:ext cx="2525759" cy="852720"/>
          </a:xfrm>
          <a:prstGeom prst="round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zh-CN" altLang="en-US" b="1" dirty="0">
                <a:solidFill>
                  <a:schemeClr val="tx1"/>
                </a:solidFill>
              </a:rPr>
              <a:t>一直占用通信资源</a:t>
            </a:r>
            <a:endParaRPr lang="en-US" altLang="zh-CN" b="1" dirty="0">
              <a:solidFill>
                <a:schemeClr val="tx1"/>
              </a:solidFill>
            </a:endParaRPr>
          </a:p>
        </p:txBody>
      </p:sp>
      <p:sp>
        <p:nvSpPr>
          <p:cNvPr id="91" name="圆角矩形 41">
            <a:extLst>
              <a:ext uri="{FF2B5EF4-FFF2-40B4-BE49-F238E27FC236}">
                <a16:creationId xmlns:a16="http://schemas.microsoft.com/office/drawing/2014/main" id="{25F6182A-C698-40E3-A85F-C7E594BD13A2}"/>
              </a:ext>
            </a:extLst>
          </p:cNvPr>
          <p:cNvSpPr/>
          <p:nvPr/>
        </p:nvSpPr>
        <p:spPr>
          <a:xfrm>
            <a:off x="9005901" y="2287499"/>
            <a:ext cx="2525759" cy="852720"/>
          </a:xfrm>
          <a:prstGeom prst="round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zh-CN" altLang="en-US" b="1" dirty="0">
                <a:solidFill>
                  <a:schemeClr val="tx1"/>
                </a:solidFill>
              </a:rPr>
              <a:t>归还通信资源</a:t>
            </a:r>
            <a:endParaRPr lang="en-US" altLang="zh-CN" b="1" dirty="0">
              <a:solidFill>
                <a:schemeClr val="tx1"/>
              </a:solidFill>
            </a:endParaRPr>
          </a:p>
        </p:txBody>
      </p:sp>
      <p:sp>
        <p:nvSpPr>
          <p:cNvPr id="96" name="圆角矩形 35">
            <a:extLst>
              <a:ext uri="{FF2B5EF4-FFF2-40B4-BE49-F238E27FC236}">
                <a16:creationId xmlns:a16="http://schemas.microsoft.com/office/drawing/2014/main" id="{9A80B079-FD87-4782-8F3F-57F7C042F277}"/>
              </a:ext>
            </a:extLst>
          </p:cNvPr>
          <p:cNvSpPr/>
          <p:nvPr/>
        </p:nvSpPr>
        <p:spPr>
          <a:xfrm>
            <a:off x="660460" y="1757641"/>
            <a:ext cx="1718854" cy="653682"/>
          </a:xfrm>
          <a:prstGeom prst="roundRect">
            <a:avLst>
              <a:gd name="adj" fmla="val 25000"/>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rgbClr val="FFFFFF"/>
                </a:solidFill>
              </a:rPr>
              <a:t>01 </a:t>
            </a:r>
            <a:r>
              <a:rPr lang="zh-CN" altLang="en-US" sz="2000" b="1" dirty="0">
                <a:solidFill>
                  <a:srgbClr val="FFFFFF"/>
                </a:solidFill>
              </a:rPr>
              <a:t>建立连接</a:t>
            </a:r>
          </a:p>
        </p:txBody>
      </p:sp>
      <p:sp>
        <p:nvSpPr>
          <p:cNvPr id="87" name="右箭头 36">
            <a:extLst>
              <a:ext uri="{FF2B5EF4-FFF2-40B4-BE49-F238E27FC236}">
                <a16:creationId xmlns:a16="http://schemas.microsoft.com/office/drawing/2014/main" id="{24BAB223-33F7-48D9-9C61-381562DDE004}"/>
              </a:ext>
            </a:extLst>
          </p:cNvPr>
          <p:cNvSpPr/>
          <p:nvPr/>
        </p:nvSpPr>
        <p:spPr>
          <a:xfrm>
            <a:off x="3297218" y="1851087"/>
            <a:ext cx="463329" cy="455709"/>
          </a:xfrm>
          <a:prstGeom prst="rightArrow">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13765"/>
            <a:endParaRPr lang="zh-CN" altLang="en-US" b="1">
              <a:solidFill>
                <a:schemeClr val="bg1"/>
              </a:solidFill>
            </a:endParaRPr>
          </a:p>
        </p:txBody>
      </p:sp>
      <p:sp>
        <p:nvSpPr>
          <p:cNvPr id="94" name="圆角矩形 39">
            <a:extLst>
              <a:ext uri="{FF2B5EF4-FFF2-40B4-BE49-F238E27FC236}">
                <a16:creationId xmlns:a16="http://schemas.microsoft.com/office/drawing/2014/main" id="{154B5364-9557-4F98-A0AE-2A1F14D4120A}"/>
              </a:ext>
            </a:extLst>
          </p:cNvPr>
          <p:cNvSpPr/>
          <p:nvPr/>
        </p:nvSpPr>
        <p:spPr>
          <a:xfrm>
            <a:off x="4678451" y="1757641"/>
            <a:ext cx="1718854" cy="653682"/>
          </a:xfrm>
          <a:prstGeom prst="roundRect">
            <a:avLst>
              <a:gd name="adj" fmla="val 25000"/>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rgbClr val="FFFFFF"/>
                </a:solidFill>
              </a:rPr>
              <a:t>02 </a:t>
            </a:r>
            <a:r>
              <a:rPr lang="zh-CN" altLang="en-US" sz="2000" b="1" dirty="0">
                <a:solidFill>
                  <a:srgbClr val="FFFFFF"/>
                </a:solidFill>
              </a:rPr>
              <a:t>通话</a:t>
            </a:r>
          </a:p>
        </p:txBody>
      </p:sp>
      <p:sp>
        <p:nvSpPr>
          <p:cNvPr id="92" name="圆角矩形 42">
            <a:extLst>
              <a:ext uri="{FF2B5EF4-FFF2-40B4-BE49-F238E27FC236}">
                <a16:creationId xmlns:a16="http://schemas.microsoft.com/office/drawing/2014/main" id="{9F63407C-C480-4622-83EE-82F6BF26FAC5}"/>
              </a:ext>
            </a:extLst>
          </p:cNvPr>
          <p:cNvSpPr/>
          <p:nvPr/>
        </p:nvSpPr>
        <p:spPr>
          <a:xfrm>
            <a:off x="8696444" y="1757641"/>
            <a:ext cx="1718854" cy="653682"/>
          </a:xfrm>
          <a:prstGeom prst="roundRect">
            <a:avLst>
              <a:gd name="adj" fmla="val 25000"/>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rgbClr val="FFFFFF"/>
                </a:solidFill>
              </a:rPr>
              <a:t>03 </a:t>
            </a:r>
            <a:r>
              <a:rPr lang="zh-CN" altLang="en-US" sz="2000" b="1" dirty="0">
                <a:solidFill>
                  <a:srgbClr val="FFFFFF"/>
                </a:solidFill>
              </a:rPr>
              <a:t>释放连接</a:t>
            </a:r>
          </a:p>
        </p:txBody>
      </p:sp>
      <p:sp>
        <p:nvSpPr>
          <p:cNvPr id="90" name="右箭头 43">
            <a:extLst>
              <a:ext uri="{FF2B5EF4-FFF2-40B4-BE49-F238E27FC236}">
                <a16:creationId xmlns:a16="http://schemas.microsoft.com/office/drawing/2014/main" id="{08D5554F-6804-423A-8EEB-5D25E96AFD8F}"/>
              </a:ext>
            </a:extLst>
          </p:cNvPr>
          <p:cNvSpPr/>
          <p:nvPr/>
        </p:nvSpPr>
        <p:spPr>
          <a:xfrm>
            <a:off x="7315209" y="1860266"/>
            <a:ext cx="463329" cy="455709"/>
          </a:xfrm>
          <a:prstGeom prst="rightArrow">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13765"/>
            <a:endParaRPr lang="zh-CN" altLang="en-US" b="1">
              <a:solidFill>
                <a:schemeClr val="bg1"/>
              </a:solidFill>
            </a:endParaRPr>
          </a:p>
        </p:txBody>
      </p:sp>
      <p:grpSp>
        <p:nvGrpSpPr>
          <p:cNvPr id="137" name="组合 136">
            <a:extLst>
              <a:ext uri="{FF2B5EF4-FFF2-40B4-BE49-F238E27FC236}">
                <a16:creationId xmlns:a16="http://schemas.microsoft.com/office/drawing/2014/main" id="{B9CF5B25-4388-4CDE-82A8-91FC97C223F9}"/>
              </a:ext>
            </a:extLst>
          </p:cNvPr>
          <p:cNvGrpSpPr/>
          <p:nvPr/>
        </p:nvGrpSpPr>
        <p:grpSpPr>
          <a:xfrm>
            <a:off x="2201987" y="4726666"/>
            <a:ext cx="8402912" cy="964245"/>
            <a:chOff x="2201987" y="4726666"/>
            <a:chExt cx="8402912" cy="964245"/>
          </a:xfrm>
        </p:grpSpPr>
        <p:cxnSp>
          <p:nvCxnSpPr>
            <p:cNvPr id="8" name="直接连接符 7">
              <a:extLst>
                <a:ext uri="{FF2B5EF4-FFF2-40B4-BE49-F238E27FC236}">
                  <a16:creationId xmlns:a16="http://schemas.microsoft.com/office/drawing/2014/main" id="{5B2B6A84-5AF1-4DF0-B409-67D489E2A939}"/>
                </a:ext>
              </a:extLst>
            </p:cNvPr>
            <p:cNvCxnSpPr>
              <a:cxnSpLocks/>
            </p:cNvCxnSpPr>
            <p:nvPr/>
          </p:nvCxnSpPr>
          <p:spPr>
            <a:xfrm>
              <a:off x="2201987" y="4726666"/>
              <a:ext cx="1123640" cy="96172"/>
            </a:xfrm>
            <a:prstGeom prst="line">
              <a:avLst/>
            </a:prstGeom>
            <a:ln w="76200" cap="rnd">
              <a:solidFill>
                <a:schemeClr val="accent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06856623-62EC-4B1A-8657-9A698A9B6A44}"/>
                </a:ext>
              </a:extLst>
            </p:cNvPr>
            <p:cNvCxnSpPr>
              <a:cxnSpLocks/>
              <a:endCxn id="66" idx="2"/>
            </p:cNvCxnSpPr>
            <p:nvPr/>
          </p:nvCxnSpPr>
          <p:spPr>
            <a:xfrm>
              <a:off x="3319171" y="4817026"/>
              <a:ext cx="667022" cy="286421"/>
            </a:xfrm>
            <a:prstGeom prst="line">
              <a:avLst/>
            </a:prstGeom>
            <a:ln w="76200" cap="rnd">
              <a:solidFill>
                <a:schemeClr val="accent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21378920-EA5F-49C2-BFEA-176E3063A5A3}"/>
                </a:ext>
              </a:extLst>
            </p:cNvPr>
            <p:cNvCxnSpPr>
              <a:cxnSpLocks/>
              <a:stCxn id="66" idx="2"/>
              <a:endCxn id="78" idx="6"/>
            </p:cNvCxnSpPr>
            <p:nvPr/>
          </p:nvCxnSpPr>
          <p:spPr>
            <a:xfrm>
              <a:off x="3986193" y="5103447"/>
              <a:ext cx="1807291" cy="587464"/>
            </a:xfrm>
            <a:prstGeom prst="line">
              <a:avLst/>
            </a:prstGeom>
            <a:ln w="76200" cap="rnd">
              <a:solidFill>
                <a:schemeClr val="accent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8443A834-AF17-43B6-9928-F069C052AF01}"/>
                </a:ext>
              </a:extLst>
            </p:cNvPr>
            <p:cNvCxnSpPr>
              <a:cxnSpLocks/>
              <a:stCxn id="78" idx="6"/>
              <a:endCxn id="81" idx="6"/>
            </p:cNvCxnSpPr>
            <p:nvPr/>
          </p:nvCxnSpPr>
          <p:spPr>
            <a:xfrm flipV="1">
              <a:off x="5793484" y="5103447"/>
              <a:ext cx="710071" cy="587464"/>
            </a:xfrm>
            <a:prstGeom prst="line">
              <a:avLst/>
            </a:prstGeom>
            <a:ln w="76200" cap="rnd">
              <a:solidFill>
                <a:schemeClr val="accent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8C28A21A-E697-4E06-89F0-BC3AB2876138}"/>
                </a:ext>
              </a:extLst>
            </p:cNvPr>
            <p:cNvCxnSpPr>
              <a:cxnSpLocks/>
              <a:stCxn id="81" idx="6"/>
            </p:cNvCxnSpPr>
            <p:nvPr/>
          </p:nvCxnSpPr>
          <p:spPr>
            <a:xfrm flipV="1">
              <a:off x="6503555" y="4808858"/>
              <a:ext cx="1647509" cy="294589"/>
            </a:xfrm>
            <a:prstGeom prst="line">
              <a:avLst/>
            </a:prstGeom>
            <a:ln w="76200" cap="rnd">
              <a:solidFill>
                <a:schemeClr val="accent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27" name="直接连接符 126">
              <a:extLst>
                <a:ext uri="{FF2B5EF4-FFF2-40B4-BE49-F238E27FC236}">
                  <a16:creationId xmlns:a16="http://schemas.microsoft.com/office/drawing/2014/main" id="{5B3E93FE-666C-47C1-8376-B95296572366}"/>
                </a:ext>
              </a:extLst>
            </p:cNvPr>
            <p:cNvCxnSpPr>
              <a:cxnSpLocks/>
              <a:endCxn id="52" idx="2"/>
            </p:cNvCxnSpPr>
            <p:nvPr/>
          </p:nvCxnSpPr>
          <p:spPr>
            <a:xfrm>
              <a:off x="8140902" y="4808858"/>
              <a:ext cx="676815" cy="588321"/>
            </a:xfrm>
            <a:prstGeom prst="line">
              <a:avLst/>
            </a:prstGeom>
            <a:ln w="76200" cap="rnd">
              <a:solidFill>
                <a:schemeClr val="accent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5D2E4889-455E-4C7A-95CB-950CB6EC1E7D}"/>
                </a:ext>
              </a:extLst>
            </p:cNvPr>
            <p:cNvCxnSpPr>
              <a:cxnSpLocks/>
            </p:cNvCxnSpPr>
            <p:nvPr/>
          </p:nvCxnSpPr>
          <p:spPr>
            <a:xfrm flipV="1">
              <a:off x="8826051" y="5385763"/>
              <a:ext cx="1778848" cy="19230"/>
            </a:xfrm>
            <a:prstGeom prst="line">
              <a:avLst/>
            </a:prstGeom>
            <a:ln w="76200" cap="rnd">
              <a:solidFill>
                <a:schemeClr val="accent1">
                  <a:lumMod val="75000"/>
                </a:schemeClr>
              </a:solidFill>
              <a:round/>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409840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afterEffect">
                                  <p:stCondLst>
                                    <p:cond delay="0"/>
                                  </p:stCondLst>
                                  <p:childTnLst>
                                    <p:animRot by="120000">
                                      <p:cBhvr>
                                        <p:cTn id="6" dur="100" fill="hold">
                                          <p:stCondLst>
                                            <p:cond delay="0"/>
                                          </p:stCondLst>
                                        </p:cTn>
                                        <p:tgtEl>
                                          <p:spTgt spid="96"/>
                                        </p:tgtEl>
                                        <p:attrNameLst>
                                          <p:attrName>r</p:attrName>
                                        </p:attrNameLst>
                                      </p:cBhvr>
                                    </p:animRot>
                                    <p:animRot by="-240000">
                                      <p:cBhvr>
                                        <p:cTn id="7" dur="200" fill="hold">
                                          <p:stCondLst>
                                            <p:cond delay="200"/>
                                          </p:stCondLst>
                                        </p:cTn>
                                        <p:tgtEl>
                                          <p:spTgt spid="96"/>
                                        </p:tgtEl>
                                        <p:attrNameLst>
                                          <p:attrName>r</p:attrName>
                                        </p:attrNameLst>
                                      </p:cBhvr>
                                    </p:animRot>
                                    <p:animRot by="240000">
                                      <p:cBhvr>
                                        <p:cTn id="8" dur="200" fill="hold">
                                          <p:stCondLst>
                                            <p:cond delay="400"/>
                                          </p:stCondLst>
                                        </p:cTn>
                                        <p:tgtEl>
                                          <p:spTgt spid="96"/>
                                        </p:tgtEl>
                                        <p:attrNameLst>
                                          <p:attrName>r</p:attrName>
                                        </p:attrNameLst>
                                      </p:cBhvr>
                                    </p:animRot>
                                    <p:animRot by="-240000">
                                      <p:cBhvr>
                                        <p:cTn id="9" dur="200" fill="hold">
                                          <p:stCondLst>
                                            <p:cond delay="600"/>
                                          </p:stCondLst>
                                        </p:cTn>
                                        <p:tgtEl>
                                          <p:spTgt spid="96"/>
                                        </p:tgtEl>
                                        <p:attrNameLst>
                                          <p:attrName>r</p:attrName>
                                        </p:attrNameLst>
                                      </p:cBhvr>
                                    </p:animRot>
                                    <p:animRot by="120000">
                                      <p:cBhvr>
                                        <p:cTn id="10" dur="200" fill="hold">
                                          <p:stCondLst>
                                            <p:cond delay="800"/>
                                          </p:stCondLst>
                                        </p:cTn>
                                        <p:tgtEl>
                                          <p:spTgt spid="96"/>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2" presetClass="entr" presetSubtype="1" fill="hold" grpId="0" nodeType="clickEffect">
                                  <p:stCondLst>
                                    <p:cond delay="0"/>
                                  </p:stCondLst>
                                  <p:childTnLst>
                                    <p:set>
                                      <p:cBhvr>
                                        <p:cTn id="14" dur="1" fill="hold">
                                          <p:stCondLst>
                                            <p:cond delay="0"/>
                                          </p:stCondLst>
                                        </p:cTn>
                                        <p:tgtEl>
                                          <p:spTgt spid="95"/>
                                        </p:tgtEl>
                                        <p:attrNameLst>
                                          <p:attrName>style.visibility</p:attrName>
                                        </p:attrNameLst>
                                      </p:cBhvr>
                                      <p:to>
                                        <p:strVal val="visible"/>
                                      </p:to>
                                    </p:set>
                                    <p:anim calcmode="lin" valueType="num">
                                      <p:cBhvr additive="base">
                                        <p:cTn id="15" dur="500"/>
                                        <p:tgtEl>
                                          <p:spTgt spid="95"/>
                                        </p:tgtEl>
                                        <p:attrNameLst>
                                          <p:attrName>ppt_y</p:attrName>
                                        </p:attrNameLst>
                                      </p:cBhvr>
                                      <p:tavLst>
                                        <p:tav tm="0">
                                          <p:val>
                                            <p:strVal val="#ppt_y-#ppt_h*1.125000"/>
                                          </p:val>
                                        </p:tav>
                                        <p:tav tm="100000">
                                          <p:val>
                                            <p:strVal val="#ppt_y"/>
                                          </p:val>
                                        </p:tav>
                                      </p:tavLst>
                                    </p:anim>
                                    <p:animEffect transition="in" filter="wipe(down)">
                                      <p:cBhvr>
                                        <p:cTn id="16" dur="500"/>
                                        <p:tgtEl>
                                          <p:spTgt spid="9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37"/>
                                        </p:tgtEl>
                                        <p:attrNameLst>
                                          <p:attrName>style.visibility</p:attrName>
                                        </p:attrNameLst>
                                      </p:cBhvr>
                                      <p:to>
                                        <p:strVal val="visible"/>
                                      </p:to>
                                    </p:set>
                                    <p:animEffect transition="in" filter="wipe(left)">
                                      <p:cBhvr>
                                        <p:cTn id="21" dur="2000"/>
                                        <p:tgtEl>
                                          <p:spTgt spid="137"/>
                                        </p:tgtEl>
                                      </p:cBhvr>
                                    </p:animEffect>
                                  </p:childTnLst>
                                </p:cTn>
                              </p:par>
                            </p:childTnLst>
                          </p:cTn>
                        </p:par>
                      </p:childTnLst>
                    </p:cTn>
                  </p:par>
                  <p:par>
                    <p:cTn id="22" fill="hold">
                      <p:stCondLst>
                        <p:cond delay="indefinite"/>
                      </p:stCondLst>
                      <p:childTnLst>
                        <p:par>
                          <p:cTn id="23" fill="hold">
                            <p:stCondLst>
                              <p:cond delay="0"/>
                            </p:stCondLst>
                            <p:childTnLst>
                              <p:par>
                                <p:cTn id="24" presetID="32" presetClass="emph" presetSubtype="0" fill="hold" grpId="0" nodeType="clickEffect">
                                  <p:stCondLst>
                                    <p:cond delay="0"/>
                                  </p:stCondLst>
                                  <p:childTnLst>
                                    <p:animRot by="120000">
                                      <p:cBhvr>
                                        <p:cTn id="25" dur="100" fill="hold">
                                          <p:stCondLst>
                                            <p:cond delay="0"/>
                                          </p:stCondLst>
                                        </p:cTn>
                                        <p:tgtEl>
                                          <p:spTgt spid="94"/>
                                        </p:tgtEl>
                                        <p:attrNameLst>
                                          <p:attrName>r</p:attrName>
                                        </p:attrNameLst>
                                      </p:cBhvr>
                                    </p:animRot>
                                    <p:animRot by="-240000">
                                      <p:cBhvr>
                                        <p:cTn id="26" dur="200" fill="hold">
                                          <p:stCondLst>
                                            <p:cond delay="200"/>
                                          </p:stCondLst>
                                        </p:cTn>
                                        <p:tgtEl>
                                          <p:spTgt spid="94"/>
                                        </p:tgtEl>
                                        <p:attrNameLst>
                                          <p:attrName>r</p:attrName>
                                        </p:attrNameLst>
                                      </p:cBhvr>
                                    </p:animRot>
                                    <p:animRot by="240000">
                                      <p:cBhvr>
                                        <p:cTn id="27" dur="200" fill="hold">
                                          <p:stCondLst>
                                            <p:cond delay="400"/>
                                          </p:stCondLst>
                                        </p:cTn>
                                        <p:tgtEl>
                                          <p:spTgt spid="94"/>
                                        </p:tgtEl>
                                        <p:attrNameLst>
                                          <p:attrName>r</p:attrName>
                                        </p:attrNameLst>
                                      </p:cBhvr>
                                    </p:animRot>
                                    <p:animRot by="-240000">
                                      <p:cBhvr>
                                        <p:cTn id="28" dur="200" fill="hold">
                                          <p:stCondLst>
                                            <p:cond delay="600"/>
                                          </p:stCondLst>
                                        </p:cTn>
                                        <p:tgtEl>
                                          <p:spTgt spid="94"/>
                                        </p:tgtEl>
                                        <p:attrNameLst>
                                          <p:attrName>r</p:attrName>
                                        </p:attrNameLst>
                                      </p:cBhvr>
                                    </p:animRot>
                                    <p:animRot by="120000">
                                      <p:cBhvr>
                                        <p:cTn id="29" dur="200" fill="hold">
                                          <p:stCondLst>
                                            <p:cond delay="800"/>
                                          </p:stCondLst>
                                        </p:cTn>
                                        <p:tgtEl>
                                          <p:spTgt spid="94"/>
                                        </p:tgtEl>
                                        <p:attrNameLst>
                                          <p:attrName>r</p:attrName>
                                        </p:attrNameLst>
                                      </p:cBhvr>
                                    </p:animRot>
                                  </p:childTnLst>
                                </p:cTn>
                              </p:par>
                            </p:childTnLst>
                          </p:cTn>
                        </p:par>
                      </p:childTnLst>
                    </p:cTn>
                  </p:par>
                  <p:par>
                    <p:cTn id="30" fill="hold">
                      <p:stCondLst>
                        <p:cond delay="indefinite"/>
                      </p:stCondLst>
                      <p:childTnLst>
                        <p:par>
                          <p:cTn id="31" fill="hold">
                            <p:stCondLst>
                              <p:cond delay="0"/>
                            </p:stCondLst>
                            <p:childTnLst>
                              <p:par>
                                <p:cTn id="32" presetID="12" presetClass="entr" presetSubtype="1" fill="hold" grpId="0" nodeType="clickEffect">
                                  <p:stCondLst>
                                    <p:cond delay="0"/>
                                  </p:stCondLst>
                                  <p:childTnLst>
                                    <p:set>
                                      <p:cBhvr>
                                        <p:cTn id="33" dur="1" fill="hold">
                                          <p:stCondLst>
                                            <p:cond delay="0"/>
                                          </p:stCondLst>
                                        </p:cTn>
                                        <p:tgtEl>
                                          <p:spTgt spid="93"/>
                                        </p:tgtEl>
                                        <p:attrNameLst>
                                          <p:attrName>style.visibility</p:attrName>
                                        </p:attrNameLst>
                                      </p:cBhvr>
                                      <p:to>
                                        <p:strVal val="visible"/>
                                      </p:to>
                                    </p:set>
                                    <p:anim calcmode="lin" valueType="num">
                                      <p:cBhvr additive="base">
                                        <p:cTn id="34" dur="500"/>
                                        <p:tgtEl>
                                          <p:spTgt spid="93"/>
                                        </p:tgtEl>
                                        <p:attrNameLst>
                                          <p:attrName>ppt_y</p:attrName>
                                        </p:attrNameLst>
                                      </p:cBhvr>
                                      <p:tavLst>
                                        <p:tav tm="0">
                                          <p:val>
                                            <p:strVal val="#ppt_y-#ppt_h*1.125000"/>
                                          </p:val>
                                        </p:tav>
                                        <p:tav tm="100000">
                                          <p:val>
                                            <p:strVal val="#ppt_y"/>
                                          </p:val>
                                        </p:tav>
                                      </p:tavLst>
                                    </p:anim>
                                    <p:animEffect transition="in" filter="wipe(down)">
                                      <p:cBhvr>
                                        <p:cTn id="35" dur="500"/>
                                        <p:tgtEl>
                                          <p:spTgt spid="93"/>
                                        </p:tgtEl>
                                      </p:cBhvr>
                                    </p:animEffect>
                                  </p:childTnLst>
                                </p:cTn>
                              </p:par>
                            </p:childTnLst>
                          </p:cTn>
                        </p:par>
                      </p:childTnLst>
                    </p:cTn>
                  </p:par>
                  <p:par>
                    <p:cTn id="36" fill="hold">
                      <p:stCondLst>
                        <p:cond delay="indefinite"/>
                      </p:stCondLst>
                      <p:childTnLst>
                        <p:par>
                          <p:cTn id="37" fill="hold">
                            <p:stCondLst>
                              <p:cond delay="0"/>
                            </p:stCondLst>
                            <p:childTnLst>
                              <p:par>
                                <p:cTn id="38" presetID="26" presetClass="emph" presetSubtype="0" repeatCount="5000" fill="hold" nodeType="clickEffect">
                                  <p:stCondLst>
                                    <p:cond delay="0"/>
                                  </p:stCondLst>
                                  <p:childTnLst>
                                    <p:animEffect transition="out" filter="fade">
                                      <p:cBhvr>
                                        <p:cTn id="39" dur="500" tmFilter="0, 0; .2, .5; .8, .5; 1, 0"/>
                                        <p:tgtEl>
                                          <p:spTgt spid="137"/>
                                        </p:tgtEl>
                                      </p:cBhvr>
                                    </p:animEffect>
                                    <p:animScale>
                                      <p:cBhvr>
                                        <p:cTn id="40" dur="250" autoRev="1" fill="hold"/>
                                        <p:tgtEl>
                                          <p:spTgt spid="137"/>
                                        </p:tgtEl>
                                      </p:cBhvr>
                                      <p:by x="105000" y="105000"/>
                                    </p:animScale>
                                  </p:childTnLst>
                                </p:cTn>
                              </p:par>
                            </p:childTnLst>
                          </p:cTn>
                        </p:par>
                      </p:childTnLst>
                    </p:cTn>
                  </p:par>
                  <p:par>
                    <p:cTn id="41" fill="hold">
                      <p:stCondLst>
                        <p:cond delay="indefinite"/>
                      </p:stCondLst>
                      <p:childTnLst>
                        <p:par>
                          <p:cTn id="42" fill="hold">
                            <p:stCondLst>
                              <p:cond delay="0"/>
                            </p:stCondLst>
                            <p:childTnLst>
                              <p:par>
                                <p:cTn id="43" presetID="32" presetClass="emph" presetSubtype="0" fill="hold" grpId="0" nodeType="clickEffect">
                                  <p:stCondLst>
                                    <p:cond delay="0"/>
                                  </p:stCondLst>
                                  <p:childTnLst>
                                    <p:animRot by="120000">
                                      <p:cBhvr>
                                        <p:cTn id="44" dur="100" fill="hold">
                                          <p:stCondLst>
                                            <p:cond delay="0"/>
                                          </p:stCondLst>
                                        </p:cTn>
                                        <p:tgtEl>
                                          <p:spTgt spid="92"/>
                                        </p:tgtEl>
                                        <p:attrNameLst>
                                          <p:attrName>r</p:attrName>
                                        </p:attrNameLst>
                                      </p:cBhvr>
                                    </p:animRot>
                                    <p:animRot by="-240000">
                                      <p:cBhvr>
                                        <p:cTn id="45" dur="200" fill="hold">
                                          <p:stCondLst>
                                            <p:cond delay="200"/>
                                          </p:stCondLst>
                                        </p:cTn>
                                        <p:tgtEl>
                                          <p:spTgt spid="92"/>
                                        </p:tgtEl>
                                        <p:attrNameLst>
                                          <p:attrName>r</p:attrName>
                                        </p:attrNameLst>
                                      </p:cBhvr>
                                    </p:animRot>
                                    <p:animRot by="240000">
                                      <p:cBhvr>
                                        <p:cTn id="46" dur="200" fill="hold">
                                          <p:stCondLst>
                                            <p:cond delay="400"/>
                                          </p:stCondLst>
                                        </p:cTn>
                                        <p:tgtEl>
                                          <p:spTgt spid="92"/>
                                        </p:tgtEl>
                                        <p:attrNameLst>
                                          <p:attrName>r</p:attrName>
                                        </p:attrNameLst>
                                      </p:cBhvr>
                                    </p:animRot>
                                    <p:animRot by="-240000">
                                      <p:cBhvr>
                                        <p:cTn id="47" dur="200" fill="hold">
                                          <p:stCondLst>
                                            <p:cond delay="600"/>
                                          </p:stCondLst>
                                        </p:cTn>
                                        <p:tgtEl>
                                          <p:spTgt spid="92"/>
                                        </p:tgtEl>
                                        <p:attrNameLst>
                                          <p:attrName>r</p:attrName>
                                        </p:attrNameLst>
                                      </p:cBhvr>
                                    </p:animRot>
                                    <p:animRot by="120000">
                                      <p:cBhvr>
                                        <p:cTn id="48" dur="200" fill="hold">
                                          <p:stCondLst>
                                            <p:cond delay="800"/>
                                          </p:stCondLst>
                                        </p:cTn>
                                        <p:tgtEl>
                                          <p:spTgt spid="92"/>
                                        </p:tgtEl>
                                        <p:attrNameLst>
                                          <p:attrName>r</p:attrName>
                                        </p:attrNameLst>
                                      </p:cBhvr>
                                    </p:animRot>
                                  </p:childTnLst>
                                </p:cTn>
                              </p:par>
                            </p:childTnLst>
                          </p:cTn>
                        </p:par>
                      </p:childTnLst>
                    </p:cTn>
                  </p:par>
                  <p:par>
                    <p:cTn id="49" fill="hold">
                      <p:stCondLst>
                        <p:cond delay="indefinite"/>
                      </p:stCondLst>
                      <p:childTnLst>
                        <p:par>
                          <p:cTn id="50" fill="hold">
                            <p:stCondLst>
                              <p:cond delay="0"/>
                            </p:stCondLst>
                            <p:childTnLst>
                              <p:par>
                                <p:cTn id="51" presetID="12" presetClass="entr" presetSubtype="1" fill="hold" grpId="0" nodeType="clickEffect">
                                  <p:stCondLst>
                                    <p:cond delay="0"/>
                                  </p:stCondLst>
                                  <p:childTnLst>
                                    <p:set>
                                      <p:cBhvr>
                                        <p:cTn id="52" dur="1" fill="hold">
                                          <p:stCondLst>
                                            <p:cond delay="0"/>
                                          </p:stCondLst>
                                        </p:cTn>
                                        <p:tgtEl>
                                          <p:spTgt spid="91"/>
                                        </p:tgtEl>
                                        <p:attrNameLst>
                                          <p:attrName>style.visibility</p:attrName>
                                        </p:attrNameLst>
                                      </p:cBhvr>
                                      <p:to>
                                        <p:strVal val="visible"/>
                                      </p:to>
                                    </p:set>
                                    <p:anim calcmode="lin" valueType="num">
                                      <p:cBhvr additive="base">
                                        <p:cTn id="53" dur="500"/>
                                        <p:tgtEl>
                                          <p:spTgt spid="91"/>
                                        </p:tgtEl>
                                        <p:attrNameLst>
                                          <p:attrName>ppt_y</p:attrName>
                                        </p:attrNameLst>
                                      </p:cBhvr>
                                      <p:tavLst>
                                        <p:tav tm="0">
                                          <p:val>
                                            <p:strVal val="#ppt_y-#ppt_h*1.125000"/>
                                          </p:val>
                                        </p:tav>
                                        <p:tav tm="100000">
                                          <p:val>
                                            <p:strVal val="#ppt_y"/>
                                          </p:val>
                                        </p:tav>
                                      </p:tavLst>
                                    </p:anim>
                                    <p:animEffect transition="in" filter="wipe(down)">
                                      <p:cBhvr>
                                        <p:cTn id="54" dur="500"/>
                                        <p:tgtEl>
                                          <p:spTgt spid="91"/>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xit" presetSubtype="2" fill="hold" nodeType="clickEffect">
                                  <p:stCondLst>
                                    <p:cond delay="0"/>
                                  </p:stCondLst>
                                  <p:childTnLst>
                                    <p:animEffect transition="out" filter="wipe(right)">
                                      <p:cBhvr>
                                        <p:cTn id="58" dur="2000"/>
                                        <p:tgtEl>
                                          <p:spTgt spid="137"/>
                                        </p:tgtEl>
                                      </p:cBhvr>
                                    </p:animEffect>
                                    <p:set>
                                      <p:cBhvr>
                                        <p:cTn id="59" dur="1" fill="hold">
                                          <p:stCondLst>
                                            <p:cond delay="1999"/>
                                          </p:stCondLst>
                                        </p:cTn>
                                        <p:tgtEl>
                                          <p:spTgt spid="13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93" grpId="0" animBg="1"/>
      <p:bldP spid="91" grpId="0" animBg="1"/>
      <p:bldP spid="96" grpId="0" animBg="1"/>
      <p:bldP spid="94" grpId="0" animBg="1"/>
      <p:bldP spid="92"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20433978-D4FF-4481-942A-FB7DF64EFE10}"/>
              </a:ext>
            </a:extLst>
          </p:cNvPr>
          <p:cNvGrpSpPr/>
          <p:nvPr/>
        </p:nvGrpSpPr>
        <p:grpSpPr>
          <a:xfrm>
            <a:off x="1419321" y="1536690"/>
            <a:ext cx="9243743" cy="823148"/>
            <a:chOff x="1419321" y="1536690"/>
            <a:chExt cx="9243743" cy="823148"/>
          </a:xfrm>
        </p:grpSpPr>
        <p:pic>
          <p:nvPicPr>
            <p:cNvPr id="1026" name="Picture 2">
              <a:extLst>
                <a:ext uri="{FF2B5EF4-FFF2-40B4-BE49-F238E27FC236}">
                  <a16:creationId xmlns:a16="http://schemas.microsoft.com/office/drawing/2014/main" id="{2619E62D-CD6C-422E-B8F6-7E9B934791C1}"/>
                </a:ext>
              </a:extLst>
            </p:cNvPr>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19321" y="1536691"/>
              <a:ext cx="823147" cy="823147"/>
            </a:xfrm>
            <a:prstGeom prst="rect">
              <a:avLst/>
            </a:prstGeom>
            <a:noFill/>
            <a:extLst>
              <a:ext uri="{909E8E84-426E-40DD-AFC4-6F175D3DCCD1}">
                <a14:hiddenFill xmlns:a14="http://schemas.microsoft.com/office/drawing/2010/main">
                  <a:solidFill>
                    <a:srgbClr val="FFFFFF"/>
                  </a:solidFill>
                </a14:hiddenFill>
              </a:ext>
            </a:extLst>
          </p:spPr>
        </p:pic>
        <p:pic>
          <p:nvPicPr>
            <p:cNvPr id="103" name="Picture 2">
              <a:extLst>
                <a:ext uri="{FF2B5EF4-FFF2-40B4-BE49-F238E27FC236}">
                  <a16:creationId xmlns:a16="http://schemas.microsoft.com/office/drawing/2014/main" id="{F683475B-1921-4AAC-BBE8-DF5AB3611EC6}"/>
                </a:ext>
              </a:extLst>
            </p:cNvPr>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839917" y="1536690"/>
              <a:ext cx="823147" cy="8231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solidFill>
                    <a:schemeClr val="accent3">
                      <a:lumMod val="75000"/>
                    </a:schemeClr>
                  </a:solidFill>
                </a:rPr>
                <a:t>电路交换</a:t>
              </a:r>
              <a:r>
                <a:rPr lang="zh-CN" altLang="en-US" sz="2000" b="1" dirty="0"/>
                <a:t>、分组交换和报文交换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102841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0E1718AF-A53A-40AC-BB51-19A67A91990F}"/>
              </a:ext>
            </a:extLst>
          </p:cNvPr>
          <p:cNvGrpSpPr/>
          <p:nvPr/>
        </p:nvGrpSpPr>
        <p:grpSpPr>
          <a:xfrm>
            <a:off x="5568329" y="2355252"/>
            <a:ext cx="1058779" cy="2144160"/>
            <a:chOff x="2487565" y="2623702"/>
            <a:chExt cx="1058779" cy="2144160"/>
          </a:xfrm>
        </p:grpSpPr>
        <p:grpSp>
          <p:nvGrpSpPr>
            <p:cNvPr id="70" name="组合 69">
              <a:extLst>
                <a:ext uri="{FF2B5EF4-FFF2-40B4-BE49-F238E27FC236}">
                  <a16:creationId xmlns:a16="http://schemas.microsoft.com/office/drawing/2014/main" id="{10B29CAF-C45F-454C-8022-D97502144A47}"/>
                </a:ext>
              </a:extLst>
            </p:cNvPr>
            <p:cNvGrpSpPr/>
            <p:nvPr/>
          </p:nvGrpSpPr>
          <p:grpSpPr>
            <a:xfrm>
              <a:off x="2611120" y="3429000"/>
              <a:ext cx="811671" cy="1338862"/>
              <a:chOff x="2021840" y="3429000"/>
              <a:chExt cx="811671" cy="1338862"/>
            </a:xfrm>
          </p:grpSpPr>
          <p:sp>
            <p:nvSpPr>
              <p:cNvPr id="72" name="矩形 71">
                <a:extLst>
                  <a:ext uri="{FF2B5EF4-FFF2-40B4-BE49-F238E27FC236}">
                    <a16:creationId xmlns:a16="http://schemas.microsoft.com/office/drawing/2014/main" id="{D3B10D34-9860-4387-A8A6-5B14103DACAF}"/>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a:extLst>
                  <a:ext uri="{FF2B5EF4-FFF2-40B4-BE49-F238E27FC236}">
                    <a16:creationId xmlns:a16="http://schemas.microsoft.com/office/drawing/2014/main" id="{9A7803F6-B0DA-4EB0-AB15-D67D37E9AEE0}"/>
                  </a:ext>
                </a:extLst>
              </p:cNvPr>
              <p:cNvGrpSpPr/>
              <p:nvPr/>
            </p:nvGrpSpPr>
            <p:grpSpPr>
              <a:xfrm>
                <a:off x="2731911" y="3462725"/>
                <a:ext cx="101600" cy="1276527"/>
                <a:chOff x="3747911" y="2522925"/>
                <a:chExt cx="101600" cy="1276527"/>
              </a:xfrm>
            </p:grpSpPr>
            <p:sp>
              <p:nvSpPr>
                <p:cNvPr id="80" name="椭圆 79">
                  <a:extLst>
                    <a:ext uri="{FF2B5EF4-FFF2-40B4-BE49-F238E27FC236}">
                      <a16:creationId xmlns:a16="http://schemas.microsoft.com/office/drawing/2014/main" id="{8CC4886B-E71B-4982-9263-32974354C6E5}"/>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1C04F7C7-348F-46D3-894E-779EBB9AEACF}"/>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8FFE8DE8-0877-4372-865B-D0C4D6979905}"/>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0DAAB987-9BCC-4906-BA91-2A22FE0EEB44}"/>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DF27C603-7A3A-4D52-82BA-80E692A23125}"/>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D1676E3C-7C77-44E2-B6E9-7D8549043703}"/>
                  </a:ext>
                </a:extLst>
              </p:cNvPr>
              <p:cNvGrpSpPr/>
              <p:nvPr/>
            </p:nvGrpSpPr>
            <p:grpSpPr>
              <a:xfrm>
                <a:off x="2021840" y="3462725"/>
                <a:ext cx="101600" cy="1276527"/>
                <a:chOff x="3747911" y="2522925"/>
                <a:chExt cx="101600" cy="1276527"/>
              </a:xfrm>
            </p:grpSpPr>
            <p:sp>
              <p:nvSpPr>
                <p:cNvPr id="75" name="椭圆 74">
                  <a:extLst>
                    <a:ext uri="{FF2B5EF4-FFF2-40B4-BE49-F238E27FC236}">
                      <a16:creationId xmlns:a16="http://schemas.microsoft.com/office/drawing/2014/main" id="{AAB00C96-930D-4CE4-AEB9-CDA282D08912}"/>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D6647722-AAAE-4A36-8A71-D881D8018B8E}"/>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472B26E5-92E5-4ABC-969F-AD674C981E7B}"/>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4B468AEE-64A8-48E7-9985-13E835ADA1BB}"/>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764A1804-12C4-4D5A-BB61-37F308053FE9}"/>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71" name="íşlïḍè">
              <a:extLst>
                <a:ext uri="{FF2B5EF4-FFF2-40B4-BE49-F238E27FC236}">
                  <a16:creationId xmlns:a16="http://schemas.microsoft.com/office/drawing/2014/main" id="{D3951ED9-1A42-45A2-A677-566D3C2C2A64}"/>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grpSp>
        <p:nvGrpSpPr>
          <p:cNvPr id="10" name="组合 9">
            <a:extLst>
              <a:ext uri="{FF2B5EF4-FFF2-40B4-BE49-F238E27FC236}">
                <a16:creationId xmlns:a16="http://schemas.microsoft.com/office/drawing/2014/main" id="{1144B27D-FC75-4888-9EDE-2B67678E307D}"/>
              </a:ext>
            </a:extLst>
          </p:cNvPr>
          <p:cNvGrpSpPr/>
          <p:nvPr/>
        </p:nvGrpSpPr>
        <p:grpSpPr>
          <a:xfrm>
            <a:off x="3152567" y="2355252"/>
            <a:ext cx="1058779" cy="2144160"/>
            <a:chOff x="2487565" y="2623702"/>
            <a:chExt cx="1058779" cy="2144160"/>
          </a:xfrm>
        </p:grpSpPr>
        <p:grpSp>
          <p:nvGrpSpPr>
            <p:cNvPr id="55" name="组合 54">
              <a:extLst>
                <a:ext uri="{FF2B5EF4-FFF2-40B4-BE49-F238E27FC236}">
                  <a16:creationId xmlns:a16="http://schemas.microsoft.com/office/drawing/2014/main" id="{02663E8A-67E2-4AFE-BFF7-CCFA6E7379D5}"/>
                </a:ext>
              </a:extLst>
            </p:cNvPr>
            <p:cNvGrpSpPr/>
            <p:nvPr/>
          </p:nvGrpSpPr>
          <p:grpSpPr>
            <a:xfrm>
              <a:off x="2611120" y="3429000"/>
              <a:ext cx="811671" cy="1338862"/>
              <a:chOff x="2021840" y="3429000"/>
              <a:chExt cx="811671" cy="1338862"/>
            </a:xfrm>
          </p:grpSpPr>
          <p:sp>
            <p:nvSpPr>
              <p:cNvPr id="57" name="矩形 56">
                <a:extLst>
                  <a:ext uri="{FF2B5EF4-FFF2-40B4-BE49-F238E27FC236}">
                    <a16:creationId xmlns:a16="http://schemas.microsoft.com/office/drawing/2014/main" id="{EC412657-E0A9-40AE-9DBA-83C52F3CEE6C}"/>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a:extLst>
                  <a:ext uri="{FF2B5EF4-FFF2-40B4-BE49-F238E27FC236}">
                    <a16:creationId xmlns:a16="http://schemas.microsoft.com/office/drawing/2014/main" id="{724FF722-290B-4923-AB87-BAD98C2C59D3}"/>
                  </a:ext>
                </a:extLst>
              </p:cNvPr>
              <p:cNvGrpSpPr/>
              <p:nvPr/>
            </p:nvGrpSpPr>
            <p:grpSpPr>
              <a:xfrm>
                <a:off x="2731911" y="3462725"/>
                <a:ext cx="101600" cy="1276527"/>
                <a:chOff x="3747911" y="2522925"/>
                <a:chExt cx="101600" cy="1276527"/>
              </a:xfrm>
            </p:grpSpPr>
            <p:sp>
              <p:nvSpPr>
                <p:cNvPr id="65" name="椭圆 64">
                  <a:extLst>
                    <a:ext uri="{FF2B5EF4-FFF2-40B4-BE49-F238E27FC236}">
                      <a16:creationId xmlns:a16="http://schemas.microsoft.com/office/drawing/2014/main" id="{0EE12BB8-A1C7-4A0F-9BBC-FECB92C92E23}"/>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8E6A66B2-54EB-4644-9171-6E264ADB4707}"/>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2D7A971D-2856-42C5-A471-56F7423E2A6E}"/>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690BD674-BC9A-4AFA-9D70-5077ACA92732}"/>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DEDCBDE3-BADC-4204-A4D1-3CDB2FE2205A}"/>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a:extLst>
                  <a:ext uri="{FF2B5EF4-FFF2-40B4-BE49-F238E27FC236}">
                    <a16:creationId xmlns:a16="http://schemas.microsoft.com/office/drawing/2014/main" id="{B12D9AD0-27D2-4033-9B23-D1462E303792}"/>
                  </a:ext>
                </a:extLst>
              </p:cNvPr>
              <p:cNvGrpSpPr/>
              <p:nvPr/>
            </p:nvGrpSpPr>
            <p:grpSpPr>
              <a:xfrm>
                <a:off x="2021840" y="3462725"/>
                <a:ext cx="101600" cy="1276527"/>
                <a:chOff x="3747911" y="2522925"/>
                <a:chExt cx="101600" cy="1276527"/>
              </a:xfrm>
            </p:grpSpPr>
            <p:sp>
              <p:nvSpPr>
                <p:cNvPr id="60" name="椭圆 59">
                  <a:extLst>
                    <a:ext uri="{FF2B5EF4-FFF2-40B4-BE49-F238E27FC236}">
                      <a16:creationId xmlns:a16="http://schemas.microsoft.com/office/drawing/2014/main" id="{F906807F-7E72-4BE2-B26A-8144F042BC55}"/>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97A6EEEF-6437-4951-BF95-301465816BF6}"/>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2FB477EC-6D83-4E4C-B2D9-E83BE547EAC0}"/>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D55C1541-1B52-4C61-BECD-416E82A9ED43}"/>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29881F68-2557-4C5D-BF28-E2899220DC7B}"/>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6" name="íşlïḍè">
              <a:extLst>
                <a:ext uri="{FF2B5EF4-FFF2-40B4-BE49-F238E27FC236}">
                  <a16:creationId xmlns:a16="http://schemas.microsoft.com/office/drawing/2014/main" id="{CB3F2C12-3306-4392-AE34-6A60947E43A7}"/>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grpSp>
        <p:nvGrpSpPr>
          <p:cNvPr id="11" name="组合 10">
            <a:extLst>
              <a:ext uri="{FF2B5EF4-FFF2-40B4-BE49-F238E27FC236}">
                <a16:creationId xmlns:a16="http://schemas.microsoft.com/office/drawing/2014/main" id="{A20AFCC4-AEED-4DD6-B99C-63963E171E4B}"/>
              </a:ext>
            </a:extLst>
          </p:cNvPr>
          <p:cNvGrpSpPr/>
          <p:nvPr/>
        </p:nvGrpSpPr>
        <p:grpSpPr>
          <a:xfrm>
            <a:off x="7984091" y="2355252"/>
            <a:ext cx="1058779" cy="2144160"/>
            <a:chOff x="2487565" y="2623702"/>
            <a:chExt cx="1058779" cy="2144160"/>
          </a:xfrm>
        </p:grpSpPr>
        <p:grpSp>
          <p:nvGrpSpPr>
            <p:cNvPr id="40" name="组合 39">
              <a:extLst>
                <a:ext uri="{FF2B5EF4-FFF2-40B4-BE49-F238E27FC236}">
                  <a16:creationId xmlns:a16="http://schemas.microsoft.com/office/drawing/2014/main" id="{B5D3A57C-ED9D-4C7B-A4C0-F375AE5C1104}"/>
                </a:ext>
              </a:extLst>
            </p:cNvPr>
            <p:cNvGrpSpPr/>
            <p:nvPr/>
          </p:nvGrpSpPr>
          <p:grpSpPr>
            <a:xfrm>
              <a:off x="2611120" y="3429000"/>
              <a:ext cx="811671" cy="1338862"/>
              <a:chOff x="2021840" y="3429000"/>
              <a:chExt cx="811671" cy="1338862"/>
            </a:xfrm>
          </p:grpSpPr>
          <p:sp>
            <p:nvSpPr>
              <p:cNvPr id="42" name="矩形 41">
                <a:extLst>
                  <a:ext uri="{FF2B5EF4-FFF2-40B4-BE49-F238E27FC236}">
                    <a16:creationId xmlns:a16="http://schemas.microsoft.com/office/drawing/2014/main" id="{EBF5E349-EDFA-4FE9-8B36-C8B6F833A0EA}"/>
                  </a:ext>
                </a:extLst>
              </p:cNvPr>
              <p:cNvSpPr/>
              <p:nvPr/>
            </p:nvSpPr>
            <p:spPr>
              <a:xfrm>
                <a:off x="2123440" y="3429000"/>
                <a:ext cx="608471" cy="13388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a:extLst>
                  <a:ext uri="{FF2B5EF4-FFF2-40B4-BE49-F238E27FC236}">
                    <a16:creationId xmlns:a16="http://schemas.microsoft.com/office/drawing/2014/main" id="{A3DA2C6D-E988-4B93-A4D3-33CFB798A41E}"/>
                  </a:ext>
                </a:extLst>
              </p:cNvPr>
              <p:cNvGrpSpPr/>
              <p:nvPr/>
            </p:nvGrpSpPr>
            <p:grpSpPr>
              <a:xfrm>
                <a:off x="2731911" y="3462725"/>
                <a:ext cx="101600" cy="1276527"/>
                <a:chOff x="3747911" y="2522925"/>
                <a:chExt cx="101600" cy="1276527"/>
              </a:xfrm>
            </p:grpSpPr>
            <p:sp>
              <p:nvSpPr>
                <p:cNvPr id="50" name="椭圆 49">
                  <a:extLst>
                    <a:ext uri="{FF2B5EF4-FFF2-40B4-BE49-F238E27FC236}">
                      <a16:creationId xmlns:a16="http://schemas.microsoft.com/office/drawing/2014/main" id="{BE34A69E-CD7D-454A-94F8-BC6E806DB5E0}"/>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ACBE9F95-C939-4E1D-87BC-038734016602}"/>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4A73DEBF-F76A-4532-BCE2-5227712BA9BC}"/>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333FFA51-F592-4DBF-A723-DB589600B6AD}"/>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1418A441-F332-4BB2-AB2D-7C613FCD5AB9}"/>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a:extLst>
                  <a:ext uri="{FF2B5EF4-FFF2-40B4-BE49-F238E27FC236}">
                    <a16:creationId xmlns:a16="http://schemas.microsoft.com/office/drawing/2014/main" id="{3F0E0E92-B1D0-4764-ABCA-42AC0015D324}"/>
                  </a:ext>
                </a:extLst>
              </p:cNvPr>
              <p:cNvGrpSpPr/>
              <p:nvPr/>
            </p:nvGrpSpPr>
            <p:grpSpPr>
              <a:xfrm>
                <a:off x="2021840" y="3462725"/>
                <a:ext cx="101600" cy="1276527"/>
                <a:chOff x="3747911" y="2522925"/>
                <a:chExt cx="101600" cy="1276527"/>
              </a:xfrm>
            </p:grpSpPr>
            <p:sp>
              <p:nvSpPr>
                <p:cNvPr id="45" name="椭圆 44">
                  <a:extLst>
                    <a:ext uri="{FF2B5EF4-FFF2-40B4-BE49-F238E27FC236}">
                      <a16:creationId xmlns:a16="http://schemas.microsoft.com/office/drawing/2014/main" id="{830C907F-F0B0-4860-B720-11739DAD75B6}"/>
                    </a:ext>
                  </a:extLst>
                </p:cNvPr>
                <p:cNvSpPr/>
                <p:nvPr/>
              </p:nvSpPr>
              <p:spPr>
                <a:xfrm>
                  <a:off x="3747911" y="2522925"/>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ADB4C8E2-9F68-4234-818A-35EEE33D718A}"/>
                    </a:ext>
                  </a:extLst>
                </p:cNvPr>
                <p:cNvSpPr/>
                <p:nvPr/>
              </p:nvSpPr>
              <p:spPr>
                <a:xfrm>
                  <a:off x="3747911" y="2816657"/>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05E45619-0114-4E18-8F97-D68F9E766B68}"/>
                    </a:ext>
                  </a:extLst>
                </p:cNvPr>
                <p:cNvSpPr/>
                <p:nvPr/>
              </p:nvSpPr>
              <p:spPr>
                <a:xfrm>
                  <a:off x="3747911" y="3110389"/>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52F93010-CB67-431E-83B7-A7C1D90053B9}"/>
                    </a:ext>
                  </a:extLst>
                </p:cNvPr>
                <p:cNvSpPr/>
                <p:nvPr/>
              </p:nvSpPr>
              <p:spPr>
                <a:xfrm>
                  <a:off x="3747911" y="3404121"/>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A31B445B-BB35-43B4-891C-89396BE24C9D}"/>
                    </a:ext>
                  </a:extLst>
                </p:cNvPr>
                <p:cNvSpPr/>
                <p:nvPr/>
              </p:nvSpPr>
              <p:spPr>
                <a:xfrm>
                  <a:off x="3747911" y="3697852"/>
                  <a:ext cx="101600" cy="1016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1" name="íşlïḍè">
              <a:extLst>
                <a:ext uri="{FF2B5EF4-FFF2-40B4-BE49-F238E27FC236}">
                  <a16:creationId xmlns:a16="http://schemas.microsoft.com/office/drawing/2014/main" id="{87BEF77F-AD2C-4735-B093-DA0AE498A632}"/>
                </a:ext>
              </a:extLst>
            </p:cNvPr>
            <p:cNvSpPr txBox="1"/>
            <p:nvPr/>
          </p:nvSpPr>
          <p:spPr>
            <a:xfrm>
              <a:off x="2487565" y="2623702"/>
              <a:ext cx="1058779" cy="807919"/>
            </a:xfrm>
            <a:prstGeom prst="rect">
              <a:avLst/>
            </a:prstGeom>
            <a:noFill/>
          </p:spPr>
          <p:txBody>
            <a:bodyPr wrap="square" lIns="91440" tIns="45720" rIns="91440" bIns="45720" anchor="ctr">
              <a:noAutofit/>
            </a:bodyPr>
            <a:lstStyle/>
            <a:p>
              <a:pPr algn="ctr"/>
              <a:r>
                <a:rPr lang="zh-CN" altLang="en-US" b="1" dirty="0"/>
                <a:t>电话</a:t>
              </a:r>
              <a:endParaRPr lang="en-US" altLang="zh-CN" b="1" dirty="0"/>
            </a:p>
            <a:p>
              <a:pPr algn="ctr"/>
              <a:r>
                <a:rPr lang="zh-CN" altLang="en-US" b="1" dirty="0"/>
                <a:t>交换机</a:t>
              </a:r>
              <a:endParaRPr lang="en-US" altLang="zh-CN" b="1" dirty="0"/>
            </a:p>
          </p:txBody>
        </p:sp>
      </p:grpSp>
      <p:sp>
        <p:nvSpPr>
          <p:cNvPr id="12" name="old-telephone_72355">
            <a:extLst>
              <a:ext uri="{FF2B5EF4-FFF2-40B4-BE49-F238E27FC236}">
                <a16:creationId xmlns:a16="http://schemas.microsoft.com/office/drawing/2014/main" id="{48070A65-B456-4779-AD4C-92E9CD9F7710}"/>
              </a:ext>
            </a:extLst>
          </p:cNvPr>
          <p:cNvSpPr/>
          <p:nvPr/>
        </p:nvSpPr>
        <p:spPr>
          <a:xfrm>
            <a:off x="1774610" y="2849229"/>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ld-telephone_72355">
            <a:extLst>
              <a:ext uri="{FF2B5EF4-FFF2-40B4-BE49-F238E27FC236}">
                <a16:creationId xmlns:a16="http://schemas.microsoft.com/office/drawing/2014/main" id="{03EC6B22-BAB3-4A60-86F8-FD44867CB5E7}"/>
              </a:ext>
            </a:extLst>
          </p:cNvPr>
          <p:cNvSpPr/>
          <p:nvPr/>
        </p:nvSpPr>
        <p:spPr>
          <a:xfrm>
            <a:off x="1031945" y="3634615"/>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ld-telephone_72355">
            <a:extLst>
              <a:ext uri="{FF2B5EF4-FFF2-40B4-BE49-F238E27FC236}">
                <a16:creationId xmlns:a16="http://schemas.microsoft.com/office/drawing/2014/main" id="{4F642C2F-217D-44C8-9221-887FC7833127}"/>
              </a:ext>
            </a:extLst>
          </p:cNvPr>
          <p:cNvSpPr/>
          <p:nvPr/>
        </p:nvSpPr>
        <p:spPr>
          <a:xfrm>
            <a:off x="1770541" y="4420002"/>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组合 14">
            <a:extLst>
              <a:ext uri="{FF2B5EF4-FFF2-40B4-BE49-F238E27FC236}">
                <a16:creationId xmlns:a16="http://schemas.microsoft.com/office/drawing/2014/main" id="{992F2E51-5834-42F7-BC81-6F19A05B1AFA}"/>
              </a:ext>
            </a:extLst>
          </p:cNvPr>
          <p:cNvGrpSpPr/>
          <p:nvPr/>
        </p:nvGrpSpPr>
        <p:grpSpPr>
          <a:xfrm>
            <a:off x="9824114" y="2847394"/>
            <a:ext cx="1246648" cy="1951379"/>
            <a:chOff x="10500502" y="3014244"/>
            <a:chExt cx="1246648" cy="1951379"/>
          </a:xfrm>
        </p:grpSpPr>
        <p:sp>
          <p:nvSpPr>
            <p:cNvPr id="37" name="old-telephone_72355">
              <a:extLst>
                <a:ext uri="{FF2B5EF4-FFF2-40B4-BE49-F238E27FC236}">
                  <a16:creationId xmlns:a16="http://schemas.microsoft.com/office/drawing/2014/main" id="{A3997933-1BB8-41B0-A75F-65ABFEB0E95E}"/>
                </a:ext>
              </a:extLst>
            </p:cNvPr>
            <p:cNvSpPr/>
            <p:nvPr/>
          </p:nvSpPr>
          <p:spPr>
            <a:xfrm>
              <a:off x="10504571" y="3014244"/>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ld-telephone_72355">
              <a:extLst>
                <a:ext uri="{FF2B5EF4-FFF2-40B4-BE49-F238E27FC236}">
                  <a16:creationId xmlns:a16="http://schemas.microsoft.com/office/drawing/2014/main" id="{14A919D5-8C72-4D9D-9A0E-7DB53F572D88}"/>
                </a:ext>
              </a:extLst>
            </p:cNvPr>
            <p:cNvSpPr/>
            <p:nvPr/>
          </p:nvSpPr>
          <p:spPr>
            <a:xfrm>
              <a:off x="11319773" y="3799630"/>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ld-telephone_72355">
              <a:extLst>
                <a:ext uri="{FF2B5EF4-FFF2-40B4-BE49-F238E27FC236}">
                  <a16:creationId xmlns:a16="http://schemas.microsoft.com/office/drawing/2014/main" id="{B1D38D5B-3BD7-4F11-B0E4-7178A9629467}"/>
                </a:ext>
              </a:extLst>
            </p:cNvPr>
            <p:cNvSpPr/>
            <p:nvPr/>
          </p:nvSpPr>
          <p:spPr>
            <a:xfrm>
              <a:off x="10500502" y="4585017"/>
              <a:ext cx="427377" cy="380606"/>
            </a:xfrm>
            <a:custGeom>
              <a:avLst/>
              <a:gdLst>
                <a:gd name="connsiteX0" fmla="*/ 362681 w 608697"/>
                <a:gd name="connsiteY0" fmla="*/ 433337 h 542084"/>
                <a:gd name="connsiteX1" fmla="*/ 351119 w 608697"/>
                <a:gd name="connsiteY1" fmla="*/ 444882 h 542084"/>
                <a:gd name="connsiteX2" fmla="*/ 351119 w 608697"/>
                <a:gd name="connsiteY2" fmla="*/ 467823 h 542084"/>
                <a:gd name="connsiteX3" fmla="*/ 362681 w 608697"/>
                <a:gd name="connsiteY3" fmla="*/ 479368 h 542084"/>
                <a:gd name="connsiteX4" fmla="*/ 385656 w 608697"/>
                <a:gd name="connsiteY4" fmla="*/ 479368 h 542084"/>
                <a:gd name="connsiteX5" fmla="*/ 397218 w 608697"/>
                <a:gd name="connsiteY5" fmla="*/ 467823 h 542084"/>
                <a:gd name="connsiteX6" fmla="*/ 397218 w 608697"/>
                <a:gd name="connsiteY6" fmla="*/ 444882 h 542084"/>
                <a:gd name="connsiteX7" fmla="*/ 385656 w 608697"/>
                <a:gd name="connsiteY7" fmla="*/ 433337 h 542084"/>
                <a:gd name="connsiteX8" fmla="*/ 292862 w 608697"/>
                <a:gd name="connsiteY8" fmla="*/ 433337 h 542084"/>
                <a:gd name="connsiteX9" fmla="*/ 281300 w 608697"/>
                <a:gd name="connsiteY9" fmla="*/ 444882 h 542084"/>
                <a:gd name="connsiteX10" fmla="*/ 281300 w 608697"/>
                <a:gd name="connsiteY10" fmla="*/ 467823 h 542084"/>
                <a:gd name="connsiteX11" fmla="*/ 292862 w 608697"/>
                <a:gd name="connsiteY11" fmla="*/ 479368 h 542084"/>
                <a:gd name="connsiteX12" fmla="*/ 315837 w 608697"/>
                <a:gd name="connsiteY12" fmla="*/ 479368 h 542084"/>
                <a:gd name="connsiteX13" fmla="*/ 327399 w 608697"/>
                <a:gd name="connsiteY13" fmla="*/ 467823 h 542084"/>
                <a:gd name="connsiteX14" fmla="*/ 327399 w 608697"/>
                <a:gd name="connsiteY14" fmla="*/ 444882 h 542084"/>
                <a:gd name="connsiteX15" fmla="*/ 315837 w 608697"/>
                <a:gd name="connsiteY15" fmla="*/ 433337 h 542084"/>
                <a:gd name="connsiteX16" fmla="*/ 222968 w 608697"/>
                <a:gd name="connsiteY16" fmla="*/ 433337 h 542084"/>
                <a:gd name="connsiteX17" fmla="*/ 211480 w 608697"/>
                <a:gd name="connsiteY17" fmla="*/ 444882 h 542084"/>
                <a:gd name="connsiteX18" fmla="*/ 211480 w 608697"/>
                <a:gd name="connsiteY18" fmla="*/ 467823 h 542084"/>
                <a:gd name="connsiteX19" fmla="*/ 222968 w 608697"/>
                <a:gd name="connsiteY19" fmla="*/ 479368 h 542084"/>
                <a:gd name="connsiteX20" fmla="*/ 246017 w 608697"/>
                <a:gd name="connsiteY20" fmla="*/ 479368 h 542084"/>
                <a:gd name="connsiteX21" fmla="*/ 257579 w 608697"/>
                <a:gd name="connsiteY21" fmla="*/ 467823 h 542084"/>
                <a:gd name="connsiteX22" fmla="*/ 257579 w 608697"/>
                <a:gd name="connsiteY22" fmla="*/ 444882 h 542084"/>
                <a:gd name="connsiteX23" fmla="*/ 246017 w 608697"/>
                <a:gd name="connsiteY23" fmla="*/ 433337 h 542084"/>
                <a:gd name="connsiteX24" fmla="*/ 362681 w 608697"/>
                <a:gd name="connsiteY24" fmla="*/ 363545 h 542084"/>
                <a:gd name="connsiteX25" fmla="*/ 351119 w 608697"/>
                <a:gd name="connsiteY25" fmla="*/ 375090 h 542084"/>
                <a:gd name="connsiteX26" fmla="*/ 351119 w 608697"/>
                <a:gd name="connsiteY26" fmla="*/ 398106 h 542084"/>
                <a:gd name="connsiteX27" fmla="*/ 362681 w 608697"/>
                <a:gd name="connsiteY27" fmla="*/ 409651 h 542084"/>
                <a:gd name="connsiteX28" fmla="*/ 385656 w 608697"/>
                <a:gd name="connsiteY28" fmla="*/ 409651 h 542084"/>
                <a:gd name="connsiteX29" fmla="*/ 397218 w 608697"/>
                <a:gd name="connsiteY29" fmla="*/ 398106 h 542084"/>
                <a:gd name="connsiteX30" fmla="*/ 397218 w 608697"/>
                <a:gd name="connsiteY30" fmla="*/ 375090 h 542084"/>
                <a:gd name="connsiteX31" fmla="*/ 385656 w 608697"/>
                <a:gd name="connsiteY31" fmla="*/ 363545 h 542084"/>
                <a:gd name="connsiteX32" fmla="*/ 292862 w 608697"/>
                <a:gd name="connsiteY32" fmla="*/ 363545 h 542084"/>
                <a:gd name="connsiteX33" fmla="*/ 281300 w 608697"/>
                <a:gd name="connsiteY33" fmla="*/ 375090 h 542084"/>
                <a:gd name="connsiteX34" fmla="*/ 281300 w 608697"/>
                <a:gd name="connsiteY34" fmla="*/ 398106 h 542084"/>
                <a:gd name="connsiteX35" fmla="*/ 292862 w 608697"/>
                <a:gd name="connsiteY35" fmla="*/ 409651 h 542084"/>
                <a:gd name="connsiteX36" fmla="*/ 315837 w 608697"/>
                <a:gd name="connsiteY36" fmla="*/ 409651 h 542084"/>
                <a:gd name="connsiteX37" fmla="*/ 327399 w 608697"/>
                <a:gd name="connsiteY37" fmla="*/ 398106 h 542084"/>
                <a:gd name="connsiteX38" fmla="*/ 327399 w 608697"/>
                <a:gd name="connsiteY38" fmla="*/ 375090 h 542084"/>
                <a:gd name="connsiteX39" fmla="*/ 315837 w 608697"/>
                <a:gd name="connsiteY39" fmla="*/ 363545 h 542084"/>
                <a:gd name="connsiteX40" fmla="*/ 222968 w 608697"/>
                <a:gd name="connsiteY40" fmla="*/ 363545 h 542084"/>
                <a:gd name="connsiteX41" fmla="*/ 211480 w 608697"/>
                <a:gd name="connsiteY41" fmla="*/ 375090 h 542084"/>
                <a:gd name="connsiteX42" fmla="*/ 211480 w 608697"/>
                <a:gd name="connsiteY42" fmla="*/ 398106 h 542084"/>
                <a:gd name="connsiteX43" fmla="*/ 222968 w 608697"/>
                <a:gd name="connsiteY43" fmla="*/ 409651 h 542084"/>
                <a:gd name="connsiteX44" fmla="*/ 246017 w 608697"/>
                <a:gd name="connsiteY44" fmla="*/ 409651 h 542084"/>
                <a:gd name="connsiteX45" fmla="*/ 257579 w 608697"/>
                <a:gd name="connsiteY45" fmla="*/ 398106 h 542084"/>
                <a:gd name="connsiteX46" fmla="*/ 257579 w 608697"/>
                <a:gd name="connsiteY46" fmla="*/ 375090 h 542084"/>
                <a:gd name="connsiteX47" fmla="*/ 246017 w 608697"/>
                <a:gd name="connsiteY47" fmla="*/ 363545 h 542084"/>
                <a:gd name="connsiteX48" fmla="*/ 362681 w 608697"/>
                <a:gd name="connsiteY48" fmla="*/ 293828 h 542084"/>
                <a:gd name="connsiteX49" fmla="*/ 351119 w 608697"/>
                <a:gd name="connsiteY49" fmla="*/ 305373 h 542084"/>
                <a:gd name="connsiteX50" fmla="*/ 351119 w 608697"/>
                <a:gd name="connsiteY50" fmla="*/ 328314 h 542084"/>
                <a:gd name="connsiteX51" fmla="*/ 362681 w 608697"/>
                <a:gd name="connsiteY51" fmla="*/ 339859 h 542084"/>
                <a:gd name="connsiteX52" fmla="*/ 385656 w 608697"/>
                <a:gd name="connsiteY52" fmla="*/ 339859 h 542084"/>
                <a:gd name="connsiteX53" fmla="*/ 397218 w 608697"/>
                <a:gd name="connsiteY53" fmla="*/ 328314 h 542084"/>
                <a:gd name="connsiteX54" fmla="*/ 397218 w 608697"/>
                <a:gd name="connsiteY54" fmla="*/ 305373 h 542084"/>
                <a:gd name="connsiteX55" fmla="*/ 385656 w 608697"/>
                <a:gd name="connsiteY55" fmla="*/ 293828 h 542084"/>
                <a:gd name="connsiteX56" fmla="*/ 292862 w 608697"/>
                <a:gd name="connsiteY56" fmla="*/ 293828 h 542084"/>
                <a:gd name="connsiteX57" fmla="*/ 281300 w 608697"/>
                <a:gd name="connsiteY57" fmla="*/ 305373 h 542084"/>
                <a:gd name="connsiteX58" fmla="*/ 281300 w 608697"/>
                <a:gd name="connsiteY58" fmla="*/ 328314 h 542084"/>
                <a:gd name="connsiteX59" fmla="*/ 292862 w 608697"/>
                <a:gd name="connsiteY59" fmla="*/ 339859 h 542084"/>
                <a:gd name="connsiteX60" fmla="*/ 315837 w 608697"/>
                <a:gd name="connsiteY60" fmla="*/ 339859 h 542084"/>
                <a:gd name="connsiteX61" fmla="*/ 327399 w 608697"/>
                <a:gd name="connsiteY61" fmla="*/ 328314 h 542084"/>
                <a:gd name="connsiteX62" fmla="*/ 327399 w 608697"/>
                <a:gd name="connsiteY62" fmla="*/ 305373 h 542084"/>
                <a:gd name="connsiteX63" fmla="*/ 315837 w 608697"/>
                <a:gd name="connsiteY63" fmla="*/ 293828 h 542084"/>
                <a:gd name="connsiteX64" fmla="*/ 222968 w 608697"/>
                <a:gd name="connsiteY64" fmla="*/ 293828 h 542084"/>
                <a:gd name="connsiteX65" fmla="*/ 211480 w 608697"/>
                <a:gd name="connsiteY65" fmla="*/ 305373 h 542084"/>
                <a:gd name="connsiteX66" fmla="*/ 211480 w 608697"/>
                <a:gd name="connsiteY66" fmla="*/ 328314 h 542084"/>
                <a:gd name="connsiteX67" fmla="*/ 222968 w 608697"/>
                <a:gd name="connsiteY67" fmla="*/ 339859 h 542084"/>
                <a:gd name="connsiteX68" fmla="*/ 246017 w 608697"/>
                <a:gd name="connsiteY68" fmla="*/ 339859 h 542084"/>
                <a:gd name="connsiteX69" fmla="*/ 257579 w 608697"/>
                <a:gd name="connsiteY69" fmla="*/ 328314 h 542084"/>
                <a:gd name="connsiteX70" fmla="*/ 257579 w 608697"/>
                <a:gd name="connsiteY70" fmla="*/ 305373 h 542084"/>
                <a:gd name="connsiteX71" fmla="*/ 246017 w 608697"/>
                <a:gd name="connsiteY71" fmla="*/ 293828 h 542084"/>
                <a:gd name="connsiteX72" fmla="*/ 263397 w 608697"/>
                <a:gd name="connsiteY72" fmla="*/ 157149 h 542084"/>
                <a:gd name="connsiteX73" fmla="*/ 345301 w 608697"/>
                <a:gd name="connsiteY73" fmla="*/ 157149 h 542084"/>
                <a:gd name="connsiteX74" fmla="*/ 374766 w 608697"/>
                <a:gd name="connsiteY74" fmla="*/ 186570 h 542084"/>
                <a:gd name="connsiteX75" fmla="*/ 374766 w 608697"/>
                <a:gd name="connsiteY75" fmla="*/ 224483 h 542084"/>
                <a:gd name="connsiteX76" fmla="*/ 386999 w 608697"/>
                <a:gd name="connsiteY76" fmla="*/ 227462 h 542084"/>
                <a:gd name="connsiteX77" fmla="*/ 553939 w 608697"/>
                <a:gd name="connsiteY77" fmla="*/ 431326 h 542084"/>
                <a:gd name="connsiteX78" fmla="*/ 523132 w 608697"/>
                <a:gd name="connsiteY78" fmla="*/ 524729 h 542084"/>
                <a:gd name="connsiteX79" fmla="*/ 443019 w 608697"/>
                <a:gd name="connsiteY79" fmla="*/ 542084 h 542084"/>
                <a:gd name="connsiteX80" fmla="*/ 165680 w 608697"/>
                <a:gd name="connsiteY80" fmla="*/ 542084 h 542084"/>
                <a:gd name="connsiteX81" fmla="*/ 85566 w 608697"/>
                <a:gd name="connsiteY81" fmla="*/ 524729 h 542084"/>
                <a:gd name="connsiteX82" fmla="*/ 54759 w 608697"/>
                <a:gd name="connsiteY82" fmla="*/ 431326 h 542084"/>
                <a:gd name="connsiteX83" fmla="*/ 221700 w 608697"/>
                <a:gd name="connsiteY83" fmla="*/ 227462 h 542084"/>
                <a:gd name="connsiteX84" fmla="*/ 233933 w 608697"/>
                <a:gd name="connsiteY84" fmla="*/ 224483 h 542084"/>
                <a:gd name="connsiteX85" fmla="*/ 233933 w 608697"/>
                <a:gd name="connsiteY85" fmla="*/ 186570 h 542084"/>
                <a:gd name="connsiteX86" fmla="*/ 263397 w 608697"/>
                <a:gd name="connsiteY86" fmla="*/ 157149 h 542084"/>
                <a:gd name="connsiteX87" fmla="*/ 304349 w 608697"/>
                <a:gd name="connsiteY87" fmla="*/ 0 h 542084"/>
                <a:gd name="connsiteX88" fmla="*/ 608697 w 608697"/>
                <a:gd name="connsiteY88" fmla="*/ 131760 h 542084"/>
                <a:gd name="connsiteX89" fmla="*/ 608697 w 608697"/>
                <a:gd name="connsiteY89" fmla="*/ 158127 h 542084"/>
                <a:gd name="connsiteX90" fmla="*/ 548051 w 608697"/>
                <a:gd name="connsiteY90" fmla="*/ 218682 h 542084"/>
                <a:gd name="connsiteX91" fmla="*/ 463087 w 608697"/>
                <a:gd name="connsiteY91" fmla="*/ 218682 h 542084"/>
                <a:gd name="connsiteX92" fmla="*/ 402441 w 608697"/>
                <a:gd name="connsiteY92" fmla="*/ 158127 h 542084"/>
                <a:gd name="connsiteX93" fmla="*/ 402441 w 608697"/>
                <a:gd name="connsiteY93" fmla="*/ 131760 h 542084"/>
                <a:gd name="connsiteX94" fmla="*/ 402516 w 608697"/>
                <a:gd name="connsiteY94" fmla="*/ 129898 h 542084"/>
                <a:gd name="connsiteX95" fmla="*/ 206181 w 608697"/>
                <a:gd name="connsiteY95" fmla="*/ 129898 h 542084"/>
                <a:gd name="connsiteX96" fmla="*/ 206256 w 608697"/>
                <a:gd name="connsiteY96" fmla="*/ 131760 h 542084"/>
                <a:gd name="connsiteX97" fmla="*/ 206256 w 608697"/>
                <a:gd name="connsiteY97" fmla="*/ 158127 h 542084"/>
                <a:gd name="connsiteX98" fmla="*/ 145610 w 608697"/>
                <a:gd name="connsiteY98" fmla="*/ 218682 h 542084"/>
                <a:gd name="connsiteX99" fmla="*/ 60646 w 608697"/>
                <a:gd name="connsiteY99" fmla="*/ 218682 h 542084"/>
                <a:gd name="connsiteX100" fmla="*/ 0 w 608697"/>
                <a:gd name="connsiteY100" fmla="*/ 158127 h 542084"/>
                <a:gd name="connsiteX101" fmla="*/ 0 w 608697"/>
                <a:gd name="connsiteY101" fmla="*/ 131760 h 542084"/>
                <a:gd name="connsiteX102" fmla="*/ 304349 w 608697"/>
                <a:gd name="connsiteY102" fmla="*/ 0 h 54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8697" h="542084">
                  <a:moveTo>
                    <a:pt x="362681" y="433337"/>
                  </a:moveTo>
                  <a:cubicBezTo>
                    <a:pt x="356341" y="433337"/>
                    <a:pt x="351119" y="438476"/>
                    <a:pt x="351119" y="444882"/>
                  </a:cubicBezTo>
                  <a:lnTo>
                    <a:pt x="351119" y="467823"/>
                  </a:lnTo>
                  <a:cubicBezTo>
                    <a:pt x="351119" y="474229"/>
                    <a:pt x="356341" y="479368"/>
                    <a:pt x="362681" y="479368"/>
                  </a:cubicBezTo>
                  <a:lnTo>
                    <a:pt x="385656" y="479368"/>
                  </a:lnTo>
                  <a:cubicBezTo>
                    <a:pt x="392071" y="479368"/>
                    <a:pt x="397218" y="474229"/>
                    <a:pt x="397218" y="467823"/>
                  </a:cubicBezTo>
                  <a:lnTo>
                    <a:pt x="397218" y="444882"/>
                  </a:lnTo>
                  <a:cubicBezTo>
                    <a:pt x="397218" y="438476"/>
                    <a:pt x="392071" y="433337"/>
                    <a:pt x="385656" y="433337"/>
                  </a:cubicBezTo>
                  <a:close/>
                  <a:moveTo>
                    <a:pt x="292862" y="433337"/>
                  </a:moveTo>
                  <a:cubicBezTo>
                    <a:pt x="286447" y="433337"/>
                    <a:pt x="281300" y="438476"/>
                    <a:pt x="281300" y="444882"/>
                  </a:cubicBezTo>
                  <a:lnTo>
                    <a:pt x="281300" y="467823"/>
                  </a:lnTo>
                  <a:cubicBezTo>
                    <a:pt x="281300" y="474229"/>
                    <a:pt x="286447" y="479368"/>
                    <a:pt x="292862" y="479368"/>
                  </a:cubicBezTo>
                  <a:lnTo>
                    <a:pt x="315837" y="479368"/>
                  </a:lnTo>
                  <a:cubicBezTo>
                    <a:pt x="322252" y="479368"/>
                    <a:pt x="327399" y="474229"/>
                    <a:pt x="327399" y="467823"/>
                  </a:cubicBezTo>
                  <a:lnTo>
                    <a:pt x="327399" y="444882"/>
                  </a:lnTo>
                  <a:cubicBezTo>
                    <a:pt x="327399" y="438476"/>
                    <a:pt x="322252" y="433337"/>
                    <a:pt x="315837" y="433337"/>
                  </a:cubicBezTo>
                  <a:close/>
                  <a:moveTo>
                    <a:pt x="222968" y="433337"/>
                  </a:moveTo>
                  <a:cubicBezTo>
                    <a:pt x="216627" y="433337"/>
                    <a:pt x="211480" y="438476"/>
                    <a:pt x="211480" y="444882"/>
                  </a:cubicBezTo>
                  <a:lnTo>
                    <a:pt x="211480" y="467823"/>
                  </a:lnTo>
                  <a:cubicBezTo>
                    <a:pt x="211480" y="474229"/>
                    <a:pt x="216627" y="479368"/>
                    <a:pt x="222968" y="479368"/>
                  </a:cubicBezTo>
                  <a:lnTo>
                    <a:pt x="246017" y="479368"/>
                  </a:lnTo>
                  <a:cubicBezTo>
                    <a:pt x="252358" y="479368"/>
                    <a:pt x="257579" y="474229"/>
                    <a:pt x="257579" y="467823"/>
                  </a:cubicBezTo>
                  <a:lnTo>
                    <a:pt x="257579" y="444882"/>
                  </a:lnTo>
                  <a:cubicBezTo>
                    <a:pt x="257579" y="438476"/>
                    <a:pt x="252358" y="433337"/>
                    <a:pt x="246017" y="433337"/>
                  </a:cubicBezTo>
                  <a:close/>
                  <a:moveTo>
                    <a:pt x="362681" y="363545"/>
                  </a:moveTo>
                  <a:cubicBezTo>
                    <a:pt x="356341" y="363545"/>
                    <a:pt x="351119" y="368759"/>
                    <a:pt x="351119" y="375090"/>
                  </a:cubicBezTo>
                  <a:lnTo>
                    <a:pt x="351119" y="398106"/>
                  </a:lnTo>
                  <a:cubicBezTo>
                    <a:pt x="351119" y="404437"/>
                    <a:pt x="356341" y="409651"/>
                    <a:pt x="362681" y="409651"/>
                  </a:cubicBezTo>
                  <a:lnTo>
                    <a:pt x="385656" y="409651"/>
                  </a:lnTo>
                  <a:cubicBezTo>
                    <a:pt x="392071" y="409651"/>
                    <a:pt x="397218" y="404437"/>
                    <a:pt x="397218" y="398106"/>
                  </a:cubicBezTo>
                  <a:lnTo>
                    <a:pt x="397218" y="375090"/>
                  </a:lnTo>
                  <a:cubicBezTo>
                    <a:pt x="397218" y="368759"/>
                    <a:pt x="392071" y="363545"/>
                    <a:pt x="385656" y="363545"/>
                  </a:cubicBezTo>
                  <a:close/>
                  <a:moveTo>
                    <a:pt x="292862" y="363545"/>
                  </a:moveTo>
                  <a:cubicBezTo>
                    <a:pt x="286447" y="363545"/>
                    <a:pt x="281300" y="368759"/>
                    <a:pt x="281300" y="375090"/>
                  </a:cubicBezTo>
                  <a:lnTo>
                    <a:pt x="281300" y="398106"/>
                  </a:lnTo>
                  <a:cubicBezTo>
                    <a:pt x="281300" y="404437"/>
                    <a:pt x="286447" y="409651"/>
                    <a:pt x="292862" y="409651"/>
                  </a:cubicBezTo>
                  <a:lnTo>
                    <a:pt x="315837" y="409651"/>
                  </a:lnTo>
                  <a:cubicBezTo>
                    <a:pt x="322252" y="409651"/>
                    <a:pt x="327399" y="404437"/>
                    <a:pt x="327399" y="398106"/>
                  </a:cubicBezTo>
                  <a:lnTo>
                    <a:pt x="327399" y="375090"/>
                  </a:lnTo>
                  <a:cubicBezTo>
                    <a:pt x="327399" y="368759"/>
                    <a:pt x="322252" y="363545"/>
                    <a:pt x="315837" y="363545"/>
                  </a:cubicBezTo>
                  <a:close/>
                  <a:moveTo>
                    <a:pt x="222968" y="363545"/>
                  </a:moveTo>
                  <a:cubicBezTo>
                    <a:pt x="216627" y="363545"/>
                    <a:pt x="211480" y="368759"/>
                    <a:pt x="211480" y="375090"/>
                  </a:cubicBezTo>
                  <a:lnTo>
                    <a:pt x="211480" y="398106"/>
                  </a:lnTo>
                  <a:cubicBezTo>
                    <a:pt x="211480" y="404437"/>
                    <a:pt x="216627" y="409651"/>
                    <a:pt x="222968" y="409651"/>
                  </a:cubicBezTo>
                  <a:lnTo>
                    <a:pt x="246017" y="409651"/>
                  </a:lnTo>
                  <a:cubicBezTo>
                    <a:pt x="252358" y="409651"/>
                    <a:pt x="257579" y="404437"/>
                    <a:pt x="257579" y="398106"/>
                  </a:cubicBezTo>
                  <a:lnTo>
                    <a:pt x="257579" y="375090"/>
                  </a:lnTo>
                  <a:cubicBezTo>
                    <a:pt x="257579" y="368759"/>
                    <a:pt x="252358" y="363545"/>
                    <a:pt x="246017" y="363545"/>
                  </a:cubicBezTo>
                  <a:close/>
                  <a:moveTo>
                    <a:pt x="362681" y="293828"/>
                  </a:moveTo>
                  <a:cubicBezTo>
                    <a:pt x="356341" y="293828"/>
                    <a:pt x="351119" y="298967"/>
                    <a:pt x="351119" y="305373"/>
                  </a:cubicBezTo>
                  <a:lnTo>
                    <a:pt x="351119" y="328314"/>
                  </a:lnTo>
                  <a:cubicBezTo>
                    <a:pt x="351119" y="334720"/>
                    <a:pt x="356341" y="339859"/>
                    <a:pt x="362681" y="339859"/>
                  </a:cubicBezTo>
                  <a:lnTo>
                    <a:pt x="385656" y="339859"/>
                  </a:lnTo>
                  <a:cubicBezTo>
                    <a:pt x="392071" y="339859"/>
                    <a:pt x="397218" y="334720"/>
                    <a:pt x="397218" y="328314"/>
                  </a:cubicBezTo>
                  <a:lnTo>
                    <a:pt x="397218" y="305373"/>
                  </a:lnTo>
                  <a:cubicBezTo>
                    <a:pt x="397218" y="298967"/>
                    <a:pt x="392071" y="293828"/>
                    <a:pt x="385656" y="293828"/>
                  </a:cubicBezTo>
                  <a:close/>
                  <a:moveTo>
                    <a:pt x="292862" y="293828"/>
                  </a:moveTo>
                  <a:cubicBezTo>
                    <a:pt x="286447" y="293828"/>
                    <a:pt x="281300" y="298967"/>
                    <a:pt x="281300" y="305373"/>
                  </a:cubicBezTo>
                  <a:lnTo>
                    <a:pt x="281300" y="328314"/>
                  </a:lnTo>
                  <a:cubicBezTo>
                    <a:pt x="281300" y="334720"/>
                    <a:pt x="286447" y="339859"/>
                    <a:pt x="292862" y="339859"/>
                  </a:cubicBezTo>
                  <a:lnTo>
                    <a:pt x="315837" y="339859"/>
                  </a:lnTo>
                  <a:cubicBezTo>
                    <a:pt x="322252" y="339859"/>
                    <a:pt x="327399" y="334720"/>
                    <a:pt x="327399" y="328314"/>
                  </a:cubicBezTo>
                  <a:lnTo>
                    <a:pt x="327399" y="305373"/>
                  </a:lnTo>
                  <a:cubicBezTo>
                    <a:pt x="327399" y="298967"/>
                    <a:pt x="322252" y="293828"/>
                    <a:pt x="315837" y="293828"/>
                  </a:cubicBezTo>
                  <a:close/>
                  <a:moveTo>
                    <a:pt x="222968" y="293828"/>
                  </a:moveTo>
                  <a:cubicBezTo>
                    <a:pt x="216627" y="293828"/>
                    <a:pt x="211480" y="298967"/>
                    <a:pt x="211480" y="305373"/>
                  </a:cubicBezTo>
                  <a:lnTo>
                    <a:pt x="211480" y="328314"/>
                  </a:lnTo>
                  <a:cubicBezTo>
                    <a:pt x="211480" y="334720"/>
                    <a:pt x="216627" y="339859"/>
                    <a:pt x="222968" y="339859"/>
                  </a:cubicBezTo>
                  <a:lnTo>
                    <a:pt x="246017" y="339859"/>
                  </a:lnTo>
                  <a:cubicBezTo>
                    <a:pt x="252358" y="339859"/>
                    <a:pt x="257579" y="334720"/>
                    <a:pt x="257579" y="328314"/>
                  </a:cubicBezTo>
                  <a:lnTo>
                    <a:pt x="257579" y="305373"/>
                  </a:lnTo>
                  <a:cubicBezTo>
                    <a:pt x="257579" y="298967"/>
                    <a:pt x="252358" y="293828"/>
                    <a:pt x="246017" y="293828"/>
                  </a:cubicBezTo>
                  <a:close/>
                  <a:moveTo>
                    <a:pt x="263397" y="157149"/>
                  </a:moveTo>
                  <a:lnTo>
                    <a:pt x="345301" y="157149"/>
                  </a:lnTo>
                  <a:cubicBezTo>
                    <a:pt x="361562" y="157149"/>
                    <a:pt x="374766" y="170407"/>
                    <a:pt x="374766" y="186570"/>
                  </a:cubicBezTo>
                  <a:lnTo>
                    <a:pt x="374766" y="224483"/>
                  </a:lnTo>
                  <a:lnTo>
                    <a:pt x="386999" y="227462"/>
                  </a:lnTo>
                  <a:cubicBezTo>
                    <a:pt x="537678" y="264406"/>
                    <a:pt x="553939" y="382315"/>
                    <a:pt x="553939" y="431326"/>
                  </a:cubicBezTo>
                  <a:cubicBezTo>
                    <a:pt x="553939" y="478400"/>
                    <a:pt x="543869" y="509013"/>
                    <a:pt x="523132" y="524729"/>
                  </a:cubicBezTo>
                  <a:cubicBezTo>
                    <a:pt x="502992" y="539998"/>
                    <a:pt x="472781" y="542084"/>
                    <a:pt x="443019" y="542084"/>
                  </a:cubicBezTo>
                  <a:lnTo>
                    <a:pt x="165680" y="542084"/>
                  </a:lnTo>
                  <a:cubicBezTo>
                    <a:pt x="135917" y="542084"/>
                    <a:pt x="105707" y="539998"/>
                    <a:pt x="85566" y="524729"/>
                  </a:cubicBezTo>
                  <a:cubicBezTo>
                    <a:pt x="64829" y="509013"/>
                    <a:pt x="54759" y="478400"/>
                    <a:pt x="54759" y="431326"/>
                  </a:cubicBezTo>
                  <a:cubicBezTo>
                    <a:pt x="54759" y="382315"/>
                    <a:pt x="71021" y="264406"/>
                    <a:pt x="221700" y="227462"/>
                  </a:cubicBezTo>
                  <a:lnTo>
                    <a:pt x="233933" y="224483"/>
                  </a:lnTo>
                  <a:lnTo>
                    <a:pt x="233933" y="186570"/>
                  </a:lnTo>
                  <a:cubicBezTo>
                    <a:pt x="233933" y="170407"/>
                    <a:pt x="247136" y="157149"/>
                    <a:pt x="263397" y="157149"/>
                  </a:cubicBezTo>
                  <a:close/>
                  <a:moveTo>
                    <a:pt x="304349" y="0"/>
                  </a:moveTo>
                  <a:cubicBezTo>
                    <a:pt x="499341" y="0"/>
                    <a:pt x="608697" y="60555"/>
                    <a:pt x="608697" y="131760"/>
                  </a:cubicBezTo>
                  <a:lnTo>
                    <a:pt x="608697" y="158127"/>
                  </a:lnTo>
                  <a:cubicBezTo>
                    <a:pt x="608697" y="191570"/>
                    <a:pt x="581545" y="218682"/>
                    <a:pt x="548051" y="218682"/>
                  </a:cubicBezTo>
                  <a:lnTo>
                    <a:pt x="463087" y="218682"/>
                  </a:lnTo>
                  <a:cubicBezTo>
                    <a:pt x="429594" y="218682"/>
                    <a:pt x="402441" y="191570"/>
                    <a:pt x="402441" y="158127"/>
                  </a:cubicBezTo>
                  <a:lnTo>
                    <a:pt x="402441" y="131760"/>
                  </a:lnTo>
                  <a:cubicBezTo>
                    <a:pt x="402441" y="131165"/>
                    <a:pt x="402516" y="130569"/>
                    <a:pt x="402516" y="129898"/>
                  </a:cubicBezTo>
                  <a:lnTo>
                    <a:pt x="206181" y="129898"/>
                  </a:lnTo>
                  <a:cubicBezTo>
                    <a:pt x="206181" y="130569"/>
                    <a:pt x="206256" y="131165"/>
                    <a:pt x="206256" y="131760"/>
                  </a:cubicBezTo>
                  <a:lnTo>
                    <a:pt x="206256" y="158127"/>
                  </a:lnTo>
                  <a:cubicBezTo>
                    <a:pt x="206256" y="191570"/>
                    <a:pt x="179103" y="218682"/>
                    <a:pt x="145610" y="218682"/>
                  </a:cubicBezTo>
                  <a:lnTo>
                    <a:pt x="60646" y="218682"/>
                  </a:lnTo>
                  <a:cubicBezTo>
                    <a:pt x="27152" y="218682"/>
                    <a:pt x="0" y="191570"/>
                    <a:pt x="0" y="158127"/>
                  </a:cubicBezTo>
                  <a:lnTo>
                    <a:pt x="0" y="131760"/>
                  </a:lnTo>
                  <a:cubicBezTo>
                    <a:pt x="0" y="60480"/>
                    <a:pt x="109357" y="0"/>
                    <a:pt x="304349"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直接连接符 15">
            <a:extLst>
              <a:ext uri="{FF2B5EF4-FFF2-40B4-BE49-F238E27FC236}">
                <a16:creationId xmlns:a16="http://schemas.microsoft.com/office/drawing/2014/main" id="{0CED993F-DC6E-4D1F-AD20-44C4CE601DDC}"/>
              </a:ext>
            </a:extLst>
          </p:cNvPr>
          <p:cNvCxnSpPr>
            <a:stCxn id="12" idx="77"/>
            <a:endCxn id="60" idx="2"/>
          </p:cNvCxnSpPr>
          <p:nvPr/>
        </p:nvCxnSpPr>
        <p:spPr>
          <a:xfrm>
            <a:off x="2163540" y="3152070"/>
            <a:ext cx="1112582" cy="9300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F595B6AE-92A6-4138-A0FD-7D3644496C91}"/>
              </a:ext>
            </a:extLst>
          </p:cNvPr>
          <p:cNvCxnSpPr>
            <a:cxnSpLocks/>
            <a:stCxn id="14" idx="77"/>
            <a:endCxn id="64" idx="3"/>
          </p:cNvCxnSpPr>
          <p:nvPr/>
        </p:nvCxnSpPr>
        <p:spPr>
          <a:xfrm flipV="1">
            <a:off x="2159471" y="4455923"/>
            <a:ext cx="1131530" cy="2669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E9B3F4C9-EAB8-4CB1-A8D0-C0EAEB8314E9}"/>
              </a:ext>
            </a:extLst>
          </p:cNvPr>
          <p:cNvCxnSpPr/>
          <p:nvPr/>
        </p:nvCxnSpPr>
        <p:spPr>
          <a:xfrm>
            <a:off x="1302765" y="3845661"/>
            <a:ext cx="199029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C219B21-7227-46E4-8C7B-98391A3B338F}"/>
              </a:ext>
            </a:extLst>
          </p:cNvPr>
          <p:cNvCxnSpPr>
            <a:cxnSpLocks/>
            <a:stCxn id="37" idx="65"/>
            <a:endCxn id="50" idx="6"/>
          </p:cNvCxnSpPr>
          <p:nvPr/>
        </p:nvCxnSpPr>
        <p:spPr>
          <a:xfrm flipH="1">
            <a:off x="8919317" y="3061801"/>
            <a:ext cx="1057350" cy="18327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61B0E7F8-05D3-4D8F-AA88-0B3C0A859E84}"/>
              </a:ext>
            </a:extLst>
          </p:cNvPr>
          <p:cNvCxnSpPr/>
          <p:nvPr/>
        </p:nvCxnSpPr>
        <p:spPr>
          <a:xfrm>
            <a:off x="8919317" y="3829981"/>
            <a:ext cx="199029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9D26B25F-136F-4DE1-851A-361CD6AFDE74}"/>
              </a:ext>
            </a:extLst>
          </p:cNvPr>
          <p:cNvCxnSpPr>
            <a:cxnSpLocks/>
            <a:stCxn id="39" idx="41"/>
            <a:endCxn id="54" idx="6"/>
          </p:cNvCxnSpPr>
          <p:nvPr/>
        </p:nvCxnSpPr>
        <p:spPr>
          <a:xfrm flipH="1" flipV="1">
            <a:off x="8919317" y="4420002"/>
            <a:ext cx="1053281" cy="26152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691940CA-4120-40A5-90F1-75C96DF80B05}"/>
              </a:ext>
            </a:extLst>
          </p:cNvPr>
          <p:cNvCxnSpPr>
            <a:cxnSpLocks/>
            <a:stCxn id="60" idx="5"/>
            <a:endCxn id="66" idx="2"/>
          </p:cNvCxnSpPr>
          <p:nvPr/>
        </p:nvCxnSpPr>
        <p:spPr>
          <a:xfrm>
            <a:off x="3362843" y="3280996"/>
            <a:ext cx="623350" cy="25781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410323BB-4917-4E07-BF46-C41815C7A383}"/>
              </a:ext>
            </a:extLst>
          </p:cNvPr>
          <p:cNvCxnSpPr>
            <a:cxnSpLocks/>
            <a:endCxn id="78" idx="2"/>
          </p:cNvCxnSpPr>
          <p:nvPr/>
        </p:nvCxnSpPr>
        <p:spPr>
          <a:xfrm>
            <a:off x="4087793" y="3572170"/>
            <a:ext cx="1604091" cy="55410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18DB2483-F63D-4F3A-B84E-E14C8415C2AE}"/>
              </a:ext>
            </a:extLst>
          </p:cNvPr>
          <p:cNvCxnSpPr>
            <a:cxnSpLocks/>
            <a:endCxn id="81" idx="3"/>
          </p:cNvCxnSpPr>
          <p:nvPr/>
        </p:nvCxnSpPr>
        <p:spPr>
          <a:xfrm flipV="1">
            <a:off x="5782971" y="3574728"/>
            <a:ext cx="633863" cy="5695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94AB500-B774-47EF-B4D7-998514625D49}"/>
              </a:ext>
            </a:extLst>
          </p:cNvPr>
          <p:cNvCxnSpPr>
            <a:cxnSpLocks/>
            <a:stCxn id="81" idx="6"/>
            <a:endCxn id="45" idx="2"/>
          </p:cNvCxnSpPr>
          <p:nvPr/>
        </p:nvCxnSpPr>
        <p:spPr>
          <a:xfrm flipV="1">
            <a:off x="6503555" y="3245075"/>
            <a:ext cx="1604091" cy="2937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0226B478-946B-43E6-BCBE-6BAC75E96C01}"/>
              </a:ext>
            </a:extLst>
          </p:cNvPr>
          <p:cNvCxnSpPr>
            <a:cxnSpLocks/>
            <a:endCxn id="42" idx="3"/>
          </p:cNvCxnSpPr>
          <p:nvPr/>
        </p:nvCxnSpPr>
        <p:spPr>
          <a:xfrm>
            <a:off x="8210527" y="3277545"/>
            <a:ext cx="607190" cy="55243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íşlïḍè">
            <a:extLst>
              <a:ext uri="{FF2B5EF4-FFF2-40B4-BE49-F238E27FC236}">
                <a16:creationId xmlns:a16="http://schemas.microsoft.com/office/drawing/2014/main" id="{2BF1942A-C14E-450A-A661-63B8FB84DB3A}"/>
              </a:ext>
            </a:extLst>
          </p:cNvPr>
          <p:cNvSpPr txBox="1"/>
          <p:nvPr/>
        </p:nvSpPr>
        <p:spPr>
          <a:xfrm>
            <a:off x="1796993" y="3417144"/>
            <a:ext cx="1058779" cy="442336"/>
          </a:xfrm>
          <a:prstGeom prst="rect">
            <a:avLst/>
          </a:prstGeom>
          <a:noFill/>
        </p:spPr>
        <p:txBody>
          <a:bodyPr wrap="square" lIns="91440" tIns="45720" rIns="91440" bIns="45720" anchor="ctr">
            <a:noAutofit/>
          </a:bodyPr>
          <a:lstStyle/>
          <a:p>
            <a:pPr algn="ctr"/>
            <a:r>
              <a:rPr lang="zh-CN" altLang="en-US" b="1" dirty="0"/>
              <a:t>用户线</a:t>
            </a:r>
            <a:endParaRPr lang="en-US" altLang="zh-CN" b="1" dirty="0"/>
          </a:p>
        </p:txBody>
      </p:sp>
      <p:sp>
        <p:nvSpPr>
          <p:cNvPr id="28" name="íşlïḍè">
            <a:extLst>
              <a:ext uri="{FF2B5EF4-FFF2-40B4-BE49-F238E27FC236}">
                <a16:creationId xmlns:a16="http://schemas.microsoft.com/office/drawing/2014/main" id="{E8EEC5CC-5028-44AF-8909-30CF82508E8E}"/>
              </a:ext>
            </a:extLst>
          </p:cNvPr>
          <p:cNvSpPr txBox="1"/>
          <p:nvPr/>
        </p:nvSpPr>
        <p:spPr>
          <a:xfrm>
            <a:off x="9020917" y="3417144"/>
            <a:ext cx="1058779" cy="442336"/>
          </a:xfrm>
          <a:prstGeom prst="rect">
            <a:avLst/>
          </a:prstGeom>
          <a:noFill/>
        </p:spPr>
        <p:txBody>
          <a:bodyPr wrap="square" lIns="91440" tIns="45720" rIns="91440" bIns="45720" anchor="ctr">
            <a:noAutofit/>
          </a:bodyPr>
          <a:lstStyle/>
          <a:p>
            <a:pPr algn="ctr"/>
            <a:r>
              <a:rPr lang="zh-CN" altLang="en-US" b="1" dirty="0"/>
              <a:t>用户线</a:t>
            </a:r>
            <a:endParaRPr lang="en-US" altLang="zh-CN" b="1" dirty="0"/>
          </a:p>
        </p:txBody>
      </p:sp>
      <p:sp>
        <p:nvSpPr>
          <p:cNvPr id="29" name="íşlïḍè">
            <a:extLst>
              <a:ext uri="{FF2B5EF4-FFF2-40B4-BE49-F238E27FC236}">
                <a16:creationId xmlns:a16="http://schemas.microsoft.com/office/drawing/2014/main" id="{88681EC1-F06B-4F98-A974-3AA618611E54}"/>
              </a:ext>
            </a:extLst>
          </p:cNvPr>
          <p:cNvSpPr txBox="1"/>
          <p:nvPr/>
        </p:nvSpPr>
        <p:spPr>
          <a:xfrm rot="1189986">
            <a:off x="4356408" y="3379880"/>
            <a:ext cx="1058779" cy="442336"/>
          </a:xfrm>
          <a:prstGeom prst="rect">
            <a:avLst/>
          </a:prstGeom>
          <a:noFill/>
        </p:spPr>
        <p:txBody>
          <a:bodyPr wrap="square" lIns="91440" tIns="45720" rIns="91440" bIns="45720" anchor="ctr">
            <a:noAutofit/>
          </a:bodyPr>
          <a:lstStyle/>
          <a:p>
            <a:pPr algn="ctr"/>
            <a:r>
              <a:rPr lang="zh-CN" altLang="en-US" b="1" dirty="0"/>
              <a:t>中继线</a:t>
            </a:r>
            <a:endParaRPr lang="en-US" altLang="zh-CN" b="1" dirty="0"/>
          </a:p>
        </p:txBody>
      </p:sp>
      <p:sp>
        <p:nvSpPr>
          <p:cNvPr id="30" name="íşlïḍè">
            <a:extLst>
              <a:ext uri="{FF2B5EF4-FFF2-40B4-BE49-F238E27FC236}">
                <a16:creationId xmlns:a16="http://schemas.microsoft.com/office/drawing/2014/main" id="{02F567BD-8F51-477C-9C4D-80F1B5E32A30}"/>
              </a:ext>
            </a:extLst>
          </p:cNvPr>
          <p:cNvSpPr txBox="1"/>
          <p:nvPr/>
        </p:nvSpPr>
        <p:spPr>
          <a:xfrm rot="20907398">
            <a:off x="6703311" y="2947780"/>
            <a:ext cx="1058779" cy="442336"/>
          </a:xfrm>
          <a:prstGeom prst="rect">
            <a:avLst/>
          </a:prstGeom>
          <a:noFill/>
        </p:spPr>
        <p:txBody>
          <a:bodyPr wrap="square" lIns="91440" tIns="45720" rIns="91440" bIns="45720" anchor="ctr">
            <a:noAutofit/>
          </a:bodyPr>
          <a:lstStyle/>
          <a:p>
            <a:pPr algn="ctr"/>
            <a:r>
              <a:rPr lang="zh-CN" altLang="en-US" b="1" dirty="0"/>
              <a:t>中继线</a:t>
            </a:r>
            <a:endParaRPr lang="en-US" altLang="zh-CN" b="1" dirty="0"/>
          </a:p>
        </p:txBody>
      </p:sp>
      <p:sp>
        <p:nvSpPr>
          <p:cNvPr id="31" name="íşlïḍè">
            <a:extLst>
              <a:ext uri="{FF2B5EF4-FFF2-40B4-BE49-F238E27FC236}">
                <a16:creationId xmlns:a16="http://schemas.microsoft.com/office/drawing/2014/main" id="{408BCB91-EA21-4643-9159-016BEB4E7C71}"/>
              </a:ext>
            </a:extLst>
          </p:cNvPr>
          <p:cNvSpPr txBox="1"/>
          <p:nvPr/>
        </p:nvSpPr>
        <p:spPr>
          <a:xfrm>
            <a:off x="1407822" y="2848425"/>
            <a:ext cx="360064" cy="442336"/>
          </a:xfrm>
          <a:prstGeom prst="rect">
            <a:avLst/>
          </a:prstGeom>
          <a:noFill/>
        </p:spPr>
        <p:txBody>
          <a:bodyPr wrap="square" lIns="91440" tIns="45720" rIns="91440" bIns="45720" anchor="ctr">
            <a:noAutofit/>
          </a:bodyPr>
          <a:lstStyle/>
          <a:p>
            <a:pPr algn="ctr"/>
            <a:r>
              <a:rPr lang="en-US" altLang="zh-CN" b="1" dirty="0"/>
              <a:t>A</a:t>
            </a:r>
          </a:p>
        </p:txBody>
      </p:sp>
      <p:sp>
        <p:nvSpPr>
          <p:cNvPr id="32" name="íşlïḍè">
            <a:extLst>
              <a:ext uri="{FF2B5EF4-FFF2-40B4-BE49-F238E27FC236}">
                <a16:creationId xmlns:a16="http://schemas.microsoft.com/office/drawing/2014/main" id="{3D8D11AE-9CC2-4B42-97D2-489E13F868B3}"/>
              </a:ext>
            </a:extLst>
          </p:cNvPr>
          <p:cNvSpPr txBox="1"/>
          <p:nvPr/>
        </p:nvSpPr>
        <p:spPr>
          <a:xfrm>
            <a:off x="681726" y="3624493"/>
            <a:ext cx="360064" cy="442336"/>
          </a:xfrm>
          <a:prstGeom prst="rect">
            <a:avLst/>
          </a:prstGeom>
          <a:noFill/>
        </p:spPr>
        <p:txBody>
          <a:bodyPr wrap="square" lIns="91440" tIns="45720" rIns="91440" bIns="45720" anchor="ctr">
            <a:noAutofit/>
          </a:bodyPr>
          <a:lstStyle/>
          <a:p>
            <a:pPr algn="ctr"/>
            <a:r>
              <a:rPr lang="en-US" altLang="zh-CN" b="1" dirty="0"/>
              <a:t>B</a:t>
            </a:r>
          </a:p>
        </p:txBody>
      </p:sp>
      <p:sp>
        <p:nvSpPr>
          <p:cNvPr id="33" name="íşlïḍè">
            <a:extLst>
              <a:ext uri="{FF2B5EF4-FFF2-40B4-BE49-F238E27FC236}">
                <a16:creationId xmlns:a16="http://schemas.microsoft.com/office/drawing/2014/main" id="{44AA2AB0-AB52-4B86-A8D8-4F340E5162BF}"/>
              </a:ext>
            </a:extLst>
          </p:cNvPr>
          <p:cNvSpPr txBox="1"/>
          <p:nvPr/>
        </p:nvSpPr>
        <p:spPr>
          <a:xfrm>
            <a:off x="1407822" y="4387302"/>
            <a:ext cx="360064" cy="442336"/>
          </a:xfrm>
          <a:prstGeom prst="rect">
            <a:avLst/>
          </a:prstGeom>
          <a:noFill/>
        </p:spPr>
        <p:txBody>
          <a:bodyPr wrap="square" lIns="91440" tIns="45720" rIns="91440" bIns="45720" anchor="ctr">
            <a:noAutofit/>
          </a:bodyPr>
          <a:lstStyle/>
          <a:p>
            <a:pPr algn="ctr"/>
            <a:r>
              <a:rPr lang="en-US" altLang="zh-CN" b="1" dirty="0"/>
              <a:t>C</a:t>
            </a:r>
          </a:p>
        </p:txBody>
      </p:sp>
      <p:sp>
        <p:nvSpPr>
          <p:cNvPr id="34" name="íşlïḍè">
            <a:extLst>
              <a:ext uri="{FF2B5EF4-FFF2-40B4-BE49-F238E27FC236}">
                <a16:creationId xmlns:a16="http://schemas.microsoft.com/office/drawing/2014/main" id="{2CCD76EC-5410-4CAC-886A-837DCC4F6DB7}"/>
              </a:ext>
            </a:extLst>
          </p:cNvPr>
          <p:cNvSpPr txBox="1"/>
          <p:nvPr/>
        </p:nvSpPr>
        <p:spPr>
          <a:xfrm>
            <a:off x="10244835" y="2848425"/>
            <a:ext cx="360064" cy="442336"/>
          </a:xfrm>
          <a:prstGeom prst="rect">
            <a:avLst/>
          </a:prstGeom>
          <a:noFill/>
        </p:spPr>
        <p:txBody>
          <a:bodyPr wrap="square" lIns="91440" tIns="45720" rIns="91440" bIns="45720" anchor="ctr">
            <a:noAutofit/>
          </a:bodyPr>
          <a:lstStyle/>
          <a:p>
            <a:pPr algn="ctr"/>
            <a:r>
              <a:rPr lang="en-US" altLang="zh-CN" b="1" dirty="0"/>
              <a:t>D</a:t>
            </a:r>
          </a:p>
        </p:txBody>
      </p:sp>
      <p:sp>
        <p:nvSpPr>
          <p:cNvPr id="35" name="íşlïḍè">
            <a:extLst>
              <a:ext uri="{FF2B5EF4-FFF2-40B4-BE49-F238E27FC236}">
                <a16:creationId xmlns:a16="http://schemas.microsoft.com/office/drawing/2014/main" id="{CDE2AB8B-0B69-47C0-A456-861578BCB560}"/>
              </a:ext>
            </a:extLst>
          </p:cNvPr>
          <p:cNvSpPr txBox="1"/>
          <p:nvPr/>
        </p:nvSpPr>
        <p:spPr>
          <a:xfrm>
            <a:off x="11128944" y="3624493"/>
            <a:ext cx="360064" cy="442336"/>
          </a:xfrm>
          <a:prstGeom prst="rect">
            <a:avLst/>
          </a:prstGeom>
          <a:noFill/>
        </p:spPr>
        <p:txBody>
          <a:bodyPr wrap="square" lIns="91440" tIns="45720" rIns="91440" bIns="45720" anchor="ctr">
            <a:noAutofit/>
          </a:bodyPr>
          <a:lstStyle/>
          <a:p>
            <a:pPr algn="ctr"/>
            <a:r>
              <a:rPr lang="en-US" altLang="zh-CN" b="1" dirty="0"/>
              <a:t>E</a:t>
            </a:r>
          </a:p>
        </p:txBody>
      </p:sp>
      <p:sp>
        <p:nvSpPr>
          <p:cNvPr id="36" name="íşlïḍè">
            <a:extLst>
              <a:ext uri="{FF2B5EF4-FFF2-40B4-BE49-F238E27FC236}">
                <a16:creationId xmlns:a16="http://schemas.microsoft.com/office/drawing/2014/main" id="{1C563736-6174-4296-824A-BC43CD2099BF}"/>
              </a:ext>
            </a:extLst>
          </p:cNvPr>
          <p:cNvSpPr txBox="1"/>
          <p:nvPr/>
        </p:nvSpPr>
        <p:spPr>
          <a:xfrm>
            <a:off x="10244835" y="4387302"/>
            <a:ext cx="360064" cy="442336"/>
          </a:xfrm>
          <a:prstGeom prst="rect">
            <a:avLst/>
          </a:prstGeom>
          <a:noFill/>
        </p:spPr>
        <p:txBody>
          <a:bodyPr wrap="square" lIns="91440" tIns="45720" rIns="91440" bIns="45720" anchor="ctr">
            <a:noAutofit/>
          </a:bodyPr>
          <a:lstStyle/>
          <a:p>
            <a:pPr algn="ctr"/>
            <a:r>
              <a:rPr lang="en-US" altLang="zh-CN" b="1" dirty="0"/>
              <a:t>F</a:t>
            </a:r>
          </a:p>
        </p:txBody>
      </p:sp>
      <p:pic>
        <p:nvPicPr>
          <p:cNvPr id="98" name="图形 97">
            <a:extLst>
              <a:ext uri="{FF2B5EF4-FFF2-40B4-BE49-F238E27FC236}">
                <a16:creationId xmlns:a16="http://schemas.microsoft.com/office/drawing/2014/main" id="{B61B6207-71DC-49DB-B023-10512EB5BC5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10258" y="2641048"/>
            <a:ext cx="1410625" cy="857089"/>
          </a:xfrm>
          <a:prstGeom prst="rect">
            <a:avLst/>
          </a:prstGeom>
        </p:spPr>
      </p:pic>
      <p:pic>
        <p:nvPicPr>
          <p:cNvPr id="99" name="图形 98">
            <a:extLst>
              <a:ext uri="{FF2B5EF4-FFF2-40B4-BE49-F238E27FC236}">
                <a16:creationId xmlns:a16="http://schemas.microsoft.com/office/drawing/2014/main" id="{13930D33-C23B-4145-92DB-A4A2B384568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313212" y="2497112"/>
            <a:ext cx="951216" cy="920029"/>
          </a:xfrm>
          <a:prstGeom prst="rect">
            <a:avLst/>
          </a:prstGeom>
        </p:spPr>
      </p:pic>
      <p:sp>
        <p:nvSpPr>
          <p:cNvPr id="101" name="文本框 100">
            <a:extLst>
              <a:ext uri="{FF2B5EF4-FFF2-40B4-BE49-F238E27FC236}">
                <a16:creationId xmlns:a16="http://schemas.microsoft.com/office/drawing/2014/main" id="{99255C8F-430F-4F19-8027-A1A1C242081E}"/>
              </a:ext>
            </a:extLst>
          </p:cNvPr>
          <p:cNvSpPr txBox="1"/>
          <p:nvPr/>
        </p:nvSpPr>
        <p:spPr>
          <a:xfrm>
            <a:off x="1746498" y="5006308"/>
            <a:ext cx="8708849" cy="1422121"/>
          </a:xfrm>
          <a:prstGeom prst="rect">
            <a:avLst/>
          </a:prstGeom>
          <a:noFill/>
        </p:spPr>
        <p:txBody>
          <a:bodyPr wrap="square">
            <a:spAutoFit/>
          </a:bodyPr>
          <a:lstStyle/>
          <a:p>
            <a:pPr>
              <a:lnSpc>
                <a:spcPct val="150000"/>
              </a:lnSpc>
            </a:pPr>
            <a:r>
              <a:rPr lang="zh-CN" altLang="en-US" sz="2000" b="1" dirty="0">
                <a:solidFill>
                  <a:schemeClr val="accent1">
                    <a:lumMod val="75000"/>
                  </a:schemeClr>
                </a:solidFill>
              </a:rPr>
              <a:t>        计算机之间的数据传送是突发式</a:t>
            </a:r>
            <a:r>
              <a:rPr lang="zh-CN" altLang="en-US" sz="2000" b="1" dirty="0"/>
              <a:t>的，当</a:t>
            </a:r>
            <a:r>
              <a:rPr lang="zh-CN" altLang="en-US" sz="2000" b="1" dirty="0">
                <a:solidFill>
                  <a:schemeClr val="accent1">
                    <a:lumMod val="75000"/>
                  </a:schemeClr>
                </a:solidFill>
              </a:rPr>
              <a:t>使用电路交换</a:t>
            </a:r>
            <a:r>
              <a:rPr lang="zh-CN" altLang="en-US" sz="2000" b="1" dirty="0"/>
              <a:t>来传送计算机数据时，其</a:t>
            </a:r>
            <a:r>
              <a:rPr lang="zh-CN" altLang="en-US" sz="2000" b="1" dirty="0">
                <a:solidFill>
                  <a:schemeClr val="accent1">
                    <a:lumMod val="75000"/>
                  </a:schemeClr>
                </a:solidFill>
              </a:rPr>
              <a:t>线路的传输效率一般都会很低</a:t>
            </a:r>
            <a:r>
              <a:rPr lang="zh-CN" altLang="en-US" sz="2000" b="1" dirty="0"/>
              <a:t>，线路上真正用来传送数据的时间往往不到10%甚至1%。</a:t>
            </a:r>
          </a:p>
        </p:txBody>
      </p:sp>
    </p:spTree>
    <p:custDataLst>
      <p:tags r:id="rId1"/>
    </p:custDataLst>
    <p:extLst>
      <p:ext uri="{BB962C8B-B14F-4D97-AF65-F5344CB8AC3E}">
        <p14:creationId xmlns:p14="http://schemas.microsoft.com/office/powerpoint/2010/main" val="8544824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par>
                                <p:cTn id="10" presetID="53" presetClass="entr" presetSubtype="16" fill="hold" nodeType="withEffect">
                                  <p:stCondLst>
                                    <p:cond delay="0"/>
                                  </p:stCondLst>
                                  <p:childTnLst>
                                    <p:set>
                                      <p:cBhvr>
                                        <p:cTn id="11" dur="1" fill="hold">
                                          <p:stCondLst>
                                            <p:cond delay="0"/>
                                          </p:stCondLst>
                                        </p:cTn>
                                        <p:tgtEl>
                                          <p:spTgt spid="98"/>
                                        </p:tgtEl>
                                        <p:attrNameLst>
                                          <p:attrName>style.visibility</p:attrName>
                                        </p:attrNameLst>
                                      </p:cBhvr>
                                      <p:to>
                                        <p:strVal val="visible"/>
                                      </p:to>
                                    </p:set>
                                    <p:anim calcmode="lin" valueType="num">
                                      <p:cBhvr>
                                        <p:cTn id="12" dur="500" fill="hold"/>
                                        <p:tgtEl>
                                          <p:spTgt spid="98"/>
                                        </p:tgtEl>
                                        <p:attrNameLst>
                                          <p:attrName>ppt_w</p:attrName>
                                        </p:attrNameLst>
                                      </p:cBhvr>
                                      <p:tavLst>
                                        <p:tav tm="0">
                                          <p:val>
                                            <p:fltVal val="0"/>
                                          </p:val>
                                        </p:tav>
                                        <p:tav tm="100000">
                                          <p:val>
                                            <p:strVal val="#ppt_w"/>
                                          </p:val>
                                        </p:tav>
                                      </p:tavLst>
                                    </p:anim>
                                    <p:anim calcmode="lin" valueType="num">
                                      <p:cBhvr>
                                        <p:cTn id="13" dur="500" fill="hold"/>
                                        <p:tgtEl>
                                          <p:spTgt spid="98"/>
                                        </p:tgtEl>
                                        <p:attrNameLst>
                                          <p:attrName>ppt_h</p:attrName>
                                        </p:attrNameLst>
                                      </p:cBhvr>
                                      <p:tavLst>
                                        <p:tav tm="0">
                                          <p:val>
                                            <p:fltVal val="0"/>
                                          </p:val>
                                        </p:tav>
                                        <p:tav tm="100000">
                                          <p:val>
                                            <p:strVal val="#ppt_h"/>
                                          </p:val>
                                        </p:tav>
                                      </p:tavLst>
                                    </p:anim>
                                    <p:animEffect transition="in" filter="fade">
                                      <p:cBhvr>
                                        <p:cTn id="14" dur="500"/>
                                        <p:tgtEl>
                                          <p:spTgt spid="98"/>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5" presetClass="entr" presetSubtype="0" fill="hold" grpId="0" nodeType="clickEffect">
                                  <p:stCondLst>
                                    <p:cond delay="0"/>
                                  </p:stCondLst>
                                  <p:childTnLst>
                                    <p:set>
                                      <p:cBhvr>
                                        <p:cTn id="25" dur="1" fill="hold">
                                          <p:stCondLst>
                                            <p:cond delay="0"/>
                                          </p:stCondLst>
                                        </p:cTn>
                                        <p:tgtEl>
                                          <p:spTgt spid="101"/>
                                        </p:tgtEl>
                                        <p:attrNameLst>
                                          <p:attrName>style.visibility</p:attrName>
                                        </p:attrNameLst>
                                      </p:cBhvr>
                                      <p:to>
                                        <p:strVal val="visible"/>
                                      </p:to>
                                    </p:set>
                                    <p:anim calcmode="lin" valueType="num">
                                      <p:cBhvr>
                                        <p:cTn id="26" dur="1000" fill="hold"/>
                                        <p:tgtEl>
                                          <p:spTgt spid="101"/>
                                        </p:tgtEl>
                                        <p:attrNameLst>
                                          <p:attrName>ppt_w</p:attrName>
                                        </p:attrNameLst>
                                      </p:cBhvr>
                                      <p:tavLst>
                                        <p:tav tm="0">
                                          <p:val>
                                            <p:fltVal val="0"/>
                                          </p:val>
                                        </p:tav>
                                        <p:tav tm="100000">
                                          <p:val>
                                            <p:strVal val="#ppt_w"/>
                                          </p:val>
                                        </p:tav>
                                      </p:tavLst>
                                    </p:anim>
                                    <p:anim calcmode="lin" valueType="num">
                                      <p:cBhvr>
                                        <p:cTn id="27" dur="1000" fill="hold"/>
                                        <p:tgtEl>
                                          <p:spTgt spid="101"/>
                                        </p:tgtEl>
                                        <p:attrNameLst>
                                          <p:attrName>ppt_h</p:attrName>
                                        </p:attrNameLst>
                                      </p:cBhvr>
                                      <p:tavLst>
                                        <p:tav tm="0">
                                          <p:val>
                                            <p:fltVal val="0"/>
                                          </p:val>
                                        </p:tav>
                                        <p:tav tm="100000">
                                          <p:val>
                                            <p:strVal val="#ppt_h"/>
                                          </p:val>
                                        </p:tav>
                                      </p:tavLst>
                                    </p:anim>
                                    <p:anim calcmode="lin" valueType="num">
                                      <p:cBhvr>
                                        <p:cTn id="28" dur="1000" fill="hold"/>
                                        <p:tgtEl>
                                          <p:spTgt spid="101"/>
                                        </p:tgtEl>
                                        <p:attrNameLst>
                                          <p:attrName>ppt_x</p:attrName>
                                        </p:attrNameLst>
                                      </p:cBhvr>
                                      <p:tavLst>
                                        <p:tav tm="0" fmla="#ppt_x+(cos(-2*pi*(1-$))*-#ppt_x-sin(-2*pi*(1-$))*(1-#ppt_y))*(1-$)">
                                          <p:val>
                                            <p:fltVal val="0"/>
                                          </p:val>
                                        </p:tav>
                                        <p:tav tm="100000">
                                          <p:val>
                                            <p:fltVal val="1"/>
                                          </p:val>
                                        </p:tav>
                                      </p:tavLst>
                                    </p:anim>
                                    <p:anim calcmode="lin" valueType="num">
                                      <p:cBhvr>
                                        <p:cTn id="29" dur="1000" fill="hold"/>
                                        <p:tgtEl>
                                          <p:spTgt spid="101"/>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íşḷide"/>
          <p:cNvGrpSpPr/>
          <p:nvPr/>
        </p:nvGrpSpPr>
        <p:grpSpPr>
          <a:xfrm>
            <a:off x="304801" y="749300"/>
            <a:ext cx="3204266" cy="1685995"/>
            <a:chOff x="1824547" y="1772033"/>
            <a:chExt cx="3204266" cy="1685995"/>
          </a:xfrm>
        </p:grpSpPr>
        <p:grpSp>
          <p:nvGrpSpPr>
            <p:cNvPr id="41" name="íṧḻidê"/>
            <p:cNvGrpSpPr/>
            <p:nvPr/>
          </p:nvGrpSpPr>
          <p:grpSpPr>
            <a:xfrm>
              <a:off x="1900723" y="3350028"/>
              <a:ext cx="2255352" cy="108000"/>
              <a:chOff x="1414882" y="3594331"/>
              <a:chExt cx="2160000" cy="108000"/>
            </a:xfrm>
          </p:grpSpPr>
          <p:sp>
            <p:nvSpPr>
              <p:cNvPr id="44" name="ï$lïďê"/>
              <p:cNvSpPr/>
              <p:nvPr/>
            </p:nvSpPr>
            <p:spPr>
              <a:xfrm>
                <a:off x="1414882" y="3594331"/>
                <a:ext cx="2160000" cy="108000"/>
              </a:xfrm>
              <a:prstGeom prst="roundRect">
                <a:avLst>
                  <a:gd name="adj" fmla="val 50000"/>
                </a:avLst>
              </a:prstGeom>
              <a:solidFill>
                <a:schemeClr val="tx1">
                  <a:lumMod val="50000"/>
                  <a:lumOff val="50000"/>
                  <a:alpha val="14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sp>
            <p:nvSpPr>
              <p:cNvPr id="45" name="ï$liḍê"/>
              <p:cNvSpPr/>
              <p:nvPr/>
            </p:nvSpPr>
            <p:spPr>
              <a:xfrm>
                <a:off x="1414882" y="3594331"/>
                <a:ext cx="1080000" cy="108000"/>
              </a:xfrm>
              <a:prstGeom prst="roundRect">
                <a:avLst>
                  <a:gd name="adj" fmla="val 50000"/>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grpSp>
        <p:sp>
          <p:nvSpPr>
            <p:cNvPr id="43" name="iṥḷîdê"/>
            <p:cNvSpPr/>
            <p:nvPr/>
          </p:nvSpPr>
          <p:spPr>
            <a:xfrm>
              <a:off x="1824547" y="1772033"/>
              <a:ext cx="3204266" cy="1294978"/>
            </a:xfrm>
            <a:prstGeom prst="rect">
              <a:avLst/>
            </a:prstGeom>
          </p:spPr>
          <p:txBody>
            <a:bodyPr anchor="b" anchorCtr="0">
              <a:noAutofit/>
            </a:bodyPr>
            <a:lstStyle/>
            <a:p>
              <a:pPr>
                <a:buSzPct val="25000"/>
              </a:pPr>
              <a:r>
                <a:rPr lang="zh-CN" altLang="en-US" sz="3200" b="1" dirty="0"/>
                <a:t>计算机网络</a:t>
              </a:r>
              <a:endParaRPr lang="en-US" altLang="zh-CN" sz="3200" b="1" dirty="0"/>
            </a:p>
            <a:p>
              <a:pPr>
                <a:buSzPct val="25000"/>
              </a:pPr>
              <a:r>
                <a:rPr lang="zh-CN" altLang="en-US" sz="3200" b="1" dirty="0"/>
                <a:t>各类应用</a:t>
              </a:r>
              <a:endParaRPr lang="en-US" altLang="zh-CN" sz="3200" b="1" dirty="0"/>
            </a:p>
          </p:txBody>
        </p:sp>
      </p:grpSp>
      <p:sp>
        <p:nvSpPr>
          <p:cNvPr id="86" name="ïṧ1ïďé"/>
          <p:cNvSpPr txBox="1"/>
          <p:nvPr/>
        </p:nvSpPr>
        <p:spPr>
          <a:xfrm>
            <a:off x="5115321" y="1549884"/>
            <a:ext cx="1901893" cy="389513"/>
          </a:xfrm>
          <a:prstGeom prst="roundRect">
            <a:avLst>
              <a:gd name="adj" fmla="val 50000"/>
            </a:avLst>
          </a:prstGeom>
          <a:solidFill>
            <a:schemeClr val="tx1">
              <a:lumMod val="50000"/>
              <a:lumOff val="50000"/>
              <a:alpha val="14000"/>
            </a:schemeClr>
          </a:solidFill>
        </p:spPr>
        <p:txBody>
          <a:bodyPr wrap="none" lIns="90000" tIns="0" rIns="90000" bIns="0" rtlCol="0" anchor="ctr" anchorCtr="0">
            <a:spAutoFit/>
          </a:bodyPr>
          <a:lstStyle/>
          <a:p>
            <a:pPr algn="ctr"/>
            <a:r>
              <a:rPr lang="zh-CN" altLang="en-US" b="1" dirty="0"/>
              <a:t>信息浏览和发布</a:t>
            </a:r>
          </a:p>
        </p:txBody>
      </p:sp>
      <p:sp>
        <p:nvSpPr>
          <p:cNvPr id="87" name="íş1iďê"/>
          <p:cNvSpPr txBox="1"/>
          <p:nvPr/>
        </p:nvSpPr>
        <p:spPr>
          <a:xfrm>
            <a:off x="8048979" y="2889895"/>
            <a:ext cx="1496272" cy="389513"/>
          </a:xfrm>
          <a:prstGeom prst="roundRect">
            <a:avLst>
              <a:gd name="adj" fmla="val 50000"/>
            </a:avLst>
          </a:prstGeom>
          <a:solidFill>
            <a:schemeClr val="tx1">
              <a:lumMod val="50000"/>
              <a:lumOff val="50000"/>
              <a:alpha val="14000"/>
            </a:schemeClr>
          </a:solidFill>
        </p:spPr>
        <p:txBody>
          <a:bodyPr wrap="none" lIns="90000" tIns="0" rIns="90000" bIns="0" rtlCol="0" anchor="ctr" anchorCtr="0">
            <a:spAutoFit/>
          </a:bodyPr>
          <a:lstStyle/>
          <a:p>
            <a:pPr algn="ctr"/>
            <a:r>
              <a:rPr lang="zh-CN" altLang="en-US" b="1" dirty="0"/>
              <a:t>通信和交流</a:t>
            </a:r>
          </a:p>
        </p:txBody>
      </p:sp>
      <p:sp>
        <p:nvSpPr>
          <p:cNvPr id="88" name="íṣ1ídè"/>
          <p:cNvSpPr txBox="1"/>
          <p:nvPr/>
        </p:nvSpPr>
        <p:spPr>
          <a:xfrm>
            <a:off x="8415604" y="4361561"/>
            <a:ext cx="1439280" cy="389513"/>
          </a:xfrm>
          <a:prstGeom prst="roundRect">
            <a:avLst>
              <a:gd name="adj" fmla="val 50000"/>
            </a:avLst>
          </a:prstGeom>
          <a:solidFill>
            <a:schemeClr val="tx1">
              <a:lumMod val="50000"/>
              <a:lumOff val="50000"/>
              <a:alpha val="14000"/>
            </a:schemeClr>
          </a:solidFill>
        </p:spPr>
        <p:txBody>
          <a:bodyPr wrap="none" lIns="90000" tIns="0" rIns="90000" bIns="0" rtlCol="0" anchor="ctr" anchorCtr="0">
            <a:spAutoFit/>
          </a:bodyPr>
          <a:lstStyle/>
          <a:p>
            <a:pPr algn="ctr"/>
            <a:r>
              <a:rPr lang="zh-CN" altLang="en-US" b="1" dirty="0"/>
              <a:t>休闲和娱乐</a:t>
            </a:r>
          </a:p>
        </p:txBody>
      </p:sp>
      <p:sp>
        <p:nvSpPr>
          <p:cNvPr id="89" name="î$ļïḋe"/>
          <p:cNvSpPr txBox="1"/>
          <p:nvPr/>
        </p:nvSpPr>
        <p:spPr>
          <a:xfrm>
            <a:off x="7383757" y="5533671"/>
            <a:ext cx="1211963" cy="389513"/>
          </a:xfrm>
          <a:prstGeom prst="roundRect">
            <a:avLst>
              <a:gd name="adj" fmla="val 50000"/>
            </a:avLst>
          </a:prstGeom>
          <a:solidFill>
            <a:schemeClr val="tx1">
              <a:lumMod val="50000"/>
              <a:lumOff val="50000"/>
              <a:alpha val="14000"/>
            </a:schemeClr>
          </a:solidFill>
        </p:spPr>
        <p:txBody>
          <a:bodyPr wrap="none" lIns="90000" tIns="0" rIns="90000" bIns="0" rtlCol="0" anchor="ctr" anchorCtr="0">
            <a:spAutoFit/>
          </a:bodyPr>
          <a:lstStyle/>
          <a:p>
            <a:pPr algn="ctr"/>
            <a:r>
              <a:rPr lang="zh-CN" altLang="en-US" b="1" dirty="0"/>
              <a:t>资源共享</a:t>
            </a:r>
          </a:p>
        </p:txBody>
      </p:sp>
      <p:sp>
        <p:nvSpPr>
          <p:cNvPr id="90" name="ï$ľídé"/>
          <p:cNvSpPr txBox="1"/>
          <p:nvPr/>
        </p:nvSpPr>
        <p:spPr>
          <a:xfrm>
            <a:off x="3561840" y="5562887"/>
            <a:ext cx="1211963" cy="389513"/>
          </a:xfrm>
          <a:prstGeom prst="roundRect">
            <a:avLst>
              <a:gd name="adj" fmla="val 50000"/>
            </a:avLst>
          </a:prstGeom>
          <a:solidFill>
            <a:schemeClr val="tx1">
              <a:lumMod val="50000"/>
              <a:lumOff val="50000"/>
              <a:alpha val="14000"/>
            </a:schemeClr>
          </a:solidFill>
        </p:spPr>
        <p:txBody>
          <a:bodyPr wrap="none" lIns="90000" tIns="0" rIns="90000" bIns="0" rtlCol="0" anchor="ctr" anchorCtr="0">
            <a:spAutoFit/>
          </a:bodyPr>
          <a:lstStyle/>
          <a:p>
            <a:pPr algn="ctr"/>
            <a:r>
              <a:rPr lang="zh-CN" altLang="en-US" b="1" dirty="0"/>
              <a:t>电子商务</a:t>
            </a:r>
          </a:p>
        </p:txBody>
      </p:sp>
      <p:sp>
        <p:nvSpPr>
          <p:cNvPr id="91" name="îṣľîḍê"/>
          <p:cNvSpPr txBox="1"/>
          <p:nvPr/>
        </p:nvSpPr>
        <p:spPr>
          <a:xfrm>
            <a:off x="2564432" y="4361561"/>
            <a:ext cx="1211963" cy="389513"/>
          </a:xfrm>
          <a:prstGeom prst="roundRect">
            <a:avLst>
              <a:gd name="adj" fmla="val 50000"/>
            </a:avLst>
          </a:prstGeom>
          <a:solidFill>
            <a:schemeClr val="tx1">
              <a:lumMod val="50000"/>
              <a:lumOff val="50000"/>
              <a:alpha val="14000"/>
            </a:schemeClr>
          </a:solidFill>
        </p:spPr>
        <p:txBody>
          <a:bodyPr wrap="none" lIns="90000" tIns="0" rIns="90000" bIns="0" rtlCol="0" anchor="ctr" anchorCtr="0">
            <a:spAutoFit/>
          </a:bodyPr>
          <a:lstStyle/>
          <a:p>
            <a:pPr algn="ctr"/>
            <a:r>
              <a:rPr lang="zh-CN" altLang="en-US" b="1" dirty="0"/>
              <a:t>远程协作</a:t>
            </a:r>
          </a:p>
        </p:txBody>
      </p:sp>
      <p:sp>
        <p:nvSpPr>
          <p:cNvPr id="92" name="íṣ1ídè"/>
          <p:cNvSpPr txBox="1"/>
          <p:nvPr/>
        </p:nvSpPr>
        <p:spPr>
          <a:xfrm>
            <a:off x="2894754" y="2914330"/>
            <a:ext cx="1211963" cy="389513"/>
          </a:xfrm>
          <a:prstGeom prst="roundRect">
            <a:avLst>
              <a:gd name="adj" fmla="val 50000"/>
            </a:avLst>
          </a:prstGeom>
          <a:solidFill>
            <a:schemeClr val="tx1">
              <a:lumMod val="50000"/>
              <a:lumOff val="50000"/>
              <a:alpha val="14000"/>
            </a:schemeClr>
          </a:solidFill>
        </p:spPr>
        <p:txBody>
          <a:bodyPr wrap="none" lIns="90000" tIns="0" rIns="90000" bIns="0" rtlCol="0" anchor="ctr" anchorCtr="0">
            <a:spAutoFit/>
          </a:bodyPr>
          <a:lstStyle/>
          <a:p>
            <a:pPr algn="ctr"/>
            <a:r>
              <a:rPr lang="zh-CN" altLang="en-US" b="1" dirty="0"/>
              <a:t>网上办公</a:t>
            </a:r>
          </a:p>
        </p:txBody>
      </p:sp>
      <p:grpSp>
        <p:nvGrpSpPr>
          <p:cNvPr id="4" name="组合 3"/>
          <p:cNvGrpSpPr/>
          <p:nvPr/>
        </p:nvGrpSpPr>
        <p:grpSpPr>
          <a:xfrm>
            <a:off x="4012007" y="2024347"/>
            <a:ext cx="4167985" cy="4084353"/>
            <a:chOff x="4235397" y="1620427"/>
            <a:chExt cx="4167985" cy="4084353"/>
          </a:xfrm>
        </p:grpSpPr>
        <p:sp>
          <p:nvSpPr>
            <p:cNvPr id="39" name="ïśľiḍé"/>
            <p:cNvSpPr/>
            <p:nvPr/>
          </p:nvSpPr>
          <p:spPr>
            <a:xfrm>
              <a:off x="5660102" y="3211032"/>
              <a:ext cx="1318575" cy="1318570"/>
            </a:xfrm>
            <a:prstGeom prst="ellipse">
              <a:avLst/>
            </a:prstGeom>
            <a:solidFill>
              <a:schemeClr val="accent1"/>
            </a:solidFill>
            <a:ln w="57150" cap="rnd">
              <a:solidFill>
                <a:schemeClr val="accent1"/>
              </a:solid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zh-CN" altLang="en-US" sz="2000" b="1" dirty="0">
                  <a:solidFill>
                    <a:schemeClr val="bg1"/>
                  </a:solidFill>
                </a:rPr>
                <a:t>网络</a:t>
              </a:r>
              <a:endParaRPr lang="en-US" altLang="zh-CN" sz="2000" b="1" dirty="0">
                <a:solidFill>
                  <a:schemeClr val="bg1"/>
                </a:solidFill>
              </a:endParaRPr>
            </a:p>
            <a:p>
              <a:pPr algn="ctr" defTabSz="913765"/>
              <a:r>
                <a:rPr lang="zh-CN" altLang="en-US" sz="2000" b="1" dirty="0">
                  <a:solidFill>
                    <a:schemeClr val="bg1"/>
                  </a:solidFill>
                </a:rPr>
                <a:t>应用</a:t>
              </a:r>
            </a:p>
          </p:txBody>
        </p:sp>
        <p:sp>
          <p:nvSpPr>
            <p:cNvPr id="40" name="ïśľiḍé"/>
            <p:cNvSpPr/>
            <p:nvPr/>
          </p:nvSpPr>
          <p:spPr>
            <a:xfrm>
              <a:off x="5903161" y="1620427"/>
              <a:ext cx="832457" cy="832454"/>
            </a:xfrm>
            <a:prstGeom prst="ellipse">
              <a:avLst/>
            </a:prstGeom>
            <a:solidFill>
              <a:schemeClr val="accent5">
                <a:lumMod val="60000"/>
                <a:lumOff val="40000"/>
              </a:schemeClr>
            </a:solidFill>
            <a:ln w="57150" cap="rnd">
              <a:solidFill>
                <a:schemeClr val="accent5">
                  <a:lumMod val="60000"/>
                  <a:lumOff val="40000"/>
                </a:schemeClr>
              </a:solidFill>
              <a:prstDash val="solid"/>
              <a:round/>
            </a:ln>
            <a:effectLst>
              <a:outerShdw blurRad="76200" dist="50800" dir="5400000" algn="ctr" rotWithShape="0">
                <a:schemeClr val="accent5">
                  <a:lumMod val="60000"/>
                  <a:lumOff val="4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42" name="îśḻïḓe"/>
            <p:cNvSpPr/>
            <p:nvPr/>
          </p:nvSpPr>
          <p:spPr>
            <a:xfrm>
              <a:off x="6138774" y="1856419"/>
              <a:ext cx="361233" cy="360470"/>
            </a:xfrm>
            <a:custGeom>
              <a:avLst/>
              <a:gdLst>
                <a:gd name="T0" fmla="*/ 11779 w 11828"/>
                <a:gd name="T1" fmla="*/ 654 h 11802"/>
                <a:gd name="T2" fmla="*/ 10869 w 11828"/>
                <a:gd name="T3" fmla="*/ 18 h 11802"/>
                <a:gd name="T4" fmla="*/ 9817 w 11828"/>
                <a:gd name="T5" fmla="*/ 362 h 11802"/>
                <a:gd name="T6" fmla="*/ 8367 w 11828"/>
                <a:gd name="T7" fmla="*/ 1253 h 11802"/>
                <a:gd name="T8" fmla="*/ 6730 w 11828"/>
                <a:gd name="T9" fmla="*/ 1583 h 11802"/>
                <a:gd name="T10" fmla="*/ 5164 w 11828"/>
                <a:gd name="T11" fmla="*/ 1647 h 11802"/>
                <a:gd name="T12" fmla="*/ 3882 w 11828"/>
                <a:gd name="T13" fmla="*/ 2110 h 11802"/>
                <a:gd name="T14" fmla="*/ 2801 w 11828"/>
                <a:gd name="T15" fmla="*/ 2898 h 11802"/>
                <a:gd name="T16" fmla="*/ 1980 w 11828"/>
                <a:gd name="T17" fmla="*/ 3953 h 11802"/>
                <a:gd name="T18" fmla="*/ 1478 w 11828"/>
                <a:gd name="T19" fmla="*/ 5215 h 11802"/>
                <a:gd name="T20" fmla="*/ 1358 w 11828"/>
                <a:gd name="T21" fmla="*/ 6718 h 11802"/>
                <a:gd name="T22" fmla="*/ 1597 w 11828"/>
                <a:gd name="T23" fmla="*/ 7892 h 11802"/>
                <a:gd name="T24" fmla="*/ 538 w 11828"/>
                <a:gd name="T25" fmla="*/ 9478 h 11802"/>
                <a:gd name="T26" fmla="*/ 7 w 11828"/>
                <a:gd name="T27" fmla="*/ 10940 h 11802"/>
                <a:gd name="T28" fmla="*/ 818 w 11828"/>
                <a:gd name="T29" fmla="*/ 11801 h 11802"/>
                <a:gd name="T30" fmla="*/ 1824 w 11828"/>
                <a:gd name="T31" fmla="*/ 11528 h 11802"/>
                <a:gd name="T32" fmla="*/ 3223 w 11828"/>
                <a:gd name="T33" fmla="*/ 10708 h 11802"/>
                <a:gd name="T34" fmla="*/ 4384 w 11828"/>
                <a:gd name="T35" fmla="*/ 10813 h 11802"/>
                <a:gd name="T36" fmla="*/ 6116 w 11828"/>
                <a:gd name="T37" fmla="*/ 11142 h 11802"/>
                <a:gd name="T38" fmla="*/ 7581 w 11828"/>
                <a:gd name="T39" fmla="*/ 10920 h 11802"/>
                <a:gd name="T40" fmla="*/ 8862 w 11828"/>
                <a:gd name="T41" fmla="*/ 10293 h 11802"/>
                <a:gd name="T42" fmla="*/ 9894 w 11828"/>
                <a:gd name="T43" fmla="*/ 9329 h 11802"/>
                <a:gd name="T44" fmla="*/ 10605 w 11828"/>
                <a:gd name="T45" fmla="*/ 8099 h 11802"/>
                <a:gd name="T46" fmla="*/ 9797 w 11828"/>
                <a:gd name="T47" fmla="*/ 7944 h 11802"/>
                <a:gd name="T48" fmla="*/ 8766 w 11828"/>
                <a:gd name="T49" fmla="*/ 9348 h 11802"/>
                <a:gd name="T50" fmla="*/ 7212 w 11828"/>
                <a:gd name="T51" fmla="*/ 10189 h 11802"/>
                <a:gd name="T52" fmla="*/ 5348 w 11828"/>
                <a:gd name="T53" fmla="*/ 10259 h 11802"/>
                <a:gd name="T54" fmla="*/ 3723 w 11828"/>
                <a:gd name="T55" fmla="*/ 9526 h 11802"/>
                <a:gd name="T56" fmla="*/ 2598 w 11828"/>
                <a:gd name="T57" fmla="*/ 8190 h 11802"/>
                <a:gd name="T58" fmla="*/ 3067 w 11828"/>
                <a:gd name="T59" fmla="*/ 7322 h 11802"/>
                <a:gd name="T60" fmla="*/ 4335 w 11828"/>
                <a:gd name="T61" fmla="*/ 5900 h 11802"/>
                <a:gd name="T62" fmla="*/ 5747 w 11828"/>
                <a:gd name="T63" fmla="*/ 4481 h 11802"/>
                <a:gd name="T64" fmla="*/ 7175 w 11828"/>
                <a:gd name="T65" fmla="*/ 3193 h 11802"/>
                <a:gd name="T66" fmla="*/ 8529 w 11828"/>
                <a:gd name="T67" fmla="*/ 3141 h 11802"/>
                <a:gd name="T68" fmla="*/ 9663 w 11828"/>
                <a:gd name="T69" fmla="*/ 4456 h 11802"/>
                <a:gd name="T70" fmla="*/ 10055 w 11828"/>
                <a:gd name="T71" fmla="*/ 5545 h 11802"/>
                <a:gd name="T72" fmla="*/ 6240 w 11828"/>
                <a:gd name="T73" fmla="*/ 5682 h 11802"/>
                <a:gd name="T74" fmla="*/ 6541 w 11828"/>
                <a:gd name="T75" fmla="*/ 6345 h 11802"/>
                <a:gd name="T76" fmla="*/ 10539 w 11828"/>
                <a:gd name="T77" fmla="*/ 6345 h 11802"/>
                <a:gd name="T78" fmla="*/ 10857 w 11828"/>
                <a:gd name="T79" fmla="*/ 5449 h 11802"/>
                <a:gd name="T80" fmla="*/ 10250 w 11828"/>
                <a:gd name="T81" fmla="*/ 3859 h 11802"/>
                <a:gd name="T82" fmla="*/ 11297 w 11828"/>
                <a:gd name="T83" fmla="*/ 2273 h 11802"/>
                <a:gd name="T84" fmla="*/ 11659 w 11828"/>
                <a:gd name="T85" fmla="*/ 1494 h 11802"/>
                <a:gd name="T86" fmla="*/ 2209 w 11828"/>
                <a:gd name="T87" fmla="*/ 10421 h 11802"/>
                <a:gd name="T88" fmla="*/ 1244 w 11828"/>
                <a:gd name="T89" fmla="*/ 10911 h 11802"/>
                <a:gd name="T90" fmla="*/ 835 w 11828"/>
                <a:gd name="T91" fmla="*/ 11008 h 11802"/>
                <a:gd name="T92" fmla="*/ 811 w 11828"/>
                <a:gd name="T93" fmla="*/ 10859 h 11802"/>
                <a:gd name="T94" fmla="*/ 1229 w 11828"/>
                <a:gd name="T95" fmla="*/ 9868 h 11802"/>
                <a:gd name="T96" fmla="*/ 1971 w 11828"/>
                <a:gd name="T97" fmla="*/ 8723 h 11802"/>
                <a:gd name="T98" fmla="*/ 2209 w 11828"/>
                <a:gd name="T99" fmla="*/ 10421 h 11802"/>
                <a:gd name="T100" fmla="*/ 2221 w 11828"/>
                <a:gd name="T101" fmla="*/ 7099 h 11802"/>
                <a:gd name="T102" fmla="*/ 2316 w 11828"/>
                <a:gd name="T103" fmla="*/ 5200 h 11802"/>
                <a:gd name="T104" fmla="*/ 3181 w 11828"/>
                <a:gd name="T105" fmla="*/ 3665 h 11802"/>
                <a:gd name="T106" fmla="*/ 4599 w 11828"/>
                <a:gd name="T107" fmla="*/ 2661 h 11802"/>
                <a:gd name="T108" fmla="*/ 6456 w 11828"/>
                <a:gd name="T109" fmla="*/ 2366 h 11802"/>
                <a:gd name="T110" fmla="*/ 4542 w 11828"/>
                <a:gd name="T111" fmla="*/ 4549 h 11802"/>
                <a:gd name="T112" fmla="*/ 8479 w 11828"/>
                <a:gd name="T113" fmla="*/ 2151 h 11802"/>
                <a:gd name="T114" fmla="*/ 9886 w 11828"/>
                <a:gd name="T115" fmla="*/ 1222 h 11802"/>
                <a:gd name="T116" fmla="*/ 10682 w 11828"/>
                <a:gd name="T117" fmla="*/ 861 h 11802"/>
                <a:gd name="T118" fmla="*/ 11000 w 11828"/>
                <a:gd name="T119" fmla="*/ 807 h 11802"/>
                <a:gd name="T120" fmla="*/ 10899 w 11828"/>
                <a:gd name="T121" fmla="*/ 1263 h 11802"/>
                <a:gd name="T122" fmla="*/ 10095 w 11828"/>
                <a:gd name="T123" fmla="*/ 2711 h 11802"/>
                <a:gd name="T124" fmla="*/ 8479 w 11828"/>
                <a:gd name="T125" fmla="*/ 2151 h 1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828" h="11802">
                  <a:moveTo>
                    <a:pt x="11659" y="1494"/>
                  </a:moveTo>
                  <a:cubicBezTo>
                    <a:pt x="11754" y="1229"/>
                    <a:pt x="11828" y="936"/>
                    <a:pt x="11779" y="654"/>
                  </a:cubicBezTo>
                  <a:cubicBezTo>
                    <a:pt x="11745" y="460"/>
                    <a:pt x="11646" y="281"/>
                    <a:pt x="11485" y="165"/>
                  </a:cubicBezTo>
                  <a:cubicBezTo>
                    <a:pt x="11308" y="37"/>
                    <a:pt x="11084" y="0"/>
                    <a:pt x="10869" y="18"/>
                  </a:cubicBezTo>
                  <a:cubicBezTo>
                    <a:pt x="10707" y="31"/>
                    <a:pt x="10548" y="71"/>
                    <a:pt x="10393" y="121"/>
                  </a:cubicBezTo>
                  <a:cubicBezTo>
                    <a:pt x="10195" y="186"/>
                    <a:pt x="10003" y="270"/>
                    <a:pt x="9817" y="362"/>
                  </a:cubicBezTo>
                  <a:cubicBezTo>
                    <a:pt x="9585" y="476"/>
                    <a:pt x="9360" y="604"/>
                    <a:pt x="9140" y="740"/>
                  </a:cubicBezTo>
                  <a:cubicBezTo>
                    <a:pt x="8877" y="902"/>
                    <a:pt x="8620" y="1074"/>
                    <a:pt x="8367" y="1253"/>
                  </a:cubicBezTo>
                  <a:cubicBezTo>
                    <a:pt x="8123" y="1425"/>
                    <a:pt x="7883" y="1604"/>
                    <a:pt x="7646" y="1787"/>
                  </a:cubicBezTo>
                  <a:cubicBezTo>
                    <a:pt x="7348" y="1689"/>
                    <a:pt x="7041" y="1621"/>
                    <a:pt x="6730" y="1583"/>
                  </a:cubicBezTo>
                  <a:cubicBezTo>
                    <a:pt x="6442" y="1548"/>
                    <a:pt x="6151" y="1539"/>
                    <a:pt x="5861" y="1556"/>
                  </a:cubicBezTo>
                  <a:cubicBezTo>
                    <a:pt x="5627" y="1569"/>
                    <a:pt x="5394" y="1600"/>
                    <a:pt x="5164" y="1647"/>
                  </a:cubicBezTo>
                  <a:cubicBezTo>
                    <a:pt x="4939" y="1693"/>
                    <a:pt x="4717" y="1756"/>
                    <a:pt x="4501" y="1834"/>
                  </a:cubicBezTo>
                  <a:cubicBezTo>
                    <a:pt x="4289" y="1911"/>
                    <a:pt x="4082" y="2004"/>
                    <a:pt x="3882" y="2110"/>
                  </a:cubicBezTo>
                  <a:cubicBezTo>
                    <a:pt x="3684" y="2216"/>
                    <a:pt x="3494" y="2335"/>
                    <a:pt x="3313" y="2467"/>
                  </a:cubicBezTo>
                  <a:cubicBezTo>
                    <a:pt x="3133" y="2599"/>
                    <a:pt x="2962" y="2743"/>
                    <a:pt x="2801" y="2898"/>
                  </a:cubicBezTo>
                  <a:cubicBezTo>
                    <a:pt x="2641" y="3054"/>
                    <a:pt x="2492" y="3220"/>
                    <a:pt x="2355" y="3396"/>
                  </a:cubicBezTo>
                  <a:cubicBezTo>
                    <a:pt x="2217" y="3573"/>
                    <a:pt x="2092" y="3759"/>
                    <a:pt x="1980" y="3953"/>
                  </a:cubicBezTo>
                  <a:cubicBezTo>
                    <a:pt x="1868" y="4149"/>
                    <a:pt x="1769" y="4352"/>
                    <a:pt x="1685" y="4562"/>
                  </a:cubicBezTo>
                  <a:cubicBezTo>
                    <a:pt x="1601" y="4774"/>
                    <a:pt x="1531" y="4992"/>
                    <a:pt x="1478" y="5215"/>
                  </a:cubicBezTo>
                  <a:cubicBezTo>
                    <a:pt x="1423" y="5442"/>
                    <a:pt x="1385" y="5673"/>
                    <a:pt x="1364" y="5905"/>
                  </a:cubicBezTo>
                  <a:cubicBezTo>
                    <a:pt x="1340" y="6175"/>
                    <a:pt x="1338" y="6447"/>
                    <a:pt x="1358" y="6718"/>
                  </a:cubicBezTo>
                  <a:cubicBezTo>
                    <a:pt x="1382" y="7032"/>
                    <a:pt x="1437" y="7344"/>
                    <a:pt x="1522" y="7648"/>
                  </a:cubicBezTo>
                  <a:cubicBezTo>
                    <a:pt x="1545" y="7730"/>
                    <a:pt x="1570" y="7811"/>
                    <a:pt x="1597" y="7892"/>
                  </a:cubicBezTo>
                  <a:cubicBezTo>
                    <a:pt x="1403" y="8151"/>
                    <a:pt x="1213" y="8414"/>
                    <a:pt x="1033" y="8683"/>
                  </a:cubicBezTo>
                  <a:cubicBezTo>
                    <a:pt x="858" y="8942"/>
                    <a:pt x="691" y="9206"/>
                    <a:pt x="538" y="9478"/>
                  </a:cubicBezTo>
                  <a:cubicBezTo>
                    <a:pt x="414" y="9700"/>
                    <a:pt x="298" y="9927"/>
                    <a:pt x="202" y="10163"/>
                  </a:cubicBezTo>
                  <a:cubicBezTo>
                    <a:pt x="101" y="10409"/>
                    <a:pt x="15" y="10672"/>
                    <a:pt x="7" y="10940"/>
                  </a:cubicBezTo>
                  <a:cubicBezTo>
                    <a:pt x="0" y="11167"/>
                    <a:pt x="59" y="11399"/>
                    <a:pt x="219" y="11566"/>
                  </a:cubicBezTo>
                  <a:cubicBezTo>
                    <a:pt x="374" y="11729"/>
                    <a:pt x="597" y="11799"/>
                    <a:pt x="818" y="11801"/>
                  </a:cubicBezTo>
                  <a:cubicBezTo>
                    <a:pt x="972" y="11802"/>
                    <a:pt x="1125" y="11774"/>
                    <a:pt x="1273" y="11733"/>
                  </a:cubicBezTo>
                  <a:cubicBezTo>
                    <a:pt x="1462" y="11682"/>
                    <a:pt x="1646" y="11609"/>
                    <a:pt x="1824" y="11528"/>
                  </a:cubicBezTo>
                  <a:cubicBezTo>
                    <a:pt x="2047" y="11427"/>
                    <a:pt x="2263" y="11310"/>
                    <a:pt x="2474" y="11186"/>
                  </a:cubicBezTo>
                  <a:cubicBezTo>
                    <a:pt x="2730" y="11036"/>
                    <a:pt x="2979" y="10875"/>
                    <a:pt x="3223" y="10708"/>
                  </a:cubicBezTo>
                  <a:cubicBezTo>
                    <a:pt x="3355" y="10617"/>
                    <a:pt x="3487" y="10524"/>
                    <a:pt x="3617" y="10430"/>
                  </a:cubicBezTo>
                  <a:cubicBezTo>
                    <a:pt x="3860" y="10580"/>
                    <a:pt x="4117" y="10709"/>
                    <a:pt x="4384" y="10813"/>
                  </a:cubicBezTo>
                  <a:cubicBezTo>
                    <a:pt x="4655" y="10919"/>
                    <a:pt x="4935" y="11001"/>
                    <a:pt x="5221" y="11055"/>
                  </a:cubicBezTo>
                  <a:cubicBezTo>
                    <a:pt x="5516" y="11112"/>
                    <a:pt x="5816" y="11141"/>
                    <a:pt x="6116" y="11142"/>
                  </a:cubicBezTo>
                  <a:cubicBezTo>
                    <a:pt x="6367" y="11143"/>
                    <a:pt x="6619" y="11124"/>
                    <a:pt x="6868" y="11086"/>
                  </a:cubicBezTo>
                  <a:cubicBezTo>
                    <a:pt x="7109" y="11049"/>
                    <a:pt x="7348" y="10994"/>
                    <a:pt x="7581" y="10920"/>
                  </a:cubicBezTo>
                  <a:cubicBezTo>
                    <a:pt x="7809" y="10848"/>
                    <a:pt x="8033" y="10759"/>
                    <a:pt x="8248" y="10653"/>
                  </a:cubicBezTo>
                  <a:cubicBezTo>
                    <a:pt x="8461" y="10548"/>
                    <a:pt x="8667" y="10428"/>
                    <a:pt x="8862" y="10293"/>
                  </a:cubicBezTo>
                  <a:cubicBezTo>
                    <a:pt x="9056" y="10158"/>
                    <a:pt x="9241" y="10010"/>
                    <a:pt x="9413" y="9849"/>
                  </a:cubicBezTo>
                  <a:cubicBezTo>
                    <a:pt x="9586" y="9687"/>
                    <a:pt x="9746" y="9514"/>
                    <a:pt x="9894" y="9329"/>
                  </a:cubicBezTo>
                  <a:cubicBezTo>
                    <a:pt x="10041" y="9144"/>
                    <a:pt x="10175" y="8948"/>
                    <a:pt x="10294" y="8743"/>
                  </a:cubicBezTo>
                  <a:cubicBezTo>
                    <a:pt x="10413" y="8537"/>
                    <a:pt x="10518" y="8321"/>
                    <a:pt x="10605" y="8099"/>
                  </a:cubicBezTo>
                  <a:cubicBezTo>
                    <a:pt x="10625" y="8048"/>
                    <a:pt x="10645" y="7996"/>
                    <a:pt x="10663" y="7944"/>
                  </a:cubicBezTo>
                  <a:lnTo>
                    <a:pt x="9797" y="7944"/>
                  </a:lnTo>
                  <a:cubicBezTo>
                    <a:pt x="9679" y="8211"/>
                    <a:pt x="9533" y="8466"/>
                    <a:pt x="9360" y="8701"/>
                  </a:cubicBezTo>
                  <a:cubicBezTo>
                    <a:pt x="9186" y="8938"/>
                    <a:pt x="8986" y="9155"/>
                    <a:pt x="8766" y="9348"/>
                  </a:cubicBezTo>
                  <a:cubicBezTo>
                    <a:pt x="8547" y="9540"/>
                    <a:pt x="8307" y="9708"/>
                    <a:pt x="8052" y="9847"/>
                  </a:cubicBezTo>
                  <a:cubicBezTo>
                    <a:pt x="7786" y="9993"/>
                    <a:pt x="7504" y="10108"/>
                    <a:pt x="7212" y="10189"/>
                  </a:cubicBezTo>
                  <a:cubicBezTo>
                    <a:pt x="6910" y="10274"/>
                    <a:pt x="6599" y="10322"/>
                    <a:pt x="6286" y="10333"/>
                  </a:cubicBezTo>
                  <a:cubicBezTo>
                    <a:pt x="5972" y="10345"/>
                    <a:pt x="5656" y="10321"/>
                    <a:pt x="5348" y="10259"/>
                  </a:cubicBezTo>
                  <a:cubicBezTo>
                    <a:pt x="5045" y="10199"/>
                    <a:pt x="4749" y="10103"/>
                    <a:pt x="4468" y="9974"/>
                  </a:cubicBezTo>
                  <a:cubicBezTo>
                    <a:pt x="4204" y="9853"/>
                    <a:pt x="3954" y="9702"/>
                    <a:pt x="3723" y="9526"/>
                  </a:cubicBezTo>
                  <a:cubicBezTo>
                    <a:pt x="3489" y="9349"/>
                    <a:pt x="3276" y="9145"/>
                    <a:pt x="3087" y="8921"/>
                  </a:cubicBezTo>
                  <a:cubicBezTo>
                    <a:pt x="2897" y="8696"/>
                    <a:pt x="2733" y="8451"/>
                    <a:pt x="2598" y="8190"/>
                  </a:cubicBezTo>
                  <a:cubicBezTo>
                    <a:pt x="2567" y="8130"/>
                    <a:pt x="2537" y="8069"/>
                    <a:pt x="2509" y="8007"/>
                  </a:cubicBezTo>
                  <a:cubicBezTo>
                    <a:pt x="2691" y="7776"/>
                    <a:pt x="2877" y="7547"/>
                    <a:pt x="3067" y="7322"/>
                  </a:cubicBezTo>
                  <a:cubicBezTo>
                    <a:pt x="3267" y="7083"/>
                    <a:pt x="3471" y="6848"/>
                    <a:pt x="3678" y="6616"/>
                  </a:cubicBezTo>
                  <a:cubicBezTo>
                    <a:pt x="3893" y="6374"/>
                    <a:pt x="4113" y="6136"/>
                    <a:pt x="4335" y="5900"/>
                  </a:cubicBezTo>
                  <a:cubicBezTo>
                    <a:pt x="4564" y="5657"/>
                    <a:pt x="4796" y="5418"/>
                    <a:pt x="5031" y="5181"/>
                  </a:cubicBezTo>
                  <a:cubicBezTo>
                    <a:pt x="5266" y="4945"/>
                    <a:pt x="5505" y="4711"/>
                    <a:pt x="5747" y="4481"/>
                  </a:cubicBezTo>
                  <a:cubicBezTo>
                    <a:pt x="5983" y="4256"/>
                    <a:pt x="6222" y="4034"/>
                    <a:pt x="6464" y="3815"/>
                  </a:cubicBezTo>
                  <a:cubicBezTo>
                    <a:pt x="6698" y="3604"/>
                    <a:pt x="6935" y="3397"/>
                    <a:pt x="7175" y="3193"/>
                  </a:cubicBezTo>
                  <a:cubicBezTo>
                    <a:pt x="7371" y="3025"/>
                    <a:pt x="7570" y="2860"/>
                    <a:pt x="7772" y="2698"/>
                  </a:cubicBezTo>
                  <a:cubicBezTo>
                    <a:pt x="8039" y="2817"/>
                    <a:pt x="8294" y="2966"/>
                    <a:pt x="8529" y="3141"/>
                  </a:cubicBezTo>
                  <a:cubicBezTo>
                    <a:pt x="8764" y="3316"/>
                    <a:pt x="8980" y="3517"/>
                    <a:pt x="9172" y="3740"/>
                  </a:cubicBezTo>
                  <a:cubicBezTo>
                    <a:pt x="9361" y="3960"/>
                    <a:pt x="9527" y="4200"/>
                    <a:pt x="9663" y="4456"/>
                  </a:cubicBezTo>
                  <a:cubicBezTo>
                    <a:pt x="9810" y="4729"/>
                    <a:pt x="9924" y="5020"/>
                    <a:pt x="10002" y="5319"/>
                  </a:cubicBezTo>
                  <a:cubicBezTo>
                    <a:pt x="10022" y="5394"/>
                    <a:pt x="10039" y="5470"/>
                    <a:pt x="10055" y="5545"/>
                  </a:cubicBezTo>
                  <a:lnTo>
                    <a:pt x="6541" y="5545"/>
                  </a:lnTo>
                  <a:cubicBezTo>
                    <a:pt x="6426" y="5545"/>
                    <a:pt x="6316" y="5596"/>
                    <a:pt x="6240" y="5682"/>
                  </a:cubicBezTo>
                  <a:cubicBezTo>
                    <a:pt x="6164" y="5769"/>
                    <a:pt x="6129" y="5887"/>
                    <a:pt x="6145" y="6002"/>
                  </a:cubicBezTo>
                  <a:cubicBezTo>
                    <a:pt x="6173" y="6196"/>
                    <a:pt x="6345" y="6345"/>
                    <a:pt x="6541" y="6345"/>
                  </a:cubicBezTo>
                  <a:lnTo>
                    <a:pt x="10132" y="6345"/>
                  </a:lnTo>
                  <a:lnTo>
                    <a:pt x="10539" y="6345"/>
                  </a:lnTo>
                  <a:lnTo>
                    <a:pt x="10938" y="6345"/>
                  </a:lnTo>
                  <a:cubicBezTo>
                    <a:pt x="10940" y="6045"/>
                    <a:pt x="10912" y="5744"/>
                    <a:pt x="10857" y="5449"/>
                  </a:cubicBezTo>
                  <a:cubicBezTo>
                    <a:pt x="10803" y="5162"/>
                    <a:pt x="10723" y="4880"/>
                    <a:pt x="10618" y="4607"/>
                  </a:cubicBezTo>
                  <a:cubicBezTo>
                    <a:pt x="10517" y="4348"/>
                    <a:pt x="10394" y="4097"/>
                    <a:pt x="10250" y="3859"/>
                  </a:cubicBezTo>
                  <a:cubicBezTo>
                    <a:pt x="10444" y="3600"/>
                    <a:pt x="10632" y="3335"/>
                    <a:pt x="10812" y="3066"/>
                  </a:cubicBezTo>
                  <a:cubicBezTo>
                    <a:pt x="10983" y="2808"/>
                    <a:pt x="11147" y="2545"/>
                    <a:pt x="11297" y="2273"/>
                  </a:cubicBezTo>
                  <a:cubicBezTo>
                    <a:pt x="11417" y="2055"/>
                    <a:pt x="11528" y="1831"/>
                    <a:pt x="11620" y="1599"/>
                  </a:cubicBezTo>
                  <a:cubicBezTo>
                    <a:pt x="11633" y="1565"/>
                    <a:pt x="11646" y="1530"/>
                    <a:pt x="11659" y="1494"/>
                  </a:cubicBezTo>
                  <a:cubicBezTo>
                    <a:pt x="11748" y="1247"/>
                    <a:pt x="11505" y="1925"/>
                    <a:pt x="11659" y="1494"/>
                  </a:cubicBezTo>
                  <a:close/>
                  <a:moveTo>
                    <a:pt x="2209" y="10421"/>
                  </a:moveTo>
                  <a:cubicBezTo>
                    <a:pt x="2026" y="10532"/>
                    <a:pt x="1839" y="10638"/>
                    <a:pt x="1647" y="10734"/>
                  </a:cubicBezTo>
                  <a:cubicBezTo>
                    <a:pt x="1516" y="10799"/>
                    <a:pt x="1382" y="10860"/>
                    <a:pt x="1244" y="10911"/>
                  </a:cubicBezTo>
                  <a:cubicBezTo>
                    <a:pt x="1158" y="10942"/>
                    <a:pt x="1070" y="10970"/>
                    <a:pt x="980" y="10989"/>
                  </a:cubicBezTo>
                  <a:cubicBezTo>
                    <a:pt x="932" y="10999"/>
                    <a:pt x="883" y="11007"/>
                    <a:pt x="835" y="11008"/>
                  </a:cubicBezTo>
                  <a:cubicBezTo>
                    <a:pt x="823" y="11008"/>
                    <a:pt x="812" y="11008"/>
                    <a:pt x="800" y="11007"/>
                  </a:cubicBezTo>
                  <a:cubicBezTo>
                    <a:pt x="796" y="10958"/>
                    <a:pt x="803" y="10908"/>
                    <a:pt x="811" y="10859"/>
                  </a:cubicBezTo>
                  <a:cubicBezTo>
                    <a:pt x="830" y="10754"/>
                    <a:pt x="863" y="10652"/>
                    <a:pt x="901" y="10552"/>
                  </a:cubicBezTo>
                  <a:cubicBezTo>
                    <a:pt x="989" y="10315"/>
                    <a:pt x="1105" y="10088"/>
                    <a:pt x="1229" y="9868"/>
                  </a:cubicBezTo>
                  <a:cubicBezTo>
                    <a:pt x="1376" y="9606"/>
                    <a:pt x="1537" y="9352"/>
                    <a:pt x="1705" y="9104"/>
                  </a:cubicBezTo>
                  <a:cubicBezTo>
                    <a:pt x="1792" y="8975"/>
                    <a:pt x="1881" y="8849"/>
                    <a:pt x="1971" y="8723"/>
                  </a:cubicBezTo>
                  <a:cubicBezTo>
                    <a:pt x="2230" y="9178"/>
                    <a:pt x="2561" y="9587"/>
                    <a:pt x="2950" y="9932"/>
                  </a:cubicBezTo>
                  <a:cubicBezTo>
                    <a:pt x="2771" y="10065"/>
                    <a:pt x="2209" y="10421"/>
                    <a:pt x="2209" y="10421"/>
                  </a:cubicBezTo>
                  <a:close/>
                  <a:moveTo>
                    <a:pt x="4542" y="4549"/>
                  </a:moveTo>
                  <a:cubicBezTo>
                    <a:pt x="3683" y="5407"/>
                    <a:pt x="2894" y="6276"/>
                    <a:pt x="2221" y="7099"/>
                  </a:cubicBezTo>
                  <a:cubicBezTo>
                    <a:pt x="2160" y="6777"/>
                    <a:pt x="2138" y="6449"/>
                    <a:pt x="2156" y="6122"/>
                  </a:cubicBezTo>
                  <a:cubicBezTo>
                    <a:pt x="2173" y="5809"/>
                    <a:pt x="2226" y="5499"/>
                    <a:pt x="2316" y="5200"/>
                  </a:cubicBezTo>
                  <a:cubicBezTo>
                    <a:pt x="2402" y="4911"/>
                    <a:pt x="2521" y="4632"/>
                    <a:pt x="2670" y="4370"/>
                  </a:cubicBezTo>
                  <a:cubicBezTo>
                    <a:pt x="2814" y="4117"/>
                    <a:pt x="2986" y="3880"/>
                    <a:pt x="3181" y="3665"/>
                  </a:cubicBezTo>
                  <a:cubicBezTo>
                    <a:pt x="3377" y="3448"/>
                    <a:pt x="3597" y="3253"/>
                    <a:pt x="3836" y="3084"/>
                  </a:cubicBezTo>
                  <a:cubicBezTo>
                    <a:pt x="4074" y="2915"/>
                    <a:pt x="4330" y="2774"/>
                    <a:pt x="4599" y="2661"/>
                  </a:cubicBezTo>
                  <a:cubicBezTo>
                    <a:pt x="4887" y="2541"/>
                    <a:pt x="5189" y="2454"/>
                    <a:pt x="5497" y="2405"/>
                  </a:cubicBezTo>
                  <a:cubicBezTo>
                    <a:pt x="5814" y="2354"/>
                    <a:pt x="6136" y="2341"/>
                    <a:pt x="6456" y="2366"/>
                  </a:cubicBezTo>
                  <a:cubicBezTo>
                    <a:pt x="6592" y="2376"/>
                    <a:pt x="6728" y="2394"/>
                    <a:pt x="6863" y="2418"/>
                  </a:cubicBezTo>
                  <a:cubicBezTo>
                    <a:pt x="6104" y="3052"/>
                    <a:pt x="5312" y="3778"/>
                    <a:pt x="4542" y="4549"/>
                  </a:cubicBezTo>
                  <a:cubicBezTo>
                    <a:pt x="3683" y="5407"/>
                    <a:pt x="5312" y="3778"/>
                    <a:pt x="4542" y="4549"/>
                  </a:cubicBezTo>
                  <a:close/>
                  <a:moveTo>
                    <a:pt x="8479" y="2151"/>
                  </a:moveTo>
                  <a:cubicBezTo>
                    <a:pt x="8734" y="1961"/>
                    <a:pt x="8995" y="1777"/>
                    <a:pt x="9261" y="1603"/>
                  </a:cubicBezTo>
                  <a:cubicBezTo>
                    <a:pt x="9465" y="1469"/>
                    <a:pt x="9673" y="1340"/>
                    <a:pt x="9886" y="1222"/>
                  </a:cubicBezTo>
                  <a:cubicBezTo>
                    <a:pt x="10038" y="1137"/>
                    <a:pt x="10194" y="1057"/>
                    <a:pt x="10354" y="986"/>
                  </a:cubicBezTo>
                  <a:cubicBezTo>
                    <a:pt x="10461" y="939"/>
                    <a:pt x="10570" y="895"/>
                    <a:pt x="10682" y="861"/>
                  </a:cubicBezTo>
                  <a:cubicBezTo>
                    <a:pt x="10750" y="841"/>
                    <a:pt x="10819" y="823"/>
                    <a:pt x="10889" y="813"/>
                  </a:cubicBezTo>
                  <a:cubicBezTo>
                    <a:pt x="10925" y="808"/>
                    <a:pt x="10963" y="804"/>
                    <a:pt x="11000" y="807"/>
                  </a:cubicBezTo>
                  <a:cubicBezTo>
                    <a:pt x="11004" y="857"/>
                    <a:pt x="10998" y="907"/>
                    <a:pt x="10989" y="955"/>
                  </a:cubicBezTo>
                  <a:cubicBezTo>
                    <a:pt x="10970" y="1060"/>
                    <a:pt x="10937" y="1163"/>
                    <a:pt x="10899" y="1263"/>
                  </a:cubicBezTo>
                  <a:cubicBezTo>
                    <a:pt x="10811" y="1500"/>
                    <a:pt x="10695" y="1726"/>
                    <a:pt x="10571" y="1947"/>
                  </a:cubicBezTo>
                  <a:cubicBezTo>
                    <a:pt x="10424" y="2209"/>
                    <a:pt x="10263" y="2462"/>
                    <a:pt x="10095" y="2711"/>
                  </a:cubicBezTo>
                  <a:cubicBezTo>
                    <a:pt x="9986" y="2872"/>
                    <a:pt x="9874" y="3031"/>
                    <a:pt x="9760" y="3188"/>
                  </a:cubicBezTo>
                  <a:cubicBezTo>
                    <a:pt x="9397" y="2773"/>
                    <a:pt x="8964" y="2421"/>
                    <a:pt x="8479" y="2151"/>
                  </a:cubicBezTo>
                  <a:cubicBezTo>
                    <a:pt x="8479" y="2151"/>
                    <a:pt x="8479" y="2151"/>
                    <a:pt x="8479" y="2151"/>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47" name="ïśľiḍé"/>
            <p:cNvSpPr/>
            <p:nvPr/>
          </p:nvSpPr>
          <p:spPr>
            <a:xfrm>
              <a:off x="7240604" y="2264505"/>
              <a:ext cx="832457" cy="832454"/>
            </a:xfrm>
            <a:prstGeom prst="ellipse">
              <a:avLst/>
            </a:prstGeom>
            <a:solidFill>
              <a:schemeClr val="accent2"/>
            </a:solidFill>
            <a:ln w="57150" cap="rnd">
              <a:solidFill>
                <a:schemeClr val="accent2"/>
              </a:solidFill>
              <a:prstDash val="solid"/>
              <a:round/>
            </a:ln>
            <a:effectLst>
              <a:outerShdw blurRad="76200" dist="50800" dir="5400000" algn="ctr" rotWithShape="0">
                <a:schemeClr val="accent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80" name="îśḻïḓe"/>
            <p:cNvSpPr/>
            <p:nvPr/>
          </p:nvSpPr>
          <p:spPr>
            <a:xfrm>
              <a:off x="7476217" y="2537345"/>
              <a:ext cx="361233" cy="286774"/>
            </a:xfrm>
            <a:custGeom>
              <a:avLst/>
              <a:gdLst>
                <a:gd name="T0" fmla="*/ 10480 w 10480"/>
                <a:gd name="T1" fmla="*/ 5440 h 8320"/>
                <a:gd name="T2" fmla="*/ 7440 w 10480"/>
                <a:gd name="T3" fmla="*/ 2720 h 8320"/>
                <a:gd name="T4" fmla="*/ 3760 w 10480"/>
                <a:gd name="T5" fmla="*/ 0 h 8320"/>
                <a:gd name="T6" fmla="*/ 0 w 10480"/>
                <a:gd name="T7" fmla="*/ 3200 h 8320"/>
                <a:gd name="T8" fmla="*/ 1440 w 10480"/>
                <a:gd name="T9" fmla="*/ 5680 h 8320"/>
                <a:gd name="T10" fmla="*/ 1120 w 10480"/>
                <a:gd name="T11" fmla="*/ 6960 h 8320"/>
                <a:gd name="T12" fmla="*/ 2880 w 10480"/>
                <a:gd name="T13" fmla="*/ 6320 h 8320"/>
                <a:gd name="T14" fmla="*/ 3760 w 10480"/>
                <a:gd name="T15" fmla="*/ 6400 h 8320"/>
                <a:gd name="T16" fmla="*/ 4320 w 10480"/>
                <a:gd name="T17" fmla="*/ 6320 h 8320"/>
                <a:gd name="T18" fmla="*/ 7280 w 10480"/>
                <a:gd name="T19" fmla="*/ 8080 h 8320"/>
                <a:gd name="T20" fmla="*/ 8320 w 10480"/>
                <a:gd name="T21" fmla="*/ 7920 h 8320"/>
                <a:gd name="T22" fmla="*/ 8320 w 10480"/>
                <a:gd name="T23" fmla="*/ 7920 h 8320"/>
                <a:gd name="T24" fmla="*/ 9360 w 10480"/>
                <a:gd name="T25" fmla="*/ 8320 h 8320"/>
                <a:gd name="T26" fmla="*/ 9200 w 10480"/>
                <a:gd name="T27" fmla="*/ 7520 h 8320"/>
                <a:gd name="T28" fmla="*/ 10480 w 10480"/>
                <a:gd name="T29" fmla="*/ 5440 h 8320"/>
                <a:gd name="T30" fmla="*/ 5600 w 10480"/>
                <a:gd name="T31" fmla="*/ 4560 h 8320"/>
                <a:gd name="T32" fmla="*/ 6000 w 10480"/>
                <a:gd name="T33" fmla="*/ 4080 h 8320"/>
                <a:gd name="T34" fmla="*/ 6400 w 10480"/>
                <a:gd name="T35" fmla="*/ 4560 h 8320"/>
                <a:gd name="T36" fmla="*/ 6000 w 10480"/>
                <a:gd name="T37" fmla="*/ 5040 h 8320"/>
                <a:gd name="T38" fmla="*/ 5600 w 10480"/>
                <a:gd name="T39" fmla="*/ 4560 h 8320"/>
                <a:gd name="T40" fmla="*/ 3760 w 10480"/>
                <a:gd name="T41" fmla="*/ 6000 h 8320"/>
                <a:gd name="T42" fmla="*/ 2720 w 10480"/>
                <a:gd name="T43" fmla="*/ 5840 h 8320"/>
                <a:gd name="T44" fmla="*/ 1520 w 10480"/>
                <a:gd name="T45" fmla="*/ 6400 h 8320"/>
                <a:gd name="T46" fmla="*/ 1840 w 10480"/>
                <a:gd name="T47" fmla="*/ 5520 h 8320"/>
                <a:gd name="T48" fmla="*/ 400 w 10480"/>
                <a:gd name="T49" fmla="*/ 3200 h 8320"/>
                <a:gd name="T50" fmla="*/ 3760 w 10480"/>
                <a:gd name="T51" fmla="*/ 400 h 8320"/>
                <a:gd name="T52" fmla="*/ 7040 w 10480"/>
                <a:gd name="T53" fmla="*/ 2720 h 8320"/>
                <a:gd name="T54" fmla="*/ 4080 w 10480"/>
                <a:gd name="T55" fmla="*/ 5440 h 8320"/>
                <a:gd name="T56" fmla="*/ 4160 w 10480"/>
                <a:gd name="T57" fmla="*/ 6000 h 8320"/>
                <a:gd name="T58" fmla="*/ 3760 w 10480"/>
                <a:gd name="T59" fmla="*/ 6000 h 8320"/>
                <a:gd name="T60" fmla="*/ 8400 w 10480"/>
                <a:gd name="T61" fmla="*/ 5040 h 8320"/>
                <a:gd name="T62" fmla="*/ 8000 w 10480"/>
                <a:gd name="T63" fmla="*/ 4560 h 8320"/>
                <a:gd name="T64" fmla="*/ 8400 w 10480"/>
                <a:gd name="T65" fmla="*/ 4080 h 8320"/>
                <a:gd name="T66" fmla="*/ 8800 w 10480"/>
                <a:gd name="T67" fmla="*/ 4560 h 8320"/>
                <a:gd name="T68" fmla="*/ 8400 w 10480"/>
                <a:gd name="T69" fmla="*/ 5040 h 8320"/>
                <a:gd name="T70" fmla="*/ 2320 w 10480"/>
                <a:gd name="T71" fmla="*/ 1600 h 8320"/>
                <a:gd name="T72" fmla="*/ 2720 w 10480"/>
                <a:gd name="T73" fmla="*/ 2080 h 8320"/>
                <a:gd name="T74" fmla="*/ 2320 w 10480"/>
                <a:gd name="T75" fmla="*/ 2560 h 8320"/>
                <a:gd name="T76" fmla="*/ 1920 w 10480"/>
                <a:gd name="T77" fmla="*/ 2080 h 8320"/>
                <a:gd name="T78" fmla="*/ 2320 w 10480"/>
                <a:gd name="T79" fmla="*/ 1600 h 8320"/>
                <a:gd name="T80" fmla="*/ 4960 w 10480"/>
                <a:gd name="T81" fmla="*/ 1600 h 8320"/>
                <a:gd name="T82" fmla="*/ 5360 w 10480"/>
                <a:gd name="T83" fmla="*/ 2080 h 8320"/>
                <a:gd name="T84" fmla="*/ 4960 w 10480"/>
                <a:gd name="T85" fmla="*/ 2560 h 8320"/>
                <a:gd name="T86" fmla="*/ 4560 w 10480"/>
                <a:gd name="T87" fmla="*/ 2080 h 8320"/>
                <a:gd name="T88" fmla="*/ 4960 w 10480"/>
                <a:gd name="T89" fmla="*/ 1600 h 8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80" h="8320">
                  <a:moveTo>
                    <a:pt x="10480" y="5440"/>
                  </a:moveTo>
                  <a:cubicBezTo>
                    <a:pt x="10480" y="4000"/>
                    <a:pt x="9120" y="2800"/>
                    <a:pt x="7440" y="2720"/>
                  </a:cubicBezTo>
                  <a:cubicBezTo>
                    <a:pt x="7120" y="1200"/>
                    <a:pt x="5600" y="0"/>
                    <a:pt x="3760" y="0"/>
                  </a:cubicBezTo>
                  <a:cubicBezTo>
                    <a:pt x="1680" y="0"/>
                    <a:pt x="0" y="1440"/>
                    <a:pt x="0" y="3200"/>
                  </a:cubicBezTo>
                  <a:cubicBezTo>
                    <a:pt x="0" y="4240"/>
                    <a:pt x="560" y="5120"/>
                    <a:pt x="1440" y="5680"/>
                  </a:cubicBezTo>
                  <a:lnTo>
                    <a:pt x="1120" y="6960"/>
                  </a:lnTo>
                  <a:lnTo>
                    <a:pt x="2880" y="6320"/>
                  </a:lnTo>
                  <a:cubicBezTo>
                    <a:pt x="3200" y="6400"/>
                    <a:pt x="3440" y="6400"/>
                    <a:pt x="3760" y="6400"/>
                  </a:cubicBezTo>
                  <a:cubicBezTo>
                    <a:pt x="3920" y="6400"/>
                    <a:pt x="4160" y="6400"/>
                    <a:pt x="4320" y="6320"/>
                  </a:cubicBezTo>
                  <a:cubicBezTo>
                    <a:pt x="4800" y="7360"/>
                    <a:pt x="5920" y="8080"/>
                    <a:pt x="7280" y="8080"/>
                  </a:cubicBezTo>
                  <a:cubicBezTo>
                    <a:pt x="7600" y="8080"/>
                    <a:pt x="8000" y="8000"/>
                    <a:pt x="8320" y="7920"/>
                  </a:cubicBezTo>
                  <a:lnTo>
                    <a:pt x="8320" y="7920"/>
                  </a:lnTo>
                  <a:lnTo>
                    <a:pt x="9360" y="8320"/>
                  </a:lnTo>
                  <a:cubicBezTo>
                    <a:pt x="9360" y="8320"/>
                    <a:pt x="9280" y="7840"/>
                    <a:pt x="9200" y="7520"/>
                  </a:cubicBezTo>
                  <a:cubicBezTo>
                    <a:pt x="10000" y="7120"/>
                    <a:pt x="10480" y="6320"/>
                    <a:pt x="10480" y="5440"/>
                  </a:cubicBezTo>
                  <a:close/>
                  <a:moveTo>
                    <a:pt x="5600" y="4560"/>
                  </a:moveTo>
                  <a:cubicBezTo>
                    <a:pt x="5600" y="4320"/>
                    <a:pt x="5760" y="4080"/>
                    <a:pt x="6000" y="4080"/>
                  </a:cubicBezTo>
                  <a:cubicBezTo>
                    <a:pt x="6240" y="4080"/>
                    <a:pt x="6400" y="4320"/>
                    <a:pt x="6400" y="4560"/>
                  </a:cubicBezTo>
                  <a:cubicBezTo>
                    <a:pt x="6400" y="4800"/>
                    <a:pt x="6240" y="5040"/>
                    <a:pt x="6000" y="5040"/>
                  </a:cubicBezTo>
                  <a:cubicBezTo>
                    <a:pt x="5760" y="5040"/>
                    <a:pt x="5600" y="4800"/>
                    <a:pt x="5600" y="4560"/>
                  </a:cubicBezTo>
                  <a:close/>
                  <a:moveTo>
                    <a:pt x="3760" y="6000"/>
                  </a:moveTo>
                  <a:cubicBezTo>
                    <a:pt x="3440" y="6000"/>
                    <a:pt x="3040" y="5920"/>
                    <a:pt x="2720" y="5840"/>
                  </a:cubicBezTo>
                  <a:lnTo>
                    <a:pt x="1520" y="6400"/>
                  </a:lnTo>
                  <a:cubicBezTo>
                    <a:pt x="1520" y="6400"/>
                    <a:pt x="1760" y="5840"/>
                    <a:pt x="1840" y="5520"/>
                  </a:cubicBezTo>
                  <a:cubicBezTo>
                    <a:pt x="1040" y="5040"/>
                    <a:pt x="400" y="4160"/>
                    <a:pt x="400" y="3200"/>
                  </a:cubicBezTo>
                  <a:cubicBezTo>
                    <a:pt x="400" y="1680"/>
                    <a:pt x="1920" y="400"/>
                    <a:pt x="3760" y="400"/>
                  </a:cubicBezTo>
                  <a:cubicBezTo>
                    <a:pt x="5440" y="400"/>
                    <a:pt x="6800" y="1360"/>
                    <a:pt x="7040" y="2720"/>
                  </a:cubicBezTo>
                  <a:cubicBezTo>
                    <a:pt x="5360" y="2800"/>
                    <a:pt x="4080" y="4000"/>
                    <a:pt x="4080" y="5440"/>
                  </a:cubicBezTo>
                  <a:cubicBezTo>
                    <a:pt x="4080" y="5600"/>
                    <a:pt x="4080" y="5840"/>
                    <a:pt x="4160" y="6000"/>
                  </a:cubicBezTo>
                  <a:lnTo>
                    <a:pt x="3760" y="6000"/>
                  </a:lnTo>
                  <a:close/>
                  <a:moveTo>
                    <a:pt x="8400" y="5040"/>
                  </a:moveTo>
                  <a:cubicBezTo>
                    <a:pt x="8160" y="5040"/>
                    <a:pt x="8000" y="4800"/>
                    <a:pt x="8000" y="4560"/>
                  </a:cubicBezTo>
                  <a:cubicBezTo>
                    <a:pt x="8000" y="4320"/>
                    <a:pt x="8160" y="4080"/>
                    <a:pt x="8400" y="4080"/>
                  </a:cubicBezTo>
                  <a:cubicBezTo>
                    <a:pt x="8640" y="4080"/>
                    <a:pt x="8800" y="4320"/>
                    <a:pt x="8800" y="4560"/>
                  </a:cubicBezTo>
                  <a:cubicBezTo>
                    <a:pt x="8800" y="4800"/>
                    <a:pt x="8640" y="5040"/>
                    <a:pt x="8400" y="5040"/>
                  </a:cubicBezTo>
                  <a:close/>
                  <a:moveTo>
                    <a:pt x="2320" y="1600"/>
                  </a:moveTo>
                  <a:cubicBezTo>
                    <a:pt x="2560" y="1600"/>
                    <a:pt x="2720" y="1840"/>
                    <a:pt x="2720" y="2080"/>
                  </a:cubicBezTo>
                  <a:cubicBezTo>
                    <a:pt x="2720" y="2320"/>
                    <a:pt x="2560" y="2560"/>
                    <a:pt x="2320" y="2560"/>
                  </a:cubicBezTo>
                  <a:cubicBezTo>
                    <a:pt x="2080" y="2560"/>
                    <a:pt x="1920" y="2320"/>
                    <a:pt x="1920" y="2080"/>
                  </a:cubicBezTo>
                  <a:cubicBezTo>
                    <a:pt x="1920" y="1840"/>
                    <a:pt x="2080" y="1600"/>
                    <a:pt x="2320" y="1600"/>
                  </a:cubicBezTo>
                  <a:close/>
                  <a:moveTo>
                    <a:pt x="4960" y="1600"/>
                  </a:moveTo>
                  <a:cubicBezTo>
                    <a:pt x="5200" y="1600"/>
                    <a:pt x="5360" y="1840"/>
                    <a:pt x="5360" y="2080"/>
                  </a:cubicBezTo>
                  <a:cubicBezTo>
                    <a:pt x="5360" y="2320"/>
                    <a:pt x="5200" y="2560"/>
                    <a:pt x="4960" y="2560"/>
                  </a:cubicBezTo>
                  <a:cubicBezTo>
                    <a:pt x="4720" y="2560"/>
                    <a:pt x="4560" y="2320"/>
                    <a:pt x="4560" y="2080"/>
                  </a:cubicBezTo>
                  <a:cubicBezTo>
                    <a:pt x="4560" y="1840"/>
                    <a:pt x="4720" y="1600"/>
                    <a:pt x="4960" y="1600"/>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52" name="ïśľiḍé"/>
            <p:cNvSpPr/>
            <p:nvPr/>
          </p:nvSpPr>
          <p:spPr>
            <a:xfrm>
              <a:off x="7570925" y="3711736"/>
              <a:ext cx="832457" cy="832454"/>
            </a:xfrm>
            <a:prstGeom prst="ellipse">
              <a:avLst/>
            </a:prstGeom>
            <a:solidFill>
              <a:schemeClr val="accent3"/>
            </a:solidFill>
            <a:ln w="57150" cap="rnd">
              <a:solidFill>
                <a:schemeClr val="accent3"/>
              </a:solid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81" name="îśḻïḓe"/>
            <p:cNvSpPr/>
            <p:nvPr/>
          </p:nvSpPr>
          <p:spPr>
            <a:xfrm>
              <a:off x="7806537" y="4017717"/>
              <a:ext cx="361233" cy="220493"/>
            </a:xfrm>
            <a:custGeom>
              <a:avLst/>
              <a:gdLst>
                <a:gd name="T0" fmla="*/ 4489 w 6847"/>
                <a:gd name="T1" fmla="*/ 249 h 4186"/>
                <a:gd name="T2" fmla="*/ 2738 w 6847"/>
                <a:gd name="T3" fmla="*/ 544 h 4186"/>
                <a:gd name="T4" fmla="*/ 792 w 6847"/>
                <a:gd name="T5" fmla="*/ 1118 h 4186"/>
                <a:gd name="T6" fmla="*/ 1848 w 6847"/>
                <a:gd name="T7" fmla="*/ 3209 h 4186"/>
                <a:gd name="T8" fmla="*/ 3384 w 6847"/>
                <a:gd name="T9" fmla="*/ 2973 h 4186"/>
                <a:gd name="T10" fmla="*/ 4273 w 6847"/>
                <a:gd name="T11" fmla="*/ 3641 h 4186"/>
                <a:gd name="T12" fmla="*/ 6338 w 6847"/>
                <a:gd name="T13" fmla="*/ 4033 h 4186"/>
                <a:gd name="T14" fmla="*/ 2010 w 6847"/>
                <a:gd name="T15" fmla="*/ 2074 h 4186"/>
                <a:gd name="T16" fmla="*/ 1933 w 6847"/>
                <a:gd name="T17" fmla="*/ 2169 h 4186"/>
                <a:gd name="T18" fmla="*/ 1837 w 6847"/>
                <a:gd name="T19" fmla="*/ 2174 h 4186"/>
                <a:gd name="T20" fmla="*/ 1479 w 6847"/>
                <a:gd name="T21" fmla="*/ 2074 h 4186"/>
                <a:gd name="T22" fmla="*/ 1277 w 6847"/>
                <a:gd name="T23" fmla="*/ 1871 h 4186"/>
                <a:gd name="T24" fmla="*/ 1176 w 6847"/>
                <a:gd name="T25" fmla="*/ 1441 h 4186"/>
                <a:gd name="T26" fmla="*/ 1479 w 6847"/>
                <a:gd name="T27" fmla="*/ 1340 h 4186"/>
                <a:gd name="T28" fmla="*/ 1580 w 6847"/>
                <a:gd name="T29" fmla="*/ 1037 h 4186"/>
                <a:gd name="T30" fmla="*/ 1910 w 6847"/>
                <a:gd name="T31" fmla="*/ 1037 h 4186"/>
                <a:gd name="T32" fmla="*/ 2010 w 6847"/>
                <a:gd name="T33" fmla="*/ 1340 h 4186"/>
                <a:gd name="T34" fmla="*/ 2314 w 6847"/>
                <a:gd name="T35" fmla="*/ 1441 h 4186"/>
                <a:gd name="T36" fmla="*/ 2213 w 6847"/>
                <a:gd name="T37" fmla="*/ 1871 h 4186"/>
                <a:gd name="T38" fmla="*/ 2010 w 6847"/>
                <a:gd name="T39" fmla="*/ 2074 h 4186"/>
                <a:gd name="T40" fmla="*/ 2076 w 6847"/>
                <a:gd name="T41" fmla="*/ 2816 h 4186"/>
                <a:gd name="T42" fmla="*/ 3072 w 6847"/>
                <a:gd name="T43" fmla="*/ 2816 h 4186"/>
                <a:gd name="T44" fmla="*/ 4273 w 6847"/>
                <a:gd name="T45" fmla="*/ 3314 h 4186"/>
                <a:gd name="T46" fmla="*/ 4273 w 6847"/>
                <a:gd name="T47" fmla="*/ 2318 h 4186"/>
                <a:gd name="T48" fmla="*/ 4273 w 6847"/>
                <a:gd name="T49" fmla="*/ 3314 h 4186"/>
                <a:gd name="T50" fmla="*/ 4545 w 6847"/>
                <a:gd name="T51" fmla="*/ 1605 h 4186"/>
                <a:gd name="T52" fmla="*/ 4926 w 6847"/>
                <a:gd name="T53" fmla="*/ 1605 h 4186"/>
                <a:gd name="T54" fmla="*/ 5199 w 6847"/>
                <a:gd name="T55" fmla="*/ 2176 h 4186"/>
                <a:gd name="T56" fmla="*/ 5118 w 6847"/>
                <a:gd name="T57" fmla="*/ 2188 h 4186"/>
                <a:gd name="T58" fmla="*/ 4938 w 6847"/>
                <a:gd name="T59" fmla="*/ 1999 h 4186"/>
                <a:gd name="T60" fmla="*/ 5199 w 6847"/>
                <a:gd name="T61" fmla="*/ 1822 h 4186"/>
                <a:gd name="T62" fmla="*/ 5199 w 6847"/>
                <a:gd name="T63" fmla="*/ 2176 h 4186"/>
                <a:gd name="T64" fmla="*/ 5129 w 6847"/>
                <a:gd name="T65" fmla="*/ 1403 h 4186"/>
                <a:gd name="T66" fmla="*/ 5129 w 6847"/>
                <a:gd name="T67" fmla="*/ 1021 h 4186"/>
                <a:gd name="T68" fmla="*/ 5320 w 6847"/>
                <a:gd name="T69" fmla="*/ 1212 h 4186"/>
                <a:gd name="T70" fmla="*/ 5523 w 6847"/>
                <a:gd name="T71" fmla="*/ 1797 h 4186"/>
                <a:gd name="T72" fmla="*/ 5523 w 6847"/>
                <a:gd name="T73" fmla="*/ 1415 h 4186"/>
                <a:gd name="T74" fmla="*/ 5523 w 6847"/>
                <a:gd name="T75" fmla="*/ 1797 h 4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847" h="4186">
                  <a:moveTo>
                    <a:pt x="6055" y="1118"/>
                  </a:moveTo>
                  <a:cubicBezTo>
                    <a:pt x="5545" y="73"/>
                    <a:pt x="4998" y="0"/>
                    <a:pt x="4489" y="249"/>
                  </a:cubicBezTo>
                  <a:cubicBezTo>
                    <a:pt x="4336" y="324"/>
                    <a:pt x="4205" y="419"/>
                    <a:pt x="4109" y="544"/>
                  </a:cubicBezTo>
                  <a:lnTo>
                    <a:pt x="2738" y="544"/>
                  </a:lnTo>
                  <a:cubicBezTo>
                    <a:pt x="2642" y="419"/>
                    <a:pt x="2511" y="324"/>
                    <a:pt x="2359" y="249"/>
                  </a:cubicBezTo>
                  <a:cubicBezTo>
                    <a:pt x="1849" y="0"/>
                    <a:pt x="1302" y="73"/>
                    <a:pt x="792" y="1118"/>
                  </a:cubicBezTo>
                  <a:cubicBezTo>
                    <a:pt x="281" y="2163"/>
                    <a:pt x="0" y="3784"/>
                    <a:pt x="509" y="4033"/>
                  </a:cubicBezTo>
                  <a:cubicBezTo>
                    <a:pt x="822" y="4186"/>
                    <a:pt x="1361" y="3784"/>
                    <a:pt x="1848" y="3209"/>
                  </a:cubicBezTo>
                  <a:cubicBezTo>
                    <a:pt x="1988" y="3467"/>
                    <a:pt x="2260" y="3641"/>
                    <a:pt x="2574" y="3641"/>
                  </a:cubicBezTo>
                  <a:cubicBezTo>
                    <a:pt x="2976" y="3641"/>
                    <a:pt x="3311" y="3353"/>
                    <a:pt x="3384" y="2973"/>
                  </a:cubicBezTo>
                  <a:lnTo>
                    <a:pt x="3463" y="2973"/>
                  </a:lnTo>
                  <a:cubicBezTo>
                    <a:pt x="3536" y="3353"/>
                    <a:pt x="3871" y="3641"/>
                    <a:pt x="4273" y="3641"/>
                  </a:cubicBezTo>
                  <a:cubicBezTo>
                    <a:pt x="4585" y="3641"/>
                    <a:pt x="4856" y="3468"/>
                    <a:pt x="4997" y="3213"/>
                  </a:cubicBezTo>
                  <a:cubicBezTo>
                    <a:pt x="5516" y="3801"/>
                    <a:pt x="6049" y="4174"/>
                    <a:pt x="6338" y="4033"/>
                  </a:cubicBezTo>
                  <a:cubicBezTo>
                    <a:pt x="6847" y="3784"/>
                    <a:pt x="6566" y="2163"/>
                    <a:pt x="6055" y="1118"/>
                  </a:cubicBezTo>
                  <a:close/>
                  <a:moveTo>
                    <a:pt x="2010" y="2074"/>
                  </a:moveTo>
                  <a:cubicBezTo>
                    <a:pt x="2010" y="2083"/>
                    <a:pt x="2007" y="2091"/>
                    <a:pt x="2005" y="2100"/>
                  </a:cubicBezTo>
                  <a:cubicBezTo>
                    <a:pt x="1995" y="2135"/>
                    <a:pt x="1968" y="2161"/>
                    <a:pt x="1933" y="2169"/>
                  </a:cubicBezTo>
                  <a:cubicBezTo>
                    <a:pt x="1925" y="2171"/>
                    <a:pt x="1918" y="2174"/>
                    <a:pt x="1910" y="2174"/>
                  </a:cubicBezTo>
                  <a:lnTo>
                    <a:pt x="1837" y="2174"/>
                  </a:lnTo>
                  <a:lnTo>
                    <a:pt x="1580" y="2174"/>
                  </a:lnTo>
                  <a:cubicBezTo>
                    <a:pt x="1524" y="2174"/>
                    <a:pt x="1479" y="2129"/>
                    <a:pt x="1479" y="2074"/>
                  </a:cubicBezTo>
                  <a:lnTo>
                    <a:pt x="1479" y="1871"/>
                  </a:lnTo>
                  <a:lnTo>
                    <a:pt x="1277" y="1871"/>
                  </a:lnTo>
                  <a:cubicBezTo>
                    <a:pt x="1221" y="1871"/>
                    <a:pt x="1176" y="1826"/>
                    <a:pt x="1176" y="1771"/>
                  </a:cubicBezTo>
                  <a:lnTo>
                    <a:pt x="1176" y="1441"/>
                  </a:lnTo>
                  <a:cubicBezTo>
                    <a:pt x="1176" y="1385"/>
                    <a:pt x="1221" y="1340"/>
                    <a:pt x="1277" y="1340"/>
                  </a:cubicBezTo>
                  <a:lnTo>
                    <a:pt x="1479" y="1340"/>
                  </a:lnTo>
                  <a:lnTo>
                    <a:pt x="1479" y="1137"/>
                  </a:lnTo>
                  <a:cubicBezTo>
                    <a:pt x="1479" y="1082"/>
                    <a:pt x="1524" y="1037"/>
                    <a:pt x="1580" y="1037"/>
                  </a:cubicBezTo>
                  <a:lnTo>
                    <a:pt x="1837" y="1037"/>
                  </a:lnTo>
                  <a:lnTo>
                    <a:pt x="1910" y="1037"/>
                  </a:lnTo>
                  <a:cubicBezTo>
                    <a:pt x="1965" y="1037"/>
                    <a:pt x="2010" y="1082"/>
                    <a:pt x="2010" y="1137"/>
                  </a:cubicBezTo>
                  <a:lnTo>
                    <a:pt x="2010" y="1340"/>
                  </a:lnTo>
                  <a:lnTo>
                    <a:pt x="2213" y="1340"/>
                  </a:lnTo>
                  <a:cubicBezTo>
                    <a:pt x="2269" y="1340"/>
                    <a:pt x="2314" y="1385"/>
                    <a:pt x="2314" y="1441"/>
                  </a:cubicBezTo>
                  <a:lnTo>
                    <a:pt x="2314" y="1771"/>
                  </a:lnTo>
                  <a:cubicBezTo>
                    <a:pt x="2314" y="1826"/>
                    <a:pt x="2269" y="1871"/>
                    <a:pt x="2213" y="1871"/>
                  </a:cubicBezTo>
                  <a:lnTo>
                    <a:pt x="2010" y="1871"/>
                  </a:lnTo>
                  <a:lnTo>
                    <a:pt x="2010" y="2074"/>
                  </a:lnTo>
                  <a:close/>
                  <a:moveTo>
                    <a:pt x="2574" y="3314"/>
                  </a:moveTo>
                  <a:cubicBezTo>
                    <a:pt x="2299" y="3314"/>
                    <a:pt x="2076" y="3091"/>
                    <a:pt x="2076" y="2816"/>
                  </a:cubicBezTo>
                  <a:cubicBezTo>
                    <a:pt x="2076" y="2541"/>
                    <a:pt x="2299" y="2318"/>
                    <a:pt x="2574" y="2318"/>
                  </a:cubicBezTo>
                  <a:cubicBezTo>
                    <a:pt x="2849" y="2318"/>
                    <a:pt x="3072" y="2541"/>
                    <a:pt x="3072" y="2816"/>
                  </a:cubicBezTo>
                  <a:cubicBezTo>
                    <a:pt x="3072" y="3091"/>
                    <a:pt x="2849" y="3314"/>
                    <a:pt x="2574" y="3314"/>
                  </a:cubicBezTo>
                  <a:close/>
                  <a:moveTo>
                    <a:pt x="4273" y="3314"/>
                  </a:moveTo>
                  <a:cubicBezTo>
                    <a:pt x="3998" y="3314"/>
                    <a:pt x="3775" y="3091"/>
                    <a:pt x="3775" y="2816"/>
                  </a:cubicBezTo>
                  <a:cubicBezTo>
                    <a:pt x="3775" y="2541"/>
                    <a:pt x="3998" y="2318"/>
                    <a:pt x="4273" y="2318"/>
                  </a:cubicBezTo>
                  <a:cubicBezTo>
                    <a:pt x="4548" y="2318"/>
                    <a:pt x="4771" y="2541"/>
                    <a:pt x="4771" y="2816"/>
                  </a:cubicBezTo>
                  <a:cubicBezTo>
                    <a:pt x="4771" y="3091"/>
                    <a:pt x="4548" y="3314"/>
                    <a:pt x="4273" y="3314"/>
                  </a:cubicBezTo>
                  <a:close/>
                  <a:moveTo>
                    <a:pt x="4735" y="1797"/>
                  </a:moveTo>
                  <a:cubicBezTo>
                    <a:pt x="4630" y="1797"/>
                    <a:pt x="4545" y="1711"/>
                    <a:pt x="4545" y="1605"/>
                  </a:cubicBezTo>
                  <a:cubicBezTo>
                    <a:pt x="4545" y="1500"/>
                    <a:pt x="4630" y="1415"/>
                    <a:pt x="4735" y="1415"/>
                  </a:cubicBezTo>
                  <a:cubicBezTo>
                    <a:pt x="4841" y="1415"/>
                    <a:pt x="4926" y="1500"/>
                    <a:pt x="4926" y="1605"/>
                  </a:cubicBezTo>
                  <a:cubicBezTo>
                    <a:pt x="4926" y="1711"/>
                    <a:pt x="4841" y="1797"/>
                    <a:pt x="4735" y="1797"/>
                  </a:cubicBezTo>
                  <a:close/>
                  <a:moveTo>
                    <a:pt x="5199" y="2176"/>
                  </a:moveTo>
                  <a:cubicBezTo>
                    <a:pt x="5177" y="2185"/>
                    <a:pt x="5154" y="2190"/>
                    <a:pt x="5129" y="2190"/>
                  </a:cubicBezTo>
                  <a:cubicBezTo>
                    <a:pt x="5125" y="2190"/>
                    <a:pt x="5122" y="2188"/>
                    <a:pt x="5118" y="2188"/>
                  </a:cubicBezTo>
                  <a:cubicBezTo>
                    <a:pt x="5029" y="2183"/>
                    <a:pt x="4959" y="2117"/>
                    <a:pt x="4945" y="2031"/>
                  </a:cubicBezTo>
                  <a:cubicBezTo>
                    <a:pt x="4943" y="2020"/>
                    <a:pt x="4938" y="2010"/>
                    <a:pt x="4938" y="1999"/>
                  </a:cubicBezTo>
                  <a:cubicBezTo>
                    <a:pt x="4938" y="1894"/>
                    <a:pt x="5023" y="1808"/>
                    <a:pt x="5129" y="1808"/>
                  </a:cubicBezTo>
                  <a:cubicBezTo>
                    <a:pt x="5154" y="1808"/>
                    <a:pt x="5177" y="1814"/>
                    <a:pt x="5199" y="1822"/>
                  </a:cubicBezTo>
                  <a:cubicBezTo>
                    <a:pt x="5269" y="1850"/>
                    <a:pt x="5320" y="1919"/>
                    <a:pt x="5320" y="1999"/>
                  </a:cubicBezTo>
                  <a:cubicBezTo>
                    <a:pt x="5320" y="2080"/>
                    <a:pt x="5269" y="2148"/>
                    <a:pt x="5199" y="2176"/>
                  </a:cubicBezTo>
                  <a:close/>
                  <a:moveTo>
                    <a:pt x="5199" y="1389"/>
                  </a:moveTo>
                  <a:cubicBezTo>
                    <a:pt x="5177" y="1397"/>
                    <a:pt x="5154" y="1403"/>
                    <a:pt x="5129" y="1403"/>
                  </a:cubicBezTo>
                  <a:cubicBezTo>
                    <a:pt x="5023" y="1403"/>
                    <a:pt x="4938" y="1317"/>
                    <a:pt x="4938" y="1212"/>
                  </a:cubicBezTo>
                  <a:cubicBezTo>
                    <a:pt x="4938" y="1107"/>
                    <a:pt x="5023" y="1021"/>
                    <a:pt x="5129" y="1021"/>
                  </a:cubicBezTo>
                  <a:cubicBezTo>
                    <a:pt x="5154" y="1021"/>
                    <a:pt x="5177" y="1027"/>
                    <a:pt x="5199" y="1035"/>
                  </a:cubicBezTo>
                  <a:cubicBezTo>
                    <a:pt x="5269" y="1063"/>
                    <a:pt x="5320" y="1131"/>
                    <a:pt x="5320" y="1212"/>
                  </a:cubicBezTo>
                  <a:cubicBezTo>
                    <a:pt x="5320" y="1293"/>
                    <a:pt x="5269" y="1361"/>
                    <a:pt x="5199" y="1389"/>
                  </a:cubicBezTo>
                  <a:close/>
                  <a:moveTo>
                    <a:pt x="5523" y="1797"/>
                  </a:moveTo>
                  <a:cubicBezTo>
                    <a:pt x="5417" y="1797"/>
                    <a:pt x="5332" y="1711"/>
                    <a:pt x="5332" y="1605"/>
                  </a:cubicBezTo>
                  <a:cubicBezTo>
                    <a:pt x="5332" y="1500"/>
                    <a:pt x="5417" y="1415"/>
                    <a:pt x="5523" y="1415"/>
                  </a:cubicBezTo>
                  <a:cubicBezTo>
                    <a:pt x="5628" y="1415"/>
                    <a:pt x="5713" y="1500"/>
                    <a:pt x="5713" y="1605"/>
                  </a:cubicBezTo>
                  <a:cubicBezTo>
                    <a:pt x="5713" y="1711"/>
                    <a:pt x="5628" y="1797"/>
                    <a:pt x="5523" y="1797"/>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55" name="ïśľiḍé"/>
            <p:cNvSpPr/>
            <p:nvPr/>
          </p:nvSpPr>
          <p:spPr>
            <a:xfrm>
              <a:off x="6645386" y="4872326"/>
              <a:ext cx="832457" cy="832454"/>
            </a:xfrm>
            <a:prstGeom prst="ellipse">
              <a:avLst/>
            </a:prstGeom>
            <a:solidFill>
              <a:schemeClr val="accent4"/>
            </a:solidFill>
            <a:ln w="57150" cap="rnd">
              <a:solidFill>
                <a:schemeClr val="accent4"/>
              </a:solidFill>
              <a:prstDash val="solid"/>
              <a:round/>
            </a:ln>
            <a:effectLst>
              <a:outerShdw blurRad="76200" dist="50800" dir="5400000" algn="ctr" rotWithShape="0">
                <a:schemeClr val="accent4">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82" name="îśḻïḓe"/>
            <p:cNvSpPr/>
            <p:nvPr/>
          </p:nvSpPr>
          <p:spPr>
            <a:xfrm>
              <a:off x="6880999" y="5108222"/>
              <a:ext cx="361233" cy="360663"/>
            </a:xfrm>
            <a:custGeom>
              <a:avLst/>
              <a:gdLst>
                <a:gd name="T0" fmla="*/ 325000 h 606722"/>
                <a:gd name="T1" fmla="*/ 325000 h 606722"/>
                <a:gd name="T2" fmla="*/ 325000 h 606722"/>
                <a:gd name="T3" fmla="*/ 325000 h 606722"/>
                <a:gd name="T4" fmla="*/ 325000 h 606722"/>
                <a:gd name="T5" fmla="*/ 325000 h 606722"/>
                <a:gd name="T6" fmla="*/ 325000 h 606722"/>
                <a:gd name="T7" fmla="*/ 325000 h 606722"/>
                <a:gd name="T8" fmla="*/ 325000 h 606722"/>
                <a:gd name="T9" fmla="*/ 325000 h 606722"/>
                <a:gd name="T10" fmla="*/ 325000 h 606722"/>
                <a:gd name="T11" fmla="*/ 325000 h 606722"/>
                <a:gd name="T12" fmla="*/ 325000 h 606722"/>
                <a:gd name="T13" fmla="*/ 325000 h 606722"/>
                <a:gd name="T14" fmla="*/ 325000 h 606722"/>
                <a:gd name="T15" fmla="*/ 325000 h 606722"/>
                <a:gd name="T16" fmla="*/ 325000 h 606722"/>
                <a:gd name="T17" fmla="*/ 325000 h 606722"/>
                <a:gd name="T18" fmla="*/ 325000 h 606722"/>
                <a:gd name="T19" fmla="*/ 325000 h 606722"/>
                <a:gd name="T20" fmla="*/ 325000 h 606722"/>
                <a:gd name="T21" fmla="*/ 325000 h 606722"/>
                <a:gd name="T22" fmla="*/ 325000 h 606722"/>
                <a:gd name="T23" fmla="*/ 325000 h 606722"/>
                <a:gd name="T24" fmla="*/ 325000 h 606722"/>
                <a:gd name="T25" fmla="*/ 325000 h 606722"/>
                <a:gd name="T26" fmla="*/ 325000 h 606722"/>
                <a:gd name="T27" fmla="*/ 325000 h 606722"/>
                <a:gd name="T28" fmla="*/ 325000 h 606722"/>
                <a:gd name="T29" fmla="*/ 325000 h 606722"/>
                <a:gd name="T30" fmla="*/ 325000 h 606722"/>
                <a:gd name="T31" fmla="*/ 325000 h 606722"/>
                <a:gd name="T32" fmla="*/ 325000 h 606722"/>
                <a:gd name="T33" fmla="*/ 325000 h 606722"/>
                <a:gd name="T34" fmla="*/ 325000 h 606722"/>
                <a:gd name="T35" fmla="*/ 325000 h 606722"/>
                <a:gd name="T36" fmla="*/ 325000 h 606722"/>
                <a:gd name="T37" fmla="*/ 325000 h 606722"/>
                <a:gd name="T38" fmla="*/ 325000 h 606722"/>
                <a:gd name="T39" fmla="*/ 325000 h 606722"/>
                <a:gd name="T40" fmla="*/ 325000 h 606722"/>
                <a:gd name="T41" fmla="*/ 325000 h 606722"/>
                <a:gd name="T42" fmla="*/ 325000 h 606722"/>
                <a:gd name="T43" fmla="*/ 325000 h 606722"/>
                <a:gd name="T44" fmla="*/ 325000 h 606722"/>
                <a:gd name="T45" fmla="*/ 325000 h 606722"/>
                <a:gd name="T46" fmla="*/ 325000 h 606722"/>
                <a:gd name="T47" fmla="*/ 325000 h 606722"/>
                <a:gd name="T48" fmla="*/ 325000 h 606722"/>
                <a:gd name="T49" fmla="*/ 325000 h 606722"/>
                <a:gd name="T50" fmla="*/ 325000 h 606722"/>
                <a:gd name="T51" fmla="*/ 325000 h 606722"/>
                <a:gd name="T52" fmla="*/ 325000 h 606722"/>
                <a:gd name="T53" fmla="*/ 325000 h 606722"/>
                <a:gd name="T54" fmla="*/ 325000 h 606722"/>
                <a:gd name="T55" fmla="*/ 325000 h 606722"/>
                <a:gd name="T56" fmla="*/ 325000 h 606722"/>
                <a:gd name="T57" fmla="*/ 325000 h 606722"/>
                <a:gd name="T58" fmla="*/ 325000 h 606722"/>
                <a:gd name="T59" fmla="*/ 325000 h 606722"/>
                <a:gd name="T60" fmla="*/ 325000 h 606722"/>
                <a:gd name="T61" fmla="*/ 325000 h 606722"/>
                <a:gd name="T62" fmla="*/ 325000 h 606722"/>
                <a:gd name="T63" fmla="*/ 325000 h 606722"/>
                <a:gd name="T64" fmla="*/ 325000 h 606722"/>
                <a:gd name="T65" fmla="*/ 325000 h 606722"/>
                <a:gd name="T66" fmla="*/ 325000 h 606722"/>
                <a:gd name="T67" fmla="*/ 325000 h 606722"/>
                <a:gd name="T68" fmla="*/ 325000 h 606722"/>
                <a:gd name="T69" fmla="*/ 325000 h 606722"/>
                <a:gd name="T70" fmla="*/ 325000 h 606722"/>
                <a:gd name="T71" fmla="*/ 325000 h 606722"/>
                <a:gd name="T72" fmla="*/ 325000 h 606722"/>
                <a:gd name="T73" fmla="*/ 325000 h 606722"/>
                <a:gd name="T74" fmla="*/ 325000 h 606722"/>
                <a:gd name="T75" fmla="*/ 325000 h 606722"/>
                <a:gd name="T76" fmla="*/ 325000 h 606722"/>
                <a:gd name="T77" fmla="*/ 325000 h 606722"/>
                <a:gd name="T78" fmla="*/ 325000 h 606722"/>
                <a:gd name="T79" fmla="*/ 325000 h 606722"/>
                <a:gd name="T80" fmla="*/ 325000 h 606722"/>
                <a:gd name="T81" fmla="*/ 325000 h 606722"/>
                <a:gd name="T82" fmla="*/ 325000 h 606722"/>
                <a:gd name="T83" fmla="*/ 325000 h 606722"/>
                <a:gd name="T84" fmla="*/ 325000 h 606722"/>
                <a:gd name="T85" fmla="*/ 325000 h 606722"/>
                <a:gd name="T86" fmla="*/ 325000 h 606722"/>
                <a:gd name="T87" fmla="*/ 325000 h 606722"/>
                <a:gd name="T88" fmla="*/ 325000 h 606722"/>
                <a:gd name="T89" fmla="*/ 325000 h 606722"/>
                <a:gd name="T90" fmla="*/ 325000 h 606722"/>
                <a:gd name="T91" fmla="*/ 325000 h 606722"/>
                <a:gd name="T92" fmla="*/ 325000 h 606722"/>
                <a:gd name="T93" fmla="*/ 325000 h 606722"/>
                <a:gd name="T94" fmla="*/ 325000 h 606722"/>
                <a:gd name="T95" fmla="*/ 325000 h 606722"/>
                <a:gd name="T96" fmla="*/ 325000 h 606722"/>
                <a:gd name="T97" fmla="*/ 325000 h 606722"/>
                <a:gd name="T98" fmla="*/ 325000 h 606722"/>
                <a:gd name="T99" fmla="*/ 325000 h 606722"/>
                <a:gd name="T100" fmla="*/ 325000 h 606722"/>
                <a:gd name="T101" fmla="*/ 325000 h 606722"/>
                <a:gd name="T102" fmla="*/ 325000 h 606722"/>
                <a:gd name="T103" fmla="*/ 325000 h 606722"/>
                <a:gd name="T104" fmla="*/ 325000 h 606722"/>
                <a:gd name="T105" fmla="*/ 325000 h 606722"/>
                <a:gd name="T106" fmla="*/ 325000 h 606722"/>
                <a:gd name="T107" fmla="*/ 325000 h 606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33" h="6533">
                  <a:moveTo>
                    <a:pt x="3517" y="4335"/>
                  </a:moveTo>
                  <a:cubicBezTo>
                    <a:pt x="3517" y="4515"/>
                    <a:pt x="3371" y="4661"/>
                    <a:pt x="3191" y="4661"/>
                  </a:cubicBezTo>
                  <a:cubicBezTo>
                    <a:pt x="3011" y="4661"/>
                    <a:pt x="2864" y="4515"/>
                    <a:pt x="2864" y="4335"/>
                  </a:cubicBezTo>
                  <a:cubicBezTo>
                    <a:pt x="2864" y="4155"/>
                    <a:pt x="3011" y="4008"/>
                    <a:pt x="3191" y="4008"/>
                  </a:cubicBezTo>
                  <a:cubicBezTo>
                    <a:pt x="3371" y="4009"/>
                    <a:pt x="3517" y="4155"/>
                    <a:pt x="3517" y="4335"/>
                  </a:cubicBezTo>
                  <a:close/>
                  <a:moveTo>
                    <a:pt x="4823" y="5989"/>
                  </a:moveTo>
                  <a:lnTo>
                    <a:pt x="1564" y="5989"/>
                  </a:lnTo>
                  <a:cubicBezTo>
                    <a:pt x="1001" y="5989"/>
                    <a:pt x="544" y="5613"/>
                    <a:pt x="544" y="5151"/>
                  </a:cubicBezTo>
                  <a:cubicBezTo>
                    <a:pt x="544" y="4772"/>
                    <a:pt x="856" y="4439"/>
                    <a:pt x="1304" y="4341"/>
                  </a:cubicBezTo>
                  <a:cubicBezTo>
                    <a:pt x="1404" y="4320"/>
                    <a:pt x="1484" y="4244"/>
                    <a:pt x="1509" y="4144"/>
                  </a:cubicBezTo>
                  <a:cubicBezTo>
                    <a:pt x="1632" y="3677"/>
                    <a:pt x="2024" y="3303"/>
                    <a:pt x="2528" y="3124"/>
                  </a:cubicBezTo>
                  <a:lnTo>
                    <a:pt x="2643" y="3657"/>
                  </a:lnTo>
                  <a:cubicBezTo>
                    <a:pt x="2445" y="3817"/>
                    <a:pt x="2319" y="4061"/>
                    <a:pt x="2319" y="4335"/>
                  </a:cubicBezTo>
                  <a:cubicBezTo>
                    <a:pt x="2319" y="4816"/>
                    <a:pt x="2708" y="5205"/>
                    <a:pt x="3189" y="5205"/>
                  </a:cubicBezTo>
                  <a:cubicBezTo>
                    <a:pt x="3671" y="5205"/>
                    <a:pt x="4060" y="4816"/>
                    <a:pt x="4060" y="4335"/>
                  </a:cubicBezTo>
                  <a:cubicBezTo>
                    <a:pt x="4060" y="3853"/>
                    <a:pt x="3671" y="3464"/>
                    <a:pt x="3189" y="3464"/>
                  </a:cubicBezTo>
                  <a:lnTo>
                    <a:pt x="3157" y="3464"/>
                  </a:lnTo>
                  <a:lnTo>
                    <a:pt x="3061" y="3015"/>
                  </a:lnTo>
                  <a:cubicBezTo>
                    <a:pt x="3105" y="3012"/>
                    <a:pt x="3148" y="3011"/>
                    <a:pt x="3193" y="3011"/>
                  </a:cubicBezTo>
                  <a:cubicBezTo>
                    <a:pt x="3996" y="3011"/>
                    <a:pt x="4704" y="3488"/>
                    <a:pt x="4877" y="4144"/>
                  </a:cubicBezTo>
                  <a:cubicBezTo>
                    <a:pt x="4904" y="4243"/>
                    <a:pt x="4983" y="4319"/>
                    <a:pt x="5083" y="4341"/>
                  </a:cubicBezTo>
                  <a:cubicBezTo>
                    <a:pt x="5531" y="4439"/>
                    <a:pt x="5843" y="4772"/>
                    <a:pt x="5843" y="5151"/>
                  </a:cubicBezTo>
                  <a:cubicBezTo>
                    <a:pt x="5843" y="5613"/>
                    <a:pt x="5385" y="5989"/>
                    <a:pt x="4823" y="5989"/>
                  </a:cubicBezTo>
                  <a:close/>
                  <a:moveTo>
                    <a:pt x="1905" y="1093"/>
                  </a:moveTo>
                  <a:cubicBezTo>
                    <a:pt x="1905" y="788"/>
                    <a:pt x="2153" y="540"/>
                    <a:pt x="2459" y="540"/>
                  </a:cubicBezTo>
                  <a:cubicBezTo>
                    <a:pt x="2764" y="540"/>
                    <a:pt x="3012" y="788"/>
                    <a:pt x="3012" y="1093"/>
                  </a:cubicBezTo>
                  <a:cubicBezTo>
                    <a:pt x="3012" y="1399"/>
                    <a:pt x="2764" y="1647"/>
                    <a:pt x="2459" y="1647"/>
                  </a:cubicBezTo>
                  <a:cubicBezTo>
                    <a:pt x="2152" y="1647"/>
                    <a:pt x="1905" y="1399"/>
                    <a:pt x="1905" y="1093"/>
                  </a:cubicBezTo>
                  <a:close/>
                  <a:moveTo>
                    <a:pt x="5663" y="1681"/>
                  </a:moveTo>
                  <a:cubicBezTo>
                    <a:pt x="5843" y="1681"/>
                    <a:pt x="5989" y="1828"/>
                    <a:pt x="5989" y="2008"/>
                  </a:cubicBezTo>
                  <a:cubicBezTo>
                    <a:pt x="5989" y="2188"/>
                    <a:pt x="5843" y="2335"/>
                    <a:pt x="5663" y="2335"/>
                  </a:cubicBezTo>
                  <a:cubicBezTo>
                    <a:pt x="5483" y="2335"/>
                    <a:pt x="5336" y="2188"/>
                    <a:pt x="5336" y="2008"/>
                  </a:cubicBezTo>
                  <a:cubicBezTo>
                    <a:pt x="5336" y="1827"/>
                    <a:pt x="5481" y="1681"/>
                    <a:pt x="5663" y="1681"/>
                  </a:cubicBezTo>
                  <a:close/>
                  <a:moveTo>
                    <a:pt x="5356" y="3852"/>
                  </a:moveTo>
                  <a:cubicBezTo>
                    <a:pt x="5060" y="3029"/>
                    <a:pt x="4196" y="2467"/>
                    <a:pt x="3195" y="2467"/>
                  </a:cubicBezTo>
                  <a:cubicBezTo>
                    <a:pt x="3112" y="2467"/>
                    <a:pt x="3029" y="2471"/>
                    <a:pt x="2948" y="2479"/>
                  </a:cubicBezTo>
                  <a:lnTo>
                    <a:pt x="2868" y="2108"/>
                  </a:lnTo>
                  <a:cubicBezTo>
                    <a:pt x="3119" y="2007"/>
                    <a:pt x="3323" y="1816"/>
                    <a:pt x="3441" y="1575"/>
                  </a:cubicBezTo>
                  <a:lnTo>
                    <a:pt x="4793" y="2051"/>
                  </a:lnTo>
                  <a:cubicBezTo>
                    <a:pt x="4816" y="2511"/>
                    <a:pt x="5197" y="2877"/>
                    <a:pt x="5663" y="2877"/>
                  </a:cubicBezTo>
                  <a:cubicBezTo>
                    <a:pt x="6144" y="2877"/>
                    <a:pt x="6533" y="2488"/>
                    <a:pt x="6533" y="2007"/>
                  </a:cubicBezTo>
                  <a:cubicBezTo>
                    <a:pt x="6533" y="1525"/>
                    <a:pt x="6144" y="1136"/>
                    <a:pt x="5663" y="1136"/>
                  </a:cubicBezTo>
                  <a:cubicBezTo>
                    <a:pt x="5360" y="1136"/>
                    <a:pt x="5093" y="1291"/>
                    <a:pt x="4937" y="1524"/>
                  </a:cubicBezTo>
                  <a:lnTo>
                    <a:pt x="3551" y="1035"/>
                  </a:lnTo>
                  <a:cubicBezTo>
                    <a:pt x="3520" y="459"/>
                    <a:pt x="3043" y="0"/>
                    <a:pt x="2457" y="0"/>
                  </a:cubicBezTo>
                  <a:cubicBezTo>
                    <a:pt x="1853" y="0"/>
                    <a:pt x="1364" y="489"/>
                    <a:pt x="1364" y="1093"/>
                  </a:cubicBezTo>
                  <a:cubicBezTo>
                    <a:pt x="1364" y="1652"/>
                    <a:pt x="1784" y="2113"/>
                    <a:pt x="2325" y="2179"/>
                  </a:cubicBezTo>
                  <a:lnTo>
                    <a:pt x="2413" y="2587"/>
                  </a:lnTo>
                  <a:cubicBezTo>
                    <a:pt x="1763" y="2793"/>
                    <a:pt x="1247" y="3253"/>
                    <a:pt x="1032" y="3852"/>
                  </a:cubicBezTo>
                  <a:cubicBezTo>
                    <a:pt x="416" y="4047"/>
                    <a:pt x="0" y="4563"/>
                    <a:pt x="0" y="5151"/>
                  </a:cubicBezTo>
                  <a:cubicBezTo>
                    <a:pt x="0" y="5913"/>
                    <a:pt x="701" y="6533"/>
                    <a:pt x="1564" y="6533"/>
                  </a:cubicBezTo>
                  <a:lnTo>
                    <a:pt x="4823" y="6533"/>
                  </a:lnTo>
                  <a:cubicBezTo>
                    <a:pt x="5685" y="6533"/>
                    <a:pt x="6387" y="5913"/>
                    <a:pt x="6387" y="5151"/>
                  </a:cubicBezTo>
                  <a:cubicBezTo>
                    <a:pt x="6387" y="4563"/>
                    <a:pt x="5969" y="4047"/>
                    <a:pt x="5356" y="3852"/>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61" name="ïśľiḍé"/>
            <p:cNvSpPr/>
            <p:nvPr/>
          </p:nvSpPr>
          <p:spPr>
            <a:xfrm>
              <a:off x="5160936" y="4872326"/>
              <a:ext cx="832457" cy="832454"/>
            </a:xfrm>
            <a:prstGeom prst="ellipse">
              <a:avLst/>
            </a:prstGeom>
            <a:solidFill>
              <a:schemeClr val="accent5"/>
            </a:solidFill>
            <a:ln w="57150" cap="rnd">
              <a:solidFill>
                <a:schemeClr val="accent5"/>
              </a:solidFill>
              <a:prstDash val="solid"/>
              <a:round/>
            </a:ln>
            <a:effectLst>
              <a:outerShdw blurRad="76200" dist="50800" dir="5400000" algn="ctr" rotWithShape="0">
                <a:schemeClr val="accent5">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83" name="îśḻïḓe"/>
            <p:cNvSpPr/>
            <p:nvPr/>
          </p:nvSpPr>
          <p:spPr>
            <a:xfrm>
              <a:off x="5411377" y="5107937"/>
              <a:ext cx="331577" cy="361233"/>
            </a:xfrm>
            <a:custGeom>
              <a:avLst/>
              <a:gdLst>
                <a:gd name="connsiteX0" fmla="*/ 368047 w 557043"/>
                <a:gd name="connsiteY0" fmla="*/ 511721 h 606863"/>
                <a:gd name="connsiteX1" fmla="*/ 341792 w 557043"/>
                <a:gd name="connsiteY1" fmla="*/ 537991 h 606863"/>
                <a:gd name="connsiteX2" fmla="*/ 368047 w 557043"/>
                <a:gd name="connsiteY2" fmla="*/ 564212 h 606863"/>
                <a:gd name="connsiteX3" fmla="*/ 394352 w 557043"/>
                <a:gd name="connsiteY3" fmla="*/ 537991 h 606863"/>
                <a:gd name="connsiteX4" fmla="*/ 368047 w 557043"/>
                <a:gd name="connsiteY4" fmla="*/ 511721 h 606863"/>
                <a:gd name="connsiteX5" fmla="*/ 107069 w 557043"/>
                <a:gd name="connsiteY5" fmla="*/ 511721 h 606863"/>
                <a:gd name="connsiteX6" fmla="*/ 80813 w 557043"/>
                <a:gd name="connsiteY6" fmla="*/ 537991 h 606863"/>
                <a:gd name="connsiteX7" fmla="*/ 107069 w 557043"/>
                <a:gd name="connsiteY7" fmla="*/ 564212 h 606863"/>
                <a:gd name="connsiteX8" fmla="*/ 133324 w 557043"/>
                <a:gd name="connsiteY8" fmla="*/ 537991 h 606863"/>
                <a:gd name="connsiteX9" fmla="*/ 107069 w 557043"/>
                <a:gd name="connsiteY9" fmla="*/ 511721 h 606863"/>
                <a:gd name="connsiteX10" fmla="*/ 107069 w 557043"/>
                <a:gd name="connsiteY10" fmla="*/ 469119 h 606863"/>
                <a:gd name="connsiteX11" fmla="*/ 368047 w 557043"/>
                <a:gd name="connsiteY11" fmla="*/ 469119 h 606863"/>
                <a:gd name="connsiteX12" fmla="*/ 437011 w 557043"/>
                <a:gd name="connsiteY12" fmla="*/ 537991 h 606863"/>
                <a:gd name="connsiteX13" fmla="*/ 368047 w 557043"/>
                <a:gd name="connsiteY13" fmla="*/ 606863 h 606863"/>
                <a:gd name="connsiteX14" fmla="*/ 299084 w 557043"/>
                <a:gd name="connsiteY14" fmla="*/ 537991 h 606863"/>
                <a:gd name="connsiteX15" fmla="*/ 304305 w 557043"/>
                <a:gd name="connsiteY15" fmla="*/ 511721 h 606863"/>
                <a:gd name="connsiteX16" fmla="*/ 170811 w 557043"/>
                <a:gd name="connsiteY16" fmla="*/ 511721 h 606863"/>
                <a:gd name="connsiteX17" fmla="*/ 176033 w 557043"/>
                <a:gd name="connsiteY17" fmla="*/ 537991 h 606863"/>
                <a:gd name="connsiteX18" fmla="*/ 107069 w 557043"/>
                <a:gd name="connsiteY18" fmla="*/ 606863 h 606863"/>
                <a:gd name="connsiteX19" fmla="*/ 38105 w 557043"/>
                <a:gd name="connsiteY19" fmla="*/ 537991 h 606863"/>
                <a:gd name="connsiteX20" fmla="*/ 107069 w 557043"/>
                <a:gd name="connsiteY20" fmla="*/ 469119 h 606863"/>
                <a:gd name="connsiteX21" fmla="*/ 51419 w 557043"/>
                <a:gd name="connsiteY21" fmla="*/ 238751 h 606863"/>
                <a:gd name="connsiteX22" fmla="*/ 82892 w 557043"/>
                <a:gd name="connsiteY22" fmla="*/ 406575 h 606863"/>
                <a:gd name="connsiteX23" fmla="*/ 393920 w 557043"/>
                <a:gd name="connsiteY23" fmla="*/ 406575 h 606863"/>
                <a:gd name="connsiteX24" fmla="*/ 436818 w 557043"/>
                <a:gd name="connsiteY24" fmla="*/ 238899 h 606863"/>
                <a:gd name="connsiteX25" fmla="*/ 334768 w 557043"/>
                <a:gd name="connsiteY25" fmla="*/ 238849 h 606863"/>
                <a:gd name="connsiteX26" fmla="*/ 334768 w 557043"/>
                <a:gd name="connsiteY26" fmla="*/ 366833 h 606863"/>
                <a:gd name="connsiteX27" fmla="*/ 152140 w 557043"/>
                <a:gd name="connsiteY27" fmla="*/ 366833 h 606863"/>
                <a:gd name="connsiteX28" fmla="*/ 152140 w 557043"/>
                <a:gd name="connsiteY28" fmla="*/ 238800 h 606863"/>
                <a:gd name="connsiteX29" fmla="*/ 243454 w 557043"/>
                <a:gd name="connsiteY29" fmla="*/ 72845 h 606863"/>
                <a:gd name="connsiteX30" fmla="*/ 154701 w 557043"/>
                <a:gd name="connsiteY30" fmla="*/ 195664 h 606863"/>
                <a:gd name="connsiteX31" fmla="*/ 194793 w 557043"/>
                <a:gd name="connsiteY31" fmla="*/ 195664 h 606863"/>
                <a:gd name="connsiteX32" fmla="*/ 194793 w 557043"/>
                <a:gd name="connsiteY32" fmla="*/ 196205 h 606863"/>
                <a:gd name="connsiteX33" fmla="*/ 194793 w 557043"/>
                <a:gd name="connsiteY33" fmla="*/ 217502 h 606863"/>
                <a:gd name="connsiteX34" fmla="*/ 194793 w 557043"/>
                <a:gd name="connsiteY34" fmla="*/ 238800 h 606863"/>
                <a:gd name="connsiteX35" fmla="*/ 194793 w 557043"/>
                <a:gd name="connsiteY35" fmla="*/ 324237 h 606863"/>
                <a:gd name="connsiteX36" fmla="*/ 292115 w 557043"/>
                <a:gd name="connsiteY36" fmla="*/ 324237 h 606863"/>
                <a:gd name="connsiteX37" fmla="*/ 292115 w 557043"/>
                <a:gd name="connsiteY37" fmla="*/ 238849 h 606863"/>
                <a:gd name="connsiteX38" fmla="*/ 292115 w 557043"/>
                <a:gd name="connsiteY38" fmla="*/ 217552 h 606863"/>
                <a:gd name="connsiteX39" fmla="*/ 292115 w 557043"/>
                <a:gd name="connsiteY39" fmla="*/ 196205 h 606863"/>
                <a:gd name="connsiteX40" fmla="*/ 292115 w 557043"/>
                <a:gd name="connsiteY40" fmla="*/ 195664 h 606863"/>
                <a:gd name="connsiteX41" fmla="*/ 332207 w 557043"/>
                <a:gd name="connsiteY41" fmla="*/ 195664 h 606863"/>
                <a:gd name="connsiteX42" fmla="*/ 243454 w 557043"/>
                <a:gd name="connsiteY42" fmla="*/ 0 h 606863"/>
                <a:gd name="connsiteX43" fmla="*/ 385301 w 557043"/>
                <a:gd name="connsiteY43" fmla="*/ 196254 h 606863"/>
                <a:gd name="connsiteX44" fmla="*/ 447703 w 557043"/>
                <a:gd name="connsiteY44" fmla="*/ 196303 h 606863"/>
                <a:gd name="connsiteX45" fmla="*/ 464301 w 557043"/>
                <a:gd name="connsiteY45" fmla="*/ 131426 h 606863"/>
                <a:gd name="connsiteX46" fmla="*/ 557043 w 557043"/>
                <a:gd name="connsiteY46" fmla="*/ 131426 h 606863"/>
                <a:gd name="connsiteX47" fmla="*/ 557043 w 557043"/>
                <a:gd name="connsiteY47" fmla="*/ 174022 h 606863"/>
                <a:gd name="connsiteX48" fmla="*/ 526458 w 557043"/>
                <a:gd name="connsiteY48" fmla="*/ 174022 h 606863"/>
                <a:gd name="connsiteX49" fmla="*/ 497448 w 557043"/>
                <a:gd name="connsiteY49" fmla="*/ 174022 h 606863"/>
                <a:gd name="connsiteX50" fmla="*/ 491144 w 557043"/>
                <a:gd name="connsiteY50" fmla="*/ 198615 h 606863"/>
                <a:gd name="connsiteX51" fmla="*/ 427066 w 557043"/>
                <a:gd name="connsiteY51" fmla="*/ 449220 h 606863"/>
                <a:gd name="connsiteX52" fmla="*/ 47479 w 557043"/>
                <a:gd name="connsiteY52" fmla="*/ 449220 h 606863"/>
                <a:gd name="connsiteX53" fmla="*/ 0 w 557043"/>
                <a:gd name="connsiteY53" fmla="*/ 196106 h 606863"/>
                <a:gd name="connsiteX54" fmla="*/ 101706 w 557043"/>
                <a:gd name="connsiteY54" fmla="*/ 196156 h 60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57043" h="606863">
                  <a:moveTo>
                    <a:pt x="368047" y="511721"/>
                  </a:moveTo>
                  <a:cubicBezTo>
                    <a:pt x="353565" y="511721"/>
                    <a:pt x="341792" y="523528"/>
                    <a:pt x="341792" y="537991"/>
                  </a:cubicBezTo>
                  <a:cubicBezTo>
                    <a:pt x="341792" y="552454"/>
                    <a:pt x="353565" y="564212"/>
                    <a:pt x="368047" y="564212"/>
                  </a:cubicBezTo>
                  <a:cubicBezTo>
                    <a:pt x="382530" y="564212"/>
                    <a:pt x="394352" y="552454"/>
                    <a:pt x="394352" y="537991"/>
                  </a:cubicBezTo>
                  <a:cubicBezTo>
                    <a:pt x="394352" y="523528"/>
                    <a:pt x="382530" y="511721"/>
                    <a:pt x="368047" y="511721"/>
                  </a:cubicBezTo>
                  <a:close/>
                  <a:moveTo>
                    <a:pt x="107069" y="511721"/>
                  </a:moveTo>
                  <a:cubicBezTo>
                    <a:pt x="92586" y="511721"/>
                    <a:pt x="80813" y="523528"/>
                    <a:pt x="80813" y="537991"/>
                  </a:cubicBezTo>
                  <a:cubicBezTo>
                    <a:pt x="80813" y="552454"/>
                    <a:pt x="92586" y="564212"/>
                    <a:pt x="107069" y="564212"/>
                  </a:cubicBezTo>
                  <a:cubicBezTo>
                    <a:pt x="121551" y="564212"/>
                    <a:pt x="133324" y="552454"/>
                    <a:pt x="133324" y="537991"/>
                  </a:cubicBezTo>
                  <a:cubicBezTo>
                    <a:pt x="133324" y="523528"/>
                    <a:pt x="121551" y="511721"/>
                    <a:pt x="107069" y="511721"/>
                  </a:cubicBezTo>
                  <a:close/>
                  <a:moveTo>
                    <a:pt x="107069" y="469119"/>
                  </a:moveTo>
                  <a:lnTo>
                    <a:pt x="368047" y="469119"/>
                  </a:lnTo>
                  <a:cubicBezTo>
                    <a:pt x="406076" y="469119"/>
                    <a:pt x="437011" y="500013"/>
                    <a:pt x="437011" y="537991"/>
                  </a:cubicBezTo>
                  <a:cubicBezTo>
                    <a:pt x="437011" y="575969"/>
                    <a:pt x="406076" y="606863"/>
                    <a:pt x="368047" y="606863"/>
                  </a:cubicBezTo>
                  <a:cubicBezTo>
                    <a:pt x="330019" y="606863"/>
                    <a:pt x="299084" y="575969"/>
                    <a:pt x="299084" y="537991"/>
                  </a:cubicBezTo>
                  <a:cubicBezTo>
                    <a:pt x="299084" y="528693"/>
                    <a:pt x="300956" y="519838"/>
                    <a:pt x="304305" y="511721"/>
                  </a:cubicBezTo>
                  <a:lnTo>
                    <a:pt x="170811" y="511721"/>
                  </a:lnTo>
                  <a:cubicBezTo>
                    <a:pt x="174161" y="519838"/>
                    <a:pt x="176033" y="528693"/>
                    <a:pt x="176033" y="537991"/>
                  </a:cubicBezTo>
                  <a:cubicBezTo>
                    <a:pt x="176033" y="575969"/>
                    <a:pt x="145097" y="606863"/>
                    <a:pt x="107069" y="606863"/>
                  </a:cubicBezTo>
                  <a:cubicBezTo>
                    <a:pt x="69040" y="606863"/>
                    <a:pt x="38105" y="575969"/>
                    <a:pt x="38105" y="537991"/>
                  </a:cubicBezTo>
                  <a:cubicBezTo>
                    <a:pt x="38105" y="500013"/>
                    <a:pt x="69040" y="469119"/>
                    <a:pt x="107069" y="469119"/>
                  </a:cubicBezTo>
                  <a:close/>
                  <a:moveTo>
                    <a:pt x="51419" y="238751"/>
                  </a:moveTo>
                  <a:lnTo>
                    <a:pt x="82892" y="406575"/>
                  </a:lnTo>
                  <a:lnTo>
                    <a:pt x="393920" y="406575"/>
                  </a:lnTo>
                  <a:lnTo>
                    <a:pt x="436818" y="238899"/>
                  </a:lnTo>
                  <a:lnTo>
                    <a:pt x="334768" y="238849"/>
                  </a:lnTo>
                  <a:lnTo>
                    <a:pt x="334768" y="366833"/>
                  </a:lnTo>
                  <a:lnTo>
                    <a:pt x="152140" y="366833"/>
                  </a:lnTo>
                  <a:lnTo>
                    <a:pt x="152140" y="238800"/>
                  </a:lnTo>
                  <a:close/>
                  <a:moveTo>
                    <a:pt x="243454" y="72845"/>
                  </a:moveTo>
                  <a:lnTo>
                    <a:pt x="154701" y="195664"/>
                  </a:lnTo>
                  <a:lnTo>
                    <a:pt x="194793" y="195664"/>
                  </a:lnTo>
                  <a:lnTo>
                    <a:pt x="194793" y="196205"/>
                  </a:lnTo>
                  <a:lnTo>
                    <a:pt x="194793" y="217502"/>
                  </a:lnTo>
                  <a:lnTo>
                    <a:pt x="194793" y="238800"/>
                  </a:lnTo>
                  <a:lnTo>
                    <a:pt x="194793" y="324237"/>
                  </a:lnTo>
                  <a:lnTo>
                    <a:pt x="292115" y="324237"/>
                  </a:lnTo>
                  <a:lnTo>
                    <a:pt x="292115" y="238849"/>
                  </a:lnTo>
                  <a:lnTo>
                    <a:pt x="292115" y="217552"/>
                  </a:lnTo>
                  <a:lnTo>
                    <a:pt x="292115" y="196205"/>
                  </a:lnTo>
                  <a:lnTo>
                    <a:pt x="292115" y="195664"/>
                  </a:lnTo>
                  <a:lnTo>
                    <a:pt x="332207" y="195664"/>
                  </a:lnTo>
                  <a:close/>
                  <a:moveTo>
                    <a:pt x="243454" y="0"/>
                  </a:moveTo>
                  <a:lnTo>
                    <a:pt x="385301" y="196254"/>
                  </a:lnTo>
                  <a:lnTo>
                    <a:pt x="447703" y="196303"/>
                  </a:lnTo>
                  <a:lnTo>
                    <a:pt x="464301" y="131426"/>
                  </a:lnTo>
                  <a:lnTo>
                    <a:pt x="557043" y="131426"/>
                  </a:lnTo>
                  <a:lnTo>
                    <a:pt x="557043" y="174022"/>
                  </a:lnTo>
                  <a:lnTo>
                    <a:pt x="526458" y="174022"/>
                  </a:lnTo>
                  <a:lnTo>
                    <a:pt x="497448" y="174022"/>
                  </a:lnTo>
                  <a:lnTo>
                    <a:pt x="491144" y="198615"/>
                  </a:lnTo>
                  <a:lnTo>
                    <a:pt x="427066" y="449220"/>
                  </a:lnTo>
                  <a:lnTo>
                    <a:pt x="47479" y="449220"/>
                  </a:lnTo>
                  <a:lnTo>
                    <a:pt x="0" y="196106"/>
                  </a:lnTo>
                  <a:lnTo>
                    <a:pt x="101706" y="196156"/>
                  </a:ln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75" name="ïśľiḍé"/>
            <p:cNvSpPr/>
            <p:nvPr/>
          </p:nvSpPr>
          <p:spPr>
            <a:xfrm>
              <a:off x="4235397" y="3711736"/>
              <a:ext cx="832457" cy="832454"/>
            </a:xfrm>
            <a:prstGeom prst="ellipse">
              <a:avLst/>
            </a:prstGeom>
            <a:solidFill>
              <a:schemeClr val="accent6"/>
            </a:solidFill>
            <a:ln w="57150" cap="rnd">
              <a:solidFill>
                <a:schemeClr val="accent6"/>
              </a:solidFill>
              <a:prstDash val="solid"/>
              <a:round/>
            </a:ln>
            <a:effectLst>
              <a:outerShdw blurRad="76200" dist="50800" dir="5400000" algn="ctr" rotWithShape="0">
                <a:schemeClr val="accent6">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84" name="îśḻïḓe"/>
            <p:cNvSpPr/>
            <p:nvPr/>
          </p:nvSpPr>
          <p:spPr>
            <a:xfrm>
              <a:off x="4471010" y="3959466"/>
              <a:ext cx="361233" cy="33699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8909" h="568052">
                  <a:moveTo>
                    <a:pt x="465415" y="427887"/>
                  </a:moveTo>
                  <a:cubicBezTo>
                    <a:pt x="467259" y="427887"/>
                    <a:pt x="469102" y="428961"/>
                    <a:pt x="469717" y="430954"/>
                  </a:cubicBezTo>
                  <a:lnTo>
                    <a:pt x="501212" y="517292"/>
                  </a:lnTo>
                  <a:cubicBezTo>
                    <a:pt x="503056" y="522199"/>
                    <a:pt x="510123" y="522199"/>
                    <a:pt x="511966" y="517292"/>
                  </a:cubicBezTo>
                  <a:lnTo>
                    <a:pt x="543461" y="430954"/>
                  </a:lnTo>
                  <a:cubicBezTo>
                    <a:pt x="544383" y="428501"/>
                    <a:pt x="546841" y="427274"/>
                    <a:pt x="549146" y="428041"/>
                  </a:cubicBezTo>
                  <a:lnTo>
                    <a:pt x="576953" y="432641"/>
                  </a:lnTo>
                  <a:lnTo>
                    <a:pt x="577107" y="432641"/>
                  </a:lnTo>
                  <a:cubicBezTo>
                    <a:pt x="596004" y="438929"/>
                    <a:pt x="608909" y="456564"/>
                    <a:pt x="608909" y="476500"/>
                  </a:cubicBezTo>
                  <a:lnTo>
                    <a:pt x="608909" y="548576"/>
                  </a:lnTo>
                  <a:cubicBezTo>
                    <a:pt x="608909" y="559311"/>
                    <a:pt x="600152" y="568052"/>
                    <a:pt x="589398" y="568052"/>
                  </a:cubicBezTo>
                  <a:lnTo>
                    <a:pt x="423780" y="568052"/>
                  </a:lnTo>
                  <a:cubicBezTo>
                    <a:pt x="413026" y="568052"/>
                    <a:pt x="404269" y="559311"/>
                    <a:pt x="404269" y="548576"/>
                  </a:cubicBezTo>
                  <a:lnTo>
                    <a:pt x="404269" y="476807"/>
                  </a:lnTo>
                  <a:cubicBezTo>
                    <a:pt x="404269" y="456718"/>
                    <a:pt x="417020" y="438929"/>
                    <a:pt x="436225" y="432641"/>
                  </a:cubicBezTo>
                  <a:lnTo>
                    <a:pt x="464032" y="428041"/>
                  </a:lnTo>
                  <a:cubicBezTo>
                    <a:pt x="464493" y="427887"/>
                    <a:pt x="464954" y="427887"/>
                    <a:pt x="465415" y="427887"/>
                  </a:cubicBezTo>
                  <a:close/>
                  <a:moveTo>
                    <a:pt x="61146" y="427887"/>
                  </a:moveTo>
                  <a:cubicBezTo>
                    <a:pt x="62990" y="427887"/>
                    <a:pt x="64833" y="428961"/>
                    <a:pt x="65448" y="430954"/>
                  </a:cubicBezTo>
                  <a:lnTo>
                    <a:pt x="96943" y="517292"/>
                  </a:lnTo>
                  <a:cubicBezTo>
                    <a:pt x="98786" y="522199"/>
                    <a:pt x="105853" y="522199"/>
                    <a:pt x="107697" y="517292"/>
                  </a:cubicBezTo>
                  <a:lnTo>
                    <a:pt x="139192" y="430954"/>
                  </a:lnTo>
                  <a:cubicBezTo>
                    <a:pt x="140114" y="428501"/>
                    <a:pt x="142572" y="427274"/>
                    <a:pt x="144876" y="428041"/>
                  </a:cubicBezTo>
                  <a:lnTo>
                    <a:pt x="172684" y="432641"/>
                  </a:lnTo>
                  <a:lnTo>
                    <a:pt x="172838" y="432641"/>
                  </a:lnTo>
                  <a:cubicBezTo>
                    <a:pt x="191888" y="438929"/>
                    <a:pt x="204640" y="456564"/>
                    <a:pt x="204640" y="476500"/>
                  </a:cubicBezTo>
                  <a:lnTo>
                    <a:pt x="204640" y="548576"/>
                  </a:lnTo>
                  <a:cubicBezTo>
                    <a:pt x="204640" y="559311"/>
                    <a:pt x="195883" y="568052"/>
                    <a:pt x="185128" y="568052"/>
                  </a:cubicBezTo>
                  <a:lnTo>
                    <a:pt x="19511" y="568052"/>
                  </a:lnTo>
                  <a:cubicBezTo>
                    <a:pt x="8757" y="568052"/>
                    <a:pt x="0" y="559311"/>
                    <a:pt x="0" y="548576"/>
                  </a:cubicBezTo>
                  <a:lnTo>
                    <a:pt x="0" y="476807"/>
                  </a:lnTo>
                  <a:cubicBezTo>
                    <a:pt x="0" y="456718"/>
                    <a:pt x="12751" y="438929"/>
                    <a:pt x="31956" y="432641"/>
                  </a:cubicBezTo>
                  <a:lnTo>
                    <a:pt x="59763" y="428041"/>
                  </a:lnTo>
                  <a:cubicBezTo>
                    <a:pt x="60224" y="427887"/>
                    <a:pt x="60685" y="427887"/>
                    <a:pt x="61146" y="427887"/>
                  </a:cubicBezTo>
                  <a:close/>
                  <a:moveTo>
                    <a:pt x="499034" y="425580"/>
                  </a:moveTo>
                  <a:lnTo>
                    <a:pt x="514075" y="425580"/>
                  </a:lnTo>
                  <a:cubicBezTo>
                    <a:pt x="516070" y="425580"/>
                    <a:pt x="518065" y="426347"/>
                    <a:pt x="519447" y="427881"/>
                  </a:cubicBezTo>
                  <a:cubicBezTo>
                    <a:pt x="521595" y="430181"/>
                    <a:pt x="521902" y="433402"/>
                    <a:pt x="520367" y="436009"/>
                  </a:cubicBezTo>
                  <a:lnTo>
                    <a:pt x="512386" y="448125"/>
                  </a:lnTo>
                  <a:lnTo>
                    <a:pt x="516070" y="479872"/>
                  </a:lnTo>
                  <a:lnTo>
                    <a:pt x="508703" y="499656"/>
                  </a:lnTo>
                  <a:cubicBezTo>
                    <a:pt x="507936" y="501650"/>
                    <a:pt x="505173" y="501650"/>
                    <a:pt x="504406" y="499656"/>
                  </a:cubicBezTo>
                  <a:lnTo>
                    <a:pt x="497038" y="479872"/>
                  </a:lnTo>
                  <a:lnTo>
                    <a:pt x="500722" y="448125"/>
                  </a:lnTo>
                  <a:lnTo>
                    <a:pt x="492741" y="436009"/>
                  </a:lnTo>
                  <a:cubicBezTo>
                    <a:pt x="491206" y="433402"/>
                    <a:pt x="491513" y="430181"/>
                    <a:pt x="493662" y="427881"/>
                  </a:cubicBezTo>
                  <a:cubicBezTo>
                    <a:pt x="495043" y="426347"/>
                    <a:pt x="497038" y="425580"/>
                    <a:pt x="499034" y="425580"/>
                  </a:cubicBezTo>
                  <a:close/>
                  <a:moveTo>
                    <a:pt x="94782" y="425580"/>
                  </a:moveTo>
                  <a:lnTo>
                    <a:pt x="109858" y="425580"/>
                  </a:lnTo>
                  <a:cubicBezTo>
                    <a:pt x="111858" y="425580"/>
                    <a:pt x="113858" y="426347"/>
                    <a:pt x="115242" y="427881"/>
                  </a:cubicBezTo>
                  <a:cubicBezTo>
                    <a:pt x="117396" y="430181"/>
                    <a:pt x="117704" y="433402"/>
                    <a:pt x="116165" y="436009"/>
                  </a:cubicBezTo>
                  <a:lnTo>
                    <a:pt x="108166" y="448125"/>
                  </a:lnTo>
                  <a:lnTo>
                    <a:pt x="111858" y="479872"/>
                  </a:lnTo>
                  <a:lnTo>
                    <a:pt x="104474" y="499656"/>
                  </a:lnTo>
                  <a:cubicBezTo>
                    <a:pt x="103705" y="501650"/>
                    <a:pt x="100936" y="501650"/>
                    <a:pt x="100167" y="499656"/>
                  </a:cubicBezTo>
                  <a:lnTo>
                    <a:pt x="92782" y="479872"/>
                  </a:lnTo>
                  <a:lnTo>
                    <a:pt x="96475" y="448125"/>
                  </a:lnTo>
                  <a:lnTo>
                    <a:pt x="88475" y="436009"/>
                  </a:lnTo>
                  <a:cubicBezTo>
                    <a:pt x="86937" y="433402"/>
                    <a:pt x="87244" y="430181"/>
                    <a:pt x="89398" y="427881"/>
                  </a:cubicBezTo>
                  <a:cubicBezTo>
                    <a:pt x="90783" y="426347"/>
                    <a:pt x="92782" y="425580"/>
                    <a:pt x="94782" y="425580"/>
                  </a:cubicBezTo>
                  <a:close/>
                  <a:moveTo>
                    <a:pt x="506554" y="302373"/>
                  </a:moveTo>
                  <a:cubicBezTo>
                    <a:pt x="535587" y="302373"/>
                    <a:pt x="559090" y="325847"/>
                    <a:pt x="559090" y="354845"/>
                  </a:cubicBezTo>
                  <a:cubicBezTo>
                    <a:pt x="559090" y="383689"/>
                    <a:pt x="535587" y="407163"/>
                    <a:pt x="506554" y="407163"/>
                  </a:cubicBezTo>
                  <a:cubicBezTo>
                    <a:pt x="477521" y="407163"/>
                    <a:pt x="454018" y="383689"/>
                    <a:pt x="454018" y="354845"/>
                  </a:cubicBezTo>
                  <a:cubicBezTo>
                    <a:pt x="454018" y="325847"/>
                    <a:pt x="477674" y="302373"/>
                    <a:pt x="506554" y="302373"/>
                  </a:cubicBezTo>
                  <a:close/>
                  <a:moveTo>
                    <a:pt x="102779" y="302373"/>
                  </a:moveTo>
                  <a:cubicBezTo>
                    <a:pt x="131794" y="302373"/>
                    <a:pt x="155315" y="325831"/>
                    <a:pt x="155315" y="354768"/>
                  </a:cubicBezTo>
                  <a:cubicBezTo>
                    <a:pt x="155315" y="383705"/>
                    <a:pt x="131794" y="407163"/>
                    <a:pt x="102779" y="407163"/>
                  </a:cubicBezTo>
                  <a:cubicBezTo>
                    <a:pt x="73764" y="407163"/>
                    <a:pt x="50243" y="383705"/>
                    <a:pt x="50243" y="354768"/>
                  </a:cubicBezTo>
                  <a:cubicBezTo>
                    <a:pt x="50243" y="325831"/>
                    <a:pt x="73764" y="302373"/>
                    <a:pt x="102779" y="302373"/>
                  </a:cubicBezTo>
                  <a:close/>
                  <a:moveTo>
                    <a:pt x="288687" y="280568"/>
                  </a:moveTo>
                  <a:lnTo>
                    <a:pt x="323407" y="280568"/>
                  </a:lnTo>
                  <a:lnTo>
                    <a:pt x="323407" y="359417"/>
                  </a:lnTo>
                  <a:lnTo>
                    <a:pt x="403141" y="439033"/>
                  </a:lnTo>
                  <a:cubicBezTo>
                    <a:pt x="395152" y="449004"/>
                    <a:pt x="390390" y="461430"/>
                    <a:pt x="389929" y="474776"/>
                  </a:cubicBezTo>
                  <a:lnTo>
                    <a:pt x="306047" y="391018"/>
                  </a:lnTo>
                  <a:lnTo>
                    <a:pt x="218786" y="478151"/>
                  </a:lnTo>
                  <a:lnTo>
                    <a:pt x="218786" y="476464"/>
                  </a:lnTo>
                  <a:cubicBezTo>
                    <a:pt x="218786" y="463271"/>
                    <a:pt x="214484" y="450999"/>
                    <a:pt x="207110" y="440874"/>
                  </a:cubicBezTo>
                  <a:lnTo>
                    <a:pt x="288687" y="359417"/>
                  </a:lnTo>
                  <a:close/>
                  <a:moveTo>
                    <a:pt x="264432" y="125444"/>
                  </a:moveTo>
                  <a:cubicBezTo>
                    <a:pt x="266430" y="125444"/>
                    <a:pt x="268120" y="126518"/>
                    <a:pt x="268888" y="128512"/>
                  </a:cubicBezTo>
                  <a:lnTo>
                    <a:pt x="300383" y="214894"/>
                  </a:lnTo>
                  <a:cubicBezTo>
                    <a:pt x="302226" y="219803"/>
                    <a:pt x="309293" y="219803"/>
                    <a:pt x="311137" y="214894"/>
                  </a:cubicBezTo>
                  <a:lnTo>
                    <a:pt x="342632" y="128512"/>
                  </a:lnTo>
                  <a:cubicBezTo>
                    <a:pt x="343400" y="126211"/>
                    <a:pt x="346012" y="124830"/>
                    <a:pt x="348316" y="125597"/>
                  </a:cubicBezTo>
                  <a:lnTo>
                    <a:pt x="376124" y="130200"/>
                  </a:lnTo>
                  <a:lnTo>
                    <a:pt x="376278" y="130200"/>
                  </a:lnTo>
                  <a:cubicBezTo>
                    <a:pt x="395175" y="136491"/>
                    <a:pt x="408080" y="154135"/>
                    <a:pt x="408080" y="174081"/>
                  </a:cubicBezTo>
                  <a:lnTo>
                    <a:pt x="408080" y="246193"/>
                  </a:lnTo>
                  <a:cubicBezTo>
                    <a:pt x="408080" y="256933"/>
                    <a:pt x="399323" y="265679"/>
                    <a:pt x="388568" y="265679"/>
                  </a:cubicBezTo>
                  <a:lnTo>
                    <a:pt x="222951" y="265679"/>
                  </a:lnTo>
                  <a:cubicBezTo>
                    <a:pt x="212197" y="265679"/>
                    <a:pt x="203440" y="256933"/>
                    <a:pt x="203440" y="246193"/>
                  </a:cubicBezTo>
                  <a:lnTo>
                    <a:pt x="203440" y="174388"/>
                  </a:lnTo>
                  <a:cubicBezTo>
                    <a:pt x="203440" y="154289"/>
                    <a:pt x="216191" y="136644"/>
                    <a:pt x="235396" y="130200"/>
                  </a:cubicBezTo>
                  <a:lnTo>
                    <a:pt x="263203" y="125597"/>
                  </a:lnTo>
                  <a:cubicBezTo>
                    <a:pt x="263511" y="125444"/>
                    <a:pt x="263971" y="125444"/>
                    <a:pt x="264432" y="125444"/>
                  </a:cubicBezTo>
                  <a:close/>
                  <a:moveTo>
                    <a:pt x="298222" y="123137"/>
                  </a:moveTo>
                  <a:lnTo>
                    <a:pt x="313298" y="123137"/>
                  </a:lnTo>
                  <a:cubicBezTo>
                    <a:pt x="315298" y="123137"/>
                    <a:pt x="317298" y="123905"/>
                    <a:pt x="318682" y="125286"/>
                  </a:cubicBezTo>
                  <a:cubicBezTo>
                    <a:pt x="320836" y="127589"/>
                    <a:pt x="321144" y="130967"/>
                    <a:pt x="319605" y="133577"/>
                  </a:cubicBezTo>
                  <a:lnTo>
                    <a:pt x="311452" y="145706"/>
                  </a:lnTo>
                  <a:lnTo>
                    <a:pt x="315298" y="177488"/>
                  </a:lnTo>
                  <a:lnTo>
                    <a:pt x="307914" y="197140"/>
                  </a:lnTo>
                  <a:cubicBezTo>
                    <a:pt x="307145" y="199136"/>
                    <a:pt x="304376" y="199136"/>
                    <a:pt x="303607" y="197140"/>
                  </a:cubicBezTo>
                  <a:lnTo>
                    <a:pt x="296222" y="177488"/>
                  </a:lnTo>
                  <a:lnTo>
                    <a:pt x="299915" y="145706"/>
                  </a:lnTo>
                  <a:lnTo>
                    <a:pt x="291915" y="133577"/>
                  </a:lnTo>
                  <a:cubicBezTo>
                    <a:pt x="290377" y="130967"/>
                    <a:pt x="290684" y="127589"/>
                    <a:pt x="292838" y="125286"/>
                  </a:cubicBezTo>
                  <a:cubicBezTo>
                    <a:pt x="294223" y="123905"/>
                    <a:pt x="296222" y="123137"/>
                    <a:pt x="298222" y="123137"/>
                  </a:cubicBezTo>
                  <a:close/>
                  <a:moveTo>
                    <a:pt x="306078" y="0"/>
                  </a:moveTo>
                  <a:cubicBezTo>
                    <a:pt x="335093" y="0"/>
                    <a:pt x="358614" y="23490"/>
                    <a:pt x="358614" y="52466"/>
                  </a:cubicBezTo>
                  <a:cubicBezTo>
                    <a:pt x="358614" y="81442"/>
                    <a:pt x="335093" y="104932"/>
                    <a:pt x="306078" y="104932"/>
                  </a:cubicBezTo>
                  <a:cubicBezTo>
                    <a:pt x="277063" y="104932"/>
                    <a:pt x="253542" y="81442"/>
                    <a:pt x="253542" y="52466"/>
                  </a:cubicBezTo>
                  <a:cubicBezTo>
                    <a:pt x="253542" y="23490"/>
                    <a:pt x="277063" y="0"/>
                    <a:pt x="306078" y="0"/>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78" name="ïśľiḍé"/>
            <p:cNvSpPr/>
            <p:nvPr/>
          </p:nvSpPr>
          <p:spPr>
            <a:xfrm>
              <a:off x="4565718" y="2264505"/>
              <a:ext cx="832457" cy="832454"/>
            </a:xfrm>
            <a:prstGeom prst="ellipse">
              <a:avLst/>
            </a:prstGeom>
            <a:solidFill>
              <a:schemeClr val="accent3">
                <a:lumMod val="40000"/>
                <a:lumOff val="60000"/>
              </a:schemeClr>
            </a:solidFill>
            <a:ln w="57150" cap="rnd">
              <a:solidFill>
                <a:schemeClr val="accent3">
                  <a:lumMod val="40000"/>
                  <a:lumOff val="60000"/>
                </a:schemeClr>
              </a:solidFill>
              <a:prstDash val="solid"/>
              <a:round/>
            </a:ln>
            <a:effectLst>
              <a:outerShdw blurRad="76200" dist="50800" dir="5400000" algn="ctr" rotWithShape="0">
                <a:schemeClr val="accent3">
                  <a:lumMod val="60000"/>
                  <a:lumOff val="4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85" name="îśḻïḓe"/>
            <p:cNvSpPr/>
            <p:nvPr/>
          </p:nvSpPr>
          <p:spPr>
            <a:xfrm>
              <a:off x="4801331" y="2528169"/>
              <a:ext cx="361233" cy="305126"/>
            </a:xfrm>
            <a:custGeom>
              <a:avLst/>
              <a:gdLst>
                <a:gd name="connsiteX0" fmla="*/ 289460 w 605975"/>
                <a:gd name="connsiteY0" fmla="*/ 463730 h 511856"/>
                <a:gd name="connsiteX1" fmla="*/ 336764 w 605975"/>
                <a:gd name="connsiteY1" fmla="*/ 497378 h 511856"/>
                <a:gd name="connsiteX2" fmla="*/ 335561 w 605975"/>
                <a:gd name="connsiteY2" fmla="*/ 505550 h 511856"/>
                <a:gd name="connsiteX3" fmla="*/ 328265 w 605975"/>
                <a:gd name="connsiteY3" fmla="*/ 509315 h 511856"/>
                <a:gd name="connsiteX4" fmla="*/ 250654 w 605975"/>
                <a:gd name="connsiteY4" fmla="*/ 509315 h 511856"/>
                <a:gd name="connsiteX5" fmla="*/ 243358 w 605975"/>
                <a:gd name="connsiteY5" fmla="*/ 505550 h 511856"/>
                <a:gd name="connsiteX6" fmla="*/ 242155 w 605975"/>
                <a:gd name="connsiteY6" fmla="*/ 497378 h 511856"/>
                <a:gd name="connsiteX7" fmla="*/ 289460 w 605975"/>
                <a:gd name="connsiteY7" fmla="*/ 463730 h 511856"/>
                <a:gd name="connsiteX8" fmla="*/ 490253 w 605975"/>
                <a:gd name="connsiteY8" fmla="*/ 255421 h 511856"/>
                <a:gd name="connsiteX9" fmla="*/ 581785 w 605975"/>
                <a:gd name="connsiteY9" fmla="*/ 333302 h 511856"/>
                <a:gd name="connsiteX10" fmla="*/ 605670 w 605975"/>
                <a:gd name="connsiteY10" fmla="*/ 481701 h 511856"/>
                <a:gd name="connsiteX11" fmla="*/ 600220 w 605975"/>
                <a:gd name="connsiteY11" fmla="*/ 500992 h 511856"/>
                <a:gd name="connsiteX12" fmla="*/ 582106 w 605975"/>
                <a:gd name="connsiteY12" fmla="*/ 509316 h 511856"/>
                <a:gd name="connsiteX13" fmla="*/ 398400 w 605975"/>
                <a:gd name="connsiteY13" fmla="*/ 509316 h 511856"/>
                <a:gd name="connsiteX14" fmla="*/ 380286 w 605975"/>
                <a:gd name="connsiteY14" fmla="*/ 500992 h 511856"/>
                <a:gd name="connsiteX15" fmla="*/ 374836 w 605975"/>
                <a:gd name="connsiteY15" fmla="*/ 481701 h 511856"/>
                <a:gd name="connsiteX16" fmla="*/ 398721 w 605975"/>
                <a:gd name="connsiteY16" fmla="*/ 333302 h 511856"/>
                <a:gd name="connsiteX17" fmla="*/ 490253 w 605975"/>
                <a:gd name="connsiteY17" fmla="*/ 255421 h 511856"/>
                <a:gd name="connsiteX18" fmla="*/ 30625 w 605975"/>
                <a:gd name="connsiteY18" fmla="*/ 173212 h 511856"/>
                <a:gd name="connsiteX19" fmla="*/ 61169 w 605975"/>
                <a:gd name="connsiteY19" fmla="*/ 203787 h 511856"/>
                <a:gd name="connsiteX20" fmla="*/ 61169 w 605975"/>
                <a:gd name="connsiteY20" fmla="*/ 427655 h 511856"/>
                <a:gd name="connsiteX21" fmla="*/ 84338 w 605975"/>
                <a:gd name="connsiteY21" fmla="*/ 450786 h 511856"/>
                <a:gd name="connsiteX22" fmla="*/ 186152 w 605975"/>
                <a:gd name="connsiteY22" fmla="*/ 450786 h 511856"/>
                <a:gd name="connsiteX23" fmla="*/ 216777 w 605975"/>
                <a:gd name="connsiteY23" fmla="*/ 481281 h 511856"/>
                <a:gd name="connsiteX24" fmla="*/ 186152 w 605975"/>
                <a:gd name="connsiteY24" fmla="*/ 511856 h 511856"/>
                <a:gd name="connsiteX25" fmla="*/ 84338 w 605975"/>
                <a:gd name="connsiteY25" fmla="*/ 511856 h 511856"/>
                <a:gd name="connsiteX26" fmla="*/ 0 w 605975"/>
                <a:gd name="connsiteY26" fmla="*/ 427655 h 511856"/>
                <a:gd name="connsiteX27" fmla="*/ 0 w 605975"/>
                <a:gd name="connsiteY27" fmla="*/ 203787 h 511856"/>
                <a:gd name="connsiteX28" fmla="*/ 30625 w 605975"/>
                <a:gd name="connsiteY28" fmla="*/ 173212 h 511856"/>
                <a:gd name="connsiteX29" fmla="*/ 437999 w 605975"/>
                <a:gd name="connsiteY29" fmla="*/ 14581 h 511856"/>
                <a:gd name="connsiteX30" fmla="*/ 533615 w 605975"/>
                <a:gd name="connsiteY30" fmla="*/ 110021 h 511856"/>
                <a:gd name="connsiteX31" fmla="*/ 437999 w 605975"/>
                <a:gd name="connsiteY31" fmla="*/ 205461 h 511856"/>
                <a:gd name="connsiteX32" fmla="*/ 342383 w 605975"/>
                <a:gd name="connsiteY32" fmla="*/ 110021 h 511856"/>
                <a:gd name="connsiteX33" fmla="*/ 437999 w 605975"/>
                <a:gd name="connsiteY33" fmla="*/ 14581 h 511856"/>
                <a:gd name="connsiteX34" fmla="*/ 59013 w 605975"/>
                <a:gd name="connsiteY34" fmla="*/ 2516 h 511856"/>
                <a:gd name="connsiteX35" fmla="*/ 111441 w 605975"/>
                <a:gd name="connsiteY35" fmla="*/ 26609 h 511856"/>
                <a:gd name="connsiteX36" fmla="*/ 212530 w 605975"/>
                <a:gd name="connsiteY36" fmla="*/ 300513 h 511856"/>
                <a:gd name="connsiteX37" fmla="*/ 188320 w 605975"/>
                <a:gd name="connsiteY37" fmla="*/ 352861 h 511856"/>
                <a:gd name="connsiteX38" fmla="*/ 174211 w 605975"/>
                <a:gd name="connsiteY38" fmla="*/ 355342 h 511856"/>
                <a:gd name="connsiteX39" fmla="*/ 135972 w 605975"/>
                <a:gd name="connsiteY39" fmla="*/ 328688 h 511856"/>
                <a:gd name="connsiteX40" fmla="*/ 34883 w 605975"/>
                <a:gd name="connsiteY40" fmla="*/ 54784 h 511856"/>
                <a:gd name="connsiteX41" fmla="*/ 59013 w 605975"/>
                <a:gd name="connsiteY41" fmla="*/ 2516 h 5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05975" h="511856">
                  <a:moveTo>
                    <a:pt x="289460" y="463730"/>
                  </a:moveTo>
                  <a:cubicBezTo>
                    <a:pt x="311428" y="463730"/>
                    <a:pt x="329869" y="477830"/>
                    <a:pt x="336764" y="497378"/>
                  </a:cubicBezTo>
                  <a:cubicBezTo>
                    <a:pt x="337726" y="500102"/>
                    <a:pt x="337245" y="503146"/>
                    <a:pt x="335561" y="505550"/>
                  </a:cubicBezTo>
                  <a:cubicBezTo>
                    <a:pt x="333878" y="507953"/>
                    <a:pt x="331152" y="509315"/>
                    <a:pt x="328265" y="509315"/>
                  </a:cubicBezTo>
                  <a:lnTo>
                    <a:pt x="250654" y="509315"/>
                  </a:lnTo>
                  <a:cubicBezTo>
                    <a:pt x="247768" y="509315"/>
                    <a:pt x="245041" y="507953"/>
                    <a:pt x="243358" y="505550"/>
                  </a:cubicBezTo>
                  <a:cubicBezTo>
                    <a:pt x="241674" y="503146"/>
                    <a:pt x="241193" y="500102"/>
                    <a:pt x="242155" y="497378"/>
                  </a:cubicBezTo>
                  <a:cubicBezTo>
                    <a:pt x="249050" y="477830"/>
                    <a:pt x="267491" y="463730"/>
                    <a:pt x="289460" y="463730"/>
                  </a:cubicBezTo>
                  <a:close/>
                  <a:moveTo>
                    <a:pt x="490253" y="255421"/>
                  </a:moveTo>
                  <a:cubicBezTo>
                    <a:pt x="535779" y="255421"/>
                    <a:pt x="574571" y="288399"/>
                    <a:pt x="581785" y="333302"/>
                  </a:cubicBezTo>
                  <a:lnTo>
                    <a:pt x="605670" y="481701"/>
                  </a:lnTo>
                  <a:cubicBezTo>
                    <a:pt x="606792" y="488665"/>
                    <a:pt x="604788" y="495629"/>
                    <a:pt x="600220" y="500992"/>
                  </a:cubicBezTo>
                  <a:cubicBezTo>
                    <a:pt x="595731" y="506274"/>
                    <a:pt x="589079" y="509316"/>
                    <a:pt x="582106" y="509316"/>
                  </a:cubicBezTo>
                  <a:lnTo>
                    <a:pt x="398400" y="509316"/>
                  </a:lnTo>
                  <a:cubicBezTo>
                    <a:pt x="391427" y="509316"/>
                    <a:pt x="384775" y="506274"/>
                    <a:pt x="380286" y="500992"/>
                  </a:cubicBezTo>
                  <a:cubicBezTo>
                    <a:pt x="375718" y="495629"/>
                    <a:pt x="373714" y="488665"/>
                    <a:pt x="374836" y="481701"/>
                  </a:cubicBezTo>
                  <a:lnTo>
                    <a:pt x="398721" y="333302"/>
                  </a:lnTo>
                  <a:cubicBezTo>
                    <a:pt x="405935" y="288399"/>
                    <a:pt x="444727" y="255421"/>
                    <a:pt x="490253" y="255421"/>
                  </a:cubicBezTo>
                  <a:close/>
                  <a:moveTo>
                    <a:pt x="30625" y="173212"/>
                  </a:moveTo>
                  <a:cubicBezTo>
                    <a:pt x="47540" y="173212"/>
                    <a:pt x="61169" y="186899"/>
                    <a:pt x="61169" y="203787"/>
                  </a:cubicBezTo>
                  <a:lnTo>
                    <a:pt x="61169" y="427655"/>
                  </a:lnTo>
                  <a:cubicBezTo>
                    <a:pt x="61169" y="440381"/>
                    <a:pt x="71591" y="450786"/>
                    <a:pt x="84338" y="450786"/>
                  </a:cubicBezTo>
                  <a:lnTo>
                    <a:pt x="186152" y="450786"/>
                  </a:lnTo>
                  <a:cubicBezTo>
                    <a:pt x="203068" y="450786"/>
                    <a:pt x="216777" y="464393"/>
                    <a:pt x="216777" y="481281"/>
                  </a:cubicBezTo>
                  <a:cubicBezTo>
                    <a:pt x="216777" y="498169"/>
                    <a:pt x="203068" y="511856"/>
                    <a:pt x="186152" y="511856"/>
                  </a:cubicBezTo>
                  <a:lnTo>
                    <a:pt x="84338" y="511856"/>
                  </a:lnTo>
                  <a:cubicBezTo>
                    <a:pt x="37840" y="511856"/>
                    <a:pt x="0" y="474078"/>
                    <a:pt x="0" y="427655"/>
                  </a:cubicBezTo>
                  <a:lnTo>
                    <a:pt x="0" y="203787"/>
                  </a:lnTo>
                  <a:cubicBezTo>
                    <a:pt x="0" y="186899"/>
                    <a:pt x="13709" y="173212"/>
                    <a:pt x="30625" y="173212"/>
                  </a:cubicBezTo>
                  <a:close/>
                  <a:moveTo>
                    <a:pt x="437999" y="14581"/>
                  </a:moveTo>
                  <a:cubicBezTo>
                    <a:pt x="490806" y="14581"/>
                    <a:pt x="533615" y="57311"/>
                    <a:pt x="533615" y="110021"/>
                  </a:cubicBezTo>
                  <a:cubicBezTo>
                    <a:pt x="533615" y="162731"/>
                    <a:pt x="490806" y="205461"/>
                    <a:pt x="437999" y="205461"/>
                  </a:cubicBezTo>
                  <a:cubicBezTo>
                    <a:pt x="385192" y="205461"/>
                    <a:pt x="342383" y="162731"/>
                    <a:pt x="342383" y="110021"/>
                  </a:cubicBezTo>
                  <a:cubicBezTo>
                    <a:pt x="342383" y="57311"/>
                    <a:pt x="385192" y="14581"/>
                    <a:pt x="437999" y="14581"/>
                  </a:cubicBezTo>
                  <a:close/>
                  <a:moveTo>
                    <a:pt x="59013" y="2516"/>
                  </a:moveTo>
                  <a:cubicBezTo>
                    <a:pt x="80177" y="-5248"/>
                    <a:pt x="103665" y="5558"/>
                    <a:pt x="111441" y="26609"/>
                  </a:cubicBezTo>
                  <a:lnTo>
                    <a:pt x="212530" y="300513"/>
                  </a:lnTo>
                  <a:cubicBezTo>
                    <a:pt x="220306" y="321644"/>
                    <a:pt x="209484" y="345017"/>
                    <a:pt x="188320" y="352861"/>
                  </a:cubicBezTo>
                  <a:cubicBezTo>
                    <a:pt x="183670" y="354542"/>
                    <a:pt x="178941" y="355342"/>
                    <a:pt x="174211" y="355342"/>
                  </a:cubicBezTo>
                  <a:cubicBezTo>
                    <a:pt x="157617" y="355342"/>
                    <a:pt x="141984" y="345177"/>
                    <a:pt x="135972" y="328688"/>
                  </a:cubicBezTo>
                  <a:lnTo>
                    <a:pt x="34883" y="54784"/>
                  </a:lnTo>
                  <a:cubicBezTo>
                    <a:pt x="27027" y="33733"/>
                    <a:pt x="37930" y="10280"/>
                    <a:pt x="59013" y="2516"/>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8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0-#ppt_w/2"/>
                                          </p:val>
                                        </p:tav>
                                        <p:tav tm="100000">
                                          <p:val>
                                            <p:strVal val="#ppt_x"/>
                                          </p:val>
                                        </p:tav>
                                      </p:tavLst>
                                    </p:anim>
                                    <p:anim calcmode="lin" valueType="num">
                                      <p:cBhvr additive="base">
                                        <p:cTn id="8" dur="1000" fill="hold"/>
                                        <p:tgtEl>
                                          <p:spTgt spid="12"/>
                                        </p:tgtEl>
                                        <p:attrNameLst>
                                          <p:attrName>ppt_y</p:attrName>
                                        </p:attrNameLst>
                                      </p:cBhvr>
                                      <p:tavLst>
                                        <p:tav tm="0">
                                          <p:val>
                                            <p:strVal val="#ppt_y"/>
                                          </p:val>
                                        </p:tav>
                                        <p:tav tm="100000">
                                          <p:val>
                                            <p:strVal val="#ppt_y"/>
                                          </p:val>
                                        </p:tav>
                                      </p:tavLst>
                                    </p:anim>
                                  </p:childTnLst>
                                </p:cTn>
                              </p:par>
                              <p:par>
                                <p:cTn id="9" presetID="49" presetClass="entr" presetSubtype="0" decel="10000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1000" fill="hold"/>
                                        <p:tgtEl>
                                          <p:spTgt spid="4"/>
                                        </p:tgtEl>
                                        <p:attrNameLst>
                                          <p:attrName>ppt_w</p:attrName>
                                        </p:attrNameLst>
                                      </p:cBhvr>
                                      <p:tavLst>
                                        <p:tav tm="0">
                                          <p:val>
                                            <p:fltVal val="0"/>
                                          </p:val>
                                        </p:tav>
                                        <p:tav tm="100000">
                                          <p:val>
                                            <p:strVal val="#ppt_w"/>
                                          </p:val>
                                        </p:tav>
                                      </p:tavLst>
                                    </p:anim>
                                    <p:anim calcmode="lin" valueType="num">
                                      <p:cBhvr>
                                        <p:cTn id="12" dur="1000" fill="hold"/>
                                        <p:tgtEl>
                                          <p:spTgt spid="4"/>
                                        </p:tgtEl>
                                        <p:attrNameLst>
                                          <p:attrName>ppt_h</p:attrName>
                                        </p:attrNameLst>
                                      </p:cBhvr>
                                      <p:tavLst>
                                        <p:tav tm="0">
                                          <p:val>
                                            <p:fltVal val="0"/>
                                          </p:val>
                                        </p:tav>
                                        <p:tav tm="100000">
                                          <p:val>
                                            <p:strVal val="#ppt_h"/>
                                          </p:val>
                                        </p:tav>
                                      </p:tavLst>
                                    </p:anim>
                                    <p:anim calcmode="lin" valueType="num">
                                      <p:cBhvr>
                                        <p:cTn id="13" dur="1000" fill="hold"/>
                                        <p:tgtEl>
                                          <p:spTgt spid="4"/>
                                        </p:tgtEl>
                                        <p:attrNameLst>
                                          <p:attrName>style.rotation</p:attrName>
                                        </p:attrNameLst>
                                      </p:cBhvr>
                                      <p:tavLst>
                                        <p:tav tm="0">
                                          <p:val>
                                            <p:fltVal val="360"/>
                                          </p:val>
                                        </p:tav>
                                        <p:tav tm="100000">
                                          <p:val>
                                            <p:fltVal val="0"/>
                                          </p:val>
                                        </p:tav>
                                      </p:tavLst>
                                    </p:anim>
                                    <p:animEffect transition="in" filter="fade">
                                      <p:cBhvr>
                                        <p:cTn id="14" dur="10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86"/>
                                        </p:tgtEl>
                                        <p:attrNameLst>
                                          <p:attrName>style.visibility</p:attrName>
                                        </p:attrNameLst>
                                      </p:cBhvr>
                                      <p:to>
                                        <p:strVal val="visible"/>
                                      </p:to>
                                    </p:set>
                                    <p:anim calcmode="lin" valueType="num">
                                      <p:cBhvr additive="base">
                                        <p:cTn id="19" dur="500"/>
                                        <p:tgtEl>
                                          <p:spTgt spid="86"/>
                                        </p:tgtEl>
                                        <p:attrNameLst>
                                          <p:attrName>ppt_y</p:attrName>
                                        </p:attrNameLst>
                                      </p:cBhvr>
                                      <p:tavLst>
                                        <p:tav tm="0">
                                          <p:val>
                                            <p:strVal val="#ppt_y+#ppt_h*1.125000"/>
                                          </p:val>
                                        </p:tav>
                                        <p:tav tm="100000">
                                          <p:val>
                                            <p:strVal val="#ppt_y"/>
                                          </p:val>
                                        </p:tav>
                                      </p:tavLst>
                                    </p:anim>
                                    <p:animEffect transition="in" filter="wipe(up)">
                                      <p:cBhvr>
                                        <p:cTn id="20" dur="500"/>
                                        <p:tgtEl>
                                          <p:spTgt spid="86"/>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8" fill="hold" grpId="0" nodeType="clickEffect">
                                  <p:stCondLst>
                                    <p:cond delay="0"/>
                                  </p:stCondLst>
                                  <p:childTnLst>
                                    <p:set>
                                      <p:cBhvr>
                                        <p:cTn id="24" dur="1" fill="hold">
                                          <p:stCondLst>
                                            <p:cond delay="0"/>
                                          </p:stCondLst>
                                        </p:cTn>
                                        <p:tgtEl>
                                          <p:spTgt spid="87"/>
                                        </p:tgtEl>
                                        <p:attrNameLst>
                                          <p:attrName>style.visibility</p:attrName>
                                        </p:attrNameLst>
                                      </p:cBhvr>
                                      <p:to>
                                        <p:strVal val="visible"/>
                                      </p:to>
                                    </p:set>
                                    <p:anim calcmode="lin" valueType="num">
                                      <p:cBhvr additive="base">
                                        <p:cTn id="25" dur="500"/>
                                        <p:tgtEl>
                                          <p:spTgt spid="87"/>
                                        </p:tgtEl>
                                        <p:attrNameLst>
                                          <p:attrName>ppt_x</p:attrName>
                                        </p:attrNameLst>
                                      </p:cBhvr>
                                      <p:tavLst>
                                        <p:tav tm="0">
                                          <p:val>
                                            <p:strVal val="#ppt_x-#ppt_w*1.125000"/>
                                          </p:val>
                                        </p:tav>
                                        <p:tav tm="100000">
                                          <p:val>
                                            <p:strVal val="#ppt_x"/>
                                          </p:val>
                                        </p:tav>
                                      </p:tavLst>
                                    </p:anim>
                                    <p:animEffect transition="in" filter="wipe(right)">
                                      <p:cBhvr>
                                        <p:cTn id="26" dur="500"/>
                                        <p:tgtEl>
                                          <p:spTgt spid="87"/>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8" fill="hold" grpId="0" nodeType="clickEffect">
                                  <p:stCondLst>
                                    <p:cond delay="0"/>
                                  </p:stCondLst>
                                  <p:childTnLst>
                                    <p:set>
                                      <p:cBhvr>
                                        <p:cTn id="30" dur="1" fill="hold">
                                          <p:stCondLst>
                                            <p:cond delay="0"/>
                                          </p:stCondLst>
                                        </p:cTn>
                                        <p:tgtEl>
                                          <p:spTgt spid="88"/>
                                        </p:tgtEl>
                                        <p:attrNameLst>
                                          <p:attrName>style.visibility</p:attrName>
                                        </p:attrNameLst>
                                      </p:cBhvr>
                                      <p:to>
                                        <p:strVal val="visible"/>
                                      </p:to>
                                    </p:set>
                                    <p:anim calcmode="lin" valueType="num">
                                      <p:cBhvr additive="base">
                                        <p:cTn id="31" dur="500"/>
                                        <p:tgtEl>
                                          <p:spTgt spid="88"/>
                                        </p:tgtEl>
                                        <p:attrNameLst>
                                          <p:attrName>ppt_x</p:attrName>
                                        </p:attrNameLst>
                                      </p:cBhvr>
                                      <p:tavLst>
                                        <p:tav tm="0">
                                          <p:val>
                                            <p:strVal val="#ppt_x-#ppt_w*1.125000"/>
                                          </p:val>
                                        </p:tav>
                                        <p:tav tm="100000">
                                          <p:val>
                                            <p:strVal val="#ppt_x"/>
                                          </p:val>
                                        </p:tav>
                                      </p:tavLst>
                                    </p:anim>
                                    <p:animEffect transition="in" filter="wipe(right)">
                                      <p:cBhvr>
                                        <p:cTn id="32" dur="500"/>
                                        <p:tgtEl>
                                          <p:spTgt spid="88"/>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8" fill="hold" grpId="0" nodeType="clickEffect">
                                  <p:stCondLst>
                                    <p:cond delay="0"/>
                                  </p:stCondLst>
                                  <p:childTnLst>
                                    <p:set>
                                      <p:cBhvr>
                                        <p:cTn id="36" dur="1" fill="hold">
                                          <p:stCondLst>
                                            <p:cond delay="0"/>
                                          </p:stCondLst>
                                        </p:cTn>
                                        <p:tgtEl>
                                          <p:spTgt spid="89"/>
                                        </p:tgtEl>
                                        <p:attrNameLst>
                                          <p:attrName>style.visibility</p:attrName>
                                        </p:attrNameLst>
                                      </p:cBhvr>
                                      <p:to>
                                        <p:strVal val="visible"/>
                                      </p:to>
                                    </p:set>
                                    <p:anim calcmode="lin" valueType="num">
                                      <p:cBhvr additive="base">
                                        <p:cTn id="37" dur="500"/>
                                        <p:tgtEl>
                                          <p:spTgt spid="89"/>
                                        </p:tgtEl>
                                        <p:attrNameLst>
                                          <p:attrName>ppt_x</p:attrName>
                                        </p:attrNameLst>
                                      </p:cBhvr>
                                      <p:tavLst>
                                        <p:tav tm="0">
                                          <p:val>
                                            <p:strVal val="#ppt_x-#ppt_w*1.125000"/>
                                          </p:val>
                                        </p:tav>
                                        <p:tav tm="100000">
                                          <p:val>
                                            <p:strVal val="#ppt_x"/>
                                          </p:val>
                                        </p:tav>
                                      </p:tavLst>
                                    </p:anim>
                                    <p:animEffect transition="in" filter="wipe(right)">
                                      <p:cBhvr>
                                        <p:cTn id="38" dur="500"/>
                                        <p:tgtEl>
                                          <p:spTgt spid="89"/>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2" fill="hold" grpId="0" nodeType="clickEffect">
                                  <p:stCondLst>
                                    <p:cond delay="0"/>
                                  </p:stCondLst>
                                  <p:childTnLst>
                                    <p:set>
                                      <p:cBhvr>
                                        <p:cTn id="42" dur="1" fill="hold">
                                          <p:stCondLst>
                                            <p:cond delay="0"/>
                                          </p:stCondLst>
                                        </p:cTn>
                                        <p:tgtEl>
                                          <p:spTgt spid="90"/>
                                        </p:tgtEl>
                                        <p:attrNameLst>
                                          <p:attrName>style.visibility</p:attrName>
                                        </p:attrNameLst>
                                      </p:cBhvr>
                                      <p:to>
                                        <p:strVal val="visible"/>
                                      </p:to>
                                    </p:set>
                                    <p:anim calcmode="lin" valueType="num">
                                      <p:cBhvr additive="base">
                                        <p:cTn id="43" dur="500"/>
                                        <p:tgtEl>
                                          <p:spTgt spid="90"/>
                                        </p:tgtEl>
                                        <p:attrNameLst>
                                          <p:attrName>ppt_x</p:attrName>
                                        </p:attrNameLst>
                                      </p:cBhvr>
                                      <p:tavLst>
                                        <p:tav tm="0">
                                          <p:val>
                                            <p:strVal val="#ppt_x+#ppt_w*1.125000"/>
                                          </p:val>
                                        </p:tav>
                                        <p:tav tm="100000">
                                          <p:val>
                                            <p:strVal val="#ppt_x"/>
                                          </p:val>
                                        </p:tav>
                                      </p:tavLst>
                                    </p:anim>
                                    <p:animEffect transition="in" filter="wipe(left)">
                                      <p:cBhvr>
                                        <p:cTn id="44" dur="500"/>
                                        <p:tgtEl>
                                          <p:spTgt spid="90"/>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2" fill="hold" grpId="0" nodeType="clickEffect">
                                  <p:stCondLst>
                                    <p:cond delay="0"/>
                                  </p:stCondLst>
                                  <p:childTnLst>
                                    <p:set>
                                      <p:cBhvr>
                                        <p:cTn id="48" dur="1" fill="hold">
                                          <p:stCondLst>
                                            <p:cond delay="0"/>
                                          </p:stCondLst>
                                        </p:cTn>
                                        <p:tgtEl>
                                          <p:spTgt spid="91"/>
                                        </p:tgtEl>
                                        <p:attrNameLst>
                                          <p:attrName>style.visibility</p:attrName>
                                        </p:attrNameLst>
                                      </p:cBhvr>
                                      <p:to>
                                        <p:strVal val="visible"/>
                                      </p:to>
                                    </p:set>
                                    <p:anim calcmode="lin" valueType="num">
                                      <p:cBhvr additive="base">
                                        <p:cTn id="49" dur="500"/>
                                        <p:tgtEl>
                                          <p:spTgt spid="91"/>
                                        </p:tgtEl>
                                        <p:attrNameLst>
                                          <p:attrName>ppt_x</p:attrName>
                                        </p:attrNameLst>
                                      </p:cBhvr>
                                      <p:tavLst>
                                        <p:tav tm="0">
                                          <p:val>
                                            <p:strVal val="#ppt_x+#ppt_w*1.125000"/>
                                          </p:val>
                                        </p:tav>
                                        <p:tav tm="100000">
                                          <p:val>
                                            <p:strVal val="#ppt_x"/>
                                          </p:val>
                                        </p:tav>
                                      </p:tavLst>
                                    </p:anim>
                                    <p:animEffect transition="in" filter="wipe(left)">
                                      <p:cBhvr>
                                        <p:cTn id="50" dur="500"/>
                                        <p:tgtEl>
                                          <p:spTgt spid="91"/>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2" fill="hold" grpId="0" nodeType="clickEffect">
                                  <p:stCondLst>
                                    <p:cond delay="0"/>
                                  </p:stCondLst>
                                  <p:childTnLst>
                                    <p:set>
                                      <p:cBhvr>
                                        <p:cTn id="54" dur="1" fill="hold">
                                          <p:stCondLst>
                                            <p:cond delay="0"/>
                                          </p:stCondLst>
                                        </p:cTn>
                                        <p:tgtEl>
                                          <p:spTgt spid="92"/>
                                        </p:tgtEl>
                                        <p:attrNameLst>
                                          <p:attrName>style.visibility</p:attrName>
                                        </p:attrNameLst>
                                      </p:cBhvr>
                                      <p:to>
                                        <p:strVal val="visible"/>
                                      </p:to>
                                    </p:set>
                                    <p:anim calcmode="lin" valueType="num">
                                      <p:cBhvr additive="base">
                                        <p:cTn id="55" dur="500"/>
                                        <p:tgtEl>
                                          <p:spTgt spid="92"/>
                                        </p:tgtEl>
                                        <p:attrNameLst>
                                          <p:attrName>ppt_x</p:attrName>
                                        </p:attrNameLst>
                                      </p:cBhvr>
                                      <p:tavLst>
                                        <p:tav tm="0">
                                          <p:val>
                                            <p:strVal val="#ppt_x+#ppt_w*1.125000"/>
                                          </p:val>
                                        </p:tav>
                                        <p:tav tm="100000">
                                          <p:val>
                                            <p:strVal val="#ppt_x"/>
                                          </p:val>
                                        </p:tav>
                                      </p:tavLst>
                                    </p:anim>
                                    <p:animEffect transition="in" filter="wipe(left)">
                                      <p:cBhvr>
                                        <p:cTn id="56"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animBg="1"/>
      <p:bldP spid="87" grpId="0" animBg="1"/>
      <p:bldP spid="88" grpId="0" animBg="1"/>
      <p:bldP spid="89" grpId="0" animBg="1"/>
      <p:bldP spid="90" grpId="0" animBg="1"/>
      <p:bldP spid="91" grpId="0" animBg="1"/>
      <p:bldP spid="92"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a:t>
              </a:r>
              <a:r>
                <a:rPr lang="zh-CN" altLang="en-US" sz="2000" b="1" dirty="0">
                  <a:solidFill>
                    <a:schemeClr val="accent3">
                      <a:lumMod val="75000"/>
                    </a:schemeClr>
                  </a:solidFill>
                </a:rPr>
                <a:t>分组交换</a:t>
              </a:r>
              <a:r>
                <a:rPr lang="zh-CN" altLang="en-US" sz="2000" b="1" dirty="0"/>
                <a:t>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230857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41" name="组合 1040">
            <a:extLst>
              <a:ext uri="{FF2B5EF4-FFF2-40B4-BE49-F238E27FC236}">
                <a16:creationId xmlns:a16="http://schemas.microsoft.com/office/drawing/2014/main" id="{E6795124-D701-4AEE-B4EE-4B195D60F25B}"/>
              </a:ext>
            </a:extLst>
          </p:cNvPr>
          <p:cNvGrpSpPr/>
          <p:nvPr/>
        </p:nvGrpSpPr>
        <p:grpSpPr>
          <a:xfrm>
            <a:off x="2424843" y="1367652"/>
            <a:ext cx="7339047" cy="4456477"/>
            <a:chOff x="2361047" y="1367652"/>
            <a:chExt cx="7339047" cy="4456477"/>
          </a:xfrm>
        </p:grpSpPr>
        <p:sp>
          <p:nvSpPr>
            <p:cNvPr id="125" name="云形 124">
              <a:extLst>
                <a:ext uri="{FF2B5EF4-FFF2-40B4-BE49-F238E27FC236}">
                  <a16:creationId xmlns:a16="http://schemas.microsoft.com/office/drawing/2014/main" id="{436B9C14-5EB0-446D-8B53-B4B711B229DB}"/>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9" name="图形 88">
              <a:extLst>
                <a:ext uri="{FF2B5EF4-FFF2-40B4-BE49-F238E27FC236}">
                  <a16:creationId xmlns:a16="http://schemas.microsoft.com/office/drawing/2014/main" id="{0CDCC071-95C3-45E4-A9A8-5BBD8FEDE6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90" name="图形 89">
              <a:extLst>
                <a:ext uri="{FF2B5EF4-FFF2-40B4-BE49-F238E27FC236}">
                  <a16:creationId xmlns:a16="http://schemas.microsoft.com/office/drawing/2014/main" id="{E94C9BF7-A0C4-4D8E-8BD0-2235A19B14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96" name="直接连接符 95">
              <a:extLst>
                <a:ext uri="{FF2B5EF4-FFF2-40B4-BE49-F238E27FC236}">
                  <a16:creationId xmlns:a16="http://schemas.microsoft.com/office/drawing/2014/main" id="{E1E8787F-E739-481D-91B6-E8A6718FA8E9}"/>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575BEED4-7417-4185-A4AC-DCA856F144F0}"/>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66C2C-5057-4232-BDA1-0538A613872E}"/>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FCFD941F-F221-4E46-AF49-E4E1677BC9D3}"/>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D092C294-182E-4B9A-AE96-8EB4FD3F2C41}"/>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0CFF6DC8-41BD-4D7B-8991-C81B5AD6B9AE}"/>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E520468D-17B9-4A65-8262-D061E481B625}"/>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8" name="图形 87">
              <a:extLst>
                <a:ext uri="{FF2B5EF4-FFF2-40B4-BE49-F238E27FC236}">
                  <a16:creationId xmlns:a16="http://schemas.microsoft.com/office/drawing/2014/main" id="{DC05FA6E-D681-4C1F-BFB2-0B6AE7E234C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105" name="图形 104">
              <a:extLst>
                <a:ext uri="{FF2B5EF4-FFF2-40B4-BE49-F238E27FC236}">
                  <a16:creationId xmlns:a16="http://schemas.microsoft.com/office/drawing/2014/main" id="{E50722A2-3DF2-4711-A766-1B72D5CEE32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124" name="文本框 123">
              <a:extLst>
                <a:ext uri="{FF2B5EF4-FFF2-40B4-BE49-F238E27FC236}">
                  <a16:creationId xmlns:a16="http://schemas.microsoft.com/office/drawing/2014/main" id="{EF9E7BB1-9561-4E61-B413-A6859468C75C}"/>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126" name="文本框 125">
              <a:extLst>
                <a:ext uri="{FF2B5EF4-FFF2-40B4-BE49-F238E27FC236}">
                  <a16:creationId xmlns:a16="http://schemas.microsoft.com/office/drawing/2014/main" id="{CF209472-F548-4A16-A7EF-EEFE209B9B1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127" name="文本框 126">
              <a:extLst>
                <a:ext uri="{FF2B5EF4-FFF2-40B4-BE49-F238E27FC236}">
                  <a16:creationId xmlns:a16="http://schemas.microsoft.com/office/drawing/2014/main" id="{BF96A8A1-1A52-4E2B-8B55-1C4BE1C8C85E}"/>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128" name="文本框 127">
              <a:extLst>
                <a:ext uri="{FF2B5EF4-FFF2-40B4-BE49-F238E27FC236}">
                  <a16:creationId xmlns:a16="http://schemas.microsoft.com/office/drawing/2014/main" id="{F564BCF4-2393-47D6-8D66-7E1BEB5338A6}"/>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129" name="文本框 128">
              <a:extLst>
                <a:ext uri="{FF2B5EF4-FFF2-40B4-BE49-F238E27FC236}">
                  <a16:creationId xmlns:a16="http://schemas.microsoft.com/office/drawing/2014/main" id="{4A38D2C2-3DA1-4F8C-965E-9DFD76240FE7}"/>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1025" name="直接连接符 1024">
              <a:extLst>
                <a:ext uri="{FF2B5EF4-FFF2-40B4-BE49-F238E27FC236}">
                  <a16:creationId xmlns:a16="http://schemas.microsoft.com/office/drawing/2014/main" id="{194ADA99-ED6A-44DC-A942-BF5AA5BA5DDC}"/>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AD58CDBF-7909-4BD7-8567-A99F3C6B7992}"/>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DB04A62-C418-4F5D-8F40-2DF7D4CDDDC0}"/>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86" name="图形 85">
              <a:extLst>
                <a:ext uri="{FF2B5EF4-FFF2-40B4-BE49-F238E27FC236}">
                  <a16:creationId xmlns:a16="http://schemas.microsoft.com/office/drawing/2014/main" id="{839CE3DB-FB3F-47E5-92C5-FDD2A33247A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102" name="图形 101">
              <a:extLst>
                <a:ext uri="{FF2B5EF4-FFF2-40B4-BE49-F238E27FC236}">
                  <a16:creationId xmlns:a16="http://schemas.microsoft.com/office/drawing/2014/main" id="{A7508754-8E0E-457B-BF98-90C1717D79E0}"/>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136" name="直接连接符 135">
              <a:extLst>
                <a:ext uri="{FF2B5EF4-FFF2-40B4-BE49-F238E27FC236}">
                  <a16:creationId xmlns:a16="http://schemas.microsoft.com/office/drawing/2014/main" id="{A0729709-B36F-4AFF-BE3E-29C755E6B1DE}"/>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4" name="图形 93">
              <a:extLst>
                <a:ext uri="{FF2B5EF4-FFF2-40B4-BE49-F238E27FC236}">
                  <a16:creationId xmlns:a16="http://schemas.microsoft.com/office/drawing/2014/main" id="{4EA481A1-DC65-4EC5-AF69-B21B6AD56F9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104" name="图形 103">
              <a:extLst>
                <a:ext uri="{FF2B5EF4-FFF2-40B4-BE49-F238E27FC236}">
                  <a16:creationId xmlns:a16="http://schemas.microsoft.com/office/drawing/2014/main" id="{A2F9F766-809A-4EB3-BB8D-1D67D80A93F3}"/>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140" name="直接连接符 139">
              <a:extLst>
                <a:ext uri="{FF2B5EF4-FFF2-40B4-BE49-F238E27FC236}">
                  <a16:creationId xmlns:a16="http://schemas.microsoft.com/office/drawing/2014/main" id="{36D24D3F-D0EF-401D-83C7-75BF33FA34B0}"/>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2" name="图形 91">
              <a:extLst>
                <a:ext uri="{FF2B5EF4-FFF2-40B4-BE49-F238E27FC236}">
                  <a16:creationId xmlns:a16="http://schemas.microsoft.com/office/drawing/2014/main" id="{3992FAF2-18BE-4966-9479-458B3758442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100" name="图形 99">
              <a:extLst>
                <a:ext uri="{FF2B5EF4-FFF2-40B4-BE49-F238E27FC236}">
                  <a16:creationId xmlns:a16="http://schemas.microsoft.com/office/drawing/2014/main" id="{8B1AC950-19F0-4515-95FB-8CF0E335AAB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1031" name="文本框 1030">
              <a:extLst>
                <a:ext uri="{FF2B5EF4-FFF2-40B4-BE49-F238E27FC236}">
                  <a16:creationId xmlns:a16="http://schemas.microsoft.com/office/drawing/2014/main" id="{B4F14A5D-0072-45AF-9B0C-8A454DE9DF5B}"/>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150" name="文本框 149">
              <a:extLst>
                <a:ext uri="{FF2B5EF4-FFF2-40B4-BE49-F238E27FC236}">
                  <a16:creationId xmlns:a16="http://schemas.microsoft.com/office/drawing/2014/main" id="{B168A5C4-7B21-4F0D-8FCF-C15CFB8E8AC9}"/>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151" name="文本框 150">
              <a:extLst>
                <a:ext uri="{FF2B5EF4-FFF2-40B4-BE49-F238E27FC236}">
                  <a16:creationId xmlns:a16="http://schemas.microsoft.com/office/drawing/2014/main" id="{F0334957-35D9-416B-9A77-88222A582550}"/>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152" name="文本框 151">
              <a:extLst>
                <a:ext uri="{FF2B5EF4-FFF2-40B4-BE49-F238E27FC236}">
                  <a16:creationId xmlns:a16="http://schemas.microsoft.com/office/drawing/2014/main" id="{F51C2765-FF57-4BC0-B5B5-91BAA301D614}"/>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153" name="文本框 152">
              <a:extLst>
                <a:ext uri="{FF2B5EF4-FFF2-40B4-BE49-F238E27FC236}">
                  <a16:creationId xmlns:a16="http://schemas.microsoft.com/office/drawing/2014/main" id="{F9C20BD1-1C0B-4F9E-A69E-3675BA0B010E}"/>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154" name="文本框 153">
              <a:extLst>
                <a:ext uri="{FF2B5EF4-FFF2-40B4-BE49-F238E27FC236}">
                  <a16:creationId xmlns:a16="http://schemas.microsoft.com/office/drawing/2014/main" id="{1EE4C832-62EE-467A-B091-7FF754A2F5F4}"/>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155" name="文本框 154">
              <a:extLst>
                <a:ext uri="{FF2B5EF4-FFF2-40B4-BE49-F238E27FC236}">
                  <a16:creationId xmlns:a16="http://schemas.microsoft.com/office/drawing/2014/main" id="{6FB6437A-FE9E-45B3-9E97-AAEE394A3B65}"/>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156" name="文本框 155">
              <a:extLst>
                <a:ext uri="{FF2B5EF4-FFF2-40B4-BE49-F238E27FC236}">
                  <a16:creationId xmlns:a16="http://schemas.microsoft.com/office/drawing/2014/main" id="{0629A0C2-9F4C-4CBC-8363-E1AFA1B280A8}"/>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cxnSp>
        <p:nvCxnSpPr>
          <p:cNvPr id="1043" name="连接符: 曲线 1042">
            <a:extLst>
              <a:ext uri="{FF2B5EF4-FFF2-40B4-BE49-F238E27FC236}">
                <a16:creationId xmlns:a16="http://schemas.microsoft.com/office/drawing/2014/main" id="{D69A04E2-4000-4447-9FD0-3B479AF97372}"/>
              </a:ext>
            </a:extLst>
          </p:cNvPr>
          <p:cNvCxnSpPr>
            <a:cxnSpLocks/>
          </p:cNvCxnSpPr>
          <p:nvPr/>
        </p:nvCxnSpPr>
        <p:spPr>
          <a:xfrm rot="5400000" flipH="1" flipV="1">
            <a:off x="5972901" y="-621153"/>
            <a:ext cx="192809" cy="6652303"/>
          </a:xfrm>
          <a:prstGeom prst="curvedConnector3">
            <a:avLst>
              <a:gd name="adj1" fmla="val 865070"/>
            </a:avLst>
          </a:prstGeom>
          <a:ln w="76200">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1050" name="矩形 1049">
            <a:extLst>
              <a:ext uri="{FF2B5EF4-FFF2-40B4-BE49-F238E27FC236}">
                <a16:creationId xmlns:a16="http://schemas.microsoft.com/office/drawing/2014/main" id="{E0E3D6A4-53FF-4699-A24F-A4ABC487B4BF}"/>
              </a:ext>
            </a:extLst>
          </p:cNvPr>
          <p:cNvSpPr/>
          <p:nvPr/>
        </p:nvSpPr>
        <p:spPr>
          <a:xfrm>
            <a:off x="404458" y="3973516"/>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10100101</a:t>
            </a:r>
            <a:endParaRPr lang="zh-CN" altLang="en-US" dirty="0"/>
          </a:p>
        </p:txBody>
      </p:sp>
      <p:sp>
        <p:nvSpPr>
          <p:cNvPr id="168" name="矩形 167">
            <a:extLst>
              <a:ext uri="{FF2B5EF4-FFF2-40B4-BE49-F238E27FC236}">
                <a16:creationId xmlns:a16="http://schemas.microsoft.com/office/drawing/2014/main" id="{1CCA4225-4981-4CBC-8B9D-8181F77558F1}"/>
              </a:ext>
            </a:extLst>
          </p:cNvPr>
          <p:cNvSpPr/>
          <p:nvPr/>
        </p:nvSpPr>
        <p:spPr>
          <a:xfrm>
            <a:off x="1469810" y="3973516"/>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j-ea"/>
                <a:ea typeface="+mj-ea"/>
              </a:rPr>
              <a:t>……</a:t>
            </a:r>
            <a:endParaRPr lang="zh-CN" altLang="en-US" dirty="0">
              <a:latin typeface="+mj-ea"/>
              <a:ea typeface="+mj-ea"/>
            </a:endParaRPr>
          </a:p>
        </p:txBody>
      </p:sp>
      <p:sp>
        <p:nvSpPr>
          <p:cNvPr id="169" name="矩形 168">
            <a:extLst>
              <a:ext uri="{FF2B5EF4-FFF2-40B4-BE49-F238E27FC236}">
                <a16:creationId xmlns:a16="http://schemas.microsoft.com/office/drawing/2014/main" id="{36A24F41-3F5D-4B0F-B968-A6AF54663111}"/>
              </a:ext>
            </a:extLst>
          </p:cNvPr>
          <p:cNvSpPr/>
          <p:nvPr/>
        </p:nvSpPr>
        <p:spPr>
          <a:xfrm>
            <a:off x="2527080" y="3973516"/>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01100011</a:t>
            </a:r>
            <a:endParaRPr lang="zh-CN" altLang="en-US" dirty="0"/>
          </a:p>
        </p:txBody>
      </p:sp>
    </p:spTree>
    <p:custDataLst>
      <p:tags r:id="rId1"/>
    </p:custDataLst>
    <p:extLst>
      <p:ext uri="{BB962C8B-B14F-4D97-AF65-F5344CB8AC3E}">
        <p14:creationId xmlns:p14="http://schemas.microsoft.com/office/powerpoint/2010/main" val="1272812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right)">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nodeType="clickEffect">
                                  <p:stCondLst>
                                    <p:cond delay="0"/>
                                  </p:stCondLst>
                                  <p:childTnLst>
                                    <p:set>
                                      <p:cBhvr>
                                        <p:cTn id="12" dur="1" fill="hold">
                                          <p:stCondLst>
                                            <p:cond delay="0"/>
                                          </p:stCondLst>
                                        </p:cTn>
                                        <p:tgtEl>
                                          <p:spTgt spid="1041"/>
                                        </p:tgtEl>
                                        <p:attrNameLst>
                                          <p:attrName>style.visibility</p:attrName>
                                        </p:attrNameLst>
                                      </p:cBhvr>
                                      <p:to>
                                        <p:strVal val="visible"/>
                                      </p:to>
                                    </p:set>
                                    <p:animEffect transition="in" filter="fade">
                                      <p:cBhvr>
                                        <p:cTn id="13" dur="800" decel="100000"/>
                                        <p:tgtEl>
                                          <p:spTgt spid="1041"/>
                                        </p:tgtEl>
                                      </p:cBhvr>
                                    </p:animEffect>
                                    <p:anim calcmode="lin" valueType="num">
                                      <p:cBhvr>
                                        <p:cTn id="14" dur="800" decel="100000" fill="hold"/>
                                        <p:tgtEl>
                                          <p:spTgt spid="1041"/>
                                        </p:tgtEl>
                                        <p:attrNameLst>
                                          <p:attrName>style.rotation</p:attrName>
                                        </p:attrNameLst>
                                      </p:cBhvr>
                                      <p:tavLst>
                                        <p:tav tm="0">
                                          <p:val>
                                            <p:fltVal val="-90"/>
                                          </p:val>
                                        </p:tav>
                                        <p:tav tm="100000">
                                          <p:val>
                                            <p:fltVal val="0"/>
                                          </p:val>
                                        </p:tav>
                                      </p:tavLst>
                                    </p:anim>
                                    <p:anim calcmode="lin" valueType="num">
                                      <p:cBhvr>
                                        <p:cTn id="15" dur="800" decel="100000" fill="hold"/>
                                        <p:tgtEl>
                                          <p:spTgt spid="1041"/>
                                        </p:tgtEl>
                                        <p:attrNameLst>
                                          <p:attrName>ppt_x</p:attrName>
                                        </p:attrNameLst>
                                      </p:cBhvr>
                                      <p:tavLst>
                                        <p:tav tm="0">
                                          <p:val>
                                            <p:strVal val="#ppt_x+0.4"/>
                                          </p:val>
                                        </p:tav>
                                        <p:tav tm="100000">
                                          <p:val>
                                            <p:strVal val="#ppt_x-0.05"/>
                                          </p:val>
                                        </p:tav>
                                      </p:tavLst>
                                    </p:anim>
                                    <p:anim calcmode="lin" valueType="num">
                                      <p:cBhvr>
                                        <p:cTn id="16" dur="800" decel="100000" fill="hold"/>
                                        <p:tgtEl>
                                          <p:spTgt spid="1041"/>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1041"/>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1041"/>
                                        </p:tgtEl>
                                        <p:attrNameLst>
                                          <p:attrName>ppt_y</p:attrName>
                                        </p:attrNameLst>
                                      </p:cBhvr>
                                      <p:tavLst>
                                        <p:tav tm="0">
                                          <p:val>
                                            <p:strVal val="#ppt_y+0.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1043"/>
                                        </p:tgtEl>
                                        <p:attrNameLst>
                                          <p:attrName>style.visibility</p:attrName>
                                        </p:attrNameLst>
                                      </p:cBhvr>
                                      <p:to>
                                        <p:strVal val="visible"/>
                                      </p:to>
                                    </p:set>
                                    <p:animEffect transition="in" filter="wipe(left)">
                                      <p:cBhvr>
                                        <p:cTn id="23" dur="1000"/>
                                        <p:tgtEl>
                                          <p:spTgt spid="1043"/>
                                        </p:tgtEl>
                                      </p:cBhvr>
                                    </p:animEffect>
                                  </p:childTnLst>
                                </p:cTn>
                              </p:par>
                            </p:childTnLst>
                          </p:cTn>
                        </p:par>
                      </p:childTnLst>
                    </p:cTn>
                  </p:par>
                  <p:par>
                    <p:cTn id="24" fill="hold">
                      <p:stCondLst>
                        <p:cond delay="indefinite"/>
                      </p:stCondLst>
                      <p:childTnLst>
                        <p:par>
                          <p:cTn id="25" fill="hold">
                            <p:stCondLst>
                              <p:cond delay="0"/>
                            </p:stCondLst>
                            <p:childTnLst>
                              <p:par>
                                <p:cTn id="26" presetID="12" presetClass="entr" presetSubtype="1" fill="hold" grpId="0" nodeType="clickEffect">
                                  <p:stCondLst>
                                    <p:cond delay="0"/>
                                  </p:stCondLst>
                                  <p:childTnLst>
                                    <p:set>
                                      <p:cBhvr>
                                        <p:cTn id="27" dur="1" fill="hold">
                                          <p:stCondLst>
                                            <p:cond delay="0"/>
                                          </p:stCondLst>
                                        </p:cTn>
                                        <p:tgtEl>
                                          <p:spTgt spid="1050"/>
                                        </p:tgtEl>
                                        <p:attrNameLst>
                                          <p:attrName>style.visibility</p:attrName>
                                        </p:attrNameLst>
                                      </p:cBhvr>
                                      <p:to>
                                        <p:strVal val="visible"/>
                                      </p:to>
                                    </p:set>
                                    <p:anim calcmode="lin" valueType="num">
                                      <p:cBhvr additive="base">
                                        <p:cTn id="28" dur="1000"/>
                                        <p:tgtEl>
                                          <p:spTgt spid="1050"/>
                                        </p:tgtEl>
                                        <p:attrNameLst>
                                          <p:attrName>ppt_y</p:attrName>
                                        </p:attrNameLst>
                                      </p:cBhvr>
                                      <p:tavLst>
                                        <p:tav tm="0">
                                          <p:val>
                                            <p:strVal val="#ppt_y-#ppt_h*1.125000"/>
                                          </p:val>
                                        </p:tav>
                                        <p:tav tm="100000">
                                          <p:val>
                                            <p:strVal val="#ppt_y"/>
                                          </p:val>
                                        </p:tav>
                                      </p:tavLst>
                                    </p:anim>
                                    <p:animEffect transition="in" filter="wipe(down)">
                                      <p:cBhvr>
                                        <p:cTn id="29" dur="1000"/>
                                        <p:tgtEl>
                                          <p:spTgt spid="1050"/>
                                        </p:tgtEl>
                                      </p:cBhvr>
                                    </p:animEffect>
                                  </p:childTnLst>
                                </p:cTn>
                              </p:par>
                              <p:par>
                                <p:cTn id="30" presetID="12" presetClass="entr" presetSubtype="1" fill="hold" grpId="0" nodeType="withEffect">
                                  <p:stCondLst>
                                    <p:cond delay="0"/>
                                  </p:stCondLst>
                                  <p:childTnLst>
                                    <p:set>
                                      <p:cBhvr>
                                        <p:cTn id="31" dur="1" fill="hold">
                                          <p:stCondLst>
                                            <p:cond delay="0"/>
                                          </p:stCondLst>
                                        </p:cTn>
                                        <p:tgtEl>
                                          <p:spTgt spid="168"/>
                                        </p:tgtEl>
                                        <p:attrNameLst>
                                          <p:attrName>style.visibility</p:attrName>
                                        </p:attrNameLst>
                                      </p:cBhvr>
                                      <p:to>
                                        <p:strVal val="visible"/>
                                      </p:to>
                                    </p:set>
                                    <p:anim calcmode="lin" valueType="num">
                                      <p:cBhvr additive="base">
                                        <p:cTn id="32" dur="1000"/>
                                        <p:tgtEl>
                                          <p:spTgt spid="168"/>
                                        </p:tgtEl>
                                        <p:attrNameLst>
                                          <p:attrName>ppt_y</p:attrName>
                                        </p:attrNameLst>
                                      </p:cBhvr>
                                      <p:tavLst>
                                        <p:tav tm="0">
                                          <p:val>
                                            <p:strVal val="#ppt_y-#ppt_h*1.125000"/>
                                          </p:val>
                                        </p:tav>
                                        <p:tav tm="100000">
                                          <p:val>
                                            <p:strVal val="#ppt_y"/>
                                          </p:val>
                                        </p:tav>
                                      </p:tavLst>
                                    </p:anim>
                                    <p:animEffect transition="in" filter="wipe(down)">
                                      <p:cBhvr>
                                        <p:cTn id="33" dur="1000"/>
                                        <p:tgtEl>
                                          <p:spTgt spid="168"/>
                                        </p:tgtEl>
                                      </p:cBhvr>
                                    </p:animEffect>
                                  </p:childTnLst>
                                </p:cTn>
                              </p:par>
                              <p:par>
                                <p:cTn id="34" presetID="12" presetClass="entr" presetSubtype="1" fill="hold" grpId="0" nodeType="withEffect">
                                  <p:stCondLst>
                                    <p:cond delay="0"/>
                                  </p:stCondLst>
                                  <p:childTnLst>
                                    <p:set>
                                      <p:cBhvr>
                                        <p:cTn id="35" dur="1" fill="hold">
                                          <p:stCondLst>
                                            <p:cond delay="0"/>
                                          </p:stCondLst>
                                        </p:cTn>
                                        <p:tgtEl>
                                          <p:spTgt spid="169"/>
                                        </p:tgtEl>
                                        <p:attrNameLst>
                                          <p:attrName>style.visibility</p:attrName>
                                        </p:attrNameLst>
                                      </p:cBhvr>
                                      <p:to>
                                        <p:strVal val="visible"/>
                                      </p:to>
                                    </p:set>
                                    <p:anim calcmode="lin" valueType="num">
                                      <p:cBhvr additive="base">
                                        <p:cTn id="36" dur="1000"/>
                                        <p:tgtEl>
                                          <p:spTgt spid="169"/>
                                        </p:tgtEl>
                                        <p:attrNameLst>
                                          <p:attrName>ppt_y</p:attrName>
                                        </p:attrNameLst>
                                      </p:cBhvr>
                                      <p:tavLst>
                                        <p:tav tm="0">
                                          <p:val>
                                            <p:strVal val="#ppt_y-#ppt_h*1.125000"/>
                                          </p:val>
                                        </p:tav>
                                        <p:tav tm="100000">
                                          <p:val>
                                            <p:strVal val="#ppt_y"/>
                                          </p:val>
                                        </p:tav>
                                      </p:tavLst>
                                    </p:anim>
                                    <p:animEffect transition="in" filter="wipe(down)">
                                      <p:cBhvr>
                                        <p:cTn id="37" dur="1000"/>
                                        <p:tgtEl>
                                          <p:spTgt spid="1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0" grpId="0" animBg="1"/>
      <p:bldP spid="168" grpId="0" animBg="1"/>
      <p:bldP spid="169"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a:t>
              </a:r>
              <a:r>
                <a:rPr lang="zh-CN" altLang="en-US" sz="2000" b="1" dirty="0">
                  <a:solidFill>
                    <a:schemeClr val="accent3">
                      <a:lumMod val="75000"/>
                    </a:schemeClr>
                  </a:solidFill>
                </a:rPr>
                <a:t>分组交换</a:t>
              </a:r>
              <a:r>
                <a:rPr lang="zh-CN" altLang="en-US" sz="2000" b="1" dirty="0"/>
                <a:t>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230857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41" name="组合 1040">
            <a:extLst>
              <a:ext uri="{FF2B5EF4-FFF2-40B4-BE49-F238E27FC236}">
                <a16:creationId xmlns:a16="http://schemas.microsoft.com/office/drawing/2014/main" id="{E6795124-D701-4AEE-B4EE-4B195D60F25B}"/>
              </a:ext>
            </a:extLst>
          </p:cNvPr>
          <p:cNvGrpSpPr/>
          <p:nvPr/>
        </p:nvGrpSpPr>
        <p:grpSpPr>
          <a:xfrm>
            <a:off x="2424843" y="1367652"/>
            <a:ext cx="7339047" cy="4456477"/>
            <a:chOff x="2361047" y="1367652"/>
            <a:chExt cx="7339047" cy="4456477"/>
          </a:xfrm>
        </p:grpSpPr>
        <p:sp>
          <p:nvSpPr>
            <p:cNvPr id="125" name="云形 124">
              <a:extLst>
                <a:ext uri="{FF2B5EF4-FFF2-40B4-BE49-F238E27FC236}">
                  <a16:creationId xmlns:a16="http://schemas.microsoft.com/office/drawing/2014/main" id="{436B9C14-5EB0-446D-8B53-B4B711B229DB}"/>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9" name="图形 88">
              <a:extLst>
                <a:ext uri="{FF2B5EF4-FFF2-40B4-BE49-F238E27FC236}">
                  <a16:creationId xmlns:a16="http://schemas.microsoft.com/office/drawing/2014/main" id="{0CDCC071-95C3-45E4-A9A8-5BBD8FEDE6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90" name="图形 89">
              <a:extLst>
                <a:ext uri="{FF2B5EF4-FFF2-40B4-BE49-F238E27FC236}">
                  <a16:creationId xmlns:a16="http://schemas.microsoft.com/office/drawing/2014/main" id="{E94C9BF7-A0C4-4D8E-8BD0-2235A19B14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96" name="直接连接符 95">
              <a:extLst>
                <a:ext uri="{FF2B5EF4-FFF2-40B4-BE49-F238E27FC236}">
                  <a16:creationId xmlns:a16="http://schemas.microsoft.com/office/drawing/2014/main" id="{E1E8787F-E739-481D-91B6-E8A6718FA8E9}"/>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575BEED4-7417-4185-A4AC-DCA856F144F0}"/>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66C2C-5057-4232-BDA1-0538A613872E}"/>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FCFD941F-F221-4E46-AF49-E4E1677BC9D3}"/>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D092C294-182E-4B9A-AE96-8EB4FD3F2C41}"/>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0CFF6DC8-41BD-4D7B-8991-C81B5AD6B9AE}"/>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E520468D-17B9-4A65-8262-D061E481B625}"/>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8" name="图形 87">
              <a:extLst>
                <a:ext uri="{FF2B5EF4-FFF2-40B4-BE49-F238E27FC236}">
                  <a16:creationId xmlns:a16="http://schemas.microsoft.com/office/drawing/2014/main" id="{DC05FA6E-D681-4C1F-BFB2-0B6AE7E234C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105" name="图形 104">
              <a:extLst>
                <a:ext uri="{FF2B5EF4-FFF2-40B4-BE49-F238E27FC236}">
                  <a16:creationId xmlns:a16="http://schemas.microsoft.com/office/drawing/2014/main" id="{E50722A2-3DF2-4711-A766-1B72D5CEE32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124" name="文本框 123">
              <a:extLst>
                <a:ext uri="{FF2B5EF4-FFF2-40B4-BE49-F238E27FC236}">
                  <a16:creationId xmlns:a16="http://schemas.microsoft.com/office/drawing/2014/main" id="{EF9E7BB1-9561-4E61-B413-A6859468C75C}"/>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126" name="文本框 125">
              <a:extLst>
                <a:ext uri="{FF2B5EF4-FFF2-40B4-BE49-F238E27FC236}">
                  <a16:creationId xmlns:a16="http://schemas.microsoft.com/office/drawing/2014/main" id="{CF209472-F548-4A16-A7EF-EEFE209B9B1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127" name="文本框 126">
              <a:extLst>
                <a:ext uri="{FF2B5EF4-FFF2-40B4-BE49-F238E27FC236}">
                  <a16:creationId xmlns:a16="http://schemas.microsoft.com/office/drawing/2014/main" id="{BF96A8A1-1A52-4E2B-8B55-1C4BE1C8C85E}"/>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128" name="文本框 127">
              <a:extLst>
                <a:ext uri="{FF2B5EF4-FFF2-40B4-BE49-F238E27FC236}">
                  <a16:creationId xmlns:a16="http://schemas.microsoft.com/office/drawing/2014/main" id="{F564BCF4-2393-47D6-8D66-7E1BEB5338A6}"/>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129" name="文本框 128">
              <a:extLst>
                <a:ext uri="{FF2B5EF4-FFF2-40B4-BE49-F238E27FC236}">
                  <a16:creationId xmlns:a16="http://schemas.microsoft.com/office/drawing/2014/main" id="{4A38D2C2-3DA1-4F8C-965E-9DFD76240FE7}"/>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1025" name="直接连接符 1024">
              <a:extLst>
                <a:ext uri="{FF2B5EF4-FFF2-40B4-BE49-F238E27FC236}">
                  <a16:creationId xmlns:a16="http://schemas.microsoft.com/office/drawing/2014/main" id="{194ADA99-ED6A-44DC-A942-BF5AA5BA5DDC}"/>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AD58CDBF-7909-4BD7-8567-A99F3C6B7992}"/>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DB04A62-C418-4F5D-8F40-2DF7D4CDDDC0}"/>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86" name="图形 85">
              <a:extLst>
                <a:ext uri="{FF2B5EF4-FFF2-40B4-BE49-F238E27FC236}">
                  <a16:creationId xmlns:a16="http://schemas.microsoft.com/office/drawing/2014/main" id="{839CE3DB-FB3F-47E5-92C5-FDD2A33247A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102" name="图形 101">
              <a:extLst>
                <a:ext uri="{FF2B5EF4-FFF2-40B4-BE49-F238E27FC236}">
                  <a16:creationId xmlns:a16="http://schemas.microsoft.com/office/drawing/2014/main" id="{A7508754-8E0E-457B-BF98-90C1717D79E0}"/>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136" name="直接连接符 135">
              <a:extLst>
                <a:ext uri="{FF2B5EF4-FFF2-40B4-BE49-F238E27FC236}">
                  <a16:creationId xmlns:a16="http://schemas.microsoft.com/office/drawing/2014/main" id="{A0729709-B36F-4AFF-BE3E-29C755E6B1DE}"/>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4" name="图形 93">
              <a:extLst>
                <a:ext uri="{FF2B5EF4-FFF2-40B4-BE49-F238E27FC236}">
                  <a16:creationId xmlns:a16="http://schemas.microsoft.com/office/drawing/2014/main" id="{4EA481A1-DC65-4EC5-AF69-B21B6AD56F9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104" name="图形 103">
              <a:extLst>
                <a:ext uri="{FF2B5EF4-FFF2-40B4-BE49-F238E27FC236}">
                  <a16:creationId xmlns:a16="http://schemas.microsoft.com/office/drawing/2014/main" id="{A2F9F766-809A-4EB3-BB8D-1D67D80A93F3}"/>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140" name="直接连接符 139">
              <a:extLst>
                <a:ext uri="{FF2B5EF4-FFF2-40B4-BE49-F238E27FC236}">
                  <a16:creationId xmlns:a16="http://schemas.microsoft.com/office/drawing/2014/main" id="{36D24D3F-D0EF-401D-83C7-75BF33FA34B0}"/>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2" name="图形 91">
              <a:extLst>
                <a:ext uri="{FF2B5EF4-FFF2-40B4-BE49-F238E27FC236}">
                  <a16:creationId xmlns:a16="http://schemas.microsoft.com/office/drawing/2014/main" id="{3992FAF2-18BE-4966-9479-458B3758442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100" name="图形 99">
              <a:extLst>
                <a:ext uri="{FF2B5EF4-FFF2-40B4-BE49-F238E27FC236}">
                  <a16:creationId xmlns:a16="http://schemas.microsoft.com/office/drawing/2014/main" id="{8B1AC950-19F0-4515-95FB-8CF0E335AAB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1031" name="文本框 1030">
              <a:extLst>
                <a:ext uri="{FF2B5EF4-FFF2-40B4-BE49-F238E27FC236}">
                  <a16:creationId xmlns:a16="http://schemas.microsoft.com/office/drawing/2014/main" id="{B4F14A5D-0072-45AF-9B0C-8A454DE9DF5B}"/>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150" name="文本框 149">
              <a:extLst>
                <a:ext uri="{FF2B5EF4-FFF2-40B4-BE49-F238E27FC236}">
                  <a16:creationId xmlns:a16="http://schemas.microsoft.com/office/drawing/2014/main" id="{B168A5C4-7B21-4F0D-8FCF-C15CFB8E8AC9}"/>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151" name="文本框 150">
              <a:extLst>
                <a:ext uri="{FF2B5EF4-FFF2-40B4-BE49-F238E27FC236}">
                  <a16:creationId xmlns:a16="http://schemas.microsoft.com/office/drawing/2014/main" id="{F0334957-35D9-416B-9A77-88222A582550}"/>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152" name="文本框 151">
              <a:extLst>
                <a:ext uri="{FF2B5EF4-FFF2-40B4-BE49-F238E27FC236}">
                  <a16:creationId xmlns:a16="http://schemas.microsoft.com/office/drawing/2014/main" id="{F51C2765-FF57-4BC0-B5B5-91BAA301D614}"/>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153" name="文本框 152">
              <a:extLst>
                <a:ext uri="{FF2B5EF4-FFF2-40B4-BE49-F238E27FC236}">
                  <a16:creationId xmlns:a16="http://schemas.microsoft.com/office/drawing/2014/main" id="{F9C20BD1-1C0B-4F9E-A69E-3675BA0B010E}"/>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154" name="文本框 153">
              <a:extLst>
                <a:ext uri="{FF2B5EF4-FFF2-40B4-BE49-F238E27FC236}">
                  <a16:creationId xmlns:a16="http://schemas.microsoft.com/office/drawing/2014/main" id="{1EE4C832-62EE-467A-B091-7FF754A2F5F4}"/>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155" name="文本框 154">
              <a:extLst>
                <a:ext uri="{FF2B5EF4-FFF2-40B4-BE49-F238E27FC236}">
                  <a16:creationId xmlns:a16="http://schemas.microsoft.com/office/drawing/2014/main" id="{6FB6437A-FE9E-45B3-9E97-AAEE394A3B65}"/>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156" name="文本框 155">
              <a:extLst>
                <a:ext uri="{FF2B5EF4-FFF2-40B4-BE49-F238E27FC236}">
                  <a16:creationId xmlns:a16="http://schemas.microsoft.com/office/drawing/2014/main" id="{0629A0C2-9F4C-4CBC-8363-E1AFA1B280A8}"/>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cxnSp>
        <p:nvCxnSpPr>
          <p:cNvPr id="1043" name="连接符: 曲线 1042">
            <a:extLst>
              <a:ext uri="{FF2B5EF4-FFF2-40B4-BE49-F238E27FC236}">
                <a16:creationId xmlns:a16="http://schemas.microsoft.com/office/drawing/2014/main" id="{D69A04E2-4000-4447-9FD0-3B479AF97372}"/>
              </a:ext>
            </a:extLst>
          </p:cNvPr>
          <p:cNvCxnSpPr>
            <a:cxnSpLocks/>
          </p:cNvCxnSpPr>
          <p:nvPr/>
        </p:nvCxnSpPr>
        <p:spPr>
          <a:xfrm rot="5400000" flipH="1" flipV="1">
            <a:off x="5972901" y="-621153"/>
            <a:ext cx="192809" cy="6652303"/>
          </a:xfrm>
          <a:prstGeom prst="curvedConnector3">
            <a:avLst>
              <a:gd name="adj1" fmla="val 865070"/>
            </a:avLst>
          </a:prstGeom>
          <a:ln w="76200">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1050" name="矩形 1049">
            <a:extLst>
              <a:ext uri="{FF2B5EF4-FFF2-40B4-BE49-F238E27FC236}">
                <a16:creationId xmlns:a16="http://schemas.microsoft.com/office/drawing/2014/main" id="{E0E3D6A4-53FF-4699-A24F-A4ABC487B4BF}"/>
              </a:ext>
            </a:extLst>
          </p:cNvPr>
          <p:cNvSpPr/>
          <p:nvPr/>
        </p:nvSpPr>
        <p:spPr>
          <a:xfrm>
            <a:off x="1271456" y="3939927"/>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10100101</a:t>
            </a:r>
            <a:endParaRPr lang="zh-CN" altLang="en-US" dirty="0"/>
          </a:p>
        </p:txBody>
      </p:sp>
      <p:sp>
        <p:nvSpPr>
          <p:cNvPr id="168" name="矩形 167">
            <a:extLst>
              <a:ext uri="{FF2B5EF4-FFF2-40B4-BE49-F238E27FC236}">
                <a16:creationId xmlns:a16="http://schemas.microsoft.com/office/drawing/2014/main" id="{1CCA4225-4981-4CBC-8B9D-8181F77558F1}"/>
              </a:ext>
            </a:extLst>
          </p:cNvPr>
          <p:cNvSpPr/>
          <p:nvPr/>
        </p:nvSpPr>
        <p:spPr>
          <a:xfrm>
            <a:off x="1271456" y="4576323"/>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j-ea"/>
                <a:ea typeface="+mj-ea"/>
              </a:rPr>
              <a:t>……</a:t>
            </a:r>
            <a:endParaRPr lang="zh-CN" altLang="en-US" dirty="0">
              <a:latin typeface="+mj-ea"/>
              <a:ea typeface="+mj-ea"/>
            </a:endParaRPr>
          </a:p>
        </p:txBody>
      </p:sp>
      <p:sp>
        <p:nvSpPr>
          <p:cNvPr id="169" name="矩形 168">
            <a:extLst>
              <a:ext uri="{FF2B5EF4-FFF2-40B4-BE49-F238E27FC236}">
                <a16:creationId xmlns:a16="http://schemas.microsoft.com/office/drawing/2014/main" id="{36A24F41-3F5D-4B0F-B968-A6AF54663111}"/>
              </a:ext>
            </a:extLst>
          </p:cNvPr>
          <p:cNvSpPr/>
          <p:nvPr/>
        </p:nvSpPr>
        <p:spPr>
          <a:xfrm>
            <a:off x="1271456" y="5248094"/>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01100011</a:t>
            </a:r>
            <a:endParaRPr lang="zh-CN" altLang="en-US" dirty="0"/>
          </a:p>
        </p:txBody>
      </p:sp>
      <p:sp>
        <p:nvSpPr>
          <p:cNvPr id="47" name="矩形 46">
            <a:extLst>
              <a:ext uri="{FF2B5EF4-FFF2-40B4-BE49-F238E27FC236}">
                <a16:creationId xmlns:a16="http://schemas.microsoft.com/office/drawing/2014/main" id="{9F7013D7-6520-4068-BD07-006178B1D7D0}"/>
              </a:ext>
            </a:extLst>
          </p:cNvPr>
          <p:cNvSpPr/>
          <p:nvPr/>
        </p:nvSpPr>
        <p:spPr>
          <a:xfrm>
            <a:off x="2325656" y="3937489"/>
            <a:ext cx="643426" cy="3600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j-ea"/>
                <a:ea typeface="+mj-ea"/>
              </a:rPr>
              <a:t>首部</a:t>
            </a:r>
          </a:p>
        </p:txBody>
      </p:sp>
      <p:sp>
        <p:nvSpPr>
          <p:cNvPr id="48" name="矩形 47">
            <a:extLst>
              <a:ext uri="{FF2B5EF4-FFF2-40B4-BE49-F238E27FC236}">
                <a16:creationId xmlns:a16="http://schemas.microsoft.com/office/drawing/2014/main" id="{B9940F93-6D9C-403B-9BA3-125C600E1823}"/>
              </a:ext>
            </a:extLst>
          </p:cNvPr>
          <p:cNvSpPr/>
          <p:nvPr/>
        </p:nvSpPr>
        <p:spPr>
          <a:xfrm>
            <a:off x="2325656" y="4576323"/>
            <a:ext cx="643426" cy="3600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j-ea"/>
                <a:ea typeface="+mj-ea"/>
              </a:rPr>
              <a:t>首部</a:t>
            </a:r>
          </a:p>
        </p:txBody>
      </p:sp>
      <p:sp>
        <p:nvSpPr>
          <p:cNvPr id="49" name="矩形 48">
            <a:extLst>
              <a:ext uri="{FF2B5EF4-FFF2-40B4-BE49-F238E27FC236}">
                <a16:creationId xmlns:a16="http://schemas.microsoft.com/office/drawing/2014/main" id="{4E61EA54-A4BE-4B8F-B685-1A96C7B2413A}"/>
              </a:ext>
            </a:extLst>
          </p:cNvPr>
          <p:cNvSpPr/>
          <p:nvPr/>
        </p:nvSpPr>
        <p:spPr>
          <a:xfrm>
            <a:off x="2325656" y="5248094"/>
            <a:ext cx="643426" cy="3600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j-ea"/>
                <a:ea typeface="+mj-ea"/>
              </a:rPr>
              <a:t>首部</a:t>
            </a:r>
          </a:p>
        </p:txBody>
      </p:sp>
    </p:spTree>
    <p:custDataLst>
      <p:tags r:id="rId1"/>
    </p:custDataLst>
    <p:extLst>
      <p:ext uri="{BB962C8B-B14F-4D97-AF65-F5344CB8AC3E}">
        <p14:creationId xmlns:p14="http://schemas.microsoft.com/office/powerpoint/2010/main" val="10027642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2"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p:tgtEl>
                                          <p:spTgt spid="47"/>
                                        </p:tgtEl>
                                        <p:attrNameLst>
                                          <p:attrName>ppt_x</p:attrName>
                                        </p:attrNameLst>
                                      </p:cBhvr>
                                      <p:tavLst>
                                        <p:tav tm="0">
                                          <p:val>
                                            <p:strVal val="#ppt_x+#ppt_w*1.125000"/>
                                          </p:val>
                                        </p:tav>
                                        <p:tav tm="100000">
                                          <p:val>
                                            <p:strVal val="#ppt_x"/>
                                          </p:val>
                                        </p:tav>
                                      </p:tavLst>
                                    </p:anim>
                                    <p:animEffect transition="in" filter="wipe(left)">
                                      <p:cBhvr>
                                        <p:cTn id="8" dur="500"/>
                                        <p:tgtEl>
                                          <p:spTgt spid="47"/>
                                        </p:tgtEl>
                                      </p:cBhvr>
                                    </p:animEffect>
                                  </p:childTnLst>
                                </p:cTn>
                              </p:par>
                            </p:childTnLst>
                          </p:cTn>
                        </p:par>
                        <p:par>
                          <p:cTn id="9" fill="hold">
                            <p:stCondLst>
                              <p:cond delay="500"/>
                            </p:stCondLst>
                            <p:childTnLst>
                              <p:par>
                                <p:cTn id="10" presetID="12" presetClass="entr" presetSubtype="2" fill="hold" grpId="0" nodeType="afterEffect">
                                  <p:stCondLst>
                                    <p:cond delay="0"/>
                                  </p:stCondLst>
                                  <p:childTnLst>
                                    <p:set>
                                      <p:cBhvr>
                                        <p:cTn id="11" dur="1" fill="hold">
                                          <p:stCondLst>
                                            <p:cond delay="0"/>
                                          </p:stCondLst>
                                        </p:cTn>
                                        <p:tgtEl>
                                          <p:spTgt spid="48"/>
                                        </p:tgtEl>
                                        <p:attrNameLst>
                                          <p:attrName>style.visibility</p:attrName>
                                        </p:attrNameLst>
                                      </p:cBhvr>
                                      <p:to>
                                        <p:strVal val="visible"/>
                                      </p:to>
                                    </p:set>
                                    <p:anim calcmode="lin" valueType="num">
                                      <p:cBhvr additive="base">
                                        <p:cTn id="12" dur="500"/>
                                        <p:tgtEl>
                                          <p:spTgt spid="48"/>
                                        </p:tgtEl>
                                        <p:attrNameLst>
                                          <p:attrName>ppt_x</p:attrName>
                                        </p:attrNameLst>
                                      </p:cBhvr>
                                      <p:tavLst>
                                        <p:tav tm="0">
                                          <p:val>
                                            <p:strVal val="#ppt_x+#ppt_w*1.125000"/>
                                          </p:val>
                                        </p:tav>
                                        <p:tav tm="100000">
                                          <p:val>
                                            <p:strVal val="#ppt_x"/>
                                          </p:val>
                                        </p:tav>
                                      </p:tavLst>
                                    </p:anim>
                                    <p:animEffect transition="in" filter="wipe(left)">
                                      <p:cBhvr>
                                        <p:cTn id="13" dur="500"/>
                                        <p:tgtEl>
                                          <p:spTgt spid="48"/>
                                        </p:tgtEl>
                                      </p:cBhvr>
                                    </p:animEffect>
                                  </p:childTnLst>
                                </p:cTn>
                              </p:par>
                            </p:childTnLst>
                          </p:cTn>
                        </p:par>
                        <p:par>
                          <p:cTn id="14" fill="hold">
                            <p:stCondLst>
                              <p:cond delay="1000"/>
                            </p:stCondLst>
                            <p:childTnLst>
                              <p:par>
                                <p:cTn id="15" presetID="12" presetClass="entr" presetSubtype="2" fill="hold" grpId="0" nodeType="afterEffect">
                                  <p:stCondLst>
                                    <p:cond delay="0"/>
                                  </p:stCondLst>
                                  <p:childTnLst>
                                    <p:set>
                                      <p:cBhvr>
                                        <p:cTn id="16" dur="1" fill="hold">
                                          <p:stCondLst>
                                            <p:cond delay="0"/>
                                          </p:stCondLst>
                                        </p:cTn>
                                        <p:tgtEl>
                                          <p:spTgt spid="49"/>
                                        </p:tgtEl>
                                        <p:attrNameLst>
                                          <p:attrName>style.visibility</p:attrName>
                                        </p:attrNameLst>
                                      </p:cBhvr>
                                      <p:to>
                                        <p:strVal val="visible"/>
                                      </p:to>
                                    </p:set>
                                    <p:anim calcmode="lin" valueType="num">
                                      <p:cBhvr additive="base">
                                        <p:cTn id="17" dur="500"/>
                                        <p:tgtEl>
                                          <p:spTgt spid="49"/>
                                        </p:tgtEl>
                                        <p:attrNameLst>
                                          <p:attrName>ppt_x</p:attrName>
                                        </p:attrNameLst>
                                      </p:cBhvr>
                                      <p:tavLst>
                                        <p:tav tm="0">
                                          <p:val>
                                            <p:strVal val="#ppt_x+#ppt_w*1.125000"/>
                                          </p:val>
                                        </p:tav>
                                        <p:tav tm="100000">
                                          <p:val>
                                            <p:strVal val="#ppt_x"/>
                                          </p:val>
                                        </p:tav>
                                      </p:tavLst>
                                    </p:anim>
                                    <p:animEffect transition="in" filter="wipe(left)">
                                      <p:cBhvr>
                                        <p:cTn id="18"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a:t>
              </a:r>
              <a:r>
                <a:rPr lang="zh-CN" altLang="en-US" sz="2000" b="1" dirty="0">
                  <a:solidFill>
                    <a:schemeClr val="accent3">
                      <a:lumMod val="75000"/>
                    </a:schemeClr>
                  </a:solidFill>
                </a:rPr>
                <a:t>分组交换</a:t>
              </a:r>
              <a:r>
                <a:rPr lang="zh-CN" altLang="en-US" sz="2000" b="1" dirty="0"/>
                <a:t>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230857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41" name="组合 1040">
            <a:extLst>
              <a:ext uri="{FF2B5EF4-FFF2-40B4-BE49-F238E27FC236}">
                <a16:creationId xmlns:a16="http://schemas.microsoft.com/office/drawing/2014/main" id="{E6795124-D701-4AEE-B4EE-4B195D60F25B}"/>
              </a:ext>
            </a:extLst>
          </p:cNvPr>
          <p:cNvGrpSpPr/>
          <p:nvPr/>
        </p:nvGrpSpPr>
        <p:grpSpPr>
          <a:xfrm>
            <a:off x="2424843" y="1367652"/>
            <a:ext cx="7339047" cy="4456477"/>
            <a:chOff x="2361047" y="1367652"/>
            <a:chExt cx="7339047" cy="4456477"/>
          </a:xfrm>
        </p:grpSpPr>
        <p:sp>
          <p:nvSpPr>
            <p:cNvPr id="125" name="云形 124">
              <a:extLst>
                <a:ext uri="{FF2B5EF4-FFF2-40B4-BE49-F238E27FC236}">
                  <a16:creationId xmlns:a16="http://schemas.microsoft.com/office/drawing/2014/main" id="{436B9C14-5EB0-446D-8B53-B4B711B229DB}"/>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9" name="图形 88">
              <a:extLst>
                <a:ext uri="{FF2B5EF4-FFF2-40B4-BE49-F238E27FC236}">
                  <a16:creationId xmlns:a16="http://schemas.microsoft.com/office/drawing/2014/main" id="{0CDCC071-95C3-45E4-A9A8-5BBD8FEDE6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90" name="图形 89">
              <a:extLst>
                <a:ext uri="{FF2B5EF4-FFF2-40B4-BE49-F238E27FC236}">
                  <a16:creationId xmlns:a16="http://schemas.microsoft.com/office/drawing/2014/main" id="{E94C9BF7-A0C4-4D8E-8BD0-2235A19B14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96" name="直接连接符 95">
              <a:extLst>
                <a:ext uri="{FF2B5EF4-FFF2-40B4-BE49-F238E27FC236}">
                  <a16:creationId xmlns:a16="http://schemas.microsoft.com/office/drawing/2014/main" id="{E1E8787F-E739-481D-91B6-E8A6718FA8E9}"/>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575BEED4-7417-4185-A4AC-DCA856F144F0}"/>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66C2C-5057-4232-BDA1-0538A613872E}"/>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FCFD941F-F221-4E46-AF49-E4E1677BC9D3}"/>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D092C294-182E-4B9A-AE96-8EB4FD3F2C41}"/>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0CFF6DC8-41BD-4D7B-8991-C81B5AD6B9AE}"/>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E520468D-17B9-4A65-8262-D061E481B625}"/>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8" name="图形 87">
              <a:extLst>
                <a:ext uri="{FF2B5EF4-FFF2-40B4-BE49-F238E27FC236}">
                  <a16:creationId xmlns:a16="http://schemas.microsoft.com/office/drawing/2014/main" id="{DC05FA6E-D681-4C1F-BFB2-0B6AE7E234C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105" name="图形 104">
              <a:extLst>
                <a:ext uri="{FF2B5EF4-FFF2-40B4-BE49-F238E27FC236}">
                  <a16:creationId xmlns:a16="http://schemas.microsoft.com/office/drawing/2014/main" id="{E50722A2-3DF2-4711-A766-1B72D5CEE32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124" name="文本框 123">
              <a:extLst>
                <a:ext uri="{FF2B5EF4-FFF2-40B4-BE49-F238E27FC236}">
                  <a16:creationId xmlns:a16="http://schemas.microsoft.com/office/drawing/2014/main" id="{EF9E7BB1-9561-4E61-B413-A6859468C75C}"/>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126" name="文本框 125">
              <a:extLst>
                <a:ext uri="{FF2B5EF4-FFF2-40B4-BE49-F238E27FC236}">
                  <a16:creationId xmlns:a16="http://schemas.microsoft.com/office/drawing/2014/main" id="{CF209472-F548-4A16-A7EF-EEFE209B9B1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127" name="文本框 126">
              <a:extLst>
                <a:ext uri="{FF2B5EF4-FFF2-40B4-BE49-F238E27FC236}">
                  <a16:creationId xmlns:a16="http://schemas.microsoft.com/office/drawing/2014/main" id="{BF96A8A1-1A52-4E2B-8B55-1C4BE1C8C85E}"/>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128" name="文本框 127">
              <a:extLst>
                <a:ext uri="{FF2B5EF4-FFF2-40B4-BE49-F238E27FC236}">
                  <a16:creationId xmlns:a16="http://schemas.microsoft.com/office/drawing/2014/main" id="{F564BCF4-2393-47D6-8D66-7E1BEB5338A6}"/>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129" name="文本框 128">
              <a:extLst>
                <a:ext uri="{FF2B5EF4-FFF2-40B4-BE49-F238E27FC236}">
                  <a16:creationId xmlns:a16="http://schemas.microsoft.com/office/drawing/2014/main" id="{4A38D2C2-3DA1-4F8C-965E-9DFD76240FE7}"/>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1025" name="直接连接符 1024">
              <a:extLst>
                <a:ext uri="{FF2B5EF4-FFF2-40B4-BE49-F238E27FC236}">
                  <a16:creationId xmlns:a16="http://schemas.microsoft.com/office/drawing/2014/main" id="{194ADA99-ED6A-44DC-A942-BF5AA5BA5DDC}"/>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AD58CDBF-7909-4BD7-8567-A99F3C6B7992}"/>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DB04A62-C418-4F5D-8F40-2DF7D4CDDDC0}"/>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86" name="图形 85">
              <a:extLst>
                <a:ext uri="{FF2B5EF4-FFF2-40B4-BE49-F238E27FC236}">
                  <a16:creationId xmlns:a16="http://schemas.microsoft.com/office/drawing/2014/main" id="{839CE3DB-FB3F-47E5-92C5-FDD2A33247A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102" name="图形 101">
              <a:extLst>
                <a:ext uri="{FF2B5EF4-FFF2-40B4-BE49-F238E27FC236}">
                  <a16:creationId xmlns:a16="http://schemas.microsoft.com/office/drawing/2014/main" id="{A7508754-8E0E-457B-BF98-90C1717D79E0}"/>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136" name="直接连接符 135">
              <a:extLst>
                <a:ext uri="{FF2B5EF4-FFF2-40B4-BE49-F238E27FC236}">
                  <a16:creationId xmlns:a16="http://schemas.microsoft.com/office/drawing/2014/main" id="{A0729709-B36F-4AFF-BE3E-29C755E6B1DE}"/>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4" name="图形 93">
              <a:extLst>
                <a:ext uri="{FF2B5EF4-FFF2-40B4-BE49-F238E27FC236}">
                  <a16:creationId xmlns:a16="http://schemas.microsoft.com/office/drawing/2014/main" id="{4EA481A1-DC65-4EC5-AF69-B21B6AD56F9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104" name="图形 103">
              <a:extLst>
                <a:ext uri="{FF2B5EF4-FFF2-40B4-BE49-F238E27FC236}">
                  <a16:creationId xmlns:a16="http://schemas.microsoft.com/office/drawing/2014/main" id="{A2F9F766-809A-4EB3-BB8D-1D67D80A93F3}"/>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140" name="直接连接符 139">
              <a:extLst>
                <a:ext uri="{FF2B5EF4-FFF2-40B4-BE49-F238E27FC236}">
                  <a16:creationId xmlns:a16="http://schemas.microsoft.com/office/drawing/2014/main" id="{36D24D3F-D0EF-401D-83C7-75BF33FA34B0}"/>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2" name="图形 91">
              <a:extLst>
                <a:ext uri="{FF2B5EF4-FFF2-40B4-BE49-F238E27FC236}">
                  <a16:creationId xmlns:a16="http://schemas.microsoft.com/office/drawing/2014/main" id="{3992FAF2-18BE-4966-9479-458B3758442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100" name="图形 99">
              <a:extLst>
                <a:ext uri="{FF2B5EF4-FFF2-40B4-BE49-F238E27FC236}">
                  <a16:creationId xmlns:a16="http://schemas.microsoft.com/office/drawing/2014/main" id="{8B1AC950-19F0-4515-95FB-8CF0E335AAB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1031" name="文本框 1030">
              <a:extLst>
                <a:ext uri="{FF2B5EF4-FFF2-40B4-BE49-F238E27FC236}">
                  <a16:creationId xmlns:a16="http://schemas.microsoft.com/office/drawing/2014/main" id="{B4F14A5D-0072-45AF-9B0C-8A454DE9DF5B}"/>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150" name="文本框 149">
              <a:extLst>
                <a:ext uri="{FF2B5EF4-FFF2-40B4-BE49-F238E27FC236}">
                  <a16:creationId xmlns:a16="http://schemas.microsoft.com/office/drawing/2014/main" id="{B168A5C4-7B21-4F0D-8FCF-C15CFB8E8AC9}"/>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151" name="文本框 150">
              <a:extLst>
                <a:ext uri="{FF2B5EF4-FFF2-40B4-BE49-F238E27FC236}">
                  <a16:creationId xmlns:a16="http://schemas.microsoft.com/office/drawing/2014/main" id="{F0334957-35D9-416B-9A77-88222A582550}"/>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152" name="文本框 151">
              <a:extLst>
                <a:ext uri="{FF2B5EF4-FFF2-40B4-BE49-F238E27FC236}">
                  <a16:creationId xmlns:a16="http://schemas.microsoft.com/office/drawing/2014/main" id="{F51C2765-FF57-4BC0-B5B5-91BAA301D614}"/>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153" name="文本框 152">
              <a:extLst>
                <a:ext uri="{FF2B5EF4-FFF2-40B4-BE49-F238E27FC236}">
                  <a16:creationId xmlns:a16="http://schemas.microsoft.com/office/drawing/2014/main" id="{F9C20BD1-1C0B-4F9E-A69E-3675BA0B010E}"/>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154" name="文本框 153">
              <a:extLst>
                <a:ext uri="{FF2B5EF4-FFF2-40B4-BE49-F238E27FC236}">
                  <a16:creationId xmlns:a16="http://schemas.microsoft.com/office/drawing/2014/main" id="{1EE4C832-62EE-467A-B091-7FF754A2F5F4}"/>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155" name="文本框 154">
              <a:extLst>
                <a:ext uri="{FF2B5EF4-FFF2-40B4-BE49-F238E27FC236}">
                  <a16:creationId xmlns:a16="http://schemas.microsoft.com/office/drawing/2014/main" id="{6FB6437A-FE9E-45B3-9E97-AAEE394A3B65}"/>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156" name="文本框 155">
              <a:extLst>
                <a:ext uri="{FF2B5EF4-FFF2-40B4-BE49-F238E27FC236}">
                  <a16:creationId xmlns:a16="http://schemas.microsoft.com/office/drawing/2014/main" id="{0629A0C2-9F4C-4CBC-8363-E1AFA1B280A8}"/>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cxnSp>
        <p:nvCxnSpPr>
          <p:cNvPr id="1043" name="连接符: 曲线 1042">
            <a:extLst>
              <a:ext uri="{FF2B5EF4-FFF2-40B4-BE49-F238E27FC236}">
                <a16:creationId xmlns:a16="http://schemas.microsoft.com/office/drawing/2014/main" id="{D69A04E2-4000-4447-9FD0-3B479AF97372}"/>
              </a:ext>
            </a:extLst>
          </p:cNvPr>
          <p:cNvCxnSpPr>
            <a:cxnSpLocks/>
          </p:cNvCxnSpPr>
          <p:nvPr/>
        </p:nvCxnSpPr>
        <p:spPr>
          <a:xfrm rot="5400000" flipH="1" flipV="1">
            <a:off x="5972901" y="-621153"/>
            <a:ext cx="192809" cy="6652303"/>
          </a:xfrm>
          <a:prstGeom prst="curvedConnector3">
            <a:avLst>
              <a:gd name="adj1" fmla="val 865070"/>
            </a:avLst>
          </a:prstGeom>
          <a:ln w="76200">
            <a:prstDash val="dash"/>
            <a:tailEnd type="triangle" w="med" len="lg"/>
          </a:ln>
        </p:spPr>
        <p:style>
          <a:lnRef idx="1">
            <a:schemeClr val="accent1"/>
          </a:lnRef>
          <a:fillRef idx="0">
            <a:schemeClr val="accent1"/>
          </a:fillRef>
          <a:effectRef idx="0">
            <a:schemeClr val="accent1"/>
          </a:effectRef>
          <a:fontRef idx="minor">
            <a:schemeClr val="tx1"/>
          </a:fontRef>
        </p:style>
      </p:cxnSp>
      <p:grpSp>
        <p:nvGrpSpPr>
          <p:cNvPr id="5" name="组合 4">
            <a:extLst>
              <a:ext uri="{FF2B5EF4-FFF2-40B4-BE49-F238E27FC236}">
                <a16:creationId xmlns:a16="http://schemas.microsoft.com/office/drawing/2014/main" id="{E2637B71-ABEA-4801-9C9F-CC3917A4C53E}"/>
              </a:ext>
            </a:extLst>
          </p:cNvPr>
          <p:cNvGrpSpPr/>
          <p:nvPr/>
        </p:nvGrpSpPr>
        <p:grpSpPr>
          <a:xfrm>
            <a:off x="1271456" y="3937489"/>
            <a:ext cx="1697626" cy="362438"/>
            <a:chOff x="1271456" y="3937489"/>
            <a:chExt cx="1697626" cy="362438"/>
          </a:xfrm>
        </p:grpSpPr>
        <p:sp>
          <p:nvSpPr>
            <p:cNvPr id="1050" name="矩形 1049">
              <a:extLst>
                <a:ext uri="{FF2B5EF4-FFF2-40B4-BE49-F238E27FC236}">
                  <a16:creationId xmlns:a16="http://schemas.microsoft.com/office/drawing/2014/main" id="{E0E3D6A4-53FF-4699-A24F-A4ABC487B4BF}"/>
                </a:ext>
              </a:extLst>
            </p:cNvPr>
            <p:cNvSpPr/>
            <p:nvPr/>
          </p:nvSpPr>
          <p:spPr>
            <a:xfrm>
              <a:off x="1271456" y="3939927"/>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10100101</a:t>
              </a:r>
              <a:endParaRPr lang="zh-CN" altLang="en-US" dirty="0"/>
            </a:p>
          </p:txBody>
        </p:sp>
        <p:sp>
          <p:nvSpPr>
            <p:cNvPr id="47" name="矩形 46">
              <a:extLst>
                <a:ext uri="{FF2B5EF4-FFF2-40B4-BE49-F238E27FC236}">
                  <a16:creationId xmlns:a16="http://schemas.microsoft.com/office/drawing/2014/main" id="{9F7013D7-6520-4068-BD07-006178B1D7D0}"/>
                </a:ext>
              </a:extLst>
            </p:cNvPr>
            <p:cNvSpPr/>
            <p:nvPr/>
          </p:nvSpPr>
          <p:spPr>
            <a:xfrm>
              <a:off x="2325656" y="3937489"/>
              <a:ext cx="643426" cy="3600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j-ea"/>
                  <a:ea typeface="+mj-ea"/>
                </a:rPr>
                <a:t>首部</a:t>
              </a:r>
            </a:p>
          </p:txBody>
        </p:sp>
      </p:grpSp>
      <p:grpSp>
        <p:nvGrpSpPr>
          <p:cNvPr id="7" name="组合 6">
            <a:extLst>
              <a:ext uri="{FF2B5EF4-FFF2-40B4-BE49-F238E27FC236}">
                <a16:creationId xmlns:a16="http://schemas.microsoft.com/office/drawing/2014/main" id="{83FAB18B-F1EC-4EB6-A3FC-9FDF6120F908}"/>
              </a:ext>
            </a:extLst>
          </p:cNvPr>
          <p:cNvGrpSpPr/>
          <p:nvPr/>
        </p:nvGrpSpPr>
        <p:grpSpPr>
          <a:xfrm>
            <a:off x="1271456" y="4576323"/>
            <a:ext cx="1697626" cy="360000"/>
            <a:chOff x="1271456" y="4576323"/>
            <a:chExt cx="1697626" cy="360000"/>
          </a:xfrm>
        </p:grpSpPr>
        <p:sp>
          <p:nvSpPr>
            <p:cNvPr id="168" name="矩形 167">
              <a:extLst>
                <a:ext uri="{FF2B5EF4-FFF2-40B4-BE49-F238E27FC236}">
                  <a16:creationId xmlns:a16="http://schemas.microsoft.com/office/drawing/2014/main" id="{1CCA4225-4981-4CBC-8B9D-8181F77558F1}"/>
                </a:ext>
              </a:extLst>
            </p:cNvPr>
            <p:cNvSpPr/>
            <p:nvPr/>
          </p:nvSpPr>
          <p:spPr>
            <a:xfrm>
              <a:off x="1271456" y="4576323"/>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j-ea"/>
                  <a:ea typeface="+mj-ea"/>
                </a:rPr>
                <a:t>……</a:t>
              </a:r>
              <a:endParaRPr lang="zh-CN" altLang="en-US" dirty="0">
                <a:latin typeface="+mj-ea"/>
                <a:ea typeface="+mj-ea"/>
              </a:endParaRPr>
            </a:p>
          </p:txBody>
        </p:sp>
        <p:sp>
          <p:nvSpPr>
            <p:cNvPr id="48" name="矩形 47">
              <a:extLst>
                <a:ext uri="{FF2B5EF4-FFF2-40B4-BE49-F238E27FC236}">
                  <a16:creationId xmlns:a16="http://schemas.microsoft.com/office/drawing/2014/main" id="{B9940F93-6D9C-403B-9BA3-125C600E1823}"/>
                </a:ext>
              </a:extLst>
            </p:cNvPr>
            <p:cNvSpPr/>
            <p:nvPr/>
          </p:nvSpPr>
          <p:spPr>
            <a:xfrm>
              <a:off x="2325656" y="4576323"/>
              <a:ext cx="643426" cy="3600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j-ea"/>
                  <a:ea typeface="+mj-ea"/>
                </a:rPr>
                <a:t>首部</a:t>
              </a:r>
            </a:p>
          </p:txBody>
        </p:sp>
      </p:grpSp>
      <p:grpSp>
        <p:nvGrpSpPr>
          <p:cNvPr id="8" name="组合 7">
            <a:extLst>
              <a:ext uri="{FF2B5EF4-FFF2-40B4-BE49-F238E27FC236}">
                <a16:creationId xmlns:a16="http://schemas.microsoft.com/office/drawing/2014/main" id="{F43064DC-AB8E-49F8-8CB0-8B1C5512ACAF}"/>
              </a:ext>
            </a:extLst>
          </p:cNvPr>
          <p:cNvGrpSpPr/>
          <p:nvPr/>
        </p:nvGrpSpPr>
        <p:grpSpPr>
          <a:xfrm>
            <a:off x="1271456" y="5248094"/>
            <a:ext cx="1697626" cy="360000"/>
            <a:chOff x="1271456" y="5248094"/>
            <a:chExt cx="1697626" cy="360000"/>
          </a:xfrm>
        </p:grpSpPr>
        <p:sp>
          <p:nvSpPr>
            <p:cNvPr id="169" name="矩形 168">
              <a:extLst>
                <a:ext uri="{FF2B5EF4-FFF2-40B4-BE49-F238E27FC236}">
                  <a16:creationId xmlns:a16="http://schemas.microsoft.com/office/drawing/2014/main" id="{36A24F41-3F5D-4B0F-B968-A6AF54663111}"/>
                </a:ext>
              </a:extLst>
            </p:cNvPr>
            <p:cNvSpPr/>
            <p:nvPr/>
          </p:nvSpPr>
          <p:spPr>
            <a:xfrm>
              <a:off x="1271456" y="5248094"/>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01100011</a:t>
              </a:r>
              <a:endParaRPr lang="zh-CN" altLang="en-US" dirty="0"/>
            </a:p>
          </p:txBody>
        </p:sp>
        <p:sp>
          <p:nvSpPr>
            <p:cNvPr id="49" name="矩形 48">
              <a:extLst>
                <a:ext uri="{FF2B5EF4-FFF2-40B4-BE49-F238E27FC236}">
                  <a16:creationId xmlns:a16="http://schemas.microsoft.com/office/drawing/2014/main" id="{4E61EA54-A4BE-4B8F-B685-1A96C7B2413A}"/>
                </a:ext>
              </a:extLst>
            </p:cNvPr>
            <p:cNvSpPr/>
            <p:nvPr/>
          </p:nvSpPr>
          <p:spPr>
            <a:xfrm>
              <a:off x="2325656" y="5248094"/>
              <a:ext cx="643426" cy="3600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j-ea"/>
                  <a:ea typeface="+mj-ea"/>
                </a:rPr>
                <a:t>首部</a:t>
              </a:r>
            </a:p>
          </p:txBody>
        </p:sp>
      </p:grpSp>
    </p:spTree>
    <p:custDataLst>
      <p:tags r:id="rId1"/>
    </p:custDataLst>
    <p:extLst>
      <p:ext uri="{BB962C8B-B14F-4D97-AF65-F5344CB8AC3E}">
        <p14:creationId xmlns:p14="http://schemas.microsoft.com/office/powerpoint/2010/main" val="1472670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path" presetSubtype="0" accel="50000" decel="50000" fill="hold" nodeType="withEffect">
                                  <p:stCondLst>
                                    <p:cond delay="0"/>
                                  </p:stCondLst>
                                  <p:childTnLst>
                                    <p:animMotion origin="layout" path="M 1.875E-6 -0.00023 C 0.01732 -0.04027 0.03515 -0.0794 0.05338 -0.11852 C 0.0793 -0.11227 0.14284 -0.12639 0.16927 -0.12014 C 0.20416 -0.13125 0.26445 -0.22199 0.31797 -0.23518 C 0.3401 -0.23449 0.41523 -0.17037 0.46276 -0.15301 C 0.51028 -0.13611 0.59427 -0.1699 0.60338 -0.13287 C 0.60508 -0.09884 0.61224 -0.06527 0.60299 -0.00023 " pathEditMode="relative" rAng="0" ptsTypes="AAAAAAA">
                                      <p:cBhvr>
                                        <p:cTn id="6" dur="5000" fill="hold"/>
                                        <p:tgtEl>
                                          <p:spTgt spid="5"/>
                                        </p:tgtEl>
                                        <p:attrNameLst>
                                          <p:attrName>ppt_x</p:attrName>
                                          <p:attrName>ppt_y</p:attrName>
                                        </p:attrNameLst>
                                      </p:cBhvr>
                                      <p:rCtr x="30378" y="-11759"/>
                                    </p:animMotion>
                                  </p:childTnLst>
                                </p:cTn>
                              </p:par>
                              <p:par>
                                <p:cTn id="7" presetID="37" presetClass="path" presetSubtype="0" accel="50000" decel="50000" fill="hold" nodeType="withEffect">
                                  <p:stCondLst>
                                    <p:cond delay="500"/>
                                  </p:stCondLst>
                                  <p:childTnLst>
                                    <p:animMotion origin="layout" path="M 1.875E-6 -0.00093 C 0.0539 0.01296 0.03281 -0.17222 0.06081 -0.20787 C 0.08867 -0.24375 0.13437 -0.24514 0.16901 -0.21597 C 0.20364 -0.18704 0.22656 -0.05718 0.26719 -0.03403 C 0.30859 -0.01065 0.37565 -0.07477 0.41458 -0.07662 C 0.45351 -0.07824 0.45443 -0.21852 0.48737 -0.24236 C 0.52031 -0.26644 0.57057 -0.22732 0.6125 -0.21968 C 0.63203 -0.1794 0.59427 -0.02593 0.6043 -0.00093 " pathEditMode="relative" rAng="0" ptsTypes="AAAAAAAA">
                                      <p:cBhvr>
                                        <p:cTn id="8" dur="5000" fill="hold"/>
                                        <p:tgtEl>
                                          <p:spTgt spid="7"/>
                                        </p:tgtEl>
                                        <p:attrNameLst>
                                          <p:attrName>ppt_x</p:attrName>
                                          <p:attrName>ppt_y</p:attrName>
                                        </p:attrNameLst>
                                      </p:cBhvr>
                                      <p:rCtr x="30911" y="-12407"/>
                                    </p:animMotion>
                                  </p:childTnLst>
                                </p:cTn>
                              </p:par>
                              <p:par>
                                <p:cTn id="9" presetID="37" presetClass="path" presetSubtype="0" accel="50000" decel="50000" fill="hold" nodeType="withEffect">
                                  <p:stCondLst>
                                    <p:cond delay="1000"/>
                                  </p:stCondLst>
                                  <p:childTnLst>
                                    <p:animMotion origin="layout" path="M 1.875E-6 -0.00047 C 0.05403 0.01458 0.01523 -0.29213 0.05586 -0.2963 L 0.17344 -0.30764 C 0.21497 -0.28473 0.23607 -0.11297 0.26315 -0.13195 C 0.29023 -0.15116 0.30195 -0.40788 0.33515 -0.42315 C 0.36823 -0.43866 0.43945 -0.38218 0.47083 -0.35024 C 0.50221 -0.31829 0.57721 -0.37431 0.59935 -0.31598 C 0.62161 -0.25764 0.59101 -0.03889 0.60443 -0.00047 " pathEditMode="relative" rAng="0" ptsTypes="AAAAAAAA">
                                      <p:cBhvr>
                                        <p:cTn id="10" dur="5000" fill="hold"/>
                                        <p:tgtEl>
                                          <p:spTgt spid="8"/>
                                        </p:tgtEl>
                                        <p:attrNameLst>
                                          <p:attrName>ppt_x</p:attrName>
                                          <p:attrName>ppt_y</p:attrName>
                                        </p:attrNameLst>
                                      </p:cBhvr>
                                      <p:rCtr x="30391" y="-2122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a:t>
              </a:r>
              <a:r>
                <a:rPr lang="zh-CN" altLang="en-US" sz="2000" b="1" dirty="0">
                  <a:solidFill>
                    <a:schemeClr val="accent3">
                      <a:lumMod val="75000"/>
                    </a:schemeClr>
                  </a:solidFill>
                </a:rPr>
                <a:t>分组交换</a:t>
              </a:r>
              <a:r>
                <a:rPr lang="zh-CN" altLang="en-US" sz="2000" b="1" dirty="0"/>
                <a:t>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230857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41" name="组合 1040">
            <a:extLst>
              <a:ext uri="{FF2B5EF4-FFF2-40B4-BE49-F238E27FC236}">
                <a16:creationId xmlns:a16="http://schemas.microsoft.com/office/drawing/2014/main" id="{E6795124-D701-4AEE-B4EE-4B195D60F25B}"/>
              </a:ext>
            </a:extLst>
          </p:cNvPr>
          <p:cNvGrpSpPr/>
          <p:nvPr/>
        </p:nvGrpSpPr>
        <p:grpSpPr>
          <a:xfrm>
            <a:off x="2424843" y="1367652"/>
            <a:ext cx="7339047" cy="4456477"/>
            <a:chOff x="2361047" y="1367652"/>
            <a:chExt cx="7339047" cy="4456477"/>
          </a:xfrm>
        </p:grpSpPr>
        <p:sp>
          <p:nvSpPr>
            <p:cNvPr id="125" name="云形 124">
              <a:extLst>
                <a:ext uri="{FF2B5EF4-FFF2-40B4-BE49-F238E27FC236}">
                  <a16:creationId xmlns:a16="http://schemas.microsoft.com/office/drawing/2014/main" id="{436B9C14-5EB0-446D-8B53-B4B711B229DB}"/>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9" name="图形 88">
              <a:extLst>
                <a:ext uri="{FF2B5EF4-FFF2-40B4-BE49-F238E27FC236}">
                  <a16:creationId xmlns:a16="http://schemas.microsoft.com/office/drawing/2014/main" id="{0CDCC071-95C3-45E4-A9A8-5BBD8FEDE6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90" name="图形 89">
              <a:extLst>
                <a:ext uri="{FF2B5EF4-FFF2-40B4-BE49-F238E27FC236}">
                  <a16:creationId xmlns:a16="http://schemas.microsoft.com/office/drawing/2014/main" id="{E94C9BF7-A0C4-4D8E-8BD0-2235A19B14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96" name="直接连接符 95">
              <a:extLst>
                <a:ext uri="{FF2B5EF4-FFF2-40B4-BE49-F238E27FC236}">
                  <a16:creationId xmlns:a16="http://schemas.microsoft.com/office/drawing/2014/main" id="{E1E8787F-E739-481D-91B6-E8A6718FA8E9}"/>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575BEED4-7417-4185-A4AC-DCA856F144F0}"/>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66C2C-5057-4232-BDA1-0538A613872E}"/>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FCFD941F-F221-4E46-AF49-E4E1677BC9D3}"/>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D092C294-182E-4B9A-AE96-8EB4FD3F2C41}"/>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0CFF6DC8-41BD-4D7B-8991-C81B5AD6B9AE}"/>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E520468D-17B9-4A65-8262-D061E481B625}"/>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8" name="图形 87">
              <a:extLst>
                <a:ext uri="{FF2B5EF4-FFF2-40B4-BE49-F238E27FC236}">
                  <a16:creationId xmlns:a16="http://schemas.microsoft.com/office/drawing/2014/main" id="{DC05FA6E-D681-4C1F-BFB2-0B6AE7E234C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105" name="图形 104">
              <a:extLst>
                <a:ext uri="{FF2B5EF4-FFF2-40B4-BE49-F238E27FC236}">
                  <a16:creationId xmlns:a16="http://schemas.microsoft.com/office/drawing/2014/main" id="{E50722A2-3DF2-4711-A766-1B72D5CEE32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124" name="文本框 123">
              <a:extLst>
                <a:ext uri="{FF2B5EF4-FFF2-40B4-BE49-F238E27FC236}">
                  <a16:creationId xmlns:a16="http://schemas.microsoft.com/office/drawing/2014/main" id="{EF9E7BB1-9561-4E61-B413-A6859468C75C}"/>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126" name="文本框 125">
              <a:extLst>
                <a:ext uri="{FF2B5EF4-FFF2-40B4-BE49-F238E27FC236}">
                  <a16:creationId xmlns:a16="http://schemas.microsoft.com/office/drawing/2014/main" id="{CF209472-F548-4A16-A7EF-EEFE209B9B1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127" name="文本框 126">
              <a:extLst>
                <a:ext uri="{FF2B5EF4-FFF2-40B4-BE49-F238E27FC236}">
                  <a16:creationId xmlns:a16="http://schemas.microsoft.com/office/drawing/2014/main" id="{BF96A8A1-1A52-4E2B-8B55-1C4BE1C8C85E}"/>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128" name="文本框 127">
              <a:extLst>
                <a:ext uri="{FF2B5EF4-FFF2-40B4-BE49-F238E27FC236}">
                  <a16:creationId xmlns:a16="http://schemas.microsoft.com/office/drawing/2014/main" id="{F564BCF4-2393-47D6-8D66-7E1BEB5338A6}"/>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129" name="文本框 128">
              <a:extLst>
                <a:ext uri="{FF2B5EF4-FFF2-40B4-BE49-F238E27FC236}">
                  <a16:creationId xmlns:a16="http://schemas.microsoft.com/office/drawing/2014/main" id="{4A38D2C2-3DA1-4F8C-965E-9DFD76240FE7}"/>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1025" name="直接连接符 1024">
              <a:extLst>
                <a:ext uri="{FF2B5EF4-FFF2-40B4-BE49-F238E27FC236}">
                  <a16:creationId xmlns:a16="http://schemas.microsoft.com/office/drawing/2014/main" id="{194ADA99-ED6A-44DC-A942-BF5AA5BA5DDC}"/>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AD58CDBF-7909-4BD7-8567-A99F3C6B7992}"/>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DB04A62-C418-4F5D-8F40-2DF7D4CDDDC0}"/>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86" name="图形 85">
              <a:extLst>
                <a:ext uri="{FF2B5EF4-FFF2-40B4-BE49-F238E27FC236}">
                  <a16:creationId xmlns:a16="http://schemas.microsoft.com/office/drawing/2014/main" id="{839CE3DB-FB3F-47E5-92C5-FDD2A33247A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102" name="图形 101">
              <a:extLst>
                <a:ext uri="{FF2B5EF4-FFF2-40B4-BE49-F238E27FC236}">
                  <a16:creationId xmlns:a16="http://schemas.microsoft.com/office/drawing/2014/main" id="{A7508754-8E0E-457B-BF98-90C1717D79E0}"/>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136" name="直接连接符 135">
              <a:extLst>
                <a:ext uri="{FF2B5EF4-FFF2-40B4-BE49-F238E27FC236}">
                  <a16:creationId xmlns:a16="http://schemas.microsoft.com/office/drawing/2014/main" id="{A0729709-B36F-4AFF-BE3E-29C755E6B1DE}"/>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4" name="图形 93">
              <a:extLst>
                <a:ext uri="{FF2B5EF4-FFF2-40B4-BE49-F238E27FC236}">
                  <a16:creationId xmlns:a16="http://schemas.microsoft.com/office/drawing/2014/main" id="{4EA481A1-DC65-4EC5-AF69-B21B6AD56F9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104" name="图形 103">
              <a:extLst>
                <a:ext uri="{FF2B5EF4-FFF2-40B4-BE49-F238E27FC236}">
                  <a16:creationId xmlns:a16="http://schemas.microsoft.com/office/drawing/2014/main" id="{A2F9F766-809A-4EB3-BB8D-1D67D80A93F3}"/>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140" name="直接连接符 139">
              <a:extLst>
                <a:ext uri="{FF2B5EF4-FFF2-40B4-BE49-F238E27FC236}">
                  <a16:creationId xmlns:a16="http://schemas.microsoft.com/office/drawing/2014/main" id="{36D24D3F-D0EF-401D-83C7-75BF33FA34B0}"/>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2" name="图形 91">
              <a:extLst>
                <a:ext uri="{FF2B5EF4-FFF2-40B4-BE49-F238E27FC236}">
                  <a16:creationId xmlns:a16="http://schemas.microsoft.com/office/drawing/2014/main" id="{3992FAF2-18BE-4966-9479-458B3758442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100" name="图形 99">
              <a:extLst>
                <a:ext uri="{FF2B5EF4-FFF2-40B4-BE49-F238E27FC236}">
                  <a16:creationId xmlns:a16="http://schemas.microsoft.com/office/drawing/2014/main" id="{8B1AC950-19F0-4515-95FB-8CF0E335AAB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1031" name="文本框 1030">
              <a:extLst>
                <a:ext uri="{FF2B5EF4-FFF2-40B4-BE49-F238E27FC236}">
                  <a16:creationId xmlns:a16="http://schemas.microsoft.com/office/drawing/2014/main" id="{B4F14A5D-0072-45AF-9B0C-8A454DE9DF5B}"/>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150" name="文本框 149">
              <a:extLst>
                <a:ext uri="{FF2B5EF4-FFF2-40B4-BE49-F238E27FC236}">
                  <a16:creationId xmlns:a16="http://schemas.microsoft.com/office/drawing/2014/main" id="{B168A5C4-7B21-4F0D-8FCF-C15CFB8E8AC9}"/>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151" name="文本框 150">
              <a:extLst>
                <a:ext uri="{FF2B5EF4-FFF2-40B4-BE49-F238E27FC236}">
                  <a16:creationId xmlns:a16="http://schemas.microsoft.com/office/drawing/2014/main" id="{F0334957-35D9-416B-9A77-88222A582550}"/>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152" name="文本框 151">
              <a:extLst>
                <a:ext uri="{FF2B5EF4-FFF2-40B4-BE49-F238E27FC236}">
                  <a16:creationId xmlns:a16="http://schemas.microsoft.com/office/drawing/2014/main" id="{F51C2765-FF57-4BC0-B5B5-91BAA301D614}"/>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153" name="文本框 152">
              <a:extLst>
                <a:ext uri="{FF2B5EF4-FFF2-40B4-BE49-F238E27FC236}">
                  <a16:creationId xmlns:a16="http://schemas.microsoft.com/office/drawing/2014/main" id="{F9C20BD1-1C0B-4F9E-A69E-3675BA0B010E}"/>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154" name="文本框 153">
              <a:extLst>
                <a:ext uri="{FF2B5EF4-FFF2-40B4-BE49-F238E27FC236}">
                  <a16:creationId xmlns:a16="http://schemas.microsoft.com/office/drawing/2014/main" id="{1EE4C832-62EE-467A-B091-7FF754A2F5F4}"/>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155" name="文本框 154">
              <a:extLst>
                <a:ext uri="{FF2B5EF4-FFF2-40B4-BE49-F238E27FC236}">
                  <a16:creationId xmlns:a16="http://schemas.microsoft.com/office/drawing/2014/main" id="{6FB6437A-FE9E-45B3-9E97-AAEE394A3B65}"/>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156" name="文本框 155">
              <a:extLst>
                <a:ext uri="{FF2B5EF4-FFF2-40B4-BE49-F238E27FC236}">
                  <a16:creationId xmlns:a16="http://schemas.microsoft.com/office/drawing/2014/main" id="{0629A0C2-9F4C-4CBC-8363-E1AFA1B280A8}"/>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cxnSp>
        <p:nvCxnSpPr>
          <p:cNvPr id="1043" name="连接符: 曲线 1042">
            <a:extLst>
              <a:ext uri="{FF2B5EF4-FFF2-40B4-BE49-F238E27FC236}">
                <a16:creationId xmlns:a16="http://schemas.microsoft.com/office/drawing/2014/main" id="{D69A04E2-4000-4447-9FD0-3B479AF97372}"/>
              </a:ext>
            </a:extLst>
          </p:cNvPr>
          <p:cNvCxnSpPr>
            <a:cxnSpLocks/>
          </p:cNvCxnSpPr>
          <p:nvPr/>
        </p:nvCxnSpPr>
        <p:spPr>
          <a:xfrm rot="5400000" flipH="1" flipV="1">
            <a:off x="5972901" y="-621153"/>
            <a:ext cx="192809" cy="6652303"/>
          </a:xfrm>
          <a:prstGeom prst="curvedConnector3">
            <a:avLst>
              <a:gd name="adj1" fmla="val 865070"/>
            </a:avLst>
          </a:prstGeom>
          <a:ln w="76200">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54" name="矩形 53">
            <a:extLst>
              <a:ext uri="{FF2B5EF4-FFF2-40B4-BE49-F238E27FC236}">
                <a16:creationId xmlns:a16="http://schemas.microsoft.com/office/drawing/2014/main" id="{846E3D88-E9C5-40E1-9F4A-A3D0B6FB5527}"/>
              </a:ext>
            </a:extLst>
          </p:cNvPr>
          <p:cNvSpPr/>
          <p:nvPr/>
        </p:nvSpPr>
        <p:spPr>
          <a:xfrm>
            <a:off x="8636822" y="3939927"/>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10100101</a:t>
            </a:r>
            <a:endParaRPr lang="zh-CN" altLang="en-US" dirty="0"/>
          </a:p>
        </p:txBody>
      </p:sp>
      <p:sp>
        <p:nvSpPr>
          <p:cNvPr id="55" name="矩形 54">
            <a:extLst>
              <a:ext uri="{FF2B5EF4-FFF2-40B4-BE49-F238E27FC236}">
                <a16:creationId xmlns:a16="http://schemas.microsoft.com/office/drawing/2014/main" id="{EE0190F2-462A-410E-8B3B-10A38231CE73}"/>
              </a:ext>
            </a:extLst>
          </p:cNvPr>
          <p:cNvSpPr/>
          <p:nvPr/>
        </p:nvSpPr>
        <p:spPr>
          <a:xfrm>
            <a:off x="9691022" y="3937489"/>
            <a:ext cx="643426" cy="3600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j-ea"/>
                <a:ea typeface="+mj-ea"/>
              </a:rPr>
              <a:t>首部</a:t>
            </a:r>
          </a:p>
        </p:txBody>
      </p:sp>
      <p:sp>
        <p:nvSpPr>
          <p:cNvPr id="57" name="矩形 56">
            <a:extLst>
              <a:ext uri="{FF2B5EF4-FFF2-40B4-BE49-F238E27FC236}">
                <a16:creationId xmlns:a16="http://schemas.microsoft.com/office/drawing/2014/main" id="{AAB908A9-F456-4FE6-A4B0-52E1FF0D27EC}"/>
              </a:ext>
            </a:extLst>
          </p:cNvPr>
          <p:cNvSpPr/>
          <p:nvPr/>
        </p:nvSpPr>
        <p:spPr>
          <a:xfrm>
            <a:off x="8636822" y="4576323"/>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j-ea"/>
                <a:ea typeface="+mj-ea"/>
              </a:rPr>
              <a:t>……</a:t>
            </a:r>
            <a:endParaRPr lang="zh-CN" altLang="en-US" dirty="0">
              <a:latin typeface="+mj-ea"/>
              <a:ea typeface="+mj-ea"/>
            </a:endParaRPr>
          </a:p>
        </p:txBody>
      </p:sp>
      <p:sp>
        <p:nvSpPr>
          <p:cNvPr id="58" name="矩形 57">
            <a:extLst>
              <a:ext uri="{FF2B5EF4-FFF2-40B4-BE49-F238E27FC236}">
                <a16:creationId xmlns:a16="http://schemas.microsoft.com/office/drawing/2014/main" id="{E415B886-2FB2-4FEE-A638-4E6D78A2C0F4}"/>
              </a:ext>
            </a:extLst>
          </p:cNvPr>
          <p:cNvSpPr/>
          <p:nvPr/>
        </p:nvSpPr>
        <p:spPr>
          <a:xfrm>
            <a:off x="9691022" y="4576323"/>
            <a:ext cx="643426" cy="3600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j-ea"/>
                <a:ea typeface="+mj-ea"/>
              </a:rPr>
              <a:t>首部</a:t>
            </a:r>
          </a:p>
        </p:txBody>
      </p:sp>
      <p:sp>
        <p:nvSpPr>
          <p:cNvPr id="60" name="矩形 59">
            <a:extLst>
              <a:ext uri="{FF2B5EF4-FFF2-40B4-BE49-F238E27FC236}">
                <a16:creationId xmlns:a16="http://schemas.microsoft.com/office/drawing/2014/main" id="{ABE18616-F52E-4A42-9116-7F2722AB64F3}"/>
              </a:ext>
            </a:extLst>
          </p:cNvPr>
          <p:cNvSpPr/>
          <p:nvPr/>
        </p:nvSpPr>
        <p:spPr>
          <a:xfrm>
            <a:off x="8636822" y="5248094"/>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01100011</a:t>
            </a:r>
            <a:endParaRPr lang="zh-CN" altLang="en-US" dirty="0"/>
          </a:p>
        </p:txBody>
      </p:sp>
      <p:sp>
        <p:nvSpPr>
          <p:cNvPr id="61" name="矩形 60">
            <a:extLst>
              <a:ext uri="{FF2B5EF4-FFF2-40B4-BE49-F238E27FC236}">
                <a16:creationId xmlns:a16="http://schemas.microsoft.com/office/drawing/2014/main" id="{ABEE942E-AD75-42FB-993F-F29D6D6755B8}"/>
              </a:ext>
            </a:extLst>
          </p:cNvPr>
          <p:cNvSpPr/>
          <p:nvPr/>
        </p:nvSpPr>
        <p:spPr>
          <a:xfrm>
            <a:off x="9691022" y="5248094"/>
            <a:ext cx="643426" cy="3600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mj-ea"/>
                <a:ea typeface="+mj-ea"/>
              </a:rPr>
              <a:t>首部</a:t>
            </a:r>
          </a:p>
        </p:txBody>
      </p:sp>
    </p:spTree>
    <p:custDataLst>
      <p:tags r:id="rId1"/>
    </p:custDataLst>
    <p:extLst>
      <p:ext uri="{BB962C8B-B14F-4D97-AF65-F5344CB8AC3E}">
        <p14:creationId xmlns:p14="http://schemas.microsoft.com/office/powerpoint/2010/main" val="1721712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xit" presetSubtype="2" fill="hold" grpId="0" nodeType="afterEffect">
                                  <p:stCondLst>
                                    <p:cond delay="0"/>
                                  </p:stCondLst>
                                  <p:childTnLst>
                                    <p:anim calcmode="lin" valueType="num">
                                      <p:cBhvr additive="base">
                                        <p:cTn id="6" dur="500"/>
                                        <p:tgtEl>
                                          <p:spTgt spid="55"/>
                                        </p:tgtEl>
                                        <p:attrNameLst>
                                          <p:attrName>ppt_x</p:attrName>
                                        </p:attrNameLst>
                                      </p:cBhvr>
                                      <p:tavLst>
                                        <p:tav tm="0">
                                          <p:val>
                                            <p:strVal val="#ppt_x"/>
                                          </p:val>
                                        </p:tav>
                                        <p:tav tm="100000">
                                          <p:val>
                                            <p:strVal val="#ppt_x+#ppt_w*1.125000"/>
                                          </p:val>
                                        </p:tav>
                                      </p:tavLst>
                                    </p:anim>
                                    <p:animEffect transition="out" filter="wipe(right)">
                                      <p:cBhvr>
                                        <p:cTn id="7" dur="500"/>
                                        <p:tgtEl>
                                          <p:spTgt spid="55"/>
                                        </p:tgtEl>
                                      </p:cBhvr>
                                    </p:animEffect>
                                    <p:set>
                                      <p:cBhvr>
                                        <p:cTn id="8" dur="1" fill="hold">
                                          <p:stCondLst>
                                            <p:cond delay="499"/>
                                          </p:stCondLst>
                                        </p:cTn>
                                        <p:tgtEl>
                                          <p:spTgt spid="55"/>
                                        </p:tgtEl>
                                        <p:attrNameLst>
                                          <p:attrName>style.visibility</p:attrName>
                                        </p:attrNameLst>
                                      </p:cBhvr>
                                      <p:to>
                                        <p:strVal val="hidden"/>
                                      </p:to>
                                    </p:set>
                                  </p:childTnLst>
                                </p:cTn>
                              </p:par>
                            </p:childTnLst>
                          </p:cTn>
                        </p:par>
                        <p:par>
                          <p:cTn id="9" fill="hold">
                            <p:stCondLst>
                              <p:cond delay="500"/>
                            </p:stCondLst>
                            <p:childTnLst>
                              <p:par>
                                <p:cTn id="10" presetID="12" presetClass="exit" presetSubtype="2" fill="hold" grpId="0" nodeType="afterEffect">
                                  <p:stCondLst>
                                    <p:cond delay="0"/>
                                  </p:stCondLst>
                                  <p:childTnLst>
                                    <p:anim calcmode="lin" valueType="num">
                                      <p:cBhvr additive="base">
                                        <p:cTn id="11" dur="500"/>
                                        <p:tgtEl>
                                          <p:spTgt spid="58"/>
                                        </p:tgtEl>
                                        <p:attrNameLst>
                                          <p:attrName>ppt_x</p:attrName>
                                        </p:attrNameLst>
                                      </p:cBhvr>
                                      <p:tavLst>
                                        <p:tav tm="0">
                                          <p:val>
                                            <p:strVal val="#ppt_x"/>
                                          </p:val>
                                        </p:tav>
                                        <p:tav tm="100000">
                                          <p:val>
                                            <p:strVal val="#ppt_x+#ppt_w*1.125000"/>
                                          </p:val>
                                        </p:tav>
                                      </p:tavLst>
                                    </p:anim>
                                    <p:animEffect transition="out" filter="wipe(right)">
                                      <p:cBhvr>
                                        <p:cTn id="12" dur="500"/>
                                        <p:tgtEl>
                                          <p:spTgt spid="58"/>
                                        </p:tgtEl>
                                      </p:cBhvr>
                                    </p:animEffect>
                                    <p:set>
                                      <p:cBhvr>
                                        <p:cTn id="13" dur="1" fill="hold">
                                          <p:stCondLst>
                                            <p:cond delay="499"/>
                                          </p:stCondLst>
                                        </p:cTn>
                                        <p:tgtEl>
                                          <p:spTgt spid="58"/>
                                        </p:tgtEl>
                                        <p:attrNameLst>
                                          <p:attrName>style.visibility</p:attrName>
                                        </p:attrNameLst>
                                      </p:cBhvr>
                                      <p:to>
                                        <p:strVal val="hidden"/>
                                      </p:to>
                                    </p:set>
                                  </p:childTnLst>
                                </p:cTn>
                              </p:par>
                            </p:childTnLst>
                          </p:cTn>
                        </p:par>
                        <p:par>
                          <p:cTn id="14" fill="hold">
                            <p:stCondLst>
                              <p:cond delay="1000"/>
                            </p:stCondLst>
                            <p:childTnLst>
                              <p:par>
                                <p:cTn id="15" presetID="12" presetClass="exit" presetSubtype="2" fill="hold" grpId="0" nodeType="afterEffect">
                                  <p:stCondLst>
                                    <p:cond delay="0"/>
                                  </p:stCondLst>
                                  <p:childTnLst>
                                    <p:anim calcmode="lin" valueType="num">
                                      <p:cBhvr additive="base">
                                        <p:cTn id="16" dur="500"/>
                                        <p:tgtEl>
                                          <p:spTgt spid="61"/>
                                        </p:tgtEl>
                                        <p:attrNameLst>
                                          <p:attrName>ppt_x</p:attrName>
                                        </p:attrNameLst>
                                      </p:cBhvr>
                                      <p:tavLst>
                                        <p:tav tm="0">
                                          <p:val>
                                            <p:strVal val="#ppt_x"/>
                                          </p:val>
                                        </p:tav>
                                        <p:tav tm="100000">
                                          <p:val>
                                            <p:strVal val="#ppt_x+#ppt_w*1.125000"/>
                                          </p:val>
                                        </p:tav>
                                      </p:tavLst>
                                    </p:anim>
                                    <p:animEffect transition="out" filter="wipe(right)">
                                      <p:cBhvr>
                                        <p:cTn id="17" dur="500"/>
                                        <p:tgtEl>
                                          <p:spTgt spid="61"/>
                                        </p:tgtEl>
                                      </p:cBhvr>
                                    </p:animEffect>
                                    <p:set>
                                      <p:cBhvr>
                                        <p:cTn id="18" dur="1" fill="hold">
                                          <p:stCondLst>
                                            <p:cond delay="499"/>
                                          </p:stCondLst>
                                        </p:cTn>
                                        <p:tgtEl>
                                          <p:spTgt spid="6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8" grpId="0" animBg="1"/>
      <p:bldP spid="61"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a:t>
              </a:r>
              <a:r>
                <a:rPr lang="zh-CN" altLang="en-US" sz="2000" b="1" dirty="0">
                  <a:solidFill>
                    <a:schemeClr val="accent3">
                      <a:lumMod val="75000"/>
                    </a:schemeClr>
                  </a:solidFill>
                </a:rPr>
                <a:t>分组交换</a:t>
              </a:r>
              <a:r>
                <a:rPr lang="zh-CN" altLang="en-US" sz="2000" b="1" dirty="0"/>
                <a:t>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230857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41" name="组合 1040">
            <a:extLst>
              <a:ext uri="{FF2B5EF4-FFF2-40B4-BE49-F238E27FC236}">
                <a16:creationId xmlns:a16="http://schemas.microsoft.com/office/drawing/2014/main" id="{E6795124-D701-4AEE-B4EE-4B195D60F25B}"/>
              </a:ext>
            </a:extLst>
          </p:cNvPr>
          <p:cNvGrpSpPr/>
          <p:nvPr/>
        </p:nvGrpSpPr>
        <p:grpSpPr>
          <a:xfrm>
            <a:off x="2424843" y="1367652"/>
            <a:ext cx="7339047" cy="4456477"/>
            <a:chOff x="2361047" y="1367652"/>
            <a:chExt cx="7339047" cy="4456477"/>
          </a:xfrm>
        </p:grpSpPr>
        <p:sp>
          <p:nvSpPr>
            <p:cNvPr id="125" name="云形 124">
              <a:extLst>
                <a:ext uri="{FF2B5EF4-FFF2-40B4-BE49-F238E27FC236}">
                  <a16:creationId xmlns:a16="http://schemas.microsoft.com/office/drawing/2014/main" id="{436B9C14-5EB0-446D-8B53-B4B711B229DB}"/>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9" name="图形 88">
              <a:extLst>
                <a:ext uri="{FF2B5EF4-FFF2-40B4-BE49-F238E27FC236}">
                  <a16:creationId xmlns:a16="http://schemas.microsoft.com/office/drawing/2014/main" id="{0CDCC071-95C3-45E4-A9A8-5BBD8FEDE6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90" name="图形 89">
              <a:extLst>
                <a:ext uri="{FF2B5EF4-FFF2-40B4-BE49-F238E27FC236}">
                  <a16:creationId xmlns:a16="http://schemas.microsoft.com/office/drawing/2014/main" id="{E94C9BF7-A0C4-4D8E-8BD0-2235A19B14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96" name="直接连接符 95">
              <a:extLst>
                <a:ext uri="{FF2B5EF4-FFF2-40B4-BE49-F238E27FC236}">
                  <a16:creationId xmlns:a16="http://schemas.microsoft.com/office/drawing/2014/main" id="{E1E8787F-E739-481D-91B6-E8A6718FA8E9}"/>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575BEED4-7417-4185-A4AC-DCA856F144F0}"/>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66C2C-5057-4232-BDA1-0538A613872E}"/>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FCFD941F-F221-4E46-AF49-E4E1677BC9D3}"/>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D092C294-182E-4B9A-AE96-8EB4FD3F2C41}"/>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0CFF6DC8-41BD-4D7B-8991-C81B5AD6B9AE}"/>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E520468D-17B9-4A65-8262-D061E481B625}"/>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8" name="图形 87">
              <a:extLst>
                <a:ext uri="{FF2B5EF4-FFF2-40B4-BE49-F238E27FC236}">
                  <a16:creationId xmlns:a16="http://schemas.microsoft.com/office/drawing/2014/main" id="{DC05FA6E-D681-4C1F-BFB2-0B6AE7E234C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105" name="图形 104">
              <a:extLst>
                <a:ext uri="{FF2B5EF4-FFF2-40B4-BE49-F238E27FC236}">
                  <a16:creationId xmlns:a16="http://schemas.microsoft.com/office/drawing/2014/main" id="{E50722A2-3DF2-4711-A766-1B72D5CEE32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124" name="文本框 123">
              <a:extLst>
                <a:ext uri="{FF2B5EF4-FFF2-40B4-BE49-F238E27FC236}">
                  <a16:creationId xmlns:a16="http://schemas.microsoft.com/office/drawing/2014/main" id="{EF9E7BB1-9561-4E61-B413-A6859468C75C}"/>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126" name="文本框 125">
              <a:extLst>
                <a:ext uri="{FF2B5EF4-FFF2-40B4-BE49-F238E27FC236}">
                  <a16:creationId xmlns:a16="http://schemas.microsoft.com/office/drawing/2014/main" id="{CF209472-F548-4A16-A7EF-EEFE209B9B1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127" name="文本框 126">
              <a:extLst>
                <a:ext uri="{FF2B5EF4-FFF2-40B4-BE49-F238E27FC236}">
                  <a16:creationId xmlns:a16="http://schemas.microsoft.com/office/drawing/2014/main" id="{BF96A8A1-1A52-4E2B-8B55-1C4BE1C8C85E}"/>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128" name="文本框 127">
              <a:extLst>
                <a:ext uri="{FF2B5EF4-FFF2-40B4-BE49-F238E27FC236}">
                  <a16:creationId xmlns:a16="http://schemas.microsoft.com/office/drawing/2014/main" id="{F564BCF4-2393-47D6-8D66-7E1BEB5338A6}"/>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129" name="文本框 128">
              <a:extLst>
                <a:ext uri="{FF2B5EF4-FFF2-40B4-BE49-F238E27FC236}">
                  <a16:creationId xmlns:a16="http://schemas.microsoft.com/office/drawing/2014/main" id="{4A38D2C2-3DA1-4F8C-965E-9DFD76240FE7}"/>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1025" name="直接连接符 1024">
              <a:extLst>
                <a:ext uri="{FF2B5EF4-FFF2-40B4-BE49-F238E27FC236}">
                  <a16:creationId xmlns:a16="http://schemas.microsoft.com/office/drawing/2014/main" id="{194ADA99-ED6A-44DC-A942-BF5AA5BA5DDC}"/>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AD58CDBF-7909-4BD7-8567-A99F3C6B7992}"/>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DB04A62-C418-4F5D-8F40-2DF7D4CDDDC0}"/>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86" name="图形 85">
              <a:extLst>
                <a:ext uri="{FF2B5EF4-FFF2-40B4-BE49-F238E27FC236}">
                  <a16:creationId xmlns:a16="http://schemas.microsoft.com/office/drawing/2014/main" id="{839CE3DB-FB3F-47E5-92C5-FDD2A33247A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102" name="图形 101">
              <a:extLst>
                <a:ext uri="{FF2B5EF4-FFF2-40B4-BE49-F238E27FC236}">
                  <a16:creationId xmlns:a16="http://schemas.microsoft.com/office/drawing/2014/main" id="{A7508754-8E0E-457B-BF98-90C1717D79E0}"/>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136" name="直接连接符 135">
              <a:extLst>
                <a:ext uri="{FF2B5EF4-FFF2-40B4-BE49-F238E27FC236}">
                  <a16:creationId xmlns:a16="http://schemas.microsoft.com/office/drawing/2014/main" id="{A0729709-B36F-4AFF-BE3E-29C755E6B1DE}"/>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4" name="图形 93">
              <a:extLst>
                <a:ext uri="{FF2B5EF4-FFF2-40B4-BE49-F238E27FC236}">
                  <a16:creationId xmlns:a16="http://schemas.microsoft.com/office/drawing/2014/main" id="{4EA481A1-DC65-4EC5-AF69-B21B6AD56F9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104" name="图形 103">
              <a:extLst>
                <a:ext uri="{FF2B5EF4-FFF2-40B4-BE49-F238E27FC236}">
                  <a16:creationId xmlns:a16="http://schemas.microsoft.com/office/drawing/2014/main" id="{A2F9F766-809A-4EB3-BB8D-1D67D80A93F3}"/>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140" name="直接连接符 139">
              <a:extLst>
                <a:ext uri="{FF2B5EF4-FFF2-40B4-BE49-F238E27FC236}">
                  <a16:creationId xmlns:a16="http://schemas.microsoft.com/office/drawing/2014/main" id="{36D24D3F-D0EF-401D-83C7-75BF33FA34B0}"/>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2" name="图形 91">
              <a:extLst>
                <a:ext uri="{FF2B5EF4-FFF2-40B4-BE49-F238E27FC236}">
                  <a16:creationId xmlns:a16="http://schemas.microsoft.com/office/drawing/2014/main" id="{3992FAF2-18BE-4966-9479-458B3758442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100" name="图形 99">
              <a:extLst>
                <a:ext uri="{FF2B5EF4-FFF2-40B4-BE49-F238E27FC236}">
                  <a16:creationId xmlns:a16="http://schemas.microsoft.com/office/drawing/2014/main" id="{8B1AC950-19F0-4515-95FB-8CF0E335AAB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1031" name="文本框 1030">
              <a:extLst>
                <a:ext uri="{FF2B5EF4-FFF2-40B4-BE49-F238E27FC236}">
                  <a16:creationId xmlns:a16="http://schemas.microsoft.com/office/drawing/2014/main" id="{B4F14A5D-0072-45AF-9B0C-8A454DE9DF5B}"/>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150" name="文本框 149">
              <a:extLst>
                <a:ext uri="{FF2B5EF4-FFF2-40B4-BE49-F238E27FC236}">
                  <a16:creationId xmlns:a16="http://schemas.microsoft.com/office/drawing/2014/main" id="{B168A5C4-7B21-4F0D-8FCF-C15CFB8E8AC9}"/>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151" name="文本框 150">
              <a:extLst>
                <a:ext uri="{FF2B5EF4-FFF2-40B4-BE49-F238E27FC236}">
                  <a16:creationId xmlns:a16="http://schemas.microsoft.com/office/drawing/2014/main" id="{F0334957-35D9-416B-9A77-88222A582550}"/>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152" name="文本框 151">
              <a:extLst>
                <a:ext uri="{FF2B5EF4-FFF2-40B4-BE49-F238E27FC236}">
                  <a16:creationId xmlns:a16="http://schemas.microsoft.com/office/drawing/2014/main" id="{F51C2765-FF57-4BC0-B5B5-91BAA301D614}"/>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153" name="文本框 152">
              <a:extLst>
                <a:ext uri="{FF2B5EF4-FFF2-40B4-BE49-F238E27FC236}">
                  <a16:creationId xmlns:a16="http://schemas.microsoft.com/office/drawing/2014/main" id="{F9C20BD1-1C0B-4F9E-A69E-3675BA0B010E}"/>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154" name="文本框 153">
              <a:extLst>
                <a:ext uri="{FF2B5EF4-FFF2-40B4-BE49-F238E27FC236}">
                  <a16:creationId xmlns:a16="http://schemas.microsoft.com/office/drawing/2014/main" id="{1EE4C832-62EE-467A-B091-7FF754A2F5F4}"/>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155" name="文本框 154">
              <a:extLst>
                <a:ext uri="{FF2B5EF4-FFF2-40B4-BE49-F238E27FC236}">
                  <a16:creationId xmlns:a16="http://schemas.microsoft.com/office/drawing/2014/main" id="{6FB6437A-FE9E-45B3-9E97-AAEE394A3B65}"/>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156" name="文本框 155">
              <a:extLst>
                <a:ext uri="{FF2B5EF4-FFF2-40B4-BE49-F238E27FC236}">
                  <a16:creationId xmlns:a16="http://schemas.microsoft.com/office/drawing/2014/main" id="{0629A0C2-9F4C-4CBC-8363-E1AFA1B280A8}"/>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cxnSp>
        <p:nvCxnSpPr>
          <p:cNvPr id="1043" name="连接符: 曲线 1042">
            <a:extLst>
              <a:ext uri="{FF2B5EF4-FFF2-40B4-BE49-F238E27FC236}">
                <a16:creationId xmlns:a16="http://schemas.microsoft.com/office/drawing/2014/main" id="{D69A04E2-4000-4447-9FD0-3B479AF97372}"/>
              </a:ext>
            </a:extLst>
          </p:cNvPr>
          <p:cNvCxnSpPr>
            <a:cxnSpLocks/>
          </p:cNvCxnSpPr>
          <p:nvPr/>
        </p:nvCxnSpPr>
        <p:spPr>
          <a:xfrm rot="5400000" flipH="1" flipV="1">
            <a:off x="5972901" y="-621153"/>
            <a:ext cx="192809" cy="6652303"/>
          </a:xfrm>
          <a:prstGeom prst="curvedConnector3">
            <a:avLst>
              <a:gd name="adj1" fmla="val 865070"/>
            </a:avLst>
          </a:prstGeom>
          <a:ln w="76200">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54" name="矩形 53">
            <a:extLst>
              <a:ext uri="{FF2B5EF4-FFF2-40B4-BE49-F238E27FC236}">
                <a16:creationId xmlns:a16="http://schemas.microsoft.com/office/drawing/2014/main" id="{846E3D88-E9C5-40E1-9F4A-A3D0B6FB5527}"/>
              </a:ext>
            </a:extLst>
          </p:cNvPr>
          <p:cNvSpPr/>
          <p:nvPr/>
        </p:nvSpPr>
        <p:spPr>
          <a:xfrm>
            <a:off x="8636822" y="3937489"/>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10100101</a:t>
            </a:r>
            <a:endParaRPr lang="zh-CN" altLang="en-US" dirty="0"/>
          </a:p>
        </p:txBody>
      </p:sp>
      <p:sp>
        <p:nvSpPr>
          <p:cNvPr id="57" name="矩形 56">
            <a:extLst>
              <a:ext uri="{FF2B5EF4-FFF2-40B4-BE49-F238E27FC236}">
                <a16:creationId xmlns:a16="http://schemas.microsoft.com/office/drawing/2014/main" id="{AAB908A9-F456-4FE6-A4B0-52E1FF0D27EC}"/>
              </a:ext>
            </a:extLst>
          </p:cNvPr>
          <p:cNvSpPr/>
          <p:nvPr/>
        </p:nvSpPr>
        <p:spPr>
          <a:xfrm>
            <a:off x="9698944" y="3937489"/>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j-ea"/>
                <a:ea typeface="+mj-ea"/>
              </a:rPr>
              <a:t>……</a:t>
            </a:r>
            <a:endParaRPr lang="zh-CN" altLang="en-US" dirty="0">
              <a:latin typeface="+mj-ea"/>
              <a:ea typeface="+mj-ea"/>
            </a:endParaRPr>
          </a:p>
        </p:txBody>
      </p:sp>
      <p:sp>
        <p:nvSpPr>
          <p:cNvPr id="60" name="矩形 59">
            <a:extLst>
              <a:ext uri="{FF2B5EF4-FFF2-40B4-BE49-F238E27FC236}">
                <a16:creationId xmlns:a16="http://schemas.microsoft.com/office/drawing/2014/main" id="{ABE18616-F52E-4A42-9116-7F2722AB64F3}"/>
              </a:ext>
            </a:extLst>
          </p:cNvPr>
          <p:cNvSpPr/>
          <p:nvPr/>
        </p:nvSpPr>
        <p:spPr>
          <a:xfrm>
            <a:off x="10761066" y="3937489"/>
            <a:ext cx="1062122" cy="360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01100011</a:t>
            </a:r>
            <a:endParaRPr lang="zh-CN" altLang="en-US" dirty="0"/>
          </a:p>
        </p:txBody>
      </p:sp>
    </p:spTree>
    <p:custDataLst>
      <p:tags r:id="rId1"/>
    </p:custDataLst>
    <p:extLst>
      <p:ext uri="{BB962C8B-B14F-4D97-AF65-F5344CB8AC3E}">
        <p14:creationId xmlns:p14="http://schemas.microsoft.com/office/powerpoint/2010/main" val="29252789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a:t>
              </a:r>
              <a:r>
                <a:rPr lang="zh-CN" altLang="en-US" sz="2000" b="1" dirty="0">
                  <a:solidFill>
                    <a:schemeClr val="accent3">
                      <a:lumMod val="75000"/>
                    </a:schemeClr>
                  </a:solidFill>
                </a:rPr>
                <a:t>分组交换</a:t>
              </a:r>
              <a:r>
                <a:rPr lang="zh-CN" altLang="en-US" sz="2000" b="1" dirty="0"/>
                <a:t>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230857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41" name="组合 1040">
            <a:extLst>
              <a:ext uri="{FF2B5EF4-FFF2-40B4-BE49-F238E27FC236}">
                <a16:creationId xmlns:a16="http://schemas.microsoft.com/office/drawing/2014/main" id="{E6795124-D701-4AEE-B4EE-4B195D60F25B}"/>
              </a:ext>
            </a:extLst>
          </p:cNvPr>
          <p:cNvGrpSpPr/>
          <p:nvPr/>
        </p:nvGrpSpPr>
        <p:grpSpPr>
          <a:xfrm>
            <a:off x="2424843" y="1367652"/>
            <a:ext cx="7339047" cy="4456477"/>
            <a:chOff x="2361047" y="1367652"/>
            <a:chExt cx="7339047" cy="4456477"/>
          </a:xfrm>
        </p:grpSpPr>
        <p:sp>
          <p:nvSpPr>
            <p:cNvPr id="125" name="云形 124">
              <a:extLst>
                <a:ext uri="{FF2B5EF4-FFF2-40B4-BE49-F238E27FC236}">
                  <a16:creationId xmlns:a16="http://schemas.microsoft.com/office/drawing/2014/main" id="{436B9C14-5EB0-446D-8B53-B4B711B229DB}"/>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9" name="图形 88">
              <a:extLst>
                <a:ext uri="{FF2B5EF4-FFF2-40B4-BE49-F238E27FC236}">
                  <a16:creationId xmlns:a16="http://schemas.microsoft.com/office/drawing/2014/main" id="{0CDCC071-95C3-45E4-A9A8-5BBD8FEDE6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90" name="图形 89">
              <a:extLst>
                <a:ext uri="{FF2B5EF4-FFF2-40B4-BE49-F238E27FC236}">
                  <a16:creationId xmlns:a16="http://schemas.microsoft.com/office/drawing/2014/main" id="{E94C9BF7-A0C4-4D8E-8BD0-2235A19B14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96" name="直接连接符 95">
              <a:extLst>
                <a:ext uri="{FF2B5EF4-FFF2-40B4-BE49-F238E27FC236}">
                  <a16:creationId xmlns:a16="http://schemas.microsoft.com/office/drawing/2014/main" id="{E1E8787F-E739-481D-91B6-E8A6718FA8E9}"/>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575BEED4-7417-4185-A4AC-DCA856F144F0}"/>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66C2C-5057-4232-BDA1-0538A613872E}"/>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FCFD941F-F221-4E46-AF49-E4E1677BC9D3}"/>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D092C294-182E-4B9A-AE96-8EB4FD3F2C41}"/>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0CFF6DC8-41BD-4D7B-8991-C81B5AD6B9AE}"/>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E520468D-17B9-4A65-8262-D061E481B625}"/>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8" name="图形 87">
              <a:extLst>
                <a:ext uri="{FF2B5EF4-FFF2-40B4-BE49-F238E27FC236}">
                  <a16:creationId xmlns:a16="http://schemas.microsoft.com/office/drawing/2014/main" id="{DC05FA6E-D681-4C1F-BFB2-0B6AE7E234C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105" name="图形 104">
              <a:extLst>
                <a:ext uri="{FF2B5EF4-FFF2-40B4-BE49-F238E27FC236}">
                  <a16:creationId xmlns:a16="http://schemas.microsoft.com/office/drawing/2014/main" id="{E50722A2-3DF2-4711-A766-1B72D5CEE32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124" name="文本框 123">
              <a:extLst>
                <a:ext uri="{FF2B5EF4-FFF2-40B4-BE49-F238E27FC236}">
                  <a16:creationId xmlns:a16="http://schemas.microsoft.com/office/drawing/2014/main" id="{EF9E7BB1-9561-4E61-B413-A6859468C75C}"/>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126" name="文本框 125">
              <a:extLst>
                <a:ext uri="{FF2B5EF4-FFF2-40B4-BE49-F238E27FC236}">
                  <a16:creationId xmlns:a16="http://schemas.microsoft.com/office/drawing/2014/main" id="{CF209472-F548-4A16-A7EF-EEFE209B9B1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127" name="文本框 126">
              <a:extLst>
                <a:ext uri="{FF2B5EF4-FFF2-40B4-BE49-F238E27FC236}">
                  <a16:creationId xmlns:a16="http://schemas.microsoft.com/office/drawing/2014/main" id="{BF96A8A1-1A52-4E2B-8B55-1C4BE1C8C85E}"/>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128" name="文本框 127">
              <a:extLst>
                <a:ext uri="{FF2B5EF4-FFF2-40B4-BE49-F238E27FC236}">
                  <a16:creationId xmlns:a16="http://schemas.microsoft.com/office/drawing/2014/main" id="{F564BCF4-2393-47D6-8D66-7E1BEB5338A6}"/>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129" name="文本框 128">
              <a:extLst>
                <a:ext uri="{FF2B5EF4-FFF2-40B4-BE49-F238E27FC236}">
                  <a16:creationId xmlns:a16="http://schemas.microsoft.com/office/drawing/2014/main" id="{4A38D2C2-3DA1-4F8C-965E-9DFD76240FE7}"/>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1025" name="直接连接符 1024">
              <a:extLst>
                <a:ext uri="{FF2B5EF4-FFF2-40B4-BE49-F238E27FC236}">
                  <a16:creationId xmlns:a16="http://schemas.microsoft.com/office/drawing/2014/main" id="{194ADA99-ED6A-44DC-A942-BF5AA5BA5DDC}"/>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AD58CDBF-7909-4BD7-8567-A99F3C6B7992}"/>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DB04A62-C418-4F5D-8F40-2DF7D4CDDDC0}"/>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86" name="图形 85">
              <a:extLst>
                <a:ext uri="{FF2B5EF4-FFF2-40B4-BE49-F238E27FC236}">
                  <a16:creationId xmlns:a16="http://schemas.microsoft.com/office/drawing/2014/main" id="{839CE3DB-FB3F-47E5-92C5-FDD2A33247A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102" name="图形 101">
              <a:extLst>
                <a:ext uri="{FF2B5EF4-FFF2-40B4-BE49-F238E27FC236}">
                  <a16:creationId xmlns:a16="http://schemas.microsoft.com/office/drawing/2014/main" id="{A7508754-8E0E-457B-BF98-90C1717D79E0}"/>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136" name="直接连接符 135">
              <a:extLst>
                <a:ext uri="{FF2B5EF4-FFF2-40B4-BE49-F238E27FC236}">
                  <a16:creationId xmlns:a16="http://schemas.microsoft.com/office/drawing/2014/main" id="{A0729709-B36F-4AFF-BE3E-29C755E6B1DE}"/>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4" name="图形 93">
              <a:extLst>
                <a:ext uri="{FF2B5EF4-FFF2-40B4-BE49-F238E27FC236}">
                  <a16:creationId xmlns:a16="http://schemas.microsoft.com/office/drawing/2014/main" id="{4EA481A1-DC65-4EC5-AF69-B21B6AD56F9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104" name="图形 103">
              <a:extLst>
                <a:ext uri="{FF2B5EF4-FFF2-40B4-BE49-F238E27FC236}">
                  <a16:creationId xmlns:a16="http://schemas.microsoft.com/office/drawing/2014/main" id="{A2F9F766-809A-4EB3-BB8D-1D67D80A93F3}"/>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140" name="直接连接符 139">
              <a:extLst>
                <a:ext uri="{FF2B5EF4-FFF2-40B4-BE49-F238E27FC236}">
                  <a16:creationId xmlns:a16="http://schemas.microsoft.com/office/drawing/2014/main" id="{36D24D3F-D0EF-401D-83C7-75BF33FA34B0}"/>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2" name="图形 91">
              <a:extLst>
                <a:ext uri="{FF2B5EF4-FFF2-40B4-BE49-F238E27FC236}">
                  <a16:creationId xmlns:a16="http://schemas.microsoft.com/office/drawing/2014/main" id="{3992FAF2-18BE-4966-9479-458B3758442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100" name="图形 99">
              <a:extLst>
                <a:ext uri="{FF2B5EF4-FFF2-40B4-BE49-F238E27FC236}">
                  <a16:creationId xmlns:a16="http://schemas.microsoft.com/office/drawing/2014/main" id="{8B1AC950-19F0-4515-95FB-8CF0E335AAB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1031" name="文本框 1030">
              <a:extLst>
                <a:ext uri="{FF2B5EF4-FFF2-40B4-BE49-F238E27FC236}">
                  <a16:creationId xmlns:a16="http://schemas.microsoft.com/office/drawing/2014/main" id="{B4F14A5D-0072-45AF-9B0C-8A454DE9DF5B}"/>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150" name="文本框 149">
              <a:extLst>
                <a:ext uri="{FF2B5EF4-FFF2-40B4-BE49-F238E27FC236}">
                  <a16:creationId xmlns:a16="http://schemas.microsoft.com/office/drawing/2014/main" id="{B168A5C4-7B21-4F0D-8FCF-C15CFB8E8AC9}"/>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151" name="文本框 150">
              <a:extLst>
                <a:ext uri="{FF2B5EF4-FFF2-40B4-BE49-F238E27FC236}">
                  <a16:creationId xmlns:a16="http://schemas.microsoft.com/office/drawing/2014/main" id="{F0334957-35D9-416B-9A77-88222A582550}"/>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152" name="文本框 151">
              <a:extLst>
                <a:ext uri="{FF2B5EF4-FFF2-40B4-BE49-F238E27FC236}">
                  <a16:creationId xmlns:a16="http://schemas.microsoft.com/office/drawing/2014/main" id="{F51C2765-FF57-4BC0-B5B5-91BAA301D614}"/>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153" name="文本框 152">
              <a:extLst>
                <a:ext uri="{FF2B5EF4-FFF2-40B4-BE49-F238E27FC236}">
                  <a16:creationId xmlns:a16="http://schemas.microsoft.com/office/drawing/2014/main" id="{F9C20BD1-1C0B-4F9E-A69E-3675BA0B010E}"/>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154" name="文本框 153">
              <a:extLst>
                <a:ext uri="{FF2B5EF4-FFF2-40B4-BE49-F238E27FC236}">
                  <a16:creationId xmlns:a16="http://schemas.microsoft.com/office/drawing/2014/main" id="{1EE4C832-62EE-467A-B091-7FF754A2F5F4}"/>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155" name="文本框 154">
              <a:extLst>
                <a:ext uri="{FF2B5EF4-FFF2-40B4-BE49-F238E27FC236}">
                  <a16:creationId xmlns:a16="http://schemas.microsoft.com/office/drawing/2014/main" id="{6FB6437A-FE9E-45B3-9E97-AAEE394A3B65}"/>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156" name="文本框 155">
              <a:extLst>
                <a:ext uri="{FF2B5EF4-FFF2-40B4-BE49-F238E27FC236}">
                  <a16:creationId xmlns:a16="http://schemas.microsoft.com/office/drawing/2014/main" id="{0629A0C2-9F4C-4CBC-8363-E1AFA1B280A8}"/>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cxnSp>
        <p:nvCxnSpPr>
          <p:cNvPr id="1043" name="连接符: 曲线 1042">
            <a:extLst>
              <a:ext uri="{FF2B5EF4-FFF2-40B4-BE49-F238E27FC236}">
                <a16:creationId xmlns:a16="http://schemas.microsoft.com/office/drawing/2014/main" id="{D69A04E2-4000-4447-9FD0-3B479AF97372}"/>
              </a:ext>
            </a:extLst>
          </p:cNvPr>
          <p:cNvCxnSpPr>
            <a:cxnSpLocks/>
          </p:cNvCxnSpPr>
          <p:nvPr/>
        </p:nvCxnSpPr>
        <p:spPr>
          <a:xfrm rot="5400000" flipH="1" flipV="1">
            <a:off x="5972901" y="-621153"/>
            <a:ext cx="192809" cy="6652303"/>
          </a:xfrm>
          <a:prstGeom prst="curvedConnector3">
            <a:avLst>
              <a:gd name="adj1" fmla="val 865070"/>
            </a:avLst>
          </a:prstGeom>
          <a:ln w="76200">
            <a:prstDash val="dash"/>
            <a:tailEnd type="triangle" w="med" len="lg"/>
          </a:ln>
        </p:spPr>
        <p:style>
          <a:lnRef idx="1">
            <a:schemeClr val="accent1"/>
          </a:lnRef>
          <a:fillRef idx="0">
            <a:schemeClr val="accent1"/>
          </a:fillRef>
          <a:effectRef idx="0">
            <a:schemeClr val="accent1"/>
          </a:effectRef>
          <a:fontRef idx="minor">
            <a:schemeClr val="tx1"/>
          </a:fontRef>
        </p:style>
      </p:cxnSp>
      <p:grpSp>
        <p:nvGrpSpPr>
          <p:cNvPr id="10" name="组合 9">
            <a:extLst>
              <a:ext uri="{FF2B5EF4-FFF2-40B4-BE49-F238E27FC236}">
                <a16:creationId xmlns:a16="http://schemas.microsoft.com/office/drawing/2014/main" id="{CBE303E7-0008-42BC-AA66-017B9ABE061A}"/>
              </a:ext>
            </a:extLst>
          </p:cNvPr>
          <p:cNvGrpSpPr/>
          <p:nvPr/>
        </p:nvGrpSpPr>
        <p:grpSpPr>
          <a:xfrm>
            <a:off x="3097189" y="2715226"/>
            <a:ext cx="764075" cy="578331"/>
            <a:chOff x="3097189" y="2715226"/>
            <a:chExt cx="764075" cy="578331"/>
          </a:xfrm>
        </p:grpSpPr>
        <p:sp>
          <p:nvSpPr>
            <p:cNvPr id="5" name="矩形 4">
              <a:extLst>
                <a:ext uri="{FF2B5EF4-FFF2-40B4-BE49-F238E27FC236}">
                  <a16:creationId xmlns:a16="http://schemas.microsoft.com/office/drawing/2014/main" id="{290B6BAF-6C0E-4F65-83AD-8A44EEA6C803}"/>
                </a:ext>
              </a:extLst>
            </p:cNvPr>
            <p:cNvSpPr/>
            <p:nvPr/>
          </p:nvSpPr>
          <p:spPr>
            <a:xfrm>
              <a:off x="3097189" y="307164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a:extLst>
                <a:ext uri="{FF2B5EF4-FFF2-40B4-BE49-F238E27FC236}">
                  <a16:creationId xmlns:a16="http://schemas.microsoft.com/office/drawing/2014/main" id="{7BDC93B2-8B75-4A25-9DBA-AB12F6D43510}"/>
                </a:ext>
              </a:extLst>
            </p:cNvPr>
            <p:cNvSpPr/>
            <p:nvPr/>
          </p:nvSpPr>
          <p:spPr>
            <a:xfrm>
              <a:off x="3645704" y="307164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BA286CA2-575F-4939-B471-B9EBC0D1DEEB}"/>
                </a:ext>
              </a:extLst>
            </p:cNvPr>
            <p:cNvSpPr txBox="1"/>
            <p:nvPr/>
          </p:nvSpPr>
          <p:spPr>
            <a:xfrm>
              <a:off x="3135843" y="2715226"/>
              <a:ext cx="650291" cy="338554"/>
            </a:xfrm>
            <a:prstGeom prst="rect">
              <a:avLst/>
            </a:prstGeom>
            <a:noFill/>
          </p:spPr>
          <p:txBody>
            <a:bodyPr wrap="square" rtlCol="0">
              <a:spAutoFit/>
            </a:bodyPr>
            <a:lstStyle/>
            <a:p>
              <a:pPr algn="ctr"/>
              <a:r>
                <a:rPr lang="zh-CN" altLang="en-US" sz="1600" b="1" dirty="0">
                  <a:solidFill>
                    <a:schemeClr val="accent2"/>
                  </a:solidFill>
                </a:rPr>
                <a:t>分组</a:t>
              </a:r>
            </a:p>
          </p:txBody>
        </p:sp>
        <p:sp>
          <p:nvSpPr>
            <p:cNvPr id="9" name="文本框 8">
              <a:extLst>
                <a:ext uri="{FF2B5EF4-FFF2-40B4-BE49-F238E27FC236}">
                  <a16:creationId xmlns:a16="http://schemas.microsoft.com/office/drawing/2014/main" id="{A651AC95-51D2-48ED-8E03-3C428448F72D}"/>
                </a:ext>
              </a:extLst>
            </p:cNvPr>
            <p:cNvSpPr txBox="1"/>
            <p:nvPr/>
          </p:nvSpPr>
          <p:spPr>
            <a:xfrm>
              <a:off x="3278621" y="2924225"/>
              <a:ext cx="294640" cy="369332"/>
            </a:xfrm>
            <a:prstGeom prst="rect">
              <a:avLst/>
            </a:prstGeom>
            <a:noFill/>
          </p:spPr>
          <p:txBody>
            <a:bodyPr wrap="square" rtlCol="0">
              <a:spAutoFit/>
            </a:bodyPr>
            <a:lstStyle/>
            <a:p>
              <a:r>
                <a:rPr lang="en-US" altLang="zh-CN" b="1" dirty="0"/>
                <a:t>…</a:t>
              </a:r>
              <a:endParaRPr lang="zh-CN" altLang="en-US" b="1" dirty="0"/>
            </a:p>
          </p:txBody>
        </p:sp>
      </p:grpSp>
      <p:sp>
        <p:nvSpPr>
          <p:cNvPr id="55" name="文本框 54">
            <a:extLst>
              <a:ext uri="{FF2B5EF4-FFF2-40B4-BE49-F238E27FC236}">
                <a16:creationId xmlns:a16="http://schemas.microsoft.com/office/drawing/2014/main" id="{9E8C48B9-9682-4C3B-9CC4-558034B3497E}"/>
              </a:ext>
            </a:extLst>
          </p:cNvPr>
          <p:cNvSpPr txBox="1"/>
          <p:nvPr/>
        </p:nvSpPr>
        <p:spPr>
          <a:xfrm rot="20038885">
            <a:off x="4296404" y="2627901"/>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56" name="文本框 55">
            <a:extLst>
              <a:ext uri="{FF2B5EF4-FFF2-40B4-BE49-F238E27FC236}">
                <a16:creationId xmlns:a16="http://schemas.microsoft.com/office/drawing/2014/main" id="{1F53D197-548F-49A7-96BF-D25D60B2E413}"/>
              </a:ext>
            </a:extLst>
          </p:cNvPr>
          <p:cNvSpPr txBox="1"/>
          <p:nvPr/>
        </p:nvSpPr>
        <p:spPr>
          <a:xfrm rot="1137628">
            <a:off x="6322207" y="2464668"/>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58" name="文本框 57">
            <a:extLst>
              <a:ext uri="{FF2B5EF4-FFF2-40B4-BE49-F238E27FC236}">
                <a16:creationId xmlns:a16="http://schemas.microsoft.com/office/drawing/2014/main" id="{9404CFBC-B12C-4C00-918C-1FC694ABCC9D}"/>
              </a:ext>
            </a:extLst>
          </p:cNvPr>
          <p:cNvSpPr txBox="1"/>
          <p:nvPr/>
        </p:nvSpPr>
        <p:spPr>
          <a:xfrm rot="3230558">
            <a:off x="6101284" y="311532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59" name="文本框 58">
            <a:extLst>
              <a:ext uri="{FF2B5EF4-FFF2-40B4-BE49-F238E27FC236}">
                <a16:creationId xmlns:a16="http://schemas.microsoft.com/office/drawing/2014/main" id="{B223CC2D-0B9C-4ECA-9D42-FA31A044064E}"/>
              </a:ext>
            </a:extLst>
          </p:cNvPr>
          <p:cNvSpPr txBox="1"/>
          <p:nvPr/>
        </p:nvSpPr>
        <p:spPr>
          <a:xfrm rot="17975498">
            <a:off x="7082077" y="3561775"/>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1" name="文本框 60">
            <a:extLst>
              <a:ext uri="{FF2B5EF4-FFF2-40B4-BE49-F238E27FC236}">
                <a16:creationId xmlns:a16="http://schemas.microsoft.com/office/drawing/2014/main" id="{C92B1CDF-1514-41EC-9097-A41800CA8F1D}"/>
              </a:ext>
            </a:extLst>
          </p:cNvPr>
          <p:cNvSpPr txBox="1"/>
          <p:nvPr/>
        </p:nvSpPr>
        <p:spPr>
          <a:xfrm rot="20932817">
            <a:off x="5709664" y="4401469"/>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2" name="文本框 61">
            <a:extLst>
              <a:ext uri="{FF2B5EF4-FFF2-40B4-BE49-F238E27FC236}">
                <a16:creationId xmlns:a16="http://schemas.microsoft.com/office/drawing/2014/main" id="{AD1E186C-04E6-47C8-85E1-19747F463925}"/>
              </a:ext>
            </a:extLst>
          </p:cNvPr>
          <p:cNvSpPr txBox="1"/>
          <p:nvPr/>
        </p:nvSpPr>
        <p:spPr>
          <a:xfrm rot="3002374">
            <a:off x="4064433" y="3953491"/>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3" name="文本框 62">
            <a:extLst>
              <a:ext uri="{FF2B5EF4-FFF2-40B4-BE49-F238E27FC236}">
                <a16:creationId xmlns:a16="http://schemas.microsoft.com/office/drawing/2014/main" id="{FD134E1D-72A6-4CD7-BB10-CCA51A710886}"/>
              </a:ext>
            </a:extLst>
          </p:cNvPr>
          <p:cNvSpPr txBox="1"/>
          <p:nvPr/>
        </p:nvSpPr>
        <p:spPr>
          <a:xfrm rot="6325481">
            <a:off x="5202627" y="336381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4" name="文本框 63">
            <a:extLst>
              <a:ext uri="{FF2B5EF4-FFF2-40B4-BE49-F238E27FC236}">
                <a16:creationId xmlns:a16="http://schemas.microsoft.com/office/drawing/2014/main" id="{101D9B02-9777-406B-AA1E-F59CE9F5ACEE}"/>
              </a:ext>
            </a:extLst>
          </p:cNvPr>
          <p:cNvSpPr txBox="1"/>
          <p:nvPr/>
        </p:nvSpPr>
        <p:spPr>
          <a:xfrm>
            <a:off x="3960714" y="4815021"/>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5" name="文本框 64">
            <a:extLst>
              <a:ext uri="{FF2B5EF4-FFF2-40B4-BE49-F238E27FC236}">
                <a16:creationId xmlns:a16="http://schemas.microsoft.com/office/drawing/2014/main" id="{2DBDA89D-D109-4BCB-9F79-3FA06BCAE2CE}"/>
              </a:ext>
            </a:extLst>
          </p:cNvPr>
          <p:cNvSpPr txBox="1"/>
          <p:nvPr/>
        </p:nvSpPr>
        <p:spPr>
          <a:xfrm>
            <a:off x="7480358" y="4183780"/>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6" name="文本框 65">
            <a:extLst>
              <a:ext uri="{FF2B5EF4-FFF2-40B4-BE49-F238E27FC236}">
                <a16:creationId xmlns:a16="http://schemas.microsoft.com/office/drawing/2014/main" id="{675B454B-E5F8-4E3E-AC1E-7664EBF65B4B}"/>
              </a:ext>
            </a:extLst>
          </p:cNvPr>
          <p:cNvSpPr txBox="1"/>
          <p:nvPr/>
        </p:nvSpPr>
        <p:spPr>
          <a:xfrm>
            <a:off x="7972434" y="277491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7" name="文本框 66">
            <a:extLst>
              <a:ext uri="{FF2B5EF4-FFF2-40B4-BE49-F238E27FC236}">
                <a16:creationId xmlns:a16="http://schemas.microsoft.com/office/drawing/2014/main" id="{50216FB5-A8CF-429C-B2E1-8259B5932E52}"/>
              </a:ext>
            </a:extLst>
          </p:cNvPr>
          <p:cNvSpPr txBox="1"/>
          <p:nvPr/>
        </p:nvSpPr>
        <p:spPr>
          <a:xfrm>
            <a:off x="5740139" y="1919700"/>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8" name="文本框 67">
            <a:extLst>
              <a:ext uri="{FF2B5EF4-FFF2-40B4-BE49-F238E27FC236}">
                <a16:creationId xmlns:a16="http://schemas.microsoft.com/office/drawing/2014/main" id="{8F246E06-1863-45F0-A815-83F31720365A}"/>
              </a:ext>
            </a:extLst>
          </p:cNvPr>
          <p:cNvSpPr txBox="1"/>
          <p:nvPr/>
        </p:nvSpPr>
        <p:spPr>
          <a:xfrm>
            <a:off x="2905851" y="3373465"/>
            <a:ext cx="1203778" cy="338554"/>
          </a:xfrm>
          <a:prstGeom prst="rect">
            <a:avLst/>
          </a:prstGeom>
          <a:noFill/>
        </p:spPr>
        <p:txBody>
          <a:bodyPr wrap="square" rtlCol="0">
            <a:spAutoFit/>
          </a:bodyPr>
          <a:lstStyle/>
          <a:p>
            <a:pPr algn="ctr"/>
            <a:r>
              <a:rPr lang="zh-CN" altLang="en-US" sz="1600" b="1" dirty="0">
                <a:solidFill>
                  <a:schemeClr val="accent2"/>
                </a:solidFill>
              </a:rPr>
              <a:t>链路忙</a:t>
            </a:r>
          </a:p>
        </p:txBody>
      </p:sp>
      <p:sp>
        <p:nvSpPr>
          <p:cNvPr id="69" name="对话气泡: 圆角矩形 68">
            <a:extLst>
              <a:ext uri="{FF2B5EF4-FFF2-40B4-BE49-F238E27FC236}">
                <a16:creationId xmlns:a16="http://schemas.microsoft.com/office/drawing/2014/main" id="{24EB48C2-FF66-40BC-BF35-A72C29E3CBAE}"/>
              </a:ext>
            </a:extLst>
          </p:cNvPr>
          <p:cNvSpPr/>
          <p:nvPr/>
        </p:nvSpPr>
        <p:spPr>
          <a:xfrm>
            <a:off x="2574295" y="4197817"/>
            <a:ext cx="1186284" cy="512273"/>
          </a:xfrm>
          <a:prstGeom prst="wedgeRoundRectCallout">
            <a:avLst>
              <a:gd name="adj1" fmla="val 74769"/>
              <a:gd name="adj2" fmla="val -191954"/>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spTree>
    <p:custDataLst>
      <p:tags r:id="rId1"/>
    </p:custDataLst>
    <p:extLst>
      <p:ext uri="{BB962C8B-B14F-4D97-AF65-F5344CB8AC3E}">
        <p14:creationId xmlns:p14="http://schemas.microsoft.com/office/powerpoint/2010/main" val="155879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p:tgtEl>
                                          <p:spTgt spid="10"/>
                                        </p:tgtEl>
                                        <p:attrNameLst>
                                          <p:attrName>ppt_x</p:attrName>
                                        </p:attrNameLst>
                                      </p:cBhvr>
                                      <p:tavLst>
                                        <p:tav tm="0">
                                          <p:val>
                                            <p:strVal val="#ppt_x-#ppt_w*1.125000"/>
                                          </p:val>
                                        </p:tav>
                                        <p:tav tm="100000">
                                          <p:val>
                                            <p:strVal val="#ppt_x"/>
                                          </p:val>
                                        </p:tav>
                                      </p:tavLst>
                                    </p:anim>
                                    <p:animEffect transition="in" filter="wipe(right)">
                                      <p:cBhvr>
                                        <p:cTn id="8" dur="500"/>
                                        <p:tgtEl>
                                          <p:spTgt spid="10"/>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1" fill="hold" grpId="0" nodeType="clickEffect">
                                  <p:stCondLst>
                                    <p:cond delay="0"/>
                                  </p:stCondLst>
                                  <p:childTnLst>
                                    <p:set>
                                      <p:cBhvr>
                                        <p:cTn id="12" dur="1" fill="hold">
                                          <p:stCondLst>
                                            <p:cond delay="0"/>
                                          </p:stCondLst>
                                        </p:cTn>
                                        <p:tgtEl>
                                          <p:spTgt spid="68"/>
                                        </p:tgtEl>
                                        <p:attrNameLst>
                                          <p:attrName>style.visibility</p:attrName>
                                        </p:attrNameLst>
                                      </p:cBhvr>
                                      <p:to>
                                        <p:strVal val="visible"/>
                                      </p:to>
                                    </p:set>
                                    <p:anim calcmode="lin" valueType="num">
                                      <p:cBhvr additive="base">
                                        <p:cTn id="13" dur="500"/>
                                        <p:tgtEl>
                                          <p:spTgt spid="68"/>
                                        </p:tgtEl>
                                        <p:attrNameLst>
                                          <p:attrName>ppt_y</p:attrName>
                                        </p:attrNameLst>
                                      </p:cBhvr>
                                      <p:tavLst>
                                        <p:tav tm="0">
                                          <p:val>
                                            <p:strVal val="#ppt_y-#ppt_h*1.125000"/>
                                          </p:val>
                                        </p:tav>
                                        <p:tav tm="100000">
                                          <p:val>
                                            <p:strVal val="#ppt_y"/>
                                          </p:val>
                                        </p:tav>
                                      </p:tavLst>
                                    </p:anim>
                                    <p:animEffect transition="in" filter="wipe(down)">
                                      <p:cBhvr>
                                        <p:cTn id="14" dur="500"/>
                                        <p:tgtEl>
                                          <p:spTgt spid="68"/>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55"/>
                                        </p:tgtEl>
                                        <p:attrNameLst>
                                          <p:attrName>style.visibility</p:attrName>
                                        </p:attrNameLst>
                                      </p:cBhvr>
                                      <p:to>
                                        <p:strVal val="visible"/>
                                      </p:to>
                                    </p:set>
                                    <p:anim calcmode="lin" valueType="num">
                                      <p:cBhvr>
                                        <p:cTn id="19" dur="500" fill="hold"/>
                                        <p:tgtEl>
                                          <p:spTgt spid="55"/>
                                        </p:tgtEl>
                                        <p:attrNameLst>
                                          <p:attrName>ppt_w</p:attrName>
                                        </p:attrNameLst>
                                      </p:cBhvr>
                                      <p:tavLst>
                                        <p:tav tm="0">
                                          <p:val>
                                            <p:fltVal val="0"/>
                                          </p:val>
                                        </p:tav>
                                        <p:tav tm="100000">
                                          <p:val>
                                            <p:strVal val="#ppt_w"/>
                                          </p:val>
                                        </p:tav>
                                      </p:tavLst>
                                    </p:anim>
                                    <p:anim calcmode="lin" valueType="num">
                                      <p:cBhvr>
                                        <p:cTn id="20" dur="500" fill="hold"/>
                                        <p:tgtEl>
                                          <p:spTgt spid="55"/>
                                        </p:tgtEl>
                                        <p:attrNameLst>
                                          <p:attrName>ppt_h</p:attrName>
                                        </p:attrNameLst>
                                      </p:cBhvr>
                                      <p:tavLst>
                                        <p:tav tm="0">
                                          <p:val>
                                            <p:fltVal val="0"/>
                                          </p:val>
                                        </p:tav>
                                        <p:tav tm="100000">
                                          <p:val>
                                            <p:strVal val="#ppt_h"/>
                                          </p:val>
                                        </p:tav>
                                      </p:tavLst>
                                    </p:anim>
                                    <p:animEffect transition="in" filter="fade">
                                      <p:cBhvr>
                                        <p:cTn id="21" dur="500"/>
                                        <p:tgtEl>
                                          <p:spTgt spid="55"/>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67"/>
                                        </p:tgtEl>
                                        <p:attrNameLst>
                                          <p:attrName>style.visibility</p:attrName>
                                        </p:attrNameLst>
                                      </p:cBhvr>
                                      <p:to>
                                        <p:strVal val="visible"/>
                                      </p:to>
                                    </p:set>
                                    <p:anim calcmode="lin" valueType="num">
                                      <p:cBhvr>
                                        <p:cTn id="24" dur="500" fill="hold"/>
                                        <p:tgtEl>
                                          <p:spTgt spid="67"/>
                                        </p:tgtEl>
                                        <p:attrNameLst>
                                          <p:attrName>ppt_w</p:attrName>
                                        </p:attrNameLst>
                                      </p:cBhvr>
                                      <p:tavLst>
                                        <p:tav tm="0">
                                          <p:val>
                                            <p:fltVal val="0"/>
                                          </p:val>
                                        </p:tav>
                                        <p:tav tm="100000">
                                          <p:val>
                                            <p:strVal val="#ppt_w"/>
                                          </p:val>
                                        </p:tav>
                                      </p:tavLst>
                                    </p:anim>
                                    <p:anim calcmode="lin" valueType="num">
                                      <p:cBhvr>
                                        <p:cTn id="25" dur="500" fill="hold"/>
                                        <p:tgtEl>
                                          <p:spTgt spid="67"/>
                                        </p:tgtEl>
                                        <p:attrNameLst>
                                          <p:attrName>ppt_h</p:attrName>
                                        </p:attrNameLst>
                                      </p:cBhvr>
                                      <p:tavLst>
                                        <p:tav tm="0">
                                          <p:val>
                                            <p:fltVal val="0"/>
                                          </p:val>
                                        </p:tav>
                                        <p:tav tm="100000">
                                          <p:val>
                                            <p:strVal val="#ppt_h"/>
                                          </p:val>
                                        </p:tav>
                                      </p:tavLst>
                                    </p:anim>
                                    <p:animEffect transition="in" filter="fade">
                                      <p:cBhvr>
                                        <p:cTn id="26" dur="500"/>
                                        <p:tgtEl>
                                          <p:spTgt spid="67"/>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56"/>
                                        </p:tgtEl>
                                        <p:attrNameLst>
                                          <p:attrName>style.visibility</p:attrName>
                                        </p:attrNameLst>
                                      </p:cBhvr>
                                      <p:to>
                                        <p:strVal val="visible"/>
                                      </p:to>
                                    </p:set>
                                    <p:anim calcmode="lin" valueType="num">
                                      <p:cBhvr>
                                        <p:cTn id="29" dur="500" fill="hold"/>
                                        <p:tgtEl>
                                          <p:spTgt spid="56"/>
                                        </p:tgtEl>
                                        <p:attrNameLst>
                                          <p:attrName>ppt_w</p:attrName>
                                        </p:attrNameLst>
                                      </p:cBhvr>
                                      <p:tavLst>
                                        <p:tav tm="0">
                                          <p:val>
                                            <p:fltVal val="0"/>
                                          </p:val>
                                        </p:tav>
                                        <p:tav tm="100000">
                                          <p:val>
                                            <p:strVal val="#ppt_w"/>
                                          </p:val>
                                        </p:tav>
                                      </p:tavLst>
                                    </p:anim>
                                    <p:anim calcmode="lin" valueType="num">
                                      <p:cBhvr>
                                        <p:cTn id="30" dur="500" fill="hold"/>
                                        <p:tgtEl>
                                          <p:spTgt spid="56"/>
                                        </p:tgtEl>
                                        <p:attrNameLst>
                                          <p:attrName>ppt_h</p:attrName>
                                        </p:attrNameLst>
                                      </p:cBhvr>
                                      <p:tavLst>
                                        <p:tav tm="0">
                                          <p:val>
                                            <p:fltVal val="0"/>
                                          </p:val>
                                        </p:tav>
                                        <p:tav tm="100000">
                                          <p:val>
                                            <p:strVal val="#ppt_h"/>
                                          </p:val>
                                        </p:tav>
                                      </p:tavLst>
                                    </p:anim>
                                    <p:animEffect transition="in" filter="fade">
                                      <p:cBhvr>
                                        <p:cTn id="31" dur="500"/>
                                        <p:tgtEl>
                                          <p:spTgt spid="56"/>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66"/>
                                        </p:tgtEl>
                                        <p:attrNameLst>
                                          <p:attrName>style.visibility</p:attrName>
                                        </p:attrNameLst>
                                      </p:cBhvr>
                                      <p:to>
                                        <p:strVal val="visible"/>
                                      </p:to>
                                    </p:set>
                                    <p:anim calcmode="lin" valueType="num">
                                      <p:cBhvr>
                                        <p:cTn id="34" dur="500" fill="hold"/>
                                        <p:tgtEl>
                                          <p:spTgt spid="66"/>
                                        </p:tgtEl>
                                        <p:attrNameLst>
                                          <p:attrName>ppt_w</p:attrName>
                                        </p:attrNameLst>
                                      </p:cBhvr>
                                      <p:tavLst>
                                        <p:tav tm="0">
                                          <p:val>
                                            <p:fltVal val="0"/>
                                          </p:val>
                                        </p:tav>
                                        <p:tav tm="100000">
                                          <p:val>
                                            <p:strVal val="#ppt_w"/>
                                          </p:val>
                                        </p:tav>
                                      </p:tavLst>
                                    </p:anim>
                                    <p:anim calcmode="lin" valueType="num">
                                      <p:cBhvr>
                                        <p:cTn id="35" dur="500" fill="hold"/>
                                        <p:tgtEl>
                                          <p:spTgt spid="66"/>
                                        </p:tgtEl>
                                        <p:attrNameLst>
                                          <p:attrName>ppt_h</p:attrName>
                                        </p:attrNameLst>
                                      </p:cBhvr>
                                      <p:tavLst>
                                        <p:tav tm="0">
                                          <p:val>
                                            <p:fltVal val="0"/>
                                          </p:val>
                                        </p:tav>
                                        <p:tav tm="100000">
                                          <p:val>
                                            <p:strVal val="#ppt_h"/>
                                          </p:val>
                                        </p:tav>
                                      </p:tavLst>
                                    </p:anim>
                                    <p:animEffect transition="in" filter="fade">
                                      <p:cBhvr>
                                        <p:cTn id="36" dur="500"/>
                                        <p:tgtEl>
                                          <p:spTgt spid="66"/>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59"/>
                                        </p:tgtEl>
                                        <p:attrNameLst>
                                          <p:attrName>style.visibility</p:attrName>
                                        </p:attrNameLst>
                                      </p:cBhvr>
                                      <p:to>
                                        <p:strVal val="visible"/>
                                      </p:to>
                                    </p:set>
                                    <p:anim calcmode="lin" valueType="num">
                                      <p:cBhvr>
                                        <p:cTn id="39" dur="500" fill="hold"/>
                                        <p:tgtEl>
                                          <p:spTgt spid="59"/>
                                        </p:tgtEl>
                                        <p:attrNameLst>
                                          <p:attrName>ppt_w</p:attrName>
                                        </p:attrNameLst>
                                      </p:cBhvr>
                                      <p:tavLst>
                                        <p:tav tm="0">
                                          <p:val>
                                            <p:fltVal val="0"/>
                                          </p:val>
                                        </p:tav>
                                        <p:tav tm="100000">
                                          <p:val>
                                            <p:strVal val="#ppt_w"/>
                                          </p:val>
                                        </p:tav>
                                      </p:tavLst>
                                    </p:anim>
                                    <p:anim calcmode="lin" valueType="num">
                                      <p:cBhvr>
                                        <p:cTn id="40" dur="500" fill="hold"/>
                                        <p:tgtEl>
                                          <p:spTgt spid="59"/>
                                        </p:tgtEl>
                                        <p:attrNameLst>
                                          <p:attrName>ppt_h</p:attrName>
                                        </p:attrNameLst>
                                      </p:cBhvr>
                                      <p:tavLst>
                                        <p:tav tm="0">
                                          <p:val>
                                            <p:fltVal val="0"/>
                                          </p:val>
                                        </p:tav>
                                        <p:tav tm="100000">
                                          <p:val>
                                            <p:strVal val="#ppt_h"/>
                                          </p:val>
                                        </p:tav>
                                      </p:tavLst>
                                    </p:anim>
                                    <p:animEffect transition="in" filter="fade">
                                      <p:cBhvr>
                                        <p:cTn id="41" dur="500"/>
                                        <p:tgtEl>
                                          <p:spTgt spid="59"/>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58"/>
                                        </p:tgtEl>
                                        <p:attrNameLst>
                                          <p:attrName>style.visibility</p:attrName>
                                        </p:attrNameLst>
                                      </p:cBhvr>
                                      <p:to>
                                        <p:strVal val="visible"/>
                                      </p:to>
                                    </p:set>
                                    <p:anim calcmode="lin" valueType="num">
                                      <p:cBhvr>
                                        <p:cTn id="44" dur="500" fill="hold"/>
                                        <p:tgtEl>
                                          <p:spTgt spid="58"/>
                                        </p:tgtEl>
                                        <p:attrNameLst>
                                          <p:attrName>ppt_w</p:attrName>
                                        </p:attrNameLst>
                                      </p:cBhvr>
                                      <p:tavLst>
                                        <p:tav tm="0">
                                          <p:val>
                                            <p:fltVal val="0"/>
                                          </p:val>
                                        </p:tav>
                                        <p:tav tm="100000">
                                          <p:val>
                                            <p:strVal val="#ppt_w"/>
                                          </p:val>
                                        </p:tav>
                                      </p:tavLst>
                                    </p:anim>
                                    <p:anim calcmode="lin" valueType="num">
                                      <p:cBhvr>
                                        <p:cTn id="45" dur="500" fill="hold"/>
                                        <p:tgtEl>
                                          <p:spTgt spid="58"/>
                                        </p:tgtEl>
                                        <p:attrNameLst>
                                          <p:attrName>ppt_h</p:attrName>
                                        </p:attrNameLst>
                                      </p:cBhvr>
                                      <p:tavLst>
                                        <p:tav tm="0">
                                          <p:val>
                                            <p:fltVal val="0"/>
                                          </p:val>
                                        </p:tav>
                                        <p:tav tm="100000">
                                          <p:val>
                                            <p:strVal val="#ppt_h"/>
                                          </p:val>
                                        </p:tav>
                                      </p:tavLst>
                                    </p:anim>
                                    <p:animEffect transition="in" filter="fade">
                                      <p:cBhvr>
                                        <p:cTn id="46" dur="500"/>
                                        <p:tgtEl>
                                          <p:spTgt spid="58"/>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63"/>
                                        </p:tgtEl>
                                        <p:attrNameLst>
                                          <p:attrName>style.visibility</p:attrName>
                                        </p:attrNameLst>
                                      </p:cBhvr>
                                      <p:to>
                                        <p:strVal val="visible"/>
                                      </p:to>
                                    </p:set>
                                    <p:anim calcmode="lin" valueType="num">
                                      <p:cBhvr>
                                        <p:cTn id="49" dur="500" fill="hold"/>
                                        <p:tgtEl>
                                          <p:spTgt spid="63"/>
                                        </p:tgtEl>
                                        <p:attrNameLst>
                                          <p:attrName>ppt_w</p:attrName>
                                        </p:attrNameLst>
                                      </p:cBhvr>
                                      <p:tavLst>
                                        <p:tav tm="0">
                                          <p:val>
                                            <p:fltVal val="0"/>
                                          </p:val>
                                        </p:tav>
                                        <p:tav tm="100000">
                                          <p:val>
                                            <p:strVal val="#ppt_w"/>
                                          </p:val>
                                        </p:tav>
                                      </p:tavLst>
                                    </p:anim>
                                    <p:anim calcmode="lin" valueType="num">
                                      <p:cBhvr>
                                        <p:cTn id="50" dur="500" fill="hold"/>
                                        <p:tgtEl>
                                          <p:spTgt spid="63"/>
                                        </p:tgtEl>
                                        <p:attrNameLst>
                                          <p:attrName>ppt_h</p:attrName>
                                        </p:attrNameLst>
                                      </p:cBhvr>
                                      <p:tavLst>
                                        <p:tav tm="0">
                                          <p:val>
                                            <p:fltVal val="0"/>
                                          </p:val>
                                        </p:tav>
                                        <p:tav tm="100000">
                                          <p:val>
                                            <p:strVal val="#ppt_h"/>
                                          </p:val>
                                        </p:tav>
                                      </p:tavLst>
                                    </p:anim>
                                    <p:animEffect transition="in" filter="fade">
                                      <p:cBhvr>
                                        <p:cTn id="51" dur="500"/>
                                        <p:tgtEl>
                                          <p:spTgt spid="63"/>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62"/>
                                        </p:tgtEl>
                                        <p:attrNameLst>
                                          <p:attrName>style.visibility</p:attrName>
                                        </p:attrNameLst>
                                      </p:cBhvr>
                                      <p:to>
                                        <p:strVal val="visible"/>
                                      </p:to>
                                    </p:set>
                                    <p:anim calcmode="lin" valueType="num">
                                      <p:cBhvr>
                                        <p:cTn id="54" dur="500" fill="hold"/>
                                        <p:tgtEl>
                                          <p:spTgt spid="62"/>
                                        </p:tgtEl>
                                        <p:attrNameLst>
                                          <p:attrName>ppt_w</p:attrName>
                                        </p:attrNameLst>
                                      </p:cBhvr>
                                      <p:tavLst>
                                        <p:tav tm="0">
                                          <p:val>
                                            <p:fltVal val="0"/>
                                          </p:val>
                                        </p:tav>
                                        <p:tav tm="100000">
                                          <p:val>
                                            <p:strVal val="#ppt_w"/>
                                          </p:val>
                                        </p:tav>
                                      </p:tavLst>
                                    </p:anim>
                                    <p:anim calcmode="lin" valueType="num">
                                      <p:cBhvr>
                                        <p:cTn id="55" dur="500" fill="hold"/>
                                        <p:tgtEl>
                                          <p:spTgt spid="62"/>
                                        </p:tgtEl>
                                        <p:attrNameLst>
                                          <p:attrName>ppt_h</p:attrName>
                                        </p:attrNameLst>
                                      </p:cBhvr>
                                      <p:tavLst>
                                        <p:tav tm="0">
                                          <p:val>
                                            <p:fltVal val="0"/>
                                          </p:val>
                                        </p:tav>
                                        <p:tav tm="100000">
                                          <p:val>
                                            <p:strVal val="#ppt_h"/>
                                          </p:val>
                                        </p:tav>
                                      </p:tavLst>
                                    </p:anim>
                                    <p:animEffect transition="in" filter="fade">
                                      <p:cBhvr>
                                        <p:cTn id="56" dur="500"/>
                                        <p:tgtEl>
                                          <p:spTgt spid="62"/>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64"/>
                                        </p:tgtEl>
                                        <p:attrNameLst>
                                          <p:attrName>style.visibility</p:attrName>
                                        </p:attrNameLst>
                                      </p:cBhvr>
                                      <p:to>
                                        <p:strVal val="visible"/>
                                      </p:to>
                                    </p:set>
                                    <p:anim calcmode="lin" valueType="num">
                                      <p:cBhvr>
                                        <p:cTn id="59" dur="500" fill="hold"/>
                                        <p:tgtEl>
                                          <p:spTgt spid="64"/>
                                        </p:tgtEl>
                                        <p:attrNameLst>
                                          <p:attrName>ppt_w</p:attrName>
                                        </p:attrNameLst>
                                      </p:cBhvr>
                                      <p:tavLst>
                                        <p:tav tm="0">
                                          <p:val>
                                            <p:fltVal val="0"/>
                                          </p:val>
                                        </p:tav>
                                        <p:tav tm="100000">
                                          <p:val>
                                            <p:strVal val="#ppt_w"/>
                                          </p:val>
                                        </p:tav>
                                      </p:tavLst>
                                    </p:anim>
                                    <p:anim calcmode="lin" valueType="num">
                                      <p:cBhvr>
                                        <p:cTn id="60" dur="500" fill="hold"/>
                                        <p:tgtEl>
                                          <p:spTgt spid="64"/>
                                        </p:tgtEl>
                                        <p:attrNameLst>
                                          <p:attrName>ppt_h</p:attrName>
                                        </p:attrNameLst>
                                      </p:cBhvr>
                                      <p:tavLst>
                                        <p:tav tm="0">
                                          <p:val>
                                            <p:fltVal val="0"/>
                                          </p:val>
                                        </p:tav>
                                        <p:tav tm="100000">
                                          <p:val>
                                            <p:strVal val="#ppt_h"/>
                                          </p:val>
                                        </p:tav>
                                      </p:tavLst>
                                    </p:anim>
                                    <p:animEffect transition="in" filter="fade">
                                      <p:cBhvr>
                                        <p:cTn id="61" dur="500"/>
                                        <p:tgtEl>
                                          <p:spTgt spid="64"/>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61"/>
                                        </p:tgtEl>
                                        <p:attrNameLst>
                                          <p:attrName>style.visibility</p:attrName>
                                        </p:attrNameLst>
                                      </p:cBhvr>
                                      <p:to>
                                        <p:strVal val="visible"/>
                                      </p:to>
                                    </p:set>
                                    <p:anim calcmode="lin" valueType="num">
                                      <p:cBhvr>
                                        <p:cTn id="64" dur="500" fill="hold"/>
                                        <p:tgtEl>
                                          <p:spTgt spid="61"/>
                                        </p:tgtEl>
                                        <p:attrNameLst>
                                          <p:attrName>ppt_w</p:attrName>
                                        </p:attrNameLst>
                                      </p:cBhvr>
                                      <p:tavLst>
                                        <p:tav tm="0">
                                          <p:val>
                                            <p:fltVal val="0"/>
                                          </p:val>
                                        </p:tav>
                                        <p:tav tm="100000">
                                          <p:val>
                                            <p:strVal val="#ppt_w"/>
                                          </p:val>
                                        </p:tav>
                                      </p:tavLst>
                                    </p:anim>
                                    <p:anim calcmode="lin" valueType="num">
                                      <p:cBhvr>
                                        <p:cTn id="65" dur="500" fill="hold"/>
                                        <p:tgtEl>
                                          <p:spTgt spid="61"/>
                                        </p:tgtEl>
                                        <p:attrNameLst>
                                          <p:attrName>ppt_h</p:attrName>
                                        </p:attrNameLst>
                                      </p:cBhvr>
                                      <p:tavLst>
                                        <p:tav tm="0">
                                          <p:val>
                                            <p:fltVal val="0"/>
                                          </p:val>
                                        </p:tav>
                                        <p:tav tm="100000">
                                          <p:val>
                                            <p:strVal val="#ppt_h"/>
                                          </p:val>
                                        </p:tav>
                                      </p:tavLst>
                                    </p:anim>
                                    <p:animEffect transition="in" filter="fade">
                                      <p:cBhvr>
                                        <p:cTn id="66" dur="500"/>
                                        <p:tgtEl>
                                          <p:spTgt spid="61"/>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65"/>
                                        </p:tgtEl>
                                        <p:attrNameLst>
                                          <p:attrName>style.visibility</p:attrName>
                                        </p:attrNameLst>
                                      </p:cBhvr>
                                      <p:to>
                                        <p:strVal val="visible"/>
                                      </p:to>
                                    </p:set>
                                    <p:anim calcmode="lin" valueType="num">
                                      <p:cBhvr>
                                        <p:cTn id="69" dur="500" fill="hold"/>
                                        <p:tgtEl>
                                          <p:spTgt spid="65"/>
                                        </p:tgtEl>
                                        <p:attrNameLst>
                                          <p:attrName>ppt_w</p:attrName>
                                        </p:attrNameLst>
                                      </p:cBhvr>
                                      <p:tavLst>
                                        <p:tav tm="0">
                                          <p:val>
                                            <p:fltVal val="0"/>
                                          </p:val>
                                        </p:tav>
                                        <p:tav tm="100000">
                                          <p:val>
                                            <p:strVal val="#ppt_w"/>
                                          </p:val>
                                        </p:tav>
                                      </p:tavLst>
                                    </p:anim>
                                    <p:anim calcmode="lin" valueType="num">
                                      <p:cBhvr>
                                        <p:cTn id="70" dur="500" fill="hold"/>
                                        <p:tgtEl>
                                          <p:spTgt spid="65"/>
                                        </p:tgtEl>
                                        <p:attrNameLst>
                                          <p:attrName>ppt_h</p:attrName>
                                        </p:attrNameLst>
                                      </p:cBhvr>
                                      <p:tavLst>
                                        <p:tav tm="0">
                                          <p:val>
                                            <p:fltVal val="0"/>
                                          </p:val>
                                        </p:tav>
                                        <p:tav tm="100000">
                                          <p:val>
                                            <p:strVal val="#ppt_h"/>
                                          </p:val>
                                        </p:tav>
                                      </p:tavLst>
                                    </p:anim>
                                    <p:animEffect transition="in" filter="fade">
                                      <p:cBhvr>
                                        <p:cTn id="71" dur="500"/>
                                        <p:tgtEl>
                                          <p:spTgt spid="65"/>
                                        </p:tgtEl>
                                      </p:cBhvr>
                                    </p:animEffect>
                                  </p:childTnLst>
                                </p:cTn>
                              </p:par>
                            </p:childTnLst>
                          </p:cTn>
                        </p:par>
                      </p:childTnLst>
                    </p:cTn>
                  </p:par>
                  <p:par>
                    <p:cTn id="72" fill="hold">
                      <p:stCondLst>
                        <p:cond delay="indefinite"/>
                      </p:stCondLst>
                      <p:childTnLst>
                        <p:par>
                          <p:cTn id="73" fill="hold">
                            <p:stCondLst>
                              <p:cond delay="0"/>
                            </p:stCondLst>
                            <p:childTnLst>
                              <p:par>
                                <p:cTn id="74" presetID="2" presetClass="entr" presetSubtype="8" fill="hold" grpId="0" nodeType="clickEffect">
                                  <p:stCondLst>
                                    <p:cond delay="0"/>
                                  </p:stCondLst>
                                  <p:childTnLst>
                                    <p:set>
                                      <p:cBhvr>
                                        <p:cTn id="75" dur="1" fill="hold">
                                          <p:stCondLst>
                                            <p:cond delay="0"/>
                                          </p:stCondLst>
                                        </p:cTn>
                                        <p:tgtEl>
                                          <p:spTgt spid="69"/>
                                        </p:tgtEl>
                                        <p:attrNameLst>
                                          <p:attrName>style.visibility</p:attrName>
                                        </p:attrNameLst>
                                      </p:cBhvr>
                                      <p:to>
                                        <p:strVal val="visible"/>
                                      </p:to>
                                    </p:set>
                                    <p:anim calcmode="lin" valueType="num">
                                      <p:cBhvr additive="base">
                                        <p:cTn id="76" dur="500" fill="hold"/>
                                        <p:tgtEl>
                                          <p:spTgt spid="69"/>
                                        </p:tgtEl>
                                        <p:attrNameLst>
                                          <p:attrName>ppt_x</p:attrName>
                                        </p:attrNameLst>
                                      </p:cBhvr>
                                      <p:tavLst>
                                        <p:tav tm="0">
                                          <p:val>
                                            <p:strVal val="0-#ppt_w/2"/>
                                          </p:val>
                                        </p:tav>
                                        <p:tav tm="100000">
                                          <p:val>
                                            <p:strVal val="#ppt_x"/>
                                          </p:val>
                                        </p:tav>
                                      </p:tavLst>
                                    </p:anim>
                                    <p:anim calcmode="lin" valueType="num">
                                      <p:cBhvr additive="base">
                                        <p:cTn id="77"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56" grpId="0"/>
      <p:bldP spid="58" grpId="0"/>
      <p:bldP spid="59" grpId="0"/>
      <p:bldP spid="61" grpId="0"/>
      <p:bldP spid="62" grpId="0"/>
      <p:bldP spid="63" grpId="0"/>
      <p:bldP spid="64" grpId="0"/>
      <p:bldP spid="65" grpId="0"/>
      <p:bldP spid="66" grpId="0"/>
      <p:bldP spid="67" grpId="0"/>
      <p:bldP spid="68" grpId="0"/>
      <p:bldP spid="69"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a:t>
              </a:r>
              <a:r>
                <a:rPr lang="zh-CN" altLang="en-US" sz="2000" b="1" dirty="0">
                  <a:solidFill>
                    <a:schemeClr val="accent3">
                      <a:lumMod val="75000"/>
                    </a:schemeClr>
                  </a:solidFill>
                </a:rPr>
                <a:t>分组交换</a:t>
              </a:r>
              <a:r>
                <a:rPr lang="zh-CN" altLang="en-US" sz="2000" b="1" dirty="0"/>
                <a:t>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230857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41" name="组合 1040">
            <a:extLst>
              <a:ext uri="{FF2B5EF4-FFF2-40B4-BE49-F238E27FC236}">
                <a16:creationId xmlns:a16="http://schemas.microsoft.com/office/drawing/2014/main" id="{E6795124-D701-4AEE-B4EE-4B195D60F25B}"/>
              </a:ext>
            </a:extLst>
          </p:cNvPr>
          <p:cNvGrpSpPr/>
          <p:nvPr/>
        </p:nvGrpSpPr>
        <p:grpSpPr>
          <a:xfrm>
            <a:off x="2424843" y="1367652"/>
            <a:ext cx="7339047" cy="4456477"/>
            <a:chOff x="2361047" y="1367652"/>
            <a:chExt cx="7339047" cy="4456477"/>
          </a:xfrm>
        </p:grpSpPr>
        <p:sp>
          <p:nvSpPr>
            <p:cNvPr id="125" name="云形 124">
              <a:extLst>
                <a:ext uri="{FF2B5EF4-FFF2-40B4-BE49-F238E27FC236}">
                  <a16:creationId xmlns:a16="http://schemas.microsoft.com/office/drawing/2014/main" id="{436B9C14-5EB0-446D-8B53-B4B711B229DB}"/>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9" name="图形 88">
              <a:extLst>
                <a:ext uri="{FF2B5EF4-FFF2-40B4-BE49-F238E27FC236}">
                  <a16:creationId xmlns:a16="http://schemas.microsoft.com/office/drawing/2014/main" id="{0CDCC071-95C3-45E4-A9A8-5BBD8FEDE6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90" name="图形 89">
              <a:extLst>
                <a:ext uri="{FF2B5EF4-FFF2-40B4-BE49-F238E27FC236}">
                  <a16:creationId xmlns:a16="http://schemas.microsoft.com/office/drawing/2014/main" id="{E94C9BF7-A0C4-4D8E-8BD0-2235A19B14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96" name="直接连接符 95">
              <a:extLst>
                <a:ext uri="{FF2B5EF4-FFF2-40B4-BE49-F238E27FC236}">
                  <a16:creationId xmlns:a16="http://schemas.microsoft.com/office/drawing/2014/main" id="{E1E8787F-E739-481D-91B6-E8A6718FA8E9}"/>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575BEED4-7417-4185-A4AC-DCA856F144F0}"/>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66C2C-5057-4232-BDA1-0538A613872E}"/>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FCFD941F-F221-4E46-AF49-E4E1677BC9D3}"/>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D092C294-182E-4B9A-AE96-8EB4FD3F2C41}"/>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0CFF6DC8-41BD-4D7B-8991-C81B5AD6B9AE}"/>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E520468D-17B9-4A65-8262-D061E481B625}"/>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8" name="图形 87">
              <a:extLst>
                <a:ext uri="{FF2B5EF4-FFF2-40B4-BE49-F238E27FC236}">
                  <a16:creationId xmlns:a16="http://schemas.microsoft.com/office/drawing/2014/main" id="{DC05FA6E-D681-4C1F-BFB2-0B6AE7E234C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105" name="图形 104">
              <a:extLst>
                <a:ext uri="{FF2B5EF4-FFF2-40B4-BE49-F238E27FC236}">
                  <a16:creationId xmlns:a16="http://schemas.microsoft.com/office/drawing/2014/main" id="{E50722A2-3DF2-4711-A766-1B72D5CEE32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124" name="文本框 123">
              <a:extLst>
                <a:ext uri="{FF2B5EF4-FFF2-40B4-BE49-F238E27FC236}">
                  <a16:creationId xmlns:a16="http://schemas.microsoft.com/office/drawing/2014/main" id="{EF9E7BB1-9561-4E61-B413-A6859468C75C}"/>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126" name="文本框 125">
              <a:extLst>
                <a:ext uri="{FF2B5EF4-FFF2-40B4-BE49-F238E27FC236}">
                  <a16:creationId xmlns:a16="http://schemas.microsoft.com/office/drawing/2014/main" id="{CF209472-F548-4A16-A7EF-EEFE209B9B1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127" name="文本框 126">
              <a:extLst>
                <a:ext uri="{FF2B5EF4-FFF2-40B4-BE49-F238E27FC236}">
                  <a16:creationId xmlns:a16="http://schemas.microsoft.com/office/drawing/2014/main" id="{BF96A8A1-1A52-4E2B-8B55-1C4BE1C8C85E}"/>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128" name="文本框 127">
              <a:extLst>
                <a:ext uri="{FF2B5EF4-FFF2-40B4-BE49-F238E27FC236}">
                  <a16:creationId xmlns:a16="http://schemas.microsoft.com/office/drawing/2014/main" id="{F564BCF4-2393-47D6-8D66-7E1BEB5338A6}"/>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129" name="文本框 128">
              <a:extLst>
                <a:ext uri="{FF2B5EF4-FFF2-40B4-BE49-F238E27FC236}">
                  <a16:creationId xmlns:a16="http://schemas.microsoft.com/office/drawing/2014/main" id="{4A38D2C2-3DA1-4F8C-965E-9DFD76240FE7}"/>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1025" name="直接连接符 1024">
              <a:extLst>
                <a:ext uri="{FF2B5EF4-FFF2-40B4-BE49-F238E27FC236}">
                  <a16:creationId xmlns:a16="http://schemas.microsoft.com/office/drawing/2014/main" id="{194ADA99-ED6A-44DC-A942-BF5AA5BA5DDC}"/>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AD58CDBF-7909-4BD7-8567-A99F3C6B7992}"/>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DB04A62-C418-4F5D-8F40-2DF7D4CDDDC0}"/>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86" name="图形 85">
              <a:extLst>
                <a:ext uri="{FF2B5EF4-FFF2-40B4-BE49-F238E27FC236}">
                  <a16:creationId xmlns:a16="http://schemas.microsoft.com/office/drawing/2014/main" id="{839CE3DB-FB3F-47E5-92C5-FDD2A33247A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102" name="图形 101">
              <a:extLst>
                <a:ext uri="{FF2B5EF4-FFF2-40B4-BE49-F238E27FC236}">
                  <a16:creationId xmlns:a16="http://schemas.microsoft.com/office/drawing/2014/main" id="{A7508754-8E0E-457B-BF98-90C1717D79E0}"/>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136" name="直接连接符 135">
              <a:extLst>
                <a:ext uri="{FF2B5EF4-FFF2-40B4-BE49-F238E27FC236}">
                  <a16:creationId xmlns:a16="http://schemas.microsoft.com/office/drawing/2014/main" id="{A0729709-B36F-4AFF-BE3E-29C755E6B1DE}"/>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4" name="图形 93">
              <a:extLst>
                <a:ext uri="{FF2B5EF4-FFF2-40B4-BE49-F238E27FC236}">
                  <a16:creationId xmlns:a16="http://schemas.microsoft.com/office/drawing/2014/main" id="{4EA481A1-DC65-4EC5-AF69-B21B6AD56F9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104" name="图形 103">
              <a:extLst>
                <a:ext uri="{FF2B5EF4-FFF2-40B4-BE49-F238E27FC236}">
                  <a16:creationId xmlns:a16="http://schemas.microsoft.com/office/drawing/2014/main" id="{A2F9F766-809A-4EB3-BB8D-1D67D80A93F3}"/>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140" name="直接连接符 139">
              <a:extLst>
                <a:ext uri="{FF2B5EF4-FFF2-40B4-BE49-F238E27FC236}">
                  <a16:creationId xmlns:a16="http://schemas.microsoft.com/office/drawing/2014/main" id="{36D24D3F-D0EF-401D-83C7-75BF33FA34B0}"/>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2" name="图形 91">
              <a:extLst>
                <a:ext uri="{FF2B5EF4-FFF2-40B4-BE49-F238E27FC236}">
                  <a16:creationId xmlns:a16="http://schemas.microsoft.com/office/drawing/2014/main" id="{3992FAF2-18BE-4966-9479-458B3758442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100" name="图形 99">
              <a:extLst>
                <a:ext uri="{FF2B5EF4-FFF2-40B4-BE49-F238E27FC236}">
                  <a16:creationId xmlns:a16="http://schemas.microsoft.com/office/drawing/2014/main" id="{8B1AC950-19F0-4515-95FB-8CF0E335AAB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1031" name="文本框 1030">
              <a:extLst>
                <a:ext uri="{FF2B5EF4-FFF2-40B4-BE49-F238E27FC236}">
                  <a16:creationId xmlns:a16="http://schemas.microsoft.com/office/drawing/2014/main" id="{B4F14A5D-0072-45AF-9B0C-8A454DE9DF5B}"/>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150" name="文本框 149">
              <a:extLst>
                <a:ext uri="{FF2B5EF4-FFF2-40B4-BE49-F238E27FC236}">
                  <a16:creationId xmlns:a16="http://schemas.microsoft.com/office/drawing/2014/main" id="{B168A5C4-7B21-4F0D-8FCF-C15CFB8E8AC9}"/>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151" name="文本框 150">
              <a:extLst>
                <a:ext uri="{FF2B5EF4-FFF2-40B4-BE49-F238E27FC236}">
                  <a16:creationId xmlns:a16="http://schemas.microsoft.com/office/drawing/2014/main" id="{F0334957-35D9-416B-9A77-88222A582550}"/>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152" name="文本框 151">
              <a:extLst>
                <a:ext uri="{FF2B5EF4-FFF2-40B4-BE49-F238E27FC236}">
                  <a16:creationId xmlns:a16="http://schemas.microsoft.com/office/drawing/2014/main" id="{F51C2765-FF57-4BC0-B5B5-91BAA301D614}"/>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153" name="文本框 152">
              <a:extLst>
                <a:ext uri="{FF2B5EF4-FFF2-40B4-BE49-F238E27FC236}">
                  <a16:creationId xmlns:a16="http://schemas.microsoft.com/office/drawing/2014/main" id="{F9C20BD1-1C0B-4F9E-A69E-3675BA0B010E}"/>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154" name="文本框 153">
              <a:extLst>
                <a:ext uri="{FF2B5EF4-FFF2-40B4-BE49-F238E27FC236}">
                  <a16:creationId xmlns:a16="http://schemas.microsoft.com/office/drawing/2014/main" id="{1EE4C832-62EE-467A-B091-7FF754A2F5F4}"/>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155" name="文本框 154">
              <a:extLst>
                <a:ext uri="{FF2B5EF4-FFF2-40B4-BE49-F238E27FC236}">
                  <a16:creationId xmlns:a16="http://schemas.microsoft.com/office/drawing/2014/main" id="{6FB6437A-FE9E-45B3-9E97-AAEE394A3B65}"/>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156" name="文本框 155">
              <a:extLst>
                <a:ext uri="{FF2B5EF4-FFF2-40B4-BE49-F238E27FC236}">
                  <a16:creationId xmlns:a16="http://schemas.microsoft.com/office/drawing/2014/main" id="{0629A0C2-9F4C-4CBC-8363-E1AFA1B280A8}"/>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cxnSp>
        <p:nvCxnSpPr>
          <p:cNvPr id="1043" name="连接符: 曲线 1042">
            <a:extLst>
              <a:ext uri="{FF2B5EF4-FFF2-40B4-BE49-F238E27FC236}">
                <a16:creationId xmlns:a16="http://schemas.microsoft.com/office/drawing/2014/main" id="{D69A04E2-4000-4447-9FD0-3B479AF97372}"/>
              </a:ext>
            </a:extLst>
          </p:cNvPr>
          <p:cNvCxnSpPr>
            <a:cxnSpLocks/>
          </p:cNvCxnSpPr>
          <p:nvPr/>
        </p:nvCxnSpPr>
        <p:spPr>
          <a:xfrm rot="5400000" flipH="1" flipV="1">
            <a:off x="5972901" y="-621153"/>
            <a:ext cx="192809" cy="6652303"/>
          </a:xfrm>
          <a:prstGeom prst="curvedConnector3">
            <a:avLst>
              <a:gd name="adj1" fmla="val 865070"/>
            </a:avLst>
          </a:prstGeom>
          <a:ln w="76200">
            <a:prstDash val="dash"/>
            <a:tailEnd type="triangle" w="med" len="lg"/>
          </a:ln>
        </p:spPr>
        <p:style>
          <a:lnRef idx="1">
            <a:schemeClr val="accent1"/>
          </a:lnRef>
          <a:fillRef idx="0">
            <a:schemeClr val="accent1"/>
          </a:fillRef>
          <a:effectRef idx="0">
            <a:schemeClr val="accent1"/>
          </a:effectRef>
          <a:fontRef idx="minor">
            <a:schemeClr val="tx1"/>
          </a:fontRef>
        </p:style>
      </p:cxnSp>
      <p:grpSp>
        <p:nvGrpSpPr>
          <p:cNvPr id="10" name="组合 9">
            <a:extLst>
              <a:ext uri="{FF2B5EF4-FFF2-40B4-BE49-F238E27FC236}">
                <a16:creationId xmlns:a16="http://schemas.microsoft.com/office/drawing/2014/main" id="{CBE303E7-0008-42BC-AA66-017B9ABE061A}"/>
              </a:ext>
            </a:extLst>
          </p:cNvPr>
          <p:cNvGrpSpPr/>
          <p:nvPr/>
        </p:nvGrpSpPr>
        <p:grpSpPr>
          <a:xfrm>
            <a:off x="3097189" y="2715226"/>
            <a:ext cx="764075" cy="578331"/>
            <a:chOff x="3097189" y="2715226"/>
            <a:chExt cx="764075" cy="578331"/>
          </a:xfrm>
        </p:grpSpPr>
        <p:sp>
          <p:nvSpPr>
            <p:cNvPr id="5" name="矩形 4">
              <a:extLst>
                <a:ext uri="{FF2B5EF4-FFF2-40B4-BE49-F238E27FC236}">
                  <a16:creationId xmlns:a16="http://schemas.microsoft.com/office/drawing/2014/main" id="{290B6BAF-6C0E-4F65-83AD-8A44EEA6C803}"/>
                </a:ext>
              </a:extLst>
            </p:cNvPr>
            <p:cNvSpPr/>
            <p:nvPr/>
          </p:nvSpPr>
          <p:spPr>
            <a:xfrm>
              <a:off x="3097189" y="307164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a:extLst>
                <a:ext uri="{FF2B5EF4-FFF2-40B4-BE49-F238E27FC236}">
                  <a16:creationId xmlns:a16="http://schemas.microsoft.com/office/drawing/2014/main" id="{7BDC93B2-8B75-4A25-9DBA-AB12F6D43510}"/>
                </a:ext>
              </a:extLst>
            </p:cNvPr>
            <p:cNvSpPr/>
            <p:nvPr/>
          </p:nvSpPr>
          <p:spPr>
            <a:xfrm>
              <a:off x="3645704" y="307164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BA286CA2-575F-4939-B471-B9EBC0D1DEEB}"/>
                </a:ext>
              </a:extLst>
            </p:cNvPr>
            <p:cNvSpPr txBox="1"/>
            <p:nvPr/>
          </p:nvSpPr>
          <p:spPr>
            <a:xfrm>
              <a:off x="3135843" y="2715226"/>
              <a:ext cx="650291" cy="338554"/>
            </a:xfrm>
            <a:prstGeom prst="rect">
              <a:avLst/>
            </a:prstGeom>
            <a:noFill/>
          </p:spPr>
          <p:txBody>
            <a:bodyPr wrap="square" rtlCol="0">
              <a:spAutoFit/>
            </a:bodyPr>
            <a:lstStyle/>
            <a:p>
              <a:pPr algn="ctr"/>
              <a:r>
                <a:rPr lang="zh-CN" altLang="en-US" sz="1600" b="1" dirty="0">
                  <a:solidFill>
                    <a:schemeClr val="accent2"/>
                  </a:solidFill>
                </a:rPr>
                <a:t>分组</a:t>
              </a:r>
            </a:p>
          </p:txBody>
        </p:sp>
        <p:sp>
          <p:nvSpPr>
            <p:cNvPr id="9" name="文本框 8">
              <a:extLst>
                <a:ext uri="{FF2B5EF4-FFF2-40B4-BE49-F238E27FC236}">
                  <a16:creationId xmlns:a16="http://schemas.microsoft.com/office/drawing/2014/main" id="{A651AC95-51D2-48ED-8E03-3C428448F72D}"/>
                </a:ext>
              </a:extLst>
            </p:cNvPr>
            <p:cNvSpPr txBox="1"/>
            <p:nvPr/>
          </p:nvSpPr>
          <p:spPr>
            <a:xfrm>
              <a:off x="3278621" y="2924225"/>
              <a:ext cx="294640" cy="369332"/>
            </a:xfrm>
            <a:prstGeom prst="rect">
              <a:avLst/>
            </a:prstGeom>
            <a:noFill/>
          </p:spPr>
          <p:txBody>
            <a:bodyPr wrap="square" rtlCol="0">
              <a:spAutoFit/>
            </a:bodyPr>
            <a:lstStyle/>
            <a:p>
              <a:r>
                <a:rPr lang="en-US" altLang="zh-CN" b="1" dirty="0"/>
                <a:t>…</a:t>
              </a:r>
              <a:endParaRPr lang="zh-CN" altLang="en-US" b="1" dirty="0"/>
            </a:p>
          </p:txBody>
        </p:sp>
      </p:grpSp>
      <p:sp>
        <p:nvSpPr>
          <p:cNvPr id="56" name="文本框 55">
            <a:extLst>
              <a:ext uri="{FF2B5EF4-FFF2-40B4-BE49-F238E27FC236}">
                <a16:creationId xmlns:a16="http://schemas.microsoft.com/office/drawing/2014/main" id="{1F53D197-548F-49A7-96BF-D25D60B2E413}"/>
              </a:ext>
            </a:extLst>
          </p:cNvPr>
          <p:cNvSpPr txBox="1"/>
          <p:nvPr/>
        </p:nvSpPr>
        <p:spPr>
          <a:xfrm rot="1137628">
            <a:off x="6322207" y="2464668"/>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58" name="文本框 57">
            <a:extLst>
              <a:ext uri="{FF2B5EF4-FFF2-40B4-BE49-F238E27FC236}">
                <a16:creationId xmlns:a16="http://schemas.microsoft.com/office/drawing/2014/main" id="{9404CFBC-B12C-4C00-918C-1FC694ABCC9D}"/>
              </a:ext>
            </a:extLst>
          </p:cNvPr>
          <p:cNvSpPr txBox="1"/>
          <p:nvPr/>
        </p:nvSpPr>
        <p:spPr>
          <a:xfrm rot="3230558">
            <a:off x="6101284" y="311532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59" name="文本框 58">
            <a:extLst>
              <a:ext uri="{FF2B5EF4-FFF2-40B4-BE49-F238E27FC236}">
                <a16:creationId xmlns:a16="http://schemas.microsoft.com/office/drawing/2014/main" id="{B223CC2D-0B9C-4ECA-9D42-FA31A044064E}"/>
              </a:ext>
            </a:extLst>
          </p:cNvPr>
          <p:cNvSpPr txBox="1"/>
          <p:nvPr/>
        </p:nvSpPr>
        <p:spPr>
          <a:xfrm rot="17975498">
            <a:off x="7082077" y="3561775"/>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1" name="文本框 60">
            <a:extLst>
              <a:ext uri="{FF2B5EF4-FFF2-40B4-BE49-F238E27FC236}">
                <a16:creationId xmlns:a16="http://schemas.microsoft.com/office/drawing/2014/main" id="{C92B1CDF-1514-41EC-9097-A41800CA8F1D}"/>
              </a:ext>
            </a:extLst>
          </p:cNvPr>
          <p:cNvSpPr txBox="1"/>
          <p:nvPr/>
        </p:nvSpPr>
        <p:spPr>
          <a:xfrm rot="20932817">
            <a:off x="5709664" y="4401469"/>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2" name="文本框 61">
            <a:extLst>
              <a:ext uri="{FF2B5EF4-FFF2-40B4-BE49-F238E27FC236}">
                <a16:creationId xmlns:a16="http://schemas.microsoft.com/office/drawing/2014/main" id="{AD1E186C-04E6-47C8-85E1-19747F463925}"/>
              </a:ext>
            </a:extLst>
          </p:cNvPr>
          <p:cNvSpPr txBox="1"/>
          <p:nvPr/>
        </p:nvSpPr>
        <p:spPr>
          <a:xfrm rot="3002374">
            <a:off x="4064433" y="3953491"/>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3" name="文本框 62">
            <a:extLst>
              <a:ext uri="{FF2B5EF4-FFF2-40B4-BE49-F238E27FC236}">
                <a16:creationId xmlns:a16="http://schemas.microsoft.com/office/drawing/2014/main" id="{FD134E1D-72A6-4CD7-BB10-CCA51A710886}"/>
              </a:ext>
            </a:extLst>
          </p:cNvPr>
          <p:cNvSpPr txBox="1"/>
          <p:nvPr/>
        </p:nvSpPr>
        <p:spPr>
          <a:xfrm rot="6325481">
            <a:off x="5202627" y="336381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4" name="文本框 63">
            <a:extLst>
              <a:ext uri="{FF2B5EF4-FFF2-40B4-BE49-F238E27FC236}">
                <a16:creationId xmlns:a16="http://schemas.microsoft.com/office/drawing/2014/main" id="{101D9B02-9777-406B-AA1E-F59CE9F5ACEE}"/>
              </a:ext>
            </a:extLst>
          </p:cNvPr>
          <p:cNvSpPr txBox="1"/>
          <p:nvPr/>
        </p:nvSpPr>
        <p:spPr>
          <a:xfrm>
            <a:off x="3960714" y="4815021"/>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5" name="文本框 64">
            <a:extLst>
              <a:ext uri="{FF2B5EF4-FFF2-40B4-BE49-F238E27FC236}">
                <a16:creationId xmlns:a16="http://schemas.microsoft.com/office/drawing/2014/main" id="{2DBDA89D-D109-4BCB-9F79-3FA06BCAE2CE}"/>
              </a:ext>
            </a:extLst>
          </p:cNvPr>
          <p:cNvSpPr txBox="1"/>
          <p:nvPr/>
        </p:nvSpPr>
        <p:spPr>
          <a:xfrm>
            <a:off x="7480358" y="4183780"/>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6" name="文本框 65">
            <a:extLst>
              <a:ext uri="{FF2B5EF4-FFF2-40B4-BE49-F238E27FC236}">
                <a16:creationId xmlns:a16="http://schemas.microsoft.com/office/drawing/2014/main" id="{675B454B-E5F8-4E3E-AC1E-7664EBF65B4B}"/>
              </a:ext>
            </a:extLst>
          </p:cNvPr>
          <p:cNvSpPr txBox="1"/>
          <p:nvPr/>
        </p:nvSpPr>
        <p:spPr>
          <a:xfrm>
            <a:off x="7972434" y="277491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7" name="文本框 66">
            <a:extLst>
              <a:ext uri="{FF2B5EF4-FFF2-40B4-BE49-F238E27FC236}">
                <a16:creationId xmlns:a16="http://schemas.microsoft.com/office/drawing/2014/main" id="{50216FB5-A8CF-429C-B2E1-8259B5932E52}"/>
              </a:ext>
            </a:extLst>
          </p:cNvPr>
          <p:cNvSpPr txBox="1"/>
          <p:nvPr/>
        </p:nvSpPr>
        <p:spPr>
          <a:xfrm>
            <a:off x="5740139" y="1919700"/>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8" name="文本框 67">
            <a:extLst>
              <a:ext uri="{FF2B5EF4-FFF2-40B4-BE49-F238E27FC236}">
                <a16:creationId xmlns:a16="http://schemas.microsoft.com/office/drawing/2014/main" id="{8F246E06-1863-45F0-A815-83F31720365A}"/>
              </a:ext>
            </a:extLst>
          </p:cNvPr>
          <p:cNvSpPr txBox="1"/>
          <p:nvPr/>
        </p:nvSpPr>
        <p:spPr>
          <a:xfrm>
            <a:off x="2905851" y="3373465"/>
            <a:ext cx="1203778" cy="338554"/>
          </a:xfrm>
          <a:prstGeom prst="rect">
            <a:avLst/>
          </a:prstGeom>
          <a:noFill/>
        </p:spPr>
        <p:txBody>
          <a:bodyPr wrap="square" rtlCol="0">
            <a:spAutoFit/>
          </a:bodyPr>
          <a:lstStyle/>
          <a:p>
            <a:pPr algn="ctr"/>
            <a:r>
              <a:rPr lang="zh-CN" altLang="en-US" sz="1600" b="1" dirty="0">
                <a:solidFill>
                  <a:schemeClr val="accent2"/>
                </a:solidFill>
              </a:rPr>
              <a:t>链路忙</a:t>
            </a:r>
          </a:p>
        </p:txBody>
      </p:sp>
      <p:sp>
        <p:nvSpPr>
          <p:cNvPr id="11" name="对话气泡: 圆角矩形 10">
            <a:extLst>
              <a:ext uri="{FF2B5EF4-FFF2-40B4-BE49-F238E27FC236}">
                <a16:creationId xmlns:a16="http://schemas.microsoft.com/office/drawing/2014/main" id="{DC5092C5-2B02-4361-8B2B-3D599E942F36}"/>
              </a:ext>
            </a:extLst>
          </p:cNvPr>
          <p:cNvSpPr/>
          <p:nvPr/>
        </p:nvSpPr>
        <p:spPr>
          <a:xfrm>
            <a:off x="2574295" y="4197817"/>
            <a:ext cx="1186284" cy="512273"/>
          </a:xfrm>
          <a:prstGeom prst="wedgeRoundRectCallout">
            <a:avLst>
              <a:gd name="adj1" fmla="val 74769"/>
              <a:gd name="adj2" fmla="val -191954"/>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grpSp>
        <p:nvGrpSpPr>
          <p:cNvPr id="7" name="组合 6">
            <a:extLst>
              <a:ext uri="{FF2B5EF4-FFF2-40B4-BE49-F238E27FC236}">
                <a16:creationId xmlns:a16="http://schemas.microsoft.com/office/drawing/2014/main" id="{ECA697DF-CEFE-4A63-B52B-1DC06E46D105}"/>
              </a:ext>
            </a:extLst>
          </p:cNvPr>
          <p:cNvGrpSpPr/>
          <p:nvPr/>
        </p:nvGrpSpPr>
        <p:grpSpPr>
          <a:xfrm>
            <a:off x="4407634" y="2419300"/>
            <a:ext cx="1140618" cy="665186"/>
            <a:chOff x="4407634" y="2419300"/>
            <a:chExt cx="1140618" cy="665186"/>
          </a:xfrm>
        </p:grpSpPr>
        <p:sp>
          <p:nvSpPr>
            <p:cNvPr id="70" name="矩形 69">
              <a:extLst>
                <a:ext uri="{FF2B5EF4-FFF2-40B4-BE49-F238E27FC236}">
                  <a16:creationId xmlns:a16="http://schemas.microsoft.com/office/drawing/2014/main" id="{3C5B234E-BB3C-45BA-B062-ABA54AB6E2E1}"/>
                </a:ext>
              </a:extLst>
            </p:cNvPr>
            <p:cNvSpPr/>
            <p:nvPr/>
          </p:nvSpPr>
          <p:spPr>
            <a:xfrm rot="19817992">
              <a:off x="4407634" y="286892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72">
              <a:extLst>
                <a:ext uri="{FF2B5EF4-FFF2-40B4-BE49-F238E27FC236}">
                  <a16:creationId xmlns:a16="http://schemas.microsoft.com/office/drawing/2014/main" id="{66C86ED7-5DCA-4F6B-8780-2A44E0C6F574}"/>
                </a:ext>
              </a:extLst>
            </p:cNvPr>
            <p:cNvSpPr txBox="1"/>
            <p:nvPr/>
          </p:nvSpPr>
          <p:spPr>
            <a:xfrm rot="19753522">
              <a:off x="4955525" y="2433439"/>
              <a:ext cx="294640" cy="369332"/>
            </a:xfrm>
            <a:prstGeom prst="rect">
              <a:avLst/>
            </a:prstGeom>
            <a:noFill/>
          </p:spPr>
          <p:txBody>
            <a:bodyPr wrap="square" rtlCol="0">
              <a:spAutoFit/>
            </a:bodyPr>
            <a:lstStyle/>
            <a:p>
              <a:r>
                <a:rPr lang="en-US" altLang="zh-CN" b="1" dirty="0"/>
                <a:t>…</a:t>
              </a:r>
              <a:endParaRPr lang="zh-CN" altLang="en-US" b="1" dirty="0"/>
            </a:p>
          </p:txBody>
        </p:sp>
        <p:sp>
          <p:nvSpPr>
            <p:cNvPr id="75" name="矩形 74">
              <a:extLst>
                <a:ext uri="{FF2B5EF4-FFF2-40B4-BE49-F238E27FC236}">
                  <a16:creationId xmlns:a16="http://schemas.microsoft.com/office/drawing/2014/main" id="{74A5C288-FA8F-46A0-A530-69B533B7B816}"/>
                </a:ext>
              </a:extLst>
            </p:cNvPr>
            <p:cNvSpPr/>
            <p:nvPr/>
          </p:nvSpPr>
          <p:spPr>
            <a:xfrm rot="19817992">
              <a:off x="4771637" y="2682665"/>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a:extLst>
                <a:ext uri="{FF2B5EF4-FFF2-40B4-BE49-F238E27FC236}">
                  <a16:creationId xmlns:a16="http://schemas.microsoft.com/office/drawing/2014/main" id="{4C5C579E-9F13-4BC9-A6C2-EED314251C4A}"/>
                </a:ext>
              </a:extLst>
            </p:cNvPr>
            <p:cNvSpPr/>
            <p:nvPr/>
          </p:nvSpPr>
          <p:spPr>
            <a:xfrm rot="19817992">
              <a:off x="5332692" y="2419300"/>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8" name="对话气泡: 圆角矩形 77">
            <a:extLst>
              <a:ext uri="{FF2B5EF4-FFF2-40B4-BE49-F238E27FC236}">
                <a16:creationId xmlns:a16="http://schemas.microsoft.com/office/drawing/2014/main" id="{198EC3E8-933D-4E20-8ADA-CA2FC2948CDD}"/>
              </a:ext>
            </a:extLst>
          </p:cNvPr>
          <p:cNvSpPr/>
          <p:nvPr/>
        </p:nvSpPr>
        <p:spPr>
          <a:xfrm>
            <a:off x="4401210" y="1575701"/>
            <a:ext cx="1186284" cy="512273"/>
          </a:xfrm>
          <a:prstGeom prst="wedgeRoundRectCallout">
            <a:avLst>
              <a:gd name="adj1" fmla="val 66204"/>
              <a:gd name="adj2" fmla="val 97610"/>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spTree>
    <p:custDataLst>
      <p:tags r:id="rId1"/>
    </p:custDataLst>
    <p:extLst>
      <p:ext uri="{BB962C8B-B14F-4D97-AF65-F5344CB8AC3E}">
        <p14:creationId xmlns:p14="http://schemas.microsoft.com/office/powerpoint/2010/main" val="26675903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8"/>
                                        </p:tgtEl>
                                        <p:attrNameLst>
                                          <p:attrName>style.visibility</p:attrName>
                                        </p:attrNameLst>
                                      </p:cBhvr>
                                      <p:to>
                                        <p:strVal val="visible"/>
                                      </p:to>
                                    </p:set>
                                    <p:anim calcmode="lin" valueType="num">
                                      <p:cBhvr additive="base">
                                        <p:cTn id="12" dur="500" fill="hold"/>
                                        <p:tgtEl>
                                          <p:spTgt spid="78"/>
                                        </p:tgtEl>
                                        <p:attrNameLst>
                                          <p:attrName>ppt_x</p:attrName>
                                        </p:attrNameLst>
                                      </p:cBhvr>
                                      <p:tavLst>
                                        <p:tav tm="0">
                                          <p:val>
                                            <p:strVal val="0-#ppt_w/2"/>
                                          </p:val>
                                        </p:tav>
                                        <p:tav tm="100000">
                                          <p:val>
                                            <p:strVal val="#ppt_x"/>
                                          </p:val>
                                        </p:tav>
                                      </p:tavLst>
                                    </p:anim>
                                    <p:anim calcmode="lin" valueType="num">
                                      <p:cBhvr additive="base">
                                        <p:cTn id="13" dur="500" fill="hold"/>
                                        <p:tgtEl>
                                          <p:spTgt spid="7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a:t>
              </a:r>
              <a:r>
                <a:rPr lang="zh-CN" altLang="en-US" sz="2000" b="1" dirty="0">
                  <a:solidFill>
                    <a:schemeClr val="accent3">
                      <a:lumMod val="75000"/>
                    </a:schemeClr>
                  </a:solidFill>
                </a:rPr>
                <a:t>分组交换</a:t>
              </a:r>
              <a:r>
                <a:rPr lang="zh-CN" altLang="en-US" sz="2000" b="1" dirty="0"/>
                <a:t>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230857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41" name="组合 1040">
            <a:extLst>
              <a:ext uri="{FF2B5EF4-FFF2-40B4-BE49-F238E27FC236}">
                <a16:creationId xmlns:a16="http://schemas.microsoft.com/office/drawing/2014/main" id="{E6795124-D701-4AEE-B4EE-4B195D60F25B}"/>
              </a:ext>
            </a:extLst>
          </p:cNvPr>
          <p:cNvGrpSpPr/>
          <p:nvPr/>
        </p:nvGrpSpPr>
        <p:grpSpPr>
          <a:xfrm>
            <a:off x="2424843" y="1367652"/>
            <a:ext cx="7339047" cy="4456477"/>
            <a:chOff x="2361047" y="1367652"/>
            <a:chExt cx="7339047" cy="4456477"/>
          </a:xfrm>
        </p:grpSpPr>
        <p:sp>
          <p:nvSpPr>
            <p:cNvPr id="125" name="云形 124">
              <a:extLst>
                <a:ext uri="{FF2B5EF4-FFF2-40B4-BE49-F238E27FC236}">
                  <a16:creationId xmlns:a16="http://schemas.microsoft.com/office/drawing/2014/main" id="{436B9C14-5EB0-446D-8B53-B4B711B229DB}"/>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9" name="图形 88">
              <a:extLst>
                <a:ext uri="{FF2B5EF4-FFF2-40B4-BE49-F238E27FC236}">
                  <a16:creationId xmlns:a16="http://schemas.microsoft.com/office/drawing/2014/main" id="{0CDCC071-95C3-45E4-A9A8-5BBD8FEDE6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90" name="图形 89">
              <a:extLst>
                <a:ext uri="{FF2B5EF4-FFF2-40B4-BE49-F238E27FC236}">
                  <a16:creationId xmlns:a16="http://schemas.microsoft.com/office/drawing/2014/main" id="{E94C9BF7-A0C4-4D8E-8BD0-2235A19B14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96" name="直接连接符 95">
              <a:extLst>
                <a:ext uri="{FF2B5EF4-FFF2-40B4-BE49-F238E27FC236}">
                  <a16:creationId xmlns:a16="http://schemas.microsoft.com/office/drawing/2014/main" id="{E1E8787F-E739-481D-91B6-E8A6718FA8E9}"/>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575BEED4-7417-4185-A4AC-DCA856F144F0}"/>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66C2C-5057-4232-BDA1-0538A613872E}"/>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FCFD941F-F221-4E46-AF49-E4E1677BC9D3}"/>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D092C294-182E-4B9A-AE96-8EB4FD3F2C41}"/>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0CFF6DC8-41BD-4D7B-8991-C81B5AD6B9AE}"/>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E520468D-17B9-4A65-8262-D061E481B625}"/>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8" name="图形 87">
              <a:extLst>
                <a:ext uri="{FF2B5EF4-FFF2-40B4-BE49-F238E27FC236}">
                  <a16:creationId xmlns:a16="http://schemas.microsoft.com/office/drawing/2014/main" id="{DC05FA6E-D681-4C1F-BFB2-0B6AE7E234C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105" name="图形 104">
              <a:extLst>
                <a:ext uri="{FF2B5EF4-FFF2-40B4-BE49-F238E27FC236}">
                  <a16:creationId xmlns:a16="http://schemas.microsoft.com/office/drawing/2014/main" id="{E50722A2-3DF2-4711-A766-1B72D5CEE32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124" name="文本框 123">
              <a:extLst>
                <a:ext uri="{FF2B5EF4-FFF2-40B4-BE49-F238E27FC236}">
                  <a16:creationId xmlns:a16="http://schemas.microsoft.com/office/drawing/2014/main" id="{EF9E7BB1-9561-4E61-B413-A6859468C75C}"/>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126" name="文本框 125">
              <a:extLst>
                <a:ext uri="{FF2B5EF4-FFF2-40B4-BE49-F238E27FC236}">
                  <a16:creationId xmlns:a16="http://schemas.microsoft.com/office/drawing/2014/main" id="{CF209472-F548-4A16-A7EF-EEFE209B9B1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127" name="文本框 126">
              <a:extLst>
                <a:ext uri="{FF2B5EF4-FFF2-40B4-BE49-F238E27FC236}">
                  <a16:creationId xmlns:a16="http://schemas.microsoft.com/office/drawing/2014/main" id="{BF96A8A1-1A52-4E2B-8B55-1C4BE1C8C85E}"/>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128" name="文本框 127">
              <a:extLst>
                <a:ext uri="{FF2B5EF4-FFF2-40B4-BE49-F238E27FC236}">
                  <a16:creationId xmlns:a16="http://schemas.microsoft.com/office/drawing/2014/main" id="{F564BCF4-2393-47D6-8D66-7E1BEB5338A6}"/>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129" name="文本框 128">
              <a:extLst>
                <a:ext uri="{FF2B5EF4-FFF2-40B4-BE49-F238E27FC236}">
                  <a16:creationId xmlns:a16="http://schemas.microsoft.com/office/drawing/2014/main" id="{4A38D2C2-3DA1-4F8C-965E-9DFD76240FE7}"/>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1025" name="直接连接符 1024">
              <a:extLst>
                <a:ext uri="{FF2B5EF4-FFF2-40B4-BE49-F238E27FC236}">
                  <a16:creationId xmlns:a16="http://schemas.microsoft.com/office/drawing/2014/main" id="{194ADA99-ED6A-44DC-A942-BF5AA5BA5DDC}"/>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AD58CDBF-7909-4BD7-8567-A99F3C6B7992}"/>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DB04A62-C418-4F5D-8F40-2DF7D4CDDDC0}"/>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86" name="图形 85">
              <a:extLst>
                <a:ext uri="{FF2B5EF4-FFF2-40B4-BE49-F238E27FC236}">
                  <a16:creationId xmlns:a16="http://schemas.microsoft.com/office/drawing/2014/main" id="{839CE3DB-FB3F-47E5-92C5-FDD2A33247A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102" name="图形 101">
              <a:extLst>
                <a:ext uri="{FF2B5EF4-FFF2-40B4-BE49-F238E27FC236}">
                  <a16:creationId xmlns:a16="http://schemas.microsoft.com/office/drawing/2014/main" id="{A7508754-8E0E-457B-BF98-90C1717D79E0}"/>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136" name="直接连接符 135">
              <a:extLst>
                <a:ext uri="{FF2B5EF4-FFF2-40B4-BE49-F238E27FC236}">
                  <a16:creationId xmlns:a16="http://schemas.microsoft.com/office/drawing/2014/main" id="{A0729709-B36F-4AFF-BE3E-29C755E6B1DE}"/>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4" name="图形 93">
              <a:extLst>
                <a:ext uri="{FF2B5EF4-FFF2-40B4-BE49-F238E27FC236}">
                  <a16:creationId xmlns:a16="http://schemas.microsoft.com/office/drawing/2014/main" id="{4EA481A1-DC65-4EC5-AF69-B21B6AD56F9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104" name="图形 103">
              <a:extLst>
                <a:ext uri="{FF2B5EF4-FFF2-40B4-BE49-F238E27FC236}">
                  <a16:creationId xmlns:a16="http://schemas.microsoft.com/office/drawing/2014/main" id="{A2F9F766-809A-4EB3-BB8D-1D67D80A93F3}"/>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140" name="直接连接符 139">
              <a:extLst>
                <a:ext uri="{FF2B5EF4-FFF2-40B4-BE49-F238E27FC236}">
                  <a16:creationId xmlns:a16="http://schemas.microsoft.com/office/drawing/2014/main" id="{36D24D3F-D0EF-401D-83C7-75BF33FA34B0}"/>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2" name="图形 91">
              <a:extLst>
                <a:ext uri="{FF2B5EF4-FFF2-40B4-BE49-F238E27FC236}">
                  <a16:creationId xmlns:a16="http://schemas.microsoft.com/office/drawing/2014/main" id="{3992FAF2-18BE-4966-9479-458B3758442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100" name="图形 99">
              <a:extLst>
                <a:ext uri="{FF2B5EF4-FFF2-40B4-BE49-F238E27FC236}">
                  <a16:creationId xmlns:a16="http://schemas.microsoft.com/office/drawing/2014/main" id="{8B1AC950-19F0-4515-95FB-8CF0E335AAB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1031" name="文本框 1030">
              <a:extLst>
                <a:ext uri="{FF2B5EF4-FFF2-40B4-BE49-F238E27FC236}">
                  <a16:creationId xmlns:a16="http://schemas.microsoft.com/office/drawing/2014/main" id="{B4F14A5D-0072-45AF-9B0C-8A454DE9DF5B}"/>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150" name="文本框 149">
              <a:extLst>
                <a:ext uri="{FF2B5EF4-FFF2-40B4-BE49-F238E27FC236}">
                  <a16:creationId xmlns:a16="http://schemas.microsoft.com/office/drawing/2014/main" id="{B168A5C4-7B21-4F0D-8FCF-C15CFB8E8AC9}"/>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151" name="文本框 150">
              <a:extLst>
                <a:ext uri="{FF2B5EF4-FFF2-40B4-BE49-F238E27FC236}">
                  <a16:creationId xmlns:a16="http://schemas.microsoft.com/office/drawing/2014/main" id="{F0334957-35D9-416B-9A77-88222A582550}"/>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152" name="文本框 151">
              <a:extLst>
                <a:ext uri="{FF2B5EF4-FFF2-40B4-BE49-F238E27FC236}">
                  <a16:creationId xmlns:a16="http://schemas.microsoft.com/office/drawing/2014/main" id="{F51C2765-FF57-4BC0-B5B5-91BAA301D614}"/>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153" name="文本框 152">
              <a:extLst>
                <a:ext uri="{FF2B5EF4-FFF2-40B4-BE49-F238E27FC236}">
                  <a16:creationId xmlns:a16="http://schemas.microsoft.com/office/drawing/2014/main" id="{F9C20BD1-1C0B-4F9E-A69E-3675BA0B010E}"/>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154" name="文本框 153">
              <a:extLst>
                <a:ext uri="{FF2B5EF4-FFF2-40B4-BE49-F238E27FC236}">
                  <a16:creationId xmlns:a16="http://schemas.microsoft.com/office/drawing/2014/main" id="{1EE4C832-62EE-467A-B091-7FF754A2F5F4}"/>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155" name="文本框 154">
              <a:extLst>
                <a:ext uri="{FF2B5EF4-FFF2-40B4-BE49-F238E27FC236}">
                  <a16:creationId xmlns:a16="http://schemas.microsoft.com/office/drawing/2014/main" id="{6FB6437A-FE9E-45B3-9E97-AAEE394A3B65}"/>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156" name="文本框 155">
              <a:extLst>
                <a:ext uri="{FF2B5EF4-FFF2-40B4-BE49-F238E27FC236}">
                  <a16:creationId xmlns:a16="http://schemas.microsoft.com/office/drawing/2014/main" id="{0629A0C2-9F4C-4CBC-8363-E1AFA1B280A8}"/>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cxnSp>
        <p:nvCxnSpPr>
          <p:cNvPr id="1043" name="连接符: 曲线 1042">
            <a:extLst>
              <a:ext uri="{FF2B5EF4-FFF2-40B4-BE49-F238E27FC236}">
                <a16:creationId xmlns:a16="http://schemas.microsoft.com/office/drawing/2014/main" id="{D69A04E2-4000-4447-9FD0-3B479AF97372}"/>
              </a:ext>
            </a:extLst>
          </p:cNvPr>
          <p:cNvCxnSpPr>
            <a:cxnSpLocks/>
          </p:cNvCxnSpPr>
          <p:nvPr/>
        </p:nvCxnSpPr>
        <p:spPr>
          <a:xfrm rot="5400000" flipH="1" flipV="1">
            <a:off x="5972901" y="-621153"/>
            <a:ext cx="192809" cy="6652303"/>
          </a:xfrm>
          <a:prstGeom prst="curvedConnector3">
            <a:avLst>
              <a:gd name="adj1" fmla="val 865070"/>
            </a:avLst>
          </a:prstGeom>
          <a:ln w="76200">
            <a:prstDash val="dash"/>
            <a:tailEnd type="triangle" w="med" len="lg"/>
          </a:ln>
        </p:spPr>
        <p:style>
          <a:lnRef idx="1">
            <a:schemeClr val="accent1"/>
          </a:lnRef>
          <a:fillRef idx="0">
            <a:schemeClr val="accent1"/>
          </a:fillRef>
          <a:effectRef idx="0">
            <a:schemeClr val="accent1"/>
          </a:effectRef>
          <a:fontRef idx="minor">
            <a:schemeClr val="tx1"/>
          </a:fontRef>
        </p:style>
      </p:cxnSp>
      <p:grpSp>
        <p:nvGrpSpPr>
          <p:cNvPr id="10" name="组合 9">
            <a:extLst>
              <a:ext uri="{FF2B5EF4-FFF2-40B4-BE49-F238E27FC236}">
                <a16:creationId xmlns:a16="http://schemas.microsoft.com/office/drawing/2014/main" id="{CBE303E7-0008-42BC-AA66-017B9ABE061A}"/>
              </a:ext>
            </a:extLst>
          </p:cNvPr>
          <p:cNvGrpSpPr/>
          <p:nvPr/>
        </p:nvGrpSpPr>
        <p:grpSpPr>
          <a:xfrm>
            <a:off x="3097189" y="2715226"/>
            <a:ext cx="764075" cy="578331"/>
            <a:chOff x="3097189" y="2715226"/>
            <a:chExt cx="764075" cy="578331"/>
          </a:xfrm>
        </p:grpSpPr>
        <p:sp>
          <p:nvSpPr>
            <p:cNvPr id="5" name="矩形 4">
              <a:extLst>
                <a:ext uri="{FF2B5EF4-FFF2-40B4-BE49-F238E27FC236}">
                  <a16:creationId xmlns:a16="http://schemas.microsoft.com/office/drawing/2014/main" id="{290B6BAF-6C0E-4F65-83AD-8A44EEA6C803}"/>
                </a:ext>
              </a:extLst>
            </p:cNvPr>
            <p:cNvSpPr/>
            <p:nvPr/>
          </p:nvSpPr>
          <p:spPr>
            <a:xfrm>
              <a:off x="3097189" y="307164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a:extLst>
                <a:ext uri="{FF2B5EF4-FFF2-40B4-BE49-F238E27FC236}">
                  <a16:creationId xmlns:a16="http://schemas.microsoft.com/office/drawing/2014/main" id="{7BDC93B2-8B75-4A25-9DBA-AB12F6D43510}"/>
                </a:ext>
              </a:extLst>
            </p:cNvPr>
            <p:cNvSpPr/>
            <p:nvPr/>
          </p:nvSpPr>
          <p:spPr>
            <a:xfrm>
              <a:off x="3645704" y="307164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BA286CA2-575F-4939-B471-B9EBC0D1DEEB}"/>
                </a:ext>
              </a:extLst>
            </p:cNvPr>
            <p:cNvSpPr txBox="1"/>
            <p:nvPr/>
          </p:nvSpPr>
          <p:spPr>
            <a:xfrm>
              <a:off x="3135843" y="2715226"/>
              <a:ext cx="650291" cy="338554"/>
            </a:xfrm>
            <a:prstGeom prst="rect">
              <a:avLst/>
            </a:prstGeom>
            <a:noFill/>
          </p:spPr>
          <p:txBody>
            <a:bodyPr wrap="square" rtlCol="0">
              <a:spAutoFit/>
            </a:bodyPr>
            <a:lstStyle/>
            <a:p>
              <a:pPr algn="ctr"/>
              <a:r>
                <a:rPr lang="zh-CN" altLang="en-US" sz="1600" b="1" dirty="0">
                  <a:solidFill>
                    <a:schemeClr val="accent2"/>
                  </a:solidFill>
                </a:rPr>
                <a:t>分组</a:t>
              </a:r>
            </a:p>
          </p:txBody>
        </p:sp>
        <p:sp>
          <p:nvSpPr>
            <p:cNvPr id="9" name="文本框 8">
              <a:extLst>
                <a:ext uri="{FF2B5EF4-FFF2-40B4-BE49-F238E27FC236}">
                  <a16:creationId xmlns:a16="http://schemas.microsoft.com/office/drawing/2014/main" id="{A651AC95-51D2-48ED-8E03-3C428448F72D}"/>
                </a:ext>
              </a:extLst>
            </p:cNvPr>
            <p:cNvSpPr txBox="1"/>
            <p:nvPr/>
          </p:nvSpPr>
          <p:spPr>
            <a:xfrm>
              <a:off x="3278621" y="2924225"/>
              <a:ext cx="294640" cy="369332"/>
            </a:xfrm>
            <a:prstGeom prst="rect">
              <a:avLst/>
            </a:prstGeom>
            <a:noFill/>
          </p:spPr>
          <p:txBody>
            <a:bodyPr wrap="square" rtlCol="0">
              <a:spAutoFit/>
            </a:bodyPr>
            <a:lstStyle/>
            <a:p>
              <a:r>
                <a:rPr lang="en-US" altLang="zh-CN" b="1" dirty="0"/>
                <a:t>…</a:t>
              </a:r>
              <a:endParaRPr lang="zh-CN" altLang="en-US" b="1" dirty="0"/>
            </a:p>
          </p:txBody>
        </p:sp>
      </p:grpSp>
      <p:sp>
        <p:nvSpPr>
          <p:cNvPr id="58" name="文本框 57">
            <a:extLst>
              <a:ext uri="{FF2B5EF4-FFF2-40B4-BE49-F238E27FC236}">
                <a16:creationId xmlns:a16="http://schemas.microsoft.com/office/drawing/2014/main" id="{9404CFBC-B12C-4C00-918C-1FC694ABCC9D}"/>
              </a:ext>
            </a:extLst>
          </p:cNvPr>
          <p:cNvSpPr txBox="1"/>
          <p:nvPr/>
        </p:nvSpPr>
        <p:spPr>
          <a:xfrm rot="3230558">
            <a:off x="6101284" y="311532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59" name="文本框 58">
            <a:extLst>
              <a:ext uri="{FF2B5EF4-FFF2-40B4-BE49-F238E27FC236}">
                <a16:creationId xmlns:a16="http://schemas.microsoft.com/office/drawing/2014/main" id="{B223CC2D-0B9C-4ECA-9D42-FA31A044064E}"/>
              </a:ext>
            </a:extLst>
          </p:cNvPr>
          <p:cNvSpPr txBox="1"/>
          <p:nvPr/>
        </p:nvSpPr>
        <p:spPr>
          <a:xfrm rot="17975498">
            <a:off x="7082077" y="3561775"/>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1" name="文本框 60">
            <a:extLst>
              <a:ext uri="{FF2B5EF4-FFF2-40B4-BE49-F238E27FC236}">
                <a16:creationId xmlns:a16="http://schemas.microsoft.com/office/drawing/2014/main" id="{C92B1CDF-1514-41EC-9097-A41800CA8F1D}"/>
              </a:ext>
            </a:extLst>
          </p:cNvPr>
          <p:cNvSpPr txBox="1"/>
          <p:nvPr/>
        </p:nvSpPr>
        <p:spPr>
          <a:xfrm rot="20932817">
            <a:off x="5709664" y="4401469"/>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2" name="文本框 61">
            <a:extLst>
              <a:ext uri="{FF2B5EF4-FFF2-40B4-BE49-F238E27FC236}">
                <a16:creationId xmlns:a16="http://schemas.microsoft.com/office/drawing/2014/main" id="{AD1E186C-04E6-47C8-85E1-19747F463925}"/>
              </a:ext>
            </a:extLst>
          </p:cNvPr>
          <p:cNvSpPr txBox="1"/>
          <p:nvPr/>
        </p:nvSpPr>
        <p:spPr>
          <a:xfrm rot="3002374">
            <a:off x="4064433" y="3953491"/>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3" name="文本框 62">
            <a:extLst>
              <a:ext uri="{FF2B5EF4-FFF2-40B4-BE49-F238E27FC236}">
                <a16:creationId xmlns:a16="http://schemas.microsoft.com/office/drawing/2014/main" id="{FD134E1D-72A6-4CD7-BB10-CCA51A710886}"/>
              </a:ext>
            </a:extLst>
          </p:cNvPr>
          <p:cNvSpPr txBox="1"/>
          <p:nvPr/>
        </p:nvSpPr>
        <p:spPr>
          <a:xfrm rot="6325481">
            <a:off x="5202627" y="336381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4" name="文本框 63">
            <a:extLst>
              <a:ext uri="{FF2B5EF4-FFF2-40B4-BE49-F238E27FC236}">
                <a16:creationId xmlns:a16="http://schemas.microsoft.com/office/drawing/2014/main" id="{101D9B02-9777-406B-AA1E-F59CE9F5ACEE}"/>
              </a:ext>
            </a:extLst>
          </p:cNvPr>
          <p:cNvSpPr txBox="1"/>
          <p:nvPr/>
        </p:nvSpPr>
        <p:spPr>
          <a:xfrm>
            <a:off x="3960714" y="4815021"/>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5" name="文本框 64">
            <a:extLst>
              <a:ext uri="{FF2B5EF4-FFF2-40B4-BE49-F238E27FC236}">
                <a16:creationId xmlns:a16="http://schemas.microsoft.com/office/drawing/2014/main" id="{2DBDA89D-D109-4BCB-9F79-3FA06BCAE2CE}"/>
              </a:ext>
            </a:extLst>
          </p:cNvPr>
          <p:cNvSpPr txBox="1"/>
          <p:nvPr/>
        </p:nvSpPr>
        <p:spPr>
          <a:xfrm>
            <a:off x="7480358" y="4183780"/>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6" name="文本框 65">
            <a:extLst>
              <a:ext uri="{FF2B5EF4-FFF2-40B4-BE49-F238E27FC236}">
                <a16:creationId xmlns:a16="http://schemas.microsoft.com/office/drawing/2014/main" id="{675B454B-E5F8-4E3E-AC1E-7664EBF65B4B}"/>
              </a:ext>
            </a:extLst>
          </p:cNvPr>
          <p:cNvSpPr txBox="1"/>
          <p:nvPr/>
        </p:nvSpPr>
        <p:spPr>
          <a:xfrm>
            <a:off x="7972434" y="277491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7" name="文本框 66">
            <a:extLst>
              <a:ext uri="{FF2B5EF4-FFF2-40B4-BE49-F238E27FC236}">
                <a16:creationId xmlns:a16="http://schemas.microsoft.com/office/drawing/2014/main" id="{50216FB5-A8CF-429C-B2E1-8259B5932E52}"/>
              </a:ext>
            </a:extLst>
          </p:cNvPr>
          <p:cNvSpPr txBox="1"/>
          <p:nvPr/>
        </p:nvSpPr>
        <p:spPr>
          <a:xfrm>
            <a:off x="5740139" y="1919700"/>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8" name="文本框 67">
            <a:extLst>
              <a:ext uri="{FF2B5EF4-FFF2-40B4-BE49-F238E27FC236}">
                <a16:creationId xmlns:a16="http://schemas.microsoft.com/office/drawing/2014/main" id="{8F246E06-1863-45F0-A815-83F31720365A}"/>
              </a:ext>
            </a:extLst>
          </p:cNvPr>
          <p:cNvSpPr txBox="1"/>
          <p:nvPr/>
        </p:nvSpPr>
        <p:spPr>
          <a:xfrm>
            <a:off x="2905851" y="3373465"/>
            <a:ext cx="1203778" cy="338554"/>
          </a:xfrm>
          <a:prstGeom prst="rect">
            <a:avLst/>
          </a:prstGeom>
          <a:noFill/>
        </p:spPr>
        <p:txBody>
          <a:bodyPr wrap="square" rtlCol="0">
            <a:spAutoFit/>
          </a:bodyPr>
          <a:lstStyle/>
          <a:p>
            <a:pPr algn="ctr"/>
            <a:r>
              <a:rPr lang="zh-CN" altLang="en-US" sz="1600" b="1" dirty="0">
                <a:solidFill>
                  <a:schemeClr val="accent2"/>
                </a:solidFill>
              </a:rPr>
              <a:t>链路忙</a:t>
            </a:r>
          </a:p>
        </p:txBody>
      </p:sp>
      <p:sp>
        <p:nvSpPr>
          <p:cNvPr id="11" name="对话气泡: 圆角矩形 10">
            <a:extLst>
              <a:ext uri="{FF2B5EF4-FFF2-40B4-BE49-F238E27FC236}">
                <a16:creationId xmlns:a16="http://schemas.microsoft.com/office/drawing/2014/main" id="{DC5092C5-2B02-4361-8B2B-3D599E942F36}"/>
              </a:ext>
            </a:extLst>
          </p:cNvPr>
          <p:cNvSpPr/>
          <p:nvPr/>
        </p:nvSpPr>
        <p:spPr>
          <a:xfrm>
            <a:off x="2574295" y="4197817"/>
            <a:ext cx="1186284" cy="512273"/>
          </a:xfrm>
          <a:prstGeom prst="wedgeRoundRectCallout">
            <a:avLst>
              <a:gd name="adj1" fmla="val 74769"/>
              <a:gd name="adj2" fmla="val -191954"/>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grpSp>
        <p:nvGrpSpPr>
          <p:cNvPr id="7" name="组合 6">
            <a:extLst>
              <a:ext uri="{FF2B5EF4-FFF2-40B4-BE49-F238E27FC236}">
                <a16:creationId xmlns:a16="http://schemas.microsoft.com/office/drawing/2014/main" id="{ECA697DF-CEFE-4A63-B52B-1DC06E46D105}"/>
              </a:ext>
            </a:extLst>
          </p:cNvPr>
          <p:cNvGrpSpPr/>
          <p:nvPr/>
        </p:nvGrpSpPr>
        <p:grpSpPr>
          <a:xfrm>
            <a:off x="4407634" y="2419300"/>
            <a:ext cx="1140618" cy="665186"/>
            <a:chOff x="4407634" y="2419300"/>
            <a:chExt cx="1140618" cy="665186"/>
          </a:xfrm>
        </p:grpSpPr>
        <p:sp>
          <p:nvSpPr>
            <p:cNvPr id="70" name="矩形 69">
              <a:extLst>
                <a:ext uri="{FF2B5EF4-FFF2-40B4-BE49-F238E27FC236}">
                  <a16:creationId xmlns:a16="http://schemas.microsoft.com/office/drawing/2014/main" id="{3C5B234E-BB3C-45BA-B062-ABA54AB6E2E1}"/>
                </a:ext>
              </a:extLst>
            </p:cNvPr>
            <p:cNvSpPr/>
            <p:nvPr/>
          </p:nvSpPr>
          <p:spPr>
            <a:xfrm rot="19817992">
              <a:off x="4407634" y="286892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72">
              <a:extLst>
                <a:ext uri="{FF2B5EF4-FFF2-40B4-BE49-F238E27FC236}">
                  <a16:creationId xmlns:a16="http://schemas.microsoft.com/office/drawing/2014/main" id="{66C86ED7-5DCA-4F6B-8780-2A44E0C6F574}"/>
                </a:ext>
              </a:extLst>
            </p:cNvPr>
            <p:cNvSpPr txBox="1"/>
            <p:nvPr/>
          </p:nvSpPr>
          <p:spPr>
            <a:xfrm rot="19753522">
              <a:off x="4955525" y="2433439"/>
              <a:ext cx="294640" cy="369332"/>
            </a:xfrm>
            <a:prstGeom prst="rect">
              <a:avLst/>
            </a:prstGeom>
            <a:noFill/>
          </p:spPr>
          <p:txBody>
            <a:bodyPr wrap="square" rtlCol="0">
              <a:spAutoFit/>
            </a:bodyPr>
            <a:lstStyle/>
            <a:p>
              <a:r>
                <a:rPr lang="en-US" altLang="zh-CN" b="1" dirty="0"/>
                <a:t>…</a:t>
              </a:r>
              <a:endParaRPr lang="zh-CN" altLang="en-US" b="1" dirty="0"/>
            </a:p>
          </p:txBody>
        </p:sp>
        <p:sp>
          <p:nvSpPr>
            <p:cNvPr id="75" name="矩形 74">
              <a:extLst>
                <a:ext uri="{FF2B5EF4-FFF2-40B4-BE49-F238E27FC236}">
                  <a16:creationId xmlns:a16="http://schemas.microsoft.com/office/drawing/2014/main" id="{74A5C288-FA8F-46A0-A530-69B533B7B816}"/>
                </a:ext>
              </a:extLst>
            </p:cNvPr>
            <p:cNvSpPr/>
            <p:nvPr/>
          </p:nvSpPr>
          <p:spPr>
            <a:xfrm rot="19817992">
              <a:off x="4771637" y="2682665"/>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a:extLst>
                <a:ext uri="{FF2B5EF4-FFF2-40B4-BE49-F238E27FC236}">
                  <a16:creationId xmlns:a16="http://schemas.microsoft.com/office/drawing/2014/main" id="{4C5C579E-9F13-4BC9-A6C2-EED314251C4A}"/>
                </a:ext>
              </a:extLst>
            </p:cNvPr>
            <p:cNvSpPr/>
            <p:nvPr/>
          </p:nvSpPr>
          <p:spPr>
            <a:xfrm rot="19817992">
              <a:off x="5332692" y="2419300"/>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8" name="对话气泡: 圆角矩形 77">
            <a:extLst>
              <a:ext uri="{FF2B5EF4-FFF2-40B4-BE49-F238E27FC236}">
                <a16:creationId xmlns:a16="http://schemas.microsoft.com/office/drawing/2014/main" id="{198EC3E8-933D-4E20-8ADA-CA2FC2948CDD}"/>
              </a:ext>
            </a:extLst>
          </p:cNvPr>
          <p:cNvSpPr/>
          <p:nvPr/>
        </p:nvSpPr>
        <p:spPr>
          <a:xfrm>
            <a:off x="4401210" y="1575701"/>
            <a:ext cx="1186284" cy="512273"/>
          </a:xfrm>
          <a:prstGeom prst="wedgeRoundRectCallout">
            <a:avLst>
              <a:gd name="adj1" fmla="val 66204"/>
              <a:gd name="adj2" fmla="val 97610"/>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grpSp>
        <p:nvGrpSpPr>
          <p:cNvPr id="69" name="组合 68">
            <a:extLst>
              <a:ext uri="{FF2B5EF4-FFF2-40B4-BE49-F238E27FC236}">
                <a16:creationId xmlns:a16="http://schemas.microsoft.com/office/drawing/2014/main" id="{BF90D1F2-AB2A-4BD6-ABCC-8B2C18741EB9}"/>
              </a:ext>
            </a:extLst>
          </p:cNvPr>
          <p:cNvGrpSpPr/>
          <p:nvPr/>
        </p:nvGrpSpPr>
        <p:grpSpPr>
          <a:xfrm rot="2778888">
            <a:off x="6393290" y="2307175"/>
            <a:ext cx="1140618" cy="665186"/>
            <a:chOff x="4407634" y="2419300"/>
            <a:chExt cx="1140618" cy="665186"/>
          </a:xfrm>
        </p:grpSpPr>
        <p:sp>
          <p:nvSpPr>
            <p:cNvPr id="71" name="矩形 70">
              <a:extLst>
                <a:ext uri="{FF2B5EF4-FFF2-40B4-BE49-F238E27FC236}">
                  <a16:creationId xmlns:a16="http://schemas.microsoft.com/office/drawing/2014/main" id="{14AA8EEB-B1F5-4561-8139-1A19A839773D}"/>
                </a:ext>
              </a:extLst>
            </p:cNvPr>
            <p:cNvSpPr/>
            <p:nvPr/>
          </p:nvSpPr>
          <p:spPr>
            <a:xfrm rot="19817992">
              <a:off x="4407634" y="286892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9B0EE8A8-12FA-4837-88F9-822D7ADDDD37}"/>
                </a:ext>
              </a:extLst>
            </p:cNvPr>
            <p:cNvSpPr txBox="1"/>
            <p:nvPr/>
          </p:nvSpPr>
          <p:spPr>
            <a:xfrm rot="19753522">
              <a:off x="4955525" y="2433439"/>
              <a:ext cx="294640" cy="369332"/>
            </a:xfrm>
            <a:prstGeom prst="rect">
              <a:avLst/>
            </a:prstGeom>
            <a:noFill/>
          </p:spPr>
          <p:txBody>
            <a:bodyPr wrap="square" rtlCol="0">
              <a:spAutoFit/>
            </a:bodyPr>
            <a:lstStyle/>
            <a:p>
              <a:r>
                <a:rPr lang="en-US" altLang="zh-CN" b="1" dirty="0"/>
                <a:t>…</a:t>
              </a:r>
              <a:endParaRPr lang="zh-CN" altLang="en-US" b="1" dirty="0"/>
            </a:p>
          </p:txBody>
        </p:sp>
        <p:sp>
          <p:nvSpPr>
            <p:cNvPr id="74" name="矩形 73">
              <a:extLst>
                <a:ext uri="{FF2B5EF4-FFF2-40B4-BE49-F238E27FC236}">
                  <a16:creationId xmlns:a16="http://schemas.microsoft.com/office/drawing/2014/main" id="{8CFB36DD-90F3-4802-A2D6-5ADCAF5FF1ED}"/>
                </a:ext>
              </a:extLst>
            </p:cNvPr>
            <p:cNvSpPr/>
            <p:nvPr/>
          </p:nvSpPr>
          <p:spPr>
            <a:xfrm rot="19817992">
              <a:off x="4771637" y="2682665"/>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a:extLst>
                <a:ext uri="{FF2B5EF4-FFF2-40B4-BE49-F238E27FC236}">
                  <a16:creationId xmlns:a16="http://schemas.microsoft.com/office/drawing/2014/main" id="{14F25C5E-5A7E-40AE-A007-D5EFBF4D48DD}"/>
                </a:ext>
              </a:extLst>
            </p:cNvPr>
            <p:cNvSpPr/>
            <p:nvPr/>
          </p:nvSpPr>
          <p:spPr>
            <a:xfrm rot="19817992">
              <a:off x="5332692" y="2419300"/>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对话气泡: 圆角矩形 78">
            <a:extLst>
              <a:ext uri="{FF2B5EF4-FFF2-40B4-BE49-F238E27FC236}">
                <a16:creationId xmlns:a16="http://schemas.microsoft.com/office/drawing/2014/main" id="{9A42631B-EA47-489B-B3CB-456D5B0232F5}"/>
              </a:ext>
            </a:extLst>
          </p:cNvPr>
          <p:cNvSpPr/>
          <p:nvPr/>
        </p:nvSpPr>
        <p:spPr>
          <a:xfrm>
            <a:off x="8478594" y="3711004"/>
            <a:ext cx="1186284" cy="512273"/>
          </a:xfrm>
          <a:prstGeom prst="wedgeRoundRectCallout">
            <a:avLst>
              <a:gd name="adj1" fmla="val -83675"/>
              <a:gd name="adj2" fmla="val -146338"/>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spTree>
    <p:custDataLst>
      <p:tags r:id="rId1"/>
    </p:custDataLst>
    <p:extLst>
      <p:ext uri="{BB962C8B-B14F-4D97-AF65-F5344CB8AC3E}">
        <p14:creationId xmlns:p14="http://schemas.microsoft.com/office/powerpoint/2010/main" val="15381325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79"/>
                                        </p:tgtEl>
                                        <p:attrNameLst>
                                          <p:attrName>style.visibility</p:attrName>
                                        </p:attrNameLst>
                                      </p:cBhvr>
                                      <p:to>
                                        <p:strVal val="visible"/>
                                      </p:to>
                                    </p:set>
                                    <p:anim calcmode="lin" valueType="num">
                                      <p:cBhvr additive="base">
                                        <p:cTn id="12" dur="500" fill="hold"/>
                                        <p:tgtEl>
                                          <p:spTgt spid="79"/>
                                        </p:tgtEl>
                                        <p:attrNameLst>
                                          <p:attrName>ppt_x</p:attrName>
                                        </p:attrNameLst>
                                      </p:cBhvr>
                                      <p:tavLst>
                                        <p:tav tm="0">
                                          <p:val>
                                            <p:strVal val="1+#ppt_w/2"/>
                                          </p:val>
                                        </p:tav>
                                        <p:tav tm="100000">
                                          <p:val>
                                            <p:strVal val="#ppt_x"/>
                                          </p:val>
                                        </p:tav>
                                      </p:tavLst>
                                    </p:anim>
                                    <p:anim calcmode="lin" valueType="num">
                                      <p:cBhvr additive="base">
                                        <p:cTn id="13" dur="500" fill="hold"/>
                                        <p:tgtEl>
                                          <p:spTgt spid="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a:t>
              </a:r>
              <a:r>
                <a:rPr lang="zh-CN" altLang="en-US" sz="2000" b="1" dirty="0">
                  <a:solidFill>
                    <a:schemeClr val="accent3">
                      <a:lumMod val="75000"/>
                    </a:schemeClr>
                  </a:solidFill>
                </a:rPr>
                <a:t>分组交换</a:t>
              </a:r>
              <a:r>
                <a:rPr lang="zh-CN" altLang="en-US" sz="2000" b="1" dirty="0"/>
                <a:t>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230857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41" name="组合 1040">
            <a:extLst>
              <a:ext uri="{FF2B5EF4-FFF2-40B4-BE49-F238E27FC236}">
                <a16:creationId xmlns:a16="http://schemas.microsoft.com/office/drawing/2014/main" id="{E6795124-D701-4AEE-B4EE-4B195D60F25B}"/>
              </a:ext>
            </a:extLst>
          </p:cNvPr>
          <p:cNvGrpSpPr/>
          <p:nvPr/>
        </p:nvGrpSpPr>
        <p:grpSpPr>
          <a:xfrm>
            <a:off x="2424843" y="1367652"/>
            <a:ext cx="7339047" cy="4456477"/>
            <a:chOff x="2361047" y="1367652"/>
            <a:chExt cx="7339047" cy="4456477"/>
          </a:xfrm>
        </p:grpSpPr>
        <p:sp>
          <p:nvSpPr>
            <p:cNvPr id="125" name="云形 124">
              <a:extLst>
                <a:ext uri="{FF2B5EF4-FFF2-40B4-BE49-F238E27FC236}">
                  <a16:creationId xmlns:a16="http://schemas.microsoft.com/office/drawing/2014/main" id="{436B9C14-5EB0-446D-8B53-B4B711B229DB}"/>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9" name="图形 88">
              <a:extLst>
                <a:ext uri="{FF2B5EF4-FFF2-40B4-BE49-F238E27FC236}">
                  <a16:creationId xmlns:a16="http://schemas.microsoft.com/office/drawing/2014/main" id="{0CDCC071-95C3-45E4-A9A8-5BBD8FEDE6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90" name="图形 89">
              <a:extLst>
                <a:ext uri="{FF2B5EF4-FFF2-40B4-BE49-F238E27FC236}">
                  <a16:creationId xmlns:a16="http://schemas.microsoft.com/office/drawing/2014/main" id="{E94C9BF7-A0C4-4D8E-8BD0-2235A19B14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96" name="直接连接符 95">
              <a:extLst>
                <a:ext uri="{FF2B5EF4-FFF2-40B4-BE49-F238E27FC236}">
                  <a16:creationId xmlns:a16="http://schemas.microsoft.com/office/drawing/2014/main" id="{E1E8787F-E739-481D-91B6-E8A6718FA8E9}"/>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575BEED4-7417-4185-A4AC-DCA856F144F0}"/>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66C2C-5057-4232-BDA1-0538A613872E}"/>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FCFD941F-F221-4E46-AF49-E4E1677BC9D3}"/>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D092C294-182E-4B9A-AE96-8EB4FD3F2C41}"/>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0CFF6DC8-41BD-4D7B-8991-C81B5AD6B9AE}"/>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E520468D-17B9-4A65-8262-D061E481B625}"/>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8" name="图形 87">
              <a:extLst>
                <a:ext uri="{FF2B5EF4-FFF2-40B4-BE49-F238E27FC236}">
                  <a16:creationId xmlns:a16="http://schemas.microsoft.com/office/drawing/2014/main" id="{DC05FA6E-D681-4C1F-BFB2-0B6AE7E234C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105" name="图形 104">
              <a:extLst>
                <a:ext uri="{FF2B5EF4-FFF2-40B4-BE49-F238E27FC236}">
                  <a16:creationId xmlns:a16="http://schemas.microsoft.com/office/drawing/2014/main" id="{E50722A2-3DF2-4711-A766-1B72D5CEE32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124" name="文本框 123">
              <a:extLst>
                <a:ext uri="{FF2B5EF4-FFF2-40B4-BE49-F238E27FC236}">
                  <a16:creationId xmlns:a16="http://schemas.microsoft.com/office/drawing/2014/main" id="{EF9E7BB1-9561-4E61-B413-A6859468C75C}"/>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126" name="文本框 125">
              <a:extLst>
                <a:ext uri="{FF2B5EF4-FFF2-40B4-BE49-F238E27FC236}">
                  <a16:creationId xmlns:a16="http://schemas.microsoft.com/office/drawing/2014/main" id="{CF209472-F548-4A16-A7EF-EEFE209B9B1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127" name="文本框 126">
              <a:extLst>
                <a:ext uri="{FF2B5EF4-FFF2-40B4-BE49-F238E27FC236}">
                  <a16:creationId xmlns:a16="http://schemas.microsoft.com/office/drawing/2014/main" id="{BF96A8A1-1A52-4E2B-8B55-1C4BE1C8C85E}"/>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128" name="文本框 127">
              <a:extLst>
                <a:ext uri="{FF2B5EF4-FFF2-40B4-BE49-F238E27FC236}">
                  <a16:creationId xmlns:a16="http://schemas.microsoft.com/office/drawing/2014/main" id="{F564BCF4-2393-47D6-8D66-7E1BEB5338A6}"/>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129" name="文本框 128">
              <a:extLst>
                <a:ext uri="{FF2B5EF4-FFF2-40B4-BE49-F238E27FC236}">
                  <a16:creationId xmlns:a16="http://schemas.microsoft.com/office/drawing/2014/main" id="{4A38D2C2-3DA1-4F8C-965E-9DFD76240FE7}"/>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1025" name="直接连接符 1024">
              <a:extLst>
                <a:ext uri="{FF2B5EF4-FFF2-40B4-BE49-F238E27FC236}">
                  <a16:creationId xmlns:a16="http://schemas.microsoft.com/office/drawing/2014/main" id="{194ADA99-ED6A-44DC-A942-BF5AA5BA5DDC}"/>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AD58CDBF-7909-4BD7-8567-A99F3C6B7992}"/>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DB04A62-C418-4F5D-8F40-2DF7D4CDDDC0}"/>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86" name="图形 85">
              <a:extLst>
                <a:ext uri="{FF2B5EF4-FFF2-40B4-BE49-F238E27FC236}">
                  <a16:creationId xmlns:a16="http://schemas.microsoft.com/office/drawing/2014/main" id="{839CE3DB-FB3F-47E5-92C5-FDD2A33247A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102" name="图形 101">
              <a:extLst>
                <a:ext uri="{FF2B5EF4-FFF2-40B4-BE49-F238E27FC236}">
                  <a16:creationId xmlns:a16="http://schemas.microsoft.com/office/drawing/2014/main" id="{A7508754-8E0E-457B-BF98-90C1717D79E0}"/>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136" name="直接连接符 135">
              <a:extLst>
                <a:ext uri="{FF2B5EF4-FFF2-40B4-BE49-F238E27FC236}">
                  <a16:creationId xmlns:a16="http://schemas.microsoft.com/office/drawing/2014/main" id="{A0729709-B36F-4AFF-BE3E-29C755E6B1DE}"/>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4" name="图形 93">
              <a:extLst>
                <a:ext uri="{FF2B5EF4-FFF2-40B4-BE49-F238E27FC236}">
                  <a16:creationId xmlns:a16="http://schemas.microsoft.com/office/drawing/2014/main" id="{4EA481A1-DC65-4EC5-AF69-B21B6AD56F9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104" name="图形 103">
              <a:extLst>
                <a:ext uri="{FF2B5EF4-FFF2-40B4-BE49-F238E27FC236}">
                  <a16:creationId xmlns:a16="http://schemas.microsoft.com/office/drawing/2014/main" id="{A2F9F766-809A-4EB3-BB8D-1D67D80A93F3}"/>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140" name="直接连接符 139">
              <a:extLst>
                <a:ext uri="{FF2B5EF4-FFF2-40B4-BE49-F238E27FC236}">
                  <a16:creationId xmlns:a16="http://schemas.microsoft.com/office/drawing/2014/main" id="{36D24D3F-D0EF-401D-83C7-75BF33FA34B0}"/>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2" name="图形 91">
              <a:extLst>
                <a:ext uri="{FF2B5EF4-FFF2-40B4-BE49-F238E27FC236}">
                  <a16:creationId xmlns:a16="http://schemas.microsoft.com/office/drawing/2014/main" id="{3992FAF2-18BE-4966-9479-458B3758442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100" name="图形 99">
              <a:extLst>
                <a:ext uri="{FF2B5EF4-FFF2-40B4-BE49-F238E27FC236}">
                  <a16:creationId xmlns:a16="http://schemas.microsoft.com/office/drawing/2014/main" id="{8B1AC950-19F0-4515-95FB-8CF0E335AAB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1031" name="文本框 1030">
              <a:extLst>
                <a:ext uri="{FF2B5EF4-FFF2-40B4-BE49-F238E27FC236}">
                  <a16:creationId xmlns:a16="http://schemas.microsoft.com/office/drawing/2014/main" id="{B4F14A5D-0072-45AF-9B0C-8A454DE9DF5B}"/>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150" name="文本框 149">
              <a:extLst>
                <a:ext uri="{FF2B5EF4-FFF2-40B4-BE49-F238E27FC236}">
                  <a16:creationId xmlns:a16="http://schemas.microsoft.com/office/drawing/2014/main" id="{B168A5C4-7B21-4F0D-8FCF-C15CFB8E8AC9}"/>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151" name="文本框 150">
              <a:extLst>
                <a:ext uri="{FF2B5EF4-FFF2-40B4-BE49-F238E27FC236}">
                  <a16:creationId xmlns:a16="http://schemas.microsoft.com/office/drawing/2014/main" id="{F0334957-35D9-416B-9A77-88222A582550}"/>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152" name="文本框 151">
              <a:extLst>
                <a:ext uri="{FF2B5EF4-FFF2-40B4-BE49-F238E27FC236}">
                  <a16:creationId xmlns:a16="http://schemas.microsoft.com/office/drawing/2014/main" id="{F51C2765-FF57-4BC0-B5B5-91BAA301D614}"/>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153" name="文本框 152">
              <a:extLst>
                <a:ext uri="{FF2B5EF4-FFF2-40B4-BE49-F238E27FC236}">
                  <a16:creationId xmlns:a16="http://schemas.microsoft.com/office/drawing/2014/main" id="{F9C20BD1-1C0B-4F9E-A69E-3675BA0B010E}"/>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154" name="文本框 153">
              <a:extLst>
                <a:ext uri="{FF2B5EF4-FFF2-40B4-BE49-F238E27FC236}">
                  <a16:creationId xmlns:a16="http://schemas.microsoft.com/office/drawing/2014/main" id="{1EE4C832-62EE-467A-B091-7FF754A2F5F4}"/>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155" name="文本框 154">
              <a:extLst>
                <a:ext uri="{FF2B5EF4-FFF2-40B4-BE49-F238E27FC236}">
                  <a16:creationId xmlns:a16="http://schemas.microsoft.com/office/drawing/2014/main" id="{6FB6437A-FE9E-45B3-9E97-AAEE394A3B65}"/>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156" name="文本框 155">
              <a:extLst>
                <a:ext uri="{FF2B5EF4-FFF2-40B4-BE49-F238E27FC236}">
                  <a16:creationId xmlns:a16="http://schemas.microsoft.com/office/drawing/2014/main" id="{0629A0C2-9F4C-4CBC-8363-E1AFA1B280A8}"/>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cxnSp>
        <p:nvCxnSpPr>
          <p:cNvPr id="1043" name="连接符: 曲线 1042">
            <a:extLst>
              <a:ext uri="{FF2B5EF4-FFF2-40B4-BE49-F238E27FC236}">
                <a16:creationId xmlns:a16="http://schemas.microsoft.com/office/drawing/2014/main" id="{D69A04E2-4000-4447-9FD0-3B479AF97372}"/>
              </a:ext>
            </a:extLst>
          </p:cNvPr>
          <p:cNvCxnSpPr>
            <a:cxnSpLocks/>
          </p:cNvCxnSpPr>
          <p:nvPr/>
        </p:nvCxnSpPr>
        <p:spPr>
          <a:xfrm rot="5400000" flipH="1" flipV="1">
            <a:off x="5972901" y="-621153"/>
            <a:ext cx="192809" cy="6652303"/>
          </a:xfrm>
          <a:prstGeom prst="curvedConnector3">
            <a:avLst>
              <a:gd name="adj1" fmla="val 865070"/>
            </a:avLst>
          </a:prstGeom>
          <a:ln w="76200">
            <a:prstDash val="dash"/>
            <a:tailEnd type="triangle" w="med" len="lg"/>
          </a:ln>
        </p:spPr>
        <p:style>
          <a:lnRef idx="1">
            <a:schemeClr val="accent1"/>
          </a:lnRef>
          <a:fillRef idx="0">
            <a:schemeClr val="accent1"/>
          </a:fillRef>
          <a:effectRef idx="0">
            <a:schemeClr val="accent1"/>
          </a:effectRef>
          <a:fontRef idx="minor">
            <a:schemeClr val="tx1"/>
          </a:fontRef>
        </p:style>
      </p:cxnSp>
      <p:grpSp>
        <p:nvGrpSpPr>
          <p:cNvPr id="10" name="组合 9">
            <a:extLst>
              <a:ext uri="{FF2B5EF4-FFF2-40B4-BE49-F238E27FC236}">
                <a16:creationId xmlns:a16="http://schemas.microsoft.com/office/drawing/2014/main" id="{CBE303E7-0008-42BC-AA66-017B9ABE061A}"/>
              </a:ext>
            </a:extLst>
          </p:cNvPr>
          <p:cNvGrpSpPr/>
          <p:nvPr/>
        </p:nvGrpSpPr>
        <p:grpSpPr>
          <a:xfrm>
            <a:off x="3097189" y="2715226"/>
            <a:ext cx="764075" cy="578331"/>
            <a:chOff x="3097189" y="2715226"/>
            <a:chExt cx="764075" cy="578331"/>
          </a:xfrm>
        </p:grpSpPr>
        <p:sp>
          <p:nvSpPr>
            <p:cNvPr id="5" name="矩形 4">
              <a:extLst>
                <a:ext uri="{FF2B5EF4-FFF2-40B4-BE49-F238E27FC236}">
                  <a16:creationId xmlns:a16="http://schemas.microsoft.com/office/drawing/2014/main" id="{290B6BAF-6C0E-4F65-83AD-8A44EEA6C803}"/>
                </a:ext>
              </a:extLst>
            </p:cNvPr>
            <p:cNvSpPr/>
            <p:nvPr/>
          </p:nvSpPr>
          <p:spPr>
            <a:xfrm>
              <a:off x="3097189" y="307164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a:extLst>
                <a:ext uri="{FF2B5EF4-FFF2-40B4-BE49-F238E27FC236}">
                  <a16:creationId xmlns:a16="http://schemas.microsoft.com/office/drawing/2014/main" id="{7BDC93B2-8B75-4A25-9DBA-AB12F6D43510}"/>
                </a:ext>
              </a:extLst>
            </p:cNvPr>
            <p:cNvSpPr/>
            <p:nvPr/>
          </p:nvSpPr>
          <p:spPr>
            <a:xfrm>
              <a:off x="3645704" y="307164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BA286CA2-575F-4939-B471-B9EBC0D1DEEB}"/>
                </a:ext>
              </a:extLst>
            </p:cNvPr>
            <p:cNvSpPr txBox="1"/>
            <p:nvPr/>
          </p:nvSpPr>
          <p:spPr>
            <a:xfrm>
              <a:off x="3135843" y="2715226"/>
              <a:ext cx="650291" cy="338554"/>
            </a:xfrm>
            <a:prstGeom prst="rect">
              <a:avLst/>
            </a:prstGeom>
            <a:noFill/>
          </p:spPr>
          <p:txBody>
            <a:bodyPr wrap="square" rtlCol="0">
              <a:spAutoFit/>
            </a:bodyPr>
            <a:lstStyle/>
            <a:p>
              <a:pPr algn="ctr"/>
              <a:r>
                <a:rPr lang="zh-CN" altLang="en-US" sz="1600" b="1" dirty="0">
                  <a:solidFill>
                    <a:schemeClr val="accent2"/>
                  </a:solidFill>
                </a:rPr>
                <a:t>分组</a:t>
              </a:r>
            </a:p>
          </p:txBody>
        </p:sp>
        <p:sp>
          <p:nvSpPr>
            <p:cNvPr id="9" name="文本框 8">
              <a:extLst>
                <a:ext uri="{FF2B5EF4-FFF2-40B4-BE49-F238E27FC236}">
                  <a16:creationId xmlns:a16="http://schemas.microsoft.com/office/drawing/2014/main" id="{A651AC95-51D2-48ED-8E03-3C428448F72D}"/>
                </a:ext>
              </a:extLst>
            </p:cNvPr>
            <p:cNvSpPr txBox="1"/>
            <p:nvPr/>
          </p:nvSpPr>
          <p:spPr>
            <a:xfrm>
              <a:off x="3278621" y="2924225"/>
              <a:ext cx="294640" cy="369332"/>
            </a:xfrm>
            <a:prstGeom prst="rect">
              <a:avLst/>
            </a:prstGeom>
            <a:noFill/>
          </p:spPr>
          <p:txBody>
            <a:bodyPr wrap="square" rtlCol="0">
              <a:spAutoFit/>
            </a:bodyPr>
            <a:lstStyle/>
            <a:p>
              <a:r>
                <a:rPr lang="en-US" altLang="zh-CN" b="1" dirty="0"/>
                <a:t>…</a:t>
              </a:r>
              <a:endParaRPr lang="zh-CN" altLang="en-US" b="1" dirty="0"/>
            </a:p>
          </p:txBody>
        </p:sp>
      </p:grpSp>
      <p:sp>
        <p:nvSpPr>
          <p:cNvPr id="58" name="文本框 57">
            <a:extLst>
              <a:ext uri="{FF2B5EF4-FFF2-40B4-BE49-F238E27FC236}">
                <a16:creationId xmlns:a16="http://schemas.microsoft.com/office/drawing/2014/main" id="{9404CFBC-B12C-4C00-918C-1FC694ABCC9D}"/>
              </a:ext>
            </a:extLst>
          </p:cNvPr>
          <p:cNvSpPr txBox="1"/>
          <p:nvPr/>
        </p:nvSpPr>
        <p:spPr>
          <a:xfrm rot="3230558">
            <a:off x="6101284" y="311532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59" name="文本框 58">
            <a:extLst>
              <a:ext uri="{FF2B5EF4-FFF2-40B4-BE49-F238E27FC236}">
                <a16:creationId xmlns:a16="http://schemas.microsoft.com/office/drawing/2014/main" id="{B223CC2D-0B9C-4ECA-9D42-FA31A044064E}"/>
              </a:ext>
            </a:extLst>
          </p:cNvPr>
          <p:cNvSpPr txBox="1"/>
          <p:nvPr/>
        </p:nvSpPr>
        <p:spPr>
          <a:xfrm rot="17975498">
            <a:off x="7082077" y="3561775"/>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1" name="文本框 60">
            <a:extLst>
              <a:ext uri="{FF2B5EF4-FFF2-40B4-BE49-F238E27FC236}">
                <a16:creationId xmlns:a16="http://schemas.microsoft.com/office/drawing/2014/main" id="{C92B1CDF-1514-41EC-9097-A41800CA8F1D}"/>
              </a:ext>
            </a:extLst>
          </p:cNvPr>
          <p:cNvSpPr txBox="1"/>
          <p:nvPr/>
        </p:nvSpPr>
        <p:spPr>
          <a:xfrm rot="20932817">
            <a:off x="5709664" y="4401469"/>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2" name="文本框 61">
            <a:extLst>
              <a:ext uri="{FF2B5EF4-FFF2-40B4-BE49-F238E27FC236}">
                <a16:creationId xmlns:a16="http://schemas.microsoft.com/office/drawing/2014/main" id="{AD1E186C-04E6-47C8-85E1-19747F463925}"/>
              </a:ext>
            </a:extLst>
          </p:cNvPr>
          <p:cNvSpPr txBox="1"/>
          <p:nvPr/>
        </p:nvSpPr>
        <p:spPr>
          <a:xfrm rot="3002374">
            <a:off x="4064433" y="3953491"/>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3" name="文本框 62">
            <a:extLst>
              <a:ext uri="{FF2B5EF4-FFF2-40B4-BE49-F238E27FC236}">
                <a16:creationId xmlns:a16="http://schemas.microsoft.com/office/drawing/2014/main" id="{FD134E1D-72A6-4CD7-BB10-CCA51A710886}"/>
              </a:ext>
            </a:extLst>
          </p:cNvPr>
          <p:cNvSpPr txBox="1"/>
          <p:nvPr/>
        </p:nvSpPr>
        <p:spPr>
          <a:xfrm rot="6325481">
            <a:off x="5202627" y="336381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4" name="文本框 63">
            <a:extLst>
              <a:ext uri="{FF2B5EF4-FFF2-40B4-BE49-F238E27FC236}">
                <a16:creationId xmlns:a16="http://schemas.microsoft.com/office/drawing/2014/main" id="{101D9B02-9777-406B-AA1E-F59CE9F5ACEE}"/>
              </a:ext>
            </a:extLst>
          </p:cNvPr>
          <p:cNvSpPr txBox="1"/>
          <p:nvPr/>
        </p:nvSpPr>
        <p:spPr>
          <a:xfrm>
            <a:off x="3960714" y="4815021"/>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5" name="文本框 64">
            <a:extLst>
              <a:ext uri="{FF2B5EF4-FFF2-40B4-BE49-F238E27FC236}">
                <a16:creationId xmlns:a16="http://schemas.microsoft.com/office/drawing/2014/main" id="{2DBDA89D-D109-4BCB-9F79-3FA06BCAE2CE}"/>
              </a:ext>
            </a:extLst>
          </p:cNvPr>
          <p:cNvSpPr txBox="1"/>
          <p:nvPr/>
        </p:nvSpPr>
        <p:spPr>
          <a:xfrm>
            <a:off x="7480358" y="4183780"/>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7" name="文本框 66">
            <a:extLst>
              <a:ext uri="{FF2B5EF4-FFF2-40B4-BE49-F238E27FC236}">
                <a16:creationId xmlns:a16="http://schemas.microsoft.com/office/drawing/2014/main" id="{50216FB5-A8CF-429C-B2E1-8259B5932E52}"/>
              </a:ext>
            </a:extLst>
          </p:cNvPr>
          <p:cNvSpPr txBox="1"/>
          <p:nvPr/>
        </p:nvSpPr>
        <p:spPr>
          <a:xfrm>
            <a:off x="5740139" y="1919700"/>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8" name="文本框 67">
            <a:extLst>
              <a:ext uri="{FF2B5EF4-FFF2-40B4-BE49-F238E27FC236}">
                <a16:creationId xmlns:a16="http://schemas.microsoft.com/office/drawing/2014/main" id="{8F246E06-1863-45F0-A815-83F31720365A}"/>
              </a:ext>
            </a:extLst>
          </p:cNvPr>
          <p:cNvSpPr txBox="1"/>
          <p:nvPr/>
        </p:nvSpPr>
        <p:spPr>
          <a:xfrm>
            <a:off x="2905851" y="3373465"/>
            <a:ext cx="1203778" cy="338554"/>
          </a:xfrm>
          <a:prstGeom prst="rect">
            <a:avLst/>
          </a:prstGeom>
          <a:noFill/>
        </p:spPr>
        <p:txBody>
          <a:bodyPr wrap="square" rtlCol="0">
            <a:spAutoFit/>
          </a:bodyPr>
          <a:lstStyle/>
          <a:p>
            <a:pPr algn="ctr"/>
            <a:r>
              <a:rPr lang="zh-CN" altLang="en-US" sz="1600" b="1" dirty="0">
                <a:solidFill>
                  <a:schemeClr val="accent2"/>
                </a:solidFill>
              </a:rPr>
              <a:t>链路忙</a:t>
            </a:r>
          </a:p>
        </p:txBody>
      </p:sp>
      <p:sp>
        <p:nvSpPr>
          <p:cNvPr id="11" name="对话气泡: 圆角矩形 10">
            <a:extLst>
              <a:ext uri="{FF2B5EF4-FFF2-40B4-BE49-F238E27FC236}">
                <a16:creationId xmlns:a16="http://schemas.microsoft.com/office/drawing/2014/main" id="{DC5092C5-2B02-4361-8B2B-3D599E942F36}"/>
              </a:ext>
            </a:extLst>
          </p:cNvPr>
          <p:cNvSpPr/>
          <p:nvPr/>
        </p:nvSpPr>
        <p:spPr>
          <a:xfrm>
            <a:off x="2574295" y="4197817"/>
            <a:ext cx="1186284" cy="512273"/>
          </a:xfrm>
          <a:prstGeom prst="wedgeRoundRectCallout">
            <a:avLst>
              <a:gd name="adj1" fmla="val 74769"/>
              <a:gd name="adj2" fmla="val -191954"/>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grpSp>
        <p:nvGrpSpPr>
          <p:cNvPr id="7" name="组合 6">
            <a:extLst>
              <a:ext uri="{FF2B5EF4-FFF2-40B4-BE49-F238E27FC236}">
                <a16:creationId xmlns:a16="http://schemas.microsoft.com/office/drawing/2014/main" id="{ECA697DF-CEFE-4A63-B52B-1DC06E46D105}"/>
              </a:ext>
            </a:extLst>
          </p:cNvPr>
          <p:cNvGrpSpPr/>
          <p:nvPr/>
        </p:nvGrpSpPr>
        <p:grpSpPr>
          <a:xfrm>
            <a:off x="4407634" y="2419300"/>
            <a:ext cx="1140618" cy="665186"/>
            <a:chOff x="4407634" y="2419300"/>
            <a:chExt cx="1140618" cy="665186"/>
          </a:xfrm>
        </p:grpSpPr>
        <p:sp>
          <p:nvSpPr>
            <p:cNvPr id="70" name="矩形 69">
              <a:extLst>
                <a:ext uri="{FF2B5EF4-FFF2-40B4-BE49-F238E27FC236}">
                  <a16:creationId xmlns:a16="http://schemas.microsoft.com/office/drawing/2014/main" id="{3C5B234E-BB3C-45BA-B062-ABA54AB6E2E1}"/>
                </a:ext>
              </a:extLst>
            </p:cNvPr>
            <p:cNvSpPr/>
            <p:nvPr/>
          </p:nvSpPr>
          <p:spPr>
            <a:xfrm rot="19817992">
              <a:off x="4407634" y="286892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72">
              <a:extLst>
                <a:ext uri="{FF2B5EF4-FFF2-40B4-BE49-F238E27FC236}">
                  <a16:creationId xmlns:a16="http://schemas.microsoft.com/office/drawing/2014/main" id="{66C86ED7-5DCA-4F6B-8780-2A44E0C6F574}"/>
                </a:ext>
              </a:extLst>
            </p:cNvPr>
            <p:cNvSpPr txBox="1"/>
            <p:nvPr/>
          </p:nvSpPr>
          <p:spPr>
            <a:xfrm rot="19753522">
              <a:off x="4955525" y="2433439"/>
              <a:ext cx="294640" cy="369332"/>
            </a:xfrm>
            <a:prstGeom prst="rect">
              <a:avLst/>
            </a:prstGeom>
            <a:noFill/>
          </p:spPr>
          <p:txBody>
            <a:bodyPr wrap="square" rtlCol="0">
              <a:spAutoFit/>
            </a:bodyPr>
            <a:lstStyle/>
            <a:p>
              <a:r>
                <a:rPr lang="en-US" altLang="zh-CN" b="1" dirty="0"/>
                <a:t>…</a:t>
              </a:r>
              <a:endParaRPr lang="zh-CN" altLang="en-US" b="1" dirty="0"/>
            </a:p>
          </p:txBody>
        </p:sp>
        <p:sp>
          <p:nvSpPr>
            <p:cNvPr id="75" name="矩形 74">
              <a:extLst>
                <a:ext uri="{FF2B5EF4-FFF2-40B4-BE49-F238E27FC236}">
                  <a16:creationId xmlns:a16="http://schemas.microsoft.com/office/drawing/2014/main" id="{74A5C288-FA8F-46A0-A530-69B533B7B816}"/>
                </a:ext>
              </a:extLst>
            </p:cNvPr>
            <p:cNvSpPr/>
            <p:nvPr/>
          </p:nvSpPr>
          <p:spPr>
            <a:xfrm rot="19817992">
              <a:off x="4771637" y="2682665"/>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a:extLst>
                <a:ext uri="{FF2B5EF4-FFF2-40B4-BE49-F238E27FC236}">
                  <a16:creationId xmlns:a16="http://schemas.microsoft.com/office/drawing/2014/main" id="{4C5C579E-9F13-4BC9-A6C2-EED314251C4A}"/>
                </a:ext>
              </a:extLst>
            </p:cNvPr>
            <p:cNvSpPr/>
            <p:nvPr/>
          </p:nvSpPr>
          <p:spPr>
            <a:xfrm rot="19817992">
              <a:off x="5332692" y="2419300"/>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8" name="对话气泡: 圆角矩形 77">
            <a:extLst>
              <a:ext uri="{FF2B5EF4-FFF2-40B4-BE49-F238E27FC236}">
                <a16:creationId xmlns:a16="http://schemas.microsoft.com/office/drawing/2014/main" id="{198EC3E8-933D-4E20-8ADA-CA2FC2948CDD}"/>
              </a:ext>
            </a:extLst>
          </p:cNvPr>
          <p:cNvSpPr/>
          <p:nvPr/>
        </p:nvSpPr>
        <p:spPr>
          <a:xfrm>
            <a:off x="4401210" y="1575701"/>
            <a:ext cx="1186284" cy="512273"/>
          </a:xfrm>
          <a:prstGeom prst="wedgeRoundRectCallout">
            <a:avLst>
              <a:gd name="adj1" fmla="val 66204"/>
              <a:gd name="adj2" fmla="val 97610"/>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grpSp>
        <p:nvGrpSpPr>
          <p:cNvPr id="69" name="组合 68">
            <a:extLst>
              <a:ext uri="{FF2B5EF4-FFF2-40B4-BE49-F238E27FC236}">
                <a16:creationId xmlns:a16="http://schemas.microsoft.com/office/drawing/2014/main" id="{BF90D1F2-AB2A-4BD6-ABCC-8B2C18741EB9}"/>
              </a:ext>
            </a:extLst>
          </p:cNvPr>
          <p:cNvGrpSpPr/>
          <p:nvPr/>
        </p:nvGrpSpPr>
        <p:grpSpPr>
          <a:xfrm rot="2778888">
            <a:off x="6393290" y="2307175"/>
            <a:ext cx="1140618" cy="665186"/>
            <a:chOff x="4407634" y="2419300"/>
            <a:chExt cx="1140618" cy="665186"/>
          </a:xfrm>
        </p:grpSpPr>
        <p:sp>
          <p:nvSpPr>
            <p:cNvPr id="71" name="矩形 70">
              <a:extLst>
                <a:ext uri="{FF2B5EF4-FFF2-40B4-BE49-F238E27FC236}">
                  <a16:creationId xmlns:a16="http://schemas.microsoft.com/office/drawing/2014/main" id="{14AA8EEB-B1F5-4561-8139-1A19A839773D}"/>
                </a:ext>
              </a:extLst>
            </p:cNvPr>
            <p:cNvSpPr/>
            <p:nvPr/>
          </p:nvSpPr>
          <p:spPr>
            <a:xfrm rot="19817992">
              <a:off x="4407634" y="286892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9B0EE8A8-12FA-4837-88F9-822D7ADDDD37}"/>
                </a:ext>
              </a:extLst>
            </p:cNvPr>
            <p:cNvSpPr txBox="1"/>
            <p:nvPr/>
          </p:nvSpPr>
          <p:spPr>
            <a:xfrm rot="19753522">
              <a:off x="4955525" y="2433439"/>
              <a:ext cx="294640" cy="369332"/>
            </a:xfrm>
            <a:prstGeom prst="rect">
              <a:avLst/>
            </a:prstGeom>
            <a:noFill/>
          </p:spPr>
          <p:txBody>
            <a:bodyPr wrap="square" rtlCol="0">
              <a:spAutoFit/>
            </a:bodyPr>
            <a:lstStyle/>
            <a:p>
              <a:r>
                <a:rPr lang="en-US" altLang="zh-CN" b="1" dirty="0"/>
                <a:t>…</a:t>
              </a:r>
              <a:endParaRPr lang="zh-CN" altLang="en-US" b="1" dirty="0"/>
            </a:p>
          </p:txBody>
        </p:sp>
        <p:sp>
          <p:nvSpPr>
            <p:cNvPr id="74" name="矩形 73">
              <a:extLst>
                <a:ext uri="{FF2B5EF4-FFF2-40B4-BE49-F238E27FC236}">
                  <a16:creationId xmlns:a16="http://schemas.microsoft.com/office/drawing/2014/main" id="{8CFB36DD-90F3-4802-A2D6-5ADCAF5FF1ED}"/>
                </a:ext>
              </a:extLst>
            </p:cNvPr>
            <p:cNvSpPr/>
            <p:nvPr/>
          </p:nvSpPr>
          <p:spPr>
            <a:xfrm rot="19817992">
              <a:off x="4771637" y="2682665"/>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a:extLst>
                <a:ext uri="{FF2B5EF4-FFF2-40B4-BE49-F238E27FC236}">
                  <a16:creationId xmlns:a16="http://schemas.microsoft.com/office/drawing/2014/main" id="{14F25C5E-5A7E-40AE-A007-D5EFBF4D48DD}"/>
                </a:ext>
              </a:extLst>
            </p:cNvPr>
            <p:cNvSpPr/>
            <p:nvPr/>
          </p:nvSpPr>
          <p:spPr>
            <a:xfrm rot="19817992">
              <a:off x="5332692" y="2419300"/>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对话气泡: 圆角矩形 78">
            <a:extLst>
              <a:ext uri="{FF2B5EF4-FFF2-40B4-BE49-F238E27FC236}">
                <a16:creationId xmlns:a16="http://schemas.microsoft.com/office/drawing/2014/main" id="{9A42631B-EA47-489B-B3CB-456D5B0232F5}"/>
              </a:ext>
            </a:extLst>
          </p:cNvPr>
          <p:cNvSpPr/>
          <p:nvPr/>
        </p:nvSpPr>
        <p:spPr>
          <a:xfrm>
            <a:off x="8478594" y="3711004"/>
            <a:ext cx="1186284" cy="512273"/>
          </a:xfrm>
          <a:prstGeom prst="wedgeRoundRectCallout">
            <a:avLst>
              <a:gd name="adj1" fmla="val -83675"/>
              <a:gd name="adj2" fmla="val -146338"/>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grpSp>
        <p:nvGrpSpPr>
          <p:cNvPr id="8" name="组合 7">
            <a:extLst>
              <a:ext uri="{FF2B5EF4-FFF2-40B4-BE49-F238E27FC236}">
                <a16:creationId xmlns:a16="http://schemas.microsoft.com/office/drawing/2014/main" id="{7834A499-85F4-4042-8A83-EEAF2E3D7527}"/>
              </a:ext>
            </a:extLst>
          </p:cNvPr>
          <p:cNvGrpSpPr/>
          <p:nvPr/>
        </p:nvGrpSpPr>
        <p:grpSpPr>
          <a:xfrm>
            <a:off x="8205372" y="2708423"/>
            <a:ext cx="764075" cy="369332"/>
            <a:chOff x="9911989" y="4794237"/>
            <a:chExt cx="764075" cy="369332"/>
          </a:xfrm>
        </p:grpSpPr>
        <p:sp>
          <p:nvSpPr>
            <p:cNvPr id="81" name="矩形 80">
              <a:extLst>
                <a:ext uri="{FF2B5EF4-FFF2-40B4-BE49-F238E27FC236}">
                  <a16:creationId xmlns:a16="http://schemas.microsoft.com/office/drawing/2014/main" id="{893ACC57-9107-43CF-A423-8B610D4DC108}"/>
                </a:ext>
              </a:extLst>
            </p:cNvPr>
            <p:cNvSpPr/>
            <p:nvPr/>
          </p:nvSpPr>
          <p:spPr>
            <a:xfrm>
              <a:off x="9911989" y="4941658"/>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a:extLst>
                <a:ext uri="{FF2B5EF4-FFF2-40B4-BE49-F238E27FC236}">
                  <a16:creationId xmlns:a16="http://schemas.microsoft.com/office/drawing/2014/main" id="{B72BECDD-69BD-4FB8-94D5-EC20C61E07F8}"/>
                </a:ext>
              </a:extLst>
            </p:cNvPr>
            <p:cNvSpPr/>
            <p:nvPr/>
          </p:nvSpPr>
          <p:spPr>
            <a:xfrm>
              <a:off x="10460504" y="4941658"/>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文本框 83">
              <a:extLst>
                <a:ext uri="{FF2B5EF4-FFF2-40B4-BE49-F238E27FC236}">
                  <a16:creationId xmlns:a16="http://schemas.microsoft.com/office/drawing/2014/main" id="{084E7129-46B1-4CBB-B6EE-3479C7302DA4}"/>
                </a:ext>
              </a:extLst>
            </p:cNvPr>
            <p:cNvSpPr txBox="1"/>
            <p:nvPr/>
          </p:nvSpPr>
          <p:spPr>
            <a:xfrm>
              <a:off x="10093421" y="4794237"/>
              <a:ext cx="294640" cy="369332"/>
            </a:xfrm>
            <a:prstGeom prst="rect">
              <a:avLst/>
            </a:prstGeom>
            <a:noFill/>
          </p:spPr>
          <p:txBody>
            <a:bodyPr wrap="square" rtlCol="0">
              <a:spAutoFit/>
            </a:bodyPr>
            <a:lstStyle/>
            <a:p>
              <a:r>
                <a:rPr lang="en-US" altLang="zh-CN" b="1" dirty="0"/>
                <a:t>…</a:t>
              </a:r>
              <a:endParaRPr lang="zh-CN" altLang="en-US" b="1" dirty="0"/>
            </a:p>
          </p:txBody>
        </p:sp>
      </p:grpSp>
    </p:spTree>
    <p:custDataLst>
      <p:tags r:id="rId1"/>
    </p:custDataLst>
    <p:extLst>
      <p:ext uri="{BB962C8B-B14F-4D97-AF65-F5344CB8AC3E}">
        <p14:creationId xmlns:p14="http://schemas.microsoft.com/office/powerpoint/2010/main" val="28887439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a:t>
              </a:r>
              <a:r>
                <a:rPr lang="zh-CN" altLang="en-US" sz="2000" b="1" dirty="0">
                  <a:solidFill>
                    <a:schemeClr val="accent3">
                      <a:lumMod val="75000"/>
                    </a:schemeClr>
                  </a:solidFill>
                </a:rPr>
                <a:t>分组交换</a:t>
              </a:r>
              <a:r>
                <a:rPr lang="zh-CN" altLang="en-US" sz="2000" b="1" dirty="0"/>
                <a:t>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230857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41" name="组合 1040">
            <a:extLst>
              <a:ext uri="{FF2B5EF4-FFF2-40B4-BE49-F238E27FC236}">
                <a16:creationId xmlns:a16="http://schemas.microsoft.com/office/drawing/2014/main" id="{E6795124-D701-4AEE-B4EE-4B195D60F25B}"/>
              </a:ext>
            </a:extLst>
          </p:cNvPr>
          <p:cNvGrpSpPr/>
          <p:nvPr/>
        </p:nvGrpSpPr>
        <p:grpSpPr>
          <a:xfrm>
            <a:off x="4467003" y="1845172"/>
            <a:ext cx="7339047" cy="4456477"/>
            <a:chOff x="2361047" y="1367652"/>
            <a:chExt cx="7339047" cy="4456477"/>
          </a:xfrm>
        </p:grpSpPr>
        <p:sp>
          <p:nvSpPr>
            <p:cNvPr id="125" name="云形 124">
              <a:extLst>
                <a:ext uri="{FF2B5EF4-FFF2-40B4-BE49-F238E27FC236}">
                  <a16:creationId xmlns:a16="http://schemas.microsoft.com/office/drawing/2014/main" id="{436B9C14-5EB0-446D-8B53-B4B711B229DB}"/>
                </a:ext>
              </a:extLst>
            </p:cNvPr>
            <p:cNvSpPr/>
            <p:nvPr/>
          </p:nvSpPr>
          <p:spPr>
            <a:xfrm>
              <a:off x="3454401" y="1999608"/>
              <a:ext cx="4876798" cy="3385192"/>
            </a:xfrm>
            <a:prstGeom prst="cloud">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9" name="图形 88">
              <a:extLst>
                <a:ext uri="{FF2B5EF4-FFF2-40B4-BE49-F238E27FC236}">
                  <a16:creationId xmlns:a16="http://schemas.microsoft.com/office/drawing/2014/main" id="{0CDCC071-95C3-45E4-A9A8-5BBD8FEDE6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8433" y="2852407"/>
              <a:ext cx="721661" cy="438478"/>
            </a:xfrm>
            <a:prstGeom prst="rect">
              <a:avLst/>
            </a:prstGeom>
          </p:spPr>
        </p:pic>
        <p:pic>
          <p:nvPicPr>
            <p:cNvPr id="90" name="图形 89">
              <a:extLst>
                <a:ext uri="{FF2B5EF4-FFF2-40B4-BE49-F238E27FC236}">
                  <a16:creationId xmlns:a16="http://schemas.microsoft.com/office/drawing/2014/main" id="{E94C9BF7-A0C4-4D8E-8BD0-2235A19B14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72009" y="3043091"/>
              <a:ext cx="529643" cy="512277"/>
            </a:xfrm>
            <a:prstGeom prst="rect">
              <a:avLst/>
            </a:prstGeom>
          </p:spPr>
        </p:pic>
        <p:cxnSp>
          <p:nvCxnSpPr>
            <p:cNvPr id="96" name="直接连接符 95">
              <a:extLst>
                <a:ext uri="{FF2B5EF4-FFF2-40B4-BE49-F238E27FC236}">
                  <a16:creationId xmlns:a16="http://schemas.microsoft.com/office/drawing/2014/main" id="{E1E8787F-E739-481D-91B6-E8A6718FA8E9}"/>
                </a:ext>
              </a:extLst>
            </p:cNvPr>
            <p:cNvCxnSpPr>
              <a:cxnSpLocks/>
            </p:cNvCxnSpPr>
            <p:nvPr/>
          </p:nvCxnSpPr>
          <p:spPr>
            <a:xfrm flipV="1">
              <a:off x="4140644" y="2493841"/>
              <a:ext cx="1701356" cy="81978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575BEED4-7417-4185-A4AC-DCA856F144F0}"/>
                </a:ext>
              </a:extLst>
            </p:cNvPr>
            <p:cNvCxnSpPr>
              <a:cxnSpLocks/>
            </p:cNvCxnSpPr>
            <p:nvPr/>
          </p:nvCxnSpPr>
          <p:spPr>
            <a:xfrm>
              <a:off x="5842000" y="2445236"/>
              <a:ext cx="1960028" cy="66227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66C2C-5057-4232-BDA1-0538A613872E}"/>
                </a:ext>
              </a:extLst>
            </p:cNvPr>
            <p:cNvCxnSpPr>
              <a:cxnSpLocks/>
            </p:cNvCxnSpPr>
            <p:nvPr/>
          </p:nvCxnSpPr>
          <p:spPr>
            <a:xfrm>
              <a:off x="4135973" y="3313623"/>
              <a:ext cx="1082682" cy="123162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FCFD941F-F221-4E46-AF49-E4E1677BC9D3}"/>
                </a:ext>
              </a:extLst>
            </p:cNvPr>
            <p:cNvCxnSpPr>
              <a:cxnSpLocks/>
            </p:cNvCxnSpPr>
            <p:nvPr/>
          </p:nvCxnSpPr>
          <p:spPr>
            <a:xfrm flipV="1">
              <a:off x="5271758" y="4250003"/>
              <a:ext cx="1836720" cy="326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D092C294-182E-4B9A-AE96-8EB4FD3F2C41}"/>
                </a:ext>
              </a:extLst>
            </p:cNvPr>
            <p:cNvCxnSpPr>
              <a:cxnSpLocks/>
            </p:cNvCxnSpPr>
            <p:nvPr/>
          </p:nvCxnSpPr>
          <p:spPr>
            <a:xfrm flipH="1">
              <a:off x="7114915" y="3021236"/>
              <a:ext cx="687113" cy="1228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0CFF6DC8-41BD-4D7B-8991-C81B5AD6B9AE}"/>
                </a:ext>
              </a:extLst>
            </p:cNvPr>
            <p:cNvCxnSpPr>
              <a:cxnSpLocks/>
            </p:cNvCxnSpPr>
            <p:nvPr/>
          </p:nvCxnSpPr>
          <p:spPr>
            <a:xfrm flipH="1">
              <a:off x="5271758" y="2445236"/>
              <a:ext cx="570243" cy="21000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E520468D-17B9-4A65-8262-D061E481B625}"/>
                </a:ext>
              </a:extLst>
            </p:cNvPr>
            <p:cNvCxnSpPr>
              <a:cxnSpLocks/>
            </p:cNvCxnSpPr>
            <p:nvPr/>
          </p:nvCxnSpPr>
          <p:spPr>
            <a:xfrm>
              <a:off x="5842000" y="2445236"/>
              <a:ext cx="1283879" cy="180476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8" name="图形 87">
              <a:extLst>
                <a:ext uri="{FF2B5EF4-FFF2-40B4-BE49-F238E27FC236}">
                  <a16:creationId xmlns:a16="http://schemas.microsoft.com/office/drawing/2014/main" id="{DC05FA6E-D681-4C1F-BFB2-0B6AE7E234C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91316" y="3107513"/>
              <a:ext cx="498657" cy="412221"/>
            </a:xfrm>
            <a:prstGeom prst="rect">
              <a:avLst/>
            </a:prstGeom>
          </p:spPr>
        </p:pic>
        <p:pic>
          <p:nvPicPr>
            <p:cNvPr id="105" name="图形 104">
              <a:extLst>
                <a:ext uri="{FF2B5EF4-FFF2-40B4-BE49-F238E27FC236}">
                  <a16:creationId xmlns:a16="http://schemas.microsoft.com/office/drawing/2014/main" id="{E50722A2-3DF2-4711-A766-1B72D5CEE32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52700" y="2901402"/>
              <a:ext cx="498657" cy="412221"/>
            </a:xfrm>
            <a:prstGeom prst="rect">
              <a:avLst/>
            </a:prstGeom>
          </p:spPr>
        </p:pic>
        <p:sp>
          <p:nvSpPr>
            <p:cNvPr id="124" name="文本框 123">
              <a:extLst>
                <a:ext uri="{FF2B5EF4-FFF2-40B4-BE49-F238E27FC236}">
                  <a16:creationId xmlns:a16="http://schemas.microsoft.com/office/drawing/2014/main" id="{EF9E7BB1-9561-4E61-B413-A6859468C75C}"/>
                </a:ext>
              </a:extLst>
            </p:cNvPr>
            <p:cNvSpPr txBox="1"/>
            <p:nvPr/>
          </p:nvSpPr>
          <p:spPr>
            <a:xfrm>
              <a:off x="3921280" y="3504337"/>
              <a:ext cx="429385" cy="369332"/>
            </a:xfrm>
            <a:prstGeom prst="rect">
              <a:avLst/>
            </a:prstGeom>
            <a:noFill/>
          </p:spPr>
          <p:txBody>
            <a:bodyPr wrap="square" rtlCol="0">
              <a:spAutoFit/>
            </a:bodyPr>
            <a:lstStyle/>
            <a:p>
              <a:pPr algn="ctr"/>
              <a:r>
                <a:rPr lang="en-US" altLang="zh-CN" b="1" dirty="0"/>
                <a:t>R1</a:t>
              </a:r>
              <a:endParaRPr lang="zh-CN" altLang="en-US" b="1" dirty="0"/>
            </a:p>
          </p:txBody>
        </p:sp>
        <p:sp>
          <p:nvSpPr>
            <p:cNvPr id="126" name="文本框 125">
              <a:extLst>
                <a:ext uri="{FF2B5EF4-FFF2-40B4-BE49-F238E27FC236}">
                  <a16:creationId xmlns:a16="http://schemas.microsoft.com/office/drawing/2014/main" id="{CF209472-F548-4A16-A7EF-EEFE209B9B1A}"/>
                </a:ext>
              </a:extLst>
            </p:cNvPr>
            <p:cNvSpPr txBox="1"/>
            <p:nvPr/>
          </p:nvSpPr>
          <p:spPr>
            <a:xfrm>
              <a:off x="5347897" y="2608954"/>
              <a:ext cx="429385" cy="369332"/>
            </a:xfrm>
            <a:prstGeom prst="rect">
              <a:avLst/>
            </a:prstGeom>
            <a:noFill/>
          </p:spPr>
          <p:txBody>
            <a:bodyPr wrap="square" rtlCol="0">
              <a:spAutoFit/>
            </a:bodyPr>
            <a:lstStyle/>
            <a:p>
              <a:pPr algn="ctr"/>
              <a:r>
                <a:rPr lang="en-US" altLang="zh-CN" b="1" dirty="0"/>
                <a:t>R2</a:t>
              </a:r>
              <a:endParaRPr lang="zh-CN" altLang="en-US" b="1" dirty="0"/>
            </a:p>
          </p:txBody>
        </p:sp>
        <p:sp>
          <p:nvSpPr>
            <p:cNvPr id="127" name="文本框 126">
              <a:extLst>
                <a:ext uri="{FF2B5EF4-FFF2-40B4-BE49-F238E27FC236}">
                  <a16:creationId xmlns:a16="http://schemas.microsoft.com/office/drawing/2014/main" id="{BF96A8A1-1A52-4E2B-8B55-1C4BE1C8C85E}"/>
                </a:ext>
              </a:extLst>
            </p:cNvPr>
            <p:cNvSpPr txBox="1"/>
            <p:nvPr/>
          </p:nvSpPr>
          <p:spPr>
            <a:xfrm>
              <a:off x="7201253" y="2978286"/>
              <a:ext cx="429385" cy="369332"/>
            </a:xfrm>
            <a:prstGeom prst="rect">
              <a:avLst/>
            </a:prstGeom>
            <a:noFill/>
          </p:spPr>
          <p:txBody>
            <a:bodyPr wrap="square" rtlCol="0">
              <a:spAutoFit/>
            </a:bodyPr>
            <a:lstStyle/>
            <a:p>
              <a:pPr algn="ctr"/>
              <a:r>
                <a:rPr lang="en-US" altLang="zh-CN" b="1" dirty="0"/>
                <a:t>R3</a:t>
              </a:r>
              <a:endParaRPr lang="zh-CN" altLang="en-US" b="1" dirty="0"/>
            </a:p>
          </p:txBody>
        </p:sp>
        <p:sp>
          <p:nvSpPr>
            <p:cNvPr id="128" name="文本框 127">
              <a:extLst>
                <a:ext uri="{FF2B5EF4-FFF2-40B4-BE49-F238E27FC236}">
                  <a16:creationId xmlns:a16="http://schemas.microsoft.com/office/drawing/2014/main" id="{F564BCF4-2393-47D6-8D66-7E1BEB5338A6}"/>
                </a:ext>
              </a:extLst>
            </p:cNvPr>
            <p:cNvSpPr txBox="1"/>
            <p:nvPr/>
          </p:nvSpPr>
          <p:spPr>
            <a:xfrm>
              <a:off x="6515135" y="3867212"/>
              <a:ext cx="429385" cy="369332"/>
            </a:xfrm>
            <a:prstGeom prst="rect">
              <a:avLst/>
            </a:prstGeom>
            <a:noFill/>
          </p:spPr>
          <p:txBody>
            <a:bodyPr wrap="square" rtlCol="0">
              <a:spAutoFit/>
            </a:bodyPr>
            <a:lstStyle/>
            <a:p>
              <a:pPr algn="ctr"/>
              <a:r>
                <a:rPr lang="en-US" altLang="zh-CN" b="1" dirty="0"/>
                <a:t>R4</a:t>
              </a:r>
              <a:endParaRPr lang="zh-CN" altLang="en-US" b="1" dirty="0"/>
            </a:p>
          </p:txBody>
        </p:sp>
        <p:sp>
          <p:nvSpPr>
            <p:cNvPr id="129" name="文本框 128">
              <a:extLst>
                <a:ext uri="{FF2B5EF4-FFF2-40B4-BE49-F238E27FC236}">
                  <a16:creationId xmlns:a16="http://schemas.microsoft.com/office/drawing/2014/main" id="{4A38D2C2-3DA1-4F8C-965E-9DFD76240FE7}"/>
                </a:ext>
              </a:extLst>
            </p:cNvPr>
            <p:cNvSpPr txBox="1"/>
            <p:nvPr/>
          </p:nvSpPr>
          <p:spPr>
            <a:xfrm>
              <a:off x="5347897" y="4112823"/>
              <a:ext cx="429385" cy="369332"/>
            </a:xfrm>
            <a:prstGeom prst="rect">
              <a:avLst/>
            </a:prstGeom>
            <a:noFill/>
          </p:spPr>
          <p:txBody>
            <a:bodyPr wrap="square" rtlCol="0">
              <a:spAutoFit/>
            </a:bodyPr>
            <a:lstStyle/>
            <a:p>
              <a:pPr algn="ctr"/>
              <a:r>
                <a:rPr lang="en-US" altLang="zh-CN" b="1" dirty="0"/>
                <a:t>R5</a:t>
              </a:r>
              <a:endParaRPr lang="zh-CN" altLang="en-US" b="1" dirty="0"/>
            </a:p>
          </p:txBody>
        </p:sp>
        <p:cxnSp>
          <p:nvCxnSpPr>
            <p:cNvPr id="1025" name="直接连接符 1024">
              <a:extLst>
                <a:ext uri="{FF2B5EF4-FFF2-40B4-BE49-F238E27FC236}">
                  <a16:creationId xmlns:a16="http://schemas.microsoft.com/office/drawing/2014/main" id="{194ADA99-ED6A-44DC-A942-BF5AA5BA5DDC}"/>
                </a:ext>
              </a:extLst>
            </p:cNvPr>
            <p:cNvCxnSpPr/>
            <p:nvPr/>
          </p:nvCxnSpPr>
          <p:spPr>
            <a:xfrm>
              <a:off x="2882702" y="3347618"/>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AD58CDBF-7909-4BD7-8567-A99F3C6B7992}"/>
                </a:ext>
              </a:extLst>
            </p:cNvPr>
            <p:cNvCxnSpPr/>
            <p:nvPr/>
          </p:nvCxnSpPr>
          <p:spPr>
            <a:xfrm>
              <a:off x="8051357" y="3107512"/>
              <a:ext cx="10385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DB04A62-C418-4F5D-8F40-2DF7D4CDDDC0}"/>
                </a:ext>
              </a:extLst>
            </p:cNvPr>
            <p:cNvCxnSpPr>
              <a:cxnSpLocks/>
            </p:cNvCxnSpPr>
            <p:nvPr/>
          </p:nvCxnSpPr>
          <p:spPr>
            <a:xfrm flipH="1">
              <a:off x="4806977" y="4545244"/>
              <a:ext cx="549110" cy="7040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86" name="图形 85">
              <a:extLst>
                <a:ext uri="{FF2B5EF4-FFF2-40B4-BE49-F238E27FC236}">
                  <a16:creationId xmlns:a16="http://schemas.microsoft.com/office/drawing/2014/main" id="{839CE3DB-FB3F-47E5-92C5-FDD2A33247A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527055" y="5248094"/>
              <a:ext cx="464267" cy="576035"/>
            </a:xfrm>
            <a:prstGeom prst="rect">
              <a:avLst/>
            </a:prstGeom>
          </p:spPr>
        </p:pic>
        <p:pic>
          <p:nvPicPr>
            <p:cNvPr id="102" name="图形 101">
              <a:extLst>
                <a:ext uri="{FF2B5EF4-FFF2-40B4-BE49-F238E27FC236}">
                  <a16:creationId xmlns:a16="http://schemas.microsoft.com/office/drawing/2014/main" id="{A7508754-8E0E-457B-BF98-90C1717D79E0}"/>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36154" y="4415369"/>
              <a:ext cx="498657" cy="412221"/>
            </a:xfrm>
            <a:prstGeom prst="rect">
              <a:avLst/>
            </a:prstGeom>
          </p:spPr>
        </p:pic>
        <p:cxnSp>
          <p:nvCxnSpPr>
            <p:cNvPr id="136" name="直接连接符 135">
              <a:extLst>
                <a:ext uri="{FF2B5EF4-FFF2-40B4-BE49-F238E27FC236}">
                  <a16:creationId xmlns:a16="http://schemas.microsoft.com/office/drawing/2014/main" id="{A0729709-B36F-4AFF-BE3E-29C755E6B1DE}"/>
                </a:ext>
              </a:extLst>
            </p:cNvPr>
            <p:cNvCxnSpPr>
              <a:cxnSpLocks/>
            </p:cNvCxnSpPr>
            <p:nvPr/>
          </p:nvCxnSpPr>
          <p:spPr>
            <a:xfrm>
              <a:off x="7125879" y="4204855"/>
              <a:ext cx="810210" cy="6201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4" name="图形 93">
              <a:extLst>
                <a:ext uri="{FF2B5EF4-FFF2-40B4-BE49-F238E27FC236}">
                  <a16:creationId xmlns:a16="http://schemas.microsoft.com/office/drawing/2014/main" id="{4EA481A1-DC65-4EC5-AF69-B21B6AD56F9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772980" y="4579712"/>
              <a:ext cx="498657" cy="558839"/>
            </a:xfrm>
            <a:prstGeom prst="rect">
              <a:avLst/>
            </a:prstGeom>
          </p:spPr>
        </p:pic>
        <p:pic>
          <p:nvPicPr>
            <p:cNvPr id="104" name="图形 103">
              <a:extLst>
                <a:ext uri="{FF2B5EF4-FFF2-40B4-BE49-F238E27FC236}">
                  <a16:creationId xmlns:a16="http://schemas.microsoft.com/office/drawing/2014/main" id="{A2F9F766-809A-4EB3-BB8D-1D67D80A93F3}"/>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59150" y="4043891"/>
              <a:ext cx="498657" cy="412221"/>
            </a:xfrm>
            <a:prstGeom prst="rect">
              <a:avLst/>
            </a:prstGeom>
          </p:spPr>
        </p:pic>
        <p:cxnSp>
          <p:nvCxnSpPr>
            <p:cNvPr id="140" name="直接连接符 139">
              <a:extLst>
                <a:ext uri="{FF2B5EF4-FFF2-40B4-BE49-F238E27FC236}">
                  <a16:creationId xmlns:a16="http://schemas.microsoft.com/office/drawing/2014/main" id="{36D24D3F-D0EF-401D-83C7-75BF33FA34B0}"/>
                </a:ext>
              </a:extLst>
            </p:cNvPr>
            <p:cNvCxnSpPr>
              <a:cxnSpLocks/>
            </p:cNvCxnSpPr>
            <p:nvPr/>
          </p:nvCxnSpPr>
          <p:spPr>
            <a:xfrm>
              <a:off x="5820083" y="1585589"/>
              <a:ext cx="0" cy="828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2" name="图形 91">
              <a:extLst>
                <a:ext uri="{FF2B5EF4-FFF2-40B4-BE49-F238E27FC236}">
                  <a16:creationId xmlns:a16="http://schemas.microsoft.com/office/drawing/2014/main" id="{3992FAF2-18BE-4966-9479-458B3758442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635659" y="1367652"/>
              <a:ext cx="412681" cy="541644"/>
            </a:xfrm>
            <a:prstGeom prst="rect">
              <a:avLst/>
            </a:prstGeom>
          </p:spPr>
        </p:pic>
        <p:pic>
          <p:nvPicPr>
            <p:cNvPr id="100" name="图形 99">
              <a:extLst>
                <a:ext uri="{FF2B5EF4-FFF2-40B4-BE49-F238E27FC236}">
                  <a16:creationId xmlns:a16="http://schemas.microsoft.com/office/drawing/2014/main" id="{8B1AC950-19F0-4515-95FB-8CF0E335AAB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2672" y="2287731"/>
              <a:ext cx="498657" cy="412221"/>
            </a:xfrm>
            <a:prstGeom prst="rect">
              <a:avLst/>
            </a:prstGeom>
          </p:spPr>
        </p:pic>
        <p:sp>
          <p:nvSpPr>
            <p:cNvPr id="1031" name="文本框 1030">
              <a:extLst>
                <a:ext uri="{FF2B5EF4-FFF2-40B4-BE49-F238E27FC236}">
                  <a16:creationId xmlns:a16="http://schemas.microsoft.com/office/drawing/2014/main" id="{B4F14A5D-0072-45AF-9B0C-8A454DE9DF5B}"/>
                </a:ext>
              </a:extLst>
            </p:cNvPr>
            <p:cNvSpPr txBox="1"/>
            <p:nvPr/>
          </p:nvSpPr>
          <p:spPr>
            <a:xfrm>
              <a:off x="5271758" y="4760804"/>
              <a:ext cx="1467117" cy="369332"/>
            </a:xfrm>
            <a:prstGeom prst="rect">
              <a:avLst/>
            </a:prstGeom>
            <a:noFill/>
          </p:spPr>
          <p:txBody>
            <a:bodyPr wrap="square" rtlCol="0">
              <a:spAutoFit/>
            </a:bodyPr>
            <a:lstStyle/>
            <a:p>
              <a:pPr algn="ctr"/>
              <a:r>
                <a:rPr lang="zh-CN" altLang="en-US" b="1" dirty="0"/>
                <a:t>分组交换网</a:t>
              </a:r>
            </a:p>
          </p:txBody>
        </p:sp>
        <p:sp>
          <p:nvSpPr>
            <p:cNvPr id="150" name="文本框 149">
              <a:extLst>
                <a:ext uri="{FF2B5EF4-FFF2-40B4-BE49-F238E27FC236}">
                  <a16:creationId xmlns:a16="http://schemas.microsoft.com/office/drawing/2014/main" id="{B168A5C4-7B21-4F0D-8FCF-C15CFB8E8AC9}"/>
                </a:ext>
              </a:extLst>
            </p:cNvPr>
            <p:cNvSpPr txBox="1"/>
            <p:nvPr/>
          </p:nvSpPr>
          <p:spPr>
            <a:xfrm>
              <a:off x="2472267" y="3527877"/>
              <a:ext cx="429385" cy="369332"/>
            </a:xfrm>
            <a:prstGeom prst="rect">
              <a:avLst/>
            </a:prstGeom>
            <a:noFill/>
          </p:spPr>
          <p:txBody>
            <a:bodyPr wrap="square" rtlCol="0">
              <a:spAutoFit/>
            </a:bodyPr>
            <a:lstStyle/>
            <a:p>
              <a:pPr algn="ctr"/>
              <a:r>
                <a:rPr lang="en-US" altLang="zh-CN" b="1" dirty="0"/>
                <a:t>H1</a:t>
              </a:r>
              <a:endParaRPr lang="zh-CN" altLang="en-US" b="1" dirty="0"/>
            </a:p>
          </p:txBody>
        </p:sp>
        <p:sp>
          <p:nvSpPr>
            <p:cNvPr id="151" name="文本框 150">
              <a:extLst>
                <a:ext uri="{FF2B5EF4-FFF2-40B4-BE49-F238E27FC236}">
                  <a16:creationId xmlns:a16="http://schemas.microsoft.com/office/drawing/2014/main" id="{F0334957-35D9-416B-9A77-88222A582550}"/>
                </a:ext>
              </a:extLst>
            </p:cNvPr>
            <p:cNvSpPr txBox="1"/>
            <p:nvPr/>
          </p:nvSpPr>
          <p:spPr>
            <a:xfrm>
              <a:off x="6054554" y="1409443"/>
              <a:ext cx="429385" cy="369332"/>
            </a:xfrm>
            <a:prstGeom prst="rect">
              <a:avLst/>
            </a:prstGeom>
            <a:noFill/>
          </p:spPr>
          <p:txBody>
            <a:bodyPr wrap="square" rtlCol="0">
              <a:spAutoFit/>
            </a:bodyPr>
            <a:lstStyle/>
            <a:p>
              <a:pPr algn="ctr"/>
              <a:r>
                <a:rPr lang="en-US" altLang="zh-CN" b="1" dirty="0"/>
                <a:t>H2</a:t>
              </a:r>
              <a:endParaRPr lang="zh-CN" altLang="en-US" b="1" dirty="0"/>
            </a:p>
          </p:txBody>
        </p:sp>
        <p:sp>
          <p:nvSpPr>
            <p:cNvPr id="152" name="文本框 151">
              <a:extLst>
                <a:ext uri="{FF2B5EF4-FFF2-40B4-BE49-F238E27FC236}">
                  <a16:creationId xmlns:a16="http://schemas.microsoft.com/office/drawing/2014/main" id="{F51C2765-FF57-4BC0-B5B5-91BAA301D614}"/>
                </a:ext>
              </a:extLst>
            </p:cNvPr>
            <p:cNvSpPr txBox="1"/>
            <p:nvPr/>
          </p:nvSpPr>
          <p:spPr>
            <a:xfrm>
              <a:off x="9124570" y="3335068"/>
              <a:ext cx="429385" cy="369332"/>
            </a:xfrm>
            <a:prstGeom prst="rect">
              <a:avLst/>
            </a:prstGeom>
            <a:noFill/>
          </p:spPr>
          <p:txBody>
            <a:bodyPr wrap="square" rtlCol="0">
              <a:spAutoFit/>
            </a:bodyPr>
            <a:lstStyle/>
            <a:p>
              <a:pPr algn="ctr"/>
              <a:r>
                <a:rPr lang="en-US" altLang="zh-CN" b="1" dirty="0"/>
                <a:t>H3</a:t>
              </a:r>
              <a:endParaRPr lang="zh-CN" altLang="en-US" b="1" dirty="0"/>
            </a:p>
          </p:txBody>
        </p:sp>
        <p:sp>
          <p:nvSpPr>
            <p:cNvPr id="153" name="文本框 152">
              <a:extLst>
                <a:ext uri="{FF2B5EF4-FFF2-40B4-BE49-F238E27FC236}">
                  <a16:creationId xmlns:a16="http://schemas.microsoft.com/office/drawing/2014/main" id="{F9C20BD1-1C0B-4F9E-A69E-3675BA0B010E}"/>
                </a:ext>
              </a:extLst>
            </p:cNvPr>
            <p:cNvSpPr txBox="1"/>
            <p:nvPr/>
          </p:nvSpPr>
          <p:spPr>
            <a:xfrm>
              <a:off x="7769485" y="5127333"/>
              <a:ext cx="429385" cy="369332"/>
            </a:xfrm>
            <a:prstGeom prst="rect">
              <a:avLst/>
            </a:prstGeom>
            <a:noFill/>
          </p:spPr>
          <p:txBody>
            <a:bodyPr wrap="square" rtlCol="0">
              <a:spAutoFit/>
            </a:bodyPr>
            <a:lstStyle/>
            <a:p>
              <a:pPr algn="ctr"/>
              <a:r>
                <a:rPr lang="en-US" altLang="zh-CN" b="1" dirty="0"/>
                <a:t>H4</a:t>
              </a:r>
              <a:endParaRPr lang="zh-CN" altLang="en-US" b="1" dirty="0"/>
            </a:p>
          </p:txBody>
        </p:sp>
        <p:sp>
          <p:nvSpPr>
            <p:cNvPr id="154" name="文本框 153">
              <a:extLst>
                <a:ext uri="{FF2B5EF4-FFF2-40B4-BE49-F238E27FC236}">
                  <a16:creationId xmlns:a16="http://schemas.microsoft.com/office/drawing/2014/main" id="{1EE4C832-62EE-467A-B091-7FF754A2F5F4}"/>
                </a:ext>
              </a:extLst>
            </p:cNvPr>
            <p:cNvSpPr txBox="1"/>
            <p:nvPr/>
          </p:nvSpPr>
          <p:spPr>
            <a:xfrm>
              <a:off x="4961313" y="5338990"/>
              <a:ext cx="429385" cy="369332"/>
            </a:xfrm>
            <a:prstGeom prst="rect">
              <a:avLst/>
            </a:prstGeom>
            <a:noFill/>
          </p:spPr>
          <p:txBody>
            <a:bodyPr wrap="square" rtlCol="0">
              <a:spAutoFit/>
            </a:bodyPr>
            <a:lstStyle/>
            <a:p>
              <a:pPr algn="ctr"/>
              <a:r>
                <a:rPr lang="en-US" altLang="zh-CN" b="1" dirty="0"/>
                <a:t>H5</a:t>
              </a:r>
              <a:endParaRPr lang="zh-CN" altLang="en-US" b="1" dirty="0"/>
            </a:p>
          </p:txBody>
        </p:sp>
        <p:sp>
          <p:nvSpPr>
            <p:cNvPr id="155" name="文本框 154">
              <a:extLst>
                <a:ext uri="{FF2B5EF4-FFF2-40B4-BE49-F238E27FC236}">
                  <a16:creationId xmlns:a16="http://schemas.microsoft.com/office/drawing/2014/main" id="{6FB6437A-FE9E-45B3-9E97-AAEE394A3B65}"/>
                </a:ext>
              </a:extLst>
            </p:cNvPr>
            <p:cNvSpPr txBox="1"/>
            <p:nvPr/>
          </p:nvSpPr>
          <p:spPr>
            <a:xfrm>
              <a:off x="4381946" y="3124291"/>
              <a:ext cx="650291" cy="584775"/>
            </a:xfrm>
            <a:prstGeom prst="rect">
              <a:avLst/>
            </a:prstGeom>
            <a:noFill/>
          </p:spPr>
          <p:txBody>
            <a:bodyPr wrap="square" rtlCol="0">
              <a:spAutoFit/>
            </a:bodyPr>
            <a:lstStyle/>
            <a:p>
              <a:r>
                <a:rPr lang="zh-CN" altLang="en-US" sz="1600" b="1" dirty="0"/>
                <a:t>交换</a:t>
              </a:r>
              <a:endParaRPr lang="en-US" altLang="zh-CN" sz="1600" b="1" dirty="0"/>
            </a:p>
            <a:p>
              <a:r>
                <a:rPr lang="zh-CN" altLang="en-US" sz="1600" b="1" dirty="0"/>
                <a:t>节点</a:t>
              </a:r>
            </a:p>
          </p:txBody>
        </p:sp>
        <p:sp>
          <p:nvSpPr>
            <p:cNvPr id="156" name="文本框 155">
              <a:extLst>
                <a:ext uri="{FF2B5EF4-FFF2-40B4-BE49-F238E27FC236}">
                  <a16:creationId xmlns:a16="http://schemas.microsoft.com/office/drawing/2014/main" id="{0629A0C2-9F4C-4CBC-8363-E1AFA1B280A8}"/>
                </a:ext>
              </a:extLst>
            </p:cNvPr>
            <p:cNvSpPr txBox="1"/>
            <p:nvPr/>
          </p:nvSpPr>
          <p:spPr>
            <a:xfrm>
              <a:off x="2361047" y="2749658"/>
              <a:ext cx="650291" cy="338554"/>
            </a:xfrm>
            <a:prstGeom prst="rect">
              <a:avLst/>
            </a:prstGeom>
            <a:noFill/>
          </p:spPr>
          <p:txBody>
            <a:bodyPr wrap="square" rtlCol="0">
              <a:spAutoFit/>
            </a:bodyPr>
            <a:lstStyle/>
            <a:p>
              <a:r>
                <a:rPr lang="zh-CN" altLang="en-US" sz="1600" b="1" dirty="0"/>
                <a:t>主机</a:t>
              </a:r>
            </a:p>
          </p:txBody>
        </p:sp>
      </p:grpSp>
      <p:cxnSp>
        <p:nvCxnSpPr>
          <p:cNvPr id="1043" name="连接符: 曲线 1042">
            <a:extLst>
              <a:ext uri="{FF2B5EF4-FFF2-40B4-BE49-F238E27FC236}">
                <a16:creationId xmlns:a16="http://schemas.microsoft.com/office/drawing/2014/main" id="{D69A04E2-4000-4447-9FD0-3B479AF97372}"/>
              </a:ext>
            </a:extLst>
          </p:cNvPr>
          <p:cNvCxnSpPr>
            <a:cxnSpLocks/>
          </p:cNvCxnSpPr>
          <p:nvPr/>
        </p:nvCxnSpPr>
        <p:spPr>
          <a:xfrm rot="5400000" flipH="1" flipV="1">
            <a:off x="8015061" y="-143633"/>
            <a:ext cx="192809" cy="6652303"/>
          </a:xfrm>
          <a:prstGeom prst="curvedConnector3">
            <a:avLst>
              <a:gd name="adj1" fmla="val 865070"/>
            </a:avLst>
          </a:prstGeom>
          <a:ln w="76200">
            <a:prstDash val="dash"/>
            <a:tailEnd type="triangle" w="med" len="lg"/>
          </a:ln>
        </p:spPr>
        <p:style>
          <a:lnRef idx="1">
            <a:schemeClr val="accent1"/>
          </a:lnRef>
          <a:fillRef idx="0">
            <a:schemeClr val="accent1"/>
          </a:fillRef>
          <a:effectRef idx="0">
            <a:schemeClr val="accent1"/>
          </a:effectRef>
          <a:fontRef idx="minor">
            <a:schemeClr val="tx1"/>
          </a:fontRef>
        </p:style>
      </p:cxnSp>
      <p:grpSp>
        <p:nvGrpSpPr>
          <p:cNvPr id="10" name="组合 9">
            <a:extLst>
              <a:ext uri="{FF2B5EF4-FFF2-40B4-BE49-F238E27FC236}">
                <a16:creationId xmlns:a16="http://schemas.microsoft.com/office/drawing/2014/main" id="{CBE303E7-0008-42BC-AA66-017B9ABE061A}"/>
              </a:ext>
            </a:extLst>
          </p:cNvPr>
          <p:cNvGrpSpPr/>
          <p:nvPr/>
        </p:nvGrpSpPr>
        <p:grpSpPr>
          <a:xfrm>
            <a:off x="5139349" y="3192746"/>
            <a:ext cx="764075" cy="578331"/>
            <a:chOff x="3097189" y="2715226"/>
            <a:chExt cx="764075" cy="578331"/>
          </a:xfrm>
        </p:grpSpPr>
        <p:sp>
          <p:nvSpPr>
            <p:cNvPr id="5" name="矩形 4">
              <a:extLst>
                <a:ext uri="{FF2B5EF4-FFF2-40B4-BE49-F238E27FC236}">
                  <a16:creationId xmlns:a16="http://schemas.microsoft.com/office/drawing/2014/main" id="{290B6BAF-6C0E-4F65-83AD-8A44EEA6C803}"/>
                </a:ext>
              </a:extLst>
            </p:cNvPr>
            <p:cNvSpPr/>
            <p:nvPr/>
          </p:nvSpPr>
          <p:spPr>
            <a:xfrm>
              <a:off x="3097189" y="307164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a:extLst>
                <a:ext uri="{FF2B5EF4-FFF2-40B4-BE49-F238E27FC236}">
                  <a16:creationId xmlns:a16="http://schemas.microsoft.com/office/drawing/2014/main" id="{7BDC93B2-8B75-4A25-9DBA-AB12F6D43510}"/>
                </a:ext>
              </a:extLst>
            </p:cNvPr>
            <p:cNvSpPr/>
            <p:nvPr/>
          </p:nvSpPr>
          <p:spPr>
            <a:xfrm>
              <a:off x="3645704" y="307164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BA286CA2-575F-4939-B471-B9EBC0D1DEEB}"/>
                </a:ext>
              </a:extLst>
            </p:cNvPr>
            <p:cNvSpPr txBox="1"/>
            <p:nvPr/>
          </p:nvSpPr>
          <p:spPr>
            <a:xfrm>
              <a:off x="3135843" y="2715226"/>
              <a:ext cx="650291" cy="338554"/>
            </a:xfrm>
            <a:prstGeom prst="rect">
              <a:avLst/>
            </a:prstGeom>
            <a:noFill/>
          </p:spPr>
          <p:txBody>
            <a:bodyPr wrap="square" rtlCol="0">
              <a:spAutoFit/>
            </a:bodyPr>
            <a:lstStyle/>
            <a:p>
              <a:pPr algn="ctr"/>
              <a:r>
                <a:rPr lang="zh-CN" altLang="en-US" sz="1600" b="1" dirty="0">
                  <a:solidFill>
                    <a:schemeClr val="accent2"/>
                  </a:solidFill>
                </a:rPr>
                <a:t>分组</a:t>
              </a:r>
            </a:p>
          </p:txBody>
        </p:sp>
        <p:sp>
          <p:nvSpPr>
            <p:cNvPr id="9" name="文本框 8">
              <a:extLst>
                <a:ext uri="{FF2B5EF4-FFF2-40B4-BE49-F238E27FC236}">
                  <a16:creationId xmlns:a16="http://schemas.microsoft.com/office/drawing/2014/main" id="{A651AC95-51D2-48ED-8E03-3C428448F72D}"/>
                </a:ext>
              </a:extLst>
            </p:cNvPr>
            <p:cNvSpPr txBox="1"/>
            <p:nvPr/>
          </p:nvSpPr>
          <p:spPr>
            <a:xfrm>
              <a:off x="3278621" y="2924225"/>
              <a:ext cx="294640" cy="369332"/>
            </a:xfrm>
            <a:prstGeom prst="rect">
              <a:avLst/>
            </a:prstGeom>
            <a:noFill/>
          </p:spPr>
          <p:txBody>
            <a:bodyPr wrap="square" rtlCol="0">
              <a:spAutoFit/>
            </a:bodyPr>
            <a:lstStyle/>
            <a:p>
              <a:r>
                <a:rPr lang="en-US" altLang="zh-CN" b="1" dirty="0"/>
                <a:t>…</a:t>
              </a:r>
              <a:endParaRPr lang="zh-CN" altLang="en-US" b="1" dirty="0"/>
            </a:p>
          </p:txBody>
        </p:sp>
      </p:grpSp>
      <p:sp>
        <p:nvSpPr>
          <p:cNvPr id="58" name="文本框 57">
            <a:extLst>
              <a:ext uri="{FF2B5EF4-FFF2-40B4-BE49-F238E27FC236}">
                <a16:creationId xmlns:a16="http://schemas.microsoft.com/office/drawing/2014/main" id="{9404CFBC-B12C-4C00-918C-1FC694ABCC9D}"/>
              </a:ext>
            </a:extLst>
          </p:cNvPr>
          <p:cNvSpPr txBox="1"/>
          <p:nvPr/>
        </p:nvSpPr>
        <p:spPr>
          <a:xfrm rot="3230558">
            <a:off x="8143444" y="359284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59" name="文本框 58">
            <a:extLst>
              <a:ext uri="{FF2B5EF4-FFF2-40B4-BE49-F238E27FC236}">
                <a16:creationId xmlns:a16="http://schemas.microsoft.com/office/drawing/2014/main" id="{B223CC2D-0B9C-4ECA-9D42-FA31A044064E}"/>
              </a:ext>
            </a:extLst>
          </p:cNvPr>
          <p:cNvSpPr txBox="1"/>
          <p:nvPr/>
        </p:nvSpPr>
        <p:spPr>
          <a:xfrm rot="17975498">
            <a:off x="9124237" y="4039295"/>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1" name="文本框 60">
            <a:extLst>
              <a:ext uri="{FF2B5EF4-FFF2-40B4-BE49-F238E27FC236}">
                <a16:creationId xmlns:a16="http://schemas.microsoft.com/office/drawing/2014/main" id="{C92B1CDF-1514-41EC-9097-A41800CA8F1D}"/>
              </a:ext>
            </a:extLst>
          </p:cNvPr>
          <p:cNvSpPr txBox="1"/>
          <p:nvPr/>
        </p:nvSpPr>
        <p:spPr>
          <a:xfrm rot="20932817">
            <a:off x="7751824" y="4878989"/>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2" name="文本框 61">
            <a:extLst>
              <a:ext uri="{FF2B5EF4-FFF2-40B4-BE49-F238E27FC236}">
                <a16:creationId xmlns:a16="http://schemas.microsoft.com/office/drawing/2014/main" id="{AD1E186C-04E6-47C8-85E1-19747F463925}"/>
              </a:ext>
            </a:extLst>
          </p:cNvPr>
          <p:cNvSpPr txBox="1"/>
          <p:nvPr/>
        </p:nvSpPr>
        <p:spPr>
          <a:xfrm rot="3002374">
            <a:off x="6106593" y="4431011"/>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3" name="文本框 62">
            <a:extLst>
              <a:ext uri="{FF2B5EF4-FFF2-40B4-BE49-F238E27FC236}">
                <a16:creationId xmlns:a16="http://schemas.microsoft.com/office/drawing/2014/main" id="{FD134E1D-72A6-4CD7-BB10-CCA51A710886}"/>
              </a:ext>
            </a:extLst>
          </p:cNvPr>
          <p:cNvSpPr txBox="1"/>
          <p:nvPr/>
        </p:nvSpPr>
        <p:spPr>
          <a:xfrm rot="6325481">
            <a:off x="7244787" y="3841336"/>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4" name="文本框 63">
            <a:extLst>
              <a:ext uri="{FF2B5EF4-FFF2-40B4-BE49-F238E27FC236}">
                <a16:creationId xmlns:a16="http://schemas.microsoft.com/office/drawing/2014/main" id="{101D9B02-9777-406B-AA1E-F59CE9F5ACEE}"/>
              </a:ext>
            </a:extLst>
          </p:cNvPr>
          <p:cNvSpPr txBox="1"/>
          <p:nvPr/>
        </p:nvSpPr>
        <p:spPr>
          <a:xfrm>
            <a:off x="6002874" y="5292541"/>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5" name="文本框 64">
            <a:extLst>
              <a:ext uri="{FF2B5EF4-FFF2-40B4-BE49-F238E27FC236}">
                <a16:creationId xmlns:a16="http://schemas.microsoft.com/office/drawing/2014/main" id="{2DBDA89D-D109-4BCB-9F79-3FA06BCAE2CE}"/>
              </a:ext>
            </a:extLst>
          </p:cNvPr>
          <p:cNvSpPr txBox="1"/>
          <p:nvPr/>
        </p:nvSpPr>
        <p:spPr>
          <a:xfrm>
            <a:off x="9522518" y="4661300"/>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7" name="文本框 66">
            <a:extLst>
              <a:ext uri="{FF2B5EF4-FFF2-40B4-BE49-F238E27FC236}">
                <a16:creationId xmlns:a16="http://schemas.microsoft.com/office/drawing/2014/main" id="{50216FB5-A8CF-429C-B2E1-8259B5932E52}"/>
              </a:ext>
            </a:extLst>
          </p:cNvPr>
          <p:cNvSpPr txBox="1"/>
          <p:nvPr/>
        </p:nvSpPr>
        <p:spPr>
          <a:xfrm>
            <a:off x="7782299" y="2397220"/>
            <a:ext cx="1203778" cy="338554"/>
          </a:xfrm>
          <a:prstGeom prst="rect">
            <a:avLst/>
          </a:prstGeom>
          <a:noFill/>
        </p:spPr>
        <p:txBody>
          <a:bodyPr wrap="square" rtlCol="0">
            <a:spAutoFit/>
          </a:bodyPr>
          <a:lstStyle/>
          <a:p>
            <a:pPr algn="ctr"/>
            <a:r>
              <a:rPr lang="zh-CN" altLang="en-US" sz="1600" b="1" dirty="0">
                <a:solidFill>
                  <a:schemeClr val="accent4"/>
                </a:solidFill>
              </a:rPr>
              <a:t>链路空闲</a:t>
            </a:r>
          </a:p>
        </p:txBody>
      </p:sp>
      <p:sp>
        <p:nvSpPr>
          <p:cNvPr id="68" name="文本框 67">
            <a:extLst>
              <a:ext uri="{FF2B5EF4-FFF2-40B4-BE49-F238E27FC236}">
                <a16:creationId xmlns:a16="http://schemas.microsoft.com/office/drawing/2014/main" id="{8F246E06-1863-45F0-A815-83F31720365A}"/>
              </a:ext>
            </a:extLst>
          </p:cNvPr>
          <p:cNvSpPr txBox="1"/>
          <p:nvPr/>
        </p:nvSpPr>
        <p:spPr>
          <a:xfrm>
            <a:off x="4948011" y="3850985"/>
            <a:ext cx="1203778" cy="338554"/>
          </a:xfrm>
          <a:prstGeom prst="rect">
            <a:avLst/>
          </a:prstGeom>
          <a:noFill/>
        </p:spPr>
        <p:txBody>
          <a:bodyPr wrap="square" rtlCol="0">
            <a:spAutoFit/>
          </a:bodyPr>
          <a:lstStyle/>
          <a:p>
            <a:pPr algn="ctr"/>
            <a:r>
              <a:rPr lang="zh-CN" altLang="en-US" sz="1600" b="1" dirty="0">
                <a:solidFill>
                  <a:schemeClr val="accent2"/>
                </a:solidFill>
              </a:rPr>
              <a:t>链路忙</a:t>
            </a:r>
          </a:p>
        </p:txBody>
      </p:sp>
      <p:sp>
        <p:nvSpPr>
          <p:cNvPr id="11" name="对话气泡: 圆角矩形 10">
            <a:extLst>
              <a:ext uri="{FF2B5EF4-FFF2-40B4-BE49-F238E27FC236}">
                <a16:creationId xmlns:a16="http://schemas.microsoft.com/office/drawing/2014/main" id="{DC5092C5-2B02-4361-8B2B-3D599E942F36}"/>
              </a:ext>
            </a:extLst>
          </p:cNvPr>
          <p:cNvSpPr/>
          <p:nvPr/>
        </p:nvSpPr>
        <p:spPr>
          <a:xfrm>
            <a:off x="4616455" y="4675337"/>
            <a:ext cx="1186284" cy="512273"/>
          </a:xfrm>
          <a:prstGeom prst="wedgeRoundRectCallout">
            <a:avLst>
              <a:gd name="adj1" fmla="val 74769"/>
              <a:gd name="adj2" fmla="val -191954"/>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grpSp>
        <p:nvGrpSpPr>
          <p:cNvPr id="7" name="组合 6">
            <a:extLst>
              <a:ext uri="{FF2B5EF4-FFF2-40B4-BE49-F238E27FC236}">
                <a16:creationId xmlns:a16="http://schemas.microsoft.com/office/drawing/2014/main" id="{ECA697DF-CEFE-4A63-B52B-1DC06E46D105}"/>
              </a:ext>
            </a:extLst>
          </p:cNvPr>
          <p:cNvGrpSpPr/>
          <p:nvPr/>
        </p:nvGrpSpPr>
        <p:grpSpPr>
          <a:xfrm>
            <a:off x="6449794" y="2896820"/>
            <a:ext cx="1140618" cy="665186"/>
            <a:chOff x="4407634" y="2419300"/>
            <a:chExt cx="1140618" cy="665186"/>
          </a:xfrm>
        </p:grpSpPr>
        <p:sp>
          <p:nvSpPr>
            <p:cNvPr id="70" name="矩形 69">
              <a:extLst>
                <a:ext uri="{FF2B5EF4-FFF2-40B4-BE49-F238E27FC236}">
                  <a16:creationId xmlns:a16="http://schemas.microsoft.com/office/drawing/2014/main" id="{3C5B234E-BB3C-45BA-B062-ABA54AB6E2E1}"/>
                </a:ext>
              </a:extLst>
            </p:cNvPr>
            <p:cNvSpPr/>
            <p:nvPr/>
          </p:nvSpPr>
          <p:spPr>
            <a:xfrm rot="19817992">
              <a:off x="4407634" y="286892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72">
              <a:extLst>
                <a:ext uri="{FF2B5EF4-FFF2-40B4-BE49-F238E27FC236}">
                  <a16:creationId xmlns:a16="http://schemas.microsoft.com/office/drawing/2014/main" id="{66C86ED7-5DCA-4F6B-8780-2A44E0C6F574}"/>
                </a:ext>
              </a:extLst>
            </p:cNvPr>
            <p:cNvSpPr txBox="1"/>
            <p:nvPr/>
          </p:nvSpPr>
          <p:spPr>
            <a:xfrm rot="19753522">
              <a:off x="4955525" y="2433439"/>
              <a:ext cx="294640" cy="369332"/>
            </a:xfrm>
            <a:prstGeom prst="rect">
              <a:avLst/>
            </a:prstGeom>
            <a:noFill/>
          </p:spPr>
          <p:txBody>
            <a:bodyPr wrap="square" rtlCol="0">
              <a:spAutoFit/>
            </a:bodyPr>
            <a:lstStyle/>
            <a:p>
              <a:r>
                <a:rPr lang="en-US" altLang="zh-CN" b="1" dirty="0"/>
                <a:t>…</a:t>
              </a:r>
              <a:endParaRPr lang="zh-CN" altLang="en-US" b="1" dirty="0"/>
            </a:p>
          </p:txBody>
        </p:sp>
        <p:sp>
          <p:nvSpPr>
            <p:cNvPr id="75" name="矩形 74">
              <a:extLst>
                <a:ext uri="{FF2B5EF4-FFF2-40B4-BE49-F238E27FC236}">
                  <a16:creationId xmlns:a16="http://schemas.microsoft.com/office/drawing/2014/main" id="{74A5C288-FA8F-46A0-A530-69B533B7B816}"/>
                </a:ext>
              </a:extLst>
            </p:cNvPr>
            <p:cNvSpPr/>
            <p:nvPr/>
          </p:nvSpPr>
          <p:spPr>
            <a:xfrm rot="19817992">
              <a:off x="4771637" y="2682665"/>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a:extLst>
                <a:ext uri="{FF2B5EF4-FFF2-40B4-BE49-F238E27FC236}">
                  <a16:creationId xmlns:a16="http://schemas.microsoft.com/office/drawing/2014/main" id="{4C5C579E-9F13-4BC9-A6C2-EED314251C4A}"/>
                </a:ext>
              </a:extLst>
            </p:cNvPr>
            <p:cNvSpPr/>
            <p:nvPr/>
          </p:nvSpPr>
          <p:spPr>
            <a:xfrm rot="19817992">
              <a:off x="5332692" y="2419300"/>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8" name="对话气泡: 圆角矩形 77">
            <a:extLst>
              <a:ext uri="{FF2B5EF4-FFF2-40B4-BE49-F238E27FC236}">
                <a16:creationId xmlns:a16="http://schemas.microsoft.com/office/drawing/2014/main" id="{198EC3E8-933D-4E20-8ADA-CA2FC2948CDD}"/>
              </a:ext>
            </a:extLst>
          </p:cNvPr>
          <p:cNvSpPr/>
          <p:nvPr/>
        </p:nvSpPr>
        <p:spPr>
          <a:xfrm>
            <a:off x="6443370" y="2053221"/>
            <a:ext cx="1186284" cy="512273"/>
          </a:xfrm>
          <a:prstGeom prst="wedgeRoundRectCallout">
            <a:avLst>
              <a:gd name="adj1" fmla="val 66204"/>
              <a:gd name="adj2" fmla="val 97610"/>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grpSp>
        <p:nvGrpSpPr>
          <p:cNvPr id="69" name="组合 68">
            <a:extLst>
              <a:ext uri="{FF2B5EF4-FFF2-40B4-BE49-F238E27FC236}">
                <a16:creationId xmlns:a16="http://schemas.microsoft.com/office/drawing/2014/main" id="{BF90D1F2-AB2A-4BD6-ABCC-8B2C18741EB9}"/>
              </a:ext>
            </a:extLst>
          </p:cNvPr>
          <p:cNvGrpSpPr/>
          <p:nvPr/>
        </p:nvGrpSpPr>
        <p:grpSpPr>
          <a:xfrm rot="2778888">
            <a:off x="8435450" y="2784695"/>
            <a:ext cx="1140618" cy="665186"/>
            <a:chOff x="4407634" y="2419300"/>
            <a:chExt cx="1140618" cy="665186"/>
          </a:xfrm>
        </p:grpSpPr>
        <p:sp>
          <p:nvSpPr>
            <p:cNvPr id="71" name="矩形 70">
              <a:extLst>
                <a:ext uri="{FF2B5EF4-FFF2-40B4-BE49-F238E27FC236}">
                  <a16:creationId xmlns:a16="http://schemas.microsoft.com/office/drawing/2014/main" id="{14AA8EEB-B1F5-4561-8139-1A19A839773D}"/>
                </a:ext>
              </a:extLst>
            </p:cNvPr>
            <p:cNvSpPr/>
            <p:nvPr/>
          </p:nvSpPr>
          <p:spPr>
            <a:xfrm rot="19817992">
              <a:off x="4407634" y="2868926"/>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9B0EE8A8-12FA-4837-88F9-822D7ADDDD37}"/>
                </a:ext>
              </a:extLst>
            </p:cNvPr>
            <p:cNvSpPr txBox="1"/>
            <p:nvPr/>
          </p:nvSpPr>
          <p:spPr>
            <a:xfrm rot="19753522">
              <a:off x="4955525" y="2433439"/>
              <a:ext cx="294640" cy="369332"/>
            </a:xfrm>
            <a:prstGeom prst="rect">
              <a:avLst/>
            </a:prstGeom>
            <a:noFill/>
          </p:spPr>
          <p:txBody>
            <a:bodyPr wrap="square" rtlCol="0">
              <a:spAutoFit/>
            </a:bodyPr>
            <a:lstStyle/>
            <a:p>
              <a:r>
                <a:rPr lang="en-US" altLang="zh-CN" b="1" dirty="0"/>
                <a:t>…</a:t>
              </a:r>
              <a:endParaRPr lang="zh-CN" altLang="en-US" b="1" dirty="0"/>
            </a:p>
          </p:txBody>
        </p:sp>
        <p:sp>
          <p:nvSpPr>
            <p:cNvPr id="74" name="矩形 73">
              <a:extLst>
                <a:ext uri="{FF2B5EF4-FFF2-40B4-BE49-F238E27FC236}">
                  <a16:creationId xmlns:a16="http://schemas.microsoft.com/office/drawing/2014/main" id="{8CFB36DD-90F3-4802-A2D6-5ADCAF5FF1ED}"/>
                </a:ext>
              </a:extLst>
            </p:cNvPr>
            <p:cNvSpPr/>
            <p:nvPr/>
          </p:nvSpPr>
          <p:spPr>
            <a:xfrm rot="19817992">
              <a:off x="4771637" y="2682665"/>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a:extLst>
                <a:ext uri="{FF2B5EF4-FFF2-40B4-BE49-F238E27FC236}">
                  <a16:creationId xmlns:a16="http://schemas.microsoft.com/office/drawing/2014/main" id="{14F25C5E-5A7E-40AE-A007-D5EFBF4D48DD}"/>
                </a:ext>
              </a:extLst>
            </p:cNvPr>
            <p:cNvSpPr/>
            <p:nvPr/>
          </p:nvSpPr>
          <p:spPr>
            <a:xfrm rot="19817992">
              <a:off x="5332692" y="2419300"/>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对话气泡: 圆角矩形 78">
            <a:extLst>
              <a:ext uri="{FF2B5EF4-FFF2-40B4-BE49-F238E27FC236}">
                <a16:creationId xmlns:a16="http://schemas.microsoft.com/office/drawing/2014/main" id="{9A42631B-EA47-489B-B3CB-456D5B0232F5}"/>
              </a:ext>
            </a:extLst>
          </p:cNvPr>
          <p:cNvSpPr/>
          <p:nvPr/>
        </p:nvSpPr>
        <p:spPr>
          <a:xfrm>
            <a:off x="10520754" y="4188524"/>
            <a:ext cx="1186284" cy="512273"/>
          </a:xfrm>
          <a:prstGeom prst="wedgeRoundRectCallout">
            <a:avLst>
              <a:gd name="adj1" fmla="val -83675"/>
              <a:gd name="adj2" fmla="val -146338"/>
              <a:gd name="adj3" fmla="val 16667"/>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存储转发</a:t>
            </a:r>
          </a:p>
        </p:txBody>
      </p:sp>
      <p:grpSp>
        <p:nvGrpSpPr>
          <p:cNvPr id="8" name="组合 7">
            <a:extLst>
              <a:ext uri="{FF2B5EF4-FFF2-40B4-BE49-F238E27FC236}">
                <a16:creationId xmlns:a16="http://schemas.microsoft.com/office/drawing/2014/main" id="{7834A499-85F4-4042-8A83-EEAF2E3D7527}"/>
              </a:ext>
            </a:extLst>
          </p:cNvPr>
          <p:cNvGrpSpPr/>
          <p:nvPr/>
        </p:nvGrpSpPr>
        <p:grpSpPr>
          <a:xfrm>
            <a:off x="10247532" y="3185943"/>
            <a:ext cx="764075" cy="369332"/>
            <a:chOff x="9911989" y="4794237"/>
            <a:chExt cx="764075" cy="369332"/>
          </a:xfrm>
        </p:grpSpPr>
        <p:sp>
          <p:nvSpPr>
            <p:cNvPr id="81" name="矩形 80">
              <a:extLst>
                <a:ext uri="{FF2B5EF4-FFF2-40B4-BE49-F238E27FC236}">
                  <a16:creationId xmlns:a16="http://schemas.microsoft.com/office/drawing/2014/main" id="{893ACC57-9107-43CF-A423-8B610D4DC108}"/>
                </a:ext>
              </a:extLst>
            </p:cNvPr>
            <p:cNvSpPr/>
            <p:nvPr/>
          </p:nvSpPr>
          <p:spPr>
            <a:xfrm>
              <a:off x="9911989" y="4941658"/>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a:extLst>
                <a:ext uri="{FF2B5EF4-FFF2-40B4-BE49-F238E27FC236}">
                  <a16:creationId xmlns:a16="http://schemas.microsoft.com/office/drawing/2014/main" id="{B72BECDD-69BD-4FB8-94D5-EC20C61E07F8}"/>
                </a:ext>
              </a:extLst>
            </p:cNvPr>
            <p:cNvSpPr/>
            <p:nvPr/>
          </p:nvSpPr>
          <p:spPr>
            <a:xfrm>
              <a:off x="10460504" y="4941658"/>
              <a:ext cx="215560" cy="21556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文本框 83">
              <a:extLst>
                <a:ext uri="{FF2B5EF4-FFF2-40B4-BE49-F238E27FC236}">
                  <a16:creationId xmlns:a16="http://schemas.microsoft.com/office/drawing/2014/main" id="{084E7129-46B1-4CBB-B6EE-3479C7302DA4}"/>
                </a:ext>
              </a:extLst>
            </p:cNvPr>
            <p:cNvSpPr txBox="1"/>
            <p:nvPr/>
          </p:nvSpPr>
          <p:spPr>
            <a:xfrm>
              <a:off x="10093421" y="4794237"/>
              <a:ext cx="294640" cy="369332"/>
            </a:xfrm>
            <a:prstGeom prst="rect">
              <a:avLst/>
            </a:prstGeom>
            <a:noFill/>
          </p:spPr>
          <p:txBody>
            <a:bodyPr wrap="square" rtlCol="0">
              <a:spAutoFit/>
            </a:bodyPr>
            <a:lstStyle/>
            <a:p>
              <a:r>
                <a:rPr lang="en-US" altLang="zh-CN" b="1" dirty="0"/>
                <a:t>…</a:t>
              </a:r>
              <a:endParaRPr lang="zh-CN" altLang="en-US" b="1" dirty="0"/>
            </a:p>
          </p:txBody>
        </p:sp>
      </p:grpSp>
      <p:sp>
        <p:nvSpPr>
          <p:cNvPr id="80" name="矩形 79">
            <a:extLst>
              <a:ext uri="{FF2B5EF4-FFF2-40B4-BE49-F238E27FC236}">
                <a16:creationId xmlns:a16="http://schemas.microsoft.com/office/drawing/2014/main" id="{DF1EC027-E03E-4A82-A544-0FC3C2956BB5}"/>
              </a:ext>
            </a:extLst>
          </p:cNvPr>
          <p:cNvSpPr/>
          <p:nvPr/>
        </p:nvSpPr>
        <p:spPr>
          <a:xfrm>
            <a:off x="962166" y="2203500"/>
            <a:ext cx="1849926" cy="734590"/>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构造分组</a:t>
            </a:r>
            <a:endParaRPr lang="en-US" altLang="zh-CN" b="1" dirty="0">
              <a:solidFill>
                <a:schemeClr val="tx1"/>
              </a:solidFill>
            </a:endParaRPr>
          </a:p>
          <a:p>
            <a:pPr algn="ctr"/>
            <a:r>
              <a:rPr lang="zh-CN" altLang="en-US" b="1" dirty="0">
                <a:solidFill>
                  <a:schemeClr val="tx1"/>
                </a:solidFill>
              </a:rPr>
              <a:t>发送分组</a:t>
            </a:r>
          </a:p>
        </p:txBody>
      </p:sp>
      <p:sp>
        <p:nvSpPr>
          <p:cNvPr id="87" name="矩形 86">
            <a:extLst>
              <a:ext uri="{FF2B5EF4-FFF2-40B4-BE49-F238E27FC236}">
                <a16:creationId xmlns:a16="http://schemas.microsoft.com/office/drawing/2014/main" id="{B2035302-FFEA-400D-9F16-D72E8930B4BD}"/>
              </a:ext>
            </a:extLst>
          </p:cNvPr>
          <p:cNvSpPr/>
          <p:nvPr/>
        </p:nvSpPr>
        <p:spPr>
          <a:xfrm>
            <a:off x="962166" y="3741270"/>
            <a:ext cx="1849926" cy="734590"/>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缓存分组</a:t>
            </a:r>
            <a:endParaRPr lang="en-US" altLang="zh-CN" b="1" dirty="0">
              <a:solidFill>
                <a:schemeClr val="tx1"/>
              </a:solidFill>
            </a:endParaRPr>
          </a:p>
          <a:p>
            <a:pPr algn="ctr"/>
            <a:r>
              <a:rPr lang="zh-CN" altLang="en-US" b="1" dirty="0">
                <a:solidFill>
                  <a:schemeClr val="tx1"/>
                </a:solidFill>
              </a:rPr>
              <a:t>转发分组</a:t>
            </a:r>
          </a:p>
        </p:txBody>
      </p:sp>
      <p:sp>
        <p:nvSpPr>
          <p:cNvPr id="95" name="矩形 94">
            <a:extLst>
              <a:ext uri="{FF2B5EF4-FFF2-40B4-BE49-F238E27FC236}">
                <a16:creationId xmlns:a16="http://schemas.microsoft.com/office/drawing/2014/main" id="{F4A7A436-3A44-4CC9-BED0-54CCB7623EFC}"/>
              </a:ext>
            </a:extLst>
          </p:cNvPr>
          <p:cNvSpPr/>
          <p:nvPr/>
        </p:nvSpPr>
        <p:spPr>
          <a:xfrm>
            <a:off x="962166" y="5279041"/>
            <a:ext cx="1849926" cy="73459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接收分组</a:t>
            </a:r>
            <a:endParaRPr lang="en-US" altLang="zh-CN" b="1" dirty="0">
              <a:solidFill>
                <a:schemeClr val="tx1"/>
              </a:solidFill>
            </a:endParaRPr>
          </a:p>
          <a:p>
            <a:pPr algn="ctr"/>
            <a:r>
              <a:rPr lang="zh-CN" altLang="en-US" b="1" dirty="0">
                <a:solidFill>
                  <a:schemeClr val="tx1"/>
                </a:solidFill>
              </a:rPr>
              <a:t>还原报文</a:t>
            </a:r>
          </a:p>
        </p:txBody>
      </p:sp>
      <p:sp>
        <p:nvSpPr>
          <p:cNvPr id="12" name="矩形 11">
            <a:extLst>
              <a:ext uri="{FF2B5EF4-FFF2-40B4-BE49-F238E27FC236}">
                <a16:creationId xmlns:a16="http://schemas.microsoft.com/office/drawing/2014/main" id="{79BD88D1-50A6-4C82-8DBC-9964BEA9FF7A}"/>
              </a:ext>
            </a:extLst>
          </p:cNvPr>
          <p:cNvSpPr/>
          <p:nvPr/>
        </p:nvSpPr>
        <p:spPr>
          <a:xfrm>
            <a:off x="962165" y="1651066"/>
            <a:ext cx="1849927" cy="541645"/>
          </a:xfrm>
          <a:prstGeom prst="rect">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发送方</a:t>
            </a:r>
          </a:p>
        </p:txBody>
      </p:sp>
      <p:sp>
        <p:nvSpPr>
          <p:cNvPr id="85" name="矩形 84">
            <a:extLst>
              <a:ext uri="{FF2B5EF4-FFF2-40B4-BE49-F238E27FC236}">
                <a16:creationId xmlns:a16="http://schemas.microsoft.com/office/drawing/2014/main" id="{D0A43F95-FD70-4B5E-8D6F-BB8904F165A6}"/>
              </a:ext>
            </a:extLst>
          </p:cNvPr>
          <p:cNvSpPr/>
          <p:nvPr/>
        </p:nvSpPr>
        <p:spPr>
          <a:xfrm>
            <a:off x="962165" y="3188836"/>
            <a:ext cx="1849927" cy="541645"/>
          </a:xfrm>
          <a:prstGeom prst="rect">
            <a:avLst/>
          </a:prstGeom>
          <a:solidFill>
            <a:schemeClr val="accent4"/>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交换节点</a:t>
            </a:r>
          </a:p>
        </p:txBody>
      </p:sp>
      <p:sp>
        <p:nvSpPr>
          <p:cNvPr id="93" name="矩形 92">
            <a:extLst>
              <a:ext uri="{FF2B5EF4-FFF2-40B4-BE49-F238E27FC236}">
                <a16:creationId xmlns:a16="http://schemas.microsoft.com/office/drawing/2014/main" id="{1D37533B-C0CC-47C7-82C4-704111B361CF}"/>
              </a:ext>
            </a:extLst>
          </p:cNvPr>
          <p:cNvSpPr/>
          <p:nvPr/>
        </p:nvSpPr>
        <p:spPr>
          <a:xfrm>
            <a:off x="962165" y="4726607"/>
            <a:ext cx="1849927" cy="541645"/>
          </a:xfrm>
          <a:prstGeom prst="rect">
            <a:avLst/>
          </a:prstGeom>
          <a:solidFill>
            <a:schemeClr val="accent5"/>
          </a:solid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接收方</a:t>
            </a:r>
          </a:p>
        </p:txBody>
      </p:sp>
    </p:spTree>
    <p:custDataLst>
      <p:tags r:id="rId1"/>
    </p:custDataLst>
    <p:extLst>
      <p:ext uri="{BB962C8B-B14F-4D97-AF65-F5344CB8AC3E}">
        <p14:creationId xmlns:p14="http://schemas.microsoft.com/office/powerpoint/2010/main" val="350899830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12" presetClass="entr" presetSubtype="1" fill="hold" grpId="0" nodeType="clickEffect">
                                  <p:stCondLst>
                                    <p:cond delay="0"/>
                                  </p:stCondLst>
                                  <p:childTnLst>
                                    <p:set>
                                      <p:cBhvr>
                                        <p:cTn id="13" dur="1" fill="hold">
                                          <p:stCondLst>
                                            <p:cond delay="0"/>
                                          </p:stCondLst>
                                        </p:cTn>
                                        <p:tgtEl>
                                          <p:spTgt spid="80"/>
                                        </p:tgtEl>
                                        <p:attrNameLst>
                                          <p:attrName>style.visibility</p:attrName>
                                        </p:attrNameLst>
                                      </p:cBhvr>
                                      <p:to>
                                        <p:strVal val="visible"/>
                                      </p:to>
                                    </p:set>
                                    <p:anim calcmode="lin" valueType="num">
                                      <p:cBhvr additive="base">
                                        <p:cTn id="14" dur="500"/>
                                        <p:tgtEl>
                                          <p:spTgt spid="80"/>
                                        </p:tgtEl>
                                        <p:attrNameLst>
                                          <p:attrName>ppt_y</p:attrName>
                                        </p:attrNameLst>
                                      </p:cBhvr>
                                      <p:tavLst>
                                        <p:tav tm="0">
                                          <p:val>
                                            <p:strVal val="#ppt_y-#ppt_h*1.125000"/>
                                          </p:val>
                                        </p:tav>
                                        <p:tav tm="100000">
                                          <p:val>
                                            <p:strVal val="#ppt_y"/>
                                          </p:val>
                                        </p:tav>
                                      </p:tavLst>
                                    </p:anim>
                                    <p:animEffect transition="in" filter="wipe(down)">
                                      <p:cBhvr>
                                        <p:cTn id="15" dur="500"/>
                                        <p:tgtEl>
                                          <p:spTgt spid="80"/>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85"/>
                                        </p:tgtEl>
                                        <p:attrNameLst>
                                          <p:attrName>style.visibility</p:attrName>
                                        </p:attrNameLst>
                                      </p:cBhvr>
                                      <p:to>
                                        <p:strVal val="visible"/>
                                      </p:to>
                                    </p:set>
                                    <p:anim calcmode="lin" valueType="num">
                                      <p:cBhvr>
                                        <p:cTn id="20" dur="500" fill="hold"/>
                                        <p:tgtEl>
                                          <p:spTgt spid="85"/>
                                        </p:tgtEl>
                                        <p:attrNameLst>
                                          <p:attrName>ppt_w</p:attrName>
                                        </p:attrNameLst>
                                      </p:cBhvr>
                                      <p:tavLst>
                                        <p:tav tm="0">
                                          <p:val>
                                            <p:fltVal val="0"/>
                                          </p:val>
                                        </p:tav>
                                        <p:tav tm="100000">
                                          <p:val>
                                            <p:strVal val="#ppt_w"/>
                                          </p:val>
                                        </p:tav>
                                      </p:tavLst>
                                    </p:anim>
                                    <p:anim calcmode="lin" valueType="num">
                                      <p:cBhvr>
                                        <p:cTn id="21" dur="500" fill="hold"/>
                                        <p:tgtEl>
                                          <p:spTgt spid="85"/>
                                        </p:tgtEl>
                                        <p:attrNameLst>
                                          <p:attrName>ppt_h</p:attrName>
                                        </p:attrNameLst>
                                      </p:cBhvr>
                                      <p:tavLst>
                                        <p:tav tm="0">
                                          <p:val>
                                            <p:fltVal val="0"/>
                                          </p:val>
                                        </p:tav>
                                        <p:tav tm="100000">
                                          <p:val>
                                            <p:strVal val="#ppt_h"/>
                                          </p:val>
                                        </p:tav>
                                      </p:tavLst>
                                    </p:anim>
                                    <p:animEffect transition="in" filter="fade">
                                      <p:cBhvr>
                                        <p:cTn id="22" dur="500"/>
                                        <p:tgtEl>
                                          <p:spTgt spid="85"/>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1" fill="hold" grpId="0" nodeType="clickEffect">
                                  <p:stCondLst>
                                    <p:cond delay="0"/>
                                  </p:stCondLst>
                                  <p:childTnLst>
                                    <p:set>
                                      <p:cBhvr>
                                        <p:cTn id="26" dur="1" fill="hold">
                                          <p:stCondLst>
                                            <p:cond delay="0"/>
                                          </p:stCondLst>
                                        </p:cTn>
                                        <p:tgtEl>
                                          <p:spTgt spid="87"/>
                                        </p:tgtEl>
                                        <p:attrNameLst>
                                          <p:attrName>style.visibility</p:attrName>
                                        </p:attrNameLst>
                                      </p:cBhvr>
                                      <p:to>
                                        <p:strVal val="visible"/>
                                      </p:to>
                                    </p:set>
                                    <p:anim calcmode="lin" valueType="num">
                                      <p:cBhvr additive="base">
                                        <p:cTn id="27" dur="500"/>
                                        <p:tgtEl>
                                          <p:spTgt spid="87"/>
                                        </p:tgtEl>
                                        <p:attrNameLst>
                                          <p:attrName>ppt_y</p:attrName>
                                        </p:attrNameLst>
                                      </p:cBhvr>
                                      <p:tavLst>
                                        <p:tav tm="0">
                                          <p:val>
                                            <p:strVal val="#ppt_y-#ppt_h*1.125000"/>
                                          </p:val>
                                        </p:tav>
                                        <p:tav tm="100000">
                                          <p:val>
                                            <p:strVal val="#ppt_y"/>
                                          </p:val>
                                        </p:tav>
                                      </p:tavLst>
                                    </p:anim>
                                    <p:animEffect transition="in" filter="wipe(down)">
                                      <p:cBhvr>
                                        <p:cTn id="28" dur="500"/>
                                        <p:tgtEl>
                                          <p:spTgt spid="87"/>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93"/>
                                        </p:tgtEl>
                                        <p:attrNameLst>
                                          <p:attrName>style.visibility</p:attrName>
                                        </p:attrNameLst>
                                      </p:cBhvr>
                                      <p:to>
                                        <p:strVal val="visible"/>
                                      </p:to>
                                    </p:set>
                                    <p:anim calcmode="lin" valueType="num">
                                      <p:cBhvr>
                                        <p:cTn id="33" dur="500" fill="hold"/>
                                        <p:tgtEl>
                                          <p:spTgt spid="93"/>
                                        </p:tgtEl>
                                        <p:attrNameLst>
                                          <p:attrName>ppt_w</p:attrName>
                                        </p:attrNameLst>
                                      </p:cBhvr>
                                      <p:tavLst>
                                        <p:tav tm="0">
                                          <p:val>
                                            <p:fltVal val="0"/>
                                          </p:val>
                                        </p:tav>
                                        <p:tav tm="100000">
                                          <p:val>
                                            <p:strVal val="#ppt_w"/>
                                          </p:val>
                                        </p:tav>
                                      </p:tavLst>
                                    </p:anim>
                                    <p:anim calcmode="lin" valueType="num">
                                      <p:cBhvr>
                                        <p:cTn id="34" dur="500" fill="hold"/>
                                        <p:tgtEl>
                                          <p:spTgt spid="93"/>
                                        </p:tgtEl>
                                        <p:attrNameLst>
                                          <p:attrName>ppt_h</p:attrName>
                                        </p:attrNameLst>
                                      </p:cBhvr>
                                      <p:tavLst>
                                        <p:tav tm="0">
                                          <p:val>
                                            <p:fltVal val="0"/>
                                          </p:val>
                                        </p:tav>
                                        <p:tav tm="100000">
                                          <p:val>
                                            <p:strVal val="#ppt_h"/>
                                          </p:val>
                                        </p:tav>
                                      </p:tavLst>
                                    </p:anim>
                                    <p:animEffect transition="in" filter="fade">
                                      <p:cBhvr>
                                        <p:cTn id="35" dur="500"/>
                                        <p:tgtEl>
                                          <p:spTgt spid="93"/>
                                        </p:tgtEl>
                                      </p:cBhvr>
                                    </p:animEffect>
                                  </p:childTnLst>
                                </p:cTn>
                              </p:par>
                            </p:childTnLst>
                          </p:cTn>
                        </p:par>
                      </p:childTnLst>
                    </p:cTn>
                  </p:par>
                  <p:par>
                    <p:cTn id="36" fill="hold">
                      <p:stCondLst>
                        <p:cond delay="indefinite"/>
                      </p:stCondLst>
                      <p:childTnLst>
                        <p:par>
                          <p:cTn id="37" fill="hold">
                            <p:stCondLst>
                              <p:cond delay="0"/>
                            </p:stCondLst>
                            <p:childTnLst>
                              <p:par>
                                <p:cTn id="38" presetID="12" presetClass="entr" presetSubtype="1" fill="hold" grpId="0" nodeType="clickEffect">
                                  <p:stCondLst>
                                    <p:cond delay="0"/>
                                  </p:stCondLst>
                                  <p:childTnLst>
                                    <p:set>
                                      <p:cBhvr>
                                        <p:cTn id="39" dur="1" fill="hold">
                                          <p:stCondLst>
                                            <p:cond delay="0"/>
                                          </p:stCondLst>
                                        </p:cTn>
                                        <p:tgtEl>
                                          <p:spTgt spid="95"/>
                                        </p:tgtEl>
                                        <p:attrNameLst>
                                          <p:attrName>style.visibility</p:attrName>
                                        </p:attrNameLst>
                                      </p:cBhvr>
                                      <p:to>
                                        <p:strVal val="visible"/>
                                      </p:to>
                                    </p:set>
                                    <p:anim calcmode="lin" valueType="num">
                                      <p:cBhvr additive="base">
                                        <p:cTn id="40" dur="500"/>
                                        <p:tgtEl>
                                          <p:spTgt spid="95"/>
                                        </p:tgtEl>
                                        <p:attrNameLst>
                                          <p:attrName>ppt_y</p:attrName>
                                        </p:attrNameLst>
                                      </p:cBhvr>
                                      <p:tavLst>
                                        <p:tav tm="0">
                                          <p:val>
                                            <p:strVal val="#ppt_y-#ppt_h*1.125000"/>
                                          </p:val>
                                        </p:tav>
                                        <p:tav tm="100000">
                                          <p:val>
                                            <p:strVal val="#ppt_y"/>
                                          </p:val>
                                        </p:tav>
                                      </p:tavLst>
                                    </p:anim>
                                    <p:animEffect transition="in" filter="wipe(down)">
                                      <p:cBhvr>
                                        <p:cTn id="41"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7" grpId="0" animBg="1"/>
      <p:bldP spid="95" grpId="0" animBg="1"/>
      <p:bldP spid="12" grpId="0" animBg="1"/>
      <p:bldP spid="85" grpId="0" animBg="1"/>
      <p:bldP spid="9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íşḷide"/>
          <p:cNvGrpSpPr/>
          <p:nvPr/>
        </p:nvGrpSpPr>
        <p:grpSpPr>
          <a:xfrm>
            <a:off x="304801" y="749300"/>
            <a:ext cx="3204266" cy="1685995"/>
            <a:chOff x="1824547" y="1772033"/>
            <a:chExt cx="3204266" cy="1685995"/>
          </a:xfrm>
        </p:grpSpPr>
        <p:grpSp>
          <p:nvGrpSpPr>
            <p:cNvPr id="41" name="íṧḻidê"/>
            <p:cNvGrpSpPr/>
            <p:nvPr/>
          </p:nvGrpSpPr>
          <p:grpSpPr>
            <a:xfrm>
              <a:off x="1900723" y="3350028"/>
              <a:ext cx="2255352" cy="108000"/>
              <a:chOff x="1414882" y="3594331"/>
              <a:chExt cx="2160000" cy="108000"/>
            </a:xfrm>
          </p:grpSpPr>
          <p:sp>
            <p:nvSpPr>
              <p:cNvPr id="44" name="ï$lïďê"/>
              <p:cNvSpPr/>
              <p:nvPr/>
            </p:nvSpPr>
            <p:spPr>
              <a:xfrm>
                <a:off x="1414882" y="3594331"/>
                <a:ext cx="2160000" cy="108000"/>
              </a:xfrm>
              <a:prstGeom prst="roundRect">
                <a:avLst>
                  <a:gd name="adj" fmla="val 50000"/>
                </a:avLst>
              </a:prstGeom>
              <a:solidFill>
                <a:schemeClr val="tx1">
                  <a:lumMod val="50000"/>
                  <a:lumOff val="50000"/>
                  <a:alpha val="14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sp>
            <p:nvSpPr>
              <p:cNvPr id="45" name="ï$liḍê"/>
              <p:cNvSpPr/>
              <p:nvPr/>
            </p:nvSpPr>
            <p:spPr>
              <a:xfrm>
                <a:off x="1414882" y="3594331"/>
                <a:ext cx="1080000" cy="108000"/>
              </a:xfrm>
              <a:prstGeom prst="roundRect">
                <a:avLst>
                  <a:gd name="adj" fmla="val 50000"/>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grpSp>
        <p:sp>
          <p:nvSpPr>
            <p:cNvPr id="43" name="iṥḷîdê"/>
            <p:cNvSpPr/>
            <p:nvPr/>
          </p:nvSpPr>
          <p:spPr>
            <a:xfrm>
              <a:off x="1824547" y="1772033"/>
              <a:ext cx="3204266" cy="1294978"/>
            </a:xfrm>
            <a:prstGeom prst="rect">
              <a:avLst/>
            </a:prstGeom>
          </p:spPr>
          <p:txBody>
            <a:bodyPr anchor="b" anchorCtr="0">
              <a:noAutofit/>
            </a:bodyPr>
            <a:lstStyle/>
            <a:p>
              <a:pPr>
                <a:buSzPct val="25000"/>
              </a:pPr>
              <a:r>
                <a:rPr lang="zh-CN" altLang="en-US" sz="3200" b="1" dirty="0"/>
                <a:t>计算机网络</a:t>
              </a:r>
              <a:endParaRPr lang="en-US" altLang="zh-CN" sz="3200" b="1" dirty="0"/>
            </a:p>
            <a:p>
              <a:pPr>
                <a:buSzPct val="25000"/>
              </a:pPr>
              <a:r>
                <a:rPr lang="zh-CN" altLang="en-US" sz="3200" b="1" dirty="0"/>
                <a:t>各类应用</a:t>
              </a:r>
              <a:endParaRPr lang="en-US" altLang="zh-CN" sz="3200" b="1" dirty="0"/>
            </a:p>
          </p:txBody>
        </p:sp>
      </p:grpSp>
      <p:sp>
        <p:nvSpPr>
          <p:cNvPr id="2" name="文本框 1"/>
          <p:cNvSpPr txBox="1"/>
          <p:nvPr/>
        </p:nvSpPr>
        <p:spPr>
          <a:xfrm>
            <a:off x="5136985" y="1198391"/>
            <a:ext cx="959015" cy="338554"/>
          </a:xfrm>
          <a:prstGeom prst="rect">
            <a:avLst/>
          </a:prstGeom>
          <a:noFill/>
        </p:spPr>
        <p:txBody>
          <a:bodyPr wrap="square" rtlCol="0">
            <a:spAutoFit/>
          </a:bodyPr>
          <a:lstStyle/>
          <a:p>
            <a:r>
              <a:rPr lang="zh-CN" altLang="en-US" sz="1600" b="1" dirty="0"/>
              <a:t>万维网</a:t>
            </a:r>
          </a:p>
        </p:txBody>
      </p:sp>
      <p:sp>
        <p:nvSpPr>
          <p:cNvPr id="73" name="文本框 72"/>
          <p:cNvSpPr txBox="1"/>
          <p:nvPr/>
        </p:nvSpPr>
        <p:spPr>
          <a:xfrm>
            <a:off x="5136985" y="1507401"/>
            <a:ext cx="2453518" cy="338554"/>
          </a:xfrm>
          <a:prstGeom prst="rect">
            <a:avLst/>
          </a:prstGeom>
          <a:noFill/>
        </p:spPr>
        <p:txBody>
          <a:bodyPr wrap="square" rtlCol="0">
            <a:spAutoFit/>
          </a:bodyPr>
          <a:lstStyle/>
          <a:p>
            <a:r>
              <a:rPr lang="zh-CN" altLang="en-US" sz="1600" b="1" dirty="0"/>
              <a:t>谷歌、百度等搜索引擎</a:t>
            </a:r>
          </a:p>
        </p:txBody>
      </p:sp>
      <p:grpSp>
        <p:nvGrpSpPr>
          <p:cNvPr id="74" name="组合 73"/>
          <p:cNvGrpSpPr/>
          <p:nvPr/>
        </p:nvGrpSpPr>
        <p:grpSpPr>
          <a:xfrm>
            <a:off x="737866" y="2761994"/>
            <a:ext cx="3126212" cy="3063484"/>
            <a:chOff x="4235397" y="1620427"/>
            <a:chExt cx="4167985" cy="4084353"/>
          </a:xfrm>
        </p:grpSpPr>
        <p:sp>
          <p:nvSpPr>
            <p:cNvPr id="76" name="ïśľiḍé"/>
            <p:cNvSpPr/>
            <p:nvPr/>
          </p:nvSpPr>
          <p:spPr>
            <a:xfrm>
              <a:off x="5660102" y="3211032"/>
              <a:ext cx="1318575" cy="1318570"/>
            </a:xfrm>
            <a:prstGeom prst="ellipse">
              <a:avLst/>
            </a:prstGeom>
            <a:solidFill>
              <a:schemeClr val="accent1"/>
            </a:solidFill>
            <a:ln w="57150" cap="rnd">
              <a:solidFill>
                <a:schemeClr val="accent1"/>
              </a:solid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zh-CN" altLang="en-US" sz="2000" b="1" dirty="0">
                  <a:solidFill>
                    <a:schemeClr val="bg1"/>
                  </a:solidFill>
                </a:rPr>
                <a:t>网络</a:t>
              </a:r>
              <a:endParaRPr lang="en-US" altLang="zh-CN" sz="2000" b="1" dirty="0">
                <a:solidFill>
                  <a:schemeClr val="bg1"/>
                </a:solidFill>
              </a:endParaRPr>
            </a:p>
            <a:p>
              <a:pPr algn="ctr" defTabSz="913765"/>
              <a:r>
                <a:rPr lang="zh-CN" altLang="en-US" sz="2000" b="1" dirty="0">
                  <a:solidFill>
                    <a:schemeClr val="bg1"/>
                  </a:solidFill>
                </a:rPr>
                <a:t>应用</a:t>
              </a:r>
            </a:p>
          </p:txBody>
        </p:sp>
        <p:sp>
          <p:nvSpPr>
            <p:cNvPr id="77" name="ïśľiḍé"/>
            <p:cNvSpPr/>
            <p:nvPr/>
          </p:nvSpPr>
          <p:spPr>
            <a:xfrm>
              <a:off x="5903161" y="1620427"/>
              <a:ext cx="832457" cy="832454"/>
            </a:xfrm>
            <a:prstGeom prst="ellipse">
              <a:avLst/>
            </a:prstGeom>
            <a:solidFill>
              <a:schemeClr val="accent5">
                <a:lumMod val="60000"/>
                <a:lumOff val="40000"/>
              </a:schemeClr>
            </a:solidFill>
            <a:ln w="57150" cap="rnd">
              <a:solidFill>
                <a:schemeClr val="accent5">
                  <a:lumMod val="60000"/>
                  <a:lumOff val="40000"/>
                </a:schemeClr>
              </a:solidFill>
              <a:prstDash val="solid"/>
              <a:round/>
            </a:ln>
            <a:effectLst>
              <a:outerShdw blurRad="76200" dist="50800" dir="5400000" algn="ctr" rotWithShape="0">
                <a:schemeClr val="accent5">
                  <a:lumMod val="60000"/>
                  <a:lumOff val="4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79" name="îśḻïḓe"/>
            <p:cNvSpPr/>
            <p:nvPr/>
          </p:nvSpPr>
          <p:spPr>
            <a:xfrm>
              <a:off x="6138774" y="1856419"/>
              <a:ext cx="361233" cy="360470"/>
            </a:xfrm>
            <a:custGeom>
              <a:avLst/>
              <a:gdLst>
                <a:gd name="T0" fmla="*/ 11779 w 11828"/>
                <a:gd name="T1" fmla="*/ 654 h 11802"/>
                <a:gd name="T2" fmla="*/ 10869 w 11828"/>
                <a:gd name="T3" fmla="*/ 18 h 11802"/>
                <a:gd name="T4" fmla="*/ 9817 w 11828"/>
                <a:gd name="T5" fmla="*/ 362 h 11802"/>
                <a:gd name="T6" fmla="*/ 8367 w 11828"/>
                <a:gd name="T7" fmla="*/ 1253 h 11802"/>
                <a:gd name="T8" fmla="*/ 6730 w 11828"/>
                <a:gd name="T9" fmla="*/ 1583 h 11802"/>
                <a:gd name="T10" fmla="*/ 5164 w 11828"/>
                <a:gd name="T11" fmla="*/ 1647 h 11802"/>
                <a:gd name="T12" fmla="*/ 3882 w 11828"/>
                <a:gd name="T13" fmla="*/ 2110 h 11802"/>
                <a:gd name="T14" fmla="*/ 2801 w 11828"/>
                <a:gd name="T15" fmla="*/ 2898 h 11802"/>
                <a:gd name="T16" fmla="*/ 1980 w 11828"/>
                <a:gd name="T17" fmla="*/ 3953 h 11802"/>
                <a:gd name="T18" fmla="*/ 1478 w 11828"/>
                <a:gd name="T19" fmla="*/ 5215 h 11802"/>
                <a:gd name="T20" fmla="*/ 1358 w 11828"/>
                <a:gd name="T21" fmla="*/ 6718 h 11802"/>
                <a:gd name="T22" fmla="*/ 1597 w 11828"/>
                <a:gd name="T23" fmla="*/ 7892 h 11802"/>
                <a:gd name="T24" fmla="*/ 538 w 11828"/>
                <a:gd name="T25" fmla="*/ 9478 h 11802"/>
                <a:gd name="T26" fmla="*/ 7 w 11828"/>
                <a:gd name="T27" fmla="*/ 10940 h 11802"/>
                <a:gd name="T28" fmla="*/ 818 w 11828"/>
                <a:gd name="T29" fmla="*/ 11801 h 11802"/>
                <a:gd name="T30" fmla="*/ 1824 w 11828"/>
                <a:gd name="T31" fmla="*/ 11528 h 11802"/>
                <a:gd name="T32" fmla="*/ 3223 w 11828"/>
                <a:gd name="T33" fmla="*/ 10708 h 11802"/>
                <a:gd name="T34" fmla="*/ 4384 w 11828"/>
                <a:gd name="T35" fmla="*/ 10813 h 11802"/>
                <a:gd name="T36" fmla="*/ 6116 w 11828"/>
                <a:gd name="T37" fmla="*/ 11142 h 11802"/>
                <a:gd name="T38" fmla="*/ 7581 w 11828"/>
                <a:gd name="T39" fmla="*/ 10920 h 11802"/>
                <a:gd name="T40" fmla="*/ 8862 w 11828"/>
                <a:gd name="T41" fmla="*/ 10293 h 11802"/>
                <a:gd name="T42" fmla="*/ 9894 w 11828"/>
                <a:gd name="T43" fmla="*/ 9329 h 11802"/>
                <a:gd name="T44" fmla="*/ 10605 w 11828"/>
                <a:gd name="T45" fmla="*/ 8099 h 11802"/>
                <a:gd name="T46" fmla="*/ 9797 w 11828"/>
                <a:gd name="T47" fmla="*/ 7944 h 11802"/>
                <a:gd name="T48" fmla="*/ 8766 w 11828"/>
                <a:gd name="T49" fmla="*/ 9348 h 11802"/>
                <a:gd name="T50" fmla="*/ 7212 w 11828"/>
                <a:gd name="T51" fmla="*/ 10189 h 11802"/>
                <a:gd name="T52" fmla="*/ 5348 w 11828"/>
                <a:gd name="T53" fmla="*/ 10259 h 11802"/>
                <a:gd name="T54" fmla="*/ 3723 w 11828"/>
                <a:gd name="T55" fmla="*/ 9526 h 11802"/>
                <a:gd name="T56" fmla="*/ 2598 w 11828"/>
                <a:gd name="T57" fmla="*/ 8190 h 11802"/>
                <a:gd name="T58" fmla="*/ 3067 w 11828"/>
                <a:gd name="T59" fmla="*/ 7322 h 11802"/>
                <a:gd name="T60" fmla="*/ 4335 w 11828"/>
                <a:gd name="T61" fmla="*/ 5900 h 11802"/>
                <a:gd name="T62" fmla="*/ 5747 w 11828"/>
                <a:gd name="T63" fmla="*/ 4481 h 11802"/>
                <a:gd name="T64" fmla="*/ 7175 w 11828"/>
                <a:gd name="T65" fmla="*/ 3193 h 11802"/>
                <a:gd name="T66" fmla="*/ 8529 w 11828"/>
                <a:gd name="T67" fmla="*/ 3141 h 11802"/>
                <a:gd name="T68" fmla="*/ 9663 w 11828"/>
                <a:gd name="T69" fmla="*/ 4456 h 11802"/>
                <a:gd name="T70" fmla="*/ 10055 w 11828"/>
                <a:gd name="T71" fmla="*/ 5545 h 11802"/>
                <a:gd name="T72" fmla="*/ 6240 w 11828"/>
                <a:gd name="T73" fmla="*/ 5682 h 11802"/>
                <a:gd name="T74" fmla="*/ 6541 w 11828"/>
                <a:gd name="T75" fmla="*/ 6345 h 11802"/>
                <a:gd name="T76" fmla="*/ 10539 w 11828"/>
                <a:gd name="T77" fmla="*/ 6345 h 11802"/>
                <a:gd name="T78" fmla="*/ 10857 w 11828"/>
                <a:gd name="T79" fmla="*/ 5449 h 11802"/>
                <a:gd name="T80" fmla="*/ 10250 w 11828"/>
                <a:gd name="T81" fmla="*/ 3859 h 11802"/>
                <a:gd name="T82" fmla="*/ 11297 w 11828"/>
                <a:gd name="T83" fmla="*/ 2273 h 11802"/>
                <a:gd name="T84" fmla="*/ 11659 w 11828"/>
                <a:gd name="T85" fmla="*/ 1494 h 11802"/>
                <a:gd name="T86" fmla="*/ 2209 w 11828"/>
                <a:gd name="T87" fmla="*/ 10421 h 11802"/>
                <a:gd name="T88" fmla="*/ 1244 w 11828"/>
                <a:gd name="T89" fmla="*/ 10911 h 11802"/>
                <a:gd name="T90" fmla="*/ 835 w 11828"/>
                <a:gd name="T91" fmla="*/ 11008 h 11802"/>
                <a:gd name="T92" fmla="*/ 811 w 11828"/>
                <a:gd name="T93" fmla="*/ 10859 h 11802"/>
                <a:gd name="T94" fmla="*/ 1229 w 11828"/>
                <a:gd name="T95" fmla="*/ 9868 h 11802"/>
                <a:gd name="T96" fmla="*/ 1971 w 11828"/>
                <a:gd name="T97" fmla="*/ 8723 h 11802"/>
                <a:gd name="T98" fmla="*/ 2209 w 11828"/>
                <a:gd name="T99" fmla="*/ 10421 h 11802"/>
                <a:gd name="T100" fmla="*/ 2221 w 11828"/>
                <a:gd name="T101" fmla="*/ 7099 h 11802"/>
                <a:gd name="T102" fmla="*/ 2316 w 11828"/>
                <a:gd name="T103" fmla="*/ 5200 h 11802"/>
                <a:gd name="T104" fmla="*/ 3181 w 11828"/>
                <a:gd name="T105" fmla="*/ 3665 h 11802"/>
                <a:gd name="T106" fmla="*/ 4599 w 11828"/>
                <a:gd name="T107" fmla="*/ 2661 h 11802"/>
                <a:gd name="T108" fmla="*/ 6456 w 11828"/>
                <a:gd name="T109" fmla="*/ 2366 h 11802"/>
                <a:gd name="T110" fmla="*/ 4542 w 11828"/>
                <a:gd name="T111" fmla="*/ 4549 h 11802"/>
                <a:gd name="T112" fmla="*/ 8479 w 11828"/>
                <a:gd name="T113" fmla="*/ 2151 h 11802"/>
                <a:gd name="T114" fmla="*/ 9886 w 11828"/>
                <a:gd name="T115" fmla="*/ 1222 h 11802"/>
                <a:gd name="T116" fmla="*/ 10682 w 11828"/>
                <a:gd name="T117" fmla="*/ 861 h 11802"/>
                <a:gd name="T118" fmla="*/ 11000 w 11828"/>
                <a:gd name="T119" fmla="*/ 807 h 11802"/>
                <a:gd name="T120" fmla="*/ 10899 w 11828"/>
                <a:gd name="T121" fmla="*/ 1263 h 11802"/>
                <a:gd name="T122" fmla="*/ 10095 w 11828"/>
                <a:gd name="T123" fmla="*/ 2711 h 11802"/>
                <a:gd name="T124" fmla="*/ 8479 w 11828"/>
                <a:gd name="T125" fmla="*/ 2151 h 1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828" h="11802">
                  <a:moveTo>
                    <a:pt x="11659" y="1494"/>
                  </a:moveTo>
                  <a:cubicBezTo>
                    <a:pt x="11754" y="1229"/>
                    <a:pt x="11828" y="936"/>
                    <a:pt x="11779" y="654"/>
                  </a:cubicBezTo>
                  <a:cubicBezTo>
                    <a:pt x="11745" y="460"/>
                    <a:pt x="11646" y="281"/>
                    <a:pt x="11485" y="165"/>
                  </a:cubicBezTo>
                  <a:cubicBezTo>
                    <a:pt x="11308" y="37"/>
                    <a:pt x="11084" y="0"/>
                    <a:pt x="10869" y="18"/>
                  </a:cubicBezTo>
                  <a:cubicBezTo>
                    <a:pt x="10707" y="31"/>
                    <a:pt x="10548" y="71"/>
                    <a:pt x="10393" y="121"/>
                  </a:cubicBezTo>
                  <a:cubicBezTo>
                    <a:pt x="10195" y="186"/>
                    <a:pt x="10003" y="270"/>
                    <a:pt x="9817" y="362"/>
                  </a:cubicBezTo>
                  <a:cubicBezTo>
                    <a:pt x="9585" y="476"/>
                    <a:pt x="9360" y="604"/>
                    <a:pt x="9140" y="740"/>
                  </a:cubicBezTo>
                  <a:cubicBezTo>
                    <a:pt x="8877" y="902"/>
                    <a:pt x="8620" y="1074"/>
                    <a:pt x="8367" y="1253"/>
                  </a:cubicBezTo>
                  <a:cubicBezTo>
                    <a:pt x="8123" y="1425"/>
                    <a:pt x="7883" y="1604"/>
                    <a:pt x="7646" y="1787"/>
                  </a:cubicBezTo>
                  <a:cubicBezTo>
                    <a:pt x="7348" y="1689"/>
                    <a:pt x="7041" y="1621"/>
                    <a:pt x="6730" y="1583"/>
                  </a:cubicBezTo>
                  <a:cubicBezTo>
                    <a:pt x="6442" y="1548"/>
                    <a:pt x="6151" y="1539"/>
                    <a:pt x="5861" y="1556"/>
                  </a:cubicBezTo>
                  <a:cubicBezTo>
                    <a:pt x="5627" y="1569"/>
                    <a:pt x="5394" y="1600"/>
                    <a:pt x="5164" y="1647"/>
                  </a:cubicBezTo>
                  <a:cubicBezTo>
                    <a:pt x="4939" y="1693"/>
                    <a:pt x="4717" y="1756"/>
                    <a:pt x="4501" y="1834"/>
                  </a:cubicBezTo>
                  <a:cubicBezTo>
                    <a:pt x="4289" y="1911"/>
                    <a:pt x="4082" y="2004"/>
                    <a:pt x="3882" y="2110"/>
                  </a:cubicBezTo>
                  <a:cubicBezTo>
                    <a:pt x="3684" y="2216"/>
                    <a:pt x="3494" y="2335"/>
                    <a:pt x="3313" y="2467"/>
                  </a:cubicBezTo>
                  <a:cubicBezTo>
                    <a:pt x="3133" y="2599"/>
                    <a:pt x="2962" y="2743"/>
                    <a:pt x="2801" y="2898"/>
                  </a:cubicBezTo>
                  <a:cubicBezTo>
                    <a:pt x="2641" y="3054"/>
                    <a:pt x="2492" y="3220"/>
                    <a:pt x="2355" y="3396"/>
                  </a:cubicBezTo>
                  <a:cubicBezTo>
                    <a:pt x="2217" y="3573"/>
                    <a:pt x="2092" y="3759"/>
                    <a:pt x="1980" y="3953"/>
                  </a:cubicBezTo>
                  <a:cubicBezTo>
                    <a:pt x="1868" y="4149"/>
                    <a:pt x="1769" y="4352"/>
                    <a:pt x="1685" y="4562"/>
                  </a:cubicBezTo>
                  <a:cubicBezTo>
                    <a:pt x="1601" y="4774"/>
                    <a:pt x="1531" y="4992"/>
                    <a:pt x="1478" y="5215"/>
                  </a:cubicBezTo>
                  <a:cubicBezTo>
                    <a:pt x="1423" y="5442"/>
                    <a:pt x="1385" y="5673"/>
                    <a:pt x="1364" y="5905"/>
                  </a:cubicBezTo>
                  <a:cubicBezTo>
                    <a:pt x="1340" y="6175"/>
                    <a:pt x="1338" y="6447"/>
                    <a:pt x="1358" y="6718"/>
                  </a:cubicBezTo>
                  <a:cubicBezTo>
                    <a:pt x="1382" y="7032"/>
                    <a:pt x="1437" y="7344"/>
                    <a:pt x="1522" y="7648"/>
                  </a:cubicBezTo>
                  <a:cubicBezTo>
                    <a:pt x="1545" y="7730"/>
                    <a:pt x="1570" y="7811"/>
                    <a:pt x="1597" y="7892"/>
                  </a:cubicBezTo>
                  <a:cubicBezTo>
                    <a:pt x="1403" y="8151"/>
                    <a:pt x="1213" y="8414"/>
                    <a:pt x="1033" y="8683"/>
                  </a:cubicBezTo>
                  <a:cubicBezTo>
                    <a:pt x="858" y="8942"/>
                    <a:pt x="691" y="9206"/>
                    <a:pt x="538" y="9478"/>
                  </a:cubicBezTo>
                  <a:cubicBezTo>
                    <a:pt x="414" y="9700"/>
                    <a:pt x="298" y="9927"/>
                    <a:pt x="202" y="10163"/>
                  </a:cubicBezTo>
                  <a:cubicBezTo>
                    <a:pt x="101" y="10409"/>
                    <a:pt x="15" y="10672"/>
                    <a:pt x="7" y="10940"/>
                  </a:cubicBezTo>
                  <a:cubicBezTo>
                    <a:pt x="0" y="11167"/>
                    <a:pt x="59" y="11399"/>
                    <a:pt x="219" y="11566"/>
                  </a:cubicBezTo>
                  <a:cubicBezTo>
                    <a:pt x="374" y="11729"/>
                    <a:pt x="597" y="11799"/>
                    <a:pt x="818" y="11801"/>
                  </a:cubicBezTo>
                  <a:cubicBezTo>
                    <a:pt x="972" y="11802"/>
                    <a:pt x="1125" y="11774"/>
                    <a:pt x="1273" y="11733"/>
                  </a:cubicBezTo>
                  <a:cubicBezTo>
                    <a:pt x="1462" y="11682"/>
                    <a:pt x="1646" y="11609"/>
                    <a:pt x="1824" y="11528"/>
                  </a:cubicBezTo>
                  <a:cubicBezTo>
                    <a:pt x="2047" y="11427"/>
                    <a:pt x="2263" y="11310"/>
                    <a:pt x="2474" y="11186"/>
                  </a:cubicBezTo>
                  <a:cubicBezTo>
                    <a:pt x="2730" y="11036"/>
                    <a:pt x="2979" y="10875"/>
                    <a:pt x="3223" y="10708"/>
                  </a:cubicBezTo>
                  <a:cubicBezTo>
                    <a:pt x="3355" y="10617"/>
                    <a:pt x="3487" y="10524"/>
                    <a:pt x="3617" y="10430"/>
                  </a:cubicBezTo>
                  <a:cubicBezTo>
                    <a:pt x="3860" y="10580"/>
                    <a:pt x="4117" y="10709"/>
                    <a:pt x="4384" y="10813"/>
                  </a:cubicBezTo>
                  <a:cubicBezTo>
                    <a:pt x="4655" y="10919"/>
                    <a:pt x="4935" y="11001"/>
                    <a:pt x="5221" y="11055"/>
                  </a:cubicBezTo>
                  <a:cubicBezTo>
                    <a:pt x="5516" y="11112"/>
                    <a:pt x="5816" y="11141"/>
                    <a:pt x="6116" y="11142"/>
                  </a:cubicBezTo>
                  <a:cubicBezTo>
                    <a:pt x="6367" y="11143"/>
                    <a:pt x="6619" y="11124"/>
                    <a:pt x="6868" y="11086"/>
                  </a:cubicBezTo>
                  <a:cubicBezTo>
                    <a:pt x="7109" y="11049"/>
                    <a:pt x="7348" y="10994"/>
                    <a:pt x="7581" y="10920"/>
                  </a:cubicBezTo>
                  <a:cubicBezTo>
                    <a:pt x="7809" y="10848"/>
                    <a:pt x="8033" y="10759"/>
                    <a:pt x="8248" y="10653"/>
                  </a:cubicBezTo>
                  <a:cubicBezTo>
                    <a:pt x="8461" y="10548"/>
                    <a:pt x="8667" y="10428"/>
                    <a:pt x="8862" y="10293"/>
                  </a:cubicBezTo>
                  <a:cubicBezTo>
                    <a:pt x="9056" y="10158"/>
                    <a:pt x="9241" y="10010"/>
                    <a:pt x="9413" y="9849"/>
                  </a:cubicBezTo>
                  <a:cubicBezTo>
                    <a:pt x="9586" y="9687"/>
                    <a:pt x="9746" y="9514"/>
                    <a:pt x="9894" y="9329"/>
                  </a:cubicBezTo>
                  <a:cubicBezTo>
                    <a:pt x="10041" y="9144"/>
                    <a:pt x="10175" y="8948"/>
                    <a:pt x="10294" y="8743"/>
                  </a:cubicBezTo>
                  <a:cubicBezTo>
                    <a:pt x="10413" y="8537"/>
                    <a:pt x="10518" y="8321"/>
                    <a:pt x="10605" y="8099"/>
                  </a:cubicBezTo>
                  <a:cubicBezTo>
                    <a:pt x="10625" y="8048"/>
                    <a:pt x="10645" y="7996"/>
                    <a:pt x="10663" y="7944"/>
                  </a:cubicBezTo>
                  <a:lnTo>
                    <a:pt x="9797" y="7944"/>
                  </a:lnTo>
                  <a:cubicBezTo>
                    <a:pt x="9679" y="8211"/>
                    <a:pt x="9533" y="8466"/>
                    <a:pt x="9360" y="8701"/>
                  </a:cubicBezTo>
                  <a:cubicBezTo>
                    <a:pt x="9186" y="8938"/>
                    <a:pt x="8986" y="9155"/>
                    <a:pt x="8766" y="9348"/>
                  </a:cubicBezTo>
                  <a:cubicBezTo>
                    <a:pt x="8547" y="9540"/>
                    <a:pt x="8307" y="9708"/>
                    <a:pt x="8052" y="9847"/>
                  </a:cubicBezTo>
                  <a:cubicBezTo>
                    <a:pt x="7786" y="9993"/>
                    <a:pt x="7504" y="10108"/>
                    <a:pt x="7212" y="10189"/>
                  </a:cubicBezTo>
                  <a:cubicBezTo>
                    <a:pt x="6910" y="10274"/>
                    <a:pt x="6599" y="10322"/>
                    <a:pt x="6286" y="10333"/>
                  </a:cubicBezTo>
                  <a:cubicBezTo>
                    <a:pt x="5972" y="10345"/>
                    <a:pt x="5656" y="10321"/>
                    <a:pt x="5348" y="10259"/>
                  </a:cubicBezTo>
                  <a:cubicBezTo>
                    <a:pt x="5045" y="10199"/>
                    <a:pt x="4749" y="10103"/>
                    <a:pt x="4468" y="9974"/>
                  </a:cubicBezTo>
                  <a:cubicBezTo>
                    <a:pt x="4204" y="9853"/>
                    <a:pt x="3954" y="9702"/>
                    <a:pt x="3723" y="9526"/>
                  </a:cubicBezTo>
                  <a:cubicBezTo>
                    <a:pt x="3489" y="9349"/>
                    <a:pt x="3276" y="9145"/>
                    <a:pt x="3087" y="8921"/>
                  </a:cubicBezTo>
                  <a:cubicBezTo>
                    <a:pt x="2897" y="8696"/>
                    <a:pt x="2733" y="8451"/>
                    <a:pt x="2598" y="8190"/>
                  </a:cubicBezTo>
                  <a:cubicBezTo>
                    <a:pt x="2567" y="8130"/>
                    <a:pt x="2537" y="8069"/>
                    <a:pt x="2509" y="8007"/>
                  </a:cubicBezTo>
                  <a:cubicBezTo>
                    <a:pt x="2691" y="7776"/>
                    <a:pt x="2877" y="7547"/>
                    <a:pt x="3067" y="7322"/>
                  </a:cubicBezTo>
                  <a:cubicBezTo>
                    <a:pt x="3267" y="7083"/>
                    <a:pt x="3471" y="6848"/>
                    <a:pt x="3678" y="6616"/>
                  </a:cubicBezTo>
                  <a:cubicBezTo>
                    <a:pt x="3893" y="6374"/>
                    <a:pt x="4113" y="6136"/>
                    <a:pt x="4335" y="5900"/>
                  </a:cubicBezTo>
                  <a:cubicBezTo>
                    <a:pt x="4564" y="5657"/>
                    <a:pt x="4796" y="5418"/>
                    <a:pt x="5031" y="5181"/>
                  </a:cubicBezTo>
                  <a:cubicBezTo>
                    <a:pt x="5266" y="4945"/>
                    <a:pt x="5505" y="4711"/>
                    <a:pt x="5747" y="4481"/>
                  </a:cubicBezTo>
                  <a:cubicBezTo>
                    <a:pt x="5983" y="4256"/>
                    <a:pt x="6222" y="4034"/>
                    <a:pt x="6464" y="3815"/>
                  </a:cubicBezTo>
                  <a:cubicBezTo>
                    <a:pt x="6698" y="3604"/>
                    <a:pt x="6935" y="3397"/>
                    <a:pt x="7175" y="3193"/>
                  </a:cubicBezTo>
                  <a:cubicBezTo>
                    <a:pt x="7371" y="3025"/>
                    <a:pt x="7570" y="2860"/>
                    <a:pt x="7772" y="2698"/>
                  </a:cubicBezTo>
                  <a:cubicBezTo>
                    <a:pt x="8039" y="2817"/>
                    <a:pt x="8294" y="2966"/>
                    <a:pt x="8529" y="3141"/>
                  </a:cubicBezTo>
                  <a:cubicBezTo>
                    <a:pt x="8764" y="3316"/>
                    <a:pt x="8980" y="3517"/>
                    <a:pt x="9172" y="3740"/>
                  </a:cubicBezTo>
                  <a:cubicBezTo>
                    <a:pt x="9361" y="3960"/>
                    <a:pt x="9527" y="4200"/>
                    <a:pt x="9663" y="4456"/>
                  </a:cubicBezTo>
                  <a:cubicBezTo>
                    <a:pt x="9810" y="4729"/>
                    <a:pt x="9924" y="5020"/>
                    <a:pt x="10002" y="5319"/>
                  </a:cubicBezTo>
                  <a:cubicBezTo>
                    <a:pt x="10022" y="5394"/>
                    <a:pt x="10039" y="5470"/>
                    <a:pt x="10055" y="5545"/>
                  </a:cubicBezTo>
                  <a:lnTo>
                    <a:pt x="6541" y="5545"/>
                  </a:lnTo>
                  <a:cubicBezTo>
                    <a:pt x="6426" y="5545"/>
                    <a:pt x="6316" y="5596"/>
                    <a:pt x="6240" y="5682"/>
                  </a:cubicBezTo>
                  <a:cubicBezTo>
                    <a:pt x="6164" y="5769"/>
                    <a:pt x="6129" y="5887"/>
                    <a:pt x="6145" y="6002"/>
                  </a:cubicBezTo>
                  <a:cubicBezTo>
                    <a:pt x="6173" y="6196"/>
                    <a:pt x="6345" y="6345"/>
                    <a:pt x="6541" y="6345"/>
                  </a:cubicBezTo>
                  <a:lnTo>
                    <a:pt x="10132" y="6345"/>
                  </a:lnTo>
                  <a:lnTo>
                    <a:pt x="10539" y="6345"/>
                  </a:lnTo>
                  <a:lnTo>
                    <a:pt x="10938" y="6345"/>
                  </a:lnTo>
                  <a:cubicBezTo>
                    <a:pt x="10940" y="6045"/>
                    <a:pt x="10912" y="5744"/>
                    <a:pt x="10857" y="5449"/>
                  </a:cubicBezTo>
                  <a:cubicBezTo>
                    <a:pt x="10803" y="5162"/>
                    <a:pt x="10723" y="4880"/>
                    <a:pt x="10618" y="4607"/>
                  </a:cubicBezTo>
                  <a:cubicBezTo>
                    <a:pt x="10517" y="4348"/>
                    <a:pt x="10394" y="4097"/>
                    <a:pt x="10250" y="3859"/>
                  </a:cubicBezTo>
                  <a:cubicBezTo>
                    <a:pt x="10444" y="3600"/>
                    <a:pt x="10632" y="3335"/>
                    <a:pt x="10812" y="3066"/>
                  </a:cubicBezTo>
                  <a:cubicBezTo>
                    <a:pt x="10983" y="2808"/>
                    <a:pt x="11147" y="2545"/>
                    <a:pt x="11297" y="2273"/>
                  </a:cubicBezTo>
                  <a:cubicBezTo>
                    <a:pt x="11417" y="2055"/>
                    <a:pt x="11528" y="1831"/>
                    <a:pt x="11620" y="1599"/>
                  </a:cubicBezTo>
                  <a:cubicBezTo>
                    <a:pt x="11633" y="1565"/>
                    <a:pt x="11646" y="1530"/>
                    <a:pt x="11659" y="1494"/>
                  </a:cubicBezTo>
                  <a:cubicBezTo>
                    <a:pt x="11748" y="1247"/>
                    <a:pt x="11505" y="1925"/>
                    <a:pt x="11659" y="1494"/>
                  </a:cubicBezTo>
                  <a:close/>
                  <a:moveTo>
                    <a:pt x="2209" y="10421"/>
                  </a:moveTo>
                  <a:cubicBezTo>
                    <a:pt x="2026" y="10532"/>
                    <a:pt x="1839" y="10638"/>
                    <a:pt x="1647" y="10734"/>
                  </a:cubicBezTo>
                  <a:cubicBezTo>
                    <a:pt x="1516" y="10799"/>
                    <a:pt x="1382" y="10860"/>
                    <a:pt x="1244" y="10911"/>
                  </a:cubicBezTo>
                  <a:cubicBezTo>
                    <a:pt x="1158" y="10942"/>
                    <a:pt x="1070" y="10970"/>
                    <a:pt x="980" y="10989"/>
                  </a:cubicBezTo>
                  <a:cubicBezTo>
                    <a:pt x="932" y="10999"/>
                    <a:pt x="883" y="11007"/>
                    <a:pt x="835" y="11008"/>
                  </a:cubicBezTo>
                  <a:cubicBezTo>
                    <a:pt x="823" y="11008"/>
                    <a:pt x="812" y="11008"/>
                    <a:pt x="800" y="11007"/>
                  </a:cubicBezTo>
                  <a:cubicBezTo>
                    <a:pt x="796" y="10958"/>
                    <a:pt x="803" y="10908"/>
                    <a:pt x="811" y="10859"/>
                  </a:cubicBezTo>
                  <a:cubicBezTo>
                    <a:pt x="830" y="10754"/>
                    <a:pt x="863" y="10652"/>
                    <a:pt x="901" y="10552"/>
                  </a:cubicBezTo>
                  <a:cubicBezTo>
                    <a:pt x="989" y="10315"/>
                    <a:pt x="1105" y="10088"/>
                    <a:pt x="1229" y="9868"/>
                  </a:cubicBezTo>
                  <a:cubicBezTo>
                    <a:pt x="1376" y="9606"/>
                    <a:pt x="1537" y="9352"/>
                    <a:pt x="1705" y="9104"/>
                  </a:cubicBezTo>
                  <a:cubicBezTo>
                    <a:pt x="1792" y="8975"/>
                    <a:pt x="1881" y="8849"/>
                    <a:pt x="1971" y="8723"/>
                  </a:cubicBezTo>
                  <a:cubicBezTo>
                    <a:pt x="2230" y="9178"/>
                    <a:pt x="2561" y="9587"/>
                    <a:pt x="2950" y="9932"/>
                  </a:cubicBezTo>
                  <a:cubicBezTo>
                    <a:pt x="2771" y="10065"/>
                    <a:pt x="2209" y="10421"/>
                    <a:pt x="2209" y="10421"/>
                  </a:cubicBezTo>
                  <a:close/>
                  <a:moveTo>
                    <a:pt x="4542" y="4549"/>
                  </a:moveTo>
                  <a:cubicBezTo>
                    <a:pt x="3683" y="5407"/>
                    <a:pt x="2894" y="6276"/>
                    <a:pt x="2221" y="7099"/>
                  </a:cubicBezTo>
                  <a:cubicBezTo>
                    <a:pt x="2160" y="6777"/>
                    <a:pt x="2138" y="6449"/>
                    <a:pt x="2156" y="6122"/>
                  </a:cubicBezTo>
                  <a:cubicBezTo>
                    <a:pt x="2173" y="5809"/>
                    <a:pt x="2226" y="5499"/>
                    <a:pt x="2316" y="5200"/>
                  </a:cubicBezTo>
                  <a:cubicBezTo>
                    <a:pt x="2402" y="4911"/>
                    <a:pt x="2521" y="4632"/>
                    <a:pt x="2670" y="4370"/>
                  </a:cubicBezTo>
                  <a:cubicBezTo>
                    <a:pt x="2814" y="4117"/>
                    <a:pt x="2986" y="3880"/>
                    <a:pt x="3181" y="3665"/>
                  </a:cubicBezTo>
                  <a:cubicBezTo>
                    <a:pt x="3377" y="3448"/>
                    <a:pt x="3597" y="3253"/>
                    <a:pt x="3836" y="3084"/>
                  </a:cubicBezTo>
                  <a:cubicBezTo>
                    <a:pt x="4074" y="2915"/>
                    <a:pt x="4330" y="2774"/>
                    <a:pt x="4599" y="2661"/>
                  </a:cubicBezTo>
                  <a:cubicBezTo>
                    <a:pt x="4887" y="2541"/>
                    <a:pt x="5189" y="2454"/>
                    <a:pt x="5497" y="2405"/>
                  </a:cubicBezTo>
                  <a:cubicBezTo>
                    <a:pt x="5814" y="2354"/>
                    <a:pt x="6136" y="2341"/>
                    <a:pt x="6456" y="2366"/>
                  </a:cubicBezTo>
                  <a:cubicBezTo>
                    <a:pt x="6592" y="2376"/>
                    <a:pt x="6728" y="2394"/>
                    <a:pt x="6863" y="2418"/>
                  </a:cubicBezTo>
                  <a:cubicBezTo>
                    <a:pt x="6104" y="3052"/>
                    <a:pt x="5312" y="3778"/>
                    <a:pt x="4542" y="4549"/>
                  </a:cubicBezTo>
                  <a:cubicBezTo>
                    <a:pt x="3683" y="5407"/>
                    <a:pt x="5312" y="3778"/>
                    <a:pt x="4542" y="4549"/>
                  </a:cubicBezTo>
                  <a:close/>
                  <a:moveTo>
                    <a:pt x="8479" y="2151"/>
                  </a:moveTo>
                  <a:cubicBezTo>
                    <a:pt x="8734" y="1961"/>
                    <a:pt x="8995" y="1777"/>
                    <a:pt x="9261" y="1603"/>
                  </a:cubicBezTo>
                  <a:cubicBezTo>
                    <a:pt x="9465" y="1469"/>
                    <a:pt x="9673" y="1340"/>
                    <a:pt x="9886" y="1222"/>
                  </a:cubicBezTo>
                  <a:cubicBezTo>
                    <a:pt x="10038" y="1137"/>
                    <a:pt x="10194" y="1057"/>
                    <a:pt x="10354" y="986"/>
                  </a:cubicBezTo>
                  <a:cubicBezTo>
                    <a:pt x="10461" y="939"/>
                    <a:pt x="10570" y="895"/>
                    <a:pt x="10682" y="861"/>
                  </a:cubicBezTo>
                  <a:cubicBezTo>
                    <a:pt x="10750" y="841"/>
                    <a:pt x="10819" y="823"/>
                    <a:pt x="10889" y="813"/>
                  </a:cubicBezTo>
                  <a:cubicBezTo>
                    <a:pt x="10925" y="808"/>
                    <a:pt x="10963" y="804"/>
                    <a:pt x="11000" y="807"/>
                  </a:cubicBezTo>
                  <a:cubicBezTo>
                    <a:pt x="11004" y="857"/>
                    <a:pt x="10998" y="907"/>
                    <a:pt x="10989" y="955"/>
                  </a:cubicBezTo>
                  <a:cubicBezTo>
                    <a:pt x="10970" y="1060"/>
                    <a:pt x="10937" y="1163"/>
                    <a:pt x="10899" y="1263"/>
                  </a:cubicBezTo>
                  <a:cubicBezTo>
                    <a:pt x="10811" y="1500"/>
                    <a:pt x="10695" y="1726"/>
                    <a:pt x="10571" y="1947"/>
                  </a:cubicBezTo>
                  <a:cubicBezTo>
                    <a:pt x="10424" y="2209"/>
                    <a:pt x="10263" y="2462"/>
                    <a:pt x="10095" y="2711"/>
                  </a:cubicBezTo>
                  <a:cubicBezTo>
                    <a:pt x="9986" y="2872"/>
                    <a:pt x="9874" y="3031"/>
                    <a:pt x="9760" y="3188"/>
                  </a:cubicBezTo>
                  <a:cubicBezTo>
                    <a:pt x="9397" y="2773"/>
                    <a:pt x="8964" y="2421"/>
                    <a:pt x="8479" y="2151"/>
                  </a:cubicBezTo>
                  <a:cubicBezTo>
                    <a:pt x="8479" y="2151"/>
                    <a:pt x="8479" y="2151"/>
                    <a:pt x="8479" y="2151"/>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93" name="ïśľiḍé"/>
            <p:cNvSpPr/>
            <p:nvPr/>
          </p:nvSpPr>
          <p:spPr>
            <a:xfrm>
              <a:off x="7240604" y="2264505"/>
              <a:ext cx="832457" cy="832454"/>
            </a:xfrm>
            <a:prstGeom prst="ellipse">
              <a:avLst/>
            </a:prstGeom>
            <a:solidFill>
              <a:schemeClr val="accent2"/>
            </a:solidFill>
            <a:ln w="57150" cap="rnd">
              <a:solidFill>
                <a:schemeClr val="accent2"/>
              </a:solidFill>
              <a:prstDash val="solid"/>
              <a:round/>
            </a:ln>
            <a:effectLst>
              <a:outerShdw blurRad="76200" dist="50800" dir="5400000" algn="ctr" rotWithShape="0">
                <a:schemeClr val="accent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94" name="îśḻïḓe"/>
            <p:cNvSpPr/>
            <p:nvPr/>
          </p:nvSpPr>
          <p:spPr>
            <a:xfrm>
              <a:off x="7476217" y="2537345"/>
              <a:ext cx="361233" cy="286774"/>
            </a:xfrm>
            <a:custGeom>
              <a:avLst/>
              <a:gdLst>
                <a:gd name="T0" fmla="*/ 10480 w 10480"/>
                <a:gd name="T1" fmla="*/ 5440 h 8320"/>
                <a:gd name="T2" fmla="*/ 7440 w 10480"/>
                <a:gd name="T3" fmla="*/ 2720 h 8320"/>
                <a:gd name="T4" fmla="*/ 3760 w 10480"/>
                <a:gd name="T5" fmla="*/ 0 h 8320"/>
                <a:gd name="T6" fmla="*/ 0 w 10480"/>
                <a:gd name="T7" fmla="*/ 3200 h 8320"/>
                <a:gd name="T8" fmla="*/ 1440 w 10480"/>
                <a:gd name="T9" fmla="*/ 5680 h 8320"/>
                <a:gd name="T10" fmla="*/ 1120 w 10480"/>
                <a:gd name="T11" fmla="*/ 6960 h 8320"/>
                <a:gd name="T12" fmla="*/ 2880 w 10480"/>
                <a:gd name="T13" fmla="*/ 6320 h 8320"/>
                <a:gd name="T14" fmla="*/ 3760 w 10480"/>
                <a:gd name="T15" fmla="*/ 6400 h 8320"/>
                <a:gd name="T16" fmla="*/ 4320 w 10480"/>
                <a:gd name="T17" fmla="*/ 6320 h 8320"/>
                <a:gd name="T18" fmla="*/ 7280 w 10480"/>
                <a:gd name="T19" fmla="*/ 8080 h 8320"/>
                <a:gd name="T20" fmla="*/ 8320 w 10480"/>
                <a:gd name="T21" fmla="*/ 7920 h 8320"/>
                <a:gd name="T22" fmla="*/ 8320 w 10480"/>
                <a:gd name="T23" fmla="*/ 7920 h 8320"/>
                <a:gd name="T24" fmla="*/ 9360 w 10480"/>
                <a:gd name="T25" fmla="*/ 8320 h 8320"/>
                <a:gd name="T26" fmla="*/ 9200 w 10480"/>
                <a:gd name="T27" fmla="*/ 7520 h 8320"/>
                <a:gd name="T28" fmla="*/ 10480 w 10480"/>
                <a:gd name="T29" fmla="*/ 5440 h 8320"/>
                <a:gd name="T30" fmla="*/ 5600 w 10480"/>
                <a:gd name="T31" fmla="*/ 4560 h 8320"/>
                <a:gd name="T32" fmla="*/ 6000 w 10480"/>
                <a:gd name="T33" fmla="*/ 4080 h 8320"/>
                <a:gd name="T34" fmla="*/ 6400 w 10480"/>
                <a:gd name="T35" fmla="*/ 4560 h 8320"/>
                <a:gd name="T36" fmla="*/ 6000 w 10480"/>
                <a:gd name="T37" fmla="*/ 5040 h 8320"/>
                <a:gd name="T38" fmla="*/ 5600 w 10480"/>
                <a:gd name="T39" fmla="*/ 4560 h 8320"/>
                <a:gd name="T40" fmla="*/ 3760 w 10480"/>
                <a:gd name="T41" fmla="*/ 6000 h 8320"/>
                <a:gd name="T42" fmla="*/ 2720 w 10480"/>
                <a:gd name="T43" fmla="*/ 5840 h 8320"/>
                <a:gd name="T44" fmla="*/ 1520 w 10480"/>
                <a:gd name="T45" fmla="*/ 6400 h 8320"/>
                <a:gd name="T46" fmla="*/ 1840 w 10480"/>
                <a:gd name="T47" fmla="*/ 5520 h 8320"/>
                <a:gd name="T48" fmla="*/ 400 w 10480"/>
                <a:gd name="T49" fmla="*/ 3200 h 8320"/>
                <a:gd name="T50" fmla="*/ 3760 w 10480"/>
                <a:gd name="T51" fmla="*/ 400 h 8320"/>
                <a:gd name="T52" fmla="*/ 7040 w 10480"/>
                <a:gd name="T53" fmla="*/ 2720 h 8320"/>
                <a:gd name="T54" fmla="*/ 4080 w 10480"/>
                <a:gd name="T55" fmla="*/ 5440 h 8320"/>
                <a:gd name="T56" fmla="*/ 4160 w 10480"/>
                <a:gd name="T57" fmla="*/ 6000 h 8320"/>
                <a:gd name="T58" fmla="*/ 3760 w 10480"/>
                <a:gd name="T59" fmla="*/ 6000 h 8320"/>
                <a:gd name="T60" fmla="*/ 8400 w 10480"/>
                <a:gd name="T61" fmla="*/ 5040 h 8320"/>
                <a:gd name="T62" fmla="*/ 8000 w 10480"/>
                <a:gd name="T63" fmla="*/ 4560 h 8320"/>
                <a:gd name="T64" fmla="*/ 8400 w 10480"/>
                <a:gd name="T65" fmla="*/ 4080 h 8320"/>
                <a:gd name="T66" fmla="*/ 8800 w 10480"/>
                <a:gd name="T67" fmla="*/ 4560 h 8320"/>
                <a:gd name="T68" fmla="*/ 8400 w 10480"/>
                <a:gd name="T69" fmla="*/ 5040 h 8320"/>
                <a:gd name="T70" fmla="*/ 2320 w 10480"/>
                <a:gd name="T71" fmla="*/ 1600 h 8320"/>
                <a:gd name="T72" fmla="*/ 2720 w 10480"/>
                <a:gd name="T73" fmla="*/ 2080 h 8320"/>
                <a:gd name="T74" fmla="*/ 2320 w 10480"/>
                <a:gd name="T75" fmla="*/ 2560 h 8320"/>
                <a:gd name="T76" fmla="*/ 1920 w 10480"/>
                <a:gd name="T77" fmla="*/ 2080 h 8320"/>
                <a:gd name="T78" fmla="*/ 2320 w 10480"/>
                <a:gd name="T79" fmla="*/ 1600 h 8320"/>
                <a:gd name="T80" fmla="*/ 4960 w 10480"/>
                <a:gd name="T81" fmla="*/ 1600 h 8320"/>
                <a:gd name="T82" fmla="*/ 5360 w 10480"/>
                <a:gd name="T83" fmla="*/ 2080 h 8320"/>
                <a:gd name="T84" fmla="*/ 4960 w 10480"/>
                <a:gd name="T85" fmla="*/ 2560 h 8320"/>
                <a:gd name="T86" fmla="*/ 4560 w 10480"/>
                <a:gd name="T87" fmla="*/ 2080 h 8320"/>
                <a:gd name="T88" fmla="*/ 4960 w 10480"/>
                <a:gd name="T89" fmla="*/ 1600 h 8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80" h="8320">
                  <a:moveTo>
                    <a:pt x="10480" y="5440"/>
                  </a:moveTo>
                  <a:cubicBezTo>
                    <a:pt x="10480" y="4000"/>
                    <a:pt x="9120" y="2800"/>
                    <a:pt x="7440" y="2720"/>
                  </a:cubicBezTo>
                  <a:cubicBezTo>
                    <a:pt x="7120" y="1200"/>
                    <a:pt x="5600" y="0"/>
                    <a:pt x="3760" y="0"/>
                  </a:cubicBezTo>
                  <a:cubicBezTo>
                    <a:pt x="1680" y="0"/>
                    <a:pt x="0" y="1440"/>
                    <a:pt x="0" y="3200"/>
                  </a:cubicBezTo>
                  <a:cubicBezTo>
                    <a:pt x="0" y="4240"/>
                    <a:pt x="560" y="5120"/>
                    <a:pt x="1440" y="5680"/>
                  </a:cubicBezTo>
                  <a:lnTo>
                    <a:pt x="1120" y="6960"/>
                  </a:lnTo>
                  <a:lnTo>
                    <a:pt x="2880" y="6320"/>
                  </a:lnTo>
                  <a:cubicBezTo>
                    <a:pt x="3200" y="6400"/>
                    <a:pt x="3440" y="6400"/>
                    <a:pt x="3760" y="6400"/>
                  </a:cubicBezTo>
                  <a:cubicBezTo>
                    <a:pt x="3920" y="6400"/>
                    <a:pt x="4160" y="6400"/>
                    <a:pt x="4320" y="6320"/>
                  </a:cubicBezTo>
                  <a:cubicBezTo>
                    <a:pt x="4800" y="7360"/>
                    <a:pt x="5920" y="8080"/>
                    <a:pt x="7280" y="8080"/>
                  </a:cubicBezTo>
                  <a:cubicBezTo>
                    <a:pt x="7600" y="8080"/>
                    <a:pt x="8000" y="8000"/>
                    <a:pt x="8320" y="7920"/>
                  </a:cubicBezTo>
                  <a:lnTo>
                    <a:pt x="8320" y="7920"/>
                  </a:lnTo>
                  <a:lnTo>
                    <a:pt x="9360" y="8320"/>
                  </a:lnTo>
                  <a:cubicBezTo>
                    <a:pt x="9360" y="8320"/>
                    <a:pt x="9280" y="7840"/>
                    <a:pt x="9200" y="7520"/>
                  </a:cubicBezTo>
                  <a:cubicBezTo>
                    <a:pt x="10000" y="7120"/>
                    <a:pt x="10480" y="6320"/>
                    <a:pt x="10480" y="5440"/>
                  </a:cubicBezTo>
                  <a:close/>
                  <a:moveTo>
                    <a:pt x="5600" y="4560"/>
                  </a:moveTo>
                  <a:cubicBezTo>
                    <a:pt x="5600" y="4320"/>
                    <a:pt x="5760" y="4080"/>
                    <a:pt x="6000" y="4080"/>
                  </a:cubicBezTo>
                  <a:cubicBezTo>
                    <a:pt x="6240" y="4080"/>
                    <a:pt x="6400" y="4320"/>
                    <a:pt x="6400" y="4560"/>
                  </a:cubicBezTo>
                  <a:cubicBezTo>
                    <a:pt x="6400" y="4800"/>
                    <a:pt x="6240" y="5040"/>
                    <a:pt x="6000" y="5040"/>
                  </a:cubicBezTo>
                  <a:cubicBezTo>
                    <a:pt x="5760" y="5040"/>
                    <a:pt x="5600" y="4800"/>
                    <a:pt x="5600" y="4560"/>
                  </a:cubicBezTo>
                  <a:close/>
                  <a:moveTo>
                    <a:pt x="3760" y="6000"/>
                  </a:moveTo>
                  <a:cubicBezTo>
                    <a:pt x="3440" y="6000"/>
                    <a:pt x="3040" y="5920"/>
                    <a:pt x="2720" y="5840"/>
                  </a:cubicBezTo>
                  <a:lnTo>
                    <a:pt x="1520" y="6400"/>
                  </a:lnTo>
                  <a:cubicBezTo>
                    <a:pt x="1520" y="6400"/>
                    <a:pt x="1760" y="5840"/>
                    <a:pt x="1840" y="5520"/>
                  </a:cubicBezTo>
                  <a:cubicBezTo>
                    <a:pt x="1040" y="5040"/>
                    <a:pt x="400" y="4160"/>
                    <a:pt x="400" y="3200"/>
                  </a:cubicBezTo>
                  <a:cubicBezTo>
                    <a:pt x="400" y="1680"/>
                    <a:pt x="1920" y="400"/>
                    <a:pt x="3760" y="400"/>
                  </a:cubicBezTo>
                  <a:cubicBezTo>
                    <a:pt x="5440" y="400"/>
                    <a:pt x="6800" y="1360"/>
                    <a:pt x="7040" y="2720"/>
                  </a:cubicBezTo>
                  <a:cubicBezTo>
                    <a:pt x="5360" y="2800"/>
                    <a:pt x="4080" y="4000"/>
                    <a:pt x="4080" y="5440"/>
                  </a:cubicBezTo>
                  <a:cubicBezTo>
                    <a:pt x="4080" y="5600"/>
                    <a:pt x="4080" y="5840"/>
                    <a:pt x="4160" y="6000"/>
                  </a:cubicBezTo>
                  <a:lnTo>
                    <a:pt x="3760" y="6000"/>
                  </a:lnTo>
                  <a:close/>
                  <a:moveTo>
                    <a:pt x="8400" y="5040"/>
                  </a:moveTo>
                  <a:cubicBezTo>
                    <a:pt x="8160" y="5040"/>
                    <a:pt x="8000" y="4800"/>
                    <a:pt x="8000" y="4560"/>
                  </a:cubicBezTo>
                  <a:cubicBezTo>
                    <a:pt x="8000" y="4320"/>
                    <a:pt x="8160" y="4080"/>
                    <a:pt x="8400" y="4080"/>
                  </a:cubicBezTo>
                  <a:cubicBezTo>
                    <a:pt x="8640" y="4080"/>
                    <a:pt x="8800" y="4320"/>
                    <a:pt x="8800" y="4560"/>
                  </a:cubicBezTo>
                  <a:cubicBezTo>
                    <a:pt x="8800" y="4800"/>
                    <a:pt x="8640" y="5040"/>
                    <a:pt x="8400" y="5040"/>
                  </a:cubicBezTo>
                  <a:close/>
                  <a:moveTo>
                    <a:pt x="2320" y="1600"/>
                  </a:moveTo>
                  <a:cubicBezTo>
                    <a:pt x="2560" y="1600"/>
                    <a:pt x="2720" y="1840"/>
                    <a:pt x="2720" y="2080"/>
                  </a:cubicBezTo>
                  <a:cubicBezTo>
                    <a:pt x="2720" y="2320"/>
                    <a:pt x="2560" y="2560"/>
                    <a:pt x="2320" y="2560"/>
                  </a:cubicBezTo>
                  <a:cubicBezTo>
                    <a:pt x="2080" y="2560"/>
                    <a:pt x="1920" y="2320"/>
                    <a:pt x="1920" y="2080"/>
                  </a:cubicBezTo>
                  <a:cubicBezTo>
                    <a:pt x="1920" y="1840"/>
                    <a:pt x="2080" y="1600"/>
                    <a:pt x="2320" y="1600"/>
                  </a:cubicBezTo>
                  <a:close/>
                  <a:moveTo>
                    <a:pt x="4960" y="1600"/>
                  </a:moveTo>
                  <a:cubicBezTo>
                    <a:pt x="5200" y="1600"/>
                    <a:pt x="5360" y="1840"/>
                    <a:pt x="5360" y="2080"/>
                  </a:cubicBezTo>
                  <a:cubicBezTo>
                    <a:pt x="5360" y="2320"/>
                    <a:pt x="5200" y="2560"/>
                    <a:pt x="4960" y="2560"/>
                  </a:cubicBezTo>
                  <a:cubicBezTo>
                    <a:pt x="4720" y="2560"/>
                    <a:pt x="4560" y="2320"/>
                    <a:pt x="4560" y="2080"/>
                  </a:cubicBezTo>
                  <a:cubicBezTo>
                    <a:pt x="4560" y="1840"/>
                    <a:pt x="4720" y="1600"/>
                    <a:pt x="4960" y="1600"/>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95" name="ïśľiḍé"/>
            <p:cNvSpPr/>
            <p:nvPr/>
          </p:nvSpPr>
          <p:spPr>
            <a:xfrm>
              <a:off x="7570925" y="3711736"/>
              <a:ext cx="832457" cy="832454"/>
            </a:xfrm>
            <a:prstGeom prst="ellipse">
              <a:avLst/>
            </a:prstGeom>
            <a:solidFill>
              <a:schemeClr val="accent3"/>
            </a:solidFill>
            <a:ln w="57150" cap="rnd">
              <a:solidFill>
                <a:schemeClr val="accent3"/>
              </a:solid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96" name="îśḻïḓe"/>
            <p:cNvSpPr/>
            <p:nvPr/>
          </p:nvSpPr>
          <p:spPr>
            <a:xfrm>
              <a:off x="7806537" y="4017717"/>
              <a:ext cx="361233" cy="220493"/>
            </a:xfrm>
            <a:custGeom>
              <a:avLst/>
              <a:gdLst>
                <a:gd name="T0" fmla="*/ 4489 w 6847"/>
                <a:gd name="T1" fmla="*/ 249 h 4186"/>
                <a:gd name="T2" fmla="*/ 2738 w 6847"/>
                <a:gd name="T3" fmla="*/ 544 h 4186"/>
                <a:gd name="T4" fmla="*/ 792 w 6847"/>
                <a:gd name="T5" fmla="*/ 1118 h 4186"/>
                <a:gd name="T6" fmla="*/ 1848 w 6847"/>
                <a:gd name="T7" fmla="*/ 3209 h 4186"/>
                <a:gd name="T8" fmla="*/ 3384 w 6847"/>
                <a:gd name="T9" fmla="*/ 2973 h 4186"/>
                <a:gd name="T10" fmla="*/ 4273 w 6847"/>
                <a:gd name="T11" fmla="*/ 3641 h 4186"/>
                <a:gd name="T12" fmla="*/ 6338 w 6847"/>
                <a:gd name="T13" fmla="*/ 4033 h 4186"/>
                <a:gd name="T14" fmla="*/ 2010 w 6847"/>
                <a:gd name="T15" fmla="*/ 2074 h 4186"/>
                <a:gd name="T16" fmla="*/ 1933 w 6847"/>
                <a:gd name="T17" fmla="*/ 2169 h 4186"/>
                <a:gd name="T18" fmla="*/ 1837 w 6847"/>
                <a:gd name="T19" fmla="*/ 2174 h 4186"/>
                <a:gd name="T20" fmla="*/ 1479 w 6847"/>
                <a:gd name="T21" fmla="*/ 2074 h 4186"/>
                <a:gd name="T22" fmla="*/ 1277 w 6847"/>
                <a:gd name="T23" fmla="*/ 1871 h 4186"/>
                <a:gd name="T24" fmla="*/ 1176 w 6847"/>
                <a:gd name="T25" fmla="*/ 1441 h 4186"/>
                <a:gd name="T26" fmla="*/ 1479 w 6847"/>
                <a:gd name="T27" fmla="*/ 1340 h 4186"/>
                <a:gd name="T28" fmla="*/ 1580 w 6847"/>
                <a:gd name="T29" fmla="*/ 1037 h 4186"/>
                <a:gd name="T30" fmla="*/ 1910 w 6847"/>
                <a:gd name="T31" fmla="*/ 1037 h 4186"/>
                <a:gd name="T32" fmla="*/ 2010 w 6847"/>
                <a:gd name="T33" fmla="*/ 1340 h 4186"/>
                <a:gd name="T34" fmla="*/ 2314 w 6847"/>
                <a:gd name="T35" fmla="*/ 1441 h 4186"/>
                <a:gd name="T36" fmla="*/ 2213 w 6847"/>
                <a:gd name="T37" fmla="*/ 1871 h 4186"/>
                <a:gd name="T38" fmla="*/ 2010 w 6847"/>
                <a:gd name="T39" fmla="*/ 2074 h 4186"/>
                <a:gd name="T40" fmla="*/ 2076 w 6847"/>
                <a:gd name="T41" fmla="*/ 2816 h 4186"/>
                <a:gd name="T42" fmla="*/ 3072 w 6847"/>
                <a:gd name="T43" fmla="*/ 2816 h 4186"/>
                <a:gd name="T44" fmla="*/ 4273 w 6847"/>
                <a:gd name="T45" fmla="*/ 3314 h 4186"/>
                <a:gd name="T46" fmla="*/ 4273 w 6847"/>
                <a:gd name="T47" fmla="*/ 2318 h 4186"/>
                <a:gd name="T48" fmla="*/ 4273 w 6847"/>
                <a:gd name="T49" fmla="*/ 3314 h 4186"/>
                <a:gd name="T50" fmla="*/ 4545 w 6847"/>
                <a:gd name="T51" fmla="*/ 1605 h 4186"/>
                <a:gd name="T52" fmla="*/ 4926 w 6847"/>
                <a:gd name="T53" fmla="*/ 1605 h 4186"/>
                <a:gd name="T54" fmla="*/ 5199 w 6847"/>
                <a:gd name="T55" fmla="*/ 2176 h 4186"/>
                <a:gd name="T56" fmla="*/ 5118 w 6847"/>
                <a:gd name="T57" fmla="*/ 2188 h 4186"/>
                <a:gd name="T58" fmla="*/ 4938 w 6847"/>
                <a:gd name="T59" fmla="*/ 1999 h 4186"/>
                <a:gd name="T60" fmla="*/ 5199 w 6847"/>
                <a:gd name="T61" fmla="*/ 1822 h 4186"/>
                <a:gd name="T62" fmla="*/ 5199 w 6847"/>
                <a:gd name="T63" fmla="*/ 2176 h 4186"/>
                <a:gd name="T64" fmla="*/ 5129 w 6847"/>
                <a:gd name="T65" fmla="*/ 1403 h 4186"/>
                <a:gd name="T66" fmla="*/ 5129 w 6847"/>
                <a:gd name="T67" fmla="*/ 1021 h 4186"/>
                <a:gd name="T68" fmla="*/ 5320 w 6847"/>
                <a:gd name="T69" fmla="*/ 1212 h 4186"/>
                <a:gd name="T70" fmla="*/ 5523 w 6847"/>
                <a:gd name="T71" fmla="*/ 1797 h 4186"/>
                <a:gd name="T72" fmla="*/ 5523 w 6847"/>
                <a:gd name="T73" fmla="*/ 1415 h 4186"/>
                <a:gd name="T74" fmla="*/ 5523 w 6847"/>
                <a:gd name="T75" fmla="*/ 1797 h 4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847" h="4186">
                  <a:moveTo>
                    <a:pt x="6055" y="1118"/>
                  </a:moveTo>
                  <a:cubicBezTo>
                    <a:pt x="5545" y="73"/>
                    <a:pt x="4998" y="0"/>
                    <a:pt x="4489" y="249"/>
                  </a:cubicBezTo>
                  <a:cubicBezTo>
                    <a:pt x="4336" y="324"/>
                    <a:pt x="4205" y="419"/>
                    <a:pt x="4109" y="544"/>
                  </a:cubicBezTo>
                  <a:lnTo>
                    <a:pt x="2738" y="544"/>
                  </a:lnTo>
                  <a:cubicBezTo>
                    <a:pt x="2642" y="419"/>
                    <a:pt x="2511" y="324"/>
                    <a:pt x="2359" y="249"/>
                  </a:cubicBezTo>
                  <a:cubicBezTo>
                    <a:pt x="1849" y="0"/>
                    <a:pt x="1302" y="73"/>
                    <a:pt x="792" y="1118"/>
                  </a:cubicBezTo>
                  <a:cubicBezTo>
                    <a:pt x="281" y="2163"/>
                    <a:pt x="0" y="3784"/>
                    <a:pt x="509" y="4033"/>
                  </a:cubicBezTo>
                  <a:cubicBezTo>
                    <a:pt x="822" y="4186"/>
                    <a:pt x="1361" y="3784"/>
                    <a:pt x="1848" y="3209"/>
                  </a:cubicBezTo>
                  <a:cubicBezTo>
                    <a:pt x="1988" y="3467"/>
                    <a:pt x="2260" y="3641"/>
                    <a:pt x="2574" y="3641"/>
                  </a:cubicBezTo>
                  <a:cubicBezTo>
                    <a:pt x="2976" y="3641"/>
                    <a:pt x="3311" y="3353"/>
                    <a:pt x="3384" y="2973"/>
                  </a:cubicBezTo>
                  <a:lnTo>
                    <a:pt x="3463" y="2973"/>
                  </a:lnTo>
                  <a:cubicBezTo>
                    <a:pt x="3536" y="3353"/>
                    <a:pt x="3871" y="3641"/>
                    <a:pt x="4273" y="3641"/>
                  </a:cubicBezTo>
                  <a:cubicBezTo>
                    <a:pt x="4585" y="3641"/>
                    <a:pt x="4856" y="3468"/>
                    <a:pt x="4997" y="3213"/>
                  </a:cubicBezTo>
                  <a:cubicBezTo>
                    <a:pt x="5516" y="3801"/>
                    <a:pt x="6049" y="4174"/>
                    <a:pt x="6338" y="4033"/>
                  </a:cubicBezTo>
                  <a:cubicBezTo>
                    <a:pt x="6847" y="3784"/>
                    <a:pt x="6566" y="2163"/>
                    <a:pt x="6055" y="1118"/>
                  </a:cubicBezTo>
                  <a:close/>
                  <a:moveTo>
                    <a:pt x="2010" y="2074"/>
                  </a:moveTo>
                  <a:cubicBezTo>
                    <a:pt x="2010" y="2083"/>
                    <a:pt x="2007" y="2091"/>
                    <a:pt x="2005" y="2100"/>
                  </a:cubicBezTo>
                  <a:cubicBezTo>
                    <a:pt x="1995" y="2135"/>
                    <a:pt x="1968" y="2161"/>
                    <a:pt x="1933" y="2169"/>
                  </a:cubicBezTo>
                  <a:cubicBezTo>
                    <a:pt x="1925" y="2171"/>
                    <a:pt x="1918" y="2174"/>
                    <a:pt x="1910" y="2174"/>
                  </a:cubicBezTo>
                  <a:lnTo>
                    <a:pt x="1837" y="2174"/>
                  </a:lnTo>
                  <a:lnTo>
                    <a:pt x="1580" y="2174"/>
                  </a:lnTo>
                  <a:cubicBezTo>
                    <a:pt x="1524" y="2174"/>
                    <a:pt x="1479" y="2129"/>
                    <a:pt x="1479" y="2074"/>
                  </a:cubicBezTo>
                  <a:lnTo>
                    <a:pt x="1479" y="1871"/>
                  </a:lnTo>
                  <a:lnTo>
                    <a:pt x="1277" y="1871"/>
                  </a:lnTo>
                  <a:cubicBezTo>
                    <a:pt x="1221" y="1871"/>
                    <a:pt x="1176" y="1826"/>
                    <a:pt x="1176" y="1771"/>
                  </a:cubicBezTo>
                  <a:lnTo>
                    <a:pt x="1176" y="1441"/>
                  </a:lnTo>
                  <a:cubicBezTo>
                    <a:pt x="1176" y="1385"/>
                    <a:pt x="1221" y="1340"/>
                    <a:pt x="1277" y="1340"/>
                  </a:cubicBezTo>
                  <a:lnTo>
                    <a:pt x="1479" y="1340"/>
                  </a:lnTo>
                  <a:lnTo>
                    <a:pt x="1479" y="1137"/>
                  </a:lnTo>
                  <a:cubicBezTo>
                    <a:pt x="1479" y="1082"/>
                    <a:pt x="1524" y="1037"/>
                    <a:pt x="1580" y="1037"/>
                  </a:cubicBezTo>
                  <a:lnTo>
                    <a:pt x="1837" y="1037"/>
                  </a:lnTo>
                  <a:lnTo>
                    <a:pt x="1910" y="1037"/>
                  </a:lnTo>
                  <a:cubicBezTo>
                    <a:pt x="1965" y="1037"/>
                    <a:pt x="2010" y="1082"/>
                    <a:pt x="2010" y="1137"/>
                  </a:cubicBezTo>
                  <a:lnTo>
                    <a:pt x="2010" y="1340"/>
                  </a:lnTo>
                  <a:lnTo>
                    <a:pt x="2213" y="1340"/>
                  </a:lnTo>
                  <a:cubicBezTo>
                    <a:pt x="2269" y="1340"/>
                    <a:pt x="2314" y="1385"/>
                    <a:pt x="2314" y="1441"/>
                  </a:cubicBezTo>
                  <a:lnTo>
                    <a:pt x="2314" y="1771"/>
                  </a:lnTo>
                  <a:cubicBezTo>
                    <a:pt x="2314" y="1826"/>
                    <a:pt x="2269" y="1871"/>
                    <a:pt x="2213" y="1871"/>
                  </a:cubicBezTo>
                  <a:lnTo>
                    <a:pt x="2010" y="1871"/>
                  </a:lnTo>
                  <a:lnTo>
                    <a:pt x="2010" y="2074"/>
                  </a:lnTo>
                  <a:close/>
                  <a:moveTo>
                    <a:pt x="2574" y="3314"/>
                  </a:moveTo>
                  <a:cubicBezTo>
                    <a:pt x="2299" y="3314"/>
                    <a:pt x="2076" y="3091"/>
                    <a:pt x="2076" y="2816"/>
                  </a:cubicBezTo>
                  <a:cubicBezTo>
                    <a:pt x="2076" y="2541"/>
                    <a:pt x="2299" y="2318"/>
                    <a:pt x="2574" y="2318"/>
                  </a:cubicBezTo>
                  <a:cubicBezTo>
                    <a:pt x="2849" y="2318"/>
                    <a:pt x="3072" y="2541"/>
                    <a:pt x="3072" y="2816"/>
                  </a:cubicBezTo>
                  <a:cubicBezTo>
                    <a:pt x="3072" y="3091"/>
                    <a:pt x="2849" y="3314"/>
                    <a:pt x="2574" y="3314"/>
                  </a:cubicBezTo>
                  <a:close/>
                  <a:moveTo>
                    <a:pt x="4273" y="3314"/>
                  </a:moveTo>
                  <a:cubicBezTo>
                    <a:pt x="3998" y="3314"/>
                    <a:pt x="3775" y="3091"/>
                    <a:pt x="3775" y="2816"/>
                  </a:cubicBezTo>
                  <a:cubicBezTo>
                    <a:pt x="3775" y="2541"/>
                    <a:pt x="3998" y="2318"/>
                    <a:pt x="4273" y="2318"/>
                  </a:cubicBezTo>
                  <a:cubicBezTo>
                    <a:pt x="4548" y="2318"/>
                    <a:pt x="4771" y="2541"/>
                    <a:pt x="4771" y="2816"/>
                  </a:cubicBezTo>
                  <a:cubicBezTo>
                    <a:pt x="4771" y="3091"/>
                    <a:pt x="4548" y="3314"/>
                    <a:pt x="4273" y="3314"/>
                  </a:cubicBezTo>
                  <a:close/>
                  <a:moveTo>
                    <a:pt x="4735" y="1797"/>
                  </a:moveTo>
                  <a:cubicBezTo>
                    <a:pt x="4630" y="1797"/>
                    <a:pt x="4545" y="1711"/>
                    <a:pt x="4545" y="1605"/>
                  </a:cubicBezTo>
                  <a:cubicBezTo>
                    <a:pt x="4545" y="1500"/>
                    <a:pt x="4630" y="1415"/>
                    <a:pt x="4735" y="1415"/>
                  </a:cubicBezTo>
                  <a:cubicBezTo>
                    <a:pt x="4841" y="1415"/>
                    <a:pt x="4926" y="1500"/>
                    <a:pt x="4926" y="1605"/>
                  </a:cubicBezTo>
                  <a:cubicBezTo>
                    <a:pt x="4926" y="1711"/>
                    <a:pt x="4841" y="1797"/>
                    <a:pt x="4735" y="1797"/>
                  </a:cubicBezTo>
                  <a:close/>
                  <a:moveTo>
                    <a:pt x="5199" y="2176"/>
                  </a:moveTo>
                  <a:cubicBezTo>
                    <a:pt x="5177" y="2185"/>
                    <a:pt x="5154" y="2190"/>
                    <a:pt x="5129" y="2190"/>
                  </a:cubicBezTo>
                  <a:cubicBezTo>
                    <a:pt x="5125" y="2190"/>
                    <a:pt x="5122" y="2188"/>
                    <a:pt x="5118" y="2188"/>
                  </a:cubicBezTo>
                  <a:cubicBezTo>
                    <a:pt x="5029" y="2183"/>
                    <a:pt x="4959" y="2117"/>
                    <a:pt x="4945" y="2031"/>
                  </a:cubicBezTo>
                  <a:cubicBezTo>
                    <a:pt x="4943" y="2020"/>
                    <a:pt x="4938" y="2010"/>
                    <a:pt x="4938" y="1999"/>
                  </a:cubicBezTo>
                  <a:cubicBezTo>
                    <a:pt x="4938" y="1894"/>
                    <a:pt x="5023" y="1808"/>
                    <a:pt x="5129" y="1808"/>
                  </a:cubicBezTo>
                  <a:cubicBezTo>
                    <a:pt x="5154" y="1808"/>
                    <a:pt x="5177" y="1814"/>
                    <a:pt x="5199" y="1822"/>
                  </a:cubicBezTo>
                  <a:cubicBezTo>
                    <a:pt x="5269" y="1850"/>
                    <a:pt x="5320" y="1919"/>
                    <a:pt x="5320" y="1999"/>
                  </a:cubicBezTo>
                  <a:cubicBezTo>
                    <a:pt x="5320" y="2080"/>
                    <a:pt x="5269" y="2148"/>
                    <a:pt x="5199" y="2176"/>
                  </a:cubicBezTo>
                  <a:close/>
                  <a:moveTo>
                    <a:pt x="5199" y="1389"/>
                  </a:moveTo>
                  <a:cubicBezTo>
                    <a:pt x="5177" y="1397"/>
                    <a:pt x="5154" y="1403"/>
                    <a:pt x="5129" y="1403"/>
                  </a:cubicBezTo>
                  <a:cubicBezTo>
                    <a:pt x="5023" y="1403"/>
                    <a:pt x="4938" y="1317"/>
                    <a:pt x="4938" y="1212"/>
                  </a:cubicBezTo>
                  <a:cubicBezTo>
                    <a:pt x="4938" y="1107"/>
                    <a:pt x="5023" y="1021"/>
                    <a:pt x="5129" y="1021"/>
                  </a:cubicBezTo>
                  <a:cubicBezTo>
                    <a:pt x="5154" y="1021"/>
                    <a:pt x="5177" y="1027"/>
                    <a:pt x="5199" y="1035"/>
                  </a:cubicBezTo>
                  <a:cubicBezTo>
                    <a:pt x="5269" y="1063"/>
                    <a:pt x="5320" y="1131"/>
                    <a:pt x="5320" y="1212"/>
                  </a:cubicBezTo>
                  <a:cubicBezTo>
                    <a:pt x="5320" y="1293"/>
                    <a:pt x="5269" y="1361"/>
                    <a:pt x="5199" y="1389"/>
                  </a:cubicBezTo>
                  <a:close/>
                  <a:moveTo>
                    <a:pt x="5523" y="1797"/>
                  </a:moveTo>
                  <a:cubicBezTo>
                    <a:pt x="5417" y="1797"/>
                    <a:pt x="5332" y="1711"/>
                    <a:pt x="5332" y="1605"/>
                  </a:cubicBezTo>
                  <a:cubicBezTo>
                    <a:pt x="5332" y="1500"/>
                    <a:pt x="5417" y="1415"/>
                    <a:pt x="5523" y="1415"/>
                  </a:cubicBezTo>
                  <a:cubicBezTo>
                    <a:pt x="5628" y="1415"/>
                    <a:pt x="5713" y="1500"/>
                    <a:pt x="5713" y="1605"/>
                  </a:cubicBezTo>
                  <a:cubicBezTo>
                    <a:pt x="5713" y="1711"/>
                    <a:pt x="5628" y="1797"/>
                    <a:pt x="5523" y="1797"/>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97" name="ïśľiḍé"/>
            <p:cNvSpPr/>
            <p:nvPr/>
          </p:nvSpPr>
          <p:spPr>
            <a:xfrm>
              <a:off x="6645386" y="4872326"/>
              <a:ext cx="832457" cy="832454"/>
            </a:xfrm>
            <a:prstGeom prst="ellipse">
              <a:avLst/>
            </a:prstGeom>
            <a:solidFill>
              <a:schemeClr val="accent4"/>
            </a:solidFill>
            <a:ln w="57150" cap="rnd">
              <a:solidFill>
                <a:schemeClr val="accent4"/>
              </a:solidFill>
              <a:prstDash val="solid"/>
              <a:round/>
            </a:ln>
            <a:effectLst>
              <a:outerShdw blurRad="76200" dist="50800" dir="5400000" algn="ctr" rotWithShape="0">
                <a:schemeClr val="accent4">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98" name="îśḻïḓe"/>
            <p:cNvSpPr/>
            <p:nvPr/>
          </p:nvSpPr>
          <p:spPr>
            <a:xfrm>
              <a:off x="6880999" y="5108222"/>
              <a:ext cx="361233" cy="360663"/>
            </a:xfrm>
            <a:custGeom>
              <a:avLst/>
              <a:gdLst>
                <a:gd name="T0" fmla="*/ 325000 h 606722"/>
                <a:gd name="T1" fmla="*/ 325000 h 606722"/>
                <a:gd name="T2" fmla="*/ 325000 h 606722"/>
                <a:gd name="T3" fmla="*/ 325000 h 606722"/>
                <a:gd name="T4" fmla="*/ 325000 h 606722"/>
                <a:gd name="T5" fmla="*/ 325000 h 606722"/>
                <a:gd name="T6" fmla="*/ 325000 h 606722"/>
                <a:gd name="T7" fmla="*/ 325000 h 606722"/>
                <a:gd name="T8" fmla="*/ 325000 h 606722"/>
                <a:gd name="T9" fmla="*/ 325000 h 606722"/>
                <a:gd name="T10" fmla="*/ 325000 h 606722"/>
                <a:gd name="T11" fmla="*/ 325000 h 606722"/>
                <a:gd name="T12" fmla="*/ 325000 h 606722"/>
                <a:gd name="T13" fmla="*/ 325000 h 606722"/>
                <a:gd name="T14" fmla="*/ 325000 h 606722"/>
                <a:gd name="T15" fmla="*/ 325000 h 606722"/>
                <a:gd name="T16" fmla="*/ 325000 h 606722"/>
                <a:gd name="T17" fmla="*/ 325000 h 606722"/>
                <a:gd name="T18" fmla="*/ 325000 h 606722"/>
                <a:gd name="T19" fmla="*/ 325000 h 606722"/>
                <a:gd name="T20" fmla="*/ 325000 h 606722"/>
                <a:gd name="T21" fmla="*/ 325000 h 606722"/>
                <a:gd name="T22" fmla="*/ 325000 h 606722"/>
                <a:gd name="T23" fmla="*/ 325000 h 606722"/>
                <a:gd name="T24" fmla="*/ 325000 h 606722"/>
                <a:gd name="T25" fmla="*/ 325000 h 606722"/>
                <a:gd name="T26" fmla="*/ 325000 h 606722"/>
                <a:gd name="T27" fmla="*/ 325000 h 606722"/>
                <a:gd name="T28" fmla="*/ 325000 h 606722"/>
                <a:gd name="T29" fmla="*/ 325000 h 606722"/>
                <a:gd name="T30" fmla="*/ 325000 h 606722"/>
                <a:gd name="T31" fmla="*/ 325000 h 606722"/>
                <a:gd name="T32" fmla="*/ 325000 h 606722"/>
                <a:gd name="T33" fmla="*/ 325000 h 606722"/>
                <a:gd name="T34" fmla="*/ 325000 h 606722"/>
                <a:gd name="T35" fmla="*/ 325000 h 606722"/>
                <a:gd name="T36" fmla="*/ 325000 h 606722"/>
                <a:gd name="T37" fmla="*/ 325000 h 606722"/>
                <a:gd name="T38" fmla="*/ 325000 h 606722"/>
                <a:gd name="T39" fmla="*/ 325000 h 606722"/>
                <a:gd name="T40" fmla="*/ 325000 h 606722"/>
                <a:gd name="T41" fmla="*/ 325000 h 606722"/>
                <a:gd name="T42" fmla="*/ 325000 h 606722"/>
                <a:gd name="T43" fmla="*/ 325000 h 606722"/>
                <a:gd name="T44" fmla="*/ 325000 h 606722"/>
                <a:gd name="T45" fmla="*/ 325000 h 606722"/>
                <a:gd name="T46" fmla="*/ 325000 h 606722"/>
                <a:gd name="T47" fmla="*/ 325000 h 606722"/>
                <a:gd name="T48" fmla="*/ 325000 h 606722"/>
                <a:gd name="T49" fmla="*/ 325000 h 606722"/>
                <a:gd name="T50" fmla="*/ 325000 h 606722"/>
                <a:gd name="T51" fmla="*/ 325000 h 606722"/>
                <a:gd name="T52" fmla="*/ 325000 h 606722"/>
                <a:gd name="T53" fmla="*/ 325000 h 606722"/>
                <a:gd name="T54" fmla="*/ 325000 h 606722"/>
                <a:gd name="T55" fmla="*/ 325000 h 606722"/>
                <a:gd name="T56" fmla="*/ 325000 h 606722"/>
                <a:gd name="T57" fmla="*/ 325000 h 606722"/>
                <a:gd name="T58" fmla="*/ 325000 h 606722"/>
                <a:gd name="T59" fmla="*/ 325000 h 606722"/>
                <a:gd name="T60" fmla="*/ 325000 h 606722"/>
                <a:gd name="T61" fmla="*/ 325000 h 606722"/>
                <a:gd name="T62" fmla="*/ 325000 h 606722"/>
                <a:gd name="T63" fmla="*/ 325000 h 606722"/>
                <a:gd name="T64" fmla="*/ 325000 h 606722"/>
                <a:gd name="T65" fmla="*/ 325000 h 606722"/>
                <a:gd name="T66" fmla="*/ 325000 h 606722"/>
                <a:gd name="T67" fmla="*/ 325000 h 606722"/>
                <a:gd name="T68" fmla="*/ 325000 h 606722"/>
                <a:gd name="T69" fmla="*/ 325000 h 606722"/>
                <a:gd name="T70" fmla="*/ 325000 h 606722"/>
                <a:gd name="T71" fmla="*/ 325000 h 606722"/>
                <a:gd name="T72" fmla="*/ 325000 h 606722"/>
                <a:gd name="T73" fmla="*/ 325000 h 606722"/>
                <a:gd name="T74" fmla="*/ 325000 h 606722"/>
                <a:gd name="T75" fmla="*/ 325000 h 606722"/>
                <a:gd name="T76" fmla="*/ 325000 h 606722"/>
                <a:gd name="T77" fmla="*/ 325000 h 606722"/>
                <a:gd name="T78" fmla="*/ 325000 h 606722"/>
                <a:gd name="T79" fmla="*/ 325000 h 606722"/>
                <a:gd name="T80" fmla="*/ 325000 h 606722"/>
                <a:gd name="T81" fmla="*/ 325000 h 606722"/>
                <a:gd name="T82" fmla="*/ 325000 h 606722"/>
                <a:gd name="T83" fmla="*/ 325000 h 606722"/>
                <a:gd name="T84" fmla="*/ 325000 h 606722"/>
                <a:gd name="T85" fmla="*/ 325000 h 606722"/>
                <a:gd name="T86" fmla="*/ 325000 h 606722"/>
                <a:gd name="T87" fmla="*/ 325000 h 606722"/>
                <a:gd name="T88" fmla="*/ 325000 h 606722"/>
                <a:gd name="T89" fmla="*/ 325000 h 606722"/>
                <a:gd name="T90" fmla="*/ 325000 h 606722"/>
                <a:gd name="T91" fmla="*/ 325000 h 606722"/>
                <a:gd name="T92" fmla="*/ 325000 h 606722"/>
                <a:gd name="T93" fmla="*/ 325000 h 606722"/>
                <a:gd name="T94" fmla="*/ 325000 h 606722"/>
                <a:gd name="T95" fmla="*/ 325000 h 606722"/>
                <a:gd name="T96" fmla="*/ 325000 h 606722"/>
                <a:gd name="T97" fmla="*/ 325000 h 606722"/>
                <a:gd name="T98" fmla="*/ 325000 h 606722"/>
                <a:gd name="T99" fmla="*/ 325000 h 606722"/>
                <a:gd name="T100" fmla="*/ 325000 h 606722"/>
                <a:gd name="T101" fmla="*/ 325000 h 606722"/>
                <a:gd name="T102" fmla="*/ 325000 h 606722"/>
                <a:gd name="T103" fmla="*/ 325000 h 606722"/>
                <a:gd name="T104" fmla="*/ 325000 h 606722"/>
                <a:gd name="T105" fmla="*/ 325000 h 606722"/>
                <a:gd name="T106" fmla="*/ 325000 h 606722"/>
                <a:gd name="T107" fmla="*/ 325000 h 606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33" h="6533">
                  <a:moveTo>
                    <a:pt x="3517" y="4335"/>
                  </a:moveTo>
                  <a:cubicBezTo>
                    <a:pt x="3517" y="4515"/>
                    <a:pt x="3371" y="4661"/>
                    <a:pt x="3191" y="4661"/>
                  </a:cubicBezTo>
                  <a:cubicBezTo>
                    <a:pt x="3011" y="4661"/>
                    <a:pt x="2864" y="4515"/>
                    <a:pt x="2864" y="4335"/>
                  </a:cubicBezTo>
                  <a:cubicBezTo>
                    <a:pt x="2864" y="4155"/>
                    <a:pt x="3011" y="4008"/>
                    <a:pt x="3191" y="4008"/>
                  </a:cubicBezTo>
                  <a:cubicBezTo>
                    <a:pt x="3371" y="4009"/>
                    <a:pt x="3517" y="4155"/>
                    <a:pt x="3517" y="4335"/>
                  </a:cubicBezTo>
                  <a:close/>
                  <a:moveTo>
                    <a:pt x="4823" y="5989"/>
                  </a:moveTo>
                  <a:lnTo>
                    <a:pt x="1564" y="5989"/>
                  </a:lnTo>
                  <a:cubicBezTo>
                    <a:pt x="1001" y="5989"/>
                    <a:pt x="544" y="5613"/>
                    <a:pt x="544" y="5151"/>
                  </a:cubicBezTo>
                  <a:cubicBezTo>
                    <a:pt x="544" y="4772"/>
                    <a:pt x="856" y="4439"/>
                    <a:pt x="1304" y="4341"/>
                  </a:cubicBezTo>
                  <a:cubicBezTo>
                    <a:pt x="1404" y="4320"/>
                    <a:pt x="1484" y="4244"/>
                    <a:pt x="1509" y="4144"/>
                  </a:cubicBezTo>
                  <a:cubicBezTo>
                    <a:pt x="1632" y="3677"/>
                    <a:pt x="2024" y="3303"/>
                    <a:pt x="2528" y="3124"/>
                  </a:cubicBezTo>
                  <a:lnTo>
                    <a:pt x="2643" y="3657"/>
                  </a:lnTo>
                  <a:cubicBezTo>
                    <a:pt x="2445" y="3817"/>
                    <a:pt x="2319" y="4061"/>
                    <a:pt x="2319" y="4335"/>
                  </a:cubicBezTo>
                  <a:cubicBezTo>
                    <a:pt x="2319" y="4816"/>
                    <a:pt x="2708" y="5205"/>
                    <a:pt x="3189" y="5205"/>
                  </a:cubicBezTo>
                  <a:cubicBezTo>
                    <a:pt x="3671" y="5205"/>
                    <a:pt x="4060" y="4816"/>
                    <a:pt x="4060" y="4335"/>
                  </a:cubicBezTo>
                  <a:cubicBezTo>
                    <a:pt x="4060" y="3853"/>
                    <a:pt x="3671" y="3464"/>
                    <a:pt x="3189" y="3464"/>
                  </a:cubicBezTo>
                  <a:lnTo>
                    <a:pt x="3157" y="3464"/>
                  </a:lnTo>
                  <a:lnTo>
                    <a:pt x="3061" y="3015"/>
                  </a:lnTo>
                  <a:cubicBezTo>
                    <a:pt x="3105" y="3012"/>
                    <a:pt x="3148" y="3011"/>
                    <a:pt x="3193" y="3011"/>
                  </a:cubicBezTo>
                  <a:cubicBezTo>
                    <a:pt x="3996" y="3011"/>
                    <a:pt x="4704" y="3488"/>
                    <a:pt x="4877" y="4144"/>
                  </a:cubicBezTo>
                  <a:cubicBezTo>
                    <a:pt x="4904" y="4243"/>
                    <a:pt x="4983" y="4319"/>
                    <a:pt x="5083" y="4341"/>
                  </a:cubicBezTo>
                  <a:cubicBezTo>
                    <a:pt x="5531" y="4439"/>
                    <a:pt x="5843" y="4772"/>
                    <a:pt x="5843" y="5151"/>
                  </a:cubicBezTo>
                  <a:cubicBezTo>
                    <a:pt x="5843" y="5613"/>
                    <a:pt x="5385" y="5989"/>
                    <a:pt x="4823" y="5989"/>
                  </a:cubicBezTo>
                  <a:close/>
                  <a:moveTo>
                    <a:pt x="1905" y="1093"/>
                  </a:moveTo>
                  <a:cubicBezTo>
                    <a:pt x="1905" y="788"/>
                    <a:pt x="2153" y="540"/>
                    <a:pt x="2459" y="540"/>
                  </a:cubicBezTo>
                  <a:cubicBezTo>
                    <a:pt x="2764" y="540"/>
                    <a:pt x="3012" y="788"/>
                    <a:pt x="3012" y="1093"/>
                  </a:cubicBezTo>
                  <a:cubicBezTo>
                    <a:pt x="3012" y="1399"/>
                    <a:pt x="2764" y="1647"/>
                    <a:pt x="2459" y="1647"/>
                  </a:cubicBezTo>
                  <a:cubicBezTo>
                    <a:pt x="2152" y="1647"/>
                    <a:pt x="1905" y="1399"/>
                    <a:pt x="1905" y="1093"/>
                  </a:cubicBezTo>
                  <a:close/>
                  <a:moveTo>
                    <a:pt x="5663" y="1681"/>
                  </a:moveTo>
                  <a:cubicBezTo>
                    <a:pt x="5843" y="1681"/>
                    <a:pt x="5989" y="1828"/>
                    <a:pt x="5989" y="2008"/>
                  </a:cubicBezTo>
                  <a:cubicBezTo>
                    <a:pt x="5989" y="2188"/>
                    <a:pt x="5843" y="2335"/>
                    <a:pt x="5663" y="2335"/>
                  </a:cubicBezTo>
                  <a:cubicBezTo>
                    <a:pt x="5483" y="2335"/>
                    <a:pt x="5336" y="2188"/>
                    <a:pt x="5336" y="2008"/>
                  </a:cubicBezTo>
                  <a:cubicBezTo>
                    <a:pt x="5336" y="1827"/>
                    <a:pt x="5481" y="1681"/>
                    <a:pt x="5663" y="1681"/>
                  </a:cubicBezTo>
                  <a:close/>
                  <a:moveTo>
                    <a:pt x="5356" y="3852"/>
                  </a:moveTo>
                  <a:cubicBezTo>
                    <a:pt x="5060" y="3029"/>
                    <a:pt x="4196" y="2467"/>
                    <a:pt x="3195" y="2467"/>
                  </a:cubicBezTo>
                  <a:cubicBezTo>
                    <a:pt x="3112" y="2467"/>
                    <a:pt x="3029" y="2471"/>
                    <a:pt x="2948" y="2479"/>
                  </a:cubicBezTo>
                  <a:lnTo>
                    <a:pt x="2868" y="2108"/>
                  </a:lnTo>
                  <a:cubicBezTo>
                    <a:pt x="3119" y="2007"/>
                    <a:pt x="3323" y="1816"/>
                    <a:pt x="3441" y="1575"/>
                  </a:cubicBezTo>
                  <a:lnTo>
                    <a:pt x="4793" y="2051"/>
                  </a:lnTo>
                  <a:cubicBezTo>
                    <a:pt x="4816" y="2511"/>
                    <a:pt x="5197" y="2877"/>
                    <a:pt x="5663" y="2877"/>
                  </a:cubicBezTo>
                  <a:cubicBezTo>
                    <a:pt x="6144" y="2877"/>
                    <a:pt x="6533" y="2488"/>
                    <a:pt x="6533" y="2007"/>
                  </a:cubicBezTo>
                  <a:cubicBezTo>
                    <a:pt x="6533" y="1525"/>
                    <a:pt x="6144" y="1136"/>
                    <a:pt x="5663" y="1136"/>
                  </a:cubicBezTo>
                  <a:cubicBezTo>
                    <a:pt x="5360" y="1136"/>
                    <a:pt x="5093" y="1291"/>
                    <a:pt x="4937" y="1524"/>
                  </a:cubicBezTo>
                  <a:lnTo>
                    <a:pt x="3551" y="1035"/>
                  </a:lnTo>
                  <a:cubicBezTo>
                    <a:pt x="3520" y="459"/>
                    <a:pt x="3043" y="0"/>
                    <a:pt x="2457" y="0"/>
                  </a:cubicBezTo>
                  <a:cubicBezTo>
                    <a:pt x="1853" y="0"/>
                    <a:pt x="1364" y="489"/>
                    <a:pt x="1364" y="1093"/>
                  </a:cubicBezTo>
                  <a:cubicBezTo>
                    <a:pt x="1364" y="1652"/>
                    <a:pt x="1784" y="2113"/>
                    <a:pt x="2325" y="2179"/>
                  </a:cubicBezTo>
                  <a:lnTo>
                    <a:pt x="2413" y="2587"/>
                  </a:lnTo>
                  <a:cubicBezTo>
                    <a:pt x="1763" y="2793"/>
                    <a:pt x="1247" y="3253"/>
                    <a:pt x="1032" y="3852"/>
                  </a:cubicBezTo>
                  <a:cubicBezTo>
                    <a:pt x="416" y="4047"/>
                    <a:pt x="0" y="4563"/>
                    <a:pt x="0" y="5151"/>
                  </a:cubicBezTo>
                  <a:cubicBezTo>
                    <a:pt x="0" y="5913"/>
                    <a:pt x="701" y="6533"/>
                    <a:pt x="1564" y="6533"/>
                  </a:cubicBezTo>
                  <a:lnTo>
                    <a:pt x="4823" y="6533"/>
                  </a:lnTo>
                  <a:cubicBezTo>
                    <a:pt x="5685" y="6533"/>
                    <a:pt x="6387" y="5913"/>
                    <a:pt x="6387" y="5151"/>
                  </a:cubicBezTo>
                  <a:cubicBezTo>
                    <a:pt x="6387" y="4563"/>
                    <a:pt x="5969" y="4047"/>
                    <a:pt x="5356" y="3852"/>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99" name="ïśľiḍé"/>
            <p:cNvSpPr/>
            <p:nvPr/>
          </p:nvSpPr>
          <p:spPr>
            <a:xfrm>
              <a:off x="5160936" y="4872326"/>
              <a:ext cx="832457" cy="832454"/>
            </a:xfrm>
            <a:prstGeom prst="ellipse">
              <a:avLst/>
            </a:prstGeom>
            <a:solidFill>
              <a:schemeClr val="accent5"/>
            </a:solidFill>
            <a:ln w="57150" cap="rnd">
              <a:solidFill>
                <a:schemeClr val="accent5"/>
              </a:solidFill>
              <a:prstDash val="solid"/>
              <a:round/>
            </a:ln>
            <a:effectLst>
              <a:outerShdw blurRad="76200" dist="50800" dir="5400000" algn="ctr" rotWithShape="0">
                <a:schemeClr val="accent5">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100" name="îśḻïḓe"/>
            <p:cNvSpPr/>
            <p:nvPr/>
          </p:nvSpPr>
          <p:spPr>
            <a:xfrm>
              <a:off x="5411377" y="5107937"/>
              <a:ext cx="331577" cy="361233"/>
            </a:xfrm>
            <a:custGeom>
              <a:avLst/>
              <a:gdLst>
                <a:gd name="connsiteX0" fmla="*/ 368047 w 557043"/>
                <a:gd name="connsiteY0" fmla="*/ 511721 h 606863"/>
                <a:gd name="connsiteX1" fmla="*/ 341792 w 557043"/>
                <a:gd name="connsiteY1" fmla="*/ 537991 h 606863"/>
                <a:gd name="connsiteX2" fmla="*/ 368047 w 557043"/>
                <a:gd name="connsiteY2" fmla="*/ 564212 h 606863"/>
                <a:gd name="connsiteX3" fmla="*/ 394352 w 557043"/>
                <a:gd name="connsiteY3" fmla="*/ 537991 h 606863"/>
                <a:gd name="connsiteX4" fmla="*/ 368047 w 557043"/>
                <a:gd name="connsiteY4" fmla="*/ 511721 h 606863"/>
                <a:gd name="connsiteX5" fmla="*/ 107069 w 557043"/>
                <a:gd name="connsiteY5" fmla="*/ 511721 h 606863"/>
                <a:gd name="connsiteX6" fmla="*/ 80813 w 557043"/>
                <a:gd name="connsiteY6" fmla="*/ 537991 h 606863"/>
                <a:gd name="connsiteX7" fmla="*/ 107069 w 557043"/>
                <a:gd name="connsiteY7" fmla="*/ 564212 h 606863"/>
                <a:gd name="connsiteX8" fmla="*/ 133324 w 557043"/>
                <a:gd name="connsiteY8" fmla="*/ 537991 h 606863"/>
                <a:gd name="connsiteX9" fmla="*/ 107069 w 557043"/>
                <a:gd name="connsiteY9" fmla="*/ 511721 h 606863"/>
                <a:gd name="connsiteX10" fmla="*/ 107069 w 557043"/>
                <a:gd name="connsiteY10" fmla="*/ 469119 h 606863"/>
                <a:gd name="connsiteX11" fmla="*/ 368047 w 557043"/>
                <a:gd name="connsiteY11" fmla="*/ 469119 h 606863"/>
                <a:gd name="connsiteX12" fmla="*/ 437011 w 557043"/>
                <a:gd name="connsiteY12" fmla="*/ 537991 h 606863"/>
                <a:gd name="connsiteX13" fmla="*/ 368047 w 557043"/>
                <a:gd name="connsiteY13" fmla="*/ 606863 h 606863"/>
                <a:gd name="connsiteX14" fmla="*/ 299084 w 557043"/>
                <a:gd name="connsiteY14" fmla="*/ 537991 h 606863"/>
                <a:gd name="connsiteX15" fmla="*/ 304305 w 557043"/>
                <a:gd name="connsiteY15" fmla="*/ 511721 h 606863"/>
                <a:gd name="connsiteX16" fmla="*/ 170811 w 557043"/>
                <a:gd name="connsiteY16" fmla="*/ 511721 h 606863"/>
                <a:gd name="connsiteX17" fmla="*/ 176033 w 557043"/>
                <a:gd name="connsiteY17" fmla="*/ 537991 h 606863"/>
                <a:gd name="connsiteX18" fmla="*/ 107069 w 557043"/>
                <a:gd name="connsiteY18" fmla="*/ 606863 h 606863"/>
                <a:gd name="connsiteX19" fmla="*/ 38105 w 557043"/>
                <a:gd name="connsiteY19" fmla="*/ 537991 h 606863"/>
                <a:gd name="connsiteX20" fmla="*/ 107069 w 557043"/>
                <a:gd name="connsiteY20" fmla="*/ 469119 h 606863"/>
                <a:gd name="connsiteX21" fmla="*/ 51419 w 557043"/>
                <a:gd name="connsiteY21" fmla="*/ 238751 h 606863"/>
                <a:gd name="connsiteX22" fmla="*/ 82892 w 557043"/>
                <a:gd name="connsiteY22" fmla="*/ 406575 h 606863"/>
                <a:gd name="connsiteX23" fmla="*/ 393920 w 557043"/>
                <a:gd name="connsiteY23" fmla="*/ 406575 h 606863"/>
                <a:gd name="connsiteX24" fmla="*/ 436818 w 557043"/>
                <a:gd name="connsiteY24" fmla="*/ 238899 h 606863"/>
                <a:gd name="connsiteX25" fmla="*/ 334768 w 557043"/>
                <a:gd name="connsiteY25" fmla="*/ 238849 h 606863"/>
                <a:gd name="connsiteX26" fmla="*/ 334768 w 557043"/>
                <a:gd name="connsiteY26" fmla="*/ 366833 h 606863"/>
                <a:gd name="connsiteX27" fmla="*/ 152140 w 557043"/>
                <a:gd name="connsiteY27" fmla="*/ 366833 h 606863"/>
                <a:gd name="connsiteX28" fmla="*/ 152140 w 557043"/>
                <a:gd name="connsiteY28" fmla="*/ 238800 h 606863"/>
                <a:gd name="connsiteX29" fmla="*/ 243454 w 557043"/>
                <a:gd name="connsiteY29" fmla="*/ 72845 h 606863"/>
                <a:gd name="connsiteX30" fmla="*/ 154701 w 557043"/>
                <a:gd name="connsiteY30" fmla="*/ 195664 h 606863"/>
                <a:gd name="connsiteX31" fmla="*/ 194793 w 557043"/>
                <a:gd name="connsiteY31" fmla="*/ 195664 h 606863"/>
                <a:gd name="connsiteX32" fmla="*/ 194793 w 557043"/>
                <a:gd name="connsiteY32" fmla="*/ 196205 h 606863"/>
                <a:gd name="connsiteX33" fmla="*/ 194793 w 557043"/>
                <a:gd name="connsiteY33" fmla="*/ 217502 h 606863"/>
                <a:gd name="connsiteX34" fmla="*/ 194793 w 557043"/>
                <a:gd name="connsiteY34" fmla="*/ 238800 h 606863"/>
                <a:gd name="connsiteX35" fmla="*/ 194793 w 557043"/>
                <a:gd name="connsiteY35" fmla="*/ 324237 h 606863"/>
                <a:gd name="connsiteX36" fmla="*/ 292115 w 557043"/>
                <a:gd name="connsiteY36" fmla="*/ 324237 h 606863"/>
                <a:gd name="connsiteX37" fmla="*/ 292115 w 557043"/>
                <a:gd name="connsiteY37" fmla="*/ 238849 h 606863"/>
                <a:gd name="connsiteX38" fmla="*/ 292115 w 557043"/>
                <a:gd name="connsiteY38" fmla="*/ 217552 h 606863"/>
                <a:gd name="connsiteX39" fmla="*/ 292115 w 557043"/>
                <a:gd name="connsiteY39" fmla="*/ 196205 h 606863"/>
                <a:gd name="connsiteX40" fmla="*/ 292115 w 557043"/>
                <a:gd name="connsiteY40" fmla="*/ 195664 h 606863"/>
                <a:gd name="connsiteX41" fmla="*/ 332207 w 557043"/>
                <a:gd name="connsiteY41" fmla="*/ 195664 h 606863"/>
                <a:gd name="connsiteX42" fmla="*/ 243454 w 557043"/>
                <a:gd name="connsiteY42" fmla="*/ 0 h 606863"/>
                <a:gd name="connsiteX43" fmla="*/ 385301 w 557043"/>
                <a:gd name="connsiteY43" fmla="*/ 196254 h 606863"/>
                <a:gd name="connsiteX44" fmla="*/ 447703 w 557043"/>
                <a:gd name="connsiteY44" fmla="*/ 196303 h 606863"/>
                <a:gd name="connsiteX45" fmla="*/ 464301 w 557043"/>
                <a:gd name="connsiteY45" fmla="*/ 131426 h 606863"/>
                <a:gd name="connsiteX46" fmla="*/ 557043 w 557043"/>
                <a:gd name="connsiteY46" fmla="*/ 131426 h 606863"/>
                <a:gd name="connsiteX47" fmla="*/ 557043 w 557043"/>
                <a:gd name="connsiteY47" fmla="*/ 174022 h 606863"/>
                <a:gd name="connsiteX48" fmla="*/ 526458 w 557043"/>
                <a:gd name="connsiteY48" fmla="*/ 174022 h 606863"/>
                <a:gd name="connsiteX49" fmla="*/ 497448 w 557043"/>
                <a:gd name="connsiteY49" fmla="*/ 174022 h 606863"/>
                <a:gd name="connsiteX50" fmla="*/ 491144 w 557043"/>
                <a:gd name="connsiteY50" fmla="*/ 198615 h 606863"/>
                <a:gd name="connsiteX51" fmla="*/ 427066 w 557043"/>
                <a:gd name="connsiteY51" fmla="*/ 449220 h 606863"/>
                <a:gd name="connsiteX52" fmla="*/ 47479 w 557043"/>
                <a:gd name="connsiteY52" fmla="*/ 449220 h 606863"/>
                <a:gd name="connsiteX53" fmla="*/ 0 w 557043"/>
                <a:gd name="connsiteY53" fmla="*/ 196106 h 606863"/>
                <a:gd name="connsiteX54" fmla="*/ 101706 w 557043"/>
                <a:gd name="connsiteY54" fmla="*/ 196156 h 60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57043" h="606863">
                  <a:moveTo>
                    <a:pt x="368047" y="511721"/>
                  </a:moveTo>
                  <a:cubicBezTo>
                    <a:pt x="353565" y="511721"/>
                    <a:pt x="341792" y="523528"/>
                    <a:pt x="341792" y="537991"/>
                  </a:cubicBezTo>
                  <a:cubicBezTo>
                    <a:pt x="341792" y="552454"/>
                    <a:pt x="353565" y="564212"/>
                    <a:pt x="368047" y="564212"/>
                  </a:cubicBezTo>
                  <a:cubicBezTo>
                    <a:pt x="382530" y="564212"/>
                    <a:pt x="394352" y="552454"/>
                    <a:pt x="394352" y="537991"/>
                  </a:cubicBezTo>
                  <a:cubicBezTo>
                    <a:pt x="394352" y="523528"/>
                    <a:pt x="382530" y="511721"/>
                    <a:pt x="368047" y="511721"/>
                  </a:cubicBezTo>
                  <a:close/>
                  <a:moveTo>
                    <a:pt x="107069" y="511721"/>
                  </a:moveTo>
                  <a:cubicBezTo>
                    <a:pt x="92586" y="511721"/>
                    <a:pt x="80813" y="523528"/>
                    <a:pt x="80813" y="537991"/>
                  </a:cubicBezTo>
                  <a:cubicBezTo>
                    <a:pt x="80813" y="552454"/>
                    <a:pt x="92586" y="564212"/>
                    <a:pt x="107069" y="564212"/>
                  </a:cubicBezTo>
                  <a:cubicBezTo>
                    <a:pt x="121551" y="564212"/>
                    <a:pt x="133324" y="552454"/>
                    <a:pt x="133324" y="537991"/>
                  </a:cubicBezTo>
                  <a:cubicBezTo>
                    <a:pt x="133324" y="523528"/>
                    <a:pt x="121551" y="511721"/>
                    <a:pt x="107069" y="511721"/>
                  </a:cubicBezTo>
                  <a:close/>
                  <a:moveTo>
                    <a:pt x="107069" y="469119"/>
                  </a:moveTo>
                  <a:lnTo>
                    <a:pt x="368047" y="469119"/>
                  </a:lnTo>
                  <a:cubicBezTo>
                    <a:pt x="406076" y="469119"/>
                    <a:pt x="437011" y="500013"/>
                    <a:pt x="437011" y="537991"/>
                  </a:cubicBezTo>
                  <a:cubicBezTo>
                    <a:pt x="437011" y="575969"/>
                    <a:pt x="406076" y="606863"/>
                    <a:pt x="368047" y="606863"/>
                  </a:cubicBezTo>
                  <a:cubicBezTo>
                    <a:pt x="330019" y="606863"/>
                    <a:pt x="299084" y="575969"/>
                    <a:pt x="299084" y="537991"/>
                  </a:cubicBezTo>
                  <a:cubicBezTo>
                    <a:pt x="299084" y="528693"/>
                    <a:pt x="300956" y="519838"/>
                    <a:pt x="304305" y="511721"/>
                  </a:cubicBezTo>
                  <a:lnTo>
                    <a:pt x="170811" y="511721"/>
                  </a:lnTo>
                  <a:cubicBezTo>
                    <a:pt x="174161" y="519838"/>
                    <a:pt x="176033" y="528693"/>
                    <a:pt x="176033" y="537991"/>
                  </a:cubicBezTo>
                  <a:cubicBezTo>
                    <a:pt x="176033" y="575969"/>
                    <a:pt x="145097" y="606863"/>
                    <a:pt x="107069" y="606863"/>
                  </a:cubicBezTo>
                  <a:cubicBezTo>
                    <a:pt x="69040" y="606863"/>
                    <a:pt x="38105" y="575969"/>
                    <a:pt x="38105" y="537991"/>
                  </a:cubicBezTo>
                  <a:cubicBezTo>
                    <a:pt x="38105" y="500013"/>
                    <a:pt x="69040" y="469119"/>
                    <a:pt x="107069" y="469119"/>
                  </a:cubicBezTo>
                  <a:close/>
                  <a:moveTo>
                    <a:pt x="51419" y="238751"/>
                  </a:moveTo>
                  <a:lnTo>
                    <a:pt x="82892" y="406575"/>
                  </a:lnTo>
                  <a:lnTo>
                    <a:pt x="393920" y="406575"/>
                  </a:lnTo>
                  <a:lnTo>
                    <a:pt x="436818" y="238899"/>
                  </a:lnTo>
                  <a:lnTo>
                    <a:pt x="334768" y="238849"/>
                  </a:lnTo>
                  <a:lnTo>
                    <a:pt x="334768" y="366833"/>
                  </a:lnTo>
                  <a:lnTo>
                    <a:pt x="152140" y="366833"/>
                  </a:lnTo>
                  <a:lnTo>
                    <a:pt x="152140" y="238800"/>
                  </a:lnTo>
                  <a:close/>
                  <a:moveTo>
                    <a:pt x="243454" y="72845"/>
                  </a:moveTo>
                  <a:lnTo>
                    <a:pt x="154701" y="195664"/>
                  </a:lnTo>
                  <a:lnTo>
                    <a:pt x="194793" y="195664"/>
                  </a:lnTo>
                  <a:lnTo>
                    <a:pt x="194793" y="196205"/>
                  </a:lnTo>
                  <a:lnTo>
                    <a:pt x="194793" y="217502"/>
                  </a:lnTo>
                  <a:lnTo>
                    <a:pt x="194793" y="238800"/>
                  </a:lnTo>
                  <a:lnTo>
                    <a:pt x="194793" y="324237"/>
                  </a:lnTo>
                  <a:lnTo>
                    <a:pt x="292115" y="324237"/>
                  </a:lnTo>
                  <a:lnTo>
                    <a:pt x="292115" y="238849"/>
                  </a:lnTo>
                  <a:lnTo>
                    <a:pt x="292115" y="217552"/>
                  </a:lnTo>
                  <a:lnTo>
                    <a:pt x="292115" y="196205"/>
                  </a:lnTo>
                  <a:lnTo>
                    <a:pt x="292115" y="195664"/>
                  </a:lnTo>
                  <a:lnTo>
                    <a:pt x="332207" y="195664"/>
                  </a:lnTo>
                  <a:close/>
                  <a:moveTo>
                    <a:pt x="243454" y="0"/>
                  </a:moveTo>
                  <a:lnTo>
                    <a:pt x="385301" y="196254"/>
                  </a:lnTo>
                  <a:lnTo>
                    <a:pt x="447703" y="196303"/>
                  </a:lnTo>
                  <a:lnTo>
                    <a:pt x="464301" y="131426"/>
                  </a:lnTo>
                  <a:lnTo>
                    <a:pt x="557043" y="131426"/>
                  </a:lnTo>
                  <a:lnTo>
                    <a:pt x="557043" y="174022"/>
                  </a:lnTo>
                  <a:lnTo>
                    <a:pt x="526458" y="174022"/>
                  </a:lnTo>
                  <a:lnTo>
                    <a:pt x="497448" y="174022"/>
                  </a:lnTo>
                  <a:lnTo>
                    <a:pt x="491144" y="198615"/>
                  </a:lnTo>
                  <a:lnTo>
                    <a:pt x="427066" y="449220"/>
                  </a:lnTo>
                  <a:lnTo>
                    <a:pt x="47479" y="449220"/>
                  </a:lnTo>
                  <a:lnTo>
                    <a:pt x="0" y="196106"/>
                  </a:lnTo>
                  <a:lnTo>
                    <a:pt x="101706" y="196156"/>
                  </a:ln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101" name="ïśľiḍé"/>
            <p:cNvSpPr/>
            <p:nvPr/>
          </p:nvSpPr>
          <p:spPr>
            <a:xfrm>
              <a:off x="4235397" y="3711736"/>
              <a:ext cx="832457" cy="832454"/>
            </a:xfrm>
            <a:prstGeom prst="ellipse">
              <a:avLst/>
            </a:prstGeom>
            <a:solidFill>
              <a:schemeClr val="accent6"/>
            </a:solidFill>
            <a:ln w="57150" cap="rnd">
              <a:solidFill>
                <a:schemeClr val="accent6"/>
              </a:solidFill>
              <a:prstDash val="solid"/>
              <a:round/>
            </a:ln>
            <a:effectLst>
              <a:outerShdw blurRad="76200" dist="50800" dir="5400000" algn="ctr" rotWithShape="0">
                <a:schemeClr val="accent6">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102" name="îśḻïḓe"/>
            <p:cNvSpPr/>
            <p:nvPr/>
          </p:nvSpPr>
          <p:spPr>
            <a:xfrm>
              <a:off x="4471010" y="3959466"/>
              <a:ext cx="361233" cy="33699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8909" h="568052">
                  <a:moveTo>
                    <a:pt x="465415" y="427887"/>
                  </a:moveTo>
                  <a:cubicBezTo>
                    <a:pt x="467259" y="427887"/>
                    <a:pt x="469102" y="428961"/>
                    <a:pt x="469717" y="430954"/>
                  </a:cubicBezTo>
                  <a:lnTo>
                    <a:pt x="501212" y="517292"/>
                  </a:lnTo>
                  <a:cubicBezTo>
                    <a:pt x="503056" y="522199"/>
                    <a:pt x="510123" y="522199"/>
                    <a:pt x="511966" y="517292"/>
                  </a:cubicBezTo>
                  <a:lnTo>
                    <a:pt x="543461" y="430954"/>
                  </a:lnTo>
                  <a:cubicBezTo>
                    <a:pt x="544383" y="428501"/>
                    <a:pt x="546841" y="427274"/>
                    <a:pt x="549146" y="428041"/>
                  </a:cubicBezTo>
                  <a:lnTo>
                    <a:pt x="576953" y="432641"/>
                  </a:lnTo>
                  <a:lnTo>
                    <a:pt x="577107" y="432641"/>
                  </a:lnTo>
                  <a:cubicBezTo>
                    <a:pt x="596004" y="438929"/>
                    <a:pt x="608909" y="456564"/>
                    <a:pt x="608909" y="476500"/>
                  </a:cubicBezTo>
                  <a:lnTo>
                    <a:pt x="608909" y="548576"/>
                  </a:lnTo>
                  <a:cubicBezTo>
                    <a:pt x="608909" y="559311"/>
                    <a:pt x="600152" y="568052"/>
                    <a:pt x="589398" y="568052"/>
                  </a:cubicBezTo>
                  <a:lnTo>
                    <a:pt x="423780" y="568052"/>
                  </a:lnTo>
                  <a:cubicBezTo>
                    <a:pt x="413026" y="568052"/>
                    <a:pt x="404269" y="559311"/>
                    <a:pt x="404269" y="548576"/>
                  </a:cubicBezTo>
                  <a:lnTo>
                    <a:pt x="404269" y="476807"/>
                  </a:lnTo>
                  <a:cubicBezTo>
                    <a:pt x="404269" y="456718"/>
                    <a:pt x="417020" y="438929"/>
                    <a:pt x="436225" y="432641"/>
                  </a:cubicBezTo>
                  <a:lnTo>
                    <a:pt x="464032" y="428041"/>
                  </a:lnTo>
                  <a:cubicBezTo>
                    <a:pt x="464493" y="427887"/>
                    <a:pt x="464954" y="427887"/>
                    <a:pt x="465415" y="427887"/>
                  </a:cubicBezTo>
                  <a:close/>
                  <a:moveTo>
                    <a:pt x="61146" y="427887"/>
                  </a:moveTo>
                  <a:cubicBezTo>
                    <a:pt x="62990" y="427887"/>
                    <a:pt x="64833" y="428961"/>
                    <a:pt x="65448" y="430954"/>
                  </a:cubicBezTo>
                  <a:lnTo>
                    <a:pt x="96943" y="517292"/>
                  </a:lnTo>
                  <a:cubicBezTo>
                    <a:pt x="98786" y="522199"/>
                    <a:pt x="105853" y="522199"/>
                    <a:pt x="107697" y="517292"/>
                  </a:cubicBezTo>
                  <a:lnTo>
                    <a:pt x="139192" y="430954"/>
                  </a:lnTo>
                  <a:cubicBezTo>
                    <a:pt x="140114" y="428501"/>
                    <a:pt x="142572" y="427274"/>
                    <a:pt x="144876" y="428041"/>
                  </a:cubicBezTo>
                  <a:lnTo>
                    <a:pt x="172684" y="432641"/>
                  </a:lnTo>
                  <a:lnTo>
                    <a:pt x="172838" y="432641"/>
                  </a:lnTo>
                  <a:cubicBezTo>
                    <a:pt x="191888" y="438929"/>
                    <a:pt x="204640" y="456564"/>
                    <a:pt x="204640" y="476500"/>
                  </a:cubicBezTo>
                  <a:lnTo>
                    <a:pt x="204640" y="548576"/>
                  </a:lnTo>
                  <a:cubicBezTo>
                    <a:pt x="204640" y="559311"/>
                    <a:pt x="195883" y="568052"/>
                    <a:pt x="185128" y="568052"/>
                  </a:cubicBezTo>
                  <a:lnTo>
                    <a:pt x="19511" y="568052"/>
                  </a:lnTo>
                  <a:cubicBezTo>
                    <a:pt x="8757" y="568052"/>
                    <a:pt x="0" y="559311"/>
                    <a:pt x="0" y="548576"/>
                  </a:cubicBezTo>
                  <a:lnTo>
                    <a:pt x="0" y="476807"/>
                  </a:lnTo>
                  <a:cubicBezTo>
                    <a:pt x="0" y="456718"/>
                    <a:pt x="12751" y="438929"/>
                    <a:pt x="31956" y="432641"/>
                  </a:cubicBezTo>
                  <a:lnTo>
                    <a:pt x="59763" y="428041"/>
                  </a:lnTo>
                  <a:cubicBezTo>
                    <a:pt x="60224" y="427887"/>
                    <a:pt x="60685" y="427887"/>
                    <a:pt x="61146" y="427887"/>
                  </a:cubicBezTo>
                  <a:close/>
                  <a:moveTo>
                    <a:pt x="499034" y="425580"/>
                  </a:moveTo>
                  <a:lnTo>
                    <a:pt x="514075" y="425580"/>
                  </a:lnTo>
                  <a:cubicBezTo>
                    <a:pt x="516070" y="425580"/>
                    <a:pt x="518065" y="426347"/>
                    <a:pt x="519447" y="427881"/>
                  </a:cubicBezTo>
                  <a:cubicBezTo>
                    <a:pt x="521595" y="430181"/>
                    <a:pt x="521902" y="433402"/>
                    <a:pt x="520367" y="436009"/>
                  </a:cubicBezTo>
                  <a:lnTo>
                    <a:pt x="512386" y="448125"/>
                  </a:lnTo>
                  <a:lnTo>
                    <a:pt x="516070" y="479872"/>
                  </a:lnTo>
                  <a:lnTo>
                    <a:pt x="508703" y="499656"/>
                  </a:lnTo>
                  <a:cubicBezTo>
                    <a:pt x="507936" y="501650"/>
                    <a:pt x="505173" y="501650"/>
                    <a:pt x="504406" y="499656"/>
                  </a:cubicBezTo>
                  <a:lnTo>
                    <a:pt x="497038" y="479872"/>
                  </a:lnTo>
                  <a:lnTo>
                    <a:pt x="500722" y="448125"/>
                  </a:lnTo>
                  <a:lnTo>
                    <a:pt x="492741" y="436009"/>
                  </a:lnTo>
                  <a:cubicBezTo>
                    <a:pt x="491206" y="433402"/>
                    <a:pt x="491513" y="430181"/>
                    <a:pt x="493662" y="427881"/>
                  </a:cubicBezTo>
                  <a:cubicBezTo>
                    <a:pt x="495043" y="426347"/>
                    <a:pt x="497038" y="425580"/>
                    <a:pt x="499034" y="425580"/>
                  </a:cubicBezTo>
                  <a:close/>
                  <a:moveTo>
                    <a:pt x="94782" y="425580"/>
                  </a:moveTo>
                  <a:lnTo>
                    <a:pt x="109858" y="425580"/>
                  </a:lnTo>
                  <a:cubicBezTo>
                    <a:pt x="111858" y="425580"/>
                    <a:pt x="113858" y="426347"/>
                    <a:pt x="115242" y="427881"/>
                  </a:cubicBezTo>
                  <a:cubicBezTo>
                    <a:pt x="117396" y="430181"/>
                    <a:pt x="117704" y="433402"/>
                    <a:pt x="116165" y="436009"/>
                  </a:cubicBezTo>
                  <a:lnTo>
                    <a:pt x="108166" y="448125"/>
                  </a:lnTo>
                  <a:lnTo>
                    <a:pt x="111858" y="479872"/>
                  </a:lnTo>
                  <a:lnTo>
                    <a:pt x="104474" y="499656"/>
                  </a:lnTo>
                  <a:cubicBezTo>
                    <a:pt x="103705" y="501650"/>
                    <a:pt x="100936" y="501650"/>
                    <a:pt x="100167" y="499656"/>
                  </a:cubicBezTo>
                  <a:lnTo>
                    <a:pt x="92782" y="479872"/>
                  </a:lnTo>
                  <a:lnTo>
                    <a:pt x="96475" y="448125"/>
                  </a:lnTo>
                  <a:lnTo>
                    <a:pt x="88475" y="436009"/>
                  </a:lnTo>
                  <a:cubicBezTo>
                    <a:pt x="86937" y="433402"/>
                    <a:pt x="87244" y="430181"/>
                    <a:pt x="89398" y="427881"/>
                  </a:cubicBezTo>
                  <a:cubicBezTo>
                    <a:pt x="90783" y="426347"/>
                    <a:pt x="92782" y="425580"/>
                    <a:pt x="94782" y="425580"/>
                  </a:cubicBezTo>
                  <a:close/>
                  <a:moveTo>
                    <a:pt x="506554" y="302373"/>
                  </a:moveTo>
                  <a:cubicBezTo>
                    <a:pt x="535587" y="302373"/>
                    <a:pt x="559090" y="325847"/>
                    <a:pt x="559090" y="354845"/>
                  </a:cubicBezTo>
                  <a:cubicBezTo>
                    <a:pt x="559090" y="383689"/>
                    <a:pt x="535587" y="407163"/>
                    <a:pt x="506554" y="407163"/>
                  </a:cubicBezTo>
                  <a:cubicBezTo>
                    <a:pt x="477521" y="407163"/>
                    <a:pt x="454018" y="383689"/>
                    <a:pt x="454018" y="354845"/>
                  </a:cubicBezTo>
                  <a:cubicBezTo>
                    <a:pt x="454018" y="325847"/>
                    <a:pt x="477674" y="302373"/>
                    <a:pt x="506554" y="302373"/>
                  </a:cubicBezTo>
                  <a:close/>
                  <a:moveTo>
                    <a:pt x="102779" y="302373"/>
                  </a:moveTo>
                  <a:cubicBezTo>
                    <a:pt x="131794" y="302373"/>
                    <a:pt x="155315" y="325831"/>
                    <a:pt x="155315" y="354768"/>
                  </a:cubicBezTo>
                  <a:cubicBezTo>
                    <a:pt x="155315" y="383705"/>
                    <a:pt x="131794" y="407163"/>
                    <a:pt x="102779" y="407163"/>
                  </a:cubicBezTo>
                  <a:cubicBezTo>
                    <a:pt x="73764" y="407163"/>
                    <a:pt x="50243" y="383705"/>
                    <a:pt x="50243" y="354768"/>
                  </a:cubicBezTo>
                  <a:cubicBezTo>
                    <a:pt x="50243" y="325831"/>
                    <a:pt x="73764" y="302373"/>
                    <a:pt x="102779" y="302373"/>
                  </a:cubicBezTo>
                  <a:close/>
                  <a:moveTo>
                    <a:pt x="288687" y="280568"/>
                  </a:moveTo>
                  <a:lnTo>
                    <a:pt x="323407" y="280568"/>
                  </a:lnTo>
                  <a:lnTo>
                    <a:pt x="323407" y="359417"/>
                  </a:lnTo>
                  <a:lnTo>
                    <a:pt x="403141" y="439033"/>
                  </a:lnTo>
                  <a:cubicBezTo>
                    <a:pt x="395152" y="449004"/>
                    <a:pt x="390390" y="461430"/>
                    <a:pt x="389929" y="474776"/>
                  </a:cubicBezTo>
                  <a:lnTo>
                    <a:pt x="306047" y="391018"/>
                  </a:lnTo>
                  <a:lnTo>
                    <a:pt x="218786" y="478151"/>
                  </a:lnTo>
                  <a:lnTo>
                    <a:pt x="218786" y="476464"/>
                  </a:lnTo>
                  <a:cubicBezTo>
                    <a:pt x="218786" y="463271"/>
                    <a:pt x="214484" y="450999"/>
                    <a:pt x="207110" y="440874"/>
                  </a:cubicBezTo>
                  <a:lnTo>
                    <a:pt x="288687" y="359417"/>
                  </a:lnTo>
                  <a:close/>
                  <a:moveTo>
                    <a:pt x="264432" y="125444"/>
                  </a:moveTo>
                  <a:cubicBezTo>
                    <a:pt x="266430" y="125444"/>
                    <a:pt x="268120" y="126518"/>
                    <a:pt x="268888" y="128512"/>
                  </a:cubicBezTo>
                  <a:lnTo>
                    <a:pt x="300383" y="214894"/>
                  </a:lnTo>
                  <a:cubicBezTo>
                    <a:pt x="302226" y="219803"/>
                    <a:pt x="309293" y="219803"/>
                    <a:pt x="311137" y="214894"/>
                  </a:cubicBezTo>
                  <a:lnTo>
                    <a:pt x="342632" y="128512"/>
                  </a:lnTo>
                  <a:cubicBezTo>
                    <a:pt x="343400" y="126211"/>
                    <a:pt x="346012" y="124830"/>
                    <a:pt x="348316" y="125597"/>
                  </a:cubicBezTo>
                  <a:lnTo>
                    <a:pt x="376124" y="130200"/>
                  </a:lnTo>
                  <a:lnTo>
                    <a:pt x="376278" y="130200"/>
                  </a:lnTo>
                  <a:cubicBezTo>
                    <a:pt x="395175" y="136491"/>
                    <a:pt x="408080" y="154135"/>
                    <a:pt x="408080" y="174081"/>
                  </a:cubicBezTo>
                  <a:lnTo>
                    <a:pt x="408080" y="246193"/>
                  </a:lnTo>
                  <a:cubicBezTo>
                    <a:pt x="408080" y="256933"/>
                    <a:pt x="399323" y="265679"/>
                    <a:pt x="388568" y="265679"/>
                  </a:cubicBezTo>
                  <a:lnTo>
                    <a:pt x="222951" y="265679"/>
                  </a:lnTo>
                  <a:cubicBezTo>
                    <a:pt x="212197" y="265679"/>
                    <a:pt x="203440" y="256933"/>
                    <a:pt x="203440" y="246193"/>
                  </a:cubicBezTo>
                  <a:lnTo>
                    <a:pt x="203440" y="174388"/>
                  </a:lnTo>
                  <a:cubicBezTo>
                    <a:pt x="203440" y="154289"/>
                    <a:pt x="216191" y="136644"/>
                    <a:pt x="235396" y="130200"/>
                  </a:cubicBezTo>
                  <a:lnTo>
                    <a:pt x="263203" y="125597"/>
                  </a:lnTo>
                  <a:cubicBezTo>
                    <a:pt x="263511" y="125444"/>
                    <a:pt x="263971" y="125444"/>
                    <a:pt x="264432" y="125444"/>
                  </a:cubicBezTo>
                  <a:close/>
                  <a:moveTo>
                    <a:pt x="298222" y="123137"/>
                  </a:moveTo>
                  <a:lnTo>
                    <a:pt x="313298" y="123137"/>
                  </a:lnTo>
                  <a:cubicBezTo>
                    <a:pt x="315298" y="123137"/>
                    <a:pt x="317298" y="123905"/>
                    <a:pt x="318682" y="125286"/>
                  </a:cubicBezTo>
                  <a:cubicBezTo>
                    <a:pt x="320836" y="127589"/>
                    <a:pt x="321144" y="130967"/>
                    <a:pt x="319605" y="133577"/>
                  </a:cubicBezTo>
                  <a:lnTo>
                    <a:pt x="311452" y="145706"/>
                  </a:lnTo>
                  <a:lnTo>
                    <a:pt x="315298" y="177488"/>
                  </a:lnTo>
                  <a:lnTo>
                    <a:pt x="307914" y="197140"/>
                  </a:lnTo>
                  <a:cubicBezTo>
                    <a:pt x="307145" y="199136"/>
                    <a:pt x="304376" y="199136"/>
                    <a:pt x="303607" y="197140"/>
                  </a:cubicBezTo>
                  <a:lnTo>
                    <a:pt x="296222" y="177488"/>
                  </a:lnTo>
                  <a:lnTo>
                    <a:pt x="299915" y="145706"/>
                  </a:lnTo>
                  <a:lnTo>
                    <a:pt x="291915" y="133577"/>
                  </a:lnTo>
                  <a:cubicBezTo>
                    <a:pt x="290377" y="130967"/>
                    <a:pt x="290684" y="127589"/>
                    <a:pt x="292838" y="125286"/>
                  </a:cubicBezTo>
                  <a:cubicBezTo>
                    <a:pt x="294223" y="123905"/>
                    <a:pt x="296222" y="123137"/>
                    <a:pt x="298222" y="123137"/>
                  </a:cubicBezTo>
                  <a:close/>
                  <a:moveTo>
                    <a:pt x="306078" y="0"/>
                  </a:moveTo>
                  <a:cubicBezTo>
                    <a:pt x="335093" y="0"/>
                    <a:pt x="358614" y="23490"/>
                    <a:pt x="358614" y="52466"/>
                  </a:cubicBezTo>
                  <a:cubicBezTo>
                    <a:pt x="358614" y="81442"/>
                    <a:pt x="335093" y="104932"/>
                    <a:pt x="306078" y="104932"/>
                  </a:cubicBezTo>
                  <a:cubicBezTo>
                    <a:pt x="277063" y="104932"/>
                    <a:pt x="253542" y="81442"/>
                    <a:pt x="253542" y="52466"/>
                  </a:cubicBezTo>
                  <a:cubicBezTo>
                    <a:pt x="253542" y="23490"/>
                    <a:pt x="277063" y="0"/>
                    <a:pt x="306078" y="0"/>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62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sp>
          <p:nvSpPr>
            <p:cNvPr id="103" name="ïśľiḍé"/>
            <p:cNvSpPr/>
            <p:nvPr/>
          </p:nvSpPr>
          <p:spPr>
            <a:xfrm>
              <a:off x="4565718" y="2264505"/>
              <a:ext cx="832457" cy="832454"/>
            </a:xfrm>
            <a:prstGeom prst="ellipse">
              <a:avLst/>
            </a:prstGeom>
            <a:solidFill>
              <a:schemeClr val="accent3">
                <a:lumMod val="40000"/>
                <a:lumOff val="60000"/>
              </a:schemeClr>
            </a:solidFill>
            <a:ln w="57150" cap="rnd">
              <a:solidFill>
                <a:schemeClr val="accent3">
                  <a:lumMod val="40000"/>
                  <a:lumOff val="60000"/>
                </a:schemeClr>
              </a:solidFill>
              <a:prstDash val="solid"/>
              <a:round/>
            </a:ln>
            <a:effectLst>
              <a:outerShdw blurRad="76200" dist="50800" dir="5400000" algn="ctr" rotWithShape="0">
                <a:schemeClr val="accent3">
                  <a:lumMod val="60000"/>
                  <a:lumOff val="4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104" name="îśḻïḓe"/>
            <p:cNvSpPr/>
            <p:nvPr/>
          </p:nvSpPr>
          <p:spPr>
            <a:xfrm>
              <a:off x="4801331" y="2528169"/>
              <a:ext cx="361233" cy="305126"/>
            </a:xfrm>
            <a:custGeom>
              <a:avLst/>
              <a:gdLst>
                <a:gd name="connsiteX0" fmla="*/ 289460 w 605975"/>
                <a:gd name="connsiteY0" fmla="*/ 463730 h 511856"/>
                <a:gd name="connsiteX1" fmla="*/ 336764 w 605975"/>
                <a:gd name="connsiteY1" fmla="*/ 497378 h 511856"/>
                <a:gd name="connsiteX2" fmla="*/ 335561 w 605975"/>
                <a:gd name="connsiteY2" fmla="*/ 505550 h 511856"/>
                <a:gd name="connsiteX3" fmla="*/ 328265 w 605975"/>
                <a:gd name="connsiteY3" fmla="*/ 509315 h 511856"/>
                <a:gd name="connsiteX4" fmla="*/ 250654 w 605975"/>
                <a:gd name="connsiteY4" fmla="*/ 509315 h 511856"/>
                <a:gd name="connsiteX5" fmla="*/ 243358 w 605975"/>
                <a:gd name="connsiteY5" fmla="*/ 505550 h 511856"/>
                <a:gd name="connsiteX6" fmla="*/ 242155 w 605975"/>
                <a:gd name="connsiteY6" fmla="*/ 497378 h 511856"/>
                <a:gd name="connsiteX7" fmla="*/ 289460 w 605975"/>
                <a:gd name="connsiteY7" fmla="*/ 463730 h 511856"/>
                <a:gd name="connsiteX8" fmla="*/ 490253 w 605975"/>
                <a:gd name="connsiteY8" fmla="*/ 255421 h 511856"/>
                <a:gd name="connsiteX9" fmla="*/ 581785 w 605975"/>
                <a:gd name="connsiteY9" fmla="*/ 333302 h 511856"/>
                <a:gd name="connsiteX10" fmla="*/ 605670 w 605975"/>
                <a:gd name="connsiteY10" fmla="*/ 481701 h 511856"/>
                <a:gd name="connsiteX11" fmla="*/ 600220 w 605975"/>
                <a:gd name="connsiteY11" fmla="*/ 500992 h 511856"/>
                <a:gd name="connsiteX12" fmla="*/ 582106 w 605975"/>
                <a:gd name="connsiteY12" fmla="*/ 509316 h 511856"/>
                <a:gd name="connsiteX13" fmla="*/ 398400 w 605975"/>
                <a:gd name="connsiteY13" fmla="*/ 509316 h 511856"/>
                <a:gd name="connsiteX14" fmla="*/ 380286 w 605975"/>
                <a:gd name="connsiteY14" fmla="*/ 500992 h 511856"/>
                <a:gd name="connsiteX15" fmla="*/ 374836 w 605975"/>
                <a:gd name="connsiteY15" fmla="*/ 481701 h 511856"/>
                <a:gd name="connsiteX16" fmla="*/ 398721 w 605975"/>
                <a:gd name="connsiteY16" fmla="*/ 333302 h 511856"/>
                <a:gd name="connsiteX17" fmla="*/ 490253 w 605975"/>
                <a:gd name="connsiteY17" fmla="*/ 255421 h 511856"/>
                <a:gd name="connsiteX18" fmla="*/ 30625 w 605975"/>
                <a:gd name="connsiteY18" fmla="*/ 173212 h 511856"/>
                <a:gd name="connsiteX19" fmla="*/ 61169 w 605975"/>
                <a:gd name="connsiteY19" fmla="*/ 203787 h 511856"/>
                <a:gd name="connsiteX20" fmla="*/ 61169 w 605975"/>
                <a:gd name="connsiteY20" fmla="*/ 427655 h 511856"/>
                <a:gd name="connsiteX21" fmla="*/ 84338 w 605975"/>
                <a:gd name="connsiteY21" fmla="*/ 450786 h 511856"/>
                <a:gd name="connsiteX22" fmla="*/ 186152 w 605975"/>
                <a:gd name="connsiteY22" fmla="*/ 450786 h 511856"/>
                <a:gd name="connsiteX23" fmla="*/ 216777 w 605975"/>
                <a:gd name="connsiteY23" fmla="*/ 481281 h 511856"/>
                <a:gd name="connsiteX24" fmla="*/ 186152 w 605975"/>
                <a:gd name="connsiteY24" fmla="*/ 511856 h 511856"/>
                <a:gd name="connsiteX25" fmla="*/ 84338 w 605975"/>
                <a:gd name="connsiteY25" fmla="*/ 511856 h 511856"/>
                <a:gd name="connsiteX26" fmla="*/ 0 w 605975"/>
                <a:gd name="connsiteY26" fmla="*/ 427655 h 511856"/>
                <a:gd name="connsiteX27" fmla="*/ 0 w 605975"/>
                <a:gd name="connsiteY27" fmla="*/ 203787 h 511856"/>
                <a:gd name="connsiteX28" fmla="*/ 30625 w 605975"/>
                <a:gd name="connsiteY28" fmla="*/ 173212 h 511856"/>
                <a:gd name="connsiteX29" fmla="*/ 437999 w 605975"/>
                <a:gd name="connsiteY29" fmla="*/ 14581 h 511856"/>
                <a:gd name="connsiteX30" fmla="*/ 533615 w 605975"/>
                <a:gd name="connsiteY30" fmla="*/ 110021 h 511856"/>
                <a:gd name="connsiteX31" fmla="*/ 437999 w 605975"/>
                <a:gd name="connsiteY31" fmla="*/ 205461 h 511856"/>
                <a:gd name="connsiteX32" fmla="*/ 342383 w 605975"/>
                <a:gd name="connsiteY32" fmla="*/ 110021 h 511856"/>
                <a:gd name="connsiteX33" fmla="*/ 437999 w 605975"/>
                <a:gd name="connsiteY33" fmla="*/ 14581 h 511856"/>
                <a:gd name="connsiteX34" fmla="*/ 59013 w 605975"/>
                <a:gd name="connsiteY34" fmla="*/ 2516 h 511856"/>
                <a:gd name="connsiteX35" fmla="*/ 111441 w 605975"/>
                <a:gd name="connsiteY35" fmla="*/ 26609 h 511856"/>
                <a:gd name="connsiteX36" fmla="*/ 212530 w 605975"/>
                <a:gd name="connsiteY36" fmla="*/ 300513 h 511856"/>
                <a:gd name="connsiteX37" fmla="*/ 188320 w 605975"/>
                <a:gd name="connsiteY37" fmla="*/ 352861 h 511856"/>
                <a:gd name="connsiteX38" fmla="*/ 174211 w 605975"/>
                <a:gd name="connsiteY38" fmla="*/ 355342 h 511856"/>
                <a:gd name="connsiteX39" fmla="*/ 135972 w 605975"/>
                <a:gd name="connsiteY39" fmla="*/ 328688 h 511856"/>
                <a:gd name="connsiteX40" fmla="*/ 34883 w 605975"/>
                <a:gd name="connsiteY40" fmla="*/ 54784 h 511856"/>
                <a:gd name="connsiteX41" fmla="*/ 59013 w 605975"/>
                <a:gd name="connsiteY41" fmla="*/ 2516 h 5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05975" h="511856">
                  <a:moveTo>
                    <a:pt x="289460" y="463730"/>
                  </a:moveTo>
                  <a:cubicBezTo>
                    <a:pt x="311428" y="463730"/>
                    <a:pt x="329869" y="477830"/>
                    <a:pt x="336764" y="497378"/>
                  </a:cubicBezTo>
                  <a:cubicBezTo>
                    <a:pt x="337726" y="500102"/>
                    <a:pt x="337245" y="503146"/>
                    <a:pt x="335561" y="505550"/>
                  </a:cubicBezTo>
                  <a:cubicBezTo>
                    <a:pt x="333878" y="507953"/>
                    <a:pt x="331152" y="509315"/>
                    <a:pt x="328265" y="509315"/>
                  </a:cubicBezTo>
                  <a:lnTo>
                    <a:pt x="250654" y="509315"/>
                  </a:lnTo>
                  <a:cubicBezTo>
                    <a:pt x="247768" y="509315"/>
                    <a:pt x="245041" y="507953"/>
                    <a:pt x="243358" y="505550"/>
                  </a:cubicBezTo>
                  <a:cubicBezTo>
                    <a:pt x="241674" y="503146"/>
                    <a:pt x="241193" y="500102"/>
                    <a:pt x="242155" y="497378"/>
                  </a:cubicBezTo>
                  <a:cubicBezTo>
                    <a:pt x="249050" y="477830"/>
                    <a:pt x="267491" y="463730"/>
                    <a:pt x="289460" y="463730"/>
                  </a:cubicBezTo>
                  <a:close/>
                  <a:moveTo>
                    <a:pt x="490253" y="255421"/>
                  </a:moveTo>
                  <a:cubicBezTo>
                    <a:pt x="535779" y="255421"/>
                    <a:pt x="574571" y="288399"/>
                    <a:pt x="581785" y="333302"/>
                  </a:cubicBezTo>
                  <a:lnTo>
                    <a:pt x="605670" y="481701"/>
                  </a:lnTo>
                  <a:cubicBezTo>
                    <a:pt x="606792" y="488665"/>
                    <a:pt x="604788" y="495629"/>
                    <a:pt x="600220" y="500992"/>
                  </a:cubicBezTo>
                  <a:cubicBezTo>
                    <a:pt x="595731" y="506274"/>
                    <a:pt x="589079" y="509316"/>
                    <a:pt x="582106" y="509316"/>
                  </a:cubicBezTo>
                  <a:lnTo>
                    <a:pt x="398400" y="509316"/>
                  </a:lnTo>
                  <a:cubicBezTo>
                    <a:pt x="391427" y="509316"/>
                    <a:pt x="384775" y="506274"/>
                    <a:pt x="380286" y="500992"/>
                  </a:cubicBezTo>
                  <a:cubicBezTo>
                    <a:pt x="375718" y="495629"/>
                    <a:pt x="373714" y="488665"/>
                    <a:pt x="374836" y="481701"/>
                  </a:cubicBezTo>
                  <a:lnTo>
                    <a:pt x="398721" y="333302"/>
                  </a:lnTo>
                  <a:cubicBezTo>
                    <a:pt x="405935" y="288399"/>
                    <a:pt x="444727" y="255421"/>
                    <a:pt x="490253" y="255421"/>
                  </a:cubicBezTo>
                  <a:close/>
                  <a:moveTo>
                    <a:pt x="30625" y="173212"/>
                  </a:moveTo>
                  <a:cubicBezTo>
                    <a:pt x="47540" y="173212"/>
                    <a:pt x="61169" y="186899"/>
                    <a:pt x="61169" y="203787"/>
                  </a:cubicBezTo>
                  <a:lnTo>
                    <a:pt x="61169" y="427655"/>
                  </a:lnTo>
                  <a:cubicBezTo>
                    <a:pt x="61169" y="440381"/>
                    <a:pt x="71591" y="450786"/>
                    <a:pt x="84338" y="450786"/>
                  </a:cubicBezTo>
                  <a:lnTo>
                    <a:pt x="186152" y="450786"/>
                  </a:lnTo>
                  <a:cubicBezTo>
                    <a:pt x="203068" y="450786"/>
                    <a:pt x="216777" y="464393"/>
                    <a:pt x="216777" y="481281"/>
                  </a:cubicBezTo>
                  <a:cubicBezTo>
                    <a:pt x="216777" y="498169"/>
                    <a:pt x="203068" y="511856"/>
                    <a:pt x="186152" y="511856"/>
                  </a:cubicBezTo>
                  <a:lnTo>
                    <a:pt x="84338" y="511856"/>
                  </a:lnTo>
                  <a:cubicBezTo>
                    <a:pt x="37840" y="511856"/>
                    <a:pt x="0" y="474078"/>
                    <a:pt x="0" y="427655"/>
                  </a:cubicBezTo>
                  <a:lnTo>
                    <a:pt x="0" y="203787"/>
                  </a:lnTo>
                  <a:cubicBezTo>
                    <a:pt x="0" y="186899"/>
                    <a:pt x="13709" y="173212"/>
                    <a:pt x="30625" y="173212"/>
                  </a:cubicBezTo>
                  <a:close/>
                  <a:moveTo>
                    <a:pt x="437999" y="14581"/>
                  </a:moveTo>
                  <a:cubicBezTo>
                    <a:pt x="490806" y="14581"/>
                    <a:pt x="533615" y="57311"/>
                    <a:pt x="533615" y="110021"/>
                  </a:cubicBezTo>
                  <a:cubicBezTo>
                    <a:pt x="533615" y="162731"/>
                    <a:pt x="490806" y="205461"/>
                    <a:pt x="437999" y="205461"/>
                  </a:cubicBezTo>
                  <a:cubicBezTo>
                    <a:pt x="385192" y="205461"/>
                    <a:pt x="342383" y="162731"/>
                    <a:pt x="342383" y="110021"/>
                  </a:cubicBezTo>
                  <a:cubicBezTo>
                    <a:pt x="342383" y="57311"/>
                    <a:pt x="385192" y="14581"/>
                    <a:pt x="437999" y="14581"/>
                  </a:cubicBezTo>
                  <a:close/>
                  <a:moveTo>
                    <a:pt x="59013" y="2516"/>
                  </a:moveTo>
                  <a:cubicBezTo>
                    <a:pt x="80177" y="-5248"/>
                    <a:pt x="103665" y="5558"/>
                    <a:pt x="111441" y="26609"/>
                  </a:cubicBezTo>
                  <a:lnTo>
                    <a:pt x="212530" y="300513"/>
                  </a:lnTo>
                  <a:cubicBezTo>
                    <a:pt x="220306" y="321644"/>
                    <a:pt x="209484" y="345017"/>
                    <a:pt x="188320" y="352861"/>
                  </a:cubicBezTo>
                  <a:cubicBezTo>
                    <a:pt x="183670" y="354542"/>
                    <a:pt x="178941" y="355342"/>
                    <a:pt x="174211" y="355342"/>
                  </a:cubicBezTo>
                  <a:cubicBezTo>
                    <a:pt x="157617" y="355342"/>
                    <a:pt x="141984" y="345177"/>
                    <a:pt x="135972" y="328688"/>
                  </a:cubicBezTo>
                  <a:lnTo>
                    <a:pt x="34883" y="54784"/>
                  </a:lnTo>
                  <a:cubicBezTo>
                    <a:pt x="27027" y="33733"/>
                    <a:pt x="37930" y="10280"/>
                    <a:pt x="59013" y="2516"/>
                  </a:cubicBez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400"/>
              <a:endParaRPr lang="zh-CN" altLang="en-US" sz="2000" b="1" dirty="0">
                <a:solidFill>
                  <a:schemeClr val="bg1"/>
                </a:solidFill>
              </a:endParaRPr>
            </a:p>
          </p:txBody>
        </p:sp>
      </p:grpSp>
      <p:sp>
        <p:nvSpPr>
          <p:cNvPr id="105" name="文本框 104"/>
          <p:cNvSpPr txBox="1"/>
          <p:nvPr/>
        </p:nvSpPr>
        <p:spPr>
          <a:xfrm>
            <a:off x="5136985" y="1846130"/>
            <a:ext cx="2453518" cy="338554"/>
          </a:xfrm>
          <a:prstGeom prst="rect">
            <a:avLst/>
          </a:prstGeom>
          <a:noFill/>
        </p:spPr>
        <p:txBody>
          <a:bodyPr wrap="square" rtlCol="0">
            <a:spAutoFit/>
          </a:bodyPr>
          <a:lstStyle/>
          <a:p>
            <a:r>
              <a:rPr lang="zh-CN" altLang="en-US" sz="1600" b="1" dirty="0"/>
              <a:t>博客、微博</a:t>
            </a:r>
          </a:p>
        </p:txBody>
      </p:sp>
      <p:sp>
        <p:nvSpPr>
          <p:cNvPr id="108" name="文本框 107"/>
          <p:cNvSpPr txBox="1"/>
          <p:nvPr/>
        </p:nvSpPr>
        <p:spPr>
          <a:xfrm>
            <a:off x="5136985" y="5840290"/>
            <a:ext cx="2768150" cy="338554"/>
          </a:xfrm>
          <a:prstGeom prst="rect">
            <a:avLst/>
          </a:prstGeom>
          <a:noFill/>
        </p:spPr>
        <p:txBody>
          <a:bodyPr wrap="square" rtlCol="0">
            <a:spAutoFit/>
          </a:bodyPr>
          <a:lstStyle/>
          <a:p>
            <a:r>
              <a:rPr lang="zh-CN" altLang="en-US" sz="1600" b="1" dirty="0"/>
              <a:t>政府部门的电子政务</a:t>
            </a:r>
          </a:p>
        </p:txBody>
      </p:sp>
      <p:sp>
        <p:nvSpPr>
          <p:cNvPr id="109" name="文本框 108"/>
          <p:cNvSpPr txBox="1"/>
          <p:nvPr/>
        </p:nvSpPr>
        <p:spPr>
          <a:xfrm>
            <a:off x="5136985" y="6149300"/>
            <a:ext cx="2453518" cy="338554"/>
          </a:xfrm>
          <a:prstGeom prst="rect">
            <a:avLst/>
          </a:prstGeom>
          <a:noFill/>
        </p:spPr>
        <p:txBody>
          <a:bodyPr wrap="square" rtlCol="0">
            <a:spAutoFit/>
          </a:bodyPr>
          <a:lstStyle/>
          <a:p>
            <a:r>
              <a:rPr lang="zh-CN" altLang="en-US" sz="1600" b="1" dirty="0"/>
              <a:t>校园网上办公系统</a:t>
            </a:r>
          </a:p>
        </p:txBody>
      </p:sp>
      <p:sp>
        <p:nvSpPr>
          <p:cNvPr id="110" name="文本框 109"/>
          <p:cNvSpPr txBox="1"/>
          <p:nvPr/>
        </p:nvSpPr>
        <p:spPr>
          <a:xfrm>
            <a:off x="5136985" y="2747053"/>
            <a:ext cx="1169593" cy="338554"/>
          </a:xfrm>
          <a:prstGeom prst="rect">
            <a:avLst/>
          </a:prstGeom>
          <a:noFill/>
        </p:spPr>
        <p:txBody>
          <a:bodyPr wrap="square" rtlCol="0">
            <a:spAutoFit/>
          </a:bodyPr>
          <a:lstStyle/>
          <a:p>
            <a:r>
              <a:rPr lang="zh-CN" altLang="en-US" sz="1600" b="1" dirty="0"/>
              <a:t>网络电视</a:t>
            </a:r>
          </a:p>
        </p:txBody>
      </p:sp>
      <p:sp>
        <p:nvSpPr>
          <p:cNvPr id="111" name="文本框 110"/>
          <p:cNvSpPr txBox="1"/>
          <p:nvPr/>
        </p:nvSpPr>
        <p:spPr>
          <a:xfrm>
            <a:off x="5136985" y="3056063"/>
            <a:ext cx="2659996" cy="338554"/>
          </a:xfrm>
          <a:prstGeom prst="rect">
            <a:avLst/>
          </a:prstGeom>
          <a:noFill/>
        </p:spPr>
        <p:txBody>
          <a:bodyPr wrap="square" rtlCol="0">
            <a:spAutoFit/>
          </a:bodyPr>
          <a:lstStyle/>
          <a:p>
            <a:r>
              <a:rPr lang="en-US" altLang="zh-CN" sz="1600" b="1" dirty="0" err="1"/>
              <a:t>Bilibili</a:t>
            </a:r>
            <a:r>
              <a:rPr lang="zh-CN" altLang="en-US" sz="1600" b="1" dirty="0"/>
              <a:t>、</a:t>
            </a:r>
            <a:r>
              <a:rPr lang="en-US" altLang="zh-CN" sz="1600" b="1" dirty="0"/>
              <a:t>YouTube</a:t>
            </a:r>
            <a:r>
              <a:rPr lang="zh-CN" altLang="en-US" sz="1600" b="1" dirty="0"/>
              <a:t>等视频网站</a:t>
            </a:r>
          </a:p>
        </p:txBody>
      </p:sp>
      <p:sp>
        <p:nvSpPr>
          <p:cNvPr id="112" name="文本框 111"/>
          <p:cNvSpPr txBox="1"/>
          <p:nvPr/>
        </p:nvSpPr>
        <p:spPr>
          <a:xfrm>
            <a:off x="5136985" y="3394792"/>
            <a:ext cx="2453518" cy="338554"/>
          </a:xfrm>
          <a:prstGeom prst="rect">
            <a:avLst/>
          </a:prstGeom>
          <a:noFill/>
        </p:spPr>
        <p:txBody>
          <a:bodyPr wrap="square" rtlCol="0">
            <a:spAutoFit/>
          </a:bodyPr>
          <a:lstStyle/>
          <a:p>
            <a:r>
              <a:rPr lang="zh-CN" altLang="en-US" sz="1600" b="1" dirty="0"/>
              <a:t>互动网络游戏</a:t>
            </a:r>
          </a:p>
        </p:txBody>
      </p:sp>
      <p:sp>
        <p:nvSpPr>
          <p:cNvPr id="113" name="文本框 112"/>
          <p:cNvSpPr txBox="1"/>
          <p:nvPr/>
        </p:nvSpPr>
        <p:spPr>
          <a:xfrm>
            <a:off x="5163403" y="4275818"/>
            <a:ext cx="1169593" cy="338554"/>
          </a:xfrm>
          <a:prstGeom prst="rect">
            <a:avLst/>
          </a:prstGeom>
          <a:noFill/>
        </p:spPr>
        <p:txBody>
          <a:bodyPr wrap="square" rtlCol="0">
            <a:spAutoFit/>
          </a:bodyPr>
          <a:lstStyle/>
          <a:p>
            <a:r>
              <a:rPr lang="zh-CN" altLang="en-US" sz="1600" b="1" dirty="0"/>
              <a:t>网上购物</a:t>
            </a:r>
          </a:p>
        </p:txBody>
      </p:sp>
      <p:sp>
        <p:nvSpPr>
          <p:cNvPr id="114" name="文本框 113"/>
          <p:cNvSpPr txBox="1"/>
          <p:nvPr/>
        </p:nvSpPr>
        <p:spPr>
          <a:xfrm>
            <a:off x="5163403" y="4584828"/>
            <a:ext cx="2659996" cy="338554"/>
          </a:xfrm>
          <a:prstGeom prst="rect">
            <a:avLst/>
          </a:prstGeom>
          <a:noFill/>
        </p:spPr>
        <p:txBody>
          <a:bodyPr wrap="square" rtlCol="0">
            <a:spAutoFit/>
          </a:bodyPr>
          <a:lstStyle/>
          <a:p>
            <a:r>
              <a:rPr lang="zh-CN" altLang="en-US" sz="1600" b="1" dirty="0"/>
              <a:t>网上购票</a:t>
            </a:r>
          </a:p>
        </p:txBody>
      </p:sp>
      <p:sp>
        <p:nvSpPr>
          <p:cNvPr id="115" name="文本框 114"/>
          <p:cNvSpPr txBox="1"/>
          <p:nvPr/>
        </p:nvSpPr>
        <p:spPr>
          <a:xfrm>
            <a:off x="5163403" y="4923557"/>
            <a:ext cx="2453518" cy="338554"/>
          </a:xfrm>
          <a:prstGeom prst="rect">
            <a:avLst/>
          </a:prstGeom>
          <a:noFill/>
        </p:spPr>
        <p:txBody>
          <a:bodyPr wrap="square" rtlCol="0">
            <a:spAutoFit/>
          </a:bodyPr>
          <a:lstStyle/>
          <a:p>
            <a:r>
              <a:rPr lang="zh-CN" altLang="en-US" sz="1600" b="1" dirty="0"/>
              <a:t>网上转账</a:t>
            </a:r>
          </a:p>
        </p:txBody>
      </p:sp>
      <p:sp>
        <p:nvSpPr>
          <p:cNvPr id="116" name="文本框 115"/>
          <p:cNvSpPr txBox="1"/>
          <p:nvPr/>
        </p:nvSpPr>
        <p:spPr>
          <a:xfrm>
            <a:off x="8682935" y="1198391"/>
            <a:ext cx="2453518" cy="338554"/>
          </a:xfrm>
          <a:prstGeom prst="rect">
            <a:avLst/>
          </a:prstGeom>
          <a:noFill/>
        </p:spPr>
        <p:txBody>
          <a:bodyPr wrap="square" rtlCol="0">
            <a:spAutoFit/>
          </a:bodyPr>
          <a:lstStyle/>
          <a:p>
            <a:r>
              <a:rPr lang="zh-CN" altLang="en-US" sz="1600" b="1" dirty="0"/>
              <a:t>电子邮件、网络电话</a:t>
            </a:r>
          </a:p>
        </p:txBody>
      </p:sp>
      <p:sp>
        <p:nvSpPr>
          <p:cNvPr id="117" name="文本框 116"/>
          <p:cNvSpPr txBox="1"/>
          <p:nvPr/>
        </p:nvSpPr>
        <p:spPr>
          <a:xfrm>
            <a:off x="8682935" y="1507401"/>
            <a:ext cx="2453518" cy="338554"/>
          </a:xfrm>
          <a:prstGeom prst="rect">
            <a:avLst/>
          </a:prstGeom>
          <a:noFill/>
        </p:spPr>
        <p:txBody>
          <a:bodyPr wrap="square" rtlCol="0">
            <a:spAutoFit/>
          </a:bodyPr>
          <a:lstStyle/>
          <a:p>
            <a:r>
              <a:rPr lang="en-US" altLang="zh-CN" sz="1600" b="1" dirty="0"/>
              <a:t>QQ</a:t>
            </a:r>
            <a:r>
              <a:rPr lang="zh-CN" altLang="en-US" sz="1600" b="1" dirty="0"/>
              <a:t>、</a:t>
            </a:r>
            <a:r>
              <a:rPr lang="en-US" altLang="zh-CN" sz="1600" b="1" dirty="0"/>
              <a:t>Skype</a:t>
            </a:r>
            <a:endParaRPr lang="zh-CN" altLang="en-US" sz="1600" b="1" dirty="0"/>
          </a:p>
        </p:txBody>
      </p:sp>
      <p:sp>
        <p:nvSpPr>
          <p:cNvPr id="118" name="文本框 117"/>
          <p:cNvSpPr txBox="1"/>
          <p:nvPr/>
        </p:nvSpPr>
        <p:spPr>
          <a:xfrm>
            <a:off x="8682935" y="1846130"/>
            <a:ext cx="3204264" cy="338554"/>
          </a:xfrm>
          <a:prstGeom prst="rect">
            <a:avLst/>
          </a:prstGeom>
          <a:noFill/>
        </p:spPr>
        <p:txBody>
          <a:bodyPr wrap="square" rtlCol="0">
            <a:spAutoFit/>
          </a:bodyPr>
          <a:lstStyle/>
          <a:p>
            <a:r>
              <a:rPr lang="zh-CN" altLang="en-US" sz="1600" b="1" dirty="0"/>
              <a:t>微信、</a:t>
            </a:r>
            <a:r>
              <a:rPr lang="en-US" altLang="zh-CN" sz="1600" b="1" dirty="0"/>
              <a:t>Meta</a:t>
            </a:r>
            <a:r>
              <a:rPr lang="zh-CN" altLang="en-US" sz="1600" b="1" dirty="0"/>
              <a:t>（</a:t>
            </a:r>
            <a:r>
              <a:rPr lang="en-US" altLang="zh-CN" sz="1600" b="1" dirty="0"/>
              <a:t>Facebook</a:t>
            </a:r>
            <a:r>
              <a:rPr lang="zh-CN" altLang="en-US" sz="1600" b="1" dirty="0"/>
              <a:t>）、</a:t>
            </a:r>
            <a:r>
              <a:rPr lang="en-US" altLang="zh-CN" sz="1600" b="1" dirty="0"/>
              <a:t>Twitter</a:t>
            </a:r>
            <a:endParaRPr lang="zh-CN" altLang="en-US" sz="1600" b="1" dirty="0"/>
          </a:p>
        </p:txBody>
      </p:sp>
      <p:sp>
        <p:nvSpPr>
          <p:cNvPr id="119" name="文本框 118"/>
          <p:cNvSpPr txBox="1"/>
          <p:nvPr/>
        </p:nvSpPr>
        <p:spPr>
          <a:xfrm>
            <a:off x="8682935" y="2747053"/>
            <a:ext cx="2309530" cy="338554"/>
          </a:xfrm>
          <a:prstGeom prst="rect">
            <a:avLst/>
          </a:prstGeom>
          <a:noFill/>
        </p:spPr>
        <p:txBody>
          <a:bodyPr wrap="square" rtlCol="0">
            <a:spAutoFit/>
          </a:bodyPr>
          <a:lstStyle/>
          <a:p>
            <a:r>
              <a:rPr lang="zh-CN" altLang="en-US" sz="1600" b="1" dirty="0"/>
              <a:t>远程文件共享</a:t>
            </a:r>
          </a:p>
        </p:txBody>
      </p:sp>
      <p:sp>
        <p:nvSpPr>
          <p:cNvPr id="120" name="文本框 119"/>
          <p:cNvSpPr txBox="1"/>
          <p:nvPr/>
        </p:nvSpPr>
        <p:spPr>
          <a:xfrm>
            <a:off x="8682935" y="3056063"/>
            <a:ext cx="2659996" cy="338554"/>
          </a:xfrm>
          <a:prstGeom prst="rect">
            <a:avLst/>
          </a:prstGeom>
          <a:noFill/>
        </p:spPr>
        <p:txBody>
          <a:bodyPr wrap="square" rtlCol="0">
            <a:spAutoFit/>
          </a:bodyPr>
          <a:lstStyle/>
          <a:p>
            <a:r>
              <a:rPr lang="en-US" altLang="zh-CN" sz="1600" b="1" dirty="0"/>
              <a:t>P2P</a:t>
            </a:r>
            <a:r>
              <a:rPr lang="zh-CN" altLang="en-US" sz="1600" b="1" dirty="0"/>
              <a:t>文件共享</a:t>
            </a:r>
          </a:p>
        </p:txBody>
      </p:sp>
      <p:sp>
        <p:nvSpPr>
          <p:cNvPr id="121" name="文本框 120"/>
          <p:cNvSpPr txBox="1"/>
          <p:nvPr/>
        </p:nvSpPr>
        <p:spPr>
          <a:xfrm>
            <a:off x="8682935" y="3394792"/>
            <a:ext cx="2453518" cy="338554"/>
          </a:xfrm>
          <a:prstGeom prst="rect">
            <a:avLst/>
          </a:prstGeom>
          <a:noFill/>
        </p:spPr>
        <p:txBody>
          <a:bodyPr wrap="square" rtlCol="0">
            <a:spAutoFit/>
          </a:bodyPr>
          <a:lstStyle/>
          <a:p>
            <a:r>
              <a:rPr lang="zh-CN" altLang="en-US" sz="1600" b="1" dirty="0"/>
              <a:t>云计算</a:t>
            </a:r>
          </a:p>
        </p:txBody>
      </p:sp>
      <p:sp>
        <p:nvSpPr>
          <p:cNvPr id="124" name="文本框 123"/>
          <p:cNvSpPr txBox="1"/>
          <p:nvPr/>
        </p:nvSpPr>
        <p:spPr>
          <a:xfrm>
            <a:off x="8682935" y="4275818"/>
            <a:ext cx="1169593" cy="338554"/>
          </a:xfrm>
          <a:prstGeom prst="rect">
            <a:avLst/>
          </a:prstGeom>
          <a:noFill/>
        </p:spPr>
        <p:txBody>
          <a:bodyPr wrap="square" rtlCol="0">
            <a:spAutoFit/>
          </a:bodyPr>
          <a:lstStyle/>
          <a:p>
            <a:r>
              <a:rPr lang="zh-CN" altLang="en-US" sz="1600" b="1" dirty="0"/>
              <a:t>远程教育</a:t>
            </a:r>
          </a:p>
        </p:txBody>
      </p:sp>
      <p:sp>
        <p:nvSpPr>
          <p:cNvPr id="125" name="文本框 124"/>
          <p:cNvSpPr txBox="1"/>
          <p:nvPr/>
        </p:nvSpPr>
        <p:spPr>
          <a:xfrm>
            <a:off x="8682935" y="4584828"/>
            <a:ext cx="2659996" cy="338554"/>
          </a:xfrm>
          <a:prstGeom prst="rect">
            <a:avLst/>
          </a:prstGeom>
          <a:noFill/>
        </p:spPr>
        <p:txBody>
          <a:bodyPr wrap="square" rtlCol="0">
            <a:spAutoFit/>
          </a:bodyPr>
          <a:lstStyle/>
          <a:p>
            <a:r>
              <a:rPr lang="zh-CN" altLang="en-US" sz="1600" b="1" dirty="0"/>
              <a:t>远程医疗</a:t>
            </a:r>
          </a:p>
        </p:txBody>
      </p:sp>
      <p:sp>
        <p:nvSpPr>
          <p:cNvPr id="86" name="ïṧ1ïďé"/>
          <p:cNvSpPr txBox="1"/>
          <p:nvPr/>
        </p:nvSpPr>
        <p:spPr>
          <a:xfrm>
            <a:off x="5094615" y="802977"/>
            <a:ext cx="1901893" cy="389513"/>
          </a:xfrm>
          <a:prstGeom prst="roundRect">
            <a:avLst>
              <a:gd name="adj" fmla="val 50000"/>
            </a:avLst>
          </a:prstGeom>
          <a:solidFill>
            <a:schemeClr val="accent5">
              <a:lumMod val="60000"/>
              <a:lumOff val="40000"/>
            </a:schemeClr>
          </a:solidFill>
          <a:ln>
            <a:noFill/>
          </a:ln>
        </p:spPr>
        <p:txBody>
          <a:bodyPr wrap="none" lIns="90000" tIns="0" rIns="90000" bIns="0" rtlCol="0" anchor="ctr" anchorCtr="0">
            <a:spAutoFit/>
          </a:bodyPr>
          <a:lstStyle/>
          <a:p>
            <a:pPr algn="ctr"/>
            <a:r>
              <a:rPr lang="zh-CN" altLang="en-US" b="1" dirty="0">
                <a:solidFill>
                  <a:schemeClr val="bg1"/>
                </a:solidFill>
              </a:rPr>
              <a:t>信息浏览和发布</a:t>
            </a:r>
          </a:p>
        </p:txBody>
      </p:sp>
      <p:sp>
        <p:nvSpPr>
          <p:cNvPr id="87" name="íş1iďê"/>
          <p:cNvSpPr txBox="1"/>
          <p:nvPr/>
        </p:nvSpPr>
        <p:spPr>
          <a:xfrm>
            <a:off x="8582056" y="802977"/>
            <a:ext cx="1496272" cy="389513"/>
          </a:xfrm>
          <a:prstGeom prst="roundRect">
            <a:avLst>
              <a:gd name="adj" fmla="val 50000"/>
            </a:avLst>
          </a:prstGeom>
          <a:solidFill>
            <a:schemeClr val="accent2"/>
          </a:solidFill>
          <a:ln>
            <a:noFill/>
          </a:ln>
        </p:spPr>
        <p:txBody>
          <a:bodyPr wrap="none" lIns="90000" tIns="0" rIns="90000" bIns="0" rtlCol="0" anchor="ctr" anchorCtr="0">
            <a:spAutoFit/>
          </a:bodyPr>
          <a:lstStyle/>
          <a:p>
            <a:pPr algn="ctr"/>
            <a:r>
              <a:rPr lang="zh-CN" altLang="en-US" b="1" dirty="0">
                <a:solidFill>
                  <a:schemeClr val="bg1"/>
                </a:solidFill>
              </a:rPr>
              <a:t>通信和交流</a:t>
            </a:r>
          </a:p>
        </p:txBody>
      </p:sp>
      <p:sp>
        <p:nvSpPr>
          <p:cNvPr id="88" name="íṣ1ídè"/>
          <p:cNvSpPr txBox="1"/>
          <p:nvPr/>
        </p:nvSpPr>
        <p:spPr>
          <a:xfrm>
            <a:off x="5094615" y="2347724"/>
            <a:ext cx="1439280" cy="389513"/>
          </a:xfrm>
          <a:prstGeom prst="roundRect">
            <a:avLst>
              <a:gd name="adj" fmla="val 50000"/>
            </a:avLst>
          </a:prstGeom>
          <a:solidFill>
            <a:schemeClr val="accent3"/>
          </a:solidFill>
          <a:ln>
            <a:noFill/>
          </a:ln>
        </p:spPr>
        <p:txBody>
          <a:bodyPr wrap="none" lIns="90000" tIns="0" rIns="90000" bIns="0" rtlCol="0" anchor="ctr" anchorCtr="0">
            <a:spAutoFit/>
          </a:bodyPr>
          <a:lstStyle/>
          <a:p>
            <a:pPr algn="ctr"/>
            <a:r>
              <a:rPr lang="zh-CN" altLang="en-US" b="1" dirty="0">
                <a:solidFill>
                  <a:schemeClr val="bg1"/>
                </a:solidFill>
              </a:rPr>
              <a:t>休闲和娱乐</a:t>
            </a:r>
          </a:p>
        </p:txBody>
      </p:sp>
      <p:sp>
        <p:nvSpPr>
          <p:cNvPr id="89" name="î$ļïḋe"/>
          <p:cNvSpPr txBox="1"/>
          <p:nvPr/>
        </p:nvSpPr>
        <p:spPr>
          <a:xfrm>
            <a:off x="8582056" y="2347724"/>
            <a:ext cx="1211963" cy="389513"/>
          </a:xfrm>
          <a:prstGeom prst="roundRect">
            <a:avLst>
              <a:gd name="adj" fmla="val 50000"/>
            </a:avLst>
          </a:prstGeom>
          <a:solidFill>
            <a:schemeClr val="accent4"/>
          </a:solidFill>
          <a:ln>
            <a:noFill/>
          </a:ln>
        </p:spPr>
        <p:txBody>
          <a:bodyPr wrap="none" lIns="90000" tIns="0" rIns="90000" bIns="0" rtlCol="0" anchor="ctr" anchorCtr="0">
            <a:spAutoFit/>
          </a:bodyPr>
          <a:lstStyle/>
          <a:p>
            <a:pPr algn="ctr"/>
            <a:r>
              <a:rPr lang="zh-CN" altLang="en-US" b="1" dirty="0">
                <a:solidFill>
                  <a:schemeClr val="bg1"/>
                </a:solidFill>
              </a:rPr>
              <a:t>资源共享</a:t>
            </a:r>
          </a:p>
        </p:txBody>
      </p:sp>
      <p:sp>
        <p:nvSpPr>
          <p:cNvPr id="90" name="ï$ľídé"/>
          <p:cNvSpPr txBox="1"/>
          <p:nvPr/>
        </p:nvSpPr>
        <p:spPr>
          <a:xfrm>
            <a:off x="5094615" y="3892471"/>
            <a:ext cx="1211963" cy="389513"/>
          </a:xfrm>
          <a:prstGeom prst="roundRect">
            <a:avLst>
              <a:gd name="adj" fmla="val 50000"/>
            </a:avLst>
          </a:prstGeom>
          <a:solidFill>
            <a:schemeClr val="accent5"/>
          </a:solidFill>
          <a:ln>
            <a:noFill/>
          </a:ln>
        </p:spPr>
        <p:txBody>
          <a:bodyPr wrap="none" lIns="90000" tIns="0" rIns="90000" bIns="0" rtlCol="0" anchor="ctr" anchorCtr="0">
            <a:spAutoFit/>
          </a:bodyPr>
          <a:lstStyle/>
          <a:p>
            <a:pPr algn="ctr"/>
            <a:r>
              <a:rPr lang="zh-CN" altLang="en-US" b="1" dirty="0">
                <a:solidFill>
                  <a:schemeClr val="bg1"/>
                </a:solidFill>
              </a:rPr>
              <a:t>电子商务</a:t>
            </a:r>
          </a:p>
        </p:txBody>
      </p:sp>
      <p:sp>
        <p:nvSpPr>
          <p:cNvPr id="91" name="îṣľîḍê"/>
          <p:cNvSpPr txBox="1"/>
          <p:nvPr/>
        </p:nvSpPr>
        <p:spPr>
          <a:xfrm>
            <a:off x="8582056" y="3892471"/>
            <a:ext cx="1211963" cy="389513"/>
          </a:xfrm>
          <a:prstGeom prst="roundRect">
            <a:avLst>
              <a:gd name="adj" fmla="val 50000"/>
            </a:avLst>
          </a:prstGeom>
          <a:solidFill>
            <a:schemeClr val="accent6"/>
          </a:solidFill>
          <a:ln>
            <a:solidFill>
              <a:schemeClr val="accent6"/>
            </a:solidFill>
          </a:ln>
        </p:spPr>
        <p:txBody>
          <a:bodyPr wrap="none" lIns="90000" tIns="0" rIns="90000" bIns="0" rtlCol="0" anchor="ctr" anchorCtr="0">
            <a:spAutoFit/>
          </a:bodyPr>
          <a:lstStyle/>
          <a:p>
            <a:pPr algn="ctr"/>
            <a:r>
              <a:rPr lang="zh-CN" altLang="en-US" b="1" dirty="0">
                <a:solidFill>
                  <a:schemeClr val="bg1"/>
                </a:solidFill>
              </a:rPr>
              <a:t>远程协作</a:t>
            </a:r>
          </a:p>
        </p:txBody>
      </p:sp>
      <p:sp>
        <p:nvSpPr>
          <p:cNvPr id="92" name="íṣ1ídè"/>
          <p:cNvSpPr txBox="1"/>
          <p:nvPr/>
        </p:nvSpPr>
        <p:spPr>
          <a:xfrm>
            <a:off x="5094615" y="5437217"/>
            <a:ext cx="1211963" cy="389513"/>
          </a:xfrm>
          <a:prstGeom prst="roundRect">
            <a:avLst>
              <a:gd name="adj" fmla="val 50000"/>
            </a:avLst>
          </a:prstGeom>
          <a:solidFill>
            <a:schemeClr val="accent3">
              <a:lumMod val="40000"/>
              <a:lumOff val="60000"/>
            </a:schemeClr>
          </a:solidFill>
          <a:ln>
            <a:noFill/>
          </a:ln>
        </p:spPr>
        <p:txBody>
          <a:bodyPr wrap="none" lIns="90000" tIns="0" rIns="90000" bIns="0" rtlCol="0" anchor="ctr" anchorCtr="0">
            <a:spAutoFit/>
          </a:bodyPr>
          <a:lstStyle/>
          <a:p>
            <a:pPr algn="ctr"/>
            <a:r>
              <a:rPr lang="zh-CN" altLang="en-US" b="1" dirty="0">
                <a:solidFill>
                  <a:schemeClr val="bg1"/>
                </a:solidFill>
              </a:rPr>
              <a:t>网上办公</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86"/>
                                        </p:tgtEl>
                                        <p:attrNameLst>
                                          <p:attrName>r</p:attrName>
                                        </p:attrNameLst>
                                      </p:cBhvr>
                                    </p:animRot>
                                    <p:animRot by="-240000">
                                      <p:cBhvr>
                                        <p:cTn id="7" dur="200" fill="hold">
                                          <p:stCondLst>
                                            <p:cond delay="200"/>
                                          </p:stCondLst>
                                        </p:cTn>
                                        <p:tgtEl>
                                          <p:spTgt spid="86"/>
                                        </p:tgtEl>
                                        <p:attrNameLst>
                                          <p:attrName>r</p:attrName>
                                        </p:attrNameLst>
                                      </p:cBhvr>
                                    </p:animRot>
                                    <p:animRot by="240000">
                                      <p:cBhvr>
                                        <p:cTn id="8" dur="200" fill="hold">
                                          <p:stCondLst>
                                            <p:cond delay="400"/>
                                          </p:stCondLst>
                                        </p:cTn>
                                        <p:tgtEl>
                                          <p:spTgt spid="86"/>
                                        </p:tgtEl>
                                        <p:attrNameLst>
                                          <p:attrName>r</p:attrName>
                                        </p:attrNameLst>
                                      </p:cBhvr>
                                    </p:animRot>
                                    <p:animRot by="-240000">
                                      <p:cBhvr>
                                        <p:cTn id="9" dur="200" fill="hold">
                                          <p:stCondLst>
                                            <p:cond delay="600"/>
                                          </p:stCondLst>
                                        </p:cTn>
                                        <p:tgtEl>
                                          <p:spTgt spid="86"/>
                                        </p:tgtEl>
                                        <p:attrNameLst>
                                          <p:attrName>r</p:attrName>
                                        </p:attrNameLst>
                                      </p:cBhvr>
                                    </p:animRot>
                                    <p:animRot by="120000">
                                      <p:cBhvr>
                                        <p:cTn id="10" dur="200" fill="hold">
                                          <p:stCondLst>
                                            <p:cond delay="800"/>
                                          </p:stCondLst>
                                        </p:cTn>
                                        <p:tgtEl>
                                          <p:spTgt spid="86"/>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2" presetClass="entr" presetSubtype="1"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p:tgtEl>
                                          <p:spTgt spid="2"/>
                                        </p:tgtEl>
                                        <p:attrNameLst>
                                          <p:attrName>ppt_y</p:attrName>
                                        </p:attrNameLst>
                                      </p:cBhvr>
                                      <p:tavLst>
                                        <p:tav tm="0">
                                          <p:val>
                                            <p:strVal val="#ppt_y-#ppt_h*1.125000"/>
                                          </p:val>
                                        </p:tav>
                                        <p:tav tm="100000">
                                          <p:val>
                                            <p:strVal val="#ppt_y"/>
                                          </p:val>
                                        </p:tav>
                                      </p:tavLst>
                                    </p:anim>
                                    <p:animEffect transition="in" filter="wipe(down)">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1" fill="hold" grpId="0" nodeType="clickEffect">
                                  <p:stCondLst>
                                    <p:cond delay="0"/>
                                  </p:stCondLst>
                                  <p:childTnLst>
                                    <p:set>
                                      <p:cBhvr>
                                        <p:cTn id="20" dur="1" fill="hold">
                                          <p:stCondLst>
                                            <p:cond delay="0"/>
                                          </p:stCondLst>
                                        </p:cTn>
                                        <p:tgtEl>
                                          <p:spTgt spid="73"/>
                                        </p:tgtEl>
                                        <p:attrNameLst>
                                          <p:attrName>style.visibility</p:attrName>
                                        </p:attrNameLst>
                                      </p:cBhvr>
                                      <p:to>
                                        <p:strVal val="visible"/>
                                      </p:to>
                                    </p:set>
                                    <p:anim calcmode="lin" valueType="num">
                                      <p:cBhvr additive="base">
                                        <p:cTn id="21" dur="500"/>
                                        <p:tgtEl>
                                          <p:spTgt spid="73"/>
                                        </p:tgtEl>
                                        <p:attrNameLst>
                                          <p:attrName>ppt_y</p:attrName>
                                        </p:attrNameLst>
                                      </p:cBhvr>
                                      <p:tavLst>
                                        <p:tav tm="0">
                                          <p:val>
                                            <p:strVal val="#ppt_y-#ppt_h*1.125000"/>
                                          </p:val>
                                        </p:tav>
                                        <p:tav tm="100000">
                                          <p:val>
                                            <p:strVal val="#ppt_y"/>
                                          </p:val>
                                        </p:tav>
                                      </p:tavLst>
                                    </p:anim>
                                    <p:animEffect transition="in" filter="wipe(down)">
                                      <p:cBhvr>
                                        <p:cTn id="22" dur="500"/>
                                        <p:tgtEl>
                                          <p:spTgt spid="73"/>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1" fill="hold" grpId="0" nodeType="clickEffect">
                                  <p:stCondLst>
                                    <p:cond delay="0"/>
                                  </p:stCondLst>
                                  <p:childTnLst>
                                    <p:set>
                                      <p:cBhvr>
                                        <p:cTn id="26" dur="1" fill="hold">
                                          <p:stCondLst>
                                            <p:cond delay="0"/>
                                          </p:stCondLst>
                                        </p:cTn>
                                        <p:tgtEl>
                                          <p:spTgt spid="105"/>
                                        </p:tgtEl>
                                        <p:attrNameLst>
                                          <p:attrName>style.visibility</p:attrName>
                                        </p:attrNameLst>
                                      </p:cBhvr>
                                      <p:to>
                                        <p:strVal val="visible"/>
                                      </p:to>
                                    </p:set>
                                    <p:anim calcmode="lin" valueType="num">
                                      <p:cBhvr additive="base">
                                        <p:cTn id="27" dur="500"/>
                                        <p:tgtEl>
                                          <p:spTgt spid="105"/>
                                        </p:tgtEl>
                                        <p:attrNameLst>
                                          <p:attrName>ppt_y</p:attrName>
                                        </p:attrNameLst>
                                      </p:cBhvr>
                                      <p:tavLst>
                                        <p:tav tm="0">
                                          <p:val>
                                            <p:strVal val="#ppt_y-#ppt_h*1.125000"/>
                                          </p:val>
                                        </p:tav>
                                        <p:tav tm="100000">
                                          <p:val>
                                            <p:strVal val="#ppt_y"/>
                                          </p:val>
                                        </p:tav>
                                      </p:tavLst>
                                    </p:anim>
                                    <p:animEffect transition="in" filter="wipe(down)">
                                      <p:cBhvr>
                                        <p:cTn id="28" dur="500"/>
                                        <p:tgtEl>
                                          <p:spTgt spid="105"/>
                                        </p:tgtEl>
                                      </p:cBhvr>
                                    </p:animEffect>
                                  </p:childTnLst>
                                </p:cTn>
                              </p:par>
                            </p:childTnLst>
                          </p:cTn>
                        </p:par>
                      </p:childTnLst>
                    </p:cTn>
                  </p:par>
                  <p:par>
                    <p:cTn id="29" fill="hold">
                      <p:stCondLst>
                        <p:cond delay="indefinite"/>
                      </p:stCondLst>
                      <p:childTnLst>
                        <p:par>
                          <p:cTn id="30" fill="hold">
                            <p:stCondLst>
                              <p:cond delay="0"/>
                            </p:stCondLst>
                            <p:childTnLst>
                              <p:par>
                                <p:cTn id="31" presetID="32" presetClass="emph" presetSubtype="0" fill="hold" grpId="0" nodeType="clickEffect">
                                  <p:stCondLst>
                                    <p:cond delay="0"/>
                                  </p:stCondLst>
                                  <p:childTnLst>
                                    <p:animRot by="120000">
                                      <p:cBhvr>
                                        <p:cTn id="32" dur="100" fill="hold">
                                          <p:stCondLst>
                                            <p:cond delay="0"/>
                                          </p:stCondLst>
                                        </p:cTn>
                                        <p:tgtEl>
                                          <p:spTgt spid="87"/>
                                        </p:tgtEl>
                                        <p:attrNameLst>
                                          <p:attrName>r</p:attrName>
                                        </p:attrNameLst>
                                      </p:cBhvr>
                                    </p:animRot>
                                    <p:animRot by="-240000">
                                      <p:cBhvr>
                                        <p:cTn id="33" dur="200" fill="hold">
                                          <p:stCondLst>
                                            <p:cond delay="200"/>
                                          </p:stCondLst>
                                        </p:cTn>
                                        <p:tgtEl>
                                          <p:spTgt spid="87"/>
                                        </p:tgtEl>
                                        <p:attrNameLst>
                                          <p:attrName>r</p:attrName>
                                        </p:attrNameLst>
                                      </p:cBhvr>
                                    </p:animRot>
                                    <p:animRot by="240000">
                                      <p:cBhvr>
                                        <p:cTn id="34" dur="200" fill="hold">
                                          <p:stCondLst>
                                            <p:cond delay="400"/>
                                          </p:stCondLst>
                                        </p:cTn>
                                        <p:tgtEl>
                                          <p:spTgt spid="87"/>
                                        </p:tgtEl>
                                        <p:attrNameLst>
                                          <p:attrName>r</p:attrName>
                                        </p:attrNameLst>
                                      </p:cBhvr>
                                    </p:animRot>
                                    <p:animRot by="-240000">
                                      <p:cBhvr>
                                        <p:cTn id="35" dur="200" fill="hold">
                                          <p:stCondLst>
                                            <p:cond delay="600"/>
                                          </p:stCondLst>
                                        </p:cTn>
                                        <p:tgtEl>
                                          <p:spTgt spid="87"/>
                                        </p:tgtEl>
                                        <p:attrNameLst>
                                          <p:attrName>r</p:attrName>
                                        </p:attrNameLst>
                                      </p:cBhvr>
                                    </p:animRot>
                                    <p:animRot by="120000">
                                      <p:cBhvr>
                                        <p:cTn id="36" dur="200" fill="hold">
                                          <p:stCondLst>
                                            <p:cond delay="800"/>
                                          </p:stCondLst>
                                        </p:cTn>
                                        <p:tgtEl>
                                          <p:spTgt spid="87"/>
                                        </p:tgtEl>
                                        <p:attrNameLst>
                                          <p:attrName>r</p:attrName>
                                        </p:attrNameLst>
                                      </p:cBhvr>
                                    </p:animRot>
                                  </p:childTnLst>
                                </p:cTn>
                              </p:par>
                            </p:childTnLst>
                          </p:cTn>
                        </p:par>
                      </p:childTnLst>
                    </p:cTn>
                  </p:par>
                  <p:par>
                    <p:cTn id="37" fill="hold">
                      <p:stCondLst>
                        <p:cond delay="indefinite"/>
                      </p:stCondLst>
                      <p:childTnLst>
                        <p:par>
                          <p:cTn id="38" fill="hold">
                            <p:stCondLst>
                              <p:cond delay="0"/>
                            </p:stCondLst>
                            <p:childTnLst>
                              <p:par>
                                <p:cTn id="39" presetID="12" presetClass="entr" presetSubtype="1" fill="hold" grpId="0" nodeType="clickEffect">
                                  <p:stCondLst>
                                    <p:cond delay="0"/>
                                  </p:stCondLst>
                                  <p:childTnLst>
                                    <p:set>
                                      <p:cBhvr>
                                        <p:cTn id="40" dur="1" fill="hold">
                                          <p:stCondLst>
                                            <p:cond delay="0"/>
                                          </p:stCondLst>
                                        </p:cTn>
                                        <p:tgtEl>
                                          <p:spTgt spid="116"/>
                                        </p:tgtEl>
                                        <p:attrNameLst>
                                          <p:attrName>style.visibility</p:attrName>
                                        </p:attrNameLst>
                                      </p:cBhvr>
                                      <p:to>
                                        <p:strVal val="visible"/>
                                      </p:to>
                                    </p:set>
                                    <p:anim calcmode="lin" valueType="num">
                                      <p:cBhvr additive="base">
                                        <p:cTn id="41" dur="500"/>
                                        <p:tgtEl>
                                          <p:spTgt spid="116"/>
                                        </p:tgtEl>
                                        <p:attrNameLst>
                                          <p:attrName>ppt_y</p:attrName>
                                        </p:attrNameLst>
                                      </p:cBhvr>
                                      <p:tavLst>
                                        <p:tav tm="0">
                                          <p:val>
                                            <p:strVal val="#ppt_y-#ppt_h*1.125000"/>
                                          </p:val>
                                        </p:tav>
                                        <p:tav tm="100000">
                                          <p:val>
                                            <p:strVal val="#ppt_y"/>
                                          </p:val>
                                        </p:tav>
                                      </p:tavLst>
                                    </p:anim>
                                    <p:animEffect transition="in" filter="wipe(down)">
                                      <p:cBhvr>
                                        <p:cTn id="42" dur="500"/>
                                        <p:tgtEl>
                                          <p:spTgt spid="116"/>
                                        </p:tgtEl>
                                      </p:cBhvr>
                                    </p:animEffect>
                                  </p:childTnLst>
                                </p:cTn>
                              </p:par>
                            </p:childTnLst>
                          </p:cTn>
                        </p:par>
                      </p:childTnLst>
                    </p:cTn>
                  </p:par>
                  <p:par>
                    <p:cTn id="43" fill="hold">
                      <p:stCondLst>
                        <p:cond delay="indefinite"/>
                      </p:stCondLst>
                      <p:childTnLst>
                        <p:par>
                          <p:cTn id="44" fill="hold">
                            <p:stCondLst>
                              <p:cond delay="0"/>
                            </p:stCondLst>
                            <p:childTnLst>
                              <p:par>
                                <p:cTn id="45" presetID="12" presetClass="entr" presetSubtype="1" fill="hold" grpId="0" nodeType="clickEffect">
                                  <p:stCondLst>
                                    <p:cond delay="0"/>
                                  </p:stCondLst>
                                  <p:childTnLst>
                                    <p:set>
                                      <p:cBhvr>
                                        <p:cTn id="46" dur="1" fill="hold">
                                          <p:stCondLst>
                                            <p:cond delay="0"/>
                                          </p:stCondLst>
                                        </p:cTn>
                                        <p:tgtEl>
                                          <p:spTgt spid="117"/>
                                        </p:tgtEl>
                                        <p:attrNameLst>
                                          <p:attrName>style.visibility</p:attrName>
                                        </p:attrNameLst>
                                      </p:cBhvr>
                                      <p:to>
                                        <p:strVal val="visible"/>
                                      </p:to>
                                    </p:set>
                                    <p:anim calcmode="lin" valueType="num">
                                      <p:cBhvr additive="base">
                                        <p:cTn id="47" dur="500"/>
                                        <p:tgtEl>
                                          <p:spTgt spid="117"/>
                                        </p:tgtEl>
                                        <p:attrNameLst>
                                          <p:attrName>ppt_y</p:attrName>
                                        </p:attrNameLst>
                                      </p:cBhvr>
                                      <p:tavLst>
                                        <p:tav tm="0">
                                          <p:val>
                                            <p:strVal val="#ppt_y-#ppt_h*1.125000"/>
                                          </p:val>
                                        </p:tav>
                                        <p:tav tm="100000">
                                          <p:val>
                                            <p:strVal val="#ppt_y"/>
                                          </p:val>
                                        </p:tav>
                                      </p:tavLst>
                                    </p:anim>
                                    <p:animEffect transition="in" filter="wipe(down)">
                                      <p:cBhvr>
                                        <p:cTn id="48" dur="500"/>
                                        <p:tgtEl>
                                          <p:spTgt spid="117"/>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1" fill="hold" grpId="0" nodeType="clickEffect">
                                  <p:stCondLst>
                                    <p:cond delay="0"/>
                                  </p:stCondLst>
                                  <p:childTnLst>
                                    <p:set>
                                      <p:cBhvr>
                                        <p:cTn id="52" dur="1" fill="hold">
                                          <p:stCondLst>
                                            <p:cond delay="0"/>
                                          </p:stCondLst>
                                        </p:cTn>
                                        <p:tgtEl>
                                          <p:spTgt spid="118"/>
                                        </p:tgtEl>
                                        <p:attrNameLst>
                                          <p:attrName>style.visibility</p:attrName>
                                        </p:attrNameLst>
                                      </p:cBhvr>
                                      <p:to>
                                        <p:strVal val="visible"/>
                                      </p:to>
                                    </p:set>
                                    <p:anim calcmode="lin" valueType="num">
                                      <p:cBhvr additive="base">
                                        <p:cTn id="53" dur="500"/>
                                        <p:tgtEl>
                                          <p:spTgt spid="118"/>
                                        </p:tgtEl>
                                        <p:attrNameLst>
                                          <p:attrName>ppt_y</p:attrName>
                                        </p:attrNameLst>
                                      </p:cBhvr>
                                      <p:tavLst>
                                        <p:tav tm="0">
                                          <p:val>
                                            <p:strVal val="#ppt_y-#ppt_h*1.125000"/>
                                          </p:val>
                                        </p:tav>
                                        <p:tav tm="100000">
                                          <p:val>
                                            <p:strVal val="#ppt_y"/>
                                          </p:val>
                                        </p:tav>
                                      </p:tavLst>
                                    </p:anim>
                                    <p:animEffect transition="in" filter="wipe(down)">
                                      <p:cBhvr>
                                        <p:cTn id="54" dur="500"/>
                                        <p:tgtEl>
                                          <p:spTgt spid="118"/>
                                        </p:tgtEl>
                                      </p:cBhvr>
                                    </p:animEffect>
                                  </p:childTnLst>
                                </p:cTn>
                              </p:par>
                            </p:childTnLst>
                          </p:cTn>
                        </p:par>
                      </p:childTnLst>
                    </p:cTn>
                  </p:par>
                  <p:par>
                    <p:cTn id="55" fill="hold">
                      <p:stCondLst>
                        <p:cond delay="indefinite"/>
                      </p:stCondLst>
                      <p:childTnLst>
                        <p:par>
                          <p:cTn id="56" fill="hold">
                            <p:stCondLst>
                              <p:cond delay="0"/>
                            </p:stCondLst>
                            <p:childTnLst>
                              <p:par>
                                <p:cTn id="57" presetID="32" presetClass="emph" presetSubtype="0" fill="hold" grpId="0" nodeType="clickEffect">
                                  <p:stCondLst>
                                    <p:cond delay="0"/>
                                  </p:stCondLst>
                                  <p:childTnLst>
                                    <p:animRot by="120000">
                                      <p:cBhvr>
                                        <p:cTn id="58" dur="100" fill="hold">
                                          <p:stCondLst>
                                            <p:cond delay="0"/>
                                          </p:stCondLst>
                                        </p:cTn>
                                        <p:tgtEl>
                                          <p:spTgt spid="88"/>
                                        </p:tgtEl>
                                        <p:attrNameLst>
                                          <p:attrName>r</p:attrName>
                                        </p:attrNameLst>
                                      </p:cBhvr>
                                    </p:animRot>
                                    <p:animRot by="-240000">
                                      <p:cBhvr>
                                        <p:cTn id="59" dur="200" fill="hold">
                                          <p:stCondLst>
                                            <p:cond delay="200"/>
                                          </p:stCondLst>
                                        </p:cTn>
                                        <p:tgtEl>
                                          <p:spTgt spid="88"/>
                                        </p:tgtEl>
                                        <p:attrNameLst>
                                          <p:attrName>r</p:attrName>
                                        </p:attrNameLst>
                                      </p:cBhvr>
                                    </p:animRot>
                                    <p:animRot by="240000">
                                      <p:cBhvr>
                                        <p:cTn id="60" dur="200" fill="hold">
                                          <p:stCondLst>
                                            <p:cond delay="400"/>
                                          </p:stCondLst>
                                        </p:cTn>
                                        <p:tgtEl>
                                          <p:spTgt spid="88"/>
                                        </p:tgtEl>
                                        <p:attrNameLst>
                                          <p:attrName>r</p:attrName>
                                        </p:attrNameLst>
                                      </p:cBhvr>
                                    </p:animRot>
                                    <p:animRot by="-240000">
                                      <p:cBhvr>
                                        <p:cTn id="61" dur="200" fill="hold">
                                          <p:stCondLst>
                                            <p:cond delay="600"/>
                                          </p:stCondLst>
                                        </p:cTn>
                                        <p:tgtEl>
                                          <p:spTgt spid="88"/>
                                        </p:tgtEl>
                                        <p:attrNameLst>
                                          <p:attrName>r</p:attrName>
                                        </p:attrNameLst>
                                      </p:cBhvr>
                                    </p:animRot>
                                    <p:animRot by="120000">
                                      <p:cBhvr>
                                        <p:cTn id="62" dur="200" fill="hold">
                                          <p:stCondLst>
                                            <p:cond delay="800"/>
                                          </p:stCondLst>
                                        </p:cTn>
                                        <p:tgtEl>
                                          <p:spTgt spid="88"/>
                                        </p:tgtEl>
                                        <p:attrNameLst>
                                          <p:attrName>r</p:attrName>
                                        </p:attrNameLst>
                                      </p:cBhvr>
                                    </p:animRot>
                                  </p:childTnLst>
                                </p:cTn>
                              </p:par>
                            </p:childTnLst>
                          </p:cTn>
                        </p:par>
                      </p:childTnLst>
                    </p:cTn>
                  </p:par>
                  <p:par>
                    <p:cTn id="63" fill="hold">
                      <p:stCondLst>
                        <p:cond delay="indefinite"/>
                      </p:stCondLst>
                      <p:childTnLst>
                        <p:par>
                          <p:cTn id="64" fill="hold">
                            <p:stCondLst>
                              <p:cond delay="0"/>
                            </p:stCondLst>
                            <p:childTnLst>
                              <p:par>
                                <p:cTn id="65" presetID="12" presetClass="entr" presetSubtype="1" fill="hold" grpId="0" nodeType="clickEffect">
                                  <p:stCondLst>
                                    <p:cond delay="0"/>
                                  </p:stCondLst>
                                  <p:childTnLst>
                                    <p:set>
                                      <p:cBhvr>
                                        <p:cTn id="66" dur="1" fill="hold">
                                          <p:stCondLst>
                                            <p:cond delay="0"/>
                                          </p:stCondLst>
                                        </p:cTn>
                                        <p:tgtEl>
                                          <p:spTgt spid="110"/>
                                        </p:tgtEl>
                                        <p:attrNameLst>
                                          <p:attrName>style.visibility</p:attrName>
                                        </p:attrNameLst>
                                      </p:cBhvr>
                                      <p:to>
                                        <p:strVal val="visible"/>
                                      </p:to>
                                    </p:set>
                                    <p:anim calcmode="lin" valueType="num">
                                      <p:cBhvr additive="base">
                                        <p:cTn id="67" dur="500"/>
                                        <p:tgtEl>
                                          <p:spTgt spid="110"/>
                                        </p:tgtEl>
                                        <p:attrNameLst>
                                          <p:attrName>ppt_y</p:attrName>
                                        </p:attrNameLst>
                                      </p:cBhvr>
                                      <p:tavLst>
                                        <p:tav tm="0">
                                          <p:val>
                                            <p:strVal val="#ppt_y-#ppt_h*1.125000"/>
                                          </p:val>
                                        </p:tav>
                                        <p:tav tm="100000">
                                          <p:val>
                                            <p:strVal val="#ppt_y"/>
                                          </p:val>
                                        </p:tav>
                                      </p:tavLst>
                                    </p:anim>
                                    <p:animEffect transition="in" filter="wipe(down)">
                                      <p:cBhvr>
                                        <p:cTn id="68" dur="500"/>
                                        <p:tgtEl>
                                          <p:spTgt spid="110"/>
                                        </p:tgtEl>
                                      </p:cBhvr>
                                    </p:animEffect>
                                  </p:childTnLst>
                                </p:cTn>
                              </p:par>
                            </p:childTnLst>
                          </p:cTn>
                        </p:par>
                      </p:childTnLst>
                    </p:cTn>
                  </p:par>
                  <p:par>
                    <p:cTn id="69" fill="hold">
                      <p:stCondLst>
                        <p:cond delay="indefinite"/>
                      </p:stCondLst>
                      <p:childTnLst>
                        <p:par>
                          <p:cTn id="70" fill="hold">
                            <p:stCondLst>
                              <p:cond delay="0"/>
                            </p:stCondLst>
                            <p:childTnLst>
                              <p:par>
                                <p:cTn id="71" presetID="12" presetClass="entr" presetSubtype="1" fill="hold" grpId="0" nodeType="clickEffect">
                                  <p:stCondLst>
                                    <p:cond delay="0"/>
                                  </p:stCondLst>
                                  <p:childTnLst>
                                    <p:set>
                                      <p:cBhvr>
                                        <p:cTn id="72" dur="1" fill="hold">
                                          <p:stCondLst>
                                            <p:cond delay="0"/>
                                          </p:stCondLst>
                                        </p:cTn>
                                        <p:tgtEl>
                                          <p:spTgt spid="111"/>
                                        </p:tgtEl>
                                        <p:attrNameLst>
                                          <p:attrName>style.visibility</p:attrName>
                                        </p:attrNameLst>
                                      </p:cBhvr>
                                      <p:to>
                                        <p:strVal val="visible"/>
                                      </p:to>
                                    </p:set>
                                    <p:anim calcmode="lin" valueType="num">
                                      <p:cBhvr additive="base">
                                        <p:cTn id="73" dur="500"/>
                                        <p:tgtEl>
                                          <p:spTgt spid="111"/>
                                        </p:tgtEl>
                                        <p:attrNameLst>
                                          <p:attrName>ppt_y</p:attrName>
                                        </p:attrNameLst>
                                      </p:cBhvr>
                                      <p:tavLst>
                                        <p:tav tm="0">
                                          <p:val>
                                            <p:strVal val="#ppt_y-#ppt_h*1.125000"/>
                                          </p:val>
                                        </p:tav>
                                        <p:tav tm="100000">
                                          <p:val>
                                            <p:strVal val="#ppt_y"/>
                                          </p:val>
                                        </p:tav>
                                      </p:tavLst>
                                    </p:anim>
                                    <p:animEffect transition="in" filter="wipe(down)">
                                      <p:cBhvr>
                                        <p:cTn id="74" dur="500"/>
                                        <p:tgtEl>
                                          <p:spTgt spid="111"/>
                                        </p:tgtEl>
                                      </p:cBhvr>
                                    </p:animEffect>
                                  </p:childTnLst>
                                </p:cTn>
                              </p:par>
                            </p:childTnLst>
                          </p:cTn>
                        </p:par>
                      </p:childTnLst>
                    </p:cTn>
                  </p:par>
                  <p:par>
                    <p:cTn id="75" fill="hold">
                      <p:stCondLst>
                        <p:cond delay="indefinite"/>
                      </p:stCondLst>
                      <p:childTnLst>
                        <p:par>
                          <p:cTn id="76" fill="hold">
                            <p:stCondLst>
                              <p:cond delay="0"/>
                            </p:stCondLst>
                            <p:childTnLst>
                              <p:par>
                                <p:cTn id="77" presetID="12" presetClass="entr" presetSubtype="1" fill="hold" grpId="0" nodeType="clickEffect">
                                  <p:stCondLst>
                                    <p:cond delay="0"/>
                                  </p:stCondLst>
                                  <p:childTnLst>
                                    <p:set>
                                      <p:cBhvr>
                                        <p:cTn id="78" dur="1" fill="hold">
                                          <p:stCondLst>
                                            <p:cond delay="0"/>
                                          </p:stCondLst>
                                        </p:cTn>
                                        <p:tgtEl>
                                          <p:spTgt spid="112"/>
                                        </p:tgtEl>
                                        <p:attrNameLst>
                                          <p:attrName>style.visibility</p:attrName>
                                        </p:attrNameLst>
                                      </p:cBhvr>
                                      <p:to>
                                        <p:strVal val="visible"/>
                                      </p:to>
                                    </p:set>
                                    <p:anim calcmode="lin" valueType="num">
                                      <p:cBhvr additive="base">
                                        <p:cTn id="79" dur="500"/>
                                        <p:tgtEl>
                                          <p:spTgt spid="112"/>
                                        </p:tgtEl>
                                        <p:attrNameLst>
                                          <p:attrName>ppt_y</p:attrName>
                                        </p:attrNameLst>
                                      </p:cBhvr>
                                      <p:tavLst>
                                        <p:tav tm="0">
                                          <p:val>
                                            <p:strVal val="#ppt_y-#ppt_h*1.125000"/>
                                          </p:val>
                                        </p:tav>
                                        <p:tav tm="100000">
                                          <p:val>
                                            <p:strVal val="#ppt_y"/>
                                          </p:val>
                                        </p:tav>
                                      </p:tavLst>
                                    </p:anim>
                                    <p:animEffect transition="in" filter="wipe(down)">
                                      <p:cBhvr>
                                        <p:cTn id="80" dur="500"/>
                                        <p:tgtEl>
                                          <p:spTgt spid="112"/>
                                        </p:tgtEl>
                                      </p:cBhvr>
                                    </p:animEffect>
                                  </p:childTnLst>
                                </p:cTn>
                              </p:par>
                            </p:childTnLst>
                          </p:cTn>
                        </p:par>
                      </p:childTnLst>
                    </p:cTn>
                  </p:par>
                  <p:par>
                    <p:cTn id="81" fill="hold">
                      <p:stCondLst>
                        <p:cond delay="indefinite"/>
                      </p:stCondLst>
                      <p:childTnLst>
                        <p:par>
                          <p:cTn id="82" fill="hold">
                            <p:stCondLst>
                              <p:cond delay="0"/>
                            </p:stCondLst>
                            <p:childTnLst>
                              <p:par>
                                <p:cTn id="83" presetID="32" presetClass="emph" presetSubtype="0" fill="hold" grpId="0" nodeType="clickEffect">
                                  <p:stCondLst>
                                    <p:cond delay="0"/>
                                  </p:stCondLst>
                                  <p:childTnLst>
                                    <p:animRot by="120000">
                                      <p:cBhvr>
                                        <p:cTn id="84" dur="100" fill="hold">
                                          <p:stCondLst>
                                            <p:cond delay="0"/>
                                          </p:stCondLst>
                                        </p:cTn>
                                        <p:tgtEl>
                                          <p:spTgt spid="89"/>
                                        </p:tgtEl>
                                        <p:attrNameLst>
                                          <p:attrName>r</p:attrName>
                                        </p:attrNameLst>
                                      </p:cBhvr>
                                    </p:animRot>
                                    <p:animRot by="-240000">
                                      <p:cBhvr>
                                        <p:cTn id="85" dur="200" fill="hold">
                                          <p:stCondLst>
                                            <p:cond delay="200"/>
                                          </p:stCondLst>
                                        </p:cTn>
                                        <p:tgtEl>
                                          <p:spTgt spid="89"/>
                                        </p:tgtEl>
                                        <p:attrNameLst>
                                          <p:attrName>r</p:attrName>
                                        </p:attrNameLst>
                                      </p:cBhvr>
                                    </p:animRot>
                                    <p:animRot by="240000">
                                      <p:cBhvr>
                                        <p:cTn id="86" dur="200" fill="hold">
                                          <p:stCondLst>
                                            <p:cond delay="400"/>
                                          </p:stCondLst>
                                        </p:cTn>
                                        <p:tgtEl>
                                          <p:spTgt spid="89"/>
                                        </p:tgtEl>
                                        <p:attrNameLst>
                                          <p:attrName>r</p:attrName>
                                        </p:attrNameLst>
                                      </p:cBhvr>
                                    </p:animRot>
                                    <p:animRot by="-240000">
                                      <p:cBhvr>
                                        <p:cTn id="87" dur="200" fill="hold">
                                          <p:stCondLst>
                                            <p:cond delay="600"/>
                                          </p:stCondLst>
                                        </p:cTn>
                                        <p:tgtEl>
                                          <p:spTgt spid="89"/>
                                        </p:tgtEl>
                                        <p:attrNameLst>
                                          <p:attrName>r</p:attrName>
                                        </p:attrNameLst>
                                      </p:cBhvr>
                                    </p:animRot>
                                    <p:animRot by="120000">
                                      <p:cBhvr>
                                        <p:cTn id="88" dur="200" fill="hold">
                                          <p:stCondLst>
                                            <p:cond delay="800"/>
                                          </p:stCondLst>
                                        </p:cTn>
                                        <p:tgtEl>
                                          <p:spTgt spid="89"/>
                                        </p:tgtEl>
                                        <p:attrNameLst>
                                          <p:attrName>r</p:attrName>
                                        </p:attrNameLst>
                                      </p:cBhvr>
                                    </p:animRot>
                                  </p:childTnLst>
                                </p:cTn>
                              </p:par>
                            </p:childTnLst>
                          </p:cTn>
                        </p:par>
                      </p:childTnLst>
                    </p:cTn>
                  </p:par>
                  <p:par>
                    <p:cTn id="89" fill="hold">
                      <p:stCondLst>
                        <p:cond delay="indefinite"/>
                      </p:stCondLst>
                      <p:childTnLst>
                        <p:par>
                          <p:cTn id="90" fill="hold">
                            <p:stCondLst>
                              <p:cond delay="0"/>
                            </p:stCondLst>
                            <p:childTnLst>
                              <p:par>
                                <p:cTn id="91" presetID="12" presetClass="entr" presetSubtype="1" fill="hold" grpId="0" nodeType="clickEffect">
                                  <p:stCondLst>
                                    <p:cond delay="0"/>
                                  </p:stCondLst>
                                  <p:childTnLst>
                                    <p:set>
                                      <p:cBhvr>
                                        <p:cTn id="92" dur="1" fill="hold">
                                          <p:stCondLst>
                                            <p:cond delay="0"/>
                                          </p:stCondLst>
                                        </p:cTn>
                                        <p:tgtEl>
                                          <p:spTgt spid="119"/>
                                        </p:tgtEl>
                                        <p:attrNameLst>
                                          <p:attrName>style.visibility</p:attrName>
                                        </p:attrNameLst>
                                      </p:cBhvr>
                                      <p:to>
                                        <p:strVal val="visible"/>
                                      </p:to>
                                    </p:set>
                                    <p:anim calcmode="lin" valueType="num">
                                      <p:cBhvr additive="base">
                                        <p:cTn id="93" dur="500"/>
                                        <p:tgtEl>
                                          <p:spTgt spid="119"/>
                                        </p:tgtEl>
                                        <p:attrNameLst>
                                          <p:attrName>ppt_y</p:attrName>
                                        </p:attrNameLst>
                                      </p:cBhvr>
                                      <p:tavLst>
                                        <p:tav tm="0">
                                          <p:val>
                                            <p:strVal val="#ppt_y-#ppt_h*1.125000"/>
                                          </p:val>
                                        </p:tav>
                                        <p:tav tm="100000">
                                          <p:val>
                                            <p:strVal val="#ppt_y"/>
                                          </p:val>
                                        </p:tav>
                                      </p:tavLst>
                                    </p:anim>
                                    <p:animEffect transition="in" filter="wipe(down)">
                                      <p:cBhvr>
                                        <p:cTn id="94" dur="500"/>
                                        <p:tgtEl>
                                          <p:spTgt spid="119"/>
                                        </p:tgtEl>
                                      </p:cBhvr>
                                    </p:animEffect>
                                  </p:childTnLst>
                                </p:cTn>
                              </p:par>
                            </p:childTnLst>
                          </p:cTn>
                        </p:par>
                      </p:childTnLst>
                    </p:cTn>
                  </p:par>
                  <p:par>
                    <p:cTn id="95" fill="hold">
                      <p:stCondLst>
                        <p:cond delay="indefinite"/>
                      </p:stCondLst>
                      <p:childTnLst>
                        <p:par>
                          <p:cTn id="96" fill="hold">
                            <p:stCondLst>
                              <p:cond delay="0"/>
                            </p:stCondLst>
                            <p:childTnLst>
                              <p:par>
                                <p:cTn id="97" presetID="12" presetClass="entr" presetSubtype="1" fill="hold" grpId="0" nodeType="clickEffect">
                                  <p:stCondLst>
                                    <p:cond delay="0"/>
                                  </p:stCondLst>
                                  <p:childTnLst>
                                    <p:set>
                                      <p:cBhvr>
                                        <p:cTn id="98" dur="1" fill="hold">
                                          <p:stCondLst>
                                            <p:cond delay="0"/>
                                          </p:stCondLst>
                                        </p:cTn>
                                        <p:tgtEl>
                                          <p:spTgt spid="120"/>
                                        </p:tgtEl>
                                        <p:attrNameLst>
                                          <p:attrName>style.visibility</p:attrName>
                                        </p:attrNameLst>
                                      </p:cBhvr>
                                      <p:to>
                                        <p:strVal val="visible"/>
                                      </p:to>
                                    </p:set>
                                    <p:anim calcmode="lin" valueType="num">
                                      <p:cBhvr additive="base">
                                        <p:cTn id="99" dur="500"/>
                                        <p:tgtEl>
                                          <p:spTgt spid="120"/>
                                        </p:tgtEl>
                                        <p:attrNameLst>
                                          <p:attrName>ppt_y</p:attrName>
                                        </p:attrNameLst>
                                      </p:cBhvr>
                                      <p:tavLst>
                                        <p:tav tm="0">
                                          <p:val>
                                            <p:strVal val="#ppt_y-#ppt_h*1.125000"/>
                                          </p:val>
                                        </p:tav>
                                        <p:tav tm="100000">
                                          <p:val>
                                            <p:strVal val="#ppt_y"/>
                                          </p:val>
                                        </p:tav>
                                      </p:tavLst>
                                    </p:anim>
                                    <p:animEffect transition="in" filter="wipe(down)">
                                      <p:cBhvr>
                                        <p:cTn id="100" dur="500"/>
                                        <p:tgtEl>
                                          <p:spTgt spid="120"/>
                                        </p:tgtEl>
                                      </p:cBhvr>
                                    </p:animEffect>
                                  </p:childTnLst>
                                </p:cTn>
                              </p:par>
                            </p:childTnLst>
                          </p:cTn>
                        </p:par>
                      </p:childTnLst>
                    </p:cTn>
                  </p:par>
                  <p:par>
                    <p:cTn id="101" fill="hold">
                      <p:stCondLst>
                        <p:cond delay="indefinite"/>
                      </p:stCondLst>
                      <p:childTnLst>
                        <p:par>
                          <p:cTn id="102" fill="hold">
                            <p:stCondLst>
                              <p:cond delay="0"/>
                            </p:stCondLst>
                            <p:childTnLst>
                              <p:par>
                                <p:cTn id="103" presetID="12" presetClass="entr" presetSubtype="1" fill="hold" grpId="0" nodeType="clickEffect">
                                  <p:stCondLst>
                                    <p:cond delay="0"/>
                                  </p:stCondLst>
                                  <p:childTnLst>
                                    <p:set>
                                      <p:cBhvr>
                                        <p:cTn id="104" dur="1" fill="hold">
                                          <p:stCondLst>
                                            <p:cond delay="0"/>
                                          </p:stCondLst>
                                        </p:cTn>
                                        <p:tgtEl>
                                          <p:spTgt spid="121"/>
                                        </p:tgtEl>
                                        <p:attrNameLst>
                                          <p:attrName>style.visibility</p:attrName>
                                        </p:attrNameLst>
                                      </p:cBhvr>
                                      <p:to>
                                        <p:strVal val="visible"/>
                                      </p:to>
                                    </p:set>
                                    <p:anim calcmode="lin" valueType="num">
                                      <p:cBhvr additive="base">
                                        <p:cTn id="105" dur="500"/>
                                        <p:tgtEl>
                                          <p:spTgt spid="121"/>
                                        </p:tgtEl>
                                        <p:attrNameLst>
                                          <p:attrName>ppt_y</p:attrName>
                                        </p:attrNameLst>
                                      </p:cBhvr>
                                      <p:tavLst>
                                        <p:tav tm="0">
                                          <p:val>
                                            <p:strVal val="#ppt_y-#ppt_h*1.125000"/>
                                          </p:val>
                                        </p:tav>
                                        <p:tav tm="100000">
                                          <p:val>
                                            <p:strVal val="#ppt_y"/>
                                          </p:val>
                                        </p:tav>
                                      </p:tavLst>
                                    </p:anim>
                                    <p:animEffect transition="in" filter="wipe(down)">
                                      <p:cBhvr>
                                        <p:cTn id="106" dur="500"/>
                                        <p:tgtEl>
                                          <p:spTgt spid="121"/>
                                        </p:tgtEl>
                                      </p:cBhvr>
                                    </p:animEffect>
                                  </p:childTnLst>
                                </p:cTn>
                              </p:par>
                            </p:childTnLst>
                          </p:cTn>
                        </p:par>
                      </p:childTnLst>
                    </p:cTn>
                  </p:par>
                  <p:par>
                    <p:cTn id="107" fill="hold">
                      <p:stCondLst>
                        <p:cond delay="indefinite"/>
                      </p:stCondLst>
                      <p:childTnLst>
                        <p:par>
                          <p:cTn id="108" fill="hold">
                            <p:stCondLst>
                              <p:cond delay="0"/>
                            </p:stCondLst>
                            <p:childTnLst>
                              <p:par>
                                <p:cTn id="109" presetID="32" presetClass="emph" presetSubtype="0" fill="hold" grpId="0" nodeType="clickEffect">
                                  <p:stCondLst>
                                    <p:cond delay="0"/>
                                  </p:stCondLst>
                                  <p:childTnLst>
                                    <p:animRot by="120000">
                                      <p:cBhvr>
                                        <p:cTn id="110" dur="100" fill="hold">
                                          <p:stCondLst>
                                            <p:cond delay="0"/>
                                          </p:stCondLst>
                                        </p:cTn>
                                        <p:tgtEl>
                                          <p:spTgt spid="90"/>
                                        </p:tgtEl>
                                        <p:attrNameLst>
                                          <p:attrName>r</p:attrName>
                                        </p:attrNameLst>
                                      </p:cBhvr>
                                    </p:animRot>
                                    <p:animRot by="-240000">
                                      <p:cBhvr>
                                        <p:cTn id="111" dur="200" fill="hold">
                                          <p:stCondLst>
                                            <p:cond delay="200"/>
                                          </p:stCondLst>
                                        </p:cTn>
                                        <p:tgtEl>
                                          <p:spTgt spid="90"/>
                                        </p:tgtEl>
                                        <p:attrNameLst>
                                          <p:attrName>r</p:attrName>
                                        </p:attrNameLst>
                                      </p:cBhvr>
                                    </p:animRot>
                                    <p:animRot by="240000">
                                      <p:cBhvr>
                                        <p:cTn id="112" dur="200" fill="hold">
                                          <p:stCondLst>
                                            <p:cond delay="400"/>
                                          </p:stCondLst>
                                        </p:cTn>
                                        <p:tgtEl>
                                          <p:spTgt spid="90"/>
                                        </p:tgtEl>
                                        <p:attrNameLst>
                                          <p:attrName>r</p:attrName>
                                        </p:attrNameLst>
                                      </p:cBhvr>
                                    </p:animRot>
                                    <p:animRot by="-240000">
                                      <p:cBhvr>
                                        <p:cTn id="113" dur="200" fill="hold">
                                          <p:stCondLst>
                                            <p:cond delay="600"/>
                                          </p:stCondLst>
                                        </p:cTn>
                                        <p:tgtEl>
                                          <p:spTgt spid="90"/>
                                        </p:tgtEl>
                                        <p:attrNameLst>
                                          <p:attrName>r</p:attrName>
                                        </p:attrNameLst>
                                      </p:cBhvr>
                                    </p:animRot>
                                    <p:animRot by="120000">
                                      <p:cBhvr>
                                        <p:cTn id="114" dur="200" fill="hold">
                                          <p:stCondLst>
                                            <p:cond delay="800"/>
                                          </p:stCondLst>
                                        </p:cTn>
                                        <p:tgtEl>
                                          <p:spTgt spid="90"/>
                                        </p:tgtEl>
                                        <p:attrNameLst>
                                          <p:attrName>r</p:attrName>
                                        </p:attrNameLst>
                                      </p:cBhvr>
                                    </p:animRot>
                                  </p:childTnLst>
                                </p:cTn>
                              </p:par>
                            </p:childTnLst>
                          </p:cTn>
                        </p:par>
                      </p:childTnLst>
                    </p:cTn>
                  </p:par>
                  <p:par>
                    <p:cTn id="115" fill="hold">
                      <p:stCondLst>
                        <p:cond delay="indefinite"/>
                      </p:stCondLst>
                      <p:childTnLst>
                        <p:par>
                          <p:cTn id="116" fill="hold">
                            <p:stCondLst>
                              <p:cond delay="0"/>
                            </p:stCondLst>
                            <p:childTnLst>
                              <p:par>
                                <p:cTn id="117" presetID="12" presetClass="entr" presetSubtype="1" fill="hold" grpId="0" nodeType="clickEffect">
                                  <p:stCondLst>
                                    <p:cond delay="0"/>
                                  </p:stCondLst>
                                  <p:childTnLst>
                                    <p:set>
                                      <p:cBhvr>
                                        <p:cTn id="118" dur="1" fill="hold">
                                          <p:stCondLst>
                                            <p:cond delay="0"/>
                                          </p:stCondLst>
                                        </p:cTn>
                                        <p:tgtEl>
                                          <p:spTgt spid="113"/>
                                        </p:tgtEl>
                                        <p:attrNameLst>
                                          <p:attrName>style.visibility</p:attrName>
                                        </p:attrNameLst>
                                      </p:cBhvr>
                                      <p:to>
                                        <p:strVal val="visible"/>
                                      </p:to>
                                    </p:set>
                                    <p:anim calcmode="lin" valueType="num">
                                      <p:cBhvr additive="base">
                                        <p:cTn id="119" dur="500"/>
                                        <p:tgtEl>
                                          <p:spTgt spid="113"/>
                                        </p:tgtEl>
                                        <p:attrNameLst>
                                          <p:attrName>ppt_y</p:attrName>
                                        </p:attrNameLst>
                                      </p:cBhvr>
                                      <p:tavLst>
                                        <p:tav tm="0">
                                          <p:val>
                                            <p:strVal val="#ppt_y-#ppt_h*1.125000"/>
                                          </p:val>
                                        </p:tav>
                                        <p:tav tm="100000">
                                          <p:val>
                                            <p:strVal val="#ppt_y"/>
                                          </p:val>
                                        </p:tav>
                                      </p:tavLst>
                                    </p:anim>
                                    <p:animEffect transition="in" filter="wipe(down)">
                                      <p:cBhvr>
                                        <p:cTn id="120" dur="500"/>
                                        <p:tgtEl>
                                          <p:spTgt spid="113"/>
                                        </p:tgtEl>
                                      </p:cBhvr>
                                    </p:animEffect>
                                  </p:childTnLst>
                                </p:cTn>
                              </p:par>
                            </p:childTnLst>
                          </p:cTn>
                        </p:par>
                      </p:childTnLst>
                    </p:cTn>
                  </p:par>
                  <p:par>
                    <p:cTn id="121" fill="hold">
                      <p:stCondLst>
                        <p:cond delay="indefinite"/>
                      </p:stCondLst>
                      <p:childTnLst>
                        <p:par>
                          <p:cTn id="122" fill="hold">
                            <p:stCondLst>
                              <p:cond delay="0"/>
                            </p:stCondLst>
                            <p:childTnLst>
                              <p:par>
                                <p:cTn id="123" presetID="12" presetClass="entr" presetSubtype="1" fill="hold" grpId="0" nodeType="clickEffect">
                                  <p:stCondLst>
                                    <p:cond delay="0"/>
                                  </p:stCondLst>
                                  <p:childTnLst>
                                    <p:set>
                                      <p:cBhvr>
                                        <p:cTn id="124" dur="1" fill="hold">
                                          <p:stCondLst>
                                            <p:cond delay="0"/>
                                          </p:stCondLst>
                                        </p:cTn>
                                        <p:tgtEl>
                                          <p:spTgt spid="114"/>
                                        </p:tgtEl>
                                        <p:attrNameLst>
                                          <p:attrName>style.visibility</p:attrName>
                                        </p:attrNameLst>
                                      </p:cBhvr>
                                      <p:to>
                                        <p:strVal val="visible"/>
                                      </p:to>
                                    </p:set>
                                    <p:anim calcmode="lin" valueType="num">
                                      <p:cBhvr additive="base">
                                        <p:cTn id="125" dur="500"/>
                                        <p:tgtEl>
                                          <p:spTgt spid="114"/>
                                        </p:tgtEl>
                                        <p:attrNameLst>
                                          <p:attrName>ppt_y</p:attrName>
                                        </p:attrNameLst>
                                      </p:cBhvr>
                                      <p:tavLst>
                                        <p:tav tm="0">
                                          <p:val>
                                            <p:strVal val="#ppt_y-#ppt_h*1.125000"/>
                                          </p:val>
                                        </p:tav>
                                        <p:tav tm="100000">
                                          <p:val>
                                            <p:strVal val="#ppt_y"/>
                                          </p:val>
                                        </p:tav>
                                      </p:tavLst>
                                    </p:anim>
                                    <p:animEffect transition="in" filter="wipe(down)">
                                      <p:cBhvr>
                                        <p:cTn id="126" dur="500"/>
                                        <p:tgtEl>
                                          <p:spTgt spid="114"/>
                                        </p:tgtEl>
                                      </p:cBhvr>
                                    </p:animEffect>
                                  </p:childTnLst>
                                </p:cTn>
                              </p:par>
                            </p:childTnLst>
                          </p:cTn>
                        </p:par>
                      </p:childTnLst>
                    </p:cTn>
                  </p:par>
                  <p:par>
                    <p:cTn id="127" fill="hold">
                      <p:stCondLst>
                        <p:cond delay="indefinite"/>
                      </p:stCondLst>
                      <p:childTnLst>
                        <p:par>
                          <p:cTn id="128" fill="hold">
                            <p:stCondLst>
                              <p:cond delay="0"/>
                            </p:stCondLst>
                            <p:childTnLst>
                              <p:par>
                                <p:cTn id="129" presetID="12" presetClass="entr" presetSubtype="1" fill="hold" grpId="0" nodeType="clickEffect">
                                  <p:stCondLst>
                                    <p:cond delay="0"/>
                                  </p:stCondLst>
                                  <p:childTnLst>
                                    <p:set>
                                      <p:cBhvr>
                                        <p:cTn id="130" dur="1" fill="hold">
                                          <p:stCondLst>
                                            <p:cond delay="0"/>
                                          </p:stCondLst>
                                        </p:cTn>
                                        <p:tgtEl>
                                          <p:spTgt spid="115"/>
                                        </p:tgtEl>
                                        <p:attrNameLst>
                                          <p:attrName>style.visibility</p:attrName>
                                        </p:attrNameLst>
                                      </p:cBhvr>
                                      <p:to>
                                        <p:strVal val="visible"/>
                                      </p:to>
                                    </p:set>
                                    <p:anim calcmode="lin" valueType="num">
                                      <p:cBhvr additive="base">
                                        <p:cTn id="131" dur="500"/>
                                        <p:tgtEl>
                                          <p:spTgt spid="115"/>
                                        </p:tgtEl>
                                        <p:attrNameLst>
                                          <p:attrName>ppt_y</p:attrName>
                                        </p:attrNameLst>
                                      </p:cBhvr>
                                      <p:tavLst>
                                        <p:tav tm="0">
                                          <p:val>
                                            <p:strVal val="#ppt_y-#ppt_h*1.125000"/>
                                          </p:val>
                                        </p:tav>
                                        <p:tav tm="100000">
                                          <p:val>
                                            <p:strVal val="#ppt_y"/>
                                          </p:val>
                                        </p:tav>
                                      </p:tavLst>
                                    </p:anim>
                                    <p:animEffect transition="in" filter="wipe(down)">
                                      <p:cBhvr>
                                        <p:cTn id="132" dur="500"/>
                                        <p:tgtEl>
                                          <p:spTgt spid="115"/>
                                        </p:tgtEl>
                                      </p:cBhvr>
                                    </p:animEffect>
                                  </p:childTnLst>
                                </p:cTn>
                              </p:par>
                            </p:childTnLst>
                          </p:cTn>
                        </p:par>
                      </p:childTnLst>
                    </p:cTn>
                  </p:par>
                  <p:par>
                    <p:cTn id="133" fill="hold">
                      <p:stCondLst>
                        <p:cond delay="indefinite"/>
                      </p:stCondLst>
                      <p:childTnLst>
                        <p:par>
                          <p:cTn id="134" fill="hold">
                            <p:stCondLst>
                              <p:cond delay="0"/>
                            </p:stCondLst>
                            <p:childTnLst>
                              <p:par>
                                <p:cTn id="135" presetID="32" presetClass="emph" presetSubtype="0" fill="hold" grpId="0" nodeType="clickEffect">
                                  <p:stCondLst>
                                    <p:cond delay="0"/>
                                  </p:stCondLst>
                                  <p:childTnLst>
                                    <p:animRot by="120000">
                                      <p:cBhvr>
                                        <p:cTn id="136" dur="100" fill="hold">
                                          <p:stCondLst>
                                            <p:cond delay="0"/>
                                          </p:stCondLst>
                                        </p:cTn>
                                        <p:tgtEl>
                                          <p:spTgt spid="91"/>
                                        </p:tgtEl>
                                        <p:attrNameLst>
                                          <p:attrName>r</p:attrName>
                                        </p:attrNameLst>
                                      </p:cBhvr>
                                    </p:animRot>
                                    <p:animRot by="-240000">
                                      <p:cBhvr>
                                        <p:cTn id="137" dur="200" fill="hold">
                                          <p:stCondLst>
                                            <p:cond delay="200"/>
                                          </p:stCondLst>
                                        </p:cTn>
                                        <p:tgtEl>
                                          <p:spTgt spid="91"/>
                                        </p:tgtEl>
                                        <p:attrNameLst>
                                          <p:attrName>r</p:attrName>
                                        </p:attrNameLst>
                                      </p:cBhvr>
                                    </p:animRot>
                                    <p:animRot by="240000">
                                      <p:cBhvr>
                                        <p:cTn id="138" dur="200" fill="hold">
                                          <p:stCondLst>
                                            <p:cond delay="400"/>
                                          </p:stCondLst>
                                        </p:cTn>
                                        <p:tgtEl>
                                          <p:spTgt spid="91"/>
                                        </p:tgtEl>
                                        <p:attrNameLst>
                                          <p:attrName>r</p:attrName>
                                        </p:attrNameLst>
                                      </p:cBhvr>
                                    </p:animRot>
                                    <p:animRot by="-240000">
                                      <p:cBhvr>
                                        <p:cTn id="139" dur="200" fill="hold">
                                          <p:stCondLst>
                                            <p:cond delay="600"/>
                                          </p:stCondLst>
                                        </p:cTn>
                                        <p:tgtEl>
                                          <p:spTgt spid="91"/>
                                        </p:tgtEl>
                                        <p:attrNameLst>
                                          <p:attrName>r</p:attrName>
                                        </p:attrNameLst>
                                      </p:cBhvr>
                                    </p:animRot>
                                    <p:animRot by="120000">
                                      <p:cBhvr>
                                        <p:cTn id="140" dur="200" fill="hold">
                                          <p:stCondLst>
                                            <p:cond delay="800"/>
                                          </p:stCondLst>
                                        </p:cTn>
                                        <p:tgtEl>
                                          <p:spTgt spid="91"/>
                                        </p:tgtEl>
                                        <p:attrNameLst>
                                          <p:attrName>r</p:attrName>
                                        </p:attrNameLst>
                                      </p:cBhvr>
                                    </p:animRot>
                                  </p:childTnLst>
                                </p:cTn>
                              </p:par>
                            </p:childTnLst>
                          </p:cTn>
                        </p:par>
                      </p:childTnLst>
                    </p:cTn>
                  </p:par>
                  <p:par>
                    <p:cTn id="141" fill="hold">
                      <p:stCondLst>
                        <p:cond delay="indefinite"/>
                      </p:stCondLst>
                      <p:childTnLst>
                        <p:par>
                          <p:cTn id="142" fill="hold">
                            <p:stCondLst>
                              <p:cond delay="0"/>
                            </p:stCondLst>
                            <p:childTnLst>
                              <p:par>
                                <p:cTn id="143" presetID="12" presetClass="entr" presetSubtype="1" fill="hold" grpId="0" nodeType="clickEffect">
                                  <p:stCondLst>
                                    <p:cond delay="0"/>
                                  </p:stCondLst>
                                  <p:childTnLst>
                                    <p:set>
                                      <p:cBhvr>
                                        <p:cTn id="144" dur="1" fill="hold">
                                          <p:stCondLst>
                                            <p:cond delay="0"/>
                                          </p:stCondLst>
                                        </p:cTn>
                                        <p:tgtEl>
                                          <p:spTgt spid="124"/>
                                        </p:tgtEl>
                                        <p:attrNameLst>
                                          <p:attrName>style.visibility</p:attrName>
                                        </p:attrNameLst>
                                      </p:cBhvr>
                                      <p:to>
                                        <p:strVal val="visible"/>
                                      </p:to>
                                    </p:set>
                                    <p:anim calcmode="lin" valueType="num">
                                      <p:cBhvr additive="base">
                                        <p:cTn id="145" dur="500"/>
                                        <p:tgtEl>
                                          <p:spTgt spid="124"/>
                                        </p:tgtEl>
                                        <p:attrNameLst>
                                          <p:attrName>ppt_y</p:attrName>
                                        </p:attrNameLst>
                                      </p:cBhvr>
                                      <p:tavLst>
                                        <p:tav tm="0">
                                          <p:val>
                                            <p:strVal val="#ppt_y-#ppt_h*1.125000"/>
                                          </p:val>
                                        </p:tav>
                                        <p:tav tm="100000">
                                          <p:val>
                                            <p:strVal val="#ppt_y"/>
                                          </p:val>
                                        </p:tav>
                                      </p:tavLst>
                                    </p:anim>
                                    <p:animEffect transition="in" filter="wipe(down)">
                                      <p:cBhvr>
                                        <p:cTn id="146" dur="500"/>
                                        <p:tgtEl>
                                          <p:spTgt spid="124"/>
                                        </p:tgtEl>
                                      </p:cBhvr>
                                    </p:animEffect>
                                  </p:childTnLst>
                                </p:cTn>
                              </p:par>
                            </p:childTnLst>
                          </p:cTn>
                        </p:par>
                      </p:childTnLst>
                    </p:cTn>
                  </p:par>
                  <p:par>
                    <p:cTn id="147" fill="hold">
                      <p:stCondLst>
                        <p:cond delay="indefinite"/>
                      </p:stCondLst>
                      <p:childTnLst>
                        <p:par>
                          <p:cTn id="148" fill="hold">
                            <p:stCondLst>
                              <p:cond delay="0"/>
                            </p:stCondLst>
                            <p:childTnLst>
                              <p:par>
                                <p:cTn id="149" presetID="12" presetClass="entr" presetSubtype="1" fill="hold" grpId="0" nodeType="clickEffect">
                                  <p:stCondLst>
                                    <p:cond delay="0"/>
                                  </p:stCondLst>
                                  <p:childTnLst>
                                    <p:set>
                                      <p:cBhvr>
                                        <p:cTn id="150" dur="1" fill="hold">
                                          <p:stCondLst>
                                            <p:cond delay="0"/>
                                          </p:stCondLst>
                                        </p:cTn>
                                        <p:tgtEl>
                                          <p:spTgt spid="125"/>
                                        </p:tgtEl>
                                        <p:attrNameLst>
                                          <p:attrName>style.visibility</p:attrName>
                                        </p:attrNameLst>
                                      </p:cBhvr>
                                      <p:to>
                                        <p:strVal val="visible"/>
                                      </p:to>
                                    </p:set>
                                    <p:anim calcmode="lin" valueType="num">
                                      <p:cBhvr additive="base">
                                        <p:cTn id="151" dur="500"/>
                                        <p:tgtEl>
                                          <p:spTgt spid="125"/>
                                        </p:tgtEl>
                                        <p:attrNameLst>
                                          <p:attrName>ppt_y</p:attrName>
                                        </p:attrNameLst>
                                      </p:cBhvr>
                                      <p:tavLst>
                                        <p:tav tm="0">
                                          <p:val>
                                            <p:strVal val="#ppt_y-#ppt_h*1.125000"/>
                                          </p:val>
                                        </p:tav>
                                        <p:tav tm="100000">
                                          <p:val>
                                            <p:strVal val="#ppt_y"/>
                                          </p:val>
                                        </p:tav>
                                      </p:tavLst>
                                    </p:anim>
                                    <p:animEffect transition="in" filter="wipe(down)">
                                      <p:cBhvr>
                                        <p:cTn id="152" dur="500"/>
                                        <p:tgtEl>
                                          <p:spTgt spid="125"/>
                                        </p:tgtEl>
                                      </p:cBhvr>
                                    </p:animEffect>
                                  </p:childTnLst>
                                </p:cTn>
                              </p:par>
                            </p:childTnLst>
                          </p:cTn>
                        </p:par>
                      </p:childTnLst>
                    </p:cTn>
                  </p:par>
                  <p:par>
                    <p:cTn id="153" fill="hold">
                      <p:stCondLst>
                        <p:cond delay="indefinite"/>
                      </p:stCondLst>
                      <p:childTnLst>
                        <p:par>
                          <p:cTn id="154" fill="hold">
                            <p:stCondLst>
                              <p:cond delay="0"/>
                            </p:stCondLst>
                            <p:childTnLst>
                              <p:par>
                                <p:cTn id="155" presetID="32" presetClass="emph" presetSubtype="0" fill="hold" grpId="0" nodeType="clickEffect">
                                  <p:stCondLst>
                                    <p:cond delay="0"/>
                                  </p:stCondLst>
                                  <p:childTnLst>
                                    <p:animRot by="120000">
                                      <p:cBhvr>
                                        <p:cTn id="156" dur="100" fill="hold">
                                          <p:stCondLst>
                                            <p:cond delay="0"/>
                                          </p:stCondLst>
                                        </p:cTn>
                                        <p:tgtEl>
                                          <p:spTgt spid="92"/>
                                        </p:tgtEl>
                                        <p:attrNameLst>
                                          <p:attrName>r</p:attrName>
                                        </p:attrNameLst>
                                      </p:cBhvr>
                                    </p:animRot>
                                    <p:animRot by="-240000">
                                      <p:cBhvr>
                                        <p:cTn id="157" dur="200" fill="hold">
                                          <p:stCondLst>
                                            <p:cond delay="200"/>
                                          </p:stCondLst>
                                        </p:cTn>
                                        <p:tgtEl>
                                          <p:spTgt spid="92"/>
                                        </p:tgtEl>
                                        <p:attrNameLst>
                                          <p:attrName>r</p:attrName>
                                        </p:attrNameLst>
                                      </p:cBhvr>
                                    </p:animRot>
                                    <p:animRot by="240000">
                                      <p:cBhvr>
                                        <p:cTn id="158" dur="200" fill="hold">
                                          <p:stCondLst>
                                            <p:cond delay="400"/>
                                          </p:stCondLst>
                                        </p:cTn>
                                        <p:tgtEl>
                                          <p:spTgt spid="92"/>
                                        </p:tgtEl>
                                        <p:attrNameLst>
                                          <p:attrName>r</p:attrName>
                                        </p:attrNameLst>
                                      </p:cBhvr>
                                    </p:animRot>
                                    <p:animRot by="-240000">
                                      <p:cBhvr>
                                        <p:cTn id="159" dur="200" fill="hold">
                                          <p:stCondLst>
                                            <p:cond delay="600"/>
                                          </p:stCondLst>
                                        </p:cTn>
                                        <p:tgtEl>
                                          <p:spTgt spid="92"/>
                                        </p:tgtEl>
                                        <p:attrNameLst>
                                          <p:attrName>r</p:attrName>
                                        </p:attrNameLst>
                                      </p:cBhvr>
                                    </p:animRot>
                                    <p:animRot by="120000">
                                      <p:cBhvr>
                                        <p:cTn id="160" dur="200" fill="hold">
                                          <p:stCondLst>
                                            <p:cond delay="800"/>
                                          </p:stCondLst>
                                        </p:cTn>
                                        <p:tgtEl>
                                          <p:spTgt spid="92"/>
                                        </p:tgtEl>
                                        <p:attrNameLst>
                                          <p:attrName>r</p:attrName>
                                        </p:attrNameLst>
                                      </p:cBhvr>
                                    </p:animRot>
                                  </p:childTnLst>
                                </p:cTn>
                              </p:par>
                            </p:childTnLst>
                          </p:cTn>
                        </p:par>
                      </p:childTnLst>
                    </p:cTn>
                  </p:par>
                  <p:par>
                    <p:cTn id="161" fill="hold">
                      <p:stCondLst>
                        <p:cond delay="indefinite"/>
                      </p:stCondLst>
                      <p:childTnLst>
                        <p:par>
                          <p:cTn id="162" fill="hold">
                            <p:stCondLst>
                              <p:cond delay="0"/>
                            </p:stCondLst>
                            <p:childTnLst>
                              <p:par>
                                <p:cTn id="163" presetID="12" presetClass="entr" presetSubtype="1" fill="hold" grpId="0" nodeType="clickEffect">
                                  <p:stCondLst>
                                    <p:cond delay="0"/>
                                  </p:stCondLst>
                                  <p:childTnLst>
                                    <p:set>
                                      <p:cBhvr>
                                        <p:cTn id="164" dur="1" fill="hold">
                                          <p:stCondLst>
                                            <p:cond delay="0"/>
                                          </p:stCondLst>
                                        </p:cTn>
                                        <p:tgtEl>
                                          <p:spTgt spid="108"/>
                                        </p:tgtEl>
                                        <p:attrNameLst>
                                          <p:attrName>style.visibility</p:attrName>
                                        </p:attrNameLst>
                                      </p:cBhvr>
                                      <p:to>
                                        <p:strVal val="visible"/>
                                      </p:to>
                                    </p:set>
                                    <p:anim calcmode="lin" valueType="num">
                                      <p:cBhvr additive="base">
                                        <p:cTn id="165" dur="500"/>
                                        <p:tgtEl>
                                          <p:spTgt spid="108"/>
                                        </p:tgtEl>
                                        <p:attrNameLst>
                                          <p:attrName>ppt_y</p:attrName>
                                        </p:attrNameLst>
                                      </p:cBhvr>
                                      <p:tavLst>
                                        <p:tav tm="0">
                                          <p:val>
                                            <p:strVal val="#ppt_y-#ppt_h*1.125000"/>
                                          </p:val>
                                        </p:tav>
                                        <p:tav tm="100000">
                                          <p:val>
                                            <p:strVal val="#ppt_y"/>
                                          </p:val>
                                        </p:tav>
                                      </p:tavLst>
                                    </p:anim>
                                    <p:animEffect transition="in" filter="wipe(down)">
                                      <p:cBhvr>
                                        <p:cTn id="166" dur="500"/>
                                        <p:tgtEl>
                                          <p:spTgt spid="108"/>
                                        </p:tgtEl>
                                      </p:cBhvr>
                                    </p:animEffect>
                                  </p:childTnLst>
                                </p:cTn>
                              </p:par>
                            </p:childTnLst>
                          </p:cTn>
                        </p:par>
                      </p:childTnLst>
                    </p:cTn>
                  </p:par>
                  <p:par>
                    <p:cTn id="167" fill="hold">
                      <p:stCondLst>
                        <p:cond delay="indefinite"/>
                      </p:stCondLst>
                      <p:childTnLst>
                        <p:par>
                          <p:cTn id="168" fill="hold">
                            <p:stCondLst>
                              <p:cond delay="0"/>
                            </p:stCondLst>
                            <p:childTnLst>
                              <p:par>
                                <p:cTn id="169" presetID="12" presetClass="entr" presetSubtype="1" fill="hold" grpId="0" nodeType="clickEffect">
                                  <p:stCondLst>
                                    <p:cond delay="0"/>
                                  </p:stCondLst>
                                  <p:childTnLst>
                                    <p:set>
                                      <p:cBhvr>
                                        <p:cTn id="170" dur="1" fill="hold">
                                          <p:stCondLst>
                                            <p:cond delay="0"/>
                                          </p:stCondLst>
                                        </p:cTn>
                                        <p:tgtEl>
                                          <p:spTgt spid="109"/>
                                        </p:tgtEl>
                                        <p:attrNameLst>
                                          <p:attrName>style.visibility</p:attrName>
                                        </p:attrNameLst>
                                      </p:cBhvr>
                                      <p:to>
                                        <p:strVal val="visible"/>
                                      </p:to>
                                    </p:set>
                                    <p:anim calcmode="lin" valueType="num">
                                      <p:cBhvr additive="base">
                                        <p:cTn id="171" dur="500"/>
                                        <p:tgtEl>
                                          <p:spTgt spid="109"/>
                                        </p:tgtEl>
                                        <p:attrNameLst>
                                          <p:attrName>ppt_y</p:attrName>
                                        </p:attrNameLst>
                                      </p:cBhvr>
                                      <p:tavLst>
                                        <p:tav tm="0">
                                          <p:val>
                                            <p:strVal val="#ppt_y-#ppt_h*1.125000"/>
                                          </p:val>
                                        </p:tav>
                                        <p:tav tm="100000">
                                          <p:val>
                                            <p:strVal val="#ppt_y"/>
                                          </p:val>
                                        </p:tav>
                                      </p:tavLst>
                                    </p:anim>
                                    <p:animEffect transition="in" filter="wipe(down)">
                                      <p:cBhvr>
                                        <p:cTn id="172"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3" grpId="0"/>
      <p:bldP spid="105" grpId="0"/>
      <p:bldP spid="108" grpId="0"/>
      <p:bldP spid="109" grpId="0"/>
      <p:bldP spid="110" grpId="0"/>
      <p:bldP spid="111" grpId="0"/>
      <p:bldP spid="112" grpId="0"/>
      <p:bldP spid="113" grpId="0"/>
      <p:bldP spid="114" grpId="0"/>
      <p:bldP spid="115" grpId="0"/>
      <p:bldP spid="116" grpId="0"/>
      <p:bldP spid="117" grpId="0"/>
      <p:bldP spid="118" grpId="0"/>
      <p:bldP spid="119" grpId="0"/>
      <p:bldP spid="120" grpId="0"/>
      <p:bldP spid="121" grpId="0"/>
      <p:bldP spid="124" grpId="0"/>
      <p:bldP spid="125" grpId="0"/>
      <p:bldP spid="86" grpId="0" animBg="1"/>
      <p:bldP spid="87" grpId="0" animBg="1"/>
      <p:bldP spid="88" grpId="0" animBg="1"/>
      <p:bldP spid="89" grpId="0" animBg="1"/>
      <p:bldP spid="90" grpId="0" animBg="1"/>
      <p:bldP spid="91" grpId="0" animBg="1"/>
      <p:bldP spid="92"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0958568F-147D-4A3C-BADE-8275FFDD61E0}"/>
              </a:ext>
            </a:extLst>
          </p:cNvPr>
          <p:cNvGrpSpPr/>
          <p:nvPr/>
        </p:nvGrpSpPr>
        <p:grpSpPr>
          <a:xfrm>
            <a:off x="6400801" y="1659465"/>
            <a:ext cx="5150616" cy="4406898"/>
            <a:chOff x="6400801" y="1659465"/>
            <a:chExt cx="5150616" cy="4406898"/>
          </a:xfrm>
        </p:grpSpPr>
        <p:grpSp>
          <p:nvGrpSpPr>
            <p:cNvPr id="24" name="组合 23">
              <a:extLst>
                <a:ext uri="{FF2B5EF4-FFF2-40B4-BE49-F238E27FC236}">
                  <a16:creationId xmlns:a16="http://schemas.microsoft.com/office/drawing/2014/main" id="{B9F3E3B0-A7CC-4F16-82F6-F66DF2981033}"/>
                </a:ext>
              </a:extLst>
            </p:cNvPr>
            <p:cNvGrpSpPr/>
            <p:nvPr/>
          </p:nvGrpSpPr>
          <p:grpSpPr>
            <a:xfrm>
              <a:off x="6400801" y="1659465"/>
              <a:ext cx="5150616" cy="4406898"/>
              <a:chOff x="6400801" y="1659465"/>
              <a:chExt cx="5150616" cy="4406898"/>
            </a:xfrm>
          </p:grpSpPr>
          <p:sp>
            <p:nvSpPr>
              <p:cNvPr id="279" name="矩形 278">
                <a:extLst>
                  <a:ext uri="{FF2B5EF4-FFF2-40B4-BE49-F238E27FC236}">
                    <a16:creationId xmlns:a16="http://schemas.microsoft.com/office/drawing/2014/main" id="{1D8D3BC6-5934-476D-B668-9BF13F94D846}"/>
                  </a:ext>
                </a:extLst>
              </p:cNvPr>
              <p:cNvSpPr/>
              <p:nvPr/>
            </p:nvSpPr>
            <p:spPr>
              <a:xfrm>
                <a:off x="6400801" y="1659465"/>
                <a:ext cx="5150616" cy="4406898"/>
              </a:xfrm>
              <a:prstGeom prst="rect">
                <a:avLst/>
              </a:prstGeom>
              <a:solidFill>
                <a:schemeClr val="bg1">
                  <a:lumMod val="85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endParaRPr>
              </a:p>
            </p:txBody>
          </p:sp>
          <p:sp>
            <p:nvSpPr>
              <p:cNvPr id="281" name="矩形 280">
                <a:extLst>
                  <a:ext uri="{FF2B5EF4-FFF2-40B4-BE49-F238E27FC236}">
                    <a16:creationId xmlns:a16="http://schemas.microsoft.com/office/drawing/2014/main" id="{80D8A78D-4E8E-45C6-83D0-7F80E60FD924}"/>
                  </a:ext>
                </a:extLst>
              </p:cNvPr>
              <p:cNvSpPr/>
              <p:nvPr/>
            </p:nvSpPr>
            <p:spPr>
              <a:xfrm>
                <a:off x="8438266" y="4961826"/>
                <a:ext cx="1015562" cy="1015557"/>
              </a:xfrm>
              <a:prstGeom prst="rect">
                <a:avLst/>
              </a:prstGeom>
              <a:solidFill>
                <a:schemeClr val="tx1">
                  <a:lumMod val="95000"/>
                  <a:lumOff val="5000"/>
                  <a:alpha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tx1">
                      <a:lumMod val="95000"/>
                      <a:lumOff val="5000"/>
                    </a:schemeClr>
                  </a:solidFill>
                </a:endParaRPr>
              </a:p>
            </p:txBody>
          </p:sp>
          <p:sp>
            <p:nvSpPr>
              <p:cNvPr id="283" name="文本框 282">
                <a:extLst>
                  <a:ext uri="{FF2B5EF4-FFF2-40B4-BE49-F238E27FC236}">
                    <a16:creationId xmlns:a16="http://schemas.microsoft.com/office/drawing/2014/main" id="{32077614-47F4-46F2-B4E3-1E1A03688E87}"/>
                  </a:ext>
                </a:extLst>
              </p:cNvPr>
              <p:cNvSpPr txBox="1"/>
              <p:nvPr/>
            </p:nvSpPr>
            <p:spPr>
              <a:xfrm>
                <a:off x="7314578" y="1785945"/>
                <a:ext cx="3262939" cy="400110"/>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tx1">
                        <a:alpha val="60000"/>
                      </a:schemeClr>
                    </a:solidFill>
                    <a:effectLst/>
                    <a:uLnTx/>
                    <a:uFillTx/>
                  </a:defRPr>
                </a:lvl1pPr>
              </a:lstStyle>
              <a:p>
                <a:pPr algn="ctr"/>
                <a:r>
                  <a:rPr lang="zh-CN" altLang="en-US" sz="2000" dirty="0">
                    <a:solidFill>
                      <a:schemeClr val="tx1"/>
                    </a:solidFill>
                  </a:rPr>
                  <a:t>缺点</a:t>
                </a:r>
                <a:endParaRPr lang="en-US" altLang="zh-CN" sz="2000" dirty="0">
                  <a:solidFill>
                    <a:schemeClr val="tx1"/>
                  </a:solidFill>
                </a:endParaRPr>
              </a:p>
            </p:txBody>
          </p:sp>
        </p:grpSp>
        <p:sp>
          <p:nvSpPr>
            <p:cNvPr id="294" name="任意多边形 118">
              <a:extLst>
                <a:ext uri="{FF2B5EF4-FFF2-40B4-BE49-F238E27FC236}">
                  <a16:creationId xmlns:a16="http://schemas.microsoft.com/office/drawing/2014/main" id="{86FCD0DE-816B-4E53-BCAA-9541FEE4CAA9}"/>
                </a:ext>
              </a:extLst>
            </p:cNvPr>
            <p:cNvSpPr/>
            <p:nvPr/>
          </p:nvSpPr>
          <p:spPr bwMode="auto">
            <a:xfrm>
              <a:off x="8711068" y="5234682"/>
              <a:ext cx="469946" cy="469851"/>
            </a:xfrm>
            <a:custGeom>
              <a:avLst/>
              <a:gdLst>
                <a:gd name="T0" fmla="*/ 6034 w 10378"/>
                <a:gd name="T1" fmla="*/ 5117 h 10377"/>
                <a:gd name="T2" fmla="*/ 7180 w 10378"/>
                <a:gd name="T3" fmla="*/ 3970 h 10377"/>
                <a:gd name="T4" fmla="*/ 7180 w 10378"/>
                <a:gd name="T5" fmla="*/ 3052 h 10377"/>
                <a:gd name="T6" fmla="*/ 6263 w 10378"/>
                <a:gd name="T7" fmla="*/ 3052 h 10377"/>
                <a:gd name="T8" fmla="*/ 5117 w 10378"/>
                <a:gd name="T9" fmla="*/ 4198 h 10377"/>
                <a:gd name="T10" fmla="*/ 3970 w 10378"/>
                <a:gd name="T11" fmla="*/ 3052 h 10377"/>
                <a:gd name="T12" fmla="*/ 3053 w 10378"/>
                <a:gd name="T13" fmla="*/ 3052 h 10377"/>
                <a:gd name="T14" fmla="*/ 3053 w 10378"/>
                <a:gd name="T15" fmla="*/ 3969 h 10377"/>
                <a:gd name="T16" fmla="*/ 4199 w 10378"/>
                <a:gd name="T17" fmla="*/ 5117 h 10377"/>
                <a:gd name="T18" fmla="*/ 3053 w 10378"/>
                <a:gd name="T19" fmla="*/ 6263 h 10377"/>
                <a:gd name="T20" fmla="*/ 3053 w 10378"/>
                <a:gd name="T21" fmla="*/ 7181 h 10377"/>
                <a:gd name="T22" fmla="*/ 3970 w 10378"/>
                <a:gd name="T23" fmla="*/ 7181 h 10377"/>
                <a:gd name="T24" fmla="*/ 5118 w 10378"/>
                <a:gd name="T25" fmla="*/ 6034 h 10377"/>
                <a:gd name="T26" fmla="*/ 6264 w 10378"/>
                <a:gd name="T27" fmla="*/ 7181 h 10377"/>
                <a:gd name="T28" fmla="*/ 7182 w 10378"/>
                <a:gd name="T29" fmla="*/ 7181 h 10377"/>
                <a:gd name="T30" fmla="*/ 7182 w 10378"/>
                <a:gd name="T31" fmla="*/ 6263 h 10377"/>
                <a:gd name="T32" fmla="*/ 6034 w 10378"/>
                <a:gd name="T33" fmla="*/ 5117 h 10377"/>
                <a:gd name="T34" fmla="*/ 5189 w 10378"/>
                <a:gd name="T35" fmla="*/ 10377 h 10377"/>
                <a:gd name="T36" fmla="*/ 0 w 10378"/>
                <a:gd name="T37" fmla="*/ 5188 h 10377"/>
                <a:gd name="T38" fmla="*/ 5189 w 10378"/>
                <a:gd name="T39" fmla="*/ 0 h 10377"/>
                <a:gd name="T40" fmla="*/ 10378 w 10378"/>
                <a:gd name="T41" fmla="*/ 5188 h 10377"/>
                <a:gd name="T42" fmla="*/ 5189 w 10378"/>
                <a:gd name="T43" fmla="*/ 10377 h 10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378" h="10377">
                  <a:moveTo>
                    <a:pt x="6034" y="5117"/>
                  </a:moveTo>
                  <a:lnTo>
                    <a:pt x="7180" y="3970"/>
                  </a:lnTo>
                  <a:cubicBezTo>
                    <a:pt x="7434" y="3716"/>
                    <a:pt x="7433" y="3306"/>
                    <a:pt x="7180" y="3052"/>
                  </a:cubicBezTo>
                  <a:cubicBezTo>
                    <a:pt x="6927" y="2798"/>
                    <a:pt x="6517" y="2798"/>
                    <a:pt x="6263" y="3052"/>
                  </a:cubicBezTo>
                  <a:lnTo>
                    <a:pt x="5117" y="4198"/>
                  </a:lnTo>
                  <a:lnTo>
                    <a:pt x="3970" y="3052"/>
                  </a:lnTo>
                  <a:cubicBezTo>
                    <a:pt x="3717" y="2798"/>
                    <a:pt x="3307" y="2798"/>
                    <a:pt x="3053" y="3052"/>
                  </a:cubicBezTo>
                  <a:cubicBezTo>
                    <a:pt x="2799" y="3306"/>
                    <a:pt x="2799" y="3716"/>
                    <a:pt x="3053" y="3969"/>
                  </a:cubicBezTo>
                  <a:lnTo>
                    <a:pt x="4199" y="5117"/>
                  </a:lnTo>
                  <a:lnTo>
                    <a:pt x="3053" y="6263"/>
                  </a:lnTo>
                  <a:cubicBezTo>
                    <a:pt x="2799" y="6517"/>
                    <a:pt x="2799" y="6927"/>
                    <a:pt x="3053" y="7181"/>
                  </a:cubicBezTo>
                  <a:cubicBezTo>
                    <a:pt x="3307" y="7434"/>
                    <a:pt x="3717" y="7434"/>
                    <a:pt x="3970" y="7181"/>
                  </a:cubicBezTo>
                  <a:lnTo>
                    <a:pt x="5118" y="6034"/>
                  </a:lnTo>
                  <a:lnTo>
                    <a:pt x="6264" y="7181"/>
                  </a:lnTo>
                  <a:cubicBezTo>
                    <a:pt x="6518" y="7434"/>
                    <a:pt x="6928" y="7434"/>
                    <a:pt x="7182" y="7181"/>
                  </a:cubicBezTo>
                  <a:cubicBezTo>
                    <a:pt x="7435" y="6927"/>
                    <a:pt x="7435" y="6517"/>
                    <a:pt x="7182" y="6263"/>
                  </a:cubicBezTo>
                  <a:lnTo>
                    <a:pt x="6034" y="5117"/>
                  </a:lnTo>
                  <a:close/>
                  <a:moveTo>
                    <a:pt x="5189" y="10377"/>
                  </a:moveTo>
                  <a:cubicBezTo>
                    <a:pt x="2324" y="10377"/>
                    <a:pt x="0" y="8054"/>
                    <a:pt x="0" y="5188"/>
                  </a:cubicBezTo>
                  <a:cubicBezTo>
                    <a:pt x="0" y="2322"/>
                    <a:pt x="2324" y="0"/>
                    <a:pt x="5189" y="0"/>
                  </a:cubicBezTo>
                  <a:cubicBezTo>
                    <a:pt x="8054" y="0"/>
                    <a:pt x="10378" y="2322"/>
                    <a:pt x="10378" y="5188"/>
                  </a:cubicBezTo>
                  <a:cubicBezTo>
                    <a:pt x="10378" y="8054"/>
                    <a:pt x="8054" y="10377"/>
                    <a:pt x="5189" y="10377"/>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a:t>
              </a:r>
              <a:r>
                <a:rPr lang="zh-CN" altLang="en-US" sz="2000" b="1" dirty="0">
                  <a:solidFill>
                    <a:schemeClr val="accent3">
                      <a:lumMod val="75000"/>
                    </a:schemeClr>
                  </a:solidFill>
                </a:rPr>
                <a:t>分组交换</a:t>
              </a:r>
              <a:r>
                <a:rPr lang="zh-CN" altLang="en-US" sz="2000" b="1" dirty="0"/>
                <a:t>和报文交换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2308577"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23" name="组合 22">
            <a:extLst>
              <a:ext uri="{FF2B5EF4-FFF2-40B4-BE49-F238E27FC236}">
                <a16:creationId xmlns:a16="http://schemas.microsoft.com/office/drawing/2014/main" id="{547806F6-E9DF-496C-8FDE-7A4D97177A85}"/>
              </a:ext>
            </a:extLst>
          </p:cNvPr>
          <p:cNvGrpSpPr/>
          <p:nvPr/>
        </p:nvGrpSpPr>
        <p:grpSpPr>
          <a:xfrm>
            <a:off x="640583" y="1659465"/>
            <a:ext cx="5150616" cy="4406898"/>
            <a:chOff x="640583" y="1659465"/>
            <a:chExt cx="5150616" cy="4406898"/>
          </a:xfrm>
        </p:grpSpPr>
        <p:sp>
          <p:nvSpPr>
            <p:cNvPr id="262" name="矩形 261">
              <a:extLst>
                <a:ext uri="{FF2B5EF4-FFF2-40B4-BE49-F238E27FC236}">
                  <a16:creationId xmlns:a16="http://schemas.microsoft.com/office/drawing/2014/main" id="{A4A643C3-6F17-4A60-ABD1-43A3CDE9C303}"/>
                </a:ext>
              </a:extLst>
            </p:cNvPr>
            <p:cNvSpPr/>
            <p:nvPr/>
          </p:nvSpPr>
          <p:spPr>
            <a:xfrm>
              <a:off x="640583" y="1659465"/>
              <a:ext cx="5150616" cy="4406898"/>
            </a:xfrm>
            <a:prstGeom prst="rect">
              <a:avLst/>
            </a:prstGeom>
            <a:solidFill>
              <a:schemeClr val="accent4"/>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endParaRPr>
            </a:p>
          </p:txBody>
        </p:sp>
        <p:grpSp>
          <p:nvGrpSpPr>
            <p:cNvPr id="268" name="Group 262">
              <a:extLst>
                <a:ext uri="{FF2B5EF4-FFF2-40B4-BE49-F238E27FC236}">
                  <a16:creationId xmlns:a16="http://schemas.microsoft.com/office/drawing/2014/main" id="{033D2E9A-174D-42EE-AE73-3203130743C3}"/>
                </a:ext>
              </a:extLst>
            </p:cNvPr>
            <p:cNvGrpSpPr/>
            <p:nvPr/>
          </p:nvGrpSpPr>
          <p:grpSpPr>
            <a:xfrm>
              <a:off x="2678048" y="4961826"/>
              <a:ext cx="1015562" cy="1015557"/>
              <a:chOff x="6972037" y="956872"/>
              <a:chExt cx="609064" cy="609061"/>
            </a:xfrm>
          </p:grpSpPr>
          <p:sp>
            <p:nvSpPr>
              <p:cNvPr id="269" name="矩形 268">
                <a:extLst>
                  <a:ext uri="{FF2B5EF4-FFF2-40B4-BE49-F238E27FC236}">
                    <a16:creationId xmlns:a16="http://schemas.microsoft.com/office/drawing/2014/main" id="{C1EA31C3-653D-46ED-9B42-7B823C30C4DF}"/>
                  </a:ext>
                </a:extLst>
              </p:cNvPr>
              <p:cNvSpPr/>
              <p:nvPr/>
            </p:nvSpPr>
            <p:spPr>
              <a:xfrm>
                <a:off x="6972037" y="956872"/>
                <a:ext cx="609064" cy="609061"/>
              </a:xfrm>
              <a:prstGeom prst="rect">
                <a:avLst/>
              </a:prstGeom>
              <a:solidFill>
                <a:schemeClr val="tx1">
                  <a:lumMod val="95000"/>
                  <a:lumOff val="5000"/>
                  <a:alpha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tx1">
                      <a:lumMod val="95000"/>
                      <a:lumOff val="5000"/>
                    </a:schemeClr>
                  </a:solidFill>
                </a:endParaRPr>
              </a:p>
            </p:txBody>
          </p:sp>
          <p:sp>
            <p:nvSpPr>
              <p:cNvPr id="270" name="任意多边形 118">
                <a:extLst>
                  <a:ext uri="{FF2B5EF4-FFF2-40B4-BE49-F238E27FC236}">
                    <a16:creationId xmlns:a16="http://schemas.microsoft.com/office/drawing/2014/main" id="{2CAB3439-AFC6-42BD-B09C-A6EB2BBA5A56}"/>
                  </a:ext>
                </a:extLst>
              </p:cNvPr>
              <p:cNvSpPr/>
              <p:nvPr/>
            </p:nvSpPr>
            <p:spPr bwMode="auto">
              <a:xfrm>
                <a:off x="7135645" y="1120643"/>
                <a:ext cx="281841" cy="281523"/>
              </a:xfrm>
              <a:custGeom>
                <a:avLst/>
                <a:gdLst>
                  <a:gd name="T0" fmla="*/ 213 w 427"/>
                  <a:gd name="T1" fmla="*/ 0 h 427"/>
                  <a:gd name="T2" fmla="*/ 0 w 427"/>
                  <a:gd name="T3" fmla="*/ 213 h 427"/>
                  <a:gd name="T4" fmla="*/ 213 w 427"/>
                  <a:gd name="T5" fmla="*/ 427 h 427"/>
                  <a:gd name="T6" fmla="*/ 427 w 427"/>
                  <a:gd name="T7" fmla="*/ 213 h 427"/>
                  <a:gd name="T8" fmla="*/ 213 w 427"/>
                  <a:gd name="T9" fmla="*/ 0 h 427"/>
                  <a:gd name="T10" fmla="*/ 180 w 427"/>
                  <a:gd name="T11" fmla="*/ 312 h 427"/>
                  <a:gd name="T12" fmla="*/ 82 w 427"/>
                  <a:gd name="T13" fmla="*/ 214 h 427"/>
                  <a:gd name="T14" fmla="*/ 120 w 427"/>
                  <a:gd name="T15" fmla="*/ 176 h 427"/>
                  <a:gd name="T16" fmla="*/ 180 w 427"/>
                  <a:gd name="T17" fmla="*/ 236 h 427"/>
                  <a:gd name="T18" fmla="*/ 308 w 427"/>
                  <a:gd name="T19" fmla="*/ 108 h 427"/>
                  <a:gd name="T20" fmla="*/ 346 w 427"/>
                  <a:gd name="T21" fmla="*/ 146 h 427"/>
                  <a:gd name="T22" fmla="*/ 180 w 427"/>
                  <a:gd name="T23" fmla="*/ 31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7" h="427">
                    <a:moveTo>
                      <a:pt x="213" y="0"/>
                    </a:moveTo>
                    <a:cubicBezTo>
                      <a:pt x="96" y="0"/>
                      <a:pt x="0" y="96"/>
                      <a:pt x="0" y="213"/>
                    </a:cubicBezTo>
                    <a:cubicBezTo>
                      <a:pt x="0" y="331"/>
                      <a:pt x="96" y="427"/>
                      <a:pt x="213" y="427"/>
                    </a:cubicBezTo>
                    <a:cubicBezTo>
                      <a:pt x="331" y="427"/>
                      <a:pt x="427" y="331"/>
                      <a:pt x="427" y="213"/>
                    </a:cubicBezTo>
                    <a:cubicBezTo>
                      <a:pt x="427" y="96"/>
                      <a:pt x="331" y="0"/>
                      <a:pt x="213" y="0"/>
                    </a:cubicBezTo>
                    <a:close/>
                    <a:moveTo>
                      <a:pt x="180" y="312"/>
                    </a:moveTo>
                    <a:lnTo>
                      <a:pt x="82" y="214"/>
                    </a:lnTo>
                    <a:lnTo>
                      <a:pt x="120" y="176"/>
                    </a:lnTo>
                    <a:lnTo>
                      <a:pt x="180" y="236"/>
                    </a:lnTo>
                    <a:lnTo>
                      <a:pt x="308" y="108"/>
                    </a:lnTo>
                    <a:lnTo>
                      <a:pt x="346" y="146"/>
                    </a:lnTo>
                    <a:lnTo>
                      <a:pt x="180" y="312"/>
                    </a:ln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266" name="文本框 265">
              <a:extLst>
                <a:ext uri="{FF2B5EF4-FFF2-40B4-BE49-F238E27FC236}">
                  <a16:creationId xmlns:a16="http://schemas.microsoft.com/office/drawing/2014/main" id="{EF5A8549-8313-4E79-8B79-00DE34693B6A}"/>
                </a:ext>
              </a:extLst>
            </p:cNvPr>
            <p:cNvSpPr txBox="1"/>
            <p:nvPr/>
          </p:nvSpPr>
          <p:spPr>
            <a:xfrm>
              <a:off x="1554360" y="1785945"/>
              <a:ext cx="3262939" cy="400110"/>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tx1">
                      <a:alpha val="60000"/>
                    </a:schemeClr>
                  </a:solidFill>
                  <a:effectLst/>
                  <a:uLnTx/>
                  <a:uFillTx/>
                </a:defRPr>
              </a:lvl1pPr>
            </a:lstStyle>
            <a:p>
              <a:pPr algn="ctr"/>
              <a:r>
                <a:rPr lang="zh-CN" altLang="en-US" sz="2000" dirty="0">
                  <a:solidFill>
                    <a:schemeClr val="bg1"/>
                  </a:solidFill>
                </a:rPr>
                <a:t>优点</a:t>
              </a:r>
              <a:endParaRPr lang="en-US" altLang="zh-CN" sz="2000" dirty="0">
                <a:solidFill>
                  <a:schemeClr val="bg1"/>
                </a:solidFill>
              </a:endParaRPr>
            </a:p>
          </p:txBody>
        </p:sp>
      </p:grpSp>
      <p:sp>
        <p:nvSpPr>
          <p:cNvPr id="14" name="椭圆 13">
            <a:extLst>
              <a:ext uri="{FF2B5EF4-FFF2-40B4-BE49-F238E27FC236}">
                <a16:creationId xmlns:a16="http://schemas.microsoft.com/office/drawing/2014/main" id="{B942C368-D214-4739-A7BB-E4CACE9CF7CC}"/>
              </a:ext>
            </a:extLst>
          </p:cNvPr>
          <p:cNvSpPr/>
          <p:nvPr/>
        </p:nvSpPr>
        <p:spPr>
          <a:xfrm>
            <a:off x="933106" y="2438400"/>
            <a:ext cx="191911" cy="191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2" name="文本框 271">
            <a:extLst>
              <a:ext uri="{FF2B5EF4-FFF2-40B4-BE49-F238E27FC236}">
                <a16:creationId xmlns:a16="http://schemas.microsoft.com/office/drawing/2014/main" id="{E493AC18-FD29-4468-8591-D3CF59FADB78}"/>
              </a:ext>
            </a:extLst>
          </p:cNvPr>
          <p:cNvSpPr txBox="1"/>
          <p:nvPr/>
        </p:nvSpPr>
        <p:spPr>
          <a:xfrm>
            <a:off x="1319380" y="2339798"/>
            <a:ext cx="4234753" cy="369332"/>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tx1">
                    <a:alpha val="60000"/>
                  </a:schemeClr>
                </a:solidFill>
                <a:effectLst/>
                <a:uLnTx/>
                <a:uFillTx/>
              </a:defRPr>
            </a:lvl1pPr>
          </a:lstStyle>
          <a:p>
            <a:r>
              <a:rPr lang="zh-CN" altLang="en-US" sz="1800" dirty="0">
                <a:solidFill>
                  <a:schemeClr val="bg1"/>
                </a:solidFill>
              </a:rPr>
              <a:t>没有建立连接和释放连接的过程。</a:t>
            </a:r>
            <a:endParaRPr lang="en-US" altLang="zh-CN" sz="1800" dirty="0">
              <a:solidFill>
                <a:schemeClr val="bg1"/>
              </a:solidFill>
            </a:endParaRPr>
          </a:p>
        </p:txBody>
      </p:sp>
      <p:sp>
        <p:nvSpPr>
          <p:cNvPr id="274" name="椭圆 273">
            <a:extLst>
              <a:ext uri="{FF2B5EF4-FFF2-40B4-BE49-F238E27FC236}">
                <a16:creationId xmlns:a16="http://schemas.microsoft.com/office/drawing/2014/main" id="{9284F7D2-CCC8-4F14-A898-29672192765C}"/>
              </a:ext>
            </a:extLst>
          </p:cNvPr>
          <p:cNvSpPr/>
          <p:nvPr/>
        </p:nvSpPr>
        <p:spPr>
          <a:xfrm>
            <a:off x="950039" y="2870495"/>
            <a:ext cx="191911" cy="191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5" name="文本框 274">
            <a:extLst>
              <a:ext uri="{FF2B5EF4-FFF2-40B4-BE49-F238E27FC236}">
                <a16:creationId xmlns:a16="http://schemas.microsoft.com/office/drawing/2014/main" id="{72B9A461-D534-4E20-8EA3-DA736D0F6180}"/>
              </a:ext>
            </a:extLst>
          </p:cNvPr>
          <p:cNvSpPr txBox="1"/>
          <p:nvPr/>
        </p:nvSpPr>
        <p:spPr>
          <a:xfrm>
            <a:off x="1336313" y="2771893"/>
            <a:ext cx="4234753" cy="646331"/>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tx1">
                    <a:alpha val="60000"/>
                  </a:schemeClr>
                </a:solidFill>
                <a:effectLst/>
                <a:uLnTx/>
                <a:uFillTx/>
              </a:defRPr>
            </a:lvl1pPr>
          </a:lstStyle>
          <a:p>
            <a:r>
              <a:rPr lang="zh-CN" altLang="en-US" sz="1800" dirty="0">
                <a:solidFill>
                  <a:schemeClr val="bg1"/>
                </a:solidFill>
              </a:rPr>
              <a:t>分组传输过程中逐段占用通信链路，</a:t>
            </a:r>
            <a:endParaRPr lang="en-US" altLang="zh-CN" sz="1800" dirty="0">
              <a:solidFill>
                <a:schemeClr val="bg1"/>
              </a:solidFill>
            </a:endParaRPr>
          </a:p>
          <a:p>
            <a:r>
              <a:rPr lang="zh-CN" altLang="en-US" sz="1800" dirty="0">
                <a:solidFill>
                  <a:schemeClr val="bg1"/>
                </a:solidFill>
              </a:rPr>
              <a:t>有较高的通信线路利用率。</a:t>
            </a:r>
            <a:endParaRPr lang="en-US" altLang="zh-CN" sz="1800" dirty="0">
              <a:solidFill>
                <a:schemeClr val="bg1"/>
              </a:solidFill>
            </a:endParaRPr>
          </a:p>
        </p:txBody>
      </p:sp>
      <p:sp>
        <p:nvSpPr>
          <p:cNvPr id="277" name="椭圆 276">
            <a:extLst>
              <a:ext uri="{FF2B5EF4-FFF2-40B4-BE49-F238E27FC236}">
                <a16:creationId xmlns:a16="http://schemas.microsoft.com/office/drawing/2014/main" id="{2D84C2B6-E601-4C34-9015-D5C85F8EEDC8}"/>
              </a:ext>
            </a:extLst>
          </p:cNvPr>
          <p:cNvSpPr/>
          <p:nvPr/>
        </p:nvSpPr>
        <p:spPr>
          <a:xfrm>
            <a:off x="933106" y="3579589"/>
            <a:ext cx="191911" cy="191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8" name="文本框 277">
            <a:extLst>
              <a:ext uri="{FF2B5EF4-FFF2-40B4-BE49-F238E27FC236}">
                <a16:creationId xmlns:a16="http://schemas.microsoft.com/office/drawing/2014/main" id="{FAC13CE8-5F39-46B8-9E06-0F860142A91D}"/>
              </a:ext>
            </a:extLst>
          </p:cNvPr>
          <p:cNvSpPr txBox="1"/>
          <p:nvPr/>
        </p:nvSpPr>
        <p:spPr>
          <a:xfrm>
            <a:off x="1319380" y="3480987"/>
            <a:ext cx="4234753" cy="646331"/>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tx1">
                    <a:alpha val="60000"/>
                  </a:schemeClr>
                </a:solidFill>
                <a:effectLst/>
                <a:uLnTx/>
                <a:uFillTx/>
              </a:defRPr>
            </a:lvl1pPr>
          </a:lstStyle>
          <a:p>
            <a:r>
              <a:rPr lang="zh-CN" altLang="en-US" sz="1800" dirty="0">
                <a:solidFill>
                  <a:schemeClr val="bg1"/>
                </a:solidFill>
              </a:rPr>
              <a:t>交换节点可以为每一个分组独立选择</a:t>
            </a:r>
            <a:endParaRPr lang="en-US" altLang="zh-CN" sz="1800" dirty="0">
              <a:solidFill>
                <a:schemeClr val="bg1"/>
              </a:solidFill>
            </a:endParaRPr>
          </a:p>
          <a:p>
            <a:r>
              <a:rPr lang="zh-CN" altLang="en-US" sz="1800" dirty="0">
                <a:solidFill>
                  <a:schemeClr val="bg1"/>
                </a:solidFill>
              </a:rPr>
              <a:t>转发路由，使得网络有很好的生存性。</a:t>
            </a:r>
            <a:endParaRPr lang="en-US" altLang="zh-CN" sz="1800" dirty="0">
              <a:solidFill>
                <a:schemeClr val="bg1"/>
              </a:solidFill>
            </a:endParaRPr>
          </a:p>
        </p:txBody>
      </p:sp>
      <p:sp>
        <p:nvSpPr>
          <p:cNvPr id="285" name="椭圆 284">
            <a:extLst>
              <a:ext uri="{FF2B5EF4-FFF2-40B4-BE49-F238E27FC236}">
                <a16:creationId xmlns:a16="http://schemas.microsoft.com/office/drawing/2014/main" id="{453D9D48-67EF-4D7F-9DF4-57C7D4F0343E}"/>
              </a:ext>
            </a:extLst>
          </p:cNvPr>
          <p:cNvSpPr/>
          <p:nvPr/>
        </p:nvSpPr>
        <p:spPr>
          <a:xfrm>
            <a:off x="6693324" y="2438400"/>
            <a:ext cx="191911" cy="19191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6" name="文本框 285">
            <a:extLst>
              <a:ext uri="{FF2B5EF4-FFF2-40B4-BE49-F238E27FC236}">
                <a16:creationId xmlns:a16="http://schemas.microsoft.com/office/drawing/2014/main" id="{E738854A-0053-4A7F-9B92-EBC58C97BB28}"/>
              </a:ext>
            </a:extLst>
          </p:cNvPr>
          <p:cNvSpPr txBox="1"/>
          <p:nvPr/>
        </p:nvSpPr>
        <p:spPr>
          <a:xfrm>
            <a:off x="7079598" y="2339798"/>
            <a:ext cx="4234753" cy="369332"/>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tx1">
                    <a:alpha val="60000"/>
                  </a:schemeClr>
                </a:solidFill>
                <a:effectLst/>
                <a:uLnTx/>
                <a:uFillTx/>
              </a:defRPr>
            </a:lvl1pPr>
          </a:lstStyle>
          <a:p>
            <a:r>
              <a:rPr lang="zh-CN" altLang="en-US" sz="1800" dirty="0">
                <a:solidFill>
                  <a:schemeClr val="tx1"/>
                </a:solidFill>
              </a:rPr>
              <a:t>分组首部带来了额外的传输开销。</a:t>
            </a:r>
            <a:endParaRPr lang="en-US" altLang="zh-CN" sz="1800" dirty="0">
              <a:solidFill>
                <a:schemeClr val="tx1"/>
              </a:solidFill>
            </a:endParaRPr>
          </a:p>
        </p:txBody>
      </p:sp>
      <p:sp>
        <p:nvSpPr>
          <p:cNvPr id="287" name="椭圆 286">
            <a:extLst>
              <a:ext uri="{FF2B5EF4-FFF2-40B4-BE49-F238E27FC236}">
                <a16:creationId xmlns:a16="http://schemas.microsoft.com/office/drawing/2014/main" id="{5B4C039B-ABCD-4BA5-85A2-B3268C3E2FE7}"/>
              </a:ext>
            </a:extLst>
          </p:cNvPr>
          <p:cNvSpPr/>
          <p:nvPr/>
        </p:nvSpPr>
        <p:spPr>
          <a:xfrm>
            <a:off x="6693324" y="2870495"/>
            <a:ext cx="191911" cy="19191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文本框 287">
            <a:extLst>
              <a:ext uri="{FF2B5EF4-FFF2-40B4-BE49-F238E27FC236}">
                <a16:creationId xmlns:a16="http://schemas.microsoft.com/office/drawing/2014/main" id="{C22E31F8-AC48-4785-985F-42779D815CB8}"/>
              </a:ext>
            </a:extLst>
          </p:cNvPr>
          <p:cNvSpPr txBox="1"/>
          <p:nvPr/>
        </p:nvSpPr>
        <p:spPr>
          <a:xfrm>
            <a:off x="7079598" y="2771893"/>
            <a:ext cx="4454885" cy="646331"/>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tx1">
                    <a:alpha val="60000"/>
                  </a:schemeClr>
                </a:solidFill>
                <a:effectLst/>
                <a:uLnTx/>
                <a:uFillTx/>
              </a:defRPr>
            </a:lvl1pPr>
          </a:lstStyle>
          <a:p>
            <a:r>
              <a:rPr lang="zh-CN" altLang="en-US" sz="1800" dirty="0">
                <a:solidFill>
                  <a:schemeClr val="tx1"/>
                </a:solidFill>
              </a:rPr>
              <a:t>交换节点存储转发分组会造成一定的</a:t>
            </a:r>
            <a:endParaRPr lang="en-US" altLang="zh-CN" sz="1800" dirty="0">
              <a:solidFill>
                <a:schemeClr val="tx1"/>
              </a:solidFill>
            </a:endParaRPr>
          </a:p>
          <a:p>
            <a:r>
              <a:rPr lang="zh-CN" altLang="en-US" sz="1800" dirty="0">
                <a:solidFill>
                  <a:schemeClr val="tx1"/>
                </a:solidFill>
              </a:rPr>
              <a:t>时延。</a:t>
            </a:r>
            <a:endParaRPr lang="en-US" altLang="zh-CN" sz="1800" dirty="0">
              <a:solidFill>
                <a:schemeClr val="tx1"/>
              </a:solidFill>
            </a:endParaRPr>
          </a:p>
        </p:txBody>
      </p:sp>
      <p:sp>
        <p:nvSpPr>
          <p:cNvPr id="290" name="椭圆 289">
            <a:extLst>
              <a:ext uri="{FF2B5EF4-FFF2-40B4-BE49-F238E27FC236}">
                <a16:creationId xmlns:a16="http://schemas.microsoft.com/office/drawing/2014/main" id="{B871F3C5-8B11-4978-8915-C95C459958E2}"/>
              </a:ext>
            </a:extLst>
          </p:cNvPr>
          <p:cNvSpPr/>
          <p:nvPr/>
        </p:nvSpPr>
        <p:spPr>
          <a:xfrm>
            <a:off x="6693324" y="3579589"/>
            <a:ext cx="191911" cy="19191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1" name="文本框 290">
            <a:extLst>
              <a:ext uri="{FF2B5EF4-FFF2-40B4-BE49-F238E27FC236}">
                <a16:creationId xmlns:a16="http://schemas.microsoft.com/office/drawing/2014/main" id="{2A6D96FF-0FD4-4928-B53E-109E38E3F02E}"/>
              </a:ext>
            </a:extLst>
          </p:cNvPr>
          <p:cNvSpPr txBox="1"/>
          <p:nvPr/>
        </p:nvSpPr>
        <p:spPr>
          <a:xfrm>
            <a:off x="7079598" y="3480987"/>
            <a:ext cx="4179296" cy="646331"/>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tx1">
                    <a:alpha val="60000"/>
                  </a:schemeClr>
                </a:solidFill>
                <a:effectLst/>
                <a:uLnTx/>
                <a:uFillTx/>
              </a:defRPr>
            </a:lvl1pPr>
          </a:lstStyle>
          <a:p>
            <a:r>
              <a:rPr lang="zh-CN" altLang="en-US" sz="1800" dirty="0">
                <a:solidFill>
                  <a:schemeClr val="tx1"/>
                </a:solidFill>
              </a:rPr>
              <a:t>无法确保通信时端到端通信资源全部可用，在通信量较大时可能造成网络拥塞。</a:t>
            </a:r>
            <a:endParaRPr lang="en-US" altLang="zh-CN" sz="1800" dirty="0">
              <a:solidFill>
                <a:schemeClr val="tx1"/>
              </a:solidFill>
            </a:endParaRPr>
          </a:p>
        </p:txBody>
      </p:sp>
      <p:sp>
        <p:nvSpPr>
          <p:cNvPr id="292" name="椭圆 291">
            <a:extLst>
              <a:ext uri="{FF2B5EF4-FFF2-40B4-BE49-F238E27FC236}">
                <a16:creationId xmlns:a16="http://schemas.microsoft.com/office/drawing/2014/main" id="{A616D5D1-391B-44FB-9F8E-2ED2881E5B9C}"/>
              </a:ext>
            </a:extLst>
          </p:cNvPr>
          <p:cNvSpPr/>
          <p:nvPr/>
        </p:nvSpPr>
        <p:spPr>
          <a:xfrm>
            <a:off x="6693324" y="4288682"/>
            <a:ext cx="191911" cy="19191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3" name="文本框 292">
            <a:extLst>
              <a:ext uri="{FF2B5EF4-FFF2-40B4-BE49-F238E27FC236}">
                <a16:creationId xmlns:a16="http://schemas.microsoft.com/office/drawing/2014/main" id="{11389DA7-878B-4754-947B-36404977D9FD}"/>
              </a:ext>
            </a:extLst>
          </p:cNvPr>
          <p:cNvSpPr txBox="1"/>
          <p:nvPr/>
        </p:nvSpPr>
        <p:spPr>
          <a:xfrm>
            <a:off x="7079598" y="4190080"/>
            <a:ext cx="4179296" cy="369332"/>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tx1">
                    <a:alpha val="60000"/>
                  </a:schemeClr>
                </a:solidFill>
                <a:effectLst/>
                <a:uLnTx/>
                <a:uFillTx/>
              </a:defRPr>
            </a:lvl1pPr>
          </a:lstStyle>
          <a:p>
            <a:r>
              <a:rPr lang="zh-CN" altLang="en-US" sz="1800" dirty="0">
                <a:solidFill>
                  <a:schemeClr val="tx1"/>
                </a:solidFill>
              </a:rPr>
              <a:t>分组可能会出现失序和丢失等问题。</a:t>
            </a:r>
            <a:endParaRPr lang="en-US" altLang="zh-CN" sz="1800" dirty="0">
              <a:solidFill>
                <a:schemeClr val="tx1"/>
              </a:solidFill>
            </a:endParaRPr>
          </a:p>
        </p:txBody>
      </p:sp>
    </p:spTree>
    <p:custDataLst>
      <p:tags r:id="rId1"/>
    </p:custDataLst>
    <p:extLst>
      <p:ext uri="{BB962C8B-B14F-4D97-AF65-F5344CB8AC3E}">
        <p14:creationId xmlns:p14="http://schemas.microsoft.com/office/powerpoint/2010/main" val="34903846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fltVal val="0"/>
                                          </p:val>
                                        </p:tav>
                                        <p:tav tm="100000">
                                          <p:val>
                                            <p:strVal val="#ppt_w"/>
                                          </p:val>
                                        </p:tav>
                                      </p:tavLst>
                                    </p:anim>
                                    <p:anim calcmode="lin" valueType="num">
                                      <p:cBhvr>
                                        <p:cTn id="8" dur="1000" fill="hold"/>
                                        <p:tgtEl>
                                          <p:spTgt spid="23"/>
                                        </p:tgtEl>
                                        <p:attrNameLst>
                                          <p:attrName>ppt_h</p:attrName>
                                        </p:attrNameLst>
                                      </p:cBhvr>
                                      <p:tavLst>
                                        <p:tav tm="0">
                                          <p:val>
                                            <p:fltVal val="0"/>
                                          </p:val>
                                        </p:tav>
                                        <p:tav tm="100000">
                                          <p:val>
                                            <p:strVal val="#ppt_h"/>
                                          </p:val>
                                        </p:tav>
                                      </p:tavLst>
                                    </p:anim>
                                    <p:anim calcmode="lin" valueType="num">
                                      <p:cBhvr>
                                        <p:cTn id="9" dur="1000" fill="hold"/>
                                        <p:tgtEl>
                                          <p:spTgt spid="23"/>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3"/>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ppt_w</p:attrName>
                                        </p:attrNameLst>
                                      </p:cBhvr>
                                      <p:tavLst>
                                        <p:tav tm="0">
                                          <p:val>
                                            <p:fltVal val="0"/>
                                          </p:val>
                                        </p:tav>
                                        <p:tav tm="100000">
                                          <p:val>
                                            <p:strVal val="#ppt_w"/>
                                          </p:val>
                                        </p:tav>
                                      </p:tavLst>
                                    </p:anim>
                                    <p:anim calcmode="lin" valueType="num">
                                      <p:cBhvr>
                                        <p:cTn id="16" dur="500" fill="hold"/>
                                        <p:tgtEl>
                                          <p:spTgt spid="14"/>
                                        </p:tgtEl>
                                        <p:attrNameLst>
                                          <p:attrName>ppt_h</p:attrName>
                                        </p:attrNameLst>
                                      </p:cBhvr>
                                      <p:tavLst>
                                        <p:tav tm="0">
                                          <p:val>
                                            <p:fltVal val="0"/>
                                          </p:val>
                                        </p:tav>
                                        <p:tav tm="100000">
                                          <p:val>
                                            <p:strVal val="#ppt_h"/>
                                          </p:val>
                                        </p:tav>
                                      </p:tavLst>
                                    </p:anim>
                                    <p:animEffect transition="in" filter="fade">
                                      <p:cBhvr>
                                        <p:cTn id="17" dur="500"/>
                                        <p:tgtEl>
                                          <p:spTgt spid="14"/>
                                        </p:tgtEl>
                                      </p:cBhvr>
                                    </p:animEffect>
                                  </p:childTnLst>
                                </p:cTn>
                              </p:par>
                            </p:childTnLst>
                          </p:cTn>
                        </p:par>
                        <p:par>
                          <p:cTn id="18" fill="hold">
                            <p:stCondLst>
                              <p:cond delay="500"/>
                            </p:stCondLst>
                            <p:childTnLst>
                              <p:par>
                                <p:cTn id="19" presetID="1" presetClass="entr" presetSubtype="0" fill="hold" grpId="0" nodeType="afterEffect">
                                  <p:stCondLst>
                                    <p:cond delay="0"/>
                                  </p:stCondLst>
                                  <p:iterate type="lt">
                                    <p:tmAbs val="100"/>
                                  </p:iterate>
                                  <p:childTnLst>
                                    <p:set>
                                      <p:cBhvr>
                                        <p:cTn id="20" dur="1" fill="hold">
                                          <p:stCondLst>
                                            <p:cond delay="0"/>
                                          </p:stCondLst>
                                        </p:cTn>
                                        <p:tgtEl>
                                          <p:spTgt spid="27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274"/>
                                        </p:tgtEl>
                                        <p:attrNameLst>
                                          <p:attrName>style.visibility</p:attrName>
                                        </p:attrNameLst>
                                      </p:cBhvr>
                                      <p:to>
                                        <p:strVal val="visible"/>
                                      </p:to>
                                    </p:set>
                                    <p:anim calcmode="lin" valueType="num">
                                      <p:cBhvr>
                                        <p:cTn id="25" dur="500" fill="hold"/>
                                        <p:tgtEl>
                                          <p:spTgt spid="274"/>
                                        </p:tgtEl>
                                        <p:attrNameLst>
                                          <p:attrName>ppt_w</p:attrName>
                                        </p:attrNameLst>
                                      </p:cBhvr>
                                      <p:tavLst>
                                        <p:tav tm="0">
                                          <p:val>
                                            <p:fltVal val="0"/>
                                          </p:val>
                                        </p:tav>
                                        <p:tav tm="100000">
                                          <p:val>
                                            <p:strVal val="#ppt_w"/>
                                          </p:val>
                                        </p:tav>
                                      </p:tavLst>
                                    </p:anim>
                                    <p:anim calcmode="lin" valueType="num">
                                      <p:cBhvr>
                                        <p:cTn id="26" dur="500" fill="hold"/>
                                        <p:tgtEl>
                                          <p:spTgt spid="274"/>
                                        </p:tgtEl>
                                        <p:attrNameLst>
                                          <p:attrName>ppt_h</p:attrName>
                                        </p:attrNameLst>
                                      </p:cBhvr>
                                      <p:tavLst>
                                        <p:tav tm="0">
                                          <p:val>
                                            <p:fltVal val="0"/>
                                          </p:val>
                                        </p:tav>
                                        <p:tav tm="100000">
                                          <p:val>
                                            <p:strVal val="#ppt_h"/>
                                          </p:val>
                                        </p:tav>
                                      </p:tavLst>
                                    </p:anim>
                                    <p:animEffect transition="in" filter="fade">
                                      <p:cBhvr>
                                        <p:cTn id="27" dur="500"/>
                                        <p:tgtEl>
                                          <p:spTgt spid="274"/>
                                        </p:tgtEl>
                                      </p:cBhvr>
                                    </p:animEffect>
                                  </p:childTnLst>
                                </p:cTn>
                              </p:par>
                            </p:childTnLst>
                          </p:cTn>
                        </p:par>
                        <p:par>
                          <p:cTn id="28" fill="hold">
                            <p:stCondLst>
                              <p:cond delay="500"/>
                            </p:stCondLst>
                            <p:childTnLst>
                              <p:par>
                                <p:cTn id="29" presetID="1" presetClass="entr" presetSubtype="0" fill="hold" grpId="0" nodeType="afterEffect">
                                  <p:stCondLst>
                                    <p:cond delay="0"/>
                                  </p:stCondLst>
                                  <p:iterate type="lt">
                                    <p:tmAbs val="100"/>
                                  </p:iterate>
                                  <p:childTnLst>
                                    <p:set>
                                      <p:cBhvr>
                                        <p:cTn id="30" dur="1" fill="hold">
                                          <p:stCondLst>
                                            <p:cond delay="0"/>
                                          </p:stCondLst>
                                        </p:cTn>
                                        <p:tgtEl>
                                          <p:spTgt spid="27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277"/>
                                        </p:tgtEl>
                                        <p:attrNameLst>
                                          <p:attrName>style.visibility</p:attrName>
                                        </p:attrNameLst>
                                      </p:cBhvr>
                                      <p:to>
                                        <p:strVal val="visible"/>
                                      </p:to>
                                    </p:set>
                                    <p:anim calcmode="lin" valueType="num">
                                      <p:cBhvr>
                                        <p:cTn id="35" dur="500" fill="hold"/>
                                        <p:tgtEl>
                                          <p:spTgt spid="277"/>
                                        </p:tgtEl>
                                        <p:attrNameLst>
                                          <p:attrName>ppt_w</p:attrName>
                                        </p:attrNameLst>
                                      </p:cBhvr>
                                      <p:tavLst>
                                        <p:tav tm="0">
                                          <p:val>
                                            <p:fltVal val="0"/>
                                          </p:val>
                                        </p:tav>
                                        <p:tav tm="100000">
                                          <p:val>
                                            <p:strVal val="#ppt_w"/>
                                          </p:val>
                                        </p:tav>
                                      </p:tavLst>
                                    </p:anim>
                                    <p:anim calcmode="lin" valueType="num">
                                      <p:cBhvr>
                                        <p:cTn id="36" dur="500" fill="hold"/>
                                        <p:tgtEl>
                                          <p:spTgt spid="277"/>
                                        </p:tgtEl>
                                        <p:attrNameLst>
                                          <p:attrName>ppt_h</p:attrName>
                                        </p:attrNameLst>
                                      </p:cBhvr>
                                      <p:tavLst>
                                        <p:tav tm="0">
                                          <p:val>
                                            <p:fltVal val="0"/>
                                          </p:val>
                                        </p:tav>
                                        <p:tav tm="100000">
                                          <p:val>
                                            <p:strVal val="#ppt_h"/>
                                          </p:val>
                                        </p:tav>
                                      </p:tavLst>
                                    </p:anim>
                                    <p:animEffect transition="in" filter="fade">
                                      <p:cBhvr>
                                        <p:cTn id="37" dur="500"/>
                                        <p:tgtEl>
                                          <p:spTgt spid="277"/>
                                        </p:tgtEl>
                                      </p:cBhvr>
                                    </p:animEffect>
                                  </p:childTnLst>
                                </p:cTn>
                              </p:par>
                            </p:childTnLst>
                          </p:cTn>
                        </p:par>
                        <p:par>
                          <p:cTn id="38" fill="hold">
                            <p:stCondLst>
                              <p:cond delay="500"/>
                            </p:stCondLst>
                            <p:childTnLst>
                              <p:par>
                                <p:cTn id="39" presetID="1" presetClass="entr" presetSubtype="0" fill="hold" grpId="0" nodeType="afterEffect">
                                  <p:stCondLst>
                                    <p:cond delay="0"/>
                                  </p:stCondLst>
                                  <p:iterate type="lt">
                                    <p:tmAbs val="100"/>
                                  </p:iterate>
                                  <p:childTnLst>
                                    <p:set>
                                      <p:cBhvr>
                                        <p:cTn id="40" dur="1" fill="hold">
                                          <p:stCondLst>
                                            <p:cond delay="0"/>
                                          </p:stCondLst>
                                        </p:cTn>
                                        <p:tgtEl>
                                          <p:spTgt spid="27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30" presetClass="entr" presetSubtype="0" fill="hold" nodeType="click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fade">
                                      <p:cBhvr>
                                        <p:cTn id="45" dur="800" decel="100000"/>
                                        <p:tgtEl>
                                          <p:spTgt spid="25"/>
                                        </p:tgtEl>
                                      </p:cBhvr>
                                    </p:animEffect>
                                    <p:anim calcmode="lin" valueType="num">
                                      <p:cBhvr>
                                        <p:cTn id="46" dur="800" decel="100000" fill="hold"/>
                                        <p:tgtEl>
                                          <p:spTgt spid="25"/>
                                        </p:tgtEl>
                                        <p:attrNameLst>
                                          <p:attrName>style.rotation</p:attrName>
                                        </p:attrNameLst>
                                      </p:cBhvr>
                                      <p:tavLst>
                                        <p:tav tm="0">
                                          <p:val>
                                            <p:fltVal val="-90"/>
                                          </p:val>
                                        </p:tav>
                                        <p:tav tm="100000">
                                          <p:val>
                                            <p:fltVal val="0"/>
                                          </p:val>
                                        </p:tav>
                                      </p:tavLst>
                                    </p:anim>
                                    <p:anim calcmode="lin" valueType="num">
                                      <p:cBhvr>
                                        <p:cTn id="47" dur="800" decel="100000" fill="hold"/>
                                        <p:tgtEl>
                                          <p:spTgt spid="25"/>
                                        </p:tgtEl>
                                        <p:attrNameLst>
                                          <p:attrName>ppt_x</p:attrName>
                                        </p:attrNameLst>
                                      </p:cBhvr>
                                      <p:tavLst>
                                        <p:tav tm="0">
                                          <p:val>
                                            <p:strVal val="#ppt_x+0.4"/>
                                          </p:val>
                                        </p:tav>
                                        <p:tav tm="100000">
                                          <p:val>
                                            <p:strVal val="#ppt_x-0.05"/>
                                          </p:val>
                                        </p:tav>
                                      </p:tavLst>
                                    </p:anim>
                                    <p:anim calcmode="lin" valueType="num">
                                      <p:cBhvr>
                                        <p:cTn id="48" dur="800" decel="100000" fill="hold"/>
                                        <p:tgtEl>
                                          <p:spTgt spid="25"/>
                                        </p:tgtEl>
                                        <p:attrNameLst>
                                          <p:attrName>ppt_y</p:attrName>
                                        </p:attrNameLst>
                                      </p:cBhvr>
                                      <p:tavLst>
                                        <p:tav tm="0">
                                          <p:val>
                                            <p:strVal val="#ppt_y-0.4"/>
                                          </p:val>
                                        </p:tav>
                                        <p:tav tm="100000">
                                          <p:val>
                                            <p:strVal val="#ppt_y+0.1"/>
                                          </p:val>
                                        </p:tav>
                                      </p:tavLst>
                                    </p:anim>
                                    <p:anim calcmode="lin" valueType="num">
                                      <p:cBhvr>
                                        <p:cTn id="49" dur="200" accel="100000" fill="hold">
                                          <p:stCondLst>
                                            <p:cond delay="800"/>
                                          </p:stCondLst>
                                        </p:cTn>
                                        <p:tgtEl>
                                          <p:spTgt spid="25"/>
                                        </p:tgtEl>
                                        <p:attrNameLst>
                                          <p:attrName>ppt_x</p:attrName>
                                        </p:attrNameLst>
                                      </p:cBhvr>
                                      <p:tavLst>
                                        <p:tav tm="0">
                                          <p:val>
                                            <p:strVal val="#ppt_x-0.05"/>
                                          </p:val>
                                        </p:tav>
                                        <p:tav tm="100000">
                                          <p:val>
                                            <p:strVal val="#ppt_x"/>
                                          </p:val>
                                        </p:tav>
                                      </p:tavLst>
                                    </p:anim>
                                    <p:anim calcmode="lin" valueType="num">
                                      <p:cBhvr>
                                        <p:cTn id="50" dur="200" accel="100000" fill="hold">
                                          <p:stCondLst>
                                            <p:cond delay="800"/>
                                          </p:stCondLst>
                                        </p:cTn>
                                        <p:tgtEl>
                                          <p:spTgt spid="25"/>
                                        </p:tgtEl>
                                        <p:attrNameLst>
                                          <p:attrName>ppt_y</p:attrName>
                                        </p:attrNameLst>
                                      </p:cBhvr>
                                      <p:tavLst>
                                        <p:tav tm="0">
                                          <p:val>
                                            <p:strVal val="#ppt_y+0.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53" presetClass="entr" presetSubtype="16" fill="hold" grpId="0" nodeType="clickEffect">
                                  <p:stCondLst>
                                    <p:cond delay="0"/>
                                  </p:stCondLst>
                                  <p:childTnLst>
                                    <p:set>
                                      <p:cBhvr>
                                        <p:cTn id="54" dur="1" fill="hold">
                                          <p:stCondLst>
                                            <p:cond delay="0"/>
                                          </p:stCondLst>
                                        </p:cTn>
                                        <p:tgtEl>
                                          <p:spTgt spid="285"/>
                                        </p:tgtEl>
                                        <p:attrNameLst>
                                          <p:attrName>style.visibility</p:attrName>
                                        </p:attrNameLst>
                                      </p:cBhvr>
                                      <p:to>
                                        <p:strVal val="visible"/>
                                      </p:to>
                                    </p:set>
                                    <p:anim calcmode="lin" valueType="num">
                                      <p:cBhvr>
                                        <p:cTn id="55" dur="500" fill="hold"/>
                                        <p:tgtEl>
                                          <p:spTgt spid="285"/>
                                        </p:tgtEl>
                                        <p:attrNameLst>
                                          <p:attrName>ppt_w</p:attrName>
                                        </p:attrNameLst>
                                      </p:cBhvr>
                                      <p:tavLst>
                                        <p:tav tm="0">
                                          <p:val>
                                            <p:fltVal val="0"/>
                                          </p:val>
                                        </p:tav>
                                        <p:tav tm="100000">
                                          <p:val>
                                            <p:strVal val="#ppt_w"/>
                                          </p:val>
                                        </p:tav>
                                      </p:tavLst>
                                    </p:anim>
                                    <p:anim calcmode="lin" valueType="num">
                                      <p:cBhvr>
                                        <p:cTn id="56" dur="500" fill="hold"/>
                                        <p:tgtEl>
                                          <p:spTgt spid="285"/>
                                        </p:tgtEl>
                                        <p:attrNameLst>
                                          <p:attrName>ppt_h</p:attrName>
                                        </p:attrNameLst>
                                      </p:cBhvr>
                                      <p:tavLst>
                                        <p:tav tm="0">
                                          <p:val>
                                            <p:fltVal val="0"/>
                                          </p:val>
                                        </p:tav>
                                        <p:tav tm="100000">
                                          <p:val>
                                            <p:strVal val="#ppt_h"/>
                                          </p:val>
                                        </p:tav>
                                      </p:tavLst>
                                    </p:anim>
                                    <p:animEffect transition="in" filter="fade">
                                      <p:cBhvr>
                                        <p:cTn id="57" dur="500"/>
                                        <p:tgtEl>
                                          <p:spTgt spid="285"/>
                                        </p:tgtEl>
                                      </p:cBhvr>
                                    </p:animEffect>
                                  </p:childTnLst>
                                </p:cTn>
                              </p:par>
                            </p:childTnLst>
                          </p:cTn>
                        </p:par>
                        <p:par>
                          <p:cTn id="58" fill="hold">
                            <p:stCondLst>
                              <p:cond delay="500"/>
                            </p:stCondLst>
                            <p:childTnLst>
                              <p:par>
                                <p:cTn id="59" presetID="1" presetClass="entr" presetSubtype="0" fill="hold" grpId="0" nodeType="afterEffect">
                                  <p:stCondLst>
                                    <p:cond delay="0"/>
                                  </p:stCondLst>
                                  <p:iterate type="lt">
                                    <p:tmAbs val="100"/>
                                  </p:iterate>
                                  <p:childTnLst>
                                    <p:set>
                                      <p:cBhvr>
                                        <p:cTn id="60" dur="1" fill="hold">
                                          <p:stCondLst>
                                            <p:cond delay="0"/>
                                          </p:stCondLst>
                                        </p:cTn>
                                        <p:tgtEl>
                                          <p:spTgt spid="286"/>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53" presetClass="entr" presetSubtype="16" fill="hold" grpId="0" nodeType="clickEffect">
                                  <p:stCondLst>
                                    <p:cond delay="0"/>
                                  </p:stCondLst>
                                  <p:childTnLst>
                                    <p:set>
                                      <p:cBhvr>
                                        <p:cTn id="64" dur="1" fill="hold">
                                          <p:stCondLst>
                                            <p:cond delay="0"/>
                                          </p:stCondLst>
                                        </p:cTn>
                                        <p:tgtEl>
                                          <p:spTgt spid="287"/>
                                        </p:tgtEl>
                                        <p:attrNameLst>
                                          <p:attrName>style.visibility</p:attrName>
                                        </p:attrNameLst>
                                      </p:cBhvr>
                                      <p:to>
                                        <p:strVal val="visible"/>
                                      </p:to>
                                    </p:set>
                                    <p:anim calcmode="lin" valueType="num">
                                      <p:cBhvr>
                                        <p:cTn id="65" dur="500" fill="hold"/>
                                        <p:tgtEl>
                                          <p:spTgt spid="287"/>
                                        </p:tgtEl>
                                        <p:attrNameLst>
                                          <p:attrName>ppt_w</p:attrName>
                                        </p:attrNameLst>
                                      </p:cBhvr>
                                      <p:tavLst>
                                        <p:tav tm="0">
                                          <p:val>
                                            <p:fltVal val="0"/>
                                          </p:val>
                                        </p:tav>
                                        <p:tav tm="100000">
                                          <p:val>
                                            <p:strVal val="#ppt_w"/>
                                          </p:val>
                                        </p:tav>
                                      </p:tavLst>
                                    </p:anim>
                                    <p:anim calcmode="lin" valueType="num">
                                      <p:cBhvr>
                                        <p:cTn id="66" dur="500" fill="hold"/>
                                        <p:tgtEl>
                                          <p:spTgt spid="287"/>
                                        </p:tgtEl>
                                        <p:attrNameLst>
                                          <p:attrName>ppt_h</p:attrName>
                                        </p:attrNameLst>
                                      </p:cBhvr>
                                      <p:tavLst>
                                        <p:tav tm="0">
                                          <p:val>
                                            <p:fltVal val="0"/>
                                          </p:val>
                                        </p:tav>
                                        <p:tav tm="100000">
                                          <p:val>
                                            <p:strVal val="#ppt_h"/>
                                          </p:val>
                                        </p:tav>
                                      </p:tavLst>
                                    </p:anim>
                                    <p:animEffect transition="in" filter="fade">
                                      <p:cBhvr>
                                        <p:cTn id="67" dur="500"/>
                                        <p:tgtEl>
                                          <p:spTgt spid="287"/>
                                        </p:tgtEl>
                                      </p:cBhvr>
                                    </p:animEffect>
                                  </p:childTnLst>
                                </p:cTn>
                              </p:par>
                            </p:childTnLst>
                          </p:cTn>
                        </p:par>
                        <p:par>
                          <p:cTn id="68" fill="hold">
                            <p:stCondLst>
                              <p:cond delay="500"/>
                            </p:stCondLst>
                            <p:childTnLst>
                              <p:par>
                                <p:cTn id="69" presetID="1" presetClass="entr" presetSubtype="0" fill="hold" grpId="0" nodeType="afterEffect">
                                  <p:stCondLst>
                                    <p:cond delay="0"/>
                                  </p:stCondLst>
                                  <p:iterate type="lt">
                                    <p:tmAbs val="100"/>
                                  </p:iterate>
                                  <p:childTnLst>
                                    <p:set>
                                      <p:cBhvr>
                                        <p:cTn id="70" dur="1" fill="hold">
                                          <p:stCondLst>
                                            <p:cond delay="0"/>
                                          </p:stCondLst>
                                        </p:cTn>
                                        <p:tgtEl>
                                          <p:spTgt spid="28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53" presetClass="entr" presetSubtype="16" fill="hold" grpId="0" nodeType="clickEffect">
                                  <p:stCondLst>
                                    <p:cond delay="0"/>
                                  </p:stCondLst>
                                  <p:childTnLst>
                                    <p:set>
                                      <p:cBhvr>
                                        <p:cTn id="74" dur="1" fill="hold">
                                          <p:stCondLst>
                                            <p:cond delay="0"/>
                                          </p:stCondLst>
                                        </p:cTn>
                                        <p:tgtEl>
                                          <p:spTgt spid="290"/>
                                        </p:tgtEl>
                                        <p:attrNameLst>
                                          <p:attrName>style.visibility</p:attrName>
                                        </p:attrNameLst>
                                      </p:cBhvr>
                                      <p:to>
                                        <p:strVal val="visible"/>
                                      </p:to>
                                    </p:set>
                                    <p:anim calcmode="lin" valueType="num">
                                      <p:cBhvr>
                                        <p:cTn id="75" dur="500" fill="hold"/>
                                        <p:tgtEl>
                                          <p:spTgt spid="290"/>
                                        </p:tgtEl>
                                        <p:attrNameLst>
                                          <p:attrName>ppt_w</p:attrName>
                                        </p:attrNameLst>
                                      </p:cBhvr>
                                      <p:tavLst>
                                        <p:tav tm="0">
                                          <p:val>
                                            <p:fltVal val="0"/>
                                          </p:val>
                                        </p:tav>
                                        <p:tav tm="100000">
                                          <p:val>
                                            <p:strVal val="#ppt_w"/>
                                          </p:val>
                                        </p:tav>
                                      </p:tavLst>
                                    </p:anim>
                                    <p:anim calcmode="lin" valueType="num">
                                      <p:cBhvr>
                                        <p:cTn id="76" dur="500" fill="hold"/>
                                        <p:tgtEl>
                                          <p:spTgt spid="290"/>
                                        </p:tgtEl>
                                        <p:attrNameLst>
                                          <p:attrName>ppt_h</p:attrName>
                                        </p:attrNameLst>
                                      </p:cBhvr>
                                      <p:tavLst>
                                        <p:tav tm="0">
                                          <p:val>
                                            <p:fltVal val="0"/>
                                          </p:val>
                                        </p:tav>
                                        <p:tav tm="100000">
                                          <p:val>
                                            <p:strVal val="#ppt_h"/>
                                          </p:val>
                                        </p:tav>
                                      </p:tavLst>
                                    </p:anim>
                                    <p:animEffect transition="in" filter="fade">
                                      <p:cBhvr>
                                        <p:cTn id="77" dur="500"/>
                                        <p:tgtEl>
                                          <p:spTgt spid="290"/>
                                        </p:tgtEl>
                                      </p:cBhvr>
                                    </p:animEffect>
                                  </p:childTnLst>
                                </p:cTn>
                              </p:par>
                            </p:childTnLst>
                          </p:cTn>
                        </p:par>
                        <p:par>
                          <p:cTn id="78" fill="hold">
                            <p:stCondLst>
                              <p:cond delay="500"/>
                            </p:stCondLst>
                            <p:childTnLst>
                              <p:par>
                                <p:cTn id="79" presetID="1" presetClass="entr" presetSubtype="0" fill="hold" grpId="0" nodeType="afterEffect">
                                  <p:stCondLst>
                                    <p:cond delay="0"/>
                                  </p:stCondLst>
                                  <p:iterate type="lt">
                                    <p:tmAbs val="100"/>
                                  </p:iterate>
                                  <p:childTnLst>
                                    <p:set>
                                      <p:cBhvr>
                                        <p:cTn id="80" dur="1" fill="hold">
                                          <p:stCondLst>
                                            <p:cond delay="0"/>
                                          </p:stCondLst>
                                        </p:cTn>
                                        <p:tgtEl>
                                          <p:spTgt spid="29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53" presetClass="entr" presetSubtype="16" fill="hold" grpId="0" nodeType="clickEffect">
                                  <p:stCondLst>
                                    <p:cond delay="0"/>
                                  </p:stCondLst>
                                  <p:childTnLst>
                                    <p:set>
                                      <p:cBhvr>
                                        <p:cTn id="84" dur="1" fill="hold">
                                          <p:stCondLst>
                                            <p:cond delay="0"/>
                                          </p:stCondLst>
                                        </p:cTn>
                                        <p:tgtEl>
                                          <p:spTgt spid="292"/>
                                        </p:tgtEl>
                                        <p:attrNameLst>
                                          <p:attrName>style.visibility</p:attrName>
                                        </p:attrNameLst>
                                      </p:cBhvr>
                                      <p:to>
                                        <p:strVal val="visible"/>
                                      </p:to>
                                    </p:set>
                                    <p:anim calcmode="lin" valueType="num">
                                      <p:cBhvr>
                                        <p:cTn id="85" dur="500" fill="hold"/>
                                        <p:tgtEl>
                                          <p:spTgt spid="292"/>
                                        </p:tgtEl>
                                        <p:attrNameLst>
                                          <p:attrName>ppt_w</p:attrName>
                                        </p:attrNameLst>
                                      </p:cBhvr>
                                      <p:tavLst>
                                        <p:tav tm="0">
                                          <p:val>
                                            <p:fltVal val="0"/>
                                          </p:val>
                                        </p:tav>
                                        <p:tav tm="100000">
                                          <p:val>
                                            <p:strVal val="#ppt_w"/>
                                          </p:val>
                                        </p:tav>
                                      </p:tavLst>
                                    </p:anim>
                                    <p:anim calcmode="lin" valueType="num">
                                      <p:cBhvr>
                                        <p:cTn id="86" dur="500" fill="hold"/>
                                        <p:tgtEl>
                                          <p:spTgt spid="292"/>
                                        </p:tgtEl>
                                        <p:attrNameLst>
                                          <p:attrName>ppt_h</p:attrName>
                                        </p:attrNameLst>
                                      </p:cBhvr>
                                      <p:tavLst>
                                        <p:tav tm="0">
                                          <p:val>
                                            <p:fltVal val="0"/>
                                          </p:val>
                                        </p:tav>
                                        <p:tav tm="100000">
                                          <p:val>
                                            <p:strVal val="#ppt_h"/>
                                          </p:val>
                                        </p:tav>
                                      </p:tavLst>
                                    </p:anim>
                                    <p:animEffect transition="in" filter="fade">
                                      <p:cBhvr>
                                        <p:cTn id="87" dur="500"/>
                                        <p:tgtEl>
                                          <p:spTgt spid="292"/>
                                        </p:tgtEl>
                                      </p:cBhvr>
                                    </p:animEffect>
                                  </p:childTnLst>
                                </p:cTn>
                              </p:par>
                            </p:childTnLst>
                          </p:cTn>
                        </p:par>
                        <p:par>
                          <p:cTn id="88" fill="hold">
                            <p:stCondLst>
                              <p:cond delay="500"/>
                            </p:stCondLst>
                            <p:childTnLst>
                              <p:par>
                                <p:cTn id="89" presetID="1" presetClass="entr" presetSubtype="0" fill="hold" grpId="0" nodeType="afterEffect">
                                  <p:stCondLst>
                                    <p:cond delay="0"/>
                                  </p:stCondLst>
                                  <p:iterate type="lt">
                                    <p:tmAbs val="100"/>
                                  </p:iterate>
                                  <p:childTnLst>
                                    <p:set>
                                      <p:cBhvr>
                                        <p:cTn id="90" dur="1" fill="hold">
                                          <p:stCondLst>
                                            <p:cond delay="0"/>
                                          </p:stCondLst>
                                        </p:cTn>
                                        <p:tgtEl>
                                          <p:spTgt spid="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72" grpId="0"/>
      <p:bldP spid="274" grpId="0" animBg="1"/>
      <p:bldP spid="275" grpId="0"/>
      <p:bldP spid="277" grpId="0" animBg="1"/>
      <p:bldP spid="278" grpId="0"/>
      <p:bldP spid="285" grpId="0" animBg="1"/>
      <p:bldP spid="286" grpId="0"/>
      <p:bldP spid="287" grpId="0" animBg="1"/>
      <p:bldP spid="288" grpId="0"/>
      <p:bldP spid="290" grpId="0" animBg="1"/>
      <p:bldP spid="291" grpId="0"/>
      <p:bldP spid="292" grpId="0" animBg="1"/>
      <p:bldP spid="293"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电路交换、分组交换和</a:t>
              </a:r>
              <a:r>
                <a:rPr lang="zh-CN" altLang="en-US" sz="2000" b="1" dirty="0">
                  <a:solidFill>
                    <a:schemeClr val="accent3">
                      <a:lumMod val="75000"/>
                    </a:schemeClr>
                  </a:solidFill>
                </a:rPr>
                <a:t>报文交换</a:t>
              </a:r>
            </a:p>
          </p:txBody>
        </p:sp>
      </p:grpSp>
      <p:cxnSp>
        <p:nvCxnSpPr>
          <p:cNvPr id="6" name="直接连接符 5">
            <a:extLst>
              <a:ext uri="{FF2B5EF4-FFF2-40B4-BE49-F238E27FC236}">
                <a16:creationId xmlns:a16="http://schemas.microsoft.com/office/drawing/2014/main" id="{59828FF6-6EF5-446D-B438-0E9295C02515}"/>
              </a:ext>
            </a:extLst>
          </p:cNvPr>
          <p:cNvCxnSpPr>
            <a:cxnSpLocks/>
          </p:cNvCxnSpPr>
          <p:nvPr/>
        </p:nvCxnSpPr>
        <p:spPr>
          <a:xfrm>
            <a:off x="3563215" y="1149410"/>
            <a:ext cx="1003583"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32" name="矩形 31">
            <a:extLst>
              <a:ext uri="{FF2B5EF4-FFF2-40B4-BE49-F238E27FC236}">
                <a16:creationId xmlns:a16="http://schemas.microsoft.com/office/drawing/2014/main" id="{E29D7388-EF24-40BF-A8F5-87CBAC25E4D1}"/>
              </a:ext>
            </a:extLst>
          </p:cNvPr>
          <p:cNvSpPr/>
          <p:nvPr/>
        </p:nvSpPr>
        <p:spPr>
          <a:xfrm>
            <a:off x="933106" y="1369525"/>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íşlïḍè">
            <a:extLst>
              <a:ext uri="{FF2B5EF4-FFF2-40B4-BE49-F238E27FC236}">
                <a16:creationId xmlns:a16="http://schemas.microsoft.com/office/drawing/2014/main" id="{D0205537-13AD-454B-A704-689CF94461D5}"/>
              </a:ext>
            </a:extLst>
          </p:cNvPr>
          <p:cNvSpPr txBox="1"/>
          <p:nvPr/>
        </p:nvSpPr>
        <p:spPr>
          <a:xfrm>
            <a:off x="1318660" y="1310370"/>
            <a:ext cx="3614847" cy="419100"/>
          </a:xfrm>
          <a:prstGeom prst="rect">
            <a:avLst/>
          </a:prstGeom>
          <a:noFill/>
        </p:spPr>
        <p:txBody>
          <a:bodyPr wrap="square" lIns="91440" tIns="45720" rIns="91440" bIns="45720" anchor="ctr">
            <a:noAutofit/>
          </a:bodyPr>
          <a:lstStyle/>
          <a:p>
            <a:r>
              <a:rPr lang="zh-CN" altLang="en-US" sz="2000" b="1" dirty="0"/>
              <a:t>报文交换是分组交换的前身。</a:t>
            </a:r>
            <a:endParaRPr lang="en-US" altLang="zh-CN" sz="2000" b="1" dirty="0">
              <a:solidFill>
                <a:schemeClr val="accent1">
                  <a:lumMod val="75000"/>
                </a:schemeClr>
              </a:solidFill>
            </a:endParaRPr>
          </a:p>
        </p:txBody>
      </p:sp>
      <p:sp>
        <p:nvSpPr>
          <p:cNvPr id="34" name="矩形 33">
            <a:extLst>
              <a:ext uri="{FF2B5EF4-FFF2-40B4-BE49-F238E27FC236}">
                <a16:creationId xmlns:a16="http://schemas.microsoft.com/office/drawing/2014/main" id="{A49B38CA-E71B-47EA-89A9-40298C7A3493}"/>
              </a:ext>
            </a:extLst>
          </p:cNvPr>
          <p:cNvSpPr/>
          <p:nvPr/>
        </p:nvSpPr>
        <p:spPr>
          <a:xfrm>
            <a:off x="933106" y="1949584"/>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íşlïḍè">
            <a:extLst>
              <a:ext uri="{FF2B5EF4-FFF2-40B4-BE49-F238E27FC236}">
                <a16:creationId xmlns:a16="http://schemas.microsoft.com/office/drawing/2014/main" id="{C72CF435-03CB-464B-908A-FA1BF8F7725F}"/>
              </a:ext>
            </a:extLst>
          </p:cNvPr>
          <p:cNvSpPr txBox="1"/>
          <p:nvPr/>
        </p:nvSpPr>
        <p:spPr>
          <a:xfrm>
            <a:off x="1318659" y="1890429"/>
            <a:ext cx="8303805" cy="419100"/>
          </a:xfrm>
          <a:prstGeom prst="rect">
            <a:avLst/>
          </a:prstGeom>
          <a:noFill/>
        </p:spPr>
        <p:txBody>
          <a:bodyPr wrap="square" lIns="91440" tIns="45720" rIns="91440" bIns="45720" anchor="ctr">
            <a:noAutofit/>
          </a:bodyPr>
          <a:lstStyle/>
          <a:p>
            <a:r>
              <a:rPr lang="zh-CN" altLang="en-US" sz="2000" b="1" dirty="0"/>
              <a:t>在报文交换中，</a:t>
            </a:r>
            <a:r>
              <a:rPr lang="zh-CN" altLang="en-US" sz="2000" b="1" dirty="0">
                <a:solidFill>
                  <a:schemeClr val="accent1">
                    <a:lumMod val="75000"/>
                  </a:schemeClr>
                </a:solidFill>
              </a:rPr>
              <a:t>报文被整个地发送</a:t>
            </a:r>
            <a:r>
              <a:rPr lang="zh-CN" altLang="en-US" sz="2000" b="1" dirty="0"/>
              <a:t>，而不是拆分成若干个分组进行发送。</a:t>
            </a:r>
            <a:endParaRPr lang="en-US" altLang="zh-CN" sz="2000" b="1" dirty="0">
              <a:solidFill>
                <a:schemeClr val="accent1">
                  <a:lumMod val="75000"/>
                </a:schemeClr>
              </a:solidFill>
            </a:endParaRPr>
          </a:p>
        </p:txBody>
      </p:sp>
      <p:sp>
        <p:nvSpPr>
          <p:cNvPr id="36" name="矩形 35">
            <a:extLst>
              <a:ext uri="{FF2B5EF4-FFF2-40B4-BE49-F238E27FC236}">
                <a16:creationId xmlns:a16="http://schemas.microsoft.com/office/drawing/2014/main" id="{1A845792-11E5-4669-8BCB-0E8CDE223035}"/>
              </a:ext>
            </a:extLst>
          </p:cNvPr>
          <p:cNvSpPr/>
          <p:nvPr/>
        </p:nvSpPr>
        <p:spPr>
          <a:xfrm>
            <a:off x="933106" y="2588798"/>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íşlïḍè">
            <a:extLst>
              <a:ext uri="{FF2B5EF4-FFF2-40B4-BE49-F238E27FC236}">
                <a16:creationId xmlns:a16="http://schemas.microsoft.com/office/drawing/2014/main" id="{2A17F6DD-55BE-4F06-A92F-9650A8913197}"/>
              </a:ext>
            </a:extLst>
          </p:cNvPr>
          <p:cNvSpPr txBox="1"/>
          <p:nvPr/>
        </p:nvSpPr>
        <p:spPr>
          <a:xfrm>
            <a:off x="1318659" y="2529643"/>
            <a:ext cx="9303267" cy="419100"/>
          </a:xfrm>
          <a:prstGeom prst="rect">
            <a:avLst/>
          </a:prstGeom>
          <a:noFill/>
        </p:spPr>
        <p:txBody>
          <a:bodyPr wrap="square" lIns="91440" tIns="45720" rIns="91440" bIns="45720" anchor="ctr">
            <a:noAutofit/>
          </a:bodyPr>
          <a:lstStyle/>
          <a:p>
            <a:r>
              <a:rPr lang="zh-CN" altLang="en-US" sz="2000" b="1" dirty="0"/>
              <a:t>交换节点将报文</a:t>
            </a:r>
            <a:r>
              <a:rPr lang="zh-CN" altLang="en-US" sz="2000" b="1" dirty="0">
                <a:solidFill>
                  <a:schemeClr val="accent1">
                    <a:lumMod val="75000"/>
                  </a:schemeClr>
                </a:solidFill>
              </a:rPr>
              <a:t>整体接收完成后</a:t>
            </a:r>
            <a:r>
              <a:rPr lang="zh-CN" altLang="en-US" sz="2000" b="1" dirty="0"/>
              <a:t>才能查找转发表，将整个报文</a:t>
            </a:r>
            <a:r>
              <a:rPr lang="zh-CN" altLang="en-US" sz="2000" b="1" dirty="0">
                <a:solidFill>
                  <a:schemeClr val="accent1">
                    <a:lumMod val="75000"/>
                  </a:schemeClr>
                </a:solidFill>
              </a:rPr>
              <a:t>转发</a:t>
            </a:r>
            <a:r>
              <a:rPr lang="zh-CN" altLang="en-US" sz="2000" b="1" dirty="0"/>
              <a:t>到下一个节点。</a:t>
            </a:r>
            <a:endParaRPr lang="en-US" altLang="zh-CN" sz="2000" b="1" dirty="0">
              <a:solidFill>
                <a:schemeClr val="accent1">
                  <a:lumMod val="75000"/>
                </a:schemeClr>
              </a:solidFill>
            </a:endParaRPr>
          </a:p>
        </p:txBody>
      </p:sp>
      <p:sp>
        <p:nvSpPr>
          <p:cNvPr id="38" name="矩形 37">
            <a:extLst>
              <a:ext uri="{FF2B5EF4-FFF2-40B4-BE49-F238E27FC236}">
                <a16:creationId xmlns:a16="http://schemas.microsoft.com/office/drawing/2014/main" id="{00DDC703-3595-441F-B83C-F19189391E9D}"/>
              </a:ext>
            </a:extLst>
          </p:cNvPr>
          <p:cNvSpPr/>
          <p:nvPr/>
        </p:nvSpPr>
        <p:spPr>
          <a:xfrm>
            <a:off x="933106" y="3224448"/>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íşlïḍè">
            <a:extLst>
              <a:ext uri="{FF2B5EF4-FFF2-40B4-BE49-F238E27FC236}">
                <a16:creationId xmlns:a16="http://schemas.microsoft.com/office/drawing/2014/main" id="{3334A9B6-B5EA-4E0C-ABF1-909F3373049C}"/>
              </a:ext>
            </a:extLst>
          </p:cNvPr>
          <p:cNvSpPr txBox="1"/>
          <p:nvPr/>
        </p:nvSpPr>
        <p:spPr>
          <a:xfrm>
            <a:off x="1318659" y="3165293"/>
            <a:ext cx="10738662" cy="419100"/>
          </a:xfrm>
          <a:prstGeom prst="rect">
            <a:avLst/>
          </a:prstGeom>
          <a:noFill/>
        </p:spPr>
        <p:txBody>
          <a:bodyPr wrap="square" lIns="91440" tIns="45720" rIns="91440" bIns="45720" anchor="ctr">
            <a:noAutofit/>
          </a:bodyPr>
          <a:lstStyle/>
          <a:p>
            <a:r>
              <a:rPr lang="zh-CN" altLang="en-US" sz="2000" b="1" dirty="0"/>
              <a:t>因此，报文交换比分组交换带来的</a:t>
            </a:r>
            <a:r>
              <a:rPr lang="zh-CN" altLang="en-US" sz="2000" b="1" dirty="0">
                <a:solidFill>
                  <a:schemeClr val="accent1">
                    <a:lumMod val="75000"/>
                  </a:schemeClr>
                </a:solidFill>
              </a:rPr>
              <a:t>转发时延要长很多</a:t>
            </a:r>
            <a:r>
              <a:rPr lang="zh-CN" altLang="en-US" sz="2000" b="1" dirty="0"/>
              <a:t>，需要交换节点具有的</a:t>
            </a:r>
            <a:r>
              <a:rPr lang="zh-CN" altLang="en-US" sz="2000" b="1" dirty="0">
                <a:solidFill>
                  <a:schemeClr val="accent1">
                    <a:lumMod val="75000"/>
                  </a:schemeClr>
                </a:solidFill>
              </a:rPr>
              <a:t>缓存空间也大很多</a:t>
            </a:r>
            <a:r>
              <a:rPr lang="zh-CN" altLang="en-US" sz="2000" b="1" dirty="0"/>
              <a:t>。</a:t>
            </a:r>
            <a:endParaRPr lang="en-US" altLang="zh-CN" sz="2000" b="1" dirty="0">
              <a:solidFill>
                <a:schemeClr val="accent1">
                  <a:lumMod val="75000"/>
                </a:schemeClr>
              </a:solidFill>
            </a:endParaRPr>
          </a:p>
        </p:txBody>
      </p:sp>
    </p:spTree>
    <p:custDataLst>
      <p:tags r:id="rId1"/>
    </p:custDataLst>
    <p:extLst>
      <p:ext uri="{BB962C8B-B14F-4D97-AF65-F5344CB8AC3E}">
        <p14:creationId xmlns:p14="http://schemas.microsoft.com/office/powerpoint/2010/main" val="13236354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right)">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49" presetClass="entr" presetSubtype="0" decel="100000" fill="hold" grpId="0" nodeType="clickEffect">
                                  <p:stCondLst>
                                    <p:cond delay="0"/>
                                  </p:stCondLst>
                                  <p:childTnLst>
                                    <p:set>
                                      <p:cBhvr>
                                        <p:cTn id="12" dur="1" fill="hold">
                                          <p:stCondLst>
                                            <p:cond delay="0"/>
                                          </p:stCondLst>
                                        </p:cTn>
                                        <p:tgtEl>
                                          <p:spTgt spid="32"/>
                                        </p:tgtEl>
                                        <p:attrNameLst>
                                          <p:attrName>style.visibility</p:attrName>
                                        </p:attrNameLst>
                                      </p:cBhvr>
                                      <p:to>
                                        <p:strVal val="visible"/>
                                      </p:to>
                                    </p:set>
                                    <p:anim calcmode="lin" valueType="num">
                                      <p:cBhvr>
                                        <p:cTn id="13" dur="500" fill="hold"/>
                                        <p:tgtEl>
                                          <p:spTgt spid="32"/>
                                        </p:tgtEl>
                                        <p:attrNameLst>
                                          <p:attrName>ppt_w</p:attrName>
                                        </p:attrNameLst>
                                      </p:cBhvr>
                                      <p:tavLst>
                                        <p:tav tm="0">
                                          <p:val>
                                            <p:fltVal val="0"/>
                                          </p:val>
                                        </p:tav>
                                        <p:tav tm="100000">
                                          <p:val>
                                            <p:strVal val="#ppt_w"/>
                                          </p:val>
                                        </p:tav>
                                      </p:tavLst>
                                    </p:anim>
                                    <p:anim calcmode="lin" valueType="num">
                                      <p:cBhvr>
                                        <p:cTn id="14" dur="500" fill="hold"/>
                                        <p:tgtEl>
                                          <p:spTgt spid="32"/>
                                        </p:tgtEl>
                                        <p:attrNameLst>
                                          <p:attrName>ppt_h</p:attrName>
                                        </p:attrNameLst>
                                      </p:cBhvr>
                                      <p:tavLst>
                                        <p:tav tm="0">
                                          <p:val>
                                            <p:fltVal val="0"/>
                                          </p:val>
                                        </p:tav>
                                        <p:tav tm="100000">
                                          <p:val>
                                            <p:strVal val="#ppt_h"/>
                                          </p:val>
                                        </p:tav>
                                      </p:tavLst>
                                    </p:anim>
                                    <p:anim calcmode="lin" valueType="num">
                                      <p:cBhvr>
                                        <p:cTn id="15" dur="500" fill="hold"/>
                                        <p:tgtEl>
                                          <p:spTgt spid="32"/>
                                        </p:tgtEl>
                                        <p:attrNameLst>
                                          <p:attrName>style.rotation</p:attrName>
                                        </p:attrNameLst>
                                      </p:cBhvr>
                                      <p:tavLst>
                                        <p:tav tm="0">
                                          <p:val>
                                            <p:fltVal val="360"/>
                                          </p:val>
                                        </p:tav>
                                        <p:tav tm="100000">
                                          <p:val>
                                            <p:fltVal val="0"/>
                                          </p:val>
                                        </p:tav>
                                      </p:tavLst>
                                    </p:anim>
                                    <p:animEffect transition="in" filter="fade">
                                      <p:cBhvr>
                                        <p:cTn id="16" dur="500"/>
                                        <p:tgtEl>
                                          <p:spTgt spid="32"/>
                                        </p:tgtEl>
                                      </p:cBhvr>
                                    </p:animEffect>
                                  </p:childTnLst>
                                </p:cTn>
                              </p:par>
                            </p:childTnLst>
                          </p:cTn>
                        </p:par>
                        <p:par>
                          <p:cTn id="17" fill="hold">
                            <p:stCondLst>
                              <p:cond delay="500"/>
                            </p:stCondLst>
                            <p:childTnLst>
                              <p:par>
                                <p:cTn id="18" presetID="1" presetClass="entr" presetSubtype="0" fill="hold" grpId="0" nodeType="afterEffect">
                                  <p:stCondLst>
                                    <p:cond delay="0"/>
                                  </p:stCondLst>
                                  <p:iterate type="lt">
                                    <p:tmAbs val="100"/>
                                  </p:iterate>
                                  <p:childTnLst>
                                    <p:set>
                                      <p:cBhvr>
                                        <p:cTn id="19" dur="1" fill="hold">
                                          <p:stCondLst>
                                            <p:cond delay="0"/>
                                          </p:stCondLst>
                                        </p:cTn>
                                        <p:tgtEl>
                                          <p:spTgt spid="3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49" presetClass="entr" presetSubtype="0" decel="100000" fill="hold" grpId="0" nodeType="clickEffect">
                                  <p:stCondLst>
                                    <p:cond delay="0"/>
                                  </p:stCondLst>
                                  <p:childTnLst>
                                    <p:set>
                                      <p:cBhvr>
                                        <p:cTn id="23" dur="1" fill="hold">
                                          <p:stCondLst>
                                            <p:cond delay="0"/>
                                          </p:stCondLst>
                                        </p:cTn>
                                        <p:tgtEl>
                                          <p:spTgt spid="34"/>
                                        </p:tgtEl>
                                        <p:attrNameLst>
                                          <p:attrName>style.visibility</p:attrName>
                                        </p:attrNameLst>
                                      </p:cBhvr>
                                      <p:to>
                                        <p:strVal val="visible"/>
                                      </p:to>
                                    </p:set>
                                    <p:anim calcmode="lin" valueType="num">
                                      <p:cBhvr>
                                        <p:cTn id="24" dur="500" fill="hold"/>
                                        <p:tgtEl>
                                          <p:spTgt spid="34"/>
                                        </p:tgtEl>
                                        <p:attrNameLst>
                                          <p:attrName>ppt_w</p:attrName>
                                        </p:attrNameLst>
                                      </p:cBhvr>
                                      <p:tavLst>
                                        <p:tav tm="0">
                                          <p:val>
                                            <p:fltVal val="0"/>
                                          </p:val>
                                        </p:tav>
                                        <p:tav tm="100000">
                                          <p:val>
                                            <p:strVal val="#ppt_w"/>
                                          </p:val>
                                        </p:tav>
                                      </p:tavLst>
                                    </p:anim>
                                    <p:anim calcmode="lin" valueType="num">
                                      <p:cBhvr>
                                        <p:cTn id="25" dur="500" fill="hold"/>
                                        <p:tgtEl>
                                          <p:spTgt spid="34"/>
                                        </p:tgtEl>
                                        <p:attrNameLst>
                                          <p:attrName>ppt_h</p:attrName>
                                        </p:attrNameLst>
                                      </p:cBhvr>
                                      <p:tavLst>
                                        <p:tav tm="0">
                                          <p:val>
                                            <p:fltVal val="0"/>
                                          </p:val>
                                        </p:tav>
                                        <p:tav tm="100000">
                                          <p:val>
                                            <p:strVal val="#ppt_h"/>
                                          </p:val>
                                        </p:tav>
                                      </p:tavLst>
                                    </p:anim>
                                    <p:anim calcmode="lin" valueType="num">
                                      <p:cBhvr>
                                        <p:cTn id="26" dur="500" fill="hold"/>
                                        <p:tgtEl>
                                          <p:spTgt spid="34"/>
                                        </p:tgtEl>
                                        <p:attrNameLst>
                                          <p:attrName>style.rotation</p:attrName>
                                        </p:attrNameLst>
                                      </p:cBhvr>
                                      <p:tavLst>
                                        <p:tav tm="0">
                                          <p:val>
                                            <p:fltVal val="360"/>
                                          </p:val>
                                        </p:tav>
                                        <p:tav tm="100000">
                                          <p:val>
                                            <p:fltVal val="0"/>
                                          </p:val>
                                        </p:tav>
                                      </p:tavLst>
                                    </p:anim>
                                    <p:animEffect transition="in" filter="fade">
                                      <p:cBhvr>
                                        <p:cTn id="27" dur="500"/>
                                        <p:tgtEl>
                                          <p:spTgt spid="34"/>
                                        </p:tgtEl>
                                      </p:cBhvr>
                                    </p:animEffect>
                                  </p:childTnLst>
                                </p:cTn>
                              </p:par>
                            </p:childTnLst>
                          </p:cTn>
                        </p:par>
                        <p:par>
                          <p:cTn id="28" fill="hold">
                            <p:stCondLst>
                              <p:cond delay="500"/>
                            </p:stCondLst>
                            <p:childTnLst>
                              <p:par>
                                <p:cTn id="29" presetID="1" presetClass="entr" presetSubtype="0" fill="hold" grpId="0" nodeType="afterEffect">
                                  <p:stCondLst>
                                    <p:cond delay="0"/>
                                  </p:stCondLst>
                                  <p:iterate type="lt">
                                    <p:tmAbs val="100"/>
                                  </p:iterate>
                                  <p:childTnLst>
                                    <p:set>
                                      <p:cBhvr>
                                        <p:cTn id="30" dur="1" fill="hold">
                                          <p:stCondLst>
                                            <p:cond delay="0"/>
                                          </p:stCondLst>
                                        </p:cTn>
                                        <p:tgtEl>
                                          <p:spTgt spid="3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49" presetClass="entr" presetSubtype="0" decel="100000" fill="hold" grpId="0" nodeType="clickEffect">
                                  <p:stCondLst>
                                    <p:cond delay="0"/>
                                  </p:stCondLst>
                                  <p:childTnLst>
                                    <p:set>
                                      <p:cBhvr>
                                        <p:cTn id="34" dur="1" fill="hold">
                                          <p:stCondLst>
                                            <p:cond delay="0"/>
                                          </p:stCondLst>
                                        </p:cTn>
                                        <p:tgtEl>
                                          <p:spTgt spid="36"/>
                                        </p:tgtEl>
                                        <p:attrNameLst>
                                          <p:attrName>style.visibility</p:attrName>
                                        </p:attrNameLst>
                                      </p:cBhvr>
                                      <p:to>
                                        <p:strVal val="visible"/>
                                      </p:to>
                                    </p:set>
                                    <p:anim calcmode="lin" valueType="num">
                                      <p:cBhvr>
                                        <p:cTn id="35" dur="500" fill="hold"/>
                                        <p:tgtEl>
                                          <p:spTgt spid="36"/>
                                        </p:tgtEl>
                                        <p:attrNameLst>
                                          <p:attrName>ppt_w</p:attrName>
                                        </p:attrNameLst>
                                      </p:cBhvr>
                                      <p:tavLst>
                                        <p:tav tm="0">
                                          <p:val>
                                            <p:fltVal val="0"/>
                                          </p:val>
                                        </p:tav>
                                        <p:tav tm="100000">
                                          <p:val>
                                            <p:strVal val="#ppt_w"/>
                                          </p:val>
                                        </p:tav>
                                      </p:tavLst>
                                    </p:anim>
                                    <p:anim calcmode="lin" valueType="num">
                                      <p:cBhvr>
                                        <p:cTn id="36" dur="500" fill="hold"/>
                                        <p:tgtEl>
                                          <p:spTgt spid="36"/>
                                        </p:tgtEl>
                                        <p:attrNameLst>
                                          <p:attrName>ppt_h</p:attrName>
                                        </p:attrNameLst>
                                      </p:cBhvr>
                                      <p:tavLst>
                                        <p:tav tm="0">
                                          <p:val>
                                            <p:fltVal val="0"/>
                                          </p:val>
                                        </p:tav>
                                        <p:tav tm="100000">
                                          <p:val>
                                            <p:strVal val="#ppt_h"/>
                                          </p:val>
                                        </p:tav>
                                      </p:tavLst>
                                    </p:anim>
                                    <p:anim calcmode="lin" valueType="num">
                                      <p:cBhvr>
                                        <p:cTn id="37" dur="500" fill="hold"/>
                                        <p:tgtEl>
                                          <p:spTgt spid="36"/>
                                        </p:tgtEl>
                                        <p:attrNameLst>
                                          <p:attrName>style.rotation</p:attrName>
                                        </p:attrNameLst>
                                      </p:cBhvr>
                                      <p:tavLst>
                                        <p:tav tm="0">
                                          <p:val>
                                            <p:fltVal val="360"/>
                                          </p:val>
                                        </p:tav>
                                        <p:tav tm="100000">
                                          <p:val>
                                            <p:fltVal val="0"/>
                                          </p:val>
                                        </p:tav>
                                      </p:tavLst>
                                    </p:anim>
                                    <p:animEffect transition="in" filter="fade">
                                      <p:cBhvr>
                                        <p:cTn id="38" dur="500"/>
                                        <p:tgtEl>
                                          <p:spTgt spid="36"/>
                                        </p:tgtEl>
                                      </p:cBhvr>
                                    </p:animEffect>
                                  </p:childTnLst>
                                </p:cTn>
                              </p:par>
                            </p:childTnLst>
                          </p:cTn>
                        </p:par>
                        <p:par>
                          <p:cTn id="39" fill="hold">
                            <p:stCondLst>
                              <p:cond delay="500"/>
                            </p:stCondLst>
                            <p:childTnLst>
                              <p:par>
                                <p:cTn id="40" presetID="1" presetClass="entr" presetSubtype="0" fill="hold" grpId="0" nodeType="afterEffect">
                                  <p:stCondLst>
                                    <p:cond delay="0"/>
                                  </p:stCondLst>
                                  <p:iterate type="lt">
                                    <p:tmAbs val="100"/>
                                  </p:iterate>
                                  <p:childTnLst>
                                    <p:set>
                                      <p:cBhvr>
                                        <p:cTn id="41" dur="1" fill="hold">
                                          <p:stCondLst>
                                            <p:cond delay="0"/>
                                          </p:stCondLst>
                                        </p:cTn>
                                        <p:tgtEl>
                                          <p:spTgt spid="37"/>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49" presetClass="entr" presetSubtype="0" decel="100000" fill="hold" grpId="0" nodeType="clickEffect">
                                  <p:stCondLst>
                                    <p:cond delay="0"/>
                                  </p:stCondLst>
                                  <p:childTnLst>
                                    <p:set>
                                      <p:cBhvr>
                                        <p:cTn id="45" dur="1" fill="hold">
                                          <p:stCondLst>
                                            <p:cond delay="0"/>
                                          </p:stCondLst>
                                        </p:cTn>
                                        <p:tgtEl>
                                          <p:spTgt spid="38"/>
                                        </p:tgtEl>
                                        <p:attrNameLst>
                                          <p:attrName>style.visibility</p:attrName>
                                        </p:attrNameLst>
                                      </p:cBhvr>
                                      <p:to>
                                        <p:strVal val="visible"/>
                                      </p:to>
                                    </p:set>
                                    <p:anim calcmode="lin" valueType="num">
                                      <p:cBhvr>
                                        <p:cTn id="46" dur="500" fill="hold"/>
                                        <p:tgtEl>
                                          <p:spTgt spid="38"/>
                                        </p:tgtEl>
                                        <p:attrNameLst>
                                          <p:attrName>ppt_w</p:attrName>
                                        </p:attrNameLst>
                                      </p:cBhvr>
                                      <p:tavLst>
                                        <p:tav tm="0">
                                          <p:val>
                                            <p:fltVal val="0"/>
                                          </p:val>
                                        </p:tav>
                                        <p:tav tm="100000">
                                          <p:val>
                                            <p:strVal val="#ppt_w"/>
                                          </p:val>
                                        </p:tav>
                                      </p:tavLst>
                                    </p:anim>
                                    <p:anim calcmode="lin" valueType="num">
                                      <p:cBhvr>
                                        <p:cTn id="47" dur="500" fill="hold"/>
                                        <p:tgtEl>
                                          <p:spTgt spid="38"/>
                                        </p:tgtEl>
                                        <p:attrNameLst>
                                          <p:attrName>ppt_h</p:attrName>
                                        </p:attrNameLst>
                                      </p:cBhvr>
                                      <p:tavLst>
                                        <p:tav tm="0">
                                          <p:val>
                                            <p:fltVal val="0"/>
                                          </p:val>
                                        </p:tav>
                                        <p:tav tm="100000">
                                          <p:val>
                                            <p:strVal val="#ppt_h"/>
                                          </p:val>
                                        </p:tav>
                                      </p:tavLst>
                                    </p:anim>
                                    <p:anim calcmode="lin" valueType="num">
                                      <p:cBhvr>
                                        <p:cTn id="48" dur="500" fill="hold"/>
                                        <p:tgtEl>
                                          <p:spTgt spid="38"/>
                                        </p:tgtEl>
                                        <p:attrNameLst>
                                          <p:attrName>style.rotation</p:attrName>
                                        </p:attrNameLst>
                                      </p:cBhvr>
                                      <p:tavLst>
                                        <p:tav tm="0">
                                          <p:val>
                                            <p:fltVal val="360"/>
                                          </p:val>
                                        </p:tav>
                                        <p:tav tm="100000">
                                          <p:val>
                                            <p:fltVal val="0"/>
                                          </p:val>
                                        </p:tav>
                                      </p:tavLst>
                                    </p:anim>
                                    <p:animEffect transition="in" filter="fade">
                                      <p:cBhvr>
                                        <p:cTn id="49" dur="500"/>
                                        <p:tgtEl>
                                          <p:spTgt spid="38"/>
                                        </p:tgtEl>
                                      </p:cBhvr>
                                    </p:animEffect>
                                  </p:childTnLst>
                                </p:cTn>
                              </p:par>
                            </p:childTnLst>
                          </p:cTn>
                        </p:par>
                        <p:par>
                          <p:cTn id="50" fill="hold">
                            <p:stCondLst>
                              <p:cond delay="500"/>
                            </p:stCondLst>
                            <p:childTnLst>
                              <p:par>
                                <p:cTn id="51" presetID="1" presetClass="entr" presetSubtype="0" fill="hold" grpId="0" nodeType="afterEffect">
                                  <p:stCondLst>
                                    <p:cond delay="0"/>
                                  </p:stCondLst>
                                  <p:iterate type="lt">
                                    <p:tmAbs val="100"/>
                                  </p:iterate>
                                  <p:childTnLst>
                                    <p:set>
                                      <p:cBhvr>
                                        <p:cTn id="52"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34" grpId="0" animBg="1"/>
      <p:bldP spid="35" grpId="0"/>
      <p:bldP spid="36" grpId="0" animBg="1"/>
      <p:bldP spid="37" grpId="0"/>
      <p:bldP spid="38" grpId="0" animBg="1"/>
      <p:bldP spid="39"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678CF17C-89F4-4AFE-9B0C-F7284835C428}"/>
              </a:ext>
            </a:extLst>
          </p:cNvPr>
          <p:cNvGrpSpPr/>
          <p:nvPr/>
        </p:nvGrpSpPr>
        <p:grpSpPr>
          <a:xfrm>
            <a:off x="304800" y="749300"/>
            <a:ext cx="3214576" cy="400110"/>
            <a:chOff x="304800" y="749300"/>
            <a:chExt cx="3214576" cy="400110"/>
          </a:xfrm>
        </p:grpSpPr>
        <p:sp>
          <p:nvSpPr>
            <p:cNvPr id="6" name="平行四边形 5">
              <a:extLst>
                <a:ext uri="{FF2B5EF4-FFF2-40B4-BE49-F238E27FC236}">
                  <a16:creationId xmlns:a16="http://schemas.microsoft.com/office/drawing/2014/main" id="{5096BFBC-843A-469B-806A-1AE428A99CAA}"/>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7" name="文本框 6">
              <a:extLst>
                <a:ext uri="{FF2B5EF4-FFF2-40B4-BE49-F238E27FC236}">
                  <a16:creationId xmlns:a16="http://schemas.microsoft.com/office/drawing/2014/main" id="{1D054197-E8F2-4666-841F-51C733BE4C5B}"/>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三种交换方式的对比</a:t>
              </a:r>
            </a:p>
          </p:txBody>
        </p:sp>
      </p:grpSp>
      <p:grpSp>
        <p:nvGrpSpPr>
          <p:cNvPr id="2" name="组合 1">
            <a:extLst>
              <a:ext uri="{FF2B5EF4-FFF2-40B4-BE49-F238E27FC236}">
                <a16:creationId xmlns:a16="http://schemas.microsoft.com/office/drawing/2014/main" id="{49392EA2-9DBD-4FF5-9D46-23F5038E23B4}"/>
              </a:ext>
            </a:extLst>
          </p:cNvPr>
          <p:cNvGrpSpPr/>
          <p:nvPr/>
        </p:nvGrpSpPr>
        <p:grpSpPr>
          <a:xfrm>
            <a:off x="1042386" y="1105820"/>
            <a:ext cx="10626850" cy="4850787"/>
            <a:chOff x="1042386" y="1105820"/>
            <a:chExt cx="10626850" cy="4850787"/>
          </a:xfrm>
        </p:grpSpPr>
        <p:cxnSp>
          <p:nvCxnSpPr>
            <p:cNvPr id="67" name="直接连接符 66">
              <a:extLst>
                <a:ext uri="{FF2B5EF4-FFF2-40B4-BE49-F238E27FC236}">
                  <a16:creationId xmlns:a16="http://schemas.microsoft.com/office/drawing/2014/main" id="{64A3902C-81EF-4B98-B83F-3B36475A58A4}"/>
                </a:ext>
              </a:extLst>
            </p:cNvPr>
            <p:cNvCxnSpPr>
              <a:cxnSpLocks/>
            </p:cNvCxnSpPr>
            <p:nvPr/>
          </p:nvCxnSpPr>
          <p:spPr>
            <a:xfrm>
              <a:off x="8768333" y="5754371"/>
              <a:ext cx="257076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9" name="图片 68" descr="桌子上放着笔记本电脑&#10;&#10;描述已自动生成">
              <a:extLst>
                <a:ext uri="{FF2B5EF4-FFF2-40B4-BE49-F238E27FC236}">
                  <a16:creationId xmlns:a16="http://schemas.microsoft.com/office/drawing/2014/main" id="{B3B57239-E40B-4A35-8E55-787B14A8B0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08956" y="5556942"/>
              <a:ext cx="660280" cy="381926"/>
            </a:xfrm>
            <a:prstGeom prst="rect">
              <a:avLst/>
            </a:prstGeom>
          </p:spPr>
        </p:pic>
        <p:cxnSp>
          <p:nvCxnSpPr>
            <p:cNvPr id="66" name="直接连接符 65">
              <a:extLst>
                <a:ext uri="{FF2B5EF4-FFF2-40B4-BE49-F238E27FC236}">
                  <a16:creationId xmlns:a16="http://schemas.microsoft.com/office/drawing/2014/main" id="{A2480CD8-B352-4A60-9406-42325A2B2DAF}"/>
                </a:ext>
              </a:extLst>
            </p:cNvPr>
            <p:cNvCxnSpPr>
              <a:cxnSpLocks/>
            </p:cNvCxnSpPr>
            <p:nvPr/>
          </p:nvCxnSpPr>
          <p:spPr>
            <a:xfrm>
              <a:off x="4997980" y="5734984"/>
              <a:ext cx="272955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ABAD5ABE-C072-4705-ADAF-9FC05A6B9279}"/>
                </a:ext>
              </a:extLst>
            </p:cNvPr>
            <p:cNvCxnSpPr>
              <a:cxnSpLocks/>
            </p:cNvCxnSpPr>
            <p:nvPr/>
          </p:nvCxnSpPr>
          <p:spPr>
            <a:xfrm>
              <a:off x="1290071"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BE9A6DF1-4696-41DC-8C6D-2F638E06F208}"/>
                </a:ext>
              </a:extLst>
            </p:cNvPr>
            <p:cNvCxnSpPr>
              <a:cxnSpLocks/>
            </p:cNvCxnSpPr>
            <p:nvPr/>
          </p:nvCxnSpPr>
          <p:spPr>
            <a:xfrm>
              <a:off x="2172486"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21FFD5F-2DB5-4867-AF07-7011DC31E4D4}"/>
                </a:ext>
              </a:extLst>
            </p:cNvPr>
            <p:cNvCxnSpPr>
              <a:cxnSpLocks/>
            </p:cNvCxnSpPr>
            <p:nvPr/>
          </p:nvCxnSpPr>
          <p:spPr>
            <a:xfrm>
              <a:off x="3054901"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E786E2F1-8600-4A7E-8CEB-3093195C701B}"/>
                </a:ext>
              </a:extLst>
            </p:cNvPr>
            <p:cNvCxnSpPr>
              <a:cxnSpLocks/>
            </p:cNvCxnSpPr>
            <p:nvPr/>
          </p:nvCxnSpPr>
          <p:spPr>
            <a:xfrm>
              <a:off x="3937316"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íşlïḍè">
              <a:extLst>
                <a:ext uri="{FF2B5EF4-FFF2-40B4-BE49-F238E27FC236}">
                  <a16:creationId xmlns:a16="http://schemas.microsoft.com/office/drawing/2014/main" id="{045CA25F-55A3-4185-BCFE-B65B2A377CEB}"/>
                </a:ext>
              </a:extLst>
            </p:cNvPr>
            <p:cNvSpPr txBox="1"/>
            <p:nvPr/>
          </p:nvSpPr>
          <p:spPr>
            <a:xfrm>
              <a:off x="1911771" y="1105820"/>
              <a:ext cx="1413252" cy="419100"/>
            </a:xfrm>
            <a:prstGeom prst="rect">
              <a:avLst/>
            </a:prstGeom>
            <a:noFill/>
          </p:spPr>
          <p:txBody>
            <a:bodyPr wrap="square" lIns="91440" tIns="45720" rIns="91440" bIns="45720" anchor="ctr">
              <a:noAutofit/>
            </a:bodyPr>
            <a:lstStyle/>
            <a:p>
              <a:pPr algn="ctr"/>
              <a:r>
                <a:rPr lang="zh-CN" altLang="en-US" sz="2000" b="1" dirty="0"/>
                <a:t>电路交换</a:t>
              </a:r>
              <a:endParaRPr lang="en-US" altLang="zh-CN" sz="2000" b="1" dirty="0">
                <a:solidFill>
                  <a:schemeClr val="accent1">
                    <a:lumMod val="75000"/>
                  </a:schemeClr>
                </a:solidFill>
              </a:endParaRPr>
            </a:p>
          </p:txBody>
        </p:sp>
        <p:cxnSp>
          <p:nvCxnSpPr>
            <p:cNvPr id="17" name="直接连接符 16">
              <a:extLst>
                <a:ext uri="{FF2B5EF4-FFF2-40B4-BE49-F238E27FC236}">
                  <a16:creationId xmlns:a16="http://schemas.microsoft.com/office/drawing/2014/main" id="{586FF59C-3B96-4676-AC0A-DAD7F52F180D}"/>
                </a:ext>
              </a:extLst>
            </p:cNvPr>
            <p:cNvCxnSpPr>
              <a:cxnSpLocks/>
            </p:cNvCxnSpPr>
            <p:nvPr/>
          </p:nvCxnSpPr>
          <p:spPr>
            <a:xfrm>
              <a:off x="1207758" y="5775974"/>
              <a:ext cx="272955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片 17" descr="图标&#10;&#10;描述已自动生成">
              <a:extLst>
                <a:ext uri="{FF2B5EF4-FFF2-40B4-BE49-F238E27FC236}">
                  <a16:creationId xmlns:a16="http://schemas.microsoft.com/office/drawing/2014/main" id="{BFBC749F-69B0-4DF0-AF34-EEBB3F081EA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91084" y="5614729"/>
              <a:ext cx="362802" cy="322491"/>
            </a:xfrm>
            <a:prstGeom prst="rect">
              <a:avLst/>
            </a:prstGeom>
          </p:spPr>
        </p:pic>
        <p:pic>
          <p:nvPicPr>
            <p:cNvPr id="19" name="图片 18" descr="图标&#10;&#10;描述已自动生成">
              <a:extLst>
                <a:ext uri="{FF2B5EF4-FFF2-40B4-BE49-F238E27FC236}">
                  <a16:creationId xmlns:a16="http://schemas.microsoft.com/office/drawing/2014/main" id="{478FFBE7-87C3-4513-969B-5E7E72D2903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500" y="5614729"/>
              <a:ext cx="362802" cy="322491"/>
            </a:xfrm>
            <a:prstGeom prst="rect">
              <a:avLst/>
            </a:prstGeom>
          </p:spPr>
        </p:pic>
        <p:pic>
          <p:nvPicPr>
            <p:cNvPr id="20" name="图片 19" descr="电子计算机&#10;&#10;中度可信度描述已自动生成">
              <a:extLst>
                <a:ext uri="{FF2B5EF4-FFF2-40B4-BE49-F238E27FC236}">
                  <a16:creationId xmlns:a16="http://schemas.microsoft.com/office/drawing/2014/main" id="{A67441A4-4DEE-48A0-8AC0-8B9A47FED0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2386" y="5573409"/>
              <a:ext cx="495369" cy="371527"/>
            </a:xfrm>
            <a:prstGeom prst="rect">
              <a:avLst/>
            </a:prstGeom>
          </p:spPr>
        </p:pic>
        <p:pic>
          <p:nvPicPr>
            <p:cNvPr id="21" name="图片 20" descr="电子计算机&#10;&#10;中度可信度描述已自动生成">
              <a:extLst>
                <a:ext uri="{FF2B5EF4-FFF2-40B4-BE49-F238E27FC236}">
                  <a16:creationId xmlns:a16="http://schemas.microsoft.com/office/drawing/2014/main" id="{299212C2-BE8D-42D5-93DF-5C146BC643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9631" y="5573409"/>
              <a:ext cx="495369" cy="371527"/>
            </a:xfrm>
            <a:prstGeom prst="rect">
              <a:avLst/>
            </a:prstGeom>
          </p:spPr>
        </p:pic>
        <p:cxnSp>
          <p:nvCxnSpPr>
            <p:cNvPr id="41" name="直接连接符 40">
              <a:extLst>
                <a:ext uri="{FF2B5EF4-FFF2-40B4-BE49-F238E27FC236}">
                  <a16:creationId xmlns:a16="http://schemas.microsoft.com/office/drawing/2014/main" id="{D571ABFC-1B9C-40F7-837D-1DA0D99BDCB3}"/>
                </a:ext>
              </a:extLst>
            </p:cNvPr>
            <p:cNvCxnSpPr>
              <a:cxnSpLocks/>
            </p:cNvCxnSpPr>
            <p:nvPr/>
          </p:nvCxnSpPr>
          <p:spPr>
            <a:xfrm>
              <a:off x="5034433"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C2AA81E-DA47-4817-A202-4E0D4C0429C6}"/>
                </a:ext>
              </a:extLst>
            </p:cNvPr>
            <p:cNvCxnSpPr>
              <a:cxnSpLocks/>
            </p:cNvCxnSpPr>
            <p:nvPr/>
          </p:nvCxnSpPr>
          <p:spPr>
            <a:xfrm>
              <a:off x="5916848"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5055F5EC-7024-4981-98C9-C89F7B653E46}"/>
                </a:ext>
              </a:extLst>
            </p:cNvPr>
            <p:cNvCxnSpPr>
              <a:cxnSpLocks/>
            </p:cNvCxnSpPr>
            <p:nvPr/>
          </p:nvCxnSpPr>
          <p:spPr>
            <a:xfrm>
              <a:off x="6799263"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BD232D46-62FE-4DF9-9542-8F04CA63306E}"/>
                </a:ext>
              </a:extLst>
            </p:cNvPr>
            <p:cNvCxnSpPr>
              <a:cxnSpLocks/>
            </p:cNvCxnSpPr>
            <p:nvPr/>
          </p:nvCxnSpPr>
          <p:spPr>
            <a:xfrm>
              <a:off x="7681678"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íşlïḍè">
              <a:extLst>
                <a:ext uri="{FF2B5EF4-FFF2-40B4-BE49-F238E27FC236}">
                  <a16:creationId xmlns:a16="http://schemas.microsoft.com/office/drawing/2014/main" id="{CD572767-6676-40E3-90A5-94EA0696383F}"/>
                </a:ext>
              </a:extLst>
            </p:cNvPr>
            <p:cNvSpPr txBox="1"/>
            <p:nvPr/>
          </p:nvSpPr>
          <p:spPr>
            <a:xfrm>
              <a:off x="5656133" y="1105820"/>
              <a:ext cx="1413252" cy="419100"/>
            </a:xfrm>
            <a:prstGeom prst="rect">
              <a:avLst/>
            </a:prstGeom>
            <a:noFill/>
          </p:spPr>
          <p:txBody>
            <a:bodyPr wrap="square" lIns="91440" tIns="45720" rIns="91440" bIns="45720" anchor="ctr">
              <a:noAutofit/>
            </a:bodyPr>
            <a:lstStyle/>
            <a:p>
              <a:pPr algn="ctr"/>
              <a:r>
                <a:rPr lang="zh-CN" altLang="en-US" sz="2000" b="1" dirty="0"/>
                <a:t>报文交换</a:t>
              </a:r>
              <a:endParaRPr lang="en-US" altLang="zh-CN" sz="2000" b="1" dirty="0">
                <a:solidFill>
                  <a:schemeClr val="accent1">
                    <a:lumMod val="75000"/>
                  </a:schemeClr>
                </a:solidFill>
              </a:endParaRPr>
            </a:p>
          </p:txBody>
        </p:sp>
        <p:cxnSp>
          <p:nvCxnSpPr>
            <p:cNvPr id="52" name="直接连接符 51">
              <a:extLst>
                <a:ext uri="{FF2B5EF4-FFF2-40B4-BE49-F238E27FC236}">
                  <a16:creationId xmlns:a16="http://schemas.microsoft.com/office/drawing/2014/main" id="{C679B73D-30CB-4EB2-98FA-693518F33279}"/>
                </a:ext>
              </a:extLst>
            </p:cNvPr>
            <p:cNvCxnSpPr>
              <a:cxnSpLocks/>
            </p:cNvCxnSpPr>
            <p:nvPr/>
          </p:nvCxnSpPr>
          <p:spPr>
            <a:xfrm>
              <a:off x="8778795"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61FCE0B1-DC5D-4B25-9846-7DD9C5385FB0}"/>
                </a:ext>
              </a:extLst>
            </p:cNvPr>
            <p:cNvCxnSpPr>
              <a:cxnSpLocks/>
            </p:cNvCxnSpPr>
            <p:nvPr/>
          </p:nvCxnSpPr>
          <p:spPr>
            <a:xfrm>
              <a:off x="9661210"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5F7B39EA-8D4D-461D-89EB-C6A619088A3F}"/>
                </a:ext>
              </a:extLst>
            </p:cNvPr>
            <p:cNvCxnSpPr>
              <a:cxnSpLocks/>
            </p:cNvCxnSpPr>
            <p:nvPr/>
          </p:nvCxnSpPr>
          <p:spPr>
            <a:xfrm>
              <a:off x="10543625"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66A72EA7-5677-4063-9E95-EEB063DE34CD}"/>
                </a:ext>
              </a:extLst>
            </p:cNvPr>
            <p:cNvCxnSpPr>
              <a:cxnSpLocks/>
            </p:cNvCxnSpPr>
            <p:nvPr/>
          </p:nvCxnSpPr>
          <p:spPr>
            <a:xfrm>
              <a:off x="11426040"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íşlïḍè">
              <a:extLst>
                <a:ext uri="{FF2B5EF4-FFF2-40B4-BE49-F238E27FC236}">
                  <a16:creationId xmlns:a16="http://schemas.microsoft.com/office/drawing/2014/main" id="{159EE023-564A-4D02-9521-122671C13559}"/>
                </a:ext>
              </a:extLst>
            </p:cNvPr>
            <p:cNvSpPr txBox="1"/>
            <p:nvPr/>
          </p:nvSpPr>
          <p:spPr>
            <a:xfrm>
              <a:off x="9400495" y="1105820"/>
              <a:ext cx="1413252" cy="419100"/>
            </a:xfrm>
            <a:prstGeom prst="rect">
              <a:avLst/>
            </a:prstGeom>
            <a:noFill/>
          </p:spPr>
          <p:txBody>
            <a:bodyPr wrap="square" lIns="91440" tIns="45720" rIns="91440" bIns="45720" anchor="ctr">
              <a:noAutofit/>
            </a:bodyPr>
            <a:lstStyle/>
            <a:p>
              <a:pPr algn="ctr"/>
              <a:r>
                <a:rPr lang="zh-CN" altLang="en-US" sz="2000" b="1" dirty="0"/>
                <a:t>分组交换</a:t>
              </a:r>
              <a:endParaRPr lang="en-US" altLang="zh-CN" sz="2000" b="1" dirty="0">
                <a:solidFill>
                  <a:schemeClr val="accent1">
                    <a:lumMod val="75000"/>
                  </a:schemeClr>
                </a:solidFill>
              </a:endParaRPr>
            </a:p>
          </p:txBody>
        </p:sp>
        <p:pic>
          <p:nvPicPr>
            <p:cNvPr id="62" name="图片 61" descr="图标&#10;&#10;描述已自动生成">
              <a:extLst>
                <a:ext uri="{FF2B5EF4-FFF2-40B4-BE49-F238E27FC236}">
                  <a16:creationId xmlns:a16="http://schemas.microsoft.com/office/drawing/2014/main" id="{C11CD7FA-0432-4777-B013-039F181161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97773" y="5536703"/>
              <a:ext cx="419904" cy="419904"/>
            </a:xfrm>
            <a:prstGeom prst="rect">
              <a:avLst/>
            </a:prstGeom>
          </p:spPr>
        </p:pic>
        <p:pic>
          <p:nvPicPr>
            <p:cNvPr id="63" name="图片 62" descr="图标&#10;&#10;描述已自动生成">
              <a:extLst>
                <a:ext uri="{FF2B5EF4-FFF2-40B4-BE49-F238E27FC236}">
                  <a16:creationId xmlns:a16="http://schemas.microsoft.com/office/drawing/2014/main" id="{C41769E0-6056-46B3-845D-82330051A0D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89311" y="5525032"/>
              <a:ext cx="419904" cy="419904"/>
            </a:xfrm>
            <a:prstGeom prst="rect">
              <a:avLst/>
            </a:prstGeom>
          </p:spPr>
        </p:pic>
        <p:pic>
          <p:nvPicPr>
            <p:cNvPr id="64" name="图片 63" descr="图片包含 游戏机, 画&#10;&#10;描述已自动生成">
              <a:extLst>
                <a:ext uri="{FF2B5EF4-FFF2-40B4-BE49-F238E27FC236}">
                  <a16:creationId xmlns:a16="http://schemas.microsoft.com/office/drawing/2014/main" id="{C5DCCDC4-FE05-423B-B177-F591E590036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24422" y="5556090"/>
              <a:ext cx="420022" cy="381130"/>
            </a:xfrm>
            <a:prstGeom prst="rect">
              <a:avLst/>
            </a:prstGeom>
          </p:spPr>
        </p:pic>
        <p:pic>
          <p:nvPicPr>
            <p:cNvPr id="65" name="图片 64" descr="图片包含 游戏机, 画&#10;&#10;描述已自动生成">
              <a:extLst>
                <a:ext uri="{FF2B5EF4-FFF2-40B4-BE49-F238E27FC236}">
                  <a16:creationId xmlns:a16="http://schemas.microsoft.com/office/drawing/2014/main" id="{B3C660A9-F589-4B12-BCDF-BA0096695AD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62544" y="5563806"/>
              <a:ext cx="420022" cy="381130"/>
            </a:xfrm>
            <a:prstGeom prst="rect">
              <a:avLst/>
            </a:prstGeom>
          </p:spPr>
        </p:pic>
        <p:pic>
          <p:nvPicPr>
            <p:cNvPr id="68" name="图片 67" descr="桌子上放着笔记本电脑&#10;&#10;描述已自动生成">
              <a:extLst>
                <a:ext uri="{FF2B5EF4-FFF2-40B4-BE49-F238E27FC236}">
                  <a16:creationId xmlns:a16="http://schemas.microsoft.com/office/drawing/2014/main" id="{D4C11A20-DA5A-43E0-ABF3-24F7CCE410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28526" y="5556090"/>
              <a:ext cx="660280" cy="381926"/>
            </a:xfrm>
            <a:prstGeom prst="rect">
              <a:avLst/>
            </a:prstGeom>
          </p:spPr>
        </p:pic>
        <p:pic>
          <p:nvPicPr>
            <p:cNvPr id="70" name="图片 69" descr="卡通人物&#10;&#10;中度可信度描述已自动生成">
              <a:extLst>
                <a:ext uri="{FF2B5EF4-FFF2-40B4-BE49-F238E27FC236}">
                  <a16:creationId xmlns:a16="http://schemas.microsoft.com/office/drawing/2014/main" id="{AA23C932-72A9-4D88-B511-AA5509C6960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451199" y="5614729"/>
              <a:ext cx="420022" cy="340018"/>
            </a:xfrm>
            <a:prstGeom prst="rect">
              <a:avLst/>
            </a:prstGeom>
          </p:spPr>
        </p:pic>
        <p:pic>
          <p:nvPicPr>
            <p:cNvPr id="71" name="图片 70" descr="卡通人物&#10;&#10;中度可信度描述已自动生成">
              <a:extLst>
                <a:ext uri="{FF2B5EF4-FFF2-40B4-BE49-F238E27FC236}">
                  <a16:creationId xmlns:a16="http://schemas.microsoft.com/office/drawing/2014/main" id="{BC6CBBF5-67CF-4654-8387-056917A8028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333614" y="5614729"/>
              <a:ext cx="420022" cy="340018"/>
            </a:xfrm>
            <a:prstGeom prst="rect">
              <a:avLst/>
            </a:prstGeom>
          </p:spPr>
        </p:pic>
      </p:grpSp>
    </p:spTree>
    <p:custDataLst>
      <p:tags r:id="rId1"/>
    </p:custDataLst>
    <p:extLst>
      <p:ext uri="{BB962C8B-B14F-4D97-AF65-F5344CB8AC3E}">
        <p14:creationId xmlns:p14="http://schemas.microsoft.com/office/powerpoint/2010/main" val="1663858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p:tgtEl>
                                          <p:spTgt spid="5"/>
                                        </p:tgtEl>
                                        <p:attrNameLst>
                                          <p:attrName>ppt_y</p:attrName>
                                        </p:attrNameLst>
                                      </p:cBhvr>
                                      <p:tavLst>
                                        <p:tav tm="0">
                                          <p:val>
                                            <p:strVal val="#ppt_y-#ppt_h*1.125000"/>
                                          </p:val>
                                        </p:tav>
                                        <p:tav tm="100000">
                                          <p:val>
                                            <p:strVal val="#ppt_y"/>
                                          </p:val>
                                        </p:tav>
                                      </p:tavLst>
                                    </p:anim>
                                    <p:animEffect transition="in" filter="wipe(down)">
                                      <p:cBhvr>
                                        <p:cTn id="8" dur="1000"/>
                                        <p:tgtEl>
                                          <p:spTgt spid="5"/>
                                        </p:tgtEl>
                                      </p:cBhvr>
                                    </p:animEffect>
                                  </p:childTnLst>
                                </p:cTn>
                              </p:par>
                            </p:childTnLst>
                          </p:cTn>
                        </p:par>
                      </p:childTnLst>
                    </p:cTn>
                  </p:par>
                  <p:par>
                    <p:cTn id="9" fill="hold">
                      <p:stCondLst>
                        <p:cond delay="indefinite"/>
                      </p:stCondLst>
                      <p:childTnLst>
                        <p:par>
                          <p:cTn id="10" fill="hold">
                            <p:stCondLst>
                              <p:cond delay="0"/>
                            </p:stCondLst>
                            <p:childTnLst>
                              <p:par>
                                <p:cTn id="11" presetID="15"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678CF17C-89F4-4AFE-9B0C-F7284835C428}"/>
              </a:ext>
            </a:extLst>
          </p:cNvPr>
          <p:cNvGrpSpPr/>
          <p:nvPr/>
        </p:nvGrpSpPr>
        <p:grpSpPr>
          <a:xfrm>
            <a:off x="304800" y="749300"/>
            <a:ext cx="3214576" cy="400110"/>
            <a:chOff x="304800" y="749300"/>
            <a:chExt cx="3214576" cy="400110"/>
          </a:xfrm>
        </p:grpSpPr>
        <p:sp>
          <p:nvSpPr>
            <p:cNvPr id="6" name="平行四边形 5">
              <a:extLst>
                <a:ext uri="{FF2B5EF4-FFF2-40B4-BE49-F238E27FC236}">
                  <a16:creationId xmlns:a16="http://schemas.microsoft.com/office/drawing/2014/main" id="{5096BFBC-843A-469B-806A-1AE428A99CAA}"/>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7" name="文本框 6">
              <a:extLst>
                <a:ext uri="{FF2B5EF4-FFF2-40B4-BE49-F238E27FC236}">
                  <a16:creationId xmlns:a16="http://schemas.microsoft.com/office/drawing/2014/main" id="{1D054197-E8F2-4666-841F-51C733BE4C5B}"/>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三种交换方式的对比</a:t>
              </a:r>
            </a:p>
          </p:txBody>
        </p:sp>
      </p:grpSp>
      <p:cxnSp>
        <p:nvCxnSpPr>
          <p:cNvPr id="67" name="直接连接符 66">
            <a:extLst>
              <a:ext uri="{FF2B5EF4-FFF2-40B4-BE49-F238E27FC236}">
                <a16:creationId xmlns:a16="http://schemas.microsoft.com/office/drawing/2014/main" id="{64A3902C-81EF-4B98-B83F-3B36475A58A4}"/>
              </a:ext>
            </a:extLst>
          </p:cNvPr>
          <p:cNvCxnSpPr>
            <a:cxnSpLocks/>
          </p:cNvCxnSpPr>
          <p:nvPr/>
        </p:nvCxnSpPr>
        <p:spPr>
          <a:xfrm>
            <a:off x="8768333" y="5754371"/>
            <a:ext cx="257076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9" name="图片 68" descr="桌子上放着笔记本电脑&#10;&#10;描述已自动生成">
            <a:extLst>
              <a:ext uri="{FF2B5EF4-FFF2-40B4-BE49-F238E27FC236}">
                <a16:creationId xmlns:a16="http://schemas.microsoft.com/office/drawing/2014/main" id="{B3B57239-E40B-4A35-8E55-787B14A8B0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08956" y="5556942"/>
            <a:ext cx="660280" cy="381926"/>
          </a:xfrm>
          <a:prstGeom prst="rect">
            <a:avLst/>
          </a:prstGeom>
        </p:spPr>
      </p:pic>
      <p:cxnSp>
        <p:nvCxnSpPr>
          <p:cNvPr id="66" name="直接连接符 65">
            <a:extLst>
              <a:ext uri="{FF2B5EF4-FFF2-40B4-BE49-F238E27FC236}">
                <a16:creationId xmlns:a16="http://schemas.microsoft.com/office/drawing/2014/main" id="{A2480CD8-B352-4A60-9406-42325A2B2DAF}"/>
              </a:ext>
            </a:extLst>
          </p:cNvPr>
          <p:cNvCxnSpPr>
            <a:cxnSpLocks/>
          </p:cNvCxnSpPr>
          <p:nvPr/>
        </p:nvCxnSpPr>
        <p:spPr>
          <a:xfrm>
            <a:off x="4997980" y="5734984"/>
            <a:ext cx="272955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ABAD5ABE-C072-4705-ADAF-9FC05A6B9279}"/>
              </a:ext>
            </a:extLst>
          </p:cNvPr>
          <p:cNvCxnSpPr>
            <a:cxnSpLocks/>
          </p:cNvCxnSpPr>
          <p:nvPr/>
        </p:nvCxnSpPr>
        <p:spPr>
          <a:xfrm>
            <a:off x="1290071"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BE9A6DF1-4696-41DC-8C6D-2F638E06F208}"/>
              </a:ext>
            </a:extLst>
          </p:cNvPr>
          <p:cNvCxnSpPr>
            <a:cxnSpLocks/>
          </p:cNvCxnSpPr>
          <p:nvPr/>
        </p:nvCxnSpPr>
        <p:spPr>
          <a:xfrm>
            <a:off x="2172486"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21FFD5F-2DB5-4867-AF07-7011DC31E4D4}"/>
              </a:ext>
            </a:extLst>
          </p:cNvPr>
          <p:cNvCxnSpPr>
            <a:cxnSpLocks/>
          </p:cNvCxnSpPr>
          <p:nvPr/>
        </p:nvCxnSpPr>
        <p:spPr>
          <a:xfrm>
            <a:off x="3054901"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E786E2F1-8600-4A7E-8CEB-3093195C701B}"/>
              </a:ext>
            </a:extLst>
          </p:cNvPr>
          <p:cNvCxnSpPr>
            <a:cxnSpLocks/>
          </p:cNvCxnSpPr>
          <p:nvPr/>
        </p:nvCxnSpPr>
        <p:spPr>
          <a:xfrm>
            <a:off x="3937316"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íşlïḍè">
            <a:extLst>
              <a:ext uri="{FF2B5EF4-FFF2-40B4-BE49-F238E27FC236}">
                <a16:creationId xmlns:a16="http://schemas.microsoft.com/office/drawing/2014/main" id="{045CA25F-55A3-4185-BCFE-B65B2A377CEB}"/>
              </a:ext>
            </a:extLst>
          </p:cNvPr>
          <p:cNvSpPr txBox="1"/>
          <p:nvPr/>
        </p:nvSpPr>
        <p:spPr>
          <a:xfrm>
            <a:off x="1911771" y="1105820"/>
            <a:ext cx="1413252" cy="419100"/>
          </a:xfrm>
          <a:prstGeom prst="rect">
            <a:avLst/>
          </a:prstGeom>
          <a:noFill/>
        </p:spPr>
        <p:txBody>
          <a:bodyPr wrap="square" lIns="91440" tIns="45720" rIns="91440" bIns="45720" anchor="ctr">
            <a:noAutofit/>
          </a:bodyPr>
          <a:lstStyle/>
          <a:p>
            <a:pPr algn="ctr"/>
            <a:r>
              <a:rPr lang="zh-CN" altLang="en-US" sz="2000" b="1" dirty="0"/>
              <a:t>电路交换</a:t>
            </a:r>
            <a:endParaRPr lang="en-US" altLang="zh-CN" sz="2000" b="1" dirty="0">
              <a:solidFill>
                <a:schemeClr val="accent1">
                  <a:lumMod val="75000"/>
                </a:schemeClr>
              </a:solidFill>
            </a:endParaRPr>
          </a:p>
        </p:txBody>
      </p:sp>
      <p:cxnSp>
        <p:nvCxnSpPr>
          <p:cNvPr id="17" name="直接连接符 16">
            <a:extLst>
              <a:ext uri="{FF2B5EF4-FFF2-40B4-BE49-F238E27FC236}">
                <a16:creationId xmlns:a16="http://schemas.microsoft.com/office/drawing/2014/main" id="{586FF59C-3B96-4676-AC0A-DAD7F52F180D}"/>
              </a:ext>
            </a:extLst>
          </p:cNvPr>
          <p:cNvCxnSpPr>
            <a:cxnSpLocks/>
          </p:cNvCxnSpPr>
          <p:nvPr/>
        </p:nvCxnSpPr>
        <p:spPr>
          <a:xfrm>
            <a:off x="1207758" y="5775974"/>
            <a:ext cx="272955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片 17" descr="图标&#10;&#10;描述已自动生成">
            <a:extLst>
              <a:ext uri="{FF2B5EF4-FFF2-40B4-BE49-F238E27FC236}">
                <a16:creationId xmlns:a16="http://schemas.microsoft.com/office/drawing/2014/main" id="{BFBC749F-69B0-4DF0-AF34-EEBB3F081EA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91084" y="5614729"/>
            <a:ext cx="362802" cy="322491"/>
          </a:xfrm>
          <a:prstGeom prst="rect">
            <a:avLst/>
          </a:prstGeom>
        </p:spPr>
      </p:pic>
      <p:pic>
        <p:nvPicPr>
          <p:cNvPr id="19" name="图片 18" descr="图标&#10;&#10;描述已自动生成">
            <a:extLst>
              <a:ext uri="{FF2B5EF4-FFF2-40B4-BE49-F238E27FC236}">
                <a16:creationId xmlns:a16="http://schemas.microsoft.com/office/drawing/2014/main" id="{478FFBE7-87C3-4513-969B-5E7E72D2903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500" y="5614729"/>
            <a:ext cx="362802" cy="322491"/>
          </a:xfrm>
          <a:prstGeom prst="rect">
            <a:avLst/>
          </a:prstGeom>
        </p:spPr>
      </p:pic>
      <p:pic>
        <p:nvPicPr>
          <p:cNvPr id="20" name="图片 19" descr="电子计算机&#10;&#10;中度可信度描述已自动生成">
            <a:extLst>
              <a:ext uri="{FF2B5EF4-FFF2-40B4-BE49-F238E27FC236}">
                <a16:creationId xmlns:a16="http://schemas.microsoft.com/office/drawing/2014/main" id="{A67441A4-4DEE-48A0-8AC0-8B9A47FED0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2386" y="5573409"/>
            <a:ext cx="495369" cy="371527"/>
          </a:xfrm>
          <a:prstGeom prst="rect">
            <a:avLst/>
          </a:prstGeom>
        </p:spPr>
      </p:pic>
      <p:pic>
        <p:nvPicPr>
          <p:cNvPr id="21" name="图片 20" descr="电子计算机&#10;&#10;中度可信度描述已自动生成">
            <a:extLst>
              <a:ext uri="{FF2B5EF4-FFF2-40B4-BE49-F238E27FC236}">
                <a16:creationId xmlns:a16="http://schemas.microsoft.com/office/drawing/2014/main" id="{299212C2-BE8D-42D5-93DF-5C146BC643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9631" y="5573409"/>
            <a:ext cx="495369" cy="371527"/>
          </a:xfrm>
          <a:prstGeom prst="rect">
            <a:avLst/>
          </a:prstGeom>
        </p:spPr>
      </p:pic>
      <p:cxnSp>
        <p:nvCxnSpPr>
          <p:cNvPr id="41" name="直接连接符 40">
            <a:extLst>
              <a:ext uri="{FF2B5EF4-FFF2-40B4-BE49-F238E27FC236}">
                <a16:creationId xmlns:a16="http://schemas.microsoft.com/office/drawing/2014/main" id="{D571ABFC-1B9C-40F7-837D-1DA0D99BDCB3}"/>
              </a:ext>
            </a:extLst>
          </p:cNvPr>
          <p:cNvCxnSpPr>
            <a:cxnSpLocks/>
          </p:cNvCxnSpPr>
          <p:nvPr/>
        </p:nvCxnSpPr>
        <p:spPr>
          <a:xfrm>
            <a:off x="5034433"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C2AA81E-DA47-4817-A202-4E0D4C0429C6}"/>
              </a:ext>
            </a:extLst>
          </p:cNvPr>
          <p:cNvCxnSpPr>
            <a:cxnSpLocks/>
          </p:cNvCxnSpPr>
          <p:nvPr/>
        </p:nvCxnSpPr>
        <p:spPr>
          <a:xfrm>
            <a:off x="5916848"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5055F5EC-7024-4981-98C9-C89F7B653E46}"/>
              </a:ext>
            </a:extLst>
          </p:cNvPr>
          <p:cNvCxnSpPr>
            <a:cxnSpLocks/>
          </p:cNvCxnSpPr>
          <p:nvPr/>
        </p:nvCxnSpPr>
        <p:spPr>
          <a:xfrm>
            <a:off x="6799263"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BD232D46-62FE-4DF9-9542-8F04CA63306E}"/>
              </a:ext>
            </a:extLst>
          </p:cNvPr>
          <p:cNvCxnSpPr>
            <a:cxnSpLocks/>
          </p:cNvCxnSpPr>
          <p:nvPr/>
        </p:nvCxnSpPr>
        <p:spPr>
          <a:xfrm>
            <a:off x="7681678"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íşlïḍè">
            <a:extLst>
              <a:ext uri="{FF2B5EF4-FFF2-40B4-BE49-F238E27FC236}">
                <a16:creationId xmlns:a16="http://schemas.microsoft.com/office/drawing/2014/main" id="{CD572767-6676-40E3-90A5-94EA0696383F}"/>
              </a:ext>
            </a:extLst>
          </p:cNvPr>
          <p:cNvSpPr txBox="1"/>
          <p:nvPr/>
        </p:nvSpPr>
        <p:spPr>
          <a:xfrm>
            <a:off x="5656133" y="1105820"/>
            <a:ext cx="1413252" cy="419100"/>
          </a:xfrm>
          <a:prstGeom prst="rect">
            <a:avLst/>
          </a:prstGeom>
          <a:noFill/>
        </p:spPr>
        <p:txBody>
          <a:bodyPr wrap="square" lIns="91440" tIns="45720" rIns="91440" bIns="45720" anchor="ctr">
            <a:noAutofit/>
          </a:bodyPr>
          <a:lstStyle/>
          <a:p>
            <a:pPr algn="ctr"/>
            <a:r>
              <a:rPr lang="zh-CN" altLang="en-US" sz="2000" b="1" dirty="0"/>
              <a:t>报文交换</a:t>
            </a:r>
            <a:endParaRPr lang="en-US" altLang="zh-CN" sz="2000" b="1" dirty="0">
              <a:solidFill>
                <a:schemeClr val="accent1">
                  <a:lumMod val="75000"/>
                </a:schemeClr>
              </a:solidFill>
            </a:endParaRPr>
          </a:p>
        </p:txBody>
      </p:sp>
      <p:cxnSp>
        <p:nvCxnSpPr>
          <p:cNvPr id="52" name="直接连接符 51">
            <a:extLst>
              <a:ext uri="{FF2B5EF4-FFF2-40B4-BE49-F238E27FC236}">
                <a16:creationId xmlns:a16="http://schemas.microsoft.com/office/drawing/2014/main" id="{C679B73D-30CB-4EB2-98FA-693518F33279}"/>
              </a:ext>
            </a:extLst>
          </p:cNvPr>
          <p:cNvCxnSpPr>
            <a:cxnSpLocks/>
          </p:cNvCxnSpPr>
          <p:nvPr/>
        </p:nvCxnSpPr>
        <p:spPr>
          <a:xfrm>
            <a:off x="8778795"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61FCE0B1-DC5D-4B25-9846-7DD9C5385FB0}"/>
              </a:ext>
            </a:extLst>
          </p:cNvPr>
          <p:cNvCxnSpPr>
            <a:cxnSpLocks/>
          </p:cNvCxnSpPr>
          <p:nvPr/>
        </p:nvCxnSpPr>
        <p:spPr>
          <a:xfrm>
            <a:off x="9661210"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5F7B39EA-8D4D-461D-89EB-C6A619088A3F}"/>
              </a:ext>
            </a:extLst>
          </p:cNvPr>
          <p:cNvCxnSpPr>
            <a:cxnSpLocks/>
          </p:cNvCxnSpPr>
          <p:nvPr/>
        </p:nvCxnSpPr>
        <p:spPr>
          <a:xfrm>
            <a:off x="10543625"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66A72EA7-5677-4063-9E95-EEB063DE34CD}"/>
              </a:ext>
            </a:extLst>
          </p:cNvPr>
          <p:cNvCxnSpPr>
            <a:cxnSpLocks/>
          </p:cNvCxnSpPr>
          <p:nvPr/>
        </p:nvCxnSpPr>
        <p:spPr>
          <a:xfrm>
            <a:off x="11426040"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íşlïḍè">
            <a:extLst>
              <a:ext uri="{FF2B5EF4-FFF2-40B4-BE49-F238E27FC236}">
                <a16:creationId xmlns:a16="http://schemas.microsoft.com/office/drawing/2014/main" id="{159EE023-564A-4D02-9521-122671C13559}"/>
              </a:ext>
            </a:extLst>
          </p:cNvPr>
          <p:cNvSpPr txBox="1"/>
          <p:nvPr/>
        </p:nvSpPr>
        <p:spPr>
          <a:xfrm>
            <a:off x="9400495" y="1105820"/>
            <a:ext cx="1413252" cy="419100"/>
          </a:xfrm>
          <a:prstGeom prst="rect">
            <a:avLst/>
          </a:prstGeom>
          <a:noFill/>
        </p:spPr>
        <p:txBody>
          <a:bodyPr wrap="square" lIns="91440" tIns="45720" rIns="91440" bIns="45720" anchor="ctr">
            <a:noAutofit/>
          </a:bodyPr>
          <a:lstStyle/>
          <a:p>
            <a:pPr algn="ctr"/>
            <a:r>
              <a:rPr lang="zh-CN" altLang="en-US" sz="2000" b="1" dirty="0"/>
              <a:t>分组交换</a:t>
            </a:r>
            <a:endParaRPr lang="en-US" altLang="zh-CN" sz="2000" b="1" dirty="0">
              <a:solidFill>
                <a:schemeClr val="accent1">
                  <a:lumMod val="75000"/>
                </a:schemeClr>
              </a:solidFill>
            </a:endParaRPr>
          </a:p>
        </p:txBody>
      </p:sp>
      <p:pic>
        <p:nvPicPr>
          <p:cNvPr id="62" name="图片 61" descr="图标&#10;&#10;描述已自动生成">
            <a:extLst>
              <a:ext uri="{FF2B5EF4-FFF2-40B4-BE49-F238E27FC236}">
                <a16:creationId xmlns:a16="http://schemas.microsoft.com/office/drawing/2014/main" id="{C11CD7FA-0432-4777-B013-039F181161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97773" y="5536703"/>
            <a:ext cx="419904" cy="419904"/>
          </a:xfrm>
          <a:prstGeom prst="rect">
            <a:avLst/>
          </a:prstGeom>
        </p:spPr>
      </p:pic>
      <p:pic>
        <p:nvPicPr>
          <p:cNvPr id="63" name="图片 62" descr="图标&#10;&#10;描述已自动生成">
            <a:extLst>
              <a:ext uri="{FF2B5EF4-FFF2-40B4-BE49-F238E27FC236}">
                <a16:creationId xmlns:a16="http://schemas.microsoft.com/office/drawing/2014/main" id="{C41769E0-6056-46B3-845D-82330051A0D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89311" y="5525032"/>
            <a:ext cx="419904" cy="419904"/>
          </a:xfrm>
          <a:prstGeom prst="rect">
            <a:avLst/>
          </a:prstGeom>
        </p:spPr>
      </p:pic>
      <p:pic>
        <p:nvPicPr>
          <p:cNvPr id="64" name="图片 63" descr="图片包含 游戏机, 画&#10;&#10;描述已自动生成">
            <a:extLst>
              <a:ext uri="{FF2B5EF4-FFF2-40B4-BE49-F238E27FC236}">
                <a16:creationId xmlns:a16="http://schemas.microsoft.com/office/drawing/2014/main" id="{C5DCCDC4-FE05-423B-B177-F591E590036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24422" y="5556090"/>
            <a:ext cx="420022" cy="381130"/>
          </a:xfrm>
          <a:prstGeom prst="rect">
            <a:avLst/>
          </a:prstGeom>
        </p:spPr>
      </p:pic>
      <p:pic>
        <p:nvPicPr>
          <p:cNvPr id="65" name="图片 64" descr="图片包含 游戏机, 画&#10;&#10;描述已自动生成">
            <a:extLst>
              <a:ext uri="{FF2B5EF4-FFF2-40B4-BE49-F238E27FC236}">
                <a16:creationId xmlns:a16="http://schemas.microsoft.com/office/drawing/2014/main" id="{B3C660A9-F589-4B12-BCDF-BA0096695AD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62544" y="5563806"/>
            <a:ext cx="420022" cy="381130"/>
          </a:xfrm>
          <a:prstGeom prst="rect">
            <a:avLst/>
          </a:prstGeom>
        </p:spPr>
      </p:pic>
      <p:pic>
        <p:nvPicPr>
          <p:cNvPr id="68" name="图片 67" descr="桌子上放着笔记本电脑&#10;&#10;描述已自动生成">
            <a:extLst>
              <a:ext uri="{FF2B5EF4-FFF2-40B4-BE49-F238E27FC236}">
                <a16:creationId xmlns:a16="http://schemas.microsoft.com/office/drawing/2014/main" id="{D4C11A20-DA5A-43E0-ABF3-24F7CCE410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28526" y="5556090"/>
            <a:ext cx="660280" cy="381926"/>
          </a:xfrm>
          <a:prstGeom prst="rect">
            <a:avLst/>
          </a:prstGeom>
        </p:spPr>
      </p:pic>
      <p:pic>
        <p:nvPicPr>
          <p:cNvPr id="70" name="图片 69" descr="卡通人物&#10;&#10;中度可信度描述已自动生成">
            <a:extLst>
              <a:ext uri="{FF2B5EF4-FFF2-40B4-BE49-F238E27FC236}">
                <a16:creationId xmlns:a16="http://schemas.microsoft.com/office/drawing/2014/main" id="{AA23C932-72A9-4D88-B511-AA5509C6960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451199" y="5614729"/>
            <a:ext cx="420022" cy="340018"/>
          </a:xfrm>
          <a:prstGeom prst="rect">
            <a:avLst/>
          </a:prstGeom>
        </p:spPr>
      </p:pic>
      <p:pic>
        <p:nvPicPr>
          <p:cNvPr id="71" name="图片 70" descr="卡通人物&#10;&#10;中度可信度描述已自动生成">
            <a:extLst>
              <a:ext uri="{FF2B5EF4-FFF2-40B4-BE49-F238E27FC236}">
                <a16:creationId xmlns:a16="http://schemas.microsoft.com/office/drawing/2014/main" id="{BC6CBBF5-67CF-4654-8387-056917A8028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333614" y="5614729"/>
            <a:ext cx="420022" cy="340018"/>
          </a:xfrm>
          <a:prstGeom prst="rect">
            <a:avLst/>
          </a:prstGeom>
        </p:spPr>
      </p:pic>
      <p:cxnSp>
        <p:nvCxnSpPr>
          <p:cNvPr id="3" name="直接箭头连接符 2">
            <a:extLst>
              <a:ext uri="{FF2B5EF4-FFF2-40B4-BE49-F238E27FC236}">
                <a16:creationId xmlns:a16="http://schemas.microsoft.com/office/drawing/2014/main" id="{3444EA54-C6EF-408C-AEC9-76BD4ABB664B}"/>
              </a:ext>
            </a:extLst>
          </p:cNvPr>
          <p:cNvCxnSpPr/>
          <p:nvPr/>
        </p:nvCxnSpPr>
        <p:spPr>
          <a:xfrm>
            <a:off x="1290071" y="1609057"/>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B67DFA69-4BFA-4858-9586-3D98F4584E7A}"/>
              </a:ext>
            </a:extLst>
          </p:cNvPr>
          <p:cNvCxnSpPr/>
          <p:nvPr/>
        </p:nvCxnSpPr>
        <p:spPr>
          <a:xfrm>
            <a:off x="2177189" y="1822530"/>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6048EDDD-7CA5-4D69-B255-648634321EF2}"/>
              </a:ext>
            </a:extLst>
          </p:cNvPr>
          <p:cNvCxnSpPr/>
          <p:nvPr/>
        </p:nvCxnSpPr>
        <p:spPr>
          <a:xfrm>
            <a:off x="3059604" y="2042550"/>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8C44E197-7E21-4DDC-819E-B72DE24C1792}"/>
              </a:ext>
            </a:extLst>
          </p:cNvPr>
          <p:cNvCxnSpPr>
            <a:cxnSpLocks/>
          </p:cNvCxnSpPr>
          <p:nvPr/>
        </p:nvCxnSpPr>
        <p:spPr>
          <a:xfrm flipH="1">
            <a:off x="1292424" y="2236719"/>
            <a:ext cx="2644891" cy="357068"/>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448B747B-CF7A-44B8-A601-6F5950709AB3}"/>
              </a:ext>
            </a:extLst>
          </p:cNvPr>
          <p:cNvCxnSpPr/>
          <p:nvPr/>
        </p:nvCxnSpPr>
        <p:spPr>
          <a:xfrm>
            <a:off x="1291735" y="3791261"/>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7" name="直接箭头连接符 56">
            <a:extLst>
              <a:ext uri="{FF2B5EF4-FFF2-40B4-BE49-F238E27FC236}">
                <a16:creationId xmlns:a16="http://schemas.microsoft.com/office/drawing/2014/main" id="{B84E0FC5-407B-48A4-AFE1-E904CC147EAD}"/>
              </a:ext>
            </a:extLst>
          </p:cNvPr>
          <p:cNvCxnSpPr/>
          <p:nvPr/>
        </p:nvCxnSpPr>
        <p:spPr>
          <a:xfrm>
            <a:off x="2178853" y="4004734"/>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B40DBB12-C552-4B5E-B026-0B356449AF85}"/>
              </a:ext>
            </a:extLst>
          </p:cNvPr>
          <p:cNvCxnSpPr/>
          <p:nvPr/>
        </p:nvCxnSpPr>
        <p:spPr>
          <a:xfrm>
            <a:off x="3061268" y="4224754"/>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nvGrpSpPr>
          <p:cNvPr id="82" name="组合 81">
            <a:extLst>
              <a:ext uri="{FF2B5EF4-FFF2-40B4-BE49-F238E27FC236}">
                <a16:creationId xmlns:a16="http://schemas.microsoft.com/office/drawing/2014/main" id="{8A50F120-2A9B-40A8-8EDD-E0BA62C7DD14}"/>
              </a:ext>
            </a:extLst>
          </p:cNvPr>
          <p:cNvGrpSpPr/>
          <p:nvPr/>
        </p:nvGrpSpPr>
        <p:grpSpPr>
          <a:xfrm>
            <a:off x="1292424" y="2638094"/>
            <a:ext cx="2644884" cy="1366637"/>
            <a:chOff x="1280067" y="2947019"/>
            <a:chExt cx="2644884" cy="1366637"/>
          </a:xfrm>
        </p:grpSpPr>
        <p:sp>
          <p:nvSpPr>
            <p:cNvPr id="16" name="流程图: 数据 15">
              <a:extLst>
                <a:ext uri="{FF2B5EF4-FFF2-40B4-BE49-F238E27FC236}">
                  <a16:creationId xmlns:a16="http://schemas.microsoft.com/office/drawing/2014/main" id="{D96B929A-7355-44D6-A9F9-E80849A79B95}"/>
                </a:ext>
              </a:extLst>
            </p:cNvPr>
            <p:cNvSpPr/>
            <p:nvPr/>
          </p:nvSpPr>
          <p:spPr>
            <a:xfrm rot="5400000">
              <a:off x="1919190" y="2307896"/>
              <a:ext cx="1366637" cy="2644884"/>
            </a:xfrm>
            <a:prstGeom prst="flowChartInputOutpu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íşlïḍè">
              <a:extLst>
                <a:ext uri="{FF2B5EF4-FFF2-40B4-BE49-F238E27FC236}">
                  <a16:creationId xmlns:a16="http://schemas.microsoft.com/office/drawing/2014/main" id="{E6FEA3F3-5E6E-4CEB-A034-6471A7E02EA7}"/>
                </a:ext>
              </a:extLst>
            </p:cNvPr>
            <p:cNvSpPr txBox="1"/>
            <p:nvPr/>
          </p:nvSpPr>
          <p:spPr>
            <a:xfrm>
              <a:off x="1895883" y="3231724"/>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22" name="箭头: 右 21">
              <a:extLst>
                <a:ext uri="{FF2B5EF4-FFF2-40B4-BE49-F238E27FC236}">
                  <a16:creationId xmlns:a16="http://schemas.microsoft.com/office/drawing/2014/main" id="{E46800C6-95CE-4625-8DBC-285BEE002309}"/>
                </a:ext>
              </a:extLst>
            </p:cNvPr>
            <p:cNvSpPr/>
            <p:nvPr/>
          </p:nvSpPr>
          <p:spPr>
            <a:xfrm rot="341717">
              <a:off x="2119880" y="3670517"/>
              <a:ext cx="965257" cy="220261"/>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a:extLst>
              <a:ext uri="{FF2B5EF4-FFF2-40B4-BE49-F238E27FC236}">
                <a16:creationId xmlns:a16="http://schemas.microsoft.com/office/drawing/2014/main" id="{57B0B2A8-BEA8-40D6-BD4B-DA7637FBEA46}"/>
              </a:ext>
            </a:extLst>
          </p:cNvPr>
          <p:cNvGrpSpPr/>
          <p:nvPr/>
        </p:nvGrpSpPr>
        <p:grpSpPr>
          <a:xfrm>
            <a:off x="475201" y="1507921"/>
            <a:ext cx="799200" cy="1238592"/>
            <a:chOff x="462844" y="1816846"/>
            <a:chExt cx="799200" cy="1238592"/>
          </a:xfrm>
        </p:grpSpPr>
        <p:cxnSp>
          <p:nvCxnSpPr>
            <p:cNvPr id="24" name="直接连接符 23">
              <a:extLst>
                <a:ext uri="{FF2B5EF4-FFF2-40B4-BE49-F238E27FC236}">
                  <a16:creationId xmlns:a16="http://schemas.microsoft.com/office/drawing/2014/main" id="{43EC9C19-EAEA-4078-A624-8AE535B1A8F5}"/>
                </a:ext>
              </a:extLst>
            </p:cNvPr>
            <p:cNvCxnSpPr>
              <a:cxnSpLocks/>
            </p:cNvCxnSpPr>
            <p:nvPr/>
          </p:nvCxnSpPr>
          <p:spPr>
            <a:xfrm flipH="1">
              <a:off x="462844" y="1917982"/>
              <a:ext cx="79763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25041553-70A9-4443-86E0-40A562DB8217}"/>
                </a:ext>
              </a:extLst>
            </p:cNvPr>
            <p:cNvCxnSpPr>
              <a:cxnSpLocks/>
            </p:cNvCxnSpPr>
            <p:nvPr/>
          </p:nvCxnSpPr>
          <p:spPr>
            <a:xfrm flipH="1">
              <a:off x="462844" y="2947020"/>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íşlïḍè">
              <a:extLst>
                <a:ext uri="{FF2B5EF4-FFF2-40B4-BE49-F238E27FC236}">
                  <a16:creationId xmlns:a16="http://schemas.microsoft.com/office/drawing/2014/main" id="{A38CA46E-00B1-40B9-B44C-028A7F348AEE}"/>
                </a:ext>
              </a:extLst>
            </p:cNvPr>
            <p:cNvSpPr txBox="1"/>
            <p:nvPr/>
          </p:nvSpPr>
          <p:spPr>
            <a:xfrm>
              <a:off x="654768" y="1816846"/>
              <a:ext cx="348710" cy="1238592"/>
            </a:xfrm>
            <a:prstGeom prst="rect">
              <a:avLst/>
            </a:prstGeom>
            <a:noFill/>
          </p:spPr>
          <p:txBody>
            <a:bodyPr wrap="square" lIns="91440" tIns="45720" rIns="91440" bIns="45720" anchor="ctr">
              <a:noAutofit/>
            </a:bodyPr>
            <a:lstStyle/>
            <a:p>
              <a:pPr algn="ctr"/>
              <a:r>
                <a:rPr lang="zh-CN" altLang="en-US" sz="1600" b="1" dirty="0"/>
                <a:t>建</a:t>
              </a:r>
              <a:endParaRPr lang="en-US" altLang="zh-CN" sz="1600" b="1" dirty="0"/>
            </a:p>
            <a:p>
              <a:pPr algn="ctr"/>
              <a:r>
                <a:rPr lang="zh-CN" altLang="en-US" sz="1600" b="1" dirty="0"/>
                <a:t>立</a:t>
              </a:r>
              <a:endParaRPr lang="en-US" altLang="zh-CN" sz="1600" b="1" dirty="0"/>
            </a:p>
            <a:p>
              <a:pPr algn="ctr"/>
              <a:r>
                <a:rPr lang="zh-CN" altLang="en-US" sz="1600" b="1" dirty="0"/>
                <a:t>连</a:t>
              </a:r>
              <a:endParaRPr lang="en-US" altLang="zh-CN" sz="1600" b="1" dirty="0"/>
            </a:p>
            <a:p>
              <a:pPr algn="ctr"/>
              <a:r>
                <a:rPr lang="zh-CN" altLang="en-US" sz="1600" b="1" dirty="0"/>
                <a:t>接</a:t>
              </a:r>
              <a:endParaRPr lang="en-US" altLang="zh-CN" sz="1600" b="1" dirty="0">
                <a:solidFill>
                  <a:schemeClr val="accent1">
                    <a:lumMod val="75000"/>
                  </a:schemeClr>
                </a:solidFill>
              </a:endParaRPr>
            </a:p>
          </p:txBody>
        </p:sp>
        <p:cxnSp>
          <p:nvCxnSpPr>
            <p:cNvPr id="37" name="直接箭头连接符 36">
              <a:extLst>
                <a:ext uri="{FF2B5EF4-FFF2-40B4-BE49-F238E27FC236}">
                  <a16:creationId xmlns:a16="http://schemas.microsoft.com/office/drawing/2014/main" id="{1FBA1078-671F-4830-9412-05E56FEF0704}"/>
                </a:ext>
              </a:extLst>
            </p:cNvPr>
            <p:cNvCxnSpPr>
              <a:cxnSpLocks/>
            </p:cNvCxnSpPr>
            <p:nvPr/>
          </p:nvCxnSpPr>
          <p:spPr>
            <a:xfrm>
              <a:off x="1080477" y="1917982"/>
              <a:ext cx="0" cy="1029037"/>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85" name="组合 84">
            <a:extLst>
              <a:ext uri="{FF2B5EF4-FFF2-40B4-BE49-F238E27FC236}">
                <a16:creationId xmlns:a16="http://schemas.microsoft.com/office/drawing/2014/main" id="{790FC18F-3B64-4BD9-9115-5B5B13B4A091}"/>
              </a:ext>
            </a:extLst>
          </p:cNvPr>
          <p:cNvGrpSpPr/>
          <p:nvPr/>
        </p:nvGrpSpPr>
        <p:grpSpPr>
          <a:xfrm>
            <a:off x="475201" y="2581650"/>
            <a:ext cx="799200" cy="1238592"/>
            <a:chOff x="462844" y="2890575"/>
            <a:chExt cx="799200" cy="1238592"/>
          </a:xfrm>
        </p:grpSpPr>
        <p:sp>
          <p:nvSpPr>
            <p:cNvPr id="61" name="íşlïḍè">
              <a:extLst>
                <a:ext uri="{FF2B5EF4-FFF2-40B4-BE49-F238E27FC236}">
                  <a16:creationId xmlns:a16="http://schemas.microsoft.com/office/drawing/2014/main" id="{DCDDC1BF-5D4D-4841-836E-D8D84E91543D}"/>
                </a:ext>
              </a:extLst>
            </p:cNvPr>
            <p:cNvSpPr txBox="1"/>
            <p:nvPr/>
          </p:nvSpPr>
          <p:spPr>
            <a:xfrm>
              <a:off x="648794" y="2890575"/>
              <a:ext cx="348710" cy="1238592"/>
            </a:xfrm>
            <a:prstGeom prst="rect">
              <a:avLst/>
            </a:prstGeom>
            <a:noFill/>
          </p:spPr>
          <p:txBody>
            <a:bodyPr wrap="square" lIns="91440" tIns="45720" rIns="91440" bIns="45720" anchor="ctr">
              <a:noAutofit/>
            </a:bodyPr>
            <a:lstStyle/>
            <a:p>
              <a:pPr algn="ctr"/>
              <a:r>
                <a:rPr lang="zh-CN" altLang="en-US" sz="1600" b="1" dirty="0"/>
                <a:t>数据传输</a:t>
              </a:r>
              <a:endParaRPr lang="en-US" altLang="zh-CN" sz="1600" b="1" dirty="0">
                <a:solidFill>
                  <a:schemeClr val="accent1">
                    <a:lumMod val="75000"/>
                  </a:schemeClr>
                </a:solidFill>
              </a:endParaRPr>
            </a:p>
          </p:txBody>
        </p:sp>
        <p:cxnSp>
          <p:nvCxnSpPr>
            <p:cNvPr id="72" name="直接连接符 71">
              <a:extLst>
                <a:ext uri="{FF2B5EF4-FFF2-40B4-BE49-F238E27FC236}">
                  <a16:creationId xmlns:a16="http://schemas.microsoft.com/office/drawing/2014/main" id="{904B99DD-EE5E-490A-AE44-83B46671C722}"/>
                </a:ext>
              </a:extLst>
            </p:cNvPr>
            <p:cNvCxnSpPr>
              <a:cxnSpLocks/>
            </p:cNvCxnSpPr>
            <p:nvPr/>
          </p:nvCxnSpPr>
          <p:spPr>
            <a:xfrm flipH="1">
              <a:off x="462844" y="4045995"/>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E731723F-D023-429F-A8F1-25A1AD132816}"/>
                </a:ext>
              </a:extLst>
            </p:cNvPr>
            <p:cNvCxnSpPr>
              <a:cxnSpLocks/>
            </p:cNvCxnSpPr>
            <p:nvPr/>
          </p:nvCxnSpPr>
          <p:spPr>
            <a:xfrm>
              <a:off x="1080477" y="2947019"/>
              <a:ext cx="0" cy="1098976"/>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86" name="组合 85">
            <a:extLst>
              <a:ext uri="{FF2B5EF4-FFF2-40B4-BE49-F238E27FC236}">
                <a16:creationId xmlns:a16="http://schemas.microsoft.com/office/drawing/2014/main" id="{50036CC7-4EFD-46A6-BB81-0251C0CF35F3}"/>
              </a:ext>
            </a:extLst>
          </p:cNvPr>
          <p:cNvGrpSpPr/>
          <p:nvPr/>
        </p:nvGrpSpPr>
        <p:grpSpPr>
          <a:xfrm>
            <a:off x="373602" y="3725781"/>
            <a:ext cx="900799" cy="693986"/>
            <a:chOff x="361245" y="4034706"/>
            <a:chExt cx="900799" cy="693986"/>
          </a:xfrm>
        </p:grpSpPr>
        <p:cxnSp>
          <p:nvCxnSpPr>
            <p:cNvPr id="74" name="直接连接符 73">
              <a:extLst>
                <a:ext uri="{FF2B5EF4-FFF2-40B4-BE49-F238E27FC236}">
                  <a16:creationId xmlns:a16="http://schemas.microsoft.com/office/drawing/2014/main" id="{3FA706FB-4366-4273-9B88-8C223C96F30C}"/>
                </a:ext>
              </a:extLst>
            </p:cNvPr>
            <p:cNvCxnSpPr>
              <a:cxnSpLocks/>
            </p:cNvCxnSpPr>
            <p:nvPr/>
          </p:nvCxnSpPr>
          <p:spPr>
            <a:xfrm flipH="1">
              <a:off x="462844" y="4718817"/>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5" name="íşlïḍè">
              <a:extLst>
                <a:ext uri="{FF2B5EF4-FFF2-40B4-BE49-F238E27FC236}">
                  <a16:creationId xmlns:a16="http://schemas.microsoft.com/office/drawing/2014/main" id="{AA0C3C44-30A2-44C1-8954-70D61EE7A283}"/>
                </a:ext>
              </a:extLst>
            </p:cNvPr>
            <p:cNvSpPr txBox="1"/>
            <p:nvPr/>
          </p:nvSpPr>
          <p:spPr>
            <a:xfrm>
              <a:off x="361245" y="4063110"/>
              <a:ext cx="753723" cy="665582"/>
            </a:xfrm>
            <a:prstGeom prst="rect">
              <a:avLst/>
            </a:prstGeom>
            <a:noFill/>
          </p:spPr>
          <p:txBody>
            <a:bodyPr wrap="square" lIns="91440" tIns="45720" rIns="91440" bIns="45720" anchor="ctr">
              <a:noAutofit/>
            </a:bodyPr>
            <a:lstStyle/>
            <a:p>
              <a:pPr algn="ctr"/>
              <a:r>
                <a:rPr lang="zh-CN" altLang="en-US" sz="1600" b="1" dirty="0"/>
                <a:t>释放</a:t>
              </a:r>
              <a:endParaRPr lang="en-US" altLang="zh-CN" sz="1600" b="1" dirty="0"/>
            </a:p>
            <a:p>
              <a:pPr algn="ctr"/>
              <a:r>
                <a:rPr lang="zh-CN" altLang="en-US" sz="1600" b="1" dirty="0"/>
                <a:t>连接</a:t>
              </a:r>
              <a:endParaRPr lang="en-US" altLang="zh-CN" sz="1600" b="1" dirty="0"/>
            </a:p>
          </p:txBody>
        </p:sp>
        <p:cxnSp>
          <p:nvCxnSpPr>
            <p:cNvPr id="79" name="直接箭头连接符 78">
              <a:extLst>
                <a:ext uri="{FF2B5EF4-FFF2-40B4-BE49-F238E27FC236}">
                  <a16:creationId xmlns:a16="http://schemas.microsoft.com/office/drawing/2014/main" id="{8CA9111B-E250-484C-AC83-C790042870E0}"/>
                </a:ext>
              </a:extLst>
            </p:cNvPr>
            <p:cNvCxnSpPr>
              <a:cxnSpLocks/>
            </p:cNvCxnSpPr>
            <p:nvPr/>
          </p:nvCxnSpPr>
          <p:spPr>
            <a:xfrm>
              <a:off x="1082865" y="4034706"/>
              <a:ext cx="0" cy="684111"/>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190899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wipe(left)">
                                      <p:cBhvr>
                                        <p:cTn id="11" dur="500"/>
                                        <p:tgtEl>
                                          <p:spTgt spid="3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left)">
                                      <p:cBhvr>
                                        <p:cTn id="15" dur="500"/>
                                        <p:tgtEl>
                                          <p:spTgt spid="40"/>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wipe(right)">
                                      <p:cBhvr>
                                        <p:cTn id="19" dur="1000"/>
                                        <p:tgtEl>
                                          <p:spTgt spid="46"/>
                                        </p:tgtEl>
                                      </p:cBhvr>
                                    </p:animEffect>
                                  </p:childTnLst>
                                </p:cTn>
                              </p:par>
                            </p:childTnLst>
                          </p:cTn>
                        </p:par>
                        <p:par>
                          <p:cTn id="20" fill="hold">
                            <p:stCondLst>
                              <p:cond delay="2500"/>
                            </p:stCondLst>
                            <p:childTnLst>
                              <p:par>
                                <p:cTn id="21" presetID="22" presetClass="entr" presetSubtype="1" fill="hold" nodeType="afterEffect">
                                  <p:stCondLst>
                                    <p:cond delay="0"/>
                                  </p:stCondLst>
                                  <p:childTnLst>
                                    <p:set>
                                      <p:cBhvr>
                                        <p:cTn id="22" dur="1" fill="hold">
                                          <p:stCondLst>
                                            <p:cond delay="0"/>
                                          </p:stCondLst>
                                        </p:cTn>
                                        <p:tgtEl>
                                          <p:spTgt spid="84"/>
                                        </p:tgtEl>
                                        <p:attrNameLst>
                                          <p:attrName>style.visibility</p:attrName>
                                        </p:attrNameLst>
                                      </p:cBhvr>
                                      <p:to>
                                        <p:strVal val="visible"/>
                                      </p:to>
                                    </p:set>
                                    <p:animEffect transition="in" filter="wipe(up)">
                                      <p:cBhvr>
                                        <p:cTn id="23" dur="500"/>
                                        <p:tgtEl>
                                          <p:spTgt spid="84"/>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nodeType="clickEffect">
                                  <p:stCondLst>
                                    <p:cond delay="0"/>
                                  </p:stCondLst>
                                  <p:childTnLst>
                                    <p:set>
                                      <p:cBhvr>
                                        <p:cTn id="27" dur="1" fill="hold">
                                          <p:stCondLst>
                                            <p:cond delay="0"/>
                                          </p:stCondLst>
                                        </p:cTn>
                                        <p:tgtEl>
                                          <p:spTgt spid="82"/>
                                        </p:tgtEl>
                                        <p:attrNameLst>
                                          <p:attrName>style.visibility</p:attrName>
                                        </p:attrNameLst>
                                      </p:cBhvr>
                                      <p:to>
                                        <p:strVal val="visible"/>
                                      </p:to>
                                    </p:set>
                                    <p:animEffect transition="in" filter="wipe(up)">
                                      <p:cBhvr>
                                        <p:cTn id="28" dur="1000"/>
                                        <p:tgtEl>
                                          <p:spTgt spid="82"/>
                                        </p:tgtEl>
                                      </p:cBhvr>
                                    </p:animEffect>
                                  </p:childTnLst>
                                </p:cTn>
                              </p:par>
                            </p:childTnLst>
                          </p:cTn>
                        </p:par>
                        <p:par>
                          <p:cTn id="29" fill="hold">
                            <p:stCondLst>
                              <p:cond delay="1000"/>
                            </p:stCondLst>
                            <p:childTnLst>
                              <p:par>
                                <p:cTn id="30" presetID="22" presetClass="entr" presetSubtype="1" fill="hold" nodeType="afterEffect">
                                  <p:stCondLst>
                                    <p:cond delay="0"/>
                                  </p:stCondLst>
                                  <p:childTnLst>
                                    <p:set>
                                      <p:cBhvr>
                                        <p:cTn id="31" dur="1" fill="hold">
                                          <p:stCondLst>
                                            <p:cond delay="0"/>
                                          </p:stCondLst>
                                        </p:cTn>
                                        <p:tgtEl>
                                          <p:spTgt spid="85"/>
                                        </p:tgtEl>
                                        <p:attrNameLst>
                                          <p:attrName>style.visibility</p:attrName>
                                        </p:attrNameLst>
                                      </p:cBhvr>
                                      <p:to>
                                        <p:strVal val="visible"/>
                                      </p:to>
                                    </p:set>
                                    <p:animEffect transition="in" filter="wipe(up)">
                                      <p:cBhvr>
                                        <p:cTn id="32" dur="500"/>
                                        <p:tgtEl>
                                          <p:spTgt spid="8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wipe(left)">
                                      <p:cBhvr>
                                        <p:cTn id="37" dur="500"/>
                                        <p:tgtEl>
                                          <p:spTgt spid="51"/>
                                        </p:tgtEl>
                                      </p:cBhvr>
                                    </p:animEffect>
                                  </p:childTnLst>
                                </p:cTn>
                              </p:par>
                            </p:childTnLst>
                          </p:cTn>
                        </p:par>
                        <p:par>
                          <p:cTn id="38" fill="hold">
                            <p:stCondLst>
                              <p:cond delay="500"/>
                            </p:stCondLst>
                            <p:childTnLst>
                              <p:par>
                                <p:cTn id="39" presetID="22" presetClass="entr" presetSubtype="8" fill="hold" nodeType="afterEffect">
                                  <p:stCondLst>
                                    <p:cond delay="0"/>
                                  </p:stCondLst>
                                  <p:childTnLst>
                                    <p:set>
                                      <p:cBhvr>
                                        <p:cTn id="40" dur="1" fill="hold">
                                          <p:stCondLst>
                                            <p:cond delay="0"/>
                                          </p:stCondLst>
                                        </p:cTn>
                                        <p:tgtEl>
                                          <p:spTgt spid="57"/>
                                        </p:tgtEl>
                                        <p:attrNameLst>
                                          <p:attrName>style.visibility</p:attrName>
                                        </p:attrNameLst>
                                      </p:cBhvr>
                                      <p:to>
                                        <p:strVal val="visible"/>
                                      </p:to>
                                    </p:set>
                                    <p:animEffect transition="in" filter="wipe(left)">
                                      <p:cBhvr>
                                        <p:cTn id="41" dur="500"/>
                                        <p:tgtEl>
                                          <p:spTgt spid="57"/>
                                        </p:tgtEl>
                                      </p:cBhvr>
                                    </p:animEffect>
                                  </p:childTnLst>
                                </p:cTn>
                              </p:par>
                            </p:childTnLst>
                          </p:cTn>
                        </p:par>
                        <p:par>
                          <p:cTn id="42" fill="hold">
                            <p:stCondLst>
                              <p:cond delay="1000"/>
                            </p:stCondLst>
                            <p:childTnLst>
                              <p:par>
                                <p:cTn id="43" presetID="22" presetClass="entr" presetSubtype="8" fill="hold" nodeType="afterEffect">
                                  <p:stCondLst>
                                    <p:cond delay="0"/>
                                  </p:stCondLst>
                                  <p:childTnLst>
                                    <p:set>
                                      <p:cBhvr>
                                        <p:cTn id="44" dur="1" fill="hold">
                                          <p:stCondLst>
                                            <p:cond delay="0"/>
                                          </p:stCondLst>
                                        </p:cTn>
                                        <p:tgtEl>
                                          <p:spTgt spid="58"/>
                                        </p:tgtEl>
                                        <p:attrNameLst>
                                          <p:attrName>style.visibility</p:attrName>
                                        </p:attrNameLst>
                                      </p:cBhvr>
                                      <p:to>
                                        <p:strVal val="visible"/>
                                      </p:to>
                                    </p:set>
                                    <p:animEffect transition="in" filter="wipe(left)">
                                      <p:cBhvr>
                                        <p:cTn id="45" dur="500"/>
                                        <p:tgtEl>
                                          <p:spTgt spid="58"/>
                                        </p:tgtEl>
                                      </p:cBhvr>
                                    </p:animEffect>
                                  </p:childTnLst>
                                </p:cTn>
                              </p:par>
                            </p:childTnLst>
                          </p:cTn>
                        </p:par>
                        <p:par>
                          <p:cTn id="46" fill="hold">
                            <p:stCondLst>
                              <p:cond delay="1500"/>
                            </p:stCondLst>
                            <p:childTnLst>
                              <p:par>
                                <p:cTn id="47" presetID="22" presetClass="entr" presetSubtype="1" fill="hold" nodeType="afterEffect">
                                  <p:stCondLst>
                                    <p:cond delay="0"/>
                                  </p:stCondLst>
                                  <p:childTnLst>
                                    <p:set>
                                      <p:cBhvr>
                                        <p:cTn id="48" dur="1" fill="hold">
                                          <p:stCondLst>
                                            <p:cond delay="0"/>
                                          </p:stCondLst>
                                        </p:cTn>
                                        <p:tgtEl>
                                          <p:spTgt spid="86"/>
                                        </p:tgtEl>
                                        <p:attrNameLst>
                                          <p:attrName>style.visibility</p:attrName>
                                        </p:attrNameLst>
                                      </p:cBhvr>
                                      <p:to>
                                        <p:strVal val="visible"/>
                                      </p:to>
                                    </p:set>
                                    <p:animEffect transition="in" filter="wipe(up)">
                                      <p:cBhvr>
                                        <p:cTn id="49"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678CF17C-89F4-4AFE-9B0C-F7284835C428}"/>
              </a:ext>
            </a:extLst>
          </p:cNvPr>
          <p:cNvGrpSpPr/>
          <p:nvPr/>
        </p:nvGrpSpPr>
        <p:grpSpPr>
          <a:xfrm>
            <a:off x="304800" y="749300"/>
            <a:ext cx="3214576" cy="400110"/>
            <a:chOff x="304800" y="749300"/>
            <a:chExt cx="3214576" cy="400110"/>
          </a:xfrm>
        </p:grpSpPr>
        <p:sp>
          <p:nvSpPr>
            <p:cNvPr id="6" name="平行四边形 5">
              <a:extLst>
                <a:ext uri="{FF2B5EF4-FFF2-40B4-BE49-F238E27FC236}">
                  <a16:creationId xmlns:a16="http://schemas.microsoft.com/office/drawing/2014/main" id="{5096BFBC-843A-469B-806A-1AE428A99CAA}"/>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7" name="文本框 6">
              <a:extLst>
                <a:ext uri="{FF2B5EF4-FFF2-40B4-BE49-F238E27FC236}">
                  <a16:creationId xmlns:a16="http://schemas.microsoft.com/office/drawing/2014/main" id="{1D054197-E8F2-4666-841F-51C733BE4C5B}"/>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三种交换方式的对比</a:t>
              </a:r>
            </a:p>
          </p:txBody>
        </p:sp>
      </p:grpSp>
      <p:cxnSp>
        <p:nvCxnSpPr>
          <p:cNvPr id="67" name="直接连接符 66">
            <a:extLst>
              <a:ext uri="{FF2B5EF4-FFF2-40B4-BE49-F238E27FC236}">
                <a16:creationId xmlns:a16="http://schemas.microsoft.com/office/drawing/2014/main" id="{64A3902C-81EF-4B98-B83F-3B36475A58A4}"/>
              </a:ext>
            </a:extLst>
          </p:cNvPr>
          <p:cNvCxnSpPr>
            <a:cxnSpLocks/>
          </p:cNvCxnSpPr>
          <p:nvPr/>
        </p:nvCxnSpPr>
        <p:spPr>
          <a:xfrm>
            <a:off x="8768333" y="5754371"/>
            <a:ext cx="257076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9" name="图片 68" descr="桌子上放着笔记本电脑&#10;&#10;描述已自动生成">
            <a:extLst>
              <a:ext uri="{FF2B5EF4-FFF2-40B4-BE49-F238E27FC236}">
                <a16:creationId xmlns:a16="http://schemas.microsoft.com/office/drawing/2014/main" id="{B3B57239-E40B-4A35-8E55-787B14A8B0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08956" y="5556942"/>
            <a:ext cx="660280" cy="381926"/>
          </a:xfrm>
          <a:prstGeom prst="rect">
            <a:avLst/>
          </a:prstGeom>
        </p:spPr>
      </p:pic>
      <p:cxnSp>
        <p:nvCxnSpPr>
          <p:cNvPr id="66" name="直接连接符 65">
            <a:extLst>
              <a:ext uri="{FF2B5EF4-FFF2-40B4-BE49-F238E27FC236}">
                <a16:creationId xmlns:a16="http://schemas.microsoft.com/office/drawing/2014/main" id="{A2480CD8-B352-4A60-9406-42325A2B2DAF}"/>
              </a:ext>
            </a:extLst>
          </p:cNvPr>
          <p:cNvCxnSpPr>
            <a:cxnSpLocks/>
          </p:cNvCxnSpPr>
          <p:nvPr/>
        </p:nvCxnSpPr>
        <p:spPr>
          <a:xfrm>
            <a:off x="4997980" y="5734984"/>
            <a:ext cx="272955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ABAD5ABE-C072-4705-ADAF-9FC05A6B9279}"/>
              </a:ext>
            </a:extLst>
          </p:cNvPr>
          <p:cNvCxnSpPr>
            <a:cxnSpLocks/>
          </p:cNvCxnSpPr>
          <p:nvPr/>
        </p:nvCxnSpPr>
        <p:spPr>
          <a:xfrm>
            <a:off x="1290071"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BE9A6DF1-4696-41DC-8C6D-2F638E06F208}"/>
              </a:ext>
            </a:extLst>
          </p:cNvPr>
          <p:cNvCxnSpPr>
            <a:cxnSpLocks/>
          </p:cNvCxnSpPr>
          <p:nvPr/>
        </p:nvCxnSpPr>
        <p:spPr>
          <a:xfrm>
            <a:off x="2172486"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21FFD5F-2DB5-4867-AF07-7011DC31E4D4}"/>
              </a:ext>
            </a:extLst>
          </p:cNvPr>
          <p:cNvCxnSpPr>
            <a:cxnSpLocks/>
          </p:cNvCxnSpPr>
          <p:nvPr/>
        </p:nvCxnSpPr>
        <p:spPr>
          <a:xfrm>
            <a:off x="3054901"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E786E2F1-8600-4A7E-8CEB-3093195C701B}"/>
              </a:ext>
            </a:extLst>
          </p:cNvPr>
          <p:cNvCxnSpPr>
            <a:cxnSpLocks/>
          </p:cNvCxnSpPr>
          <p:nvPr/>
        </p:nvCxnSpPr>
        <p:spPr>
          <a:xfrm>
            <a:off x="3937316"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íşlïḍè">
            <a:extLst>
              <a:ext uri="{FF2B5EF4-FFF2-40B4-BE49-F238E27FC236}">
                <a16:creationId xmlns:a16="http://schemas.microsoft.com/office/drawing/2014/main" id="{045CA25F-55A3-4185-BCFE-B65B2A377CEB}"/>
              </a:ext>
            </a:extLst>
          </p:cNvPr>
          <p:cNvSpPr txBox="1"/>
          <p:nvPr/>
        </p:nvSpPr>
        <p:spPr>
          <a:xfrm>
            <a:off x="1911771" y="1105820"/>
            <a:ext cx="1413252" cy="419100"/>
          </a:xfrm>
          <a:prstGeom prst="rect">
            <a:avLst/>
          </a:prstGeom>
          <a:noFill/>
        </p:spPr>
        <p:txBody>
          <a:bodyPr wrap="square" lIns="91440" tIns="45720" rIns="91440" bIns="45720" anchor="ctr">
            <a:noAutofit/>
          </a:bodyPr>
          <a:lstStyle/>
          <a:p>
            <a:pPr algn="ctr"/>
            <a:r>
              <a:rPr lang="zh-CN" altLang="en-US" sz="2000" b="1" dirty="0"/>
              <a:t>电路交换</a:t>
            </a:r>
            <a:endParaRPr lang="en-US" altLang="zh-CN" sz="2000" b="1" dirty="0">
              <a:solidFill>
                <a:schemeClr val="accent1">
                  <a:lumMod val="75000"/>
                </a:schemeClr>
              </a:solidFill>
            </a:endParaRPr>
          </a:p>
        </p:txBody>
      </p:sp>
      <p:cxnSp>
        <p:nvCxnSpPr>
          <p:cNvPr id="17" name="直接连接符 16">
            <a:extLst>
              <a:ext uri="{FF2B5EF4-FFF2-40B4-BE49-F238E27FC236}">
                <a16:creationId xmlns:a16="http://schemas.microsoft.com/office/drawing/2014/main" id="{586FF59C-3B96-4676-AC0A-DAD7F52F180D}"/>
              </a:ext>
            </a:extLst>
          </p:cNvPr>
          <p:cNvCxnSpPr>
            <a:cxnSpLocks/>
          </p:cNvCxnSpPr>
          <p:nvPr/>
        </p:nvCxnSpPr>
        <p:spPr>
          <a:xfrm>
            <a:off x="1207758" y="5775974"/>
            <a:ext cx="272955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片 17" descr="图标&#10;&#10;描述已自动生成">
            <a:extLst>
              <a:ext uri="{FF2B5EF4-FFF2-40B4-BE49-F238E27FC236}">
                <a16:creationId xmlns:a16="http://schemas.microsoft.com/office/drawing/2014/main" id="{BFBC749F-69B0-4DF0-AF34-EEBB3F081EA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91084" y="5614729"/>
            <a:ext cx="362802" cy="322491"/>
          </a:xfrm>
          <a:prstGeom prst="rect">
            <a:avLst/>
          </a:prstGeom>
        </p:spPr>
      </p:pic>
      <p:pic>
        <p:nvPicPr>
          <p:cNvPr id="19" name="图片 18" descr="图标&#10;&#10;描述已自动生成">
            <a:extLst>
              <a:ext uri="{FF2B5EF4-FFF2-40B4-BE49-F238E27FC236}">
                <a16:creationId xmlns:a16="http://schemas.microsoft.com/office/drawing/2014/main" id="{478FFBE7-87C3-4513-969B-5E7E72D2903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500" y="5614729"/>
            <a:ext cx="362802" cy="322491"/>
          </a:xfrm>
          <a:prstGeom prst="rect">
            <a:avLst/>
          </a:prstGeom>
        </p:spPr>
      </p:pic>
      <p:pic>
        <p:nvPicPr>
          <p:cNvPr id="20" name="图片 19" descr="电子计算机&#10;&#10;中度可信度描述已自动生成">
            <a:extLst>
              <a:ext uri="{FF2B5EF4-FFF2-40B4-BE49-F238E27FC236}">
                <a16:creationId xmlns:a16="http://schemas.microsoft.com/office/drawing/2014/main" id="{A67441A4-4DEE-48A0-8AC0-8B9A47FED0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2386" y="5573409"/>
            <a:ext cx="495369" cy="371527"/>
          </a:xfrm>
          <a:prstGeom prst="rect">
            <a:avLst/>
          </a:prstGeom>
        </p:spPr>
      </p:pic>
      <p:pic>
        <p:nvPicPr>
          <p:cNvPr id="21" name="图片 20" descr="电子计算机&#10;&#10;中度可信度描述已自动生成">
            <a:extLst>
              <a:ext uri="{FF2B5EF4-FFF2-40B4-BE49-F238E27FC236}">
                <a16:creationId xmlns:a16="http://schemas.microsoft.com/office/drawing/2014/main" id="{299212C2-BE8D-42D5-93DF-5C146BC643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9631" y="5573409"/>
            <a:ext cx="495369" cy="371527"/>
          </a:xfrm>
          <a:prstGeom prst="rect">
            <a:avLst/>
          </a:prstGeom>
        </p:spPr>
      </p:pic>
      <p:cxnSp>
        <p:nvCxnSpPr>
          <p:cNvPr id="41" name="直接连接符 40">
            <a:extLst>
              <a:ext uri="{FF2B5EF4-FFF2-40B4-BE49-F238E27FC236}">
                <a16:creationId xmlns:a16="http://schemas.microsoft.com/office/drawing/2014/main" id="{D571ABFC-1B9C-40F7-837D-1DA0D99BDCB3}"/>
              </a:ext>
            </a:extLst>
          </p:cNvPr>
          <p:cNvCxnSpPr>
            <a:cxnSpLocks/>
          </p:cNvCxnSpPr>
          <p:nvPr/>
        </p:nvCxnSpPr>
        <p:spPr>
          <a:xfrm>
            <a:off x="5034433"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C2AA81E-DA47-4817-A202-4E0D4C0429C6}"/>
              </a:ext>
            </a:extLst>
          </p:cNvPr>
          <p:cNvCxnSpPr>
            <a:cxnSpLocks/>
          </p:cNvCxnSpPr>
          <p:nvPr/>
        </p:nvCxnSpPr>
        <p:spPr>
          <a:xfrm>
            <a:off x="5916848"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5055F5EC-7024-4981-98C9-C89F7B653E46}"/>
              </a:ext>
            </a:extLst>
          </p:cNvPr>
          <p:cNvCxnSpPr>
            <a:cxnSpLocks/>
          </p:cNvCxnSpPr>
          <p:nvPr/>
        </p:nvCxnSpPr>
        <p:spPr>
          <a:xfrm>
            <a:off x="6799263"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BD232D46-62FE-4DF9-9542-8F04CA63306E}"/>
              </a:ext>
            </a:extLst>
          </p:cNvPr>
          <p:cNvCxnSpPr>
            <a:cxnSpLocks/>
          </p:cNvCxnSpPr>
          <p:nvPr/>
        </p:nvCxnSpPr>
        <p:spPr>
          <a:xfrm>
            <a:off x="7681678"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íşlïḍè">
            <a:extLst>
              <a:ext uri="{FF2B5EF4-FFF2-40B4-BE49-F238E27FC236}">
                <a16:creationId xmlns:a16="http://schemas.microsoft.com/office/drawing/2014/main" id="{CD572767-6676-40E3-90A5-94EA0696383F}"/>
              </a:ext>
            </a:extLst>
          </p:cNvPr>
          <p:cNvSpPr txBox="1"/>
          <p:nvPr/>
        </p:nvSpPr>
        <p:spPr>
          <a:xfrm>
            <a:off x="5656133" y="1105820"/>
            <a:ext cx="1413252" cy="419100"/>
          </a:xfrm>
          <a:prstGeom prst="rect">
            <a:avLst/>
          </a:prstGeom>
          <a:noFill/>
        </p:spPr>
        <p:txBody>
          <a:bodyPr wrap="square" lIns="91440" tIns="45720" rIns="91440" bIns="45720" anchor="ctr">
            <a:noAutofit/>
          </a:bodyPr>
          <a:lstStyle/>
          <a:p>
            <a:pPr algn="ctr"/>
            <a:r>
              <a:rPr lang="zh-CN" altLang="en-US" sz="2000" b="1" dirty="0"/>
              <a:t>报文交换</a:t>
            </a:r>
            <a:endParaRPr lang="en-US" altLang="zh-CN" sz="2000" b="1" dirty="0">
              <a:solidFill>
                <a:schemeClr val="accent1">
                  <a:lumMod val="75000"/>
                </a:schemeClr>
              </a:solidFill>
            </a:endParaRPr>
          </a:p>
        </p:txBody>
      </p:sp>
      <p:cxnSp>
        <p:nvCxnSpPr>
          <p:cNvPr id="52" name="直接连接符 51">
            <a:extLst>
              <a:ext uri="{FF2B5EF4-FFF2-40B4-BE49-F238E27FC236}">
                <a16:creationId xmlns:a16="http://schemas.microsoft.com/office/drawing/2014/main" id="{C679B73D-30CB-4EB2-98FA-693518F33279}"/>
              </a:ext>
            </a:extLst>
          </p:cNvPr>
          <p:cNvCxnSpPr>
            <a:cxnSpLocks/>
          </p:cNvCxnSpPr>
          <p:nvPr/>
        </p:nvCxnSpPr>
        <p:spPr>
          <a:xfrm>
            <a:off x="8778795"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61FCE0B1-DC5D-4B25-9846-7DD9C5385FB0}"/>
              </a:ext>
            </a:extLst>
          </p:cNvPr>
          <p:cNvCxnSpPr>
            <a:cxnSpLocks/>
          </p:cNvCxnSpPr>
          <p:nvPr/>
        </p:nvCxnSpPr>
        <p:spPr>
          <a:xfrm>
            <a:off x="9661210"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5F7B39EA-8D4D-461D-89EB-C6A619088A3F}"/>
              </a:ext>
            </a:extLst>
          </p:cNvPr>
          <p:cNvCxnSpPr>
            <a:cxnSpLocks/>
          </p:cNvCxnSpPr>
          <p:nvPr/>
        </p:nvCxnSpPr>
        <p:spPr>
          <a:xfrm>
            <a:off x="10543625"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66A72EA7-5677-4063-9E95-EEB063DE34CD}"/>
              </a:ext>
            </a:extLst>
          </p:cNvPr>
          <p:cNvCxnSpPr>
            <a:cxnSpLocks/>
          </p:cNvCxnSpPr>
          <p:nvPr/>
        </p:nvCxnSpPr>
        <p:spPr>
          <a:xfrm>
            <a:off x="11426040"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íşlïḍè">
            <a:extLst>
              <a:ext uri="{FF2B5EF4-FFF2-40B4-BE49-F238E27FC236}">
                <a16:creationId xmlns:a16="http://schemas.microsoft.com/office/drawing/2014/main" id="{159EE023-564A-4D02-9521-122671C13559}"/>
              </a:ext>
            </a:extLst>
          </p:cNvPr>
          <p:cNvSpPr txBox="1"/>
          <p:nvPr/>
        </p:nvSpPr>
        <p:spPr>
          <a:xfrm>
            <a:off x="9400495" y="1105820"/>
            <a:ext cx="1413252" cy="419100"/>
          </a:xfrm>
          <a:prstGeom prst="rect">
            <a:avLst/>
          </a:prstGeom>
          <a:noFill/>
        </p:spPr>
        <p:txBody>
          <a:bodyPr wrap="square" lIns="91440" tIns="45720" rIns="91440" bIns="45720" anchor="ctr">
            <a:noAutofit/>
          </a:bodyPr>
          <a:lstStyle/>
          <a:p>
            <a:pPr algn="ctr"/>
            <a:r>
              <a:rPr lang="zh-CN" altLang="en-US" sz="2000" b="1" dirty="0"/>
              <a:t>分组交换</a:t>
            </a:r>
            <a:endParaRPr lang="en-US" altLang="zh-CN" sz="2000" b="1" dirty="0">
              <a:solidFill>
                <a:schemeClr val="accent1">
                  <a:lumMod val="75000"/>
                </a:schemeClr>
              </a:solidFill>
            </a:endParaRPr>
          </a:p>
        </p:txBody>
      </p:sp>
      <p:pic>
        <p:nvPicPr>
          <p:cNvPr id="62" name="图片 61" descr="图标&#10;&#10;描述已自动生成">
            <a:extLst>
              <a:ext uri="{FF2B5EF4-FFF2-40B4-BE49-F238E27FC236}">
                <a16:creationId xmlns:a16="http://schemas.microsoft.com/office/drawing/2014/main" id="{C11CD7FA-0432-4777-B013-039F181161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97773" y="5536703"/>
            <a:ext cx="419904" cy="419904"/>
          </a:xfrm>
          <a:prstGeom prst="rect">
            <a:avLst/>
          </a:prstGeom>
        </p:spPr>
      </p:pic>
      <p:pic>
        <p:nvPicPr>
          <p:cNvPr id="63" name="图片 62" descr="图标&#10;&#10;描述已自动生成">
            <a:extLst>
              <a:ext uri="{FF2B5EF4-FFF2-40B4-BE49-F238E27FC236}">
                <a16:creationId xmlns:a16="http://schemas.microsoft.com/office/drawing/2014/main" id="{C41769E0-6056-46B3-845D-82330051A0D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89311" y="5525032"/>
            <a:ext cx="419904" cy="419904"/>
          </a:xfrm>
          <a:prstGeom prst="rect">
            <a:avLst/>
          </a:prstGeom>
        </p:spPr>
      </p:pic>
      <p:pic>
        <p:nvPicPr>
          <p:cNvPr id="64" name="图片 63" descr="图片包含 游戏机, 画&#10;&#10;描述已自动生成">
            <a:extLst>
              <a:ext uri="{FF2B5EF4-FFF2-40B4-BE49-F238E27FC236}">
                <a16:creationId xmlns:a16="http://schemas.microsoft.com/office/drawing/2014/main" id="{C5DCCDC4-FE05-423B-B177-F591E590036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24422" y="5556090"/>
            <a:ext cx="420022" cy="381130"/>
          </a:xfrm>
          <a:prstGeom prst="rect">
            <a:avLst/>
          </a:prstGeom>
        </p:spPr>
      </p:pic>
      <p:pic>
        <p:nvPicPr>
          <p:cNvPr id="65" name="图片 64" descr="图片包含 游戏机, 画&#10;&#10;描述已自动生成">
            <a:extLst>
              <a:ext uri="{FF2B5EF4-FFF2-40B4-BE49-F238E27FC236}">
                <a16:creationId xmlns:a16="http://schemas.microsoft.com/office/drawing/2014/main" id="{B3C660A9-F589-4B12-BCDF-BA0096695AD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62544" y="5563806"/>
            <a:ext cx="420022" cy="381130"/>
          </a:xfrm>
          <a:prstGeom prst="rect">
            <a:avLst/>
          </a:prstGeom>
        </p:spPr>
      </p:pic>
      <p:pic>
        <p:nvPicPr>
          <p:cNvPr id="68" name="图片 67" descr="桌子上放着笔记本电脑&#10;&#10;描述已自动生成">
            <a:extLst>
              <a:ext uri="{FF2B5EF4-FFF2-40B4-BE49-F238E27FC236}">
                <a16:creationId xmlns:a16="http://schemas.microsoft.com/office/drawing/2014/main" id="{D4C11A20-DA5A-43E0-ABF3-24F7CCE410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28526" y="5556090"/>
            <a:ext cx="660280" cy="381926"/>
          </a:xfrm>
          <a:prstGeom prst="rect">
            <a:avLst/>
          </a:prstGeom>
        </p:spPr>
      </p:pic>
      <p:pic>
        <p:nvPicPr>
          <p:cNvPr id="70" name="图片 69" descr="卡通人物&#10;&#10;中度可信度描述已自动生成">
            <a:extLst>
              <a:ext uri="{FF2B5EF4-FFF2-40B4-BE49-F238E27FC236}">
                <a16:creationId xmlns:a16="http://schemas.microsoft.com/office/drawing/2014/main" id="{AA23C932-72A9-4D88-B511-AA5509C6960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451199" y="5614729"/>
            <a:ext cx="420022" cy="340018"/>
          </a:xfrm>
          <a:prstGeom prst="rect">
            <a:avLst/>
          </a:prstGeom>
        </p:spPr>
      </p:pic>
      <p:pic>
        <p:nvPicPr>
          <p:cNvPr id="71" name="图片 70" descr="卡通人物&#10;&#10;中度可信度描述已自动生成">
            <a:extLst>
              <a:ext uri="{FF2B5EF4-FFF2-40B4-BE49-F238E27FC236}">
                <a16:creationId xmlns:a16="http://schemas.microsoft.com/office/drawing/2014/main" id="{BC6CBBF5-67CF-4654-8387-056917A8028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333614" y="5614729"/>
            <a:ext cx="420022" cy="340018"/>
          </a:xfrm>
          <a:prstGeom prst="rect">
            <a:avLst/>
          </a:prstGeom>
        </p:spPr>
      </p:pic>
      <p:cxnSp>
        <p:nvCxnSpPr>
          <p:cNvPr id="3" name="直接箭头连接符 2">
            <a:extLst>
              <a:ext uri="{FF2B5EF4-FFF2-40B4-BE49-F238E27FC236}">
                <a16:creationId xmlns:a16="http://schemas.microsoft.com/office/drawing/2014/main" id="{3444EA54-C6EF-408C-AEC9-76BD4ABB664B}"/>
              </a:ext>
            </a:extLst>
          </p:cNvPr>
          <p:cNvCxnSpPr/>
          <p:nvPr/>
        </p:nvCxnSpPr>
        <p:spPr>
          <a:xfrm>
            <a:off x="1290071" y="1609057"/>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B67DFA69-4BFA-4858-9586-3D98F4584E7A}"/>
              </a:ext>
            </a:extLst>
          </p:cNvPr>
          <p:cNvCxnSpPr/>
          <p:nvPr/>
        </p:nvCxnSpPr>
        <p:spPr>
          <a:xfrm>
            <a:off x="2177189" y="1822530"/>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6048EDDD-7CA5-4D69-B255-648634321EF2}"/>
              </a:ext>
            </a:extLst>
          </p:cNvPr>
          <p:cNvCxnSpPr/>
          <p:nvPr/>
        </p:nvCxnSpPr>
        <p:spPr>
          <a:xfrm>
            <a:off x="3059604" y="2042550"/>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8C44E197-7E21-4DDC-819E-B72DE24C1792}"/>
              </a:ext>
            </a:extLst>
          </p:cNvPr>
          <p:cNvCxnSpPr>
            <a:cxnSpLocks/>
          </p:cNvCxnSpPr>
          <p:nvPr/>
        </p:nvCxnSpPr>
        <p:spPr>
          <a:xfrm flipH="1">
            <a:off x="1292424" y="2236719"/>
            <a:ext cx="2644891" cy="357068"/>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448B747B-CF7A-44B8-A601-6F5950709AB3}"/>
              </a:ext>
            </a:extLst>
          </p:cNvPr>
          <p:cNvCxnSpPr/>
          <p:nvPr/>
        </p:nvCxnSpPr>
        <p:spPr>
          <a:xfrm>
            <a:off x="1291735" y="3791261"/>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7" name="直接箭头连接符 56">
            <a:extLst>
              <a:ext uri="{FF2B5EF4-FFF2-40B4-BE49-F238E27FC236}">
                <a16:creationId xmlns:a16="http://schemas.microsoft.com/office/drawing/2014/main" id="{B84E0FC5-407B-48A4-AFE1-E904CC147EAD}"/>
              </a:ext>
            </a:extLst>
          </p:cNvPr>
          <p:cNvCxnSpPr/>
          <p:nvPr/>
        </p:nvCxnSpPr>
        <p:spPr>
          <a:xfrm>
            <a:off x="2178853" y="4004734"/>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B40DBB12-C552-4B5E-B026-0B356449AF85}"/>
              </a:ext>
            </a:extLst>
          </p:cNvPr>
          <p:cNvCxnSpPr/>
          <p:nvPr/>
        </p:nvCxnSpPr>
        <p:spPr>
          <a:xfrm>
            <a:off x="3061268" y="4224754"/>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nvGrpSpPr>
          <p:cNvPr id="82" name="组合 81">
            <a:extLst>
              <a:ext uri="{FF2B5EF4-FFF2-40B4-BE49-F238E27FC236}">
                <a16:creationId xmlns:a16="http://schemas.microsoft.com/office/drawing/2014/main" id="{8A50F120-2A9B-40A8-8EDD-E0BA62C7DD14}"/>
              </a:ext>
            </a:extLst>
          </p:cNvPr>
          <p:cNvGrpSpPr/>
          <p:nvPr/>
        </p:nvGrpSpPr>
        <p:grpSpPr>
          <a:xfrm>
            <a:off x="1292424" y="2638094"/>
            <a:ext cx="2644884" cy="1366637"/>
            <a:chOff x="1280067" y="2947019"/>
            <a:chExt cx="2644884" cy="1366637"/>
          </a:xfrm>
        </p:grpSpPr>
        <p:sp>
          <p:nvSpPr>
            <p:cNvPr id="16" name="流程图: 数据 15">
              <a:extLst>
                <a:ext uri="{FF2B5EF4-FFF2-40B4-BE49-F238E27FC236}">
                  <a16:creationId xmlns:a16="http://schemas.microsoft.com/office/drawing/2014/main" id="{D96B929A-7355-44D6-A9F9-E80849A79B95}"/>
                </a:ext>
              </a:extLst>
            </p:cNvPr>
            <p:cNvSpPr/>
            <p:nvPr/>
          </p:nvSpPr>
          <p:spPr>
            <a:xfrm rot="5400000">
              <a:off x="1919190" y="2307896"/>
              <a:ext cx="1366637" cy="2644884"/>
            </a:xfrm>
            <a:prstGeom prst="flowChartInputOutpu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íşlïḍè">
              <a:extLst>
                <a:ext uri="{FF2B5EF4-FFF2-40B4-BE49-F238E27FC236}">
                  <a16:creationId xmlns:a16="http://schemas.microsoft.com/office/drawing/2014/main" id="{E6FEA3F3-5E6E-4CEB-A034-6471A7E02EA7}"/>
                </a:ext>
              </a:extLst>
            </p:cNvPr>
            <p:cNvSpPr txBox="1"/>
            <p:nvPr/>
          </p:nvSpPr>
          <p:spPr>
            <a:xfrm>
              <a:off x="1895883" y="3231724"/>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22" name="箭头: 右 21">
              <a:extLst>
                <a:ext uri="{FF2B5EF4-FFF2-40B4-BE49-F238E27FC236}">
                  <a16:creationId xmlns:a16="http://schemas.microsoft.com/office/drawing/2014/main" id="{E46800C6-95CE-4625-8DBC-285BEE002309}"/>
                </a:ext>
              </a:extLst>
            </p:cNvPr>
            <p:cNvSpPr/>
            <p:nvPr/>
          </p:nvSpPr>
          <p:spPr>
            <a:xfrm rot="341717">
              <a:off x="2119880" y="3670517"/>
              <a:ext cx="965257" cy="220261"/>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a:extLst>
              <a:ext uri="{FF2B5EF4-FFF2-40B4-BE49-F238E27FC236}">
                <a16:creationId xmlns:a16="http://schemas.microsoft.com/office/drawing/2014/main" id="{57B0B2A8-BEA8-40D6-BD4B-DA7637FBEA46}"/>
              </a:ext>
            </a:extLst>
          </p:cNvPr>
          <p:cNvGrpSpPr/>
          <p:nvPr/>
        </p:nvGrpSpPr>
        <p:grpSpPr>
          <a:xfrm>
            <a:off x="475201" y="1507921"/>
            <a:ext cx="799200" cy="1238592"/>
            <a:chOff x="462844" y="1816846"/>
            <a:chExt cx="799200" cy="1238592"/>
          </a:xfrm>
        </p:grpSpPr>
        <p:cxnSp>
          <p:nvCxnSpPr>
            <p:cNvPr id="24" name="直接连接符 23">
              <a:extLst>
                <a:ext uri="{FF2B5EF4-FFF2-40B4-BE49-F238E27FC236}">
                  <a16:creationId xmlns:a16="http://schemas.microsoft.com/office/drawing/2014/main" id="{43EC9C19-EAEA-4078-A624-8AE535B1A8F5}"/>
                </a:ext>
              </a:extLst>
            </p:cNvPr>
            <p:cNvCxnSpPr>
              <a:cxnSpLocks/>
            </p:cNvCxnSpPr>
            <p:nvPr/>
          </p:nvCxnSpPr>
          <p:spPr>
            <a:xfrm flipH="1">
              <a:off x="462844" y="1917982"/>
              <a:ext cx="79763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25041553-70A9-4443-86E0-40A562DB8217}"/>
                </a:ext>
              </a:extLst>
            </p:cNvPr>
            <p:cNvCxnSpPr>
              <a:cxnSpLocks/>
            </p:cNvCxnSpPr>
            <p:nvPr/>
          </p:nvCxnSpPr>
          <p:spPr>
            <a:xfrm flipH="1">
              <a:off x="462844" y="2947020"/>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íşlïḍè">
              <a:extLst>
                <a:ext uri="{FF2B5EF4-FFF2-40B4-BE49-F238E27FC236}">
                  <a16:creationId xmlns:a16="http://schemas.microsoft.com/office/drawing/2014/main" id="{A38CA46E-00B1-40B9-B44C-028A7F348AEE}"/>
                </a:ext>
              </a:extLst>
            </p:cNvPr>
            <p:cNvSpPr txBox="1"/>
            <p:nvPr/>
          </p:nvSpPr>
          <p:spPr>
            <a:xfrm>
              <a:off x="654768" y="1816846"/>
              <a:ext cx="348710" cy="1238592"/>
            </a:xfrm>
            <a:prstGeom prst="rect">
              <a:avLst/>
            </a:prstGeom>
            <a:noFill/>
          </p:spPr>
          <p:txBody>
            <a:bodyPr wrap="square" lIns="91440" tIns="45720" rIns="91440" bIns="45720" anchor="ctr">
              <a:noAutofit/>
            </a:bodyPr>
            <a:lstStyle/>
            <a:p>
              <a:pPr algn="ctr"/>
              <a:r>
                <a:rPr lang="zh-CN" altLang="en-US" sz="1600" b="1" dirty="0"/>
                <a:t>建</a:t>
              </a:r>
              <a:endParaRPr lang="en-US" altLang="zh-CN" sz="1600" b="1" dirty="0"/>
            </a:p>
            <a:p>
              <a:pPr algn="ctr"/>
              <a:r>
                <a:rPr lang="zh-CN" altLang="en-US" sz="1600" b="1" dirty="0"/>
                <a:t>立</a:t>
              </a:r>
              <a:endParaRPr lang="en-US" altLang="zh-CN" sz="1600" b="1" dirty="0"/>
            </a:p>
            <a:p>
              <a:pPr algn="ctr"/>
              <a:r>
                <a:rPr lang="zh-CN" altLang="en-US" sz="1600" b="1" dirty="0"/>
                <a:t>连</a:t>
              </a:r>
              <a:endParaRPr lang="en-US" altLang="zh-CN" sz="1600" b="1" dirty="0"/>
            </a:p>
            <a:p>
              <a:pPr algn="ctr"/>
              <a:r>
                <a:rPr lang="zh-CN" altLang="en-US" sz="1600" b="1" dirty="0"/>
                <a:t>接</a:t>
              </a:r>
              <a:endParaRPr lang="en-US" altLang="zh-CN" sz="1600" b="1" dirty="0">
                <a:solidFill>
                  <a:schemeClr val="accent1">
                    <a:lumMod val="75000"/>
                  </a:schemeClr>
                </a:solidFill>
              </a:endParaRPr>
            </a:p>
          </p:txBody>
        </p:sp>
        <p:cxnSp>
          <p:nvCxnSpPr>
            <p:cNvPr id="37" name="直接箭头连接符 36">
              <a:extLst>
                <a:ext uri="{FF2B5EF4-FFF2-40B4-BE49-F238E27FC236}">
                  <a16:creationId xmlns:a16="http://schemas.microsoft.com/office/drawing/2014/main" id="{1FBA1078-671F-4830-9412-05E56FEF0704}"/>
                </a:ext>
              </a:extLst>
            </p:cNvPr>
            <p:cNvCxnSpPr>
              <a:cxnSpLocks/>
            </p:cNvCxnSpPr>
            <p:nvPr/>
          </p:nvCxnSpPr>
          <p:spPr>
            <a:xfrm>
              <a:off x="1080477" y="1917982"/>
              <a:ext cx="0" cy="1029037"/>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85" name="组合 84">
            <a:extLst>
              <a:ext uri="{FF2B5EF4-FFF2-40B4-BE49-F238E27FC236}">
                <a16:creationId xmlns:a16="http://schemas.microsoft.com/office/drawing/2014/main" id="{790FC18F-3B64-4BD9-9115-5B5B13B4A091}"/>
              </a:ext>
            </a:extLst>
          </p:cNvPr>
          <p:cNvGrpSpPr/>
          <p:nvPr/>
        </p:nvGrpSpPr>
        <p:grpSpPr>
          <a:xfrm>
            <a:off x="475201" y="2581650"/>
            <a:ext cx="799200" cy="1238592"/>
            <a:chOff x="462844" y="2890575"/>
            <a:chExt cx="799200" cy="1238592"/>
          </a:xfrm>
        </p:grpSpPr>
        <p:sp>
          <p:nvSpPr>
            <p:cNvPr id="61" name="íşlïḍè">
              <a:extLst>
                <a:ext uri="{FF2B5EF4-FFF2-40B4-BE49-F238E27FC236}">
                  <a16:creationId xmlns:a16="http://schemas.microsoft.com/office/drawing/2014/main" id="{DCDDC1BF-5D4D-4841-836E-D8D84E91543D}"/>
                </a:ext>
              </a:extLst>
            </p:cNvPr>
            <p:cNvSpPr txBox="1"/>
            <p:nvPr/>
          </p:nvSpPr>
          <p:spPr>
            <a:xfrm>
              <a:off x="648794" y="2890575"/>
              <a:ext cx="348710" cy="1238592"/>
            </a:xfrm>
            <a:prstGeom prst="rect">
              <a:avLst/>
            </a:prstGeom>
            <a:noFill/>
          </p:spPr>
          <p:txBody>
            <a:bodyPr wrap="square" lIns="91440" tIns="45720" rIns="91440" bIns="45720" anchor="ctr">
              <a:noAutofit/>
            </a:bodyPr>
            <a:lstStyle/>
            <a:p>
              <a:pPr algn="ctr"/>
              <a:r>
                <a:rPr lang="zh-CN" altLang="en-US" sz="1600" b="1" dirty="0"/>
                <a:t>数据传输</a:t>
              </a:r>
              <a:endParaRPr lang="en-US" altLang="zh-CN" sz="1600" b="1" dirty="0">
                <a:solidFill>
                  <a:schemeClr val="accent1">
                    <a:lumMod val="75000"/>
                  </a:schemeClr>
                </a:solidFill>
              </a:endParaRPr>
            </a:p>
          </p:txBody>
        </p:sp>
        <p:cxnSp>
          <p:nvCxnSpPr>
            <p:cNvPr id="72" name="直接连接符 71">
              <a:extLst>
                <a:ext uri="{FF2B5EF4-FFF2-40B4-BE49-F238E27FC236}">
                  <a16:creationId xmlns:a16="http://schemas.microsoft.com/office/drawing/2014/main" id="{904B99DD-EE5E-490A-AE44-83B46671C722}"/>
                </a:ext>
              </a:extLst>
            </p:cNvPr>
            <p:cNvCxnSpPr>
              <a:cxnSpLocks/>
            </p:cNvCxnSpPr>
            <p:nvPr/>
          </p:nvCxnSpPr>
          <p:spPr>
            <a:xfrm flipH="1">
              <a:off x="462844" y="4045995"/>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E731723F-D023-429F-A8F1-25A1AD132816}"/>
                </a:ext>
              </a:extLst>
            </p:cNvPr>
            <p:cNvCxnSpPr>
              <a:cxnSpLocks/>
            </p:cNvCxnSpPr>
            <p:nvPr/>
          </p:nvCxnSpPr>
          <p:spPr>
            <a:xfrm>
              <a:off x="1080477" y="2947019"/>
              <a:ext cx="0" cy="1098976"/>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86" name="组合 85">
            <a:extLst>
              <a:ext uri="{FF2B5EF4-FFF2-40B4-BE49-F238E27FC236}">
                <a16:creationId xmlns:a16="http://schemas.microsoft.com/office/drawing/2014/main" id="{50036CC7-4EFD-46A6-BB81-0251C0CF35F3}"/>
              </a:ext>
            </a:extLst>
          </p:cNvPr>
          <p:cNvGrpSpPr/>
          <p:nvPr/>
        </p:nvGrpSpPr>
        <p:grpSpPr>
          <a:xfrm>
            <a:off x="373602" y="3725781"/>
            <a:ext cx="900799" cy="693986"/>
            <a:chOff x="361245" y="4034706"/>
            <a:chExt cx="900799" cy="693986"/>
          </a:xfrm>
        </p:grpSpPr>
        <p:cxnSp>
          <p:nvCxnSpPr>
            <p:cNvPr id="74" name="直接连接符 73">
              <a:extLst>
                <a:ext uri="{FF2B5EF4-FFF2-40B4-BE49-F238E27FC236}">
                  <a16:creationId xmlns:a16="http://schemas.microsoft.com/office/drawing/2014/main" id="{3FA706FB-4366-4273-9B88-8C223C96F30C}"/>
                </a:ext>
              </a:extLst>
            </p:cNvPr>
            <p:cNvCxnSpPr>
              <a:cxnSpLocks/>
            </p:cNvCxnSpPr>
            <p:nvPr/>
          </p:nvCxnSpPr>
          <p:spPr>
            <a:xfrm flipH="1">
              <a:off x="462844" y="4718817"/>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5" name="íşlïḍè">
              <a:extLst>
                <a:ext uri="{FF2B5EF4-FFF2-40B4-BE49-F238E27FC236}">
                  <a16:creationId xmlns:a16="http://schemas.microsoft.com/office/drawing/2014/main" id="{AA0C3C44-30A2-44C1-8954-70D61EE7A283}"/>
                </a:ext>
              </a:extLst>
            </p:cNvPr>
            <p:cNvSpPr txBox="1"/>
            <p:nvPr/>
          </p:nvSpPr>
          <p:spPr>
            <a:xfrm>
              <a:off x="361245" y="4063110"/>
              <a:ext cx="753723" cy="665582"/>
            </a:xfrm>
            <a:prstGeom prst="rect">
              <a:avLst/>
            </a:prstGeom>
            <a:noFill/>
          </p:spPr>
          <p:txBody>
            <a:bodyPr wrap="square" lIns="91440" tIns="45720" rIns="91440" bIns="45720" anchor="ctr">
              <a:noAutofit/>
            </a:bodyPr>
            <a:lstStyle/>
            <a:p>
              <a:pPr algn="ctr"/>
              <a:r>
                <a:rPr lang="zh-CN" altLang="en-US" sz="1600" b="1" dirty="0"/>
                <a:t>释放</a:t>
              </a:r>
              <a:endParaRPr lang="en-US" altLang="zh-CN" sz="1600" b="1" dirty="0"/>
            </a:p>
            <a:p>
              <a:pPr algn="ctr"/>
              <a:r>
                <a:rPr lang="zh-CN" altLang="en-US" sz="1600" b="1" dirty="0"/>
                <a:t>连接</a:t>
              </a:r>
              <a:endParaRPr lang="en-US" altLang="zh-CN" sz="1600" b="1" dirty="0"/>
            </a:p>
          </p:txBody>
        </p:sp>
        <p:cxnSp>
          <p:nvCxnSpPr>
            <p:cNvPr id="79" name="直接箭头连接符 78">
              <a:extLst>
                <a:ext uri="{FF2B5EF4-FFF2-40B4-BE49-F238E27FC236}">
                  <a16:creationId xmlns:a16="http://schemas.microsoft.com/office/drawing/2014/main" id="{8CA9111B-E250-484C-AC83-C790042870E0}"/>
                </a:ext>
              </a:extLst>
            </p:cNvPr>
            <p:cNvCxnSpPr>
              <a:cxnSpLocks/>
            </p:cNvCxnSpPr>
            <p:nvPr/>
          </p:nvCxnSpPr>
          <p:spPr>
            <a:xfrm>
              <a:off x="1082865" y="4034706"/>
              <a:ext cx="0" cy="684111"/>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2" name="组合 1">
            <a:extLst>
              <a:ext uri="{FF2B5EF4-FFF2-40B4-BE49-F238E27FC236}">
                <a16:creationId xmlns:a16="http://schemas.microsoft.com/office/drawing/2014/main" id="{123C4B97-1643-40BE-ADD6-0DEC8554305E}"/>
              </a:ext>
            </a:extLst>
          </p:cNvPr>
          <p:cNvGrpSpPr/>
          <p:nvPr/>
        </p:nvGrpSpPr>
        <p:grpSpPr>
          <a:xfrm>
            <a:off x="4769001" y="1587414"/>
            <a:ext cx="1413252" cy="1050682"/>
            <a:chOff x="4769001" y="1587414"/>
            <a:chExt cx="1413252" cy="1050682"/>
          </a:xfrm>
        </p:grpSpPr>
        <p:sp>
          <p:nvSpPr>
            <p:cNvPr id="100" name="平行四边形 99">
              <a:extLst>
                <a:ext uri="{FF2B5EF4-FFF2-40B4-BE49-F238E27FC236}">
                  <a16:creationId xmlns:a16="http://schemas.microsoft.com/office/drawing/2014/main" id="{55AA3B00-E475-41A2-B15E-149AD1886FA3}"/>
                </a:ext>
              </a:extLst>
            </p:cNvPr>
            <p:cNvSpPr/>
            <p:nvPr/>
          </p:nvSpPr>
          <p:spPr>
            <a:xfrm rot="5400000">
              <a:off x="4950286" y="1671549"/>
              <a:ext cx="1050682" cy="882411"/>
            </a:xfrm>
            <a:prstGeom prst="parallelogram">
              <a:avLst>
                <a:gd name="adj" fmla="val 1267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3" name="íşlïḍè">
              <a:extLst>
                <a:ext uri="{FF2B5EF4-FFF2-40B4-BE49-F238E27FC236}">
                  <a16:creationId xmlns:a16="http://schemas.microsoft.com/office/drawing/2014/main" id="{4DFF853F-A611-4BBC-AA73-793B2B7EBAC5}"/>
                </a:ext>
              </a:extLst>
            </p:cNvPr>
            <p:cNvSpPr txBox="1"/>
            <p:nvPr/>
          </p:nvSpPr>
          <p:spPr>
            <a:xfrm>
              <a:off x="4769001" y="1686358"/>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77" name="箭头: 右 76">
              <a:extLst>
                <a:ext uri="{FF2B5EF4-FFF2-40B4-BE49-F238E27FC236}">
                  <a16:creationId xmlns:a16="http://schemas.microsoft.com/office/drawing/2014/main" id="{49C1A8B5-A79C-4A12-B837-01799AD15F19}"/>
                </a:ext>
              </a:extLst>
            </p:cNvPr>
            <p:cNvSpPr/>
            <p:nvPr/>
          </p:nvSpPr>
          <p:spPr>
            <a:xfrm rot="341717">
              <a:off x="5225784" y="2135423"/>
              <a:ext cx="499698" cy="237727"/>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a:extLst>
              <a:ext uri="{FF2B5EF4-FFF2-40B4-BE49-F238E27FC236}">
                <a16:creationId xmlns:a16="http://schemas.microsoft.com/office/drawing/2014/main" id="{D25612AF-CA87-42BF-8FB8-A4740089E4C8}"/>
              </a:ext>
            </a:extLst>
          </p:cNvPr>
          <p:cNvGrpSpPr/>
          <p:nvPr/>
        </p:nvGrpSpPr>
        <p:grpSpPr>
          <a:xfrm>
            <a:off x="6534153" y="4263666"/>
            <a:ext cx="1413252" cy="1050682"/>
            <a:chOff x="4769001" y="1587414"/>
            <a:chExt cx="1413252" cy="1050682"/>
          </a:xfrm>
        </p:grpSpPr>
        <p:sp>
          <p:nvSpPr>
            <p:cNvPr id="80" name="平行四边形 79">
              <a:extLst>
                <a:ext uri="{FF2B5EF4-FFF2-40B4-BE49-F238E27FC236}">
                  <a16:creationId xmlns:a16="http://schemas.microsoft.com/office/drawing/2014/main" id="{056610BC-EDB5-41AA-8D2B-C9A28ECBCA46}"/>
                </a:ext>
              </a:extLst>
            </p:cNvPr>
            <p:cNvSpPr/>
            <p:nvPr/>
          </p:nvSpPr>
          <p:spPr>
            <a:xfrm rot="5400000">
              <a:off x="4950286" y="1671549"/>
              <a:ext cx="1050682" cy="882411"/>
            </a:xfrm>
            <a:prstGeom prst="parallelogram">
              <a:avLst>
                <a:gd name="adj" fmla="val 1267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1" name="íşlïḍè">
              <a:extLst>
                <a:ext uri="{FF2B5EF4-FFF2-40B4-BE49-F238E27FC236}">
                  <a16:creationId xmlns:a16="http://schemas.microsoft.com/office/drawing/2014/main" id="{A360EFED-88D6-463D-8B1F-8AFAD975E46D}"/>
                </a:ext>
              </a:extLst>
            </p:cNvPr>
            <p:cNvSpPr txBox="1"/>
            <p:nvPr/>
          </p:nvSpPr>
          <p:spPr>
            <a:xfrm>
              <a:off x="4769001" y="1686358"/>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83" name="箭头: 右 82">
              <a:extLst>
                <a:ext uri="{FF2B5EF4-FFF2-40B4-BE49-F238E27FC236}">
                  <a16:creationId xmlns:a16="http://schemas.microsoft.com/office/drawing/2014/main" id="{AD802BCF-63B2-4894-AE0F-FC34611B337A}"/>
                </a:ext>
              </a:extLst>
            </p:cNvPr>
            <p:cNvSpPr/>
            <p:nvPr/>
          </p:nvSpPr>
          <p:spPr>
            <a:xfrm rot="341717">
              <a:off x="5225784" y="2135423"/>
              <a:ext cx="499698" cy="237727"/>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a:extLst>
              <a:ext uri="{FF2B5EF4-FFF2-40B4-BE49-F238E27FC236}">
                <a16:creationId xmlns:a16="http://schemas.microsoft.com/office/drawing/2014/main" id="{81F5F77B-E9BB-43FC-AC55-BFFBC5AB7E3D}"/>
              </a:ext>
            </a:extLst>
          </p:cNvPr>
          <p:cNvGrpSpPr/>
          <p:nvPr/>
        </p:nvGrpSpPr>
        <p:grpSpPr>
          <a:xfrm>
            <a:off x="5648309" y="2925540"/>
            <a:ext cx="1413246" cy="1050682"/>
            <a:chOff x="4769001" y="1587414"/>
            <a:chExt cx="1413252" cy="1050682"/>
          </a:xfrm>
        </p:grpSpPr>
        <p:sp>
          <p:nvSpPr>
            <p:cNvPr id="96" name="平行四边形 95">
              <a:extLst>
                <a:ext uri="{FF2B5EF4-FFF2-40B4-BE49-F238E27FC236}">
                  <a16:creationId xmlns:a16="http://schemas.microsoft.com/office/drawing/2014/main" id="{4FEDD196-E210-43B6-8F5E-DDCAE10AB1E9}"/>
                </a:ext>
              </a:extLst>
            </p:cNvPr>
            <p:cNvSpPr/>
            <p:nvPr/>
          </p:nvSpPr>
          <p:spPr>
            <a:xfrm rot="5400000">
              <a:off x="4954096" y="1671549"/>
              <a:ext cx="1050682" cy="882411"/>
            </a:xfrm>
            <a:prstGeom prst="parallelogram">
              <a:avLst>
                <a:gd name="adj" fmla="val 1267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7" name="íşlïḍè">
              <a:extLst>
                <a:ext uri="{FF2B5EF4-FFF2-40B4-BE49-F238E27FC236}">
                  <a16:creationId xmlns:a16="http://schemas.microsoft.com/office/drawing/2014/main" id="{517CF38F-E692-4101-B0E7-CEF157E6E5F4}"/>
                </a:ext>
              </a:extLst>
            </p:cNvPr>
            <p:cNvSpPr txBox="1"/>
            <p:nvPr/>
          </p:nvSpPr>
          <p:spPr>
            <a:xfrm>
              <a:off x="4769001" y="1686358"/>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98" name="箭头: 右 97">
              <a:extLst>
                <a:ext uri="{FF2B5EF4-FFF2-40B4-BE49-F238E27FC236}">
                  <a16:creationId xmlns:a16="http://schemas.microsoft.com/office/drawing/2014/main" id="{E6170774-C020-4581-B4B6-8D16965C5533}"/>
                </a:ext>
              </a:extLst>
            </p:cNvPr>
            <p:cNvSpPr/>
            <p:nvPr/>
          </p:nvSpPr>
          <p:spPr>
            <a:xfrm rot="341717">
              <a:off x="5225784" y="2135423"/>
              <a:ext cx="499698" cy="237727"/>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ustDataLst>
      <p:tags r:id="rId1"/>
    </p:custDataLst>
    <p:extLst>
      <p:ext uri="{BB962C8B-B14F-4D97-AF65-F5344CB8AC3E}">
        <p14:creationId xmlns:p14="http://schemas.microsoft.com/office/powerpoint/2010/main" val="3630089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95"/>
                                        </p:tgtEl>
                                        <p:attrNameLst>
                                          <p:attrName>style.visibility</p:attrName>
                                        </p:attrNameLst>
                                      </p:cBhvr>
                                      <p:to>
                                        <p:strVal val="visible"/>
                                      </p:to>
                                    </p:set>
                                    <p:animEffect transition="in" filter="wipe(up)">
                                      <p:cBhvr>
                                        <p:cTn id="12" dur="1000"/>
                                        <p:tgtEl>
                                          <p:spTgt spid="9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8"/>
                                        </p:tgtEl>
                                        <p:attrNameLst>
                                          <p:attrName>style.visibility</p:attrName>
                                        </p:attrNameLst>
                                      </p:cBhvr>
                                      <p:to>
                                        <p:strVal val="visible"/>
                                      </p:to>
                                    </p:set>
                                    <p:animEffect transition="in" filter="wipe(up)">
                                      <p:cBhvr>
                                        <p:cTn id="17" dur="10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678CF17C-89F4-4AFE-9B0C-F7284835C428}"/>
              </a:ext>
            </a:extLst>
          </p:cNvPr>
          <p:cNvGrpSpPr/>
          <p:nvPr/>
        </p:nvGrpSpPr>
        <p:grpSpPr>
          <a:xfrm>
            <a:off x="304800" y="749300"/>
            <a:ext cx="3214576" cy="400110"/>
            <a:chOff x="304800" y="749300"/>
            <a:chExt cx="3214576" cy="400110"/>
          </a:xfrm>
        </p:grpSpPr>
        <p:sp>
          <p:nvSpPr>
            <p:cNvPr id="6" name="平行四边形 5">
              <a:extLst>
                <a:ext uri="{FF2B5EF4-FFF2-40B4-BE49-F238E27FC236}">
                  <a16:creationId xmlns:a16="http://schemas.microsoft.com/office/drawing/2014/main" id="{5096BFBC-843A-469B-806A-1AE428A99CAA}"/>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7" name="文本框 6">
              <a:extLst>
                <a:ext uri="{FF2B5EF4-FFF2-40B4-BE49-F238E27FC236}">
                  <a16:creationId xmlns:a16="http://schemas.microsoft.com/office/drawing/2014/main" id="{1D054197-E8F2-4666-841F-51C733BE4C5B}"/>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三种交换方式的对比</a:t>
              </a:r>
            </a:p>
          </p:txBody>
        </p:sp>
      </p:grpSp>
      <p:cxnSp>
        <p:nvCxnSpPr>
          <p:cNvPr id="67" name="直接连接符 66">
            <a:extLst>
              <a:ext uri="{FF2B5EF4-FFF2-40B4-BE49-F238E27FC236}">
                <a16:creationId xmlns:a16="http://schemas.microsoft.com/office/drawing/2014/main" id="{64A3902C-81EF-4B98-B83F-3B36475A58A4}"/>
              </a:ext>
            </a:extLst>
          </p:cNvPr>
          <p:cNvCxnSpPr>
            <a:cxnSpLocks/>
          </p:cNvCxnSpPr>
          <p:nvPr/>
        </p:nvCxnSpPr>
        <p:spPr>
          <a:xfrm>
            <a:off x="8768333" y="5754371"/>
            <a:ext cx="257076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9" name="图片 68" descr="桌子上放着笔记本电脑&#10;&#10;描述已自动生成">
            <a:extLst>
              <a:ext uri="{FF2B5EF4-FFF2-40B4-BE49-F238E27FC236}">
                <a16:creationId xmlns:a16="http://schemas.microsoft.com/office/drawing/2014/main" id="{B3B57239-E40B-4A35-8E55-787B14A8B0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08956" y="5556942"/>
            <a:ext cx="660280" cy="381926"/>
          </a:xfrm>
          <a:prstGeom prst="rect">
            <a:avLst/>
          </a:prstGeom>
        </p:spPr>
      </p:pic>
      <p:cxnSp>
        <p:nvCxnSpPr>
          <p:cNvPr id="66" name="直接连接符 65">
            <a:extLst>
              <a:ext uri="{FF2B5EF4-FFF2-40B4-BE49-F238E27FC236}">
                <a16:creationId xmlns:a16="http://schemas.microsoft.com/office/drawing/2014/main" id="{A2480CD8-B352-4A60-9406-42325A2B2DAF}"/>
              </a:ext>
            </a:extLst>
          </p:cNvPr>
          <p:cNvCxnSpPr>
            <a:cxnSpLocks/>
          </p:cNvCxnSpPr>
          <p:nvPr/>
        </p:nvCxnSpPr>
        <p:spPr>
          <a:xfrm>
            <a:off x="4997980" y="5734984"/>
            <a:ext cx="272955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ABAD5ABE-C072-4705-ADAF-9FC05A6B9279}"/>
              </a:ext>
            </a:extLst>
          </p:cNvPr>
          <p:cNvCxnSpPr>
            <a:cxnSpLocks/>
          </p:cNvCxnSpPr>
          <p:nvPr/>
        </p:nvCxnSpPr>
        <p:spPr>
          <a:xfrm>
            <a:off x="1290071"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BE9A6DF1-4696-41DC-8C6D-2F638E06F208}"/>
              </a:ext>
            </a:extLst>
          </p:cNvPr>
          <p:cNvCxnSpPr>
            <a:cxnSpLocks/>
          </p:cNvCxnSpPr>
          <p:nvPr/>
        </p:nvCxnSpPr>
        <p:spPr>
          <a:xfrm>
            <a:off x="2172486"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21FFD5F-2DB5-4867-AF07-7011DC31E4D4}"/>
              </a:ext>
            </a:extLst>
          </p:cNvPr>
          <p:cNvCxnSpPr>
            <a:cxnSpLocks/>
          </p:cNvCxnSpPr>
          <p:nvPr/>
        </p:nvCxnSpPr>
        <p:spPr>
          <a:xfrm>
            <a:off x="3054901"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E786E2F1-8600-4A7E-8CEB-3093195C701B}"/>
              </a:ext>
            </a:extLst>
          </p:cNvPr>
          <p:cNvCxnSpPr>
            <a:cxnSpLocks/>
          </p:cNvCxnSpPr>
          <p:nvPr/>
        </p:nvCxnSpPr>
        <p:spPr>
          <a:xfrm>
            <a:off x="3937316"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íşlïḍè">
            <a:extLst>
              <a:ext uri="{FF2B5EF4-FFF2-40B4-BE49-F238E27FC236}">
                <a16:creationId xmlns:a16="http://schemas.microsoft.com/office/drawing/2014/main" id="{045CA25F-55A3-4185-BCFE-B65B2A377CEB}"/>
              </a:ext>
            </a:extLst>
          </p:cNvPr>
          <p:cNvSpPr txBox="1"/>
          <p:nvPr/>
        </p:nvSpPr>
        <p:spPr>
          <a:xfrm>
            <a:off x="1911771" y="1105820"/>
            <a:ext cx="1413252" cy="419100"/>
          </a:xfrm>
          <a:prstGeom prst="rect">
            <a:avLst/>
          </a:prstGeom>
          <a:noFill/>
        </p:spPr>
        <p:txBody>
          <a:bodyPr wrap="square" lIns="91440" tIns="45720" rIns="91440" bIns="45720" anchor="ctr">
            <a:noAutofit/>
          </a:bodyPr>
          <a:lstStyle/>
          <a:p>
            <a:pPr algn="ctr"/>
            <a:r>
              <a:rPr lang="zh-CN" altLang="en-US" sz="2000" b="1" dirty="0"/>
              <a:t>电路交换</a:t>
            </a:r>
            <a:endParaRPr lang="en-US" altLang="zh-CN" sz="2000" b="1" dirty="0">
              <a:solidFill>
                <a:schemeClr val="accent1">
                  <a:lumMod val="75000"/>
                </a:schemeClr>
              </a:solidFill>
            </a:endParaRPr>
          </a:p>
        </p:txBody>
      </p:sp>
      <p:cxnSp>
        <p:nvCxnSpPr>
          <p:cNvPr id="17" name="直接连接符 16">
            <a:extLst>
              <a:ext uri="{FF2B5EF4-FFF2-40B4-BE49-F238E27FC236}">
                <a16:creationId xmlns:a16="http://schemas.microsoft.com/office/drawing/2014/main" id="{586FF59C-3B96-4676-AC0A-DAD7F52F180D}"/>
              </a:ext>
            </a:extLst>
          </p:cNvPr>
          <p:cNvCxnSpPr>
            <a:cxnSpLocks/>
          </p:cNvCxnSpPr>
          <p:nvPr/>
        </p:nvCxnSpPr>
        <p:spPr>
          <a:xfrm>
            <a:off x="1207758" y="5775974"/>
            <a:ext cx="272955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片 17" descr="图标&#10;&#10;描述已自动生成">
            <a:extLst>
              <a:ext uri="{FF2B5EF4-FFF2-40B4-BE49-F238E27FC236}">
                <a16:creationId xmlns:a16="http://schemas.microsoft.com/office/drawing/2014/main" id="{BFBC749F-69B0-4DF0-AF34-EEBB3F081EA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91084" y="5614729"/>
            <a:ext cx="362802" cy="322491"/>
          </a:xfrm>
          <a:prstGeom prst="rect">
            <a:avLst/>
          </a:prstGeom>
        </p:spPr>
      </p:pic>
      <p:pic>
        <p:nvPicPr>
          <p:cNvPr id="19" name="图片 18" descr="图标&#10;&#10;描述已自动生成">
            <a:extLst>
              <a:ext uri="{FF2B5EF4-FFF2-40B4-BE49-F238E27FC236}">
                <a16:creationId xmlns:a16="http://schemas.microsoft.com/office/drawing/2014/main" id="{478FFBE7-87C3-4513-969B-5E7E72D2903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500" y="5614729"/>
            <a:ext cx="362802" cy="322491"/>
          </a:xfrm>
          <a:prstGeom prst="rect">
            <a:avLst/>
          </a:prstGeom>
        </p:spPr>
      </p:pic>
      <p:pic>
        <p:nvPicPr>
          <p:cNvPr id="20" name="图片 19" descr="电子计算机&#10;&#10;中度可信度描述已自动生成">
            <a:extLst>
              <a:ext uri="{FF2B5EF4-FFF2-40B4-BE49-F238E27FC236}">
                <a16:creationId xmlns:a16="http://schemas.microsoft.com/office/drawing/2014/main" id="{A67441A4-4DEE-48A0-8AC0-8B9A47FED0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2386" y="5573409"/>
            <a:ext cx="495369" cy="371527"/>
          </a:xfrm>
          <a:prstGeom prst="rect">
            <a:avLst/>
          </a:prstGeom>
        </p:spPr>
      </p:pic>
      <p:pic>
        <p:nvPicPr>
          <p:cNvPr id="21" name="图片 20" descr="电子计算机&#10;&#10;中度可信度描述已自动生成">
            <a:extLst>
              <a:ext uri="{FF2B5EF4-FFF2-40B4-BE49-F238E27FC236}">
                <a16:creationId xmlns:a16="http://schemas.microsoft.com/office/drawing/2014/main" id="{299212C2-BE8D-42D5-93DF-5C146BC643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9631" y="5573409"/>
            <a:ext cx="495369" cy="371527"/>
          </a:xfrm>
          <a:prstGeom prst="rect">
            <a:avLst/>
          </a:prstGeom>
        </p:spPr>
      </p:pic>
      <p:cxnSp>
        <p:nvCxnSpPr>
          <p:cNvPr id="41" name="直接连接符 40">
            <a:extLst>
              <a:ext uri="{FF2B5EF4-FFF2-40B4-BE49-F238E27FC236}">
                <a16:creationId xmlns:a16="http://schemas.microsoft.com/office/drawing/2014/main" id="{D571ABFC-1B9C-40F7-837D-1DA0D99BDCB3}"/>
              </a:ext>
            </a:extLst>
          </p:cNvPr>
          <p:cNvCxnSpPr>
            <a:cxnSpLocks/>
          </p:cNvCxnSpPr>
          <p:nvPr/>
        </p:nvCxnSpPr>
        <p:spPr>
          <a:xfrm>
            <a:off x="5034433"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C2AA81E-DA47-4817-A202-4E0D4C0429C6}"/>
              </a:ext>
            </a:extLst>
          </p:cNvPr>
          <p:cNvCxnSpPr>
            <a:cxnSpLocks/>
          </p:cNvCxnSpPr>
          <p:nvPr/>
        </p:nvCxnSpPr>
        <p:spPr>
          <a:xfrm>
            <a:off x="5916848"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5055F5EC-7024-4981-98C9-C89F7B653E46}"/>
              </a:ext>
            </a:extLst>
          </p:cNvPr>
          <p:cNvCxnSpPr>
            <a:cxnSpLocks/>
          </p:cNvCxnSpPr>
          <p:nvPr/>
        </p:nvCxnSpPr>
        <p:spPr>
          <a:xfrm>
            <a:off x="6799263"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BD232D46-62FE-4DF9-9542-8F04CA63306E}"/>
              </a:ext>
            </a:extLst>
          </p:cNvPr>
          <p:cNvCxnSpPr>
            <a:cxnSpLocks/>
          </p:cNvCxnSpPr>
          <p:nvPr/>
        </p:nvCxnSpPr>
        <p:spPr>
          <a:xfrm>
            <a:off x="7681678"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íşlïḍè">
            <a:extLst>
              <a:ext uri="{FF2B5EF4-FFF2-40B4-BE49-F238E27FC236}">
                <a16:creationId xmlns:a16="http://schemas.microsoft.com/office/drawing/2014/main" id="{CD572767-6676-40E3-90A5-94EA0696383F}"/>
              </a:ext>
            </a:extLst>
          </p:cNvPr>
          <p:cNvSpPr txBox="1"/>
          <p:nvPr/>
        </p:nvSpPr>
        <p:spPr>
          <a:xfrm>
            <a:off x="5656133" y="1105820"/>
            <a:ext cx="1413252" cy="419100"/>
          </a:xfrm>
          <a:prstGeom prst="rect">
            <a:avLst/>
          </a:prstGeom>
          <a:noFill/>
        </p:spPr>
        <p:txBody>
          <a:bodyPr wrap="square" lIns="91440" tIns="45720" rIns="91440" bIns="45720" anchor="ctr">
            <a:noAutofit/>
          </a:bodyPr>
          <a:lstStyle/>
          <a:p>
            <a:pPr algn="ctr"/>
            <a:r>
              <a:rPr lang="zh-CN" altLang="en-US" sz="2000" b="1" dirty="0"/>
              <a:t>报文交换</a:t>
            </a:r>
            <a:endParaRPr lang="en-US" altLang="zh-CN" sz="2000" b="1" dirty="0">
              <a:solidFill>
                <a:schemeClr val="accent1">
                  <a:lumMod val="75000"/>
                </a:schemeClr>
              </a:solidFill>
            </a:endParaRPr>
          </a:p>
        </p:txBody>
      </p:sp>
      <p:cxnSp>
        <p:nvCxnSpPr>
          <p:cNvPr id="52" name="直接连接符 51">
            <a:extLst>
              <a:ext uri="{FF2B5EF4-FFF2-40B4-BE49-F238E27FC236}">
                <a16:creationId xmlns:a16="http://schemas.microsoft.com/office/drawing/2014/main" id="{C679B73D-30CB-4EB2-98FA-693518F33279}"/>
              </a:ext>
            </a:extLst>
          </p:cNvPr>
          <p:cNvCxnSpPr>
            <a:cxnSpLocks/>
          </p:cNvCxnSpPr>
          <p:nvPr/>
        </p:nvCxnSpPr>
        <p:spPr>
          <a:xfrm>
            <a:off x="8778795"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61FCE0B1-DC5D-4B25-9846-7DD9C5385FB0}"/>
              </a:ext>
            </a:extLst>
          </p:cNvPr>
          <p:cNvCxnSpPr>
            <a:cxnSpLocks/>
          </p:cNvCxnSpPr>
          <p:nvPr/>
        </p:nvCxnSpPr>
        <p:spPr>
          <a:xfrm>
            <a:off x="9661210"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5F7B39EA-8D4D-461D-89EB-C6A619088A3F}"/>
              </a:ext>
            </a:extLst>
          </p:cNvPr>
          <p:cNvCxnSpPr>
            <a:cxnSpLocks/>
          </p:cNvCxnSpPr>
          <p:nvPr/>
        </p:nvCxnSpPr>
        <p:spPr>
          <a:xfrm>
            <a:off x="10543625"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66A72EA7-5677-4063-9E95-EEB063DE34CD}"/>
              </a:ext>
            </a:extLst>
          </p:cNvPr>
          <p:cNvCxnSpPr>
            <a:cxnSpLocks/>
          </p:cNvCxnSpPr>
          <p:nvPr/>
        </p:nvCxnSpPr>
        <p:spPr>
          <a:xfrm>
            <a:off x="11426040"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íşlïḍè">
            <a:extLst>
              <a:ext uri="{FF2B5EF4-FFF2-40B4-BE49-F238E27FC236}">
                <a16:creationId xmlns:a16="http://schemas.microsoft.com/office/drawing/2014/main" id="{159EE023-564A-4D02-9521-122671C13559}"/>
              </a:ext>
            </a:extLst>
          </p:cNvPr>
          <p:cNvSpPr txBox="1"/>
          <p:nvPr/>
        </p:nvSpPr>
        <p:spPr>
          <a:xfrm>
            <a:off x="9400495" y="1105820"/>
            <a:ext cx="1413252" cy="419100"/>
          </a:xfrm>
          <a:prstGeom prst="rect">
            <a:avLst/>
          </a:prstGeom>
          <a:noFill/>
        </p:spPr>
        <p:txBody>
          <a:bodyPr wrap="square" lIns="91440" tIns="45720" rIns="91440" bIns="45720" anchor="ctr">
            <a:noAutofit/>
          </a:bodyPr>
          <a:lstStyle/>
          <a:p>
            <a:pPr algn="ctr"/>
            <a:r>
              <a:rPr lang="zh-CN" altLang="en-US" sz="2000" b="1" dirty="0"/>
              <a:t>分组交换</a:t>
            </a:r>
            <a:endParaRPr lang="en-US" altLang="zh-CN" sz="2000" b="1" dirty="0">
              <a:solidFill>
                <a:schemeClr val="accent1">
                  <a:lumMod val="75000"/>
                </a:schemeClr>
              </a:solidFill>
            </a:endParaRPr>
          </a:p>
        </p:txBody>
      </p:sp>
      <p:pic>
        <p:nvPicPr>
          <p:cNvPr id="62" name="图片 61" descr="图标&#10;&#10;描述已自动生成">
            <a:extLst>
              <a:ext uri="{FF2B5EF4-FFF2-40B4-BE49-F238E27FC236}">
                <a16:creationId xmlns:a16="http://schemas.microsoft.com/office/drawing/2014/main" id="{C11CD7FA-0432-4777-B013-039F181161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97773" y="5536703"/>
            <a:ext cx="419904" cy="419904"/>
          </a:xfrm>
          <a:prstGeom prst="rect">
            <a:avLst/>
          </a:prstGeom>
        </p:spPr>
      </p:pic>
      <p:pic>
        <p:nvPicPr>
          <p:cNvPr id="63" name="图片 62" descr="图标&#10;&#10;描述已自动生成">
            <a:extLst>
              <a:ext uri="{FF2B5EF4-FFF2-40B4-BE49-F238E27FC236}">
                <a16:creationId xmlns:a16="http://schemas.microsoft.com/office/drawing/2014/main" id="{C41769E0-6056-46B3-845D-82330051A0D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89311" y="5525032"/>
            <a:ext cx="419904" cy="419904"/>
          </a:xfrm>
          <a:prstGeom prst="rect">
            <a:avLst/>
          </a:prstGeom>
        </p:spPr>
      </p:pic>
      <p:pic>
        <p:nvPicPr>
          <p:cNvPr id="64" name="图片 63" descr="图片包含 游戏机, 画&#10;&#10;描述已自动生成">
            <a:extLst>
              <a:ext uri="{FF2B5EF4-FFF2-40B4-BE49-F238E27FC236}">
                <a16:creationId xmlns:a16="http://schemas.microsoft.com/office/drawing/2014/main" id="{C5DCCDC4-FE05-423B-B177-F591E590036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24422" y="5556090"/>
            <a:ext cx="420022" cy="381130"/>
          </a:xfrm>
          <a:prstGeom prst="rect">
            <a:avLst/>
          </a:prstGeom>
        </p:spPr>
      </p:pic>
      <p:pic>
        <p:nvPicPr>
          <p:cNvPr id="65" name="图片 64" descr="图片包含 游戏机, 画&#10;&#10;描述已自动生成">
            <a:extLst>
              <a:ext uri="{FF2B5EF4-FFF2-40B4-BE49-F238E27FC236}">
                <a16:creationId xmlns:a16="http://schemas.microsoft.com/office/drawing/2014/main" id="{B3C660A9-F589-4B12-BCDF-BA0096695AD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62544" y="5563806"/>
            <a:ext cx="420022" cy="381130"/>
          </a:xfrm>
          <a:prstGeom prst="rect">
            <a:avLst/>
          </a:prstGeom>
        </p:spPr>
      </p:pic>
      <p:pic>
        <p:nvPicPr>
          <p:cNvPr id="68" name="图片 67" descr="桌子上放着笔记本电脑&#10;&#10;描述已自动生成">
            <a:extLst>
              <a:ext uri="{FF2B5EF4-FFF2-40B4-BE49-F238E27FC236}">
                <a16:creationId xmlns:a16="http://schemas.microsoft.com/office/drawing/2014/main" id="{D4C11A20-DA5A-43E0-ABF3-24F7CCE410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28526" y="5556090"/>
            <a:ext cx="660280" cy="381926"/>
          </a:xfrm>
          <a:prstGeom prst="rect">
            <a:avLst/>
          </a:prstGeom>
        </p:spPr>
      </p:pic>
      <p:pic>
        <p:nvPicPr>
          <p:cNvPr id="70" name="图片 69" descr="卡通人物&#10;&#10;中度可信度描述已自动生成">
            <a:extLst>
              <a:ext uri="{FF2B5EF4-FFF2-40B4-BE49-F238E27FC236}">
                <a16:creationId xmlns:a16="http://schemas.microsoft.com/office/drawing/2014/main" id="{AA23C932-72A9-4D88-B511-AA5509C6960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451199" y="5614729"/>
            <a:ext cx="420022" cy="340018"/>
          </a:xfrm>
          <a:prstGeom prst="rect">
            <a:avLst/>
          </a:prstGeom>
        </p:spPr>
      </p:pic>
      <p:pic>
        <p:nvPicPr>
          <p:cNvPr id="71" name="图片 70" descr="卡通人物&#10;&#10;中度可信度描述已自动生成">
            <a:extLst>
              <a:ext uri="{FF2B5EF4-FFF2-40B4-BE49-F238E27FC236}">
                <a16:creationId xmlns:a16="http://schemas.microsoft.com/office/drawing/2014/main" id="{BC6CBBF5-67CF-4654-8387-056917A8028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333614" y="5614729"/>
            <a:ext cx="420022" cy="340018"/>
          </a:xfrm>
          <a:prstGeom prst="rect">
            <a:avLst/>
          </a:prstGeom>
        </p:spPr>
      </p:pic>
      <p:cxnSp>
        <p:nvCxnSpPr>
          <p:cNvPr id="3" name="直接箭头连接符 2">
            <a:extLst>
              <a:ext uri="{FF2B5EF4-FFF2-40B4-BE49-F238E27FC236}">
                <a16:creationId xmlns:a16="http://schemas.microsoft.com/office/drawing/2014/main" id="{3444EA54-C6EF-408C-AEC9-76BD4ABB664B}"/>
              </a:ext>
            </a:extLst>
          </p:cNvPr>
          <p:cNvCxnSpPr/>
          <p:nvPr/>
        </p:nvCxnSpPr>
        <p:spPr>
          <a:xfrm>
            <a:off x="1290071" y="1609057"/>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B67DFA69-4BFA-4858-9586-3D98F4584E7A}"/>
              </a:ext>
            </a:extLst>
          </p:cNvPr>
          <p:cNvCxnSpPr/>
          <p:nvPr/>
        </p:nvCxnSpPr>
        <p:spPr>
          <a:xfrm>
            <a:off x="2177189" y="1822530"/>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6048EDDD-7CA5-4D69-B255-648634321EF2}"/>
              </a:ext>
            </a:extLst>
          </p:cNvPr>
          <p:cNvCxnSpPr/>
          <p:nvPr/>
        </p:nvCxnSpPr>
        <p:spPr>
          <a:xfrm>
            <a:off x="3059604" y="2042550"/>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8C44E197-7E21-4DDC-819E-B72DE24C1792}"/>
              </a:ext>
            </a:extLst>
          </p:cNvPr>
          <p:cNvCxnSpPr>
            <a:cxnSpLocks/>
          </p:cNvCxnSpPr>
          <p:nvPr/>
        </p:nvCxnSpPr>
        <p:spPr>
          <a:xfrm flipH="1">
            <a:off x="1292424" y="2236719"/>
            <a:ext cx="2644891" cy="357068"/>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448B747B-CF7A-44B8-A601-6F5950709AB3}"/>
              </a:ext>
            </a:extLst>
          </p:cNvPr>
          <p:cNvCxnSpPr/>
          <p:nvPr/>
        </p:nvCxnSpPr>
        <p:spPr>
          <a:xfrm>
            <a:off x="1291735" y="3791261"/>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7" name="直接箭头连接符 56">
            <a:extLst>
              <a:ext uri="{FF2B5EF4-FFF2-40B4-BE49-F238E27FC236}">
                <a16:creationId xmlns:a16="http://schemas.microsoft.com/office/drawing/2014/main" id="{B84E0FC5-407B-48A4-AFE1-E904CC147EAD}"/>
              </a:ext>
            </a:extLst>
          </p:cNvPr>
          <p:cNvCxnSpPr/>
          <p:nvPr/>
        </p:nvCxnSpPr>
        <p:spPr>
          <a:xfrm>
            <a:off x="2178853" y="4004734"/>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B40DBB12-C552-4B5E-B026-0B356449AF85}"/>
              </a:ext>
            </a:extLst>
          </p:cNvPr>
          <p:cNvCxnSpPr/>
          <p:nvPr/>
        </p:nvCxnSpPr>
        <p:spPr>
          <a:xfrm>
            <a:off x="3061268" y="4224754"/>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nvGrpSpPr>
          <p:cNvPr id="82" name="组合 81">
            <a:extLst>
              <a:ext uri="{FF2B5EF4-FFF2-40B4-BE49-F238E27FC236}">
                <a16:creationId xmlns:a16="http://schemas.microsoft.com/office/drawing/2014/main" id="{8A50F120-2A9B-40A8-8EDD-E0BA62C7DD14}"/>
              </a:ext>
            </a:extLst>
          </p:cNvPr>
          <p:cNvGrpSpPr/>
          <p:nvPr/>
        </p:nvGrpSpPr>
        <p:grpSpPr>
          <a:xfrm>
            <a:off x="1292424" y="2638094"/>
            <a:ext cx="2644884" cy="1366637"/>
            <a:chOff x="1280067" y="2947019"/>
            <a:chExt cx="2644884" cy="1366637"/>
          </a:xfrm>
        </p:grpSpPr>
        <p:sp>
          <p:nvSpPr>
            <p:cNvPr id="16" name="流程图: 数据 15">
              <a:extLst>
                <a:ext uri="{FF2B5EF4-FFF2-40B4-BE49-F238E27FC236}">
                  <a16:creationId xmlns:a16="http://schemas.microsoft.com/office/drawing/2014/main" id="{D96B929A-7355-44D6-A9F9-E80849A79B95}"/>
                </a:ext>
              </a:extLst>
            </p:cNvPr>
            <p:cNvSpPr/>
            <p:nvPr/>
          </p:nvSpPr>
          <p:spPr>
            <a:xfrm rot="5400000">
              <a:off x="1919190" y="2307896"/>
              <a:ext cx="1366637" cy="2644884"/>
            </a:xfrm>
            <a:prstGeom prst="flowChartInputOutpu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íşlïḍè">
              <a:extLst>
                <a:ext uri="{FF2B5EF4-FFF2-40B4-BE49-F238E27FC236}">
                  <a16:creationId xmlns:a16="http://schemas.microsoft.com/office/drawing/2014/main" id="{E6FEA3F3-5E6E-4CEB-A034-6471A7E02EA7}"/>
                </a:ext>
              </a:extLst>
            </p:cNvPr>
            <p:cNvSpPr txBox="1"/>
            <p:nvPr/>
          </p:nvSpPr>
          <p:spPr>
            <a:xfrm>
              <a:off x="1895883" y="3231724"/>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22" name="箭头: 右 21">
              <a:extLst>
                <a:ext uri="{FF2B5EF4-FFF2-40B4-BE49-F238E27FC236}">
                  <a16:creationId xmlns:a16="http://schemas.microsoft.com/office/drawing/2014/main" id="{E46800C6-95CE-4625-8DBC-285BEE002309}"/>
                </a:ext>
              </a:extLst>
            </p:cNvPr>
            <p:cNvSpPr/>
            <p:nvPr/>
          </p:nvSpPr>
          <p:spPr>
            <a:xfrm rot="341717">
              <a:off x="2119880" y="3670517"/>
              <a:ext cx="965257" cy="220261"/>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a:extLst>
              <a:ext uri="{FF2B5EF4-FFF2-40B4-BE49-F238E27FC236}">
                <a16:creationId xmlns:a16="http://schemas.microsoft.com/office/drawing/2014/main" id="{57B0B2A8-BEA8-40D6-BD4B-DA7637FBEA46}"/>
              </a:ext>
            </a:extLst>
          </p:cNvPr>
          <p:cNvGrpSpPr/>
          <p:nvPr/>
        </p:nvGrpSpPr>
        <p:grpSpPr>
          <a:xfrm>
            <a:off x="475201" y="1507921"/>
            <a:ext cx="799200" cy="1238592"/>
            <a:chOff x="462844" y="1816846"/>
            <a:chExt cx="799200" cy="1238592"/>
          </a:xfrm>
        </p:grpSpPr>
        <p:cxnSp>
          <p:nvCxnSpPr>
            <p:cNvPr id="24" name="直接连接符 23">
              <a:extLst>
                <a:ext uri="{FF2B5EF4-FFF2-40B4-BE49-F238E27FC236}">
                  <a16:creationId xmlns:a16="http://schemas.microsoft.com/office/drawing/2014/main" id="{43EC9C19-EAEA-4078-A624-8AE535B1A8F5}"/>
                </a:ext>
              </a:extLst>
            </p:cNvPr>
            <p:cNvCxnSpPr>
              <a:cxnSpLocks/>
            </p:cNvCxnSpPr>
            <p:nvPr/>
          </p:nvCxnSpPr>
          <p:spPr>
            <a:xfrm flipH="1">
              <a:off x="462844" y="1917982"/>
              <a:ext cx="79763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25041553-70A9-4443-86E0-40A562DB8217}"/>
                </a:ext>
              </a:extLst>
            </p:cNvPr>
            <p:cNvCxnSpPr>
              <a:cxnSpLocks/>
            </p:cNvCxnSpPr>
            <p:nvPr/>
          </p:nvCxnSpPr>
          <p:spPr>
            <a:xfrm flipH="1">
              <a:off x="462844" y="2947020"/>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íşlïḍè">
              <a:extLst>
                <a:ext uri="{FF2B5EF4-FFF2-40B4-BE49-F238E27FC236}">
                  <a16:creationId xmlns:a16="http://schemas.microsoft.com/office/drawing/2014/main" id="{A38CA46E-00B1-40B9-B44C-028A7F348AEE}"/>
                </a:ext>
              </a:extLst>
            </p:cNvPr>
            <p:cNvSpPr txBox="1"/>
            <p:nvPr/>
          </p:nvSpPr>
          <p:spPr>
            <a:xfrm>
              <a:off x="654768" y="1816846"/>
              <a:ext cx="348710" cy="1238592"/>
            </a:xfrm>
            <a:prstGeom prst="rect">
              <a:avLst/>
            </a:prstGeom>
            <a:noFill/>
          </p:spPr>
          <p:txBody>
            <a:bodyPr wrap="square" lIns="91440" tIns="45720" rIns="91440" bIns="45720" anchor="ctr">
              <a:noAutofit/>
            </a:bodyPr>
            <a:lstStyle/>
            <a:p>
              <a:pPr algn="ctr"/>
              <a:r>
                <a:rPr lang="zh-CN" altLang="en-US" sz="1600" b="1" dirty="0"/>
                <a:t>建</a:t>
              </a:r>
              <a:endParaRPr lang="en-US" altLang="zh-CN" sz="1600" b="1" dirty="0"/>
            </a:p>
            <a:p>
              <a:pPr algn="ctr"/>
              <a:r>
                <a:rPr lang="zh-CN" altLang="en-US" sz="1600" b="1" dirty="0"/>
                <a:t>立</a:t>
              </a:r>
              <a:endParaRPr lang="en-US" altLang="zh-CN" sz="1600" b="1" dirty="0"/>
            </a:p>
            <a:p>
              <a:pPr algn="ctr"/>
              <a:r>
                <a:rPr lang="zh-CN" altLang="en-US" sz="1600" b="1" dirty="0"/>
                <a:t>连</a:t>
              </a:r>
              <a:endParaRPr lang="en-US" altLang="zh-CN" sz="1600" b="1" dirty="0"/>
            </a:p>
            <a:p>
              <a:pPr algn="ctr"/>
              <a:r>
                <a:rPr lang="zh-CN" altLang="en-US" sz="1600" b="1" dirty="0"/>
                <a:t>接</a:t>
              </a:r>
              <a:endParaRPr lang="en-US" altLang="zh-CN" sz="1600" b="1" dirty="0">
                <a:solidFill>
                  <a:schemeClr val="accent1">
                    <a:lumMod val="75000"/>
                  </a:schemeClr>
                </a:solidFill>
              </a:endParaRPr>
            </a:p>
          </p:txBody>
        </p:sp>
        <p:cxnSp>
          <p:nvCxnSpPr>
            <p:cNvPr id="37" name="直接箭头连接符 36">
              <a:extLst>
                <a:ext uri="{FF2B5EF4-FFF2-40B4-BE49-F238E27FC236}">
                  <a16:creationId xmlns:a16="http://schemas.microsoft.com/office/drawing/2014/main" id="{1FBA1078-671F-4830-9412-05E56FEF0704}"/>
                </a:ext>
              </a:extLst>
            </p:cNvPr>
            <p:cNvCxnSpPr>
              <a:cxnSpLocks/>
            </p:cNvCxnSpPr>
            <p:nvPr/>
          </p:nvCxnSpPr>
          <p:spPr>
            <a:xfrm>
              <a:off x="1080477" y="1917982"/>
              <a:ext cx="0" cy="1029037"/>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85" name="组合 84">
            <a:extLst>
              <a:ext uri="{FF2B5EF4-FFF2-40B4-BE49-F238E27FC236}">
                <a16:creationId xmlns:a16="http://schemas.microsoft.com/office/drawing/2014/main" id="{790FC18F-3B64-4BD9-9115-5B5B13B4A091}"/>
              </a:ext>
            </a:extLst>
          </p:cNvPr>
          <p:cNvGrpSpPr/>
          <p:nvPr/>
        </p:nvGrpSpPr>
        <p:grpSpPr>
          <a:xfrm>
            <a:off x="475201" y="2581650"/>
            <a:ext cx="799200" cy="1238592"/>
            <a:chOff x="462844" y="2890575"/>
            <a:chExt cx="799200" cy="1238592"/>
          </a:xfrm>
        </p:grpSpPr>
        <p:sp>
          <p:nvSpPr>
            <p:cNvPr id="61" name="íşlïḍè">
              <a:extLst>
                <a:ext uri="{FF2B5EF4-FFF2-40B4-BE49-F238E27FC236}">
                  <a16:creationId xmlns:a16="http://schemas.microsoft.com/office/drawing/2014/main" id="{DCDDC1BF-5D4D-4841-836E-D8D84E91543D}"/>
                </a:ext>
              </a:extLst>
            </p:cNvPr>
            <p:cNvSpPr txBox="1"/>
            <p:nvPr/>
          </p:nvSpPr>
          <p:spPr>
            <a:xfrm>
              <a:off x="648794" y="2890575"/>
              <a:ext cx="348710" cy="1238592"/>
            </a:xfrm>
            <a:prstGeom prst="rect">
              <a:avLst/>
            </a:prstGeom>
            <a:noFill/>
          </p:spPr>
          <p:txBody>
            <a:bodyPr wrap="square" lIns="91440" tIns="45720" rIns="91440" bIns="45720" anchor="ctr">
              <a:noAutofit/>
            </a:bodyPr>
            <a:lstStyle/>
            <a:p>
              <a:pPr algn="ctr"/>
              <a:r>
                <a:rPr lang="zh-CN" altLang="en-US" sz="1600" b="1" dirty="0"/>
                <a:t>数据传输</a:t>
              </a:r>
              <a:endParaRPr lang="en-US" altLang="zh-CN" sz="1600" b="1" dirty="0">
                <a:solidFill>
                  <a:schemeClr val="accent1">
                    <a:lumMod val="75000"/>
                  </a:schemeClr>
                </a:solidFill>
              </a:endParaRPr>
            </a:p>
          </p:txBody>
        </p:sp>
        <p:cxnSp>
          <p:nvCxnSpPr>
            <p:cNvPr id="72" name="直接连接符 71">
              <a:extLst>
                <a:ext uri="{FF2B5EF4-FFF2-40B4-BE49-F238E27FC236}">
                  <a16:creationId xmlns:a16="http://schemas.microsoft.com/office/drawing/2014/main" id="{904B99DD-EE5E-490A-AE44-83B46671C722}"/>
                </a:ext>
              </a:extLst>
            </p:cNvPr>
            <p:cNvCxnSpPr>
              <a:cxnSpLocks/>
            </p:cNvCxnSpPr>
            <p:nvPr/>
          </p:nvCxnSpPr>
          <p:spPr>
            <a:xfrm flipH="1">
              <a:off x="462844" y="4045995"/>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E731723F-D023-429F-A8F1-25A1AD132816}"/>
                </a:ext>
              </a:extLst>
            </p:cNvPr>
            <p:cNvCxnSpPr>
              <a:cxnSpLocks/>
            </p:cNvCxnSpPr>
            <p:nvPr/>
          </p:nvCxnSpPr>
          <p:spPr>
            <a:xfrm>
              <a:off x="1080477" y="2947019"/>
              <a:ext cx="0" cy="1098976"/>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86" name="组合 85">
            <a:extLst>
              <a:ext uri="{FF2B5EF4-FFF2-40B4-BE49-F238E27FC236}">
                <a16:creationId xmlns:a16="http://schemas.microsoft.com/office/drawing/2014/main" id="{50036CC7-4EFD-46A6-BB81-0251C0CF35F3}"/>
              </a:ext>
            </a:extLst>
          </p:cNvPr>
          <p:cNvGrpSpPr/>
          <p:nvPr/>
        </p:nvGrpSpPr>
        <p:grpSpPr>
          <a:xfrm>
            <a:off x="373602" y="3725781"/>
            <a:ext cx="900799" cy="693986"/>
            <a:chOff x="361245" y="4034706"/>
            <a:chExt cx="900799" cy="693986"/>
          </a:xfrm>
        </p:grpSpPr>
        <p:cxnSp>
          <p:nvCxnSpPr>
            <p:cNvPr id="74" name="直接连接符 73">
              <a:extLst>
                <a:ext uri="{FF2B5EF4-FFF2-40B4-BE49-F238E27FC236}">
                  <a16:creationId xmlns:a16="http://schemas.microsoft.com/office/drawing/2014/main" id="{3FA706FB-4366-4273-9B88-8C223C96F30C}"/>
                </a:ext>
              </a:extLst>
            </p:cNvPr>
            <p:cNvCxnSpPr>
              <a:cxnSpLocks/>
            </p:cNvCxnSpPr>
            <p:nvPr/>
          </p:nvCxnSpPr>
          <p:spPr>
            <a:xfrm flipH="1">
              <a:off x="462844" y="4718817"/>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5" name="íşlïḍè">
              <a:extLst>
                <a:ext uri="{FF2B5EF4-FFF2-40B4-BE49-F238E27FC236}">
                  <a16:creationId xmlns:a16="http://schemas.microsoft.com/office/drawing/2014/main" id="{AA0C3C44-30A2-44C1-8954-70D61EE7A283}"/>
                </a:ext>
              </a:extLst>
            </p:cNvPr>
            <p:cNvSpPr txBox="1"/>
            <p:nvPr/>
          </p:nvSpPr>
          <p:spPr>
            <a:xfrm>
              <a:off x="361245" y="4063110"/>
              <a:ext cx="753723" cy="665582"/>
            </a:xfrm>
            <a:prstGeom prst="rect">
              <a:avLst/>
            </a:prstGeom>
            <a:noFill/>
          </p:spPr>
          <p:txBody>
            <a:bodyPr wrap="square" lIns="91440" tIns="45720" rIns="91440" bIns="45720" anchor="ctr">
              <a:noAutofit/>
            </a:bodyPr>
            <a:lstStyle/>
            <a:p>
              <a:pPr algn="ctr"/>
              <a:r>
                <a:rPr lang="zh-CN" altLang="en-US" sz="1600" b="1" dirty="0"/>
                <a:t>释放</a:t>
              </a:r>
              <a:endParaRPr lang="en-US" altLang="zh-CN" sz="1600" b="1" dirty="0"/>
            </a:p>
            <a:p>
              <a:pPr algn="ctr"/>
              <a:r>
                <a:rPr lang="zh-CN" altLang="en-US" sz="1600" b="1" dirty="0"/>
                <a:t>连接</a:t>
              </a:r>
              <a:endParaRPr lang="en-US" altLang="zh-CN" sz="1600" b="1" dirty="0"/>
            </a:p>
          </p:txBody>
        </p:sp>
        <p:cxnSp>
          <p:nvCxnSpPr>
            <p:cNvPr id="79" name="直接箭头连接符 78">
              <a:extLst>
                <a:ext uri="{FF2B5EF4-FFF2-40B4-BE49-F238E27FC236}">
                  <a16:creationId xmlns:a16="http://schemas.microsoft.com/office/drawing/2014/main" id="{8CA9111B-E250-484C-AC83-C790042870E0}"/>
                </a:ext>
              </a:extLst>
            </p:cNvPr>
            <p:cNvCxnSpPr>
              <a:cxnSpLocks/>
            </p:cNvCxnSpPr>
            <p:nvPr/>
          </p:nvCxnSpPr>
          <p:spPr>
            <a:xfrm>
              <a:off x="1082865" y="4034706"/>
              <a:ext cx="0" cy="684111"/>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2" name="组合 1">
            <a:extLst>
              <a:ext uri="{FF2B5EF4-FFF2-40B4-BE49-F238E27FC236}">
                <a16:creationId xmlns:a16="http://schemas.microsoft.com/office/drawing/2014/main" id="{123C4B97-1643-40BE-ADD6-0DEC8554305E}"/>
              </a:ext>
            </a:extLst>
          </p:cNvPr>
          <p:cNvGrpSpPr/>
          <p:nvPr/>
        </p:nvGrpSpPr>
        <p:grpSpPr>
          <a:xfrm>
            <a:off x="4769001" y="1587414"/>
            <a:ext cx="1413252" cy="1050682"/>
            <a:chOff x="4769001" y="1587414"/>
            <a:chExt cx="1413252" cy="1050682"/>
          </a:xfrm>
        </p:grpSpPr>
        <p:sp>
          <p:nvSpPr>
            <p:cNvPr id="100" name="平行四边形 99">
              <a:extLst>
                <a:ext uri="{FF2B5EF4-FFF2-40B4-BE49-F238E27FC236}">
                  <a16:creationId xmlns:a16="http://schemas.microsoft.com/office/drawing/2014/main" id="{55AA3B00-E475-41A2-B15E-149AD1886FA3}"/>
                </a:ext>
              </a:extLst>
            </p:cNvPr>
            <p:cNvSpPr/>
            <p:nvPr/>
          </p:nvSpPr>
          <p:spPr>
            <a:xfrm rot="5400000">
              <a:off x="4950286" y="1671549"/>
              <a:ext cx="1050682" cy="882411"/>
            </a:xfrm>
            <a:prstGeom prst="parallelogram">
              <a:avLst>
                <a:gd name="adj" fmla="val 1267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3" name="íşlïḍè">
              <a:extLst>
                <a:ext uri="{FF2B5EF4-FFF2-40B4-BE49-F238E27FC236}">
                  <a16:creationId xmlns:a16="http://schemas.microsoft.com/office/drawing/2014/main" id="{4DFF853F-A611-4BBC-AA73-793B2B7EBAC5}"/>
                </a:ext>
              </a:extLst>
            </p:cNvPr>
            <p:cNvSpPr txBox="1"/>
            <p:nvPr/>
          </p:nvSpPr>
          <p:spPr>
            <a:xfrm>
              <a:off x="4769001" y="1686358"/>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77" name="箭头: 右 76">
              <a:extLst>
                <a:ext uri="{FF2B5EF4-FFF2-40B4-BE49-F238E27FC236}">
                  <a16:creationId xmlns:a16="http://schemas.microsoft.com/office/drawing/2014/main" id="{49C1A8B5-A79C-4A12-B837-01799AD15F19}"/>
                </a:ext>
              </a:extLst>
            </p:cNvPr>
            <p:cNvSpPr/>
            <p:nvPr/>
          </p:nvSpPr>
          <p:spPr>
            <a:xfrm rot="341717">
              <a:off x="5225784" y="2135423"/>
              <a:ext cx="499698" cy="237727"/>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a:extLst>
              <a:ext uri="{FF2B5EF4-FFF2-40B4-BE49-F238E27FC236}">
                <a16:creationId xmlns:a16="http://schemas.microsoft.com/office/drawing/2014/main" id="{D25612AF-CA87-42BF-8FB8-A4740089E4C8}"/>
              </a:ext>
            </a:extLst>
          </p:cNvPr>
          <p:cNvGrpSpPr/>
          <p:nvPr/>
        </p:nvGrpSpPr>
        <p:grpSpPr>
          <a:xfrm>
            <a:off x="6534153" y="4263666"/>
            <a:ext cx="1413252" cy="1050682"/>
            <a:chOff x="4769001" y="1587414"/>
            <a:chExt cx="1413252" cy="1050682"/>
          </a:xfrm>
        </p:grpSpPr>
        <p:sp>
          <p:nvSpPr>
            <p:cNvPr id="80" name="平行四边形 79">
              <a:extLst>
                <a:ext uri="{FF2B5EF4-FFF2-40B4-BE49-F238E27FC236}">
                  <a16:creationId xmlns:a16="http://schemas.microsoft.com/office/drawing/2014/main" id="{056610BC-EDB5-41AA-8D2B-C9A28ECBCA46}"/>
                </a:ext>
              </a:extLst>
            </p:cNvPr>
            <p:cNvSpPr/>
            <p:nvPr/>
          </p:nvSpPr>
          <p:spPr>
            <a:xfrm rot="5400000">
              <a:off x="4950286" y="1671549"/>
              <a:ext cx="1050682" cy="882411"/>
            </a:xfrm>
            <a:prstGeom prst="parallelogram">
              <a:avLst>
                <a:gd name="adj" fmla="val 1267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1" name="íşlïḍè">
              <a:extLst>
                <a:ext uri="{FF2B5EF4-FFF2-40B4-BE49-F238E27FC236}">
                  <a16:creationId xmlns:a16="http://schemas.microsoft.com/office/drawing/2014/main" id="{A360EFED-88D6-463D-8B1F-8AFAD975E46D}"/>
                </a:ext>
              </a:extLst>
            </p:cNvPr>
            <p:cNvSpPr txBox="1"/>
            <p:nvPr/>
          </p:nvSpPr>
          <p:spPr>
            <a:xfrm>
              <a:off x="4769001" y="1686358"/>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83" name="箭头: 右 82">
              <a:extLst>
                <a:ext uri="{FF2B5EF4-FFF2-40B4-BE49-F238E27FC236}">
                  <a16:creationId xmlns:a16="http://schemas.microsoft.com/office/drawing/2014/main" id="{AD802BCF-63B2-4894-AE0F-FC34611B337A}"/>
                </a:ext>
              </a:extLst>
            </p:cNvPr>
            <p:cNvSpPr/>
            <p:nvPr/>
          </p:nvSpPr>
          <p:spPr>
            <a:xfrm rot="341717">
              <a:off x="5225784" y="2135423"/>
              <a:ext cx="499698" cy="237727"/>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a:extLst>
              <a:ext uri="{FF2B5EF4-FFF2-40B4-BE49-F238E27FC236}">
                <a16:creationId xmlns:a16="http://schemas.microsoft.com/office/drawing/2014/main" id="{81F5F77B-E9BB-43FC-AC55-BFFBC5AB7E3D}"/>
              </a:ext>
            </a:extLst>
          </p:cNvPr>
          <p:cNvGrpSpPr/>
          <p:nvPr/>
        </p:nvGrpSpPr>
        <p:grpSpPr>
          <a:xfrm>
            <a:off x="5648309" y="2925540"/>
            <a:ext cx="1413246" cy="1050682"/>
            <a:chOff x="4769001" y="1587414"/>
            <a:chExt cx="1413252" cy="1050682"/>
          </a:xfrm>
        </p:grpSpPr>
        <p:sp>
          <p:nvSpPr>
            <p:cNvPr id="96" name="平行四边形 95">
              <a:extLst>
                <a:ext uri="{FF2B5EF4-FFF2-40B4-BE49-F238E27FC236}">
                  <a16:creationId xmlns:a16="http://schemas.microsoft.com/office/drawing/2014/main" id="{4FEDD196-E210-43B6-8F5E-DDCAE10AB1E9}"/>
                </a:ext>
              </a:extLst>
            </p:cNvPr>
            <p:cNvSpPr/>
            <p:nvPr/>
          </p:nvSpPr>
          <p:spPr>
            <a:xfrm rot="5400000">
              <a:off x="4954096" y="1671549"/>
              <a:ext cx="1050682" cy="882411"/>
            </a:xfrm>
            <a:prstGeom prst="parallelogram">
              <a:avLst>
                <a:gd name="adj" fmla="val 1267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7" name="íşlïḍè">
              <a:extLst>
                <a:ext uri="{FF2B5EF4-FFF2-40B4-BE49-F238E27FC236}">
                  <a16:creationId xmlns:a16="http://schemas.microsoft.com/office/drawing/2014/main" id="{517CF38F-E692-4101-B0E7-CEF157E6E5F4}"/>
                </a:ext>
              </a:extLst>
            </p:cNvPr>
            <p:cNvSpPr txBox="1"/>
            <p:nvPr/>
          </p:nvSpPr>
          <p:spPr>
            <a:xfrm>
              <a:off x="4769001" y="1686358"/>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98" name="箭头: 右 97">
              <a:extLst>
                <a:ext uri="{FF2B5EF4-FFF2-40B4-BE49-F238E27FC236}">
                  <a16:creationId xmlns:a16="http://schemas.microsoft.com/office/drawing/2014/main" id="{E6170774-C020-4581-B4B6-8D16965C5533}"/>
                </a:ext>
              </a:extLst>
            </p:cNvPr>
            <p:cNvSpPr/>
            <p:nvPr/>
          </p:nvSpPr>
          <p:spPr>
            <a:xfrm rot="341717">
              <a:off x="5225784" y="2135423"/>
              <a:ext cx="499698" cy="237727"/>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a:extLst>
              <a:ext uri="{FF2B5EF4-FFF2-40B4-BE49-F238E27FC236}">
                <a16:creationId xmlns:a16="http://schemas.microsoft.com/office/drawing/2014/main" id="{87F3C7C9-8181-43BC-8C8D-19B0615387C0}"/>
              </a:ext>
            </a:extLst>
          </p:cNvPr>
          <p:cNvGrpSpPr/>
          <p:nvPr/>
        </p:nvGrpSpPr>
        <p:grpSpPr>
          <a:xfrm>
            <a:off x="8749513" y="1587413"/>
            <a:ext cx="915234" cy="421939"/>
            <a:chOff x="5890047" y="1701614"/>
            <a:chExt cx="915234" cy="421939"/>
          </a:xfrm>
        </p:grpSpPr>
        <p:sp>
          <p:nvSpPr>
            <p:cNvPr id="101" name="平行四边形 100">
              <a:extLst>
                <a:ext uri="{FF2B5EF4-FFF2-40B4-BE49-F238E27FC236}">
                  <a16:creationId xmlns:a16="http://schemas.microsoft.com/office/drawing/2014/main" id="{86B7A804-CAB1-4252-B888-7C2B0AFE44ED}"/>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2" name="íşlïḍè">
              <a:extLst>
                <a:ext uri="{FF2B5EF4-FFF2-40B4-BE49-F238E27FC236}">
                  <a16:creationId xmlns:a16="http://schemas.microsoft.com/office/drawing/2014/main" id="{DF2DF787-246A-424F-9325-7487F7321779}"/>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1</a:t>
              </a:r>
            </a:p>
          </p:txBody>
        </p:sp>
      </p:grpSp>
      <p:grpSp>
        <p:nvGrpSpPr>
          <p:cNvPr id="110" name="组合 109">
            <a:extLst>
              <a:ext uri="{FF2B5EF4-FFF2-40B4-BE49-F238E27FC236}">
                <a16:creationId xmlns:a16="http://schemas.microsoft.com/office/drawing/2014/main" id="{D69861BF-8B87-49E3-90FE-9F862C01E24E}"/>
              </a:ext>
            </a:extLst>
          </p:cNvPr>
          <p:cNvGrpSpPr/>
          <p:nvPr/>
        </p:nvGrpSpPr>
        <p:grpSpPr>
          <a:xfrm>
            <a:off x="8749513" y="2249911"/>
            <a:ext cx="915234" cy="421939"/>
            <a:chOff x="5890047" y="1701614"/>
            <a:chExt cx="915234" cy="421939"/>
          </a:xfrm>
        </p:grpSpPr>
        <p:sp>
          <p:nvSpPr>
            <p:cNvPr id="111" name="平行四边形 110">
              <a:extLst>
                <a:ext uri="{FF2B5EF4-FFF2-40B4-BE49-F238E27FC236}">
                  <a16:creationId xmlns:a16="http://schemas.microsoft.com/office/drawing/2014/main" id="{8D2DF819-F0AD-4332-B875-43BB42BA65B9}"/>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2" name="íşlïḍè">
              <a:extLst>
                <a:ext uri="{FF2B5EF4-FFF2-40B4-BE49-F238E27FC236}">
                  <a16:creationId xmlns:a16="http://schemas.microsoft.com/office/drawing/2014/main" id="{111133E2-0ECD-435D-8216-0E9FD86E26E8}"/>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3</a:t>
              </a:r>
            </a:p>
          </p:txBody>
        </p:sp>
      </p:grpSp>
      <p:grpSp>
        <p:nvGrpSpPr>
          <p:cNvPr id="113" name="组合 112">
            <a:extLst>
              <a:ext uri="{FF2B5EF4-FFF2-40B4-BE49-F238E27FC236}">
                <a16:creationId xmlns:a16="http://schemas.microsoft.com/office/drawing/2014/main" id="{0A9996B7-DF0D-46F8-8560-B1E65F2978E0}"/>
              </a:ext>
            </a:extLst>
          </p:cNvPr>
          <p:cNvGrpSpPr/>
          <p:nvPr/>
        </p:nvGrpSpPr>
        <p:grpSpPr>
          <a:xfrm>
            <a:off x="8749513" y="1918662"/>
            <a:ext cx="915234" cy="421939"/>
            <a:chOff x="5890047" y="1701614"/>
            <a:chExt cx="915234" cy="421939"/>
          </a:xfrm>
        </p:grpSpPr>
        <p:sp>
          <p:nvSpPr>
            <p:cNvPr id="114" name="平行四边形 113">
              <a:extLst>
                <a:ext uri="{FF2B5EF4-FFF2-40B4-BE49-F238E27FC236}">
                  <a16:creationId xmlns:a16="http://schemas.microsoft.com/office/drawing/2014/main" id="{9BD5D2C8-4430-47F8-850C-B16977F42AE9}"/>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5" name="íşlïḍè">
              <a:extLst>
                <a:ext uri="{FF2B5EF4-FFF2-40B4-BE49-F238E27FC236}">
                  <a16:creationId xmlns:a16="http://schemas.microsoft.com/office/drawing/2014/main" id="{6EA8BE7B-FDAC-44AA-B009-63880BD16063}"/>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2</a:t>
              </a:r>
            </a:p>
          </p:txBody>
        </p:sp>
      </p:grpSp>
      <p:grpSp>
        <p:nvGrpSpPr>
          <p:cNvPr id="144" name="组合 143">
            <a:extLst>
              <a:ext uri="{FF2B5EF4-FFF2-40B4-BE49-F238E27FC236}">
                <a16:creationId xmlns:a16="http://schemas.microsoft.com/office/drawing/2014/main" id="{475C94E1-2BD3-4E7C-8981-BEB41D1709A9}"/>
              </a:ext>
            </a:extLst>
          </p:cNvPr>
          <p:cNvGrpSpPr/>
          <p:nvPr/>
        </p:nvGrpSpPr>
        <p:grpSpPr>
          <a:xfrm>
            <a:off x="9632160" y="2048671"/>
            <a:ext cx="915234" cy="421939"/>
            <a:chOff x="5890047" y="1701614"/>
            <a:chExt cx="915234" cy="421939"/>
          </a:xfrm>
        </p:grpSpPr>
        <p:sp>
          <p:nvSpPr>
            <p:cNvPr id="151" name="平行四边形 150">
              <a:extLst>
                <a:ext uri="{FF2B5EF4-FFF2-40B4-BE49-F238E27FC236}">
                  <a16:creationId xmlns:a16="http://schemas.microsoft.com/office/drawing/2014/main" id="{DFF508D3-5FE9-4505-9AE4-02A152F1B410}"/>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2" name="íşlïḍè">
              <a:extLst>
                <a:ext uri="{FF2B5EF4-FFF2-40B4-BE49-F238E27FC236}">
                  <a16:creationId xmlns:a16="http://schemas.microsoft.com/office/drawing/2014/main" id="{737E2CEC-BFC6-4FCC-97C7-4ABD1F4B190D}"/>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1</a:t>
              </a:r>
            </a:p>
          </p:txBody>
        </p:sp>
      </p:grpSp>
      <p:grpSp>
        <p:nvGrpSpPr>
          <p:cNvPr id="145" name="组合 144">
            <a:extLst>
              <a:ext uri="{FF2B5EF4-FFF2-40B4-BE49-F238E27FC236}">
                <a16:creationId xmlns:a16="http://schemas.microsoft.com/office/drawing/2014/main" id="{5F7D89D6-8814-42AB-9A05-0D1999DE4D72}"/>
              </a:ext>
            </a:extLst>
          </p:cNvPr>
          <p:cNvGrpSpPr/>
          <p:nvPr/>
        </p:nvGrpSpPr>
        <p:grpSpPr>
          <a:xfrm>
            <a:off x="9632160" y="2711169"/>
            <a:ext cx="915234" cy="421939"/>
            <a:chOff x="5890047" y="1701614"/>
            <a:chExt cx="915234" cy="421939"/>
          </a:xfrm>
        </p:grpSpPr>
        <p:sp>
          <p:nvSpPr>
            <p:cNvPr id="149" name="平行四边形 148">
              <a:extLst>
                <a:ext uri="{FF2B5EF4-FFF2-40B4-BE49-F238E27FC236}">
                  <a16:creationId xmlns:a16="http://schemas.microsoft.com/office/drawing/2014/main" id="{3A0CDFA7-3010-4E0C-A1F5-B3C923AF7EA4}"/>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0" name="íşlïḍè">
              <a:extLst>
                <a:ext uri="{FF2B5EF4-FFF2-40B4-BE49-F238E27FC236}">
                  <a16:creationId xmlns:a16="http://schemas.microsoft.com/office/drawing/2014/main" id="{C34E0407-E02B-419A-B249-5F54CE63F556}"/>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3</a:t>
              </a:r>
            </a:p>
          </p:txBody>
        </p:sp>
      </p:grpSp>
      <p:grpSp>
        <p:nvGrpSpPr>
          <p:cNvPr id="146" name="组合 145">
            <a:extLst>
              <a:ext uri="{FF2B5EF4-FFF2-40B4-BE49-F238E27FC236}">
                <a16:creationId xmlns:a16="http://schemas.microsoft.com/office/drawing/2014/main" id="{0D74D7DF-F2EA-4FF3-8235-A8CB38038FF2}"/>
              </a:ext>
            </a:extLst>
          </p:cNvPr>
          <p:cNvGrpSpPr/>
          <p:nvPr/>
        </p:nvGrpSpPr>
        <p:grpSpPr>
          <a:xfrm>
            <a:off x="9632160" y="2379920"/>
            <a:ext cx="915234" cy="421939"/>
            <a:chOff x="5890047" y="1701614"/>
            <a:chExt cx="915234" cy="421939"/>
          </a:xfrm>
        </p:grpSpPr>
        <p:sp>
          <p:nvSpPr>
            <p:cNvPr id="147" name="平行四边形 146">
              <a:extLst>
                <a:ext uri="{FF2B5EF4-FFF2-40B4-BE49-F238E27FC236}">
                  <a16:creationId xmlns:a16="http://schemas.microsoft.com/office/drawing/2014/main" id="{0A2507F8-2C19-4351-8C69-7AF582DAB8DD}"/>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8" name="íşlïḍè">
              <a:extLst>
                <a:ext uri="{FF2B5EF4-FFF2-40B4-BE49-F238E27FC236}">
                  <a16:creationId xmlns:a16="http://schemas.microsoft.com/office/drawing/2014/main" id="{4FD836B8-51D9-4EA2-85BF-CB0284804AD8}"/>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2</a:t>
              </a:r>
            </a:p>
          </p:txBody>
        </p:sp>
      </p:grpSp>
      <p:grpSp>
        <p:nvGrpSpPr>
          <p:cNvPr id="154" name="组合 153">
            <a:extLst>
              <a:ext uri="{FF2B5EF4-FFF2-40B4-BE49-F238E27FC236}">
                <a16:creationId xmlns:a16="http://schemas.microsoft.com/office/drawing/2014/main" id="{7BF8396C-EFA3-47A5-8DBE-A71C08D19DFC}"/>
              </a:ext>
            </a:extLst>
          </p:cNvPr>
          <p:cNvGrpSpPr/>
          <p:nvPr/>
        </p:nvGrpSpPr>
        <p:grpSpPr>
          <a:xfrm>
            <a:off x="10514179" y="2507736"/>
            <a:ext cx="915234" cy="421939"/>
            <a:chOff x="5890047" y="1701614"/>
            <a:chExt cx="915234" cy="421939"/>
          </a:xfrm>
        </p:grpSpPr>
        <p:sp>
          <p:nvSpPr>
            <p:cNvPr id="161" name="平行四边形 160">
              <a:extLst>
                <a:ext uri="{FF2B5EF4-FFF2-40B4-BE49-F238E27FC236}">
                  <a16:creationId xmlns:a16="http://schemas.microsoft.com/office/drawing/2014/main" id="{97945212-9213-4733-BFC3-4E7B15DB4B08}"/>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2" name="íşlïḍè">
              <a:extLst>
                <a:ext uri="{FF2B5EF4-FFF2-40B4-BE49-F238E27FC236}">
                  <a16:creationId xmlns:a16="http://schemas.microsoft.com/office/drawing/2014/main" id="{225DCEAE-D626-424A-984D-354EC566937A}"/>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1</a:t>
              </a:r>
            </a:p>
          </p:txBody>
        </p:sp>
      </p:grpSp>
      <p:grpSp>
        <p:nvGrpSpPr>
          <p:cNvPr id="155" name="组合 154">
            <a:extLst>
              <a:ext uri="{FF2B5EF4-FFF2-40B4-BE49-F238E27FC236}">
                <a16:creationId xmlns:a16="http://schemas.microsoft.com/office/drawing/2014/main" id="{9EF78049-AC37-4DD4-831F-22D12C3CA978}"/>
              </a:ext>
            </a:extLst>
          </p:cNvPr>
          <p:cNvGrpSpPr/>
          <p:nvPr/>
        </p:nvGrpSpPr>
        <p:grpSpPr>
          <a:xfrm>
            <a:off x="10514179" y="3170234"/>
            <a:ext cx="915234" cy="421939"/>
            <a:chOff x="5890047" y="1701614"/>
            <a:chExt cx="915234" cy="421939"/>
          </a:xfrm>
        </p:grpSpPr>
        <p:sp>
          <p:nvSpPr>
            <p:cNvPr id="159" name="平行四边形 158">
              <a:extLst>
                <a:ext uri="{FF2B5EF4-FFF2-40B4-BE49-F238E27FC236}">
                  <a16:creationId xmlns:a16="http://schemas.microsoft.com/office/drawing/2014/main" id="{03C053FB-327B-4037-A7BD-B4318AD41EC4}"/>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0" name="íşlïḍè">
              <a:extLst>
                <a:ext uri="{FF2B5EF4-FFF2-40B4-BE49-F238E27FC236}">
                  <a16:creationId xmlns:a16="http://schemas.microsoft.com/office/drawing/2014/main" id="{B937BF52-4B2B-410B-95BB-EAF7E2256271}"/>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3</a:t>
              </a:r>
            </a:p>
          </p:txBody>
        </p:sp>
      </p:grpSp>
      <p:grpSp>
        <p:nvGrpSpPr>
          <p:cNvPr id="156" name="组合 155">
            <a:extLst>
              <a:ext uri="{FF2B5EF4-FFF2-40B4-BE49-F238E27FC236}">
                <a16:creationId xmlns:a16="http://schemas.microsoft.com/office/drawing/2014/main" id="{917FBC35-7772-469B-8F98-95360F9A9637}"/>
              </a:ext>
            </a:extLst>
          </p:cNvPr>
          <p:cNvGrpSpPr/>
          <p:nvPr/>
        </p:nvGrpSpPr>
        <p:grpSpPr>
          <a:xfrm>
            <a:off x="10514179" y="2838985"/>
            <a:ext cx="915234" cy="421939"/>
            <a:chOff x="5890047" y="1701614"/>
            <a:chExt cx="915234" cy="421939"/>
          </a:xfrm>
        </p:grpSpPr>
        <p:sp>
          <p:nvSpPr>
            <p:cNvPr id="157" name="平行四边形 156">
              <a:extLst>
                <a:ext uri="{FF2B5EF4-FFF2-40B4-BE49-F238E27FC236}">
                  <a16:creationId xmlns:a16="http://schemas.microsoft.com/office/drawing/2014/main" id="{51BF72E1-CCEC-4470-BB6F-EDD98F6D7661}"/>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8" name="íşlïḍè">
              <a:extLst>
                <a:ext uri="{FF2B5EF4-FFF2-40B4-BE49-F238E27FC236}">
                  <a16:creationId xmlns:a16="http://schemas.microsoft.com/office/drawing/2014/main" id="{BDC6B068-02B9-4213-8CA4-BA6BC0C0886B}"/>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2</a:t>
              </a:r>
            </a:p>
          </p:txBody>
        </p:sp>
      </p:grpSp>
    </p:spTree>
    <p:custDataLst>
      <p:tags r:id="rId1"/>
    </p:custDataLst>
    <p:extLst>
      <p:ext uri="{BB962C8B-B14F-4D97-AF65-F5344CB8AC3E}">
        <p14:creationId xmlns:p14="http://schemas.microsoft.com/office/powerpoint/2010/main" val="2654920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1000"/>
                                        <p:tgtEl>
                                          <p:spTgt spid="4"/>
                                        </p:tgtEl>
                                      </p:cBhvr>
                                    </p:animEffect>
                                  </p:childTnLst>
                                </p:cTn>
                              </p:par>
                            </p:childTnLst>
                          </p:cTn>
                        </p:par>
                        <p:par>
                          <p:cTn id="8" fill="hold">
                            <p:stCondLst>
                              <p:cond delay="1000"/>
                            </p:stCondLst>
                            <p:childTnLst>
                              <p:par>
                                <p:cTn id="9" presetID="22" presetClass="entr" presetSubtype="1" fill="hold" nodeType="afterEffect">
                                  <p:stCondLst>
                                    <p:cond delay="0"/>
                                  </p:stCondLst>
                                  <p:childTnLst>
                                    <p:set>
                                      <p:cBhvr>
                                        <p:cTn id="10" dur="1" fill="hold">
                                          <p:stCondLst>
                                            <p:cond delay="0"/>
                                          </p:stCondLst>
                                        </p:cTn>
                                        <p:tgtEl>
                                          <p:spTgt spid="113"/>
                                        </p:tgtEl>
                                        <p:attrNameLst>
                                          <p:attrName>style.visibility</p:attrName>
                                        </p:attrNameLst>
                                      </p:cBhvr>
                                      <p:to>
                                        <p:strVal val="visible"/>
                                      </p:to>
                                    </p:set>
                                    <p:animEffect transition="in" filter="wipe(up)">
                                      <p:cBhvr>
                                        <p:cTn id="11" dur="1000"/>
                                        <p:tgtEl>
                                          <p:spTgt spid="113"/>
                                        </p:tgtEl>
                                      </p:cBhvr>
                                    </p:animEffect>
                                  </p:childTnLst>
                                </p:cTn>
                              </p:par>
                              <p:par>
                                <p:cTn id="12" presetID="22" presetClass="entr" presetSubtype="1" fill="hold" nodeType="withEffect">
                                  <p:stCondLst>
                                    <p:cond delay="0"/>
                                  </p:stCondLst>
                                  <p:childTnLst>
                                    <p:set>
                                      <p:cBhvr>
                                        <p:cTn id="13" dur="1" fill="hold">
                                          <p:stCondLst>
                                            <p:cond delay="0"/>
                                          </p:stCondLst>
                                        </p:cTn>
                                        <p:tgtEl>
                                          <p:spTgt spid="144"/>
                                        </p:tgtEl>
                                        <p:attrNameLst>
                                          <p:attrName>style.visibility</p:attrName>
                                        </p:attrNameLst>
                                      </p:cBhvr>
                                      <p:to>
                                        <p:strVal val="visible"/>
                                      </p:to>
                                    </p:set>
                                    <p:animEffect transition="in" filter="wipe(up)">
                                      <p:cBhvr>
                                        <p:cTn id="14" dur="1000"/>
                                        <p:tgtEl>
                                          <p:spTgt spid="144"/>
                                        </p:tgtEl>
                                      </p:cBhvr>
                                    </p:animEffect>
                                  </p:childTnLst>
                                </p:cTn>
                              </p:par>
                            </p:childTnLst>
                          </p:cTn>
                        </p:par>
                        <p:par>
                          <p:cTn id="15" fill="hold">
                            <p:stCondLst>
                              <p:cond delay="2000"/>
                            </p:stCondLst>
                            <p:childTnLst>
                              <p:par>
                                <p:cTn id="16" presetID="22" presetClass="entr" presetSubtype="1" fill="hold" nodeType="afterEffect">
                                  <p:stCondLst>
                                    <p:cond delay="0"/>
                                  </p:stCondLst>
                                  <p:childTnLst>
                                    <p:set>
                                      <p:cBhvr>
                                        <p:cTn id="17" dur="1" fill="hold">
                                          <p:stCondLst>
                                            <p:cond delay="0"/>
                                          </p:stCondLst>
                                        </p:cTn>
                                        <p:tgtEl>
                                          <p:spTgt spid="154"/>
                                        </p:tgtEl>
                                        <p:attrNameLst>
                                          <p:attrName>style.visibility</p:attrName>
                                        </p:attrNameLst>
                                      </p:cBhvr>
                                      <p:to>
                                        <p:strVal val="visible"/>
                                      </p:to>
                                    </p:set>
                                    <p:animEffect transition="in" filter="wipe(up)">
                                      <p:cBhvr>
                                        <p:cTn id="18" dur="1000"/>
                                        <p:tgtEl>
                                          <p:spTgt spid="154"/>
                                        </p:tgtEl>
                                      </p:cBhvr>
                                    </p:animEffect>
                                  </p:childTnLst>
                                </p:cTn>
                              </p:par>
                              <p:par>
                                <p:cTn id="19" presetID="22" presetClass="entr" presetSubtype="1" fill="hold" nodeType="withEffect">
                                  <p:stCondLst>
                                    <p:cond delay="0"/>
                                  </p:stCondLst>
                                  <p:childTnLst>
                                    <p:set>
                                      <p:cBhvr>
                                        <p:cTn id="20" dur="1" fill="hold">
                                          <p:stCondLst>
                                            <p:cond delay="0"/>
                                          </p:stCondLst>
                                        </p:cTn>
                                        <p:tgtEl>
                                          <p:spTgt spid="146"/>
                                        </p:tgtEl>
                                        <p:attrNameLst>
                                          <p:attrName>style.visibility</p:attrName>
                                        </p:attrNameLst>
                                      </p:cBhvr>
                                      <p:to>
                                        <p:strVal val="visible"/>
                                      </p:to>
                                    </p:set>
                                    <p:animEffect transition="in" filter="wipe(up)">
                                      <p:cBhvr>
                                        <p:cTn id="21" dur="1000"/>
                                        <p:tgtEl>
                                          <p:spTgt spid="146"/>
                                        </p:tgtEl>
                                      </p:cBhvr>
                                    </p:animEffect>
                                  </p:childTnLst>
                                </p:cTn>
                              </p:par>
                              <p:par>
                                <p:cTn id="22" presetID="22" presetClass="entr" presetSubtype="1" fill="hold" nodeType="withEffect">
                                  <p:stCondLst>
                                    <p:cond delay="0"/>
                                  </p:stCondLst>
                                  <p:childTnLst>
                                    <p:set>
                                      <p:cBhvr>
                                        <p:cTn id="23" dur="1" fill="hold">
                                          <p:stCondLst>
                                            <p:cond delay="0"/>
                                          </p:stCondLst>
                                        </p:cTn>
                                        <p:tgtEl>
                                          <p:spTgt spid="110"/>
                                        </p:tgtEl>
                                        <p:attrNameLst>
                                          <p:attrName>style.visibility</p:attrName>
                                        </p:attrNameLst>
                                      </p:cBhvr>
                                      <p:to>
                                        <p:strVal val="visible"/>
                                      </p:to>
                                    </p:set>
                                    <p:animEffect transition="in" filter="wipe(up)">
                                      <p:cBhvr>
                                        <p:cTn id="24" dur="1000"/>
                                        <p:tgtEl>
                                          <p:spTgt spid="110"/>
                                        </p:tgtEl>
                                      </p:cBhvr>
                                    </p:animEffect>
                                  </p:childTnLst>
                                </p:cTn>
                              </p:par>
                            </p:childTnLst>
                          </p:cTn>
                        </p:par>
                        <p:par>
                          <p:cTn id="25" fill="hold">
                            <p:stCondLst>
                              <p:cond delay="3000"/>
                            </p:stCondLst>
                            <p:childTnLst>
                              <p:par>
                                <p:cTn id="26" presetID="22" presetClass="entr" presetSubtype="1" fill="hold" nodeType="afterEffect">
                                  <p:stCondLst>
                                    <p:cond delay="0"/>
                                  </p:stCondLst>
                                  <p:childTnLst>
                                    <p:set>
                                      <p:cBhvr>
                                        <p:cTn id="27" dur="1" fill="hold">
                                          <p:stCondLst>
                                            <p:cond delay="0"/>
                                          </p:stCondLst>
                                        </p:cTn>
                                        <p:tgtEl>
                                          <p:spTgt spid="156"/>
                                        </p:tgtEl>
                                        <p:attrNameLst>
                                          <p:attrName>style.visibility</p:attrName>
                                        </p:attrNameLst>
                                      </p:cBhvr>
                                      <p:to>
                                        <p:strVal val="visible"/>
                                      </p:to>
                                    </p:set>
                                    <p:animEffect transition="in" filter="wipe(up)">
                                      <p:cBhvr>
                                        <p:cTn id="28" dur="1000"/>
                                        <p:tgtEl>
                                          <p:spTgt spid="156"/>
                                        </p:tgtEl>
                                      </p:cBhvr>
                                    </p:animEffect>
                                  </p:childTnLst>
                                </p:cTn>
                              </p:par>
                              <p:par>
                                <p:cTn id="29" presetID="22" presetClass="entr" presetSubtype="1" fill="hold" nodeType="withEffect">
                                  <p:stCondLst>
                                    <p:cond delay="0"/>
                                  </p:stCondLst>
                                  <p:childTnLst>
                                    <p:set>
                                      <p:cBhvr>
                                        <p:cTn id="30" dur="1" fill="hold">
                                          <p:stCondLst>
                                            <p:cond delay="0"/>
                                          </p:stCondLst>
                                        </p:cTn>
                                        <p:tgtEl>
                                          <p:spTgt spid="145"/>
                                        </p:tgtEl>
                                        <p:attrNameLst>
                                          <p:attrName>style.visibility</p:attrName>
                                        </p:attrNameLst>
                                      </p:cBhvr>
                                      <p:to>
                                        <p:strVal val="visible"/>
                                      </p:to>
                                    </p:set>
                                    <p:animEffect transition="in" filter="wipe(up)">
                                      <p:cBhvr>
                                        <p:cTn id="31" dur="1000"/>
                                        <p:tgtEl>
                                          <p:spTgt spid="145"/>
                                        </p:tgtEl>
                                      </p:cBhvr>
                                    </p:animEffect>
                                  </p:childTnLst>
                                </p:cTn>
                              </p:par>
                            </p:childTnLst>
                          </p:cTn>
                        </p:par>
                        <p:par>
                          <p:cTn id="32" fill="hold">
                            <p:stCondLst>
                              <p:cond delay="4000"/>
                            </p:stCondLst>
                            <p:childTnLst>
                              <p:par>
                                <p:cTn id="33" presetID="22" presetClass="entr" presetSubtype="1" fill="hold" nodeType="afterEffect">
                                  <p:stCondLst>
                                    <p:cond delay="0"/>
                                  </p:stCondLst>
                                  <p:childTnLst>
                                    <p:set>
                                      <p:cBhvr>
                                        <p:cTn id="34" dur="1" fill="hold">
                                          <p:stCondLst>
                                            <p:cond delay="0"/>
                                          </p:stCondLst>
                                        </p:cTn>
                                        <p:tgtEl>
                                          <p:spTgt spid="155"/>
                                        </p:tgtEl>
                                        <p:attrNameLst>
                                          <p:attrName>style.visibility</p:attrName>
                                        </p:attrNameLst>
                                      </p:cBhvr>
                                      <p:to>
                                        <p:strVal val="visible"/>
                                      </p:to>
                                    </p:set>
                                    <p:animEffect transition="in" filter="wipe(up)">
                                      <p:cBhvr>
                                        <p:cTn id="35" dur="10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678CF17C-89F4-4AFE-9B0C-F7284835C428}"/>
              </a:ext>
            </a:extLst>
          </p:cNvPr>
          <p:cNvGrpSpPr/>
          <p:nvPr/>
        </p:nvGrpSpPr>
        <p:grpSpPr>
          <a:xfrm>
            <a:off x="304800" y="749300"/>
            <a:ext cx="3214576" cy="400110"/>
            <a:chOff x="304800" y="749300"/>
            <a:chExt cx="3214576" cy="400110"/>
          </a:xfrm>
        </p:grpSpPr>
        <p:sp>
          <p:nvSpPr>
            <p:cNvPr id="6" name="平行四边形 5">
              <a:extLst>
                <a:ext uri="{FF2B5EF4-FFF2-40B4-BE49-F238E27FC236}">
                  <a16:creationId xmlns:a16="http://schemas.microsoft.com/office/drawing/2014/main" id="{5096BFBC-843A-469B-806A-1AE428A99CAA}"/>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7" name="文本框 6">
              <a:extLst>
                <a:ext uri="{FF2B5EF4-FFF2-40B4-BE49-F238E27FC236}">
                  <a16:creationId xmlns:a16="http://schemas.microsoft.com/office/drawing/2014/main" id="{1D054197-E8F2-4666-841F-51C733BE4C5B}"/>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三种交换方式的对比</a:t>
              </a:r>
            </a:p>
          </p:txBody>
        </p:sp>
      </p:grpSp>
      <p:cxnSp>
        <p:nvCxnSpPr>
          <p:cNvPr id="67" name="直接连接符 66">
            <a:extLst>
              <a:ext uri="{FF2B5EF4-FFF2-40B4-BE49-F238E27FC236}">
                <a16:creationId xmlns:a16="http://schemas.microsoft.com/office/drawing/2014/main" id="{64A3902C-81EF-4B98-B83F-3B36475A58A4}"/>
              </a:ext>
            </a:extLst>
          </p:cNvPr>
          <p:cNvCxnSpPr>
            <a:cxnSpLocks/>
          </p:cNvCxnSpPr>
          <p:nvPr/>
        </p:nvCxnSpPr>
        <p:spPr>
          <a:xfrm>
            <a:off x="8768333" y="5754371"/>
            <a:ext cx="257076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9" name="图片 68" descr="桌子上放着笔记本电脑&#10;&#10;描述已自动生成">
            <a:extLst>
              <a:ext uri="{FF2B5EF4-FFF2-40B4-BE49-F238E27FC236}">
                <a16:creationId xmlns:a16="http://schemas.microsoft.com/office/drawing/2014/main" id="{B3B57239-E40B-4A35-8E55-787B14A8B0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08956" y="5556942"/>
            <a:ext cx="660280" cy="381926"/>
          </a:xfrm>
          <a:prstGeom prst="rect">
            <a:avLst/>
          </a:prstGeom>
        </p:spPr>
      </p:pic>
      <p:cxnSp>
        <p:nvCxnSpPr>
          <p:cNvPr id="66" name="直接连接符 65">
            <a:extLst>
              <a:ext uri="{FF2B5EF4-FFF2-40B4-BE49-F238E27FC236}">
                <a16:creationId xmlns:a16="http://schemas.microsoft.com/office/drawing/2014/main" id="{A2480CD8-B352-4A60-9406-42325A2B2DAF}"/>
              </a:ext>
            </a:extLst>
          </p:cNvPr>
          <p:cNvCxnSpPr>
            <a:cxnSpLocks/>
          </p:cNvCxnSpPr>
          <p:nvPr/>
        </p:nvCxnSpPr>
        <p:spPr>
          <a:xfrm>
            <a:off x="4997980" y="5734984"/>
            <a:ext cx="272955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ABAD5ABE-C072-4705-ADAF-9FC05A6B9279}"/>
              </a:ext>
            </a:extLst>
          </p:cNvPr>
          <p:cNvCxnSpPr>
            <a:cxnSpLocks/>
          </p:cNvCxnSpPr>
          <p:nvPr/>
        </p:nvCxnSpPr>
        <p:spPr>
          <a:xfrm>
            <a:off x="1290071"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BE9A6DF1-4696-41DC-8C6D-2F638E06F208}"/>
              </a:ext>
            </a:extLst>
          </p:cNvPr>
          <p:cNvCxnSpPr>
            <a:cxnSpLocks/>
          </p:cNvCxnSpPr>
          <p:nvPr/>
        </p:nvCxnSpPr>
        <p:spPr>
          <a:xfrm>
            <a:off x="2172486"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21FFD5F-2DB5-4867-AF07-7011DC31E4D4}"/>
              </a:ext>
            </a:extLst>
          </p:cNvPr>
          <p:cNvCxnSpPr>
            <a:cxnSpLocks/>
          </p:cNvCxnSpPr>
          <p:nvPr/>
        </p:nvCxnSpPr>
        <p:spPr>
          <a:xfrm>
            <a:off x="3054901"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E786E2F1-8600-4A7E-8CEB-3093195C701B}"/>
              </a:ext>
            </a:extLst>
          </p:cNvPr>
          <p:cNvCxnSpPr>
            <a:cxnSpLocks/>
          </p:cNvCxnSpPr>
          <p:nvPr/>
        </p:nvCxnSpPr>
        <p:spPr>
          <a:xfrm>
            <a:off x="3937316"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íşlïḍè">
            <a:extLst>
              <a:ext uri="{FF2B5EF4-FFF2-40B4-BE49-F238E27FC236}">
                <a16:creationId xmlns:a16="http://schemas.microsoft.com/office/drawing/2014/main" id="{045CA25F-55A3-4185-BCFE-B65B2A377CEB}"/>
              </a:ext>
            </a:extLst>
          </p:cNvPr>
          <p:cNvSpPr txBox="1"/>
          <p:nvPr/>
        </p:nvSpPr>
        <p:spPr>
          <a:xfrm>
            <a:off x="1911771" y="1105820"/>
            <a:ext cx="1413252" cy="419100"/>
          </a:xfrm>
          <a:prstGeom prst="rect">
            <a:avLst/>
          </a:prstGeom>
          <a:noFill/>
        </p:spPr>
        <p:txBody>
          <a:bodyPr wrap="square" lIns="91440" tIns="45720" rIns="91440" bIns="45720" anchor="ctr">
            <a:noAutofit/>
          </a:bodyPr>
          <a:lstStyle/>
          <a:p>
            <a:pPr algn="ctr"/>
            <a:r>
              <a:rPr lang="zh-CN" altLang="en-US" sz="2000" b="1" dirty="0"/>
              <a:t>电路交换</a:t>
            </a:r>
            <a:endParaRPr lang="en-US" altLang="zh-CN" sz="2000" b="1" dirty="0">
              <a:solidFill>
                <a:schemeClr val="accent1">
                  <a:lumMod val="75000"/>
                </a:schemeClr>
              </a:solidFill>
            </a:endParaRPr>
          </a:p>
        </p:txBody>
      </p:sp>
      <p:cxnSp>
        <p:nvCxnSpPr>
          <p:cNvPr id="17" name="直接连接符 16">
            <a:extLst>
              <a:ext uri="{FF2B5EF4-FFF2-40B4-BE49-F238E27FC236}">
                <a16:creationId xmlns:a16="http://schemas.microsoft.com/office/drawing/2014/main" id="{586FF59C-3B96-4676-AC0A-DAD7F52F180D}"/>
              </a:ext>
            </a:extLst>
          </p:cNvPr>
          <p:cNvCxnSpPr>
            <a:cxnSpLocks/>
          </p:cNvCxnSpPr>
          <p:nvPr/>
        </p:nvCxnSpPr>
        <p:spPr>
          <a:xfrm>
            <a:off x="1207758" y="5775974"/>
            <a:ext cx="272955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片 17" descr="图标&#10;&#10;描述已自动生成">
            <a:extLst>
              <a:ext uri="{FF2B5EF4-FFF2-40B4-BE49-F238E27FC236}">
                <a16:creationId xmlns:a16="http://schemas.microsoft.com/office/drawing/2014/main" id="{BFBC749F-69B0-4DF0-AF34-EEBB3F081EA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91084" y="5614729"/>
            <a:ext cx="362802" cy="322491"/>
          </a:xfrm>
          <a:prstGeom prst="rect">
            <a:avLst/>
          </a:prstGeom>
        </p:spPr>
      </p:pic>
      <p:pic>
        <p:nvPicPr>
          <p:cNvPr id="19" name="图片 18" descr="图标&#10;&#10;描述已自动生成">
            <a:extLst>
              <a:ext uri="{FF2B5EF4-FFF2-40B4-BE49-F238E27FC236}">
                <a16:creationId xmlns:a16="http://schemas.microsoft.com/office/drawing/2014/main" id="{478FFBE7-87C3-4513-969B-5E7E72D2903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500" y="5614729"/>
            <a:ext cx="362802" cy="322491"/>
          </a:xfrm>
          <a:prstGeom prst="rect">
            <a:avLst/>
          </a:prstGeom>
        </p:spPr>
      </p:pic>
      <p:pic>
        <p:nvPicPr>
          <p:cNvPr id="20" name="图片 19" descr="电子计算机&#10;&#10;中度可信度描述已自动生成">
            <a:extLst>
              <a:ext uri="{FF2B5EF4-FFF2-40B4-BE49-F238E27FC236}">
                <a16:creationId xmlns:a16="http://schemas.microsoft.com/office/drawing/2014/main" id="{A67441A4-4DEE-48A0-8AC0-8B9A47FED0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2386" y="5573409"/>
            <a:ext cx="495369" cy="371527"/>
          </a:xfrm>
          <a:prstGeom prst="rect">
            <a:avLst/>
          </a:prstGeom>
        </p:spPr>
      </p:pic>
      <p:pic>
        <p:nvPicPr>
          <p:cNvPr id="21" name="图片 20" descr="电子计算机&#10;&#10;中度可信度描述已自动生成">
            <a:extLst>
              <a:ext uri="{FF2B5EF4-FFF2-40B4-BE49-F238E27FC236}">
                <a16:creationId xmlns:a16="http://schemas.microsoft.com/office/drawing/2014/main" id="{299212C2-BE8D-42D5-93DF-5C146BC643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9631" y="5573409"/>
            <a:ext cx="495369" cy="371527"/>
          </a:xfrm>
          <a:prstGeom prst="rect">
            <a:avLst/>
          </a:prstGeom>
        </p:spPr>
      </p:pic>
      <p:cxnSp>
        <p:nvCxnSpPr>
          <p:cNvPr id="41" name="直接连接符 40">
            <a:extLst>
              <a:ext uri="{FF2B5EF4-FFF2-40B4-BE49-F238E27FC236}">
                <a16:creationId xmlns:a16="http://schemas.microsoft.com/office/drawing/2014/main" id="{D571ABFC-1B9C-40F7-837D-1DA0D99BDCB3}"/>
              </a:ext>
            </a:extLst>
          </p:cNvPr>
          <p:cNvCxnSpPr>
            <a:cxnSpLocks/>
          </p:cNvCxnSpPr>
          <p:nvPr/>
        </p:nvCxnSpPr>
        <p:spPr>
          <a:xfrm>
            <a:off x="5034433"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C2AA81E-DA47-4817-A202-4E0D4C0429C6}"/>
              </a:ext>
            </a:extLst>
          </p:cNvPr>
          <p:cNvCxnSpPr>
            <a:cxnSpLocks/>
          </p:cNvCxnSpPr>
          <p:nvPr/>
        </p:nvCxnSpPr>
        <p:spPr>
          <a:xfrm>
            <a:off x="5916848"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5055F5EC-7024-4981-98C9-C89F7B653E46}"/>
              </a:ext>
            </a:extLst>
          </p:cNvPr>
          <p:cNvCxnSpPr>
            <a:cxnSpLocks/>
          </p:cNvCxnSpPr>
          <p:nvPr/>
        </p:nvCxnSpPr>
        <p:spPr>
          <a:xfrm>
            <a:off x="6799263"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BD232D46-62FE-4DF9-9542-8F04CA63306E}"/>
              </a:ext>
            </a:extLst>
          </p:cNvPr>
          <p:cNvCxnSpPr>
            <a:cxnSpLocks/>
          </p:cNvCxnSpPr>
          <p:nvPr/>
        </p:nvCxnSpPr>
        <p:spPr>
          <a:xfrm>
            <a:off x="7681678"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íşlïḍè">
            <a:extLst>
              <a:ext uri="{FF2B5EF4-FFF2-40B4-BE49-F238E27FC236}">
                <a16:creationId xmlns:a16="http://schemas.microsoft.com/office/drawing/2014/main" id="{CD572767-6676-40E3-90A5-94EA0696383F}"/>
              </a:ext>
            </a:extLst>
          </p:cNvPr>
          <p:cNvSpPr txBox="1"/>
          <p:nvPr/>
        </p:nvSpPr>
        <p:spPr>
          <a:xfrm>
            <a:off x="5656133" y="1105820"/>
            <a:ext cx="1413252" cy="419100"/>
          </a:xfrm>
          <a:prstGeom prst="rect">
            <a:avLst/>
          </a:prstGeom>
          <a:noFill/>
        </p:spPr>
        <p:txBody>
          <a:bodyPr wrap="square" lIns="91440" tIns="45720" rIns="91440" bIns="45720" anchor="ctr">
            <a:noAutofit/>
          </a:bodyPr>
          <a:lstStyle/>
          <a:p>
            <a:pPr algn="ctr"/>
            <a:r>
              <a:rPr lang="zh-CN" altLang="en-US" sz="2000" b="1" dirty="0"/>
              <a:t>报文交换</a:t>
            </a:r>
            <a:endParaRPr lang="en-US" altLang="zh-CN" sz="2000" b="1" dirty="0">
              <a:solidFill>
                <a:schemeClr val="accent1">
                  <a:lumMod val="75000"/>
                </a:schemeClr>
              </a:solidFill>
            </a:endParaRPr>
          </a:p>
        </p:txBody>
      </p:sp>
      <p:cxnSp>
        <p:nvCxnSpPr>
          <p:cNvPr id="52" name="直接连接符 51">
            <a:extLst>
              <a:ext uri="{FF2B5EF4-FFF2-40B4-BE49-F238E27FC236}">
                <a16:creationId xmlns:a16="http://schemas.microsoft.com/office/drawing/2014/main" id="{C679B73D-30CB-4EB2-98FA-693518F33279}"/>
              </a:ext>
            </a:extLst>
          </p:cNvPr>
          <p:cNvCxnSpPr>
            <a:cxnSpLocks/>
          </p:cNvCxnSpPr>
          <p:nvPr/>
        </p:nvCxnSpPr>
        <p:spPr>
          <a:xfrm>
            <a:off x="8778795"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61FCE0B1-DC5D-4B25-9846-7DD9C5385FB0}"/>
              </a:ext>
            </a:extLst>
          </p:cNvPr>
          <p:cNvCxnSpPr>
            <a:cxnSpLocks/>
          </p:cNvCxnSpPr>
          <p:nvPr/>
        </p:nvCxnSpPr>
        <p:spPr>
          <a:xfrm>
            <a:off x="9661210"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5F7B39EA-8D4D-461D-89EB-C6A619088A3F}"/>
              </a:ext>
            </a:extLst>
          </p:cNvPr>
          <p:cNvCxnSpPr>
            <a:cxnSpLocks/>
          </p:cNvCxnSpPr>
          <p:nvPr/>
        </p:nvCxnSpPr>
        <p:spPr>
          <a:xfrm>
            <a:off x="10543625"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66A72EA7-5677-4063-9E95-EEB063DE34CD}"/>
              </a:ext>
            </a:extLst>
          </p:cNvPr>
          <p:cNvCxnSpPr>
            <a:cxnSpLocks/>
          </p:cNvCxnSpPr>
          <p:nvPr/>
        </p:nvCxnSpPr>
        <p:spPr>
          <a:xfrm>
            <a:off x="11426040" y="1557089"/>
            <a:ext cx="0" cy="3978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íşlïḍè">
            <a:extLst>
              <a:ext uri="{FF2B5EF4-FFF2-40B4-BE49-F238E27FC236}">
                <a16:creationId xmlns:a16="http://schemas.microsoft.com/office/drawing/2014/main" id="{159EE023-564A-4D02-9521-122671C13559}"/>
              </a:ext>
            </a:extLst>
          </p:cNvPr>
          <p:cNvSpPr txBox="1"/>
          <p:nvPr/>
        </p:nvSpPr>
        <p:spPr>
          <a:xfrm>
            <a:off x="9400495" y="1105820"/>
            <a:ext cx="1413252" cy="419100"/>
          </a:xfrm>
          <a:prstGeom prst="rect">
            <a:avLst/>
          </a:prstGeom>
          <a:noFill/>
        </p:spPr>
        <p:txBody>
          <a:bodyPr wrap="square" lIns="91440" tIns="45720" rIns="91440" bIns="45720" anchor="ctr">
            <a:noAutofit/>
          </a:bodyPr>
          <a:lstStyle/>
          <a:p>
            <a:pPr algn="ctr"/>
            <a:r>
              <a:rPr lang="zh-CN" altLang="en-US" sz="2000" b="1" dirty="0"/>
              <a:t>分组交换</a:t>
            </a:r>
            <a:endParaRPr lang="en-US" altLang="zh-CN" sz="2000" b="1" dirty="0">
              <a:solidFill>
                <a:schemeClr val="accent1">
                  <a:lumMod val="75000"/>
                </a:schemeClr>
              </a:solidFill>
            </a:endParaRPr>
          </a:p>
        </p:txBody>
      </p:sp>
      <p:pic>
        <p:nvPicPr>
          <p:cNvPr id="62" name="图片 61" descr="图标&#10;&#10;描述已自动生成">
            <a:extLst>
              <a:ext uri="{FF2B5EF4-FFF2-40B4-BE49-F238E27FC236}">
                <a16:creationId xmlns:a16="http://schemas.microsoft.com/office/drawing/2014/main" id="{C11CD7FA-0432-4777-B013-039F181161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97773" y="5536703"/>
            <a:ext cx="419904" cy="419904"/>
          </a:xfrm>
          <a:prstGeom prst="rect">
            <a:avLst/>
          </a:prstGeom>
        </p:spPr>
      </p:pic>
      <p:pic>
        <p:nvPicPr>
          <p:cNvPr id="63" name="图片 62" descr="图标&#10;&#10;描述已自动生成">
            <a:extLst>
              <a:ext uri="{FF2B5EF4-FFF2-40B4-BE49-F238E27FC236}">
                <a16:creationId xmlns:a16="http://schemas.microsoft.com/office/drawing/2014/main" id="{C41769E0-6056-46B3-845D-82330051A0D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89311" y="5525032"/>
            <a:ext cx="419904" cy="419904"/>
          </a:xfrm>
          <a:prstGeom prst="rect">
            <a:avLst/>
          </a:prstGeom>
        </p:spPr>
      </p:pic>
      <p:pic>
        <p:nvPicPr>
          <p:cNvPr id="64" name="图片 63" descr="图片包含 游戏机, 画&#10;&#10;描述已自动生成">
            <a:extLst>
              <a:ext uri="{FF2B5EF4-FFF2-40B4-BE49-F238E27FC236}">
                <a16:creationId xmlns:a16="http://schemas.microsoft.com/office/drawing/2014/main" id="{C5DCCDC4-FE05-423B-B177-F591E590036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24422" y="5556090"/>
            <a:ext cx="420022" cy="381130"/>
          </a:xfrm>
          <a:prstGeom prst="rect">
            <a:avLst/>
          </a:prstGeom>
        </p:spPr>
      </p:pic>
      <p:pic>
        <p:nvPicPr>
          <p:cNvPr id="65" name="图片 64" descr="图片包含 游戏机, 画&#10;&#10;描述已自动生成">
            <a:extLst>
              <a:ext uri="{FF2B5EF4-FFF2-40B4-BE49-F238E27FC236}">
                <a16:creationId xmlns:a16="http://schemas.microsoft.com/office/drawing/2014/main" id="{B3C660A9-F589-4B12-BCDF-BA0096695AD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62544" y="5563806"/>
            <a:ext cx="420022" cy="381130"/>
          </a:xfrm>
          <a:prstGeom prst="rect">
            <a:avLst/>
          </a:prstGeom>
        </p:spPr>
      </p:pic>
      <p:pic>
        <p:nvPicPr>
          <p:cNvPr id="68" name="图片 67" descr="桌子上放着笔记本电脑&#10;&#10;描述已自动生成">
            <a:extLst>
              <a:ext uri="{FF2B5EF4-FFF2-40B4-BE49-F238E27FC236}">
                <a16:creationId xmlns:a16="http://schemas.microsoft.com/office/drawing/2014/main" id="{D4C11A20-DA5A-43E0-ABF3-24F7CCE410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28526" y="5556090"/>
            <a:ext cx="660280" cy="381926"/>
          </a:xfrm>
          <a:prstGeom prst="rect">
            <a:avLst/>
          </a:prstGeom>
        </p:spPr>
      </p:pic>
      <p:pic>
        <p:nvPicPr>
          <p:cNvPr id="70" name="图片 69" descr="卡通人物&#10;&#10;中度可信度描述已自动生成">
            <a:extLst>
              <a:ext uri="{FF2B5EF4-FFF2-40B4-BE49-F238E27FC236}">
                <a16:creationId xmlns:a16="http://schemas.microsoft.com/office/drawing/2014/main" id="{AA23C932-72A9-4D88-B511-AA5509C6960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451199" y="5614729"/>
            <a:ext cx="420022" cy="340018"/>
          </a:xfrm>
          <a:prstGeom prst="rect">
            <a:avLst/>
          </a:prstGeom>
        </p:spPr>
      </p:pic>
      <p:pic>
        <p:nvPicPr>
          <p:cNvPr id="71" name="图片 70" descr="卡通人物&#10;&#10;中度可信度描述已自动生成">
            <a:extLst>
              <a:ext uri="{FF2B5EF4-FFF2-40B4-BE49-F238E27FC236}">
                <a16:creationId xmlns:a16="http://schemas.microsoft.com/office/drawing/2014/main" id="{BC6CBBF5-67CF-4654-8387-056917A8028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333614" y="5614729"/>
            <a:ext cx="420022" cy="340018"/>
          </a:xfrm>
          <a:prstGeom prst="rect">
            <a:avLst/>
          </a:prstGeom>
        </p:spPr>
      </p:pic>
      <p:cxnSp>
        <p:nvCxnSpPr>
          <p:cNvPr id="3" name="直接箭头连接符 2">
            <a:extLst>
              <a:ext uri="{FF2B5EF4-FFF2-40B4-BE49-F238E27FC236}">
                <a16:creationId xmlns:a16="http://schemas.microsoft.com/office/drawing/2014/main" id="{3444EA54-C6EF-408C-AEC9-76BD4ABB664B}"/>
              </a:ext>
            </a:extLst>
          </p:cNvPr>
          <p:cNvCxnSpPr/>
          <p:nvPr/>
        </p:nvCxnSpPr>
        <p:spPr>
          <a:xfrm>
            <a:off x="1290071" y="1609057"/>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B67DFA69-4BFA-4858-9586-3D98F4584E7A}"/>
              </a:ext>
            </a:extLst>
          </p:cNvPr>
          <p:cNvCxnSpPr/>
          <p:nvPr/>
        </p:nvCxnSpPr>
        <p:spPr>
          <a:xfrm>
            <a:off x="2177189" y="1822530"/>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6048EDDD-7CA5-4D69-B255-648634321EF2}"/>
              </a:ext>
            </a:extLst>
          </p:cNvPr>
          <p:cNvCxnSpPr/>
          <p:nvPr/>
        </p:nvCxnSpPr>
        <p:spPr>
          <a:xfrm>
            <a:off x="3059604" y="2042550"/>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8C44E197-7E21-4DDC-819E-B72DE24C1792}"/>
              </a:ext>
            </a:extLst>
          </p:cNvPr>
          <p:cNvCxnSpPr>
            <a:cxnSpLocks/>
          </p:cNvCxnSpPr>
          <p:nvPr/>
        </p:nvCxnSpPr>
        <p:spPr>
          <a:xfrm flipH="1">
            <a:off x="1292424" y="2236719"/>
            <a:ext cx="2644891" cy="357068"/>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448B747B-CF7A-44B8-A601-6F5950709AB3}"/>
              </a:ext>
            </a:extLst>
          </p:cNvPr>
          <p:cNvCxnSpPr/>
          <p:nvPr/>
        </p:nvCxnSpPr>
        <p:spPr>
          <a:xfrm>
            <a:off x="1291735" y="3791261"/>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7" name="直接箭头连接符 56">
            <a:extLst>
              <a:ext uri="{FF2B5EF4-FFF2-40B4-BE49-F238E27FC236}">
                <a16:creationId xmlns:a16="http://schemas.microsoft.com/office/drawing/2014/main" id="{B84E0FC5-407B-48A4-AFE1-E904CC147EAD}"/>
              </a:ext>
            </a:extLst>
          </p:cNvPr>
          <p:cNvCxnSpPr/>
          <p:nvPr/>
        </p:nvCxnSpPr>
        <p:spPr>
          <a:xfrm>
            <a:off x="2178853" y="4004734"/>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B40DBB12-C552-4B5E-B026-0B356449AF85}"/>
              </a:ext>
            </a:extLst>
          </p:cNvPr>
          <p:cNvCxnSpPr/>
          <p:nvPr/>
        </p:nvCxnSpPr>
        <p:spPr>
          <a:xfrm>
            <a:off x="3061268" y="4224754"/>
            <a:ext cx="882415" cy="14675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nvGrpSpPr>
          <p:cNvPr id="82" name="组合 81">
            <a:extLst>
              <a:ext uri="{FF2B5EF4-FFF2-40B4-BE49-F238E27FC236}">
                <a16:creationId xmlns:a16="http://schemas.microsoft.com/office/drawing/2014/main" id="{8A50F120-2A9B-40A8-8EDD-E0BA62C7DD14}"/>
              </a:ext>
            </a:extLst>
          </p:cNvPr>
          <p:cNvGrpSpPr/>
          <p:nvPr/>
        </p:nvGrpSpPr>
        <p:grpSpPr>
          <a:xfrm>
            <a:off x="1292424" y="2638094"/>
            <a:ext cx="2644884" cy="1366637"/>
            <a:chOff x="1280067" y="2947019"/>
            <a:chExt cx="2644884" cy="1366637"/>
          </a:xfrm>
        </p:grpSpPr>
        <p:sp>
          <p:nvSpPr>
            <p:cNvPr id="16" name="流程图: 数据 15">
              <a:extLst>
                <a:ext uri="{FF2B5EF4-FFF2-40B4-BE49-F238E27FC236}">
                  <a16:creationId xmlns:a16="http://schemas.microsoft.com/office/drawing/2014/main" id="{D96B929A-7355-44D6-A9F9-E80849A79B95}"/>
                </a:ext>
              </a:extLst>
            </p:cNvPr>
            <p:cNvSpPr/>
            <p:nvPr/>
          </p:nvSpPr>
          <p:spPr>
            <a:xfrm rot="5400000">
              <a:off x="1919190" y="2307896"/>
              <a:ext cx="1366637" cy="2644884"/>
            </a:xfrm>
            <a:prstGeom prst="flowChartInputOutpu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íşlïḍè">
              <a:extLst>
                <a:ext uri="{FF2B5EF4-FFF2-40B4-BE49-F238E27FC236}">
                  <a16:creationId xmlns:a16="http://schemas.microsoft.com/office/drawing/2014/main" id="{E6FEA3F3-5E6E-4CEB-A034-6471A7E02EA7}"/>
                </a:ext>
              </a:extLst>
            </p:cNvPr>
            <p:cNvSpPr txBox="1"/>
            <p:nvPr/>
          </p:nvSpPr>
          <p:spPr>
            <a:xfrm>
              <a:off x="1895883" y="3231724"/>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22" name="箭头: 右 21">
              <a:extLst>
                <a:ext uri="{FF2B5EF4-FFF2-40B4-BE49-F238E27FC236}">
                  <a16:creationId xmlns:a16="http://schemas.microsoft.com/office/drawing/2014/main" id="{E46800C6-95CE-4625-8DBC-285BEE002309}"/>
                </a:ext>
              </a:extLst>
            </p:cNvPr>
            <p:cNvSpPr/>
            <p:nvPr/>
          </p:nvSpPr>
          <p:spPr>
            <a:xfrm rot="341717">
              <a:off x="2119880" y="3670517"/>
              <a:ext cx="965257" cy="220261"/>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a:extLst>
              <a:ext uri="{FF2B5EF4-FFF2-40B4-BE49-F238E27FC236}">
                <a16:creationId xmlns:a16="http://schemas.microsoft.com/office/drawing/2014/main" id="{57B0B2A8-BEA8-40D6-BD4B-DA7637FBEA46}"/>
              </a:ext>
            </a:extLst>
          </p:cNvPr>
          <p:cNvGrpSpPr/>
          <p:nvPr/>
        </p:nvGrpSpPr>
        <p:grpSpPr>
          <a:xfrm>
            <a:off x="475201" y="1507921"/>
            <a:ext cx="799200" cy="1238592"/>
            <a:chOff x="462844" y="1816846"/>
            <a:chExt cx="799200" cy="1238592"/>
          </a:xfrm>
        </p:grpSpPr>
        <p:cxnSp>
          <p:nvCxnSpPr>
            <p:cNvPr id="24" name="直接连接符 23">
              <a:extLst>
                <a:ext uri="{FF2B5EF4-FFF2-40B4-BE49-F238E27FC236}">
                  <a16:creationId xmlns:a16="http://schemas.microsoft.com/office/drawing/2014/main" id="{43EC9C19-EAEA-4078-A624-8AE535B1A8F5}"/>
                </a:ext>
              </a:extLst>
            </p:cNvPr>
            <p:cNvCxnSpPr>
              <a:cxnSpLocks/>
            </p:cNvCxnSpPr>
            <p:nvPr/>
          </p:nvCxnSpPr>
          <p:spPr>
            <a:xfrm flipH="1">
              <a:off x="462844" y="1917982"/>
              <a:ext cx="79763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25041553-70A9-4443-86E0-40A562DB8217}"/>
                </a:ext>
              </a:extLst>
            </p:cNvPr>
            <p:cNvCxnSpPr>
              <a:cxnSpLocks/>
            </p:cNvCxnSpPr>
            <p:nvPr/>
          </p:nvCxnSpPr>
          <p:spPr>
            <a:xfrm flipH="1">
              <a:off x="462844" y="2947020"/>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íşlïḍè">
              <a:extLst>
                <a:ext uri="{FF2B5EF4-FFF2-40B4-BE49-F238E27FC236}">
                  <a16:creationId xmlns:a16="http://schemas.microsoft.com/office/drawing/2014/main" id="{A38CA46E-00B1-40B9-B44C-028A7F348AEE}"/>
                </a:ext>
              </a:extLst>
            </p:cNvPr>
            <p:cNvSpPr txBox="1"/>
            <p:nvPr/>
          </p:nvSpPr>
          <p:spPr>
            <a:xfrm>
              <a:off x="654768" y="1816846"/>
              <a:ext cx="348710" cy="1238592"/>
            </a:xfrm>
            <a:prstGeom prst="rect">
              <a:avLst/>
            </a:prstGeom>
            <a:noFill/>
          </p:spPr>
          <p:txBody>
            <a:bodyPr wrap="square" lIns="91440" tIns="45720" rIns="91440" bIns="45720" anchor="ctr">
              <a:noAutofit/>
            </a:bodyPr>
            <a:lstStyle/>
            <a:p>
              <a:pPr algn="ctr"/>
              <a:r>
                <a:rPr lang="zh-CN" altLang="en-US" sz="1600" b="1" dirty="0"/>
                <a:t>建</a:t>
              </a:r>
              <a:endParaRPr lang="en-US" altLang="zh-CN" sz="1600" b="1" dirty="0"/>
            </a:p>
            <a:p>
              <a:pPr algn="ctr"/>
              <a:r>
                <a:rPr lang="zh-CN" altLang="en-US" sz="1600" b="1" dirty="0"/>
                <a:t>立</a:t>
              </a:r>
              <a:endParaRPr lang="en-US" altLang="zh-CN" sz="1600" b="1" dirty="0"/>
            </a:p>
            <a:p>
              <a:pPr algn="ctr"/>
              <a:r>
                <a:rPr lang="zh-CN" altLang="en-US" sz="1600" b="1" dirty="0"/>
                <a:t>连</a:t>
              </a:r>
              <a:endParaRPr lang="en-US" altLang="zh-CN" sz="1600" b="1" dirty="0"/>
            </a:p>
            <a:p>
              <a:pPr algn="ctr"/>
              <a:r>
                <a:rPr lang="zh-CN" altLang="en-US" sz="1600" b="1" dirty="0"/>
                <a:t>接</a:t>
              </a:r>
              <a:endParaRPr lang="en-US" altLang="zh-CN" sz="1600" b="1" dirty="0">
                <a:solidFill>
                  <a:schemeClr val="accent1">
                    <a:lumMod val="75000"/>
                  </a:schemeClr>
                </a:solidFill>
              </a:endParaRPr>
            </a:p>
          </p:txBody>
        </p:sp>
        <p:cxnSp>
          <p:nvCxnSpPr>
            <p:cNvPr id="37" name="直接箭头连接符 36">
              <a:extLst>
                <a:ext uri="{FF2B5EF4-FFF2-40B4-BE49-F238E27FC236}">
                  <a16:creationId xmlns:a16="http://schemas.microsoft.com/office/drawing/2014/main" id="{1FBA1078-671F-4830-9412-05E56FEF0704}"/>
                </a:ext>
              </a:extLst>
            </p:cNvPr>
            <p:cNvCxnSpPr>
              <a:cxnSpLocks/>
            </p:cNvCxnSpPr>
            <p:nvPr/>
          </p:nvCxnSpPr>
          <p:spPr>
            <a:xfrm>
              <a:off x="1080477" y="1917982"/>
              <a:ext cx="0" cy="1029037"/>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85" name="组合 84">
            <a:extLst>
              <a:ext uri="{FF2B5EF4-FFF2-40B4-BE49-F238E27FC236}">
                <a16:creationId xmlns:a16="http://schemas.microsoft.com/office/drawing/2014/main" id="{790FC18F-3B64-4BD9-9115-5B5B13B4A091}"/>
              </a:ext>
            </a:extLst>
          </p:cNvPr>
          <p:cNvGrpSpPr/>
          <p:nvPr/>
        </p:nvGrpSpPr>
        <p:grpSpPr>
          <a:xfrm>
            <a:off x="475201" y="2581650"/>
            <a:ext cx="799200" cy="1238592"/>
            <a:chOff x="462844" y="2890575"/>
            <a:chExt cx="799200" cy="1238592"/>
          </a:xfrm>
        </p:grpSpPr>
        <p:sp>
          <p:nvSpPr>
            <p:cNvPr id="61" name="íşlïḍè">
              <a:extLst>
                <a:ext uri="{FF2B5EF4-FFF2-40B4-BE49-F238E27FC236}">
                  <a16:creationId xmlns:a16="http://schemas.microsoft.com/office/drawing/2014/main" id="{DCDDC1BF-5D4D-4841-836E-D8D84E91543D}"/>
                </a:ext>
              </a:extLst>
            </p:cNvPr>
            <p:cNvSpPr txBox="1"/>
            <p:nvPr/>
          </p:nvSpPr>
          <p:spPr>
            <a:xfrm>
              <a:off x="648794" y="2890575"/>
              <a:ext cx="348710" cy="1238592"/>
            </a:xfrm>
            <a:prstGeom prst="rect">
              <a:avLst/>
            </a:prstGeom>
            <a:noFill/>
          </p:spPr>
          <p:txBody>
            <a:bodyPr wrap="square" lIns="91440" tIns="45720" rIns="91440" bIns="45720" anchor="ctr">
              <a:noAutofit/>
            </a:bodyPr>
            <a:lstStyle/>
            <a:p>
              <a:pPr algn="ctr"/>
              <a:r>
                <a:rPr lang="zh-CN" altLang="en-US" sz="1600" b="1" dirty="0"/>
                <a:t>数据传输</a:t>
              </a:r>
              <a:endParaRPr lang="en-US" altLang="zh-CN" sz="1600" b="1" dirty="0">
                <a:solidFill>
                  <a:schemeClr val="accent1">
                    <a:lumMod val="75000"/>
                  </a:schemeClr>
                </a:solidFill>
              </a:endParaRPr>
            </a:p>
          </p:txBody>
        </p:sp>
        <p:cxnSp>
          <p:nvCxnSpPr>
            <p:cNvPr id="72" name="直接连接符 71">
              <a:extLst>
                <a:ext uri="{FF2B5EF4-FFF2-40B4-BE49-F238E27FC236}">
                  <a16:creationId xmlns:a16="http://schemas.microsoft.com/office/drawing/2014/main" id="{904B99DD-EE5E-490A-AE44-83B46671C722}"/>
                </a:ext>
              </a:extLst>
            </p:cNvPr>
            <p:cNvCxnSpPr>
              <a:cxnSpLocks/>
            </p:cNvCxnSpPr>
            <p:nvPr/>
          </p:nvCxnSpPr>
          <p:spPr>
            <a:xfrm flipH="1">
              <a:off x="462844" y="4045995"/>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E731723F-D023-429F-A8F1-25A1AD132816}"/>
                </a:ext>
              </a:extLst>
            </p:cNvPr>
            <p:cNvCxnSpPr>
              <a:cxnSpLocks/>
            </p:cNvCxnSpPr>
            <p:nvPr/>
          </p:nvCxnSpPr>
          <p:spPr>
            <a:xfrm>
              <a:off x="1080477" y="2947019"/>
              <a:ext cx="0" cy="1098976"/>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86" name="组合 85">
            <a:extLst>
              <a:ext uri="{FF2B5EF4-FFF2-40B4-BE49-F238E27FC236}">
                <a16:creationId xmlns:a16="http://schemas.microsoft.com/office/drawing/2014/main" id="{50036CC7-4EFD-46A6-BB81-0251C0CF35F3}"/>
              </a:ext>
            </a:extLst>
          </p:cNvPr>
          <p:cNvGrpSpPr/>
          <p:nvPr/>
        </p:nvGrpSpPr>
        <p:grpSpPr>
          <a:xfrm>
            <a:off x="373602" y="3725781"/>
            <a:ext cx="900799" cy="693986"/>
            <a:chOff x="361245" y="4034706"/>
            <a:chExt cx="900799" cy="693986"/>
          </a:xfrm>
        </p:grpSpPr>
        <p:cxnSp>
          <p:nvCxnSpPr>
            <p:cNvPr id="74" name="直接连接符 73">
              <a:extLst>
                <a:ext uri="{FF2B5EF4-FFF2-40B4-BE49-F238E27FC236}">
                  <a16:creationId xmlns:a16="http://schemas.microsoft.com/office/drawing/2014/main" id="{3FA706FB-4366-4273-9B88-8C223C96F30C}"/>
                </a:ext>
              </a:extLst>
            </p:cNvPr>
            <p:cNvCxnSpPr>
              <a:cxnSpLocks/>
            </p:cNvCxnSpPr>
            <p:nvPr/>
          </p:nvCxnSpPr>
          <p:spPr>
            <a:xfrm flipH="1">
              <a:off x="462844" y="4718817"/>
              <a:ext cx="799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5" name="íşlïḍè">
              <a:extLst>
                <a:ext uri="{FF2B5EF4-FFF2-40B4-BE49-F238E27FC236}">
                  <a16:creationId xmlns:a16="http://schemas.microsoft.com/office/drawing/2014/main" id="{AA0C3C44-30A2-44C1-8954-70D61EE7A283}"/>
                </a:ext>
              </a:extLst>
            </p:cNvPr>
            <p:cNvSpPr txBox="1"/>
            <p:nvPr/>
          </p:nvSpPr>
          <p:spPr>
            <a:xfrm>
              <a:off x="361245" y="4063110"/>
              <a:ext cx="753723" cy="665582"/>
            </a:xfrm>
            <a:prstGeom prst="rect">
              <a:avLst/>
            </a:prstGeom>
            <a:noFill/>
          </p:spPr>
          <p:txBody>
            <a:bodyPr wrap="square" lIns="91440" tIns="45720" rIns="91440" bIns="45720" anchor="ctr">
              <a:noAutofit/>
            </a:bodyPr>
            <a:lstStyle/>
            <a:p>
              <a:pPr algn="ctr"/>
              <a:r>
                <a:rPr lang="zh-CN" altLang="en-US" sz="1600" b="1" dirty="0"/>
                <a:t>释放</a:t>
              </a:r>
              <a:endParaRPr lang="en-US" altLang="zh-CN" sz="1600" b="1" dirty="0"/>
            </a:p>
            <a:p>
              <a:pPr algn="ctr"/>
              <a:r>
                <a:rPr lang="zh-CN" altLang="en-US" sz="1600" b="1" dirty="0"/>
                <a:t>连接</a:t>
              </a:r>
              <a:endParaRPr lang="en-US" altLang="zh-CN" sz="1600" b="1" dirty="0"/>
            </a:p>
          </p:txBody>
        </p:sp>
        <p:cxnSp>
          <p:nvCxnSpPr>
            <p:cNvPr id="79" name="直接箭头连接符 78">
              <a:extLst>
                <a:ext uri="{FF2B5EF4-FFF2-40B4-BE49-F238E27FC236}">
                  <a16:creationId xmlns:a16="http://schemas.microsoft.com/office/drawing/2014/main" id="{8CA9111B-E250-484C-AC83-C790042870E0}"/>
                </a:ext>
              </a:extLst>
            </p:cNvPr>
            <p:cNvCxnSpPr>
              <a:cxnSpLocks/>
            </p:cNvCxnSpPr>
            <p:nvPr/>
          </p:nvCxnSpPr>
          <p:spPr>
            <a:xfrm>
              <a:off x="1082865" y="4034706"/>
              <a:ext cx="0" cy="684111"/>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grpSp>
      <p:grpSp>
        <p:nvGrpSpPr>
          <p:cNvPr id="2" name="组合 1">
            <a:extLst>
              <a:ext uri="{FF2B5EF4-FFF2-40B4-BE49-F238E27FC236}">
                <a16:creationId xmlns:a16="http://schemas.microsoft.com/office/drawing/2014/main" id="{123C4B97-1643-40BE-ADD6-0DEC8554305E}"/>
              </a:ext>
            </a:extLst>
          </p:cNvPr>
          <p:cNvGrpSpPr/>
          <p:nvPr/>
        </p:nvGrpSpPr>
        <p:grpSpPr>
          <a:xfrm>
            <a:off x="4769001" y="1587414"/>
            <a:ext cx="1413252" cy="1050682"/>
            <a:chOff x="4769001" y="1587414"/>
            <a:chExt cx="1413252" cy="1050682"/>
          </a:xfrm>
        </p:grpSpPr>
        <p:sp>
          <p:nvSpPr>
            <p:cNvPr id="100" name="平行四边形 99">
              <a:extLst>
                <a:ext uri="{FF2B5EF4-FFF2-40B4-BE49-F238E27FC236}">
                  <a16:creationId xmlns:a16="http://schemas.microsoft.com/office/drawing/2014/main" id="{55AA3B00-E475-41A2-B15E-149AD1886FA3}"/>
                </a:ext>
              </a:extLst>
            </p:cNvPr>
            <p:cNvSpPr/>
            <p:nvPr/>
          </p:nvSpPr>
          <p:spPr>
            <a:xfrm rot="5400000">
              <a:off x="4950286" y="1671549"/>
              <a:ext cx="1050682" cy="882411"/>
            </a:xfrm>
            <a:prstGeom prst="parallelogram">
              <a:avLst>
                <a:gd name="adj" fmla="val 1267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3" name="íşlïḍè">
              <a:extLst>
                <a:ext uri="{FF2B5EF4-FFF2-40B4-BE49-F238E27FC236}">
                  <a16:creationId xmlns:a16="http://schemas.microsoft.com/office/drawing/2014/main" id="{4DFF853F-A611-4BBC-AA73-793B2B7EBAC5}"/>
                </a:ext>
              </a:extLst>
            </p:cNvPr>
            <p:cNvSpPr txBox="1"/>
            <p:nvPr/>
          </p:nvSpPr>
          <p:spPr>
            <a:xfrm>
              <a:off x="4769001" y="1686358"/>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77" name="箭头: 右 76">
              <a:extLst>
                <a:ext uri="{FF2B5EF4-FFF2-40B4-BE49-F238E27FC236}">
                  <a16:creationId xmlns:a16="http://schemas.microsoft.com/office/drawing/2014/main" id="{49C1A8B5-A79C-4A12-B837-01799AD15F19}"/>
                </a:ext>
              </a:extLst>
            </p:cNvPr>
            <p:cNvSpPr/>
            <p:nvPr/>
          </p:nvSpPr>
          <p:spPr>
            <a:xfrm rot="341717">
              <a:off x="5225784" y="2135423"/>
              <a:ext cx="499698" cy="237727"/>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a:extLst>
              <a:ext uri="{FF2B5EF4-FFF2-40B4-BE49-F238E27FC236}">
                <a16:creationId xmlns:a16="http://schemas.microsoft.com/office/drawing/2014/main" id="{D25612AF-CA87-42BF-8FB8-A4740089E4C8}"/>
              </a:ext>
            </a:extLst>
          </p:cNvPr>
          <p:cNvGrpSpPr/>
          <p:nvPr/>
        </p:nvGrpSpPr>
        <p:grpSpPr>
          <a:xfrm>
            <a:off x="6534153" y="4263666"/>
            <a:ext cx="1413252" cy="1050682"/>
            <a:chOff x="4769001" y="1587414"/>
            <a:chExt cx="1413252" cy="1050682"/>
          </a:xfrm>
        </p:grpSpPr>
        <p:sp>
          <p:nvSpPr>
            <p:cNvPr id="80" name="平行四边形 79">
              <a:extLst>
                <a:ext uri="{FF2B5EF4-FFF2-40B4-BE49-F238E27FC236}">
                  <a16:creationId xmlns:a16="http://schemas.microsoft.com/office/drawing/2014/main" id="{056610BC-EDB5-41AA-8D2B-C9A28ECBCA46}"/>
                </a:ext>
              </a:extLst>
            </p:cNvPr>
            <p:cNvSpPr/>
            <p:nvPr/>
          </p:nvSpPr>
          <p:spPr>
            <a:xfrm rot="5400000">
              <a:off x="4950286" y="1671549"/>
              <a:ext cx="1050682" cy="882411"/>
            </a:xfrm>
            <a:prstGeom prst="parallelogram">
              <a:avLst>
                <a:gd name="adj" fmla="val 1267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1" name="íşlïḍè">
              <a:extLst>
                <a:ext uri="{FF2B5EF4-FFF2-40B4-BE49-F238E27FC236}">
                  <a16:creationId xmlns:a16="http://schemas.microsoft.com/office/drawing/2014/main" id="{A360EFED-88D6-463D-8B1F-8AFAD975E46D}"/>
                </a:ext>
              </a:extLst>
            </p:cNvPr>
            <p:cNvSpPr txBox="1"/>
            <p:nvPr/>
          </p:nvSpPr>
          <p:spPr>
            <a:xfrm>
              <a:off x="4769001" y="1686358"/>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83" name="箭头: 右 82">
              <a:extLst>
                <a:ext uri="{FF2B5EF4-FFF2-40B4-BE49-F238E27FC236}">
                  <a16:creationId xmlns:a16="http://schemas.microsoft.com/office/drawing/2014/main" id="{AD802BCF-63B2-4894-AE0F-FC34611B337A}"/>
                </a:ext>
              </a:extLst>
            </p:cNvPr>
            <p:cNvSpPr/>
            <p:nvPr/>
          </p:nvSpPr>
          <p:spPr>
            <a:xfrm rot="341717">
              <a:off x="5225784" y="2135423"/>
              <a:ext cx="499698" cy="237727"/>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a:extLst>
              <a:ext uri="{FF2B5EF4-FFF2-40B4-BE49-F238E27FC236}">
                <a16:creationId xmlns:a16="http://schemas.microsoft.com/office/drawing/2014/main" id="{0591AB87-43B9-4DFC-BF53-6F6C27D32399}"/>
              </a:ext>
            </a:extLst>
          </p:cNvPr>
          <p:cNvGrpSpPr/>
          <p:nvPr/>
        </p:nvGrpSpPr>
        <p:grpSpPr>
          <a:xfrm>
            <a:off x="5083393" y="5299354"/>
            <a:ext cx="2564547" cy="1215746"/>
            <a:chOff x="5083393" y="5299354"/>
            <a:chExt cx="2564547" cy="1215746"/>
          </a:xfrm>
        </p:grpSpPr>
        <p:sp>
          <p:nvSpPr>
            <p:cNvPr id="87" name="íşlïḍè">
              <a:extLst>
                <a:ext uri="{FF2B5EF4-FFF2-40B4-BE49-F238E27FC236}">
                  <a16:creationId xmlns:a16="http://schemas.microsoft.com/office/drawing/2014/main" id="{17283F1E-7E4D-4850-BACD-0D3F33D111E1}"/>
                </a:ext>
              </a:extLst>
            </p:cNvPr>
            <p:cNvSpPr txBox="1"/>
            <p:nvPr/>
          </p:nvSpPr>
          <p:spPr>
            <a:xfrm>
              <a:off x="6888705" y="5410014"/>
              <a:ext cx="753723" cy="371527"/>
            </a:xfrm>
            <a:prstGeom prst="rect">
              <a:avLst/>
            </a:prstGeom>
            <a:noFill/>
          </p:spPr>
          <p:txBody>
            <a:bodyPr wrap="square" lIns="91440" tIns="45720" rIns="91440" bIns="45720" anchor="ctr">
              <a:noAutofit/>
            </a:bodyPr>
            <a:lstStyle/>
            <a:p>
              <a:pPr algn="ctr"/>
              <a:r>
                <a:rPr lang="zh-CN" altLang="en-US" sz="1600" b="1" dirty="0"/>
                <a:t>报文</a:t>
              </a:r>
              <a:endParaRPr lang="en-US" altLang="zh-CN" sz="1600" b="1" dirty="0"/>
            </a:p>
          </p:txBody>
        </p:sp>
        <p:sp>
          <p:nvSpPr>
            <p:cNvPr id="88" name="íşlïḍè">
              <a:extLst>
                <a:ext uri="{FF2B5EF4-FFF2-40B4-BE49-F238E27FC236}">
                  <a16:creationId xmlns:a16="http://schemas.microsoft.com/office/drawing/2014/main" id="{3B93A82D-F367-42B7-9DD2-634002ED4814}"/>
                </a:ext>
              </a:extLst>
            </p:cNvPr>
            <p:cNvSpPr txBox="1"/>
            <p:nvPr/>
          </p:nvSpPr>
          <p:spPr>
            <a:xfrm>
              <a:off x="5531181" y="5849518"/>
              <a:ext cx="753723" cy="665582"/>
            </a:xfrm>
            <a:prstGeom prst="rect">
              <a:avLst/>
            </a:prstGeom>
            <a:noFill/>
          </p:spPr>
          <p:txBody>
            <a:bodyPr wrap="square" lIns="91440" tIns="45720" rIns="91440" bIns="45720" anchor="ctr">
              <a:noAutofit/>
            </a:bodyPr>
            <a:lstStyle/>
            <a:p>
              <a:pPr algn="ctr"/>
              <a:r>
                <a:rPr lang="zh-CN" altLang="en-US" sz="1600" b="1" dirty="0"/>
                <a:t>存储</a:t>
              </a:r>
              <a:endParaRPr lang="en-US" altLang="zh-CN" sz="1600" b="1" dirty="0"/>
            </a:p>
            <a:p>
              <a:pPr algn="ctr"/>
              <a:r>
                <a:rPr lang="zh-CN" altLang="en-US" sz="1600" b="1" dirty="0"/>
                <a:t>转发</a:t>
              </a:r>
              <a:endParaRPr lang="en-US" altLang="zh-CN" sz="1600" b="1" dirty="0"/>
            </a:p>
          </p:txBody>
        </p:sp>
        <p:sp>
          <p:nvSpPr>
            <p:cNvPr id="89" name="íşlïḍè">
              <a:extLst>
                <a:ext uri="{FF2B5EF4-FFF2-40B4-BE49-F238E27FC236}">
                  <a16:creationId xmlns:a16="http://schemas.microsoft.com/office/drawing/2014/main" id="{9D144708-4971-406B-AF00-D2ACE41A8983}"/>
                </a:ext>
              </a:extLst>
            </p:cNvPr>
            <p:cNvSpPr txBox="1"/>
            <p:nvPr/>
          </p:nvSpPr>
          <p:spPr>
            <a:xfrm>
              <a:off x="6417873" y="5849518"/>
              <a:ext cx="753723" cy="665582"/>
            </a:xfrm>
            <a:prstGeom prst="rect">
              <a:avLst/>
            </a:prstGeom>
            <a:noFill/>
          </p:spPr>
          <p:txBody>
            <a:bodyPr wrap="square" lIns="91440" tIns="45720" rIns="91440" bIns="45720" anchor="ctr">
              <a:noAutofit/>
            </a:bodyPr>
            <a:lstStyle/>
            <a:p>
              <a:pPr algn="ctr"/>
              <a:r>
                <a:rPr lang="zh-CN" altLang="en-US" sz="1600" b="1" dirty="0"/>
                <a:t>存储</a:t>
              </a:r>
              <a:endParaRPr lang="en-US" altLang="zh-CN" sz="1600" b="1" dirty="0"/>
            </a:p>
            <a:p>
              <a:pPr algn="ctr"/>
              <a:r>
                <a:rPr lang="zh-CN" altLang="en-US" sz="1600" b="1" dirty="0"/>
                <a:t>转发</a:t>
              </a:r>
              <a:endParaRPr lang="en-US" altLang="zh-CN" sz="1600" b="1" dirty="0"/>
            </a:p>
          </p:txBody>
        </p:sp>
        <p:sp>
          <p:nvSpPr>
            <p:cNvPr id="90" name="íşlïḍè">
              <a:extLst>
                <a:ext uri="{FF2B5EF4-FFF2-40B4-BE49-F238E27FC236}">
                  <a16:creationId xmlns:a16="http://schemas.microsoft.com/office/drawing/2014/main" id="{9619D1CF-C57F-4C81-A3BC-514B935E3CC7}"/>
                </a:ext>
              </a:extLst>
            </p:cNvPr>
            <p:cNvSpPr txBox="1"/>
            <p:nvPr/>
          </p:nvSpPr>
          <p:spPr>
            <a:xfrm>
              <a:off x="5972800" y="5410014"/>
              <a:ext cx="753723" cy="371527"/>
            </a:xfrm>
            <a:prstGeom prst="rect">
              <a:avLst/>
            </a:prstGeom>
            <a:noFill/>
          </p:spPr>
          <p:txBody>
            <a:bodyPr wrap="square" lIns="91440" tIns="45720" rIns="91440" bIns="45720" anchor="ctr">
              <a:noAutofit/>
            </a:bodyPr>
            <a:lstStyle/>
            <a:p>
              <a:pPr algn="ctr"/>
              <a:r>
                <a:rPr lang="zh-CN" altLang="en-US" sz="1600" b="1" dirty="0"/>
                <a:t>报文</a:t>
              </a:r>
              <a:endParaRPr lang="en-US" altLang="zh-CN" sz="1600" b="1" dirty="0"/>
            </a:p>
          </p:txBody>
        </p:sp>
        <p:sp>
          <p:nvSpPr>
            <p:cNvPr id="91" name="íşlïḍè">
              <a:extLst>
                <a:ext uri="{FF2B5EF4-FFF2-40B4-BE49-F238E27FC236}">
                  <a16:creationId xmlns:a16="http://schemas.microsoft.com/office/drawing/2014/main" id="{5E1952AB-E261-4262-865C-7032AA9B0D52}"/>
                </a:ext>
              </a:extLst>
            </p:cNvPr>
            <p:cNvSpPr txBox="1"/>
            <p:nvPr/>
          </p:nvSpPr>
          <p:spPr>
            <a:xfrm>
              <a:off x="5083393" y="5410014"/>
              <a:ext cx="753723" cy="371527"/>
            </a:xfrm>
            <a:prstGeom prst="rect">
              <a:avLst/>
            </a:prstGeom>
            <a:noFill/>
          </p:spPr>
          <p:txBody>
            <a:bodyPr wrap="square" lIns="91440" tIns="45720" rIns="91440" bIns="45720" anchor="ctr">
              <a:noAutofit/>
            </a:bodyPr>
            <a:lstStyle/>
            <a:p>
              <a:pPr algn="ctr"/>
              <a:r>
                <a:rPr lang="zh-CN" altLang="en-US" sz="1600" b="1" dirty="0"/>
                <a:t>报文</a:t>
              </a:r>
              <a:endParaRPr lang="en-US" altLang="zh-CN" sz="1600" b="1" dirty="0"/>
            </a:p>
          </p:txBody>
        </p:sp>
        <p:sp>
          <p:nvSpPr>
            <p:cNvPr id="92" name="箭头: 上弧形 91">
              <a:extLst>
                <a:ext uri="{FF2B5EF4-FFF2-40B4-BE49-F238E27FC236}">
                  <a16:creationId xmlns:a16="http://schemas.microsoft.com/office/drawing/2014/main" id="{F285E1F8-5A74-4C9C-8B20-80D85C601126}"/>
                </a:ext>
              </a:extLst>
            </p:cNvPr>
            <p:cNvSpPr/>
            <p:nvPr/>
          </p:nvSpPr>
          <p:spPr>
            <a:xfrm>
              <a:off x="5090385" y="5299354"/>
              <a:ext cx="822095" cy="236910"/>
            </a:xfrm>
            <a:prstGeom prst="curvedDownArrow">
              <a:avLst>
                <a:gd name="adj1" fmla="val 25000"/>
                <a:gd name="adj2" fmla="val 50000"/>
                <a:gd name="adj3" fmla="val 42580"/>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箭头: 上弧形 92">
              <a:extLst>
                <a:ext uri="{FF2B5EF4-FFF2-40B4-BE49-F238E27FC236}">
                  <a16:creationId xmlns:a16="http://schemas.microsoft.com/office/drawing/2014/main" id="{F5C32BE0-C6DA-4774-9046-E81B77D3D115}"/>
                </a:ext>
              </a:extLst>
            </p:cNvPr>
            <p:cNvSpPr/>
            <p:nvPr/>
          </p:nvSpPr>
          <p:spPr>
            <a:xfrm>
              <a:off x="5958115" y="5299354"/>
              <a:ext cx="822095" cy="236910"/>
            </a:xfrm>
            <a:prstGeom prst="curvedDownArrow">
              <a:avLst>
                <a:gd name="adj1" fmla="val 25000"/>
                <a:gd name="adj2" fmla="val 50000"/>
                <a:gd name="adj3" fmla="val 42580"/>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4" name="箭头: 上弧形 93">
              <a:extLst>
                <a:ext uri="{FF2B5EF4-FFF2-40B4-BE49-F238E27FC236}">
                  <a16:creationId xmlns:a16="http://schemas.microsoft.com/office/drawing/2014/main" id="{CF7E2A60-28A1-43DA-95D0-638D5CDEAFB8}"/>
                </a:ext>
              </a:extLst>
            </p:cNvPr>
            <p:cNvSpPr/>
            <p:nvPr/>
          </p:nvSpPr>
          <p:spPr>
            <a:xfrm>
              <a:off x="6825845" y="5299354"/>
              <a:ext cx="822095" cy="236910"/>
            </a:xfrm>
            <a:prstGeom prst="curvedDownArrow">
              <a:avLst>
                <a:gd name="adj1" fmla="val 25000"/>
                <a:gd name="adj2" fmla="val 50000"/>
                <a:gd name="adj3" fmla="val 42580"/>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95" name="组合 94">
            <a:extLst>
              <a:ext uri="{FF2B5EF4-FFF2-40B4-BE49-F238E27FC236}">
                <a16:creationId xmlns:a16="http://schemas.microsoft.com/office/drawing/2014/main" id="{81F5F77B-E9BB-43FC-AC55-BFFBC5AB7E3D}"/>
              </a:ext>
            </a:extLst>
          </p:cNvPr>
          <p:cNvGrpSpPr/>
          <p:nvPr/>
        </p:nvGrpSpPr>
        <p:grpSpPr>
          <a:xfrm>
            <a:off x="5648309" y="2925540"/>
            <a:ext cx="1413246" cy="1050682"/>
            <a:chOff x="4769001" y="1587414"/>
            <a:chExt cx="1413252" cy="1050682"/>
          </a:xfrm>
        </p:grpSpPr>
        <p:sp>
          <p:nvSpPr>
            <p:cNvPr id="96" name="平行四边形 95">
              <a:extLst>
                <a:ext uri="{FF2B5EF4-FFF2-40B4-BE49-F238E27FC236}">
                  <a16:creationId xmlns:a16="http://schemas.microsoft.com/office/drawing/2014/main" id="{4FEDD196-E210-43B6-8F5E-DDCAE10AB1E9}"/>
                </a:ext>
              </a:extLst>
            </p:cNvPr>
            <p:cNvSpPr/>
            <p:nvPr/>
          </p:nvSpPr>
          <p:spPr>
            <a:xfrm rot="5400000">
              <a:off x="4954096" y="1671549"/>
              <a:ext cx="1050682" cy="882411"/>
            </a:xfrm>
            <a:prstGeom prst="parallelogram">
              <a:avLst>
                <a:gd name="adj" fmla="val 1267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7" name="íşlïḍè">
              <a:extLst>
                <a:ext uri="{FF2B5EF4-FFF2-40B4-BE49-F238E27FC236}">
                  <a16:creationId xmlns:a16="http://schemas.microsoft.com/office/drawing/2014/main" id="{517CF38F-E692-4101-B0E7-CEF157E6E5F4}"/>
                </a:ext>
              </a:extLst>
            </p:cNvPr>
            <p:cNvSpPr txBox="1"/>
            <p:nvPr/>
          </p:nvSpPr>
          <p:spPr>
            <a:xfrm>
              <a:off x="4769001" y="1686358"/>
              <a:ext cx="1413252" cy="419100"/>
            </a:xfrm>
            <a:prstGeom prst="rect">
              <a:avLst/>
            </a:prstGeom>
            <a:noFill/>
          </p:spPr>
          <p:txBody>
            <a:bodyPr wrap="square" lIns="91440" tIns="45720" rIns="91440" bIns="45720" anchor="ctr">
              <a:noAutofit/>
            </a:bodyPr>
            <a:lstStyle/>
            <a:p>
              <a:pPr algn="ctr"/>
              <a:r>
                <a:rPr lang="zh-CN" altLang="en-US" b="1" dirty="0"/>
                <a:t>报文</a:t>
              </a:r>
              <a:endParaRPr lang="en-US" altLang="zh-CN" b="1" dirty="0"/>
            </a:p>
          </p:txBody>
        </p:sp>
        <p:sp>
          <p:nvSpPr>
            <p:cNvPr id="98" name="箭头: 右 97">
              <a:extLst>
                <a:ext uri="{FF2B5EF4-FFF2-40B4-BE49-F238E27FC236}">
                  <a16:creationId xmlns:a16="http://schemas.microsoft.com/office/drawing/2014/main" id="{E6170774-C020-4581-B4B6-8D16965C5533}"/>
                </a:ext>
              </a:extLst>
            </p:cNvPr>
            <p:cNvSpPr/>
            <p:nvPr/>
          </p:nvSpPr>
          <p:spPr>
            <a:xfrm rot="341717">
              <a:off x="5225784" y="2135423"/>
              <a:ext cx="499698" cy="237727"/>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a:extLst>
              <a:ext uri="{FF2B5EF4-FFF2-40B4-BE49-F238E27FC236}">
                <a16:creationId xmlns:a16="http://schemas.microsoft.com/office/drawing/2014/main" id="{87F3C7C9-8181-43BC-8C8D-19B0615387C0}"/>
              </a:ext>
            </a:extLst>
          </p:cNvPr>
          <p:cNvGrpSpPr/>
          <p:nvPr/>
        </p:nvGrpSpPr>
        <p:grpSpPr>
          <a:xfrm>
            <a:off x="8749513" y="1587413"/>
            <a:ext cx="915234" cy="421939"/>
            <a:chOff x="5890047" y="1701614"/>
            <a:chExt cx="915234" cy="421939"/>
          </a:xfrm>
        </p:grpSpPr>
        <p:sp>
          <p:nvSpPr>
            <p:cNvPr id="101" name="平行四边形 100">
              <a:extLst>
                <a:ext uri="{FF2B5EF4-FFF2-40B4-BE49-F238E27FC236}">
                  <a16:creationId xmlns:a16="http://schemas.microsoft.com/office/drawing/2014/main" id="{86B7A804-CAB1-4252-B888-7C2B0AFE44ED}"/>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2" name="íşlïḍè">
              <a:extLst>
                <a:ext uri="{FF2B5EF4-FFF2-40B4-BE49-F238E27FC236}">
                  <a16:creationId xmlns:a16="http://schemas.microsoft.com/office/drawing/2014/main" id="{DF2DF787-246A-424F-9325-7487F7321779}"/>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1</a:t>
              </a:r>
            </a:p>
          </p:txBody>
        </p:sp>
      </p:grpSp>
      <p:grpSp>
        <p:nvGrpSpPr>
          <p:cNvPr id="110" name="组合 109">
            <a:extLst>
              <a:ext uri="{FF2B5EF4-FFF2-40B4-BE49-F238E27FC236}">
                <a16:creationId xmlns:a16="http://schemas.microsoft.com/office/drawing/2014/main" id="{D69861BF-8B87-49E3-90FE-9F862C01E24E}"/>
              </a:ext>
            </a:extLst>
          </p:cNvPr>
          <p:cNvGrpSpPr/>
          <p:nvPr/>
        </p:nvGrpSpPr>
        <p:grpSpPr>
          <a:xfrm>
            <a:off x="8749513" y="2249911"/>
            <a:ext cx="915234" cy="421939"/>
            <a:chOff x="5890047" y="1701614"/>
            <a:chExt cx="915234" cy="421939"/>
          </a:xfrm>
        </p:grpSpPr>
        <p:sp>
          <p:nvSpPr>
            <p:cNvPr id="111" name="平行四边形 110">
              <a:extLst>
                <a:ext uri="{FF2B5EF4-FFF2-40B4-BE49-F238E27FC236}">
                  <a16:creationId xmlns:a16="http://schemas.microsoft.com/office/drawing/2014/main" id="{8D2DF819-F0AD-4332-B875-43BB42BA65B9}"/>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2" name="íşlïḍè">
              <a:extLst>
                <a:ext uri="{FF2B5EF4-FFF2-40B4-BE49-F238E27FC236}">
                  <a16:creationId xmlns:a16="http://schemas.microsoft.com/office/drawing/2014/main" id="{111133E2-0ECD-435D-8216-0E9FD86E26E8}"/>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3</a:t>
              </a:r>
            </a:p>
          </p:txBody>
        </p:sp>
      </p:grpSp>
      <p:grpSp>
        <p:nvGrpSpPr>
          <p:cNvPr id="113" name="组合 112">
            <a:extLst>
              <a:ext uri="{FF2B5EF4-FFF2-40B4-BE49-F238E27FC236}">
                <a16:creationId xmlns:a16="http://schemas.microsoft.com/office/drawing/2014/main" id="{0A9996B7-DF0D-46F8-8560-B1E65F2978E0}"/>
              </a:ext>
            </a:extLst>
          </p:cNvPr>
          <p:cNvGrpSpPr/>
          <p:nvPr/>
        </p:nvGrpSpPr>
        <p:grpSpPr>
          <a:xfrm>
            <a:off x="8749513" y="1918662"/>
            <a:ext cx="915234" cy="421939"/>
            <a:chOff x="5890047" y="1701614"/>
            <a:chExt cx="915234" cy="421939"/>
          </a:xfrm>
        </p:grpSpPr>
        <p:sp>
          <p:nvSpPr>
            <p:cNvPr id="114" name="平行四边形 113">
              <a:extLst>
                <a:ext uri="{FF2B5EF4-FFF2-40B4-BE49-F238E27FC236}">
                  <a16:creationId xmlns:a16="http://schemas.microsoft.com/office/drawing/2014/main" id="{9BD5D2C8-4430-47F8-850C-B16977F42AE9}"/>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5" name="íşlïḍè">
              <a:extLst>
                <a:ext uri="{FF2B5EF4-FFF2-40B4-BE49-F238E27FC236}">
                  <a16:creationId xmlns:a16="http://schemas.microsoft.com/office/drawing/2014/main" id="{6EA8BE7B-FDAC-44AA-B009-63880BD16063}"/>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2</a:t>
              </a:r>
            </a:p>
          </p:txBody>
        </p:sp>
      </p:grpSp>
      <p:grpSp>
        <p:nvGrpSpPr>
          <p:cNvPr id="144" name="组合 143">
            <a:extLst>
              <a:ext uri="{FF2B5EF4-FFF2-40B4-BE49-F238E27FC236}">
                <a16:creationId xmlns:a16="http://schemas.microsoft.com/office/drawing/2014/main" id="{475C94E1-2BD3-4E7C-8981-BEB41D1709A9}"/>
              </a:ext>
            </a:extLst>
          </p:cNvPr>
          <p:cNvGrpSpPr/>
          <p:nvPr/>
        </p:nvGrpSpPr>
        <p:grpSpPr>
          <a:xfrm>
            <a:off x="9632160" y="2048671"/>
            <a:ext cx="915234" cy="421939"/>
            <a:chOff x="5890047" y="1701614"/>
            <a:chExt cx="915234" cy="421939"/>
          </a:xfrm>
        </p:grpSpPr>
        <p:sp>
          <p:nvSpPr>
            <p:cNvPr id="151" name="平行四边形 150">
              <a:extLst>
                <a:ext uri="{FF2B5EF4-FFF2-40B4-BE49-F238E27FC236}">
                  <a16:creationId xmlns:a16="http://schemas.microsoft.com/office/drawing/2014/main" id="{DFF508D3-5FE9-4505-9AE4-02A152F1B410}"/>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2" name="íşlïḍè">
              <a:extLst>
                <a:ext uri="{FF2B5EF4-FFF2-40B4-BE49-F238E27FC236}">
                  <a16:creationId xmlns:a16="http://schemas.microsoft.com/office/drawing/2014/main" id="{737E2CEC-BFC6-4FCC-97C7-4ABD1F4B190D}"/>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1</a:t>
              </a:r>
            </a:p>
          </p:txBody>
        </p:sp>
      </p:grpSp>
      <p:grpSp>
        <p:nvGrpSpPr>
          <p:cNvPr id="145" name="组合 144">
            <a:extLst>
              <a:ext uri="{FF2B5EF4-FFF2-40B4-BE49-F238E27FC236}">
                <a16:creationId xmlns:a16="http://schemas.microsoft.com/office/drawing/2014/main" id="{5F7D89D6-8814-42AB-9A05-0D1999DE4D72}"/>
              </a:ext>
            </a:extLst>
          </p:cNvPr>
          <p:cNvGrpSpPr/>
          <p:nvPr/>
        </p:nvGrpSpPr>
        <p:grpSpPr>
          <a:xfrm>
            <a:off x="9632160" y="2711169"/>
            <a:ext cx="915234" cy="421939"/>
            <a:chOff x="5890047" y="1701614"/>
            <a:chExt cx="915234" cy="421939"/>
          </a:xfrm>
        </p:grpSpPr>
        <p:sp>
          <p:nvSpPr>
            <p:cNvPr id="149" name="平行四边形 148">
              <a:extLst>
                <a:ext uri="{FF2B5EF4-FFF2-40B4-BE49-F238E27FC236}">
                  <a16:creationId xmlns:a16="http://schemas.microsoft.com/office/drawing/2014/main" id="{3A0CDFA7-3010-4E0C-A1F5-B3C923AF7EA4}"/>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0" name="íşlïḍè">
              <a:extLst>
                <a:ext uri="{FF2B5EF4-FFF2-40B4-BE49-F238E27FC236}">
                  <a16:creationId xmlns:a16="http://schemas.microsoft.com/office/drawing/2014/main" id="{C34E0407-E02B-419A-B249-5F54CE63F556}"/>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3</a:t>
              </a:r>
            </a:p>
          </p:txBody>
        </p:sp>
      </p:grpSp>
      <p:grpSp>
        <p:nvGrpSpPr>
          <p:cNvPr id="146" name="组合 145">
            <a:extLst>
              <a:ext uri="{FF2B5EF4-FFF2-40B4-BE49-F238E27FC236}">
                <a16:creationId xmlns:a16="http://schemas.microsoft.com/office/drawing/2014/main" id="{0D74D7DF-F2EA-4FF3-8235-A8CB38038FF2}"/>
              </a:ext>
            </a:extLst>
          </p:cNvPr>
          <p:cNvGrpSpPr/>
          <p:nvPr/>
        </p:nvGrpSpPr>
        <p:grpSpPr>
          <a:xfrm>
            <a:off x="9632160" y="2379920"/>
            <a:ext cx="915234" cy="421939"/>
            <a:chOff x="5890047" y="1701614"/>
            <a:chExt cx="915234" cy="421939"/>
          </a:xfrm>
        </p:grpSpPr>
        <p:sp>
          <p:nvSpPr>
            <p:cNvPr id="147" name="平行四边形 146">
              <a:extLst>
                <a:ext uri="{FF2B5EF4-FFF2-40B4-BE49-F238E27FC236}">
                  <a16:creationId xmlns:a16="http://schemas.microsoft.com/office/drawing/2014/main" id="{0A2507F8-2C19-4351-8C69-7AF582DAB8DD}"/>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8" name="íşlïḍè">
              <a:extLst>
                <a:ext uri="{FF2B5EF4-FFF2-40B4-BE49-F238E27FC236}">
                  <a16:creationId xmlns:a16="http://schemas.microsoft.com/office/drawing/2014/main" id="{4FD836B8-51D9-4EA2-85BF-CB0284804AD8}"/>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2</a:t>
              </a:r>
            </a:p>
          </p:txBody>
        </p:sp>
      </p:grpSp>
      <p:grpSp>
        <p:nvGrpSpPr>
          <p:cNvPr id="154" name="组合 153">
            <a:extLst>
              <a:ext uri="{FF2B5EF4-FFF2-40B4-BE49-F238E27FC236}">
                <a16:creationId xmlns:a16="http://schemas.microsoft.com/office/drawing/2014/main" id="{7BF8396C-EFA3-47A5-8DBE-A71C08D19DFC}"/>
              </a:ext>
            </a:extLst>
          </p:cNvPr>
          <p:cNvGrpSpPr/>
          <p:nvPr/>
        </p:nvGrpSpPr>
        <p:grpSpPr>
          <a:xfrm>
            <a:off x="10514179" y="2507736"/>
            <a:ext cx="915234" cy="421939"/>
            <a:chOff x="5890047" y="1701614"/>
            <a:chExt cx="915234" cy="421939"/>
          </a:xfrm>
        </p:grpSpPr>
        <p:sp>
          <p:nvSpPr>
            <p:cNvPr id="161" name="平行四边形 160">
              <a:extLst>
                <a:ext uri="{FF2B5EF4-FFF2-40B4-BE49-F238E27FC236}">
                  <a16:creationId xmlns:a16="http://schemas.microsoft.com/office/drawing/2014/main" id="{97945212-9213-4733-BFC3-4E7B15DB4B08}"/>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2" name="íşlïḍè">
              <a:extLst>
                <a:ext uri="{FF2B5EF4-FFF2-40B4-BE49-F238E27FC236}">
                  <a16:creationId xmlns:a16="http://schemas.microsoft.com/office/drawing/2014/main" id="{225DCEAE-D626-424A-984D-354EC566937A}"/>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1</a:t>
              </a:r>
            </a:p>
          </p:txBody>
        </p:sp>
      </p:grpSp>
      <p:grpSp>
        <p:nvGrpSpPr>
          <p:cNvPr id="155" name="组合 154">
            <a:extLst>
              <a:ext uri="{FF2B5EF4-FFF2-40B4-BE49-F238E27FC236}">
                <a16:creationId xmlns:a16="http://schemas.microsoft.com/office/drawing/2014/main" id="{9EF78049-AC37-4DD4-831F-22D12C3CA978}"/>
              </a:ext>
            </a:extLst>
          </p:cNvPr>
          <p:cNvGrpSpPr/>
          <p:nvPr/>
        </p:nvGrpSpPr>
        <p:grpSpPr>
          <a:xfrm>
            <a:off x="10514179" y="3170234"/>
            <a:ext cx="915234" cy="421939"/>
            <a:chOff x="5890047" y="1701614"/>
            <a:chExt cx="915234" cy="421939"/>
          </a:xfrm>
        </p:grpSpPr>
        <p:sp>
          <p:nvSpPr>
            <p:cNvPr id="159" name="平行四边形 158">
              <a:extLst>
                <a:ext uri="{FF2B5EF4-FFF2-40B4-BE49-F238E27FC236}">
                  <a16:creationId xmlns:a16="http://schemas.microsoft.com/office/drawing/2014/main" id="{03C053FB-327B-4037-A7BD-B4318AD41EC4}"/>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0" name="íşlïḍè">
              <a:extLst>
                <a:ext uri="{FF2B5EF4-FFF2-40B4-BE49-F238E27FC236}">
                  <a16:creationId xmlns:a16="http://schemas.microsoft.com/office/drawing/2014/main" id="{B937BF52-4B2B-410B-95BB-EAF7E2256271}"/>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3</a:t>
              </a:r>
            </a:p>
          </p:txBody>
        </p:sp>
      </p:grpSp>
      <p:grpSp>
        <p:nvGrpSpPr>
          <p:cNvPr id="156" name="组合 155">
            <a:extLst>
              <a:ext uri="{FF2B5EF4-FFF2-40B4-BE49-F238E27FC236}">
                <a16:creationId xmlns:a16="http://schemas.microsoft.com/office/drawing/2014/main" id="{917FBC35-7772-469B-8F98-95360F9A9637}"/>
              </a:ext>
            </a:extLst>
          </p:cNvPr>
          <p:cNvGrpSpPr/>
          <p:nvPr/>
        </p:nvGrpSpPr>
        <p:grpSpPr>
          <a:xfrm>
            <a:off x="10514179" y="2838985"/>
            <a:ext cx="915234" cy="421939"/>
            <a:chOff x="5890047" y="1701614"/>
            <a:chExt cx="915234" cy="421939"/>
          </a:xfrm>
        </p:grpSpPr>
        <p:sp>
          <p:nvSpPr>
            <p:cNvPr id="157" name="平行四边形 156">
              <a:extLst>
                <a:ext uri="{FF2B5EF4-FFF2-40B4-BE49-F238E27FC236}">
                  <a16:creationId xmlns:a16="http://schemas.microsoft.com/office/drawing/2014/main" id="{51BF72E1-CCEC-4470-BB6F-EDD98F6D7661}"/>
                </a:ext>
              </a:extLst>
            </p:cNvPr>
            <p:cNvSpPr/>
            <p:nvPr/>
          </p:nvSpPr>
          <p:spPr>
            <a:xfrm rot="5400000">
              <a:off x="6159247" y="1462331"/>
              <a:ext cx="403846" cy="882411"/>
            </a:xfrm>
            <a:prstGeom prst="parallelogram">
              <a:avLst>
                <a:gd name="adj" fmla="val 31393"/>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8" name="íşlïḍè">
              <a:extLst>
                <a:ext uri="{FF2B5EF4-FFF2-40B4-BE49-F238E27FC236}">
                  <a16:creationId xmlns:a16="http://schemas.microsoft.com/office/drawing/2014/main" id="{BDC6B068-02B9-4213-8CA4-BA6BC0C0886B}"/>
                </a:ext>
              </a:extLst>
            </p:cNvPr>
            <p:cNvSpPr txBox="1"/>
            <p:nvPr/>
          </p:nvSpPr>
          <p:spPr>
            <a:xfrm rot="567165">
              <a:off x="5890047" y="1704453"/>
              <a:ext cx="915234" cy="419100"/>
            </a:xfrm>
            <a:prstGeom prst="rect">
              <a:avLst/>
            </a:prstGeom>
            <a:noFill/>
          </p:spPr>
          <p:txBody>
            <a:bodyPr wrap="square" lIns="91440" tIns="45720" rIns="91440" bIns="45720" anchor="ctr">
              <a:noAutofit/>
            </a:bodyPr>
            <a:lstStyle/>
            <a:p>
              <a:pPr algn="ctr"/>
              <a:r>
                <a:rPr lang="zh-CN" altLang="en-US" b="1" dirty="0"/>
                <a:t>分组</a:t>
              </a:r>
              <a:r>
                <a:rPr lang="en-US" altLang="zh-CN" b="1" dirty="0"/>
                <a:t>2</a:t>
              </a:r>
            </a:p>
          </p:txBody>
        </p:sp>
      </p:grpSp>
      <p:grpSp>
        <p:nvGrpSpPr>
          <p:cNvPr id="26" name="组合 25">
            <a:extLst>
              <a:ext uri="{FF2B5EF4-FFF2-40B4-BE49-F238E27FC236}">
                <a16:creationId xmlns:a16="http://schemas.microsoft.com/office/drawing/2014/main" id="{820C80F1-4A2E-4F6A-BE0B-721F159190BC}"/>
              </a:ext>
            </a:extLst>
          </p:cNvPr>
          <p:cNvGrpSpPr/>
          <p:nvPr/>
        </p:nvGrpSpPr>
        <p:grpSpPr>
          <a:xfrm>
            <a:off x="8876173" y="5309930"/>
            <a:ext cx="2564547" cy="1215746"/>
            <a:chOff x="8876173" y="5309930"/>
            <a:chExt cx="2564547" cy="1215746"/>
          </a:xfrm>
        </p:grpSpPr>
        <p:sp>
          <p:nvSpPr>
            <p:cNvPr id="165" name="íşlïḍè">
              <a:extLst>
                <a:ext uri="{FF2B5EF4-FFF2-40B4-BE49-F238E27FC236}">
                  <a16:creationId xmlns:a16="http://schemas.microsoft.com/office/drawing/2014/main" id="{FB69A26A-9824-4BC1-BFC4-783A495243EC}"/>
                </a:ext>
              </a:extLst>
            </p:cNvPr>
            <p:cNvSpPr txBox="1"/>
            <p:nvPr/>
          </p:nvSpPr>
          <p:spPr>
            <a:xfrm>
              <a:off x="10210653" y="5860094"/>
              <a:ext cx="753723" cy="665582"/>
            </a:xfrm>
            <a:prstGeom prst="rect">
              <a:avLst/>
            </a:prstGeom>
            <a:noFill/>
          </p:spPr>
          <p:txBody>
            <a:bodyPr wrap="square" lIns="91440" tIns="45720" rIns="91440" bIns="45720" anchor="ctr">
              <a:noAutofit/>
            </a:bodyPr>
            <a:lstStyle/>
            <a:p>
              <a:pPr algn="ctr"/>
              <a:r>
                <a:rPr lang="zh-CN" altLang="en-US" sz="1600" b="1" dirty="0"/>
                <a:t>存储</a:t>
              </a:r>
              <a:endParaRPr lang="en-US" altLang="zh-CN" sz="1600" b="1" dirty="0"/>
            </a:p>
            <a:p>
              <a:pPr algn="ctr"/>
              <a:r>
                <a:rPr lang="zh-CN" altLang="en-US" sz="1600" b="1" dirty="0"/>
                <a:t>转发</a:t>
              </a:r>
              <a:endParaRPr lang="en-US" altLang="zh-CN" sz="1600" b="1" dirty="0"/>
            </a:p>
          </p:txBody>
        </p:sp>
        <p:grpSp>
          <p:nvGrpSpPr>
            <p:cNvPr id="25" name="组合 24">
              <a:extLst>
                <a:ext uri="{FF2B5EF4-FFF2-40B4-BE49-F238E27FC236}">
                  <a16:creationId xmlns:a16="http://schemas.microsoft.com/office/drawing/2014/main" id="{B41DD655-CB99-4BB4-8695-2F1C8D054BA1}"/>
                </a:ext>
              </a:extLst>
            </p:cNvPr>
            <p:cNvGrpSpPr/>
            <p:nvPr/>
          </p:nvGrpSpPr>
          <p:grpSpPr>
            <a:xfrm>
              <a:off x="8876173" y="5309930"/>
              <a:ext cx="2564547" cy="1215746"/>
              <a:chOff x="8876173" y="5309930"/>
              <a:chExt cx="2564547" cy="1215746"/>
            </a:xfrm>
          </p:grpSpPr>
          <p:sp>
            <p:nvSpPr>
              <p:cNvPr id="163" name="íşlïḍè">
                <a:extLst>
                  <a:ext uri="{FF2B5EF4-FFF2-40B4-BE49-F238E27FC236}">
                    <a16:creationId xmlns:a16="http://schemas.microsoft.com/office/drawing/2014/main" id="{79A43072-F5DB-42BE-B1FF-16292DC9CB44}"/>
                  </a:ext>
                </a:extLst>
              </p:cNvPr>
              <p:cNvSpPr txBox="1"/>
              <p:nvPr/>
            </p:nvSpPr>
            <p:spPr>
              <a:xfrm>
                <a:off x="10681485" y="5420590"/>
                <a:ext cx="753723" cy="371527"/>
              </a:xfrm>
              <a:prstGeom prst="rect">
                <a:avLst/>
              </a:prstGeom>
              <a:noFill/>
            </p:spPr>
            <p:txBody>
              <a:bodyPr wrap="square" lIns="91440" tIns="45720" rIns="91440" bIns="45720" anchor="ctr">
                <a:noAutofit/>
              </a:bodyPr>
              <a:lstStyle/>
              <a:p>
                <a:pPr algn="ctr"/>
                <a:r>
                  <a:rPr lang="zh-CN" altLang="en-US" sz="1600" b="1" dirty="0"/>
                  <a:t>分组</a:t>
                </a:r>
                <a:endParaRPr lang="en-US" altLang="zh-CN" sz="1600" b="1" dirty="0"/>
              </a:p>
            </p:txBody>
          </p:sp>
          <p:sp>
            <p:nvSpPr>
              <p:cNvPr id="164" name="íşlïḍè">
                <a:extLst>
                  <a:ext uri="{FF2B5EF4-FFF2-40B4-BE49-F238E27FC236}">
                    <a16:creationId xmlns:a16="http://schemas.microsoft.com/office/drawing/2014/main" id="{E3E557B3-D78D-47C7-8CB0-0646ACAA6D99}"/>
                  </a:ext>
                </a:extLst>
              </p:cNvPr>
              <p:cNvSpPr txBox="1"/>
              <p:nvPr/>
            </p:nvSpPr>
            <p:spPr>
              <a:xfrm>
                <a:off x="9323961" y="5860094"/>
                <a:ext cx="753723" cy="665582"/>
              </a:xfrm>
              <a:prstGeom prst="rect">
                <a:avLst/>
              </a:prstGeom>
              <a:noFill/>
            </p:spPr>
            <p:txBody>
              <a:bodyPr wrap="square" lIns="91440" tIns="45720" rIns="91440" bIns="45720" anchor="ctr">
                <a:noAutofit/>
              </a:bodyPr>
              <a:lstStyle/>
              <a:p>
                <a:pPr algn="ctr"/>
                <a:r>
                  <a:rPr lang="zh-CN" altLang="en-US" sz="1600" b="1" dirty="0"/>
                  <a:t>存储</a:t>
                </a:r>
                <a:endParaRPr lang="en-US" altLang="zh-CN" sz="1600" b="1" dirty="0"/>
              </a:p>
              <a:p>
                <a:pPr algn="ctr"/>
                <a:r>
                  <a:rPr lang="zh-CN" altLang="en-US" sz="1600" b="1" dirty="0"/>
                  <a:t>转发</a:t>
                </a:r>
                <a:endParaRPr lang="en-US" altLang="zh-CN" sz="1600" b="1" dirty="0"/>
              </a:p>
            </p:txBody>
          </p:sp>
          <p:sp>
            <p:nvSpPr>
              <p:cNvPr id="166" name="íşlïḍè">
                <a:extLst>
                  <a:ext uri="{FF2B5EF4-FFF2-40B4-BE49-F238E27FC236}">
                    <a16:creationId xmlns:a16="http://schemas.microsoft.com/office/drawing/2014/main" id="{C12CEEBF-0A18-4190-98DB-5CDC3F894D9A}"/>
                  </a:ext>
                </a:extLst>
              </p:cNvPr>
              <p:cNvSpPr txBox="1"/>
              <p:nvPr/>
            </p:nvSpPr>
            <p:spPr>
              <a:xfrm>
                <a:off x="9765580" y="5420590"/>
                <a:ext cx="753723" cy="371527"/>
              </a:xfrm>
              <a:prstGeom prst="rect">
                <a:avLst/>
              </a:prstGeom>
              <a:noFill/>
            </p:spPr>
            <p:txBody>
              <a:bodyPr wrap="square" lIns="91440" tIns="45720" rIns="91440" bIns="45720" anchor="ctr">
                <a:noAutofit/>
              </a:bodyPr>
              <a:lstStyle/>
              <a:p>
                <a:pPr algn="ctr"/>
                <a:r>
                  <a:rPr lang="zh-CN" altLang="en-US" sz="1600" b="1" dirty="0"/>
                  <a:t>分组</a:t>
                </a:r>
                <a:endParaRPr lang="en-US" altLang="zh-CN" sz="1600" b="1" dirty="0"/>
              </a:p>
            </p:txBody>
          </p:sp>
          <p:sp>
            <p:nvSpPr>
              <p:cNvPr id="167" name="íşlïḍè">
                <a:extLst>
                  <a:ext uri="{FF2B5EF4-FFF2-40B4-BE49-F238E27FC236}">
                    <a16:creationId xmlns:a16="http://schemas.microsoft.com/office/drawing/2014/main" id="{5C180C57-6F72-4E86-96D1-1BC1B209AFB8}"/>
                  </a:ext>
                </a:extLst>
              </p:cNvPr>
              <p:cNvSpPr txBox="1"/>
              <p:nvPr/>
            </p:nvSpPr>
            <p:spPr>
              <a:xfrm>
                <a:off x="8876173" y="5420590"/>
                <a:ext cx="753723" cy="371527"/>
              </a:xfrm>
              <a:prstGeom prst="rect">
                <a:avLst/>
              </a:prstGeom>
              <a:noFill/>
            </p:spPr>
            <p:txBody>
              <a:bodyPr wrap="square" lIns="91440" tIns="45720" rIns="91440" bIns="45720" anchor="ctr">
                <a:noAutofit/>
              </a:bodyPr>
              <a:lstStyle/>
              <a:p>
                <a:pPr algn="ctr"/>
                <a:r>
                  <a:rPr lang="zh-CN" altLang="en-US" sz="1600" b="1" dirty="0"/>
                  <a:t>分组</a:t>
                </a:r>
                <a:endParaRPr lang="en-US" altLang="zh-CN" sz="1600" b="1" dirty="0"/>
              </a:p>
            </p:txBody>
          </p:sp>
          <p:sp>
            <p:nvSpPr>
              <p:cNvPr id="168" name="箭头: 上弧形 167">
                <a:extLst>
                  <a:ext uri="{FF2B5EF4-FFF2-40B4-BE49-F238E27FC236}">
                    <a16:creationId xmlns:a16="http://schemas.microsoft.com/office/drawing/2014/main" id="{BED1C52D-61E6-4E5A-B6F8-79D5AC07FDF7}"/>
                  </a:ext>
                </a:extLst>
              </p:cNvPr>
              <p:cNvSpPr/>
              <p:nvPr/>
            </p:nvSpPr>
            <p:spPr>
              <a:xfrm>
                <a:off x="8883165" y="5309930"/>
                <a:ext cx="822095" cy="236910"/>
              </a:xfrm>
              <a:prstGeom prst="curvedDownArrow">
                <a:avLst>
                  <a:gd name="adj1" fmla="val 25000"/>
                  <a:gd name="adj2" fmla="val 50000"/>
                  <a:gd name="adj3" fmla="val 42580"/>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9" name="箭头: 上弧形 168">
                <a:extLst>
                  <a:ext uri="{FF2B5EF4-FFF2-40B4-BE49-F238E27FC236}">
                    <a16:creationId xmlns:a16="http://schemas.microsoft.com/office/drawing/2014/main" id="{8753036B-16ED-48FF-B9B6-CAFB862B0A12}"/>
                  </a:ext>
                </a:extLst>
              </p:cNvPr>
              <p:cNvSpPr/>
              <p:nvPr/>
            </p:nvSpPr>
            <p:spPr>
              <a:xfrm>
                <a:off x="9750895" y="5309930"/>
                <a:ext cx="822095" cy="236910"/>
              </a:xfrm>
              <a:prstGeom prst="curvedDownArrow">
                <a:avLst>
                  <a:gd name="adj1" fmla="val 25000"/>
                  <a:gd name="adj2" fmla="val 50000"/>
                  <a:gd name="adj3" fmla="val 42580"/>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0" name="箭头: 上弧形 169">
                <a:extLst>
                  <a:ext uri="{FF2B5EF4-FFF2-40B4-BE49-F238E27FC236}">
                    <a16:creationId xmlns:a16="http://schemas.microsoft.com/office/drawing/2014/main" id="{81678F7D-E4C0-45CE-B2BD-157EC402BCC8}"/>
                  </a:ext>
                </a:extLst>
              </p:cNvPr>
              <p:cNvSpPr/>
              <p:nvPr/>
            </p:nvSpPr>
            <p:spPr>
              <a:xfrm>
                <a:off x="10618625" y="5309930"/>
                <a:ext cx="822095" cy="236910"/>
              </a:xfrm>
              <a:prstGeom prst="curvedDownArrow">
                <a:avLst>
                  <a:gd name="adj1" fmla="val 25000"/>
                  <a:gd name="adj2" fmla="val 50000"/>
                  <a:gd name="adj3" fmla="val 42580"/>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sp>
        <p:nvSpPr>
          <p:cNvPr id="10" name="箭头: 右 9">
            <a:extLst>
              <a:ext uri="{FF2B5EF4-FFF2-40B4-BE49-F238E27FC236}">
                <a16:creationId xmlns:a16="http://schemas.microsoft.com/office/drawing/2014/main" id="{78BED971-00C6-4C6A-BF52-EC1C838228CD}"/>
              </a:ext>
            </a:extLst>
          </p:cNvPr>
          <p:cNvSpPr/>
          <p:nvPr/>
        </p:nvSpPr>
        <p:spPr>
          <a:xfrm>
            <a:off x="1674430" y="5914107"/>
            <a:ext cx="1992911" cy="463433"/>
          </a:xfrm>
          <a:prstGeom prst="rightArrow">
            <a:avLst>
              <a:gd name="adj1" fmla="val 67539"/>
              <a:gd name="adj2"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数据直通</a:t>
            </a:r>
          </a:p>
        </p:txBody>
      </p:sp>
    </p:spTree>
    <p:custDataLst>
      <p:tags r:id="rId1"/>
    </p:custDataLst>
    <p:extLst>
      <p:ext uri="{BB962C8B-B14F-4D97-AF65-F5344CB8AC3E}">
        <p14:creationId xmlns:p14="http://schemas.microsoft.com/office/powerpoint/2010/main" val="2515433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1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left)">
                                      <p:cBhvr>
                                        <p:cTn id="12" dur="20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left)">
                                      <p:cBhvr>
                                        <p:cTn id="17" dur="2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678CF17C-89F4-4AFE-9B0C-F7284835C428}"/>
              </a:ext>
            </a:extLst>
          </p:cNvPr>
          <p:cNvGrpSpPr/>
          <p:nvPr/>
        </p:nvGrpSpPr>
        <p:grpSpPr>
          <a:xfrm>
            <a:off x="304800" y="749300"/>
            <a:ext cx="3214576" cy="400110"/>
            <a:chOff x="304800" y="749300"/>
            <a:chExt cx="3214576" cy="400110"/>
          </a:xfrm>
        </p:grpSpPr>
        <p:sp>
          <p:nvSpPr>
            <p:cNvPr id="6" name="平行四边形 5">
              <a:extLst>
                <a:ext uri="{FF2B5EF4-FFF2-40B4-BE49-F238E27FC236}">
                  <a16:creationId xmlns:a16="http://schemas.microsoft.com/office/drawing/2014/main" id="{5096BFBC-843A-469B-806A-1AE428A99CAA}"/>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7" name="文本框 6">
              <a:extLst>
                <a:ext uri="{FF2B5EF4-FFF2-40B4-BE49-F238E27FC236}">
                  <a16:creationId xmlns:a16="http://schemas.microsoft.com/office/drawing/2014/main" id="{1D054197-E8F2-4666-841F-51C733BE4C5B}"/>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三种交换方式的对比</a:t>
              </a:r>
            </a:p>
          </p:txBody>
        </p:sp>
      </p:grpSp>
      <p:pic>
        <p:nvPicPr>
          <p:cNvPr id="9" name="图片 8" descr="手机屏幕的截图&#10;&#10;描述已自动生成">
            <a:extLst>
              <a:ext uri="{FF2B5EF4-FFF2-40B4-BE49-F238E27FC236}">
                <a16:creationId xmlns:a16="http://schemas.microsoft.com/office/drawing/2014/main" id="{2A87F798-AC1B-4000-AE38-3FE00B1A05E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79656" y="3283500"/>
            <a:ext cx="6653007" cy="3223673"/>
          </a:xfrm>
          <a:prstGeom prst="rect">
            <a:avLst/>
          </a:prstGeom>
        </p:spPr>
      </p:pic>
      <p:sp>
        <p:nvSpPr>
          <p:cNvPr id="120" name="矩形 119">
            <a:extLst>
              <a:ext uri="{FF2B5EF4-FFF2-40B4-BE49-F238E27FC236}">
                <a16:creationId xmlns:a16="http://schemas.microsoft.com/office/drawing/2014/main" id="{C46633E2-DFC5-4144-A229-5ADDA6E1F74A}"/>
              </a:ext>
            </a:extLst>
          </p:cNvPr>
          <p:cNvSpPr/>
          <p:nvPr/>
        </p:nvSpPr>
        <p:spPr>
          <a:xfrm>
            <a:off x="994066" y="1278085"/>
            <a:ext cx="235294" cy="23529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íşlïḍè">
            <a:extLst>
              <a:ext uri="{FF2B5EF4-FFF2-40B4-BE49-F238E27FC236}">
                <a16:creationId xmlns:a16="http://schemas.microsoft.com/office/drawing/2014/main" id="{1094943F-5C11-4810-BE6B-CC43B6636E37}"/>
              </a:ext>
            </a:extLst>
          </p:cNvPr>
          <p:cNvSpPr txBox="1"/>
          <p:nvPr/>
        </p:nvSpPr>
        <p:spPr>
          <a:xfrm>
            <a:off x="1318660" y="1168130"/>
            <a:ext cx="10568540" cy="691150"/>
          </a:xfrm>
          <a:prstGeom prst="rect">
            <a:avLst/>
          </a:prstGeom>
          <a:noFill/>
        </p:spPr>
        <p:txBody>
          <a:bodyPr wrap="square" lIns="91440" tIns="45720" rIns="91440" bIns="45720" anchor="ctr">
            <a:noAutofit/>
          </a:bodyPr>
          <a:lstStyle/>
          <a:p>
            <a:r>
              <a:rPr lang="zh-CN" altLang="en-US" b="1" dirty="0"/>
              <a:t>若要连续传送大量的数据，并且数据传送时间远大于建立连接的时间，则使用电路交换可以有较高的传输效率。然而</a:t>
            </a:r>
            <a:r>
              <a:rPr lang="zh-CN" altLang="en-US" b="1" dirty="0">
                <a:solidFill>
                  <a:schemeClr val="accent1">
                    <a:lumMod val="75000"/>
                  </a:schemeClr>
                </a:solidFill>
              </a:rPr>
              <a:t>计算机的数据传送</a:t>
            </a:r>
            <a:r>
              <a:rPr lang="zh-CN" altLang="en-US" b="1" dirty="0"/>
              <a:t>往往是</a:t>
            </a:r>
            <a:r>
              <a:rPr lang="zh-CN" altLang="en-US" b="1" dirty="0">
                <a:solidFill>
                  <a:schemeClr val="accent1">
                    <a:lumMod val="75000"/>
                  </a:schemeClr>
                </a:solidFill>
              </a:rPr>
              <a:t>突发式</a:t>
            </a:r>
            <a:r>
              <a:rPr lang="zh-CN" altLang="en-US" b="1" dirty="0"/>
              <a:t>的，</a:t>
            </a:r>
            <a:r>
              <a:rPr lang="zh-CN" altLang="en-US" b="1" dirty="0">
                <a:solidFill>
                  <a:schemeClr val="accent1">
                    <a:lumMod val="75000"/>
                  </a:schemeClr>
                </a:solidFill>
              </a:rPr>
              <a:t>采用电路交换</a:t>
            </a:r>
            <a:r>
              <a:rPr lang="zh-CN" altLang="en-US" b="1" dirty="0"/>
              <a:t>时通信</a:t>
            </a:r>
            <a:r>
              <a:rPr lang="zh-CN" altLang="en-US" b="1" dirty="0">
                <a:solidFill>
                  <a:schemeClr val="accent1">
                    <a:lumMod val="75000"/>
                  </a:schemeClr>
                </a:solidFill>
              </a:rPr>
              <a:t>线路的利用率会很低</a:t>
            </a:r>
            <a:r>
              <a:rPr lang="zh-CN" altLang="en-US" b="1" dirty="0"/>
              <a:t>。</a:t>
            </a:r>
            <a:endParaRPr lang="en-US" altLang="zh-CN" b="1" dirty="0">
              <a:solidFill>
                <a:schemeClr val="accent1">
                  <a:lumMod val="75000"/>
                </a:schemeClr>
              </a:solidFill>
            </a:endParaRPr>
          </a:p>
        </p:txBody>
      </p:sp>
      <p:sp>
        <p:nvSpPr>
          <p:cNvPr id="124" name="矩形 123">
            <a:extLst>
              <a:ext uri="{FF2B5EF4-FFF2-40B4-BE49-F238E27FC236}">
                <a16:creationId xmlns:a16="http://schemas.microsoft.com/office/drawing/2014/main" id="{E76183AD-3103-4707-A850-4438BE2461F3}"/>
              </a:ext>
            </a:extLst>
          </p:cNvPr>
          <p:cNvSpPr/>
          <p:nvPr/>
        </p:nvSpPr>
        <p:spPr>
          <a:xfrm>
            <a:off x="994066" y="1993733"/>
            <a:ext cx="235294" cy="23529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íşlïḍè">
            <a:extLst>
              <a:ext uri="{FF2B5EF4-FFF2-40B4-BE49-F238E27FC236}">
                <a16:creationId xmlns:a16="http://schemas.microsoft.com/office/drawing/2014/main" id="{E9F36719-8D5C-4CA1-8709-FE43BB01AB5D}"/>
              </a:ext>
            </a:extLst>
          </p:cNvPr>
          <p:cNvSpPr txBox="1"/>
          <p:nvPr/>
        </p:nvSpPr>
        <p:spPr>
          <a:xfrm>
            <a:off x="1318660" y="1883778"/>
            <a:ext cx="10568540" cy="691150"/>
          </a:xfrm>
          <a:prstGeom prst="rect">
            <a:avLst/>
          </a:prstGeom>
          <a:noFill/>
        </p:spPr>
        <p:txBody>
          <a:bodyPr wrap="square" lIns="91440" tIns="45720" rIns="91440" bIns="45720" anchor="ctr">
            <a:noAutofit/>
          </a:bodyPr>
          <a:lstStyle/>
          <a:p>
            <a:r>
              <a:rPr lang="zh-CN" altLang="en-US" b="1" dirty="0"/>
              <a:t>报文交换和分组交换都</a:t>
            </a:r>
            <a:r>
              <a:rPr lang="zh-CN" altLang="en-US" b="1" dirty="0">
                <a:solidFill>
                  <a:schemeClr val="accent1">
                    <a:lumMod val="75000"/>
                  </a:schemeClr>
                </a:solidFill>
              </a:rPr>
              <a:t>不需要建立连接</a:t>
            </a:r>
            <a:r>
              <a:rPr lang="zh-CN" altLang="en-US" b="1" dirty="0"/>
              <a:t>（即预先分配通信资源），在</a:t>
            </a:r>
            <a:r>
              <a:rPr lang="zh-CN" altLang="en-US" b="1" dirty="0">
                <a:solidFill>
                  <a:schemeClr val="accent1">
                    <a:lumMod val="75000"/>
                  </a:schemeClr>
                </a:solidFill>
              </a:rPr>
              <a:t>传送计算机的突发数据</a:t>
            </a:r>
            <a:r>
              <a:rPr lang="zh-CN" altLang="en-US" b="1" dirty="0"/>
              <a:t>时可以</a:t>
            </a:r>
            <a:r>
              <a:rPr lang="zh-CN" altLang="en-US" b="1" dirty="0">
                <a:solidFill>
                  <a:schemeClr val="accent1">
                    <a:lumMod val="75000"/>
                  </a:schemeClr>
                </a:solidFill>
              </a:rPr>
              <a:t>提高通信线路的利用率</a:t>
            </a:r>
            <a:r>
              <a:rPr lang="zh-CN" altLang="en-US" b="1" dirty="0"/>
              <a:t>。</a:t>
            </a:r>
            <a:endParaRPr lang="en-US" altLang="zh-CN" b="1" dirty="0">
              <a:solidFill>
                <a:schemeClr val="accent1">
                  <a:lumMod val="75000"/>
                </a:schemeClr>
              </a:solidFill>
            </a:endParaRPr>
          </a:p>
        </p:txBody>
      </p:sp>
      <p:sp>
        <p:nvSpPr>
          <p:cNvPr id="126" name="矩形 125">
            <a:extLst>
              <a:ext uri="{FF2B5EF4-FFF2-40B4-BE49-F238E27FC236}">
                <a16:creationId xmlns:a16="http://schemas.microsoft.com/office/drawing/2014/main" id="{B9C1AFE4-C12A-4172-99E4-B2E5A809967E}"/>
              </a:ext>
            </a:extLst>
          </p:cNvPr>
          <p:cNvSpPr/>
          <p:nvPr/>
        </p:nvSpPr>
        <p:spPr>
          <a:xfrm>
            <a:off x="994066" y="2709380"/>
            <a:ext cx="235294" cy="23529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íşlïḍè">
            <a:extLst>
              <a:ext uri="{FF2B5EF4-FFF2-40B4-BE49-F238E27FC236}">
                <a16:creationId xmlns:a16="http://schemas.microsoft.com/office/drawing/2014/main" id="{72BEC971-69B1-4CD0-9499-F911A46B1292}"/>
              </a:ext>
            </a:extLst>
          </p:cNvPr>
          <p:cNvSpPr txBox="1"/>
          <p:nvPr/>
        </p:nvSpPr>
        <p:spPr>
          <a:xfrm>
            <a:off x="1318660" y="2599425"/>
            <a:ext cx="10568540" cy="691150"/>
          </a:xfrm>
          <a:prstGeom prst="rect">
            <a:avLst/>
          </a:prstGeom>
          <a:noFill/>
        </p:spPr>
        <p:txBody>
          <a:bodyPr wrap="square" lIns="91440" tIns="45720" rIns="91440" bIns="45720" anchor="ctr">
            <a:noAutofit/>
          </a:bodyPr>
          <a:lstStyle/>
          <a:p>
            <a:r>
              <a:rPr lang="zh-CN" altLang="en-US" b="1" dirty="0"/>
              <a:t>将报文构造成若干个更小的分组进行</a:t>
            </a:r>
            <a:r>
              <a:rPr lang="zh-CN" altLang="en-US" b="1" dirty="0">
                <a:solidFill>
                  <a:schemeClr val="accent1">
                    <a:lumMod val="75000"/>
                  </a:schemeClr>
                </a:solidFill>
              </a:rPr>
              <a:t>分组交换</a:t>
            </a:r>
            <a:r>
              <a:rPr lang="zh-CN" altLang="en-US" b="1" dirty="0"/>
              <a:t>，比将整个报文进行报文交换的</a:t>
            </a:r>
            <a:r>
              <a:rPr lang="zh-CN" altLang="en-US" b="1" dirty="0">
                <a:solidFill>
                  <a:schemeClr val="accent1">
                    <a:lumMod val="75000"/>
                  </a:schemeClr>
                </a:solidFill>
              </a:rPr>
              <a:t>时延要小</a:t>
            </a:r>
            <a:r>
              <a:rPr lang="zh-CN" altLang="en-US" b="1" dirty="0"/>
              <a:t>，并且还可以</a:t>
            </a:r>
            <a:r>
              <a:rPr lang="zh-CN" altLang="en-US" b="1" dirty="0">
                <a:solidFill>
                  <a:schemeClr val="accent1">
                    <a:lumMod val="75000"/>
                  </a:schemeClr>
                </a:solidFill>
              </a:rPr>
              <a:t>避免太长的报文长时间占用链路</a:t>
            </a:r>
            <a:r>
              <a:rPr lang="zh-CN" altLang="en-US" b="1" dirty="0"/>
              <a:t>，</a:t>
            </a:r>
            <a:r>
              <a:rPr lang="zh-CN" altLang="en-US" b="1" dirty="0">
                <a:solidFill>
                  <a:schemeClr val="accent1">
                    <a:lumMod val="75000"/>
                  </a:schemeClr>
                </a:solidFill>
              </a:rPr>
              <a:t>有利于差错控制</a:t>
            </a:r>
            <a:r>
              <a:rPr lang="zh-CN" altLang="en-US" b="1" dirty="0"/>
              <a:t>，同时具有更好的灵活性。</a:t>
            </a:r>
            <a:endParaRPr lang="en-US" altLang="zh-CN" b="1" dirty="0">
              <a:solidFill>
                <a:schemeClr val="accent1">
                  <a:lumMod val="75000"/>
                </a:schemeClr>
              </a:solidFill>
            </a:endParaRPr>
          </a:p>
        </p:txBody>
      </p:sp>
    </p:spTree>
    <p:custDataLst>
      <p:tags r:id="rId1"/>
    </p:custDataLst>
    <p:extLst>
      <p:ext uri="{BB962C8B-B14F-4D97-AF65-F5344CB8AC3E}">
        <p14:creationId xmlns:p14="http://schemas.microsoft.com/office/powerpoint/2010/main" val="84011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9" presetClass="entr" presetSubtype="0" decel="100000" fill="hold" grpId="0" nodeType="clickEffect">
                                  <p:stCondLst>
                                    <p:cond delay="0"/>
                                  </p:stCondLst>
                                  <p:childTnLst>
                                    <p:set>
                                      <p:cBhvr>
                                        <p:cTn id="13" dur="1" fill="hold">
                                          <p:stCondLst>
                                            <p:cond delay="0"/>
                                          </p:stCondLst>
                                        </p:cTn>
                                        <p:tgtEl>
                                          <p:spTgt spid="120"/>
                                        </p:tgtEl>
                                        <p:attrNameLst>
                                          <p:attrName>style.visibility</p:attrName>
                                        </p:attrNameLst>
                                      </p:cBhvr>
                                      <p:to>
                                        <p:strVal val="visible"/>
                                      </p:to>
                                    </p:set>
                                    <p:anim calcmode="lin" valueType="num">
                                      <p:cBhvr>
                                        <p:cTn id="14" dur="500" fill="hold"/>
                                        <p:tgtEl>
                                          <p:spTgt spid="120"/>
                                        </p:tgtEl>
                                        <p:attrNameLst>
                                          <p:attrName>ppt_w</p:attrName>
                                        </p:attrNameLst>
                                      </p:cBhvr>
                                      <p:tavLst>
                                        <p:tav tm="0">
                                          <p:val>
                                            <p:fltVal val="0"/>
                                          </p:val>
                                        </p:tav>
                                        <p:tav tm="100000">
                                          <p:val>
                                            <p:strVal val="#ppt_w"/>
                                          </p:val>
                                        </p:tav>
                                      </p:tavLst>
                                    </p:anim>
                                    <p:anim calcmode="lin" valueType="num">
                                      <p:cBhvr>
                                        <p:cTn id="15" dur="500" fill="hold"/>
                                        <p:tgtEl>
                                          <p:spTgt spid="120"/>
                                        </p:tgtEl>
                                        <p:attrNameLst>
                                          <p:attrName>ppt_h</p:attrName>
                                        </p:attrNameLst>
                                      </p:cBhvr>
                                      <p:tavLst>
                                        <p:tav tm="0">
                                          <p:val>
                                            <p:fltVal val="0"/>
                                          </p:val>
                                        </p:tav>
                                        <p:tav tm="100000">
                                          <p:val>
                                            <p:strVal val="#ppt_h"/>
                                          </p:val>
                                        </p:tav>
                                      </p:tavLst>
                                    </p:anim>
                                    <p:anim calcmode="lin" valueType="num">
                                      <p:cBhvr>
                                        <p:cTn id="16" dur="500" fill="hold"/>
                                        <p:tgtEl>
                                          <p:spTgt spid="120"/>
                                        </p:tgtEl>
                                        <p:attrNameLst>
                                          <p:attrName>style.rotation</p:attrName>
                                        </p:attrNameLst>
                                      </p:cBhvr>
                                      <p:tavLst>
                                        <p:tav tm="0">
                                          <p:val>
                                            <p:fltVal val="360"/>
                                          </p:val>
                                        </p:tav>
                                        <p:tav tm="100000">
                                          <p:val>
                                            <p:fltVal val="0"/>
                                          </p:val>
                                        </p:tav>
                                      </p:tavLst>
                                    </p:anim>
                                    <p:animEffect transition="in" filter="fade">
                                      <p:cBhvr>
                                        <p:cTn id="17" dur="500"/>
                                        <p:tgtEl>
                                          <p:spTgt spid="120"/>
                                        </p:tgtEl>
                                      </p:cBhvr>
                                    </p:animEffect>
                                  </p:childTnLst>
                                </p:cTn>
                              </p:par>
                            </p:childTnLst>
                          </p:cTn>
                        </p:par>
                        <p:par>
                          <p:cTn id="18" fill="hold">
                            <p:stCondLst>
                              <p:cond delay="500"/>
                            </p:stCondLst>
                            <p:childTnLst>
                              <p:par>
                                <p:cTn id="19" presetID="1" presetClass="entr" presetSubtype="0" fill="hold" grpId="0" nodeType="afterEffect">
                                  <p:stCondLst>
                                    <p:cond delay="0"/>
                                  </p:stCondLst>
                                  <p:iterate type="lt">
                                    <p:tmAbs val="100"/>
                                  </p:iterate>
                                  <p:childTnLst>
                                    <p:set>
                                      <p:cBhvr>
                                        <p:cTn id="20" dur="1" fill="hold">
                                          <p:stCondLst>
                                            <p:cond delay="0"/>
                                          </p:stCondLst>
                                        </p:cTn>
                                        <p:tgtEl>
                                          <p:spTgt spid="12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49" presetClass="entr" presetSubtype="0" decel="100000" fill="hold" grpId="0" nodeType="clickEffect">
                                  <p:stCondLst>
                                    <p:cond delay="0"/>
                                  </p:stCondLst>
                                  <p:childTnLst>
                                    <p:set>
                                      <p:cBhvr>
                                        <p:cTn id="24" dur="1" fill="hold">
                                          <p:stCondLst>
                                            <p:cond delay="0"/>
                                          </p:stCondLst>
                                        </p:cTn>
                                        <p:tgtEl>
                                          <p:spTgt spid="124"/>
                                        </p:tgtEl>
                                        <p:attrNameLst>
                                          <p:attrName>style.visibility</p:attrName>
                                        </p:attrNameLst>
                                      </p:cBhvr>
                                      <p:to>
                                        <p:strVal val="visible"/>
                                      </p:to>
                                    </p:set>
                                    <p:anim calcmode="lin" valueType="num">
                                      <p:cBhvr>
                                        <p:cTn id="25" dur="500" fill="hold"/>
                                        <p:tgtEl>
                                          <p:spTgt spid="124"/>
                                        </p:tgtEl>
                                        <p:attrNameLst>
                                          <p:attrName>ppt_w</p:attrName>
                                        </p:attrNameLst>
                                      </p:cBhvr>
                                      <p:tavLst>
                                        <p:tav tm="0">
                                          <p:val>
                                            <p:fltVal val="0"/>
                                          </p:val>
                                        </p:tav>
                                        <p:tav tm="100000">
                                          <p:val>
                                            <p:strVal val="#ppt_w"/>
                                          </p:val>
                                        </p:tav>
                                      </p:tavLst>
                                    </p:anim>
                                    <p:anim calcmode="lin" valueType="num">
                                      <p:cBhvr>
                                        <p:cTn id="26" dur="500" fill="hold"/>
                                        <p:tgtEl>
                                          <p:spTgt spid="124"/>
                                        </p:tgtEl>
                                        <p:attrNameLst>
                                          <p:attrName>ppt_h</p:attrName>
                                        </p:attrNameLst>
                                      </p:cBhvr>
                                      <p:tavLst>
                                        <p:tav tm="0">
                                          <p:val>
                                            <p:fltVal val="0"/>
                                          </p:val>
                                        </p:tav>
                                        <p:tav tm="100000">
                                          <p:val>
                                            <p:strVal val="#ppt_h"/>
                                          </p:val>
                                        </p:tav>
                                      </p:tavLst>
                                    </p:anim>
                                    <p:anim calcmode="lin" valueType="num">
                                      <p:cBhvr>
                                        <p:cTn id="27" dur="500" fill="hold"/>
                                        <p:tgtEl>
                                          <p:spTgt spid="124"/>
                                        </p:tgtEl>
                                        <p:attrNameLst>
                                          <p:attrName>style.rotation</p:attrName>
                                        </p:attrNameLst>
                                      </p:cBhvr>
                                      <p:tavLst>
                                        <p:tav tm="0">
                                          <p:val>
                                            <p:fltVal val="360"/>
                                          </p:val>
                                        </p:tav>
                                        <p:tav tm="100000">
                                          <p:val>
                                            <p:fltVal val="0"/>
                                          </p:val>
                                        </p:tav>
                                      </p:tavLst>
                                    </p:anim>
                                    <p:animEffect transition="in" filter="fade">
                                      <p:cBhvr>
                                        <p:cTn id="28" dur="500"/>
                                        <p:tgtEl>
                                          <p:spTgt spid="124"/>
                                        </p:tgtEl>
                                      </p:cBhvr>
                                    </p:animEffect>
                                  </p:childTnLst>
                                </p:cTn>
                              </p:par>
                            </p:childTnLst>
                          </p:cTn>
                        </p:par>
                        <p:par>
                          <p:cTn id="29" fill="hold">
                            <p:stCondLst>
                              <p:cond delay="500"/>
                            </p:stCondLst>
                            <p:childTnLst>
                              <p:par>
                                <p:cTn id="30" presetID="1" presetClass="entr" presetSubtype="0" fill="hold" grpId="0" nodeType="afterEffect">
                                  <p:stCondLst>
                                    <p:cond delay="0"/>
                                  </p:stCondLst>
                                  <p:iterate type="lt">
                                    <p:tmAbs val="100"/>
                                  </p:iterate>
                                  <p:childTnLst>
                                    <p:set>
                                      <p:cBhvr>
                                        <p:cTn id="31" dur="1" fill="hold">
                                          <p:stCondLst>
                                            <p:cond delay="0"/>
                                          </p:stCondLst>
                                        </p:cTn>
                                        <p:tgtEl>
                                          <p:spTgt spid="125"/>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49" presetClass="entr" presetSubtype="0" decel="100000" fill="hold" grpId="0" nodeType="clickEffect">
                                  <p:stCondLst>
                                    <p:cond delay="0"/>
                                  </p:stCondLst>
                                  <p:childTnLst>
                                    <p:set>
                                      <p:cBhvr>
                                        <p:cTn id="35" dur="1" fill="hold">
                                          <p:stCondLst>
                                            <p:cond delay="0"/>
                                          </p:stCondLst>
                                        </p:cTn>
                                        <p:tgtEl>
                                          <p:spTgt spid="126"/>
                                        </p:tgtEl>
                                        <p:attrNameLst>
                                          <p:attrName>style.visibility</p:attrName>
                                        </p:attrNameLst>
                                      </p:cBhvr>
                                      <p:to>
                                        <p:strVal val="visible"/>
                                      </p:to>
                                    </p:set>
                                    <p:anim calcmode="lin" valueType="num">
                                      <p:cBhvr>
                                        <p:cTn id="36" dur="500" fill="hold"/>
                                        <p:tgtEl>
                                          <p:spTgt spid="126"/>
                                        </p:tgtEl>
                                        <p:attrNameLst>
                                          <p:attrName>ppt_w</p:attrName>
                                        </p:attrNameLst>
                                      </p:cBhvr>
                                      <p:tavLst>
                                        <p:tav tm="0">
                                          <p:val>
                                            <p:fltVal val="0"/>
                                          </p:val>
                                        </p:tav>
                                        <p:tav tm="100000">
                                          <p:val>
                                            <p:strVal val="#ppt_w"/>
                                          </p:val>
                                        </p:tav>
                                      </p:tavLst>
                                    </p:anim>
                                    <p:anim calcmode="lin" valueType="num">
                                      <p:cBhvr>
                                        <p:cTn id="37" dur="500" fill="hold"/>
                                        <p:tgtEl>
                                          <p:spTgt spid="126"/>
                                        </p:tgtEl>
                                        <p:attrNameLst>
                                          <p:attrName>ppt_h</p:attrName>
                                        </p:attrNameLst>
                                      </p:cBhvr>
                                      <p:tavLst>
                                        <p:tav tm="0">
                                          <p:val>
                                            <p:fltVal val="0"/>
                                          </p:val>
                                        </p:tav>
                                        <p:tav tm="100000">
                                          <p:val>
                                            <p:strVal val="#ppt_h"/>
                                          </p:val>
                                        </p:tav>
                                      </p:tavLst>
                                    </p:anim>
                                    <p:anim calcmode="lin" valueType="num">
                                      <p:cBhvr>
                                        <p:cTn id="38" dur="500" fill="hold"/>
                                        <p:tgtEl>
                                          <p:spTgt spid="126"/>
                                        </p:tgtEl>
                                        <p:attrNameLst>
                                          <p:attrName>style.rotation</p:attrName>
                                        </p:attrNameLst>
                                      </p:cBhvr>
                                      <p:tavLst>
                                        <p:tav tm="0">
                                          <p:val>
                                            <p:fltVal val="360"/>
                                          </p:val>
                                        </p:tav>
                                        <p:tav tm="100000">
                                          <p:val>
                                            <p:fltVal val="0"/>
                                          </p:val>
                                        </p:tav>
                                      </p:tavLst>
                                    </p:anim>
                                    <p:animEffect transition="in" filter="fade">
                                      <p:cBhvr>
                                        <p:cTn id="39" dur="500"/>
                                        <p:tgtEl>
                                          <p:spTgt spid="126"/>
                                        </p:tgtEl>
                                      </p:cBhvr>
                                    </p:animEffect>
                                  </p:childTnLst>
                                </p:cTn>
                              </p:par>
                            </p:childTnLst>
                          </p:cTn>
                        </p:par>
                        <p:par>
                          <p:cTn id="40" fill="hold">
                            <p:stCondLst>
                              <p:cond delay="500"/>
                            </p:stCondLst>
                            <p:childTnLst>
                              <p:par>
                                <p:cTn id="41" presetID="1" presetClass="entr" presetSubtype="0" fill="hold" grpId="0" nodeType="afterEffect">
                                  <p:stCondLst>
                                    <p:cond delay="0"/>
                                  </p:stCondLst>
                                  <p:iterate type="lt">
                                    <p:tmAbs val="100"/>
                                  </p:iterate>
                                  <p:childTnLst>
                                    <p:set>
                                      <p:cBhvr>
                                        <p:cTn id="42" dur="1" fill="hold">
                                          <p:stCondLst>
                                            <p:cond delay="0"/>
                                          </p:stCondLst>
                                        </p:cTn>
                                        <p:tgtEl>
                                          <p:spTgt spid="1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1" grpId="0"/>
      <p:bldP spid="124" grpId="0" animBg="1"/>
      <p:bldP spid="125" grpId="0"/>
      <p:bldP spid="126" grpId="0" animBg="1"/>
      <p:bldP spid="127"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EC90BE10-D9B4-A4DD-2F61-2C5491F21E3B}"/>
              </a:ext>
            </a:extLst>
          </p:cNvPr>
          <p:cNvGrpSpPr/>
          <p:nvPr/>
        </p:nvGrpSpPr>
        <p:grpSpPr>
          <a:xfrm>
            <a:off x="3156764" y="1188116"/>
            <a:ext cx="5900079" cy="2606668"/>
            <a:chOff x="3156764" y="1188116"/>
            <a:chExt cx="5900079" cy="2606668"/>
          </a:xfrm>
        </p:grpSpPr>
        <p:sp>
          <p:nvSpPr>
            <p:cNvPr id="12" name="íşlïḍè"/>
            <p:cNvSpPr txBox="1"/>
            <p:nvPr/>
          </p:nvSpPr>
          <p:spPr>
            <a:xfrm>
              <a:off x="3965618" y="1188116"/>
              <a:ext cx="4287076" cy="419100"/>
            </a:xfrm>
            <a:prstGeom prst="rect">
              <a:avLst/>
            </a:prstGeom>
            <a:noFill/>
          </p:spPr>
          <p:txBody>
            <a:bodyPr wrap="square" lIns="91440" tIns="45720" rIns="91440" bIns="45720" anchor="ctr">
              <a:noAutofit/>
            </a:bodyPr>
            <a:lstStyle/>
            <a:p>
              <a:pPr algn="ctr"/>
              <a:r>
                <a:rPr lang="en-US" altLang="zh-CN" sz="2400" b="1" dirty="0"/>
                <a:t>1.4 </a:t>
              </a:r>
              <a:r>
                <a:rPr lang="zh-CN" altLang="en-US" sz="2400" b="1" dirty="0"/>
                <a:t>计算机网络的定义和分类</a:t>
              </a:r>
              <a:endParaRPr lang="en-US" altLang="zh-CN" sz="2400" b="1" dirty="0"/>
            </a:p>
          </p:txBody>
        </p:sp>
        <p:grpSp>
          <p:nvGrpSpPr>
            <p:cNvPr id="6" name="组合 5"/>
            <p:cNvGrpSpPr/>
            <p:nvPr/>
          </p:nvGrpSpPr>
          <p:grpSpPr>
            <a:xfrm>
              <a:off x="3156764" y="2010058"/>
              <a:ext cx="5900079" cy="595554"/>
              <a:chOff x="1183243" y="2200834"/>
              <a:chExt cx="5900079"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80" y="2200834"/>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计算机网络的定义</a:t>
                </a:r>
              </a:p>
            </p:txBody>
          </p:sp>
        </p:grpSp>
        <p:grpSp>
          <p:nvGrpSpPr>
            <p:cNvPr id="32" name="组合 31"/>
            <p:cNvGrpSpPr/>
            <p:nvPr/>
          </p:nvGrpSpPr>
          <p:grpSpPr>
            <a:xfrm>
              <a:off x="3156764" y="3199230"/>
              <a:ext cx="5900079" cy="595554"/>
              <a:chOff x="1183242" y="3390006"/>
              <a:chExt cx="5900079" cy="595554"/>
            </a:xfrm>
          </p:grpSpPr>
          <p:sp>
            <p:nvSpPr>
              <p:cNvPr id="27" name="平行四边形 26"/>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02</a:t>
                </a:r>
                <a:endParaRPr lang="zh-CN" altLang="en-US" sz="2800" dirty="0">
                  <a:latin typeface="Impact" panose="020B0806030902050204" pitchFamily="34" charset="0"/>
                </a:endParaRPr>
              </a:p>
            </p:txBody>
          </p:sp>
          <p:sp>
            <p:nvSpPr>
              <p:cNvPr id="28" name="平行四边形 27"/>
              <p:cNvSpPr/>
              <p:nvPr/>
            </p:nvSpPr>
            <p:spPr>
              <a:xfrm>
                <a:off x="1858679" y="3390006"/>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计算机网络的分类</a:t>
                </a:r>
              </a:p>
            </p:txBody>
          </p:sp>
        </p:grpSp>
      </p:grpSp>
    </p:spTree>
    <p:extLst>
      <p:ext uri="{BB962C8B-B14F-4D97-AF65-F5344CB8AC3E}">
        <p14:creationId xmlns:p14="http://schemas.microsoft.com/office/powerpoint/2010/main" val="2663367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计算机网络的定义</a:t>
              </a:r>
            </a:p>
          </p:txBody>
        </p:sp>
      </p:grpSp>
      <p:sp>
        <p:nvSpPr>
          <p:cNvPr id="19" name="ïś1îḓè">
            <a:extLst>
              <a:ext uri="{FF2B5EF4-FFF2-40B4-BE49-F238E27FC236}">
                <a16:creationId xmlns:a16="http://schemas.microsoft.com/office/drawing/2014/main" id="{0E8E345F-C88C-4D23-BF71-9A41D34AE656}"/>
              </a:ext>
            </a:extLst>
          </p:cNvPr>
          <p:cNvSpPr txBox="1"/>
          <p:nvPr/>
        </p:nvSpPr>
        <p:spPr bwMode="auto">
          <a:xfrm>
            <a:off x="3070679" y="2269142"/>
            <a:ext cx="2581276" cy="4390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t>没有精确和统一的定义</a:t>
            </a:r>
            <a:endParaRPr lang="en-US" altLang="zh-CN" sz="2000" b="1" dirty="0"/>
          </a:p>
        </p:txBody>
      </p:sp>
      <p:grpSp>
        <p:nvGrpSpPr>
          <p:cNvPr id="9" name="组合 8">
            <a:extLst>
              <a:ext uri="{FF2B5EF4-FFF2-40B4-BE49-F238E27FC236}">
                <a16:creationId xmlns:a16="http://schemas.microsoft.com/office/drawing/2014/main" id="{BD32C87D-FA28-4721-8F10-7F27A97143DA}"/>
              </a:ext>
            </a:extLst>
          </p:cNvPr>
          <p:cNvGrpSpPr/>
          <p:nvPr/>
        </p:nvGrpSpPr>
        <p:grpSpPr>
          <a:xfrm>
            <a:off x="884361" y="2106137"/>
            <a:ext cx="2016427" cy="854240"/>
            <a:chOff x="884361" y="2106137"/>
            <a:chExt cx="2016427" cy="854240"/>
          </a:xfrm>
        </p:grpSpPr>
        <p:sp>
          <p:nvSpPr>
            <p:cNvPr id="14" name="íṥḷïḑé">
              <a:extLst>
                <a:ext uri="{FF2B5EF4-FFF2-40B4-BE49-F238E27FC236}">
                  <a16:creationId xmlns:a16="http://schemas.microsoft.com/office/drawing/2014/main" id="{2D30F85F-E0D6-42D4-9E52-9EB4497BD801}"/>
                </a:ext>
              </a:extLst>
            </p:cNvPr>
            <p:cNvSpPr/>
            <p:nvPr/>
          </p:nvSpPr>
          <p:spPr>
            <a:xfrm>
              <a:off x="884361" y="2116212"/>
              <a:ext cx="1776206" cy="834090"/>
            </a:xfrm>
            <a:prstGeom prst="homePlate">
              <a:avLst/>
            </a:prstGeom>
            <a:solidFill>
              <a:schemeClr val="accent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endParaRPr>
            </a:p>
          </p:txBody>
        </p:sp>
        <p:sp>
          <p:nvSpPr>
            <p:cNvPr id="80" name="íṧlíďê">
              <a:extLst>
                <a:ext uri="{FF2B5EF4-FFF2-40B4-BE49-F238E27FC236}">
                  <a16:creationId xmlns:a16="http://schemas.microsoft.com/office/drawing/2014/main" id="{8C546F04-BCA6-4D71-901E-CC11CFBD63E9}"/>
                </a:ext>
              </a:extLst>
            </p:cNvPr>
            <p:cNvSpPr/>
            <p:nvPr/>
          </p:nvSpPr>
          <p:spPr>
            <a:xfrm>
              <a:off x="1467934" y="2258574"/>
              <a:ext cx="417815" cy="549366"/>
            </a:xfrm>
            <a:custGeom>
              <a:avLst/>
              <a:gdLst>
                <a:gd name="connsiteX0" fmla="*/ 121724 w 448276"/>
                <a:gd name="connsiteY0" fmla="*/ 391317 h 589416"/>
                <a:gd name="connsiteX1" fmla="*/ 317379 w 448276"/>
                <a:gd name="connsiteY1" fmla="*/ 391317 h 589416"/>
                <a:gd name="connsiteX2" fmla="*/ 335837 w 448276"/>
                <a:gd name="connsiteY2" fmla="*/ 409737 h 589416"/>
                <a:gd name="connsiteX3" fmla="*/ 317379 w 448276"/>
                <a:gd name="connsiteY3" fmla="*/ 428156 h 589416"/>
                <a:gd name="connsiteX4" fmla="*/ 121724 w 448276"/>
                <a:gd name="connsiteY4" fmla="*/ 428156 h 589416"/>
                <a:gd name="connsiteX5" fmla="*/ 103266 w 448276"/>
                <a:gd name="connsiteY5" fmla="*/ 409737 h 589416"/>
                <a:gd name="connsiteX6" fmla="*/ 121724 w 448276"/>
                <a:gd name="connsiteY6" fmla="*/ 391317 h 589416"/>
                <a:gd name="connsiteX7" fmla="*/ 84879 w 448276"/>
                <a:gd name="connsiteY7" fmla="*/ 303881 h 589416"/>
                <a:gd name="connsiteX8" fmla="*/ 353337 w 448276"/>
                <a:gd name="connsiteY8" fmla="*/ 303881 h 589416"/>
                <a:gd name="connsiteX9" fmla="*/ 371788 w 448276"/>
                <a:gd name="connsiteY9" fmla="*/ 322301 h 589416"/>
                <a:gd name="connsiteX10" fmla="*/ 353337 w 448276"/>
                <a:gd name="connsiteY10" fmla="*/ 340720 h 589416"/>
                <a:gd name="connsiteX11" fmla="*/ 84879 w 448276"/>
                <a:gd name="connsiteY11" fmla="*/ 340720 h 589416"/>
                <a:gd name="connsiteX12" fmla="*/ 66428 w 448276"/>
                <a:gd name="connsiteY12" fmla="*/ 322301 h 589416"/>
                <a:gd name="connsiteX13" fmla="*/ 84879 w 448276"/>
                <a:gd name="connsiteY13" fmla="*/ 303881 h 589416"/>
                <a:gd name="connsiteX14" fmla="*/ 84879 w 448276"/>
                <a:gd name="connsiteY14" fmla="*/ 215557 h 589416"/>
                <a:gd name="connsiteX15" fmla="*/ 353337 w 448276"/>
                <a:gd name="connsiteY15" fmla="*/ 215557 h 589416"/>
                <a:gd name="connsiteX16" fmla="*/ 371788 w 448276"/>
                <a:gd name="connsiteY16" fmla="*/ 233977 h 589416"/>
                <a:gd name="connsiteX17" fmla="*/ 353337 w 448276"/>
                <a:gd name="connsiteY17" fmla="*/ 252396 h 589416"/>
                <a:gd name="connsiteX18" fmla="*/ 84879 w 448276"/>
                <a:gd name="connsiteY18" fmla="*/ 252396 h 589416"/>
                <a:gd name="connsiteX19" fmla="*/ 66428 w 448276"/>
                <a:gd name="connsiteY19" fmla="*/ 233977 h 589416"/>
                <a:gd name="connsiteX20" fmla="*/ 84879 w 448276"/>
                <a:gd name="connsiteY20" fmla="*/ 215557 h 589416"/>
                <a:gd name="connsiteX21" fmla="*/ 73790 w 448276"/>
                <a:gd name="connsiteY21" fmla="*/ 46048 h 589416"/>
                <a:gd name="connsiteX22" fmla="*/ 49808 w 448276"/>
                <a:gd name="connsiteY22" fmla="*/ 70914 h 589416"/>
                <a:gd name="connsiteX23" fmla="*/ 49808 w 448276"/>
                <a:gd name="connsiteY23" fmla="*/ 504688 h 589416"/>
                <a:gd name="connsiteX24" fmla="*/ 73790 w 448276"/>
                <a:gd name="connsiteY24" fmla="*/ 529554 h 589416"/>
                <a:gd name="connsiteX25" fmla="*/ 371719 w 448276"/>
                <a:gd name="connsiteY25" fmla="*/ 529554 h 589416"/>
                <a:gd name="connsiteX26" fmla="*/ 395700 w 448276"/>
                <a:gd name="connsiteY26" fmla="*/ 504688 h 589416"/>
                <a:gd name="connsiteX27" fmla="*/ 395700 w 448276"/>
                <a:gd name="connsiteY27" fmla="*/ 161169 h 589416"/>
                <a:gd name="connsiteX28" fmla="*/ 371719 w 448276"/>
                <a:gd name="connsiteY28" fmla="*/ 136303 h 589416"/>
                <a:gd name="connsiteX29" fmla="*/ 326522 w 448276"/>
                <a:gd name="connsiteY29" fmla="*/ 136303 h 589416"/>
                <a:gd name="connsiteX30" fmla="*/ 301618 w 448276"/>
                <a:gd name="connsiteY30" fmla="*/ 111437 h 589416"/>
                <a:gd name="connsiteX31" fmla="*/ 301618 w 448276"/>
                <a:gd name="connsiteY31" fmla="*/ 70914 h 589416"/>
                <a:gd name="connsiteX32" fmla="*/ 277636 w 448276"/>
                <a:gd name="connsiteY32" fmla="*/ 46048 h 589416"/>
                <a:gd name="connsiteX33" fmla="*/ 24904 w 448276"/>
                <a:gd name="connsiteY33" fmla="*/ 0 h 589416"/>
                <a:gd name="connsiteX34" fmla="*/ 294239 w 448276"/>
                <a:gd name="connsiteY34" fmla="*/ 0 h 589416"/>
                <a:gd name="connsiteX35" fmla="*/ 336668 w 448276"/>
                <a:gd name="connsiteY35" fmla="*/ 16578 h 589416"/>
                <a:gd name="connsiteX36" fmla="*/ 430751 w 448276"/>
                <a:gd name="connsiteY36" fmla="*/ 106832 h 589416"/>
                <a:gd name="connsiteX37" fmla="*/ 448276 w 448276"/>
                <a:gd name="connsiteY37" fmla="*/ 148275 h 589416"/>
                <a:gd name="connsiteX38" fmla="*/ 448276 w 448276"/>
                <a:gd name="connsiteY38" fmla="*/ 564550 h 589416"/>
                <a:gd name="connsiteX39" fmla="*/ 423372 w 448276"/>
                <a:gd name="connsiteY39" fmla="*/ 589416 h 589416"/>
                <a:gd name="connsiteX40" fmla="*/ 24904 w 448276"/>
                <a:gd name="connsiteY40" fmla="*/ 589416 h 589416"/>
                <a:gd name="connsiteX41" fmla="*/ 0 w 448276"/>
                <a:gd name="connsiteY41" fmla="*/ 564550 h 589416"/>
                <a:gd name="connsiteX42" fmla="*/ 0 w 448276"/>
                <a:gd name="connsiteY42" fmla="*/ 24866 h 589416"/>
                <a:gd name="connsiteX43" fmla="*/ 24904 w 448276"/>
                <a:gd name="connsiteY43" fmla="*/ 0 h 58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48276" h="589416">
                  <a:moveTo>
                    <a:pt x="121724" y="391317"/>
                  </a:moveTo>
                  <a:lnTo>
                    <a:pt x="317379" y="391317"/>
                  </a:lnTo>
                  <a:cubicBezTo>
                    <a:pt x="327531" y="391317"/>
                    <a:pt x="335837" y="399606"/>
                    <a:pt x="335837" y="409737"/>
                  </a:cubicBezTo>
                  <a:cubicBezTo>
                    <a:pt x="335837" y="419867"/>
                    <a:pt x="327531" y="428156"/>
                    <a:pt x="317379" y="428156"/>
                  </a:cubicBezTo>
                  <a:lnTo>
                    <a:pt x="121724" y="428156"/>
                  </a:lnTo>
                  <a:cubicBezTo>
                    <a:pt x="111572" y="428156"/>
                    <a:pt x="103266" y="419867"/>
                    <a:pt x="103266" y="409737"/>
                  </a:cubicBezTo>
                  <a:cubicBezTo>
                    <a:pt x="103266" y="399606"/>
                    <a:pt x="111572" y="391317"/>
                    <a:pt x="121724" y="391317"/>
                  </a:cubicBezTo>
                  <a:close/>
                  <a:moveTo>
                    <a:pt x="84879" y="303881"/>
                  </a:moveTo>
                  <a:lnTo>
                    <a:pt x="353337" y="303881"/>
                  </a:lnTo>
                  <a:cubicBezTo>
                    <a:pt x="363485" y="303881"/>
                    <a:pt x="371788" y="311249"/>
                    <a:pt x="371788" y="322301"/>
                  </a:cubicBezTo>
                  <a:cubicBezTo>
                    <a:pt x="371788" y="332431"/>
                    <a:pt x="363485" y="340720"/>
                    <a:pt x="353337" y="340720"/>
                  </a:cubicBezTo>
                  <a:lnTo>
                    <a:pt x="84879" y="340720"/>
                  </a:lnTo>
                  <a:cubicBezTo>
                    <a:pt x="74731" y="340720"/>
                    <a:pt x="66428" y="332431"/>
                    <a:pt x="66428" y="322301"/>
                  </a:cubicBezTo>
                  <a:cubicBezTo>
                    <a:pt x="66428" y="311249"/>
                    <a:pt x="74731" y="303881"/>
                    <a:pt x="84879" y="303881"/>
                  </a:cubicBezTo>
                  <a:close/>
                  <a:moveTo>
                    <a:pt x="84879" y="215557"/>
                  </a:moveTo>
                  <a:lnTo>
                    <a:pt x="353337" y="215557"/>
                  </a:lnTo>
                  <a:cubicBezTo>
                    <a:pt x="363485" y="215557"/>
                    <a:pt x="371788" y="223846"/>
                    <a:pt x="371788" y="233977"/>
                  </a:cubicBezTo>
                  <a:cubicBezTo>
                    <a:pt x="371788" y="244107"/>
                    <a:pt x="363485" y="252396"/>
                    <a:pt x="353337" y="252396"/>
                  </a:cubicBezTo>
                  <a:lnTo>
                    <a:pt x="84879" y="252396"/>
                  </a:lnTo>
                  <a:cubicBezTo>
                    <a:pt x="74731" y="252396"/>
                    <a:pt x="66428" y="244107"/>
                    <a:pt x="66428" y="233977"/>
                  </a:cubicBezTo>
                  <a:cubicBezTo>
                    <a:pt x="66428" y="223846"/>
                    <a:pt x="74731" y="215557"/>
                    <a:pt x="84879" y="215557"/>
                  </a:cubicBezTo>
                  <a:close/>
                  <a:moveTo>
                    <a:pt x="73790" y="46048"/>
                  </a:moveTo>
                  <a:cubicBezTo>
                    <a:pt x="60877" y="46048"/>
                    <a:pt x="49808" y="57100"/>
                    <a:pt x="49808" y="70914"/>
                  </a:cubicBezTo>
                  <a:lnTo>
                    <a:pt x="49808" y="504688"/>
                  </a:lnTo>
                  <a:cubicBezTo>
                    <a:pt x="49808" y="518502"/>
                    <a:pt x="60877" y="529554"/>
                    <a:pt x="73790" y="529554"/>
                  </a:cubicBezTo>
                  <a:lnTo>
                    <a:pt x="371719" y="529554"/>
                  </a:lnTo>
                  <a:cubicBezTo>
                    <a:pt x="384632" y="529554"/>
                    <a:pt x="395700" y="518502"/>
                    <a:pt x="395700" y="504688"/>
                  </a:cubicBezTo>
                  <a:lnTo>
                    <a:pt x="395700" y="161169"/>
                  </a:lnTo>
                  <a:cubicBezTo>
                    <a:pt x="395700" y="147354"/>
                    <a:pt x="384632" y="136303"/>
                    <a:pt x="371719" y="136303"/>
                  </a:cubicBezTo>
                  <a:lnTo>
                    <a:pt x="326522" y="136303"/>
                  </a:lnTo>
                  <a:cubicBezTo>
                    <a:pt x="312686" y="136303"/>
                    <a:pt x="301618" y="125251"/>
                    <a:pt x="301618" y="111437"/>
                  </a:cubicBezTo>
                  <a:lnTo>
                    <a:pt x="301618" y="70914"/>
                  </a:lnTo>
                  <a:cubicBezTo>
                    <a:pt x="301618" y="57100"/>
                    <a:pt x="290549" y="46048"/>
                    <a:pt x="277636" y="46048"/>
                  </a:cubicBezTo>
                  <a:close/>
                  <a:moveTo>
                    <a:pt x="24904" y="0"/>
                  </a:moveTo>
                  <a:lnTo>
                    <a:pt x="294239" y="0"/>
                  </a:lnTo>
                  <a:cubicBezTo>
                    <a:pt x="308074" y="0"/>
                    <a:pt x="326522" y="7368"/>
                    <a:pt x="336668" y="16578"/>
                  </a:cubicBezTo>
                  <a:lnTo>
                    <a:pt x="430751" y="106832"/>
                  </a:lnTo>
                  <a:cubicBezTo>
                    <a:pt x="439975" y="116042"/>
                    <a:pt x="448276" y="134461"/>
                    <a:pt x="448276" y="148275"/>
                  </a:cubicBezTo>
                  <a:lnTo>
                    <a:pt x="448276" y="564550"/>
                  </a:lnTo>
                  <a:cubicBezTo>
                    <a:pt x="448276" y="578365"/>
                    <a:pt x="437207" y="589416"/>
                    <a:pt x="423372" y="589416"/>
                  </a:cubicBezTo>
                  <a:lnTo>
                    <a:pt x="24904" y="589416"/>
                  </a:lnTo>
                  <a:cubicBezTo>
                    <a:pt x="11069" y="589416"/>
                    <a:pt x="0" y="578365"/>
                    <a:pt x="0" y="564550"/>
                  </a:cubicBezTo>
                  <a:lnTo>
                    <a:pt x="0" y="24866"/>
                  </a:lnTo>
                  <a:cubicBezTo>
                    <a:pt x="0" y="11052"/>
                    <a:pt x="11069" y="0"/>
                    <a:pt x="2490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a:p>
          </p:txBody>
        </p:sp>
        <p:cxnSp>
          <p:nvCxnSpPr>
            <p:cNvPr id="20" name="ïšḷíḍe">
              <a:extLst>
                <a:ext uri="{FF2B5EF4-FFF2-40B4-BE49-F238E27FC236}">
                  <a16:creationId xmlns:a16="http://schemas.microsoft.com/office/drawing/2014/main" id="{1AA62D98-87D4-434D-A993-FE154BD11492}"/>
                </a:ext>
              </a:extLst>
            </p:cNvPr>
            <p:cNvCxnSpPr>
              <a:cxnSpLocks/>
            </p:cNvCxnSpPr>
            <p:nvPr/>
          </p:nvCxnSpPr>
          <p:spPr>
            <a:xfrm>
              <a:off x="2900788" y="2106137"/>
              <a:ext cx="0" cy="854240"/>
            </a:xfrm>
            <a:prstGeom prst="line">
              <a:avLst/>
            </a:prstGeom>
            <a:ln w="9525">
              <a:solidFill>
                <a:schemeClr val="bg1">
                  <a:lumMod val="75000"/>
                </a:schemeClr>
              </a:solidFill>
              <a:prstDash val="dash"/>
              <a:headEnd type="none" w="lg" len="lg"/>
              <a:tailEnd type="none" w="lg" len="lg"/>
            </a:ln>
          </p:spPr>
          <p:style>
            <a:lnRef idx="2">
              <a:schemeClr val="accent5"/>
            </a:lnRef>
            <a:fillRef idx="0">
              <a:schemeClr val="accent5"/>
            </a:fillRef>
            <a:effectRef idx="1">
              <a:schemeClr val="accent5"/>
            </a:effectRef>
            <a:fontRef idx="minor">
              <a:schemeClr val="tx1"/>
            </a:fontRef>
          </p:style>
        </p:cxnSp>
      </p:grpSp>
      <p:grpSp>
        <p:nvGrpSpPr>
          <p:cNvPr id="11" name="组合 10">
            <a:extLst>
              <a:ext uri="{FF2B5EF4-FFF2-40B4-BE49-F238E27FC236}">
                <a16:creationId xmlns:a16="http://schemas.microsoft.com/office/drawing/2014/main" id="{C33D224E-42D4-46C6-94E5-C61AFBD98687}"/>
              </a:ext>
            </a:extLst>
          </p:cNvPr>
          <p:cNvGrpSpPr/>
          <p:nvPr/>
        </p:nvGrpSpPr>
        <p:grpSpPr>
          <a:xfrm>
            <a:off x="884361" y="4304022"/>
            <a:ext cx="2016427" cy="854240"/>
            <a:chOff x="884361" y="4304022"/>
            <a:chExt cx="2016427" cy="854240"/>
          </a:xfrm>
        </p:grpSpPr>
        <p:sp>
          <p:nvSpPr>
            <p:cNvPr id="15" name="ïSlîḋé">
              <a:extLst>
                <a:ext uri="{FF2B5EF4-FFF2-40B4-BE49-F238E27FC236}">
                  <a16:creationId xmlns:a16="http://schemas.microsoft.com/office/drawing/2014/main" id="{902CC944-F447-42C5-AC82-5A29E23C66F9}"/>
                </a:ext>
              </a:extLst>
            </p:cNvPr>
            <p:cNvSpPr/>
            <p:nvPr/>
          </p:nvSpPr>
          <p:spPr>
            <a:xfrm>
              <a:off x="884361" y="4314097"/>
              <a:ext cx="1776206" cy="834090"/>
            </a:xfrm>
            <a:prstGeom prst="homePlate">
              <a:avLst/>
            </a:prstGeom>
            <a:solidFill>
              <a:schemeClr val="accent2"/>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endParaRPr>
            </a:p>
          </p:txBody>
        </p:sp>
        <p:sp>
          <p:nvSpPr>
            <p:cNvPr id="81" name="ï$ļidé">
              <a:extLst>
                <a:ext uri="{FF2B5EF4-FFF2-40B4-BE49-F238E27FC236}">
                  <a16:creationId xmlns:a16="http://schemas.microsoft.com/office/drawing/2014/main" id="{D670D7B6-60AD-447D-8221-E065C4628C6E}"/>
                </a:ext>
              </a:extLst>
            </p:cNvPr>
            <p:cNvSpPr/>
            <p:nvPr/>
          </p:nvSpPr>
          <p:spPr>
            <a:xfrm>
              <a:off x="1412821" y="4456459"/>
              <a:ext cx="528040" cy="549366"/>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 name="T30" fmla="*/ 372171 w 604011"/>
                <a:gd name="T31" fmla="*/ 372171 w 604011"/>
                <a:gd name="T32" fmla="*/ 372171 w 604011"/>
                <a:gd name="T33" fmla="*/ 372171 w 604011"/>
                <a:gd name="T34" fmla="*/ 372171 w 604011"/>
                <a:gd name="T35" fmla="*/ 372171 w 604011"/>
                <a:gd name="T36" fmla="*/ 372171 w 604011"/>
                <a:gd name="T37" fmla="*/ 372171 w 604011"/>
                <a:gd name="T38" fmla="*/ 372171 w 604011"/>
                <a:gd name="T39" fmla="*/ 372171 w 604011"/>
                <a:gd name="T40" fmla="*/ 372171 w 604011"/>
                <a:gd name="T41" fmla="*/ 372171 w 604011"/>
                <a:gd name="T42" fmla="*/ 372171 w 604011"/>
                <a:gd name="T43" fmla="*/ 372171 w 604011"/>
                <a:gd name="T44" fmla="*/ 372171 w 604011"/>
                <a:gd name="T45" fmla="*/ 372171 w 604011"/>
                <a:gd name="T46" fmla="*/ 372171 w 604011"/>
                <a:gd name="T47" fmla="*/ 372171 w 604011"/>
                <a:gd name="T48" fmla="*/ 372171 w 604011"/>
                <a:gd name="T49" fmla="*/ 372171 w 604011"/>
                <a:gd name="T50" fmla="*/ 372171 w 604011"/>
                <a:gd name="T51" fmla="*/ 372171 w 604011"/>
                <a:gd name="T52" fmla="*/ 372171 w 604011"/>
                <a:gd name="T53" fmla="*/ 372171 w 604011"/>
                <a:gd name="T54" fmla="*/ 372171 w 604011"/>
                <a:gd name="T55" fmla="*/ 372171 w 604011"/>
                <a:gd name="T56" fmla="*/ 372171 w 604011"/>
                <a:gd name="T57" fmla="*/ 372171 w 604011"/>
                <a:gd name="T58" fmla="*/ 372171 w 604011"/>
                <a:gd name="T59" fmla="*/ 372171 w 604011"/>
                <a:gd name="T60" fmla="*/ 372171 w 604011"/>
                <a:gd name="T61" fmla="*/ 372171 w 604011"/>
                <a:gd name="T62" fmla="*/ 372171 w 604011"/>
                <a:gd name="T63" fmla="*/ 372171 w 604011"/>
                <a:gd name="T64" fmla="*/ 372171 w 604011"/>
                <a:gd name="T65" fmla="*/ 372171 w 604011"/>
                <a:gd name="T66" fmla="*/ 372171 w 604011"/>
                <a:gd name="T67" fmla="*/ 372171 w 604011"/>
                <a:gd name="T68" fmla="*/ 372171 w 604011"/>
                <a:gd name="T69" fmla="*/ 372171 w 604011"/>
                <a:gd name="T70" fmla="*/ 372171 w 604011"/>
                <a:gd name="T71" fmla="*/ 372171 w 604011"/>
                <a:gd name="T72" fmla="*/ 372171 w 604011"/>
                <a:gd name="T73"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54" h="2662">
                  <a:moveTo>
                    <a:pt x="2304" y="643"/>
                  </a:moveTo>
                  <a:cubicBezTo>
                    <a:pt x="2442" y="643"/>
                    <a:pt x="2554" y="531"/>
                    <a:pt x="2554" y="394"/>
                  </a:cubicBezTo>
                  <a:cubicBezTo>
                    <a:pt x="2554" y="256"/>
                    <a:pt x="2442" y="144"/>
                    <a:pt x="2304" y="144"/>
                  </a:cubicBezTo>
                  <a:cubicBezTo>
                    <a:pt x="2167" y="144"/>
                    <a:pt x="2055" y="256"/>
                    <a:pt x="2055" y="394"/>
                  </a:cubicBezTo>
                  <a:cubicBezTo>
                    <a:pt x="2055" y="466"/>
                    <a:pt x="2086" y="531"/>
                    <a:pt x="2136" y="577"/>
                  </a:cubicBezTo>
                  <a:lnTo>
                    <a:pt x="1935" y="971"/>
                  </a:lnTo>
                  <a:cubicBezTo>
                    <a:pt x="1881" y="951"/>
                    <a:pt x="1823" y="941"/>
                    <a:pt x="1762" y="941"/>
                  </a:cubicBezTo>
                  <a:cubicBezTo>
                    <a:pt x="1623" y="941"/>
                    <a:pt x="1497" y="996"/>
                    <a:pt x="1405" y="1086"/>
                  </a:cubicBezTo>
                  <a:lnTo>
                    <a:pt x="555" y="414"/>
                  </a:lnTo>
                  <a:cubicBezTo>
                    <a:pt x="573" y="377"/>
                    <a:pt x="582" y="335"/>
                    <a:pt x="582" y="291"/>
                  </a:cubicBezTo>
                  <a:cubicBezTo>
                    <a:pt x="582" y="131"/>
                    <a:pt x="452" y="0"/>
                    <a:pt x="291" y="0"/>
                  </a:cubicBezTo>
                  <a:cubicBezTo>
                    <a:pt x="131" y="0"/>
                    <a:pt x="0" y="131"/>
                    <a:pt x="0" y="291"/>
                  </a:cubicBezTo>
                  <a:cubicBezTo>
                    <a:pt x="0" y="451"/>
                    <a:pt x="131" y="582"/>
                    <a:pt x="291" y="582"/>
                  </a:cubicBezTo>
                  <a:cubicBezTo>
                    <a:pt x="360" y="582"/>
                    <a:pt x="422" y="558"/>
                    <a:pt x="472" y="519"/>
                  </a:cubicBezTo>
                  <a:lnTo>
                    <a:pt x="1322" y="1191"/>
                  </a:lnTo>
                  <a:cubicBezTo>
                    <a:pt x="1276" y="1268"/>
                    <a:pt x="1249" y="1358"/>
                    <a:pt x="1249" y="1454"/>
                  </a:cubicBezTo>
                  <a:cubicBezTo>
                    <a:pt x="1249" y="1544"/>
                    <a:pt x="1272" y="1628"/>
                    <a:pt x="1313" y="1702"/>
                  </a:cubicBezTo>
                  <a:lnTo>
                    <a:pt x="704" y="2150"/>
                  </a:lnTo>
                  <a:cubicBezTo>
                    <a:pt x="653" y="2106"/>
                    <a:pt x="588" y="2080"/>
                    <a:pt x="516" y="2080"/>
                  </a:cubicBezTo>
                  <a:cubicBezTo>
                    <a:pt x="355" y="2080"/>
                    <a:pt x="225" y="2211"/>
                    <a:pt x="225" y="2371"/>
                  </a:cubicBezTo>
                  <a:cubicBezTo>
                    <a:pt x="225" y="2531"/>
                    <a:pt x="355" y="2662"/>
                    <a:pt x="516" y="2662"/>
                  </a:cubicBezTo>
                  <a:cubicBezTo>
                    <a:pt x="676" y="2662"/>
                    <a:pt x="807" y="2531"/>
                    <a:pt x="807" y="2371"/>
                  </a:cubicBezTo>
                  <a:cubicBezTo>
                    <a:pt x="807" y="2331"/>
                    <a:pt x="798" y="2292"/>
                    <a:pt x="783" y="2257"/>
                  </a:cubicBezTo>
                  <a:lnTo>
                    <a:pt x="1392" y="1809"/>
                  </a:lnTo>
                  <a:cubicBezTo>
                    <a:pt x="1486" y="1907"/>
                    <a:pt x="1617" y="1967"/>
                    <a:pt x="1762" y="1967"/>
                  </a:cubicBezTo>
                  <a:cubicBezTo>
                    <a:pt x="1816" y="1967"/>
                    <a:pt x="1868" y="1959"/>
                    <a:pt x="1916" y="1944"/>
                  </a:cubicBezTo>
                  <a:lnTo>
                    <a:pt x="2072" y="2278"/>
                  </a:lnTo>
                  <a:cubicBezTo>
                    <a:pt x="2037" y="2313"/>
                    <a:pt x="2015" y="2362"/>
                    <a:pt x="2015" y="2416"/>
                  </a:cubicBezTo>
                  <a:cubicBezTo>
                    <a:pt x="2015" y="2523"/>
                    <a:pt x="2102" y="2610"/>
                    <a:pt x="2209" y="2610"/>
                  </a:cubicBezTo>
                  <a:cubicBezTo>
                    <a:pt x="2316" y="2610"/>
                    <a:pt x="2403" y="2523"/>
                    <a:pt x="2403" y="2416"/>
                  </a:cubicBezTo>
                  <a:cubicBezTo>
                    <a:pt x="2403" y="2308"/>
                    <a:pt x="2316" y="2221"/>
                    <a:pt x="2209" y="2221"/>
                  </a:cubicBezTo>
                  <a:cubicBezTo>
                    <a:pt x="2204" y="2221"/>
                    <a:pt x="2198" y="2222"/>
                    <a:pt x="2193" y="2222"/>
                  </a:cubicBezTo>
                  <a:lnTo>
                    <a:pt x="2037" y="1887"/>
                  </a:lnTo>
                  <a:cubicBezTo>
                    <a:pt x="2180" y="1796"/>
                    <a:pt x="2276" y="1636"/>
                    <a:pt x="2276" y="1454"/>
                  </a:cubicBezTo>
                  <a:cubicBezTo>
                    <a:pt x="2276" y="1279"/>
                    <a:pt x="2188" y="1124"/>
                    <a:pt x="2053" y="1031"/>
                  </a:cubicBezTo>
                  <a:lnTo>
                    <a:pt x="2254" y="638"/>
                  </a:lnTo>
                  <a:cubicBezTo>
                    <a:pt x="2270" y="641"/>
                    <a:pt x="2287" y="643"/>
                    <a:pt x="2304" y="6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a:p>
          </p:txBody>
        </p:sp>
        <p:cxnSp>
          <p:nvCxnSpPr>
            <p:cNvPr id="26" name="íślïḑê">
              <a:extLst>
                <a:ext uri="{FF2B5EF4-FFF2-40B4-BE49-F238E27FC236}">
                  <a16:creationId xmlns:a16="http://schemas.microsoft.com/office/drawing/2014/main" id="{7FBA67D3-18C5-4B3C-A011-093E607798DA}"/>
                </a:ext>
              </a:extLst>
            </p:cNvPr>
            <p:cNvCxnSpPr>
              <a:cxnSpLocks/>
            </p:cNvCxnSpPr>
            <p:nvPr/>
          </p:nvCxnSpPr>
          <p:spPr>
            <a:xfrm>
              <a:off x="2900788" y="4304022"/>
              <a:ext cx="0" cy="854240"/>
            </a:xfrm>
            <a:prstGeom prst="line">
              <a:avLst/>
            </a:prstGeom>
            <a:ln w="9525">
              <a:solidFill>
                <a:schemeClr val="bg1">
                  <a:lumMod val="75000"/>
                </a:schemeClr>
              </a:solidFill>
              <a:prstDash val="dash"/>
              <a:headEnd type="none" w="lg" len="lg"/>
              <a:tailEnd type="none" w="lg" len="lg"/>
            </a:ln>
          </p:spPr>
          <p:style>
            <a:lnRef idx="2">
              <a:schemeClr val="accent5"/>
            </a:lnRef>
            <a:fillRef idx="0">
              <a:schemeClr val="accent5"/>
            </a:fillRef>
            <a:effectRef idx="1">
              <a:schemeClr val="accent5"/>
            </a:effectRef>
            <a:fontRef idx="minor">
              <a:schemeClr val="tx1"/>
            </a:fontRef>
          </p:style>
        </p:cxnSp>
      </p:grpSp>
      <p:grpSp>
        <p:nvGrpSpPr>
          <p:cNvPr id="27" name="íṥḷiḓ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DE58E8E0-4340-4747-AE30-3F256C500A2E}"/>
              </a:ext>
            </a:extLst>
          </p:cNvPr>
          <p:cNvGrpSpPr>
            <a:grpSpLocks noChangeAspect="1"/>
          </p:cNvGrpSpPr>
          <p:nvPr/>
        </p:nvGrpSpPr>
        <p:grpSpPr>
          <a:xfrm>
            <a:off x="6202147" y="2172187"/>
            <a:ext cx="5483226" cy="2920026"/>
            <a:chOff x="2525713" y="1527688"/>
            <a:chExt cx="7140575" cy="3802625"/>
          </a:xfrm>
        </p:grpSpPr>
        <p:sp>
          <p:nvSpPr>
            <p:cNvPr id="28" name="iṩḻïḓè">
              <a:extLst>
                <a:ext uri="{FF2B5EF4-FFF2-40B4-BE49-F238E27FC236}">
                  <a16:creationId xmlns:a16="http://schemas.microsoft.com/office/drawing/2014/main" id="{E7701C99-9BE2-45EF-945B-18B628C94BCD}"/>
                </a:ext>
              </a:extLst>
            </p:cNvPr>
            <p:cNvSpPr/>
            <p:nvPr/>
          </p:nvSpPr>
          <p:spPr bwMode="auto">
            <a:xfrm>
              <a:off x="2525713" y="1527688"/>
              <a:ext cx="7140575" cy="3802625"/>
            </a:xfrm>
            <a:custGeom>
              <a:avLst/>
              <a:gdLst>
                <a:gd name="T0" fmla="*/ 459 w 1693"/>
                <a:gd name="T1" fmla="*/ 159 h 901"/>
                <a:gd name="T2" fmla="*/ 210 w 1693"/>
                <a:gd name="T3" fmla="*/ 259 h 901"/>
                <a:gd name="T4" fmla="*/ 15 w 1693"/>
                <a:gd name="T5" fmla="*/ 435 h 901"/>
                <a:gd name="T6" fmla="*/ 3 w 1693"/>
                <a:gd name="T7" fmla="*/ 508 h 901"/>
                <a:gd name="T8" fmla="*/ 108 w 1693"/>
                <a:gd name="T9" fmla="*/ 632 h 901"/>
                <a:gd name="T10" fmla="*/ 447 w 1693"/>
                <a:gd name="T11" fmla="*/ 776 h 901"/>
                <a:gd name="T12" fmla="*/ 587 w 1693"/>
                <a:gd name="T13" fmla="*/ 851 h 901"/>
                <a:gd name="T14" fmla="*/ 957 w 1693"/>
                <a:gd name="T15" fmla="*/ 815 h 901"/>
                <a:gd name="T16" fmla="*/ 1084 w 1693"/>
                <a:gd name="T17" fmla="*/ 724 h 901"/>
                <a:gd name="T18" fmla="*/ 1322 w 1693"/>
                <a:gd name="T19" fmla="*/ 690 h 901"/>
                <a:gd name="T20" fmla="*/ 1562 w 1693"/>
                <a:gd name="T21" fmla="*/ 661 h 901"/>
                <a:gd name="T22" fmla="*/ 1670 w 1693"/>
                <a:gd name="T23" fmla="*/ 466 h 901"/>
                <a:gd name="T24" fmla="*/ 1568 w 1693"/>
                <a:gd name="T25" fmla="*/ 358 h 901"/>
                <a:gd name="T26" fmla="*/ 1428 w 1693"/>
                <a:gd name="T27" fmla="*/ 298 h 901"/>
                <a:gd name="T28" fmla="*/ 1075 w 1693"/>
                <a:gd name="T29" fmla="*/ 42 h 901"/>
                <a:gd name="T30" fmla="*/ 737 w 1693"/>
                <a:gd name="T31" fmla="*/ 59 h 901"/>
                <a:gd name="T32" fmla="*/ 601 w 1693"/>
                <a:gd name="T33" fmla="*/ 87 h 901"/>
                <a:gd name="T34" fmla="*/ 459 w 1693"/>
                <a:gd name="T35" fmla="*/ 15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3" h="901">
                  <a:moveTo>
                    <a:pt x="459" y="159"/>
                  </a:moveTo>
                  <a:cubicBezTo>
                    <a:pt x="380" y="200"/>
                    <a:pt x="292" y="222"/>
                    <a:pt x="210" y="259"/>
                  </a:cubicBezTo>
                  <a:cubicBezTo>
                    <a:pt x="128" y="296"/>
                    <a:pt x="49" y="352"/>
                    <a:pt x="15" y="435"/>
                  </a:cubicBezTo>
                  <a:cubicBezTo>
                    <a:pt x="6" y="458"/>
                    <a:pt x="0" y="483"/>
                    <a:pt x="3" y="508"/>
                  </a:cubicBezTo>
                  <a:cubicBezTo>
                    <a:pt x="10" y="564"/>
                    <a:pt x="59" y="605"/>
                    <a:pt x="108" y="632"/>
                  </a:cubicBezTo>
                  <a:cubicBezTo>
                    <a:pt x="215" y="693"/>
                    <a:pt x="338" y="719"/>
                    <a:pt x="447" y="776"/>
                  </a:cubicBezTo>
                  <a:cubicBezTo>
                    <a:pt x="494" y="800"/>
                    <a:pt x="538" y="830"/>
                    <a:pt x="587" y="851"/>
                  </a:cubicBezTo>
                  <a:cubicBezTo>
                    <a:pt x="706" y="901"/>
                    <a:pt x="850" y="887"/>
                    <a:pt x="957" y="815"/>
                  </a:cubicBezTo>
                  <a:cubicBezTo>
                    <a:pt x="1001" y="785"/>
                    <a:pt x="1038" y="748"/>
                    <a:pt x="1084" y="724"/>
                  </a:cubicBezTo>
                  <a:cubicBezTo>
                    <a:pt x="1156" y="687"/>
                    <a:pt x="1241" y="687"/>
                    <a:pt x="1322" y="690"/>
                  </a:cubicBezTo>
                  <a:cubicBezTo>
                    <a:pt x="1403" y="692"/>
                    <a:pt x="1488" y="695"/>
                    <a:pt x="1562" y="661"/>
                  </a:cubicBezTo>
                  <a:cubicBezTo>
                    <a:pt x="1635" y="627"/>
                    <a:pt x="1693" y="543"/>
                    <a:pt x="1670" y="466"/>
                  </a:cubicBezTo>
                  <a:cubicBezTo>
                    <a:pt x="1655" y="417"/>
                    <a:pt x="1613" y="382"/>
                    <a:pt x="1568" y="358"/>
                  </a:cubicBezTo>
                  <a:cubicBezTo>
                    <a:pt x="1523" y="335"/>
                    <a:pt x="1473" y="321"/>
                    <a:pt x="1428" y="298"/>
                  </a:cubicBezTo>
                  <a:cubicBezTo>
                    <a:pt x="1298" y="231"/>
                    <a:pt x="1212" y="93"/>
                    <a:pt x="1075" y="42"/>
                  </a:cubicBezTo>
                  <a:cubicBezTo>
                    <a:pt x="965" y="0"/>
                    <a:pt x="845" y="22"/>
                    <a:pt x="737" y="59"/>
                  </a:cubicBezTo>
                  <a:cubicBezTo>
                    <a:pt x="692" y="75"/>
                    <a:pt x="647" y="72"/>
                    <a:pt x="601" y="87"/>
                  </a:cubicBezTo>
                  <a:cubicBezTo>
                    <a:pt x="551" y="103"/>
                    <a:pt x="506" y="134"/>
                    <a:pt x="459" y="159"/>
                  </a:cubicBezTo>
                  <a:close/>
                </a:path>
              </a:pathLst>
            </a:custGeom>
            <a:solidFill>
              <a:srgbClr val="68AFFD">
                <a:alpha val="20000"/>
              </a:srgbClr>
            </a:solidFill>
            <a:ln>
              <a:noFill/>
            </a:ln>
          </p:spPr>
          <p:txBody>
            <a:bodyPr anchor="ctr"/>
            <a:lstStyle/>
            <a:p>
              <a:pPr algn="ctr"/>
              <a:endParaRPr/>
            </a:p>
          </p:txBody>
        </p:sp>
        <p:sp>
          <p:nvSpPr>
            <p:cNvPr id="29" name="íŝļîḍè">
              <a:extLst>
                <a:ext uri="{FF2B5EF4-FFF2-40B4-BE49-F238E27FC236}">
                  <a16:creationId xmlns:a16="http://schemas.microsoft.com/office/drawing/2014/main" id="{EE487BB2-DDE1-44E6-AA26-DA38360CB42C}"/>
                </a:ext>
              </a:extLst>
            </p:cNvPr>
            <p:cNvSpPr/>
            <p:nvPr/>
          </p:nvSpPr>
          <p:spPr bwMode="auto">
            <a:xfrm>
              <a:off x="4140915" y="2911568"/>
              <a:ext cx="3421145" cy="1012546"/>
            </a:xfrm>
            <a:custGeom>
              <a:avLst/>
              <a:gdLst>
                <a:gd name="T0" fmla="*/ 406 w 811"/>
                <a:gd name="T1" fmla="*/ 240 h 240"/>
                <a:gd name="T2" fmla="*/ 0 w 811"/>
                <a:gd name="T3" fmla="*/ 120 h 240"/>
                <a:gd name="T4" fmla="*/ 406 w 811"/>
                <a:gd name="T5" fmla="*/ 0 h 240"/>
                <a:gd name="T6" fmla="*/ 811 w 811"/>
                <a:gd name="T7" fmla="*/ 120 h 240"/>
                <a:gd name="T8" fmla="*/ 406 w 811"/>
                <a:gd name="T9" fmla="*/ 240 h 240"/>
                <a:gd name="T10" fmla="*/ 406 w 811"/>
                <a:gd name="T11" fmla="*/ 11 h 240"/>
                <a:gd name="T12" fmla="*/ 11 w 811"/>
                <a:gd name="T13" fmla="*/ 120 h 240"/>
                <a:gd name="T14" fmla="*/ 406 w 811"/>
                <a:gd name="T15" fmla="*/ 229 h 240"/>
                <a:gd name="T16" fmla="*/ 800 w 811"/>
                <a:gd name="T17" fmla="*/ 120 h 240"/>
                <a:gd name="T18" fmla="*/ 406 w 811"/>
                <a:gd name="T19" fmla="*/ 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1" h="240">
                  <a:moveTo>
                    <a:pt x="406" y="240"/>
                  </a:moveTo>
                  <a:cubicBezTo>
                    <a:pt x="178" y="240"/>
                    <a:pt x="0" y="187"/>
                    <a:pt x="0" y="120"/>
                  </a:cubicBezTo>
                  <a:cubicBezTo>
                    <a:pt x="0" y="53"/>
                    <a:pt x="178" y="0"/>
                    <a:pt x="406" y="0"/>
                  </a:cubicBezTo>
                  <a:cubicBezTo>
                    <a:pt x="633" y="0"/>
                    <a:pt x="811" y="53"/>
                    <a:pt x="811" y="120"/>
                  </a:cubicBezTo>
                  <a:cubicBezTo>
                    <a:pt x="811" y="187"/>
                    <a:pt x="633" y="240"/>
                    <a:pt x="406" y="240"/>
                  </a:cubicBezTo>
                  <a:close/>
                  <a:moveTo>
                    <a:pt x="406" y="11"/>
                  </a:moveTo>
                  <a:cubicBezTo>
                    <a:pt x="192" y="11"/>
                    <a:pt x="11" y="61"/>
                    <a:pt x="11" y="120"/>
                  </a:cubicBezTo>
                  <a:cubicBezTo>
                    <a:pt x="11" y="179"/>
                    <a:pt x="192" y="229"/>
                    <a:pt x="406" y="229"/>
                  </a:cubicBezTo>
                  <a:cubicBezTo>
                    <a:pt x="620" y="229"/>
                    <a:pt x="800" y="179"/>
                    <a:pt x="800" y="120"/>
                  </a:cubicBezTo>
                  <a:cubicBezTo>
                    <a:pt x="800" y="61"/>
                    <a:pt x="620" y="11"/>
                    <a:pt x="406"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íS1íďé">
              <a:extLst>
                <a:ext uri="{FF2B5EF4-FFF2-40B4-BE49-F238E27FC236}">
                  <a16:creationId xmlns:a16="http://schemas.microsoft.com/office/drawing/2014/main" id="{2D9B9331-A286-41BA-B0CF-1DFA395867C7}"/>
                </a:ext>
              </a:extLst>
            </p:cNvPr>
            <p:cNvSpPr/>
            <p:nvPr/>
          </p:nvSpPr>
          <p:spPr bwMode="auto">
            <a:xfrm>
              <a:off x="2959951" y="2546321"/>
              <a:ext cx="5892648" cy="1854642"/>
            </a:xfrm>
            <a:custGeom>
              <a:avLst/>
              <a:gdLst>
                <a:gd name="T0" fmla="*/ 698 w 1397"/>
                <a:gd name="T1" fmla="*/ 440 h 440"/>
                <a:gd name="T2" fmla="*/ 206 w 1397"/>
                <a:gd name="T3" fmla="*/ 377 h 440"/>
                <a:gd name="T4" fmla="*/ 0 w 1397"/>
                <a:gd name="T5" fmla="*/ 220 h 440"/>
                <a:gd name="T6" fmla="*/ 206 w 1397"/>
                <a:gd name="T7" fmla="*/ 63 h 440"/>
                <a:gd name="T8" fmla="*/ 698 w 1397"/>
                <a:gd name="T9" fmla="*/ 0 h 440"/>
                <a:gd name="T10" fmla="*/ 1190 w 1397"/>
                <a:gd name="T11" fmla="*/ 63 h 440"/>
                <a:gd name="T12" fmla="*/ 1397 w 1397"/>
                <a:gd name="T13" fmla="*/ 220 h 440"/>
                <a:gd name="T14" fmla="*/ 1190 w 1397"/>
                <a:gd name="T15" fmla="*/ 377 h 440"/>
                <a:gd name="T16" fmla="*/ 698 w 1397"/>
                <a:gd name="T17" fmla="*/ 440 h 440"/>
                <a:gd name="T18" fmla="*/ 698 w 1397"/>
                <a:gd name="T19" fmla="*/ 11 h 440"/>
                <a:gd name="T20" fmla="*/ 210 w 1397"/>
                <a:gd name="T21" fmla="*/ 74 h 440"/>
                <a:gd name="T22" fmla="*/ 11 w 1397"/>
                <a:gd name="T23" fmla="*/ 220 h 440"/>
                <a:gd name="T24" fmla="*/ 210 w 1397"/>
                <a:gd name="T25" fmla="*/ 366 h 440"/>
                <a:gd name="T26" fmla="*/ 698 w 1397"/>
                <a:gd name="T27" fmla="*/ 429 h 440"/>
                <a:gd name="T28" fmla="*/ 1186 w 1397"/>
                <a:gd name="T29" fmla="*/ 366 h 440"/>
                <a:gd name="T30" fmla="*/ 1385 w 1397"/>
                <a:gd name="T31" fmla="*/ 220 h 440"/>
                <a:gd name="T32" fmla="*/ 1186 w 1397"/>
                <a:gd name="T33" fmla="*/ 74 h 440"/>
                <a:gd name="T34" fmla="*/ 698 w 1397"/>
                <a:gd name="T35" fmla="*/ 11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97" h="440">
                  <a:moveTo>
                    <a:pt x="698" y="440"/>
                  </a:moveTo>
                  <a:cubicBezTo>
                    <a:pt x="512" y="440"/>
                    <a:pt x="338" y="418"/>
                    <a:pt x="206" y="377"/>
                  </a:cubicBezTo>
                  <a:cubicBezTo>
                    <a:pt x="73" y="336"/>
                    <a:pt x="0" y="280"/>
                    <a:pt x="0" y="220"/>
                  </a:cubicBezTo>
                  <a:cubicBezTo>
                    <a:pt x="0" y="160"/>
                    <a:pt x="73" y="104"/>
                    <a:pt x="206" y="63"/>
                  </a:cubicBezTo>
                  <a:cubicBezTo>
                    <a:pt x="338" y="22"/>
                    <a:pt x="513" y="0"/>
                    <a:pt x="698" y="0"/>
                  </a:cubicBezTo>
                  <a:cubicBezTo>
                    <a:pt x="884" y="0"/>
                    <a:pt x="1059" y="22"/>
                    <a:pt x="1190" y="63"/>
                  </a:cubicBezTo>
                  <a:cubicBezTo>
                    <a:pt x="1323" y="104"/>
                    <a:pt x="1397" y="160"/>
                    <a:pt x="1397" y="220"/>
                  </a:cubicBezTo>
                  <a:cubicBezTo>
                    <a:pt x="1397" y="280"/>
                    <a:pt x="1323" y="336"/>
                    <a:pt x="1190" y="377"/>
                  </a:cubicBezTo>
                  <a:cubicBezTo>
                    <a:pt x="1058" y="418"/>
                    <a:pt x="884" y="440"/>
                    <a:pt x="698" y="440"/>
                  </a:cubicBezTo>
                  <a:close/>
                  <a:moveTo>
                    <a:pt x="698" y="11"/>
                  </a:moveTo>
                  <a:cubicBezTo>
                    <a:pt x="514" y="11"/>
                    <a:pt x="340" y="33"/>
                    <a:pt x="210" y="74"/>
                  </a:cubicBezTo>
                  <a:cubicBezTo>
                    <a:pt x="83" y="113"/>
                    <a:pt x="11" y="166"/>
                    <a:pt x="11" y="220"/>
                  </a:cubicBezTo>
                  <a:cubicBezTo>
                    <a:pt x="11" y="274"/>
                    <a:pt x="83" y="327"/>
                    <a:pt x="210" y="366"/>
                  </a:cubicBezTo>
                  <a:cubicBezTo>
                    <a:pt x="340" y="407"/>
                    <a:pt x="514" y="429"/>
                    <a:pt x="698" y="429"/>
                  </a:cubicBezTo>
                  <a:cubicBezTo>
                    <a:pt x="882" y="429"/>
                    <a:pt x="1056" y="407"/>
                    <a:pt x="1186" y="366"/>
                  </a:cubicBezTo>
                  <a:cubicBezTo>
                    <a:pt x="1313" y="327"/>
                    <a:pt x="1385" y="274"/>
                    <a:pt x="1385" y="220"/>
                  </a:cubicBezTo>
                  <a:cubicBezTo>
                    <a:pt x="1385" y="166"/>
                    <a:pt x="1313" y="113"/>
                    <a:pt x="1186" y="74"/>
                  </a:cubicBezTo>
                  <a:cubicBezTo>
                    <a:pt x="1056" y="33"/>
                    <a:pt x="883" y="11"/>
                    <a:pt x="698"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î$ḷíḓe">
              <a:extLst>
                <a:ext uri="{FF2B5EF4-FFF2-40B4-BE49-F238E27FC236}">
                  <a16:creationId xmlns:a16="http://schemas.microsoft.com/office/drawing/2014/main" id="{39ED8226-8093-4332-88BE-315A190A5AA2}"/>
                </a:ext>
              </a:extLst>
            </p:cNvPr>
            <p:cNvSpPr/>
            <p:nvPr/>
          </p:nvSpPr>
          <p:spPr bwMode="auto">
            <a:xfrm>
              <a:off x="5216364" y="2528059"/>
              <a:ext cx="1308802" cy="1300685"/>
            </a:xfrm>
            <a:custGeom>
              <a:avLst/>
              <a:gdLst>
                <a:gd name="T0" fmla="*/ 181 w 310"/>
                <a:gd name="T1" fmla="*/ 69 h 308"/>
                <a:gd name="T2" fmla="*/ 180 w 310"/>
                <a:gd name="T3" fmla="*/ 82 h 308"/>
                <a:gd name="T4" fmla="*/ 177 w 310"/>
                <a:gd name="T5" fmla="*/ 73 h 308"/>
                <a:gd name="T6" fmla="*/ 176 w 310"/>
                <a:gd name="T7" fmla="*/ 33 h 308"/>
                <a:gd name="T8" fmla="*/ 157 w 310"/>
                <a:gd name="T9" fmla="*/ 49 h 308"/>
                <a:gd name="T10" fmla="*/ 119 w 310"/>
                <a:gd name="T11" fmla="*/ 57 h 308"/>
                <a:gd name="T12" fmla="*/ 135 w 310"/>
                <a:gd name="T13" fmla="*/ 32 h 308"/>
                <a:gd name="T14" fmla="*/ 169 w 310"/>
                <a:gd name="T15" fmla="*/ 56 h 308"/>
                <a:gd name="T16" fmla="*/ 120 w 310"/>
                <a:gd name="T17" fmla="*/ 30 h 308"/>
                <a:gd name="T18" fmla="*/ 92 w 310"/>
                <a:gd name="T19" fmla="*/ 37 h 308"/>
                <a:gd name="T20" fmla="*/ 91 w 310"/>
                <a:gd name="T21" fmla="*/ 45 h 308"/>
                <a:gd name="T22" fmla="*/ 97 w 310"/>
                <a:gd name="T23" fmla="*/ 61 h 308"/>
                <a:gd name="T24" fmla="*/ 80 w 310"/>
                <a:gd name="T25" fmla="*/ 49 h 308"/>
                <a:gd name="T26" fmla="*/ 102 w 310"/>
                <a:gd name="T27" fmla="*/ 88 h 308"/>
                <a:gd name="T28" fmla="*/ 97 w 310"/>
                <a:gd name="T29" fmla="*/ 240 h 308"/>
                <a:gd name="T30" fmla="*/ 85 w 310"/>
                <a:gd name="T31" fmla="*/ 273 h 308"/>
                <a:gd name="T32" fmla="*/ 70 w 310"/>
                <a:gd name="T33" fmla="*/ 256 h 308"/>
                <a:gd name="T34" fmla="*/ 49 w 310"/>
                <a:gd name="T35" fmla="*/ 194 h 308"/>
                <a:gd name="T36" fmla="*/ 42 w 310"/>
                <a:gd name="T37" fmla="*/ 162 h 308"/>
                <a:gd name="T38" fmla="*/ 12 w 310"/>
                <a:gd name="T39" fmla="*/ 109 h 308"/>
                <a:gd name="T40" fmla="*/ 73 w 310"/>
                <a:gd name="T41" fmla="*/ 43 h 308"/>
                <a:gd name="T42" fmla="*/ 72 w 310"/>
                <a:gd name="T43" fmla="*/ 57 h 308"/>
                <a:gd name="T44" fmla="*/ 66 w 310"/>
                <a:gd name="T45" fmla="*/ 82 h 308"/>
                <a:gd name="T46" fmla="*/ 99 w 310"/>
                <a:gd name="T47" fmla="*/ 67 h 308"/>
                <a:gd name="T48" fmla="*/ 87 w 310"/>
                <a:gd name="T49" fmla="*/ 87 h 308"/>
                <a:gd name="T50" fmla="*/ 68 w 310"/>
                <a:gd name="T51" fmla="*/ 102 h 308"/>
                <a:gd name="T52" fmla="*/ 47 w 310"/>
                <a:gd name="T53" fmla="*/ 129 h 308"/>
                <a:gd name="T54" fmla="*/ 34 w 310"/>
                <a:gd name="T55" fmla="*/ 124 h 308"/>
                <a:gd name="T56" fmla="*/ 32 w 310"/>
                <a:gd name="T57" fmla="*/ 139 h 308"/>
                <a:gd name="T58" fmla="*/ 42 w 310"/>
                <a:gd name="T59" fmla="*/ 156 h 308"/>
                <a:gd name="T60" fmla="*/ 60 w 310"/>
                <a:gd name="T61" fmla="*/ 159 h 308"/>
                <a:gd name="T62" fmla="*/ 97 w 310"/>
                <a:gd name="T63" fmla="*/ 173 h 308"/>
                <a:gd name="T64" fmla="*/ 101 w 310"/>
                <a:gd name="T65" fmla="*/ 180 h 308"/>
                <a:gd name="T66" fmla="*/ 119 w 310"/>
                <a:gd name="T67" fmla="*/ 200 h 308"/>
                <a:gd name="T68" fmla="*/ 265 w 310"/>
                <a:gd name="T69" fmla="*/ 221 h 308"/>
                <a:gd name="T70" fmla="*/ 270 w 310"/>
                <a:gd name="T71" fmla="*/ 209 h 308"/>
                <a:gd name="T72" fmla="*/ 277 w 310"/>
                <a:gd name="T73" fmla="*/ 129 h 308"/>
                <a:gd name="T74" fmla="*/ 255 w 310"/>
                <a:gd name="T75" fmla="*/ 139 h 308"/>
                <a:gd name="T76" fmla="*/ 261 w 310"/>
                <a:gd name="T77" fmla="*/ 157 h 308"/>
                <a:gd name="T78" fmla="*/ 254 w 310"/>
                <a:gd name="T79" fmla="*/ 204 h 308"/>
                <a:gd name="T80" fmla="*/ 218 w 310"/>
                <a:gd name="T81" fmla="*/ 241 h 308"/>
                <a:gd name="T82" fmla="*/ 208 w 310"/>
                <a:gd name="T83" fmla="*/ 195 h 308"/>
                <a:gd name="T84" fmla="*/ 186 w 310"/>
                <a:gd name="T85" fmla="*/ 165 h 308"/>
                <a:gd name="T86" fmla="*/ 158 w 310"/>
                <a:gd name="T87" fmla="*/ 133 h 308"/>
                <a:gd name="T88" fmla="*/ 189 w 310"/>
                <a:gd name="T89" fmla="*/ 110 h 308"/>
                <a:gd name="T90" fmla="*/ 220 w 310"/>
                <a:gd name="T91" fmla="*/ 114 h 308"/>
                <a:gd name="T92" fmla="*/ 243 w 310"/>
                <a:gd name="T93" fmla="*/ 108 h 308"/>
                <a:gd name="T94" fmla="*/ 221 w 310"/>
                <a:gd name="T95" fmla="*/ 106 h 308"/>
                <a:gd name="T96" fmla="*/ 203 w 310"/>
                <a:gd name="T97" fmla="*/ 95 h 308"/>
                <a:gd name="T98" fmla="*/ 195 w 310"/>
                <a:gd name="T99" fmla="*/ 97 h 308"/>
                <a:gd name="T100" fmla="*/ 175 w 310"/>
                <a:gd name="T101" fmla="*/ 96 h 308"/>
                <a:gd name="T102" fmla="*/ 189 w 310"/>
                <a:gd name="T103" fmla="*/ 81 h 308"/>
                <a:gd name="T104" fmla="*/ 214 w 310"/>
                <a:gd name="T105" fmla="*/ 74 h 308"/>
                <a:gd name="T106" fmla="*/ 217 w 310"/>
                <a:gd name="T107" fmla="*/ 59 h 308"/>
                <a:gd name="T108" fmla="*/ 194 w 310"/>
                <a:gd name="T109" fmla="*/ 69 h 308"/>
                <a:gd name="T110" fmla="*/ 230 w 310"/>
                <a:gd name="T111" fmla="*/ 53 h 308"/>
                <a:gd name="T112" fmla="*/ 249 w 310"/>
                <a:gd name="T113" fmla="*/ 53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0" h="308">
                  <a:moveTo>
                    <a:pt x="156" y="1"/>
                  </a:moveTo>
                  <a:cubicBezTo>
                    <a:pt x="71" y="0"/>
                    <a:pt x="2" y="68"/>
                    <a:pt x="1" y="152"/>
                  </a:cubicBezTo>
                  <a:cubicBezTo>
                    <a:pt x="0" y="237"/>
                    <a:pt x="68" y="307"/>
                    <a:pt x="152" y="308"/>
                  </a:cubicBezTo>
                  <a:cubicBezTo>
                    <a:pt x="154" y="308"/>
                    <a:pt x="156" y="308"/>
                    <a:pt x="157" y="308"/>
                  </a:cubicBezTo>
                  <a:cubicBezTo>
                    <a:pt x="242" y="306"/>
                    <a:pt x="310" y="236"/>
                    <a:pt x="308" y="151"/>
                  </a:cubicBezTo>
                  <a:cubicBezTo>
                    <a:pt x="306" y="68"/>
                    <a:pt x="239" y="2"/>
                    <a:pt x="156" y="1"/>
                  </a:cubicBezTo>
                  <a:close/>
                  <a:moveTo>
                    <a:pt x="179" y="71"/>
                  </a:moveTo>
                  <a:cubicBezTo>
                    <a:pt x="179" y="71"/>
                    <a:pt x="179" y="71"/>
                    <a:pt x="179" y="70"/>
                  </a:cubicBezTo>
                  <a:cubicBezTo>
                    <a:pt x="180" y="70"/>
                    <a:pt x="180" y="69"/>
                    <a:pt x="181" y="69"/>
                  </a:cubicBezTo>
                  <a:cubicBezTo>
                    <a:pt x="181" y="68"/>
                    <a:pt x="182" y="69"/>
                    <a:pt x="183" y="70"/>
                  </a:cubicBezTo>
                  <a:cubicBezTo>
                    <a:pt x="181" y="71"/>
                    <a:pt x="182" y="72"/>
                    <a:pt x="184" y="73"/>
                  </a:cubicBezTo>
                  <a:cubicBezTo>
                    <a:pt x="184" y="73"/>
                    <a:pt x="184" y="73"/>
                    <a:pt x="184" y="74"/>
                  </a:cubicBezTo>
                  <a:cubicBezTo>
                    <a:pt x="185" y="75"/>
                    <a:pt x="185" y="76"/>
                    <a:pt x="186" y="77"/>
                  </a:cubicBezTo>
                  <a:cubicBezTo>
                    <a:pt x="187" y="77"/>
                    <a:pt x="188" y="78"/>
                    <a:pt x="189" y="79"/>
                  </a:cubicBezTo>
                  <a:cubicBezTo>
                    <a:pt x="188" y="79"/>
                    <a:pt x="187" y="80"/>
                    <a:pt x="186" y="81"/>
                  </a:cubicBezTo>
                  <a:cubicBezTo>
                    <a:pt x="185" y="81"/>
                    <a:pt x="184" y="82"/>
                    <a:pt x="183" y="82"/>
                  </a:cubicBezTo>
                  <a:cubicBezTo>
                    <a:pt x="182" y="82"/>
                    <a:pt x="181" y="82"/>
                    <a:pt x="180" y="82"/>
                  </a:cubicBezTo>
                  <a:cubicBezTo>
                    <a:pt x="180" y="82"/>
                    <a:pt x="180" y="82"/>
                    <a:pt x="180" y="82"/>
                  </a:cubicBezTo>
                  <a:cubicBezTo>
                    <a:pt x="182" y="81"/>
                    <a:pt x="182" y="81"/>
                    <a:pt x="182" y="81"/>
                  </a:cubicBezTo>
                  <a:cubicBezTo>
                    <a:pt x="181" y="80"/>
                    <a:pt x="180" y="79"/>
                    <a:pt x="180" y="78"/>
                  </a:cubicBezTo>
                  <a:cubicBezTo>
                    <a:pt x="180" y="77"/>
                    <a:pt x="181" y="77"/>
                    <a:pt x="182" y="76"/>
                  </a:cubicBezTo>
                  <a:cubicBezTo>
                    <a:pt x="181" y="74"/>
                    <a:pt x="179" y="74"/>
                    <a:pt x="179" y="74"/>
                  </a:cubicBezTo>
                  <a:cubicBezTo>
                    <a:pt x="176" y="76"/>
                    <a:pt x="176" y="77"/>
                    <a:pt x="177" y="78"/>
                  </a:cubicBezTo>
                  <a:cubicBezTo>
                    <a:pt x="175" y="79"/>
                    <a:pt x="173" y="80"/>
                    <a:pt x="172" y="80"/>
                  </a:cubicBezTo>
                  <a:cubicBezTo>
                    <a:pt x="171" y="79"/>
                    <a:pt x="173" y="77"/>
                    <a:pt x="172" y="75"/>
                  </a:cubicBezTo>
                  <a:cubicBezTo>
                    <a:pt x="172" y="74"/>
                    <a:pt x="174" y="73"/>
                    <a:pt x="175" y="73"/>
                  </a:cubicBezTo>
                  <a:cubicBezTo>
                    <a:pt x="177" y="73"/>
                    <a:pt x="177" y="73"/>
                    <a:pt x="177" y="73"/>
                  </a:cubicBezTo>
                  <a:cubicBezTo>
                    <a:pt x="178" y="73"/>
                    <a:pt x="179" y="73"/>
                    <a:pt x="179" y="71"/>
                  </a:cubicBezTo>
                  <a:close/>
                  <a:moveTo>
                    <a:pt x="135" y="32"/>
                  </a:moveTo>
                  <a:cubicBezTo>
                    <a:pt x="139" y="33"/>
                    <a:pt x="142" y="33"/>
                    <a:pt x="146" y="33"/>
                  </a:cubicBezTo>
                  <a:cubicBezTo>
                    <a:pt x="147" y="34"/>
                    <a:pt x="149" y="33"/>
                    <a:pt x="149" y="32"/>
                  </a:cubicBezTo>
                  <a:cubicBezTo>
                    <a:pt x="150" y="32"/>
                    <a:pt x="151" y="32"/>
                    <a:pt x="152" y="31"/>
                  </a:cubicBezTo>
                  <a:cubicBezTo>
                    <a:pt x="154" y="31"/>
                    <a:pt x="157" y="30"/>
                    <a:pt x="160" y="30"/>
                  </a:cubicBezTo>
                  <a:cubicBezTo>
                    <a:pt x="161" y="30"/>
                    <a:pt x="163" y="30"/>
                    <a:pt x="164" y="30"/>
                  </a:cubicBezTo>
                  <a:cubicBezTo>
                    <a:pt x="168" y="31"/>
                    <a:pt x="171" y="31"/>
                    <a:pt x="175" y="32"/>
                  </a:cubicBezTo>
                  <a:cubicBezTo>
                    <a:pt x="175" y="32"/>
                    <a:pt x="176" y="32"/>
                    <a:pt x="176" y="33"/>
                  </a:cubicBezTo>
                  <a:cubicBezTo>
                    <a:pt x="175" y="33"/>
                    <a:pt x="173" y="33"/>
                    <a:pt x="172" y="33"/>
                  </a:cubicBezTo>
                  <a:cubicBezTo>
                    <a:pt x="171" y="33"/>
                    <a:pt x="170" y="33"/>
                    <a:pt x="169" y="34"/>
                  </a:cubicBezTo>
                  <a:cubicBezTo>
                    <a:pt x="168" y="34"/>
                    <a:pt x="167" y="35"/>
                    <a:pt x="167" y="37"/>
                  </a:cubicBezTo>
                  <a:cubicBezTo>
                    <a:pt x="167" y="39"/>
                    <a:pt x="165" y="41"/>
                    <a:pt x="164" y="41"/>
                  </a:cubicBezTo>
                  <a:cubicBezTo>
                    <a:pt x="162" y="42"/>
                    <a:pt x="160" y="42"/>
                    <a:pt x="158" y="43"/>
                  </a:cubicBezTo>
                  <a:cubicBezTo>
                    <a:pt x="157" y="44"/>
                    <a:pt x="157" y="44"/>
                    <a:pt x="158" y="45"/>
                  </a:cubicBezTo>
                  <a:cubicBezTo>
                    <a:pt x="159" y="45"/>
                    <a:pt x="161" y="46"/>
                    <a:pt x="162" y="47"/>
                  </a:cubicBezTo>
                  <a:cubicBezTo>
                    <a:pt x="160" y="48"/>
                    <a:pt x="160" y="48"/>
                    <a:pt x="155" y="46"/>
                  </a:cubicBezTo>
                  <a:cubicBezTo>
                    <a:pt x="156" y="47"/>
                    <a:pt x="157" y="48"/>
                    <a:pt x="157" y="49"/>
                  </a:cubicBezTo>
                  <a:cubicBezTo>
                    <a:pt x="154" y="50"/>
                    <a:pt x="151" y="51"/>
                    <a:pt x="148" y="51"/>
                  </a:cubicBezTo>
                  <a:cubicBezTo>
                    <a:pt x="145" y="52"/>
                    <a:pt x="143" y="53"/>
                    <a:pt x="141" y="55"/>
                  </a:cubicBezTo>
                  <a:cubicBezTo>
                    <a:pt x="138" y="57"/>
                    <a:pt x="136" y="57"/>
                    <a:pt x="133" y="58"/>
                  </a:cubicBezTo>
                  <a:cubicBezTo>
                    <a:pt x="132" y="58"/>
                    <a:pt x="131" y="58"/>
                    <a:pt x="131" y="60"/>
                  </a:cubicBezTo>
                  <a:cubicBezTo>
                    <a:pt x="131" y="61"/>
                    <a:pt x="130" y="61"/>
                    <a:pt x="129" y="62"/>
                  </a:cubicBezTo>
                  <a:cubicBezTo>
                    <a:pt x="129" y="63"/>
                    <a:pt x="128" y="63"/>
                    <a:pt x="127" y="64"/>
                  </a:cubicBezTo>
                  <a:cubicBezTo>
                    <a:pt x="125" y="65"/>
                    <a:pt x="122" y="65"/>
                    <a:pt x="120" y="63"/>
                  </a:cubicBezTo>
                  <a:cubicBezTo>
                    <a:pt x="120" y="62"/>
                    <a:pt x="119" y="61"/>
                    <a:pt x="119" y="60"/>
                  </a:cubicBezTo>
                  <a:cubicBezTo>
                    <a:pt x="119" y="59"/>
                    <a:pt x="119" y="58"/>
                    <a:pt x="119" y="57"/>
                  </a:cubicBezTo>
                  <a:cubicBezTo>
                    <a:pt x="120" y="56"/>
                    <a:pt x="120" y="55"/>
                    <a:pt x="121" y="54"/>
                  </a:cubicBezTo>
                  <a:cubicBezTo>
                    <a:pt x="121" y="53"/>
                    <a:pt x="121" y="53"/>
                    <a:pt x="122" y="52"/>
                  </a:cubicBezTo>
                  <a:cubicBezTo>
                    <a:pt x="125" y="50"/>
                    <a:pt x="125" y="46"/>
                    <a:pt x="123" y="43"/>
                  </a:cubicBezTo>
                  <a:cubicBezTo>
                    <a:pt x="122" y="42"/>
                    <a:pt x="121" y="41"/>
                    <a:pt x="120" y="41"/>
                  </a:cubicBezTo>
                  <a:cubicBezTo>
                    <a:pt x="118" y="39"/>
                    <a:pt x="115" y="39"/>
                    <a:pt x="113" y="38"/>
                  </a:cubicBezTo>
                  <a:cubicBezTo>
                    <a:pt x="112" y="38"/>
                    <a:pt x="111" y="38"/>
                    <a:pt x="110" y="37"/>
                  </a:cubicBezTo>
                  <a:cubicBezTo>
                    <a:pt x="114" y="37"/>
                    <a:pt x="117" y="36"/>
                    <a:pt x="120" y="36"/>
                  </a:cubicBezTo>
                  <a:cubicBezTo>
                    <a:pt x="121" y="35"/>
                    <a:pt x="123" y="35"/>
                    <a:pt x="124" y="34"/>
                  </a:cubicBezTo>
                  <a:cubicBezTo>
                    <a:pt x="127" y="33"/>
                    <a:pt x="131" y="32"/>
                    <a:pt x="135" y="32"/>
                  </a:cubicBezTo>
                  <a:close/>
                  <a:moveTo>
                    <a:pt x="169" y="56"/>
                  </a:moveTo>
                  <a:cubicBezTo>
                    <a:pt x="169" y="56"/>
                    <a:pt x="168" y="57"/>
                    <a:pt x="168" y="58"/>
                  </a:cubicBezTo>
                  <a:cubicBezTo>
                    <a:pt x="166" y="58"/>
                    <a:pt x="165" y="59"/>
                    <a:pt x="164" y="60"/>
                  </a:cubicBezTo>
                  <a:cubicBezTo>
                    <a:pt x="162" y="60"/>
                    <a:pt x="161" y="60"/>
                    <a:pt x="160" y="59"/>
                  </a:cubicBezTo>
                  <a:cubicBezTo>
                    <a:pt x="159" y="58"/>
                    <a:pt x="159" y="58"/>
                    <a:pt x="158" y="58"/>
                  </a:cubicBezTo>
                  <a:cubicBezTo>
                    <a:pt x="158" y="58"/>
                    <a:pt x="158" y="57"/>
                    <a:pt x="158" y="57"/>
                  </a:cubicBezTo>
                  <a:cubicBezTo>
                    <a:pt x="159" y="57"/>
                    <a:pt x="159" y="57"/>
                    <a:pt x="160" y="56"/>
                  </a:cubicBezTo>
                  <a:cubicBezTo>
                    <a:pt x="162" y="56"/>
                    <a:pt x="164" y="55"/>
                    <a:pt x="166" y="55"/>
                  </a:cubicBezTo>
                  <a:cubicBezTo>
                    <a:pt x="167" y="54"/>
                    <a:pt x="168" y="54"/>
                    <a:pt x="169" y="56"/>
                  </a:cubicBezTo>
                  <a:close/>
                  <a:moveTo>
                    <a:pt x="92" y="37"/>
                  </a:moveTo>
                  <a:cubicBezTo>
                    <a:pt x="93" y="37"/>
                    <a:pt x="94" y="37"/>
                    <a:pt x="95" y="36"/>
                  </a:cubicBezTo>
                  <a:cubicBezTo>
                    <a:pt x="96" y="36"/>
                    <a:pt x="98" y="36"/>
                    <a:pt x="98" y="34"/>
                  </a:cubicBezTo>
                  <a:cubicBezTo>
                    <a:pt x="99" y="34"/>
                    <a:pt x="99" y="33"/>
                    <a:pt x="100" y="33"/>
                  </a:cubicBezTo>
                  <a:cubicBezTo>
                    <a:pt x="101" y="33"/>
                    <a:pt x="101" y="33"/>
                    <a:pt x="101" y="33"/>
                  </a:cubicBezTo>
                  <a:cubicBezTo>
                    <a:pt x="103" y="32"/>
                    <a:pt x="105" y="32"/>
                    <a:pt x="106" y="32"/>
                  </a:cubicBezTo>
                  <a:cubicBezTo>
                    <a:pt x="108" y="32"/>
                    <a:pt x="109" y="32"/>
                    <a:pt x="110" y="31"/>
                  </a:cubicBezTo>
                  <a:cubicBezTo>
                    <a:pt x="113" y="30"/>
                    <a:pt x="115" y="30"/>
                    <a:pt x="118" y="30"/>
                  </a:cubicBezTo>
                  <a:cubicBezTo>
                    <a:pt x="118" y="30"/>
                    <a:pt x="119" y="30"/>
                    <a:pt x="120" y="30"/>
                  </a:cubicBezTo>
                  <a:cubicBezTo>
                    <a:pt x="122" y="30"/>
                    <a:pt x="122" y="30"/>
                    <a:pt x="122" y="30"/>
                  </a:cubicBezTo>
                  <a:cubicBezTo>
                    <a:pt x="122" y="30"/>
                    <a:pt x="122" y="30"/>
                    <a:pt x="122" y="31"/>
                  </a:cubicBezTo>
                  <a:cubicBezTo>
                    <a:pt x="120" y="33"/>
                    <a:pt x="116" y="34"/>
                    <a:pt x="113" y="35"/>
                  </a:cubicBezTo>
                  <a:cubicBezTo>
                    <a:pt x="108" y="35"/>
                    <a:pt x="104" y="37"/>
                    <a:pt x="100" y="40"/>
                  </a:cubicBezTo>
                  <a:cubicBezTo>
                    <a:pt x="98" y="41"/>
                    <a:pt x="97" y="41"/>
                    <a:pt x="96" y="39"/>
                  </a:cubicBezTo>
                  <a:cubicBezTo>
                    <a:pt x="96" y="39"/>
                    <a:pt x="96" y="39"/>
                    <a:pt x="96" y="39"/>
                  </a:cubicBezTo>
                  <a:cubicBezTo>
                    <a:pt x="96" y="39"/>
                    <a:pt x="95" y="39"/>
                    <a:pt x="95" y="39"/>
                  </a:cubicBezTo>
                  <a:cubicBezTo>
                    <a:pt x="93" y="39"/>
                    <a:pt x="92" y="38"/>
                    <a:pt x="91" y="38"/>
                  </a:cubicBezTo>
                  <a:cubicBezTo>
                    <a:pt x="91" y="38"/>
                    <a:pt x="92" y="37"/>
                    <a:pt x="92" y="37"/>
                  </a:cubicBezTo>
                  <a:close/>
                  <a:moveTo>
                    <a:pt x="84" y="41"/>
                  </a:moveTo>
                  <a:cubicBezTo>
                    <a:pt x="84" y="41"/>
                    <a:pt x="84" y="41"/>
                    <a:pt x="84" y="41"/>
                  </a:cubicBezTo>
                  <a:cubicBezTo>
                    <a:pt x="85" y="39"/>
                    <a:pt x="86" y="39"/>
                    <a:pt x="88" y="40"/>
                  </a:cubicBezTo>
                  <a:cubicBezTo>
                    <a:pt x="90" y="41"/>
                    <a:pt x="92" y="41"/>
                    <a:pt x="95" y="40"/>
                  </a:cubicBezTo>
                  <a:cubicBezTo>
                    <a:pt x="95" y="40"/>
                    <a:pt x="95" y="40"/>
                    <a:pt x="95" y="40"/>
                  </a:cubicBezTo>
                  <a:cubicBezTo>
                    <a:pt x="95" y="41"/>
                    <a:pt x="94" y="41"/>
                    <a:pt x="94" y="42"/>
                  </a:cubicBezTo>
                  <a:cubicBezTo>
                    <a:pt x="94" y="42"/>
                    <a:pt x="92" y="42"/>
                    <a:pt x="91" y="42"/>
                  </a:cubicBezTo>
                  <a:cubicBezTo>
                    <a:pt x="90" y="43"/>
                    <a:pt x="90" y="43"/>
                    <a:pt x="90" y="44"/>
                  </a:cubicBezTo>
                  <a:cubicBezTo>
                    <a:pt x="90" y="44"/>
                    <a:pt x="90" y="44"/>
                    <a:pt x="91" y="45"/>
                  </a:cubicBezTo>
                  <a:cubicBezTo>
                    <a:pt x="92" y="45"/>
                    <a:pt x="92" y="45"/>
                    <a:pt x="92" y="45"/>
                  </a:cubicBezTo>
                  <a:cubicBezTo>
                    <a:pt x="103" y="48"/>
                    <a:pt x="103" y="48"/>
                    <a:pt x="103" y="48"/>
                  </a:cubicBezTo>
                  <a:cubicBezTo>
                    <a:pt x="103" y="48"/>
                    <a:pt x="103" y="48"/>
                    <a:pt x="104" y="49"/>
                  </a:cubicBezTo>
                  <a:cubicBezTo>
                    <a:pt x="103" y="49"/>
                    <a:pt x="103" y="50"/>
                    <a:pt x="103" y="50"/>
                  </a:cubicBezTo>
                  <a:cubicBezTo>
                    <a:pt x="103" y="53"/>
                    <a:pt x="103" y="54"/>
                    <a:pt x="106" y="54"/>
                  </a:cubicBezTo>
                  <a:cubicBezTo>
                    <a:pt x="106" y="56"/>
                    <a:pt x="106" y="56"/>
                    <a:pt x="105" y="57"/>
                  </a:cubicBezTo>
                  <a:cubicBezTo>
                    <a:pt x="103" y="57"/>
                    <a:pt x="101" y="58"/>
                    <a:pt x="99" y="58"/>
                  </a:cubicBezTo>
                  <a:cubicBezTo>
                    <a:pt x="98" y="59"/>
                    <a:pt x="97" y="59"/>
                    <a:pt x="97" y="60"/>
                  </a:cubicBezTo>
                  <a:cubicBezTo>
                    <a:pt x="97" y="60"/>
                    <a:pt x="97" y="61"/>
                    <a:pt x="97" y="61"/>
                  </a:cubicBezTo>
                  <a:cubicBezTo>
                    <a:pt x="95" y="62"/>
                    <a:pt x="93" y="62"/>
                    <a:pt x="92" y="61"/>
                  </a:cubicBezTo>
                  <a:cubicBezTo>
                    <a:pt x="90" y="60"/>
                    <a:pt x="91" y="58"/>
                    <a:pt x="92" y="57"/>
                  </a:cubicBezTo>
                  <a:cubicBezTo>
                    <a:pt x="92" y="57"/>
                    <a:pt x="93" y="56"/>
                    <a:pt x="93" y="56"/>
                  </a:cubicBezTo>
                  <a:cubicBezTo>
                    <a:pt x="94" y="56"/>
                    <a:pt x="95" y="56"/>
                    <a:pt x="97" y="56"/>
                  </a:cubicBezTo>
                  <a:cubicBezTo>
                    <a:pt x="97" y="56"/>
                    <a:pt x="98" y="55"/>
                    <a:pt x="98" y="55"/>
                  </a:cubicBezTo>
                  <a:cubicBezTo>
                    <a:pt x="98" y="54"/>
                    <a:pt x="98" y="54"/>
                    <a:pt x="97" y="53"/>
                  </a:cubicBezTo>
                  <a:cubicBezTo>
                    <a:pt x="95" y="51"/>
                    <a:pt x="92" y="50"/>
                    <a:pt x="89" y="49"/>
                  </a:cubicBezTo>
                  <a:cubicBezTo>
                    <a:pt x="88" y="49"/>
                    <a:pt x="87" y="49"/>
                    <a:pt x="86" y="49"/>
                  </a:cubicBezTo>
                  <a:cubicBezTo>
                    <a:pt x="84" y="49"/>
                    <a:pt x="82" y="49"/>
                    <a:pt x="80" y="49"/>
                  </a:cubicBezTo>
                  <a:cubicBezTo>
                    <a:pt x="79" y="49"/>
                    <a:pt x="78" y="49"/>
                    <a:pt x="78" y="47"/>
                  </a:cubicBezTo>
                  <a:cubicBezTo>
                    <a:pt x="77" y="46"/>
                    <a:pt x="78" y="45"/>
                    <a:pt x="79" y="45"/>
                  </a:cubicBezTo>
                  <a:cubicBezTo>
                    <a:pt x="79" y="45"/>
                    <a:pt x="80" y="45"/>
                    <a:pt x="80" y="45"/>
                  </a:cubicBezTo>
                  <a:cubicBezTo>
                    <a:pt x="81" y="45"/>
                    <a:pt x="83" y="45"/>
                    <a:pt x="84" y="44"/>
                  </a:cubicBezTo>
                  <a:cubicBezTo>
                    <a:pt x="85" y="44"/>
                    <a:pt x="86" y="44"/>
                    <a:pt x="86" y="43"/>
                  </a:cubicBezTo>
                  <a:cubicBezTo>
                    <a:pt x="86" y="42"/>
                    <a:pt x="85" y="41"/>
                    <a:pt x="84" y="41"/>
                  </a:cubicBezTo>
                  <a:close/>
                  <a:moveTo>
                    <a:pt x="103" y="84"/>
                  </a:moveTo>
                  <a:cubicBezTo>
                    <a:pt x="104" y="85"/>
                    <a:pt x="105" y="86"/>
                    <a:pt x="105" y="86"/>
                  </a:cubicBezTo>
                  <a:cubicBezTo>
                    <a:pt x="104" y="87"/>
                    <a:pt x="103" y="88"/>
                    <a:pt x="102" y="88"/>
                  </a:cubicBezTo>
                  <a:cubicBezTo>
                    <a:pt x="100" y="88"/>
                    <a:pt x="98" y="87"/>
                    <a:pt x="96" y="87"/>
                  </a:cubicBezTo>
                  <a:cubicBezTo>
                    <a:pt x="98" y="85"/>
                    <a:pt x="100" y="83"/>
                    <a:pt x="103" y="82"/>
                  </a:cubicBezTo>
                  <a:cubicBezTo>
                    <a:pt x="102" y="83"/>
                    <a:pt x="102" y="83"/>
                    <a:pt x="102" y="83"/>
                  </a:cubicBezTo>
                  <a:cubicBezTo>
                    <a:pt x="102" y="83"/>
                    <a:pt x="103" y="84"/>
                    <a:pt x="103" y="84"/>
                  </a:cubicBezTo>
                  <a:close/>
                  <a:moveTo>
                    <a:pt x="109" y="221"/>
                  </a:moveTo>
                  <a:cubicBezTo>
                    <a:pt x="107" y="222"/>
                    <a:pt x="106" y="223"/>
                    <a:pt x="104" y="224"/>
                  </a:cubicBezTo>
                  <a:cubicBezTo>
                    <a:pt x="103" y="226"/>
                    <a:pt x="103" y="227"/>
                    <a:pt x="103" y="228"/>
                  </a:cubicBezTo>
                  <a:cubicBezTo>
                    <a:pt x="102" y="231"/>
                    <a:pt x="102" y="234"/>
                    <a:pt x="101" y="236"/>
                  </a:cubicBezTo>
                  <a:cubicBezTo>
                    <a:pt x="100" y="237"/>
                    <a:pt x="98" y="238"/>
                    <a:pt x="97" y="240"/>
                  </a:cubicBezTo>
                  <a:cubicBezTo>
                    <a:pt x="96" y="242"/>
                    <a:pt x="92" y="243"/>
                    <a:pt x="90" y="241"/>
                  </a:cubicBezTo>
                  <a:cubicBezTo>
                    <a:pt x="89" y="243"/>
                    <a:pt x="91" y="244"/>
                    <a:pt x="91" y="245"/>
                  </a:cubicBezTo>
                  <a:cubicBezTo>
                    <a:pt x="92" y="247"/>
                    <a:pt x="92" y="247"/>
                    <a:pt x="91" y="248"/>
                  </a:cubicBezTo>
                  <a:cubicBezTo>
                    <a:pt x="89" y="249"/>
                    <a:pt x="87" y="251"/>
                    <a:pt x="86" y="252"/>
                  </a:cubicBezTo>
                  <a:cubicBezTo>
                    <a:pt x="85" y="253"/>
                    <a:pt x="84" y="255"/>
                    <a:pt x="85" y="256"/>
                  </a:cubicBezTo>
                  <a:cubicBezTo>
                    <a:pt x="85" y="258"/>
                    <a:pt x="85" y="259"/>
                    <a:pt x="84" y="260"/>
                  </a:cubicBezTo>
                  <a:cubicBezTo>
                    <a:pt x="84" y="261"/>
                    <a:pt x="84" y="262"/>
                    <a:pt x="84" y="262"/>
                  </a:cubicBezTo>
                  <a:cubicBezTo>
                    <a:pt x="84" y="264"/>
                    <a:pt x="85" y="265"/>
                    <a:pt x="85" y="266"/>
                  </a:cubicBezTo>
                  <a:cubicBezTo>
                    <a:pt x="85" y="268"/>
                    <a:pt x="85" y="271"/>
                    <a:pt x="85" y="273"/>
                  </a:cubicBezTo>
                  <a:cubicBezTo>
                    <a:pt x="85" y="274"/>
                    <a:pt x="86" y="274"/>
                    <a:pt x="87" y="274"/>
                  </a:cubicBezTo>
                  <a:cubicBezTo>
                    <a:pt x="87" y="275"/>
                    <a:pt x="88" y="275"/>
                    <a:pt x="88" y="275"/>
                  </a:cubicBezTo>
                  <a:cubicBezTo>
                    <a:pt x="88" y="277"/>
                    <a:pt x="89" y="278"/>
                    <a:pt x="90" y="279"/>
                  </a:cubicBezTo>
                  <a:cubicBezTo>
                    <a:pt x="88" y="280"/>
                    <a:pt x="86" y="280"/>
                    <a:pt x="85" y="279"/>
                  </a:cubicBezTo>
                  <a:cubicBezTo>
                    <a:pt x="85" y="279"/>
                    <a:pt x="85" y="279"/>
                    <a:pt x="85" y="279"/>
                  </a:cubicBezTo>
                  <a:cubicBezTo>
                    <a:pt x="84" y="277"/>
                    <a:pt x="83" y="276"/>
                    <a:pt x="81" y="275"/>
                  </a:cubicBezTo>
                  <a:cubicBezTo>
                    <a:pt x="78" y="274"/>
                    <a:pt x="76" y="272"/>
                    <a:pt x="75" y="270"/>
                  </a:cubicBezTo>
                  <a:cubicBezTo>
                    <a:pt x="73" y="267"/>
                    <a:pt x="72" y="264"/>
                    <a:pt x="73" y="261"/>
                  </a:cubicBezTo>
                  <a:cubicBezTo>
                    <a:pt x="73" y="259"/>
                    <a:pt x="72" y="256"/>
                    <a:pt x="70" y="256"/>
                  </a:cubicBezTo>
                  <a:cubicBezTo>
                    <a:pt x="69" y="256"/>
                    <a:pt x="69" y="255"/>
                    <a:pt x="69" y="254"/>
                  </a:cubicBezTo>
                  <a:cubicBezTo>
                    <a:pt x="69" y="252"/>
                    <a:pt x="69" y="250"/>
                    <a:pt x="68" y="247"/>
                  </a:cubicBezTo>
                  <a:cubicBezTo>
                    <a:pt x="68" y="243"/>
                    <a:pt x="67" y="238"/>
                    <a:pt x="67" y="234"/>
                  </a:cubicBezTo>
                  <a:cubicBezTo>
                    <a:pt x="67" y="230"/>
                    <a:pt x="67" y="227"/>
                    <a:pt x="67" y="223"/>
                  </a:cubicBezTo>
                  <a:cubicBezTo>
                    <a:pt x="67" y="221"/>
                    <a:pt x="67" y="220"/>
                    <a:pt x="67" y="218"/>
                  </a:cubicBezTo>
                  <a:cubicBezTo>
                    <a:pt x="67" y="214"/>
                    <a:pt x="64" y="211"/>
                    <a:pt x="60" y="209"/>
                  </a:cubicBezTo>
                  <a:cubicBezTo>
                    <a:pt x="58" y="209"/>
                    <a:pt x="56" y="207"/>
                    <a:pt x="56" y="205"/>
                  </a:cubicBezTo>
                  <a:cubicBezTo>
                    <a:pt x="56" y="203"/>
                    <a:pt x="55" y="201"/>
                    <a:pt x="54" y="200"/>
                  </a:cubicBezTo>
                  <a:cubicBezTo>
                    <a:pt x="51" y="199"/>
                    <a:pt x="50" y="197"/>
                    <a:pt x="49" y="194"/>
                  </a:cubicBezTo>
                  <a:cubicBezTo>
                    <a:pt x="48" y="194"/>
                    <a:pt x="48" y="193"/>
                    <a:pt x="47" y="192"/>
                  </a:cubicBezTo>
                  <a:cubicBezTo>
                    <a:pt x="46" y="191"/>
                    <a:pt x="46" y="189"/>
                    <a:pt x="46" y="188"/>
                  </a:cubicBezTo>
                  <a:cubicBezTo>
                    <a:pt x="46" y="187"/>
                    <a:pt x="46" y="185"/>
                    <a:pt x="46" y="184"/>
                  </a:cubicBezTo>
                  <a:cubicBezTo>
                    <a:pt x="46" y="184"/>
                    <a:pt x="45" y="183"/>
                    <a:pt x="45" y="182"/>
                  </a:cubicBezTo>
                  <a:cubicBezTo>
                    <a:pt x="46" y="180"/>
                    <a:pt x="47" y="178"/>
                    <a:pt x="48" y="176"/>
                  </a:cubicBezTo>
                  <a:cubicBezTo>
                    <a:pt x="49" y="174"/>
                    <a:pt x="50" y="171"/>
                    <a:pt x="51" y="169"/>
                  </a:cubicBezTo>
                  <a:cubicBezTo>
                    <a:pt x="52" y="167"/>
                    <a:pt x="51" y="164"/>
                    <a:pt x="49" y="162"/>
                  </a:cubicBezTo>
                  <a:cubicBezTo>
                    <a:pt x="48" y="162"/>
                    <a:pt x="48" y="162"/>
                    <a:pt x="47" y="162"/>
                  </a:cubicBezTo>
                  <a:cubicBezTo>
                    <a:pt x="45" y="163"/>
                    <a:pt x="43" y="163"/>
                    <a:pt x="42" y="162"/>
                  </a:cubicBezTo>
                  <a:cubicBezTo>
                    <a:pt x="39" y="160"/>
                    <a:pt x="37" y="158"/>
                    <a:pt x="35" y="155"/>
                  </a:cubicBezTo>
                  <a:cubicBezTo>
                    <a:pt x="35" y="154"/>
                    <a:pt x="35" y="154"/>
                    <a:pt x="34" y="154"/>
                  </a:cubicBezTo>
                  <a:cubicBezTo>
                    <a:pt x="33" y="153"/>
                    <a:pt x="33" y="153"/>
                    <a:pt x="32" y="153"/>
                  </a:cubicBezTo>
                  <a:cubicBezTo>
                    <a:pt x="30" y="153"/>
                    <a:pt x="28" y="152"/>
                    <a:pt x="27" y="151"/>
                  </a:cubicBezTo>
                  <a:cubicBezTo>
                    <a:pt x="25" y="149"/>
                    <a:pt x="23" y="148"/>
                    <a:pt x="20" y="148"/>
                  </a:cubicBezTo>
                  <a:cubicBezTo>
                    <a:pt x="20" y="148"/>
                    <a:pt x="20" y="148"/>
                    <a:pt x="19" y="148"/>
                  </a:cubicBezTo>
                  <a:cubicBezTo>
                    <a:pt x="15" y="147"/>
                    <a:pt x="11" y="145"/>
                    <a:pt x="7" y="141"/>
                  </a:cubicBezTo>
                  <a:cubicBezTo>
                    <a:pt x="6" y="140"/>
                    <a:pt x="6" y="138"/>
                    <a:pt x="6" y="136"/>
                  </a:cubicBezTo>
                  <a:cubicBezTo>
                    <a:pt x="7" y="127"/>
                    <a:pt x="9" y="118"/>
                    <a:pt x="12" y="109"/>
                  </a:cubicBezTo>
                  <a:cubicBezTo>
                    <a:pt x="17" y="95"/>
                    <a:pt x="23" y="82"/>
                    <a:pt x="32" y="70"/>
                  </a:cubicBezTo>
                  <a:cubicBezTo>
                    <a:pt x="35" y="66"/>
                    <a:pt x="38" y="62"/>
                    <a:pt x="42" y="57"/>
                  </a:cubicBezTo>
                  <a:cubicBezTo>
                    <a:pt x="42" y="57"/>
                    <a:pt x="43" y="56"/>
                    <a:pt x="44" y="57"/>
                  </a:cubicBezTo>
                  <a:cubicBezTo>
                    <a:pt x="45" y="57"/>
                    <a:pt x="46" y="58"/>
                    <a:pt x="47" y="57"/>
                  </a:cubicBezTo>
                  <a:cubicBezTo>
                    <a:pt x="50" y="57"/>
                    <a:pt x="52" y="57"/>
                    <a:pt x="55" y="57"/>
                  </a:cubicBezTo>
                  <a:cubicBezTo>
                    <a:pt x="58" y="56"/>
                    <a:pt x="62" y="55"/>
                    <a:pt x="65" y="54"/>
                  </a:cubicBezTo>
                  <a:cubicBezTo>
                    <a:pt x="67" y="52"/>
                    <a:pt x="68" y="50"/>
                    <a:pt x="69" y="47"/>
                  </a:cubicBezTo>
                  <a:cubicBezTo>
                    <a:pt x="69" y="47"/>
                    <a:pt x="69" y="46"/>
                    <a:pt x="69" y="45"/>
                  </a:cubicBezTo>
                  <a:cubicBezTo>
                    <a:pt x="70" y="43"/>
                    <a:pt x="70" y="43"/>
                    <a:pt x="73" y="43"/>
                  </a:cubicBezTo>
                  <a:cubicBezTo>
                    <a:pt x="75" y="44"/>
                    <a:pt x="77" y="44"/>
                    <a:pt x="79" y="44"/>
                  </a:cubicBezTo>
                  <a:cubicBezTo>
                    <a:pt x="77" y="45"/>
                    <a:pt x="75" y="46"/>
                    <a:pt x="74" y="46"/>
                  </a:cubicBezTo>
                  <a:cubicBezTo>
                    <a:pt x="72" y="47"/>
                    <a:pt x="73" y="47"/>
                    <a:pt x="73" y="48"/>
                  </a:cubicBezTo>
                  <a:cubicBezTo>
                    <a:pt x="74" y="49"/>
                    <a:pt x="76" y="51"/>
                    <a:pt x="77" y="52"/>
                  </a:cubicBezTo>
                  <a:cubicBezTo>
                    <a:pt x="77" y="52"/>
                    <a:pt x="78" y="53"/>
                    <a:pt x="78" y="52"/>
                  </a:cubicBezTo>
                  <a:cubicBezTo>
                    <a:pt x="80" y="52"/>
                    <a:pt x="83" y="51"/>
                    <a:pt x="85" y="51"/>
                  </a:cubicBezTo>
                  <a:cubicBezTo>
                    <a:pt x="85" y="53"/>
                    <a:pt x="84" y="53"/>
                    <a:pt x="83" y="54"/>
                  </a:cubicBezTo>
                  <a:cubicBezTo>
                    <a:pt x="82" y="55"/>
                    <a:pt x="81" y="56"/>
                    <a:pt x="80" y="56"/>
                  </a:cubicBezTo>
                  <a:cubicBezTo>
                    <a:pt x="77" y="56"/>
                    <a:pt x="74" y="57"/>
                    <a:pt x="72" y="57"/>
                  </a:cubicBezTo>
                  <a:cubicBezTo>
                    <a:pt x="71" y="59"/>
                    <a:pt x="70" y="60"/>
                    <a:pt x="68" y="60"/>
                  </a:cubicBezTo>
                  <a:cubicBezTo>
                    <a:pt x="64" y="61"/>
                    <a:pt x="61" y="63"/>
                    <a:pt x="58" y="65"/>
                  </a:cubicBezTo>
                  <a:cubicBezTo>
                    <a:pt x="56" y="66"/>
                    <a:pt x="55" y="69"/>
                    <a:pt x="56" y="71"/>
                  </a:cubicBezTo>
                  <a:cubicBezTo>
                    <a:pt x="56" y="72"/>
                    <a:pt x="56" y="73"/>
                    <a:pt x="58" y="72"/>
                  </a:cubicBezTo>
                  <a:cubicBezTo>
                    <a:pt x="58" y="72"/>
                    <a:pt x="58" y="72"/>
                    <a:pt x="59" y="72"/>
                  </a:cubicBezTo>
                  <a:cubicBezTo>
                    <a:pt x="60" y="73"/>
                    <a:pt x="61" y="74"/>
                    <a:pt x="63" y="74"/>
                  </a:cubicBezTo>
                  <a:cubicBezTo>
                    <a:pt x="64" y="75"/>
                    <a:pt x="65" y="76"/>
                    <a:pt x="66" y="75"/>
                  </a:cubicBezTo>
                  <a:cubicBezTo>
                    <a:pt x="67" y="75"/>
                    <a:pt x="67" y="75"/>
                    <a:pt x="67" y="75"/>
                  </a:cubicBezTo>
                  <a:cubicBezTo>
                    <a:pt x="67" y="78"/>
                    <a:pt x="67" y="80"/>
                    <a:pt x="66" y="82"/>
                  </a:cubicBezTo>
                  <a:cubicBezTo>
                    <a:pt x="68" y="82"/>
                    <a:pt x="69" y="81"/>
                    <a:pt x="70" y="80"/>
                  </a:cubicBezTo>
                  <a:cubicBezTo>
                    <a:pt x="73" y="76"/>
                    <a:pt x="75" y="72"/>
                    <a:pt x="78" y="69"/>
                  </a:cubicBezTo>
                  <a:cubicBezTo>
                    <a:pt x="79" y="68"/>
                    <a:pt x="79" y="68"/>
                    <a:pt x="79" y="67"/>
                  </a:cubicBezTo>
                  <a:cubicBezTo>
                    <a:pt x="79" y="67"/>
                    <a:pt x="79" y="67"/>
                    <a:pt x="79" y="67"/>
                  </a:cubicBezTo>
                  <a:cubicBezTo>
                    <a:pt x="81" y="64"/>
                    <a:pt x="84" y="63"/>
                    <a:pt x="87" y="63"/>
                  </a:cubicBezTo>
                  <a:cubicBezTo>
                    <a:pt x="89" y="64"/>
                    <a:pt x="90" y="64"/>
                    <a:pt x="90" y="66"/>
                  </a:cubicBezTo>
                  <a:cubicBezTo>
                    <a:pt x="90" y="67"/>
                    <a:pt x="91" y="67"/>
                    <a:pt x="92" y="67"/>
                  </a:cubicBezTo>
                  <a:cubicBezTo>
                    <a:pt x="94" y="67"/>
                    <a:pt x="96" y="67"/>
                    <a:pt x="99" y="66"/>
                  </a:cubicBezTo>
                  <a:cubicBezTo>
                    <a:pt x="99" y="66"/>
                    <a:pt x="99" y="66"/>
                    <a:pt x="99" y="67"/>
                  </a:cubicBezTo>
                  <a:cubicBezTo>
                    <a:pt x="99" y="67"/>
                    <a:pt x="99" y="68"/>
                    <a:pt x="99" y="68"/>
                  </a:cubicBezTo>
                  <a:cubicBezTo>
                    <a:pt x="98" y="72"/>
                    <a:pt x="100" y="76"/>
                    <a:pt x="103" y="77"/>
                  </a:cubicBezTo>
                  <a:cubicBezTo>
                    <a:pt x="104" y="78"/>
                    <a:pt x="104" y="78"/>
                    <a:pt x="104" y="78"/>
                  </a:cubicBezTo>
                  <a:cubicBezTo>
                    <a:pt x="101" y="80"/>
                    <a:pt x="98" y="82"/>
                    <a:pt x="94" y="82"/>
                  </a:cubicBezTo>
                  <a:cubicBezTo>
                    <a:pt x="92" y="82"/>
                    <a:pt x="89" y="82"/>
                    <a:pt x="87" y="84"/>
                  </a:cubicBezTo>
                  <a:cubicBezTo>
                    <a:pt x="85" y="85"/>
                    <a:pt x="83" y="85"/>
                    <a:pt x="81" y="86"/>
                  </a:cubicBezTo>
                  <a:cubicBezTo>
                    <a:pt x="81" y="86"/>
                    <a:pt x="80" y="87"/>
                    <a:pt x="80" y="87"/>
                  </a:cubicBezTo>
                  <a:cubicBezTo>
                    <a:pt x="80" y="88"/>
                    <a:pt x="80" y="88"/>
                    <a:pt x="80" y="88"/>
                  </a:cubicBezTo>
                  <a:cubicBezTo>
                    <a:pt x="87" y="87"/>
                    <a:pt x="87" y="87"/>
                    <a:pt x="87" y="87"/>
                  </a:cubicBezTo>
                  <a:cubicBezTo>
                    <a:pt x="87" y="89"/>
                    <a:pt x="87" y="90"/>
                    <a:pt x="89" y="90"/>
                  </a:cubicBezTo>
                  <a:cubicBezTo>
                    <a:pt x="90" y="90"/>
                    <a:pt x="90" y="91"/>
                    <a:pt x="91" y="92"/>
                  </a:cubicBezTo>
                  <a:cubicBezTo>
                    <a:pt x="88" y="93"/>
                    <a:pt x="86" y="96"/>
                    <a:pt x="82" y="95"/>
                  </a:cubicBezTo>
                  <a:cubicBezTo>
                    <a:pt x="86" y="92"/>
                    <a:pt x="86" y="92"/>
                    <a:pt x="86" y="92"/>
                  </a:cubicBezTo>
                  <a:cubicBezTo>
                    <a:pt x="84" y="91"/>
                    <a:pt x="84" y="90"/>
                    <a:pt x="82" y="92"/>
                  </a:cubicBezTo>
                  <a:cubicBezTo>
                    <a:pt x="80" y="93"/>
                    <a:pt x="78" y="94"/>
                    <a:pt x="76" y="96"/>
                  </a:cubicBezTo>
                  <a:cubicBezTo>
                    <a:pt x="76" y="96"/>
                    <a:pt x="75" y="97"/>
                    <a:pt x="75" y="97"/>
                  </a:cubicBezTo>
                  <a:cubicBezTo>
                    <a:pt x="72" y="97"/>
                    <a:pt x="70" y="100"/>
                    <a:pt x="68" y="102"/>
                  </a:cubicBezTo>
                  <a:cubicBezTo>
                    <a:pt x="68" y="102"/>
                    <a:pt x="68" y="102"/>
                    <a:pt x="68" y="102"/>
                  </a:cubicBezTo>
                  <a:cubicBezTo>
                    <a:pt x="67" y="104"/>
                    <a:pt x="65" y="104"/>
                    <a:pt x="64" y="104"/>
                  </a:cubicBezTo>
                  <a:cubicBezTo>
                    <a:pt x="63" y="104"/>
                    <a:pt x="63" y="105"/>
                    <a:pt x="62" y="105"/>
                  </a:cubicBezTo>
                  <a:cubicBezTo>
                    <a:pt x="62" y="105"/>
                    <a:pt x="61" y="106"/>
                    <a:pt x="61" y="107"/>
                  </a:cubicBezTo>
                  <a:cubicBezTo>
                    <a:pt x="62" y="110"/>
                    <a:pt x="60" y="112"/>
                    <a:pt x="58" y="113"/>
                  </a:cubicBezTo>
                  <a:cubicBezTo>
                    <a:pt x="55" y="115"/>
                    <a:pt x="53" y="116"/>
                    <a:pt x="51" y="117"/>
                  </a:cubicBezTo>
                  <a:cubicBezTo>
                    <a:pt x="50" y="119"/>
                    <a:pt x="49" y="122"/>
                    <a:pt x="50" y="124"/>
                  </a:cubicBezTo>
                  <a:cubicBezTo>
                    <a:pt x="51" y="126"/>
                    <a:pt x="51" y="128"/>
                    <a:pt x="50" y="129"/>
                  </a:cubicBezTo>
                  <a:cubicBezTo>
                    <a:pt x="50" y="130"/>
                    <a:pt x="49" y="130"/>
                    <a:pt x="48" y="130"/>
                  </a:cubicBezTo>
                  <a:cubicBezTo>
                    <a:pt x="48" y="130"/>
                    <a:pt x="47" y="129"/>
                    <a:pt x="47" y="129"/>
                  </a:cubicBezTo>
                  <a:cubicBezTo>
                    <a:pt x="47" y="127"/>
                    <a:pt x="46" y="125"/>
                    <a:pt x="46" y="123"/>
                  </a:cubicBezTo>
                  <a:cubicBezTo>
                    <a:pt x="46" y="122"/>
                    <a:pt x="45" y="121"/>
                    <a:pt x="45" y="121"/>
                  </a:cubicBezTo>
                  <a:cubicBezTo>
                    <a:pt x="44" y="121"/>
                    <a:pt x="44" y="121"/>
                    <a:pt x="44" y="121"/>
                  </a:cubicBezTo>
                  <a:cubicBezTo>
                    <a:pt x="44" y="122"/>
                    <a:pt x="44" y="122"/>
                    <a:pt x="44" y="123"/>
                  </a:cubicBezTo>
                  <a:cubicBezTo>
                    <a:pt x="44" y="123"/>
                    <a:pt x="44" y="123"/>
                    <a:pt x="44" y="123"/>
                  </a:cubicBezTo>
                  <a:cubicBezTo>
                    <a:pt x="44" y="123"/>
                    <a:pt x="43" y="122"/>
                    <a:pt x="42" y="122"/>
                  </a:cubicBezTo>
                  <a:cubicBezTo>
                    <a:pt x="42" y="121"/>
                    <a:pt x="41" y="120"/>
                    <a:pt x="40" y="120"/>
                  </a:cubicBezTo>
                  <a:cubicBezTo>
                    <a:pt x="39" y="119"/>
                    <a:pt x="38" y="120"/>
                    <a:pt x="37" y="121"/>
                  </a:cubicBezTo>
                  <a:cubicBezTo>
                    <a:pt x="36" y="122"/>
                    <a:pt x="35" y="123"/>
                    <a:pt x="34" y="124"/>
                  </a:cubicBezTo>
                  <a:cubicBezTo>
                    <a:pt x="33" y="123"/>
                    <a:pt x="32" y="122"/>
                    <a:pt x="32" y="122"/>
                  </a:cubicBezTo>
                  <a:cubicBezTo>
                    <a:pt x="31" y="121"/>
                    <a:pt x="31" y="121"/>
                    <a:pt x="30" y="121"/>
                  </a:cubicBezTo>
                  <a:cubicBezTo>
                    <a:pt x="28" y="121"/>
                    <a:pt x="26" y="122"/>
                    <a:pt x="25" y="124"/>
                  </a:cubicBezTo>
                  <a:cubicBezTo>
                    <a:pt x="24" y="126"/>
                    <a:pt x="22" y="127"/>
                    <a:pt x="21" y="128"/>
                  </a:cubicBezTo>
                  <a:cubicBezTo>
                    <a:pt x="19" y="129"/>
                    <a:pt x="19" y="131"/>
                    <a:pt x="20" y="133"/>
                  </a:cubicBezTo>
                  <a:cubicBezTo>
                    <a:pt x="20" y="134"/>
                    <a:pt x="20" y="134"/>
                    <a:pt x="20" y="135"/>
                  </a:cubicBezTo>
                  <a:cubicBezTo>
                    <a:pt x="19" y="139"/>
                    <a:pt x="21" y="143"/>
                    <a:pt x="25" y="144"/>
                  </a:cubicBezTo>
                  <a:cubicBezTo>
                    <a:pt x="27" y="144"/>
                    <a:pt x="29" y="144"/>
                    <a:pt x="30" y="142"/>
                  </a:cubicBezTo>
                  <a:cubicBezTo>
                    <a:pt x="31" y="141"/>
                    <a:pt x="31" y="140"/>
                    <a:pt x="32" y="139"/>
                  </a:cubicBezTo>
                  <a:cubicBezTo>
                    <a:pt x="32" y="138"/>
                    <a:pt x="33" y="137"/>
                    <a:pt x="34" y="138"/>
                  </a:cubicBezTo>
                  <a:cubicBezTo>
                    <a:pt x="34" y="138"/>
                    <a:pt x="34" y="138"/>
                    <a:pt x="34" y="138"/>
                  </a:cubicBezTo>
                  <a:cubicBezTo>
                    <a:pt x="35" y="138"/>
                    <a:pt x="35" y="139"/>
                    <a:pt x="35" y="140"/>
                  </a:cubicBezTo>
                  <a:cubicBezTo>
                    <a:pt x="35" y="142"/>
                    <a:pt x="34" y="143"/>
                    <a:pt x="34" y="145"/>
                  </a:cubicBezTo>
                  <a:cubicBezTo>
                    <a:pt x="33" y="146"/>
                    <a:pt x="34" y="147"/>
                    <a:pt x="35" y="147"/>
                  </a:cubicBezTo>
                  <a:cubicBezTo>
                    <a:pt x="37" y="148"/>
                    <a:pt x="38" y="148"/>
                    <a:pt x="39" y="148"/>
                  </a:cubicBezTo>
                  <a:cubicBezTo>
                    <a:pt x="40" y="148"/>
                    <a:pt x="41" y="149"/>
                    <a:pt x="42" y="150"/>
                  </a:cubicBezTo>
                  <a:cubicBezTo>
                    <a:pt x="42" y="150"/>
                    <a:pt x="42" y="151"/>
                    <a:pt x="42" y="151"/>
                  </a:cubicBezTo>
                  <a:cubicBezTo>
                    <a:pt x="41" y="153"/>
                    <a:pt x="41" y="155"/>
                    <a:pt x="42" y="156"/>
                  </a:cubicBezTo>
                  <a:cubicBezTo>
                    <a:pt x="42" y="158"/>
                    <a:pt x="42" y="159"/>
                    <a:pt x="43" y="159"/>
                  </a:cubicBezTo>
                  <a:cubicBezTo>
                    <a:pt x="44" y="160"/>
                    <a:pt x="45" y="160"/>
                    <a:pt x="45" y="159"/>
                  </a:cubicBezTo>
                  <a:cubicBezTo>
                    <a:pt x="46" y="159"/>
                    <a:pt x="48" y="158"/>
                    <a:pt x="49" y="159"/>
                  </a:cubicBezTo>
                  <a:cubicBezTo>
                    <a:pt x="50" y="159"/>
                    <a:pt x="50" y="159"/>
                    <a:pt x="51" y="159"/>
                  </a:cubicBezTo>
                  <a:cubicBezTo>
                    <a:pt x="53" y="160"/>
                    <a:pt x="54" y="159"/>
                    <a:pt x="55" y="158"/>
                  </a:cubicBezTo>
                  <a:cubicBezTo>
                    <a:pt x="56" y="157"/>
                    <a:pt x="57" y="156"/>
                    <a:pt x="59" y="155"/>
                  </a:cubicBezTo>
                  <a:cubicBezTo>
                    <a:pt x="59" y="155"/>
                    <a:pt x="60" y="155"/>
                    <a:pt x="60" y="156"/>
                  </a:cubicBezTo>
                  <a:cubicBezTo>
                    <a:pt x="60" y="156"/>
                    <a:pt x="60" y="157"/>
                    <a:pt x="60" y="157"/>
                  </a:cubicBezTo>
                  <a:cubicBezTo>
                    <a:pt x="59" y="158"/>
                    <a:pt x="59" y="159"/>
                    <a:pt x="60" y="159"/>
                  </a:cubicBezTo>
                  <a:cubicBezTo>
                    <a:pt x="63" y="160"/>
                    <a:pt x="63" y="160"/>
                    <a:pt x="63" y="160"/>
                  </a:cubicBezTo>
                  <a:cubicBezTo>
                    <a:pt x="61" y="157"/>
                    <a:pt x="64" y="156"/>
                    <a:pt x="65" y="155"/>
                  </a:cubicBezTo>
                  <a:cubicBezTo>
                    <a:pt x="65" y="155"/>
                    <a:pt x="66" y="155"/>
                    <a:pt x="66" y="156"/>
                  </a:cubicBezTo>
                  <a:cubicBezTo>
                    <a:pt x="67" y="157"/>
                    <a:pt x="70" y="158"/>
                    <a:pt x="72" y="158"/>
                  </a:cubicBezTo>
                  <a:cubicBezTo>
                    <a:pt x="72" y="158"/>
                    <a:pt x="72" y="158"/>
                    <a:pt x="72" y="158"/>
                  </a:cubicBezTo>
                  <a:cubicBezTo>
                    <a:pt x="75" y="158"/>
                    <a:pt x="78" y="159"/>
                    <a:pt x="80" y="161"/>
                  </a:cubicBezTo>
                  <a:cubicBezTo>
                    <a:pt x="83" y="164"/>
                    <a:pt x="87" y="166"/>
                    <a:pt x="91" y="166"/>
                  </a:cubicBezTo>
                  <a:cubicBezTo>
                    <a:pt x="92" y="167"/>
                    <a:pt x="94" y="168"/>
                    <a:pt x="95" y="169"/>
                  </a:cubicBezTo>
                  <a:cubicBezTo>
                    <a:pt x="95" y="170"/>
                    <a:pt x="96" y="172"/>
                    <a:pt x="97" y="173"/>
                  </a:cubicBezTo>
                  <a:cubicBezTo>
                    <a:pt x="98" y="175"/>
                    <a:pt x="98" y="176"/>
                    <a:pt x="96" y="177"/>
                  </a:cubicBezTo>
                  <a:cubicBezTo>
                    <a:pt x="94" y="178"/>
                    <a:pt x="94" y="178"/>
                    <a:pt x="94" y="178"/>
                  </a:cubicBezTo>
                  <a:cubicBezTo>
                    <a:pt x="95" y="179"/>
                    <a:pt x="95" y="179"/>
                    <a:pt x="96" y="178"/>
                  </a:cubicBezTo>
                  <a:cubicBezTo>
                    <a:pt x="97" y="178"/>
                    <a:pt x="97" y="178"/>
                    <a:pt x="98" y="177"/>
                  </a:cubicBezTo>
                  <a:cubicBezTo>
                    <a:pt x="99" y="177"/>
                    <a:pt x="99" y="178"/>
                    <a:pt x="100" y="178"/>
                  </a:cubicBezTo>
                  <a:cubicBezTo>
                    <a:pt x="100" y="179"/>
                    <a:pt x="99" y="179"/>
                    <a:pt x="99" y="179"/>
                  </a:cubicBezTo>
                  <a:cubicBezTo>
                    <a:pt x="99" y="180"/>
                    <a:pt x="99" y="180"/>
                    <a:pt x="99" y="180"/>
                  </a:cubicBezTo>
                  <a:cubicBezTo>
                    <a:pt x="100" y="180"/>
                    <a:pt x="100" y="181"/>
                    <a:pt x="100" y="180"/>
                  </a:cubicBezTo>
                  <a:cubicBezTo>
                    <a:pt x="101" y="180"/>
                    <a:pt x="101" y="180"/>
                    <a:pt x="101" y="180"/>
                  </a:cubicBezTo>
                  <a:cubicBezTo>
                    <a:pt x="102" y="179"/>
                    <a:pt x="105" y="179"/>
                    <a:pt x="106" y="180"/>
                  </a:cubicBezTo>
                  <a:cubicBezTo>
                    <a:pt x="106" y="180"/>
                    <a:pt x="106" y="180"/>
                    <a:pt x="106" y="180"/>
                  </a:cubicBezTo>
                  <a:cubicBezTo>
                    <a:pt x="107" y="180"/>
                    <a:pt x="107" y="180"/>
                    <a:pt x="107" y="181"/>
                  </a:cubicBezTo>
                  <a:cubicBezTo>
                    <a:pt x="107" y="183"/>
                    <a:pt x="109" y="182"/>
                    <a:pt x="110" y="182"/>
                  </a:cubicBezTo>
                  <a:cubicBezTo>
                    <a:pt x="111" y="181"/>
                    <a:pt x="113" y="181"/>
                    <a:pt x="114" y="182"/>
                  </a:cubicBezTo>
                  <a:cubicBezTo>
                    <a:pt x="116" y="183"/>
                    <a:pt x="119" y="184"/>
                    <a:pt x="122" y="185"/>
                  </a:cubicBezTo>
                  <a:cubicBezTo>
                    <a:pt x="123" y="185"/>
                    <a:pt x="124" y="186"/>
                    <a:pt x="124" y="187"/>
                  </a:cubicBezTo>
                  <a:cubicBezTo>
                    <a:pt x="124" y="192"/>
                    <a:pt x="123" y="196"/>
                    <a:pt x="120" y="200"/>
                  </a:cubicBezTo>
                  <a:cubicBezTo>
                    <a:pt x="119" y="200"/>
                    <a:pt x="119" y="200"/>
                    <a:pt x="119" y="200"/>
                  </a:cubicBezTo>
                  <a:cubicBezTo>
                    <a:pt x="118" y="201"/>
                    <a:pt x="117" y="202"/>
                    <a:pt x="117" y="203"/>
                  </a:cubicBezTo>
                  <a:cubicBezTo>
                    <a:pt x="117" y="206"/>
                    <a:pt x="117" y="209"/>
                    <a:pt x="117" y="212"/>
                  </a:cubicBezTo>
                  <a:cubicBezTo>
                    <a:pt x="117" y="214"/>
                    <a:pt x="116" y="216"/>
                    <a:pt x="115" y="217"/>
                  </a:cubicBezTo>
                  <a:cubicBezTo>
                    <a:pt x="114" y="219"/>
                    <a:pt x="114" y="220"/>
                    <a:pt x="112" y="220"/>
                  </a:cubicBezTo>
                  <a:cubicBezTo>
                    <a:pt x="111" y="220"/>
                    <a:pt x="110" y="220"/>
                    <a:pt x="110" y="220"/>
                  </a:cubicBezTo>
                  <a:cubicBezTo>
                    <a:pt x="109" y="220"/>
                    <a:pt x="109" y="221"/>
                    <a:pt x="109" y="221"/>
                  </a:cubicBezTo>
                  <a:close/>
                  <a:moveTo>
                    <a:pt x="270" y="209"/>
                  </a:moveTo>
                  <a:cubicBezTo>
                    <a:pt x="268" y="212"/>
                    <a:pt x="268" y="215"/>
                    <a:pt x="267" y="218"/>
                  </a:cubicBezTo>
                  <a:cubicBezTo>
                    <a:pt x="266" y="219"/>
                    <a:pt x="266" y="220"/>
                    <a:pt x="265" y="221"/>
                  </a:cubicBezTo>
                  <a:cubicBezTo>
                    <a:pt x="264" y="223"/>
                    <a:pt x="264" y="223"/>
                    <a:pt x="261" y="223"/>
                  </a:cubicBezTo>
                  <a:cubicBezTo>
                    <a:pt x="258" y="222"/>
                    <a:pt x="257" y="219"/>
                    <a:pt x="258" y="217"/>
                  </a:cubicBezTo>
                  <a:cubicBezTo>
                    <a:pt x="259" y="216"/>
                    <a:pt x="259" y="215"/>
                    <a:pt x="260" y="214"/>
                  </a:cubicBezTo>
                  <a:cubicBezTo>
                    <a:pt x="260" y="212"/>
                    <a:pt x="260" y="211"/>
                    <a:pt x="260" y="210"/>
                  </a:cubicBezTo>
                  <a:cubicBezTo>
                    <a:pt x="260" y="208"/>
                    <a:pt x="261" y="206"/>
                    <a:pt x="263" y="205"/>
                  </a:cubicBezTo>
                  <a:cubicBezTo>
                    <a:pt x="263" y="205"/>
                    <a:pt x="263" y="205"/>
                    <a:pt x="264" y="205"/>
                  </a:cubicBezTo>
                  <a:cubicBezTo>
                    <a:pt x="265" y="203"/>
                    <a:pt x="267" y="202"/>
                    <a:pt x="268" y="200"/>
                  </a:cubicBezTo>
                  <a:cubicBezTo>
                    <a:pt x="269" y="200"/>
                    <a:pt x="269" y="199"/>
                    <a:pt x="269" y="198"/>
                  </a:cubicBezTo>
                  <a:cubicBezTo>
                    <a:pt x="270" y="202"/>
                    <a:pt x="271" y="205"/>
                    <a:pt x="270" y="209"/>
                  </a:cubicBezTo>
                  <a:close/>
                  <a:moveTo>
                    <a:pt x="299" y="130"/>
                  </a:moveTo>
                  <a:cubicBezTo>
                    <a:pt x="298" y="129"/>
                    <a:pt x="296" y="128"/>
                    <a:pt x="295" y="128"/>
                  </a:cubicBezTo>
                  <a:cubicBezTo>
                    <a:pt x="290" y="128"/>
                    <a:pt x="285" y="128"/>
                    <a:pt x="280" y="126"/>
                  </a:cubicBezTo>
                  <a:cubicBezTo>
                    <a:pt x="277" y="125"/>
                    <a:pt x="274" y="124"/>
                    <a:pt x="271" y="122"/>
                  </a:cubicBezTo>
                  <a:cubicBezTo>
                    <a:pt x="269" y="121"/>
                    <a:pt x="266" y="120"/>
                    <a:pt x="263" y="119"/>
                  </a:cubicBezTo>
                  <a:cubicBezTo>
                    <a:pt x="264" y="120"/>
                    <a:pt x="264" y="120"/>
                    <a:pt x="264" y="121"/>
                  </a:cubicBezTo>
                  <a:cubicBezTo>
                    <a:pt x="263" y="124"/>
                    <a:pt x="266" y="126"/>
                    <a:pt x="268" y="128"/>
                  </a:cubicBezTo>
                  <a:cubicBezTo>
                    <a:pt x="269" y="129"/>
                    <a:pt x="270" y="130"/>
                    <a:pt x="271" y="131"/>
                  </a:cubicBezTo>
                  <a:cubicBezTo>
                    <a:pt x="277" y="129"/>
                    <a:pt x="277" y="129"/>
                    <a:pt x="277" y="129"/>
                  </a:cubicBezTo>
                  <a:cubicBezTo>
                    <a:pt x="279" y="129"/>
                    <a:pt x="280" y="129"/>
                    <a:pt x="281" y="131"/>
                  </a:cubicBezTo>
                  <a:cubicBezTo>
                    <a:pt x="282" y="132"/>
                    <a:pt x="283" y="133"/>
                    <a:pt x="285" y="135"/>
                  </a:cubicBezTo>
                  <a:cubicBezTo>
                    <a:pt x="286" y="136"/>
                    <a:pt x="286" y="136"/>
                    <a:pt x="284" y="137"/>
                  </a:cubicBezTo>
                  <a:cubicBezTo>
                    <a:pt x="281" y="139"/>
                    <a:pt x="278" y="142"/>
                    <a:pt x="275" y="144"/>
                  </a:cubicBezTo>
                  <a:cubicBezTo>
                    <a:pt x="275" y="145"/>
                    <a:pt x="274" y="145"/>
                    <a:pt x="274" y="146"/>
                  </a:cubicBezTo>
                  <a:cubicBezTo>
                    <a:pt x="272" y="147"/>
                    <a:pt x="270" y="148"/>
                    <a:pt x="268" y="150"/>
                  </a:cubicBezTo>
                  <a:cubicBezTo>
                    <a:pt x="265" y="151"/>
                    <a:pt x="262" y="150"/>
                    <a:pt x="260" y="147"/>
                  </a:cubicBezTo>
                  <a:cubicBezTo>
                    <a:pt x="260" y="147"/>
                    <a:pt x="260" y="147"/>
                    <a:pt x="260" y="147"/>
                  </a:cubicBezTo>
                  <a:cubicBezTo>
                    <a:pt x="259" y="144"/>
                    <a:pt x="257" y="141"/>
                    <a:pt x="255" y="139"/>
                  </a:cubicBezTo>
                  <a:cubicBezTo>
                    <a:pt x="254" y="137"/>
                    <a:pt x="253" y="136"/>
                    <a:pt x="253" y="134"/>
                  </a:cubicBezTo>
                  <a:cubicBezTo>
                    <a:pt x="252" y="132"/>
                    <a:pt x="251" y="131"/>
                    <a:pt x="249" y="130"/>
                  </a:cubicBezTo>
                  <a:cubicBezTo>
                    <a:pt x="247" y="129"/>
                    <a:pt x="246" y="128"/>
                    <a:pt x="246" y="126"/>
                  </a:cubicBezTo>
                  <a:cubicBezTo>
                    <a:pt x="245" y="124"/>
                    <a:pt x="244" y="122"/>
                    <a:pt x="243" y="120"/>
                  </a:cubicBezTo>
                  <a:cubicBezTo>
                    <a:pt x="240" y="120"/>
                    <a:pt x="240" y="120"/>
                    <a:pt x="241" y="123"/>
                  </a:cubicBezTo>
                  <a:cubicBezTo>
                    <a:pt x="242" y="127"/>
                    <a:pt x="244" y="130"/>
                    <a:pt x="246" y="134"/>
                  </a:cubicBezTo>
                  <a:cubicBezTo>
                    <a:pt x="250" y="139"/>
                    <a:pt x="253" y="144"/>
                    <a:pt x="256" y="150"/>
                  </a:cubicBezTo>
                  <a:cubicBezTo>
                    <a:pt x="256" y="152"/>
                    <a:pt x="257" y="154"/>
                    <a:pt x="257" y="155"/>
                  </a:cubicBezTo>
                  <a:cubicBezTo>
                    <a:pt x="258" y="158"/>
                    <a:pt x="259" y="158"/>
                    <a:pt x="261" y="157"/>
                  </a:cubicBezTo>
                  <a:cubicBezTo>
                    <a:pt x="262" y="157"/>
                    <a:pt x="262" y="156"/>
                    <a:pt x="262" y="156"/>
                  </a:cubicBezTo>
                  <a:cubicBezTo>
                    <a:pt x="271" y="156"/>
                    <a:pt x="271" y="156"/>
                    <a:pt x="271" y="156"/>
                  </a:cubicBezTo>
                  <a:cubicBezTo>
                    <a:pt x="270" y="159"/>
                    <a:pt x="270" y="161"/>
                    <a:pt x="269" y="163"/>
                  </a:cubicBezTo>
                  <a:cubicBezTo>
                    <a:pt x="269" y="165"/>
                    <a:pt x="268" y="167"/>
                    <a:pt x="267" y="168"/>
                  </a:cubicBezTo>
                  <a:cubicBezTo>
                    <a:pt x="265" y="170"/>
                    <a:pt x="263" y="172"/>
                    <a:pt x="260" y="173"/>
                  </a:cubicBezTo>
                  <a:cubicBezTo>
                    <a:pt x="260" y="173"/>
                    <a:pt x="259" y="174"/>
                    <a:pt x="259" y="174"/>
                  </a:cubicBezTo>
                  <a:cubicBezTo>
                    <a:pt x="256" y="179"/>
                    <a:pt x="254" y="184"/>
                    <a:pt x="252" y="188"/>
                  </a:cubicBezTo>
                  <a:cubicBezTo>
                    <a:pt x="251" y="189"/>
                    <a:pt x="251" y="190"/>
                    <a:pt x="252" y="191"/>
                  </a:cubicBezTo>
                  <a:cubicBezTo>
                    <a:pt x="255" y="195"/>
                    <a:pt x="254" y="199"/>
                    <a:pt x="254" y="204"/>
                  </a:cubicBezTo>
                  <a:cubicBezTo>
                    <a:pt x="254" y="204"/>
                    <a:pt x="253" y="205"/>
                    <a:pt x="253" y="205"/>
                  </a:cubicBezTo>
                  <a:cubicBezTo>
                    <a:pt x="250" y="206"/>
                    <a:pt x="248" y="208"/>
                    <a:pt x="246" y="210"/>
                  </a:cubicBezTo>
                  <a:cubicBezTo>
                    <a:pt x="245" y="211"/>
                    <a:pt x="244" y="212"/>
                    <a:pt x="244" y="214"/>
                  </a:cubicBezTo>
                  <a:cubicBezTo>
                    <a:pt x="243" y="217"/>
                    <a:pt x="242" y="221"/>
                    <a:pt x="240" y="224"/>
                  </a:cubicBezTo>
                  <a:cubicBezTo>
                    <a:pt x="238" y="229"/>
                    <a:pt x="235" y="234"/>
                    <a:pt x="233" y="238"/>
                  </a:cubicBezTo>
                  <a:cubicBezTo>
                    <a:pt x="232" y="240"/>
                    <a:pt x="231" y="240"/>
                    <a:pt x="230" y="240"/>
                  </a:cubicBezTo>
                  <a:cubicBezTo>
                    <a:pt x="223" y="241"/>
                    <a:pt x="223" y="241"/>
                    <a:pt x="223" y="241"/>
                  </a:cubicBezTo>
                  <a:cubicBezTo>
                    <a:pt x="222" y="241"/>
                    <a:pt x="221" y="241"/>
                    <a:pt x="220" y="241"/>
                  </a:cubicBezTo>
                  <a:cubicBezTo>
                    <a:pt x="219" y="241"/>
                    <a:pt x="219" y="241"/>
                    <a:pt x="218" y="241"/>
                  </a:cubicBezTo>
                  <a:cubicBezTo>
                    <a:pt x="217" y="240"/>
                    <a:pt x="217" y="239"/>
                    <a:pt x="216" y="239"/>
                  </a:cubicBezTo>
                  <a:cubicBezTo>
                    <a:pt x="216" y="236"/>
                    <a:pt x="215" y="234"/>
                    <a:pt x="214" y="232"/>
                  </a:cubicBezTo>
                  <a:cubicBezTo>
                    <a:pt x="214" y="231"/>
                    <a:pt x="213" y="230"/>
                    <a:pt x="212" y="230"/>
                  </a:cubicBezTo>
                  <a:cubicBezTo>
                    <a:pt x="211" y="227"/>
                    <a:pt x="210" y="224"/>
                    <a:pt x="210" y="222"/>
                  </a:cubicBezTo>
                  <a:cubicBezTo>
                    <a:pt x="210" y="220"/>
                    <a:pt x="209" y="218"/>
                    <a:pt x="209" y="217"/>
                  </a:cubicBezTo>
                  <a:cubicBezTo>
                    <a:pt x="207" y="214"/>
                    <a:pt x="206" y="211"/>
                    <a:pt x="205" y="208"/>
                  </a:cubicBezTo>
                  <a:cubicBezTo>
                    <a:pt x="205" y="206"/>
                    <a:pt x="206" y="204"/>
                    <a:pt x="206" y="202"/>
                  </a:cubicBezTo>
                  <a:cubicBezTo>
                    <a:pt x="206" y="201"/>
                    <a:pt x="207" y="201"/>
                    <a:pt x="207" y="200"/>
                  </a:cubicBezTo>
                  <a:cubicBezTo>
                    <a:pt x="208" y="199"/>
                    <a:pt x="208" y="197"/>
                    <a:pt x="208" y="195"/>
                  </a:cubicBezTo>
                  <a:cubicBezTo>
                    <a:pt x="206" y="190"/>
                    <a:pt x="204" y="184"/>
                    <a:pt x="201" y="180"/>
                  </a:cubicBezTo>
                  <a:cubicBezTo>
                    <a:pt x="200" y="179"/>
                    <a:pt x="200" y="177"/>
                    <a:pt x="201" y="176"/>
                  </a:cubicBezTo>
                  <a:cubicBezTo>
                    <a:pt x="201" y="175"/>
                    <a:pt x="202" y="174"/>
                    <a:pt x="202" y="173"/>
                  </a:cubicBezTo>
                  <a:cubicBezTo>
                    <a:pt x="203" y="172"/>
                    <a:pt x="203" y="171"/>
                    <a:pt x="202" y="171"/>
                  </a:cubicBezTo>
                  <a:cubicBezTo>
                    <a:pt x="201" y="171"/>
                    <a:pt x="200" y="170"/>
                    <a:pt x="200" y="169"/>
                  </a:cubicBezTo>
                  <a:cubicBezTo>
                    <a:pt x="200" y="168"/>
                    <a:pt x="199" y="168"/>
                    <a:pt x="198" y="168"/>
                  </a:cubicBezTo>
                  <a:cubicBezTo>
                    <a:pt x="196" y="168"/>
                    <a:pt x="194" y="167"/>
                    <a:pt x="193" y="166"/>
                  </a:cubicBezTo>
                  <a:cubicBezTo>
                    <a:pt x="192" y="165"/>
                    <a:pt x="190" y="165"/>
                    <a:pt x="189" y="165"/>
                  </a:cubicBezTo>
                  <a:cubicBezTo>
                    <a:pt x="188" y="165"/>
                    <a:pt x="187" y="165"/>
                    <a:pt x="186" y="165"/>
                  </a:cubicBezTo>
                  <a:cubicBezTo>
                    <a:pt x="173" y="169"/>
                    <a:pt x="173" y="169"/>
                    <a:pt x="173" y="169"/>
                  </a:cubicBezTo>
                  <a:cubicBezTo>
                    <a:pt x="171" y="169"/>
                    <a:pt x="168" y="168"/>
                    <a:pt x="167" y="167"/>
                  </a:cubicBezTo>
                  <a:cubicBezTo>
                    <a:pt x="167" y="166"/>
                    <a:pt x="166" y="166"/>
                    <a:pt x="166" y="166"/>
                  </a:cubicBezTo>
                  <a:cubicBezTo>
                    <a:pt x="164" y="164"/>
                    <a:pt x="163" y="162"/>
                    <a:pt x="162" y="160"/>
                  </a:cubicBezTo>
                  <a:cubicBezTo>
                    <a:pt x="162" y="159"/>
                    <a:pt x="162" y="158"/>
                    <a:pt x="161" y="158"/>
                  </a:cubicBezTo>
                  <a:cubicBezTo>
                    <a:pt x="157" y="157"/>
                    <a:pt x="156" y="153"/>
                    <a:pt x="155" y="150"/>
                  </a:cubicBezTo>
                  <a:cubicBezTo>
                    <a:pt x="155" y="149"/>
                    <a:pt x="155" y="148"/>
                    <a:pt x="156" y="147"/>
                  </a:cubicBezTo>
                  <a:cubicBezTo>
                    <a:pt x="157" y="146"/>
                    <a:pt x="157" y="145"/>
                    <a:pt x="157" y="143"/>
                  </a:cubicBezTo>
                  <a:cubicBezTo>
                    <a:pt x="155" y="140"/>
                    <a:pt x="156" y="136"/>
                    <a:pt x="158" y="133"/>
                  </a:cubicBezTo>
                  <a:cubicBezTo>
                    <a:pt x="159" y="131"/>
                    <a:pt x="160" y="129"/>
                    <a:pt x="162" y="128"/>
                  </a:cubicBezTo>
                  <a:cubicBezTo>
                    <a:pt x="163" y="127"/>
                    <a:pt x="163" y="126"/>
                    <a:pt x="164" y="125"/>
                  </a:cubicBezTo>
                  <a:cubicBezTo>
                    <a:pt x="166" y="123"/>
                    <a:pt x="167" y="121"/>
                    <a:pt x="168" y="118"/>
                  </a:cubicBezTo>
                  <a:cubicBezTo>
                    <a:pt x="169" y="116"/>
                    <a:pt x="170" y="115"/>
                    <a:pt x="171" y="115"/>
                  </a:cubicBezTo>
                  <a:cubicBezTo>
                    <a:pt x="172" y="113"/>
                    <a:pt x="174" y="112"/>
                    <a:pt x="176" y="110"/>
                  </a:cubicBezTo>
                  <a:cubicBezTo>
                    <a:pt x="177" y="109"/>
                    <a:pt x="177" y="109"/>
                    <a:pt x="178" y="110"/>
                  </a:cubicBezTo>
                  <a:cubicBezTo>
                    <a:pt x="178" y="111"/>
                    <a:pt x="179" y="111"/>
                    <a:pt x="179" y="111"/>
                  </a:cubicBezTo>
                  <a:cubicBezTo>
                    <a:pt x="186" y="110"/>
                    <a:pt x="186" y="110"/>
                    <a:pt x="186" y="110"/>
                  </a:cubicBezTo>
                  <a:cubicBezTo>
                    <a:pt x="187" y="110"/>
                    <a:pt x="188" y="110"/>
                    <a:pt x="189" y="110"/>
                  </a:cubicBezTo>
                  <a:cubicBezTo>
                    <a:pt x="192" y="110"/>
                    <a:pt x="196" y="109"/>
                    <a:pt x="199" y="108"/>
                  </a:cubicBezTo>
                  <a:cubicBezTo>
                    <a:pt x="199" y="107"/>
                    <a:pt x="200" y="107"/>
                    <a:pt x="201" y="108"/>
                  </a:cubicBezTo>
                  <a:cubicBezTo>
                    <a:pt x="201" y="108"/>
                    <a:pt x="201" y="109"/>
                    <a:pt x="201" y="109"/>
                  </a:cubicBezTo>
                  <a:cubicBezTo>
                    <a:pt x="201" y="111"/>
                    <a:pt x="202" y="112"/>
                    <a:pt x="203" y="113"/>
                  </a:cubicBezTo>
                  <a:cubicBezTo>
                    <a:pt x="207" y="117"/>
                    <a:pt x="207" y="117"/>
                    <a:pt x="207" y="117"/>
                  </a:cubicBezTo>
                  <a:cubicBezTo>
                    <a:pt x="207" y="117"/>
                    <a:pt x="207" y="117"/>
                    <a:pt x="208" y="117"/>
                  </a:cubicBezTo>
                  <a:cubicBezTo>
                    <a:pt x="210" y="118"/>
                    <a:pt x="213" y="118"/>
                    <a:pt x="215" y="118"/>
                  </a:cubicBezTo>
                  <a:cubicBezTo>
                    <a:pt x="216" y="118"/>
                    <a:pt x="217" y="118"/>
                    <a:pt x="217" y="117"/>
                  </a:cubicBezTo>
                  <a:cubicBezTo>
                    <a:pt x="218" y="115"/>
                    <a:pt x="219" y="115"/>
                    <a:pt x="220" y="114"/>
                  </a:cubicBezTo>
                  <a:cubicBezTo>
                    <a:pt x="220" y="114"/>
                    <a:pt x="220" y="114"/>
                    <a:pt x="220" y="114"/>
                  </a:cubicBezTo>
                  <a:cubicBezTo>
                    <a:pt x="220" y="115"/>
                    <a:pt x="221" y="115"/>
                    <a:pt x="222" y="116"/>
                  </a:cubicBezTo>
                  <a:cubicBezTo>
                    <a:pt x="223" y="116"/>
                    <a:pt x="224" y="117"/>
                    <a:pt x="226" y="117"/>
                  </a:cubicBezTo>
                  <a:cubicBezTo>
                    <a:pt x="227" y="117"/>
                    <a:pt x="228" y="117"/>
                    <a:pt x="229" y="117"/>
                  </a:cubicBezTo>
                  <a:cubicBezTo>
                    <a:pt x="229" y="117"/>
                    <a:pt x="230" y="117"/>
                    <a:pt x="231" y="117"/>
                  </a:cubicBezTo>
                  <a:cubicBezTo>
                    <a:pt x="233" y="118"/>
                    <a:pt x="236" y="118"/>
                    <a:pt x="238" y="118"/>
                  </a:cubicBezTo>
                  <a:cubicBezTo>
                    <a:pt x="239" y="119"/>
                    <a:pt x="240" y="118"/>
                    <a:pt x="241" y="118"/>
                  </a:cubicBezTo>
                  <a:cubicBezTo>
                    <a:pt x="243" y="117"/>
                    <a:pt x="244" y="114"/>
                    <a:pt x="243" y="111"/>
                  </a:cubicBezTo>
                  <a:cubicBezTo>
                    <a:pt x="243" y="110"/>
                    <a:pt x="243" y="109"/>
                    <a:pt x="243" y="108"/>
                  </a:cubicBezTo>
                  <a:cubicBezTo>
                    <a:pt x="241" y="108"/>
                    <a:pt x="239" y="108"/>
                    <a:pt x="238" y="109"/>
                  </a:cubicBezTo>
                  <a:cubicBezTo>
                    <a:pt x="236" y="110"/>
                    <a:pt x="233" y="110"/>
                    <a:pt x="232" y="108"/>
                  </a:cubicBezTo>
                  <a:cubicBezTo>
                    <a:pt x="229" y="106"/>
                    <a:pt x="228" y="104"/>
                    <a:pt x="227" y="101"/>
                  </a:cubicBezTo>
                  <a:cubicBezTo>
                    <a:pt x="229" y="102"/>
                    <a:pt x="230" y="101"/>
                    <a:pt x="231" y="99"/>
                  </a:cubicBezTo>
                  <a:cubicBezTo>
                    <a:pt x="228" y="99"/>
                    <a:pt x="225" y="100"/>
                    <a:pt x="223" y="101"/>
                  </a:cubicBezTo>
                  <a:cubicBezTo>
                    <a:pt x="222" y="101"/>
                    <a:pt x="221" y="102"/>
                    <a:pt x="221" y="103"/>
                  </a:cubicBezTo>
                  <a:cubicBezTo>
                    <a:pt x="222" y="103"/>
                    <a:pt x="222" y="103"/>
                    <a:pt x="222" y="103"/>
                  </a:cubicBezTo>
                  <a:cubicBezTo>
                    <a:pt x="222" y="104"/>
                    <a:pt x="222" y="104"/>
                    <a:pt x="222" y="104"/>
                  </a:cubicBezTo>
                  <a:cubicBezTo>
                    <a:pt x="222" y="105"/>
                    <a:pt x="222" y="106"/>
                    <a:pt x="221" y="106"/>
                  </a:cubicBezTo>
                  <a:cubicBezTo>
                    <a:pt x="221" y="106"/>
                    <a:pt x="220" y="106"/>
                    <a:pt x="219" y="105"/>
                  </a:cubicBezTo>
                  <a:cubicBezTo>
                    <a:pt x="219" y="104"/>
                    <a:pt x="218" y="103"/>
                    <a:pt x="217" y="103"/>
                  </a:cubicBezTo>
                  <a:cubicBezTo>
                    <a:pt x="217" y="103"/>
                    <a:pt x="217" y="102"/>
                    <a:pt x="217" y="102"/>
                  </a:cubicBezTo>
                  <a:cubicBezTo>
                    <a:pt x="217" y="100"/>
                    <a:pt x="215" y="98"/>
                    <a:pt x="214" y="96"/>
                  </a:cubicBezTo>
                  <a:cubicBezTo>
                    <a:pt x="213" y="96"/>
                    <a:pt x="213" y="96"/>
                    <a:pt x="212" y="96"/>
                  </a:cubicBezTo>
                  <a:cubicBezTo>
                    <a:pt x="210" y="96"/>
                    <a:pt x="209" y="95"/>
                    <a:pt x="208" y="93"/>
                  </a:cubicBezTo>
                  <a:cubicBezTo>
                    <a:pt x="207" y="93"/>
                    <a:pt x="207" y="92"/>
                    <a:pt x="206" y="92"/>
                  </a:cubicBezTo>
                  <a:cubicBezTo>
                    <a:pt x="205" y="91"/>
                    <a:pt x="204" y="91"/>
                    <a:pt x="204" y="92"/>
                  </a:cubicBezTo>
                  <a:cubicBezTo>
                    <a:pt x="203" y="93"/>
                    <a:pt x="203" y="94"/>
                    <a:pt x="203" y="95"/>
                  </a:cubicBezTo>
                  <a:cubicBezTo>
                    <a:pt x="203" y="95"/>
                    <a:pt x="203" y="95"/>
                    <a:pt x="204" y="95"/>
                  </a:cubicBezTo>
                  <a:cubicBezTo>
                    <a:pt x="205" y="97"/>
                    <a:pt x="207" y="98"/>
                    <a:pt x="209" y="99"/>
                  </a:cubicBezTo>
                  <a:cubicBezTo>
                    <a:pt x="210" y="100"/>
                    <a:pt x="211" y="101"/>
                    <a:pt x="212" y="102"/>
                  </a:cubicBezTo>
                  <a:cubicBezTo>
                    <a:pt x="210" y="104"/>
                    <a:pt x="207" y="103"/>
                    <a:pt x="206" y="101"/>
                  </a:cubicBezTo>
                  <a:cubicBezTo>
                    <a:pt x="205" y="101"/>
                    <a:pt x="205" y="101"/>
                    <a:pt x="205" y="100"/>
                  </a:cubicBezTo>
                  <a:cubicBezTo>
                    <a:pt x="205" y="100"/>
                    <a:pt x="204" y="99"/>
                    <a:pt x="203" y="98"/>
                  </a:cubicBezTo>
                  <a:cubicBezTo>
                    <a:pt x="202" y="97"/>
                    <a:pt x="201" y="96"/>
                    <a:pt x="200" y="94"/>
                  </a:cubicBezTo>
                  <a:cubicBezTo>
                    <a:pt x="198" y="93"/>
                    <a:pt x="195" y="93"/>
                    <a:pt x="195" y="96"/>
                  </a:cubicBezTo>
                  <a:cubicBezTo>
                    <a:pt x="195" y="96"/>
                    <a:pt x="195" y="96"/>
                    <a:pt x="195" y="97"/>
                  </a:cubicBezTo>
                  <a:cubicBezTo>
                    <a:pt x="193" y="96"/>
                    <a:pt x="193" y="96"/>
                    <a:pt x="193" y="96"/>
                  </a:cubicBezTo>
                  <a:cubicBezTo>
                    <a:pt x="192" y="96"/>
                    <a:pt x="189" y="96"/>
                    <a:pt x="188" y="98"/>
                  </a:cubicBezTo>
                  <a:cubicBezTo>
                    <a:pt x="188" y="99"/>
                    <a:pt x="187" y="99"/>
                    <a:pt x="187" y="100"/>
                  </a:cubicBezTo>
                  <a:cubicBezTo>
                    <a:pt x="187" y="100"/>
                    <a:pt x="186" y="101"/>
                    <a:pt x="186" y="101"/>
                  </a:cubicBezTo>
                  <a:cubicBezTo>
                    <a:pt x="185" y="104"/>
                    <a:pt x="184" y="106"/>
                    <a:pt x="181" y="106"/>
                  </a:cubicBezTo>
                  <a:cubicBezTo>
                    <a:pt x="178" y="107"/>
                    <a:pt x="175" y="107"/>
                    <a:pt x="172" y="107"/>
                  </a:cubicBezTo>
                  <a:cubicBezTo>
                    <a:pt x="171" y="107"/>
                    <a:pt x="171" y="106"/>
                    <a:pt x="171" y="106"/>
                  </a:cubicBezTo>
                  <a:cubicBezTo>
                    <a:pt x="170" y="103"/>
                    <a:pt x="170" y="101"/>
                    <a:pt x="171" y="99"/>
                  </a:cubicBezTo>
                  <a:cubicBezTo>
                    <a:pt x="171" y="97"/>
                    <a:pt x="173" y="95"/>
                    <a:pt x="175" y="96"/>
                  </a:cubicBezTo>
                  <a:cubicBezTo>
                    <a:pt x="182" y="96"/>
                    <a:pt x="182" y="96"/>
                    <a:pt x="182" y="96"/>
                  </a:cubicBezTo>
                  <a:cubicBezTo>
                    <a:pt x="183" y="96"/>
                    <a:pt x="183" y="95"/>
                    <a:pt x="183" y="94"/>
                  </a:cubicBezTo>
                  <a:cubicBezTo>
                    <a:pt x="183" y="94"/>
                    <a:pt x="183" y="94"/>
                    <a:pt x="183" y="93"/>
                  </a:cubicBezTo>
                  <a:cubicBezTo>
                    <a:pt x="184" y="91"/>
                    <a:pt x="183" y="90"/>
                    <a:pt x="181" y="89"/>
                  </a:cubicBezTo>
                  <a:cubicBezTo>
                    <a:pt x="180" y="89"/>
                    <a:pt x="180" y="88"/>
                    <a:pt x="179" y="88"/>
                  </a:cubicBezTo>
                  <a:cubicBezTo>
                    <a:pt x="178" y="88"/>
                    <a:pt x="178" y="87"/>
                    <a:pt x="178" y="87"/>
                  </a:cubicBezTo>
                  <a:cubicBezTo>
                    <a:pt x="178" y="87"/>
                    <a:pt x="179" y="86"/>
                    <a:pt x="179" y="86"/>
                  </a:cubicBezTo>
                  <a:cubicBezTo>
                    <a:pt x="180" y="86"/>
                    <a:pt x="181" y="86"/>
                    <a:pt x="181" y="86"/>
                  </a:cubicBezTo>
                  <a:cubicBezTo>
                    <a:pt x="185" y="86"/>
                    <a:pt x="188" y="84"/>
                    <a:pt x="189" y="81"/>
                  </a:cubicBezTo>
                  <a:cubicBezTo>
                    <a:pt x="190" y="79"/>
                    <a:pt x="192" y="78"/>
                    <a:pt x="194" y="77"/>
                  </a:cubicBezTo>
                  <a:cubicBezTo>
                    <a:pt x="197" y="77"/>
                    <a:pt x="197" y="76"/>
                    <a:pt x="198" y="73"/>
                  </a:cubicBezTo>
                  <a:cubicBezTo>
                    <a:pt x="198" y="72"/>
                    <a:pt x="198" y="71"/>
                    <a:pt x="199" y="71"/>
                  </a:cubicBezTo>
                  <a:cubicBezTo>
                    <a:pt x="199" y="71"/>
                    <a:pt x="199" y="71"/>
                    <a:pt x="199" y="71"/>
                  </a:cubicBezTo>
                  <a:cubicBezTo>
                    <a:pt x="200" y="72"/>
                    <a:pt x="200" y="73"/>
                    <a:pt x="201" y="74"/>
                  </a:cubicBezTo>
                  <a:cubicBezTo>
                    <a:pt x="201" y="75"/>
                    <a:pt x="202" y="76"/>
                    <a:pt x="203" y="76"/>
                  </a:cubicBezTo>
                  <a:cubicBezTo>
                    <a:pt x="204" y="76"/>
                    <a:pt x="205" y="76"/>
                    <a:pt x="206" y="76"/>
                  </a:cubicBezTo>
                  <a:cubicBezTo>
                    <a:pt x="208" y="76"/>
                    <a:pt x="210" y="76"/>
                    <a:pt x="212" y="75"/>
                  </a:cubicBezTo>
                  <a:cubicBezTo>
                    <a:pt x="213" y="75"/>
                    <a:pt x="214" y="75"/>
                    <a:pt x="214" y="74"/>
                  </a:cubicBezTo>
                  <a:cubicBezTo>
                    <a:pt x="214" y="73"/>
                    <a:pt x="215" y="73"/>
                    <a:pt x="216" y="72"/>
                  </a:cubicBezTo>
                  <a:cubicBezTo>
                    <a:pt x="216" y="71"/>
                    <a:pt x="217" y="71"/>
                    <a:pt x="217" y="70"/>
                  </a:cubicBezTo>
                  <a:cubicBezTo>
                    <a:pt x="218" y="68"/>
                    <a:pt x="219" y="67"/>
                    <a:pt x="221" y="67"/>
                  </a:cubicBezTo>
                  <a:cubicBezTo>
                    <a:pt x="221" y="68"/>
                    <a:pt x="222" y="68"/>
                    <a:pt x="222" y="68"/>
                  </a:cubicBezTo>
                  <a:cubicBezTo>
                    <a:pt x="223" y="69"/>
                    <a:pt x="223" y="70"/>
                    <a:pt x="223" y="71"/>
                  </a:cubicBezTo>
                  <a:cubicBezTo>
                    <a:pt x="225" y="69"/>
                    <a:pt x="226" y="66"/>
                    <a:pt x="225" y="63"/>
                  </a:cubicBezTo>
                  <a:cubicBezTo>
                    <a:pt x="225" y="63"/>
                    <a:pt x="224" y="64"/>
                    <a:pt x="223" y="64"/>
                  </a:cubicBezTo>
                  <a:cubicBezTo>
                    <a:pt x="222" y="64"/>
                    <a:pt x="221" y="64"/>
                    <a:pt x="219" y="64"/>
                  </a:cubicBezTo>
                  <a:cubicBezTo>
                    <a:pt x="216" y="63"/>
                    <a:pt x="215" y="61"/>
                    <a:pt x="217" y="59"/>
                  </a:cubicBezTo>
                  <a:cubicBezTo>
                    <a:pt x="218" y="58"/>
                    <a:pt x="219" y="56"/>
                    <a:pt x="218" y="55"/>
                  </a:cubicBezTo>
                  <a:cubicBezTo>
                    <a:pt x="217" y="54"/>
                    <a:pt x="216" y="56"/>
                    <a:pt x="215" y="56"/>
                  </a:cubicBezTo>
                  <a:cubicBezTo>
                    <a:pt x="213" y="58"/>
                    <a:pt x="211" y="61"/>
                    <a:pt x="210" y="63"/>
                  </a:cubicBezTo>
                  <a:cubicBezTo>
                    <a:pt x="210" y="66"/>
                    <a:pt x="209" y="68"/>
                    <a:pt x="208" y="70"/>
                  </a:cubicBezTo>
                  <a:cubicBezTo>
                    <a:pt x="207" y="71"/>
                    <a:pt x="205" y="71"/>
                    <a:pt x="204" y="71"/>
                  </a:cubicBezTo>
                  <a:cubicBezTo>
                    <a:pt x="204" y="71"/>
                    <a:pt x="203" y="70"/>
                    <a:pt x="203" y="70"/>
                  </a:cubicBezTo>
                  <a:cubicBezTo>
                    <a:pt x="202" y="69"/>
                    <a:pt x="202" y="68"/>
                    <a:pt x="201" y="68"/>
                  </a:cubicBezTo>
                  <a:cubicBezTo>
                    <a:pt x="201" y="68"/>
                    <a:pt x="201" y="68"/>
                    <a:pt x="201" y="68"/>
                  </a:cubicBezTo>
                  <a:cubicBezTo>
                    <a:pt x="194" y="69"/>
                    <a:pt x="194" y="69"/>
                    <a:pt x="194" y="69"/>
                  </a:cubicBezTo>
                  <a:cubicBezTo>
                    <a:pt x="194" y="68"/>
                    <a:pt x="194" y="68"/>
                    <a:pt x="194" y="68"/>
                  </a:cubicBezTo>
                  <a:cubicBezTo>
                    <a:pt x="193" y="62"/>
                    <a:pt x="192" y="63"/>
                    <a:pt x="197" y="61"/>
                  </a:cubicBezTo>
                  <a:cubicBezTo>
                    <a:pt x="199" y="60"/>
                    <a:pt x="200" y="59"/>
                    <a:pt x="201" y="58"/>
                  </a:cubicBezTo>
                  <a:cubicBezTo>
                    <a:pt x="205" y="55"/>
                    <a:pt x="205" y="55"/>
                    <a:pt x="205" y="55"/>
                  </a:cubicBezTo>
                  <a:cubicBezTo>
                    <a:pt x="205" y="55"/>
                    <a:pt x="205" y="55"/>
                    <a:pt x="205" y="54"/>
                  </a:cubicBezTo>
                  <a:cubicBezTo>
                    <a:pt x="209" y="50"/>
                    <a:pt x="214" y="49"/>
                    <a:pt x="219" y="48"/>
                  </a:cubicBezTo>
                  <a:cubicBezTo>
                    <a:pt x="223" y="48"/>
                    <a:pt x="228" y="49"/>
                    <a:pt x="232" y="51"/>
                  </a:cubicBezTo>
                  <a:cubicBezTo>
                    <a:pt x="239" y="53"/>
                    <a:pt x="239" y="53"/>
                    <a:pt x="239" y="53"/>
                  </a:cubicBezTo>
                  <a:cubicBezTo>
                    <a:pt x="236" y="56"/>
                    <a:pt x="233" y="53"/>
                    <a:pt x="230" y="53"/>
                  </a:cubicBezTo>
                  <a:cubicBezTo>
                    <a:pt x="230" y="53"/>
                    <a:pt x="230" y="54"/>
                    <a:pt x="230" y="54"/>
                  </a:cubicBezTo>
                  <a:cubicBezTo>
                    <a:pt x="232" y="55"/>
                    <a:pt x="233" y="57"/>
                    <a:pt x="235" y="59"/>
                  </a:cubicBezTo>
                  <a:cubicBezTo>
                    <a:pt x="236" y="59"/>
                    <a:pt x="238" y="59"/>
                    <a:pt x="239" y="58"/>
                  </a:cubicBezTo>
                  <a:cubicBezTo>
                    <a:pt x="239" y="57"/>
                    <a:pt x="239" y="57"/>
                    <a:pt x="239" y="57"/>
                  </a:cubicBezTo>
                  <a:cubicBezTo>
                    <a:pt x="239" y="56"/>
                    <a:pt x="239" y="55"/>
                    <a:pt x="241" y="55"/>
                  </a:cubicBezTo>
                  <a:cubicBezTo>
                    <a:pt x="242" y="55"/>
                    <a:pt x="243" y="55"/>
                    <a:pt x="244" y="53"/>
                  </a:cubicBezTo>
                  <a:cubicBezTo>
                    <a:pt x="244" y="52"/>
                    <a:pt x="245" y="52"/>
                    <a:pt x="246" y="52"/>
                  </a:cubicBezTo>
                  <a:cubicBezTo>
                    <a:pt x="246" y="53"/>
                    <a:pt x="246" y="54"/>
                    <a:pt x="248" y="54"/>
                  </a:cubicBezTo>
                  <a:cubicBezTo>
                    <a:pt x="248" y="53"/>
                    <a:pt x="249" y="53"/>
                    <a:pt x="249" y="53"/>
                  </a:cubicBezTo>
                  <a:cubicBezTo>
                    <a:pt x="250" y="52"/>
                    <a:pt x="252" y="52"/>
                    <a:pt x="254" y="52"/>
                  </a:cubicBezTo>
                  <a:cubicBezTo>
                    <a:pt x="256" y="52"/>
                    <a:pt x="259" y="51"/>
                    <a:pt x="261" y="50"/>
                  </a:cubicBezTo>
                  <a:cubicBezTo>
                    <a:pt x="263" y="50"/>
                    <a:pt x="264" y="50"/>
                    <a:pt x="265" y="51"/>
                  </a:cubicBezTo>
                  <a:cubicBezTo>
                    <a:pt x="275" y="62"/>
                    <a:pt x="283" y="73"/>
                    <a:pt x="290" y="86"/>
                  </a:cubicBezTo>
                  <a:cubicBezTo>
                    <a:pt x="298" y="101"/>
                    <a:pt x="304" y="117"/>
                    <a:pt x="306" y="134"/>
                  </a:cubicBezTo>
                  <a:cubicBezTo>
                    <a:pt x="306" y="134"/>
                    <a:pt x="306" y="134"/>
                    <a:pt x="306" y="134"/>
                  </a:cubicBezTo>
                  <a:cubicBezTo>
                    <a:pt x="302" y="135"/>
                    <a:pt x="301" y="132"/>
                    <a:pt x="299" y="13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îşliḋè">
              <a:extLst>
                <a:ext uri="{FF2B5EF4-FFF2-40B4-BE49-F238E27FC236}">
                  <a16:creationId xmlns:a16="http://schemas.microsoft.com/office/drawing/2014/main" id="{F66BB6F3-B7C0-4EC7-8872-EAD1567EF76E}"/>
                </a:ext>
              </a:extLst>
            </p:cNvPr>
            <p:cNvSpPr/>
            <p:nvPr/>
          </p:nvSpPr>
          <p:spPr bwMode="auto">
            <a:xfrm>
              <a:off x="5869750" y="2730974"/>
              <a:ext cx="637153" cy="813689"/>
            </a:xfrm>
            <a:custGeom>
              <a:avLst/>
              <a:gdLst>
                <a:gd name="T0" fmla="*/ 116 w 151"/>
                <a:gd name="T1" fmla="*/ 74 h 193"/>
                <a:gd name="T2" fmla="*/ 116 w 151"/>
                <a:gd name="T3" fmla="*/ 83 h 193"/>
                <a:gd name="T4" fmla="*/ 129 w 151"/>
                <a:gd name="T5" fmla="*/ 89 h 193"/>
                <a:gd name="T6" fmla="*/ 105 w 151"/>
                <a:gd name="T7" fmla="*/ 99 h 193"/>
                <a:gd name="T8" fmla="*/ 94 w 151"/>
                <a:gd name="T9" fmla="*/ 82 h 193"/>
                <a:gd name="T10" fmla="*/ 91 w 151"/>
                <a:gd name="T11" fmla="*/ 85 h 193"/>
                <a:gd name="T12" fmla="*/ 107 w 151"/>
                <a:gd name="T13" fmla="*/ 108 h 193"/>
                <a:gd name="T14" fmla="*/ 105 w 151"/>
                <a:gd name="T15" fmla="*/ 125 h 193"/>
                <a:gd name="T16" fmla="*/ 99 w 151"/>
                <a:gd name="T17" fmla="*/ 155 h 193"/>
                <a:gd name="T18" fmla="*/ 85 w 151"/>
                <a:gd name="T19" fmla="*/ 176 h 193"/>
                <a:gd name="T20" fmla="*/ 64 w 151"/>
                <a:gd name="T21" fmla="*/ 193 h 193"/>
                <a:gd name="T22" fmla="*/ 57 w 151"/>
                <a:gd name="T23" fmla="*/ 181 h 193"/>
                <a:gd name="T24" fmla="*/ 51 w 151"/>
                <a:gd name="T25" fmla="*/ 154 h 193"/>
                <a:gd name="T26" fmla="*/ 45 w 151"/>
                <a:gd name="T27" fmla="*/ 128 h 193"/>
                <a:gd name="T28" fmla="*/ 43 w 151"/>
                <a:gd name="T29" fmla="*/ 120 h 193"/>
                <a:gd name="T30" fmla="*/ 18 w 151"/>
                <a:gd name="T31" fmla="*/ 120 h 193"/>
                <a:gd name="T32" fmla="*/ 6 w 151"/>
                <a:gd name="T33" fmla="*/ 110 h 193"/>
                <a:gd name="T34" fmla="*/ 2 w 151"/>
                <a:gd name="T35" fmla="*/ 85 h 193"/>
                <a:gd name="T36" fmla="*/ 16 w 151"/>
                <a:gd name="T37" fmla="*/ 66 h 193"/>
                <a:gd name="T38" fmla="*/ 31 w 151"/>
                <a:gd name="T39" fmla="*/ 62 h 193"/>
                <a:gd name="T40" fmla="*/ 46 w 151"/>
                <a:gd name="T41" fmla="*/ 61 h 193"/>
                <a:gd name="T42" fmla="*/ 60 w 151"/>
                <a:gd name="T43" fmla="*/ 70 h 193"/>
                <a:gd name="T44" fmla="*/ 67 w 151"/>
                <a:gd name="T45" fmla="*/ 67 h 193"/>
                <a:gd name="T46" fmla="*/ 83 w 151"/>
                <a:gd name="T47" fmla="*/ 70 h 193"/>
                <a:gd name="T48" fmla="*/ 83 w 151"/>
                <a:gd name="T49" fmla="*/ 60 h 193"/>
                <a:gd name="T50" fmla="*/ 68 w 151"/>
                <a:gd name="T51" fmla="*/ 53 h 193"/>
                <a:gd name="T52" fmla="*/ 67 w 151"/>
                <a:gd name="T53" fmla="*/ 58 h 193"/>
                <a:gd name="T54" fmla="*/ 59 w 151"/>
                <a:gd name="T55" fmla="*/ 48 h 193"/>
                <a:gd name="T56" fmla="*/ 49 w 151"/>
                <a:gd name="T57" fmla="*/ 44 h 193"/>
                <a:gd name="T58" fmla="*/ 57 w 151"/>
                <a:gd name="T59" fmla="*/ 54 h 193"/>
                <a:gd name="T60" fmla="*/ 45 w 151"/>
                <a:gd name="T61" fmla="*/ 46 h 193"/>
                <a:gd name="T62" fmla="*/ 34 w 151"/>
                <a:gd name="T63" fmla="*/ 50 h 193"/>
                <a:gd name="T64" fmla="*/ 17 w 151"/>
                <a:gd name="T65" fmla="*/ 59 h 193"/>
                <a:gd name="T66" fmla="*/ 27 w 151"/>
                <a:gd name="T67" fmla="*/ 47 h 193"/>
                <a:gd name="T68" fmla="*/ 24 w 151"/>
                <a:gd name="T69" fmla="*/ 40 h 193"/>
                <a:gd name="T70" fmla="*/ 35 w 151"/>
                <a:gd name="T71" fmla="*/ 33 h 193"/>
                <a:gd name="T72" fmla="*/ 44 w 151"/>
                <a:gd name="T73" fmla="*/ 23 h 193"/>
                <a:gd name="T74" fmla="*/ 57 w 151"/>
                <a:gd name="T75" fmla="*/ 27 h 193"/>
                <a:gd name="T76" fmla="*/ 66 w 151"/>
                <a:gd name="T77" fmla="*/ 19 h 193"/>
                <a:gd name="T78" fmla="*/ 68 w 151"/>
                <a:gd name="T79" fmla="*/ 16 h 193"/>
                <a:gd name="T80" fmla="*/ 60 w 151"/>
                <a:gd name="T81" fmla="*/ 8 h 193"/>
                <a:gd name="T82" fmla="*/ 48 w 151"/>
                <a:gd name="T83" fmla="*/ 22 h 193"/>
                <a:gd name="T84" fmla="*/ 39 w 151"/>
                <a:gd name="T85" fmla="*/ 19 h 193"/>
                <a:gd name="T86" fmla="*/ 50 w 151"/>
                <a:gd name="T87" fmla="*/ 6 h 193"/>
                <a:gd name="T88" fmla="*/ 75 w 151"/>
                <a:gd name="T89" fmla="*/ 5 h 193"/>
                <a:gd name="T90" fmla="*/ 85 w 151"/>
                <a:gd name="T91" fmla="*/ 7 h 193"/>
                <a:gd name="T92" fmla="*/ 94 w 151"/>
                <a:gd name="T93" fmla="*/ 5 h 193"/>
                <a:gd name="T94" fmla="*/ 135 w 151"/>
                <a:gd name="T95" fmla="*/ 3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93">
                  <a:moveTo>
                    <a:pt x="151" y="86"/>
                  </a:moveTo>
                  <a:cubicBezTo>
                    <a:pt x="147" y="87"/>
                    <a:pt x="146" y="84"/>
                    <a:pt x="144" y="82"/>
                  </a:cubicBezTo>
                  <a:cubicBezTo>
                    <a:pt x="143" y="81"/>
                    <a:pt x="141" y="80"/>
                    <a:pt x="140" y="80"/>
                  </a:cubicBezTo>
                  <a:cubicBezTo>
                    <a:pt x="131" y="80"/>
                    <a:pt x="123" y="78"/>
                    <a:pt x="116" y="74"/>
                  </a:cubicBezTo>
                  <a:cubicBezTo>
                    <a:pt x="114" y="72"/>
                    <a:pt x="111" y="72"/>
                    <a:pt x="108" y="71"/>
                  </a:cubicBezTo>
                  <a:cubicBezTo>
                    <a:pt x="108" y="72"/>
                    <a:pt x="109" y="72"/>
                    <a:pt x="109" y="72"/>
                  </a:cubicBezTo>
                  <a:cubicBezTo>
                    <a:pt x="108" y="76"/>
                    <a:pt x="111" y="78"/>
                    <a:pt x="113" y="80"/>
                  </a:cubicBezTo>
                  <a:cubicBezTo>
                    <a:pt x="114" y="81"/>
                    <a:pt x="115" y="82"/>
                    <a:pt x="116" y="83"/>
                  </a:cubicBezTo>
                  <a:cubicBezTo>
                    <a:pt x="122" y="81"/>
                    <a:pt x="122" y="81"/>
                    <a:pt x="122" y="81"/>
                  </a:cubicBezTo>
                  <a:cubicBezTo>
                    <a:pt x="124" y="81"/>
                    <a:pt x="125" y="81"/>
                    <a:pt x="126" y="83"/>
                  </a:cubicBezTo>
                  <a:cubicBezTo>
                    <a:pt x="127" y="84"/>
                    <a:pt x="128" y="85"/>
                    <a:pt x="130" y="86"/>
                  </a:cubicBezTo>
                  <a:cubicBezTo>
                    <a:pt x="131" y="88"/>
                    <a:pt x="130" y="88"/>
                    <a:pt x="129" y="89"/>
                  </a:cubicBezTo>
                  <a:cubicBezTo>
                    <a:pt x="126" y="91"/>
                    <a:pt x="122" y="93"/>
                    <a:pt x="120" y="96"/>
                  </a:cubicBezTo>
                  <a:cubicBezTo>
                    <a:pt x="119" y="97"/>
                    <a:pt x="119" y="97"/>
                    <a:pt x="119" y="97"/>
                  </a:cubicBezTo>
                  <a:cubicBezTo>
                    <a:pt x="117" y="99"/>
                    <a:pt x="115" y="100"/>
                    <a:pt x="113" y="101"/>
                  </a:cubicBezTo>
                  <a:cubicBezTo>
                    <a:pt x="110" y="103"/>
                    <a:pt x="106" y="102"/>
                    <a:pt x="105" y="99"/>
                  </a:cubicBezTo>
                  <a:cubicBezTo>
                    <a:pt x="105" y="99"/>
                    <a:pt x="105" y="99"/>
                    <a:pt x="105" y="99"/>
                  </a:cubicBezTo>
                  <a:cubicBezTo>
                    <a:pt x="104" y="96"/>
                    <a:pt x="102" y="93"/>
                    <a:pt x="100" y="91"/>
                  </a:cubicBezTo>
                  <a:cubicBezTo>
                    <a:pt x="99" y="89"/>
                    <a:pt x="98" y="88"/>
                    <a:pt x="98" y="86"/>
                  </a:cubicBezTo>
                  <a:cubicBezTo>
                    <a:pt x="97" y="84"/>
                    <a:pt x="96" y="82"/>
                    <a:pt x="94" y="82"/>
                  </a:cubicBezTo>
                  <a:cubicBezTo>
                    <a:pt x="92" y="81"/>
                    <a:pt x="91" y="80"/>
                    <a:pt x="90" y="78"/>
                  </a:cubicBezTo>
                  <a:cubicBezTo>
                    <a:pt x="90" y="76"/>
                    <a:pt x="88" y="74"/>
                    <a:pt x="87" y="71"/>
                  </a:cubicBezTo>
                  <a:cubicBezTo>
                    <a:pt x="85" y="72"/>
                    <a:pt x="85" y="72"/>
                    <a:pt x="86" y="74"/>
                  </a:cubicBezTo>
                  <a:cubicBezTo>
                    <a:pt x="87" y="78"/>
                    <a:pt x="89" y="82"/>
                    <a:pt x="91" y="85"/>
                  </a:cubicBezTo>
                  <a:cubicBezTo>
                    <a:pt x="95" y="91"/>
                    <a:pt x="98" y="96"/>
                    <a:pt x="100" y="102"/>
                  </a:cubicBezTo>
                  <a:cubicBezTo>
                    <a:pt x="101" y="104"/>
                    <a:pt x="101" y="105"/>
                    <a:pt x="102" y="107"/>
                  </a:cubicBezTo>
                  <a:cubicBezTo>
                    <a:pt x="103" y="109"/>
                    <a:pt x="104" y="110"/>
                    <a:pt x="106" y="108"/>
                  </a:cubicBezTo>
                  <a:cubicBezTo>
                    <a:pt x="106" y="108"/>
                    <a:pt x="107" y="108"/>
                    <a:pt x="107" y="108"/>
                  </a:cubicBezTo>
                  <a:cubicBezTo>
                    <a:pt x="116" y="108"/>
                    <a:pt x="116" y="108"/>
                    <a:pt x="116" y="108"/>
                  </a:cubicBezTo>
                  <a:cubicBezTo>
                    <a:pt x="115" y="110"/>
                    <a:pt x="115" y="113"/>
                    <a:pt x="114" y="115"/>
                  </a:cubicBezTo>
                  <a:cubicBezTo>
                    <a:pt x="114" y="117"/>
                    <a:pt x="113" y="119"/>
                    <a:pt x="111" y="120"/>
                  </a:cubicBezTo>
                  <a:cubicBezTo>
                    <a:pt x="109" y="122"/>
                    <a:pt x="107" y="123"/>
                    <a:pt x="105" y="125"/>
                  </a:cubicBezTo>
                  <a:cubicBezTo>
                    <a:pt x="105" y="125"/>
                    <a:pt x="104" y="126"/>
                    <a:pt x="104" y="126"/>
                  </a:cubicBezTo>
                  <a:cubicBezTo>
                    <a:pt x="101" y="131"/>
                    <a:pt x="99" y="135"/>
                    <a:pt x="96" y="140"/>
                  </a:cubicBezTo>
                  <a:cubicBezTo>
                    <a:pt x="96" y="141"/>
                    <a:pt x="96" y="142"/>
                    <a:pt x="96" y="143"/>
                  </a:cubicBezTo>
                  <a:cubicBezTo>
                    <a:pt x="100" y="147"/>
                    <a:pt x="99" y="151"/>
                    <a:pt x="99" y="155"/>
                  </a:cubicBezTo>
                  <a:cubicBezTo>
                    <a:pt x="99" y="156"/>
                    <a:pt x="98" y="156"/>
                    <a:pt x="98" y="157"/>
                  </a:cubicBezTo>
                  <a:cubicBezTo>
                    <a:pt x="95" y="158"/>
                    <a:pt x="92" y="160"/>
                    <a:pt x="90" y="162"/>
                  </a:cubicBezTo>
                  <a:cubicBezTo>
                    <a:pt x="90" y="163"/>
                    <a:pt x="89" y="164"/>
                    <a:pt x="89" y="165"/>
                  </a:cubicBezTo>
                  <a:cubicBezTo>
                    <a:pt x="88" y="169"/>
                    <a:pt x="87" y="173"/>
                    <a:pt x="85" y="176"/>
                  </a:cubicBezTo>
                  <a:cubicBezTo>
                    <a:pt x="83" y="181"/>
                    <a:pt x="80" y="185"/>
                    <a:pt x="78" y="190"/>
                  </a:cubicBezTo>
                  <a:cubicBezTo>
                    <a:pt x="77" y="191"/>
                    <a:pt x="76" y="192"/>
                    <a:pt x="75" y="192"/>
                  </a:cubicBezTo>
                  <a:cubicBezTo>
                    <a:pt x="73" y="192"/>
                    <a:pt x="70" y="192"/>
                    <a:pt x="68" y="193"/>
                  </a:cubicBezTo>
                  <a:cubicBezTo>
                    <a:pt x="67" y="193"/>
                    <a:pt x="65" y="193"/>
                    <a:pt x="64" y="193"/>
                  </a:cubicBezTo>
                  <a:cubicBezTo>
                    <a:pt x="64" y="193"/>
                    <a:pt x="63" y="193"/>
                    <a:pt x="63" y="193"/>
                  </a:cubicBezTo>
                  <a:cubicBezTo>
                    <a:pt x="62" y="192"/>
                    <a:pt x="61" y="191"/>
                    <a:pt x="61" y="190"/>
                  </a:cubicBezTo>
                  <a:cubicBezTo>
                    <a:pt x="61" y="188"/>
                    <a:pt x="60" y="186"/>
                    <a:pt x="59" y="183"/>
                  </a:cubicBezTo>
                  <a:cubicBezTo>
                    <a:pt x="58" y="183"/>
                    <a:pt x="58" y="182"/>
                    <a:pt x="57" y="181"/>
                  </a:cubicBezTo>
                  <a:cubicBezTo>
                    <a:pt x="56" y="179"/>
                    <a:pt x="55" y="176"/>
                    <a:pt x="55" y="173"/>
                  </a:cubicBezTo>
                  <a:cubicBezTo>
                    <a:pt x="55" y="172"/>
                    <a:pt x="54" y="170"/>
                    <a:pt x="53" y="169"/>
                  </a:cubicBezTo>
                  <a:cubicBezTo>
                    <a:pt x="51" y="166"/>
                    <a:pt x="50" y="163"/>
                    <a:pt x="50" y="160"/>
                  </a:cubicBezTo>
                  <a:cubicBezTo>
                    <a:pt x="50" y="158"/>
                    <a:pt x="50" y="156"/>
                    <a:pt x="51" y="154"/>
                  </a:cubicBezTo>
                  <a:cubicBezTo>
                    <a:pt x="51" y="153"/>
                    <a:pt x="52" y="153"/>
                    <a:pt x="52" y="152"/>
                  </a:cubicBezTo>
                  <a:cubicBezTo>
                    <a:pt x="53" y="150"/>
                    <a:pt x="53" y="149"/>
                    <a:pt x="52" y="147"/>
                  </a:cubicBezTo>
                  <a:cubicBezTo>
                    <a:pt x="51" y="142"/>
                    <a:pt x="49" y="136"/>
                    <a:pt x="45" y="132"/>
                  </a:cubicBezTo>
                  <a:cubicBezTo>
                    <a:pt x="45" y="131"/>
                    <a:pt x="45" y="129"/>
                    <a:pt x="45" y="128"/>
                  </a:cubicBezTo>
                  <a:cubicBezTo>
                    <a:pt x="46" y="127"/>
                    <a:pt x="47" y="126"/>
                    <a:pt x="47" y="125"/>
                  </a:cubicBezTo>
                  <a:cubicBezTo>
                    <a:pt x="48" y="124"/>
                    <a:pt x="48" y="123"/>
                    <a:pt x="47" y="123"/>
                  </a:cubicBezTo>
                  <a:cubicBezTo>
                    <a:pt x="46" y="122"/>
                    <a:pt x="45" y="122"/>
                    <a:pt x="45" y="120"/>
                  </a:cubicBezTo>
                  <a:cubicBezTo>
                    <a:pt x="44" y="120"/>
                    <a:pt x="44" y="120"/>
                    <a:pt x="43" y="120"/>
                  </a:cubicBezTo>
                  <a:cubicBezTo>
                    <a:pt x="41" y="120"/>
                    <a:pt x="39" y="119"/>
                    <a:pt x="37" y="118"/>
                  </a:cubicBezTo>
                  <a:cubicBezTo>
                    <a:pt x="36" y="117"/>
                    <a:pt x="35" y="117"/>
                    <a:pt x="34" y="117"/>
                  </a:cubicBezTo>
                  <a:cubicBezTo>
                    <a:pt x="33" y="117"/>
                    <a:pt x="32" y="117"/>
                    <a:pt x="31" y="117"/>
                  </a:cubicBezTo>
                  <a:cubicBezTo>
                    <a:pt x="18" y="120"/>
                    <a:pt x="18" y="120"/>
                    <a:pt x="18" y="120"/>
                  </a:cubicBezTo>
                  <a:cubicBezTo>
                    <a:pt x="16" y="121"/>
                    <a:pt x="13" y="120"/>
                    <a:pt x="12" y="119"/>
                  </a:cubicBezTo>
                  <a:cubicBezTo>
                    <a:pt x="11" y="118"/>
                    <a:pt x="11" y="118"/>
                    <a:pt x="11" y="117"/>
                  </a:cubicBezTo>
                  <a:cubicBezTo>
                    <a:pt x="9" y="116"/>
                    <a:pt x="7" y="114"/>
                    <a:pt x="7" y="112"/>
                  </a:cubicBezTo>
                  <a:cubicBezTo>
                    <a:pt x="7" y="111"/>
                    <a:pt x="7" y="110"/>
                    <a:pt x="6" y="110"/>
                  </a:cubicBezTo>
                  <a:cubicBezTo>
                    <a:pt x="2" y="108"/>
                    <a:pt x="1" y="105"/>
                    <a:pt x="0" y="102"/>
                  </a:cubicBezTo>
                  <a:cubicBezTo>
                    <a:pt x="0" y="101"/>
                    <a:pt x="0" y="100"/>
                    <a:pt x="1" y="99"/>
                  </a:cubicBezTo>
                  <a:cubicBezTo>
                    <a:pt x="2" y="98"/>
                    <a:pt x="2" y="97"/>
                    <a:pt x="1" y="95"/>
                  </a:cubicBezTo>
                  <a:cubicBezTo>
                    <a:pt x="0" y="92"/>
                    <a:pt x="0" y="88"/>
                    <a:pt x="2" y="85"/>
                  </a:cubicBezTo>
                  <a:cubicBezTo>
                    <a:pt x="3" y="83"/>
                    <a:pt x="5" y="81"/>
                    <a:pt x="7" y="80"/>
                  </a:cubicBezTo>
                  <a:cubicBezTo>
                    <a:pt x="8" y="79"/>
                    <a:pt x="8" y="78"/>
                    <a:pt x="9" y="77"/>
                  </a:cubicBezTo>
                  <a:cubicBezTo>
                    <a:pt x="11" y="75"/>
                    <a:pt x="12" y="72"/>
                    <a:pt x="13" y="70"/>
                  </a:cubicBezTo>
                  <a:cubicBezTo>
                    <a:pt x="14" y="68"/>
                    <a:pt x="15" y="67"/>
                    <a:pt x="16" y="66"/>
                  </a:cubicBezTo>
                  <a:cubicBezTo>
                    <a:pt x="17" y="65"/>
                    <a:pt x="19" y="64"/>
                    <a:pt x="21" y="62"/>
                  </a:cubicBezTo>
                  <a:cubicBezTo>
                    <a:pt x="21" y="61"/>
                    <a:pt x="22" y="61"/>
                    <a:pt x="23" y="62"/>
                  </a:cubicBezTo>
                  <a:cubicBezTo>
                    <a:pt x="23" y="63"/>
                    <a:pt x="23" y="63"/>
                    <a:pt x="24" y="63"/>
                  </a:cubicBezTo>
                  <a:cubicBezTo>
                    <a:pt x="26" y="63"/>
                    <a:pt x="29" y="62"/>
                    <a:pt x="31" y="62"/>
                  </a:cubicBezTo>
                  <a:cubicBezTo>
                    <a:pt x="32" y="62"/>
                    <a:pt x="33" y="62"/>
                    <a:pt x="33" y="62"/>
                  </a:cubicBezTo>
                  <a:cubicBezTo>
                    <a:pt x="37" y="62"/>
                    <a:pt x="40" y="61"/>
                    <a:pt x="44" y="59"/>
                  </a:cubicBezTo>
                  <a:cubicBezTo>
                    <a:pt x="44" y="59"/>
                    <a:pt x="45" y="59"/>
                    <a:pt x="46" y="59"/>
                  </a:cubicBezTo>
                  <a:cubicBezTo>
                    <a:pt x="46" y="59"/>
                    <a:pt x="46" y="61"/>
                    <a:pt x="46" y="61"/>
                  </a:cubicBezTo>
                  <a:cubicBezTo>
                    <a:pt x="46" y="63"/>
                    <a:pt x="47" y="64"/>
                    <a:pt x="48" y="65"/>
                  </a:cubicBezTo>
                  <a:cubicBezTo>
                    <a:pt x="49" y="67"/>
                    <a:pt x="51" y="68"/>
                    <a:pt x="52" y="69"/>
                  </a:cubicBezTo>
                  <a:cubicBezTo>
                    <a:pt x="52" y="69"/>
                    <a:pt x="52" y="69"/>
                    <a:pt x="53" y="69"/>
                  </a:cubicBezTo>
                  <a:cubicBezTo>
                    <a:pt x="55" y="70"/>
                    <a:pt x="57" y="70"/>
                    <a:pt x="60" y="70"/>
                  </a:cubicBezTo>
                  <a:cubicBezTo>
                    <a:pt x="61" y="70"/>
                    <a:pt x="62" y="70"/>
                    <a:pt x="62" y="68"/>
                  </a:cubicBezTo>
                  <a:cubicBezTo>
                    <a:pt x="63" y="67"/>
                    <a:pt x="64" y="67"/>
                    <a:pt x="65" y="66"/>
                  </a:cubicBezTo>
                  <a:cubicBezTo>
                    <a:pt x="65" y="66"/>
                    <a:pt x="65" y="66"/>
                    <a:pt x="65" y="66"/>
                  </a:cubicBezTo>
                  <a:cubicBezTo>
                    <a:pt x="66" y="67"/>
                    <a:pt x="66" y="67"/>
                    <a:pt x="67" y="67"/>
                  </a:cubicBezTo>
                  <a:cubicBezTo>
                    <a:pt x="68" y="68"/>
                    <a:pt x="69" y="69"/>
                    <a:pt x="71" y="69"/>
                  </a:cubicBezTo>
                  <a:cubicBezTo>
                    <a:pt x="72" y="69"/>
                    <a:pt x="73" y="69"/>
                    <a:pt x="74" y="69"/>
                  </a:cubicBezTo>
                  <a:cubicBezTo>
                    <a:pt x="74" y="69"/>
                    <a:pt x="75" y="69"/>
                    <a:pt x="76" y="69"/>
                  </a:cubicBezTo>
                  <a:cubicBezTo>
                    <a:pt x="78" y="70"/>
                    <a:pt x="81" y="70"/>
                    <a:pt x="83" y="70"/>
                  </a:cubicBezTo>
                  <a:cubicBezTo>
                    <a:pt x="84" y="71"/>
                    <a:pt x="85" y="70"/>
                    <a:pt x="86" y="70"/>
                  </a:cubicBezTo>
                  <a:cubicBezTo>
                    <a:pt x="88" y="68"/>
                    <a:pt x="89" y="66"/>
                    <a:pt x="88" y="63"/>
                  </a:cubicBezTo>
                  <a:cubicBezTo>
                    <a:pt x="88" y="62"/>
                    <a:pt x="88" y="61"/>
                    <a:pt x="88" y="60"/>
                  </a:cubicBezTo>
                  <a:cubicBezTo>
                    <a:pt x="86" y="59"/>
                    <a:pt x="84" y="60"/>
                    <a:pt x="83" y="60"/>
                  </a:cubicBezTo>
                  <a:cubicBezTo>
                    <a:pt x="81" y="62"/>
                    <a:pt x="79" y="61"/>
                    <a:pt x="77" y="60"/>
                  </a:cubicBezTo>
                  <a:cubicBezTo>
                    <a:pt x="74" y="58"/>
                    <a:pt x="73" y="56"/>
                    <a:pt x="72" y="53"/>
                  </a:cubicBezTo>
                  <a:cubicBezTo>
                    <a:pt x="74" y="54"/>
                    <a:pt x="75" y="53"/>
                    <a:pt x="76" y="51"/>
                  </a:cubicBezTo>
                  <a:cubicBezTo>
                    <a:pt x="73" y="51"/>
                    <a:pt x="71" y="52"/>
                    <a:pt x="68" y="53"/>
                  </a:cubicBezTo>
                  <a:cubicBezTo>
                    <a:pt x="67" y="53"/>
                    <a:pt x="66" y="54"/>
                    <a:pt x="67" y="55"/>
                  </a:cubicBezTo>
                  <a:cubicBezTo>
                    <a:pt x="67" y="55"/>
                    <a:pt x="67" y="55"/>
                    <a:pt x="67" y="55"/>
                  </a:cubicBezTo>
                  <a:cubicBezTo>
                    <a:pt x="67" y="56"/>
                    <a:pt x="67" y="56"/>
                    <a:pt x="67" y="56"/>
                  </a:cubicBezTo>
                  <a:cubicBezTo>
                    <a:pt x="67" y="57"/>
                    <a:pt x="67" y="58"/>
                    <a:pt x="67" y="58"/>
                  </a:cubicBezTo>
                  <a:cubicBezTo>
                    <a:pt x="66" y="58"/>
                    <a:pt x="65" y="58"/>
                    <a:pt x="64" y="57"/>
                  </a:cubicBezTo>
                  <a:cubicBezTo>
                    <a:pt x="64" y="57"/>
                    <a:pt x="64" y="55"/>
                    <a:pt x="62" y="55"/>
                  </a:cubicBezTo>
                  <a:cubicBezTo>
                    <a:pt x="62" y="55"/>
                    <a:pt x="62" y="54"/>
                    <a:pt x="62" y="54"/>
                  </a:cubicBezTo>
                  <a:cubicBezTo>
                    <a:pt x="62" y="52"/>
                    <a:pt x="60" y="50"/>
                    <a:pt x="59" y="48"/>
                  </a:cubicBezTo>
                  <a:cubicBezTo>
                    <a:pt x="59" y="48"/>
                    <a:pt x="58" y="48"/>
                    <a:pt x="57" y="48"/>
                  </a:cubicBezTo>
                  <a:cubicBezTo>
                    <a:pt x="55" y="48"/>
                    <a:pt x="54" y="47"/>
                    <a:pt x="53" y="45"/>
                  </a:cubicBezTo>
                  <a:cubicBezTo>
                    <a:pt x="52" y="45"/>
                    <a:pt x="52" y="44"/>
                    <a:pt x="51" y="44"/>
                  </a:cubicBezTo>
                  <a:cubicBezTo>
                    <a:pt x="50" y="43"/>
                    <a:pt x="49" y="43"/>
                    <a:pt x="49" y="44"/>
                  </a:cubicBezTo>
                  <a:cubicBezTo>
                    <a:pt x="48" y="45"/>
                    <a:pt x="48" y="46"/>
                    <a:pt x="48" y="47"/>
                  </a:cubicBezTo>
                  <a:cubicBezTo>
                    <a:pt x="48" y="47"/>
                    <a:pt x="48" y="47"/>
                    <a:pt x="49" y="47"/>
                  </a:cubicBezTo>
                  <a:cubicBezTo>
                    <a:pt x="50" y="49"/>
                    <a:pt x="52" y="50"/>
                    <a:pt x="54" y="51"/>
                  </a:cubicBezTo>
                  <a:cubicBezTo>
                    <a:pt x="55" y="51"/>
                    <a:pt x="56" y="53"/>
                    <a:pt x="57" y="54"/>
                  </a:cubicBezTo>
                  <a:cubicBezTo>
                    <a:pt x="55" y="55"/>
                    <a:pt x="52" y="55"/>
                    <a:pt x="51" y="53"/>
                  </a:cubicBezTo>
                  <a:cubicBezTo>
                    <a:pt x="50" y="53"/>
                    <a:pt x="50" y="53"/>
                    <a:pt x="50" y="52"/>
                  </a:cubicBezTo>
                  <a:cubicBezTo>
                    <a:pt x="50" y="51"/>
                    <a:pt x="49" y="51"/>
                    <a:pt x="48" y="50"/>
                  </a:cubicBezTo>
                  <a:cubicBezTo>
                    <a:pt x="47" y="49"/>
                    <a:pt x="46" y="48"/>
                    <a:pt x="45" y="46"/>
                  </a:cubicBezTo>
                  <a:cubicBezTo>
                    <a:pt x="43" y="45"/>
                    <a:pt x="40" y="45"/>
                    <a:pt x="40" y="48"/>
                  </a:cubicBezTo>
                  <a:cubicBezTo>
                    <a:pt x="40" y="48"/>
                    <a:pt x="40" y="48"/>
                    <a:pt x="40" y="48"/>
                  </a:cubicBezTo>
                  <a:cubicBezTo>
                    <a:pt x="39" y="48"/>
                    <a:pt x="39" y="48"/>
                    <a:pt x="39" y="48"/>
                  </a:cubicBezTo>
                  <a:cubicBezTo>
                    <a:pt x="37" y="47"/>
                    <a:pt x="34" y="48"/>
                    <a:pt x="34" y="50"/>
                  </a:cubicBezTo>
                  <a:cubicBezTo>
                    <a:pt x="33" y="51"/>
                    <a:pt x="33" y="51"/>
                    <a:pt x="32" y="52"/>
                  </a:cubicBezTo>
                  <a:cubicBezTo>
                    <a:pt x="32" y="52"/>
                    <a:pt x="31" y="53"/>
                    <a:pt x="31" y="53"/>
                  </a:cubicBezTo>
                  <a:cubicBezTo>
                    <a:pt x="30" y="56"/>
                    <a:pt x="29" y="57"/>
                    <a:pt x="26" y="58"/>
                  </a:cubicBezTo>
                  <a:cubicBezTo>
                    <a:pt x="23" y="58"/>
                    <a:pt x="20" y="59"/>
                    <a:pt x="17" y="59"/>
                  </a:cubicBezTo>
                  <a:cubicBezTo>
                    <a:pt x="16" y="59"/>
                    <a:pt x="16" y="58"/>
                    <a:pt x="16" y="57"/>
                  </a:cubicBezTo>
                  <a:cubicBezTo>
                    <a:pt x="15" y="55"/>
                    <a:pt x="15" y="53"/>
                    <a:pt x="16" y="51"/>
                  </a:cubicBezTo>
                  <a:cubicBezTo>
                    <a:pt x="16" y="49"/>
                    <a:pt x="18" y="47"/>
                    <a:pt x="20" y="47"/>
                  </a:cubicBezTo>
                  <a:cubicBezTo>
                    <a:pt x="22" y="47"/>
                    <a:pt x="25" y="47"/>
                    <a:pt x="27" y="47"/>
                  </a:cubicBezTo>
                  <a:cubicBezTo>
                    <a:pt x="28" y="47"/>
                    <a:pt x="28" y="47"/>
                    <a:pt x="28" y="46"/>
                  </a:cubicBezTo>
                  <a:cubicBezTo>
                    <a:pt x="28" y="46"/>
                    <a:pt x="28" y="45"/>
                    <a:pt x="28" y="45"/>
                  </a:cubicBezTo>
                  <a:cubicBezTo>
                    <a:pt x="29" y="43"/>
                    <a:pt x="28" y="42"/>
                    <a:pt x="26" y="41"/>
                  </a:cubicBezTo>
                  <a:cubicBezTo>
                    <a:pt x="25" y="40"/>
                    <a:pt x="25" y="40"/>
                    <a:pt x="24" y="40"/>
                  </a:cubicBezTo>
                  <a:cubicBezTo>
                    <a:pt x="23" y="39"/>
                    <a:pt x="23" y="39"/>
                    <a:pt x="23" y="39"/>
                  </a:cubicBezTo>
                  <a:cubicBezTo>
                    <a:pt x="23" y="39"/>
                    <a:pt x="24" y="38"/>
                    <a:pt x="24" y="38"/>
                  </a:cubicBezTo>
                  <a:cubicBezTo>
                    <a:pt x="25" y="38"/>
                    <a:pt x="26" y="38"/>
                    <a:pt x="27" y="38"/>
                  </a:cubicBezTo>
                  <a:cubicBezTo>
                    <a:pt x="30" y="38"/>
                    <a:pt x="33" y="36"/>
                    <a:pt x="35" y="33"/>
                  </a:cubicBezTo>
                  <a:cubicBezTo>
                    <a:pt x="35" y="31"/>
                    <a:pt x="37" y="29"/>
                    <a:pt x="39" y="29"/>
                  </a:cubicBezTo>
                  <a:cubicBezTo>
                    <a:pt x="42" y="29"/>
                    <a:pt x="42" y="28"/>
                    <a:pt x="43" y="25"/>
                  </a:cubicBezTo>
                  <a:cubicBezTo>
                    <a:pt x="43" y="24"/>
                    <a:pt x="43" y="23"/>
                    <a:pt x="44" y="23"/>
                  </a:cubicBezTo>
                  <a:cubicBezTo>
                    <a:pt x="44" y="23"/>
                    <a:pt x="44" y="23"/>
                    <a:pt x="44" y="23"/>
                  </a:cubicBezTo>
                  <a:cubicBezTo>
                    <a:pt x="45" y="24"/>
                    <a:pt x="45" y="25"/>
                    <a:pt x="46" y="26"/>
                  </a:cubicBezTo>
                  <a:cubicBezTo>
                    <a:pt x="46" y="27"/>
                    <a:pt x="47" y="28"/>
                    <a:pt x="48" y="28"/>
                  </a:cubicBezTo>
                  <a:cubicBezTo>
                    <a:pt x="49" y="28"/>
                    <a:pt x="50" y="28"/>
                    <a:pt x="51" y="28"/>
                  </a:cubicBezTo>
                  <a:cubicBezTo>
                    <a:pt x="53" y="28"/>
                    <a:pt x="55" y="28"/>
                    <a:pt x="57" y="27"/>
                  </a:cubicBezTo>
                  <a:cubicBezTo>
                    <a:pt x="58" y="27"/>
                    <a:pt x="59" y="27"/>
                    <a:pt x="59" y="26"/>
                  </a:cubicBezTo>
                  <a:cubicBezTo>
                    <a:pt x="59" y="25"/>
                    <a:pt x="60" y="25"/>
                    <a:pt x="61" y="24"/>
                  </a:cubicBezTo>
                  <a:cubicBezTo>
                    <a:pt x="61" y="23"/>
                    <a:pt x="62" y="23"/>
                    <a:pt x="62" y="22"/>
                  </a:cubicBezTo>
                  <a:cubicBezTo>
                    <a:pt x="62" y="20"/>
                    <a:pt x="64" y="19"/>
                    <a:pt x="66" y="19"/>
                  </a:cubicBezTo>
                  <a:cubicBezTo>
                    <a:pt x="66" y="19"/>
                    <a:pt x="67" y="20"/>
                    <a:pt x="67" y="20"/>
                  </a:cubicBezTo>
                  <a:cubicBezTo>
                    <a:pt x="68" y="21"/>
                    <a:pt x="68" y="22"/>
                    <a:pt x="68" y="23"/>
                  </a:cubicBezTo>
                  <a:cubicBezTo>
                    <a:pt x="70" y="21"/>
                    <a:pt x="71" y="18"/>
                    <a:pt x="70" y="15"/>
                  </a:cubicBezTo>
                  <a:cubicBezTo>
                    <a:pt x="70" y="15"/>
                    <a:pt x="69" y="15"/>
                    <a:pt x="68" y="16"/>
                  </a:cubicBezTo>
                  <a:cubicBezTo>
                    <a:pt x="67" y="16"/>
                    <a:pt x="66" y="16"/>
                    <a:pt x="64" y="16"/>
                  </a:cubicBezTo>
                  <a:cubicBezTo>
                    <a:pt x="61" y="15"/>
                    <a:pt x="60" y="13"/>
                    <a:pt x="62" y="10"/>
                  </a:cubicBezTo>
                  <a:cubicBezTo>
                    <a:pt x="63" y="10"/>
                    <a:pt x="64" y="7"/>
                    <a:pt x="63" y="7"/>
                  </a:cubicBezTo>
                  <a:cubicBezTo>
                    <a:pt x="62" y="6"/>
                    <a:pt x="61" y="8"/>
                    <a:pt x="60" y="8"/>
                  </a:cubicBezTo>
                  <a:cubicBezTo>
                    <a:pt x="58" y="10"/>
                    <a:pt x="56" y="12"/>
                    <a:pt x="56" y="15"/>
                  </a:cubicBezTo>
                  <a:cubicBezTo>
                    <a:pt x="55" y="18"/>
                    <a:pt x="54" y="20"/>
                    <a:pt x="53" y="22"/>
                  </a:cubicBezTo>
                  <a:cubicBezTo>
                    <a:pt x="52" y="23"/>
                    <a:pt x="50" y="23"/>
                    <a:pt x="49" y="23"/>
                  </a:cubicBezTo>
                  <a:cubicBezTo>
                    <a:pt x="49" y="23"/>
                    <a:pt x="48" y="22"/>
                    <a:pt x="48" y="22"/>
                  </a:cubicBezTo>
                  <a:cubicBezTo>
                    <a:pt x="47" y="21"/>
                    <a:pt x="47" y="20"/>
                    <a:pt x="46" y="20"/>
                  </a:cubicBezTo>
                  <a:cubicBezTo>
                    <a:pt x="46" y="20"/>
                    <a:pt x="46" y="20"/>
                    <a:pt x="46" y="20"/>
                  </a:cubicBezTo>
                  <a:cubicBezTo>
                    <a:pt x="39" y="20"/>
                    <a:pt x="39" y="20"/>
                    <a:pt x="39" y="20"/>
                  </a:cubicBezTo>
                  <a:cubicBezTo>
                    <a:pt x="39" y="20"/>
                    <a:pt x="39" y="20"/>
                    <a:pt x="39" y="19"/>
                  </a:cubicBezTo>
                  <a:cubicBezTo>
                    <a:pt x="38" y="14"/>
                    <a:pt x="37" y="15"/>
                    <a:pt x="42" y="13"/>
                  </a:cubicBezTo>
                  <a:cubicBezTo>
                    <a:pt x="44" y="12"/>
                    <a:pt x="45" y="11"/>
                    <a:pt x="46" y="10"/>
                  </a:cubicBezTo>
                  <a:cubicBezTo>
                    <a:pt x="50" y="7"/>
                    <a:pt x="50" y="7"/>
                    <a:pt x="50" y="7"/>
                  </a:cubicBezTo>
                  <a:cubicBezTo>
                    <a:pt x="50" y="7"/>
                    <a:pt x="50" y="7"/>
                    <a:pt x="50" y="6"/>
                  </a:cubicBezTo>
                  <a:cubicBezTo>
                    <a:pt x="54" y="2"/>
                    <a:pt x="59" y="1"/>
                    <a:pt x="64" y="0"/>
                  </a:cubicBezTo>
                  <a:cubicBezTo>
                    <a:pt x="68" y="0"/>
                    <a:pt x="73" y="1"/>
                    <a:pt x="77" y="3"/>
                  </a:cubicBezTo>
                  <a:cubicBezTo>
                    <a:pt x="79" y="3"/>
                    <a:pt x="81" y="4"/>
                    <a:pt x="84" y="5"/>
                  </a:cubicBezTo>
                  <a:cubicBezTo>
                    <a:pt x="81" y="7"/>
                    <a:pt x="78" y="5"/>
                    <a:pt x="75" y="5"/>
                  </a:cubicBezTo>
                  <a:cubicBezTo>
                    <a:pt x="75" y="6"/>
                    <a:pt x="75" y="6"/>
                    <a:pt x="75" y="6"/>
                  </a:cubicBezTo>
                  <a:cubicBezTo>
                    <a:pt x="77" y="7"/>
                    <a:pt x="78" y="9"/>
                    <a:pt x="80" y="10"/>
                  </a:cubicBezTo>
                  <a:cubicBezTo>
                    <a:pt x="81" y="11"/>
                    <a:pt x="83" y="10"/>
                    <a:pt x="84" y="9"/>
                  </a:cubicBezTo>
                  <a:cubicBezTo>
                    <a:pt x="84" y="7"/>
                    <a:pt x="84" y="7"/>
                    <a:pt x="85" y="7"/>
                  </a:cubicBezTo>
                  <a:cubicBezTo>
                    <a:pt x="87" y="7"/>
                    <a:pt x="88" y="6"/>
                    <a:pt x="89" y="5"/>
                  </a:cubicBezTo>
                  <a:cubicBezTo>
                    <a:pt x="89" y="4"/>
                    <a:pt x="90" y="4"/>
                    <a:pt x="91" y="4"/>
                  </a:cubicBezTo>
                  <a:cubicBezTo>
                    <a:pt x="91" y="5"/>
                    <a:pt x="91" y="6"/>
                    <a:pt x="93" y="5"/>
                  </a:cubicBezTo>
                  <a:cubicBezTo>
                    <a:pt x="93" y="5"/>
                    <a:pt x="94" y="5"/>
                    <a:pt x="94" y="5"/>
                  </a:cubicBezTo>
                  <a:cubicBezTo>
                    <a:pt x="95" y="4"/>
                    <a:pt x="97" y="4"/>
                    <a:pt x="99" y="4"/>
                  </a:cubicBezTo>
                  <a:cubicBezTo>
                    <a:pt x="101" y="4"/>
                    <a:pt x="104" y="3"/>
                    <a:pt x="106" y="2"/>
                  </a:cubicBezTo>
                  <a:cubicBezTo>
                    <a:pt x="107" y="2"/>
                    <a:pt x="109" y="2"/>
                    <a:pt x="110" y="3"/>
                  </a:cubicBezTo>
                  <a:cubicBezTo>
                    <a:pt x="120" y="13"/>
                    <a:pt x="128" y="25"/>
                    <a:pt x="135" y="38"/>
                  </a:cubicBezTo>
                  <a:cubicBezTo>
                    <a:pt x="143" y="53"/>
                    <a:pt x="148" y="69"/>
                    <a:pt x="151" y="8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i$líḍé">
              <a:extLst>
                <a:ext uri="{FF2B5EF4-FFF2-40B4-BE49-F238E27FC236}">
                  <a16:creationId xmlns:a16="http://schemas.microsoft.com/office/drawing/2014/main" id="{8DDCA6B0-BC21-42C2-AC32-3E4003C8844B}"/>
                </a:ext>
              </a:extLst>
            </p:cNvPr>
            <p:cNvSpPr/>
            <p:nvPr/>
          </p:nvSpPr>
          <p:spPr bwMode="auto">
            <a:xfrm>
              <a:off x="5242744" y="2706624"/>
              <a:ext cx="497142" cy="1002400"/>
            </a:xfrm>
            <a:custGeom>
              <a:avLst/>
              <a:gdLst>
                <a:gd name="T0" fmla="*/ 64 w 118"/>
                <a:gd name="T1" fmla="*/ 37 h 238"/>
                <a:gd name="T2" fmla="*/ 81 w 118"/>
                <a:gd name="T3" fmla="*/ 21 h 238"/>
                <a:gd name="T4" fmla="*/ 92 w 118"/>
                <a:gd name="T5" fmla="*/ 23 h 238"/>
                <a:gd name="T6" fmla="*/ 97 w 118"/>
                <a:gd name="T7" fmla="*/ 35 h 238"/>
                <a:gd name="T8" fmla="*/ 81 w 118"/>
                <a:gd name="T9" fmla="*/ 41 h 238"/>
                <a:gd name="T10" fmla="*/ 74 w 118"/>
                <a:gd name="T11" fmla="*/ 45 h 238"/>
                <a:gd name="T12" fmla="*/ 85 w 118"/>
                <a:gd name="T13" fmla="*/ 49 h 238"/>
                <a:gd name="T14" fmla="*/ 76 w 118"/>
                <a:gd name="T15" fmla="*/ 49 h 238"/>
                <a:gd name="T16" fmla="*/ 62 w 118"/>
                <a:gd name="T17" fmla="*/ 60 h 238"/>
                <a:gd name="T18" fmla="*/ 55 w 118"/>
                <a:gd name="T19" fmla="*/ 64 h 238"/>
                <a:gd name="T20" fmla="*/ 44 w 118"/>
                <a:gd name="T21" fmla="*/ 82 h 238"/>
                <a:gd name="T22" fmla="*/ 41 w 118"/>
                <a:gd name="T23" fmla="*/ 86 h 238"/>
                <a:gd name="T24" fmla="*/ 38 w 118"/>
                <a:gd name="T25" fmla="*/ 78 h 238"/>
                <a:gd name="T26" fmla="*/ 36 w 118"/>
                <a:gd name="T27" fmla="*/ 79 h 238"/>
                <a:gd name="T28" fmla="*/ 28 w 118"/>
                <a:gd name="T29" fmla="*/ 82 h 238"/>
                <a:gd name="T30" fmla="*/ 19 w 118"/>
                <a:gd name="T31" fmla="*/ 82 h 238"/>
                <a:gd name="T32" fmla="*/ 14 w 118"/>
                <a:gd name="T33" fmla="*/ 93 h 238"/>
                <a:gd name="T34" fmla="*/ 25 w 118"/>
                <a:gd name="T35" fmla="*/ 97 h 238"/>
                <a:gd name="T36" fmla="*/ 29 w 118"/>
                <a:gd name="T37" fmla="*/ 98 h 238"/>
                <a:gd name="T38" fmla="*/ 33 w 118"/>
                <a:gd name="T39" fmla="*/ 106 h 238"/>
                <a:gd name="T40" fmla="*/ 35 w 118"/>
                <a:gd name="T41" fmla="*/ 114 h 238"/>
                <a:gd name="T42" fmla="*/ 43 w 118"/>
                <a:gd name="T43" fmla="*/ 117 h 238"/>
                <a:gd name="T44" fmla="*/ 53 w 118"/>
                <a:gd name="T45" fmla="*/ 113 h 238"/>
                <a:gd name="T46" fmla="*/ 54 w 118"/>
                <a:gd name="T47" fmla="*/ 117 h 238"/>
                <a:gd name="T48" fmla="*/ 60 w 118"/>
                <a:gd name="T49" fmla="*/ 113 h 238"/>
                <a:gd name="T50" fmla="*/ 85 w 118"/>
                <a:gd name="T51" fmla="*/ 124 h 238"/>
                <a:gd name="T52" fmla="*/ 91 w 118"/>
                <a:gd name="T53" fmla="*/ 134 h 238"/>
                <a:gd name="T54" fmla="*/ 90 w 118"/>
                <a:gd name="T55" fmla="*/ 136 h 238"/>
                <a:gd name="T56" fmla="*/ 93 w 118"/>
                <a:gd name="T57" fmla="*/ 137 h 238"/>
                <a:gd name="T58" fmla="*/ 95 w 118"/>
                <a:gd name="T59" fmla="*/ 138 h 238"/>
                <a:gd name="T60" fmla="*/ 101 w 118"/>
                <a:gd name="T61" fmla="*/ 138 h 238"/>
                <a:gd name="T62" fmla="*/ 116 w 118"/>
                <a:gd name="T63" fmla="*/ 143 h 238"/>
                <a:gd name="T64" fmla="*/ 113 w 118"/>
                <a:gd name="T65" fmla="*/ 158 h 238"/>
                <a:gd name="T66" fmla="*/ 109 w 118"/>
                <a:gd name="T67" fmla="*/ 175 h 238"/>
                <a:gd name="T68" fmla="*/ 98 w 118"/>
                <a:gd name="T69" fmla="*/ 182 h 238"/>
                <a:gd name="T70" fmla="*/ 91 w 118"/>
                <a:gd name="T71" fmla="*/ 197 h 238"/>
                <a:gd name="T72" fmla="*/ 85 w 118"/>
                <a:gd name="T73" fmla="*/ 206 h 238"/>
                <a:gd name="T74" fmla="*/ 78 w 118"/>
                <a:gd name="T75" fmla="*/ 218 h 238"/>
                <a:gd name="T76" fmla="*/ 79 w 118"/>
                <a:gd name="T77" fmla="*/ 231 h 238"/>
                <a:gd name="T78" fmla="*/ 83 w 118"/>
                <a:gd name="T79" fmla="*/ 237 h 238"/>
                <a:gd name="T80" fmla="*/ 75 w 118"/>
                <a:gd name="T81" fmla="*/ 233 h 238"/>
                <a:gd name="T82" fmla="*/ 64 w 118"/>
                <a:gd name="T83" fmla="*/ 213 h 238"/>
                <a:gd name="T84" fmla="*/ 61 w 118"/>
                <a:gd name="T85" fmla="*/ 191 h 238"/>
                <a:gd name="T86" fmla="*/ 54 w 118"/>
                <a:gd name="T87" fmla="*/ 167 h 238"/>
                <a:gd name="T88" fmla="*/ 43 w 118"/>
                <a:gd name="T89" fmla="*/ 152 h 238"/>
                <a:gd name="T90" fmla="*/ 40 w 118"/>
                <a:gd name="T91" fmla="*/ 142 h 238"/>
                <a:gd name="T92" fmla="*/ 45 w 118"/>
                <a:gd name="T93" fmla="*/ 127 h 238"/>
                <a:gd name="T94" fmla="*/ 36 w 118"/>
                <a:gd name="T95" fmla="*/ 120 h 238"/>
                <a:gd name="T96" fmla="*/ 26 w 118"/>
                <a:gd name="T97" fmla="*/ 111 h 238"/>
                <a:gd name="T98" fmla="*/ 13 w 118"/>
                <a:gd name="T99" fmla="*/ 106 h 238"/>
                <a:gd name="T100" fmla="*/ 6 w 118"/>
                <a:gd name="T101" fmla="*/ 67 h 238"/>
                <a:gd name="T102" fmla="*/ 37 w 118"/>
                <a:gd name="T103" fmla="*/ 14 h 238"/>
                <a:gd name="T104" fmla="*/ 58 w 118"/>
                <a:gd name="T105" fmla="*/ 11 h 238"/>
                <a:gd name="T106" fmla="*/ 67 w 118"/>
                <a:gd name="T107" fmla="*/ 1 h 238"/>
                <a:gd name="T108" fmla="*/ 67 w 118"/>
                <a:gd name="T109" fmla="*/ 6 h 238"/>
                <a:gd name="T110" fmla="*/ 79 w 118"/>
                <a:gd name="T111" fmla="*/ 9 h 238"/>
                <a:gd name="T112" fmla="*/ 65 w 118"/>
                <a:gd name="T113" fmla="*/ 15 h 238"/>
                <a:gd name="T114" fmla="*/ 50 w 118"/>
                <a:gd name="T115" fmla="*/ 28 h 238"/>
                <a:gd name="T116" fmla="*/ 57 w 118"/>
                <a:gd name="T117" fmla="*/ 3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8" h="238">
                  <a:moveTo>
                    <a:pt x="61" y="33"/>
                  </a:moveTo>
                  <a:cubicBezTo>
                    <a:pt x="60" y="39"/>
                    <a:pt x="60" y="39"/>
                    <a:pt x="60" y="39"/>
                  </a:cubicBezTo>
                  <a:cubicBezTo>
                    <a:pt x="62" y="39"/>
                    <a:pt x="63" y="39"/>
                    <a:pt x="64" y="37"/>
                  </a:cubicBezTo>
                  <a:cubicBezTo>
                    <a:pt x="67" y="34"/>
                    <a:pt x="69" y="30"/>
                    <a:pt x="72" y="26"/>
                  </a:cubicBezTo>
                  <a:cubicBezTo>
                    <a:pt x="72" y="26"/>
                    <a:pt x="73" y="25"/>
                    <a:pt x="73" y="25"/>
                  </a:cubicBezTo>
                  <a:cubicBezTo>
                    <a:pt x="75" y="22"/>
                    <a:pt x="78" y="20"/>
                    <a:pt x="81" y="21"/>
                  </a:cubicBezTo>
                  <a:cubicBezTo>
                    <a:pt x="83" y="21"/>
                    <a:pt x="84" y="22"/>
                    <a:pt x="84" y="24"/>
                  </a:cubicBezTo>
                  <a:cubicBezTo>
                    <a:pt x="84" y="24"/>
                    <a:pt x="85" y="25"/>
                    <a:pt x="86" y="25"/>
                  </a:cubicBezTo>
                  <a:cubicBezTo>
                    <a:pt x="88" y="25"/>
                    <a:pt x="90" y="24"/>
                    <a:pt x="92" y="23"/>
                  </a:cubicBezTo>
                  <a:cubicBezTo>
                    <a:pt x="93" y="23"/>
                    <a:pt x="93" y="24"/>
                    <a:pt x="93" y="24"/>
                  </a:cubicBezTo>
                  <a:cubicBezTo>
                    <a:pt x="93" y="25"/>
                    <a:pt x="93" y="25"/>
                    <a:pt x="93" y="26"/>
                  </a:cubicBezTo>
                  <a:cubicBezTo>
                    <a:pt x="92" y="29"/>
                    <a:pt x="94" y="33"/>
                    <a:pt x="97" y="35"/>
                  </a:cubicBezTo>
                  <a:cubicBezTo>
                    <a:pt x="98" y="35"/>
                    <a:pt x="98" y="35"/>
                    <a:pt x="98" y="35"/>
                  </a:cubicBezTo>
                  <a:cubicBezTo>
                    <a:pt x="95" y="38"/>
                    <a:pt x="92" y="39"/>
                    <a:pt x="88" y="39"/>
                  </a:cubicBezTo>
                  <a:cubicBezTo>
                    <a:pt x="86" y="39"/>
                    <a:pt x="83" y="40"/>
                    <a:pt x="81" y="41"/>
                  </a:cubicBezTo>
                  <a:cubicBezTo>
                    <a:pt x="79" y="42"/>
                    <a:pt x="77" y="43"/>
                    <a:pt x="75" y="43"/>
                  </a:cubicBezTo>
                  <a:cubicBezTo>
                    <a:pt x="75" y="44"/>
                    <a:pt x="74" y="44"/>
                    <a:pt x="73" y="45"/>
                  </a:cubicBezTo>
                  <a:cubicBezTo>
                    <a:pt x="74" y="45"/>
                    <a:pt x="74" y="45"/>
                    <a:pt x="74" y="45"/>
                  </a:cubicBezTo>
                  <a:cubicBezTo>
                    <a:pt x="81" y="45"/>
                    <a:pt x="81" y="45"/>
                    <a:pt x="81" y="45"/>
                  </a:cubicBezTo>
                  <a:cubicBezTo>
                    <a:pt x="81" y="47"/>
                    <a:pt x="81" y="48"/>
                    <a:pt x="83" y="48"/>
                  </a:cubicBezTo>
                  <a:cubicBezTo>
                    <a:pt x="84" y="48"/>
                    <a:pt x="84" y="49"/>
                    <a:pt x="85" y="49"/>
                  </a:cubicBezTo>
                  <a:cubicBezTo>
                    <a:pt x="82" y="50"/>
                    <a:pt x="80" y="53"/>
                    <a:pt x="76" y="53"/>
                  </a:cubicBezTo>
                  <a:cubicBezTo>
                    <a:pt x="79" y="50"/>
                    <a:pt x="79" y="50"/>
                    <a:pt x="79" y="50"/>
                  </a:cubicBezTo>
                  <a:cubicBezTo>
                    <a:pt x="78" y="48"/>
                    <a:pt x="78" y="48"/>
                    <a:pt x="76" y="49"/>
                  </a:cubicBezTo>
                  <a:cubicBezTo>
                    <a:pt x="74" y="50"/>
                    <a:pt x="72" y="52"/>
                    <a:pt x="70" y="53"/>
                  </a:cubicBezTo>
                  <a:cubicBezTo>
                    <a:pt x="70" y="54"/>
                    <a:pt x="69" y="54"/>
                    <a:pt x="69" y="54"/>
                  </a:cubicBezTo>
                  <a:cubicBezTo>
                    <a:pt x="66" y="55"/>
                    <a:pt x="64" y="57"/>
                    <a:pt x="62" y="60"/>
                  </a:cubicBezTo>
                  <a:cubicBezTo>
                    <a:pt x="61" y="61"/>
                    <a:pt x="60" y="62"/>
                    <a:pt x="58" y="62"/>
                  </a:cubicBezTo>
                  <a:cubicBezTo>
                    <a:pt x="57" y="62"/>
                    <a:pt x="57" y="62"/>
                    <a:pt x="56" y="63"/>
                  </a:cubicBezTo>
                  <a:cubicBezTo>
                    <a:pt x="56" y="63"/>
                    <a:pt x="55" y="64"/>
                    <a:pt x="55" y="64"/>
                  </a:cubicBezTo>
                  <a:cubicBezTo>
                    <a:pt x="56" y="67"/>
                    <a:pt x="54" y="70"/>
                    <a:pt x="51" y="71"/>
                  </a:cubicBezTo>
                  <a:cubicBezTo>
                    <a:pt x="49" y="72"/>
                    <a:pt x="47" y="73"/>
                    <a:pt x="45" y="75"/>
                  </a:cubicBezTo>
                  <a:cubicBezTo>
                    <a:pt x="43" y="77"/>
                    <a:pt x="43" y="79"/>
                    <a:pt x="44" y="82"/>
                  </a:cubicBezTo>
                  <a:cubicBezTo>
                    <a:pt x="45" y="83"/>
                    <a:pt x="45" y="85"/>
                    <a:pt x="44" y="87"/>
                  </a:cubicBezTo>
                  <a:cubicBezTo>
                    <a:pt x="44" y="87"/>
                    <a:pt x="43" y="87"/>
                    <a:pt x="42" y="87"/>
                  </a:cubicBezTo>
                  <a:cubicBezTo>
                    <a:pt x="42" y="87"/>
                    <a:pt x="41" y="87"/>
                    <a:pt x="41" y="86"/>
                  </a:cubicBezTo>
                  <a:cubicBezTo>
                    <a:pt x="41" y="84"/>
                    <a:pt x="40" y="82"/>
                    <a:pt x="40" y="80"/>
                  </a:cubicBezTo>
                  <a:cubicBezTo>
                    <a:pt x="40" y="80"/>
                    <a:pt x="39" y="79"/>
                    <a:pt x="39" y="78"/>
                  </a:cubicBezTo>
                  <a:cubicBezTo>
                    <a:pt x="38" y="78"/>
                    <a:pt x="38" y="78"/>
                    <a:pt x="38" y="78"/>
                  </a:cubicBezTo>
                  <a:cubicBezTo>
                    <a:pt x="38" y="81"/>
                    <a:pt x="38" y="81"/>
                    <a:pt x="38" y="81"/>
                  </a:cubicBezTo>
                  <a:cubicBezTo>
                    <a:pt x="38" y="81"/>
                    <a:pt x="38" y="81"/>
                    <a:pt x="38" y="81"/>
                  </a:cubicBezTo>
                  <a:cubicBezTo>
                    <a:pt x="37" y="80"/>
                    <a:pt x="37" y="80"/>
                    <a:pt x="36" y="79"/>
                  </a:cubicBezTo>
                  <a:cubicBezTo>
                    <a:pt x="36" y="79"/>
                    <a:pt x="35" y="78"/>
                    <a:pt x="34" y="78"/>
                  </a:cubicBezTo>
                  <a:cubicBezTo>
                    <a:pt x="33" y="77"/>
                    <a:pt x="32" y="77"/>
                    <a:pt x="31" y="78"/>
                  </a:cubicBezTo>
                  <a:cubicBezTo>
                    <a:pt x="30" y="80"/>
                    <a:pt x="29" y="81"/>
                    <a:pt x="28" y="82"/>
                  </a:cubicBezTo>
                  <a:cubicBezTo>
                    <a:pt x="27" y="81"/>
                    <a:pt x="26" y="80"/>
                    <a:pt x="25" y="79"/>
                  </a:cubicBezTo>
                  <a:cubicBezTo>
                    <a:pt x="25" y="79"/>
                    <a:pt x="25" y="79"/>
                    <a:pt x="24" y="79"/>
                  </a:cubicBezTo>
                  <a:cubicBezTo>
                    <a:pt x="22" y="79"/>
                    <a:pt x="20" y="80"/>
                    <a:pt x="19" y="82"/>
                  </a:cubicBezTo>
                  <a:cubicBezTo>
                    <a:pt x="18" y="83"/>
                    <a:pt x="16" y="85"/>
                    <a:pt x="15" y="86"/>
                  </a:cubicBezTo>
                  <a:cubicBezTo>
                    <a:pt x="13" y="87"/>
                    <a:pt x="13" y="89"/>
                    <a:pt x="14" y="91"/>
                  </a:cubicBezTo>
                  <a:cubicBezTo>
                    <a:pt x="14" y="91"/>
                    <a:pt x="14" y="92"/>
                    <a:pt x="14" y="93"/>
                  </a:cubicBezTo>
                  <a:cubicBezTo>
                    <a:pt x="13" y="96"/>
                    <a:pt x="15" y="100"/>
                    <a:pt x="19" y="101"/>
                  </a:cubicBezTo>
                  <a:cubicBezTo>
                    <a:pt x="21" y="102"/>
                    <a:pt x="23" y="101"/>
                    <a:pt x="24" y="99"/>
                  </a:cubicBezTo>
                  <a:cubicBezTo>
                    <a:pt x="25" y="98"/>
                    <a:pt x="25" y="97"/>
                    <a:pt x="25" y="97"/>
                  </a:cubicBezTo>
                  <a:cubicBezTo>
                    <a:pt x="26" y="96"/>
                    <a:pt x="27" y="95"/>
                    <a:pt x="28" y="95"/>
                  </a:cubicBezTo>
                  <a:cubicBezTo>
                    <a:pt x="28" y="95"/>
                    <a:pt x="28" y="95"/>
                    <a:pt x="28" y="95"/>
                  </a:cubicBezTo>
                  <a:cubicBezTo>
                    <a:pt x="29" y="96"/>
                    <a:pt x="29" y="97"/>
                    <a:pt x="29" y="98"/>
                  </a:cubicBezTo>
                  <a:cubicBezTo>
                    <a:pt x="29" y="99"/>
                    <a:pt x="28" y="101"/>
                    <a:pt x="28" y="102"/>
                  </a:cubicBezTo>
                  <a:cubicBezTo>
                    <a:pt x="27" y="104"/>
                    <a:pt x="28" y="105"/>
                    <a:pt x="29" y="105"/>
                  </a:cubicBezTo>
                  <a:cubicBezTo>
                    <a:pt x="31" y="105"/>
                    <a:pt x="32" y="105"/>
                    <a:pt x="33" y="106"/>
                  </a:cubicBezTo>
                  <a:cubicBezTo>
                    <a:pt x="34" y="106"/>
                    <a:pt x="35" y="107"/>
                    <a:pt x="35" y="108"/>
                  </a:cubicBezTo>
                  <a:cubicBezTo>
                    <a:pt x="36" y="108"/>
                    <a:pt x="35" y="108"/>
                    <a:pt x="35" y="108"/>
                  </a:cubicBezTo>
                  <a:cubicBezTo>
                    <a:pt x="35" y="110"/>
                    <a:pt x="35" y="112"/>
                    <a:pt x="35" y="114"/>
                  </a:cubicBezTo>
                  <a:cubicBezTo>
                    <a:pt x="36" y="115"/>
                    <a:pt x="36" y="116"/>
                    <a:pt x="37" y="117"/>
                  </a:cubicBezTo>
                  <a:cubicBezTo>
                    <a:pt x="38" y="117"/>
                    <a:pt x="39" y="117"/>
                    <a:pt x="39" y="117"/>
                  </a:cubicBezTo>
                  <a:cubicBezTo>
                    <a:pt x="40" y="116"/>
                    <a:pt x="42" y="116"/>
                    <a:pt x="43" y="117"/>
                  </a:cubicBezTo>
                  <a:cubicBezTo>
                    <a:pt x="45" y="117"/>
                    <a:pt x="45" y="117"/>
                    <a:pt x="45" y="117"/>
                  </a:cubicBezTo>
                  <a:cubicBezTo>
                    <a:pt x="47" y="118"/>
                    <a:pt x="48" y="117"/>
                    <a:pt x="49" y="116"/>
                  </a:cubicBezTo>
                  <a:cubicBezTo>
                    <a:pt x="50" y="115"/>
                    <a:pt x="51" y="114"/>
                    <a:pt x="53" y="113"/>
                  </a:cubicBezTo>
                  <a:cubicBezTo>
                    <a:pt x="53" y="113"/>
                    <a:pt x="53" y="113"/>
                    <a:pt x="54" y="113"/>
                  </a:cubicBezTo>
                  <a:cubicBezTo>
                    <a:pt x="54" y="114"/>
                    <a:pt x="54" y="114"/>
                    <a:pt x="54" y="115"/>
                  </a:cubicBezTo>
                  <a:cubicBezTo>
                    <a:pt x="53" y="116"/>
                    <a:pt x="53" y="116"/>
                    <a:pt x="54" y="117"/>
                  </a:cubicBezTo>
                  <a:cubicBezTo>
                    <a:pt x="57" y="118"/>
                    <a:pt x="57" y="118"/>
                    <a:pt x="57" y="118"/>
                  </a:cubicBezTo>
                  <a:cubicBezTo>
                    <a:pt x="55" y="115"/>
                    <a:pt x="58" y="114"/>
                    <a:pt x="59" y="112"/>
                  </a:cubicBezTo>
                  <a:cubicBezTo>
                    <a:pt x="59" y="113"/>
                    <a:pt x="59" y="113"/>
                    <a:pt x="60" y="113"/>
                  </a:cubicBezTo>
                  <a:cubicBezTo>
                    <a:pt x="61" y="115"/>
                    <a:pt x="64" y="116"/>
                    <a:pt x="66" y="116"/>
                  </a:cubicBezTo>
                  <a:cubicBezTo>
                    <a:pt x="69" y="115"/>
                    <a:pt x="72" y="117"/>
                    <a:pt x="74" y="119"/>
                  </a:cubicBezTo>
                  <a:cubicBezTo>
                    <a:pt x="77" y="121"/>
                    <a:pt x="81" y="123"/>
                    <a:pt x="85" y="124"/>
                  </a:cubicBezTo>
                  <a:cubicBezTo>
                    <a:pt x="86" y="124"/>
                    <a:pt x="88" y="125"/>
                    <a:pt x="89" y="127"/>
                  </a:cubicBezTo>
                  <a:cubicBezTo>
                    <a:pt x="89" y="128"/>
                    <a:pt x="90" y="129"/>
                    <a:pt x="91" y="130"/>
                  </a:cubicBezTo>
                  <a:cubicBezTo>
                    <a:pt x="92" y="131"/>
                    <a:pt x="92" y="133"/>
                    <a:pt x="91" y="134"/>
                  </a:cubicBezTo>
                  <a:cubicBezTo>
                    <a:pt x="91" y="134"/>
                    <a:pt x="90" y="134"/>
                    <a:pt x="90" y="134"/>
                  </a:cubicBezTo>
                  <a:cubicBezTo>
                    <a:pt x="88" y="135"/>
                    <a:pt x="88" y="135"/>
                    <a:pt x="88" y="135"/>
                  </a:cubicBezTo>
                  <a:cubicBezTo>
                    <a:pt x="89" y="136"/>
                    <a:pt x="89" y="136"/>
                    <a:pt x="90" y="136"/>
                  </a:cubicBezTo>
                  <a:cubicBezTo>
                    <a:pt x="91" y="136"/>
                    <a:pt x="91" y="135"/>
                    <a:pt x="92" y="135"/>
                  </a:cubicBezTo>
                  <a:cubicBezTo>
                    <a:pt x="93" y="135"/>
                    <a:pt x="93" y="135"/>
                    <a:pt x="94" y="136"/>
                  </a:cubicBezTo>
                  <a:cubicBezTo>
                    <a:pt x="94" y="136"/>
                    <a:pt x="93" y="137"/>
                    <a:pt x="93" y="137"/>
                  </a:cubicBezTo>
                  <a:cubicBezTo>
                    <a:pt x="93" y="137"/>
                    <a:pt x="93" y="138"/>
                    <a:pt x="93" y="138"/>
                  </a:cubicBezTo>
                  <a:cubicBezTo>
                    <a:pt x="94" y="138"/>
                    <a:pt x="94" y="138"/>
                    <a:pt x="94" y="138"/>
                  </a:cubicBezTo>
                  <a:cubicBezTo>
                    <a:pt x="95" y="138"/>
                    <a:pt x="95" y="138"/>
                    <a:pt x="95" y="138"/>
                  </a:cubicBezTo>
                  <a:cubicBezTo>
                    <a:pt x="96" y="136"/>
                    <a:pt x="99" y="136"/>
                    <a:pt x="100" y="137"/>
                  </a:cubicBezTo>
                  <a:cubicBezTo>
                    <a:pt x="100" y="137"/>
                    <a:pt x="100" y="138"/>
                    <a:pt x="100" y="138"/>
                  </a:cubicBezTo>
                  <a:cubicBezTo>
                    <a:pt x="100" y="138"/>
                    <a:pt x="101" y="138"/>
                    <a:pt x="101" y="138"/>
                  </a:cubicBezTo>
                  <a:cubicBezTo>
                    <a:pt x="101" y="141"/>
                    <a:pt x="103" y="140"/>
                    <a:pt x="104" y="139"/>
                  </a:cubicBezTo>
                  <a:cubicBezTo>
                    <a:pt x="105" y="139"/>
                    <a:pt x="106" y="139"/>
                    <a:pt x="108" y="139"/>
                  </a:cubicBezTo>
                  <a:cubicBezTo>
                    <a:pt x="110" y="141"/>
                    <a:pt x="113" y="142"/>
                    <a:pt x="116" y="143"/>
                  </a:cubicBezTo>
                  <a:cubicBezTo>
                    <a:pt x="117" y="143"/>
                    <a:pt x="118" y="144"/>
                    <a:pt x="118" y="145"/>
                  </a:cubicBezTo>
                  <a:cubicBezTo>
                    <a:pt x="118" y="149"/>
                    <a:pt x="117" y="154"/>
                    <a:pt x="114" y="157"/>
                  </a:cubicBezTo>
                  <a:cubicBezTo>
                    <a:pt x="114" y="157"/>
                    <a:pt x="113" y="158"/>
                    <a:pt x="113" y="158"/>
                  </a:cubicBezTo>
                  <a:cubicBezTo>
                    <a:pt x="112" y="158"/>
                    <a:pt x="111" y="159"/>
                    <a:pt x="111" y="161"/>
                  </a:cubicBezTo>
                  <a:cubicBezTo>
                    <a:pt x="111" y="164"/>
                    <a:pt x="111" y="167"/>
                    <a:pt x="111" y="169"/>
                  </a:cubicBezTo>
                  <a:cubicBezTo>
                    <a:pt x="111" y="171"/>
                    <a:pt x="110" y="173"/>
                    <a:pt x="109" y="175"/>
                  </a:cubicBezTo>
                  <a:cubicBezTo>
                    <a:pt x="108" y="176"/>
                    <a:pt x="108" y="177"/>
                    <a:pt x="106" y="177"/>
                  </a:cubicBezTo>
                  <a:cubicBezTo>
                    <a:pt x="105" y="177"/>
                    <a:pt x="103" y="178"/>
                    <a:pt x="103" y="179"/>
                  </a:cubicBezTo>
                  <a:cubicBezTo>
                    <a:pt x="101" y="180"/>
                    <a:pt x="99" y="181"/>
                    <a:pt x="98" y="182"/>
                  </a:cubicBezTo>
                  <a:cubicBezTo>
                    <a:pt x="97" y="183"/>
                    <a:pt x="97" y="185"/>
                    <a:pt x="97" y="186"/>
                  </a:cubicBezTo>
                  <a:cubicBezTo>
                    <a:pt x="96" y="189"/>
                    <a:pt x="96" y="191"/>
                    <a:pt x="95" y="194"/>
                  </a:cubicBezTo>
                  <a:cubicBezTo>
                    <a:pt x="94" y="195"/>
                    <a:pt x="92" y="196"/>
                    <a:pt x="91" y="197"/>
                  </a:cubicBezTo>
                  <a:cubicBezTo>
                    <a:pt x="90" y="200"/>
                    <a:pt x="86" y="200"/>
                    <a:pt x="84" y="199"/>
                  </a:cubicBezTo>
                  <a:cubicBezTo>
                    <a:pt x="83" y="201"/>
                    <a:pt x="85" y="202"/>
                    <a:pt x="85" y="203"/>
                  </a:cubicBezTo>
                  <a:cubicBezTo>
                    <a:pt x="86" y="205"/>
                    <a:pt x="86" y="205"/>
                    <a:pt x="85" y="206"/>
                  </a:cubicBezTo>
                  <a:cubicBezTo>
                    <a:pt x="83" y="207"/>
                    <a:pt x="81" y="209"/>
                    <a:pt x="80" y="210"/>
                  </a:cubicBezTo>
                  <a:cubicBezTo>
                    <a:pt x="79" y="211"/>
                    <a:pt x="78" y="212"/>
                    <a:pt x="79" y="214"/>
                  </a:cubicBezTo>
                  <a:cubicBezTo>
                    <a:pt x="79" y="215"/>
                    <a:pt x="79" y="217"/>
                    <a:pt x="78" y="218"/>
                  </a:cubicBezTo>
                  <a:cubicBezTo>
                    <a:pt x="78" y="219"/>
                    <a:pt x="78" y="219"/>
                    <a:pt x="78" y="220"/>
                  </a:cubicBezTo>
                  <a:cubicBezTo>
                    <a:pt x="78" y="221"/>
                    <a:pt x="79" y="223"/>
                    <a:pt x="79" y="224"/>
                  </a:cubicBezTo>
                  <a:cubicBezTo>
                    <a:pt x="79" y="226"/>
                    <a:pt x="79" y="228"/>
                    <a:pt x="79" y="231"/>
                  </a:cubicBezTo>
                  <a:cubicBezTo>
                    <a:pt x="79" y="231"/>
                    <a:pt x="80" y="232"/>
                    <a:pt x="81" y="232"/>
                  </a:cubicBezTo>
                  <a:cubicBezTo>
                    <a:pt x="81" y="232"/>
                    <a:pt x="82" y="233"/>
                    <a:pt x="82" y="233"/>
                  </a:cubicBezTo>
                  <a:cubicBezTo>
                    <a:pt x="82" y="234"/>
                    <a:pt x="83" y="236"/>
                    <a:pt x="83" y="237"/>
                  </a:cubicBezTo>
                  <a:cubicBezTo>
                    <a:pt x="82" y="238"/>
                    <a:pt x="80" y="238"/>
                    <a:pt x="79" y="236"/>
                  </a:cubicBezTo>
                  <a:cubicBezTo>
                    <a:pt x="79" y="236"/>
                    <a:pt x="79" y="236"/>
                    <a:pt x="79" y="236"/>
                  </a:cubicBezTo>
                  <a:cubicBezTo>
                    <a:pt x="78" y="235"/>
                    <a:pt x="77" y="234"/>
                    <a:pt x="75" y="233"/>
                  </a:cubicBezTo>
                  <a:cubicBezTo>
                    <a:pt x="72" y="232"/>
                    <a:pt x="70" y="230"/>
                    <a:pt x="69" y="227"/>
                  </a:cubicBezTo>
                  <a:cubicBezTo>
                    <a:pt x="67" y="225"/>
                    <a:pt x="66" y="222"/>
                    <a:pt x="67" y="218"/>
                  </a:cubicBezTo>
                  <a:cubicBezTo>
                    <a:pt x="67" y="216"/>
                    <a:pt x="66" y="214"/>
                    <a:pt x="64" y="213"/>
                  </a:cubicBezTo>
                  <a:cubicBezTo>
                    <a:pt x="63" y="213"/>
                    <a:pt x="63" y="212"/>
                    <a:pt x="63" y="212"/>
                  </a:cubicBezTo>
                  <a:cubicBezTo>
                    <a:pt x="63" y="210"/>
                    <a:pt x="63" y="207"/>
                    <a:pt x="62" y="205"/>
                  </a:cubicBezTo>
                  <a:cubicBezTo>
                    <a:pt x="62" y="200"/>
                    <a:pt x="61" y="196"/>
                    <a:pt x="61" y="191"/>
                  </a:cubicBezTo>
                  <a:cubicBezTo>
                    <a:pt x="61" y="188"/>
                    <a:pt x="61" y="184"/>
                    <a:pt x="61" y="181"/>
                  </a:cubicBezTo>
                  <a:cubicBezTo>
                    <a:pt x="61" y="179"/>
                    <a:pt x="61" y="178"/>
                    <a:pt x="61" y="176"/>
                  </a:cubicBezTo>
                  <a:cubicBezTo>
                    <a:pt x="61" y="172"/>
                    <a:pt x="58" y="168"/>
                    <a:pt x="54" y="167"/>
                  </a:cubicBezTo>
                  <a:cubicBezTo>
                    <a:pt x="52" y="167"/>
                    <a:pt x="50" y="165"/>
                    <a:pt x="50" y="163"/>
                  </a:cubicBezTo>
                  <a:cubicBezTo>
                    <a:pt x="50" y="161"/>
                    <a:pt x="49" y="159"/>
                    <a:pt x="48" y="158"/>
                  </a:cubicBezTo>
                  <a:cubicBezTo>
                    <a:pt x="45" y="157"/>
                    <a:pt x="44" y="155"/>
                    <a:pt x="43" y="152"/>
                  </a:cubicBezTo>
                  <a:cubicBezTo>
                    <a:pt x="42" y="151"/>
                    <a:pt x="42" y="151"/>
                    <a:pt x="41" y="150"/>
                  </a:cubicBezTo>
                  <a:cubicBezTo>
                    <a:pt x="40" y="149"/>
                    <a:pt x="39" y="147"/>
                    <a:pt x="40" y="145"/>
                  </a:cubicBezTo>
                  <a:cubicBezTo>
                    <a:pt x="40" y="144"/>
                    <a:pt x="40" y="143"/>
                    <a:pt x="40" y="142"/>
                  </a:cubicBezTo>
                  <a:cubicBezTo>
                    <a:pt x="39" y="141"/>
                    <a:pt x="39" y="140"/>
                    <a:pt x="39" y="140"/>
                  </a:cubicBezTo>
                  <a:cubicBezTo>
                    <a:pt x="40" y="137"/>
                    <a:pt x="41" y="135"/>
                    <a:pt x="42" y="133"/>
                  </a:cubicBezTo>
                  <a:cubicBezTo>
                    <a:pt x="43" y="131"/>
                    <a:pt x="44" y="129"/>
                    <a:pt x="45" y="127"/>
                  </a:cubicBezTo>
                  <a:cubicBezTo>
                    <a:pt x="46" y="124"/>
                    <a:pt x="45" y="121"/>
                    <a:pt x="43" y="120"/>
                  </a:cubicBezTo>
                  <a:cubicBezTo>
                    <a:pt x="42" y="120"/>
                    <a:pt x="42" y="120"/>
                    <a:pt x="41" y="120"/>
                  </a:cubicBezTo>
                  <a:cubicBezTo>
                    <a:pt x="39" y="121"/>
                    <a:pt x="37" y="121"/>
                    <a:pt x="36" y="120"/>
                  </a:cubicBezTo>
                  <a:cubicBezTo>
                    <a:pt x="33" y="118"/>
                    <a:pt x="31" y="115"/>
                    <a:pt x="29" y="112"/>
                  </a:cubicBezTo>
                  <a:cubicBezTo>
                    <a:pt x="29" y="112"/>
                    <a:pt x="29" y="111"/>
                    <a:pt x="28" y="111"/>
                  </a:cubicBezTo>
                  <a:cubicBezTo>
                    <a:pt x="27" y="111"/>
                    <a:pt x="27" y="111"/>
                    <a:pt x="26" y="111"/>
                  </a:cubicBezTo>
                  <a:cubicBezTo>
                    <a:pt x="24" y="111"/>
                    <a:pt x="22" y="110"/>
                    <a:pt x="21" y="108"/>
                  </a:cubicBezTo>
                  <a:cubicBezTo>
                    <a:pt x="19" y="106"/>
                    <a:pt x="17" y="106"/>
                    <a:pt x="14" y="106"/>
                  </a:cubicBezTo>
                  <a:cubicBezTo>
                    <a:pt x="14" y="106"/>
                    <a:pt x="14" y="106"/>
                    <a:pt x="13" y="106"/>
                  </a:cubicBezTo>
                  <a:cubicBezTo>
                    <a:pt x="9" y="105"/>
                    <a:pt x="5" y="102"/>
                    <a:pt x="1" y="99"/>
                  </a:cubicBezTo>
                  <a:cubicBezTo>
                    <a:pt x="0" y="97"/>
                    <a:pt x="0" y="96"/>
                    <a:pt x="0" y="94"/>
                  </a:cubicBezTo>
                  <a:cubicBezTo>
                    <a:pt x="1" y="85"/>
                    <a:pt x="3" y="75"/>
                    <a:pt x="6" y="67"/>
                  </a:cubicBezTo>
                  <a:cubicBezTo>
                    <a:pt x="11" y="53"/>
                    <a:pt x="17" y="40"/>
                    <a:pt x="26" y="28"/>
                  </a:cubicBezTo>
                  <a:cubicBezTo>
                    <a:pt x="29" y="23"/>
                    <a:pt x="32" y="19"/>
                    <a:pt x="36" y="15"/>
                  </a:cubicBezTo>
                  <a:cubicBezTo>
                    <a:pt x="36" y="14"/>
                    <a:pt x="37" y="14"/>
                    <a:pt x="37" y="14"/>
                  </a:cubicBezTo>
                  <a:cubicBezTo>
                    <a:pt x="39" y="15"/>
                    <a:pt x="40" y="15"/>
                    <a:pt x="41" y="15"/>
                  </a:cubicBezTo>
                  <a:cubicBezTo>
                    <a:pt x="44" y="15"/>
                    <a:pt x="46" y="15"/>
                    <a:pt x="49" y="14"/>
                  </a:cubicBezTo>
                  <a:cubicBezTo>
                    <a:pt x="52" y="13"/>
                    <a:pt x="55" y="12"/>
                    <a:pt x="58" y="11"/>
                  </a:cubicBezTo>
                  <a:cubicBezTo>
                    <a:pt x="61" y="10"/>
                    <a:pt x="62" y="8"/>
                    <a:pt x="63" y="5"/>
                  </a:cubicBezTo>
                  <a:cubicBezTo>
                    <a:pt x="63" y="4"/>
                    <a:pt x="63" y="4"/>
                    <a:pt x="63" y="3"/>
                  </a:cubicBezTo>
                  <a:cubicBezTo>
                    <a:pt x="64" y="0"/>
                    <a:pt x="64" y="0"/>
                    <a:pt x="67" y="1"/>
                  </a:cubicBezTo>
                  <a:cubicBezTo>
                    <a:pt x="72" y="2"/>
                    <a:pt x="72" y="2"/>
                    <a:pt x="72" y="2"/>
                  </a:cubicBezTo>
                  <a:cubicBezTo>
                    <a:pt x="71" y="3"/>
                    <a:pt x="69" y="3"/>
                    <a:pt x="68" y="4"/>
                  </a:cubicBezTo>
                  <a:cubicBezTo>
                    <a:pt x="67" y="4"/>
                    <a:pt x="67" y="5"/>
                    <a:pt x="67" y="6"/>
                  </a:cubicBezTo>
                  <a:cubicBezTo>
                    <a:pt x="68" y="6"/>
                    <a:pt x="69" y="8"/>
                    <a:pt x="70" y="10"/>
                  </a:cubicBezTo>
                  <a:cubicBezTo>
                    <a:pt x="71" y="10"/>
                    <a:pt x="71" y="10"/>
                    <a:pt x="72" y="10"/>
                  </a:cubicBezTo>
                  <a:cubicBezTo>
                    <a:pt x="74" y="9"/>
                    <a:pt x="77" y="9"/>
                    <a:pt x="79" y="9"/>
                  </a:cubicBezTo>
                  <a:cubicBezTo>
                    <a:pt x="78" y="10"/>
                    <a:pt x="78" y="11"/>
                    <a:pt x="77" y="12"/>
                  </a:cubicBezTo>
                  <a:cubicBezTo>
                    <a:pt x="76" y="13"/>
                    <a:pt x="75" y="13"/>
                    <a:pt x="74" y="13"/>
                  </a:cubicBezTo>
                  <a:cubicBezTo>
                    <a:pt x="71" y="14"/>
                    <a:pt x="68" y="14"/>
                    <a:pt x="65" y="15"/>
                  </a:cubicBezTo>
                  <a:cubicBezTo>
                    <a:pt x="65" y="17"/>
                    <a:pt x="63" y="18"/>
                    <a:pt x="61" y="18"/>
                  </a:cubicBezTo>
                  <a:cubicBezTo>
                    <a:pt x="58" y="19"/>
                    <a:pt x="54" y="20"/>
                    <a:pt x="52" y="23"/>
                  </a:cubicBezTo>
                  <a:cubicBezTo>
                    <a:pt x="50" y="24"/>
                    <a:pt x="49" y="26"/>
                    <a:pt x="50" y="28"/>
                  </a:cubicBezTo>
                  <a:cubicBezTo>
                    <a:pt x="50" y="29"/>
                    <a:pt x="50" y="30"/>
                    <a:pt x="52" y="30"/>
                  </a:cubicBezTo>
                  <a:cubicBezTo>
                    <a:pt x="52" y="30"/>
                    <a:pt x="52" y="30"/>
                    <a:pt x="53" y="30"/>
                  </a:cubicBezTo>
                  <a:cubicBezTo>
                    <a:pt x="54" y="31"/>
                    <a:pt x="55" y="31"/>
                    <a:pt x="57" y="32"/>
                  </a:cubicBezTo>
                  <a:cubicBezTo>
                    <a:pt x="58" y="33"/>
                    <a:pt x="59" y="33"/>
                    <a:pt x="60" y="33"/>
                  </a:cubicBezTo>
                  <a:cubicBezTo>
                    <a:pt x="61" y="33"/>
                    <a:pt x="61" y="33"/>
                    <a:pt x="61"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íṡ1idê">
              <a:extLst>
                <a:ext uri="{FF2B5EF4-FFF2-40B4-BE49-F238E27FC236}">
                  <a16:creationId xmlns:a16="http://schemas.microsoft.com/office/drawing/2014/main" id="{4FC0F800-81D3-4935-B7EB-CDE48D838162}"/>
                </a:ext>
              </a:extLst>
            </p:cNvPr>
            <p:cNvSpPr/>
            <p:nvPr/>
          </p:nvSpPr>
          <p:spPr bwMode="auto">
            <a:xfrm>
              <a:off x="5681040" y="2655895"/>
              <a:ext cx="277994" cy="146099"/>
            </a:xfrm>
            <a:custGeom>
              <a:avLst/>
              <a:gdLst>
                <a:gd name="T0" fmla="*/ 0 w 66"/>
                <a:gd name="T1" fmla="*/ 7 h 35"/>
                <a:gd name="T2" fmla="*/ 10 w 66"/>
                <a:gd name="T3" fmla="*/ 6 h 35"/>
                <a:gd name="T4" fmla="*/ 14 w 66"/>
                <a:gd name="T5" fmla="*/ 4 h 35"/>
                <a:gd name="T6" fmla="*/ 25 w 66"/>
                <a:gd name="T7" fmla="*/ 2 h 35"/>
                <a:gd name="T8" fmla="*/ 36 w 66"/>
                <a:gd name="T9" fmla="*/ 3 h 35"/>
                <a:gd name="T10" fmla="*/ 39 w 66"/>
                <a:gd name="T11" fmla="*/ 2 h 35"/>
                <a:gd name="T12" fmla="*/ 41 w 66"/>
                <a:gd name="T13" fmla="*/ 1 h 35"/>
                <a:gd name="T14" fmla="*/ 50 w 66"/>
                <a:gd name="T15" fmla="*/ 0 h 35"/>
                <a:gd name="T16" fmla="*/ 54 w 66"/>
                <a:gd name="T17" fmla="*/ 0 h 35"/>
                <a:gd name="T18" fmla="*/ 65 w 66"/>
                <a:gd name="T19" fmla="*/ 2 h 35"/>
                <a:gd name="T20" fmla="*/ 66 w 66"/>
                <a:gd name="T21" fmla="*/ 3 h 35"/>
                <a:gd name="T22" fmla="*/ 62 w 66"/>
                <a:gd name="T23" fmla="*/ 3 h 35"/>
                <a:gd name="T24" fmla="*/ 59 w 66"/>
                <a:gd name="T25" fmla="*/ 4 h 35"/>
                <a:gd name="T26" fmla="*/ 57 w 66"/>
                <a:gd name="T27" fmla="*/ 7 h 35"/>
                <a:gd name="T28" fmla="*/ 53 w 66"/>
                <a:gd name="T29" fmla="*/ 11 h 35"/>
                <a:gd name="T30" fmla="*/ 48 w 66"/>
                <a:gd name="T31" fmla="*/ 13 h 35"/>
                <a:gd name="T32" fmla="*/ 48 w 66"/>
                <a:gd name="T33" fmla="*/ 15 h 35"/>
                <a:gd name="T34" fmla="*/ 52 w 66"/>
                <a:gd name="T35" fmla="*/ 17 h 35"/>
                <a:gd name="T36" fmla="*/ 45 w 66"/>
                <a:gd name="T37" fmla="*/ 16 h 35"/>
                <a:gd name="T38" fmla="*/ 47 w 66"/>
                <a:gd name="T39" fmla="*/ 19 h 35"/>
                <a:gd name="T40" fmla="*/ 38 w 66"/>
                <a:gd name="T41" fmla="*/ 21 h 35"/>
                <a:gd name="T42" fmla="*/ 31 w 66"/>
                <a:gd name="T43" fmla="*/ 25 h 35"/>
                <a:gd name="T44" fmla="*/ 23 w 66"/>
                <a:gd name="T45" fmla="*/ 27 h 35"/>
                <a:gd name="T46" fmla="*/ 21 w 66"/>
                <a:gd name="T47" fmla="*/ 30 h 35"/>
                <a:gd name="T48" fmla="*/ 19 w 66"/>
                <a:gd name="T49" fmla="*/ 32 h 35"/>
                <a:gd name="T50" fmla="*/ 17 w 66"/>
                <a:gd name="T51" fmla="*/ 34 h 35"/>
                <a:gd name="T52" fmla="*/ 10 w 66"/>
                <a:gd name="T53" fmla="*/ 33 h 35"/>
                <a:gd name="T54" fmla="*/ 9 w 66"/>
                <a:gd name="T55" fmla="*/ 30 h 35"/>
                <a:gd name="T56" fmla="*/ 9 w 66"/>
                <a:gd name="T57" fmla="*/ 27 h 35"/>
                <a:gd name="T58" fmla="*/ 11 w 66"/>
                <a:gd name="T59" fmla="*/ 24 h 35"/>
                <a:gd name="T60" fmla="*/ 12 w 66"/>
                <a:gd name="T61" fmla="*/ 22 h 35"/>
                <a:gd name="T62" fmla="*/ 13 w 66"/>
                <a:gd name="T63" fmla="*/ 13 h 35"/>
                <a:gd name="T64" fmla="*/ 10 w 66"/>
                <a:gd name="T65" fmla="*/ 11 h 35"/>
                <a:gd name="T66" fmla="*/ 2 w 66"/>
                <a:gd name="T67" fmla="*/ 8 h 35"/>
                <a:gd name="T68" fmla="*/ 0 w 66"/>
                <a:gd name="T6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6" h="35">
                  <a:moveTo>
                    <a:pt x="0" y="7"/>
                  </a:moveTo>
                  <a:cubicBezTo>
                    <a:pt x="3" y="7"/>
                    <a:pt x="7" y="6"/>
                    <a:pt x="10" y="6"/>
                  </a:cubicBezTo>
                  <a:cubicBezTo>
                    <a:pt x="11" y="5"/>
                    <a:pt x="13" y="5"/>
                    <a:pt x="14" y="4"/>
                  </a:cubicBezTo>
                  <a:cubicBezTo>
                    <a:pt x="17" y="3"/>
                    <a:pt x="21" y="2"/>
                    <a:pt x="25" y="2"/>
                  </a:cubicBezTo>
                  <a:cubicBezTo>
                    <a:pt x="28" y="3"/>
                    <a:pt x="32" y="3"/>
                    <a:pt x="36" y="3"/>
                  </a:cubicBezTo>
                  <a:cubicBezTo>
                    <a:pt x="37" y="4"/>
                    <a:pt x="38" y="3"/>
                    <a:pt x="39" y="2"/>
                  </a:cubicBezTo>
                  <a:cubicBezTo>
                    <a:pt x="40" y="2"/>
                    <a:pt x="41" y="2"/>
                    <a:pt x="41" y="1"/>
                  </a:cubicBezTo>
                  <a:cubicBezTo>
                    <a:pt x="44" y="1"/>
                    <a:pt x="47" y="0"/>
                    <a:pt x="50" y="0"/>
                  </a:cubicBezTo>
                  <a:cubicBezTo>
                    <a:pt x="51" y="0"/>
                    <a:pt x="53" y="0"/>
                    <a:pt x="54" y="0"/>
                  </a:cubicBezTo>
                  <a:cubicBezTo>
                    <a:pt x="58" y="1"/>
                    <a:pt x="61" y="1"/>
                    <a:pt x="65" y="2"/>
                  </a:cubicBezTo>
                  <a:cubicBezTo>
                    <a:pt x="65" y="2"/>
                    <a:pt x="66" y="2"/>
                    <a:pt x="66" y="3"/>
                  </a:cubicBezTo>
                  <a:cubicBezTo>
                    <a:pt x="65" y="3"/>
                    <a:pt x="63" y="3"/>
                    <a:pt x="62" y="3"/>
                  </a:cubicBezTo>
                  <a:cubicBezTo>
                    <a:pt x="61" y="3"/>
                    <a:pt x="60" y="3"/>
                    <a:pt x="59" y="4"/>
                  </a:cubicBezTo>
                  <a:cubicBezTo>
                    <a:pt x="58" y="4"/>
                    <a:pt x="57" y="5"/>
                    <a:pt x="57" y="7"/>
                  </a:cubicBezTo>
                  <a:cubicBezTo>
                    <a:pt x="57" y="9"/>
                    <a:pt x="55" y="10"/>
                    <a:pt x="53" y="11"/>
                  </a:cubicBezTo>
                  <a:cubicBezTo>
                    <a:pt x="52" y="12"/>
                    <a:pt x="50" y="12"/>
                    <a:pt x="48" y="13"/>
                  </a:cubicBezTo>
                  <a:cubicBezTo>
                    <a:pt x="47" y="14"/>
                    <a:pt x="47" y="14"/>
                    <a:pt x="48" y="15"/>
                  </a:cubicBezTo>
                  <a:cubicBezTo>
                    <a:pt x="52" y="17"/>
                    <a:pt x="52" y="17"/>
                    <a:pt x="52" y="17"/>
                  </a:cubicBezTo>
                  <a:cubicBezTo>
                    <a:pt x="50" y="18"/>
                    <a:pt x="50" y="18"/>
                    <a:pt x="45" y="16"/>
                  </a:cubicBezTo>
                  <a:cubicBezTo>
                    <a:pt x="47" y="19"/>
                    <a:pt x="47" y="19"/>
                    <a:pt x="47" y="19"/>
                  </a:cubicBezTo>
                  <a:cubicBezTo>
                    <a:pt x="44" y="20"/>
                    <a:pt x="41" y="21"/>
                    <a:pt x="38" y="21"/>
                  </a:cubicBezTo>
                  <a:cubicBezTo>
                    <a:pt x="35" y="22"/>
                    <a:pt x="33" y="23"/>
                    <a:pt x="31" y="25"/>
                  </a:cubicBezTo>
                  <a:cubicBezTo>
                    <a:pt x="28" y="26"/>
                    <a:pt x="26" y="27"/>
                    <a:pt x="23" y="27"/>
                  </a:cubicBezTo>
                  <a:cubicBezTo>
                    <a:pt x="22" y="28"/>
                    <a:pt x="20" y="28"/>
                    <a:pt x="21" y="30"/>
                  </a:cubicBezTo>
                  <a:cubicBezTo>
                    <a:pt x="20" y="31"/>
                    <a:pt x="20" y="31"/>
                    <a:pt x="19" y="32"/>
                  </a:cubicBezTo>
                  <a:cubicBezTo>
                    <a:pt x="19" y="33"/>
                    <a:pt x="18" y="33"/>
                    <a:pt x="17" y="34"/>
                  </a:cubicBezTo>
                  <a:cubicBezTo>
                    <a:pt x="15" y="35"/>
                    <a:pt x="12" y="35"/>
                    <a:pt x="10" y="33"/>
                  </a:cubicBezTo>
                  <a:cubicBezTo>
                    <a:pt x="9" y="32"/>
                    <a:pt x="9" y="31"/>
                    <a:pt x="9" y="30"/>
                  </a:cubicBezTo>
                  <a:cubicBezTo>
                    <a:pt x="9" y="29"/>
                    <a:pt x="9" y="28"/>
                    <a:pt x="9" y="27"/>
                  </a:cubicBezTo>
                  <a:cubicBezTo>
                    <a:pt x="9" y="26"/>
                    <a:pt x="10" y="25"/>
                    <a:pt x="11" y="24"/>
                  </a:cubicBezTo>
                  <a:cubicBezTo>
                    <a:pt x="11" y="23"/>
                    <a:pt x="11" y="23"/>
                    <a:pt x="12" y="22"/>
                  </a:cubicBezTo>
                  <a:cubicBezTo>
                    <a:pt x="14" y="20"/>
                    <a:pt x="15" y="16"/>
                    <a:pt x="13" y="13"/>
                  </a:cubicBezTo>
                  <a:cubicBezTo>
                    <a:pt x="12" y="12"/>
                    <a:pt x="11" y="11"/>
                    <a:pt x="10" y="11"/>
                  </a:cubicBezTo>
                  <a:cubicBezTo>
                    <a:pt x="7" y="9"/>
                    <a:pt x="5" y="9"/>
                    <a:pt x="2" y="8"/>
                  </a:cubicBezTo>
                  <a:cubicBezTo>
                    <a:pt x="2" y="8"/>
                    <a:pt x="1" y="8"/>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ïşḻîḑe">
              <a:extLst>
                <a:ext uri="{FF2B5EF4-FFF2-40B4-BE49-F238E27FC236}">
                  <a16:creationId xmlns:a16="http://schemas.microsoft.com/office/drawing/2014/main" id="{3F0C3E18-3966-466A-9643-61BD687AFF2C}"/>
                </a:ext>
              </a:extLst>
            </p:cNvPr>
            <p:cNvSpPr/>
            <p:nvPr/>
          </p:nvSpPr>
          <p:spPr bwMode="auto">
            <a:xfrm>
              <a:off x="5541028" y="2692419"/>
              <a:ext cx="121749" cy="97399"/>
            </a:xfrm>
            <a:custGeom>
              <a:avLst/>
              <a:gdLst>
                <a:gd name="T0" fmla="*/ 7 w 29"/>
                <a:gd name="T1" fmla="*/ 2 h 23"/>
                <a:gd name="T2" fmla="*/ 11 w 29"/>
                <a:gd name="T3" fmla="*/ 1 h 23"/>
                <a:gd name="T4" fmla="*/ 17 w 29"/>
                <a:gd name="T5" fmla="*/ 1 h 23"/>
                <a:gd name="T6" fmla="*/ 18 w 29"/>
                <a:gd name="T7" fmla="*/ 2 h 23"/>
                <a:gd name="T8" fmla="*/ 17 w 29"/>
                <a:gd name="T9" fmla="*/ 3 h 23"/>
                <a:gd name="T10" fmla="*/ 14 w 29"/>
                <a:gd name="T11" fmla="*/ 4 h 23"/>
                <a:gd name="T12" fmla="*/ 13 w 29"/>
                <a:gd name="T13" fmla="*/ 5 h 23"/>
                <a:gd name="T14" fmla="*/ 14 w 29"/>
                <a:gd name="T15" fmla="*/ 6 h 23"/>
                <a:gd name="T16" fmla="*/ 26 w 29"/>
                <a:gd name="T17" fmla="*/ 9 h 23"/>
                <a:gd name="T18" fmla="*/ 26 w 29"/>
                <a:gd name="T19" fmla="*/ 10 h 23"/>
                <a:gd name="T20" fmla="*/ 26 w 29"/>
                <a:gd name="T21" fmla="*/ 12 h 23"/>
                <a:gd name="T22" fmla="*/ 29 w 29"/>
                <a:gd name="T23" fmla="*/ 16 h 23"/>
                <a:gd name="T24" fmla="*/ 27 w 29"/>
                <a:gd name="T25" fmla="*/ 18 h 23"/>
                <a:gd name="T26" fmla="*/ 22 w 29"/>
                <a:gd name="T27" fmla="*/ 19 h 23"/>
                <a:gd name="T28" fmla="*/ 20 w 29"/>
                <a:gd name="T29" fmla="*/ 21 h 23"/>
                <a:gd name="T30" fmla="*/ 20 w 29"/>
                <a:gd name="T31" fmla="*/ 22 h 23"/>
                <a:gd name="T32" fmla="*/ 14 w 29"/>
                <a:gd name="T33" fmla="*/ 22 h 23"/>
                <a:gd name="T34" fmla="*/ 15 w 29"/>
                <a:gd name="T35" fmla="*/ 18 h 23"/>
                <a:gd name="T36" fmla="*/ 16 w 29"/>
                <a:gd name="T37" fmla="*/ 17 h 23"/>
                <a:gd name="T38" fmla="*/ 19 w 29"/>
                <a:gd name="T39" fmla="*/ 17 h 23"/>
                <a:gd name="T40" fmla="*/ 21 w 29"/>
                <a:gd name="T41" fmla="*/ 16 h 23"/>
                <a:gd name="T42" fmla="*/ 20 w 29"/>
                <a:gd name="T43" fmla="*/ 15 h 23"/>
                <a:gd name="T44" fmla="*/ 9 w 29"/>
                <a:gd name="T45" fmla="*/ 10 h 23"/>
                <a:gd name="T46" fmla="*/ 3 w 29"/>
                <a:gd name="T47" fmla="*/ 10 h 23"/>
                <a:gd name="T48" fmla="*/ 0 w 29"/>
                <a:gd name="T49" fmla="*/ 8 h 23"/>
                <a:gd name="T50" fmla="*/ 2 w 29"/>
                <a:gd name="T51" fmla="*/ 6 h 23"/>
                <a:gd name="T52" fmla="*/ 3 w 29"/>
                <a:gd name="T53" fmla="*/ 6 h 23"/>
                <a:gd name="T54" fmla="*/ 7 w 29"/>
                <a:gd name="T55" fmla="*/ 6 h 23"/>
                <a:gd name="T56" fmla="*/ 9 w 29"/>
                <a:gd name="T57" fmla="*/ 5 h 23"/>
                <a:gd name="T58" fmla="*/ 7 w 29"/>
                <a:gd name="T59" fmla="*/ 3 h 23"/>
                <a:gd name="T60" fmla="*/ 7 w 29"/>
                <a:gd name="T6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3">
                  <a:moveTo>
                    <a:pt x="7" y="2"/>
                  </a:moveTo>
                  <a:cubicBezTo>
                    <a:pt x="8" y="0"/>
                    <a:pt x="9" y="0"/>
                    <a:pt x="11" y="1"/>
                  </a:cubicBezTo>
                  <a:cubicBezTo>
                    <a:pt x="13" y="2"/>
                    <a:pt x="15" y="2"/>
                    <a:pt x="17" y="1"/>
                  </a:cubicBezTo>
                  <a:cubicBezTo>
                    <a:pt x="18" y="2"/>
                    <a:pt x="18" y="2"/>
                    <a:pt x="18" y="2"/>
                  </a:cubicBezTo>
                  <a:cubicBezTo>
                    <a:pt x="17" y="2"/>
                    <a:pt x="17" y="3"/>
                    <a:pt x="17" y="3"/>
                  </a:cubicBezTo>
                  <a:cubicBezTo>
                    <a:pt x="16" y="3"/>
                    <a:pt x="15" y="3"/>
                    <a:pt x="14" y="4"/>
                  </a:cubicBezTo>
                  <a:cubicBezTo>
                    <a:pt x="13" y="4"/>
                    <a:pt x="13" y="4"/>
                    <a:pt x="13" y="5"/>
                  </a:cubicBezTo>
                  <a:cubicBezTo>
                    <a:pt x="13" y="5"/>
                    <a:pt x="13" y="6"/>
                    <a:pt x="14" y="6"/>
                  </a:cubicBezTo>
                  <a:cubicBezTo>
                    <a:pt x="26" y="9"/>
                    <a:pt x="26" y="9"/>
                    <a:pt x="26" y="9"/>
                  </a:cubicBezTo>
                  <a:cubicBezTo>
                    <a:pt x="26" y="9"/>
                    <a:pt x="26" y="10"/>
                    <a:pt x="26" y="10"/>
                  </a:cubicBezTo>
                  <a:cubicBezTo>
                    <a:pt x="26" y="11"/>
                    <a:pt x="26" y="11"/>
                    <a:pt x="26" y="12"/>
                  </a:cubicBezTo>
                  <a:cubicBezTo>
                    <a:pt x="25" y="15"/>
                    <a:pt x="26" y="16"/>
                    <a:pt x="29" y="16"/>
                  </a:cubicBezTo>
                  <a:cubicBezTo>
                    <a:pt x="29" y="17"/>
                    <a:pt x="28" y="18"/>
                    <a:pt x="27" y="18"/>
                  </a:cubicBezTo>
                  <a:cubicBezTo>
                    <a:pt x="26" y="18"/>
                    <a:pt x="23" y="19"/>
                    <a:pt x="22" y="19"/>
                  </a:cubicBezTo>
                  <a:cubicBezTo>
                    <a:pt x="21" y="20"/>
                    <a:pt x="20" y="20"/>
                    <a:pt x="20" y="21"/>
                  </a:cubicBezTo>
                  <a:cubicBezTo>
                    <a:pt x="20" y="22"/>
                    <a:pt x="20" y="22"/>
                    <a:pt x="20" y="22"/>
                  </a:cubicBezTo>
                  <a:cubicBezTo>
                    <a:pt x="18" y="23"/>
                    <a:pt x="16" y="23"/>
                    <a:pt x="14" y="22"/>
                  </a:cubicBezTo>
                  <a:cubicBezTo>
                    <a:pt x="13" y="21"/>
                    <a:pt x="13" y="19"/>
                    <a:pt x="15" y="18"/>
                  </a:cubicBezTo>
                  <a:cubicBezTo>
                    <a:pt x="15" y="18"/>
                    <a:pt x="15" y="18"/>
                    <a:pt x="16" y="17"/>
                  </a:cubicBezTo>
                  <a:cubicBezTo>
                    <a:pt x="17" y="17"/>
                    <a:pt x="18" y="17"/>
                    <a:pt x="19" y="17"/>
                  </a:cubicBezTo>
                  <a:cubicBezTo>
                    <a:pt x="20" y="17"/>
                    <a:pt x="20" y="16"/>
                    <a:pt x="21" y="16"/>
                  </a:cubicBezTo>
                  <a:cubicBezTo>
                    <a:pt x="21" y="16"/>
                    <a:pt x="20" y="15"/>
                    <a:pt x="20" y="15"/>
                  </a:cubicBezTo>
                  <a:cubicBezTo>
                    <a:pt x="17" y="12"/>
                    <a:pt x="13" y="10"/>
                    <a:pt x="9" y="10"/>
                  </a:cubicBezTo>
                  <a:cubicBezTo>
                    <a:pt x="7" y="10"/>
                    <a:pt x="5" y="10"/>
                    <a:pt x="3" y="10"/>
                  </a:cubicBezTo>
                  <a:cubicBezTo>
                    <a:pt x="2" y="10"/>
                    <a:pt x="1" y="10"/>
                    <a:pt x="0" y="8"/>
                  </a:cubicBezTo>
                  <a:cubicBezTo>
                    <a:pt x="0" y="7"/>
                    <a:pt x="1" y="6"/>
                    <a:pt x="2" y="6"/>
                  </a:cubicBezTo>
                  <a:cubicBezTo>
                    <a:pt x="2" y="6"/>
                    <a:pt x="2" y="6"/>
                    <a:pt x="3" y="6"/>
                  </a:cubicBezTo>
                  <a:cubicBezTo>
                    <a:pt x="4" y="6"/>
                    <a:pt x="5" y="6"/>
                    <a:pt x="7" y="6"/>
                  </a:cubicBezTo>
                  <a:cubicBezTo>
                    <a:pt x="7" y="6"/>
                    <a:pt x="8" y="5"/>
                    <a:pt x="9" y="5"/>
                  </a:cubicBezTo>
                  <a:cubicBezTo>
                    <a:pt x="9" y="4"/>
                    <a:pt x="8" y="3"/>
                    <a:pt x="7" y="3"/>
                  </a:cubicBezTo>
                  <a:cubicBezTo>
                    <a:pt x="7" y="2"/>
                    <a:pt x="7" y="2"/>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ï$ľïdê">
              <a:extLst>
                <a:ext uri="{FF2B5EF4-FFF2-40B4-BE49-F238E27FC236}">
                  <a16:creationId xmlns:a16="http://schemas.microsoft.com/office/drawing/2014/main" id="{0C996F84-D22B-4CF1-AB19-F8AFD7F1C168}"/>
                </a:ext>
              </a:extLst>
            </p:cNvPr>
            <p:cNvSpPr/>
            <p:nvPr/>
          </p:nvSpPr>
          <p:spPr bwMode="auto">
            <a:xfrm>
              <a:off x="6299930" y="3368127"/>
              <a:ext cx="58846" cy="101457"/>
            </a:xfrm>
            <a:custGeom>
              <a:avLst/>
              <a:gdLst>
                <a:gd name="T0" fmla="*/ 12 w 14"/>
                <a:gd name="T1" fmla="*/ 0 h 24"/>
                <a:gd name="T2" fmla="*/ 13 w 14"/>
                <a:gd name="T3" fmla="*/ 10 h 24"/>
                <a:gd name="T4" fmla="*/ 10 w 14"/>
                <a:gd name="T5" fmla="*/ 19 h 24"/>
                <a:gd name="T6" fmla="*/ 8 w 14"/>
                <a:gd name="T7" fmla="*/ 22 h 24"/>
                <a:gd name="T8" fmla="*/ 4 w 14"/>
                <a:gd name="T9" fmla="*/ 24 h 24"/>
                <a:gd name="T10" fmla="*/ 1 w 14"/>
                <a:gd name="T11" fmla="*/ 18 h 24"/>
                <a:gd name="T12" fmla="*/ 1 w 14"/>
                <a:gd name="T13" fmla="*/ 18 h 24"/>
                <a:gd name="T14" fmla="*/ 3 w 14"/>
                <a:gd name="T15" fmla="*/ 15 h 24"/>
                <a:gd name="T16" fmla="*/ 3 w 14"/>
                <a:gd name="T17" fmla="*/ 11 h 24"/>
                <a:gd name="T18" fmla="*/ 5 w 14"/>
                <a:gd name="T19" fmla="*/ 6 h 24"/>
                <a:gd name="T20" fmla="*/ 7 w 14"/>
                <a:gd name="T21" fmla="*/ 6 h 24"/>
                <a:gd name="T22" fmla="*/ 11 w 14"/>
                <a:gd name="T23" fmla="*/ 1 h 24"/>
                <a:gd name="T24" fmla="*/ 12 w 14"/>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24">
                  <a:moveTo>
                    <a:pt x="12" y="0"/>
                  </a:moveTo>
                  <a:cubicBezTo>
                    <a:pt x="13" y="3"/>
                    <a:pt x="14" y="7"/>
                    <a:pt x="13" y="10"/>
                  </a:cubicBezTo>
                  <a:cubicBezTo>
                    <a:pt x="11" y="13"/>
                    <a:pt x="11" y="16"/>
                    <a:pt x="10" y="19"/>
                  </a:cubicBezTo>
                  <a:cubicBezTo>
                    <a:pt x="9" y="20"/>
                    <a:pt x="9" y="21"/>
                    <a:pt x="8" y="22"/>
                  </a:cubicBezTo>
                  <a:cubicBezTo>
                    <a:pt x="7" y="24"/>
                    <a:pt x="7" y="24"/>
                    <a:pt x="4" y="24"/>
                  </a:cubicBezTo>
                  <a:cubicBezTo>
                    <a:pt x="1" y="23"/>
                    <a:pt x="0" y="20"/>
                    <a:pt x="1" y="18"/>
                  </a:cubicBezTo>
                  <a:cubicBezTo>
                    <a:pt x="1" y="18"/>
                    <a:pt x="1" y="18"/>
                    <a:pt x="1" y="18"/>
                  </a:cubicBezTo>
                  <a:cubicBezTo>
                    <a:pt x="2" y="17"/>
                    <a:pt x="2" y="16"/>
                    <a:pt x="3" y="15"/>
                  </a:cubicBezTo>
                  <a:cubicBezTo>
                    <a:pt x="3" y="13"/>
                    <a:pt x="3" y="12"/>
                    <a:pt x="3" y="11"/>
                  </a:cubicBezTo>
                  <a:cubicBezTo>
                    <a:pt x="3" y="9"/>
                    <a:pt x="4" y="7"/>
                    <a:pt x="5" y="6"/>
                  </a:cubicBezTo>
                  <a:cubicBezTo>
                    <a:pt x="6" y="6"/>
                    <a:pt x="6" y="6"/>
                    <a:pt x="7" y="6"/>
                  </a:cubicBezTo>
                  <a:cubicBezTo>
                    <a:pt x="8" y="4"/>
                    <a:pt x="10" y="3"/>
                    <a:pt x="11" y="1"/>
                  </a:cubicBezTo>
                  <a:cubicBezTo>
                    <a:pt x="12" y="1"/>
                    <a:pt x="12" y="0"/>
                    <a:pt x="1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îṣḻîdé">
              <a:extLst>
                <a:ext uri="{FF2B5EF4-FFF2-40B4-BE49-F238E27FC236}">
                  <a16:creationId xmlns:a16="http://schemas.microsoft.com/office/drawing/2014/main" id="{C4F399C3-A333-43F3-9C00-C72A30D8717A}"/>
                </a:ext>
              </a:extLst>
            </p:cNvPr>
            <p:cNvSpPr/>
            <p:nvPr/>
          </p:nvSpPr>
          <p:spPr bwMode="auto">
            <a:xfrm>
              <a:off x="5599874" y="2655895"/>
              <a:ext cx="131895" cy="44641"/>
            </a:xfrm>
            <a:custGeom>
              <a:avLst/>
              <a:gdLst>
                <a:gd name="T0" fmla="*/ 31 w 31"/>
                <a:gd name="T1" fmla="*/ 0 h 11"/>
                <a:gd name="T2" fmla="*/ 22 w 31"/>
                <a:gd name="T3" fmla="*/ 4 h 11"/>
                <a:gd name="T4" fmla="*/ 9 w 31"/>
                <a:gd name="T5" fmla="*/ 10 h 11"/>
                <a:gd name="T6" fmla="*/ 5 w 31"/>
                <a:gd name="T7" fmla="*/ 9 h 11"/>
                <a:gd name="T8" fmla="*/ 4 w 31"/>
                <a:gd name="T9" fmla="*/ 8 h 11"/>
                <a:gd name="T10" fmla="*/ 0 w 31"/>
                <a:gd name="T11" fmla="*/ 8 h 11"/>
                <a:gd name="T12" fmla="*/ 1 w 31"/>
                <a:gd name="T13" fmla="*/ 7 h 11"/>
                <a:gd name="T14" fmla="*/ 4 w 31"/>
                <a:gd name="T15" fmla="*/ 6 h 11"/>
                <a:gd name="T16" fmla="*/ 7 w 31"/>
                <a:gd name="T17" fmla="*/ 4 h 11"/>
                <a:gd name="T18" fmla="*/ 9 w 31"/>
                <a:gd name="T19" fmla="*/ 3 h 11"/>
                <a:gd name="T20" fmla="*/ 15 w 31"/>
                <a:gd name="T21" fmla="*/ 2 h 11"/>
                <a:gd name="T22" fmla="*/ 19 w 31"/>
                <a:gd name="T23" fmla="*/ 1 h 11"/>
                <a:gd name="T24" fmla="*/ 27 w 31"/>
                <a:gd name="T25" fmla="*/ 0 h 11"/>
                <a:gd name="T26" fmla="*/ 29 w 31"/>
                <a:gd name="T27" fmla="*/ 0 h 11"/>
                <a:gd name="T28" fmla="*/ 31 w 31"/>
                <a:gd name="T2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11">
                  <a:moveTo>
                    <a:pt x="31" y="0"/>
                  </a:moveTo>
                  <a:cubicBezTo>
                    <a:pt x="28" y="3"/>
                    <a:pt x="25" y="4"/>
                    <a:pt x="22" y="4"/>
                  </a:cubicBezTo>
                  <a:cubicBezTo>
                    <a:pt x="17" y="5"/>
                    <a:pt x="13" y="7"/>
                    <a:pt x="9" y="10"/>
                  </a:cubicBezTo>
                  <a:cubicBezTo>
                    <a:pt x="7" y="10"/>
                    <a:pt x="6" y="11"/>
                    <a:pt x="5" y="9"/>
                  </a:cubicBezTo>
                  <a:cubicBezTo>
                    <a:pt x="5" y="9"/>
                    <a:pt x="4" y="9"/>
                    <a:pt x="4" y="8"/>
                  </a:cubicBezTo>
                  <a:cubicBezTo>
                    <a:pt x="2" y="8"/>
                    <a:pt x="1" y="8"/>
                    <a:pt x="0" y="8"/>
                  </a:cubicBezTo>
                  <a:cubicBezTo>
                    <a:pt x="0" y="7"/>
                    <a:pt x="1" y="7"/>
                    <a:pt x="1" y="7"/>
                  </a:cubicBezTo>
                  <a:cubicBezTo>
                    <a:pt x="2" y="7"/>
                    <a:pt x="3" y="6"/>
                    <a:pt x="4" y="6"/>
                  </a:cubicBezTo>
                  <a:cubicBezTo>
                    <a:pt x="5" y="6"/>
                    <a:pt x="7" y="6"/>
                    <a:pt x="7" y="4"/>
                  </a:cubicBezTo>
                  <a:cubicBezTo>
                    <a:pt x="7" y="3"/>
                    <a:pt x="8" y="3"/>
                    <a:pt x="9" y="3"/>
                  </a:cubicBezTo>
                  <a:cubicBezTo>
                    <a:pt x="11" y="2"/>
                    <a:pt x="13" y="2"/>
                    <a:pt x="15" y="2"/>
                  </a:cubicBezTo>
                  <a:cubicBezTo>
                    <a:pt x="16" y="2"/>
                    <a:pt x="18" y="1"/>
                    <a:pt x="19" y="1"/>
                  </a:cubicBezTo>
                  <a:cubicBezTo>
                    <a:pt x="21" y="0"/>
                    <a:pt x="24" y="0"/>
                    <a:pt x="27" y="0"/>
                  </a:cubicBezTo>
                  <a:cubicBezTo>
                    <a:pt x="27" y="0"/>
                    <a:pt x="28" y="0"/>
                    <a:pt x="29" y="0"/>
                  </a:cubicBezTo>
                  <a:cubicBezTo>
                    <a:pt x="31" y="0"/>
                    <a:pt x="31" y="0"/>
                    <a:pt x="3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ïṣļîdê">
              <a:extLst>
                <a:ext uri="{FF2B5EF4-FFF2-40B4-BE49-F238E27FC236}">
                  <a16:creationId xmlns:a16="http://schemas.microsoft.com/office/drawing/2014/main" id="{7D4566D2-48CE-4801-80E3-E59F1F6AA124}"/>
                </a:ext>
              </a:extLst>
            </p:cNvPr>
            <p:cNvSpPr/>
            <p:nvPr/>
          </p:nvSpPr>
          <p:spPr bwMode="auto">
            <a:xfrm>
              <a:off x="5938741" y="2820256"/>
              <a:ext cx="75079" cy="54788"/>
            </a:xfrm>
            <a:custGeom>
              <a:avLst/>
              <a:gdLst>
                <a:gd name="T0" fmla="*/ 11 w 18"/>
                <a:gd name="T1" fmla="*/ 7 h 13"/>
                <a:gd name="T2" fmla="*/ 7 w 18"/>
                <a:gd name="T3" fmla="*/ 5 h 13"/>
                <a:gd name="T4" fmla="*/ 6 w 18"/>
                <a:gd name="T5" fmla="*/ 10 h 13"/>
                <a:gd name="T6" fmla="*/ 0 w 18"/>
                <a:gd name="T7" fmla="*/ 12 h 13"/>
                <a:gd name="T8" fmla="*/ 0 w 18"/>
                <a:gd name="T9" fmla="*/ 6 h 13"/>
                <a:gd name="T10" fmla="*/ 4 w 18"/>
                <a:gd name="T11" fmla="*/ 4 h 13"/>
                <a:gd name="T12" fmla="*/ 6 w 18"/>
                <a:gd name="T13" fmla="*/ 4 h 13"/>
                <a:gd name="T14" fmla="*/ 8 w 18"/>
                <a:gd name="T15" fmla="*/ 3 h 13"/>
                <a:gd name="T16" fmla="*/ 8 w 18"/>
                <a:gd name="T17" fmla="*/ 1 h 13"/>
                <a:gd name="T18" fmla="*/ 10 w 18"/>
                <a:gd name="T19" fmla="*/ 0 h 13"/>
                <a:gd name="T20" fmla="*/ 12 w 18"/>
                <a:gd name="T21" fmla="*/ 1 h 13"/>
                <a:gd name="T22" fmla="*/ 12 w 18"/>
                <a:gd name="T23" fmla="*/ 4 h 13"/>
                <a:gd name="T24" fmla="*/ 13 w 18"/>
                <a:gd name="T25" fmla="*/ 5 h 13"/>
                <a:gd name="T26" fmla="*/ 15 w 18"/>
                <a:gd name="T27" fmla="*/ 8 h 13"/>
                <a:gd name="T28" fmla="*/ 18 w 18"/>
                <a:gd name="T29" fmla="*/ 10 h 13"/>
                <a:gd name="T30" fmla="*/ 15 w 18"/>
                <a:gd name="T31" fmla="*/ 12 h 13"/>
                <a:gd name="T32" fmla="*/ 12 w 18"/>
                <a:gd name="T33" fmla="*/ 13 h 13"/>
                <a:gd name="T34" fmla="*/ 9 w 18"/>
                <a:gd name="T35" fmla="*/ 13 h 13"/>
                <a:gd name="T36" fmla="*/ 9 w 18"/>
                <a:gd name="T37" fmla="*/ 13 h 13"/>
                <a:gd name="T38" fmla="*/ 11 w 18"/>
                <a:gd name="T39" fmla="*/ 12 h 13"/>
                <a:gd name="T40" fmla="*/ 9 w 18"/>
                <a:gd name="T41" fmla="*/ 9 h 13"/>
                <a:gd name="T42" fmla="*/ 11 w 18"/>
                <a:gd name="T43" fmla="*/ 7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13">
                  <a:moveTo>
                    <a:pt x="11" y="7"/>
                  </a:moveTo>
                  <a:cubicBezTo>
                    <a:pt x="10" y="5"/>
                    <a:pt x="8" y="5"/>
                    <a:pt x="7" y="5"/>
                  </a:cubicBezTo>
                  <a:cubicBezTo>
                    <a:pt x="5" y="7"/>
                    <a:pt x="5" y="8"/>
                    <a:pt x="6" y="10"/>
                  </a:cubicBezTo>
                  <a:cubicBezTo>
                    <a:pt x="0" y="12"/>
                    <a:pt x="0" y="12"/>
                    <a:pt x="0" y="12"/>
                  </a:cubicBezTo>
                  <a:cubicBezTo>
                    <a:pt x="0" y="10"/>
                    <a:pt x="2" y="8"/>
                    <a:pt x="0" y="6"/>
                  </a:cubicBezTo>
                  <a:cubicBezTo>
                    <a:pt x="1" y="5"/>
                    <a:pt x="3" y="4"/>
                    <a:pt x="4" y="4"/>
                  </a:cubicBezTo>
                  <a:cubicBezTo>
                    <a:pt x="6" y="4"/>
                    <a:pt x="6" y="4"/>
                    <a:pt x="6" y="4"/>
                  </a:cubicBezTo>
                  <a:cubicBezTo>
                    <a:pt x="7" y="4"/>
                    <a:pt x="8" y="4"/>
                    <a:pt x="8" y="3"/>
                  </a:cubicBezTo>
                  <a:cubicBezTo>
                    <a:pt x="8" y="2"/>
                    <a:pt x="8" y="2"/>
                    <a:pt x="8" y="1"/>
                  </a:cubicBezTo>
                  <a:cubicBezTo>
                    <a:pt x="9" y="1"/>
                    <a:pt x="9" y="0"/>
                    <a:pt x="10" y="0"/>
                  </a:cubicBezTo>
                  <a:cubicBezTo>
                    <a:pt x="10" y="0"/>
                    <a:pt x="11" y="0"/>
                    <a:pt x="12" y="1"/>
                  </a:cubicBezTo>
                  <a:cubicBezTo>
                    <a:pt x="10" y="2"/>
                    <a:pt x="11" y="3"/>
                    <a:pt x="12" y="4"/>
                  </a:cubicBezTo>
                  <a:cubicBezTo>
                    <a:pt x="13" y="4"/>
                    <a:pt x="13" y="4"/>
                    <a:pt x="13" y="5"/>
                  </a:cubicBezTo>
                  <a:cubicBezTo>
                    <a:pt x="14" y="6"/>
                    <a:pt x="14" y="7"/>
                    <a:pt x="15" y="8"/>
                  </a:cubicBezTo>
                  <a:cubicBezTo>
                    <a:pt x="16" y="9"/>
                    <a:pt x="17" y="9"/>
                    <a:pt x="18" y="10"/>
                  </a:cubicBezTo>
                  <a:cubicBezTo>
                    <a:pt x="17" y="10"/>
                    <a:pt x="16" y="11"/>
                    <a:pt x="15" y="12"/>
                  </a:cubicBezTo>
                  <a:cubicBezTo>
                    <a:pt x="14" y="13"/>
                    <a:pt x="13" y="13"/>
                    <a:pt x="12" y="13"/>
                  </a:cubicBezTo>
                  <a:cubicBezTo>
                    <a:pt x="11" y="13"/>
                    <a:pt x="10" y="13"/>
                    <a:pt x="9" y="13"/>
                  </a:cubicBezTo>
                  <a:cubicBezTo>
                    <a:pt x="9" y="13"/>
                    <a:pt x="9" y="13"/>
                    <a:pt x="9" y="13"/>
                  </a:cubicBezTo>
                  <a:cubicBezTo>
                    <a:pt x="11" y="12"/>
                    <a:pt x="11" y="12"/>
                    <a:pt x="11" y="12"/>
                  </a:cubicBezTo>
                  <a:cubicBezTo>
                    <a:pt x="10" y="11"/>
                    <a:pt x="9" y="10"/>
                    <a:pt x="9" y="9"/>
                  </a:cubicBezTo>
                  <a:cubicBezTo>
                    <a:pt x="9" y="8"/>
                    <a:pt x="10" y="8"/>
                    <a:pt x="11"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íṧḻíḍe">
              <a:extLst>
                <a:ext uri="{FF2B5EF4-FFF2-40B4-BE49-F238E27FC236}">
                  <a16:creationId xmlns:a16="http://schemas.microsoft.com/office/drawing/2014/main" id="{3E8E44E7-5409-49DF-853F-98FE423D6569}"/>
                </a:ext>
              </a:extLst>
            </p:cNvPr>
            <p:cNvSpPr/>
            <p:nvPr/>
          </p:nvSpPr>
          <p:spPr bwMode="auto">
            <a:xfrm>
              <a:off x="5883955" y="2761411"/>
              <a:ext cx="44641" cy="20291"/>
            </a:xfrm>
            <a:custGeom>
              <a:avLst/>
              <a:gdLst>
                <a:gd name="T0" fmla="*/ 0 w 11"/>
                <a:gd name="T1" fmla="*/ 2 h 5"/>
                <a:gd name="T2" fmla="*/ 2 w 11"/>
                <a:gd name="T3" fmla="*/ 2 h 5"/>
                <a:gd name="T4" fmla="*/ 8 w 11"/>
                <a:gd name="T5" fmla="*/ 0 h 5"/>
                <a:gd name="T6" fmla="*/ 11 w 11"/>
                <a:gd name="T7" fmla="*/ 1 h 5"/>
                <a:gd name="T8" fmla="*/ 10 w 11"/>
                <a:gd name="T9" fmla="*/ 3 h 5"/>
                <a:gd name="T10" fmla="*/ 6 w 11"/>
                <a:gd name="T11" fmla="*/ 5 h 5"/>
                <a:gd name="T12" fmla="*/ 2 w 11"/>
                <a:gd name="T13" fmla="*/ 4 h 5"/>
                <a:gd name="T14" fmla="*/ 0 w 11"/>
                <a:gd name="T15" fmla="*/ 3 h 5"/>
                <a:gd name="T16" fmla="*/ 0 w 11"/>
                <a:gd name="T1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
                  <a:moveTo>
                    <a:pt x="0" y="2"/>
                  </a:moveTo>
                  <a:cubicBezTo>
                    <a:pt x="0" y="2"/>
                    <a:pt x="1" y="2"/>
                    <a:pt x="2" y="2"/>
                  </a:cubicBezTo>
                  <a:cubicBezTo>
                    <a:pt x="4" y="1"/>
                    <a:pt x="6" y="0"/>
                    <a:pt x="8" y="0"/>
                  </a:cubicBezTo>
                  <a:cubicBezTo>
                    <a:pt x="9" y="0"/>
                    <a:pt x="10" y="0"/>
                    <a:pt x="11" y="1"/>
                  </a:cubicBezTo>
                  <a:cubicBezTo>
                    <a:pt x="11" y="2"/>
                    <a:pt x="10" y="2"/>
                    <a:pt x="10" y="3"/>
                  </a:cubicBezTo>
                  <a:cubicBezTo>
                    <a:pt x="8" y="4"/>
                    <a:pt x="7" y="4"/>
                    <a:pt x="6" y="5"/>
                  </a:cubicBezTo>
                  <a:cubicBezTo>
                    <a:pt x="4" y="5"/>
                    <a:pt x="3" y="5"/>
                    <a:pt x="2" y="4"/>
                  </a:cubicBezTo>
                  <a:cubicBezTo>
                    <a:pt x="1" y="3"/>
                    <a:pt x="0" y="3"/>
                    <a:pt x="0" y="3"/>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iš1ïďê">
              <a:extLst>
                <a:ext uri="{FF2B5EF4-FFF2-40B4-BE49-F238E27FC236}">
                  <a16:creationId xmlns:a16="http://schemas.microsoft.com/office/drawing/2014/main" id="{C344DBB5-FBE0-42B6-B380-6AC17CC7950A}"/>
                </a:ext>
              </a:extLst>
            </p:cNvPr>
            <p:cNvSpPr/>
            <p:nvPr/>
          </p:nvSpPr>
          <p:spPr bwMode="auto">
            <a:xfrm>
              <a:off x="5622194" y="2875043"/>
              <a:ext cx="36525" cy="24350"/>
            </a:xfrm>
            <a:custGeom>
              <a:avLst/>
              <a:gdLst>
                <a:gd name="T0" fmla="*/ 0 w 9"/>
                <a:gd name="T1" fmla="*/ 5 h 6"/>
                <a:gd name="T2" fmla="*/ 7 w 9"/>
                <a:gd name="T3" fmla="*/ 0 h 6"/>
                <a:gd name="T4" fmla="*/ 5 w 9"/>
                <a:gd name="T5" fmla="*/ 1 h 6"/>
                <a:gd name="T6" fmla="*/ 7 w 9"/>
                <a:gd name="T7" fmla="*/ 2 h 6"/>
                <a:gd name="T8" fmla="*/ 8 w 9"/>
                <a:gd name="T9" fmla="*/ 4 h 6"/>
                <a:gd name="T10" fmla="*/ 6 w 9"/>
                <a:gd name="T11" fmla="*/ 6 h 6"/>
                <a:gd name="T12" fmla="*/ 0 w 9"/>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0" y="5"/>
                  </a:moveTo>
                  <a:cubicBezTo>
                    <a:pt x="2" y="3"/>
                    <a:pt x="4" y="1"/>
                    <a:pt x="7" y="0"/>
                  </a:cubicBezTo>
                  <a:cubicBezTo>
                    <a:pt x="5" y="1"/>
                    <a:pt x="5" y="1"/>
                    <a:pt x="5" y="1"/>
                  </a:cubicBezTo>
                  <a:cubicBezTo>
                    <a:pt x="6" y="1"/>
                    <a:pt x="7" y="2"/>
                    <a:pt x="7" y="2"/>
                  </a:cubicBezTo>
                  <a:cubicBezTo>
                    <a:pt x="7" y="2"/>
                    <a:pt x="9" y="4"/>
                    <a:pt x="8" y="4"/>
                  </a:cubicBezTo>
                  <a:cubicBezTo>
                    <a:pt x="8" y="5"/>
                    <a:pt x="7" y="6"/>
                    <a:pt x="6" y="6"/>
                  </a:cubicBezTo>
                  <a:cubicBezTo>
                    <a:pt x="4" y="5"/>
                    <a:pt x="2" y="5"/>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isľidè">
              <a:extLst>
                <a:ext uri="{FF2B5EF4-FFF2-40B4-BE49-F238E27FC236}">
                  <a16:creationId xmlns:a16="http://schemas.microsoft.com/office/drawing/2014/main" id="{294B872A-4DCD-484E-9782-F8248B1C0E75}"/>
                </a:ext>
              </a:extLst>
            </p:cNvPr>
            <p:cNvSpPr/>
            <p:nvPr/>
          </p:nvSpPr>
          <p:spPr bwMode="auto">
            <a:xfrm>
              <a:off x="5137228" y="2540234"/>
              <a:ext cx="1075449" cy="1379821"/>
            </a:xfrm>
            <a:custGeom>
              <a:avLst/>
              <a:gdLst>
                <a:gd name="T0" fmla="*/ 255 w 255"/>
                <a:gd name="T1" fmla="*/ 281 h 327"/>
                <a:gd name="T2" fmla="*/ 254 w 255"/>
                <a:gd name="T3" fmla="*/ 283 h 327"/>
                <a:gd name="T4" fmla="*/ 43 w 255"/>
                <a:gd name="T5" fmla="*/ 230 h 327"/>
                <a:gd name="T6" fmla="*/ 96 w 255"/>
                <a:gd name="T7" fmla="*/ 20 h 327"/>
                <a:gd name="T8" fmla="*/ 150 w 255"/>
                <a:gd name="T9" fmla="*/ 0 h 327"/>
                <a:gd name="T10" fmla="*/ 120 w 255"/>
                <a:gd name="T11" fmla="*/ 30 h 327"/>
                <a:gd name="T12" fmla="*/ 115 w 255"/>
                <a:gd name="T13" fmla="*/ 36 h 327"/>
                <a:gd name="T14" fmla="*/ 111 w 255"/>
                <a:gd name="T15" fmla="*/ 42 h 327"/>
                <a:gd name="T16" fmla="*/ 108 w 255"/>
                <a:gd name="T17" fmla="*/ 46 h 327"/>
                <a:gd name="T18" fmla="*/ 98 w 255"/>
                <a:gd name="T19" fmla="*/ 64 h 327"/>
                <a:gd name="T20" fmla="*/ 98 w 255"/>
                <a:gd name="T21" fmla="*/ 64 h 327"/>
                <a:gd name="T22" fmla="*/ 87 w 255"/>
                <a:gd name="T23" fmla="*/ 99 h 327"/>
                <a:gd name="T24" fmla="*/ 91 w 255"/>
                <a:gd name="T25" fmla="*/ 155 h 327"/>
                <a:gd name="T26" fmla="*/ 103 w 255"/>
                <a:gd name="T27" fmla="*/ 181 h 327"/>
                <a:gd name="T28" fmla="*/ 129 w 255"/>
                <a:gd name="T29" fmla="*/ 217 h 327"/>
                <a:gd name="T30" fmla="*/ 255 w 255"/>
                <a:gd name="T31" fmla="*/ 28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5" h="327">
                  <a:moveTo>
                    <a:pt x="255" y="281"/>
                  </a:moveTo>
                  <a:cubicBezTo>
                    <a:pt x="254" y="283"/>
                    <a:pt x="254" y="283"/>
                    <a:pt x="254" y="283"/>
                  </a:cubicBezTo>
                  <a:cubicBezTo>
                    <a:pt x="182" y="327"/>
                    <a:pt x="87" y="303"/>
                    <a:pt x="43" y="230"/>
                  </a:cubicBezTo>
                  <a:cubicBezTo>
                    <a:pt x="0" y="158"/>
                    <a:pt x="23" y="63"/>
                    <a:pt x="96" y="20"/>
                  </a:cubicBezTo>
                  <a:cubicBezTo>
                    <a:pt x="113" y="10"/>
                    <a:pt x="131" y="3"/>
                    <a:pt x="150" y="0"/>
                  </a:cubicBezTo>
                  <a:cubicBezTo>
                    <a:pt x="139" y="9"/>
                    <a:pt x="129" y="19"/>
                    <a:pt x="120" y="30"/>
                  </a:cubicBezTo>
                  <a:cubicBezTo>
                    <a:pt x="119" y="32"/>
                    <a:pt x="117" y="34"/>
                    <a:pt x="115" y="36"/>
                  </a:cubicBezTo>
                  <a:cubicBezTo>
                    <a:pt x="113" y="39"/>
                    <a:pt x="112" y="40"/>
                    <a:pt x="111" y="42"/>
                  </a:cubicBezTo>
                  <a:cubicBezTo>
                    <a:pt x="110" y="44"/>
                    <a:pt x="109" y="45"/>
                    <a:pt x="108" y="46"/>
                  </a:cubicBezTo>
                  <a:cubicBezTo>
                    <a:pt x="104" y="52"/>
                    <a:pt x="101" y="58"/>
                    <a:pt x="98" y="64"/>
                  </a:cubicBezTo>
                  <a:cubicBezTo>
                    <a:pt x="98" y="64"/>
                    <a:pt x="98" y="64"/>
                    <a:pt x="98" y="64"/>
                  </a:cubicBezTo>
                  <a:cubicBezTo>
                    <a:pt x="93" y="75"/>
                    <a:pt x="89" y="87"/>
                    <a:pt x="87" y="99"/>
                  </a:cubicBezTo>
                  <a:cubicBezTo>
                    <a:pt x="83" y="118"/>
                    <a:pt x="85" y="137"/>
                    <a:pt x="91" y="155"/>
                  </a:cubicBezTo>
                  <a:cubicBezTo>
                    <a:pt x="94" y="164"/>
                    <a:pt x="98" y="173"/>
                    <a:pt x="103" y="181"/>
                  </a:cubicBezTo>
                  <a:cubicBezTo>
                    <a:pt x="111" y="194"/>
                    <a:pt x="119" y="206"/>
                    <a:pt x="129" y="217"/>
                  </a:cubicBezTo>
                  <a:cubicBezTo>
                    <a:pt x="187" y="285"/>
                    <a:pt x="255" y="281"/>
                    <a:pt x="255" y="281"/>
                  </a:cubicBezTo>
                  <a:close/>
                </a:path>
              </a:pathLst>
            </a:custGeom>
            <a:solidFill>
              <a:srgbClr val="000000">
                <a:alpha val="20000"/>
              </a:srgbClr>
            </a:solidFill>
            <a:ln>
              <a:noFill/>
            </a:ln>
          </p:spPr>
          <p:txBody>
            <a:bodyPr anchor="ctr"/>
            <a:lstStyle/>
            <a:p>
              <a:pPr algn="ctr"/>
              <a:endParaRPr/>
            </a:p>
          </p:txBody>
        </p:sp>
        <p:sp>
          <p:nvSpPr>
            <p:cNvPr id="42" name="í$líḋè">
              <a:extLst>
                <a:ext uri="{FF2B5EF4-FFF2-40B4-BE49-F238E27FC236}">
                  <a16:creationId xmlns:a16="http://schemas.microsoft.com/office/drawing/2014/main" id="{7EB8000F-FD77-4E30-9CCD-794952017887}"/>
                </a:ext>
              </a:extLst>
            </p:cNvPr>
            <p:cNvSpPr/>
            <p:nvPr/>
          </p:nvSpPr>
          <p:spPr bwMode="auto">
            <a:xfrm>
              <a:off x="8304729" y="3301164"/>
              <a:ext cx="606716" cy="375393"/>
            </a:xfrm>
            <a:custGeom>
              <a:avLst/>
              <a:gdLst>
                <a:gd name="T0" fmla="*/ 140 w 144"/>
                <a:gd name="T1" fmla="*/ 73 h 89"/>
                <a:gd name="T2" fmla="*/ 117 w 144"/>
                <a:gd name="T3" fmla="*/ 86 h 89"/>
                <a:gd name="T4" fmla="*/ 2 w 144"/>
                <a:gd name="T5" fmla="*/ 86 h 89"/>
                <a:gd name="T6" fmla="*/ 2 w 144"/>
                <a:gd name="T7" fmla="*/ 76 h 89"/>
                <a:gd name="T8" fmla="*/ 2 w 144"/>
                <a:gd name="T9" fmla="*/ 75 h 89"/>
                <a:gd name="T10" fmla="*/ 34 w 144"/>
                <a:gd name="T11" fmla="*/ 75 h 89"/>
                <a:gd name="T12" fmla="*/ 25 w 144"/>
                <a:gd name="T13" fmla="*/ 31 h 89"/>
                <a:gd name="T14" fmla="*/ 108 w 144"/>
                <a:gd name="T15" fmla="*/ 0 h 89"/>
                <a:gd name="T16" fmla="*/ 116 w 144"/>
                <a:gd name="T17" fmla="*/ 0 h 89"/>
                <a:gd name="T18" fmla="*/ 140 w 144"/>
                <a:gd name="T19" fmla="*/ 73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89">
                  <a:moveTo>
                    <a:pt x="140" y="73"/>
                  </a:moveTo>
                  <a:cubicBezTo>
                    <a:pt x="136" y="89"/>
                    <a:pt x="117" y="86"/>
                    <a:pt x="117" y="86"/>
                  </a:cubicBezTo>
                  <a:cubicBezTo>
                    <a:pt x="117" y="86"/>
                    <a:pt x="5" y="88"/>
                    <a:pt x="2" y="86"/>
                  </a:cubicBezTo>
                  <a:cubicBezTo>
                    <a:pt x="0" y="84"/>
                    <a:pt x="2" y="78"/>
                    <a:pt x="2" y="76"/>
                  </a:cubicBezTo>
                  <a:cubicBezTo>
                    <a:pt x="2" y="75"/>
                    <a:pt x="2" y="75"/>
                    <a:pt x="2" y="75"/>
                  </a:cubicBezTo>
                  <a:cubicBezTo>
                    <a:pt x="34" y="75"/>
                    <a:pt x="34" y="75"/>
                    <a:pt x="34" y="75"/>
                  </a:cubicBezTo>
                  <a:cubicBezTo>
                    <a:pt x="34" y="75"/>
                    <a:pt x="49" y="67"/>
                    <a:pt x="25" y="31"/>
                  </a:cubicBezTo>
                  <a:cubicBezTo>
                    <a:pt x="4" y="1"/>
                    <a:pt x="82" y="0"/>
                    <a:pt x="108" y="0"/>
                  </a:cubicBezTo>
                  <a:cubicBezTo>
                    <a:pt x="113" y="0"/>
                    <a:pt x="116" y="0"/>
                    <a:pt x="116" y="0"/>
                  </a:cubicBezTo>
                  <a:cubicBezTo>
                    <a:pt x="116" y="0"/>
                    <a:pt x="144" y="57"/>
                    <a:pt x="140" y="7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iśľîḓê">
              <a:extLst>
                <a:ext uri="{FF2B5EF4-FFF2-40B4-BE49-F238E27FC236}">
                  <a16:creationId xmlns:a16="http://schemas.microsoft.com/office/drawing/2014/main" id="{B5411AB7-60C5-4A8C-9818-8D69DE24D5F2}"/>
                </a:ext>
              </a:extLst>
            </p:cNvPr>
            <p:cNvSpPr/>
            <p:nvPr/>
          </p:nvSpPr>
          <p:spPr bwMode="auto">
            <a:xfrm>
              <a:off x="8312845" y="3301164"/>
              <a:ext cx="539754" cy="328722"/>
            </a:xfrm>
            <a:custGeom>
              <a:avLst/>
              <a:gdLst>
                <a:gd name="T0" fmla="*/ 125 w 128"/>
                <a:gd name="T1" fmla="*/ 61 h 78"/>
                <a:gd name="T2" fmla="*/ 101 w 128"/>
                <a:gd name="T3" fmla="*/ 75 h 78"/>
                <a:gd name="T4" fmla="*/ 0 w 128"/>
                <a:gd name="T5" fmla="*/ 76 h 78"/>
                <a:gd name="T6" fmla="*/ 0 w 128"/>
                <a:gd name="T7" fmla="*/ 75 h 78"/>
                <a:gd name="T8" fmla="*/ 32 w 128"/>
                <a:gd name="T9" fmla="*/ 75 h 78"/>
                <a:gd name="T10" fmla="*/ 23 w 128"/>
                <a:gd name="T11" fmla="*/ 31 h 78"/>
                <a:gd name="T12" fmla="*/ 106 w 128"/>
                <a:gd name="T13" fmla="*/ 0 h 78"/>
                <a:gd name="T14" fmla="*/ 125 w 128"/>
                <a:gd name="T15" fmla="*/ 61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78">
                  <a:moveTo>
                    <a:pt x="125" y="61"/>
                  </a:moveTo>
                  <a:cubicBezTo>
                    <a:pt x="121" y="78"/>
                    <a:pt x="101" y="75"/>
                    <a:pt x="101" y="75"/>
                  </a:cubicBezTo>
                  <a:cubicBezTo>
                    <a:pt x="101" y="75"/>
                    <a:pt x="30" y="76"/>
                    <a:pt x="0" y="76"/>
                  </a:cubicBezTo>
                  <a:cubicBezTo>
                    <a:pt x="0" y="75"/>
                    <a:pt x="0" y="75"/>
                    <a:pt x="0" y="75"/>
                  </a:cubicBezTo>
                  <a:cubicBezTo>
                    <a:pt x="32" y="75"/>
                    <a:pt x="32" y="75"/>
                    <a:pt x="32" y="75"/>
                  </a:cubicBezTo>
                  <a:cubicBezTo>
                    <a:pt x="32" y="75"/>
                    <a:pt x="47" y="67"/>
                    <a:pt x="23" y="31"/>
                  </a:cubicBezTo>
                  <a:cubicBezTo>
                    <a:pt x="2" y="1"/>
                    <a:pt x="80" y="0"/>
                    <a:pt x="106" y="0"/>
                  </a:cubicBezTo>
                  <a:cubicBezTo>
                    <a:pt x="114" y="18"/>
                    <a:pt x="128" y="50"/>
                    <a:pt x="125" y="6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îṣļîḍè">
              <a:extLst>
                <a:ext uri="{FF2B5EF4-FFF2-40B4-BE49-F238E27FC236}">
                  <a16:creationId xmlns:a16="http://schemas.microsoft.com/office/drawing/2014/main" id="{393F3000-02B7-4733-B4BF-9BB4E97CED0E}"/>
                </a:ext>
              </a:extLst>
            </p:cNvPr>
            <p:cNvSpPr/>
            <p:nvPr/>
          </p:nvSpPr>
          <p:spPr bwMode="auto">
            <a:xfrm>
              <a:off x="8312845" y="3301164"/>
              <a:ext cx="555987" cy="336839"/>
            </a:xfrm>
            <a:custGeom>
              <a:avLst/>
              <a:gdLst>
                <a:gd name="T0" fmla="*/ 129 w 132"/>
                <a:gd name="T1" fmla="*/ 64 h 80"/>
                <a:gd name="T2" fmla="*/ 101 w 132"/>
                <a:gd name="T3" fmla="*/ 75 h 80"/>
                <a:gd name="T4" fmla="*/ 0 w 132"/>
                <a:gd name="T5" fmla="*/ 76 h 80"/>
                <a:gd name="T6" fmla="*/ 0 w 132"/>
                <a:gd name="T7" fmla="*/ 75 h 80"/>
                <a:gd name="T8" fmla="*/ 32 w 132"/>
                <a:gd name="T9" fmla="*/ 75 h 80"/>
                <a:gd name="T10" fmla="*/ 23 w 132"/>
                <a:gd name="T11" fmla="*/ 31 h 80"/>
                <a:gd name="T12" fmla="*/ 106 w 132"/>
                <a:gd name="T13" fmla="*/ 0 h 80"/>
                <a:gd name="T14" fmla="*/ 129 w 132"/>
                <a:gd name="T15" fmla="*/ 64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2" h="80">
                  <a:moveTo>
                    <a:pt x="129" y="64"/>
                  </a:moveTo>
                  <a:cubicBezTo>
                    <a:pt x="125" y="80"/>
                    <a:pt x="101" y="75"/>
                    <a:pt x="101" y="75"/>
                  </a:cubicBezTo>
                  <a:cubicBezTo>
                    <a:pt x="101" y="75"/>
                    <a:pt x="30" y="76"/>
                    <a:pt x="0" y="76"/>
                  </a:cubicBezTo>
                  <a:cubicBezTo>
                    <a:pt x="0" y="75"/>
                    <a:pt x="0" y="75"/>
                    <a:pt x="0" y="75"/>
                  </a:cubicBezTo>
                  <a:cubicBezTo>
                    <a:pt x="32" y="75"/>
                    <a:pt x="32" y="75"/>
                    <a:pt x="32" y="75"/>
                  </a:cubicBezTo>
                  <a:cubicBezTo>
                    <a:pt x="32" y="75"/>
                    <a:pt x="48" y="67"/>
                    <a:pt x="23" y="31"/>
                  </a:cubicBezTo>
                  <a:cubicBezTo>
                    <a:pt x="2" y="1"/>
                    <a:pt x="80" y="0"/>
                    <a:pt x="106" y="0"/>
                  </a:cubicBezTo>
                  <a:cubicBezTo>
                    <a:pt x="114" y="18"/>
                    <a:pt x="132" y="52"/>
                    <a:pt x="129" y="64"/>
                  </a:cubicBezTo>
                  <a:close/>
                </a:path>
              </a:pathLst>
            </a:custGeom>
            <a:solidFill>
              <a:srgbClr val="000000">
                <a:alpha val="20000"/>
              </a:srgbClr>
            </a:solidFill>
            <a:ln>
              <a:noFill/>
            </a:ln>
          </p:spPr>
          <p:txBody>
            <a:bodyPr anchor="ctr"/>
            <a:lstStyle/>
            <a:p>
              <a:pPr algn="ctr"/>
              <a:endParaRPr/>
            </a:p>
          </p:txBody>
        </p:sp>
        <p:sp>
          <p:nvSpPr>
            <p:cNvPr id="45" name="ïSľídé">
              <a:extLst>
                <a:ext uri="{FF2B5EF4-FFF2-40B4-BE49-F238E27FC236}">
                  <a16:creationId xmlns:a16="http://schemas.microsoft.com/office/drawing/2014/main" id="{B1B584C3-567F-40C9-94E4-F8E71800BB70}"/>
                </a:ext>
              </a:extLst>
            </p:cNvPr>
            <p:cNvSpPr/>
            <p:nvPr/>
          </p:nvSpPr>
          <p:spPr bwMode="auto">
            <a:xfrm>
              <a:off x="7953686" y="2621400"/>
              <a:ext cx="120328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işlîḓe">
              <a:extLst>
                <a:ext uri="{FF2B5EF4-FFF2-40B4-BE49-F238E27FC236}">
                  <a16:creationId xmlns:a16="http://schemas.microsoft.com/office/drawing/2014/main" id="{7E82C6BB-90D1-4262-90B4-88A1D4B6C195}"/>
                </a:ext>
              </a:extLst>
            </p:cNvPr>
            <p:cNvSpPr/>
            <p:nvPr/>
          </p:nvSpPr>
          <p:spPr bwMode="auto">
            <a:xfrm>
              <a:off x="7953686" y="2621400"/>
              <a:ext cx="120328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000000">
                <a:alpha val="20000"/>
              </a:srgbClr>
            </a:solidFill>
            <a:ln>
              <a:noFill/>
            </a:ln>
          </p:spPr>
          <p:txBody>
            <a:bodyPr anchor="ctr"/>
            <a:lstStyle/>
            <a:p>
              <a:pPr algn="ctr"/>
              <a:endParaRPr/>
            </a:p>
          </p:txBody>
        </p:sp>
        <p:sp>
          <p:nvSpPr>
            <p:cNvPr id="47" name="iṩľiḍe">
              <a:extLst>
                <a:ext uri="{FF2B5EF4-FFF2-40B4-BE49-F238E27FC236}">
                  <a16:creationId xmlns:a16="http://schemas.microsoft.com/office/drawing/2014/main" id="{2C34B635-04BE-440D-A0B2-EE1C877711E6}"/>
                </a:ext>
              </a:extLst>
            </p:cNvPr>
            <p:cNvSpPr/>
            <p:nvPr/>
          </p:nvSpPr>
          <p:spPr bwMode="auto">
            <a:xfrm>
              <a:off x="7929337" y="2621400"/>
              <a:ext cx="120125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îŝ1ïḋe">
              <a:extLst>
                <a:ext uri="{FF2B5EF4-FFF2-40B4-BE49-F238E27FC236}">
                  <a16:creationId xmlns:a16="http://schemas.microsoft.com/office/drawing/2014/main" id="{929ED69F-C534-48C6-A718-1A3E6FCE4B32}"/>
                </a:ext>
              </a:extLst>
            </p:cNvPr>
            <p:cNvSpPr/>
            <p:nvPr/>
          </p:nvSpPr>
          <p:spPr bwMode="auto">
            <a:xfrm>
              <a:off x="7929337" y="2621400"/>
              <a:ext cx="120125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gradFill>
              <a:gsLst>
                <a:gs pos="100000">
                  <a:schemeClr val="bg1">
                    <a:alpha val="0"/>
                  </a:schemeClr>
                </a:gs>
                <a:gs pos="6000">
                  <a:srgbClr val="68AFFD"/>
                </a:gs>
              </a:gsLst>
              <a:lin ang="5400000" scaled="1"/>
            </a:gradFill>
            <a:ln>
              <a:noFill/>
            </a:ln>
          </p:spPr>
          <p:txBody>
            <a:bodyPr anchor="ctr"/>
            <a:lstStyle/>
            <a:p>
              <a:pPr algn="ctr"/>
              <a:endParaRPr/>
            </a:p>
          </p:txBody>
        </p:sp>
        <p:sp>
          <p:nvSpPr>
            <p:cNvPr id="49" name="îsľïḋè">
              <a:extLst>
                <a:ext uri="{FF2B5EF4-FFF2-40B4-BE49-F238E27FC236}">
                  <a16:creationId xmlns:a16="http://schemas.microsoft.com/office/drawing/2014/main" id="{2D74BB52-4AB6-4C32-8292-DF3A526EA98D}"/>
                </a:ext>
              </a:extLst>
            </p:cNvPr>
            <p:cNvSpPr/>
            <p:nvPr/>
          </p:nvSpPr>
          <p:spPr bwMode="auto">
            <a:xfrm>
              <a:off x="7929337" y="3254494"/>
              <a:ext cx="1201256" cy="172478"/>
            </a:xfrm>
            <a:custGeom>
              <a:avLst/>
              <a:gdLst>
                <a:gd name="T0" fmla="*/ 285 w 285"/>
                <a:gd name="T1" fmla="*/ 0 h 41"/>
                <a:gd name="T2" fmla="*/ 285 w 285"/>
                <a:gd name="T3" fmla="*/ 19 h 41"/>
                <a:gd name="T4" fmla="*/ 262 w 285"/>
                <a:gd name="T5" fmla="*/ 41 h 41"/>
                <a:gd name="T6" fmla="*/ 262 w 285"/>
                <a:gd name="T7" fmla="*/ 41 h 41"/>
                <a:gd name="T8" fmla="*/ 23 w 285"/>
                <a:gd name="T9" fmla="*/ 41 h 41"/>
                <a:gd name="T10" fmla="*/ 0 w 285"/>
                <a:gd name="T11" fmla="*/ 19 h 41"/>
                <a:gd name="T12" fmla="*/ 0 w 285"/>
                <a:gd name="T13" fmla="*/ 19 h 41"/>
                <a:gd name="T14" fmla="*/ 0 w 285"/>
                <a:gd name="T15" fmla="*/ 0 h 41"/>
                <a:gd name="T16" fmla="*/ 285 w 285"/>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41">
                  <a:moveTo>
                    <a:pt x="285" y="0"/>
                  </a:moveTo>
                  <a:cubicBezTo>
                    <a:pt x="285" y="19"/>
                    <a:pt x="285" y="19"/>
                    <a:pt x="285" y="19"/>
                  </a:cubicBezTo>
                  <a:cubicBezTo>
                    <a:pt x="285" y="31"/>
                    <a:pt x="275" y="41"/>
                    <a:pt x="262" y="41"/>
                  </a:cubicBezTo>
                  <a:cubicBezTo>
                    <a:pt x="262" y="41"/>
                    <a:pt x="262" y="41"/>
                    <a:pt x="262" y="41"/>
                  </a:cubicBezTo>
                  <a:cubicBezTo>
                    <a:pt x="23" y="41"/>
                    <a:pt x="23" y="41"/>
                    <a:pt x="23" y="41"/>
                  </a:cubicBezTo>
                  <a:cubicBezTo>
                    <a:pt x="10" y="41"/>
                    <a:pt x="0" y="31"/>
                    <a:pt x="0" y="19"/>
                  </a:cubicBezTo>
                  <a:cubicBezTo>
                    <a:pt x="0" y="19"/>
                    <a:pt x="0" y="19"/>
                    <a:pt x="0" y="19"/>
                  </a:cubicBezTo>
                  <a:cubicBezTo>
                    <a:pt x="0" y="0"/>
                    <a:pt x="0" y="0"/>
                    <a:pt x="0" y="0"/>
                  </a:cubicBezTo>
                  <a:lnTo>
                    <a:pt x="285" y="0"/>
                  </a:ln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ï$ḻíḋê">
              <a:extLst>
                <a:ext uri="{FF2B5EF4-FFF2-40B4-BE49-F238E27FC236}">
                  <a16:creationId xmlns:a16="http://schemas.microsoft.com/office/drawing/2014/main" id="{07D3059C-D831-469E-A121-982E517B5193}"/>
                </a:ext>
              </a:extLst>
            </p:cNvPr>
            <p:cNvSpPr/>
            <p:nvPr/>
          </p:nvSpPr>
          <p:spPr bwMode="auto">
            <a:xfrm>
              <a:off x="8312845" y="3621770"/>
              <a:ext cx="472792" cy="40583"/>
            </a:xfrm>
            <a:prstGeom prst="rect">
              <a:avLst/>
            </a:prstGeom>
            <a:solidFill>
              <a:srgbClr val="000000">
                <a:alpha val="20000"/>
              </a:srgbClr>
            </a:solidFill>
            <a:ln>
              <a:noFill/>
            </a:ln>
          </p:spPr>
          <p:txBody>
            <a:bodyPr anchor="ctr"/>
            <a:lstStyle/>
            <a:p>
              <a:pPr algn="ctr"/>
              <a:endParaRPr/>
            </a:p>
          </p:txBody>
        </p:sp>
        <p:sp>
          <p:nvSpPr>
            <p:cNvPr id="51" name="ïśḻïḍe">
              <a:extLst>
                <a:ext uri="{FF2B5EF4-FFF2-40B4-BE49-F238E27FC236}">
                  <a16:creationId xmlns:a16="http://schemas.microsoft.com/office/drawing/2014/main" id="{7D310D10-3845-4491-874C-1A847E158B65}"/>
                </a:ext>
              </a:extLst>
            </p:cNvPr>
            <p:cNvSpPr/>
            <p:nvPr/>
          </p:nvSpPr>
          <p:spPr bwMode="auto">
            <a:xfrm>
              <a:off x="8785637" y="3571042"/>
              <a:ext cx="75079" cy="101457"/>
            </a:xfrm>
            <a:custGeom>
              <a:avLst/>
              <a:gdLst>
                <a:gd name="T0" fmla="*/ 17 w 18"/>
                <a:gd name="T1" fmla="*/ 0 h 24"/>
                <a:gd name="T2" fmla="*/ 18 w 18"/>
                <a:gd name="T3" fmla="*/ 19 h 24"/>
                <a:gd name="T4" fmla="*/ 0 w 18"/>
                <a:gd name="T5" fmla="*/ 22 h 24"/>
                <a:gd name="T6" fmla="*/ 0 w 18"/>
                <a:gd name="T7" fmla="*/ 12 h 24"/>
                <a:gd name="T8" fmla="*/ 17 w 18"/>
                <a:gd name="T9" fmla="*/ 0 h 24"/>
              </a:gdLst>
              <a:ahLst/>
              <a:cxnLst>
                <a:cxn ang="0">
                  <a:pos x="T0" y="T1"/>
                </a:cxn>
                <a:cxn ang="0">
                  <a:pos x="T2" y="T3"/>
                </a:cxn>
                <a:cxn ang="0">
                  <a:pos x="T4" y="T5"/>
                </a:cxn>
                <a:cxn ang="0">
                  <a:pos x="T6" y="T7"/>
                </a:cxn>
                <a:cxn ang="0">
                  <a:pos x="T8" y="T9"/>
                </a:cxn>
              </a:cxnLst>
              <a:rect l="0" t="0" r="r" b="b"/>
              <a:pathLst>
                <a:path w="18" h="24">
                  <a:moveTo>
                    <a:pt x="17" y="0"/>
                  </a:moveTo>
                  <a:cubicBezTo>
                    <a:pt x="18" y="19"/>
                    <a:pt x="18" y="19"/>
                    <a:pt x="18" y="19"/>
                  </a:cubicBezTo>
                  <a:cubicBezTo>
                    <a:pt x="13" y="22"/>
                    <a:pt x="6" y="24"/>
                    <a:pt x="0" y="22"/>
                  </a:cubicBezTo>
                  <a:cubicBezTo>
                    <a:pt x="0" y="12"/>
                    <a:pt x="0" y="12"/>
                    <a:pt x="0" y="12"/>
                  </a:cubicBezTo>
                  <a:cubicBezTo>
                    <a:pt x="0" y="12"/>
                    <a:pt x="16" y="16"/>
                    <a:pt x="17" y="0"/>
                  </a:cubicBezTo>
                  <a:close/>
                </a:path>
              </a:pathLst>
            </a:custGeom>
            <a:solidFill>
              <a:srgbClr val="000000">
                <a:alpha val="20000"/>
              </a:srgbClr>
            </a:solidFill>
            <a:ln>
              <a:noFill/>
            </a:ln>
          </p:spPr>
          <p:txBody>
            <a:bodyPr anchor="ctr"/>
            <a:lstStyle/>
            <a:p>
              <a:pPr algn="ctr"/>
              <a:endParaRPr/>
            </a:p>
          </p:txBody>
        </p:sp>
        <p:sp>
          <p:nvSpPr>
            <p:cNvPr id="52" name="íšḻíďé">
              <a:extLst>
                <a:ext uri="{FF2B5EF4-FFF2-40B4-BE49-F238E27FC236}">
                  <a16:creationId xmlns:a16="http://schemas.microsoft.com/office/drawing/2014/main" id="{FF737392-CCC5-4495-9F39-840EB1B24AB9}"/>
                </a:ext>
              </a:extLst>
            </p:cNvPr>
            <p:cNvSpPr/>
            <p:nvPr/>
          </p:nvSpPr>
          <p:spPr bwMode="auto">
            <a:xfrm>
              <a:off x="3229828" y="2870985"/>
              <a:ext cx="460617" cy="282052"/>
            </a:xfrm>
            <a:custGeom>
              <a:avLst/>
              <a:gdLst>
                <a:gd name="T0" fmla="*/ 3 w 109"/>
                <a:gd name="T1" fmla="*/ 55 h 67"/>
                <a:gd name="T2" fmla="*/ 21 w 109"/>
                <a:gd name="T3" fmla="*/ 65 h 67"/>
                <a:gd name="T4" fmla="*/ 107 w 109"/>
                <a:gd name="T5" fmla="*/ 65 h 67"/>
                <a:gd name="T6" fmla="*/ 107 w 109"/>
                <a:gd name="T7" fmla="*/ 57 h 67"/>
                <a:gd name="T8" fmla="*/ 107 w 109"/>
                <a:gd name="T9" fmla="*/ 57 h 67"/>
                <a:gd name="T10" fmla="*/ 83 w 109"/>
                <a:gd name="T11" fmla="*/ 57 h 67"/>
                <a:gd name="T12" fmla="*/ 90 w 109"/>
                <a:gd name="T13" fmla="*/ 24 h 67"/>
                <a:gd name="T14" fmla="*/ 27 w 109"/>
                <a:gd name="T15" fmla="*/ 0 h 67"/>
                <a:gd name="T16" fmla="*/ 21 w 109"/>
                <a:gd name="T17" fmla="*/ 0 h 67"/>
                <a:gd name="T18" fmla="*/ 3 w 109"/>
                <a:gd name="T19" fmla="*/ 5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67">
                  <a:moveTo>
                    <a:pt x="3" y="55"/>
                  </a:moveTo>
                  <a:cubicBezTo>
                    <a:pt x="6" y="67"/>
                    <a:pt x="21" y="65"/>
                    <a:pt x="21" y="65"/>
                  </a:cubicBezTo>
                  <a:cubicBezTo>
                    <a:pt x="21" y="65"/>
                    <a:pt x="105" y="67"/>
                    <a:pt x="107" y="65"/>
                  </a:cubicBezTo>
                  <a:cubicBezTo>
                    <a:pt x="109" y="64"/>
                    <a:pt x="108" y="59"/>
                    <a:pt x="107" y="57"/>
                  </a:cubicBezTo>
                  <a:cubicBezTo>
                    <a:pt x="107" y="57"/>
                    <a:pt x="107" y="57"/>
                    <a:pt x="107" y="57"/>
                  </a:cubicBezTo>
                  <a:cubicBezTo>
                    <a:pt x="83" y="57"/>
                    <a:pt x="83" y="57"/>
                    <a:pt x="83" y="57"/>
                  </a:cubicBezTo>
                  <a:cubicBezTo>
                    <a:pt x="83" y="57"/>
                    <a:pt x="71" y="51"/>
                    <a:pt x="90" y="24"/>
                  </a:cubicBezTo>
                  <a:cubicBezTo>
                    <a:pt x="106" y="1"/>
                    <a:pt x="46" y="0"/>
                    <a:pt x="27" y="0"/>
                  </a:cubicBezTo>
                  <a:cubicBezTo>
                    <a:pt x="23" y="0"/>
                    <a:pt x="21" y="0"/>
                    <a:pt x="21" y="0"/>
                  </a:cubicBezTo>
                  <a:cubicBezTo>
                    <a:pt x="21" y="0"/>
                    <a:pt x="0" y="43"/>
                    <a:pt x="3" y="55"/>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iŝlîḋé">
              <a:extLst>
                <a:ext uri="{FF2B5EF4-FFF2-40B4-BE49-F238E27FC236}">
                  <a16:creationId xmlns:a16="http://schemas.microsoft.com/office/drawing/2014/main" id="{8B3F964F-EE07-4AD8-8BF3-578416477A89}"/>
                </a:ext>
              </a:extLst>
            </p:cNvPr>
            <p:cNvSpPr/>
            <p:nvPr/>
          </p:nvSpPr>
          <p:spPr bwMode="auto">
            <a:xfrm>
              <a:off x="3272440" y="2870985"/>
              <a:ext cx="407860" cy="247556"/>
            </a:xfrm>
            <a:custGeom>
              <a:avLst/>
              <a:gdLst>
                <a:gd name="T0" fmla="*/ 3 w 97"/>
                <a:gd name="T1" fmla="*/ 46 h 59"/>
                <a:gd name="T2" fmla="*/ 21 w 97"/>
                <a:gd name="T3" fmla="*/ 56 h 59"/>
                <a:gd name="T4" fmla="*/ 97 w 97"/>
                <a:gd name="T5" fmla="*/ 57 h 59"/>
                <a:gd name="T6" fmla="*/ 97 w 97"/>
                <a:gd name="T7" fmla="*/ 56 h 59"/>
                <a:gd name="T8" fmla="*/ 73 w 97"/>
                <a:gd name="T9" fmla="*/ 56 h 59"/>
                <a:gd name="T10" fmla="*/ 80 w 97"/>
                <a:gd name="T11" fmla="*/ 23 h 59"/>
                <a:gd name="T12" fmla="*/ 17 w 97"/>
                <a:gd name="T13" fmla="*/ 0 h 59"/>
                <a:gd name="T14" fmla="*/ 3 w 97"/>
                <a:gd name="T15" fmla="*/ 46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59">
                  <a:moveTo>
                    <a:pt x="3" y="46"/>
                  </a:moveTo>
                  <a:cubicBezTo>
                    <a:pt x="6" y="59"/>
                    <a:pt x="21" y="56"/>
                    <a:pt x="21" y="56"/>
                  </a:cubicBezTo>
                  <a:cubicBezTo>
                    <a:pt x="21" y="56"/>
                    <a:pt x="74" y="57"/>
                    <a:pt x="97" y="57"/>
                  </a:cubicBezTo>
                  <a:cubicBezTo>
                    <a:pt x="97" y="57"/>
                    <a:pt x="97" y="57"/>
                    <a:pt x="97" y="56"/>
                  </a:cubicBezTo>
                  <a:cubicBezTo>
                    <a:pt x="73" y="56"/>
                    <a:pt x="73" y="56"/>
                    <a:pt x="73" y="56"/>
                  </a:cubicBezTo>
                  <a:cubicBezTo>
                    <a:pt x="73" y="56"/>
                    <a:pt x="61" y="50"/>
                    <a:pt x="80" y="23"/>
                  </a:cubicBezTo>
                  <a:cubicBezTo>
                    <a:pt x="96" y="1"/>
                    <a:pt x="36" y="0"/>
                    <a:pt x="17" y="0"/>
                  </a:cubicBezTo>
                  <a:cubicBezTo>
                    <a:pt x="11" y="13"/>
                    <a:pt x="0" y="37"/>
                    <a:pt x="3" y="46"/>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íṩ1ïḍè">
              <a:extLst>
                <a:ext uri="{FF2B5EF4-FFF2-40B4-BE49-F238E27FC236}">
                  <a16:creationId xmlns:a16="http://schemas.microsoft.com/office/drawing/2014/main" id="{01E567CF-B82D-4E19-BA12-778E372883DE}"/>
                </a:ext>
              </a:extLst>
            </p:cNvPr>
            <p:cNvSpPr/>
            <p:nvPr/>
          </p:nvSpPr>
          <p:spPr bwMode="auto">
            <a:xfrm>
              <a:off x="3258236" y="2870985"/>
              <a:ext cx="422063" cy="255673"/>
            </a:xfrm>
            <a:custGeom>
              <a:avLst/>
              <a:gdLst>
                <a:gd name="T0" fmla="*/ 2 w 100"/>
                <a:gd name="T1" fmla="*/ 48 h 61"/>
                <a:gd name="T2" fmla="*/ 24 w 100"/>
                <a:gd name="T3" fmla="*/ 57 h 61"/>
                <a:gd name="T4" fmla="*/ 100 w 100"/>
                <a:gd name="T5" fmla="*/ 57 h 61"/>
                <a:gd name="T6" fmla="*/ 100 w 100"/>
                <a:gd name="T7" fmla="*/ 57 h 61"/>
                <a:gd name="T8" fmla="*/ 76 w 100"/>
                <a:gd name="T9" fmla="*/ 57 h 61"/>
                <a:gd name="T10" fmla="*/ 83 w 100"/>
                <a:gd name="T11" fmla="*/ 24 h 61"/>
                <a:gd name="T12" fmla="*/ 20 w 100"/>
                <a:gd name="T13" fmla="*/ 0 h 61"/>
                <a:gd name="T14" fmla="*/ 2 w 100"/>
                <a:gd name="T15" fmla="*/ 48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61">
                  <a:moveTo>
                    <a:pt x="2" y="48"/>
                  </a:moveTo>
                  <a:cubicBezTo>
                    <a:pt x="5" y="61"/>
                    <a:pt x="24" y="57"/>
                    <a:pt x="24" y="57"/>
                  </a:cubicBezTo>
                  <a:cubicBezTo>
                    <a:pt x="24" y="57"/>
                    <a:pt x="77" y="58"/>
                    <a:pt x="100" y="57"/>
                  </a:cubicBezTo>
                  <a:cubicBezTo>
                    <a:pt x="100" y="57"/>
                    <a:pt x="100" y="57"/>
                    <a:pt x="100" y="57"/>
                  </a:cubicBezTo>
                  <a:cubicBezTo>
                    <a:pt x="76" y="57"/>
                    <a:pt x="76" y="57"/>
                    <a:pt x="76" y="57"/>
                  </a:cubicBezTo>
                  <a:cubicBezTo>
                    <a:pt x="76" y="57"/>
                    <a:pt x="64" y="51"/>
                    <a:pt x="83" y="24"/>
                  </a:cubicBezTo>
                  <a:cubicBezTo>
                    <a:pt x="99" y="1"/>
                    <a:pt x="39" y="0"/>
                    <a:pt x="20" y="0"/>
                  </a:cubicBezTo>
                  <a:cubicBezTo>
                    <a:pt x="14" y="13"/>
                    <a:pt x="0" y="39"/>
                    <a:pt x="2" y="48"/>
                  </a:cubicBezTo>
                  <a:close/>
                </a:path>
              </a:pathLst>
            </a:custGeom>
            <a:solidFill>
              <a:srgbClr val="000000">
                <a:alpha val="20000"/>
              </a:srgbClr>
            </a:solidFill>
            <a:ln>
              <a:noFill/>
            </a:ln>
          </p:spPr>
          <p:txBody>
            <a:bodyPr anchor="ctr"/>
            <a:lstStyle/>
            <a:p>
              <a:pPr algn="ctr"/>
              <a:endParaRPr/>
            </a:p>
          </p:txBody>
        </p:sp>
        <p:sp>
          <p:nvSpPr>
            <p:cNvPr id="55" name="íṣḷîḍe">
              <a:extLst>
                <a:ext uri="{FF2B5EF4-FFF2-40B4-BE49-F238E27FC236}">
                  <a16:creationId xmlns:a16="http://schemas.microsoft.com/office/drawing/2014/main" id="{8CCAD757-C28B-4EA9-885E-932375F29C98}"/>
                </a:ext>
              </a:extLst>
            </p:cNvPr>
            <p:cNvSpPr/>
            <p:nvPr/>
          </p:nvSpPr>
          <p:spPr bwMode="auto">
            <a:xfrm>
              <a:off x="3043147" y="2355581"/>
              <a:ext cx="913117" cy="610774"/>
            </a:xfrm>
            <a:custGeom>
              <a:avLst/>
              <a:gdLst>
                <a:gd name="T0" fmla="*/ 17 w 216"/>
                <a:gd name="T1" fmla="*/ 0 h 145"/>
                <a:gd name="T2" fmla="*/ 198 w 216"/>
                <a:gd name="T3" fmla="*/ 0 h 145"/>
                <a:gd name="T4" fmla="*/ 216 w 216"/>
                <a:gd name="T5" fmla="*/ 17 h 145"/>
                <a:gd name="T6" fmla="*/ 216 w 216"/>
                <a:gd name="T7" fmla="*/ 127 h 145"/>
                <a:gd name="T8" fmla="*/ 198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ïṡ1iḓê">
              <a:extLst>
                <a:ext uri="{FF2B5EF4-FFF2-40B4-BE49-F238E27FC236}">
                  <a16:creationId xmlns:a16="http://schemas.microsoft.com/office/drawing/2014/main" id="{E75278A5-DFF2-406D-A4D3-E5332028F6C2}"/>
                </a:ext>
              </a:extLst>
            </p:cNvPr>
            <p:cNvSpPr/>
            <p:nvPr/>
          </p:nvSpPr>
          <p:spPr bwMode="auto">
            <a:xfrm>
              <a:off x="3043147" y="2355581"/>
              <a:ext cx="913117" cy="610774"/>
            </a:xfrm>
            <a:custGeom>
              <a:avLst/>
              <a:gdLst>
                <a:gd name="T0" fmla="*/ 17 w 216"/>
                <a:gd name="T1" fmla="*/ 0 h 145"/>
                <a:gd name="T2" fmla="*/ 198 w 216"/>
                <a:gd name="T3" fmla="*/ 0 h 145"/>
                <a:gd name="T4" fmla="*/ 216 w 216"/>
                <a:gd name="T5" fmla="*/ 17 h 145"/>
                <a:gd name="T6" fmla="*/ 216 w 216"/>
                <a:gd name="T7" fmla="*/ 127 h 145"/>
                <a:gd name="T8" fmla="*/ 198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rgbClr val="000000">
                <a:alpha val="20000"/>
              </a:srgbClr>
            </a:solidFill>
            <a:ln>
              <a:noFill/>
            </a:ln>
          </p:spPr>
          <p:txBody>
            <a:bodyPr anchor="ctr"/>
            <a:lstStyle/>
            <a:p>
              <a:pPr algn="ctr"/>
              <a:endParaRPr/>
            </a:p>
          </p:txBody>
        </p:sp>
        <p:sp>
          <p:nvSpPr>
            <p:cNvPr id="57" name="íSľïďê">
              <a:extLst>
                <a:ext uri="{FF2B5EF4-FFF2-40B4-BE49-F238E27FC236}">
                  <a16:creationId xmlns:a16="http://schemas.microsoft.com/office/drawing/2014/main" id="{6A00EF6A-7701-48E1-86B8-7D79C4449A01}"/>
                </a:ext>
              </a:extLst>
            </p:cNvPr>
            <p:cNvSpPr/>
            <p:nvPr/>
          </p:nvSpPr>
          <p:spPr bwMode="auto">
            <a:xfrm>
              <a:off x="3061408" y="2355581"/>
              <a:ext cx="911088" cy="610774"/>
            </a:xfrm>
            <a:custGeom>
              <a:avLst/>
              <a:gdLst>
                <a:gd name="T0" fmla="*/ 17 w 216"/>
                <a:gd name="T1" fmla="*/ 0 h 145"/>
                <a:gd name="T2" fmla="*/ 199 w 216"/>
                <a:gd name="T3" fmla="*/ 0 h 145"/>
                <a:gd name="T4" fmla="*/ 216 w 216"/>
                <a:gd name="T5" fmla="*/ 17 h 145"/>
                <a:gd name="T6" fmla="*/ 216 w 216"/>
                <a:gd name="T7" fmla="*/ 127 h 145"/>
                <a:gd name="T8" fmla="*/ 199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iṣľîḍè">
              <a:extLst>
                <a:ext uri="{FF2B5EF4-FFF2-40B4-BE49-F238E27FC236}">
                  <a16:creationId xmlns:a16="http://schemas.microsoft.com/office/drawing/2014/main" id="{054D01A6-85C9-46EE-8654-449BB458A736}"/>
                </a:ext>
              </a:extLst>
            </p:cNvPr>
            <p:cNvSpPr/>
            <p:nvPr/>
          </p:nvSpPr>
          <p:spPr bwMode="auto">
            <a:xfrm>
              <a:off x="3061408" y="2355581"/>
              <a:ext cx="911088" cy="610774"/>
            </a:xfrm>
            <a:custGeom>
              <a:avLst/>
              <a:gdLst>
                <a:gd name="T0" fmla="*/ 17 w 216"/>
                <a:gd name="T1" fmla="*/ 0 h 145"/>
                <a:gd name="T2" fmla="*/ 199 w 216"/>
                <a:gd name="T3" fmla="*/ 0 h 145"/>
                <a:gd name="T4" fmla="*/ 216 w 216"/>
                <a:gd name="T5" fmla="*/ 17 h 145"/>
                <a:gd name="T6" fmla="*/ 216 w 216"/>
                <a:gd name="T7" fmla="*/ 127 h 145"/>
                <a:gd name="T8" fmla="*/ 199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gradFill>
              <a:gsLst>
                <a:gs pos="100000">
                  <a:schemeClr val="bg1">
                    <a:alpha val="0"/>
                  </a:schemeClr>
                </a:gs>
                <a:gs pos="6000">
                  <a:srgbClr val="68AFFD"/>
                </a:gs>
              </a:gsLst>
              <a:lin ang="5400000" scaled="1"/>
            </a:gradFill>
            <a:ln>
              <a:noFill/>
            </a:ln>
          </p:spPr>
          <p:txBody>
            <a:bodyPr anchor="ctr"/>
            <a:lstStyle/>
            <a:p>
              <a:pPr algn="ctr"/>
              <a:endParaRPr/>
            </a:p>
          </p:txBody>
        </p:sp>
        <p:sp>
          <p:nvSpPr>
            <p:cNvPr id="59" name="ïslïḋé">
              <a:extLst>
                <a:ext uri="{FF2B5EF4-FFF2-40B4-BE49-F238E27FC236}">
                  <a16:creationId xmlns:a16="http://schemas.microsoft.com/office/drawing/2014/main" id="{AA368A23-EFDD-451E-BA40-7175E2081A17}"/>
                </a:ext>
              </a:extLst>
            </p:cNvPr>
            <p:cNvSpPr/>
            <p:nvPr/>
          </p:nvSpPr>
          <p:spPr bwMode="auto">
            <a:xfrm>
              <a:off x="3065467" y="2832431"/>
              <a:ext cx="907030" cy="133924"/>
            </a:xfrm>
            <a:custGeom>
              <a:avLst/>
              <a:gdLst>
                <a:gd name="T0" fmla="*/ 0 w 215"/>
                <a:gd name="T1" fmla="*/ 0 h 32"/>
                <a:gd name="T2" fmla="*/ 0 w 215"/>
                <a:gd name="T3" fmla="*/ 14 h 32"/>
                <a:gd name="T4" fmla="*/ 17 w 215"/>
                <a:gd name="T5" fmla="*/ 32 h 32"/>
                <a:gd name="T6" fmla="*/ 17 w 215"/>
                <a:gd name="T7" fmla="*/ 32 h 32"/>
                <a:gd name="T8" fmla="*/ 198 w 215"/>
                <a:gd name="T9" fmla="*/ 32 h 32"/>
                <a:gd name="T10" fmla="*/ 215 w 215"/>
                <a:gd name="T11" fmla="*/ 14 h 32"/>
                <a:gd name="T12" fmla="*/ 215 w 215"/>
                <a:gd name="T13" fmla="*/ 14 h 32"/>
                <a:gd name="T14" fmla="*/ 215 w 215"/>
                <a:gd name="T15" fmla="*/ 0 h 32"/>
                <a:gd name="T16" fmla="*/ 0 w 215"/>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 h="32">
                  <a:moveTo>
                    <a:pt x="0" y="0"/>
                  </a:moveTo>
                  <a:cubicBezTo>
                    <a:pt x="0" y="14"/>
                    <a:pt x="0" y="14"/>
                    <a:pt x="0" y="14"/>
                  </a:cubicBezTo>
                  <a:cubicBezTo>
                    <a:pt x="0" y="24"/>
                    <a:pt x="7" y="32"/>
                    <a:pt x="17" y="32"/>
                  </a:cubicBezTo>
                  <a:cubicBezTo>
                    <a:pt x="17" y="32"/>
                    <a:pt x="17" y="32"/>
                    <a:pt x="17" y="32"/>
                  </a:cubicBezTo>
                  <a:cubicBezTo>
                    <a:pt x="198" y="32"/>
                    <a:pt x="198" y="32"/>
                    <a:pt x="198" y="32"/>
                  </a:cubicBezTo>
                  <a:cubicBezTo>
                    <a:pt x="207" y="32"/>
                    <a:pt x="215" y="24"/>
                    <a:pt x="215" y="14"/>
                  </a:cubicBezTo>
                  <a:cubicBezTo>
                    <a:pt x="215" y="14"/>
                    <a:pt x="215" y="14"/>
                    <a:pt x="215" y="14"/>
                  </a:cubicBezTo>
                  <a:cubicBezTo>
                    <a:pt x="215" y="0"/>
                    <a:pt x="215" y="0"/>
                    <a:pt x="215" y="0"/>
                  </a:cubicBezTo>
                  <a:lnTo>
                    <a:pt x="0" y="0"/>
                  </a:ln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îśḷîde">
              <a:extLst>
                <a:ext uri="{FF2B5EF4-FFF2-40B4-BE49-F238E27FC236}">
                  <a16:creationId xmlns:a16="http://schemas.microsoft.com/office/drawing/2014/main" id="{3ADB6BA0-EEF6-4744-BC58-41F58DAA4E57}"/>
                </a:ext>
              </a:extLst>
            </p:cNvPr>
            <p:cNvSpPr/>
            <p:nvPr/>
          </p:nvSpPr>
          <p:spPr bwMode="auto">
            <a:xfrm>
              <a:off x="3323169" y="3110424"/>
              <a:ext cx="357130" cy="34496"/>
            </a:xfrm>
            <a:prstGeom prst="rect">
              <a:avLst/>
            </a:prstGeom>
            <a:solidFill>
              <a:srgbClr val="000000">
                <a:alpha val="20000"/>
              </a:srgbClr>
            </a:solidFill>
            <a:ln>
              <a:noFill/>
            </a:ln>
          </p:spPr>
          <p:txBody>
            <a:bodyPr anchor="ctr"/>
            <a:lstStyle/>
            <a:p>
              <a:pPr algn="ctr"/>
              <a:endParaRPr/>
            </a:p>
          </p:txBody>
        </p:sp>
        <p:sp>
          <p:nvSpPr>
            <p:cNvPr id="61" name="ïṩļíďé">
              <a:extLst>
                <a:ext uri="{FF2B5EF4-FFF2-40B4-BE49-F238E27FC236}">
                  <a16:creationId xmlns:a16="http://schemas.microsoft.com/office/drawing/2014/main" id="{16E95201-1953-4DC1-88AA-82675D5E53C2}"/>
                </a:ext>
              </a:extLst>
            </p:cNvPr>
            <p:cNvSpPr/>
            <p:nvPr/>
          </p:nvSpPr>
          <p:spPr bwMode="auto">
            <a:xfrm>
              <a:off x="3264323" y="3071871"/>
              <a:ext cx="58846" cy="77108"/>
            </a:xfrm>
            <a:custGeom>
              <a:avLst/>
              <a:gdLst>
                <a:gd name="T0" fmla="*/ 1 w 14"/>
                <a:gd name="T1" fmla="*/ 0 h 18"/>
                <a:gd name="T2" fmla="*/ 0 w 14"/>
                <a:gd name="T3" fmla="*/ 15 h 18"/>
                <a:gd name="T4" fmla="*/ 14 w 14"/>
                <a:gd name="T5" fmla="*/ 17 h 18"/>
                <a:gd name="T6" fmla="*/ 14 w 14"/>
                <a:gd name="T7" fmla="*/ 9 h 18"/>
                <a:gd name="T8" fmla="*/ 1 w 14"/>
                <a:gd name="T9" fmla="*/ 0 h 18"/>
              </a:gdLst>
              <a:ahLst/>
              <a:cxnLst>
                <a:cxn ang="0">
                  <a:pos x="T0" y="T1"/>
                </a:cxn>
                <a:cxn ang="0">
                  <a:pos x="T2" y="T3"/>
                </a:cxn>
                <a:cxn ang="0">
                  <a:pos x="T4" y="T5"/>
                </a:cxn>
                <a:cxn ang="0">
                  <a:pos x="T6" y="T7"/>
                </a:cxn>
                <a:cxn ang="0">
                  <a:pos x="T8" y="T9"/>
                </a:cxn>
              </a:cxnLst>
              <a:rect l="0" t="0" r="r" b="b"/>
              <a:pathLst>
                <a:path w="14" h="18">
                  <a:moveTo>
                    <a:pt x="1" y="0"/>
                  </a:moveTo>
                  <a:cubicBezTo>
                    <a:pt x="0" y="15"/>
                    <a:pt x="0" y="15"/>
                    <a:pt x="0" y="15"/>
                  </a:cubicBezTo>
                  <a:cubicBezTo>
                    <a:pt x="5" y="18"/>
                    <a:pt x="10" y="18"/>
                    <a:pt x="14" y="17"/>
                  </a:cubicBezTo>
                  <a:cubicBezTo>
                    <a:pt x="14" y="9"/>
                    <a:pt x="14" y="9"/>
                    <a:pt x="14" y="9"/>
                  </a:cubicBezTo>
                  <a:cubicBezTo>
                    <a:pt x="14" y="9"/>
                    <a:pt x="2" y="12"/>
                    <a:pt x="1" y="0"/>
                  </a:cubicBezTo>
                  <a:close/>
                </a:path>
              </a:pathLst>
            </a:custGeom>
            <a:solidFill>
              <a:srgbClr val="000000">
                <a:alpha val="20000"/>
              </a:srgbClr>
            </a:solidFill>
            <a:ln>
              <a:noFill/>
            </a:ln>
          </p:spPr>
          <p:txBody>
            <a:bodyPr anchor="ctr"/>
            <a:lstStyle/>
            <a:p>
              <a:pPr algn="ctr"/>
              <a:endParaRPr/>
            </a:p>
          </p:txBody>
        </p:sp>
        <p:sp>
          <p:nvSpPr>
            <p:cNvPr id="62" name="îṩļiḓê">
              <a:extLst>
                <a:ext uri="{FF2B5EF4-FFF2-40B4-BE49-F238E27FC236}">
                  <a16:creationId xmlns:a16="http://schemas.microsoft.com/office/drawing/2014/main" id="{E6E53CAD-FBF9-4D83-921E-AC0508C4EF89}"/>
                </a:ext>
              </a:extLst>
            </p:cNvPr>
            <p:cNvSpPr/>
            <p:nvPr/>
          </p:nvSpPr>
          <p:spPr bwMode="auto">
            <a:xfrm>
              <a:off x="6515019" y="2199337"/>
              <a:ext cx="574250" cy="519462"/>
            </a:xfrm>
            <a:custGeom>
              <a:avLst/>
              <a:gdLst>
                <a:gd name="T0" fmla="*/ 126 w 136"/>
                <a:gd name="T1" fmla="*/ 123 h 123"/>
                <a:gd name="T2" fmla="*/ 15 w 136"/>
                <a:gd name="T3" fmla="*/ 106 h 123"/>
                <a:gd name="T4" fmla="*/ 9 w 136"/>
                <a:gd name="T5" fmla="*/ 99 h 123"/>
                <a:gd name="T6" fmla="*/ 1 w 136"/>
                <a:gd name="T7" fmla="*/ 9 h 123"/>
                <a:gd name="T8" fmla="*/ 8 w 136"/>
                <a:gd name="T9" fmla="*/ 0 h 123"/>
                <a:gd name="T10" fmla="*/ 10 w 136"/>
                <a:gd name="T11" fmla="*/ 0 h 123"/>
                <a:gd name="T12" fmla="*/ 121 w 136"/>
                <a:gd name="T13" fmla="*/ 17 h 123"/>
                <a:gd name="T14" fmla="*/ 127 w 136"/>
                <a:gd name="T15" fmla="*/ 24 h 123"/>
                <a:gd name="T16" fmla="*/ 135 w 136"/>
                <a:gd name="T17" fmla="*/ 114 h 123"/>
                <a:gd name="T18" fmla="*/ 128 w 136"/>
                <a:gd name="T19" fmla="*/ 123 h 123"/>
                <a:gd name="T20" fmla="*/ 126 w 136"/>
                <a:gd name="T21" fmla="*/ 12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 h="123">
                  <a:moveTo>
                    <a:pt x="126" y="123"/>
                  </a:moveTo>
                  <a:cubicBezTo>
                    <a:pt x="15" y="106"/>
                    <a:pt x="15" y="106"/>
                    <a:pt x="15" y="106"/>
                  </a:cubicBezTo>
                  <a:cubicBezTo>
                    <a:pt x="12" y="106"/>
                    <a:pt x="9" y="103"/>
                    <a:pt x="9" y="99"/>
                  </a:cubicBezTo>
                  <a:cubicBezTo>
                    <a:pt x="1" y="9"/>
                    <a:pt x="1" y="9"/>
                    <a:pt x="1" y="9"/>
                  </a:cubicBezTo>
                  <a:cubicBezTo>
                    <a:pt x="0" y="5"/>
                    <a:pt x="3" y="1"/>
                    <a:pt x="8" y="0"/>
                  </a:cubicBezTo>
                  <a:cubicBezTo>
                    <a:pt x="8" y="0"/>
                    <a:pt x="9" y="0"/>
                    <a:pt x="10" y="0"/>
                  </a:cubicBezTo>
                  <a:cubicBezTo>
                    <a:pt x="121" y="17"/>
                    <a:pt x="121" y="17"/>
                    <a:pt x="121" y="17"/>
                  </a:cubicBezTo>
                  <a:cubicBezTo>
                    <a:pt x="124" y="18"/>
                    <a:pt x="127" y="21"/>
                    <a:pt x="127" y="24"/>
                  </a:cubicBezTo>
                  <a:cubicBezTo>
                    <a:pt x="135" y="114"/>
                    <a:pt x="135" y="114"/>
                    <a:pt x="135" y="114"/>
                  </a:cubicBezTo>
                  <a:cubicBezTo>
                    <a:pt x="136" y="119"/>
                    <a:pt x="132" y="123"/>
                    <a:pt x="128" y="123"/>
                  </a:cubicBezTo>
                  <a:cubicBezTo>
                    <a:pt x="127" y="123"/>
                    <a:pt x="127" y="123"/>
                    <a:pt x="126" y="12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işļíḋê">
              <a:extLst>
                <a:ext uri="{FF2B5EF4-FFF2-40B4-BE49-F238E27FC236}">
                  <a16:creationId xmlns:a16="http://schemas.microsoft.com/office/drawing/2014/main" id="{D077B9D0-B24C-4250-8D86-691F2B1499F7}"/>
                </a:ext>
              </a:extLst>
            </p:cNvPr>
            <p:cNvSpPr/>
            <p:nvPr/>
          </p:nvSpPr>
          <p:spPr bwMode="auto">
            <a:xfrm>
              <a:off x="6545457" y="2225715"/>
              <a:ext cx="515404" cy="450471"/>
            </a:xfrm>
            <a:custGeom>
              <a:avLst/>
              <a:gdLst>
                <a:gd name="T0" fmla="*/ 114 w 122"/>
                <a:gd name="T1" fmla="*/ 107 h 107"/>
                <a:gd name="T2" fmla="*/ 14 w 122"/>
                <a:gd name="T3" fmla="*/ 92 h 107"/>
                <a:gd name="T4" fmla="*/ 8 w 122"/>
                <a:gd name="T5" fmla="*/ 85 h 107"/>
                <a:gd name="T6" fmla="*/ 0 w 122"/>
                <a:gd name="T7" fmla="*/ 7 h 107"/>
                <a:gd name="T8" fmla="*/ 7 w 122"/>
                <a:gd name="T9" fmla="*/ 0 h 107"/>
                <a:gd name="T10" fmla="*/ 8 w 122"/>
                <a:gd name="T11" fmla="*/ 0 h 107"/>
                <a:gd name="T12" fmla="*/ 108 w 122"/>
                <a:gd name="T13" fmla="*/ 15 h 107"/>
                <a:gd name="T14" fmla="*/ 115 w 122"/>
                <a:gd name="T15" fmla="*/ 21 h 107"/>
                <a:gd name="T16" fmla="*/ 122 w 122"/>
                <a:gd name="T17" fmla="*/ 99 h 107"/>
                <a:gd name="T18" fmla="*/ 116 w 122"/>
                <a:gd name="T19" fmla="*/ 107 h 107"/>
                <a:gd name="T20" fmla="*/ 114 w 122"/>
                <a:gd name="T21"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07">
                  <a:moveTo>
                    <a:pt x="114" y="107"/>
                  </a:moveTo>
                  <a:cubicBezTo>
                    <a:pt x="14" y="92"/>
                    <a:pt x="14" y="92"/>
                    <a:pt x="14" y="92"/>
                  </a:cubicBezTo>
                  <a:cubicBezTo>
                    <a:pt x="10" y="91"/>
                    <a:pt x="8" y="89"/>
                    <a:pt x="8" y="85"/>
                  </a:cubicBezTo>
                  <a:cubicBezTo>
                    <a:pt x="0" y="7"/>
                    <a:pt x="0" y="7"/>
                    <a:pt x="0" y="7"/>
                  </a:cubicBezTo>
                  <a:cubicBezTo>
                    <a:pt x="0" y="3"/>
                    <a:pt x="3" y="0"/>
                    <a:pt x="7" y="0"/>
                  </a:cubicBezTo>
                  <a:cubicBezTo>
                    <a:pt x="7" y="0"/>
                    <a:pt x="8" y="0"/>
                    <a:pt x="8" y="0"/>
                  </a:cubicBezTo>
                  <a:cubicBezTo>
                    <a:pt x="108" y="15"/>
                    <a:pt x="108" y="15"/>
                    <a:pt x="108" y="15"/>
                  </a:cubicBezTo>
                  <a:cubicBezTo>
                    <a:pt x="112" y="15"/>
                    <a:pt x="114" y="18"/>
                    <a:pt x="115" y="21"/>
                  </a:cubicBezTo>
                  <a:cubicBezTo>
                    <a:pt x="122" y="99"/>
                    <a:pt x="122" y="99"/>
                    <a:pt x="122" y="99"/>
                  </a:cubicBezTo>
                  <a:cubicBezTo>
                    <a:pt x="122" y="103"/>
                    <a:pt x="119" y="106"/>
                    <a:pt x="116" y="107"/>
                  </a:cubicBezTo>
                  <a:cubicBezTo>
                    <a:pt x="115" y="107"/>
                    <a:pt x="114" y="107"/>
                    <a:pt x="114" y="107"/>
                  </a:cubicBezTo>
                  <a:close/>
                </a:path>
              </a:pathLst>
            </a:custGeom>
            <a:solidFill>
              <a:srgbClr val="000000">
                <a:alpha val="20000"/>
              </a:srgbClr>
            </a:solidFill>
            <a:ln>
              <a:noFill/>
            </a:ln>
          </p:spPr>
          <p:txBody>
            <a:bodyPr anchor="ctr"/>
            <a:lstStyle/>
            <a:p>
              <a:pPr algn="ctr"/>
              <a:endParaRPr/>
            </a:p>
          </p:txBody>
        </p:sp>
        <p:sp>
          <p:nvSpPr>
            <p:cNvPr id="64" name="ï$ḷïḑè">
              <a:extLst>
                <a:ext uri="{FF2B5EF4-FFF2-40B4-BE49-F238E27FC236}">
                  <a16:creationId xmlns:a16="http://schemas.microsoft.com/office/drawing/2014/main" id="{DDA43A5B-EC74-4010-A8C9-18344B0FFF91}"/>
                </a:ext>
              </a:extLst>
            </p:cNvPr>
            <p:cNvSpPr/>
            <p:nvPr/>
          </p:nvSpPr>
          <p:spPr bwMode="auto">
            <a:xfrm>
              <a:off x="6561690" y="2633575"/>
              <a:ext cx="655416" cy="135954"/>
            </a:xfrm>
            <a:custGeom>
              <a:avLst/>
              <a:gdLst>
                <a:gd name="T0" fmla="*/ 6 w 155"/>
                <a:gd name="T1" fmla="*/ 0 h 32"/>
                <a:gd name="T2" fmla="*/ 151 w 155"/>
                <a:gd name="T3" fmla="*/ 22 h 32"/>
                <a:gd name="T4" fmla="*/ 155 w 155"/>
                <a:gd name="T5" fmla="*/ 27 h 32"/>
                <a:gd name="T6" fmla="*/ 155 w 155"/>
                <a:gd name="T7" fmla="*/ 27 h 32"/>
                <a:gd name="T8" fmla="*/ 155 w 155"/>
                <a:gd name="T9" fmla="*/ 27 h 32"/>
                <a:gd name="T10" fmla="*/ 149 w 155"/>
                <a:gd name="T11" fmla="*/ 32 h 32"/>
                <a:gd name="T12" fmla="*/ 149 w 155"/>
                <a:gd name="T13" fmla="*/ 32 h 32"/>
                <a:gd name="T14" fmla="*/ 5 w 155"/>
                <a:gd name="T15" fmla="*/ 10 h 32"/>
                <a:gd name="T16" fmla="*/ 1 w 155"/>
                <a:gd name="T17" fmla="*/ 4 h 32"/>
                <a:gd name="T18" fmla="*/ 1 w 155"/>
                <a:gd name="T19" fmla="*/ 4 h 32"/>
                <a:gd name="T20" fmla="*/ 1 w 155"/>
                <a:gd name="T21" fmla="*/ 4 h 32"/>
                <a:gd name="T22" fmla="*/ 6 w 155"/>
                <a:gd name="T23" fmla="*/ 0 h 32"/>
                <a:gd name="T24" fmla="*/ 6 w 155"/>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5" h="32">
                  <a:moveTo>
                    <a:pt x="6" y="0"/>
                  </a:moveTo>
                  <a:cubicBezTo>
                    <a:pt x="151" y="22"/>
                    <a:pt x="151" y="22"/>
                    <a:pt x="151" y="22"/>
                  </a:cubicBezTo>
                  <a:cubicBezTo>
                    <a:pt x="153" y="22"/>
                    <a:pt x="155" y="25"/>
                    <a:pt x="155" y="27"/>
                  </a:cubicBezTo>
                  <a:cubicBezTo>
                    <a:pt x="155" y="27"/>
                    <a:pt x="155" y="27"/>
                    <a:pt x="155" y="27"/>
                  </a:cubicBezTo>
                  <a:cubicBezTo>
                    <a:pt x="155" y="27"/>
                    <a:pt x="155" y="27"/>
                    <a:pt x="155" y="27"/>
                  </a:cubicBezTo>
                  <a:cubicBezTo>
                    <a:pt x="155" y="30"/>
                    <a:pt x="152" y="32"/>
                    <a:pt x="149" y="32"/>
                  </a:cubicBezTo>
                  <a:cubicBezTo>
                    <a:pt x="149" y="32"/>
                    <a:pt x="149" y="32"/>
                    <a:pt x="149" y="32"/>
                  </a:cubicBezTo>
                  <a:cubicBezTo>
                    <a:pt x="5" y="10"/>
                    <a:pt x="5" y="10"/>
                    <a:pt x="5" y="10"/>
                  </a:cubicBezTo>
                  <a:cubicBezTo>
                    <a:pt x="2" y="10"/>
                    <a:pt x="0" y="7"/>
                    <a:pt x="1" y="4"/>
                  </a:cubicBezTo>
                  <a:cubicBezTo>
                    <a:pt x="1" y="4"/>
                    <a:pt x="1" y="4"/>
                    <a:pt x="1" y="4"/>
                  </a:cubicBezTo>
                  <a:cubicBezTo>
                    <a:pt x="1" y="4"/>
                    <a:pt x="1" y="4"/>
                    <a:pt x="1" y="4"/>
                  </a:cubicBezTo>
                  <a:cubicBezTo>
                    <a:pt x="1" y="2"/>
                    <a:pt x="4" y="0"/>
                    <a:pt x="6" y="0"/>
                  </a:cubicBezTo>
                  <a:cubicBezTo>
                    <a:pt x="6" y="0"/>
                    <a:pt x="6" y="0"/>
                    <a:pt x="6"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îṩ1iḋè">
              <a:extLst>
                <a:ext uri="{FF2B5EF4-FFF2-40B4-BE49-F238E27FC236}">
                  <a16:creationId xmlns:a16="http://schemas.microsoft.com/office/drawing/2014/main" id="{56E39B4A-DAF1-42CF-A4AE-C4213B0A6E81}"/>
                </a:ext>
              </a:extLst>
            </p:cNvPr>
            <p:cNvSpPr/>
            <p:nvPr/>
          </p:nvSpPr>
          <p:spPr bwMode="auto">
            <a:xfrm>
              <a:off x="6831567" y="2672128"/>
              <a:ext cx="531637" cy="117691"/>
            </a:xfrm>
            <a:custGeom>
              <a:avLst/>
              <a:gdLst>
                <a:gd name="T0" fmla="*/ 6 w 126"/>
                <a:gd name="T1" fmla="*/ 1 h 28"/>
                <a:gd name="T2" fmla="*/ 122 w 126"/>
                <a:gd name="T3" fmla="*/ 18 h 28"/>
                <a:gd name="T4" fmla="*/ 125 w 126"/>
                <a:gd name="T5" fmla="*/ 23 h 28"/>
                <a:gd name="T6" fmla="*/ 125 w 126"/>
                <a:gd name="T7" fmla="*/ 24 h 28"/>
                <a:gd name="T8" fmla="*/ 120 w 126"/>
                <a:gd name="T9" fmla="*/ 28 h 28"/>
                <a:gd name="T10" fmla="*/ 4 w 126"/>
                <a:gd name="T11" fmla="*/ 10 h 28"/>
                <a:gd name="T12" fmla="*/ 0 w 126"/>
                <a:gd name="T13" fmla="*/ 5 h 28"/>
                <a:gd name="T14" fmla="*/ 1 w 126"/>
                <a:gd name="T15" fmla="*/ 4 h 28"/>
                <a:gd name="T16" fmla="*/ 6 w 126"/>
                <a:gd name="T17"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iṥľïdè">
              <a:extLst>
                <a:ext uri="{FF2B5EF4-FFF2-40B4-BE49-F238E27FC236}">
                  <a16:creationId xmlns:a16="http://schemas.microsoft.com/office/drawing/2014/main" id="{0FC5FB17-27E1-431E-9514-AA8A7B0F3031}"/>
                </a:ext>
              </a:extLst>
            </p:cNvPr>
            <p:cNvSpPr/>
            <p:nvPr/>
          </p:nvSpPr>
          <p:spPr bwMode="auto">
            <a:xfrm>
              <a:off x="6831567" y="2672128"/>
              <a:ext cx="531637" cy="117691"/>
            </a:xfrm>
            <a:custGeom>
              <a:avLst/>
              <a:gdLst>
                <a:gd name="T0" fmla="*/ 6 w 126"/>
                <a:gd name="T1" fmla="*/ 1 h 28"/>
                <a:gd name="T2" fmla="*/ 122 w 126"/>
                <a:gd name="T3" fmla="*/ 18 h 28"/>
                <a:gd name="T4" fmla="*/ 125 w 126"/>
                <a:gd name="T5" fmla="*/ 23 h 28"/>
                <a:gd name="T6" fmla="*/ 125 w 126"/>
                <a:gd name="T7" fmla="*/ 24 h 28"/>
                <a:gd name="T8" fmla="*/ 120 w 126"/>
                <a:gd name="T9" fmla="*/ 28 h 28"/>
                <a:gd name="T10" fmla="*/ 4 w 126"/>
                <a:gd name="T11" fmla="*/ 10 h 28"/>
                <a:gd name="T12" fmla="*/ 0 w 126"/>
                <a:gd name="T13" fmla="*/ 5 h 28"/>
                <a:gd name="T14" fmla="*/ 1 w 126"/>
                <a:gd name="T15" fmla="*/ 4 h 28"/>
                <a:gd name="T16" fmla="*/ 6 w 126"/>
                <a:gd name="T17"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rgbClr val="000000">
                <a:alpha val="20000"/>
              </a:srgbClr>
            </a:solidFill>
            <a:ln>
              <a:noFill/>
            </a:ln>
          </p:spPr>
          <p:txBody>
            <a:bodyPr anchor="ctr"/>
            <a:lstStyle/>
            <a:p>
              <a:pPr algn="ctr"/>
              <a:endParaRPr/>
            </a:p>
          </p:txBody>
        </p:sp>
        <p:sp>
          <p:nvSpPr>
            <p:cNvPr id="67" name="ïşľïḍê">
              <a:extLst>
                <a:ext uri="{FF2B5EF4-FFF2-40B4-BE49-F238E27FC236}">
                  <a16:creationId xmlns:a16="http://schemas.microsoft.com/office/drawing/2014/main" id="{B3AFEA7F-85AF-468C-A574-08D837AADCA8}"/>
                </a:ext>
              </a:extLst>
            </p:cNvPr>
            <p:cNvSpPr/>
            <p:nvPr/>
          </p:nvSpPr>
          <p:spPr bwMode="auto">
            <a:xfrm>
              <a:off x="3976555" y="2992733"/>
              <a:ext cx="675707" cy="515404"/>
            </a:xfrm>
            <a:custGeom>
              <a:avLst/>
              <a:gdLst>
                <a:gd name="T0" fmla="*/ 155 w 160"/>
                <a:gd name="T1" fmla="*/ 84 h 122"/>
                <a:gd name="T2" fmla="*/ 58 w 160"/>
                <a:gd name="T3" fmla="*/ 121 h 122"/>
                <a:gd name="T4" fmla="*/ 49 w 160"/>
                <a:gd name="T5" fmla="*/ 118 h 122"/>
                <a:gd name="T6" fmla="*/ 2 w 160"/>
                <a:gd name="T7" fmla="*/ 49 h 122"/>
                <a:gd name="T8" fmla="*/ 4 w 160"/>
                <a:gd name="T9" fmla="*/ 39 h 122"/>
                <a:gd name="T10" fmla="*/ 6 w 160"/>
                <a:gd name="T11" fmla="*/ 38 h 122"/>
                <a:gd name="T12" fmla="*/ 102 w 160"/>
                <a:gd name="T13" fmla="*/ 1 h 122"/>
                <a:gd name="T14" fmla="*/ 111 w 160"/>
                <a:gd name="T15" fmla="*/ 4 h 122"/>
                <a:gd name="T16" fmla="*/ 158 w 160"/>
                <a:gd name="T17" fmla="*/ 73 h 122"/>
                <a:gd name="T18" fmla="*/ 156 w 160"/>
                <a:gd name="T19" fmla="*/ 83 h 122"/>
                <a:gd name="T20" fmla="*/ 155 w 160"/>
                <a:gd name="T21" fmla="*/ 8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122">
                  <a:moveTo>
                    <a:pt x="155" y="84"/>
                  </a:moveTo>
                  <a:cubicBezTo>
                    <a:pt x="58" y="121"/>
                    <a:pt x="58" y="121"/>
                    <a:pt x="58" y="121"/>
                  </a:cubicBezTo>
                  <a:cubicBezTo>
                    <a:pt x="55" y="122"/>
                    <a:pt x="51" y="121"/>
                    <a:pt x="49" y="118"/>
                  </a:cubicBezTo>
                  <a:cubicBezTo>
                    <a:pt x="2" y="49"/>
                    <a:pt x="2" y="49"/>
                    <a:pt x="2" y="49"/>
                  </a:cubicBezTo>
                  <a:cubicBezTo>
                    <a:pt x="0" y="46"/>
                    <a:pt x="1" y="41"/>
                    <a:pt x="4" y="39"/>
                  </a:cubicBezTo>
                  <a:cubicBezTo>
                    <a:pt x="5" y="38"/>
                    <a:pt x="5" y="38"/>
                    <a:pt x="6" y="38"/>
                  </a:cubicBezTo>
                  <a:cubicBezTo>
                    <a:pt x="102" y="1"/>
                    <a:pt x="102" y="1"/>
                    <a:pt x="102" y="1"/>
                  </a:cubicBezTo>
                  <a:cubicBezTo>
                    <a:pt x="106" y="0"/>
                    <a:pt x="109" y="1"/>
                    <a:pt x="111" y="4"/>
                  </a:cubicBezTo>
                  <a:cubicBezTo>
                    <a:pt x="158" y="73"/>
                    <a:pt x="158" y="73"/>
                    <a:pt x="158" y="73"/>
                  </a:cubicBezTo>
                  <a:cubicBezTo>
                    <a:pt x="160" y="76"/>
                    <a:pt x="159" y="81"/>
                    <a:pt x="156" y="83"/>
                  </a:cubicBezTo>
                  <a:cubicBezTo>
                    <a:pt x="156" y="84"/>
                    <a:pt x="155" y="84"/>
                    <a:pt x="155" y="84"/>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ïS1ïdè">
              <a:extLst>
                <a:ext uri="{FF2B5EF4-FFF2-40B4-BE49-F238E27FC236}">
                  <a16:creationId xmlns:a16="http://schemas.microsoft.com/office/drawing/2014/main" id="{33247A1B-0497-48BA-8E7A-FEB958AC8DB7}"/>
                </a:ext>
              </a:extLst>
            </p:cNvPr>
            <p:cNvSpPr/>
            <p:nvPr/>
          </p:nvSpPr>
          <p:spPr bwMode="auto">
            <a:xfrm>
              <a:off x="4004963" y="3013025"/>
              <a:ext cx="608745" cy="456559"/>
            </a:xfrm>
            <a:custGeom>
              <a:avLst/>
              <a:gdLst>
                <a:gd name="T0" fmla="*/ 139 w 144"/>
                <a:gd name="T1" fmla="*/ 73 h 108"/>
                <a:gd name="T2" fmla="*/ 51 w 144"/>
                <a:gd name="T3" fmla="*/ 106 h 108"/>
                <a:gd name="T4" fmla="*/ 43 w 144"/>
                <a:gd name="T5" fmla="*/ 104 h 108"/>
                <a:gd name="T6" fmla="*/ 2 w 144"/>
                <a:gd name="T7" fmla="*/ 44 h 108"/>
                <a:gd name="T8" fmla="*/ 4 w 144"/>
                <a:gd name="T9" fmla="*/ 35 h 108"/>
                <a:gd name="T10" fmla="*/ 5 w 144"/>
                <a:gd name="T11" fmla="*/ 35 h 108"/>
                <a:gd name="T12" fmla="*/ 93 w 144"/>
                <a:gd name="T13" fmla="*/ 2 h 108"/>
                <a:gd name="T14" fmla="*/ 101 w 144"/>
                <a:gd name="T15" fmla="*/ 4 h 108"/>
                <a:gd name="T16" fmla="*/ 142 w 144"/>
                <a:gd name="T17" fmla="*/ 64 h 108"/>
                <a:gd name="T18" fmla="*/ 140 w 144"/>
                <a:gd name="T19" fmla="*/ 73 h 108"/>
                <a:gd name="T20" fmla="*/ 139 w 144"/>
                <a:gd name="T21" fmla="*/ 7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 h="108">
                  <a:moveTo>
                    <a:pt x="139" y="73"/>
                  </a:moveTo>
                  <a:cubicBezTo>
                    <a:pt x="51" y="106"/>
                    <a:pt x="51" y="106"/>
                    <a:pt x="51" y="106"/>
                  </a:cubicBezTo>
                  <a:cubicBezTo>
                    <a:pt x="48" y="108"/>
                    <a:pt x="45" y="107"/>
                    <a:pt x="43" y="104"/>
                  </a:cubicBezTo>
                  <a:cubicBezTo>
                    <a:pt x="2" y="44"/>
                    <a:pt x="2" y="44"/>
                    <a:pt x="2" y="44"/>
                  </a:cubicBezTo>
                  <a:cubicBezTo>
                    <a:pt x="0" y="42"/>
                    <a:pt x="1" y="37"/>
                    <a:pt x="4" y="35"/>
                  </a:cubicBezTo>
                  <a:cubicBezTo>
                    <a:pt x="4" y="35"/>
                    <a:pt x="5" y="35"/>
                    <a:pt x="5" y="35"/>
                  </a:cubicBezTo>
                  <a:cubicBezTo>
                    <a:pt x="93" y="2"/>
                    <a:pt x="93" y="2"/>
                    <a:pt x="93" y="2"/>
                  </a:cubicBezTo>
                  <a:cubicBezTo>
                    <a:pt x="96" y="0"/>
                    <a:pt x="99" y="1"/>
                    <a:pt x="101" y="4"/>
                  </a:cubicBezTo>
                  <a:cubicBezTo>
                    <a:pt x="142" y="64"/>
                    <a:pt x="142" y="64"/>
                    <a:pt x="142" y="64"/>
                  </a:cubicBezTo>
                  <a:cubicBezTo>
                    <a:pt x="144" y="67"/>
                    <a:pt x="143" y="71"/>
                    <a:pt x="140" y="73"/>
                  </a:cubicBezTo>
                  <a:cubicBezTo>
                    <a:pt x="140" y="73"/>
                    <a:pt x="139" y="73"/>
                    <a:pt x="139" y="73"/>
                  </a:cubicBezTo>
                  <a:close/>
                </a:path>
              </a:pathLst>
            </a:custGeom>
            <a:solidFill>
              <a:srgbClr val="000000">
                <a:alpha val="20000"/>
              </a:srgbClr>
            </a:solidFill>
            <a:ln>
              <a:noFill/>
            </a:ln>
          </p:spPr>
          <p:txBody>
            <a:bodyPr anchor="ctr"/>
            <a:lstStyle/>
            <a:p>
              <a:pPr algn="ctr"/>
              <a:endParaRPr/>
            </a:p>
          </p:txBody>
        </p:sp>
        <p:sp>
          <p:nvSpPr>
            <p:cNvPr id="69" name="iṥḷïḓe">
              <a:extLst>
                <a:ext uri="{FF2B5EF4-FFF2-40B4-BE49-F238E27FC236}">
                  <a16:creationId xmlns:a16="http://schemas.microsoft.com/office/drawing/2014/main" id="{204FE051-0716-4D8E-80CA-AECD273C5C90}"/>
                </a:ext>
              </a:extLst>
            </p:cNvPr>
            <p:cNvSpPr/>
            <p:nvPr/>
          </p:nvSpPr>
          <p:spPr bwMode="auto">
            <a:xfrm>
              <a:off x="4203820" y="3282902"/>
              <a:ext cx="578308" cy="245528"/>
            </a:xfrm>
            <a:custGeom>
              <a:avLst/>
              <a:gdLst>
                <a:gd name="T0" fmla="*/ 4 w 137"/>
                <a:gd name="T1" fmla="*/ 48 h 58"/>
                <a:gd name="T2" fmla="*/ 130 w 137"/>
                <a:gd name="T3" fmla="*/ 1 h 58"/>
                <a:gd name="T4" fmla="*/ 136 w 137"/>
                <a:gd name="T5" fmla="*/ 3 h 58"/>
                <a:gd name="T6" fmla="*/ 136 w 137"/>
                <a:gd name="T7" fmla="*/ 3 h 58"/>
                <a:gd name="T8" fmla="*/ 133 w 137"/>
                <a:gd name="T9" fmla="*/ 9 h 58"/>
                <a:gd name="T10" fmla="*/ 7 w 137"/>
                <a:gd name="T11" fmla="*/ 57 h 58"/>
                <a:gd name="T12" fmla="*/ 1 w 137"/>
                <a:gd name="T13" fmla="*/ 54 h 58"/>
                <a:gd name="T14" fmla="*/ 1 w 137"/>
                <a:gd name="T15" fmla="*/ 54 h 58"/>
                <a:gd name="T16" fmla="*/ 1 w 137"/>
                <a:gd name="T17" fmla="*/ 54 h 58"/>
                <a:gd name="T18" fmla="*/ 4 w 137"/>
                <a:gd name="T19" fmla="*/ 48 h 58"/>
                <a:gd name="T20" fmla="*/ 4 w 137"/>
                <a:gd name="T21" fmla="*/ 4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 h="58">
                  <a:moveTo>
                    <a:pt x="4" y="48"/>
                  </a:moveTo>
                  <a:cubicBezTo>
                    <a:pt x="130" y="1"/>
                    <a:pt x="130" y="1"/>
                    <a:pt x="130" y="1"/>
                  </a:cubicBezTo>
                  <a:cubicBezTo>
                    <a:pt x="133" y="0"/>
                    <a:pt x="135" y="1"/>
                    <a:pt x="136" y="3"/>
                  </a:cubicBezTo>
                  <a:cubicBezTo>
                    <a:pt x="136" y="3"/>
                    <a:pt x="136" y="3"/>
                    <a:pt x="136" y="3"/>
                  </a:cubicBezTo>
                  <a:cubicBezTo>
                    <a:pt x="137" y="6"/>
                    <a:pt x="136" y="8"/>
                    <a:pt x="133" y="9"/>
                  </a:cubicBezTo>
                  <a:cubicBezTo>
                    <a:pt x="7" y="57"/>
                    <a:pt x="7" y="57"/>
                    <a:pt x="7" y="57"/>
                  </a:cubicBezTo>
                  <a:cubicBezTo>
                    <a:pt x="5" y="58"/>
                    <a:pt x="2" y="57"/>
                    <a:pt x="1" y="54"/>
                  </a:cubicBezTo>
                  <a:cubicBezTo>
                    <a:pt x="1" y="54"/>
                    <a:pt x="1" y="54"/>
                    <a:pt x="1" y="54"/>
                  </a:cubicBezTo>
                  <a:cubicBezTo>
                    <a:pt x="1" y="54"/>
                    <a:pt x="1" y="54"/>
                    <a:pt x="1" y="54"/>
                  </a:cubicBezTo>
                  <a:cubicBezTo>
                    <a:pt x="0" y="52"/>
                    <a:pt x="2" y="49"/>
                    <a:pt x="4" y="48"/>
                  </a:cubicBezTo>
                  <a:cubicBezTo>
                    <a:pt x="4" y="48"/>
                    <a:pt x="4" y="48"/>
                    <a:pt x="4" y="48"/>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işlídè">
              <a:extLst>
                <a:ext uri="{FF2B5EF4-FFF2-40B4-BE49-F238E27FC236}">
                  <a16:creationId xmlns:a16="http://schemas.microsoft.com/office/drawing/2014/main" id="{FD0C0FCA-B07E-41F0-9D61-36128DB976F1}"/>
                </a:ext>
              </a:extLst>
            </p:cNvPr>
            <p:cNvSpPr/>
            <p:nvPr/>
          </p:nvSpPr>
          <p:spPr bwMode="auto">
            <a:xfrm>
              <a:off x="4441229" y="3232173"/>
              <a:ext cx="466704" cy="206973"/>
            </a:xfrm>
            <a:custGeom>
              <a:avLst/>
              <a:gdLst>
                <a:gd name="T0" fmla="*/ 3 w 111"/>
                <a:gd name="T1" fmla="*/ 39 h 49"/>
                <a:gd name="T2" fmla="*/ 105 w 111"/>
                <a:gd name="T3" fmla="*/ 1 h 49"/>
                <a:gd name="T4" fmla="*/ 110 w 111"/>
                <a:gd name="T5" fmla="*/ 3 h 49"/>
                <a:gd name="T6" fmla="*/ 110 w 111"/>
                <a:gd name="T7" fmla="*/ 4 h 49"/>
                <a:gd name="T8" fmla="*/ 108 w 111"/>
                <a:gd name="T9" fmla="*/ 10 h 49"/>
                <a:gd name="T10" fmla="*/ 6 w 111"/>
                <a:gd name="T11" fmla="*/ 48 h 49"/>
                <a:gd name="T12" fmla="*/ 1 w 111"/>
                <a:gd name="T13" fmla="*/ 46 h 49"/>
                <a:gd name="T14" fmla="*/ 1 w 111"/>
                <a:gd name="T15" fmla="*/ 45 h 49"/>
                <a:gd name="T16" fmla="*/ 3 w 111"/>
                <a:gd name="T1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ïṧḷîďê">
              <a:extLst>
                <a:ext uri="{FF2B5EF4-FFF2-40B4-BE49-F238E27FC236}">
                  <a16:creationId xmlns:a16="http://schemas.microsoft.com/office/drawing/2014/main" id="{E396BF73-B5C0-4948-9CE2-5BEC9D690921}"/>
                </a:ext>
              </a:extLst>
            </p:cNvPr>
            <p:cNvSpPr/>
            <p:nvPr/>
          </p:nvSpPr>
          <p:spPr bwMode="auto">
            <a:xfrm>
              <a:off x="4441229" y="3232173"/>
              <a:ext cx="466704" cy="206973"/>
            </a:xfrm>
            <a:custGeom>
              <a:avLst/>
              <a:gdLst>
                <a:gd name="T0" fmla="*/ 3 w 111"/>
                <a:gd name="T1" fmla="*/ 39 h 49"/>
                <a:gd name="T2" fmla="*/ 105 w 111"/>
                <a:gd name="T3" fmla="*/ 1 h 49"/>
                <a:gd name="T4" fmla="*/ 110 w 111"/>
                <a:gd name="T5" fmla="*/ 3 h 49"/>
                <a:gd name="T6" fmla="*/ 110 w 111"/>
                <a:gd name="T7" fmla="*/ 4 h 49"/>
                <a:gd name="T8" fmla="*/ 108 w 111"/>
                <a:gd name="T9" fmla="*/ 10 h 49"/>
                <a:gd name="T10" fmla="*/ 6 w 111"/>
                <a:gd name="T11" fmla="*/ 48 h 49"/>
                <a:gd name="T12" fmla="*/ 1 w 111"/>
                <a:gd name="T13" fmla="*/ 46 h 49"/>
                <a:gd name="T14" fmla="*/ 1 w 111"/>
                <a:gd name="T15" fmla="*/ 45 h 49"/>
                <a:gd name="T16" fmla="*/ 3 w 111"/>
                <a:gd name="T1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rgbClr val="000000">
                <a:alpha val="20000"/>
              </a:srgbClr>
            </a:solidFill>
            <a:ln>
              <a:noFill/>
            </a:ln>
          </p:spPr>
          <p:txBody>
            <a:bodyPr anchor="ctr"/>
            <a:lstStyle/>
            <a:p>
              <a:pPr algn="ctr"/>
              <a:endParaRPr/>
            </a:p>
          </p:txBody>
        </p:sp>
        <p:sp>
          <p:nvSpPr>
            <p:cNvPr id="72" name="íŝḷíḑè">
              <a:extLst>
                <a:ext uri="{FF2B5EF4-FFF2-40B4-BE49-F238E27FC236}">
                  <a16:creationId xmlns:a16="http://schemas.microsoft.com/office/drawing/2014/main" id="{ED8160FC-EA2A-47B8-9023-CD4358E5EEAA}"/>
                </a:ext>
              </a:extLst>
            </p:cNvPr>
            <p:cNvSpPr/>
            <p:nvPr/>
          </p:nvSpPr>
          <p:spPr bwMode="auto">
            <a:xfrm>
              <a:off x="4508192" y="3524370"/>
              <a:ext cx="728465" cy="1290539"/>
            </a:xfrm>
            <a:custGeom>
              <a:avLst/>
              <a:gdLst>
                <a:gd name="T0" fmla="*/ 25 w 173"/>
                <a:gd name="T1" fmla="*/ 11 h 306"/>
                <a:gd name="T2" fmla="*/ 121 w 173"/>
                <a:gd name="T3" fmla="*/ 2 h 306"/>
                <a:gd name="T4" fmla="*/ 149 w 173"/>
                <a:gd name="T5" fmla="*/ 25 h 306"/>
                <a:gd name="T6" fmla="*/ 172 w 173"/>
                <a:gd name="T7" fmla="*/ 267 h 306"/>
                <a:gd name="T8" fmla="*/ 149 w 173"/>
                <a:gd name="T9" fmla="*/ 296 h 306"/>
                <a:gd name="T10" fmla="*/ 53 w 173"/>
                <a:gd name="T11" fmla="*/ 305 h 306"/>
                <a:gd name="T12" fmla="*/ 25 w 173"/>
                <a:gd name="T13" fmla="*/ 281 h 306"/>
                <a:gd name="T14" fmla="*/ 2 w 173"/>
                <a:gd name="T15" fmla="*/ 39 h 306"/>
                <a:gd name="T16" fmla="*/ 25 w 173"/>
                <a:gd name="T17" fmla="*/ 1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i$ľïḍê">
              <a:extLst>
                <a:ext uri="{FF2B5EF4-FFF2-40B4-BE49-F238E27FC236}">
                  <a16:creationId xmlns:a16="http://schemas.microsoft.com/office/drawing/2014/main" id="{8B9A0809-8551-4DEE-AD88-81D89948AA61}"/>
                </a:ext>
              </a:extLst>
            </p:cNvPr>
            <p:cNvSpPr/>
            <p:nvPr/>
          </p:nvSpPr>
          <p:spPr bwMode="auto">
            <a:xfrm>
              <a:off x="4508192" y="3524370"/>
              <a:ext cx="728465" cy="1290539"/>
            </a:xfrm>
            <a:custGeom>
              <a:avLst/>
              <a:gdLst>
                <a:gd name="T0" fmla="*/ 25 w 173"/>
                <a:gd name="T1" fmla="*/ 11 h 306"/>
                <a:gd name="T2" fmla="*/ 121 w 173"/>
                <a:gd name="T3" fmla="*/ 2 h 306"/>
                <a:gd name="T4" fmla="*/ 149 w 173"/>
                <a:gd name="T5" fmla="*/ 25 h 306"/>
                <a:gd name="T6" fmla="*/ 172 w 173"/>
                <a:gd name="T7" fmla="*/ 267 h 306"/>
                <a:gd name="T8" fmla="*/ 149 w 173"/>
                <a:gd name="T9" fmla="*/ 296 h 306"/>
                <a:gd name="T10" fmla="*/ 53 w 173"/>
                <a:gd name="T11" fmla="*/ 305 h 306"/>
                <a:gd name="T12" fmla="*/ 25 w 173"/>
                <a:gd name="T13" fmla="*/ 281 h 306"/>
                <a:gd name="T14" fmla="*/ 2 w 173"/>
                <a:gd name="T15" fmla="*/ 39 h 306"/>
                <a:gd name="T16" fmla="*/ 25 w 173"/>
                <a:gd name="T17" fmla="*/ 1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rgbClr val="000000">
                <a:alpha val="20000"/>
              </a:srgbClr>
            </a:solidFill>
            <a:ln>
              <a:noFill/>
            </a:ln>
          </p:spPr>
          <p:txBody>
            <a:bodyPr anchor="ctr"/>
            <a:lstStyle/>
            <a:p>
              <a:pPr algn="ctr"/>
              <a:endParaRPr/>
            </a:p>
          </p:txBody>
        </p:sp>
        <p:sp>
          <p:nvSpPr>
            <p:cNvPr id="74" name="îṡḻïďe">
              <a:extLst>
                <a:ext uri="{FF2B5EF4-FFF2-40B4-BE49-F238E27FC236}">
                  <a16:creationId xmlns:a16="http://schemas.microsoft.com/office/drawing/2014/main" id="{73E21D18-C69A-47E8-92AA-356F8C7A2190}"/>
                </a:ext>
              </a:extLst>
            </p:cNvPr>
            <p:cNvSpPr/>
            <p:nvPr/>
          </p:nvSpPr>
          <p:spPr bwMode="auto">
            <a:xfrm>
              <a:off x="4508192" y="3524370"/>
              <a:ext cx="728465" cy="1260102"/>
            </a:xfrm>
            <a:custGeom>
              <a:avLst/>
              <a:gdLst>
                <a:gd name="T0" fmla="*/ 25 w 173"/>
                <a:gd name="T1" fmla="*/ 10 h 299"/>
                <a:gd name="T2" fmla="*/ 121 w 173"/>
                <a:gd name="T3" fmla="*/ 1 h 299"/>
                <a:gd name="T4" fmla="*/ 149 w 173"/>
                <a:gd name="T5" fmla="*/ 25 h 299"/>
                <a:gd name="T6" fmla="*/ 172 w 173"/>
                <a:gd name="T7" fmla="*/ 261 h 299"/>
                <a:gd name="T8" fmla="*/ 148 w 173"/>
                <a:gd name="T9" fmla="*/ 289 h 299"/>
                <a:gd name="T10" fmla="*/ 52 w 173"/>
                <a:gd name="T11" fmla="*/ 298 h 299"/>
                <a:gd name="T12" fmla="*/ 24 w 173"/>
                <a:gd name="T13" fmla="*/ 275 h 299"/>
                <a:gd name="T14" fmla="*/ 2 w 173"/>
                <a:gd name="T15" fmla="*/ 39 h 299"/>
                <a:gd name="T16" fmla="*/ 25 w 173"/>
                <a:gd name="T17" fmla="*/ 1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299">
                  <a:moveTo>
                    <a:pt x="25" y="10"/>
                  </a:moveTo>
                  <a:cubicBezTo>
                    <a:pt x="121" y="1"/>
                    <a:pt x="121" y="1"/>
                    <a:pt x="121" y="1"/>
                  </a:cubicBezTo>
                  <a:cubicBezTo>
                    <a:pt x="135" y="0"/>
                    <a:pt x="148" y="10"/>
                    <a:pt x="149" y="25"/>
                  </a:cubicBezTo>
                  <a:cubicBezTo>
                    <a:pt x="172" y="261"/>
                    <a:pt x="172" y="261"/>
                    <a:pt x="172" y="261"/>
                  </a:cubicBezTo>
                  <a:cubicBezTo>
                    <a:pt x="173" y="275"/>
                    <a:pt x="162" y="288"/>
                    <a:pt x="148" y="289"/>
                  </a:cubicBezTo>
                  <a:cubicBezTo>
                    <a:pt x="52" y="298"/>
                    <a:pt x="52" y="298"/>
                    <a:pt x="52" y="298"/>
                  </a:cubicBezTo>
                  <a:cubicBezTo>
                    <a:pt x="38" y="299"/>
                    <a:pt x="25" y="289"/>
                    <a:pt x="24" y="275"/>
                  </a:cubicBezTo>
                  <a:cubicBezTo>
                    <a:pt x="2" y="39"/>
                    <a:pt x="2" y="39"/>
                    <a:pt x="2" y="39"/>
                  </a:cubicBezTo>
                  <a:cubicBezTo>
                    <a:pt x="0" y="24"/>
                    <a:pt x="11" y="12"/>
                    <a:pt x="25" y="1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is1îḋê">
              <a:extLst>
                <a:ext uri="{FF2B5EF4-FFF2-40B4-BE49-F238E27FC236}">
                  <a16:creationId xmlns:a16="http://schemas.microsoft.com/office/drawing/2014/main" id="{C65B86AF-7DF4-495D-BB54-3DE5E9B51B00}"/>
                </a:ext>
              </a:extLst>
            </p:cNvPr>
            <p:cNvSpPr/>
            <p:nvPr/>
          </p:nvSpPr>
          <p:spPr bwMode="auto">
            <a:xfrm>
              <a:off x="4546745" y="3552779"/>
              <a:ext cx="653386" cy="1136323"/>
            </a:xfrm>
            <a:custGeom>
              <a:avLst/>
              <a:gdLst>
                <a:gd name="T0" fmla="*/ 22 w 155"/>
                <a:gd name="T1" fmla="*/ 10 h 269"/>
                <a:gd name="T2" fmla="*/ 108 w 155"/>
                <a:gd name="T3" fmla="*/ 1 h 269"/>
                <a:gd name="T4" fmla="*/ 134 w 155"/>
                <a:gd name="T5" fmla="*/ 22 h 269"/>
                <a:gd name="T6" fmla="*/ 154 w 155"/>
                <a:gd name="T7" fmla="*/ 234 h 269"/>
                <a:gd name="T8" fmla="*/ 133 w 155"/>
                <a:gd name="T9" fmla="*/ 260 h 269"/>
                <a:gd name="T10" fmla="*/ 46 w 155"/>
                <a:gd name="T11" fmla="*/ 268 h 269"/>
                <a:gd name="T12" fmla="*/ 21 w 155"/>
                <a:gd name="T13" fmla="*/ 247 h 269"/>
                <a:gd name="T14" fmla="*/ 1 w 155"/>
                <a:gd name="T15" fmla="*/ 35 h 269"/>
                <a:gd name="T16" fmla="*/ 22 w 155"/>
                <a:gd name="T17" fmla="*/ 1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269">
                  <a:moveTo>
                    <a:pt x="22" y="10"/>
                  </a:moveTo>
                  <a:cubicBezTo>
                    <a:pt x="108" y="1"/>
                    <a:pt x="108" y="1"/>
                    <a:pt x="108" y="1"/>
                  </a:cubicBezTo>
                  <a:cubicBezTo>
                    <a:pt x="121" y="0"/>
                    <a:pt x="132" y="10"/>
                    <a:pt x="134" y="22"/>
                  </a:cubicBezTo>
                  <a:cubicBezTo>
                    <a:pt x="154" y="234"/>
                    <a:pt x="154" y="234"/>
                    <a:pt x="154" y="234"/>
                  </a:cubicBezTo>
                  <a:cubicBezTo>
                    <a:pt x="155" y="247"/>
                    <a:pt x="145" y="258"/>
                    <a:pt x="133" y="260"/>
                  </a:cubicBezTo>
                  <a:cubicBezTo>
                    <a:pt x="46" y="268"/>
                    <a:pt x="46" y="268"/>
                    <a:pt x="46" y="268"/>
                  </a:cubicBezTo>
                  <a:cubicBezTo>
                    <a:pt x="33" y="269"/>
                    <a:pt x="22" y="260"/>
                    <a:pt x="21" y="247"/>
                  </a:cubicBezTo>
                  <a:cubicBezTo>
                    <a:pt x="1" y="35"/>
                    <a:pt x="1" y="35"/>
                    <a:pt x="1" y="35"/>
                  </a:cubicBezTo>
                  <a:cubicBezTo>
                    <a:pt x="0" y="22"/>
                    <a:pt x="9" y="11"/>
                    <a:pt x="22"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îş1íďè">
              <a:extLst>
                <a:ext uri="{FF2B5EF4-FFF2-40B4-BE49-F238E27FC236}">
                  <a16:creationId xmlns:a16="http://schemas.microsoft.com/office/drawing/2014/main" id="{B8639F15-3542-4ADB-B7CB-E6BC0887A7BE}"/>
                </a:ext>
              </a:extLst>
            </p:cNvPr>
            <p:cNvSpPr/>
            <p:nvPr/>
          </p:nvSpPr>
          <p:spPr bwMode="auto">
            <a:xfrm>
              <a:off x="5567408" y="2136433"/>
              <a:ext cx="501200" cy="243498"/>
            </a:xfrm>
            <a:custGeom>
              <a:avLst/>
              <a:gdLst>
                <a:gd name="T0" fmla="*/ 13 w 119"/>
                <a:gd name="T1" fmla="*/ 58 h 58"/>
                <a:gd name="T2" fmla="*/ 0 w 119"/>
                <a:gd name="T3" fmla="*/ 46 h 58"/>
                <a:gd name="T4" fmla="*/ 5 w 119"/>
                <a:gd name="T5" fmla="*/ 36 h 58"/>
                <a:gd name="T6" fmla="*/ 112 w 119"/>
                <a:gd name="T7" fmla="*/ 32 h 58"/>
                <a:gd name="T8" fmla="*/ 115 w 119"/>
                <a:gd name="T9" fmla="*/ 49 h 58"/>
                <a:gd name="T10" fmla="*/ 98 w 119"/>
                <a:gd name="T11" fmla="*/ 52 h 58"/>
                <a:gd name="T12" fmla="*/ 98 w 119"/>
                <a:gd name="T13" fmla="*/ 52 h 58"/>
                <a:gd name="T14" fmla="*/ 20 w 119"/>
                <a:gd name="T15" fmla="*/ 55 h 58"/>
                <a:gd name="T16" fmla="*/ 13 w 119"/>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58">
                  <a:moveTo>
                    <a:pt x="13" y="58"/>
                  </a:moveTo>
                  <a:cubicBezTo>
                    <a:pt x="6" y="58"/>
                    <a:pt x="0" y="53"/>
                    <a:pt x="0" y="46"/>
                  </a:cubicBezTo>
                  <a:cubicBezTo>
                    <a:pt x="0" y="42"/>
                    <a:pt x="2" y="39"/>
                    <a:pt x="5" y="36"/>
                  </a:cubicBezTo>
                  <a:cubicBezTo>
                    <a:pt x="23" y="21"/>
                    <a:pt x="70" y="0"/>
                    <a:pt x="112" y="32"/>
                  </a:cubicBezTo>
                  <a:cubicBezTo>
                    <a:pt x="118" y="36"/>
                    <a:pt x="119" y="44"/>
                    <a:pt x="115" y="49"/>
                  </a:cubicBezTo>
                  <a:cubicBezTo>
                    <a:pt x="112" y="55"/>
                    <a:pt x="104" y="56"/>
                    <a:pt x="98" y="52"/>
                  </a:cubicBezTo>
                  <a:cubicBezTo>
                    <a:pt x="98" y="52"/>
                    <a:pt x="98" y="52"/>
                    <a:pt x="98" y="52"/>
                  </a:cubicBezTo>
                  <a:cubicBezTo>
                    <a:pt x="60" y="23"/>
                    <a:pt x="22" y="54"/>
                    <a:pt x="20" y="55"/>
                  </a:cubicBezTo>
                  <a:cubicBezTo>
                    <a:pt x="18" y="57"/>
                    <a:pt x="15" y="58"/>
                    <a:pt x="13" y="58"/>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ï$ḷiḋe">
              <a:extLst>
                <a:ext uri="{FF2B5EF4-FFF2-40B4-BE49-F238E27FC236}">
                  <a16:creationId xmlns:a16="http://schemas.microsoft.com/office/drawing/2014/main" id="{769654F6-D23F-47EB-86A8-01B838CA8165}"/>
                </a:ext>
              </a:extLst>
            </p:cNvPr>
            <p:cNvSpPr/>
            <p:nvPr/>
          </p:nvSpPr>
          <p:spPr bwMode="auto">
            <a:xfrm>
              <a:off x="5439571" y="1828002"/>
              <a:ext cx="730494" cy="383510"/>
            </a:xfrm>
            <a:custGeom>
              <a:avLst/>
              <a:gdLst>
                <a:gd name="T0" fmla="*/ 14 w 173"/>
                <a:gd name="T1" fmla="*/ 91 h 91"/>
                <a:gd name="T2" fmla="*/ 5 w 173"/>
                <a:gd name="T3" fmla="*/ 88 h 91"/>
                <a:gd name="T4" fmla="*/ 5 w 173"/>
                <a:gd name="T5" fmla="*/ 71 h 91"/>
                <a:gd name="T6" fmla="*/ 167 w 173"/>
                <a:gd name="T7" fmla="*/ 65 h 91"/>
                <a:gd name="T8" fmla="*/ 169 w 173"/>
                <a:gd name="T9" fmla="*/ 82 h 91"/>
                <a:gd name="T10" fmla="*/ 152 w 173"/>
                <a:gd name="T11" fmla="*/ 85 h 91"/>
                <a:gd name="T12" fmla="*/ 22 w 173"/>
                <a:gd name="T13" fmla="*/ 88 h 91"/>
                <a:gd name="T14" fmla="*/ 14 w 173"/>
                <a:gd name="T15" fmla="*/ 91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91">
                  <a:moveTo>
                    <a:pt x="14" y="91"/>
                  </a:moveTo>
                  <a:cubicBezTo>
                    <a:pt x="10" y="91"/>
                    <a:pt x="7" y="90"/>
                    <a:pt x="5" y="88"/>
                  </a:cubicBezTo>
                  <a:cubicBezTo>
                    <a:pt x="0" y="83"/>
                    <a:pt x="0" y="75"/>
                    <a:pt x="5" y="71"/>
                  </a:cubicBezTo>
                  <a:cubicBezTo>
                    <a:pt x="6" y="70"/>
                    <a:pt x="76" y="0"/>
                    <a:pt x="167" y="65"/>
                  </a:cubicBezTo>
                  <a:cubicBezTo>
                    <a:pt x="172" y="69"/>
                    <a:pt x="173" y="77"/>
                    <a:pt x="169" y="82"/>
                  </a:cubicBezTo>
                  <a:cubicBezTo>
                    <a:pt x="166" y="88"/>
                    <a:pt x="158" y="89"/>
                    <a:pt x="152" y="85"/>
                  </a:cubicBezTo>
                  <a:cubicBezTo>
                    <a:pt x="79" y="33"/>
                    <a:pt x="25" y="86"/>
                    <a:pt x="22" y="88"/>
                  </a:cubicBezTo>
                  <a:cubicBezTo>
                    <a:pt x="20" y="90"/>
                    <a:pt x="17" y="91"/>
                    <a:pt x="14" y="9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išḷídé">
              <a:extLst>
                <a:ext uri="{FF2B5EF4-FFF2-40B4-BE49-F238E27FC236}">
                  <a16:creationId xmlns:a16="http://schemas.microsoft.com/office/drawing/2014/main" id="{A6E33C80-F248-4C25-AF3B-95684A7418D0}"/>
                </a:ext>
              </a:extLst>
            </p:cNvPr>
            <p:cNvSpPr/>
            <p:nvPr/>
          </p:nvSpPr>
          <p:spPr bwMode="auto">
            <a:xfrm>
              <a:off x="5283327" y="1545951"/>
              <a:ext cx="1042982" cy="480909"/>
            </a:xfrm>
            <a:custGeom>
              <a:avLst/>
              <a:gdLst>
                <a:gd name="T0" fmla="*/ 233 w 247"/>
                <a:gd name="T1" fmla="*/ 113 h 114"/>
                <a:gd name="T2" fmla="*/ 226 w 247"/>
                <a:gd name="T3" fmla="*/ 110 h 114"/>
                <a:gd name="T4" fmla="*/ 21 w 247"/>
                <a:gd name="T5" fmla="*/ 110 h 114"/>
                <a:gd name="T6" fmla="*/ 4 w 247"/>
                <a:gd name="T7" fmla="*/ 108 h 114"/>
                <a:gd name="T8" fmla="*/ 5 w 247"/>
                <a:gd name="T9" fmla="*/ 91 h 114"/>
                <a:gd name="T10" fmla="*/ 241 w 247"/>
                <a:gd name="T11" fmla="*/ 90 h 114"/>
                <a:gd name="T12" fmla="*/ 243 w 247"/>
                <a:gd name="T13" fmla="*/ 108 h 114"/>
                <a:gd name="T14" fmla="*/ 233 w 247"/>
                <a:gd name="T15" fmla="*/ 113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7" h="114">
                  <a:moveTo>
                    <a:pt x="233" y="113"/>
                  </a:moveTo>
                  <a:cubicBezTo>
                    <a:pt x="231" y="113"/>
                    <a:pt x="228" y="112"/>
                    <a:pt x="226" y="110"/>
                  </a:cubicBezTo>
                  <a:cubicBezTo>
                    <a:pt x="118" y="31"/>
                    <a:pt x="25" y="106"/>
                    <a:pt x="21" y="110"/>
                  </a:cubicBezTo>
                  <a:cubicBezTo>
                    <a:pt x="16" y="114"/>
                    <a:pt x="8" y="113"/>
                    <a:pt x="4" y="108"/>
                  </a:cubicBezTo>
                  <a:cubicBezTo>
                    <a:pt x="0" y="103"/>
                    <a:pt x="1" y="95"/>
                    <a:pt x="5" y="91"/>
                  </a:cubicBezTo>
                  <a:cubicBezTo>
                    <a:pt x="7" y="90"/>
                    <a:pt x="116" y="0"/>
                    <a:pt x="241" y="90"/>
                  </a:cubicBezTo>
                  <a:cubicBezTo>
                    <a:pt x="246" y="95"/>
                    <a:pt x="247" y="102"/>
                    <a:pt x="243" y="108"/>
                  </a:cubicBezTo>
                  <a:cubicBezTo>
                    <a:pt x="241" y="111"/>
                    <a:pt x="237" y="113"/>
                    <a:pt x="233" y="11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79" name="ïś1îḓè">
            <a:extLst>
              <a:ext uri="{FF2B5EF4-FFF2-40B4-BE49-F238E27FC236}">
                <a16:creationId xmlns:a16="http://schemas.microsoft.com/office/drawing/2014/main" id="{E9A0D742-C5AD-429D-8716-4E6FCCE7E2B9}"/>
              </a:ext>
            </a:extLst>
          </p:cNvPr>
          <p:cNvSpPr txBox="1"/>
          <p:nvPr/>
        </p:nvSpPr>
        <p:spPr bwMode="auto">
          <a:xfrm>
            <a:off x="3070679" y="4385987"/>
            <a:ext cx="4524947" cy="715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latin typeface="+mn-ea"/>
              </a:rPr>
              <a:t>不同阶段，不同定义</a:t>
            </a:r>
            <a:endParaRPr lang="en-US" altLang="zh-CN" sz="2000" b="1" dirty="0">
              <a:latin typeface="+mn-ea"/>
            </a:endParaRPr>
          </a:p>
          <a:p>
            <a:pPr eaLnBrk="1" hangingPunct="1">
              <a:lnSpc>
                <a:spcPct val="100000"/>
              </a:lnSpc>
              <a:spcBef>
                <a:spcPct val="0"/>
              </a:spcBef>
              <a:buFontTx/>
              <a:buNone/>
            </a:pPr>
            <a:r>
              <a:rPr lang="zh-CN" altLang="en-US" sz="2000" b="1" dirty="0">
                <a:latin typeface="+mn-ea"/>
              </a:rPr>
              <a:t>反映当时计算机网络技术的发展水平</a:t>
            </a:r>
            <a:endParaRPr lang="en-US" altLang="zh-CN" sz="2000" b="1" dirty="0">
              <a:latin typeface="+mn-ea"/>
            </a:endParaRPr>
          </a:p>
        </p:txBody>
      </p:sp>
    </p:spTree>
    <p:custDataLst>
      <p:tags r:id="rId1"/>
    </p:custDataLst>
    <p:extLst>
      <p:ext uri="{BB962C8B-B14F-4D97-AF65-F5344CB8AC3E}">
        <p14:creationId xmlns:p14="http://schemas.microsoft.com/office/powerpoint/2010/main" val="240135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par>
                          <p:cTn id="9" fill="hold">
                            <p:stCondLst>
                              <p:cond delay="1000"/>
                            </p:stCondLst>
                            <p:childTnLst>
                              <p:par>
                                <p:cTn id="10" presetID="2" presetClass="entr" presetSubtype="2" fill="hold" nodeType="after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additive="base">
                                        <p:cTn id="12" dur="500" fill="hold"/>
                                        <p:tgtEl>
                                          <p:spTgt spid="27"/>
                                        </p:tgtEl>
                                        <p:attrNameLst>
                                          <p:attrName>ppt_x</p:attrName>
                                        </p:attrNameLst>
                                      </p:cBhvr>
                                      <p:tavLst>
                                        <p:tav tm="0">
                                          <p:val>
                                            <p:strVal val="1+#ppt_w/2"/>
                                          </p:val>
                                        </p:tav>
                                        <p:tav tm="100000">
                                          <p:val>
                                            <p:strVal val="#ppt_x"/>
                                          </p:val>
                                        </p:tav>
                                      </p:tavLst>
                                    </p:anim>
                                    <p:anim calcmode="lin" valueType="num">
                                      <p:cBhvr additive="base">
                                        <p:cTn id="13" dur="50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0-#ppt_w/2"/>
                                          </p:val>
                                        </p:tav>
                                        <p:tav tm="100000">
                                          <p:val>
                                            <p:strVal val="#ppt_x"/>
                                          </p:val>
                                        </p:tav>
                                      </p:tavLst>
                                    </p:anim>
                                    <p:anim calcmode="lin" valueType="num">
                                      <p:cBhvr additive="base">
                                        <p:cTn id="19" dur="500" fill="hold"/>
                                        <p:tgtEl>
                                          <p:spTgt spid="9"/>
                                        </p:tgtEl>
                                        <p:attrNameLst>
                                          <p:attrName>ppt_y</p:attrName>
                                        </p:attrNameLst>
                                      </p:cBhvr>
                                      <p:tavLst>
                                        <p:tav tm="0">
                                          <p:val>
                                            <p:strVal val="#ppt_y"/>
                                          </p:val>
                                        </p:tav>
                                        <p:tav tm="100000">
                                          <p:val>
                                            <p:strVal val="#ppt_y"/>
                                          </p:val>
                                        </p:tav>
                                      </p:tavLst>
                                    </p:anim>
                                  </p:childTnLst>
                                </p:cTn>
                              </p:par>
                            </p:childTnLst>
                          </p:cTn>
                        </p:par>
                        <p:par>
                          <p:cTn id="20" fill="hold">
                            <p:stCondLst>
                              <p:cond delay="500"/>
                            </p:stCondLst>
                            <p:childTnLst>
                              <p:par>
                                <p:cTn id="21" presetID="1" presetClass="entr" presetSubtype="0" fill="hold" grpId="0" nodeType="afterEffect">
                                  <p:stCondLst>
                                    <p:cond delay="0"/>
                                  </p:stCondLst>
                                  <p:iterate type="lt">
                                    <p:tmAbs val="100"/>
                                  </p:iterate>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0-#ppt_w/2"/>
                                          </p:val>
                                        </p:tav>
                                        <p:tav tm="100000">
                                          <p:val>
                                            <p:strVal val="#ppt_x"/>
                                          </p:val>
                                        </p:tav>
                                      </p:tavLst>
                                    </p:anim>
                                    <p:anim calcmode="lin" valueType="num">
                                      <p:cBhvr additive="base">
                                        <p:cTn id="28" dur="500" fill="hold"/>
                                        <p:tgtEl>
                                          <p:spTgt spid="11"/>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1" presetClass="entr" presetSubtype="0" fill="hold" grpId="0" nodeType="afterEffect">
                                  <p:stCondLst>
                                    <p:cond delay="0"/>
                                  </p:stCondLst>
                                  <p:iterate type="lt">
                                    <p:tmAbs val="100"/>
                                  </p:iterate>
                                  <p:childTnLst>
                                    <p:set>
                                      <p:cBhvr>
                                        <p:cTn id="31"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7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349421" y="2246525"/>
            <a:ext cx="3599919" cy="769441"/>
          </a:xfrm>
          <a:prstGeom prst="rect">
            <a:avLst/>
          </a:prstGeom>
          <a:noFill/>
        </p:spPr>
        <p:txBody>
          <a:bodyPr wrap="square" rtlCol="0">
            <a:spAutoFit/>
          </a:bodyPr>
          <a:lstStyle/>
          <a:p>
            <a:pPr algn="ctr"/>
            <a:r>
              <a:rPr lang="zh-CN" altLang="en-US" sz="2200" b="1" dirty="0"/>
              <a:t>物联网</a:t>
            </a:r>
            <a:r>
              <a:rPr lang="en-US" altLang="zh-CN" sz="2200" b="1" dirty="0"/>
              <a:t>IoT</a:t>
            </a:r>
          </a:p>
          <a:p>
            <a:pPr algn="ctr"/>
            <a:r>
              <a:rPr lang="en-US" altLang="zh-CN" sz="2200" b="1" dirty="0"/>
              <a:t>I</a:t>
            </a:r>
            <a:r>
              <a:rPr lang="en-US" altLang="zh-CN" sz="2200" dirty="0"/>
              <a:t>nternet </a:t>
            </a:r>
            <a:r>
              <a:rPr lang="en-US" altLang="zh-CN" sz="2200" b="1" dirty="0"/>
              <a:t>o</a:t>
            </a:r>
            <a:r>
              <a:rPr lang="en-US" altLang="zh-CN" sz="2200" dirty="0"/>
              <a:t>f </a:t>
            </a:r>
            <a:r>
              <a:rPr lang="en-US" altLang="zh-CN" sz="2200" b="1" dirty="0"/>
              <a:t>T</a:t>
            </a:r>
            <a:r>
              <a:rPr lang="en-US" altLang="zh-CN" sz="2200" dirty="0"/>
              <a:t>hings</a:t>
            </a:r>
            <a:endParaRPr lang="zh-CN" altLang="en-US" sz="2200" dirty="0"/>
          </a:p>
        </p:txBody>
      </p:sp>
      <p:grpSp>
        <p:nvGrpSpPr>
          <p:cNvPr id="12" name="íşḷide"/>
          <p:cNvGrpSpPr/>
          <p:nvPr/>
        </p:nvGrpSpPr>
        <p:grpSpPr>
          <a:xfrm>
            <a:off x="304801" y="749300"/>
            <a:ext cx="3204266" cy="1685995"/>
            <a:chOff x="1824547" y="1772033"/>
            <a:chExt cx="3204266" cy="1685995"/>
          </a:xfrm>
        </p:grpSpPr>
        <p:grpSp>
          <p:nvGrpSpPr>
            <p:cNvPr id="41" name="íṧḻidê"/>
            <p:cNvGrpSpPr/>
            <p:nvPr/>
          </p:nvGrpSpPr>
          <p:grpSpPr>
            <a:xfrm>
              <a:off x="1900723" y="3350028"/>
              <a:ext cx="2255352" cy="108000"/>
              <a:chOff x="1414882" y="3594331"/>
              <a:chExt cx="2160000" cy="108000"/>
            </a:xfrm>
          </p:grpSpPr>
          <p:sp>
            <p:nvSpPr>
              <p:cNvPr id="44" name="ï$lïďê"/>
              <p:cNvSpPr/>
              <p:nvPr/>
            </p:nvSpPr>
            <p:spPr>
              <a:xfrm>
                <a:off x="1414882" y="3594331"/>
                <a:ext cx="2160000" cy="108000"/>
              </a:xfrm>
              <a:prstGeom prst="roundRect">
                <a:avLst>
                  <a:gd name="adj" fmla="val 50000"/>
                </a:avLst>
              </a:prstGeom>
              <a:solidFill>
                <a:schemeClr val="tx1">
                  <a:lumMod val="50000"/>
                  <a:lumOff val="50000"/>
                  <a:alpha val="14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sp>
            <p:nvSpPr>
              <p:cNvPr id="45" name="ï$liḍê"/>
              <p:cNvSpPr/>
              <p:nvPr/>
            </p:nvSpPr>
            <p:spPr>
              <a:xfrm>
                <a:off x="1414882" y="3594331"/>
                <a:ext cx="1080000" cy="108000"/>
              </a:xfrm>
              <a:prstGeom prst="roundRect">
                <a:avLst>
                  <a:gd name="adj" fmla="val 50000"/>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grpSp>
        <p:sp>
          <p:nvSpPr>
            <p:cNvPr id="43" name="iṥḷîdê"/>
            <p:cNvSpPr/>
            <p:nvPr/>
          </p:nvSpPr>
          <p:spPr>
            <a:xfrm>
              <a:off x="1824547" y="1772033"/>
              <a:ext cx="3204266" cy="1294978"/>
            </a:xfrm>
            <a:prstGeom prst="rect">
              <a:avLst/>
            </a:prstGeom>
          </p:spPr>
          <p:txBody>
            <a:bodyPr anchor="b" anchorCtr="0">
              <a:noAutofit/>
            </a:bodyPr>
            <a:lstStyle/>
            <a:p>
              <a:pPr>
                <a:buSzPct val="25000"/>
              </a:pPr>
              <a:r>
                <a:rPr lang="zh-CN" altLang="en-US" sz="3200" b="1" dirty="0"/>
                <a:t>计算机网络</a:t>
              </a:r>
              <a:endParaRPr lang="en-US" altLang="zh-CN" sz="3200" b="1" dirty="0"/>
            </a:p>
            <a:p>
              <a:pPr>
                <a:buSzPct val="25000"/>
              </a:pPr>
              <a:r>
                <a:rPr lang="zh-CN" altLang="en-US" sz="3200" b="1" dirty="0"/>
                <a:t>各类应用</a:t>
              </a:r>
              <a:endParaRPr lang="en-US" altLang="zh-CN" sz="3200" b="1" dirty="0"/>
            </a:p>
          </p:txBody>
        </p:sp>
      </p:grpSp>
      <p:sp>
        <p:nvSpPr>
          <p:cNvPr id="156" name="îṥḻîḓe"/>
          <p:cNvSpPr txBox="1"/>
          <p:nvPr/>
        </p:nvSpPr>
        <p:spPr bwMode="auto">
          <a:xfrm>
            <a:off x="2579397" y="2912323"/>
            <a:ext cx="101682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zh-CN" altLang="en-US" b="1" dirty="0"/>
              <a:t>服务器</a:t>
            </a:r>
            <a:endParaRPr lang="en-US" altLang="zh-CN" b="1" dirty="0"/>
          </a:p>
        </p:txBody>
      </p:sp>
      <p:sp>
        <p:nvSpPr>
          <p:cNvPr id="154" name="íṧļiďé"/>
          <p:cNvSpPr txBox="1"/>
          <p:nvPr/>
        </p:nvSpPr>
        <p:spPr bwMode="auto">
          <a:xfrm>
            <a:off x="2199736" y="4153433"/>
            <a:ext cx="139649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zh-CN" altLang="en-US" b="1" dirty="0"/>
              <a:t>桌面计算机</a:t>
            </a:r>
            <a:endParaRPr lang="en-US" altLang="zh-CN" b="1" dirty="0"/>
          </a:p>
        </p:txBody>
      </p:sp>
      <p:sp>
        <p:nvSpPr>
          <p:cNvPr id="152" name="ïsľîḋè"/>
          <p:cNvSpPr txBox="1"/>
          <p:nvPr/>
        </p:nvSpPr>
        <p:spPr bwMode="auto">
          <a:xfrm>
            <a:off x="2199736" y="5491283"/>
            <a:ext cx="139649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zh-CN" altLang="en-US" b="1" dirty="0"/>
              <a:t>笔记本电脑</a:t>
            </a:r>
            <a:endParaRPr lang="en-US" altLang="zh-CN" b="1" dirty="0"/>
          </a:p>
        </p:txBody>
      </p:sp>
      <p:sp>
        <p:nvSpPr>
          <p:cNvPr id="75" name="iṧḻídè"/>
          <p:cNvSpPr txBox="1"/>
          <p:nvPr/>
        </p:nvSpPr>
        <p:spPr bwMode="auto">
          <a:xfrm>
            <a:off x="8608374" y="2912323"/>
            <a:ext cx="7511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b="1" dirty="0"/>
              <a:t>手机</a:t>
            </a:r>
            <a:endParaRPr lang="en-US" altLang="zh-CN" b="1" dirty="0"/>
          </a:p>
        </p:txBody>
      </p:sp>
      <p:sp>
        <p:nvSpPr>
          <p:cNvPr id="71" name="ïṡḷîde"/>
          <p:cNvSpPr txBox="1"/>
          <p:nvPr/>
        </p:nvSpPr>
        <p:spPr bwMode="auto">
          <a:xfrm>
            <a:off x="8608373" y="4153433"/>
            <a:ext cx="115672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b="1" dirty="0"/>
              <a:t>家用电器</a:t>
            </a:r>
            <a:endParaRPr lang="en-US" altLang="zh-CN" b="1" dirty="0"/>
          </a:p>
        </p:txBody>
      </p:sp>
      <p:sp>
        <p:nvSpPr>
          <p:cNvPr id="69" name="iSľiḍe"/>
          <p:cNvSpPr txBox="1"/>
          <p:nvPr/>
        </p:nvSpPr>
        <p:spPr bwMode="auto">
          <a:xfrm>
            <a:off x="8608373" y="5491283"/>
            <a:ext cx="1383891"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b="1" dirty="0"/>
              <a:t>环境传感器</a:t>
            </a:r>
            <a:endParaRPr lang="en-US" altLang="zh-CN" b="1" dirty="0"/>
          </a:p>
        </p:txBody>
      </p:sp>
      <p:grpSp>
        <p:nvGrpSpPr>
          <p:cNvPr id="4" name="组合 3"/>
          <p:cNvGrpSpPr/>
          <p:nvPr/>
        </p:nvGrpSpPr>
        <p:grpSpPr>
          <a:xfrm>
            <a:off x="3674275" y="2867819"/>
            <a:ext cx="4843451" cy="3109775"/>
            <a:chOff x="3674275" y="2867819"/>
            <a:chExt cx="4843451" cy="3109775"/>
          </a:xfrm>
        </p:grpSpPr>
        <p:sp>
          <p:nvSpPr>
            <p:cNvPr id="168" name="îṥḻîḓê"/>
            <p:cNvSpPr/>
            <p:nvPr/>
          </p:nvSpPr>
          <p:spPr>
            <a:xfrm flipH="1">
              <a:off x="3674275" y="2867819"/>
              <a:ext cx="530814" cy="530814"/>
            </a:xfrm>
            <a:prstGeom prst="ellipse">
              <a:avLst/>
            </a:prstGeom>
            <a:solidFill>
              <a:schemeClr val="accent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71" name="íṥḷíḓé"/>
            <p:cNvSpPr/>
            <p:nvPr/>
          </p:nvSpPr>
          <p:spPr bwMode="auto">
            <a:xfrm>
              <a:off x="3816714" y="2963528"/>
              <a:ext cx="245938" cy="339396"/>
            </a:xfrm>
            <a:custGeom>
              <a:avLst/>
              <a:gdLst>
                <a:gd name="T0" fmla="*/ 5784 w 7231"/>
                <a:gd name="T1" fmla="*/ 6087 h 9978"/>
                <a:gd name="T2" fmla="*/ 5336 w 7231"/>
                <a:gd name="T3" fmla="*/ 5639 h 9978"/>
                <a:gd name="T4" fmla="*/ 5784 w 7231"/>
                <a:gd name="T5" fmla="*/ 5190 h 9978"/>
                <a:gd name="T6" fmla="*/ 6233 w 7231"/>
                <a:gd name="T7" fmla="*/ 5639 h 9978"/>
                <a:gd name="T8" fmla="*/ 5784 w 7231"/>
                <a:gd name="T9" fmla="*/ 6087 h 9978"/>
                <a:gd name="T10" fmla="*/ 5784 w 7231"/>
                <a:gd name="T11" fmla="*/ 6087 h 9978"/>
                <a:gd name="T12" fmla="*/ 6797 w 7231"/>
                <a:gd name="T13" fmla="*/ 0 h 9978"/>
                <a:gd name="T14" fmla="*/ 434 w 7231"/>
                <a:gd name="T15" fmla="*/ 0 h 9978"/>
                <a:gd name="T16" fmla="*/ 0 w 7231"/>
                <a:gd name="T17" fmla="*/ 434 h 9978"/>
                <a:gd name="T18" fmla="*/ 0 w 7231"/>
                <a:gd name="T19" fmla="*/ 9544 h 9978"/>
                <a:gd name="T20" fmla="*/ 434 w 7231"/>
                <a:gd name="T21" fmla="*/ 9978 h 9978"/>
                <a:gd name="T22" fmla="*/ 6797 w 7231"/>
                <a:gd name="T23" fmla="*/ 9978 h 9978"/>
                <a:gd name="T24" fmla="*/ 7231 w 7231"/>
                <a:gd name="T25" fmla="*/ 9544 h 9978"/>
                <a:gd name="T26" fmla="*/ 7231 w 7231"/>
                <a:gd name="T27" fmla="*/ 434 h 9978"/>
                <a:gd name="T28" fmla="*/ 6797 w 7231"/>
                <a:gd name="T29" fmla="*/ 0 h 9978"/>
                <a:gd name="T30" fmla="*/ 3977 w 7231"/>
                <a:gd name="T31" fmla="*/ 5929 h 9978"/>
                <a:gd name="T32" fmla="*/ 3616 w 7231"/>
                <a:gd name="T33" fmla="*/ 5568 h 9978"/>
                <a:gd name="T34" fmla="*/ 3977 w 7231"/>
                <a:gd name="T35" fmla="*/ 5206 h 9978"/>
                <a:gd name="T36" fmla="*/ 4338 w 7231"/>
                <a:gd name="T37" fmla="*/ 5568 h 9978"/>
                <a:gd name="T38" fmla="*/ 3977 w 7231"/>
                <a:gd name="T39" fmla="*/ 5929 h 9978"/>
                <a:gd name="T40" fmla="*/ 5784 w 7231"/>
                <a:gd name="T41" fmla="*/ 6363 h 9978"/>
                <a:gd name="T42" fmla="*/ 5062 w 7231"/>
                <a:gd name="T43" fmla="*/ 5640 h 9978"/>
                <a:gd name="T44" fmla="*/ 5784 w 7231"/>
                <a:gd name="T45" fmla="*/ 4918 h 9978"/>
                <a:gd name="T46" fmla="*/ 6507 w 7231"/>
                <a:gd name="T47" fmla="*/ 5640 h 9978"/>
                <a:gd name="T48" fmla="*/ 5784 w 7231"/>
                <a:gd name="T49" fmla="*/ 6363 h 9978"/>
                <a:gd name="T50" fmla="*/ 6508 w 7231"/>
                <a:gd name="T51" fmla="*/ 4338 h 9978"/>
                <a:gd name="T52" fmla="*/ 723 w 7231"/>
                <a:gd name="T53" fmla="*/ 4338 h 9978"/>
                <a:gd name="T54" fmla="*/ 723 w 7231"/>
                <a:gd name="T55" fmla="*/ 2893 h 9978"/>
                <a:gd name="T56" fmla="*/ 6508 w 7231"/>
                <a:gd name="T57" fmla="*/ 2893 h 9978"/>
                <a:gd name="T58" fmla="*/ 6508 w 7231"/>
                <a:gd name="T59" fmla="*/ 4338 h 9978"/>
                <a:gd name="T60" fmla="*/ 6508 w 7231"/>
                <a:gd name="T61" fmla="*/ 2169 h 9978"/>
                <a:gd name="T62" fmla="*/ 723 w 7231"/>
                <a:gd name="T63" fmla="*/ 2169 h 9978"/>
                <a:gd name="T64" fmla="*/ 723 w 7231"/>
                <a:gd name="T65" fmla="*/ 723 h 9978"/>
                <a:gd name="T66" fmla="*/ 6508 w 7231"/>
                <a:gd name="T67" fmla="*/ 723 h 9978"/>
                <a:gd name="T68" fmla="*/ 6508 w 7231"/>
                <a:gd name="T69" fmla="*/ 2169 h 9978"/>
                <a:gd name="T70" fmla="*/ 6508 w 7231"/>
                <a:gd name="T71" fmla="*/ 2169 h 9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231" h="9978">
                  <a:moveTo>
                    <a:pt x="5784" y="6087"/>
                  </a:moveTo>
                  <a:cubicBezTo>
                    <a:pt x="5524" y="6087"/>
                    <a:pt x="5336" y="5914"/>
                    <a:pt x="5336" y="5639"/>
                  </a:cubicBezTo>
                  <a:cubicBezTo>
                    <a:pt x="5336" y="5364"/>
                    <a:pt x="5509" y="5190"/>
                    <a:pt x="5784" y="5190"/>
                  </a:cubicBezTo>
                  <a:cubicBezTo>
                    <a:pt x="6044" y="5190"/>
                    <a:pt x="6233" y="5364"/>
                    <a:pt x="6233" y="5639"/>
                  </a:cubicBezTo>
                  <a:cubicBezTo>
                    <a:pt x="6233" y="5914"/>
                    <a:pt x="6046" y="6087"/>
                    <a:pt x="5784" y="6087"/>
                  </a:cubicBezTo>
                  <a:close/>
                  <a:moveTo>
                    <a:pt x="5784" y="6087"/>
                  </a:moveTo>
                  <a:close/>
                  <a:moveTo>
                    <a:pt x="6797" y="0"/>
                  </a:moveTo>
                  <a:lnTo>
                    <a:pt x="434" y="0"/>
                  </a:lnTo>
                  <a:cubicBezTo>
                    <a:pt x="188" y="0"/>
                    <a:pt x="0" y="188"/>
                    <a:pt x="0" y="434"/>
                  </a:cubicBezTo>
                  <a:lnTo>
                    <a:pt x="0" y="9544"/>
                  </a:lnTo>
                  <a:cubicBezTo>
                    <a:pt x="0" y="9790"/>
                    <a:pt x="188" y="9978"/>
                    <a:pt x="434" y="9978"/>
                  </a:cubicBezTo>
                  <a:lnTo>
                    <a:pt x="6797" y="9978"/>
                  </a:lnTo>
                  <a:cubicBezTo>
                    <a:pt x="7043" y="9978"/>
                    <a:pt x="7231" y="9790"/>
                    <a:pt x="7231" y="9544"/>
                  </a:cubicBezTo>
                  <a:lnTo>
                    <a:pt x="7231" y="434"/>
                  </a:lnTo>
                  <a:cubicBezTo>
                    <a:pt x="7231" y="188"/>
                    <a:pt x="7043" y="0"/>
                    <a:pt x="6797" y="0"/>
                  </a:cubicBezTo>
                  <a:close/>
                  <a:moveTo>
                    <a:pt x="3977" y="5929"/>
                  </a:moveTo>
                  <a:cubicBezTo>
                    <a:pt x="3774" y="5929"/>
                    <a:pt x="3616" y="5770"/>
                    <a:pt x="3616" y="5568"/>
                  </a:cubicBezTo>
                  <a:cubicBezTo>
                    <a:pt x="3616" y="5365"/>
                    <a:pt x="3774" y="5206"/>
                    <a:pt x="3977" y="5206"/>
                  </a:cubicBezTo>
                  <a:cubicBezTo>
                    <a:pt x="4179" y="5206"/>
                    <a:pt x="4338" y="5365"/>
                    <a:pt x="4338" y="5568"/>
                  </a:cubicBezTo>
                  <a:cubicBezTo>
                    <a:pt x="4339" y="5770"/>
                    <a:pt x="4179" y="5929"/>
                    <a:pt x="3977" y="5929"/>
                  </a:cubicBezTo>
                  <a:close/>
                  <a:moveTo>
                    <a:pt x="5784" y="6363"/>
                  </a:moveTo>
                  <a:cubicBezTo>
                    <a:pt x="5394" y="6363"/>
                    <a:pt x="5062" y="6045"/>
                    <a:pt x="5062" y="5640"/>
                  </a:cubicBezTo>
                  <a:cubicBezTo>
                    <a:pt x="5062" y="5235"/>
                    <a:pt x="5381" y="4918"/>
                    <a:pt x="5784" y="4918"/>
                  </a:cubicBezTo>
                  <a:cubicBezTo>
                    <a:pt x="6174" y="4918"/>
                    <a:pt x="6507" y="5235"/>
                    <a:pt x="6507" y="5640"/>
                  </a:cubicBezTo>
                  <a:cubicBezTo>
                    <a:pt x="6508" y="6045"/>
                    <a:pt x="6176" y="6363"/>
                    <a:pt x="5784" y="6363"/>
                  </a:cubicBezTo>
                  <a:close/>
                  <a:moveTo>
                    <a:pt x="6508" y="4338"/>
                  </a:moveTo>
                  <a:lnTo>
                    <a:pt x="723" y="4338"/>
                  </a:lnTo>
                  <a:lnTo>
                    <a:pt x="723" y="2893"/>
                  </a:lnTo>
                  <a:lnTo>
                    <a:pt x="6508" y="2893"/>
                  </a:lnTo>
                  <a:lnTo>
                    <a:pt x="6508" y="4338"/>
                  </a:lnTo>
                  <a:close/>
                  <a:moveTo>
                    <a:pt x="6508" y="2169"/>
                  </a:moveTo>
                  <a:lnTo>
                    <a:pt x="723" y="2169"/>
                  </a:lnTo>
                  <a:lnTo>
                    <a:pt x="723" y="723"/>
                  </a:lnTo>
                  <a:lnTo>
                    <a:pt x="6508" y="723"/>
                  </a:lnTo>
                  <a:lnTo>
                    <a:pt x="6508" y="2169"/>
                  </a:lnTo>
                  <a:close/>
                  <a:moveTo>
                    <a:pt x="6508" y="2169"/>
                  </a:moveTo>
                  <a:close/>
                </a:path>
              </a:pathLst>
            </a:custGeom>
            <a:solidFill>
              <a:schemeClr val="bg1"/>
            </a:solidFill>
            <a:ln>
              <a:noFill/>
            </a:ln>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66" name="ïṩ1ide"/>
            <p:cNvSpPr/>
            <p:nvPr/>
          </p:nvSpPr>
          <p:spPr>
            <a:xfrm>
              <a:off x="7986912" y="2867819"/>
              <a:ext cx="530814" cy="530814"/>
            </a:xfrm>
            <a:prstGeom prst="ellipse">
              <a:avLst/>
            </a:prstGeom>
            <a:solidFill>
              <a:schemeClr val="accent2"/>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76" name="iS1iḑé"/>
            <p:cNvSpPr/>
            <p:nvPr/>
          </p:nvSpPr>
          <p:spPr bwMode="auto">
            <a:xfrm>
              <a:off x="8156694" y="2963528"/>
              <a:ext cx="191251" cy="339396"/>
            </a:xfrm>
            <a:custGeom>
              <a:avLst/>
              <a:gdLst>
                <a:gd name="connsiteX0" fmla="*/ 170674 w 341254"/>
                <a:gd name="connsiteY0" fmla="*/ 529395 h 605592"/>
                <a:gd name="connsiteX1" fmla="*/ 152009 w 341254"/>
                <a:gd name="connsiteY1" fmla="*/ 547656 h 605592"/>
                <a:gd name="connsiteX2" fmla="*/ 170674 w 341254"/>
                <a:gd name="connsiteY2" fmla="*/ 565825 h 605592"/>
                <a:gd name="connsiteX3" fmla="*/ 189245 w 341254"/>
                <a:gd name="connsiteY3" fmla="*/ 547656 h 605592"/>
                <a:gd name="connsiteX4" fmla="*/ 170674 w 341254"/>
                <a:gd name="connsiteY4" fmla="*/ 529395 h 605592"/>
                <a:gd name="connsiteX5" fmla="*/ 49678 w 341254"/>
                <a:gd name="connsiteY5" fmla="*/ 73388 h 605592"/>
                <a:gd name="connsiteX6" fmla="*/ 291647 w 341254"/>
                <a:gd name="connsiteY6" fmla="*/ 73388 h 605592"/>
                <a:gd name="connsiteX7" fmla="*/ 291647 w 341254"/>
                <a:gd name="connsiteY7" fmla="*/ 470600 h 605592"/>
                <a:gd name="connsiteX8" fmla="*/ 49678 w 341254"/>
                <a:gd name="connsiteY8" fmla="*/ 470600 h 605592"/>
                <a:gd name="connsiteX9" fmla="*/ 30736 w 341254"/>
                <a:gd name="connsiteY9" fmla="*/ 54506 h 605592"/>
                <a:gd name="connsiteX10" fmla="*/ 30736 w 341254"/>
                <a:gd name="connsiteY10" fmla="*/ 489535 h 605592"/>
                <a:gd name="connsiteX11" fmla="*/ 310611 w 341254"/>
                <a:gd name="connsiteY11" fmla="*/ 489535 h 605592"/>
                <a:gd name="connsiteX12" fmla="*/ 310611 w 341254"/>
                <a:gd name="connsiteY12" fmla="*/ 54506 h 605592"/>
                <a:gd name="connsiteX13" fmla="*/ 37979 w 341254"/>
                <a:gd name="connsiteY13" fmla="*/ 0 h 605592"/>
                <a:gd name="connsiteX14" fmla="*/ 303368 w 341254"/>
                <a:gd name="connsiteY14" fmla="*/ 0 h 605592"/>
                <a:gd name="connsiteX15" fmla="*/ 341254 w 341254"/>
                <a:gd name="connsiteY15" fmla="*/ 37821 h 605592"/>
                <a:gd name="connsiteX16" fmla="*/ 341254 w 341254"/>
                <a:gd name="connsiteY16" fmla="*/ 567771 h 605592"/>
                <a:gd name="connsiteX17" fmla="*/ 303368 w 341254"/>
                <a:gd name="connsiteY17" fmla="*/ 605592 h 605592"/>
                <a:gd name="connsiteX18" fmla="*/ 37979 w 341254"/>
                <a:gd name="connsiteY18" fmla="*/ 605592 h 605592"/>
                <a:gd name="connsiteX19" fmla="*/ 0 w 341254"/>
                <a:gd name="connsiteY19" fmla="*/ 567771 h 605592"/>
                <a:gd name="connsiteX20" fmla="*/ 0 w 341254"/>
                <a:gd name="connsiteY20" fmla="*/ 37821 h 605592"/>
                <a:gd name="connsiteX21" fmla="*/ 37979 w 341254"/>
                <a:gd name="connsiteY2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1254" h="605592">
                  <a:moveTo>
                    <a:pt x="170674" y="529395"/>
                  </a:moveTo>
                  <a:cubicBezTo>
                    <a:pt x="160366" y="529395"/>
                    <a:pt x="152009" y="537552"/>
                    <a:pt x="152009" y="547656"/>
                  </a:cubicBezTo>
                  <a:cubicBezTo>
                    <a:pt x="152009" y="557667"/>
                    <a:pt x="160366" y="565825"/>
                    <a:pt x="170674" y="565825"/>
                  </a:cubicBezTo>
                  <a:cubicBezTo>
                    <a:pt x="180981" y="565825"/>
                    <a:pt x="189245" y="557667"/>
                    <a:pt x="189245" y="547656"/>
                  </a:cubicBezTo>
                  <a:cubicBezTo>
                    <a:pt x="189245" y="537552"/>
                    <a:pt x="180981" y="529395"/>
                    <a:pt x="170674" y="529395"/>
                  </a:cubicBezTo>
                  <a:close/>
                  <a:moveTo>
                    <a:pt x="49678" y="73388"/>
                  </a:moveTo>
                  <a:lnTo>
                    <a:pt x="291647" y="73388"/>
                  </a:lnTo>
                  <a:lnTo>
                    <a:pt x="291647" y="470600"/>
                  </a:lnTo>
                  <a:lnTo>
                    <a:pt x="49678" y="470600"/>
                  </a:lnTo>
                  <a:close/>
                  <a:moveTo>
                    <a:pt x="30736" y="54506"/>
                  </a:moveTo>
                  <a:lnTo>
                    <a:pt x="30736" y="489535"/>
                  </a:lnTo>
                  <a:lnTo>
                    <a:pt x="310611" y="489535"/>
                  </a:lnTo>
                  <a:lnTo>
                    <a:pt x="310611" y="54506"/>
                  </a:lnTo>
                  <a:close/>
                  <a:moveTo>
                    <a:pt x="37979" y="0"/>
                  </a:moveTo>
                  <a:lnTo>
                    <a:pt x="303368" y="0"/>
                  </a:lnTo>
                  <a:cubicBezTo>
                    <a:pt x="324168" y="0"/>
                    <a:pt x="341254" y="17056"/>
                    <a:pt x="341254" y="37821"/>
                  </a:cubicBezTo>
                  <a:lnTo>
                    <a:pt x="341254" y="567771"/>
                  </a:lnTo>
                  <a:cubicBezTo>
                    <a:pt x="341254" y="588628"/>
                    <a:pt x="324168" y="605592"/>
                    <a:pt x="303368" y="605592"/>
                  </a:cubicBezTo>
                  <a:lnTo>
                    <a:pt x="37979" y="605592"/>
                  </a:lnTo>
                  <a:cubicBezTo>
                    <a:pt x="17086" y="605592"/>
                    <a:pt x="0" y="588628"/>
                    <a:pt x="0" y="567771"/>
                  </a:cubicBezTo>
                  <a:lnTo>
                    <a:pt x="0" y="37821"/>
                  </a:lnTo>
                  <a:cubicBezTo>
                    <a:pt x="0" y="17056"/>
                    <a:pt x="17086" y="0"/>
                    <a:pt x="37979" y="0"/>
                  </a:cubicBezTo>
                  <a:close/>
                </a:path>
              </a:pathLst>
            </a:custGeom>
            <a:solidFill>
              <a:schemeClr val="bg1"/>
            </a:solidFill>
            <a:ln>
              <a:noFill/>
            </a:ln>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64" name="islíḋè"/>
            <p:cNvSpPr/>
            <p:nvPr/>
          </p:nvSpPr>
          <p:spPr>
            <a:xfrm>
              <a:off x="7986912" y="4157300"/>
              <a:ext cx="530814" cy="530814"/>
            </a:xfrm>
            <a:prstGeom prst="ellipse">
              <a:avLst/>
            </a:prstGeom>
            <a:solidFill>
              <a:schemeClr val="accent4"/>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78" name="íṡḷïḋe"/>
            <p:cNvSpPr/>
            <p:nvPr/>
          </p:nvSpPr>
          <p:spPr bwMode="auto">
            <a:xfrm>
              <a:off x="8082621" y="4315878"/>
              <a:ext cx="339396" cy="213658"/>
            </a:xfrm>
            <a:custGeom>
              <a:avLst/>
              <a:gdLst>
                <a:gd name="connsiteX0" fmla="*/ 212329 w 559093"/>
                <a:gd name="connsiteY0" fmla="*/ 338801 h 351963"/>
                <a:gd name="connsiteX1" fmla="*/ 219107 w 559093"/>
                <a:gd name="connsiteY1" fmla="*/ 348343 h 351963"/>
                <a:gd name="connsiteX2" fmla="*/ 218612 w 559093"/>
                <a:gd name="connsiteY2" fmla="*/ 349388 h 351963"/>
                <a:gd name="connsiteX3" fmla="*/ 431963 w 559093"/>
                <a:gd name="connsiteY3" fmla="*/ 325318 h 351963"/>
                <a:gd name="connsiteX4" fmla="*/ 435580 w 559093"/>
                <a:gd name="connsiteY4" fmla="*/ 326405 h 351963"/>
                <a:gd name="connsiteX5" fmla="*/ 432067 w 559093"/>
                <a:gd name="connsiteY5" fmla="*/ 325446 h 351963"/>
                <a:gd name="connsiteX6" fmla="*/ 355837 w 559093"/>
                <a:gd name="connsiteY6" fmla="*/ 318915 h 351963"/>
                <a:gd name="connsiteX7" fmla="*/ 353826 w 559093"/>
                <a:gd name="connsiteY7" fmla="*/ 321647 h 351963"/>
                <a:gd name="connsiteX8" fmla="*/ 344419 w 559093"/>
                <a:gd name="connsiteY8" fmla="*/ 325290 h 351963"/>
                <a:gd name="connsiteX9" fmla="*/ 344276 w 559093"/>
                <a:gd name="connsiteY9" fmla="*/ 323523 h 351963"/>
                <a:gd name="connsiteX10" fmla="*/ 463667 w 559093"/>
                <a:gd name="connsiteY10" fmla="*/ 317695 h 351963"/>
                <a:gd name="connsiteX11" fmla="*/ 447192 w 559093"/>
                <a:gd name="connsiteY11" fmla="*/ 351963 h 351963"/>
                <a:gd name="connsiteX12" fmla="*/ 426859 w 559093"/>
                <a:gd name="connsiteY12" fmla="*/ 324025 h 351963"/>
                <a:gd name="connsiteX13" fmla="*/ 432067 w 559093"/>
                <a:gd name="connsiteY13" fmla="*/ 325446 h 351963"/>
                <a:gd name="connsiteX14" fmla="*/ 448458 w 559093"/>
                <a:gd name="connsiteY14" fmla="*/ 345614 h 351963"/>
                <a:gd name="connsiteX15" fmla="*/ 461158 w 559093"/>
                <a:gd name="connsiteY15" fmla="*/ 319145 h 351963"/>
                <a:gd name="connsiteX16" fmla="*/ 446277 w 559093"/>
                <a:gd name="connsiteY16" fmla="*/ 297570 h 351963"/>
                <a:gd name="connsiteX17" fmla="*/ 448601 w 559093"/>
                <a:gd name="connsiteY17" fmla="*/ 323983 h 351963"/>
                <a:gd name="connsiteX18" fmla="*/ 448601 w 559093"/>
                <a:gd name="connsiteY18" fmla="*/ 325270 h 351963"/>
                <a:gd name="connsiteX19" fmla="*/ 461282 w 559093"/>
                <a:gd name="connsiteY19" fmla="*/ 318886 h 351963"/>
                <a:gd name="connsiteX20" fmla="*/ 461158 w 559093"/>
                <a:gd name="connsiteY20" fmla="*/ 319145 h 351963"/>
                <a:gd name="connsiteX21" fmla="*/ 448430 w 559093"/>
                <a:gd name="connsiteY21" fmla="*/ 326500 h 351963"/>
                <a:gd name="connsiteX22" fmla="*/ 445906 w 559093"/>
                <a:gd name="connsiteY22" fmla="*/ 298561 h 351963"/>
                <a:gd name="connsiteX23" fmla="*/ 210944 w 559093"/>
                <a:gd name="connsiteY23" fmla="*/ 294049 h 351963"/>
                <a:gd name="connsiteX24" fmla="*/ 212181 w 559093"/>
                <a:gd name="connsiteY24" fmla="*/ 296037 h 351963"/>
                <a:gd name="connsiteX25" fmla="*/ 214753 w 559093"/>
                <a:gd name="connsiteY25" fmla="*/ 325259 h 351963"/>
                <a:gd name="connsiteX26" fmla="*/ 214753 w 559093"/>
                <a:gd name="connsiteY26" fmla="*/ 326496 h 351963"/>
                <a:gd name="connsiteX27" fmla="*/ 202034 w 559093"/>
                <a:gd name="connsiteY27" fmla="*/ 321451 h 351963"/>
                <a:gd name="connsiteX28" fmla="*/ 212329 w 559093"/>
                <a:gd name="connsiteY28" fmla="*/ 338801 h 351963"/>
                <a:gd name="connsiteX29" fmla="*/ 198200 w 559093"/>
                <a:gd name="connsiteY29" fmla="*/ 318910 h 351963"/>
                <a:gd name="connsiteX30" fmla="*/ 214745 w 559093"/>
                <a:gd name="connsiteY30" fmla="*/ 325290 h 351963"/>
                <a:gd name="connsiteX31" fmla="*/ 212171 w 559093"/>
                <a:gd name="connsiteY31" fmla="*/ 296054 h 351963"/>
                <a:gd name="connsiteX32" fmla="*/ 201080 w 559093"/>
                <a:gd name="connsiteY32" fmla="*/ 278191 h 351963"/>
                <a:gd name="connsiteX33" fmla="*/ 201681 w 559093"/>
                <a:gd name="connsiteY33" fmla="*/ 278912 h 351963"/>
                <a:gd name="connsiteX34" fmla="*/ 210944 w 559093"/>
                <a:gd name="connsiteY34" fmla="*/ 294049 h 351963"/>
                <a:gd name="connsiteX35" fmla="*/ 340610 w 559093"/>
                <a:gd name="connsiteY35" fmla="*/ 275722 h 351963"/>
                <a:gd name="connsiteX36" fmla="*/ 355799 w 559093"/>
                <a:gd name="connsiteY36" fmla="*/ 275722 h 351963"/>
                <a:gd name="connsiteX37" fmla="*/ 344372 w 559093"/>
                <a:gd name="connsiteY37" fmla="*/ 293483 h 351963"/>
                <a:gd name="connsiteX38" fmla="*/ 343649 w 559093"/>
                <a:gd name="connsiteY38" fmla="*/ 302053 h 351963"/>
                <a:gd name="connsiteX39" fmla="*/ 342068 w 559093"/>
                <a:gd name="connsiteY39" fmla="*/ 308575 h 351963"/>
                <a:gd name="connsiteX40" fmla="*/ 342559 w 559093"/>
                <a:gd name="connsiteY40" fmla="*/ 314958 h 351963"/>
                <a:gd name="connsiteX41" fmla="*/ 341800 w 559093"/>
                <a:gd name="connsiteY41" fmla="*/ 323957 h 351963"/>
                <a:gd name="connsiteX42" fmla="*/ 343038 w 559093"/>
                <a:gd name="connsiteY42" fmla="*/ 327766 h 351963"/>
                <a:gd name="connsiteX43" fmla="*/ 346848 w 559093"/>
                <a:gd name="connsiteY43" fmla="*/ 326528 h 351963"/>
                <a:gd name="connsiteX44" fmla="*/ 351661 w 559093"/>
                <a:gd name="connsiteY44" fmla="*/ 324589 h 351963"/>
                <a:gd name="connsiteX45" fmla="*/ 339939 w 559093"/>
                <a:gd name="connsiteY45" fmla="*/ 340513 h 351963"/>
                <a:gd name="connsiteX46" fmla="*/ 332007 w 559093"/>
                <a:gd name="connsiteY46" fmla="*/ 324562 h 351963"/>
                <a:gd name="connsiteX47" fmla="*/ 333730 w 559093"/>
                <a:gd name="connsiteY47" fmla="*/ 325324 h 351963"/>
                <a:gd name="connsiteX48" fmla="*/ 335515 w 559093"/>
                <a:gd name="connsiteY48" fmla="*/ 326528 h 351963"/>
                <a:gd name="connsiteX49" fmla="*/ 341848 w 559093"/>
                <a:gd name="connsiteY49" fmla="*/ 330338 h 351963"/>
                <a:gd name="connsiteX50" fmla="*/ 339324 w 559093"/>
                <a:gd name="connsiteY50" fmla="*/ 323957 h 351963"/>
                <a:gd name="connsiteX51" fmla="*/ 334229 w 559093"/>
                <a:gd name="connsiteY51" fmla="*/ 302387 h 351963"/>
                <a:gd name="connsiteX52" fmla="*/ 340610 w 559093"/>
                <a:gd name="connsiteY52" fmla="*/ 275722 h 351963"/>
                <a:gd name="connsiteX53" fmla="*/ 203350 w 559093"/>
                <a:gd name="connsiteY53" fmla="*/ 275722 h 351963"/>
                <a:gd name="connsiteX54" fmla="*/ 218512 w 559093"/>
                <a:gd name="connsiteY54" fmla="*/ 275722 h 351963"/>
                <a:gd name="connsiteX55" fmla="*/ 218560 w 559093"/>
                <a:gd name="connsiteY55" fmla="*/ 275722 h 351963"/>
                <a:gd name="connsiteX56" fmla="*/ 218969 w 559093"/>
                <a:gd name="connsiteY56" fmla="*/ 276451 h 351963"/>
                <a:gd name="connsiteX57" fmla="*/ 222679 w 559093"/>
                <a:gd name="connsiteY57" fmla="*/ 283622 h 351963"/>
                <a:gd name="connsiteX58" fmla="*/ 224720 w 559093"/>
                <a:gd name="connsiteY58" fmla="*/ 303161 h 351963"/>
                <a:gd name="connsiteX59" fmla="*/ 219847 w 559093"/>
                <a:gd name="connsiteY59" fmla="*/ 323957 h 351963"/>
                <a:gd name="connsiteX60" fmla="*/ 217273 w 559093"/>
                <a:gd name="connsiteY60" fmla="*/ 330338 h 351963"/>
                <a:gd name="connsiteX61" fmla="*/ 218921 w 559093"/>
                <a:gd name="connsiteY61" fmla="*/ 329355 h 351963"/>
                <a:gd name="connsiteX62" fmla="*/ 218612 w 559093"/>
                <a:gd name="connsiteY62" fmla="*/ 330304 h 351963"/>
                <a:gd name="connsiteX63" fmla="*/ 225922 w 559093"/>
                <a:gd name="connsiteY63" fmla="*/ 327078 h 351963"/>
                <a:gd name="connsiteX64" fmla="*/ 218608 w 559093"/>
                <a:gd name="connsiteY64" fmla="*/ 341765 h 351963"/>
                <a:gd name="connsiteX65" fmla="*/ 205925 w 559093"/>
                <a:gd name="connsiteY65" fmla="*/ 323957 h 351963"/>
                <a:gd name="connsiteX66" fmla="*/ 212266 w 559093"/>
                <a:gd name="connsiteY66" fmla="*/ 326528 h 351963"/>
                <a:gd name="connsiteX67" fmla="*/ 216081 w 559093"/>
                <a:gd name="connsiteY67" fmla="*/ 327766 h 351963"/>
                <a:gd name="connsiteX68" fmla="*/ 217320 w 559093"/>
                <a:gd name="connsiteY68" fmla="*/ 323957 h 351963"/>
                <a:gd name="connsiteX69" fmla="*/ 214793 w 559093"/>
                <a:gd name="connsiteY69" fmla="*/ 293483 h 351963"/>
                <a:gd name="connsiteX70" fmla="*/ 203350 w 559093"/>
                <a:gd name="connsiteY70" fmla="*/ 275722 h 351963"/>
                <a:gd name="connsiteX71" fmla="*/ 451001 w 559093"/>
                <a:gd name="connsiteY71" fmla="*/ 275716 h 351963"/>
                <a:gd name="connsiteX72" fmla="*/ 443382 w 559093"/>
                <a:gd name="connsiteY72" fmla="*/ 296039 h 351963"/>
                <a:gd name="connsiteX73" fmla="*/ 445954 w 559093"/>
                <a:gd name="connsiteY73" fmla="*/ 326500 h 351963"/>
                <a:gd name="connsiteX74" fmla="*/ 447192 w 559093"/>
                <a:gd name="connsiteY74" fmla="*/ 330307 h 351963"/>
                <a:gd name="connsiteX75" fmla="*/ 451001 w 559093"/>
                <a:gd name="connsiteY75" fmla="*/ 329070 h 351963"/>
                <a:gd name="connsiteX76" fmla="*/ 457381 w 559093"/>
                <a:gd name="connsiteY76" fmla="*/ 325262 h 351963"/>
                <a:gd name="connsiteX77" fmla="*/ 448430 w 559093"/>
                <a:gd name="connsiteY77" fmla="*/ 345538 h 351963"/>
                <a:gd name="connsiteX78" fmla="*/ 437002 w 559093"/>
                <a:gd name="connsiteY78" fmla="*/ 330307 h 351963"/>
                <a:gd name="connsiteX79" fmla="*/ 440811 w 559093"/>
                <a:gd name="connsiteY79" fmla="*/ 331545 h 351963"/>
                <a:gd name="connsiteX80" fmla="*/ 447192 w 559093"/>
                <a:gd name="connsiteY80" fmla="*/ 334115 h 351963"/>
                <a:gd name="connsiteX81" fmla="*/ 444620 w 559093"/>
                <a:gd name="connsiteY81" fmla="*/ 327737 h 351963"/>
                <a:gd name="connsiteX82" fmla="*/ 435764 w 559093"/>
                <a:gd name="connsiteY82" fmla="*/ 307414 h 351963"/>
                <a:gd name="connsiteX83" fmla="*/ 437002 w 559093"/>
                <a:gd name="connsiteY83" fmla="*/ 279428 h 351963"/>
                <a:gd name="connsiteX84" fmla="*/ 107951 w 559093"/>
                <a:gd name="connsiteY84" fmla="*/ 275715 h 351963"/>
                <a:gd name="connsiteX85" fmla="*/ 121956 w 559093"/>
                <a:gd name="connsiteY85" fmla="*/ 278238 h 351963"/>
                <a:gd name="connsiteX86" fmla="*/ 123195 w 559093"/>
                <a:gd name="connsiteY86" fmla="*/ 306222 h 351963"/>
                <a:gd name="connsiteX87" fmla="*/ 114334 w 559093"/>
                <a:gd name="connsiteY87" fmla="*/ 326544 h 351963"/>
                <a:gd name="connsiteX88" fmla="*/ 111762 w 559093"/>
                <a:gd name="connsiteY88" fmla="*/ 332921 h 351963"/>
                <a:gd name="connsiteX89" fmla="*/ 118145 w 559093"/>
                <a:gd name="connsiteY89" fmla="*/ 330351 h 351963"/>
                <a:gd name="connsiteX90" fmla="*/ 121956 w 559093"/>
                <a:gd name="connsiteY90" fmla="*/ 329114 h 351963"/>
                <a:gd name="connsiteX91" fmla="*/ 110524 w 559093"/>
                <a:gd name="connsiteY91" fmla="*/ 344343 h 351963"/>
                <a:gd name="connsiteX92" fmla="*/ 101663 w 559093"/>
                <a:gd name="connsiteY92" fmla="*/ 324021 h 351963"/>
                <a:gd name="connsiteX93" fmla="*/ 107999 w 559093"/>
                <a:gd name="connsiteY93" fmla="*/ 327829 h 351963"/>
                <a:gd name="connsiteX94" fmla="*/ 111810 w 559093"/>
                <a:gd name="connsiteY94" fmla="*/ 329066 h 351963"/>
                <a:gd name="connsiteX95" fmla="*/ 113096 w 559093"/>
                <a:gd name="connsiteY95" fmla="*/ 325259 h 351963"/>
                <a:gd name="connsiteX96" fmla="*/ 115621 w 559093"/>
                <a:gd name="connsiteY96" fmla="*/ 294800 h 351963"/>
                <a:gd name="connsiteX97" fmla="*/ 107951 w 559093"/>
                <a:gd name="connsiteY97" fmla="*/ 275715 h 351963"/>
                <a:gd name="connsiteX98" fmla="*/ 436711 w 559093"/>
                <a:gd name="connsiteY98" fmla="*/ 275352 h 351963"/>
                <a:gd name="connsiteX99" fmla="*/ 433405 w 559093"/>
                <a:gd name="connsiteY99" fmla="*/ 283962 h 351963"/>
                <a:gd name="connsiteX100" fmla="*/ 434537 w 559093"/>
                <a:gd name="connsiteY100" fmla="*/ 304926 h 351963"/>
                <a:gd name="connsiteX101" fmla="*/ 443404 w 559093"/>
                <a:gd name="connsiteY101" fmla="*/ 325318 h 351963"/>
                <a:gd name="connsiteX102" fmla="*/ 444644 w 559093"/>
                <a:gd name="connsiteY102" fmla="*/ 329129 h 351963"/>
                <a:gd name="connsiteX103" fmla="*/ 435580 w 559093"/>
                <a:gd name="connsiteY103" fmla="*/ 326405 h 351963"/>
                <a:gd name="connsiteX104" fmla="*/ 440811 w 559093"/>
                <a:gd name="connsiteY104" fmla="*/ 327832 h 351963"/>
                <a:gd name="connsiteX105" fmla="*/ 431954 w 559093"/>
                <a:gd name="connsiteY105" fmla="*/ 307462 h 351963"/>
                <a:gd name="connsiteX106" fmla="*/ 434526 w 559093"/>
                <a:gd name="connsiteY106" fmla="*/ 275716 h 351963"/>
                <a:gd name="connsiteX107" fmla="*/ 358349 w 559093"/>
                <a:gd name="connsiteY107" fmla="*/ 273198 h 351963"/>
                <a:gd name="connsiteX108" fmla="*/ 362180 w 559093"/>
                <a:gd name="connsiteY108" fmla="*/ 273198 h 351963"/>
                <a:gd name="connsiteX109" fmla="*/ 346990 w 559093"/>
                <a:gd name="connsiteY109" fmla="*/ 296054 h 351963"/>
                <a:gd name="connsiteX110" fmla="*/ 343312 w 559093"/>
                <a:gd name="connsiteY110" fmla="*/ 311636 h 351963"/>
                <a:gd name="connsiteX111" fmla="*/ 344276 w 559093"/>
                <a:gd name="connsiteY111" fmla="*/ 323523 h 351963"/>
                <a:gd name="connsiteX112" fmla="*/ 343158 w 559093"/>
                <a:gd name="connsiteY112" fmla="*/ 323969 h 351963"/>
                <a:gd name="connsiteX113" fmla="*/ 343158 w 559093"/>
                <a:gd name="connsiteY113" fmla="*/ 322729 h 351963"/>
                <a:gd name="connsiteX114" fmla="*/ 342559 w 559093"/>
                <a:gd name="connsiteY114" fmla="*/ 314958 h 351963"/>
                <a:gd name="connsiteX115" fmla="*/ 343649 w 559093"/>
                <a:gd name="connsiteY115" fmla="*/ 302053 h 351963"/>
                <a:gd name="connsiteX116" fmla="*/ 345732 w 559093"/>
                <a:gd name="connsiteY116" fmla="*/ 293456 h 351963"/>
                <a:gd name="connsiteX117" fmla="*/ 339324 w 559093"/>
                <a:gd name="connsiteY117" fmla="*/ 273198 h 351963"/>
                <a:gd name="connsiteX118" fmla="*/ 340519 w 559093"/>
                <a:gd name="connsiteY118" fmla="*/ 273198 h 351963"/>
                <a:gd name="connsiteX119" fmla="*/ 335341 w 559093"/>
                <a:gd name="connsiteY119" fmla="*/ 281049 h 351963"/>
                <a:gd name="connsiteX120" fmla="*/ 332957 w 559093"/>
                <a:gd name="connsiteY120" fmla="*/ 302372 h 351963"/>
                <a:gd name="connsiteX121" fmla="*/ 338010 w 559093"/>
                <a:gd name="connsiteY121" fmla="*/ 323969 h 351963"/>
                <a:gd name="connsiteX122" fmla="*/ 339297 w 559093"/>
                <a:gd name="connsiteY122" fmla="*/ 327783 h 351963"/>
                <a:gd name="connsiteX123" fmla="*/ 333730 w 559093"/>
                <a:gd name="connsiteY123" fmla="*/ 325324 h 351963"/>
                <a:gd name="connsiteX124" fmla="*/ 331706 w 559093"/>
                <a:gd name="connsiteY124" fmla="*/ 323957 h 351963"/>
                <a:gd name="connsiteX125" fmla="*/ 332007 w 559093"/>
                <a:gd name="connsiteY125" fmla="*/ 324562 h 351963"/>
                <a:gd name="connsiteX126" fmla="*/ 327857 w 559093"/>
                <a:gd name="connsiteY126" fmla="*/ 322729 h 351963"/>
                <a:gd name="connsiteX127" fmla="*/ 338010 w 559093"/>
                <a:gd name="connsiteY127" fmla="*/ 343134 h 351963"/>
                <a:gd name="connsiteX128" fmla="*/ 339939 w 559093"/>
                <a:gd name="connsiteY128" fmla="*/ 340513 h 351963"/>
                <a:gd name="connsiteX129" fmla="*/ 340562 w 559093"/>
                <a:gd name="connsiteY129" fmla="*/ 341765 h 351963"/>
                <a:gd name="connsiteX130" fmla="*/ 353228 w 559093"/>
                <a:gd name="connsiteY130" fmla="*/ 323957 h 351963"/>
                <a:gd name="connsiteX131" fmla="*/ 351661 w 559093"/>
                <a:gd name="connsiteY131" fmla="*/ 324589 h 351963"/>
                <a:gd name="connsiteX132" fmla="*/ 353826 w 559093"/>
                <a:gd name="connsiteY132" fmla="*/ 321647 h 351963"/>
                <a:gd name="connsiteX133" fmla="*/ 360894 w 559093"/>
                <a:gd name="connsiteY133" fmla="*/ 318910 h 351963"/>
                <a:gd name="connsiteX134" fmla="*/ 339324 w 559093"/>
                <a:gd name="connsiteY134" fmla="*/ 349384 h 351963"/>
                <a:gd name="connsiteX135" fmla="*/ 324087 w 559093"/>
                <a:gd name="connsiteY135" fmla="*/ 318910 h 351963"/>
                <a:gd name="connsiteX136" fmla="*/ 336753 w 559093"/>
                <a:gd name="connsiteY136" fmla="*/ 325290 h 351963"/>
                <a:gd name="connsiteX137" fmla="*/ 331706 w 559093"/>
                <a:gd name="connsiteY137" fmla="*/ 303672 h 351963"/>
                <a:gd name="connsiteX138" fmla="*/ 339324 w 559093"/>
                <a:gd name="connsiteY138" fmla="*/ 273198 h 351963"/>
                <a:gd name="connsiteX139" fmla="*/ 196913 w 559093"/>
                <a:gd name="connsiteY139" fmla="*/ 273198 h 351963"/>
                <a:gd name="connsiteX140" fmla="*/ 219800 w 559093"/>
                <a:gd name="connsiteY140" fmla="*/ 273198 h 351963"/>
                <a:gd name="connsiteX141" fmla="*/ 227476 w 559093"/>
                <a:gd name="connsiteY141" fmla="*/ 303672 h 351963"/>
                <a:gd name="connsiteX142" fmla="*/ 222422 w 559093"/>
                <a:gd name="connsiteY142" fmla="*/ 325290 h 351963"/>
                <a:gd name="connsiteX143" fmla="*/ 235105 w 559093"/>
                <a:gd name="connsiteY143" fmla="*/ 318910 h 351963"/>
                <a:gd name="connsiteX144" fmla="*/ 219847 w 559093"/>
                <a:gd name="connsiteY144" fmla="*/ 349384 h 351963"/>
                <a:gd name="connsiteX145" fmla="*/ 219107 w 559093"/>
                <a:gd name="connsiteY145" fmla="*/ 348343 h 351963"/>
                <a:gd name="connsiteX146" fmla="*/ 230045 w 559093"/>
                <a:gd name="connsiteY146" fmla="*/ 325259 h 351963"/>
                <a:gd name="connsiteX147" fmla="*/ 225922 w 559093"/>
                <a:gd name="connsiteY147" fmla="*/ 327078 h 351963"/>
                <a:gd name="connsiteX148" fmla="*/ 227476 w 559093"/>
                <a:gd name="connsiteY148" fmla="*/ 323957 h 351963"/>
                <a:gd name="connsiteX149" fmla="*/ 223662 w 559093"/>
                <a:gd name="connsiteY149" fmla="*/ 326528 h 351963"/>
                <a:gd name="connsiteX150" fmla="*/ 218921 w 559093"/>
                <a:gd name="connsiteY150" fmla="*/ 329355 h 351963"/>
                <a:gd name="connsiteX151" fmla="*/ 219851 w 559093"/>
                <a:gd name="connsiteY151" fmla="*/ 326496 h 351963"/>
                <a:gd name="connsiteX152" fmla="*/ 224900 w 559093"/>
                <a:gd name="connsiteY152" fmla="*/ 304889 h 351963"/>
                <a:gd name="connsiteX153" fmla="*/ 224720 w 559093"/>
                <a:gd name="connsiteY153" fmla="*/ 303161 h 351963"/>
                <a:gd name="connsiteX154" fmla="*/ 224901 w 559093"/>
                <a:gd name="connsiteY154" fmla="*/ 302387 h 351963"/>
                <a:gd name="connsiteX155" fmla="*/ 223626 w 559093"/>
                <a:gd name="connsiteY155" fmla="*/ 284751 h 351963"/>
                <a:gd name="connsiteX156" fmla="*/ 218969 w 559093"/>
                <a:gd name="connsiteY156" fmla="*/ 276451 h 351963"/>
                <a:gd name="connsiteX157" fmla="*/ 218564 w 559093"/>
                <a:gd name="connsiteY157" fmla="*/ 275668 h 351963"/>
                <a:gd name="connsiteX158" fmla="*/ 199510 w 559093"/>
                <a:gd name="connsiteY158" fmla="*/ 275668 h 351963"/>
                <a:gd name="connsiteX159" fmla="*/ 201080 w 559093"/>
                <a:gd name="connsiteY159" fmla="*/ 278191 h 351963"/>
                <a:gd name="connsiteX160" fmla="*/ 105479 w 559093"/>
                <a:gd name="connsiteY160" fmla="*/ 273198 h 351963"/>
                <a:gd name="connsiteX161" fmla="*/ 114333 w 559093"/>
                <a:gd name="connsiteY161" fmla="*/ 296084 h 351963"/>
                <a:gd name="connsiteX162" fmla="*/ 111762 w 559093"/>
                <a:gd name="connsiteY162" fmla="*/ 325359 h 351963"/>
                <a:gd name="connsiteX163" fmla="*/ 111762 w 559093"/>
                <a:gd name="connsiteY163" fmla="*/ 326599 h 351963"/>
                <a:gd name="connsiteX164" fmla="*/ 99101 w 559093"/>
                <a:gd name="connsiteY164" fmla="*/ 320258 h 351963"/>
                <a:gd name="connsiteX165" fmla="*/ 111858 w 559093"/>
                <a:gd name="connsiteY165" fmla="*/ 348293 h 351963"/>
                <a:gd name="connsiteX166" fmla="*/ 128327 w 559093"/>
                <a:gd name="connsiteY166" fmla="*/ 326694 h 351963"/>
                <a:gd name="connsiteX167" fmla="*/ 115666 w 559093"/>
                <a:gd name="connsiteY167" fmla="*/ 330509 h 351963"/>
                <a:gd name="connsiteX168" fmla="*/ 116903 w 559093"/>
                <a:gd name="connsiteY168" fmla="*/ 326694 h 351963"/>
                <a:gd name="connsiteX169" fmla="*/ 125757 w 559093"/>
                <a:gd name="connsiteY169" fmla="*/ 306288 h 351963"/>
                <a:gd name="connsiteX170" fmla="*/ 124519 w 559093"/>
                <a:gd name="connsiteY170" fmla="*/ 277012 h 351963"/>
                <a:gd name="connsiteX171" fmla="*/ 340584 w 559093"/>
                <a:gd name="connsiteY171" fmla="*/ 273099 h 351963"/>
                <a:gd name="connsiteX172" fmla="*/ 358411 w 559093"/>
                <a:gd name="connsiteY172" fmla="*/ 273099 h 351963"/>
                <a:gd name="connsiteX173" fmla="*/ 358349 w 559093"/>
                <a:gd name="connsiteY173" fmla="*/ 273198 h 351963"/>
                <a:gd name="connsiteX174" fmla="*/ 340519 w 559093"/>
                <a:gd name="connsiteY174" fmla="*/ 273198 h 351963"/>
                <a:gd name="connsiteX175" fmla="*/ 457381 w 559093"/>
                <a:gd name="connsiteY175" fmla="*/ 271908 h 351963"/>
                <a:gd name="connsiteX176" fmla="*/ 453554 w 559093"/>
                <a:gd name="connsiteY176" fmla="*/ 278113 h 351963"/>
                <a:gd name="connsiteX177" fmla="*/ 446277 w 559093"/>
                <a:gd name="connsiteY177" fmla="*/ 297570 h 351963"/>
                <a:gd name="connsiteX178" fmla="*/ 446027 w 559093"/>
                <a:gd name="connsiteY178" fmla="*/ 294730 h 351963"/>
                <a:gd name="connsiteX179" fmla="*/ 454722 w 559093"/>
                <a:gd name="connsiteY179" fmla="*/ 272351 h 351963"/>
                <a:gd name="connsiteX180" fmla="*/ 454894 w 559093"/>
                <a:gd name="connsiteY180" fmla="*/ 271908 h 351963"/>
                <a:gd name="connsiteX181" fmla="*/ 454722 w 559093"/>
                <a:gd name="connsiteY181" fmla="*/ 272351 h 351963"/>
                <a:gd name="connsiteX182" fmla="*/ 436711 w 559093"/>
                <a:gd name="connsiteY182" fmla="*/ 275352 h 351963"/>
                <a:gd name="connsiteX183" fmla="*/ 437064 w 559093"/>
                <a:gd name="connsiteY183" fmla="*/ 274433 h 351963"/>
                <a:gd name="connsiteX184" fmla="*/ 101568 w 559093"/>
                <a:gd name="connsiteY184" fmla="*/ 271908 h 351963"/>
                <a:gd name="connsiteX185" fmla="*/ 124386 w 559093"/>
                <a:gd name="connsiteY185" fmla="*/ 274383 h 351963"/>
                <a:gd name="connsiteX186" fmla="*/ 126958 w 559093"/>
                <a:gd name="connsiteY186" fmla="*/ 306174 h 351963"/>
                <a:gd name="connsiteX187" fmla="*/ 118098 w 559093"/>
                <a:gd name="connsiteY187" fmla="*/ 326496 h 351963"/>
                <a:gd name="connsiteX188" fmla="*/ 132055 w 559093"/>
                <a:gd name="connsiteY188" fmla="*/ 322689 h 351963"/>
                <a:gd name="connsiteX189" fmla="*/ 111714 w 559093"/>
                <a:gd name="connsiteY189" fmla="*/ 350673 h 351963"/>
                <a:gd name="connsiteX190" fmla="*/ 95232 w 559093"/>
                <a:gd name="connsiteY190" fmla="*/ 316407 h 351963"/>
                <a:gd name="connsiteX191" fmla="*/ 110476 w 559093"/>
                <a:gd name="connsiteY191" fmla="*/ 325259 h 351963"/>
                <a:gd name="connsiteX192" fmla="*/ 113001 w 559093"/>
                <a:gd name="connsiteY192" fmla="*/ 297275 h 351963"/>
                <a:gd name="connsiteX193" fmla="*/ 101568 w 559093"/>
                <a:gd name="connsiteY193" fmla="*/ 271908 h 351963"/>
                <a:gd name="connsiteX194" fmla="*/ 50875 w 559093"/>
                <a:gd name="connsiteY194" fmla="*/ 196913 h 351963"/>
                <a:gd name="connsiteX195" fmla="*/ 63488 w 559093"/>
                <a:gd name="connsiteY195" fmla="*/ 196913 h 351963"/>
                <a:gd name="connsiteX196" fmla="*/ 63488 w 559093"/>
                <a:gd name="connsiteY196" fmla="*/ 203371 h 351963"/>
                <a:gd name="connsiteX197" fmla="*/ 66134 w 559093"/>
                <a:gd name="connsiteY197" fmla="*/ 209710 h 351963"/>
                <a:gd name="connsiteX198" fmla="*/ 50875 w 559093"/>
                <a:gd name="connsiteY198" fmla="*/ 209710 h 351963"/>
                <a:gd name="connsiteX199" fmla="*/ 44541 w 559093"/>
                <a:gd name="connsiteY199" fmla="*/ 203335 h 351963"/>
                <a:gd name="connsiteX200" fmla="*/ 50875 w 559093"/>
                <a:gd name="connsiteY200" fmla="*/ 196913 h 351963"/>
                <a:gd name="connsiteX201" fmla="*/ 50875 w 559093"/>
                <a:gd name="connsiteY201" fmla="*/ 158721 h 351963"/>
                <a:gd name="connsiteX202" fmla="*/ 63488 w 559093"/>
                <a:gd name="connsiteY202" fmla="*/ 158721 h 351963"/>
                <a:gd name="connsiteX203" fmla="*/ 63488 w 559093"/>
                <a:gd name="connsiteY203" fmla="*/ 171518 h 351963"/>
                <a:gd name="connsiteX204" fmla="*/ 50875 w 559093"/>
                <a:gd name="connsiteY204" fmla="*/ 171518 h 351963"/>
                <a:gd name="connsiteX205" fmla="*/ 44541 w 559093"/>
                <a:gd name="connsiteY205" fmla="*/ 165119 h 351963"/>
                <a:gd name="connsiteX206" fmla="*/ 50875 w 559093"/>
                <a:gd name="connsiteY206" fmla="*/ 158721 h 351963"/>
                <a:gd name="connsiteX207" fmla="*/ 480256 w 559093"/>
                <a:gd name="connsiteY207" fmla="*/ 63587 h 351963"/>
                <a:gd name="connsiteX208" fmla="*/ 498061 w 559093"/>
                <a:gd name="connsiteY208" fmla="*/ 63587 h 351963"/>
                <a:gd name="connsiteX209" fmla="*/ 499347 w 559093"/>
                <a:gd name="connsiteY209" fmla="*/ 64873 h 351963"/>
                <a:gd name="connsiteX210" fmla="*/ 489158 w 559093"/>
                <a:gd name="connsiteY210" fmla="*/ 75063 h 351963"/>
                <a:gd name="connsiteX211" fmla="*/ 478970 w 559093"/>
                <a:gd name="connsiteY211" fmla="*/ 64873 h 351963"/>
                <a:gd name="connsiteX212" fmla="*/ 355799 w 559093"/>
                <a:gd name="connsiteY212" fmla="*/ 63587 h 351963"/>
                <a:gd name="connsiteX213" fmla="*/ 432025 w 559093"/>
                <a:gd name="connsiteY213" fmla="*/ 63587 h 351963"/>
                <a:gd name="connsiteX214" fmla="*/ 432025 w 559093"/>
                <a:gd name="connsiteY214" fmla="*/ 69873 h 351963"/>
                <a:gd name="connsiteX215" fmla="*/ 355799 w 559093"/>
                <a:gd name="connsiteY215" fmla="*/ 69873 h 351963"/>
                <a:gd name="connsiteX216" fmla="*/ 88920 w 559093"/>
                <a:gd name="connsiteY216" fmla="*/ 63587 h 351963"/>
                <a:gd name="connsiteX217" fmla="*/ 343134 w 559093"/>
                <a:gd name="connsiteY217" fmla="*/ 63587 h 351963"/>
                <a:gd name="connsiteX218" fmla="*/ 343134 w 559093"/>
                <a:gd name="connsiteY218" fmla="*/ 69873 h 351963"/>
                <a:gd name="connsiteX219" fmla="*/ 355799 w 559093"/>
                <a:gd name="connsiteY219" fmla="*/ 82539 h 351963"/>
                <a:gd name="connsiteX220" fmla="*/ 432025 w 559093"/>
                <a:gd name="connsiteY220" fmla="*/ 82539 h 351963"/>
                <a:gd name="connsiteX221" fmla="*/ 444689 w 559093"/>
                <a:gd name="connsiteY221" fmla="*/ 69873 h 351963"/>
                <a:gd name="connsiteX222" fmla="*/ 444689 w 559093"/>
                <a:gd name="connsiteY222" fmla="*/ 63587 h 351963"/>
                <a:gd name="connsiteX223" fmla="*/ 470114 w 559093"/>
                <a:gd name="connsiteY223" fmla="*/ 63587 h 351963"/>
                <a:gd name="connsiteX224" fmla="*/ 470114 w 559093"/>
                <a:gd name="connsiteY224" fmla="*/ 63587 h 351963"/>
                <a:gd name="connsiteX225" fmla="*/ 489158 w 559093"/>
                <a:gd name="connsiteY225" fmla="*/ 82634 h 351963"/>
                <a:gd name="connsiteX226" fmla="*/ 508203 w 559093"/>
                <a:gd name="connsiteY226" fmla="*/ 63587 h 351963"/>
                <a:gd name="connsiteX227" fmla="*/ 508203 w 559093"/>
                <a:gd name="connsiteY227" fmla="*/ 63587 h 351963"/>
                <a:gd name="connsiteX228" fmla="*/ 520982 w 559093"/>
                <a:gd name="connsiteY228" fmla="*/ 63587 h 351963"/>
                <a:gd name="connsiteX229" fmla="*/ 533650 w 559093"/>
                <a:gd name="connsiteY229" fmla="*/ 76256 h 351963"/>
                <a:gd name="connsiteX230" fmla="*/ 533662 w 559093"/>
                <a:gd name="connsiteY230" fmla="*/ 114394 h 351963"/>
                <a:gd name="connsiteX231" fmla="*/ 533662 w 559093"/>
                <a:gd name="connsiteY231" fmla="*/ 228717 h 351963"/>
                <a:gd name="connsiteX232" fmla="*/ 88826 w 559093"/>
                <a:gd name="connsiteY232" fmla="*/ 228717 h 351963"/>
                <a:gd name="connsiteX233" fmla="*/ 70971 w 559093"/>
                <a:gd name="connsiteY233" fmla="*/ 221296 h 351963"/>
                <a:gd name="connsiteX234" fmla="*/ 66134 w 559093"/>
                <a:gd name="connsiteY234" fmla="*/ 209710 h 351963"/>
                <a:gd name="connsiteX235" fmla="*/ 508270 w 559093"/>
                <a:gd name="connsiteY235" fmla="*/ 209710 h 351963"/>
                <a:gd name="connsiteX236" fmla="*/ 514651 w 559093"/>
                <a:gd name="connsiteY236" fmla="*/ 203335 h 351963"/>
                <a:gd name="connsiteX237" fmla="*/ 508270 w 559093"/>
                <a:gd name="connsiteY237" fmla="*/ 196913 h 351963"/>
                <a:gd name="connsiteX238" fmla="*/ 63488 w 559093"/>
                <a:gd name="connsiteY238" fmla="*/ 196913 h 351963"/>
                <a:gd name="connsiteX239" fmla="*/ 63488 w 559093"/>
                <a:gd name="connsiteY239" fmla="*/ 171518 h 351963"/>
                <a:gd name="connsiteX240" fmla="*/ 508270 w 559093"/>
                <a:gd name="connsiteY240" fmla="*/ 171518 h 351963"/>
                <a:gd name="connsiteX241" fmla="*/ 514651 w 559093"/>
                <a:gd name="connsiteY241" fmla="*/ 165119 h 351963"/>
                <a:gd name="connsiteX242" fmla="*/ 508270 w 559093"/>
                <a:gd name="connsiteY242" fmla="*/ 158721 h 351963"/>
                <a:gd name="connsiteX243" fmla="*/ 63488 w 559093"/>
                <a:gd name="connsiteY243" fmla="*/ 158721 h 351963"/>
                <a:gd name="connsiteX244" fmla="*/ 63488 w 559093"/>
                <a:gd name="connsiteY244" fmla="*/ 88972 h 351963"/>
                <a:gd name="connsiteX245" fmla="*/ 88920 w 559093"/>
                <a:gd name="connsiteY245" fmla="*/ 63587 h 351963"/>
                <a:gd name="connsiteX246" fmla="*/ 489158 w 559093"/>
                <a:gd name="connsiteY246" fmla="*/ 44541 h 351963"/>
                <a:gd name="connsiteX247" fmla="*/ 502501 w 559093"/>
                <a:gd name="connsiteY247" fmla="*/ 50243 h 351963"/>
                <a:gd name="connsiteX248" fmla="*/ 508203 w 559093"/>
                <a:gd name="connsiteY248" fmla="*/ 63587 h 351963"/>
                <a:gd name="connsiteX249" fmla="*/ 498061 w 559093"/>
                <a:gd name="connsiteY249" fmla="*/ 63587 h 351963"/>
                <a:gd name="connsiteX250" fmla="*/ 489158 w 559093"/>
                <a:gd name="connsiteY250" fmla="*/ 54683 h 351963"/>
                <a:gd name="connsiteX251" fmla="*/ 480256 w 559093"/>
                <a:gd name="connsiteY251" fmla="*/ 63587 h 351963"/>
                <a:gd name="connsiteX252" fmla="*/ 470114 w 559093"/>
                <a:gd name="connsiteY252" fmla="*/ 63587 h 351963"/>
                <a:gd name="connsiteX253" fmla="*/ 475815 w 559093"/>
                <a:gd name="connsiteY253" fmla="*/ 50243 h 351963"/>
                <a:gd name="connsiteX254" fmla="*/ 489158 w 559093"/>
                <a:gd name="connsiteY254" fmla="*/ 44541 h 351963"/>
                <a:gd name="connsiteX255" fmla="*/ 355799 w 559093"/>
                <a:gd name="connsiteY255" fmla="*/ 44541 h 351963"/>
                <a:gd name="connsiteX256" fmla="*/ 432025 w 559093"/>
                <a:gd name="connsiteY256" fmla="*/ 44541 h 351963"/>
                <a:gd name="connsiteX257" fmla="*/ 444689 w 559093"/>
                <a:gd name="connsiteY257" fmla="*/ 57207 h 351963"/>
                <a:gd name="connsiteX258" fmla="*/ 444689 w 559093"/>
                <a:gd name="connsiteY258" fmla="*/ 63587 h 351963"/>
                <a:gd name="connsiteX259" fmla="*/ 432025 w 559093"/>
                <a:gd name="connsiteY259" fmla="*/ 63587 h 351963"/>
                <a:gd name="connsiteX260" fmla="*/ 432025 w 559093"/>
                <a:gd name="connsiteY260" fmla="*/ 57207 h 351963"/>
                <a:gd name="connsiteX261" fmla="*/ 355799 w 559093"/>
                <a:gd name="connsiteY261" fmla="*/ 57207 h 351963"/>
                <a:gd name="connsiteX262" fmla="*/ 355799 w 559093"/>
                <a:gd name="connsiteY262" fmla="*/ 63587 h 351963"/>
                <a:gd name="connsiteX263" fmla="*/ 343134 w 559093"/>
                <a:gd name="connsiteY263" fmla="*/ 63587 h 351963"/>
                <a:gd name="connsiteX264" fmla="*/ 343134 w 559093"/>
                <a:gd name="connsiteY264" fmla="*/ 57207 h 351963"/>
                <a:gd name="connsiteX265" fmla="*/ 355799 w 559093"/>
                <a:gd name="connsiteY265" fmla="*/ 44541 h 351963"/>
                <a:gd name="connsiteX266" fmla="*/ 25431 w 559093"/>
                <a:gd name="connsiteY266" fmla="*/ 25434 h 351963"/>
                <a:gd name="connsiteX267" fmla="*/ 25431 w 559093"/>
                <a:gd name="connsiteY267" fmla="*/ 228717 h 351963"/>
                <a:gd name="connsiteX268" fmla="*/ 88826 w 559093"/>
                <a:gd name="connsiteY268" fmla="*/ 228717 h 351963"/>
                <a:gd name="connsiteX269" fmla="*/ 88920 w 559093"/>
                <a:gd name="connsiteY269" fmla="*/ 228756 h 351963"/>
                <a:gd name="connsiteX270" fmla="*/ 533698 w 559093"/>
                <a:gd name="connsiteY270" fmla="*/ 228756 h 351963"/>
                <a:gd name="connsiteX271" fmla="*/ 533662 w 559093"/>
                <a:gd name="connsiteY271" fmla="*/ 114394 h 351963"/>
                <a:gd name="connsiteX272" fmla="*/ 533662 w 559093"/>
                <a:gd name="connsiteY272" fmla="*/ 25434 h 351963"/>
                <a:gd name="connsiteX273" fmla="*/ 25431 w 559093"/>
                <a:gd name="connsiteY273" fmla="*/ 0 h 351963"/>
                <a:gd name="connsiteX274" fmla="*/ 533662 w 559093"/>
                <a:gd name="connsiteY274" fmla="*/ 0 h 351963"/>
                <a:gd name="connsiteX275" fmla="*/ 559093 w 559093"/>
                <a:gd name="connsiteY275" fmla="*/ 25434 h 351963"/>
                <a:gd name="connsiteX276" fmla="*/ 559093 w 559093"/>
                <a:gd name="connsiteY276" fmla="*/ 228717 h 351963"/>
                <a:gd name="connsiteX277" fmla="*/ 533662 w 559093"/>
                <a:gd name="connsiteY277" fmla="*/ 254151 h 351963"/>
                <a:gd name="connsiteX278" fmla="*/ 25431 w 559093"/>
                <a:gd name="connsiteY278" fmla="*/ 254151 h 351963"/>
                <a:gd name="connsiteX279" fmla="*/ 0 w 559093"/>
                <a:gd name="connsiteY279" fmla="*/ 228717 h 351963"/>
                <a:gd name="connsiteX280" fmla="*/ 0 w 559093"/>
                <a:gd name="connsiteY280" fmla="*/ 25434 h 351963"/>
                <a:gd name="connsiteX281" fmla="*/ 25431 w 559093"/>
                <a:gd name="connsiteY281" fmla="*/ 0 h 35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Lst>
              <a:rect l="l" t="t" r="r" b="b"/>
              <a:pathLst>
                <a:path w="559093" h="351963">
                  <a:moveTo>
                    <a:pt x="212329" y="338801"/>
                  </a:moveTo>
                  <a:lnTo>
                    <a:pt x="219107" y="348343"/>
                  </a:lnTo>
                  <a:lnTo>
                    <a:pt x="218612" y="349388"/>
                  </a:lnTo>
                  <a:close/>
                  <a:moveTo>
                    <a:pt x="431963" y="325318"/>
                  </a:moveTo>
                  <a:lnTo>
                    <a:pt x="435580" y="326405"/>
                  </a:lnTo>
                  <a:lnTo>
                    <a:pt x="432067" y="325446"/>
                  </a:lnTo>
                  <a:close/>
                  <a:moveTo>
                    <a:pt x="355837" y="318915"/>
                  </a:moveTo>
                  <a:lnTo>
                    <a:pt x="353826" y="321647"/>
                  </a:lnTo>
                  <a:lnTo>
                    <a:pt x="344419" y="325290"/>
                  </a:lnTo>
                  <a:lnTo>
                    <a:pt x="344276" y="323523"/>
                  </a:lnTo>
                  <a:close/>
                  <a:moveTo>
                    <a:pt x="463667" y="317695"/>
                  </a:moveTo>
                  <a:lnTo>
                    <a:pt x="447192" y="351963"/>
                  </a:lnTo>
                  <a:lnTo>
                    <a:pt x="426859" y="324025"/>
                  </a:lnTo>
                  <a:lnTo>
                    <a:pt x="432067" y="325446"/>
                  </a:lnTo>
                  <a:lnTo>
                    <a:pt x="448458" y="345614"/>
                  </a:lnTo>
                  <a:lnTo>
                    <a:pt x="461158" y="319145"/>
                  </a:lnTo>
                  <a:close/>
                  <a:moveTo>
                    <a:pt x="446277" y="297570"/>
                  </a:moveTo>
                  <a:lnTo>
                    <a:pt x="448601" y="323983"/>
                  </a:lnTo>
                  <a:lnTo>
                    <a:pt x="448601" y="325270"/>
                  </a:lnTo>
                  <a:lnTo>
                    <a:pt x="461282" y="318886"/>
                  </a:lnTo>
                  <a:lnTo>
                    <a:pt x="461158" y="319145"/>
                  </a:lnTo>
                  <a:lnTo>
                    <a:pt x="448430" y="326500"/>
                  </a:lnTo>
                  <a:cubicBezTo>
                    <a:pt x="445906" y="318884"/>
                    <a:pt x="443382" y="307462"/>
                    <a:pt x="445906" y="298561"/>
                  </a:cubicBezTo>
                  <a:close/>
                  <a:moveTo>
                    <a:pt x="210944" y="294049"/>
                  </a:moveTo>
                  <a:lnTo>
                    <a:pt x="212181" y="296037"/>
                  </a:lnTo>
                  <a:cubicBezTo>
                    <a:pt x="217278" y="304889"/>
                    <a:pt x="215992" y="316407"/>
                    <a:pt x="214753" y="325259"/>
                  </a:cubicBezTo>
                  <a:lnTo>
                    <a:pt x="214753" y="326496"/>
                  </a:lnTo>
                  <a:lnTo>
                    <a:pt x="202034" y="321451"/>
                  </a:lnTo>
                  <a:lnTo>
                    <a:pt x="212329" y="338801"/>
                  </a:lnTo>
                  <a:lnTo>
                    <a:pt x="198200" y="318910"/>
                  </a:lnTo>
                  <a:lnTo>
                    <a:pt x="214745" y="325290"/>
                  </a:lnTo>
                  <a:cubicBezTo>
                    <a:pt x="215985" y="316434"/>
                    <a:pt x="217225" y="304910"/>
                    <a:pt x="212171" y="296054"/>
                  </a:cubicBezTo>
                  <a:close/>
                  <a:moveTo>
                    <a:pt x="201080" y="278191"/>
                  </a:moveTo>
                  <a:lnTo>
                    <a:pt x="201681" y="278912"/>
                  </a:lnTo>
                  <a:lnTo>
                    <a:pt x="210944" y="294049"/>
                  </a:lnTo>
                  <a:close/>
                  <a:moveTo>
                    <a:pt x="340610" y="275722"/>
                  </a:moveTo>
                  <a:lnTo>
                    <a:pt x="355799" y="275722"/>
                  </a:lnTo>
                  <a:cubicBezTo>
                    <a:pt x="353228" y="279531"/>
                    <a:pt x="348181" y="285864"/>
                    <a:pt x="344372" y="293483"/>
                  </a:cubicBezTo>
                  <a:lnTo>
                    <a:pt x="343649" y="302053"/>
                  </a:lnTo>
                  <a:lnTo>
                    <a:pt x="342068" y="308575"/>
                  </a:lnTo>
                  <a:lnTo>
                    <a:pt x="342559" y="314958"/>
                  </a:lnTo>
                  <a:lnTo>
                    <a:pt x="341800" y="323957"/>
                  </a:lnTo>
                  <a:lnTo>
                    <a:pt x="343038" y="327766"/>
                  </a:lnTo>
                  <a:lnTo>
                    <a:pt x="346848" y="326528"/>
                  </a:lnTo>
                  <a:lnTo>
                    <a:pt x="351661" y="324589"/>
                  </a:lnTo>
                  <a:lnTo>
                    <a:pt x="339939" y="340513"/>
                  </a:lnTo>
                  <a:lnTo>
                    <a:pt x="332007" y="324562"/>
                  </a:lnTo>
                  <a:lnTo>
                    <a:pt x="333730" y="325324"/>
                  </a:lnTo>
                  <a:lnTo>
                    <a:pt x="335515" y="326528"/>
                  </a:lnTo>
                  <a:lnTo>
                    <a:pt x="341848" y="330338"/>
                  </a:lnTo>
                  <a:lnTo>
                    <a:pt x="339324" y="323957"/>
                  </a:lnTo>
                  <a:cubicBezTo>
                    <a:pt x="338039" y="317576"/>
                    <a:pt x="335515" y="310005"/>
                    <a:pt x="334229" y="302387"/>
                  </a:cubicBezTo>
                  <a:cubicBezTo>
                    <a:pt x="331706" y="288388"/>
                    <a:pt x="338039" y="278198"/>
                    <a:pt x="340610" y="275722"/>
                  </a:cubicBezTo>
                  <a:close/>
                  <a:moveTo>
                    <a:pt x="203350" y="275722"/>
                  </a:moveTo>
                  <a:lnTo>
                    <a:pt x="218512" y="275722"/>
                  </a:lnTo>
                  <a:lnTo>
                    <a:pt x="218560" y="275722"/>
                  </a:lnTo>
                  <a:lnTo>
                    <a:pt x="218969" y="276451"/>
                  </a:lnTo>
                  <a:lnTo>
                    <a:pt x="222679" y="283622"/>
                  </a:lnTo>
                  <a:lnTo>
                    <a:pt x="224720" y="303161"/>
                  </a:lnTo>
                  <a:lnTo>
                    <a:pt x="219847" y="323957"/>
                  </a:lnTo>
                  <a:lnTo>
                    <a:pt x="217273" y="330338"/>
                  </a:lnTo>
                  <a:lnTo>
                    <a:pt x="218921" y="329355"/>
                  </a:lnTo>
                  <a:lnTo>
                    <a:pt x="218612" y="330304"/>
                  </a:lnTo>
                  <a:lnTo>
                    <a:pt x="225922" y="327078"/>
                  </a:lnTo>
                  <a:lnTo>
                    <a:pt x="218608" y="341765"/>
                  </a:lnTo>
                  <a:lnTo>
                    <a:pt x="205925" y="323957"/>
                  </a:lnTo>
                  <a:lnTo>
                    <a:pt x="212266" y="326528"/>
                  </a:lnTo>
                  <a:lnTo>
                    <a:pt x="216081" y="327766"/>
                  </a:lnTo>
                  <a:lnTo>
                    <a:pt x="217320" y="323957"/>
                  </a:lnTo>
                  <a:cubicBezTo>
                    <a:pt x="218608" y="315100"/>
                    <a:pt x="219895" y="303625"/>
                    <a:pt x="214793" y="293483"/>
                  </a:cubicBezTo>
                  <a:cubicBezTo>
                    <a:pt x="210979" y="285864"/>
                    <a:pt x="207164" y="279531"/>
                    <a:pt x="203350" y="275722"/>
                  </a:cubicBezTo>
                  <a:close/>
                  <a:moveTo>
                    <a:pt x="451001" y="275716"/>
                  </a:moveTo>
                  <a:cubicBezTo>
                    <a:pt x="448430" y="279523"/>
                    <a:pt x="445954" y="287139"/>
                    <a:pt x="443382" y="296039"/>
                  </a:cubicBezTo>
                  <a:cubicBezTo>
                    <a:pt x="440811" y="306224"/>
                    <a:pt x="443382" y="318884"/>
                    <a:pt x="445954" y="326500"/>
                  </a:cubicBezTo>
                  <a:lnTo>
                    <a:pt x="447192" y="330307"/>
                  </a:lnTo>
                  <a:lnTo>
                    <a:pt x="451001" y="329070"/>
                  </a:lnTo>
                  <a:lnTo>
                    <a:pt x="457381" y="325262"/>
                  </a:lnTo>
                  <a:lnTo>
                    <a:pt x="448430" y="345538"/>
                  </a:lnTo>
                  <a:lnTo>
                    <a:pt x="437002" y="330307"/>
                  </a:lnTo>
                  <a:lnTo>
                    <a:pt x="440811" y="331545"/>
                  </a:lnTo>
                  <a:lnTo>
                    <a:pt x="447192" y="334115"/>
                  </a:lnTo>
                  <a:lnTo>
                    <a:pt x="444620" y="327737"/>
                  </a:lnTo>
                  <a:cubicBezTo>
                    <a:pt x="442097" y="321407"/>
                    <a:pt x="438287" y="315077"/>
                    <a:pt x="435764" y="307414"/>
                  </a:cubicBezTo>
                  <a:cubicBezTo>
                    <a:pt x="430716" y="293421"/>
                    <a:pt x="435764" y="283236"/>
                    <a:pt x="437002" y="279428"/>
                  </a:cubicBezTo>
                  <a:close/>
                  <a:moveTo>
                    <a:pt x="107951" y="275715"/>
                  </a:moveTo>
                  <a:lnTo>
                    <a:pt x="121956" y="278238"/>
                  </a:lnTo>
                  <a:cubicBezTo>
                    <a:pt x="123195" y="282045"/>
                    <a:pt x="128340" y="292230"/>
                    <a:pt x="123195" y="306222"/>
                  </a:cubicBezTo>
                  <a:cubicBezTo>
                    <a:pt x="120623" y="313837"/>
                    <a:pt x="118145" y="320214"/>
                    <a:pt x="114334" y="326544"/>
                  </a:cubicBezTo>
                  <a:lnTo>
                    <a:pt x="111762" y="332921"/>
                  </a:lnTo>
                  <a:lnTo>
                    <a:pt x="118145" y="330351"/>
                  </a:lnTo>
                  <a:lnTo>
                    <a:pt x="121956" y="329114"/>
                  </a:lnTo>
                  <a:lnTo>
                    <a:pt x="110524" y="344343"/>
                  </a:lnTo>
                  <a:lnTo>
                    <a:pt x="101663" y="324021"/>
                  </a:lnTo>
                  <a:lnTo>
                    <a:pt x="107999" y="327829"/>
                  </a:lnTo>
                  <a:lnTo>
                    <a:pt x="111810" y="329066"/>
                  </a:lnTo>
                  <a:lnTo>
                    <a:pt x="113096" y="325259"/>
                  </a:lnTo>
                  <a:cubicBezTo>
                    <a:pt x="115621" y="317644"/>
                    <a:pt x="119432" y="304889"/>
                    <a:pt x="115621" y="294800"/>
                  </a:cubicBezTo>
                  <a:cubicBezTo>
                    <a:pt x="113096" y="287185"/>
                    <a:pt x="110524" y="279570"/>
                    <a:pt x="107951" y="275715"/>
                  </a:cubicBezTo>
                  <a:close/>
                  <a:moveTo>
                    <a:pt x="436711" y="275352"/>
                  </a:moveTo>
                  <a:lnTo>
                    <a:pt x="433405" y="283962"/>
                  </a:lnTo>
                  <a:cubicBezTo>
                    <a:pt x="431975" y="289370"/>
                    <a:pt x="431343" y="296683"/>
                    <a:pt x="434537" y="304926"/>
                  </a:cubicBezTo>
                  <a:cubicBezTo>
                    <a:pt x="437016" y="312644"/>
                    <a:pt x="440830" y="318933"/>
                    <a:pt x="443404" y="325318"/>
                  </a:cubicBezTo>
                  <a:lnTo>
                    <a:pt x="444644" y="329129"/>
                  </a:lnTo>
                  <a:lnTo>
                    <a:pt x="435580" y="326405"/>
                  </a:lnTo>
                  <a:lnTo>
                    <a:pt x="440811" y="327832"/>
                  </a:lnTo>
                  <a:cubicBezTo>
                    <a:pt x="438335" y="322692"/>
                    <a:pt x="434526" y="316314"/>
                    <a:pt x="431954" y="307462"/>
                  </a:cubicBezTo>
                  <a:cubicBezTo>
                    <a:pt x="425669" y="289661"/>
                    <a:pt x="434526" y="275716"/>
                    <a:pt x="434526" y="275716"/>
                  </a:cubicBezTo>
                  <a:close/>
                  <a:moveTo>
                    <a:pt x="358349" y="273198"/>
                  </a:moveTo>
                  <a:lnTo>
                    <a:pt x="362180" y="273198"/>
                  </a:lnTo>
                  <a:cubicBezTo>
                    <a:pt x="362132" y="273198"/>
                    <a:pt x="354514" y="280817"/>
                    <a:pt x="346990" y="296054"/>
                  </a:cubicBezTo>
                  <a:cubicBezTo>
                    <a:pt x="344419" y="301149"/>
                    <a:pt x="343467" y="306553"/>
                    <a:pt x="343312" y="311636"/>
                  </a:cubicBezTo>
                  <a:lnTo>
                    <a:pt x="344276" y="323523"/>
                  </a:lnTo>
                  <a:lnTo>
                    <a:pt x="343158" y="323969"/>
                  </a:lnTo>
                  <a:lnTo>
                    <a:pt x="343158" y="322729"/>
                  </a:lnTo>
                  <a:lnTo>
                    <a:pt x="342559" y="314958"/>
                  </a:lnTo>
                  <a:lnTo>
                    <a:pt x="343649" y="302053"/>
                  </a:lnTo>
                  <a:lnTo>
                    <a:pt x="345732" y="293456"/>
                  </a:lnTo>
                  <a:close/>
                  <a:moveTo>
                    <a:pt x="339324" y="273198"/>
                  </a:moveTo>
                  <a:lnTo>
                    <a:pt x="340519" y="273198"/>
                  </a:lnTo>
                  <a:lnTo>
                    <a:pt x="335341" y="281049"/>
                  </a:lnTo>
                  <a:cubicBezTo>
                    <a:pt x="332957" y="286138"/>
                    <a:pt x="331051" y="293456"/>
                    <a:pt x="332957" y="302372"/>
                  </a:cubicBezTo>
                  <a:cubicBezTo>
                    <a:pt x="334197" y="310000"/>
                    <a:pt x="336771" y="317628"/>
                    <a:pt x="338010" y="323969"/>
                  </a:cubicBezTo>
                  <a:lnTo>
                    <a:pt x="339297" y="327783"/>
                  </a:lnTo>
                  <a:lnTo>
                    <a:pt x="333730" y="325324"/>
                  </a:lnTo>
                  <a:lnTo>
                    <a:pt x="331706" y="323957"/>
                  </a:lnTo>
                  <a:lnTo>
                    <a:pt x="332007" y="324562"/>
                  </a:lnTo>
                  <a:lnTo>
                    <a:pt x="327857" y="322729"/>
                  </a:lnTo>
                  <a:lnTo>
                    <a:pt x="338010" y="343134"/>
                  </a:lnTo>
                  <a:lnTo>
                    <a:pt x="339939" y="340513"/>
                  </a:lnTo>
                  <a:lnTo>
                    <a:pt x="340562" y="341765"/>
                  </a:lnTo>
                  <a:lnTo>
                    <a:pt x="353228" y="323957"/>
                  </a:lnTo>
                  <a:lnTo>
                    <a:pt x="351661" y="324589"/>
                  </a:lnTo>
                  <a:lnTo>
                    <a:pt x="353826" y="321647"/>
                  </a:lnTo>
                  <a:lnTo>
                    <a:pt x="360894" y="318910"/>
                  </a:lnTo>
                  <a:lnTo>
                    <a:pt x="339324" y="349384"/>
                  </a:lnTo>
                  <a:lnTo>
                    <a:pt x="324087" y="318910"/>
                  </a:lnTo>
                  <a:lnTo>
                    <a:pt x="336753" y="325290"/>
                  </a:lnTo>
                  <a:cubicBezTo>
                    <a:pt x="335515" y="320148"/>
                    <a:pt x="332944" y="312529"/>
                    <a:pt x="331706" y="303672"/>
                  </a:cubicBezTo>
                  <a:cubicBezTo>
                    <a:pt x="327896" y="284626"/>
                    <a:pt x="339324" y="273198"/>
                    <a:pt x="339324" y="273198"/>
                  </a:cubicBezTo>
                  <a:close/>
                  <a:moveTo>
                    <a:pt x="196913" y="273198"/>
                  </a:moveTo>
                  <a:lnTo>
                    <a:pt x="219800" y="273198"/>
                  </a:lnTo>
                  <a:cubicBezTo>
                    <a:pt x="219800" y="273198"/>
                    <a:pt x="231291" y="284626"/>
                    <a:pt x="227476" y="303672"/>
                  </a:cubicBezTo>
                  <a:cubicBezTo>
                    <a:pt x="226236" y="312624"/>
                    <a:pt x="223662" y="320243"/>
                    <a:pt x="222422" y="325290"/>
                  </a:cubicBezTo>
                  <a:lnTo>
                    <a:pt x="235105" y="318910"/>
                  </a:lnTo>
                  <a:lnTo>
                    <a:pt x="219847" y="349384"/>
                  </a:lnTo>
                  <a:lnTo>
                    <a:pt x="219107" y="348343"/>
                  </a:lnTo>
                  <a:lnTo>
                    <a:pt x="230045" y="325259"/>
                  </a:lnTo>
                  <a:lnTo>
                    <a:pt x="225922" y="327078"/>
                  </a:lnTo>
                  <a:lnTo>
                    <a:pt x="227476" y="323957"/>
                  </a:lnTo>
                  <a:lnTo>
                    <a:pt x="223662" y="326528"/>
                  </a:lnTo>
                  <a:lnTo>
                    <a:pt x="218921" y="329355"/>
                  </a:lnTo>
                  <a:lnTo>
                    <a:pt x="219851" y="326496"/>
                  </a:lnTo>
                  <a:cubicBezTo>
                    <a:pt x="222375" y="318882"/>
                    <a:pt x="223662" y="312504"/>
                    <a:pt x="224900" y="304889"/>
                  </a:cubicBezTo>
                  <a:lnTo>
                    <a:pt x="224720" y="303161"/>
                  </a:lnTo>
                  <a:lnTo>
                    <a:pt x="224901" y="302387"/>
                  </a:lnTo>
                  <a:cubicBezTo>
                    <a:pt x="226165" y="295387"/>
                    <a:pt x="225211" y="289352"/>
                    <a:pt x="223626" y="284751"/>
                  </a:cubicBezTo>
                  <a:lnTo>
                    <a:pt x="218969" y="276451"/>
                  </a:lnTo>
                  <a:lnTo>
                    <a:pt x="218564" y="275668"/>
                  </a:lnTo>
                  <a:lnTo>
                    <a:pt x="199510" y="275668"/>
                  </a:lnTo>
                  <a:lnTo>
                    <a:pt x="201080" y="278191"/>
                  </a:lnTo>
                  <a:close/>
                  <a:moveTo>
                    <a:pt x="105479" y="273198"/>
                  </a:moveTo>
                  <a:cubicBezTo>
                    <a:pt x="106717" y="277012"/>
                    <a:pt x="110525" y="284641"/>
                    <a:pt x="114333" y="296084"/>
                  </a:cubicBezTo>
                  <a:cubicBezTo>
                    <a:pt x="118141" y="306288"/>
                    <a:pt x="114333" y="317731"/>
                    <a:pt x="111762" y="325359"/>
                  </a:cubicBezTo>
                  <a:lnTo>
                    <a:pt x="111762" y="326599"/>
                  </a:lnTo>
                  <a:lnTo>
                    <a:pt x="99101" y="320258"/>
                  </a:lnTo>
                  <a:lnTo>
                    <a:pt x="111858" y="348293"/>
                  </a:lnTo>
                  <a:lnTo>
                    <a:pt x="128327" y="326694"/>
                  </a:lnTo>
                  <a:lnTo>
                    <a:pt x="115666" y="330509"/>
                  </a:lnTo>
                  <a:lnTo>
                    <a:pt x="116903" y="326694"/>
                  </a:lnTo>
                  <a:cubicBezTo>
                    <a:pt x="120711" y="320305"/>
                    <a:pt x="123186" y="313916"/>
                    <a:pt x="125757" y="306288"/>
                  </a:cubicBezTo>
                  <a:cubicBezTo>
                    <a:pt x="132135" y="289743"/>
                    <a:pt x="124519" y="277012"/>
                    <a:pt x="124519" y="277012"/>
                  </a:cubicBezTo>
                  <a:close/>
                  <a:moveTo>
                    <a:pt x="340584" y="273099"/>
                  </a:moveTo>
                  <a:lnTo>
                    <a:pt x="358411" y="273099"/>
                  </a:lnTo>
                  <a:lnTo>
                    <a:pt x="358349" y="273198"/>
                  </a:lnTo>
                  <a:lnTo>
                    <a:pt x="340519" y="273198"/>
                  </a:lnTo>
                  <a:close/>
                  <a:moveTo>
                    <a:pt x="457381" y="271908"/>
                  </a:moveTo>
                  <a:cubicBezTo>
                    <a:pt x="457381" y="271908"/>
                    <a:pt x="455786" y="273824"/>
                    <a:pt x="453554" y="278113"/>
                  </a:cubicBezTo>
                  <a:lnTo>
                    <a:pt x="446277" y="297570"/>
                  </a:lnTo>
                  <a:lnTo>
                    <a:pt x="446027" y="294730"/>
                  </a:lnTo>
                  <a:lnTo>
                    <a:pt x="454722" y="272351"/>
                  </a:lnTo>
                  <a:close/>
                  <a:moveTo>
                    <a:pt x="454894" y="271908"/>
                  </a:moveTo>
                  <a:lnTo>
                    <a:pt x="454722" y="272351"/>
                  </a:lnTo>
                  <a:lnTo>
                    <a:pt x="436711" y="275352"/>
                  </a:lnTo>
                  <a:lnTo>
                    <a:pt x="437064" y="274433"/>
                  </a:lnTo>
                  <a:close/>
                  <a:moveTo>
                    <a:pt x="101568" y="271908"/>
                  </a:moveTo>
                  <a:lnTo>
                    <a:pt x="124386" y="274383"/>
                  </a:lnTo>
                  <a:cubicBezTo>
                    <a:pt x="124386" y="274383"/>
                    <a:pt x="133342" y="288375"/>
                    <a:pt x="126958" y="306174"/>
                  </a:cubicBezTo>
                  <a:cubicBezTo>
                    <a:pt x="123147" y="315074"/>
                    <a:pt x="120623" y="321451"/>
                    <a:pt x="118098" y="326496"/>
                  </a:cubicBezTo>
                  <a:lnTo>
                    <a:pt x="132055" y="322689"/>
                  </a:lnTo>
                  <a:lnTo>
                    <a:pt x="111714" y="350673"/>
                  </a:lnTo>
                  <a:lnTo>
                    <a:pt x="95232" y="316407"/>
                  </a:lnTo>
                  <a:lnTo>
                    <a:pt x="110476" y="325259"/>
                  </a:lnTo>
                  <a:cubicBezTo>
                    <a:pt x="113001" y="317644"/>
                    <a:pt x="115573" y="307459"/>
                    <a:pt x="113001" y="297275"/>
                  </a:cubicBezTo>
                  <a:cubicBezTo>
                    <a:pt x="107951" y="280760"/>
                    <a:pt x="101568" y="271908"/>
                    <a:pt x="101568" y="271908"/>
                  </a:cubicBezTo>
                  <a:close/>
                  <a:moveTo>
                    <a:pt x="50875" y="196913"/>
                  </a:moveTo>
                  <a:lnTo>
                    <a:pt x="63488" y="196913"/>
                  </a:lnTo>
                  <a:lnTo>
                    <a:pt x="63488" y="203371"/>
                  </a:lnTo>
                  <a:lnTo>
                    <a:pt x="66134" y="209710"/>
                  </a:lnTo>
                  <a:lnTo>
                    <a:pt x="50875" y="209710"/>
                  </a:lnTo>
                  <a:cubicBezTo>
                    <a:pt x="47065" y="209710"/>
                    <a:pt x="44541" y="207170"/>
                    <a:pt x="44541" y="203335"/>
                  </a:cubicBezTo>
                  <a:cubicBezTo>
                    <a:pt x="44541" y="199453"/>
                    <a:pt x="47065" y="196913"/>
                    <a:pt x="50875" y="196913"/>
                  </a:cubicBezTo>
                  <a:close/>
                  <a:moveTo>
                    <a:pt x="50875" y="158721"/>
                  </a:moveTo>
                  <a:lnTo>
                    <a:pt x="63488" y="158721"/>
                  </a:lnTo>
                  <a:lnTo>
                    <a:pt x="63488" y="171518"/>
                  </a:lnTo>
                  <a:lnTo>
                    <a:pt x="50875" y="171518"/>
                  </a:lnTo>
                  <a:cubicBezTo>
                    <a:pt x="47065" y="171518"/>
                    <a:pt x="44541" y="168939"/>
                    <a:pt x="44541" y="165119"/>
                  </a:cubicBezTo>
                  <a:cubicBezTo>
                    <a:pt x="44541" y="161299"/>
                    <a:pt x="47065" y="158721"/>
                    <a:pt x="50875" y="158721"/>
                  </a:cubicBezTo>
                  <a:close/>
                  <a:moveTo>
                    <a:pt x="480256" y="63587"/>
                  </a:moveTo>
                  <a:lnTo>
                    <a:pt x="498061" y="63587"/>
                  </a:lnTo>
                  <a:lnTo>
                    <a:pt x="499347" y="64873"/>
                  </a:lnTo>
                  <a:cubicBezTo>
                    <a:pt x="499347" y="71254"/>
                    <a:pt x="495538" y="75063"/>
                    <a:pt x="489158" y="75063"/>
                  </a:cubicBezTo>
                  <a:cubicBezTo>
                    <a:pt x="482778" y="75063"/>
                    <a:pt x="478970" y="71254"/>
                    <a:pt x="478970" y="64873"/>
                  </a:cubicBezTo>
                  <a:close/>
                  <a:moveTo>
                    <a:pt x="355799" y="63587"/>
                  </a:moveTo>
                  <a:lnTo>
                    <a:pt x="432025" y="63587"/>
                  </a:lnTo>
                  <a:lnTo>
                    <a:pt x="432025" y="69873"/>
                  </a:lnTo>
                  <a:lnTo>
                    <a:pt x="355799" y="69873"/>
                  </a:lnTo>
                  <a:close/>
                  <a:moveTo>
                    <a:pt x="88920" y="63587"/>
                  </a:moveTo>
                  <a:lnTo>
                    <a:pt x="343134" y="63587"/>
                  </a:lnTo>
                  <a:lnTo>
                    <a:pt x="343134" y="69873"/>
                  </a:lnTo>
                  <a:cubicBezTo>
                    <a:pt x="343134" y="77491"/>
                    <a:pt x="348181" y="82539"/>
                    <a:pt x="355799" y="82539"/>
                  </a:cubicBezTo>
                  <a:lnTo>
                    <a:pt x="432025" y="82539"/>
                  </a:lnTo>
                  <a:cubicBezTo>
                    <a:pt x="439642" y="82539"/>
                    <a:pt x="444689" y="77491"/>
                    <a:pt x="444689" y="69873"/>
                  </a:cubicBezTo>
                  <a:lnTo>
                    <a:pt x="444689" y="63587"/>
                  </a:lnTo>
                  <a:lnTo>
                    <a:pt x="470114" y="63587"/>
                  </a:lnTo>
                  <a:lnTo>
                    <a:pt x="470114" y="63587"/>
                  </a:lnTo>
                  <a:cubicBezTo>
                    <a:pt x="470114" y="73730"/>
                    <a:pt x="478970" y="82634"/>
                    <a:pt x="489158" y="82634"/>
                  </a:cubicBezTo>
                  <a:cubicBezTo>
                    <a:pt x="499347" y="82634"/>
                    <a:pt x="508203" y="73730"/>
                    <a:pt x="508203" y="63587"/>
                  </a:cubicBezTo>
                  <a:lnTo>
                    <a:pt x="508203" y="63587"/>
                  </a:lnTo>
                  <a:lnTo>
                    <a:pt x="520982" y="63587"/>
                  </a:lnTo>
                  <a:cubicBezTo>
                    <a:pt x="528554" y="63587"/>
                    <a:pt x="533650" y="68635"/>
                    <a:pt x="533650" y="76256"/>
                  </a:cubicBezTo>
                  <a:lnTo>
                    <a:pt x="533662" y="114394"/>
                  </a:lnTo>
                  <a:lnTo>
                    <a:pt x="533662" y="228717"/>
                  </a:lnTo>
                  <a:lnTo>
                    <a:pt x="88826" y="228717"/>
                  </a:lnTo>
                  <a:lnTo>
                    <a:pt x="70971" y="221296"/>
                  </a:lnTo>
                  <a:lnTo>
                    <a:pt x="66134" y="209710"/>
                  </a:lnTo>
                  <a:lnTo>
                    <a:pt x="508270" y="209710"/>
                  </a:lnTo>
                  <a:cubicBezTo>
                    <a:pt x="512079" y="209710"/>
                    <a:pt x="514651" y="207170"/>
                    <a:pt x="514651" y="203335"/>
                  </a:cubicBezTo>
                  <a:cubicBezTo>
                    <a:pt x="514651" y="199453"/>
                    <a:pt x="512079" y="196913"/>
                    <a:pt x="508270" y="196913"/>
                  </a:cubicBezTo>
                  <a:lnTo>
                    <a:pt x="63488" y="196913"/>
                  </a:lnTo>
                  <a:lnTo>
                    <a:pt x="63488" y="171518"/>
                  </a:lnTo>
                  <a:lnTo>
                    <a:pt x="508270" y="171518"/>
                  </a:lnTo>
                  <a:cubicBezTo>
                    <a:pt x="512079" y="171518"/>
                    <a:pt x="514603" y="169035"/>
                    <a:pt x="514651" y="165119"/>
                  </a:cubicBezTo>
                  <a:cubicBezTo>
                    <a:pt x="514651" y="161299"/>
                    <a:pt x="512079" y="158721"/>
                    <a:pt x="508270" y="158721"/>
                  </a:cubicBezTo>
                  <a:lnTo>
                    <a:pt x="63488" y="158721"/>
                  </a:lnTo>
                  <a:lnTo>
                    <a:pt x="63488" y="88972"/>
                  </a:lnTo>
                  <a:cubicBezTo>
                    <a:pt x="63488" y="75017"/>
                    <a:pt x="74918" y="63587"/>
                    <a:pt x="88920" y="63587"/>
                  </a:cubicBezTo>
                  <a:close/>
                  <a:moveTo>
                    <a:pt x="489158" y="44541"/>
                  </a:moveTo>
                  <a:cubicBezTo>
                    <a:pt x="494253" y="44541"/>
                    <a:pt x="499014" y="46755"/>
                    <a:pt x="502501" y="50243"/>
                  </a:cubicBezTo>
                  <a:lnTo>
                    <a:pt x="508203" y="63587"/>
                  </a:lnTo>
                  <a:lnTo>
                    <a:pt x="498061" y="63587"/>
                  </a:lnTo>
                  <a:lnTo>
                    <a:pt x="489158" y="54683"/>
                  </a:lnTo>
                  <a:lnTo>
                    <a:pt x="480256" y="63587"/>
                  </a:lnTo>
                  <a:lnTo>
                    <a:pt x="470114" y="63587"/>
                  </a:lnTo>
                  <a:lnTo>
                    <a:pt x="475815" y="50243"/>
                  </a:lnTo>
                  <a:cubicBezTo>
                    <a:pt x="479303" y="46755"/>
                    <a:pt x="484064" y="44541"/>
                    <a:pt x="489158" y="44541"/>
                  </a:cubicBezTo>
                  <a:close/>
                  <a:moveTo>
                    <a:pt x="355799" y="44541"/>
                  </a:moveTo>
                  <a:lnTo>
                    <a:pt x="432025" y="44541"/>
                  </a:lnTo>
                  <a:cubicBezTo>
                    <a:pt x="439642" y="44541"/>
                    <a:pt x="444689" y="49588"/>
                    <a:pt x="444689" y="57207"/>
                  </a:cubicBezTo>
                  <a:lnTo>
                    <a:pt x="444689" y="63587"/>
                  </a:lnTo>
                  <a:lnTo>
                    <a:pt x="432025" y="63587"/>
                  </a:lnTo>
                  <a:lnTo>
                    <a:pt x="432025" y="57207"/>
                  </a:lnTo>
                  <a:lnTo>
                    <a:pt x="355799" y="57207"/>
                  </a:lnTo>
                  <a:lnTo>
                    <a:pt x="355799" y="63587"/>
                  </a:lnTo>
                  <a:lnTo>
                    <a:pt x="343134" y="63587"/>
                  </a:lnTo>
                  <a:lnTo>
                    <a:pt x="343134" y="57207"/>
                  </a:lnTo>
                  <a:cubicBezTo>
                    <a:pt x="343134" y="49588"/>
                    <a:pt x="348181" y="44541"/>
                    <a:pt x="355799" y="44541"/>
                  </a:cubicBezTo>
                  <a:close/>
                  <a:moveTo>
                    <a:pt x="25431" y="25434"/>
                  </a:moveTo>
                  <a:lnTo>
                    <a:pt x="25431" y="228717"/>
                  </a:lnTo>
                  <a:lnTo>
                    <a:pt x="88826" y="228717"/>
                  </a:lnTo>
                  <a:lnTo>
                    <a:pt x="88920" y="228756"/>
                  </a:lnTo>
                  <a:lnTo>
                    <a:pt x="533698" y="228756"/>
                  </a:lnTo>
                  <a:lnTo>
                    <a:pt x="533662" y="114394"/>
                  </a:lnTo>
                  <a:lnTo>
                    <a:pt x="533662" y="25434"/>
                  </a:lnTo>
                  <a:close/>
                  <a:moveTo>
                    <a:pt x="25431" y="0"/>
                  </a:moveTo>
                  <a:lnTo>
                    <a:pt x="533662" y="0"/>
                  </a:lnTo>
                  <a:cubicBezTo>
                    <a:pt x="547616" y="0"/>
                    <a:pt x="559045" y="11431"/>
                    <a:pt x="559093" y="25434"/>
                  </a:cubicBezTo>
                  <a:lnTo>
                    <a:pt x="559093" y="228717"/>
                  </a:lnTo>
                  <a:cubicBezTo>
                    <a:pt x="559093" y="242720"/>
                    <a:pt x="547663" y="254151"/>
                    <a:pt x="533662" y="254151"/>
                  </a:cubicBezTo>
                  <a:lnTo>
                    <a:pt x="25431" y="254151"/>
                  </a:lnTo>
                  <a:cubicBezTo>
                    <a:pt x="11429" y="254151"/>
                    <a:pt x="0" y="242720"/>
                    <a:pt x="0" y="228717"/>
                  </a:cubicBezTo>
                  <a:lnTo>
                    <a:pt x="0" y="25434"/>
                  </a:lnTo>
                  <a:cubicBezTo>
                    <a:pt x="0" y="11431"/>
                    <a:pt x="11429" y="0"/>
                    <a:pt x="25431" y="0"/>
                  </a:cubicBezTo>
                  <a:close/>
                </a:path>
              </a:pathLst>
            </a:custGeom>
            <a:solidFill>
              <a:schemeClr val="bg1"/>
            </a:solidFill>
            <a:ln>
              <a:noFill/>
            </a:ln>
          </p:spPr>
          <p:txBody>
            <a:bodyPr wrap="square" lIns="91440" tIns="45720" rIns="91440" bIns="45720" anchor="ctr">
              <a:normAutofit fontScale="5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62" name="íṡľîḋè"/>
            <p:cNvSpPr/>
            <p:nvPr/>
          </p:nvSpPr>
          <p:spPr>
            <a:xfrm flipH="1">
              <a:off x="3674275" y="4157300"/>
              <a:ext cx="530814" cy="530814"/>
            </a:xfrm>
            <a:prstGeom prst="ellipse">
              <a:avLst/>
            </a:prstGeom>
            <a:solidFill>
              <a:schemeClr val="accent3"/>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72" name="iṥľîḑé"/>
            <p:cNvSpPr/>
            <p:nvPr/>
          </p:nvSpPr>
          <p:spPr bwMode="auto">
            <a:xfrm>
              <a:off x="3769984" y="4253286"/>
              <a:ext cx="339396" cy="338842"/>
            </a:xfrm>
            <a:custGeom>
              <a:avLst/>
              <a:gdLst>
                <a:gd name="connsiteX0" fmla="*/ 77343 w 606580"/>
                <a:gd name="connsiteY0" fmla="*/ 537652 h 605592"/>
                <a:gd name="connsiteX1" fmla="*/ 64994 w 606580"/>
                <a:gd name="connsiteY1" fmla="*/ 549979 h 605592"/>
                <a:gd name="connsiteX2" fmla="*/ 77343 w 606580"/>
                <a:gd name="connsiteY2" fmla="*/ 562399 h 605592"/>
                <a:gd name="connsiteX3" fmla="*/ 529237 w 606580"/>
                <a:gd name="connsiteY3" fmla="*/ 562399 h 605592"/>
                <a:gd name="connsiteX4" fmla="*/ 541586 w 606580"/>
                <a:gd name="connsiteY4" fmla="*/ 549979 h 605592"/>
                <a:gd name="connsiteX5" fmla="*/ 529237 w 606580"/>
                <a:gd name="connsiteY5" fmla="*/ 537652 h 605592"/>
                <a:gd name="connsiteX6" fmla="*/ 462386 w 606580"/>
                <a:gd name="connsiteY6" fmla="*/ 487785 h 605592"/>
                <a:gd name="connsiteX7" fmla="*/ 450037 w 606580"/>
                <a:gd name="connsiteY7" fmla="*/ 500205 h 605592"/>
                <a:gd name="connsiteX8" fmla="*/ 462386 w 606580"/>
                <a:gd name="connsiteY8" fmla="*/ 512533 h 605592"/>
                <a:gd name="connsiteX9" fmla="*/ 492376 w 606580"/>
                <a:gd name="connsiteY9" fmla="*/ 512533 h 605592"/>
                <a:gd name="connsiteX10" fmla="*/ 504818 w 606580"/>
                <a:gd name="connsiteY10" fmla="*/ 500205 h 605592"/>
                <a:gd name="connsiteX11" fmla="*/ 492376 w 606580"/>
                <a:gd name="connsiteY11" fmla="*/ 487785 h 605592"/>
                <a:gd name="connsiteX12" fmla="*/ 375387 w 606580"/>
                <a:gd name="connsiteY12" fmla="*/ 487785 h 605592"/>
                <a:gd name="connsiteX13" fmla="*/ 362945 w 606580"/>
                <a:gd name="connsiteY13" fmla="*/ 500205 h 605592"/>
                <a:gd name="connsiteX14" fmla="*/ 375387 w 606580"/>
                <a:gd name="connsiteY14" fmla="*/ 512533 h 605592"/>
                <a:gd name="connsiteX15" fmla="*/ 405377 w 606580"/>
                <a:gd name="connsiteY15" fmla="*/ 512533 h 605592"/>
                <a:gd name="connsiteX16" fmla="*/ 417726 w 606580"/>
                <a:gd name="connsiteY16" fmla="*/ 500205 h 605592"/>
                <a:gd name="connsiteX17" fmla="*/ 405377 w 606580"/>
                <a:gd name="connsiteY17" fmla="*/ 487785 h 605592"/>
                <a:gd name="connsiteX18" fmla="*/ 288295 w 606580"/>
                <a:gd name="connsiteY18" fmla="*/ 487785 h 605592"/>
                <a:gd name="connsiteX19" fmla="*/ 275946 w 606580"/>
                <a:gd name="connsiteY19" fmla="*/ 500205 h 605592"/>
                <a:gd name="connsiteX20" fmla="*/ 288295 w 606580"/>
                <a:gd name="connsiteY20" fmla="*/ 512533 h 605592"/>
                <a:gd name="connsiteX21" fmla="*/ 318285 w 606580"/>
                <a:gd name="connsiteY21" fmla="*/ 512533 h 605592"/>
                <a:gd name="connsiteX22" fmla="*/ 330727 w 606580"/>
                <a:gd name="connsiteY22" fmla="*/ 500205 h 605592"/>
                <a:gd name="connsiteX23" fmla="*/ 318285 w 606580"/>
                <a:gd name="connsiteY23" fmla="*/ 487785 h 605592"/>
                <a:gd name="connsiteX24" fmla="*/ 201296 w 606580"/>
                <a:gd name="connsiteY24" fmla="*/ 487785 h 605592"/>
                <a:gd name="connsiteX25" fmla="*/ 188854 w 606580"/>
                <a:gd name="connsiteY25" fmla="*/ 500205 h 605592"/>
                <a:gd name="connsiteX26" fmla="*/ 201296 w 606580"/>
                <a:gd name="connsiteY26" fmla="*/ 512533 h 605592"/>
                <a:gd name="connsiteX27" fmla="*/ 231286 w 606580"/>
                <a:gd name="connsiteY27" fmla="*/ 512533 h 605592"/>
                <a:gd name="connsiteX28" fmla="*/ 243635 w 606580"/>
                <a:gd name="connsiteY28" fmla="*/ 500205 h 605592"/>
                <a:gd name="connsiteX29" fmla="*/ 231286 w 606580"/>
                <a:gd name="connsiteY29" fmla="*/ 487785 h 605592"/>
                <a:gd name="connsiteX30" fmla="*/ 114204 w 606580"/>
                <a:gd name="connsiteY30" fmla="*/ 487785 h 605592"/>
                <a:gd name="connsiteX31" fmla="*/ 101855 w 606580"/>
                <a:gd name="connsiteY31" fmla="*/ 500205 h 605592"/>
                <a:gd name="connsiteX32" fmla="*/ 114204 w 606580"/>
                <a:gd name="connsiteY32" fmla="*/ 512533 h 605592"/>
                <a:gd name="connsiteX33" fmla="*/ 144194 w 606580"/>
                <a:gd name="connsiteY33" fmla="*/ 512533 h 605592"/>
                <a:gd name="connsiteX34" fmla="*/ 156636 w 606580"/>
                <a:gd name="connsiteY34" fmla="*/ 500205 h 605592"/>
                <a:gd name="connsiteX35" fmla="*/ 144194 w 606580"/>
                <a:gd name="connsiteY35" fmla="*/ 487785 h 605592"/>
                <a:gd name="connsiteX36" fmla="*/ 110304 w 606580"/>
                <a:gd name="connsiteY36" fmla="*/ 468413 h 605592"/>
                <a:gd name="connsiteX37" fmla="*/ 302687 w 606580"/>
                <a:gd name="connsiteY37" fmla="*/ 468413 h 605592"/>
                <a:gd name="connsiteX38" fmla="*/ 303894 w 606580"/>
                <a:gd name="connsiteY38" fmla="*/ 468413 h 605592"/>
                <a:gd name="connsiteX39" fmla="*/ 496276 w 606580"/>
                <a:gd name="connsiteY39" fmla="*/ 468413 h 605592"/>
                <a:gd name="connsiteX40" fmla="*/ 513267 w 606580"/>
                <a:gd name="connsiteY40" fmla="*/ 472770 h 605592"/>
                <a:gd name="connsiteX41" fmla="*/ 515589 w 606580"/>
                <a:gd name="connsiteY41" fmla="*/ 474809 h 605592"/>
                <a:gd name="connsiteX42" fmla="*/ 589496 w 606580"/>
                <a:gd name="connsiteY42" fmla="*/ 538300 h 605592"/>
                <a:gd name="connsiteX43" fmla="*/ 597760 w 606580"/>
                <a:gd name="connsiteY43" fmla="*/ 545345 h 605592"/>
                <a:gd name="connsiteX44" fmla="*/ 606580 w 606580"/>
                <a:gd name="connsiteY44" fmla="*/ 569166 h 605592"/>
                <a:gd name="connsiteX45" fmla="*/ 570091 w 606580"/>
                <a:gd name="connsiteY45" fmla="*/ 605592 h 605592"/>
                <a:gd name="connsiteX46" fmla="*/ 303894 w 606580"/>
                <a:gd name="connsiteY46" fmla="*/ 605592 h 605592"/>
                <a:gd name="connsiteX47" fmla="*/ 302687 w 606580"/>
                <a:gd name="connsiteY47" fmla="*/ 605592 h 605592"/>
                <a:gd name="connsiteX48" fmla="*/ 36489 w 606580"/>
                <a:gd name="connsiteY48" fmla="*/ 605592 h 605592"/>
                <a:gd name="connsiteX49" fmla="*/ 0 w 606580"/>
                <a:gd name="connsiteY49" fmla="*/ 569166 h 605592"/>
                <a:gd name="connsiteX50" fmla="*/ 8820 w 606580"/>
                <a:gd name="connsiteY50" fmla="*/ 545345 h 605592"/>
                <a:gd name="connsiteX51" fmla="*/ 17084 w 606580"/>
                <a:gd name="connsiteY51" fmla="*/ 538300 h 605592"/>
                <a:gd name="connsiteX52" fmla="*/ 90991 w 606580"/>
                <a:gd name="connsiteY52" fmla="*/ 474809 h 605592"/>
                <a:gd name="connsiteX53" fmla="*/ 93405 w 606580"/>
                <a:gd name="connsiteY53" fmla="*/ 472770 h 605592"/>
                <a:gd name="connsiteX54" fmla="*/ 110304 w 606580"/>
                <a:gd name="connsiteY54" fmla="*/ 468413 h 605592"/>
                <a:gd name="connsiteX55" fmla="*/ 150233 w 606580"/>
                <a:gd name="connsiteY55" fmla="*/ 49396 h 605592"/>
                <a:gd name="connsiteX56" fmla="*/ 456347 w 606580"/>
                <a:gd name="connsiteY56" fmla="*/ 49396 h 605592"/>
                <a:gd name="connsiteX57" fmla="*/ 479280 w 606580"/>
                <a:gd name="connsiteY57" fmla="*/ 72295 h 605592"/>
                <a:gd name="connsiteX58" fmla="*/ 479280 w 606580"/>
                <a:gd name="connsiteY58" fmla="*/ 183541 h 605592"/>
                <a:gd name="connsiteX59" fmla="*/ 479280 w 606580"/>
                <a:gd name="connsiteY59" fmla="*/ 294788 h 605592"/>
                <a:gd name="connsiteX60" fmla="*/ 456347 w 606580"/>
                <a:gd name="connsiteY60" fmla="*/ 317686 h 605592"/>
                <a:gd name="connsiteX61" fmla="*/ 150233 w 606580"/>
                <a:gd name="connsiteY61" fmla="*/ 317686 h 605592"/>
                <a:gd name="connsiteX62" fmla="*/ 127300 w 606580"/>
                <a:gd name="connsiteY62" fmla="*/ 294788 h 605592"/>
                <a:gd name="connsiteX63" fmla="*/ 127300 w 606580"/>
                <a:gd name="connsiteY63" fmla="*/ 183541 h 605592"/>
                <a:gd name="connsiteX64" fmla="*/ 127300 w 606580"/>
                <a:gd name="connsiteY64" fmla="*/ 72295 h 605592"/>
                <a:gd name="connsiteX65" fmla="*/ 150233 w 606580"/>
                <a:gd name="connsiteY65" fmla="*/ 49396 h 605592"/>
                <a:gd name="connsiteX66" fmla="*/ 150248 w 606580"/>
                <a:gd name="connsiteY66" fmla="*/ 24750 h 605592"/>
                <a:gd name="connsiteX67" fmla="*/ 102621 w 606580"/>
                <a:gd name="connsiteY67" fmla="*/ 72304 h 605592"/>
                <a:gd name="connsiteX68" fmla="*/ 102621 w 606580"/>
                <a:gd name="connsiteY68" fmla="*/ 183541 h 605592"/>
                <a:gd name="connsiteX69" fmla="*/ 102621 w 606580"/>
                <a:gd name="connsiteY69" fmla="*/ 294777 h 605592"/>
                <a:gd name="connsiteX70" fmla="*/ 150248 w 606580"/>
                <a:gd name="connsiteY70" fmla="*/ 342331 h 605592"/>
                <a:gd name="connsiteX71" fmla="*/ 456334 w 606580"/>
                <a:gd name="connsiteY71" fmla="*/ 342331 h 605592"/>
                <a:gd name="connsiteX72" fmla="*/ 504052 w 606580"/>
                <a:gd name="connsiteY72" fmla="*/ 294777 h 605592"/>
                <a:gd name="connsiteX73" fmla="*/ 504052 w 606580"/>
                <a:gd name="connsiteY73" fmla="*/ 183541 h 605592"/>
                <a:gd name="connsiteX74" fmla="*/ 504052 w 606580"/>
                <a:gd name="connsiteY74" fmla="*/ 72304 h 605592"/>
                <a:gd name="connsiteX75" fmla="*/ 456334 w 606580"/>
                <a:gd name="connsiteY75" fmla="*/ 24750 h 605592"/>
                <a:gd name="connsiteX76" fmla="*/ 150248 w 606580"/>
                <a:gd name="connsiteY76" fmla="*/ 0 h 605592"/>
                <a:gd name="connsiteX77" fmla="*/ 456334 w 606580"/>
                <a:gd name="connsiteY77" fmla="*/ 0 h 605592"/>
                <a:gd name="connsiteX78" fmla="*/ 528747 w 606580"/>
                <a:gd name="connsiteY78" fmla="*/ 72304 h 605592"/>
                <a:gd name="connsiteX79" fmla="*/ 528747 w 606580"/>
                <a:gd name="connsiteY79" fmla="*/ 183541 h 605592"/>
                <a:gd name="connsiteX80" fmla="*/ 528747 w 606580"/>
                <a:gd name="connsiteY80" fmla="*/ 294777 h 605592"/>
                <a:gd name="connsiteX81" fmla="*/ 456334 w 606580"/>
                <a:gd name="connsiteY81" fmla="*/ 367081 h 605592"/>
                <a:gd name="connsiteX82" fmla="*/ 371477 w 606580"/>
                <a:gd name="connsiteY82" fmla="*/ 367081 h 605592"/>
                <a:gd name="connsiteX83" fmla="*/ 371477 w 606580"/>
                <a:gd name="connsiteY83" fmla="*/ 410093 h 605592"/>
                <a:gd name="connsiteX84" fmla="*/ 380391 w 606580"/>
                <a:gd name="connsiteY84" fmla="*/ 418992 h 605592"/>
                <a:gd name="connsiteX85" fmla="*/ 399240 w 606580"/>
                <a:gd name="connsiteY85" fmla="*/ 418992 h 605592"/>
                <a:gd name="connsiteX86" fmla="*/ 399240 w 606580"/>
                <a:gd name="connsiteY86" fmla="*/ 419085 h 605592"/>
                <a:gd name="connsiteX87" fmla="*/ 440094 w 606580"/>
                <a:gd name="connsiteY87" fmla="*/ 419085 h 605592"/>
                <a:gd name="connsiteX88" fmla="*/ 449007 w 606580"/>
                <a:gd name="connsiteY88" fmla="*/ 427891 h 605592"/>
                <a:gd name="connsiteX89" fmla="*/ 449007 w 606580"/>
                <a:gd name="connsiteY89" fmla="*/ 448655 h 605592"/>
                <a:gd name="connsiteX90" fmla="*/ 157643 w 606580"/>
                <a:gd name="connsiteY90" fmla="*/ 448655 h 605592"/>
                <a:gd name="connsiteX91" fmla="*/ 157643 w 606580"/>
                <a:gd name="connsiteY91" fmla="*/ 427891 h 605592"/>
                <a:gd name="connsiteX92" fmla="*/ 166557 w 606580"/>
                <a:gd name="connsiteY92" fmla="*/ 419085 h 605592"/>
                <a:gd name="connsiteX93" fmla="*/ 207318 w 606580"/>
                <a:gd name="connsiteY93" fmla="*/ 419085 h 605592"/>
                <a:gd name="connsiteX94" fmla="*/ 207318 w 606580"/>
                <a:gd name="connsiteY94" fmla="*/ 418992 h 605592"/>
                <a:gd name="connsiteX95" fmla="*/ 226167 w 606580"/>
                <a:gd name="connsiteY95" fmla="*/ 418992 h 605592"/>
                <a:gd name="connsiteX96" fmla="*/ 235080 w 606580"/>
                <a:gd name="connsiteY96" fmla="*/ 410093 h 605592"/>
                <a:gd name="connsiteX97" fmla="*/ 235080 w 606580"/>
                <a:gd name="connsiteY97" fmla="*/ 367081 h 605592"/>
                <a:gd name="connsiteX98" fmla="*/ 150248 w 606580"/>
                <a:gd name="connsiteY98" fmla="*/ 367081 h 605592"/>
                <a:gd name="connsiteX99" fmla="*/ 77834 w 606580"/>
                <a:gd name="connsiteY99" fmla="*/ 294777 h 605592"/>
                <a:gd name="connsiteX100" fmla="*/ 77834 w 606580"/>
                <a:gd name="connsiteY100" fmla="*/ 183541 h 605592"/>
                <a:gd name="connsiteX101" fmla="*/ 77834 w 606580"/>
                <a:gd name="connsiteY101" fmla="*/ 72304 h 605592"/>
                <a:gd name="connsiteX102" fmla="*/ 150248 w 606580"/>
                <a:gd name="connsiteY102"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6580" h="605592">
                  <a:moveTo>
                    <a:pt x="77343" y="537652"/>
                  </a:moveTo>
                  <a:cubicBezTo>
                    <a:pt x="70565" y="537652"/>
                    <a:pt x="64994" y="543213"/>
                    <a:pt x="64994" y="549979"/>
                  </a:cubicBezTo>
                  <a:cubicBezTo>
                    <a:pt x="64994" y="556838"/>
                    <a:pt x="70565" y="562399"/>
                    <a:pt x="77343" y="562399"/>
                  </a:cubicBezTo>
                  <a:lnTo>
                    <a:pt x="529237" y="562399"/>
                  </a:lnTo>
                  <a:cubicBezTo>
                    <a:pt x="536108" y="562399"/>
                    <a:pt x="541586" y="556838"/>
                    <a:pt x="541586" y="549979"/>
                  </a:cubicBezTo>
                  <a:cubicBezTo>
                    <a:pt x="541586" y="543213"/>
                    <a:pt x="536108" y="537652"/>
                    <a:pt x="529237" y="537652"/>
                  </a:cubicBezTo>
                  <a:close/>
                  <a:moveTo>
                    <a:pt x="462386" y="487785"/>
                  </a:moveTo>
                  <a:cubicBezTo>
                    <a:pt x="455516" y="487785"/>
                    <a:pt x="450037" y="493346"/>
                    <a:pt x="450037" y="500205"/>
                  </a:cubicBezTo>
                  <a:cubicBezTo>
                    <a:pt x="450037" y="506972"/>
                    <a:pt x="455516" y="512533"/>
                    <a:pt x="462386" y="512533"/>
                  </a:cubicBezTo>
                  <a:lnTo>
                    <a:pt x="492376" y="512533"/>
                  </a:lnTo>
                  <a:cubicBezTo>
                    <a:pt x="499247" y="512533"/>
                    <a:pt x="504818" y="506972"/>
                    <a:pt x="504818" y="500205"/>
                  </a:cubicBezTo>
                  <a:cubicBezTo>
                    <a:pt x="504818" y="493346"/>
                    <a:pt x="499247" y="487785"/>
                    <a:pt x="492376" y="487785"/>
                  </a:cubicBezTo>
                  <a:close/>
                  <a:moveTo>
                    <a:pt x="375387" y="487785"/>
                  </a:moveTo>
                  <a:cubicBezTo>
                    <a:pt x="368516" y="487785"/>
                    <a:pt x="362945" y="493346"/>
                    <a:pt x="362945" y="500205"/>
                  </a:cubicBezTo>
                  <a:cubicBezTo>
                    <a:pt x="362945" y="506972"/>
                    <a:pt x="368516" y="512533"/>
                    <a:pt x="375387" y="512533"/>
                  </a:cubicBezTo>
                  <a:lnTo>
                    <a:pt x="405377" y="512533"/>
                  </a:lnTo>
                  <a:cubicBezTo>
                    <a:pt x="412155" y="512533"/>
                    <a:pt x="417726" y="506972"/>
                    <a:pt x="417726" y="500205"/>
                  </a:cubicBezTo>
                  <a:cubicBezTo>
                    <a:pt x="417726" y="493346"/>
                    <a:pt x="412155" y="487785"/>
                    <a:pt x="405377" y="487785"/>
                  </a:cubicBezTo>
                  <a:close/>
                  <a:moveTo>
                    <a:pt x="288295" y="487785"/>
                  </a:moveTo>
                  <a:cubicBezTo>
                    <a:pt x="281424" y="487785"/>
                    <a:pt x="275946" y="493346"/>
                    <a:pt x="275946" y="500205"/>
                  </a:cubicBezTo>
                  <a:cubicBezTo>
                    <a:pt x="275946" y="506972"/>
                    <a:pt x="281424" y="512533"/>
                    <a:pt x="288295" y="512533"/>
                  </a:cubicBezTo>
                  <a:lnTo>
                    <a:pt x="318285" y="512533"/>
                  </a:lnTo>
                  <a:cubicBezTo>
                    <a:pt x="325156" y="512533"/>
                    <a:pt x="330727" y="506972"/>
                    <a:pt x="330727" y="500205"/>
                  </a:cubicBezTo>
                  <a:cubicBezTo>
                    <a:pt x="330727" y="493346"/>
                    <a:pt x="325156" y="487785"/>
                    <a:pt x="318285" y="487785"/>
                  </a:cubicBezTo>
                  <a:close/>
                  <a:moveTo>
                    <a:pt x="201296" y="487785"/>
                  </a:moveTo>
                  <a:cubicBezTo>
                    <a:pt x="194425" y="487785"/>
                    <a:pt x="188854" y="493346"/>
                    <a:pt x="188854" y="500205"/>
                  </a:cubicBezTo>
                  <a:cubicBezTo>
                    <a:pt x="188854" y="506972"/>
                    <a:pt x="194425" y="512533"/>
                    <a:pt x="201296" y="512533"/>
                  </a:cubicBezTo>
                  <a:lnTo>
                    <a:pt x="231286" y="512533"/>
                  </a:lnTo>
                  <a:cubicBezTo>
                    <a:pt x="238064" y="512533"/>
                    <a:pt x="243635" y="506972"/>
                    <a:pt x="243635" y="500205"/>
                  </a:cubicBezTo>
                  <a:cubicBezTo>
                    <a:pt x="243635" y="493346"/>
                    <a:pt x="238064" y="487785"/>
                    <a:pt x="231286" y="487785"/>
                  </a:cubicBezTo>
                  <a:close/>
                  <a:moveTo>
                    <a:pt x="114204" y="487785"/>
                  </a:moveTo>
                  <a:cubicBezTo>
                    <a:pt x="107333" y="487785"/>
                    <a:pt x="101855" y="493346"/>
                    <a:pt x="101855" y="500205"/>
                  </a:cubicBezTo>
                  <a:cubicBezTo>
                    <a:pt x="101855" y="506972"/>
                    <a:pt x="107333" y="512533"/>
                    <a:pt x="114204" y="512533"/>
                  </a:cubicBezTo>
                  <a:lnTo>
                    <a:pt x="144194" y="512533"/>
                  </a:lnTo>
                  <a:cubicBezTo>
                    <a:pt x="151065" y="512533"/>
                    <a:pt x="156636" y="506972"/>
                    <a:pt x="156636" y="500205"/>
                  </a:cubicBezTo>
                  <a:cubicBezTo>
                    <a:pt x="156636" y="493346"/>
                    <a:pt x="151065" y="487785"/>
                    <a:pt x="144194" y="487785"/>
                  </a:cubicBezTo>
                  <a:close/>
                  <a:moveTo>
                    <a:pt x="110304" y="468413"/>
                  </a:moveTo>
                  <a:lnTo>
                    <a:pt x="302687" y="468413"/>
                  </a:lnTo>
                  <a:lnTo>
                    <a:pt x="303894" y="468413"/>
                  </a:lnTo>
                  <a:lnTo>
                    <a:pt x="496276" y="468413"/>
                  </a:lnTo>
                  <a:cubicBezTo>
                    <a:pt x="503240" y="468413"/>
                    <a:pt x="509461" y="470174"/>
                    <a:pt x="513267" y="472770"/>
                  </a:cubicBezTo>
                  <a:cubicBezTo>
                    <a:pt x="514196" y="473418"/>
                    <a:pt x="515032" y="474067"/>
                    <a:pt x="515589" y="474809"/>
                  </a:cubicBezTo>
                  <a:lnTo>
                    <a:pt x="589496" y="538300"/>
                  </a:lnTo>
                  <a:cubicBezTo>
                    <a:pt x="592560" y="540247"/>
                    <a:pt x="595346" y="542657"/>
                    <a:pt x="597760" y="545345"/>
                  </a:cubicBezTo>
                  <a:cubicBezTo>
                    <a:pt x="603238" y="551740"/>
                    <a:pt x="606580" y="560082"/>
                    <a:pt x="606580" y="569166"/>
                  </a:cubicBezTo>
                  <a:cubicBezTo>
                    <a:pt x="606580" y="589279"/>
                    <a:pt x="590239" y="605592"/>
                    <a:pt x="570091" y="605592"/>
                  </a:cubicBezTo>
                  <a:lnTo>
                    <a:pt x="303894" y="605592"/>
                  </a:lnTo>
                  <a:lnTo>
                    <a:pt x="302687" y="605592"/>
                  </a:lnTo>
                  <a:lnTo>
                    <a:pt x="36489" y="605592"/>
                  </a:lnTo>
                  <a:cubicBezTo>
                    <a:pt x="16341" y="605592"/>
                    <a:pt x="0" y="589279"/>
                    <a:pt x="0" y="569166"/>
                  </a:cubicBezTo>
                  <a:cubicBezTo>
                    <a:pt x="0" y="560082"/>
                    <a:pt x="3342" y="551740"/>
                    <a:pt x="8820" y="545345"/>
                  </a:cubicBezTo>
                  <a:cubicBezTo>
                    <a:pt x="11234" y="542657"/>
                    <a:pt x="14020" y="540247"/>
                    <a:pt x="17084" y="538300"/>
                  </a:cubicBezTo>
                  <a:lnTo>
                    <a:pt x="90991" y="474809"/>
                  </a:lnTo>
                  <a:cubicBezTo>
                    <a:pt x="91641" y="474067"/>
                    <a:pt x="92384" y="473418"/>
                    <a:pt x="93405" y="472770"/>
                  </a:cubicBezTo>
                  <a:cubicBezTo>
                    <a:pt x="97212" y="470174"/>
                    <a:pt x="103340" y="468413"/>
                    <a:pt x="110304" y="468413"/>
                  </a:cubicBezTo>
                  <a:close/>
                  <a:moveTo>
                    <a:pt x="150233" y="49396"/>
                  </a:moveTo>
                  <a:lnTo>
                    <a:pt x="456347" y="49396"/>
                  </a:lnTo>
                  <a:cubicBezTo>
                    <a:pt x="468974" y="49396"/>
                    <a:pt x="479280" y="59687"/>
                    <a:pt x="479280" y="72295"/>
                  </a:cubicBezTo>
                  <a:lnTo>
                    <a:pt x="479280" y="183541"/>
                  </a:lnTo>
                  <a:lnTo>
                    <a:pt x="479280" y="294788"/>
                  </a:lnTo>
                  <a:cubicBezTo>
                    <a:pt x="479280" y="307396"/>
                    <a:pt x="468974" y="317686"/>
                    <a:pt x="456347" y="317686"/>
                  </a:cubicBezTo>
                  <a:lnTo>
                    <a:pt x="150233" y="317686"/>
                  </a:lnTo>
                  <a:cubicBezTo>
                    <a:pt x="137606" y="317686"/>
                    <a:pt x="127300" y="307396"/>
                    <a:pt x="127300" y="294788"/>
                  </a:cubicBezTo>
                  <a:lnTo>
                    <a:pt x="127300" y="183541"/>
                  </a:lnTo>
                  <a:lnTo>
                    <a:pt x="127300" y="72295"/>
                  </a:lnTo>
                  <a:cubicBezTo>
                    <a:pt x="127300" y="59687"/>
                    <a:pt x="137606" y="49396"/>
                    <a:pt x="150233" y="49396"/>
                  </a:cubicBezTo>
                  <a:close/>
                  <a:moveTo>
                    <a:pt x="150248" y="24750"/>
                  </a:moveTo>
                  <a:cubicBezTo>
                    <a:pt x="123881" y="24750"/>
                    <a:pt x="102621" y="45978"/>
                    <a:pt x="102621" y="72304"/>
                  </a:cubicBezTo>
                  <a:lnTo>
                    <a:pt x="102621" y="183541"/>
                  </a:lnTo>
                  <a:lnTo>
                    <a:pt x="102621" y="294777"/>
                  </a:lnTo>
                  <a:cubicBezTo>
                    <a:pt x="102621" y="321103"/>
                    <a:pt x="123881" y="342331"/>
                    <a:pt x="150248" y="342331"/>
                  </a:cubicBezTo>
                  <a:lnTo>
                    <a:pt x="456334" y="342331"/>
                  </a:lnTo>
                  <a:cubicBezTo>
                    <a:pt x="482700" y="342331"/>
                    <a:pt x="504052" y="321103"/>
                    <a:pt x="504052" y="294777"/>
                  </a:cubicBezTo>
                  <a:lnTo>
                    <a:pt x="504052" y="183541"/>
                  </a:lnTo>
                  <a:lnTo>
                    <a:pt x="504052" y="72304"/>
                  </a:lnTo>
                  <a:cubicBezTo>
                    <a:pt x="504052" y="45978"/>
                    <a:pt x="482700" y="24750"/>
                    <a:pt x="456334" y="24750"/>
                  </a:cubicBezTo>
                  <a:close/>
                  <a:moveTo>
                    <a:pt x="150248" y="0"/>
                  </a:moveTo>
                  <a:lnTo>
                    <a:pt x="456334" y="0"/>
                  </a:lnTo>
                  <a:cubicBezTo>
                    <a:pt x="496254" y="0"/>
                    <a:pt x="528747" y="32444"/>
                    <a:pt x="528747" y="72304"/>
                  </a:cubicBezTo>
                  <a:lnTo>
                    <a:pt x="528747" y="183541"/>
                  </a:lnTo>
                  <a:lnTo>
                    <a:pt x="528747" y="294777"/>
                  </a:lnTo>
                  <a:cubicBezTo>
                    <a:pt x="528747" y="334637"/>
                    <a:pt x="496254" y="367081"/>
                    <a:pt x="456334" y="367081"/>
                  </a:cubicBezTo>
                  <a:lnTo>
                    <a:pt x="371477" y="367081"/>
                  </a:lnTo>
                  <a:lnTo>
                    <a:pt x="371477" y="410093"/>
                  </a:lnTo>
                  <a:cubicBezTo>
                    <a:pt x="371477" y="415006"/>
                    <a:pt x="375470" y="418992"/>
                    <a:pt x="380391" y="418992"/>
                  </a:cubicBezTo>
                  <a:lnTo>
                    <a:pt x="399240" y="418992"/>
                  </a:lnTo>
                  <a:lnTo>
                    <a:pt x="399240" y="419085"/>
                  </a:lnTo>
                  <a:lnTo>
                    <a:pt x="440094" y="419085"/>
                  </a:lnTo>
                  <a:cubicBezTo>
                    <a:pt x="445015" y="419085"/>
                    <a:pt x="449007" y="422978"/>
                    <a:pt x="449007" y="427891"/>
                  </a:cubicBezTo>
                  <a:lnTo>
                    <a:pt x="449007" y="448655"/>
                  </a:lnTo>
                  <a:lnTo>
                    <a:pt x="157643" y="448655"/>
                  </a:lnTo>
                  <a:lnTo>
                    <a:pt x="157643" y="427891"/>
                  </a:lnTo>
                  <a:cubicBezTo>
                    <a:pt x="157643" y="422978"/>
                    <a:pt x="161636" y="419085"/>
                    <a:pt x="166557" y="419085"/>
                  </a:cubicBezTo>
                  <a:lnTo>
                    <a:pt x="207318" y="419085"/>
                  </a:lnTo>
                  <a:lnTo>
                    <a:pt x="207318" y="418992"/>
                  </a:lnTo>
                  <a:lnTo>
                    <a:pt x="226167" y="418992"/>
                  </a:lnTo>
                  <a:cubicBezTo>
                    <a:pt x="231088" y="418992"/>
                    <a:pt x="235080" y="415006"/>
                    <a:pt x="235080" y="410093"/>
                  </a:cubicBezTo>
                  <a:lnTo>
                    <a:pt x="235080" y="367081"/>
                  </a:lnTo>
                  <a:lnTo>
                    <a:pt x="150248" y="367081"/>
                  </a:lnTo>
                  <a:cubicBezTo>
                    <a:pt x="110327" y="367081"/>
                    <a:pt x="77834" y="334637"/>
                    <a:pt x="77834" y="294777"/>
                  </a:cubicBezTo>
                  <a:lnTo>
                    <a:pt x="77834" y="183541"/>
                  </a:lnTo>
                  <a:lnTo>
                    <a:pt x="77834" y="72304"/>
                  </a:lnTo>
                  <a:cubicBezTo>
                    <a:pt x="77834" y="32444"/>
                    <a:pt x="110327" y="0"/>
                    <a:pt x="150248" y="0"/>
                  </a:cubicBezTo>
                  <a:close/>
                </a:path>
              </a:pathLst>
            </a:custGeom>
            <a:solidFill>
              <a:schemeClr val="bg1"/>
            </a:solidFill>
            <a:ln>
              <a:noFill/>
            </a:ln>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60" name="íślîďé"/>
            <p:cNvSpPr/>
            <p:nvPr/>
          </p:nvSpPr>
          <p:spPr>
            <a:xfrm>
              <a:off x="7986912" y="5446780"/>
              <a:ext cx="530814" cy="530814"/>
            </a:xfrm>
            <a:prstGeom prst="ellipse">
              <a:avLst/>
            </a:prstGeom>
            <a:solidFill>
              <a:schemeClr val="accent6"/>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81" name="ïṩľíďé"/>
            <p:cNvSpPr/>
            <p:nvPr/>
          </p:nvSpPr>
          <p:spPr bwMode="auto">
            <a:xfrm>
              <a:off x="8089891" y="5542489"/>
              <a:ext cx="324856" cy="339395"/>
            </a:xfrm>
            <a:custGeom>
              <a:avLst/>
              <a:gdLst>
                <a:gd name="T0" fmla="*/ 4476 w 4843"/>
                <a:gd name="T1" fmla="*/ 2900 h 5067"/>
                <a:gd name="T2" fmla="*/ 4287 w 4843"/>
                <a:gd name="T3" fmla="*/ 2790 h 5067"/>
                <a:gd name="T4" fmla="*/ 4304 w 4843"/>
                <a:gd name="T5" fmla="*/ 2533 h 5067"/>
                <a:gd name="T6" fmla="*/ 4287 w 4843"/>
                <a:gd name="T7" fmla="*/ 2277 h 5067"/>
                <a:gd name="T8" fmla="*/ 4476 w 4843"/>
                <a:gd name="T9" fmla="*/ 2167 h 5067"/>
                <a:gd name="T10" fmla="*/ 4685 w 4843"/>
                <a:gd name="T11" fmla="*/ 1388 h 5067"/>
                <a:gd name="T12" fmla="*/ 4545 w 4843"/>
                <a:gd name="T13" fmla="*/ 1146 h 5067"/>
                <a:gd name="T14" fmla="*/ 3766 w 4843"/>
                <a:gd name="T15" fmla="*/ 937 h 5067"/>
                <a:gd name="T16" fmla="*/ 3576 w 4843"/>
                <a:gd name="T17" fmla="*/ 1046 h 5067"/>
                <a:gd name="T18" fmla="*/ 3132 w 4843"/>
                <a:gd name="T19" fmla="*/ 789 h 5067"/>
                <a:gd name="T20" fmla="*/ 3132 w 4843"/>
                <a:gd name="T21" fmla="*/ 571 h 5067"/>
                <a:gd name="T22" fmla="*/ 2561 w 4843"/>
                <a:gd name="T23" fmla="*/ 0 h 5067"/>
                <a:gd name="T24" fmla="*/ 2282 w 4843"/>
                <a:gd name="T25" fmla="*/ 0 h 5067"/>
                <a:gd name="T26" fmla="*/ 1711 w 4843"/>
                <a:gd name="T27" fmla="*/ 571 h 5067"/>
                <a:gd name="T28" fmla="*/ 1711 w 4843"/>
                <a:gd name="T29" fmla="*/ 789 h 5067"/>
                <a:gd name="T30" fmla="*/ 1266 w 4843"/>
                <a:gd name="T31" fmla="*/ 1046 h 5067"/>
                <a:gd name="T32" fmla="*/ 1077 w 4843"/>
                <a:gd name="T33" fmla="*/ 937 h 5067"/>
                <a:gd name="T34" fmla="*/ 297 w 4843"/>
                <a:gd name="T35" fmla="*/ 1146 h 5067"/>
                <a:gd name="T36" fmla="*/ 158 w 4843"/>
                <a:gd name="T37" fmla="*/ 1388 h 5067"/>
                <a:gd name="T38" fmla="*/ 366 w 4843"/>
                <a:gd name="T39" fmla="*/ 2167 h 5067"/>
                <a:gd name="T40" fmla="*/ 556 w 4843"/>
                <a:gd name="T41" fmla="*/ 2277 h 5067"/>
                <a:gd name="T42" fmla="*/ 538 w 4843"/>
                <a:gd name="T43" fmla="*/ 2533 h 5067"/>
                <a:gd name="T44" fmla="*/ 556 w 4843"/>
                <a:gd name="T45" fmla="*/ 2790 h 5067"/>
                <a:gd name="T46" fmla="*/ 366 w 4843"/>
                <a:gd name="T47" fmla="*/ 2900 h 5067"/>
                <a:gd name="T48" fmla="*/ 158 w 4843"/>
                <a:gd name="T49" fmla="*/ 3679 h 5067"/>
                <a:gd name="T50" fmla="*/ 297 w 4843"/>
                <a:gd name="T51" fmla="*/ 3921 h 5067"/>
                <a:gd name="T52" fmla="*/ 1077 w 4843"/>
                <a:gd name="T53" fmla="*/ 4130 h 5067"/>
                <a:gd name="T54" fmla="*/ 1266 w 4843"/>
                <a:gd name="T55" fmla="*/ 4020 h 5067"/>
                <a:gd name="T56" fmla="*/ 1711 w 4843"/>
                <a:gd name="T57" fmla="*/ 4278 h 5067"/>
                <a:gd name="T58" fmla="*/ 1711 w 4843"/>
                <a:gd name="T59" fmla="*/ 4496 h 5067"/>
                <a:gd name="T60" fmla="*/ 2282 w 4843"/>
                <a:gd name="T61" fmla="*/ 5067 h 5067"/>
                <a:gd name="T62" fmla="*/ 2561 w 4843"/>
                <a:gd name="T63" fmla="*/ 5067 h 5067"/>
                <a:gd name="T64" fmla="*/ 3132 w 4843"/>
                <a:gd name="T65" fmla="*/ 4496 h 5067"/>
                <a:gd name="T66" fmla="*/ 3132 w 4843"/>
                <a:gd name="T67" fmla="*/ 4278 h 5067"/>
                <a:gd name="T68" fmla="*/ 3576 w 4843"/>
                <a:gd name="T69" fmla="*/ 4020 h 5067"/>
                <a:gd name="T70" fmla="*/ 3766 w 4843"/>
                <a:gd name="T71" fmla="*/ 4130 h 5067"/>
                <a:gd name="T72" fmla="*/ 4545 w 4843"/>
                <a:gd name="T73" fmla="*/ 3921 h 5067"/>
                <a:gd name="T74" fmla="*/ 4685 w 4843"/>
                <a:gd name="T75" fmla="*/ 3679 h 5067"/>
                <a:gd name="T76" fmla="*/ 4476 w 4843"/>
                <a:gd name="T77" fmla="*/ 2900 h 5067"/>
                <a:gd name="T78" fmla="*/ 2421 w 4843"/>
                <a:gd name="T79" fmla="*/ 3275 h 5067"/>
                <a:gd name="T80" fmla="*/ 1680 w 4843"/>
                <a:gd name="T81" fmla="*/ 2533 h 5067"/>
                <a:gd name="T82" fmla="*/ 2421 w 4843"/>
                <a:gd name="T83" fmla="*/ 1792 h 5067"/>
                <a:gd name="T84" fmla="*/ 3163 w 4843"/>
                <a:gd name="T85" fmla="*/ 2533 h 5067"/>
                <a:gd name="T86" fmla="*/ 2421 w 4843"/>
                <a:gd name="T87" fmla="*/ 3275 h 5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43" h="5067">
                  <a:moveTo>
                    <a:pt x="4476" y="2900"/>
                  </a:moveTo>
                  <a:lnTo>
                    <a:pt x="4287" y="2790"/>
                  </a:lnTo>
                  <a:cubicBezTo>
                    <a:pt x="4298" y="2706"/>
                    <a:pt x="4304" y="2620"/>
                    <a:pt x="4304" y="2533"/>
                  </a:cubicBezTo>
                  <a:cubicBezTo>
                    <a:pt x="4304" y="2446"/>
                    <a:pt x="4298" y="2361"/>
                    <a:pt x="4287" y="2277"/>
                  </a:cubicBezTo>
                  <a:lnTo>
                    <a:pt x="4476" y="2167"/>
                  </a:lnTo>
                  <a:cubicBezTo>
                    <a:pt x="4749" y="2010"/>
                    <a:pt x="4843" y="1661"/>
                    <a:pt x="4685" y="1388"/>
                  </a:cubicBezTo>
                  <a:lnTo>
                    <a:pt x="4545" y="1146"/>
                  </a:lnTo>
                  <a:cubicBezTo>
                    <a:pt x="4388" y="873"/>
                    <a:pt x="4039" y="779"/>
                    <a:pt x="3766" y="937"/>
                  </a:cubicBezTo>
                  <a:lnTo>
                    <a:pt x="3576" y="1046"/>
                  </a:lnTo>
                  <a:cubicBezTo>
                    <a:pt x="3442" y="941"/>
                    <a:pt x="3292" y="855"/>
                    <a:pt x="3132" y="789"/>
                  </a:cubicBezTo>
                  <a:lnTo>
                    <a:pt x="3132" y="571"/>
                  </a:lnTo>
                  <a:cubicBezTo>
                    <a:pt x="3132" y="255"/>
                    <a:pt x="2876" y="0"/>
                    <a:pt x="2561" y="0"/>
                  </a:cubicBezTo>
                  <a:lnTo>
                    <a:pt x="2282" y="0"/>
                  </a:lnTo>
                  <a:cubicBezTo>
                    <a:pt x="1966" y="0"/>
                    <a:pt x="1711" y="255"/>
                    <a:pt x="1711" y="571"/>
                  </a:cubicBezTo>
                  <a:lnTo>
                    <a:pt x="1711" y="789"/>
                  </a:lnTo>
                  <a:cubicBezTo>
                    <a:pt x="1551" y="855"/>
                    <a:pt x="1401" y="941"/>
                    <a:pt x="1266" y="1046"/>
                  </a:cubicBezTo>
                  <a:lnTo>
                    <a:pt x="1077" y="937"/>
                  </a:lnTo>
                  <a:cubicBezTo>
                    <a:pt x="804" y="779"/>
                    <a:pt x="455" y="873"/>
                    <a:pt x="297" y="1146"/>
                  </a:cubicBezTo>
                  <a:lnTo>
                    <a:pt x="158" y="1388"/>
                  </a:lnTo>
                  <a:cubicBezTo>
                    <a:pt x="0" y="1661"/>
                    <a:pt x="93" y="2010"/>
                    <a:pt x="366" y="2167"/>
                  </a:cubicBezTo>
                  <a:lnTo>
                    <a:pt x="556" y="2277"/>
                  </a:lnTo>
                  <a:cubicBezTo>
                    <a:pt x="544" y="2361"/>
                    <a:pt x="538" y="2446"/>
                    <a:pt x="538" y="2533"/>
                  </a:cubicBezTo>
                  <a:cubicBezTo>
                    <a:pt x="538" y="2620"/>
                    <a:pt x="544" y="2706"/>
                    <a:pt x="556" y="2790"/>
                  </a:cubicBezTo>
                  <a:lnTo>
                    <a:pt x="366" y="2900"/>
                  </a:lnTo>
                  <a:cubicBezTo>
                    <a:pt x="93" y="3057"/>
                    <a:pt x="0" y="3406"/>
                    <a:pt x="158" y="3679"/>
                  </a:cubicBezTo>
                  <a:lnTo>
                    <a:pt x="297" y="3921"/>
                  </a:lnTo>
                  <a:cubicBezTo>
                    <a:pt x="455" y="4194"/>
                    <a:pt x="804" y="4287"/>
                    <a:pt x="1077" y="4130"/>
                  </a:cubicBezTo>
                  <a:lnTo>
                    <a:pt x="1266" y="4020"/>
                  </a:lnTo>
                  <a:cubicBezTo>
                    <a:pt x="1401" y="4125"/>
                    <a:pt x="1551" y="4212"/>
                    <a:pt x="1711" y="4278"/>
                  </a:cubicBezTo>
                  <a:lnTo>
                    <a:pt x="1711" y="4496"/>
                  </a:lnTo>
                  <a:cubicBezTo>
                    <a:pt x="1711" y="4811"/>
                    <a:pt x="1966" y="5067"/>
                    <a:pt x="2282" y="5067"/>
                  </a:cubicBezTo>
                  <a:lnTo>
                    <a:pt x="2561" y="5067"/>
                  </a:lnTo>
                  <a:cubicBezTo>
                    <a:pt x="2876" y="5067"/>
                    <a:pt x="3132" y="4811"/>
                    <a:pt x="3132" y="4496"/>
                  </a:cubicBezTo>
                  <a:lnTo>
                    <a:pt x="3132" y="4278"/>
                  </a:lnTo>
                  <a:cubicBezTo>
                    <a:pt x="3292" y="4212"/>
                    <a:pt x="3442" y="4125"/>
                    <a:pt x="3576" y="4020"/>
                  </a:cubicBezTo>
                  <a:lnTo>
                    <a:pt x="3766" y="4130"/>
                  </a:lnTo>
                  <a:cubicBezTo>
                    <a:pt x="4039" y="4287"/>
                    <a:pt x="4388" y="4194"/>
                    <a:pt x="4545" y="3921"/>
                  </a:cubicBezTo>
                  <a:lnTo>
                    <a:pt x="4685" y="3679"/>
                  </a:lnTo>
                  <a:cubicBezTo>
                    <a:pt x="4843" y="3406"/>
                    <a:pt x="4749" y="3057"/>
                    <a:pt x="4476" y="2900"/>
                  </a:cubicBezTo>
                  <a:close/>
                  <a:moveTo>
                    <a:pt x="2421" y="3275"/>
                  </a:moveTo>
                  <a:cubicBezTo>
                    <a:pt x="2012" y="3275"/>
                    <a:pt x="1680" y="2943"/>
                    <a:pt x="1680" y="2533"/>
                  </a:cubicBezTo>
                  <a:cubicBezTo>
                    <a:pt x="1680" y="2124"/>
                    <a:pt x="2012" y="1792"/>
                    <a:pt x="2421" y="1792"/>
                  </a:cubicBezTo>
                  <a:cubicBezTo>
                    <a:pt x="2831" y="1792"/>
                    <a:pt x="3163" y="2124"/>
                    <a:pt x="3163" y="2533"/>
                  </a:cubicBezTo>
                  <a:cubicBezTo>
                    <a:pt x="3163" y="2943"/>
                    <a:pt x="2831" y="3275"/>
                    <a:pt x="2421" y="3275"/>
                  </a:cubicBezTo>
                  <a:close/>
                </a:path>
              </a:pathLst>
            </a:custGeom>
            <a:solidFill>
              <a:schemeClr val="bg1"/>
            </a:solidFill>
            <a:ln>
              <a:noFill/>
            </a:ln>
          </p:spPr>
          <p:txBody>
            <a:bodyPr wrap="square" lIns="91440" tIns="45720" rIns="91440" bIns="45720" anchor="ctr">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58" name="iṡlïḍê"/>
            <p:cNvSpPr/>
            <p:nvPr/>
          </p:nvSpPr>
          <p:spPr>
            <a:xfrm flipH="1">
              <a:off x="3674275" y="5446780"/>
              <a:ext cx="530814" cy="530814"/>
            </a:xfrm>
            <a:prstGeom prst="ellipse">
              <a:avLst/>
            </a:prstGeom>
            <a:solidFill>
              <a:schemeClr val="accent5"/>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73" name="ïşļiḑé"/>
            <p:cNvSpPr/>
            <p:nvPr/>
          </p:nvSpPr>
          <p:spPr bwMode="auto">
            <a:xfrm>
              <a:off x="3769985" y="5576722"/>
              <a:ext cx="339395" cy="270929"/>
            </a:xfrm>
            <a:custGeom>
              <a:avLst/>
              <a:gdLst>
                <a:gd name="connsiteX0" fmla="*/ 208357 w 539466"/>
                <a:gd name="connsiteY0" fmla="*/ 395115 h 430641"/>
                <a:gd name="connsiteX1" fmla="*/ 203511 w 539466"/>
                <a:gd name="connsiteY1" fmla="*/ 422567 h 430641"/>
                <a:gd name="connsiteX2" fmla="*/ 331109 w 539466"/>
                <a:gd name="connsiteY2" fmla="*/ 422567 h 430641"/>
                <a:gd name="connsiteX3" fmla="*/ 318188 w 539466"/>
                <a:gd name="connsiteY3" fmla="*/ 395115 h 430641"/>
                <a:gd name="connsiteX4" fmla="*/ 30688 w 539466"/>
                <a:gd name="connsiteY4" fmla="*/ 354745 h 430641"/>
                <a:gd name="connsiteX5" fmla="*/ 22612 w 539466"/>
                <a:gd name="connsiteY5" fmla="*/ 385427 h 430641"/>
                <a:gd name="connsiteX6" fmla="*/ 518469 w 539466"/>
                <a:gd name="connsiteY6" fmla="*/ 385427 h 430641"/>
                <a:gd name="connsiteX7" fmla="*/ 508778 w 539466"/>
                <a:gd name="connsiteY7" fmla="*/ 354745 h 430641"/>
                <a:gd name="connsiteX8" fmla="*/ 22612 w 539466"/>
                <a:gd name="connsiteY8" fmla="*/ 340212 h 430641"/>
                <a:gd name="connsiteX9" fmla="*/ 515239 w 539466"/>
                <a:gd name="connsiteY9" fmla="*/ 340212 h 430641"/>
                <a:gd name="connsiteX10" fmla="*/ 528160 w 539466"/>
                <a:gd name="connsiteY10" fmla="*/ 349901 h 430641"/>
                <a:gd name="connsiteX11" fmla="*/ 537851 w 539466"/>
                <a:gd name="connsiteY11" fmla="*/ 388656 h 430641"/>
                <a:gd name="connsiteX12" fmla="*/ 539466 w 539466"/>
                <a:gd name="connsiteY12" fmla="*/ 393501 h 430641"/>
                <a:gd name="connsiteX13" fmla="*/ 539466 w 539466"/>
                <a:gd name="connsiteY13" fmla="*/ 417723 h 430641"/>
                <a:gd name="connsiteX14" fmla="*/ 526545 w 539466"/>
                <a:gd name="connsiteY14" fmla="*/ 430641 h 430641"/>
                <a:gd name="connsiteX15" fmla="*/ 12921 w 539466"/>
                <a:gd name="connsiteY15" fmla="*/ 430641 h 430641"/>
                <a:gd name="connsiteX16" fmla="*/ 0 w 539466"/>
                <a:gd name="connsiteY16" fmla="*/ 417723 h 430641"/>
                <a:gd name="connsiteX17" fmla="*/ 0 w 539466"/>
                <a:gd name="connsiteY17" fmla="*/ 393501 h 430641"/>
                <a:gd name="connsiteX18" fmla="*/ 1615 w 539466"/>
                <a:gd name="connsiteY18" fmla="*/ 388656 h 430641"/>
                <a:gd name="connsiteX19" fmla="*/ 9691 w 539466"/>
                <a:gd name="connsiteY19" fmla="*/ 349901 h 430641"/>
                <a:gd name="connsiteX20" fmla="*/ 22612 w 539466"/>
                <a:gd name="connsiteY20" fmla="*/ 340212 h 430641"/>
                <a:gd name="connsiteX21" fmla="*/ 339174 w 539466"/>
                <a:gd name="connsiteY21" fmla="*/ 171013 h 430641"/>
                <a:gd name="connsiteX22" fmla="*/ 340789 w 539466"/>
                <a:gd name="connsiteY22" fmla="*/ 171013 h 430641"/>
                <a:gd name="connsiteX23" fmla="*/ 416685 w 539466"/>
                <a:gd name="connsiteY23" fmla="*/ 191945 h 430641"/>
                <a:gd name="connsiteX24" fmla="*/ 418299 w 539466"/>
                <a:gd name="connsiteY24" fmla="*/ 191945 h 430641"/>
                <a:gd name="connsiteX25" fmla="*/ 418299 w 539466"/>
                <a:gd name="connsiteY25" fmla="*/ 193556 h 430641"/>
                <a:gd name="connsiteX26" fmla="*/ 418299 w 539466"/>
                <a:gd name="connsiteY26" fmla="*/ 195166 h 430641"/>
                <a:gd name="connsiteX27" fmla="*/ 389233 w 539466"/>
                <a:gd name="connsiteY27" fmla="*/ 204827 h 430641"/>
                <a:gd name="connsiteX28" fmla="*/ 429603 w 539466"/>
                <a:gd name="connsiteY28" fmla="*/ 245081 h 430641"/>
                <a:gd name="connsiteX29" fmla="*/ 429603 w 539466"/>
                <a:gd name="connsiteY29" fmla="*/ 246691 h 430641"/>
                <a:gd name="connsiteX30" fmla="*/ 416685 w 539466"/>
                <a:gd name="connsiteY30" fmla="*/ 261183 h 430641"/>
                <a:gd name="connsiteX31" fmla="*/ 413455 w 539466"/>
                <a:gd name="connsiteY31" fmla="*/ 261183 h 430641"/>
                <a:gd name="connsiteX32" fmla="*/ 373085 w 539466"/>
                <a:gd name="connsiteY32" fmla="*/ 220929 h 430641"/>
                <a:gd name="connsiteX33" fmla="*/ 368240 w 539466"/>
                <a:gd name="connsiteY33" fmla="*/ 254742 h 430641"/>
                <a:gd name="connsiteX34" fmla="*/ 366626 w 539466"/>
                <a:gd name="connsiteY34" fmla="*/ 254742 h 430641"/>
                <a:gd name="connsiteX35" fmla="*/ 365011 w 539466"/>
                <a:gd name="connsiteY35" fmla="*/ 253132 h 430641"/>
                <a:gd name="connsiteX36" fmla="*/ 339174 w 539466"/>
                <a:gd name="connsiteY36" fmla="*/ 172623 h 430641"/>
                <a:gd name="connsiteX37" fmla="*/ 339174 w 539466"/>
                <a:gd name="connsiteY37" fmla="*/ 171013 h 430641"/>
                <a:gd name="connsiteX38" fmla="*/ 50166 w 539466"/>
                <a:gd name="connsiteY38" fmla="*/ 40313 h 430641"/>
                <a:gd name="connsiteX39" fmla="*/ 50166 w 539466"/>
                <a:gd name="connsiteY39" fmla="*/ 293479 h 430641"/>
                <a:gd name="connsiteX40" fmla="*/ 491114 w 539466"/>
                <a:gd name="connsiteY40" fmla="*/ 293479 h 430641"/>
                <a:gd name="connsiteX41" fmla="*/ 491114 w 539466"/>
                <a:gd name="connsiteY41" fmla="*/ 40313 h 430641"/>
                <a:gd name="connsiteX42" fmla="*/ 30783 w 539466"/>
                <a:gd name="connsiteY42" fmla="*/ 0 h 430641"/>
                <a:gd name="connsiteX43" fmla="*/ 510497 w 539466"/>
                <a:gd name="connsiteY43" fmla="*/ 0 h 430641"/>
                <a:gd name="connsiteX44" fmla="*/ 529879 w 539466"/>
                <a:gd name="connsiteY44" fmla="*/ 20963 h 430641"/>
                <a:gd name="connsiteX45" fmla="*/ 529879 w 539466"/>
                <a:gd name="connsiteY45" fmla="*/ 312829 h 430641"/>
                <a:gd name="connsiteX46" fmla="*/ 510497 w 539466"/>
                <a:gd name="connsiteY46" fmla="*/ 332179 h 430641"/>
                <a:gd name="connsiteX47" fmla="*/ 30783 w 539466"/>
                <a:gd name="connsiteY47" fmla="*/ 332179 h 430641"/>
                <a:gd name="connsiteX48" fmla="*/ 11401 w 539466"/>
                <a:gd name="connsiteY48" fmla="*/ 312829 h 430641"/>
                <a:gd name="connsiteX49" fmla="*/ 11401 w 539466"/>
                <a:gd name="connsiteY49" fmla="*/ 20963 h 430641"/>
                <a:gd name="connsiteX50" fmla="*/ 30783 w 539466"/>
                <a:gd name="connsiteY50" fmla="*/ 0 h 43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39466" h="430641">
                  <a:moveTo>
                    <a:pt x="208357" y="395115"/>
                  </a:moveTo>
                  <a:lnTo>
                    <a:pt x="203511" y="422567"/>
                  </a:lnTo>
                  <a:lnTo>
                    <a:pt x="331109" y="422567"/>
                  </a:lnTo>
                  <a:lnTo>
                    <a:pt x="318188" y="395115"/>
                  </a:lnTo>
                  <a:close/>
                  <a:moveTo>
                    <a:pt x="30688" y="354745"/>
                  </a:moveTo>
                  <a:lnTo>
                    <a:pt x="22612" y="385427"/>
                  </a:lnTo>
                  <a:lnTo>
                    <a:pt x="518469" y="385427"/>
                  </a:lnTo>
                  <a:lnTo>
                    <a:pt x="508778" y="354745"/>
                  </a:lnTo>
                  <a:close/>
                  <a:moveTo>
                    <a:pt x="22612" y="340212"/>
                  </a:moveTo>
                  <a:lnTo>
                    <a:pt x="515239" y="340212"/>
                  </a:lnTo>
                  <a:cubicBezTo>
                    <a:pt x="521699" y="340212"/>
                    <a:pt x="526545" y="343442"/>
                    <a:pt x="528160" y="349901"/>
                  </a:cubicBezTo>
                  <a:lnTo>
                    <a:pt x="537851" y="388656"/>
                  </a:lnTo>
                  <a:cubicBezTo>
                    <a:pt x="539466" y="390271"/>
                    <a:pt x="539466" y="391886"/>
                    <a:pt x="539466" y="393501"/>
                  </a:cubicBezTo>
                  <a:lnTo>
                    <a:pt x="539466" y="417723"/>
                  </a:lnTo>
                  <a:cubicBezTo>
                    <a:pt x="539466" y="425797"/>
                    <a:pt x="533005" y="430641"/>
                    <a:pt x="526545" y="430641"/>
                  </a:cubicBezTo>
                  <a:lnTo>
                    <a:pt x="12921" y="430641"/>
                  </a:lnTo>
                  <a:cubicBezTo>
                    <a:pt x="6461" y="430641"/>
                    <a:pt x="0" y="425797"/>
                    <a:pt x="0" y="417723"/>
                  </a:cubicBezTo>
                  <a:lnTo>
                    <a:pt x="0" y="393501"/>
                  </a:lnTo>
                  <a:cubicBezTo>
                    <a:pt x="0" y="391886"/>
                    <a:pt x="0" y="390271"/>
                    <a:pt x="1615" y="388656"/>
                  </a:cubicBezTo>
                  <a:lnTo>
                    <a:pt x="9691" y="349901"/>
                  </a:lnTo>
                  <a:cubicBezTo>
                    <a:pt x="11306" y="343442"/>
                    <a:pt x="17767" y="340212"/>
                    <a:pt x="22612" y="340212"/>
                  </a:cubicBezTo>
                  <a:close/>
                  <a:moveTo>
                    <a:pt x="339174" y="171013"/>
                  </a:moveTo>
                  <a:cubicBezTo>
                    <a:pt x="340789" y="171013"/>
                    <a:pt x="340789" y="171013"/>
                    <a:pt x="340789" y="171013"/>
                  </a:cubicBezTo>
                  <a:lnTo>
                    <a:pt x="416685" y="191945"/>
                  </a:lnTo>
                  <a:cubicBezTo>
                    <a:pt x="416685" y="191945"/>
                    <a:pt x="418299" y="191945"/>
                    <a:pt x="418299" y="191945"/>
                  </a:cubicBezTo>
                  <a:cubicBezTo>
                    <a:pt x="418299" y="191945"/>
                    <a:pt x="418299" y="193556"/>
                    <a:pt x="418299" y="193556"/>
                  </a:cubicBezTo>
                  <a:cubicBezTo>
                    <a:pt x="418299" y="193556"/>
                    <a:pt x="418299" y="193556"/>
                    <a:pt x="418299" y="195166"/>
                  </a:cubicBezTo>
                  <a:lnTo>
                    <a:pt x="389233" y="204827"/>
                  </a:lnTo>
                  <a:lnTo>
                    <a:pt x="429603" y="245081"/>
                  </a:lnTo>
                  <a:cubicBezTo>
                    <a:pt x="429603" y="245081"/>
                    <a:pt x="429603" y="246691"/>
                    <a:pt x="429603" y="246691"/>
                  </a:cubicBezTo>
                  <a:lnTo>
                    <a:pt x="416685" y="261183"/>
                  </a:lnTo>
                  <a:cubicBezTo>
                    <a:pt x="415070" y="261183"/>
                    <a:pt x="413455" y="261183"/>
                    <a:pt x="413455" y="261183"/>
                  </a:cubicBezTo>
                  <a:lnTo>
                    <a:pt x="373085" y="220929"/>
                  </a:lnTo>
                  <a:lnTo>
                    <a:pt x="368240" y="254742"/>
                  </a:lnTo>
                  <a:cubicBezTo>
                    <a:pt x="366626" y="254742"/>
                    <a:pt x="366626" y="254742"/>
                    <a:pt x="366626" y="254742"/>
                  </a:cubicBezTo>
                  <a:cubicBezTo>
                    <a:pt x="365011" y="254742"/>
                    <a:pt x="365011" y="254742"/>
                    <a:pt x="365011" y="253132"/>
                  </a:cubicBezTo>
                  <a:lnTo>
                    <a:pt x="339174" y="172623"/>
                  </a:lnTo>
                  <a:cubicBezTo>
                    <a:pt x="339174" y="172623"/>
                    <a:pt x="339174" y="172623"/>
                    <a:pt x="339174" y="171013"/>
                  </a:cubicBezTo>
                  <a:close/>
                  <a:moveTo>
                    <a:pt x="50166" y="40313"/>
                  </a:moveTo>
                  <a:lnTo>
                    <a:pt x="50166" y="293479"/>
                  </a:lnTo>
                  <a:lnTo>
                    <a:pt x="491114" y="293479"/>
                  </a:lnTo>
                  <a:lnTo>
                    <a:pt x="491114" y="40313"/>
                  </a:lnTo>
                  <a:close/>
                  <a:moveTo>
                    <a:pt x="30783" y="0"/>
                  </a:moveTo>
                  <a:lnTo>
                    <a:pt x="510497" y="0"/>
                  </a:lnTo>
                  <a:cubicBezTo>
                    <a:pt x="521803" y="0"/>
                    <a:pt x="529879" y="9675"/>
                    <a:pt x="529879" y="20963"/>
                  </a:cubicBezTo>
                  <a:lnTo>
                    <a:pt x="529879" y="312829"/>
                  </a:lnTo>
                  <a:cubicBezTo>
                    <a:pt x="529879" y="324116"/>
                    <a:pt x="521803" y="332179"/>
                    <a:pt x="510497" y="332179"/>
                  </a:cubicBezTo>
                  <a:lnTo>
                    <a:pt x="30783" y="332179"/>
                  </a:lnTo>
                  <a:cubicBezTo>
                    <a:pt x="19477" y="332179"/>
                    <a:pt x="11401" y="324116"/>
                    <a:pt x="11401" y="312829"/>
                  </a:cubicBezTo>
                  <a:lnTo>
                    <a:pt x="11401" y="20963"/>
                  </a:lnTo>
                  <a:cubicBezTo>
                    <a:pt x="11401" y="9675"/>
                    <a:pt x="19477" y="0"/>
                    <a:pt x="30783" y="0"/>
                  </a:cubicBezTo>
                  <a:close/>
                </a:path>
              </a:pathLst>
            </a:custGeom>
            <a:solidFill>
              <a:schemeClr val="bg1"/>
            </a:solidFill>
            <a:ln>
              <a:noFill/>
            </a:ln>
          </p:spPr>
          <p:txBody>
            <a:bodyPr wrap="square" lIns="91440" tIns="45720" rIns="91440" bIns="45720" anchor="ctr">
              <a:normAutofit fontScale="7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cxnSp>
          <p:nvCxnSpPr>
            <p:cNvPr id="59" name="îṩ1iḓè"/>
            <p:cNvCxnSpPr>
              <a:stCxn id="80" idx="2"/>
              <a:endCxn id="168" idx="2"/>
            </p:cNvCxnSpPr>
            <p:nvPr/>
          </p:nvCxnSpPr>
          <p:spPr>
            <a:xfrm rot="10800000">
              <a:off x="4205089" y="3133226"/>
              <a:ext cx="759014" cy="1289492"/>
            </a:xfrm>
            <a:prstGeom prst="bentConnector3">
              <a:avLst/>
            </a:prstGeom>
            <a:ln w="3175" cap="rnd">
              <a:solidFill>
                <a:schemeClr val="bg1">
                  <a:lumMod val="75000"/>
                </a:schemeClr>
              </a:solidFill>
              <a:round/>
              <a:tailEnd type="triangle"/>
            </a:ln>
          </p:spPr>
          <p:style>
            <a:lnRef idx="1">
              <a:schemeClr val="accent1"/>
            </a:lnRef>
            <a:fillRef idx="0">
              <a:schemeClr val="accent1"/>
            </a:fillRef>
            <a:effectRef idx="0">
              <a:schemeClr val="accent1"/>
            </a:effectRef>
            <a:fontRef idx="minor">
              <a:schemeClr val="tx1"/>
            </a:fontRef>
          </p:style>
        </p:cxnSp>
        <p:cxnSp>
          <p:nvCxnSpPr>
            <p:cNvPr id="60" name="iSľîde"/>
            <p:cNvCxnSpPr>
              <a:stCxn id="80" idx="2"/>
              <a:endCxn id="158" idx="2"/>
            </p:cNvCxnSpPr>
            <p:nvPr/>
          </p:nvCxnSpPr>
          <p:spPr>
            <a:xfrm rot="10800000" flipV="1">
              <a:off x="4205089" y="4422717"/>
              <a:ext cx="759014" cy="1289469"/>
            </a:xfrm>
            <a:prstGeom prst="bentConnector3">
              <a:avLst/>
            </a:prstGeom>
            <a:ln w="3175" cap="rnd">
              <a:solidFill>
                <a:schemeClr val="bg1">
                  <a:lumMod val="75000"/>
                </a:schemeClr>
              </a:solidFill>
              <a:round/>
              <a:tailEnd type="triangle"/>
            </a:ln>
          </p:spPr>
          <p:style>
            <a:lnRef idx="1">
              <a:schemeClr val="accent1"/>
            </a:lnRef>
            <a:fillRef idx="0">
              <a:schemeClr val="accent1"/>
            </a:fillRef>
            <a:effectRef idx="0">
              <a:schemeClr val="accent1"/>
            </a:effectRef>
            <a:fontRef idx="minor">
              <a:schemeClr val="tx1"/>
            </a:fontRef>
          </p:style>
        </p:cxnSp>
        <p:cxnSp>
          <p:nvCxnSpPr>
            <p:cNvPr id="61" name="ïṩľïdé"/>
            <p:cNvCxnSpPr>
              <a:stCxn id="80" idx="6"/>
              <a:endCxn id="166" idx="2"/>
            </p:cNvCxnSpPr>
            <p:nvPr/>
          </p:nvCxnSpPr>
          <p:spPr>
            <a:xfrm flipV="1">
              <a:off x="7227892" y="3133226"/>
              <a:ext cx="759020" cy="1289492"/>
            </a:xfrm>
            <a:prstGeom prst="bentConnector3">
              <a:avLst/>
            </a:prstGeom>
            <a:ln w="3175" cap="rnd">
              <a:solidFill>
                <a:schemeClr val="bg1">
                  <a:lumMod val="75000"/>
                </a:schemeClr>
              </a:solidFill>
              <a:round/>
              <a:tailEnd type="triangle"/>
            </a:ln>
          </p:spPr>
          <p:style>
            <a:lnRef idx="1">
              <a:schemeClr val="accent1"/>
            </a:lnRef>
            <a:fillRef idx="0">
              <a:schemeClr val="accent1"/>
            </a:fillRef>
            <a:effectRef idx="0">
              <a:schemeClr val="accent1"/>
            </a:effectRef>
            <a:fontRef idx="minor">
              <a:schemeClr val="tx1"/>
            </a:fontRef>
          </p:style>
        </p:cxnSp>
        <p:cxnSp>
          <p:nvCxnSpPr>
            <p:cNvPr id="62" name="iṣḻiḓé"/>
            <p:cNvCxnSpPr>
              <a:stCxn id="80" idx="6"/>
              <a:endCxn id="160" idx="2"/>
            </p:cNvCxnSpPr>
            <p:nvPr/>
          </p:nvCxnSpPr>
          <p:spPr>
            <a:xfrm>
              <a:off x="7227892" y="4422718"/>
              <a:ext cx="759020" cy="1289469"/>
            </a:xfrm>
            <a:prstGeom prst="bentConnector3">
              <a:avLst/>
            </a:prstGeom>
            <a:ln w="3175" cap="rnd">
              <a:solidFill>
                <a:schemeClr val="bg1">
                  <a:lumMod val="75000"/>
                </a:schemeClr>
              </a:solidFill>
              <a:round/>
              <a:tailEnd type="triangle"/>
            </a:ln>
          </p:spPr>
          <p:style>
            <a:lnRef idx="1">
              <a:schemeClr val="accent1"/>
            </a:lnRef>
            <a:fillRef idx="0">
              <a:schemeClr val="accent1"/>
            </a:fillRef>
            <a:effectRef idx="0">
              <a:schemeClr val="accent1"/>
            </a:effectRef>
            <a:fontRef idx="minor">
              <a:schemeClr val="tx1"/>
            </a:fontRef>
          </p:style>
        </p:cxnSp>
        <p:cxnSp>
          <p:nvCxnSpPr>
            <p:cNvPr id="63" name="íšḷídè"/>
            <p:cNvCxnSpPr>
              <a:stCxn id="80" idx="6"/>
              <a:endCxn id="164" idx="2"/>
            </p:cNvCxnSpPr>
            <p:nvPr/>
          </p:nvCxnSpPr>
          <p:spPr>
            <a:xfrm flipV="1">
              <a:off x="7227892" y="4422707"/>
              <a:ext cx="759020" cy="11"/>
            </a:xfrm>
            <a:prstGeom prst="straightConnector1">
              <a:avLst/>
            </a:prstGeom>
            <a:ln w="3175" cap="rnd">
              <a:solidFill>
                <a:schemeClr val="bg1">
                  <a:lumMod val="75000"/>
                </a:schemeClr>
              </a:solidFill>
              <a:round/>
              <a:tailEnd type="triangle"/>
            </a:ln>
          </p:spPr>
          <p:style>
            <a:lnRef idx="1">
              <a:schemeClr val="accent1"/>
            </a:lnRef>
            <a:fillRef idx="0">
              <a:schemeClr val="accent1"/>
            </a:fillRef>
            <a:effectRef idx="0">
              <a:schemeClr val="accent1"/>
            </a:effectRef>
            <a:fontRef idx="minor">
              <a:schemeClr val="tx1"/>
            </a:fontRef>
          </p:style>
        </p:cxnSp>
        <p:cxnSp>
          <p:nvCxnSpPr>
            <p:cNvPr id="64" name="iṧḻîde"/>
            <p:cNvCxnSpPr>
              <a:stCxn id="80" idx="2"/>
              <a:endCxn id="162" idx="2"/>
            </p:cNvCxnSpPr>
            <p:nvPr/>
          </p:nvCxnSpPr>
          <p:spPr>
            <a:xfrm flipH="1" flipV="1">
              <a:off x="4205089" y="4422707"/>
              <a:ext cx="759014" cy="11"/>
            </a:xfrm>
            <a:prstGeom prst="straightConnector1">
              <a:avLst/>
            </a:prstGeom>
            <a:ln w="3175" cap="rnd">
              <a:solidFill>
                <a:schemeClr val="bg1">
                  <a:lumMod val="75000"/>
                </a:schemeClr>
              </a:solidFill>
              <a:round/>
              <a:tailEnd type="triangle"/>
            </a:ln>
          </p:spPr>
          <p:style>
            <a:lnRef idx="1">
              <a:schemeClr val="accent1"/>
            </a:lnRef>
            <a:fillRef idx="0">
              <a:schemeClr val="accent1"/>
            </a:fillRef>
            <a:effectRef idx="0">
              <a:schemeClr val="accent1"/>
            </a:effectRef>
            <a:fontRef idx="minor">
              <a:schemeClr val="tx1"/>
            </a:fontRef>
          </p:style>
        </p:cxnSp>
        <p:grpSp>
          <p:nvGrpSpPr>
            <p:cNvPr id="65" name="íśḷiḓe"/>
            <p:cNvGrpSpPr/>
            <p:nvPr/>
          </p:nvGrpSpPr>
          <p:grpSpPr>
            <a:xfrm>
              <a:off x="4768670" y="3079269"/>
              <a:ext cx="2654661" cy="2686874"/>
              <a:chOff x="4768670" y="2295113"/>
              <a:chExt cx="2654661" cy="2686874"/>
            </a:xfrm>
          </p:grpSpPr>
          <p:sp>
            <p:nvSpPr>
              <p:cNvPr id="80" name="íṥ1iḍè"/>
              <p:cNvSpPr/>
              <p:nvPr/>
            </p:nvSpPr>
            <p:spPr>
              <a:xfrm>
                <a:off x="4964103" y="2506671"/>
                <a:ext cx="2263789" cy="2263781"/>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grpSp>
            <p:nvGrpSpPr>
              <p:cNvPr id="81" name="íšļiďè"/>
              <p:cNvGrpSpPr/>
              <p:nvPr/>
            </p:nvGrpSpPr>
            <p:grpSpPr>
              <a:xfrm>
                <a:off x="4768670" y="2295113"/>
                <a:ext cx="2654661" cy="2686874"/>
                <a:chOff x="4768670" y="2295113"/>
                <a:chExt cx="2654661" cy="2686874"/>
              </a:xfrm>
            </p:grpSpPr>
            <p:sp>
              <p:nvSpPr>
                <p:cNvPr id="82" name="íṣḷïḑe"/>
                <p:cNvSpPr/>
                <p:nvPr/>
              </p:nvSpPr>
              <p:spPr bwMode="auto">
                <a:xfrm flipH="1" flipV="1">
                  <a:off x="6032555" y="2295113"/>
                  <a:ext cx="717040" cy="169188"/>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83" name="íSļïde"/>
                <p:cNvSpPr/>
                <p:nvPr/>
              </p:nvSpPr>
              <p:spPr bwMode="auto">
                <a:xfrm>
                  <a:off x="6749595" y="2464301"/>
                  <a:ext cx="673736" cy="1142022"/>
                </a:xfrm>
                <a:custGeom>
                  <a:avLst/>
                  <a:gdLst>
                    <a:gd name="T0" fmla="*/ 669 w 669"/>
                    <a:gd name="T1" fmla="*/ 1134 h 1134"/>
                    <a:gd name="T2" fmla="*/ 591 w 669"/>
                    <a:gd name="T3" fmla="*/ 550 h 1134"/>
                    <a:gd name="T4" fmla="*/ 0 w 669"/>
                    <a:gd name="T5" fmla="*/ 0 h 1134"/>
                  </a:gdLst>
                  <a:ahLst/>
                  <a:cxnLst>
                    <a:cxn ang="0">
                      <a:pos x="T0" y="T1"/>
                    </a:cxn>
                    <a:cxn ang="0">
                      <a:pos x="T2" y="T3"/>
                    </a:cxn>
                    <a:cxn ang="0">
                      <a:pos x="T4" y="T5"/>
                    </a:cxn>
                  </a:cxnLst>
                  <a:rect l="0" t="0" r="r" b="b"/>
                  <a:pathLst>
                    <a:path w="669" h="1134">
                      <a:moveTo>
                        <a:pt x="669" y="1134"/>
                      </a:moveTo>
                      <a:lnTo>
                        <a:pt x="591" y="550"/>
                      </a:lnTo>
                      <a:lnTo>
                        <a:pt x="0" y="0"/>
                      </a:lnTo>
                    </a:path>
                  </a:pathLst>
                </a:cu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a:bodyPr>
                <a:lstStyle/>
                <a:p>
                  <a:pPr algn="ctr"/>
                  <a:endParaRPr/>
                </a:p>
              </p:txBody>
            </p:sp>
            <p:sp>
              <p:nvSpPr>
                <p:cNvPr id="84" name="íšļiḋè"/>
                <p:cNvSpPr/>
                <p:nvPr/>
              </p:nvSpPr>
              <p:spPr bwMode="auto">
                <a:xfrm>
                  <a:off x="5464562" y="3606324"/>
                  <a:ext cx="1958769" cy="1375663"/>
                </a:xfrm>
                <a:custGeom>
                  <a:avLst/>
                  <a:gdLst>
                    <a:gd name="T0" fmla="*/ 0 w 1945"/>
                    <a:gd name="T1" fmla="*/ 1276 h 1366"/>
                    <a:gd name="T2" fmla="*/ 830 w 1945"/>
                    <a:gd name="T3" fmla="*/ 1366 h 1366"/>
                    <a:gd name="T4" fmla="*/ 1305 w 1945"/>
                    <a:gd name="T5" fmla="*/ 1162 h 1366"/>
                    <a:gd name="T6" fmla="*/ 1804 w 1945"/>
                    <a:gd name="T7" fmla="*/ 737 h 1366"/>
                    <a:gd name="T8" fmla="*/ 1945 w 1945"/>
                    <a:gd name="T9" fmla="*/ 0 h 1366"/>
                  </a:gdLst>
                  <a:ahLst/>
                  <a:cxnLst>
                    <a:cxn ang="0">
                      <a:pos x="T0" y="T1"/>
                    </a:cxn>
                    <a:cxn ang="0">
                      <a:pos x="T2" y="T3"/>
                    </a:cxn>
                    <a:cxn ang="0">
                      <a:pos x="T4" y="T5"/>
                    </a:cxn>
                    <a:cxn ang="0">
                      <a:pos x="T6" y="T7"/>
                    </a:cxn>
                    <a:cxn ang="0">
                      <a:pos x="T8" y="T9"/>
                    </a:cxn>
                  </a:cxnLst>
                  <a:rect l="0" t="0" r="r" b="b"/>
                  <a:pathLst>
                    <a:path w="1945" h="1366">
                      <a:moveTo>
                        <a:pt x="0" y="1276"/>
                      </a:moveTo>
                      <a:lnTo>
                        <a:pt x="830" y="1366"/>
                      </a:lnTo>
                      <a:lnTo>
                        <a:pt x="1305" y="1162"/>
                      </a:lnTo>
                      <a:lnTo>
                        <a:pt x="1804" y="737"/>
                      </a:lnTo>
                      <a:lnTo>
                        <a:pt x="1945" y="0"/>
                      </a:lnTo>
                    </a:path>
                  </a:pathLst>
                </a:custGeom>
                <a:noFill/>
                <a:ln w="3175">
                  <a:solidFill>
                    <a:schemeClr val="bg1">
                      <a:lumMod val="65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a:bodyPr>
                <a:lstStyle/>
                <a:p>
                  <a:pPr algn="ctr"/>
                  <a:endParaRPr/>
                </a:p>
              </p:txBody>
            </p:sp>
            <p:sp>
              <p:nvSpPr>
                <p:cNvPr id="85" name="ïs1îḓé"/>
                <p:cNvSpPr/>
                <p:nvPr/>
              </p:nvSpPr>
              <p:spPr bwMode="auto">
                <a:xfrm>
                  <a:off x="4874414" y="4138059"/>
                  <a:ext cx="590148" cy="753292"/>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06" name="iśḷíde"/>
                <p:cNvSpPr/>
                <p:nvPr/>
              </p:nvSpPr>
              <p:spPr bwMode="auto">
                <a:xfrm>
                  <a:off x="4768670" y="3042301"/>
                  <a:ext cx="105745" cy="1095759"/>
                </a:xfrm>
                <a:custGeom>
                  <a:avLst/>
                  <a:gdLst>
                    <a:gd name="T0" fmla="*/ 609 w 609"/>
                    <a:gd name="T1" fmla="*/ 0 h 1611"/>
                    <a:gd name="T2" fmla="*/ 592 w 609"/>
                    <a:gd name="T3" fmla="*/ 5 h 1611"/>
                    <a:gd name="T4" fmla="*/ 313 w 609"/>
                    <a:gd name="T5" fmla="*/ 392 h 1611"/>
                    <a:gd name="T6" fmla="*/ 52 w 609"/>
                    <a:gd name="T7" fmla="*/ 523 h 1611"/>
                    <a:gd name="T8" fmla="*/ 0 w 609"/>
                    <a:gd name="T9" fmla="*/ 1132 h 1611"/>
                    <a:gd name="T10" fmla="*/ 105 w 609"/>
                    <a:gd name="T11" fmla="*/ 1611 h 1611"/>
                    <a:gd name="connsiteX0" fmla="*/ 10000 w 10018"/>
                    <a:gd name="connsiteY0" fmla="*/ 0 h 10000"/>
                    <a:gd name="connsiteX1" fmla="*/ 10018 w 10018"/>
                    <a:gd name="connsiteY1" fmla="*/ 1358 h 10000"/>
                    <a:gd name="connsiteX2" fmla="*/ 5140 w 10018"/>
                    <a:gd name="connsiteY2" fmla="*/ 2433 h 10000"/>
                    <a:gd name="connsiteX3" fmla="*/ 854 w 10018"/>
                    <a:gd name="connsiteY3" fmla="*/ 3246 h 10000"/>
                    <a:gd name="connsiteX4" fmla="*/ 0 w 10018"/>
                    <a:gd name="connsiteY4" fmla="*/ 7027 h 10000"/>
                    <a:gd name="connsiteX5" fmla="*/ 1724 w 10018"/>
                    <a:gd name="connsiteY5" fmla="*/ 10000 h 10000"/>
                    <a:gd name="connsiteX0-1" fmla="*/ 12868 w 12868"/>
                    <a:gd name="connsiteY0-2" fmla="*/ 0 h 9028"/>
                    <a:gd name="connsiteX1-3" fmla="*/ 10018 w 12868"/>
                    <a:gd name="connsiteY1-4" fmla="*/ 386 h 9028"/>
                    <a:gd name="connsiteX2-5" fmla="*/ 5140 w 12868"/>
                    <a:gd name="connsiteY2-6" fmla="*/ 1461 h 9028"/>
                    <a:gd name="connsiteX3-7" fmla="*/ 854 w 12868"/>
                    <a:gd name="connsiteY3-8" fmla="*/ 2274 h 9028"/>
                    <a:gd name="connsiteX4-9" fmla="*/ 0 w 12868"/>
                    <a:gd name="connsiteY4-10" fmla="*/ 6055 h 9028"/>
                    <a:gd name="connsiteX5-11" fmla="*/ 1724 w 12868"/>
                    <a:gd name="connsiteY5-12" fmla="*/ 9028 h 9028"/>
                    <a:gd name="connsiteX0-13" fmla="*/ 7785 w 7785"/>
                    <a:gd name="connsiteY0-14" fmla="*/ 0 h 9572"/>
                    <a:gd name="connsiteX1-15" fmla="*/ 3994 w 7785"/>
                    <a:gd name="connsiteY1-16" fmla="*/ 1190 h 9572"/>
                    <a:gd name="connsiteX2-17" fmla="*/ 664 w 7785"/>
                    <a:gd name="connsiteY2-18" fmla="*/ 2091 h 9572"/>
                    <a:gd name="connsiteX3-19" fmla="*/ 0 w 7785"/>
                    <a:gd name="connsiteY3-20" fmla="*/ 6279 h 9572"/>
                    <a:gd name="connsiteX4-21" fmla="*/ 1340 w 7785"/>
                    <a:gd name="connsiteY4-22" fmla="*/ 9572 h 9572"/>
                    <a:gd name="connsiteX0-23" fmla="*/ 5130 w 5130"/>
                    <a:gd name="connsiteY0-24" fmla="*/ 0 h 8757"/>
                    <a:gd name="connsiteX1-25" fmla="*/ 853 w 5130"/>
                    <a:gd name="connsiteY1-26" fmla="*/ 941 h 8757"/>
                    <a:gd name="connsiteX2-27" fmla="*/ 0 w 5130"/>
                    <a:gd name="connsiteY2-28" fmla="*/ 5317 h 8757"/>
                    <a:gd name="connsiteX3-29" fmla="*/ 1721 w 5130"/>
                    <a:gd name="connsiteY3-30" fmla="*/ 8757 h 8757"/>
                    <a:gd name="connsiteX0-31" fmla="*/ 1663 w 3355"/>
                    <a:gd name="connsiteY0-32" fmla="*/ 0 h 8925"/>
                    <a:gd name="connsiteX1-33" fmla="*/ 0 w 3355"/>
                    <a:gd name="connsiteY1-34" fmla="*/ 4997 h 8925"/>
                    <a:gd name="connsiteX2-35" fmla="*/ 3355 w 3355"/>
                    <a:gd name="connsiteY2-36" fmla="*/ 8925 h 8925"/>
                  </a:gdLst>
                  <a:ahLst/>
                  <a:cxnLst>
                    <a:cxn ang="0">
                      <a:pos x="connsiteX0-1" y="connsiteY0-2"/>
                    </a:cxn>
                    <a:cxn ang="0">
                      <a:pos x="connsiteX1-3" y="connsiteY1-4"/>
                    </a:cxn>
                    <a:cxn ang="0">
                      <a:pos x="connsiteX2-5" y="connsiteY2-6"/>
                    </a:cxn>
                  </a:cxnLst>
                  <a:rect l="l" t="t" r="r" b="b"/>
                  <a:pathLst>
                    <a:path w="3355" h="8925">
                      <a:moveTo>
                        <a:pt x="1663" y="0"/>
                      </a:moveTo>
                      <a:lnTo>
                        <a:pt x="0" y="4997"/>
                      </a:lnTo>
                      <a:lnTo>
                        <a:pt x="3355" y="8925"/>
                      </a:lnTo>
                    </a:path>
                  </a:pathLst>
                </a:custGeom>
                <a:noFill/>
                <a:ln w="3175">
                  <a:solidFill>
                    <a:schemeClr val="bg1">
                      <a:lumMod val="65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a:bodyPr>
                <a:lstStyle/>
                <a:p>
                  <a:pPr algn="ctr"/>
                  <a:endParaRPr/>
                </a:p>
              </p:txBody>
            </p:sp>
            <p:sp>
              <p:nvSpPr>
                <p:cNvPr id="107" name="ïSļíḑê"/>
                <p:cNvSpPr/>
                <p:nvPr/>
              </p:nvSpPr>
              <p:spPr bwMode="auto">
                <a:xfrm flipH="1">
                  <a:off x="5381982" y="2295113"/>
                  <a:ext cx="650572" cy="220550"/>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22" name="iŝļiďè"/>
                <p:cNvSpPr/>
                <p:nvPr/>
              </p:nvSpPr>
              <p:spPr bwMode="auto">
                <a:xfrm>
                  <a:off x="5382930" y="2445189"/>
                  <a:ext cx="1370041" cy="76478"/>
                </a:xfrm>
                <a:custGeom>
                  <a:avLst/>
                  <a:gdLst>
                    <a:gd name="T0" fmla="*/ 0 w 1375"/>
                    <a:gd name="T1" fmla="*/ 69 h 119"/>
                    <a:gd name="T2" fmla="*/ 0 w 1375"/>
                    <a:gd name="T3" fmla="*/ 69 h 119"/>
                    <a:gd name="T4" fmla="*/ 681 w 1375"/>
                    <a:gd name="T5" fmla="*/ 0 h 119"/>
                    <a:gd name="T6" fmla="*/ 681 w 1375"/>
                    <a:gd name="T7" fmla="*/ 0 h 119"/>
                    <a:gd name="T8" fmla="*/ 1375 w 1375"/>
                    <a:gd name="T9" fmla="*/ 13 h 119"/>
                    <a:gd name="T10" fmla="*/ 1279 w 1375"/>
                    <a:gd name="T11" fmla="*/ 119 h 119"/>
                    <a:gd name="connsiteX0" fmla="*/ 0 w 10000"/>
                    <a:gd name="connsiteY0" fmla="*/ 5798 h 12759"/>
                    <a:gd name="connsiteX1" fmla="*/ 0 w 10000"/>
                    <a:gd name="connsiteY1" fmla="*/ 5798 h 12759"/>
                    <a:gd name="connsiteX2" fmla="*/ 4953 w 10000"/>
                    <a:gd name="connsiteY2" fmla="*/ 0 h 12759"/>
                    <a:gd name="connsiteX3" fmla="*/ 4953 w 10000"/>
                    <a:gd name="connsiteY3" fmla="*/ 0 h 12759"/>
                    <a:gd name="connsiteX4" fmla="*/ 10000 w 10000"/>
                    <a:gd name="connsiteY4" fmla="*/ 1092 h 12759"/>
                    <a:gd name="connsiteX5" fmla="*/ 9413 w 10000"/>
                    <a:gd name="connsiteY5" fmla="*/ 12759 h 12759"/>
                    <a:gd name="connsiteX0-1" fmla="*/ 0 w 10000"/>
                    <a:gd name="connsiteY0-2" fmla="*/ 5798 h 5798"/>
                    <a:gd name="connsiteX1-3" fmla="*/ 0 w 10000"/>
                    <a:gd name="connsiteY1-4" fmla="*/ 5798 h 5798"/>
                    <a:gd name="connsiteX2-5" fmla="*/ 4953 w 10000"/>
                    <a:gd name="connsiteY2-6" fmla="*/ 0 h 5798"/>
                    <a:gd name="connsiteX3-7" fmla="*/ 4953 w 10000"/>
                    <a:gd name="connsiteY3-8" fmla="*/ 0 h 5798"/>
                    <a:gd name="connsiteX4-9" fmla="*/ 10000 w 10000"/>
                    <a:gd name="connsiteY4-10" fmla="*/ 1092 h 579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00" h="5798">
                      <a:moveTo>
                        <a:pt x="0" y="5798"/>
                      </a:moveTo>
                      <a:lnTo>
                        <a:pt x="0" y="5798"/>
                      </a:lnTo>
                      <a:lnTo>
                        <a:pt x="4953" y="0"/>
                      </a:lnTo>
                      <a:lnTo>
                        <a:pt x="4953" y="0"/>
                      </a:lnTo>
                      <a:lnTo>
                        <a:pt x="10000" y="1092"/>
                      </a:lnTo>
                    </a:path>
                  </a:pathLst>
                </a:custGeom>
                <a:noFill/>
                <a:ln w="3175">
                  <a:solidFill>
                    <a:schemeClr val="bg1">
                      <a:lumMod val="65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fontScale="25000" lnSpcReduction="20000"/>
                </a:bodyPr>
                <a:lstStyle/>
                <a:p>
                  <a:pPr algn="ctr"/>
                  <a:endParaRPr/>
                </a:p>
              </p:txBody>
            </p:sp>
            <p:sp>
              <p:nvSpPr>
                <p:cNvPr id="123" name="íşļïdè"/>
                <p:cNvSpPr/>
                <p:nvPr/>
              </p:nvSpPr>
              <p:spPr bwMode="auto">
                <a:xfrm>
                  <a:off x="5285302" y="3715087"/>
                  <a:ext cx="179260" cy="1176263"/>
                </a:xfrm>
                <a:custGeom>
                  <a:avLst/>
                  <a:gdLst>
                    <a:gd name="T0" fmla="*/ 0 w 178"/>
                    <a:gd name="T1" fmla="*/ 0 h 1168"/>
                    <a:gd name="T2" fmla="*/ 144 w 178"/>
                    <a:gd name="T3" fmla="*/ 792 h 1168"/>
                    <a:gd name="T4" fmla="*/ 178 w 178"/>
                    <a:gd name="T5" fmla="*/ 1168 h 1168"/>
                  </a:gdLst>
                  <a:ahLst/>
                  <a:cxnLst>
                    <a:cxn ang="0">
                      <a:pos x="T0" y="T1"/>
                    </a:cxn>
                    <a:cxn ang="0">
                      <a:pos x="T2" y="T3"/>
                    </a:cxn>
                    <a:cxn ang="0">
                      <a:pos x="T4" y="T5"/>
                    </a:cxn>
                  </a:cxnLst>
                  <a:rect l="0" t="0" r="r" b="b"/>
                  <a:pathLst>
                    <a:path w="178" h="1168">
                      <a:moveTo>
                        <a:pt x="0" y="0"/>
                      </a:moveTo>
                      <a:lnTo>
                        <a:pt x="144" y="792"/>
                      </a:lnTo>
                      <a:lnTo>
                        <a:pt x="178" y="1168"/>
                      </a:lnTo>
                    </a:path>
                  </a:pathLst>
                </a:custGeom>
                <a:noFill/>
                <a:ln w="3175">
                  <a:solidFill>
                    <a:schemeClr val="bg1">
                      <a:lumMod val="65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a:bodyPr>
                <a:lstStyle/>
                <a:p>
                  <a:pPr algn="ctr"/>
                  <a:endParaRPr/>
                </a:p>
              </p:txBody>
            </p:sp>
            <p:sp>
              <p:nvSpPr>
                <p:cNvPr id="126" name="ïşlîdè"/>
                <p:cNvSpPr/>
                <p:nvPr/>
              </p:nvSpPr>
              <p:spPr bwMode="auto">
                <a:xfrm>
                  <a:off x="5285302" y="2520698"/>
                  <a:ext cx="132934" cy="1194391"/>
                </a:xfrm>
                <a:custGeom>
                  <a:avLst/>
                  <a:gdLst>
                    <a:gd name="T0" fmla="*/ 79 w 132"/>
                    <a:gd name="T1" fmla="*/ 0 h 1186"/>
                    <a:gd name="T2" fmla="*/ 132 w 132"/>
                    <a:gd name="T3" fmla="*/ 368 h 1186"/>
                    <a:gd name="T4" fmla="*/ 0 w 132"/>
                    <a:gd name="T5" fmla="*/ 1186 h 1186"/>
                  </a:gdLst>
                  <a:ahLst/>
                  <a:cxnLst>
                    <a:cxn ang="0">
                      <a:pos x="T0" y="T1"/>
                    </a:cxn>
                    <a:cxn ang="0">
                      <a:pos x="T2" y="T3"/>
                    </a:cxn>
                    <a:cxn ang="0">
                      <a:pos x="T4" y="T5"/>
                    </a:cxn>
                  </a:cxnLst>
                  <a:rect l="0" t="0" r="r" b="b"/>
                  <a:pathLst>
                    <a:path w="132" h="1186">
                      <a:moveTo>
                        <a:pt x="79" y="0"/>
                      </a:moveTo>
                      <a:lnTo>
                        <a:pt x="132" y="368"/>
                      </a:lnTo>
                      <a:lnTo>
                        <a:pt x="0" y="1186"/>
                      </a:lnTo>
                    </a:path>
                  </a:pathLst>
                </a:custGeom>
                <a:noFill/>
                <a:ln w="3175">
                  <a:solidFill>
                    <a:schemeClr val="bg1">
                      <a:lumMod val="65000"/>
                    </a:schemeClr>
                  </a:solidFill>
                  <a:prstDash val="solid"/>
                  <a:round/>
                  <a:headEnd type="none" w="sm" len="sm"/>
                  <a:tailEnd type="oval"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a:bodyPr>
                <a:lstStyle/>
                <a:p>
                  <a:pPr algn="ctr"/>
                  <a:endParaRPr/>
                </a:p>
              </p:txBody>
            </p:sp>
            <p:sp>
              <p:nvSpPr>
                <p:cNvPr id="127" name="ïṡļiḑé"/>
                <p:cNvSpPr/>
                <p:nvPr/>
              </p:nvSpPr>
              <p:spPr bwMode="auto">
                <a:xfrm>
                  <a:off x="5998313" y="4220638"/>
                  <a:ext cx="302136" cy="761349"/>
                </a:xfrm>
                <a:custGeom>
                  <a:avLst/>
                  <a:gdLst>
                    <a:gd name="T0" fmla="*/ 0 w 398"/>
                    <a:gd name="T1" fmla="*/ 0 h 756"/>
                    <a:gd name="T2" fmla="*/ 219 w 398"/>
                    <a:gd name="T3" fmla="*/ 591 h 756"/>
                    <a:gd name="T4" fmla="*/ 300 w 398"/>
                    <a:gd name="T5" fmla="*/ 756 h 756"/>
                    <a:gd name="T6" fmla="*/ 398 w 398"/>
                    <a:gd name="T7" fmla="*/ 595 h 756"/>
                    <a:gd name="connsiteX0" fmla="*/ 0 w 13102"/>
                    <a:gd name="connsiteY0" fmla="*/ 0 h 10000"/>
                    <a:gd name="connsiteX1" fmla="*/ 5503 w 13102"/>
                    <a:gd name="connsiteY1" fmla="*/ 7817 h 10000"/>
                    <a:gd name="connsiteX2" fmla="*/ 7538 w 13102"/>
                    <a:gd name="connsiteY2" fmla="*/ 10000 h 10000"/>
                    <a:gd name="connsiteX3" fmla="*/ 13102 w 13102"/>
                    <a:gd name="connsiteY3" fmla="*/ 9384 h 10000"/>
                    <a:gd name="connsiteX0-1" fmla="*/ 0 w 7538"/>
                    <a:gd name="connsiteY0-2" fmla="*/ 0 h 10000"/>
                    <a:gd name="connsiteX1-3" fmla="*/ 5503 w 7538"/>
                    <a:gd name="connsiteY1-4" fmla="*/ 7817 h 10000"/>
                    <a:gd name="connsiteX2-5" fmla="*/ 7538 w 7538"/>
                    <a:gd name="connsiteY2-6" fmla="*/ 10000 h 10000"/>
                  </a:gdLst>
                  <a:ahLst/>
                  <a:cxnLst>
                    <a:cxn ang="0">
                      <a:pos x="connsiteX0-1" y="connsiteY0-2"/>
                    </a:cxn>
                    <a:cxn ang="0">
                      <a:pos x="connsiteX1-3" y="connsiteY1-4"/>
                    </a:cxn>
                    <a:cxn ang="0">
                      <a:pos x="connsiteX2-5" y="connsiteY2-6"/>
                    </a:cxn>
                  </a:cxnLst>
                  <a:rect l="l" t="t" r="r" b="b"/>
                  <a:pathLst>
                    <a:path w="7538" h="10000">
                      <a:moveTo>
                        <a:pt x="0" y="0"/>
                      </a:moveTo>
                      <a:lnTo>
                        <a:pt x="5503" y="7817"/>
                      </a:lnTo>
                      <a:lnTo>
                        <a:pt x="7538" y="10000"/>
                      </a:lnTo>
                    </a:path>
                  </a:pathLst>
                </a:custGeom>
                <a:noFill/>
                <a:ln w="3175">
                  <a:solidFill>
                    <a:schemeClr val="bg1">
                      <a:lumMod val="65000"/>
                    </a:schemeClr>
                  </a:solidFill>
                  <a:prstDash val="solid"/>
                  <a:round/>
                  <a:headEnd type="oval" w="sm" len="sm"/>
                  <a:tailEnd type="none"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a:bodyPr>
                <a:lstStyle/>
                <a:p>
                  <a:pPr algn="ctr"/>
                  <a:endParaRPr/>
                </a:p>
              </p:txBody>
            </p:sp>
            <p:sp>
              <p:nvSpPr>
                <p:cNvPr id="128" name="îṡḻiḋe"/>
                <p:cNvSpPr/>
                <p:nvPr/>
              </p:nvSpPr>
              <p:spPr bwMode="auto">
                <a:xfrm>
                  <a:off x="5998315" y="2451210"/>
                  <a:ext cx="332336" cy="1769431"/>
                </a:xfrm>
                <a:custGeom>
                  <a:avLst/>
                  <a:gdLst>
                    <a:gd name="T0" fmla="*/ 52 w 330"/>
                    <a:gd name="T1" fmla="*/ 0 h 1757"/>
                    <a:gd name="T2" fmla="*/ 330 w 330"/>
                    <a:gd name="T3" fmla="*/ 664 h 1757"/>
                    <a:gd name="T4" fmla="*/ 0 w 330"/>
                    <a:gd name="T5" fmla="*/ 1757 h 1757"/>
                  </a:gdLst>
                  <a:ahLst/>
                  <a:cxnLst>
                    <a:cxn ang="0">
                      <a:pos x="T0" y="T1"/>
                    </a:cxn>
                    <a:cxn ang="0">
                      <a:pos x="T2" y="T3"/>
                    </a:cxn>
                    <a:cxn ang="0">
                      <a:pos x="T4" y="T5"/>
                    </a:cxn>
                  </a:cxnLst>
                  <a:rect l="0" t="0" r="r" b="b"/>
                  <a:pathLst>
                    <a:path w="330" h="1757">
                      <a:moveTo>
                        <a:pt x="52" y="0"/>
                      </a:moveTo>
                      <a:lnTo>
                        <a:pt x="330" y="664"/>
                      </a:lnTo>
                      <a:lnTo>
                        <a:pt x="0" y="1757"/>
                      </a:lnTo>
                    </a:path>
                  </a:pathLst>
                </a:cu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a:bodyPr>
                <a:lstStyle/>
                <a:p>
                  <a:pPr algn="ctr"/>
                  <a:endParaRPr/>
                </a:p>
              </p:txBody>
            </p:sp>
            <p:sp>
              <p:nvSpPr>
                <p:cNvPr id="129" name="ïṧḷiḍê"/>
                <p:cNvSpPr/>
                <p:nvPr/>
              </p:nvSpPr>
              <p:spPr bwMode="auto">
                <a:xfrm>
                  <a:off x="6032555" y="2295113"/>
                  <a:ext cx="18127" cy="156097"/>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30" name="ïṧļíďè"/>
                <p:cNvSpPr/>
                <p:nvPr/>
              </p:nvSpPr>
              <p:spPr bwMode="auto">
                <a:xfrm flipH="1">
                  <a:off x="4821039" y="2514574"/>
                  <a:ext cx="554911" cy="527788"/>
                </a:xfrm>
                <a:prstGeom prst="line">
                  <a:avLst/>
                </a:prstGeom>
                <a:noFill/>
                <a:ln w="3175">
                  <a:solidFill>
                    <a:schemeClr val="bg1">
                      <a:lumMod val="65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31" name="îš1îḍe"/>
                <p:cNvSpPr/>
                <p:nvPr/>
              </p:nvSpPr>
              <p:spPr bwMode="auto">
                <a:xfrm flipH="1" flipV="1">
                  <a:off x="7266227" y="3534822"/>
                  <a:ext cx="157104" cy="71502"/>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32" name="íṣḷîḑê"/>
                <p:cNvSpPr/>
                <p:nvPr/>
              </p:nvSpPr>
              <p:spPr bwMode="auto">
                <a:xfrm flipH="1" flipV="1">
                  <a:off x="6742880" y="2465214"/>
                  <a:ext cx="178925" cy="465363"/>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33" name="íŝḷiḍe"/>
                <p:cNvSpPr/>
                <p:nvPr/>
              </p:nvSpPr>
              <p:spPr bwMode="auto">
                <a:xfrm flipH="1" flipV="1">
                  <a:off x="6921806" y="2930578"/>
                  <a:ext cx="344421" cy="604245"/>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34" name="íšľíḍè"/>
                <p:cNvSpPr/>
                <p:nvPr/>
              </p:nvSpPr>
              <p:spPr bwMode="auto">
                <a:xfrm flipH="1" flipV="1">
                  <a:off x="7266227" y="3534822"/>
                  <a:ext cx="15105" cy="813715"/>
                </a:xfrm>
                <a:prstGeom prst="line">
                  <a:avLst/>
                </a:prstGeom>
                <a:noFill/>
                <a:ln w="3175">
                  <a:solidFill>
                    <a:schemeClr val="bg1">
                      <a:lumMod val="65000"/>
                    </a:schemeClr>
                  </a:solidFill>
                  <a:prstDash val="solid"/>
                  <a:round/>
                  <a:headEnd type="oval" w="sm" len="sm"/>
                  <a:tailEnd type="none"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35" name="îslíḍè"/>
                <p:cNvSpPr/>
                <p:nvPr/>
              </p:nvSpPr>
              <p:spPr bwMode="auto">
                <a:xfrm>
                  <a:off x="5998315" y="4220639"/>
                  <a:ext cx="1283019" cy="242706"/>
                </a:xfrm>
                <a:custGeom>
                  <a:avLst/>
                  <a:gdLst>
                    <a:gd name="T0" fmla="*/ 0 w 1274"/>
                    <a:gd name="T1" fmla="*/ 0 h 241"/>
                    <a:gd name="T2" fmla="*/ 909 w 1274"/>
                    <a:gd name="T3" fmla="*/ 241 h 241"/>
                    <a:gd name="T4" fmla="*/ 1274 w 1274"/>
                    <a:gd name="T5" fmla="*/ 127 h 241"/>
                  </a:gdLst>
                  <a:ahLst/>
                  <a:cxnLst>
                    <a:cxn ang="0">
                      <a:pos x="T0" y="T1"/>
                    </a:cxn>
                    <a:cxn ang="0">
                      <a:pos x="T2" y="T3"/>
                    </a:cxn>
                    <a:cxn ang="0">
                      <a:pos x="T4" y="T5"/>
                    </a:cxn>
                  </a:cxnLst>
                  <a:rect l="0" t="0" r="r" b="b"/>
                  <a:pathLst>
                    <a:path w="1274" h="241">
                      <a:moveTo>
                        <a:pt x="0" y="0"/>
                      </a:moveTo>
                      <a:lnTo>
                        <a:pt x="909" y="241"/>
                      </a:lnTo>
                      <a:lnTo>
                        <a:pt x="1274" y="127"/>
                      </a:lnTo>
                    </a:path>
                  </a:pathLst>
                </a:cu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fontScale="62500" lnSpcReduction="20000"/>
                </a:bodyPr>
                <a:lstStyle/>
                <a:p>
                  <a:pPr algn="ctr"/>
                  <a:endParaRPr/>
                </a:p>
              </p:txBody>
            </p:sp>
            <p:sp>
              <p:nvSpPr>
                <p:cNvPr id="136" name="îṥḻîḓé"/>
                <p:cNvSpPr/>
                <p:nvPr/>
              </p:nvSpPr>
              <p:spPr bwMode="auto">
                <a:xfrm>
                  <a:off x="5285302" y="3715087"/>
                  <a:ext cx="713012" cy="505552"/>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37" name="íṡḻíḑe"/>
                <p:cNvSpPr/>
                <p:nvPr/>
              </p:nvSpPr>
              <p:spPr bwMode="auto">
                <a:xfrm>
                  <a:off x="4821039" y="3042362"/>
                  <a:ext cx="464263" cy="672726"/>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38" name="ïṣľíḓê"/>
                <p:cNvSpPr/>
                <p:nvPr/>
              </p:nvSpPr>
              <p:spPr bwMode="auto">
                <a:xfrm flipH="1">
                  <a:off x="4821039" y="2891301"/>
                  <a:ext cx="597198" cy="151061"/>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39" name="ïś1ïdé"/>
                <p:cNvSpPr/>
                <p:nvPr/>
              </p:nvSpPr>
              <p:spPr bwMode="auto">
                <a:xfrm flipH="1">
                  <a:off x="5418237" y="2451210"/>
                  <a:ext cx="632445" cy="440092"/>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40" name="í$lïḓê"/>
                <p:cNvSpPr/>
                <p:nvPr/>
              </p:nvSpPr>
              <p:spPr bwMode="auto">
                <a:xfrm flipH="1" flipV="1">
                  <a:off x="6050682" y="2451210"/>
                  <a:ext cx="871123" cy="479368"/>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41" name="ïSḻïḓè"/>
                <p:cNvSpPr/>
                <p:nvPr/>
              </p:nvSpPr>
              <p:spPr bwMode="auto">
                <a:xfrm>
                  <a:off x="6921806" y="2930578"/>
                  <a:ext cx="422973" cy="589139"/>
                </a:xfrm>
                <a:custGeom>
                  <a:avLst/>
                  <a:gdLst>
                    <a:gd name="T0" fmla="*/ 344 w 420"/>
                    <a:gd name="T1" fmla="*/ 585 h 585"/>
                    <a:gd name="T2" fmla="*/ 420 w 420"/>
                    <a:gd name="T3" fmla="*/ 87 h 585"/>
                    <a:gd name="T4" fmla="*/ 0 w 420"/>
                    <a:gd name="T5" fmla="*/ 0 h 585"/>
                  </a:gdLst>
                  <a:ahLst/>
                  <a:cxnLst>
                    <a:cxn ang="0">
                      <a:pos x="T0" y="T1"/>
                    </a:cxn>
                    <a:cxn ang="0">
                      <a:pos x="T2" y="T3"/>
                    </a:cxn>
                    <a:cxn ang="0">
                      <a:pos x="T4" y="T5"/>
                    </a:cxn>
                  </a:cxnLst>
                  <a:rect l="0" t="0" r="r" b="b"/>
                  <a:pathLst>
                    <a:path w="420" h="585">
                      <a:moveTo>
                        <a:pt x="344" y="585"/>
                      </a:moveTo>
                      <a:lnTo>
                        <a:pt x="420" y="87"/>
                      </a:lnTo>
                      <a:lnTo>
                        <a:pt x="0" y="0"/>
                      </a:lnTo>
                    </a:path>
                  </a:pathLst>
                </a:custGeom>
                <a:noFill/>
                <a:ln w="3175">
                  <a:solidFill>
                    <a:schemeClr val="bg1">
                      <a:lumMod val="65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a:bodyPr>
                <a:lstStyle/>
                <a:p>
                  <a:pPr algn="ctr"/>
                  <a:endParaRPr/>
                </a:p>
              </p:txBody>
            </p:sp>
            <p:sp>
              <p:nvSpPr>
                <p:cNvPr id="142" name="ïśļiḓe"/>
                <p:cNvSpPr/>
                <p:nvPr/>
              </p:nvSpPr>
              <p:spPr bwMode="auto">
                <a:xfrm>
                  <a:off x="6905693" y="2930578"/>
                  <a:ext cx="362549" cy="1532768"/>
                </a:xfrm>
                <a:custGeom>
                  <a:avLst/>
                  <a:gdLst>
                    <a:gd name="T0" fmla="*/ 16 w 360"/>
                    <a:gd name="T1" fmla="*/ 0 h 1522"/>
                    <a:gd name="T2" fmla="*/ 0 w 360"/>
                    <a:gd name="T3" fmla="*/ 729 h 1522"/>
                    <a:gd name="T4" fmla="*/ 8 w 360"/>
                    <a:gd name="T5" fmla="*/ 1522 h 1522"/>
                    <a:gd name="T6" fmla="*/ 358 w 360"/>
                    <a:gd name="T7" fmla="*/ 600 h 1522"/>
                    <a:gd name="T8" fmla="*/ 360 w 360"/>
                    <a:gd name="T9" fmla="*/ 585 h 1522"/>
                  </a:gdLst>
                  <a:ahLst/>
                  <a:cxnLst>
                    <a:cxn ang="0">
                      <a:pos x="T0" y="T1"/>
                    </a:cxn>
                    <a:cxn ang="0">
                      <a:pos x="T2" y="T3"/>
                    </a:cxn>
                    <a:cxn ang="0">
                      <a:pos x="T4" y="T5"/>
                    </a:cxn>
                    <a:cxn ang="0">
                      <a:pos x="T6" y="T7"/>
                    </a:cxn>
                    <a:cxn ang="0">
                      <a:pos x="T8" y="T9"/>
                    </a:cxn>
                  </a:cxnLst>
                  <a:rect l="0" t="0" r="r" b="b"/>
                  <a:pathLst>
                    <a:path w="360" h="1522">
                      <a:moveTo>
                        <a:pt x="16" y="0"/>
                      </a:moveTo>
                      <a:lnTo>
                        <a:pt x="0" y="729"/>
                      </a:lnTo>
                      <a:lnTo>
                        <a:pt x="8" y="1522"/>
                      </a:lnTo>
                      <a:lnTo>
                        <a:pt x="358" y="600"/>
                      </a:lnTo>
                      <a:lnTo>
                        <a:pt x="360" y="585"/>
                      </a:lnTo>
                    </a:path>
                  </a:pathLst>
                </a:custGeom>
                <a:noFill/>
                <a:ln w="3175">
                  <a:solidFill>
                    <a:schemeClr val="bg1">
                      <a:lumMod val="65000"/>
                    </a:schemeClr>
                  </a:solidFill>
                  <a:prstDash val="solid"/>
                  <a:round/>
                  <a:headEnd type="oval" w="sm" len="sm"/>
                  <a:tailEnd type="none"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a:bodyPr>
                <a:lstStyle/>
                <a:p>
                  <a:pPr algn="ctr"/>
                  <a:endParaRPr/>
                </a:p>
              </p:txBody>
            </p:sp>
            <p:sp>
              <p:nvSpPr>
                <p:cNvPr id="143" name="ïṩ1îḍè"/>
                <p:cNvSpPr/>
                <p:nvPr/>
              </p:nvSpPr>
              <p:spPr bwMode="auto">
                <a:xfrm flipV="1">
                  <a:off x="6330650" y="2930578"/>
                  <a:ext cx="591155" cy="189329"/>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44" name="íṧlïḑe"/>
                <p:cNvSpPr/>
                <p:nvPr/>
              </p:nvSpPr>
              <p:spPr bwMode="auto">
                <a:xfrm flipV="1">
                  <a:off x="5285302" y="3119907"/>
                  <a:ext cx="1045348" cy="603237"/>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45" name="îṩḷïḓè"/>
                <p:cNvSpPr/>
                <p:nvPr/>
              </p:nvSpPr>
              <p:spPr bwMode="auto">
                <a:xfrm>
                  <a:off x="4874414" y="3723145"/>
                  <a:ext cx="555907" cy="789546"/>
                </a:xfrm>
                <a:custGeom>
                  <a:avLst/>
                  <a:gdLst>
                    <a:gd name="T0" fmla="*/ 552 w 552"/>
                    <a:gd name="T1" fmla="*/ 784 h 784"/>
                    <a:gd name="T2" fmla="*/ 0 w 552"/>
                    <a:gd name="T3" fmla="*/ 412 h 784"/>
                    <a:gd name="T4" fmla="*/ 408 w 552"/>
                    <a:gd name="T5" fmla="*/ 0 h 784"/>
                  </a:gdLst>
                  <a:ahLst/>
                  <a:cxnLst>
                    <a:cxn ang="0">
                      <a:pos x="T0" y="T1"/>
                    </a:cxn>
                    <a:cxn ang="0">
                      <a:pos x="T2" y="T3"/>
                    </a:cxn>
                    <a:cxn ang="0">
                      <a:pos x="T4" y="T5"/>
                    </a:cxn>
                  </a:cxnLst>
                  <a:rect l="0" t="0" r="r" b="b"/>
                  <a:pathLst>
                    <a:path w="552" h="784">
                      <a:moveTo>
                        <a:pt x="552" y="784"/>
                      </a:moveTo>
                      <a:lnTo>
                        <a:pt x="0" y="412"/>
                      </a:lnTo>
                      <a:lnTo>
                        <a:pt x="408" y="0"/>
                      </a:lnTo>
                    </a:path>
                  </a:pathLst>
                </a:cu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a:bodyPr>
                <a:lstStyle/>
                <a:p>
                  <a:pPr algn="ctr"/>
                  <a:endParaRPr/>
                </a:p>
              </p:txBody>
            </p:sp>
            <p:sp>
              <p:nvSpPr>
                <p:cNvPr id="146" name="îŝḻíďê"/>
                <p:cNvSpPr/>
                <p:nvPr/>
              </p:nvSpPr>
              <p:spPr bwMode="auto">
                <a:xfrm flipH="1">
                  <a:off x="5430322" y="4220639"/>
                  <a:ext cx="567993" cy="292051"/>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47" name="ïš1íḑè"/>
                <p:cNvSpPr/>
                <p:nvPr/>
              </p:nvSpPr>
              <p:spPr bwMode="auto">
                <a:xfrm>
                  <a:off x="5998315" y="3534822"/>
                  <a:ext cx="1267912" cy="685818"/>
                </a:xfrm>
                <a:custGeom>
                  <a:avLst/>
                  <a:gdLst>
                    <a:gd name="T0" fmla="*/ 1259 w 1259"/>
                    <a:gd name="T1" fmla="*/ 0 h 681"/>
                    <a:gd name="T2" fmla="*/ 902 w 1259"/>
                    <a:gd name="T3" fmla="*/ 140 h 681"/>
                    <a:gd name="T4" fmla="*/ 0 w 1259"/>
                    <a:gd name="T5" fmla="*/ 681 h 681"/>
                  </a:gdLst>
                  <a:ahLst/>
                  <a:cxnLst>
                    <a:cxn ang="0">
                      <a:pos x="T0" y="T1"/>
                    </a:cxn>
                    <a:cxn ang="0">
                      <a:pos x="T2" y="T3"/>
                    </a:cxn>
                    <a:cxn ang="0">
                      <a:pos x="T4" y="T5"/>
                    </a:cxn>
                  </a:cxnLst>
                  <a:rect l="0" t="0" r="r" b="b"/>
                  <a:pathLst>
                    <a:path w="1259" h="681">
                      <a:moveTo>
                        <a:pt x="1259" y="0"/>
                      </a:moveTo>
                      <a:lnTo>
                        <a:pt x="902" y="140"/>
                      </a:lnTo>
                      <a:lnTo>
                        <a:pt x="0" y="681"/>
                      </a:lnTo>
                    </a:path>
                  </a:pathLst>
                </a:cu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a:bodyPr>
                <a:lstStyle/>
                <a:p>
                  <a:pPr algn="ctr"/>
                  <a:endParaRPr/>
                </a:p>
              </p:txBody>
            </p:sp>
            <p:sp>
              <p:nvSpPr>
                <p:cNvPr id="148" name="ïSľîḍè"/>
                <p:cNvSpPr/>
                <p:nvPr/>
              </p:nvSpPr>
              <p:spPr bwMode="auto">
                <a:xfrm>
                  <a:off x="5474633" y="4777551"/>
                  <a:ext cx="1296111" cy="116821"/>
                </a:xfrm>
                <a:custGeom>
                  <a:avLst/>
                  <a:gdLst>
                    <a:gd name="T0" fmla="*/ 1287 w 1287"/>
                    <a:gd name="T1" fmla="*/ 0 h 116"/>
                    <a:gd name="T2" fmla="*/ 739 w 1287"/>
                    <a:gd name="T3" fmla="*/ 38 h 116"/>
                    <a:gd name="T4" fmla="*/ 0 w 1287"/>
                    <a:gd name="T5" fmla="*/ 116 h 116"/>
                  </a:gdLst>
                  <a:ahLst/>
                  <a:cxnLst>
                    <a:cxn ang="0">
                      <a:pos x="T0" y="T1"/>
                    </a:cxn>
                    <a:cxn ang="0">
                      <a:pos x="T2" y="T3"/>
                    </a:cxn>
                    <a:cxn ang="0">
                      <a:pos x="T4" y="T5"/>
                    </a:cxn>
                  </a:cxnLst>
                  <a:rect l="0" t="0" r="r" b="b"/>
                  <a:pathLst>
                    <a:path w="1287" h="116">
                      <a:moveTo>
                        <a:pt x="1287" y="0"/>
                      </a:moveTo>
                      <a:lnTo>
                        <a:pt x="739" y="38"/>
                      </a:lnTo>
                      <a:lnTo>
                        <a:pt x="0" y="116"/>
                      </a:lnTo>
                    </a:path>
                  </a:pathLst>
                </a:custGeom>
                <a:noFill/>
                <a:ln w="3175">
                  <a:solidFill>
                    <a:schemeClr val="bg1">
                      <a:lumMod val="65000"/>
                    </a:schemeClr>
                  </a:solidFill>
                  <a:prstDash val="solid"/>
                  <a:round/>
                  <a:headEnd type="oval" w="sm" len="sm"/>
                  <a:tailEnd type="none"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fontScale="25000" lnSpcReduction="20000"/>
                </a:bodyPr>
                <a:lstStyle/>
                <a:p>
                  <a:pPr algn="ctr"/>
                  <a:endParaRPr/>
                </a:p>
              </p:txBody>
            </p:sp>
            <p:sp>
              <p:nvSpPr>
                <p:cNvPr id="149" name="îSlîdê"/>
                <p:cNvSpPr/>
                <p:nvPr/>
              </p:nvSpPr>
              <p:spPr bwMode="auto">
                <a:xfrm>
                  <a:off x="5430322" y="4463343"/>
                  <a:ext cx="1483427" cy="352476"/>
                </a:xfrm>
                <a:custGeom>
                  <a:avLst/>
                  <a:gdLst>
                    <a:gd name="T0" fmla="*/ 0 w 1473"/>
                    <a:gd name="T1" fmla="*/ 49 h 350"/>
                    <a:gd name="T2" fmla="*/ 783 w 1473"/>
                    <a:gd name="T3" fmla="*/ 350 h 350"/>
                    <a:gd name="T4" fmla="*/ 1473 w 1473"/>
                    <a:gd name="T5" fmla="*/ 0 h 350"/>
                    <a:gd name="T6" fmla="*/ 1348 w 1473"/>
                    <a:gd name="T7" fmla="*/ 303 h 350"/>
                  </a:gdLst>
                  <a:ahLst/>
                  <a:cxnLst>
                    <a:cxn ang="0">
                      <a:pos x="T0" y="T1"/>
                    </a:cxn>
                    <a:cxn ang="0">
                      <a:pos x="T2" y="T3"/>
                    </a:cxn>
                    <a:cxn ang="0">
                      <a:pos x="T4" y="T5"/>
                    </a:cxn>
                    <a:cxn ang="0">
                      <a:pos x="T6" y="T7"/>
                    </a:cxn>
                  </a:cxnLst>
                  <a:rect l="0" t="0" r="r" b="b"/>
                  <a:pathLst>
                    <a:path w="1473" h="350">
                      <a:moveTo>
                        <a:pt x="0" y="49"/>
                      </a:moveTo>
                      <a:lnTo>
                        <a:pt x="783" y="350"/>
                      </a:lnTo>
                      <a:lnTo>
                        <a:pt x="1473" y="0"/>
                      </a:lnTo>
                      <a:lnTo>
                        <a:pt x="1348" y="303"/>
                      </a:lnTo>
                    </a:path>
                  </a:pathLst>
                </a:custGeom>
                <a:noFill/>
                <a:ln w="3175">
                  <a:solidFill>
                    <a:schemeClr val="bg1">
                      <a:lumMod val="65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wrap="square" lIns="91440" tIns="45720" rIns="91440" bIns="45720" anchor="ctr">
                  <a:normAutofit lnSpcReduction="10000"/>
                </a:bodyPr>
                <a:lstStyle/>
                <a:p>
                  <a:pPr algn="ctr"/>
                  <a:endParaRPr/>
                </a:p>
              </p:txBody>
            </p:sp>
            <p:sp>
              <p:nvSpPr>
                <p:cNvPr id="150" name="ïṩľîďê"/>
                <p:cNvSpPr/>
                <p:nvPr/>
              </p:nvSpPr>
              <p:spPr bwMode="auto">
                <a:xfrm>
                  <a:off x="6330650" y="3119907"/>
                  <a:ext cx="576049" cy="555905"/>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sp>
              <p:nvSpPr>
                <p:cNvPr id="151" name="ïsḻiḑé"/>
                <p:cNvSpPr/>
                <p:nvPr/>
              </p:nvSpPr>
              <p:spPr bwMode="auto">
                <a:xfrm>
                  <a:off x="5418237" y="2891301"/>
                  <a:ext cx="912413" cy="228606"/>
                </a:xfrm>
                <a:prstGeom prst="line">
                  <a:avLst/>
                </a:prstGeom>
                <a:noFill/>
                <a:ln w="3175">
                  <a:solidFill>
                    <a:schemeClr val="bg1">
                      <a:lumMod val="65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wrap="square" lIns="91440" tIns="45720" rIns="91440" bIns="45720" anchor="ctr">
                  <a:normAutofit fontScale="25000" lnSpcReduction="20000"/>
                </a:bodyPr>
                <a:lstStyle/>
                <a:p>
                  <a:pPr algn="ctr"/>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2" presetClass="entr" presetSubtype="2" fill="hold" grpId="0" nodeType="clickEffect">
                                  <p:stCondLst>
                                    <p:cond delay="0"/>
                                  </p:stCondLst>
                                  <p:childTnLst>
                                    <p:set>
                                      <p:cBhvr>
                                        <p:cTn id="12" dur="1" fill="hold">
                                          <p:stCondLst>
                                            <p:cond delay="0"/>
                                          </p:stCondLst>
                                        </p:cTn>
                                        <p:tgtEl>
                                          <p:spTgt spid="156"/>
                                        </p:tgtEl>
                                        <p:attrNameLst>
                                          <p:attrName>style.visibility</p:attrName>
                                        </p:attrNameLst>
                                      </p:cBhvr>
                                      <p:to>
                                        <p:strVal val="visible"/>
                                      </p:to>
                                    </p:set>
                                    <p:anim calcmode="lin" valueType="num">
                                      <p:cBhvr additive="base">
                                        <p:cTn id="13" dur="500"/>
                                        <p:tgtEl>
                                          <p:spTgt spid="156"/>
                                        </p:tgtEl>
                                        <p:attrNameLst>
                                          <p:attrName>ppt_x</p:attrName>
                                        </p:attrNameLst>
                                      </p:cBhvr>
                                      <p:tavLst>
                                        <p:tav tm="0">
                                          <p:val>
                                            <p:strVal val="#ppt_x+#ppt_w*1.125000"/>
                                          </p:val>
                                        </p:tav>
                                        <p:tav tm="100000">
                                          <p:val>
                                            <p:strVal val="#ppt_x"/>
                                          </p:val>
                                        </p:tav>
                                      </p:tavLst>
                                    </p:anim>
                                    <p:animEffect transition="in" filter="wipe(left)">
                                      <p:cBhvr>
                                        <p:cTn id="14" dur="500"/>
                                        <p:tgtEl>
                                          <p:spTgt spid="156"/>
                                        </p:tgtEl>
                                      </p:cBhvr>
                                    </p:animEffect>
                                  </p:childTnLst>
                                </p:cTn>
                              </p:par>
                              <p:par>
                                <p:cTn id="15" presetID="12" presetClass="entr" presetSubtype="2" fill="hold" grpId="0" nodeType="withEffect">
                                  <p:stCondLst>
                                    <p:cond delay="0"/>
                                  </p:stCondLst>
                                  <p:childTnLst>
                                    <p:set>
                                      <p:cBhvr>
                                        <p:cTn id="16" dur="1" fill="hold">
                                          <p:stCondLst>
                                            <p:cond delay="0"/>
                                          </p:stCondLst>
                                        </p:cTn>
                                        <p:tgtEl>
                                          <p:spTgt spid="154"/>
                                        </p:tgtEl>
                                        <p:attrNameLst>
                                          <p:attrName>style.visibility</p:attrName>
                                        </p:attrNameLst>
                                      </p:cBhvr>
                                      <p:to>
                                        <p:strVal val="visible"/>
                                      </p:to>
                                    </p:set>
                                    <p:anim calcmode="lin" valueType="num">
                                      <p:cBhvr additive="base">
                                        <p:cTn id="17" dur="500"/>
                                        <p:tgtEl>
                                          <p:spTgt spid="154"/>
                                        </p:tgtEl>
                                        <p:attrNameLst>
                                          <p:attrName>ppt_x</p:attrName>
                                        </p:attrNameLst>
                                      </p:cBhvr>
                                      <p:tavLst>
                                        <p:tav tm="0">
                                          <p:val>
                                            <p:strVal val="#ppt_x+#ppt_w*1.125000"/>
                                          </p:val>
                                        </p:tav>
                                        <p:tav tm="100000">
                                          <p:val>
                                            <p:strVal val="#ppt_x"/>
                                          </p:val>
                                        </p:tav>
                                      </p:tavLst>
                                    </p:anim>
                                    <p:animEffect transition="in" filter="wipe(left)">
                                      <p:cBhvr>
                                        <p:cTn id="18" dur="500"/>
                                        <p:tgtEl>
                                          <p:spTgt spid="154"/>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2" fill="hold" grpId="0" nodeType="clickEffect">
                                  <p:stCondLst>
                                    <p:cond delay="0"/>
                                  </p:stCondLst>
                                  <p:childTnLst>
                                    <p:set>
                                      <p:cBhvr>
                                        <p:cTn id="22" dur="1" fill="hold">
                                          <p:stCondLst>
                                            <p:cond delay="0"/>
                                          </p:stCondLst>
                                        </p:cTn>
                                        <p:tgtEl>
                                          <p:spTgt spid="152"/>
                                        </p:tgtEl>
                                        <p:attrNameLst>
                                          <p:attrName>style.visibility</p:attrName>
                                        </p:attrNameLst>
                                      </p:cBhvr>
                                      <p:to>
                                        <p:strVal val="visible"/>
                                      </p:to>
                                    </p:set>
                                    <p:anim calcmode="lin" valueType="num">
                                      <p:cBhvr additive="base">
                                        <p:cTn id="23" dur="500"/>
                                        <p:tgtEl>
                                          <p:spTgt spid="152"/>
                                        </p:tgtEl>
                                        <p:attrNameLst>
                                          <p:attrName>ppt_x</p:attrName>
                                        </p:attrNameLst>
                                      </p:cBhvr>
                                      <p:tavLst>
                                        <p:tav tm="0">
                                          <p:val>
                                            <p:strVal val="#ppt_x+#ppt_w*1.125000"/>
                                          </p:val>
                                        </p:tav>
                                        <p:tav tm="100000">
                                          <p:val>
                                            <p:strVal val="#ppt_x"/>
                                          </p:val>
                                        </p:tav>
                                      </p:tavLst>
                                    </p:anim>
                                    <p:animEffect transition="in" filter="wipe(left)">
                                      <p:cBhvr>
                                        <p:cTn id="24" dur="500"/>
                                        <p:tgtEl>
                                          <p:spTgt spid="152"/>
                                        </p:tgtEl>
                                      </p:cBhvr>
                                    </p:animEffect>
                                  </p:childTnLst>
                                </p:cTn>
                              </p:par>
                              <p:par>
                                <p:cTn id="25" presetID="12" presetClass="entr" presetSubtype="8" fill="hold" grpId="0" nodeType="withEffect">
                                  <p:stCondLst>
                                    <p:cond delay="0"/>
                                  </p:stCondLst>
                                  <p:childTnLst>
                                    <p:set>
                                      <p:cBhvr>
                                        <p:cTn id="26" dur="1" fill="hold">
                                          <p:stCondLst>
                                            <p:cond delay="0"/>
                                          </p:stCondLst>
                                        </p:cTn>
                                        <p:tgtEl>
                                          <p:spTgt spid="75"/>
                                        </p:tgtEl>
                                        <p:attrNameLst>
                                          <p:attrName>style.visibility</p:attrName>
                                        </p:attrNameLst>
                                      </p:cBhvr>
                                      <p:to>
                                        <p:strVal val="visible"/>
                                      </p:to>
                                    </p:set>
                                    <p:anim calcmode="lin" valueType="num">
                                      <p:cBhvr additive="base">
                                        <p:cTn id="27" dur="500"/>
                                        <p:tgtEl>
                                          <p:spTgt spid="75"/>
                                        </p:tgtEl>
                                        <p:attrNameLst>
                                          <p:attrName>ppt_x</p:attrName>
                                        </p:attrNameLst>
                                      </p:cBhvr>
                                      <p:tavLst>
                                        <p:tav tm="0">
                                          <p:val>
                                            <p:strVal val="#ppt_x-#ppt_w*1.125000"/>
                                          </p:val>
                                        </p:tav>
                                        <p:tav tm="100000">
                                          <p:val>
                                            <p:strVal val="#ppt_x"/>
                                          </p:val>
                                        </p:tav>
                                      </p:tavLst>
                                    </p:anim>
                                    <p:animEffect transition="in" filter="wipe(right)">
                                      <p:cBhvr>
                                        <p:cTn id="28" dur="500"/>
                                        <p:tgtEl>
                                          <p:spTgt spid="75"/>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8" fill="hold" grpId="0" nodeType="clickEffect">
                                  <p:stCondLst>
                                    <p:cond delay="0"/>
                                  </p:stCondLst>
                                  <p:childTnLst>
                                    <p:set>
                                      <p:cBhvr>
                                        <p:cTn id="32" dur="1" fill="hold">
                                          <p:stCondLst>
                                            <p:cond delay="0"/>
                                          </p:stCondLst>
                                        </p:cTn>
                                        <p:tgtEl>
                                          <p:spTgt spid="71"/>
                                        </p:tgtEl>
                                        <p:attrNameLst>
                                          <p:attrName>style.visibility</p:attrName>
                                        </p:attrNameLst>
                                      </p:cBhvr>
                                      <p:to>
                                        <p:strVal val="visible"/>
                                      </p:to>
                                    </p:set>
                                    <p:anim calcmode="lin" valueType="num">
                                      <p:cBhvr additive="base">
                                        <p:cTn id="33" dur="500"/>
                                        <p:tgtEl>
                                          <p:spTgt spid="71"/>
                                        </p:tgtEl>
                                        <p:attrNameLst>
                                          <p:attrName>ppt_x</p:attrName>
                                        </p:attrNameLst>
                                      </p:cBhvr>
                                      <p:tavLst>
                                        <p:tav tm="0">
                                          <p:val>
                                            <p:strVal val="#ppt_x-#ppt_w*1.125000"/>
                                          </p:val>
                                        </p:tav>
                                        <p:tav tm="100000">
                                          <p:val>
                                            <p:strVal val="#ppt_x"/>
                                          </p:val>
                                        </p:tav>
                                      </p:tavLst>
                                    </p:anim>
                                    <p:animEffect transition="in" filter="wipe(right)">
                                      <p:cBhvr>
                                        <p:cTn id="34" dur="500"/>
                                        <p:tgtEl>
                                          <p:spTgt spid="71"/>
                                        </p:tgtEl>
                                      </p:cBhvr>
                                    </p:animEffect>
                                  </p:childTnLst>
                                </p:cTn>
                              </p:par>
                            </p:childTnLst>
                          </p:cTn>
                        </p:par>
                      </p:childTnLst>
                    </p:cTn>
                  </p:par>
                  <p:par>
                    <p:cTn id="35" fill="hold">
                      <p:stCondLst>
                        <p:cond delay="indefinite"/>
                      </p:stCondLst>
                      <p:childTnLst>
                        <p:par>
                          <p:cTn id="36" fill="hold">
                            <p:stCondLst>
                              <p:cond delay="0"/>
                            </p:stCondLst>
                            <p:childTnLst>
                              <p:par>
                                <p:cTn id="37" presetID="12" presetClass="entr" presetSubtype="8" fill="hold" grpId="0" nodeType="clickEffect">
                                  <p:stCondLst>
                                    <p:cond delay="0"/>
                                  </p:stCondLst>
                                  <p:childTnLst>
                                    <p:set>
                                      <p:cBhvr>
                                        <p:cTn id="38" dur="1" fill="hold">
                                          <p:stCondLst>
                                            <p:cond delay="0"/>
                                          </p:stCondLst>
                                        </p:cTn>
                                        <p:tgtEl>
                                          <p:spTgt spid="69"/>
                                        </p:tgtEl>
                                        <p:attrNameLst>
                                          <p:attrName>style.visibility</p:attrName>
                                        </p:attrNameLst>
                                      </p:cBhvr>
                                      <p:to>
                                        <p:strVal val="visible"/>
                                      </p:to>
                                    </p:set>
                                    <p:anim calcmode="lin" valueType="num">
                                      <p:cBhvr additive="base">
                                        <p:cTn id="39" dur="500"/>
                                        <p:tgtEl>
                                          <p:spTgt spid="69"/>
                                        </p:tgtEl>
                                        <p:attrNameLst>
                                          <p:attrName>ppt_x</p:attrName>
                                        </p:attrNameLst>
                                      </p:cBhvr>
                                      <p:tavLst>
                                        <p:tav tm="0">
                                          <p:val>
                                            <p:strVal val="#ppt_x-#ppt_w*1.125000"/>
                                          </p:val>
                                        </p:tav>
                                        <p:tav tm="100000">
                                          <p:val>
                                            <p:strVal val="#ppt_x"/>
                                          </p:val>
                                        </p:tav>
                                      </p:tavLst>
                                    </p:anim>
                                    <p:animEffect transition="in" filter="wipe(right)">
                                      <p:cBhvr>
                                        <p:cTn id="40" dur="500"/>
                                        <p:tgtEl>
                                          <p:spTgt spid="69"/>
                                        </p:tgtEl>
                                      </p:cBhvr>
                                    </p:animEffect>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fade">
                                      <p:cBhvr>
                                        <p:cTn id="45" dur="1000"/>
                                        <p:tgtEl>
                                          <p:spTgt spid="5"/>
                                        </p:tgtEl>
                                      </p:cBhvr>
                                    </p:animEffect>
                                    <p:anim calcmode="lin" valueType="num">
                                      <p:cBhvr>
                                        <p:cTn id="46" dur="1000" fill="hold"/>
                                        <p:tgtEl>
                                          <p:spTgt spid="5"/>
                                        </p:tgtEl>
                                        <p:attrNameLst>
                                          <p:attrName>ppt_x</p:attrName>
                                        </p:attrNameLst>
                                      </p:cBhvr>
                                      <p:tavLst>
                                        <p:tav tm="0">
                                          <p:val>
                                            <p:strVal val="#ppt_x"/>
                                          </p:val>
                                        </p:tav>
                                        <p:tav tm="100000">
                                          <p:val>
                                            <p:strVal val="#ppt_x"/>
                                          </p:val>
                                        </p:tav>
                                      </p:tavLst>
                                    </p:anim>
                                    <p:anim calcmode="lin" valueType="num">
                                      <p:cBhvr>
                                        <p:cTn id="4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56" grpId="0"/>
      <p:bldP spid="154" grpId="0"/>
      <p:bldP spid="152" grpId="0"/>
      <p:bldP spid="75" grpId="0"/>
      <p:bldP spid="71" grpId="0"/>
      <p:bldP spid="69"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计算机网络的定义</a:t>
              </a:r>
            </a:p>
          </p:txBody>
        </p:sp>
      </p:grpSp>
      <p:grpSp>
        <p:nvGrpSpPr>
          <p:cNvPr id="27" name="íṥḷiḓ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DE58E8E0-4340-4747-AE30-3F256C500A2E}"/>
              </a:ext>
            </a:extLst>
          </p:cNvPr>
          <p:cNvGrpSpPr>
            <a:grpSpLocks noChangeAspect="1"/>
          </p:cNvGrpSpPr>
          <p:nvPr/>
        </p:nvGrpSpPr>
        <p:grpSpPr>
          <a:xfrm>
            <a:off x="6202147" y="2172187"/>
            <a:ext cx="5483226" cy="2920026"/>
            <a:chOff x="2525713" y="1527688"/>
            <a:chExt cx="7140575" cy="3802625"/>
          </a:xfrm>
        </p:grpSpPr>
        <p:sp>
          <p:nvSpPr>
            <p:cNvPr id="28" name="iṩḻïḓè">
              <a:extLst>
                <a:ext uri="{FF2B5EF4-FFF2-40B4-BE49-F238E27FC236}">
                  <a16:creationId xmlns:a16="http://schemas.microsoft.com/office/drawing/2014/main" id="{E7701C99-9BE2-45EF-945B-18B628C94BCD}"/>
                </a:ext>
              </a:extLst>
            </p:cNvPr>
            <p:cNvSpPr/>
            <p:nvPr/>
          </p:nvSpPr>
          <p:spPr bwMode="auto">
            <a:xfrm>
              <a:off x="2525713" y="1527688"/>
              <a:ext cx="7140575" cy="3802625"/>
            </a:xfrm>
            <a:custGeom>
              <a:avLst/>
              <a:gdLst>
                <a:gd name="T0" fmla="*/ 459 w 1693"/>
                <a:gd name="T1" fmla="*/ 159 h 901"/>
                <a:gd name="T2" fmla="*/ 210 w 1693"/>
                <a:gd name="T3" fmla="*/ 259 h 901"/>
                <a:gd name="T4" fmla="*/ 15 w 1693"/>
                <a:gd name="T5" fmla="*/ 435 h 901"/>
                <a:gd name="T6" fmla="*/ 3 w 1693"/>
                <a:gd name="T7" fmla="*/ 508 h 901"/>
                <a:gd name="T8" fmla="*/ 108 w 1693"/>
                <a:gd name="T9" fmla="*/ 632 h 901"/>
                <a:gd name="T10" fmla="*/ 447 w 1693"/>
                <a:gd name="T11" fmla="*/ 776 h 901"/>
                <a:gd name="T12" fmla="*/ 587 w 1693"/>
                <a:gd name="T13" fmla="*/ 851 h 901"/>
                <a:gd name="T14" fmla="*/ 957 w 1693"/>
                <a:gd name="T15" fmla="*/ 815 h 901"/>
                <a:gd name="T16" fmla="*/ 1084 w 1693"/>
                <a:gd name="T17" fmla="*/ 724 h 901"/>
                <a:gd name="T18" fmla="*/ 1322 w 1693"/>
                <a:gd name="T19" fmla="*/ 690 h 901"/>
                <a:gd name="T20" fmla="*/ 1562 w 1693"/>
                <a:gd name="T21" fmla="*/ 661 h 901"/>
                <a:gd name="T22" fmla="*/ 1670 w 1693"/>
                <a:gd name="T23" fmla="*/ 466 h 901"/>
                <a:gd name="T24" fmla="*/ 1568 w 1693"/>
                <a:gd name="T25" fmla="*/ 358 h 901"/>
                <a:gd name="T26" fmla="*/ 1428 w 1693"/>
                <a:gd name="T27" fmla="*/ 298 h 901"/>
                <a:gd name="T28" fmla="*/ 1075 w 1693"/>
                <a:gd name="T29" fmla="*/ 42 h 901"/>
                <a:gd name="T30" fmla="*/ 737 w 1693"/>
                <a:gd name="T31" fmla="*/ 59 h 901"/>
                <a:gd name="T32" fmla="*/ 601 w 1693"/>
                <a:gd name="T33" fmla="*/ 87 h 901"/>
                <a:gd name="T34" fmla="*/ 459 w 1693"/>
                <a:gd name="T35" fmla="*/ 15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3" h="901">
                  <a:moveTo>
                    <a:pt x="459" y="159"/>
                  </a:moveTo>
                  <a:cubicBezTo>
                    <a:pt x="380" y="200"/>
                    <a:pt x="292" y="222"/>
                    <a:pt x="210" y="259"/>
                  </a:cubicBezTo>
                  <a:cubicBezTo>
                    <a:pt x="128" y="296"/>
                    <a:pt x="49" y="352"/>
                    <a:pt x="15" y="435"/>
                  </a:cubicBezTo>
                  <a:cubicBezTo>
                    <a:pt x="6" y="458"/>
                    <a:pt x="0" y="483"/>
                    <a:pt x="3" y="508"/>
                  </a:cubicBezTo>
                  <a:cubicBezTo>
                    <a:pt x="10" y="564"/>
                    <a:pt x="59" y="605"/>
                    <a:pt x="108" y="632"/>
                  </a:cubicBezTo>
                  <a:cubicBezTo>
                    <a:pt x="215" y="693"/>
                    <a:pt x="338" y="719"/>
                    <a:pt x="447" y="776"/>
                  </a:cubicBezTo>
                  <a:cubicBezTo>
                    <a:pt x="494" y="800"/>
                    <a:pt x="538" y="830"/>
                    <a:pt x="587" y="851"/>
                  </a:cubicBezTo>
                  <a:cubicBezTo>
                    <a:pt x="706" y="901"/>
                    <a:pt x="850" y="887"/>
                    <a:pt x="957" y="815"/>
                  </a:cubicBezTo>
                  <a:cubicBezTo>
                    <a:pt x="1001" y="785"/>
                    <a:pt x="1038" y="748"/>
                    <a:pt x="1084" y="724"/>
                  </a:cubicBezTo>
                  <a:cubicBezTo>
                    <a:pt x="1156" y="687"/>
                    <a:pt x="1241" y="687"/>
                    <a:pt x="1322" y="690"/>
                  </a:cubicBezTo>
                  <a:cubicBezTo>
                    <a:pt x="1403" y="692"/>
                    <a:pt x="1488" y="695"/>
                    <a:pt x="1562" y="661"/>
                  </a:cubicBezTo>
                  <a:cubicBezTo>
                    <a:pt x="1635" y="627"/>
                    <a:pt x="1693" y="543"/>
                    <a:pt x="1670" y="466"/>
                  </a:cubicBezTo>
                  <a:cubicBezTo>
                    <a:pt x="1655" y="417"/>
                    <a:pt x="1613" y="382"/>
                    <a:pt x="1568" y="358"/>
                  </a:cubicBezTo>
                  <a:cubicBezTo>
                    <a:pt x="1523" y="335"/>
                    <a:pt x="1473" y="321"/>
                    <a:pt x="1428" y="298"/>
                  </a:cubicBezTo>
                  <a:cubicBezTo>
                    <a:pt x="1298" y="231"/>
                    <a:pt x="1212" y="93"/>
                    <a:pt x="1075" y="42"/>
                  </a:cubicBezTo>
                  <a:cubicBezTo>
                    <a:pt x="965" y="0"/>
                    <a:pt x="845" y="22"/>
                    <a:pt x="737" y="59"/>
                  </a:cubicBezTo>
                  <a:cubicBezTo>
                    <a:pt x="692" y="75"/>
                    <a:pt x="647" y="72"/>
                    <a:pt x="601" y="87"/>
                  </a:cubicBezTo>
                  <a:cubicBezTo>
                    <a:pt x="551" y="103"/>
                    <a:pt x="506" y="134"/>
                    <a:pt x="459" y="159"/>
                  </a:cubicBezTo>
                  <a:close/>
                </a:path>
              </a:pathLst>
            </a:custGeom>
            <a:solidFill>
              <a:srgbClr val="68AFFD">
                <a:alpha val="20000"/>
              </a:srgbClr>
            </a:solidFill>
            <a:ln>
              <a:noFill/>
            </a:ln>
          </p:spPr>
          <p:txBody>
            <a:bodyPr anchor="ctr"/>
            <a:lstStyle/>
            <a:p>
              <a:pPr algn="ctr"/>
              <a:endParaRPr/>
            </a:p>
          </p:txBody>
        </p:sp>
        <p:sp>
          <p:nvSpPr>
            <p:cNvPr id="29" name="íŝļîḍè">
              <a:extLst>
                <a:ext uri="{FF2B5EF4-FFF2-40B4-BE49-F238E27FC236}">
                  <a16:creationId xmlns:a16="http://schemas.microsoft.com/office/drawing/2014/main" id="{EE487BB2-DDE1-44E6-AA26-DA38360CB42C}"/>
                </a:ext>
              </a:extLst>
            </p:cNvPr>
            <p:cNvSpPr/>
            <p:nvPr/>
          </p:nvSpPr>
          <p:spPr bwMode="auto">
            <a:xfrm>
              <a:off x="4140915" y="2911568"/>
              <a:ext cx="3421145" cy="1012546"/>
            </a:xfrm>
            <a:custGeom>
              <a:avLst/>
              <a:gdLst>
                <a:gd name="T0" fmla="*/ 406 w 811"/>
                <a:gd name="T1" fmla="*/ 240 h 240"/>
                <a:gd name="T2" fmla="*/ 0 w 811"/>
                <a:gd name="T3" fmla="*/ 120 h 240"/>
                <a:gd name="T4" fmla="*/ 406 w 811"/>
                <a:gd name="T5" fmla="*/ 0 h 240"/>
                <a:gd name="T6" fmla="*/ 811 w 811"/>
                <a:gd name="T7" fmla="*/ 120 h 240"/>
                <a:gd name="T8" fmla="*/ 406 w 811"/>
                <a:gd name="T9" fmla="*/ 240 h 240"/>
                <a:gd name="T10" fmla="*/ 406 w 811"/>
                <a:gd name="T11" fmla="*/ 11 h 240"/>
                <a:gd name="T12" fmla="*/ 11 w 811"/>
                <a:gd name="T13" fmla="*/ 120 h 240"/>
                <a:gd name="T14" fmla="*/ 406 w 811"/>
                <a:gd name="T15" fmla="*/ 229 h 240"/>
                <a:gd name="T16" fmla="*/ 800 w 811"/>
                <a:gd name="T17" fmla="*/ 120 h 240"/>
                <a:gd name="T18" fmla="*/ 406 w 811"/>
                <a:gd name="T19" fmla="*/ 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1" h="240">
                  <a:moveTo>
                    <a:pt x="406" y="240"/>
                  </a:moveTo>
                  <a:cubicBezTo>
                    <a:pt x="178" y="240"/>
                    <a:pt x="0" y="187"/>
                    <a:pt x="0" y="120"/>
                  </a:cubicBezTo>
                  <a:cubicBezTo>
                    <a:pt x="0" y="53"/>
                    <a:pt x="178" y="0"/>
                    <a:pt x="406" y="0"/>
                  </a:cubicBezTo>
                  <a:cubicBezTo>
                    <a:pt x="633" y="0"/>
                    <a:pt x="811" y="53"/>
                    <a:pt x="811" y="120"/>
                  </a:cubicBezTo>
                  <a:cubicBezTo>
                    <a:pt x="811" y="187"/>
                    <a:pt x="633" y="240"/>
                    <a:pt x="406" y="240"/>
                  </a:cubicBezTo>
                  <a:close/>
                  <a:moveTo>
                    <a:pt x="406" y="11"/>
                  </a:moveTo>
                  <a:cubicBezTo>
                    <a:pt x="192" y="11"/>
                    <a:pt x="11" y="61"/>
                    <a:pt x="11" y="120"/>
                  </a:cubicBezTo>
                  <a:cubicBezTo>
                    <a:pt x="11" y="179"/>
                    <a:pt x="192" y="229"/>
                    <a:pt x="406" y="229"/>
                  </a:cubicBezTo>
                  <a:cubicBezTo>
                    <a:pt x="620" y="229"/>
                    <a:pt x="800" y="179"/>
                    <a:pt x="800" y="120"/>
                  </a:cubicBezTo>
                  <a:cubicBezTo>
                    <a:pt x="800" y="61"/>
                    <a:pt x="620" y="11"/>
                    <a:pt x="406"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íS1íďé">
              <a:extLst>
                <a:ext uri="{FF2B5EF4-FFF2-40B4-BE49-F238E27FC236}">
                  <a16:creationId xmlns:a16="http://schemas.microsoft.com/office/drawing/2014/main" id="{2D9B9331-A286-41BA-B0CF-1DFA395867C7}"/>
                </a:ext>
              </a:extLst>
            </p:cNvPr>
            <p:cNvSpPr/>
            <p:nvPr/>
          </p:nvSpPr>
          <p:spPr bwMode="auto">
            <a:xfrm>
              <a:off x="2959951" y="2546321"/>
              <a:ext cx="5892648" cy="1854642"/>
            </a:xfrm>
            <a:custGeom>
              <a:avLst/>
              <a:gdLst>
                <a:gd name="T0" fmla="*/ 698 w 1397"/>
                <a:gd name="T1" fmla="*/ 440 h 440"/>
                <a:gd name="T2" fmla="*/ 206 w 1397"/>
                <a:gd name="T3" fmla="*/ 377 h 440"/>
                <a:gd name="T4" fmla="*/ 0 w 1397"/>
                <a:gd name="T5" fmla="*/ 220 h 440"/>
                <a:gd name="T6" fmla="*/ 206 w 1397"/>
                <a:gd name="T7" fmla="*/ 63 h 440"/>
                <a:gd name="T8" fmla="*/ 698 w 1397"/>
                <a:gd name="T9" fmla="*/ 0 h 440"/>
                <a:gd name="T10" fmla="*/ 1190 w 1397"/>
                <a:gd name="T11" fmla="*/ 63 h 440"/>
                <a:gd name="T12" fmla="*/ 1397 w 1397"/>
                <a:gd name="T13" fmla="*/ 220 h 440"/>
                <a:gd name="T14" fmla="*/ 1190 w 1397"/>
                <a:gd name="T15" fmla="*/ 377 h 440"/>
                <a:gd name="T16" fmla="*/ 698 w 1397"/>
                <a:gd name="T17" fmla="*/ 440 h 440"/>
                <a:gd name="T18" fmla="*/ 698 w 1397"/>
                <a:gd name="T19" fmla="*/ 11 h 440"/>
                <a:gd name="T20" fmla="*/ 210 w 1397"/>
                <a:gd name="T21" fmla="*/ 74 h 440"/>
                <a:gd name="T22" fmla="*/ 11 w 1397"/>
                <a:gd name="T23" fmla="*/ 220 h 440"/>
                <a:gd name="T24" fmla="*/ 210 w 1397"/>
                <a:gd name="T25" fmla="*/ 366 h 440"/>
                <a:gd name="T26" fmla="*/ 698 w 1397"/>
                <a:gd name="T27" fmla="*/ 429 h 440"/>
                <a:gd name="T28" fmla="*/ 1186 w 1397"/>
                <a:gd name="T29" fmla="*/ 366 h 440"/>
                <a:gd name="T30" fmla="*/ 1385 w 1397"/>
                <a:gd name="T31" fmla="*/ 220 h 440"/>
                <a:gd name="T32" fmla="*/ 1186 w 1397"/>
                <a:gd name="T33" fmla="*/ 74 h 440"/>
                <a:gd name="T34" fmla="*/ 698 w 1397"/>
                <a:gd name="T35" fmla="*/ 11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97" h="440">
                  <a:moveTo>
                    <a:pt x="698" y="440"/>
                  </a:moveTo>
                  <a:cubicBezTo>
                    <a:pt x="512" y="440"/>
                    <a:pt x="338" y="418"/>
                    <a:pt x="206" y="377"/>
                  </a:cubicBezTo>
                  <a:cubicBezTo>
                    <a:pt x="73" y="336"/>
                    <a:pt x="0" y="280"/>
                    <a:pt x="0" y="220"/>
                  </a:cubicBezTo>
                  <a:cubicBezTo>
                    <a:pt x="0" y="160"/>
                    <a:pt x="73" y="104"/>
                    <a:pt x="206" y="63"/>
                  </a:cubicBezTo>
                  <a:cubicBezTo>
                    <a:pt x="338" y="22"/>
                    <a:pt x="513" y="0"/>
                    <a:pt x="698" y="0"/>
                  </a:cubicBezTo>
                  <a:cubicBezTo>
                    <a:pt x="884" y="0"/>
                    <a:pt x="1059" y="22"/>
                    <a:pt x="1190" y="63"/>
                  </a:cubicBezTo>
                  <a:cubicBezTo>
                    <a:pt x="1323" y="104"/>
                    <a:pt x="1397" y="160"/>
                    <a:pt x="1397" y="220"/>
                  </a:cubicBezTo>
                  <a:cubicBezTo>
                    <a:pt x="1397" y="280"/>
                    <a:pt x="1323" y="336"/>
                    <a:pt x="1190" y="377"/>
                  </a:cubicBezTo>
                  <a:cubicBezTo>
                    <a:pt x="1058" y="418"/>
                    <a:pt x="884" y="440"/>
                    <a:pt x="698" y="440"/>
                  </a:cubicBezTo>
                  <a:close/>
                  <a:moveTo>
                    <a:pt x="698" y="11"/>
                  </a:moveTo>
                  <a:cubicBezTo>
                    <a:pt x="514" y="11"/>
                    <a:pt x="340" y="33"/>
                    <a:pt x="210" y="74"/>
                  </a:cubicBezTo>
                  <a:cubicBezTo>
                    <a:pt x="83" y="113"/>
                    <a:pt x="11" y="166"/>
                    <a:pt x="11" y="220"/>
                  </a:cubicBezTo>
                  <a:cubicBezTo>
                    <a:pt x="11" y="274"/>
                    <a:pt x="83" y="327"/>
                    <a:pt x="210" y="366"/>
                  </a:cubicBezTo>
                  <a:cubicBezTo>
                    <a:pt x="340" y="407"/>
                    <a:pt x="514" y="429"/>
                    <a:pt x="698" y="429"/>
                  </a:cubicBezTo>
                  <a:cubicBezTo>
                    <a:pt x="882" y="429"/>
                    <a:pt x="1056" y="407"/>
                    <a:pt x="1186" y="366"/>
                  </a:cubicBezTo>
                  <a:cubicBezTo>
                    <a:pt x="1313" y="327"/>
                    <a:pt x="1385" y="274"/>
                    <a:pt x="1385" y="220"/>
                  </a:cubicBezTo>
                  <a:cubicBezTo>
                    <a:pt x="1385" y="166"/>
                    <a:pt x="1313" y="113"/>
                    <a:pt x="1186" y="74"/>
                  </a:cubicBezTo>
                  <a:cubicBezTo>
                    <a:pt x="1056" y="33"/>
                    <a:pt x="883" y="11"/>
                    <a:pt x="698"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î$ḷíḓe">
              <a:extLst>
                <a:ext uri="{FF2B5EF4-FFF2-40B4-BE49-F238E27FC236}">
                  <a16:creationId xmlns:a16="http://schemas.microsoft.com/office/drawing/2014/main" id="{39ED8226-8093-4332-88BE-315A190A5AA2}"/>
                </a:ext>
              </a:extLst>
            </p:cNvPr>
            <p:cNvSpPr/>
            <p:nvPr/>
          </p:nvSpPr>
          <p:spPr bwMode="auto">
            <a:xfrm>
              <a:off x="5216364" y="2528059"/>
              <a:ext cx="1308802" cy="1300685"/>
            </a:xfrm>
            <a:custGeom>
              <a:avLst/>
              <a:gdLst>
                <a:gd name="T0" fmla="*/ 181 w 310"/>
                <a:gd name="T1" fmla="*/ 69 h 308"/>
                <a:gd name="T2" fmla="*/ 180 w 310"/>
                <a:gd name="T3" fmla="*/ 82 h 308"/>
                <a:gd name="T4" fmla="*/ 177 w 310"/>
                <a:gd name="T5" fmla="*/ 73 h 308"/>
                <a:gd name="T6" fmla="*/ 176 w 310"/>
                <a:gd name="T7" fmla="*/ 33 h 308"/>
                <a:gd name="T8" fmla="*/ 157 w 310"/>
                <a:gd name="T9" fmla="*/ 49 h 308"/>
                <a:gd name="T10" fmla="*/ 119 w 310"/>
                <a:gd name="T11" fmla="*/ 57 h 308"/>
                <a:gd name="T12" fmla="*/ 135 w 310"/>
                <a:gd name="T13" fmla="*/ 32 h 308"/>
                <a:gd name="T14" fmla="*/ 169 w 310"/>
                <a:gd name="T15" fmla="*/ 56 h 308"/>
                <a:gd name="T16" fmla="*/ 120 w 310"/>
                <a:gd name="T17" fmla="*/ 30 h 308"/>
                <a:gd name="T18" fmla="*/ 92 w 310"/>
                <a:gd name="T19" fmla="*/ 37 h 308"/>
                <a:gd name="T20" fmla="*/ 91 w 310"/>
                <a:gd name="T21" fmla="*/ 45 h 308"/>
                <a:gd name="T22" fmla="*/ 97 w 310"/>
                <a:gd name="T23" fmla="*/ 61 h 308"/>
                <a:gd name="T24" fmla="*/ 80 w 310"/>
                <a:gd name="T25" fmla="*/ 49 h 308"/>
                <a:gd name="T26" fmla="*/ 102 w 310"/>
                <a:gd name="T27" fmla="*/ 88 h 308"/>
                <a:gd name="T28" fmla="*/ 97 w 310"/>
                <a:gd name="T29" fmla="*/ 240 h 308"/>
                <a:gd name="T30" fmla="*/ 85 w 310"/>
                <a:gd name="T31" fmla="*/ 273 h 308"/>
                <a:gd name="T32" fmla="*/ 70 w 310"/>
                <a:gd name="T33" fmla="*/ 256 h 308"/>
                <a:gd name="T34" fmla="*/ 49 w 310"/>
                <a:gd name="T35" fmla="*/ 194 h 308"/>
                <a:gd name="T36" fmla="*/ 42 w 310"/>
                <a:gd name="T37" fmla="*/ 162 h 308"/>
                <a:gd name="T38" fmla="*/ 12 w 310"/>
                <a:gd name="T39" fmla="*/ 109 h 308"/>
                <a:gd name="T40" fmla="*/ 73 w 310"/>
                <a:gd name="T41" fmla="*/ 43 h 308"/>
                <a:gd name="T42" fmla="*/ 72 w 310"/>
                <a:gd name="T43" fmla="*/ 57 h 308"/>
                <a:gd name="T44" fmla="*/ 66 w 310"/>
                <a:gd name="T45" fmla="*/ 82 h 308"/>
                <a:gd name="T46" fmla="*/ 99 w 310"/>
                <a:gd name="T47" fmla="*/ 67 h 308"/>
                <a:gd name="T48" fmla="*/ 87 w 310"/>
                <a:gd name="T49" fmla="*/ 87 h 308"/>
                <a:gd name="T50" fmla="*/ 68 w 310"/>
                <a:gd name="T51" fmla="*/ 102 h 308"/>
                <a:gd name="T52" fmla="*/ 47 w 310"/>
                <a:gd name="T53" fmla="*/ 129 h 308"/>
                <a:gd name="T54" fmla="*/ 34 w 310"/>
                <a:gd name="T55" fmla="*/ 124 h 308"/>
                <a:gd name="T56" fmla="*/ 32 w 310"/>
                <a:gd name="T57" fmla="*/ 139 h 308"/>
                <a:gd name="T58" fmla="*/ 42 w 310"/>
                <a:gd name="T59" fmla="*/ 156 h 308"/>
                <a:gd name="T60" fmla="*/ 60 w 310"/>
                <a:gd name="T61" fmla="*/ 159 h 308"/>
                <a:gd name="T62" fmla="*/ 97 w 310"/>
                <a:gd name="T63" fmla="*/ 173 h 308"/>
                <a:gd name="T64" fmla="*/ 101 w 310"/>
                <a:gd name="T65" fmla="*/ 180 h 308"/>
                <a:gd name="T66" fmla="*/ 119 w 310"/>
                <a:gd name="T67" fmla="*/ 200 h 308"/>
                <a:gd name="T68" fmla="*/ 265 w 310"/>
                <a:gd name="T69" fmla="*/ 221 h 308"/>
                <a:gd name="T70" fmla="*/ 270 w 310"/>
                <a:gd name="T71" fmla="*/ 209 h 308"/>
                <a:gd name="T72" fmla="*/ 277 w 310"/>
                <a:gd name="T73" fmla="*/ 129 h 308"/>
                <a:gd name="T74" fmla="*/ 255 w 310"/>
                <a:gd name="T75" fmla="*/ 139 h 308"/>
                <a:gd name="T76" fmla="*/ 261 w 310"/>
                <a:gd name="T77" fmla="*/ 157 h 308"/>
                <a:gd name="T78" fmla="*/ 254 w 310"/>
                <a:gd name="T79" fmla="*/ 204 h 308"/>
                <a:gd name="T80" fmla="*/ 218 w 310"/>
                <a:gd name="T81" fmla="*/ 241 h 308"/>
                <a:gd name="T82" fmla="*/ 208 w 310"/>
                <a:gd name="T83" fmla="*/ 195 h 308"/>
                <a:gd name="T84" fmla="*/ 186 w 310"/>
                <a:gd name="T85" fmla="*/ 165 h 308"/>
                <a:gd name="T86" fmla="*/ 158 w 310"/>
                <a:gd name="T87" fmla="*/ 133 h 308"/>
                <a:gd name="T88" fmla="*/ 189 w 310"/>
                <a:gd name="T89" fmla="*/ 110 h 308"/>
                <a:gd name="T90" fmla="*/ 220 w 310"/>
                <a:gd name="T91" fmla="*/ 114 h 308"/>
                <a:gd name="T92" fmla="*/ 243 w 310"/>
                <a:gd name="T93" fmla="*/ 108 h 308"/>
                <a:gd name="T94" fmla="*/ 221 w 310"/>
                <a:gd name="T95" fmla="*/ 106 h 308"/>
                <a:gd name="T96" fmla="*/ 203 w 310"/>
                <a:gd name="T97" fmla="*/ 95 h 308"/>
                <a:gd name="T98" fmla="*/ 195 w 310"/>
                <a:gd name="T99" fmla="*/ 97 h 308"/>
                <a:gd name="T100" fmla="*/ 175 w 310"/>
                <a:gd name="T101" fmla="*/ 96 h 308"/>
                <a:gd name="T102" fmla="*/ 189 w 310"/>
                <a:gd name="T103" fmla="*/ 81 h 308"/>
                <a:gd name="T104" fmla="*/ 214 w 310"/>
                <a:gd name="T105" fmla="*/ 74 h 308"/>
                <a:gd name="T106" fmla="*/ 217 w 310"/>
                <a:gd name="T107" fmla="*/ 59 h 308"/>
                <a:gd name="T108" fmla="*/ 194 w 310"/>
                <a:gd name="T109" fmla="*/ 69 h 308"/>
                <a:gd name="T110" fmla="*/ 230 w 310"/>
                <a:gd name="T111" fmla="*/ 53 h 308"/>
                <a:gd name="T112" fmla="*/ 249 w 310"/>
                <a:gd name="T113" fmla="*/ 53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0" h="308">
                  <a:moveTo>
                    <a:pt x="156" y="1"/>
                  </a:moveTo>
                  <a:cubicBezTo>
                    <a:pt x="71" y="0"/>
                    <a:pt x="2" y="68"/>
                    <a:pt x="1" y="152"/>
                  </a:cubicBezTo>
                  <a:cubicBezTo>
                    <a:pt x="0" y="237"/>
                    <a:pt x="68" y="307"/>
                    <a:pt x="152" y="308"/>
                  </a:cubicBezTo>
                  <a:cubicBezTo>
                    <a:pt x="154" y="308"/>
                    <a:pt x="156" y="308"/>
                    <a:pt x="157" y="308"/>
                  </a:cubicBezTo>
                  <a:cubicBezTo>
                    <a:pt x="242" y="306"/>
                    <a:pt x="310" y="236"/>
                    <a:pt x="308" y="151"/>
                  </a:cubicBezTo>
                  <a:cubicBezTo>
                    <a:pt x="306" y="68"/>
                    <a:pt x="239" y="2"/>
                    <a:pt x="156" y="1"/>
                  </a:cubicBezTo>
                  <a:close/>
                  <a:moveTo>
                    <a:pt x="179" y="71"/>
                  </a:moveTo>
                  <a:cubicBezTo>
                    <a:pt x="179" y="71"/>
                    <a:pt x="179" y="71"/>
                    <a:pt x="179" y="70"/>
                  </a:cubicBezTo>
                  <a:cubicBezTo>
                    <a:pt x="180" y="70"/>
                    <a:pt x="180" y="69"/>
                    <a:pt x="181" y="69"/>
                  </a:cubicBezTo>
                  <a:cubicBezTo>
                    <a:pt x="181" y="68"/>
                    <a:pt x="182" y="69"/>
                    <a:pt x="183" y="70"/>
                  </a:cubicBezTo>
                  <a:cubicBezTo>
                    <a:pt x="181" y="71"/>
                    <a:pt x="182" y="72"/>
                    <a:pt x="184" y="73"/>
                  </a:cubicBezTo>
                  <a:cubicBezTo>
                    <a:pt x="184" y="73"/>
                    <a:pt x="184" y="73"/>
                    <a:pt x="184" y="74"/>
                  </a:cubicBezTo>
                  <a:cubicBezTo>
                    <a:pt x="185" y="75"/>
                    <a:pt x="185" y="76"/>
                    <a:pt x="186" y="77"/>
                  </a:cubicBezTo>
                  <a:cubicBezTo>
                    <a:pt x="187" y="77"/>
                    <a:pt x="188" y="78"/>
                    <a:pt x="189" y="79"/>
                  </a:cubicBezTo>
                  <a:cubicBezTo>
                    <a:pt x="188" y="79"/>
                    <a:pt x="187" y="80"/>
                    <a:pt x="186" y="81"/>
                  </a:cubicBezTo>
                  <a:cubicBezTo>
                    <a:pt x="185" y="81"/>
                    <a:pt x="184" y="82"/>
                    <a:pt x="183" y="82"/>
                  </a:cubicBezTo>
                  <a:cubicBezTo>
                    <a:pt x="182" y="82"/>
                    <a:pt x="181" y="82"/>
                    <a:pt x="180" y="82"/>
                  </a:cubicBezTo>
                  <a:cubicBezTo>
                    <a:pt x="180" y="82"/>
                    <a:pt x="180" y="82"/>
                    <a:pt x="180" y="82"/>
                  </a:cubicBezTo>
                  <a:cubicBezTo>
                    <a:pt x="182" y="81"/>
                    <a:pt x="182" y="81"/>
                    <a:pt x="182" y="81"/>
                  </a:cubicBezTo>
                  <a:cubicBezTo>
                    <a:pt x="181" y="80"/>
                    <a:pt x="180" y="79"/>
                    <a:pt x="180" y="78"/>
                  </a:cubicBezTo>
                  <a:cubicBezTo>
                    <a:pt x="180" y="77"/>
                    <a:pt x="181" y="77"/>
                    <a:pt x="182" y="76"/>
                  </a:cubicBezTo>
                  <a:cubicBezTo>
                    <a:pt x="181" y="74"/>
                    <a:pt x="179" y="74"/>
                    <a:pt x="179" y="74"/>
                  </a:cubicBezTo>
                  <a:cubicBezTo>
                    <a:pt x="176" y="76"/>
                    <a:pt x="176" y="77"/>
                    <a:pt x="177" y="78"/>
                  </a:cubicBezTo>
                  <a:cubicBezTo>
                    <a:pt x="175" y="79"/>
                    <a:pt x="173" y="80"/>
                    <a:pt x="172" y="80"/>
                  </a:cubicBezTo>
                  <a:cubicBezTo>
                    <a:pt x="171" y="79"/>
                    <a:pt x="173" y="77"/>
                    <a:pt x="172" y="75"/>
                  </a:cubicBezTo>
                  <a:cubicBezTo>
                    <a:pt x="172" y="74"/>
                    <a:pt x="174" y="73"/>
                    <a:pt x="175" y="73"/>
                  </a:cubicBezTo>
                  <a:cubicBezTo>
                    <a:pt x="177" y="73"/>
                    <a:pt x="177" y="73"/>
                    <a:pt x="177" y="73"/>
                  </a:cubicBezTo>
                  <a:cubicBezTo>
                    <a:pt x="178" y="73"/>
                    <a:pt x="179" y="73"/>
                    <a:pt x="179" y="71"/>
                  </a:cubicBezTo>
                  <a:close/>
                  <a:moveTo>
                    <a:pt x="135" y="32"/>
                  </a:moveTo>
                  <a:cubicBezTo>
                    <a:pt x="139" y="33"/>
                    <a:pt x="142" y="33"/>
                    <a:pt x="146" y="33"/>
                  </a:cubicBezTo>
                  <a:cubicBezTo>
                    <a:pt x="147" y="34"/>
                    <a:pt x="149" y="33"/>
                    <a:pt x="149" y="32"/>
                  </a:cubicBezTo>
                  <a:cubicBezTo>
                    <a:pt x="150" y="32"/>
                    <a:pt x="151" y="32"/>
                    <a:pt x="152" y="31"/>
                  </a:cubicBezTo>
                  <a:cubicBezTo>
                    <a:pt x="154" y="31"/>
                    <a:pt x="157" y="30"/>
                    <a:pt x="160" y="30"/>
                  </a:cubicBezTo>
                  <a:cubicBezTo>
                    <a:pt x="161" y="30"/>
                    <a:pt x="163" y="30"/>
                    <a:pt x="164" y="30"/>
                  </a:cubicBezTo>
                  <a:cubicBezTo>
                    <a:pt x="168" y="31"/>
                    <a:pt x="171" y="31"/>
                    <a:pt x="175" y="32"/>
                  </a:cubicBezTo>
                  <a:cubicBezTo>
                    <a:pt x="175" y="32"/>
                    <a:pt x="176" y="32"/>
                    <a:pt x="176" y="33"/>
                  </a:cubicBezTo>
                  <a:cubicBezTo>
                    <a:pt x="175" y="33"/>
                    <a:pt x="173" y="33"/>
                    <a:pt x="172" y="33"/>
                  </a:cubicBezTo>
                  <a:cubicBezTo>
                    <a:pt x="171" y="33"/>
                    <a:pt x="170" y="33"/>
                    <a:pt x="169" y="34"/>
                  </a:cubicBezTo>
                  <a:cubicBezTo>
                    <a:pt x="168" y="34"/>
                    <a:pt x="167" y="35"/>
                    <a:pt x="167" y="37"/>
                  </a:cubicBezTo>
                  <a:cubicBezTo>
                    <a:pt x="167" y="39"/>
                    <a:pt x="165" y="41"/>
                    <a:pt x="164" y="41"/>
                  </a:cubicBezTo>
                  <a:cubicBezTo>
                    <a:pt x="162" y="42"/>
                    <a:pt x="160" y="42"/>
                    <a:pt x="158" y="43"/>
                  </a:cubicBezTo>
                  <a:cubicBezTo>
                    <a:pt x="157" y="44"/>
                    <a:pt x="157" y="44"/>
                    <a:pt x="158" y="45"/>
                  </a:cubicBezTo>
                  <a:cubicBezTo>
                    <a:pt x="159" y="45"/>
                    <a:pt x="161" y="46"/>
                    <a:pt x="162" y="47"/>
                  </a:cubicBezTo>
                  <a:cubicBezTo>
                    <a:pt x="160" y="48"/>
                    <a:pt x="160" y="48"/>
                    <a:pt x="155" y="46"/>
                  </a:cubicBezTo>
                  <a:cubicBezTo>
                    <a:pt x="156" y="47"/>
                    <a:pt x="157" y="48"/>
                    <a:pt x="157" y="49"/>
                  </a:cubicBezTo>
                  <a:cubicBezTo>
                    <a:pt x="154" y="50"/>
                    <a:pt x="151" y="51"/>
                    <a:pt x="148" y="51"/>
                  </a:cubicBezTo>
                  <a:cubicBezTo>
                    <a:pt x="145" y="52"/>
                    <a:pt x="143" y="53"/>
                    <a:pt x="141" y="55"/>
                  </a:cubicBezTo>
                  <a:cubicBezTo>
                    <a:pt x="138" y="57"/>
                    <a:pt x="136" y="57"/>
                    <a:pt x="133" y="58"/>
                  </a:cubicBezTo>
                  <a:cubicBezTo>
                    <a:pt x="132" y="58"/>
                    <a:pt x="131" y="58"/>
                    <a:pt x="131" y="60"/>
                  </a:cubicBezTo>
                  <a:cubicBezTo>
                    <a:pt x="131" y="61"/>
                    <a:pt x="130" y="61"/>
                    <a:pt x="129" y="62"/>
                  </a:cubicBezTo>
                  <a:cubicBezTo>
                    <a:pt x="129" y="63"/>
                    <a:pt x="128" y="63"/>
                    <a:pt x="127" y="64"/>
                  </a:cubicBezTo>
                  <a:cubicBezTo>
                    <a:pt x="125" y="65"/>
                    <a:pt x="122" y="65"/>
                    <a:pt x="120" y="63"/>
                  </a:cubicBezTo>
                  <a:cubicBezTo>
                    <a:pt x="120" y="62"/>
                    <a:pt x="119" y="61"/>
                    <a:pt x="119" y="60"/>
                  </a:cubicBezTo>
                  <a:cubicBezTo>
                    <a:pt x="119" y="59"/>
                    <a:pt x="119" y="58"/>
                    <a:pt x="119" y="57"/>
                  </a:cubicBezTo>
                  <a:cubicBezTo>
                    <a:pt x="120" y="56"/>
                    <a:pt x="120" y="55"/>
                    <a:pt x="121" y="54"/>
                  </a:cubicBezTo>
                  <a:cubicBezTo>
                    <a:pt x="121" y="53"/>
                    <a:pt x="121" y="53"/>
                    <a:pt x="122" y="52"/>
                  </a:cubicBezTo>
                  <a:cubicBezTo>
                    <a:pt x="125" y="50"/>
                    <a:pt x="125" y="46"/>
                    <a:pt x="123" y="43"/>
                  </a:cubicBezTo>
                  <a:cubicBezTo>
                    <a:pt x="122" y="42"/>
                    <a:pt x="121" y="41"/>
                    <a:pt x="120" y="41"/>
                  </a:cubicBezTo>
                  <a:cubicBezTo>
                    <a:pt x="118" y="39"/>
                    <a:pt x="115" y="39"/>
                    <a:pt x="113" y="38"/>
                  </a:cubicBezTo>
                  <a:cubicBezTo>
                    <a:pt x="112" y="38"/>
                    <a:pt x="111" y="38"/>
                    <a:pt x="110" y="37"/>
                  </a:cubicBezTo>
                  <a:cubicBezTo>
                    <a:pt x="114" y="37"/>
                    <a:pt x="117" y="36"/>
                    <a:pt x="120" y="36"/>
                  </a:cubicBezTo>
                  <a:cubicBezTo>
                    <a:pt x="121" y="35"/>
                    <a:pt x="123" y="35"/>
                    <a:pt x="124" y="34"/>
                  </a:cubicBezTo>
                  <a:cubicBezTo>
                    <a:pt x="127" y="33"/>
                    <a:pt x="131" y="32"/>
                    <a:pt x="135" y="32"/>
                  </a:cubicBezTo>
                  <a:close/>
                  <a:moveTo>
                    <a:pt x="169" y="56"/>
                  </a:moveTo>
                  <a:cubicBezTo>
                    <a:pt x="169" y="56"/>
                    <a:pt x="168" y="57"/>
                    <a:pt x="168" y="58"/>
                  </a:cubicBezTo>
                  <a:cubicBezTo>
                    <a:pt x="166" y="58"/>
                    <a:pt x="165" y="59"/>
                    <a:pt x="164" y="60"/>
                  </a:cubicBezTo>
                  <a:cubicBezTo>
                    <a:pt x="162" y="60"/>
                    <a:pt x="161" y="60"/>
                    <a:pt x="160" y="59"/>
                  </a:cubicBezTo>
                  <a:cubicBezTo>
                    <a:pt x="159" y="58"/>
                    <a:pt x="159" y="58"/>
                    <a:pt x="158" y="58"/>
                  </a:cubicBezTo>
                  <a:cubicBezTo>
                    <a:pt x="158" y="58"/>
                    <a:pt x="158" y="57"/>
                    <a:pt x="158" y="57"/>
                  </a:cubicBezTo>
                  <a:cubicBezTo>
                    <a:pt x="159" y="57"/>
                    <a:pt x="159" y="57"/>
                    <a:pt x="160" y="56"/>
                  </a:cubicBezTo>
                  <a:cubicBezTo>
                    <a:pt x="162" y="56"/>
                    <a:pt x="164" y="55"/>
                    <a:pt x="166" y="55"/>
                  </a:cubicBezTo>
                  <a:cubicBezTo>
                    <a:pt x="167" y="54"/>
                    <a:pt x="168" y="54"/>
                    <a:pt x="169" y="56"/>
                  </a:cubicBezTo>
                  <a:close/>
                  <a:moveTo>
                    <a:pt x="92" y="37"/>
                  </a:moveTo>
                  <a:cubicBezTo>
                    <a:pt x="93" y="37"/>
                    <a:pt x="94" y="37"/>
                    <a:pt x="95" y="36"/>
                  </a:cubicBezTo>
                  <a:cubicBezTo>
                    <a:pt x="96" y="36"/>
                    <a:pt x="98" y="36"/>
                    <a:pt x="98" y="34"/>
                  </a:cubicBezTo>
                  <a:cubicBezTo>
                    <a:pt x="99" y="34"/>
                    <a:pt x="99" y="33"/>
                    <a:pt x="100" y="33"/>
                  </a:cubicBezTo>
                  <a:cubicBezTo>
                    <a:pt x="101" y="33"/>
                    <a:pt x="101" y="33"/>
                    <a:pt x="101" y="33"/>
                  </a:cubicBezTo>
                  <a:cubicBezTo>
                    <a:pt x="103" y="32"/>
                    <a:pt x="105" y="32"/>
                    <a:pt x="106" y="32"/>
                  </a:cubicBezTo>
                  <a:cubicBezTo>
                    <a:pt x="108" y="32"/>
                    <a:pt x="109" y="32"/>
                    <a:pt x="110" y="31"/>
                  </a:cubicBezTo>
                  <a:cubicBezTo>
                    <a:pt x="113" y="30"/>
                    <a:pt x="115" y="30"/>
                    <a:pt x="118" y="30"/>
                  </a:cubicBezTo>
                  <a:cubicBezTo>
                    <a:pt x="118" y="30"/>
                    <a:pt x="119" y="30"/>
                    <a:pt x="120" y="30"/>
                  </a:cubicBezTo>
                  <a:cubicBezTo>
                    <a:pt x="122" y="30"/>
                    <a:pt x="122" y="30"/>
                    <a:pt x="122" y="30"/>
                  </a:cubicBezTo>
                  <a:cubicBezTo>
                    <a:pt x="122" y="30"/>
                    <a:pt x="122" y="30"/>
                    <a:pt x="122" y="31"/>
                  </a:cubicBezTo>
                  <a:cubicBezTo>
                    <a:pt x="120" y="33"/>
                    <a:pt x="116" y="34"/>
                    <a:pt x="113" y="35"/>
                  </a:cubicBezTo>
                  <a:cubicBezTo>
                    <a:pt x="108" y="35"/>
                    <a:pt x="104" y="37"/>
                    <a:pt x="100" y="40"/>
                  </a:cubicBezTo>
                  <a:cubicBezTo>
                    <a:pt x="98" y="41"/>
                    <a:pt x="97" y="41"/>
                    <a:pt x="96" y="39"/>
                  </a:cubicBezTo>
                  <a:cubicBezTo>
                    <a:pt x="96" y="39"/>
                    <a:pt x="96" y="39"/>
                    <a:pt x="96" y="39"/>
                  </a:cubicBezTo>
                  <a:cubicBezTo>
                    <a:pt x="96" y="39"/>
                    <a:pt x="95" y="39"/>
                    <a:pt x="95" y="39"/>
                  </a:cubicBezTo>
                  <a:cubicBezTo>
                    <a:pt x="93" y="39"/>
                    <a:pt x="92" y="38"/>
                    <a:pt x="91" y="38"/>
                  </a:cubicBezTo>
                  <a:cubicBezTo>
                    <a:pt x="91" y="38"/>
                    <a:pt x="92" y="37"/>
                    <a:pt x="92" y="37"/>
                  </a:cubicBezTo>
                  <a:close/>
                  <a:moveTo>
                    <a:pt x="84" y="41"/>
                  </a:moveTo>
                  <a:cubicBezTo>
                    <a:pt x="84" y="41"/>
                    <a:pt x="84" y="41"/>
                    <a:pt x="84" y="41"/>
                  </a:cubicBezTo>
                  <a:cubicBezTo>
                    <a:pt x="85" y="39"/>
                    <a:pt x="86" y="39"/>
                    <a:pt x="88" y="40"/>
                  </a:cubicBezTo>
                  <a:cubicBezTo>
                    <a:pt x="90" y="41"/>
                    <a:pt x="92" y="41"/>
                    <a:pt x="95" y="40"/>
                  </a:cubicBezTo>
                  <a:cubicBezTo>
                    <a:pt x="95" y="40"/>
                    <a:pt x="95" y="40"/>
                    <a:pt x="95" y="40"/>
                  </a:cubicBezTo>
                  <a:cubicBezTo>
                    <a:pt x="95" y="41"/>
                    <a:pt x="94" y="41"/>
                    <a:pt x="94" y="42"/>
                  </a:cubicBezTo>
                  <a:cubicBezTo>
                    <a:pt x="94" y="42"/>
                    <a:pt x="92" y="42"/>
                    <a:pt x="91" y="42"/>
                  </a:cubicBezTo>
                  <a:cubicBezTo>
                    <a:pt x="90" y="43"/>
                    <a:pt x="90" y="43"/>
                    <a:pt x="90" y="44"/>
                  </a:cubicBezTo>
                  <a:cubicBezTo>
                    <a:pt x="90" y="44"/>
                    <a:pt x="90" y="44"/>
                    <a:pt x="91" y="45"/>
                  </a:cubicBezTo>
                  <a:cubicBezTo>
                    <a:pt x="92" y="45"/>
                    <a:pt x="92" y="45"/>
                    <a:pt x="92" y="45"/>
                  </a:cubicBezTo>
                  <a:cubicBezTo>
                    <a:pt x="103" y="48"/>
                    <a:pt x="103" y="48"/>
                    <a:pt x="103" y="48"/>
                  </a:cubicBezTo>
                  <a:cubicBezTo>
                    <a:pt x="103" y="48"/>
                    <a:pt x="103" y="48"/>
                    <a:pt x="104" y="49"/>
                  </a:cubicBezTo>
                  <a:cubicBezTo>
                    <a:pt x="103" y="49"/>
                    <a:pt x="103" y="50"/>
                    <a:pt x="103" y="50"/>
                  </a:cubicBezTo>
                  <a:cubicBezTo>
                    <a:pt x="103" y="53"/>
                    <a:pt x="103" y="54"/>
                    <a:pt x="106" y="54"/>
                  </a:cubicBezTo>
                  <a:cubicBezTo>
                    <a:pt x="106" y="56"/>
                    <a:pt x="106" y="56"/>
                    <a:pt x="105" y="57"/>
                  </a:cubicBezTo>
                  <a:cubicBezTo>
                    <a:pt x="103" y="57"/>
                    <a:pt x="101" y="58"/>
                    <a:pt x="99" y="58"/>
                  </a:cubicBezTo>
                  <a:cubicBezTo>
                    <a:pt x="98" y="59"/>
                    <a:pt x="97" y="59"/>
                    <a:pt x="97" y="60"/>
                  </a:cubicBezTo>
                  <a:cubicBezTo>
                    <a:pt x="97" y="60"/>
                    <a:pt x="97" y="61"/>
                    <a:pt x="97" y="61"/>
                  </a:cubicBezTo>
                  <a:cubicBezTo>
                    <a:pt x="95" y="62"/>
                    <a:pt x="93" y="62"/>
                    <a:pt x="92" y="61"/>
                  </a:cubicBezTo>
                  <a:cubicBezTo>
                    <a:pt x="90" y="60"/>
                    <a:pt x="91" y="58"/>
                    <a:pt x="92" y="57"/>
                  </a:cubicBezTo>
                  <a:cubicBezTo>
                    <a:pt x="92" y="57"/>
                    <a:pt x="93" y="56"/>
                    <a:pt x="93" y="56"/>
                  </a:cubicBezTo>
                  <a:cubicBezTo>
                    <a:pt x="94" y="56"/>
                    <a:pt x="95" y="56"/>
                    <a:pt x="97" y="56"/>
                  </a:cubicBezTo>
                  <a:cubicBezTo>
                    <a:pt x="97" y="56"/>
                    <a:pt x="98" y="55"/>
                    <a:pt x="98" y="55"/>
                  </a:cubicBezTo>
                  <a:cubicBezTo>
                    <a:pt x="98" y="54"/>
                    <a:pt x="98" y="54"/>
                    <a:pt x="97" y="53"/>
                  </a:cubicBezTo>
                  <a:cubicBezTo>
                    <a:pt x="95" y="51"/>
                    <a:pt x="92" y="50"/>
                    <a:pt x="89" y="49"/>
                  </a:cubicBezTo>
                  <a:cubicBezTo>
                    <a:pt x="88" y="49"/>
                    <a:pt x="87" y="49"/>
                    <a:pt x="86" y="49"/>
                  </a:cubicBezTo>
                  <a:cubicBezTo>
                    <a:pt x="84" y="49"/>
                    <a:pt x="82" y="49"/>
                    <a:pt x="80" y="49"/>
                  </a:cubicBezTo>
                  <a:cubicBezTo>
                    <a:pt x="79" y="49"/>
                    <a:pt x="78" y="49"/>
                    <a:pt x="78" y="47"/>
                  </a:cubicBezTo>
                  <a:cubicBezTo>
                    <a:pt x="77" y="46"/>
                    <a:pt x="78" y="45"/>
                    <a:pt x="79" y="45"/>
                  </a:cubicBezTo>
                  <a:cubicBezTo>
                    <a:pt x="79" y="45"/>
                    <a:pt x="80" y="45"/>
                    <a:pt x="80" y="45"/>
                  </a:cubicBezTo>
                  <a:cubicBezTo>
                    <a:pt x="81" y="45"/>
                    <a:pt x="83" y="45"/>
                    <a:pt x="84" y="44"/>
                  </a:cubicBezTo>
                  <a:cubicBezTo>
                    <a:pt x="85" y="44"/>
                    <a:pt x="86" y="44"/>
                    <a:pt x="86" y="43"/>
                  </a:cubicBezTo>
                  <a:cubicBezTo>
                    <a:pt x="86" y="42"/>
                    <a:pt x="85" y="41"/>
                    <a:pt x="84" y="41"/>
                  </a:cubicBezTo>
                  <a:close/>
                  <a:moveTo>
                    <a:pt x="103" y="84"/>
                  </a:moveTo>
                  <a:cubicBezTo>
                    <a:pt x="104" y="85"/>
                    <a:pt x="105" y="86"/>
                    <a:pt x="105" y="86"/>
                  </a:cubicBezTo>
                  <a:cubicBezTo>
                    <a:pt x="104" y="87"/>
                    <a:pt x="103" y="88"/>
                    <a:pt x="102" y="88"/>
                  </a:cubicBezTo>
                  <a:cubicBezTo>
                    <a:pt x="100" y="88"/>
                    <a:pt x="98" y="87"/>
                    <a:pt x="96" y="87"/>
                  </a:cubicBezTo>
                  <a:cubicBezTo>
                    <a:pt x="98" y="85"/>
                    <a:pt x="100" y="83"/>
                    <a:pt x="103" y="82"/>
                  </a:cubicBezTo>
                  <a:cubicBezTo>
                    <a:pt x="102" y="83"/>
                    <a:pt x="102" y="83"/>
                    <a:pt x="102" y="83"/>
                  </a:cubicBezTo>
                  <a:cubicBezTo>
                    <a:pt x="102" y="83"/>
                    <a:pt x="103" y="84"/>
                    <a:pt x="103" y="84"/>
                  </a:cubicBezTo>
                  <a:close/>
                  <a:moveTo>
                    <a:pt x="109" y="221"/>
                  </a:moveTo>
                  <a:cubicBezTo>
                    <a:pt x="107" y="222"/>
                    <a:pt x="106" y="223"/>
                    <a:pt x="104" y="224"/>
                  </a:cubicBezTo>
                  <a:cubicBezTo>
                    <a:pt x="103" y="226"/>
                    <a:pt x="103" y="227"/>
                    <a:pt x="103" y="228"/>
                  </a:cubicBezTo>
                  <a:cubicBezTo>
                    <a:pt x="102" y="231"/>
                    <a:pt x="102" y="234"/>
                    <a:pt x="101" y="236"/>
                  </a:cubicBezTo>
                  <a:cubicBezTo>
                    <a:pt x="100" y="237"/>
                    <a:pt x="98" y="238"/>
                    <a:pt x="97" y="240"/>
                  </a:cubicBezTo>
                  <a:cubicBezTo>
                    <a:pt x="96" y="242"/>
                    <a:pt x="92" y="243"/>
                    <a:pt x="90" y="241"/>
                  </a:cubicBezTo>
                  <a:cubicBezTo>
                    <a:pt x="89" y="243"/>
                    <a:pt x="91" y="244"/>
                    <a:pt x="91" y="245"/>
                  </a:cubicBezTo>
                  <a:cubicBezTo>
                    <a:pt x="92" y="247"/>
                    <a:pt x="92" y="247"/>
                    <a:pt x="91" y="248"/>
                  </a:cubicBezTo>
                  <a:cubicBezTo>
                    <a:pt x="89" y="249"/>
                    <a:pt x="87" y="251"/>
                    <a:pt x="86" y="252"/>
                  </a:cubicBezTo>
                  <a:cubicBezTo>
                    <a:pt x="85" y="253"/>
                    <a:pt x="84" y="255"/>
                    <a:pt x="85" y="256"/>
                  </a:cubicBezTo>
                  <a:cubicBezTo>
                    <a:pt x="85" y="258"/>
                    <a:pt x="85" y="259"/>
                    <a:pt x="84" y="260"/>
                  </a:cubicBezTo>
                  <a:cubicBezTo>
                    <a:pt x="84" y="261"/>
                    <a:pt x="84" y="262"/>
                    <a:pt x="84" y="262"/>
                  </a:cubicBezTo>
                  <a:cubicBezTo>
                    <a:pt x="84" y="264"/>
                    <a:pt x="85" y="265"/>
                    <a:pt x="85" y="266"/>
                  </a:cubicBezTo>
                  <a:cubicBezTo>
                    <a:pt x="85" y="268"/>
                    <a:pt x="85" y="271"/>
                    <a:pt x="85" y="273"/>
                  </a:cubicBezTo>
                  <a:cubicBezTo>
                    <a:pt x="85" y="274"/>
                    <a:pt x="86" y="274"/>
                    <a:pt x="87" y="274"/>
                  </a:cubicBezTo>
                  <a:cubicBezTo>
                    <a:pt x="87" y="275"/>
                    <a:pt x="88" y="275"/>
                    <a:pt x="88" y="275"/>
                  </a:cubicBezTo>
                  <a:cubicBezTo>
                    <a:pt x="88" y="277"/>
                    <a:pt x="89" y="278"/>
                    <a:pt x="90" y="279"/>
                  </a:cubicBezTo>
                  <a:cubicBezTo>
                    <a:pt x="88" y="280"/>
                    <a:pt x="86" y="280"/>
                    <a:pt x="85" y="279"/>
                  </a:cubicBezTo>
                  <a:cubicBezTo>
                    <a:pt x="85" y="279"/>
                    <a:pt x="85" y="279"/>
                    <a:pt x="85" y="279"/>
                  </a:cubicBezTo>
                  <a:cubicBezTo>
                    <a:pt x="84" y="277"/>
                    <a:pt x="83" y="276"/>
                    <a:pt x="81" y="275"/>
                  </a:cubicBezTo>
                  <a:cubicBezTo>
                    <a:pt x="78" y="274"/>
                    <a:pt x="76" y="272"/>
                    <a:pt x="75" y="270"/>
                  </a:cubicBezTo>
                  <a:cubicBezTo>
                    <a:pt x="73" y="267"/>
                    <a:pt x="72" y="264"/>
                    <a:pt x="73" y="261"/>
                  </a:cubicBezTo>
                  <a:cubicBezTo>
                    <a:pt x="73" y="259"/>
                    <a:pt x="72" y="256"/>
                    <a:pt x="70" y="256"/>
                  </a:cubicBezTo>
                  <a:cubicBezTo>
                    <a:pt x="69" y="256"/>
                    <a:pt x="69" y="255"/>
                    <a:pt x="69" y="254"/>
                  </a:cubicBezTo>
                  <a:cubicBezTo>
                    <a:pt x="69" y="252"/>
                    <a:pt x="69" y="250"/>
                    <a:pt x="68" y="247"/>
                  </a:cubicBezTo>
                  <a:cubicBezTo>
                    <a:pt x="68" y="243"/>
                    <a:pt x="67" y="238"/>
                    <a:pt x="67" y="234"/>
                  </a:cubicBezTo>
                  <a:cubicBezTo>
                    <a:pt x="67" y="230"/>
                    <a:pt x="67" y="227"/>
                    <a:pt x="67" y="223"/>
                  </a:cubicBezTo>
                  <a:cubicBezTo>
                    <a:pt x="67" y="221"/>
                    <a:pt x="67" y="220"/>
                    <a:pt x="67" y="218"/>
                  </a:cubicBezTo>
                  <a:cubicBezTo>
                    <a:pt x="67" y="214"/>
                    <a:pt x="64" y="211"/>
                    <a:pt x="60" y="209"/>
                  </a:cubicBezTo>
                  <a:cubicBezTo>
                    <a:pt x="58" y="209"/>
                    <a:pt x="56" y="207"/>
                    <a:pt x="56" y="205"/>
                  </a:cubicBezTo>
                  <a:cubicBezTo>
                    <a:pt x="56" y="203"/>
                    <a:pt x="55" y="201"/>
                    <a:pt x="54" y="200"/>
                  </a:cubicBezTo>
                  <a:cubicBezTo>
                    <a:pt x="51" y="199"/>
                    <a:pt x="50" y="197"/>
                    <a:pt x="49" y="194"/>
                  </a:cubicBezTo>
                  <a:cubicBezTo>
                    <a:pt x="48" y="194"/>
                    <a:pt x="48" y="193"/>
                    <a:pt x="47" y="192"/>
                  </a:cubicBezTo>
                  <a:cubicBezTo>
                    <a:pt x="46" y="191"/>
                    <a:pt x="46" y="189"/>
                    <a:pt x="46" y="188"/>
                  </a:cubicBezTo>
                  <a:cubicBezTo>
                    <a:pt x="46" y="187"/>
                    <a:pt x="46" y="185"/>
                    <a:pt x="46" y="184"/>
                  </a:cubicBezTo>
                  <a:cubicBezTo>
                    <a:pt x="46" y="184"/>
                    <a:pt x="45" y="183"/>
                    <a:pt x="45" y="182"/>
                  </a:cubicBezTo>
                  <a:cubicBezTo>
                    <a:pt x="46" y="180"/>
                    <a:pt x="47" y="178"/>
                    <a:pt x="48" y="176"/>
                  </a:cubicBezTo>
                  <a:cubicBezTo>
                    <a:pt x="49" y="174"/>
                    <a:pt x="50" y="171"/>
                    <a:pt x="51" y="169"/>
                  </a:cubicBezTo>
                  <a:cubicBezTo>
                    <a:pt x="52" y="167"/>
                    <a:pt x="51" y="164"/>
                    <a:pt x="49" y="162"/>
                  </a:cubicBezTo>
                  <a:cubicBezTo>
                    <a:pt x="48" y="162"/>
                    <a:pt x="48" y="162"/>
                    <a:pt x="47" y="162"/>
                  </a:cubicBezTo>
                  <a:cubicBezTo>
                    <a:pt x="45" y="163"/>
                    <a:pt x="43" y="163"/>
                    <a:pt x="42" y="162"/>
                  </a:cubicBezTo>
                  <a:cubicBezTo>
                    <a:pt x="39" y="160"/>
                    <a:pt x="37" y="158"/>
                    <a:pt x="35" y="155"/>
                  </a:cubicBezTo>
                  <a:cubicBezTo>
                    <a:pt x="35" y="154"/>
                    <a:pt x="35" y="154"/>
                    <a:pt x="34" y="154"/>
                  </a:cubicBezTo>
                  <a:cubicBezTo>
                    <a:pt x="33" y="153"/>
                    <a:pt x="33" y="153"/>
                    <a:pt x="32" y="153"/>
                  </a:cubicBezTo>
                  <a:cubicBezTo>
                    <a:pt x="30" y="153"/>
                    <a:pt x="28" y="152"/>
                    <a:pt x="27" y="151"/>
                  </a:cubicBezTo>
                  <a:cubicBezTo>
                    <a:pt x="25" y="149"/>
                    <a:pt x="23" y="148"/>
                    <a:pt x="20" y="148"/>
                  </a:cubicBezTo>
                  <a:cubicBezTo>
                    <a:pt x="20" y="148"/>
                    <a:pt x="20" y="148"/>
                    <a:pt x="19" y="148"/>
                  </a:cubicBezTo>
                  <a:cubicBezTo>
                    <a:pt x="15" y="147"/>
                    <a:pt x="11" y="145"/>
                    <a:pt x="7" y="141"/>
                  </a:cubicBezTo>
                  <a:cubicBezTo>
                    <a:pt x="6" y="140"/>
                    <a:pt x="6" y="138"/>
                    <a:pt x="6" y="136"/>
                  </a:cubicBezTo>
                  <a:cubicBezTo>
                    <a:pt x="7" y="127"/>
                    <a:pt x="9" y="118"/>
                    <a:pt x="12" y="109"/>
                  </a:cubicBezTo>
                  <a:cubicBezTo>
                    <a:pt x="17" y="95"/>
                    <a:pt x="23" y="82"/>
                    <a:pt x="32" y="70"/>
                  </a:cubicBezTo>
                  <a:cubicBezTo>
                    <a:pt x="35" y="66"/>
                    <a:pt x="38" y="62"/>
                    <a:pt x="42" y="57"/>
                  </a:cubicBezTo>
                  <a:cubicBezTo>
                    <a:pt x="42" y="57"/>
                    <a:pt x="43" y="56"/>
                    <a:pt x="44" y="57"/>
                  </a:cubicBezTo>
                  <a:cubicBezTo>
                    <a:pt x="45" y="57"/>
                    <a:pt x="46" y="58"/>
                    <a:pt x="47" y="57"/>
                  </a:cubicBezTo>
                  <a:cubicBezTo>
                    <a:pt x="50" y="57"/>
                    <a:pt x="52" y="57"/>
                    <a:pt x="55" y="57"/>
                  </a:cubicBezTo>
                  <a:cubicBezTo>
                    <a:pt x="58" y="56"/>
                    <a:pt x="62" y="55"/>
                    <a:pt x="65" y="54"/>
                  </a:cubicBezTo>
                  <a:cubicBezTo>
                    <a:pt x="67" y="52"/>
                    <a:pt x="68" y="50"/>
                    <a:pt x="69" y="47"/>
                  </a:cubicBezTo>
                  <a:cubicBezTo>
                    <a:pt x="69" y="47"/>
                    <a:pt x="69" y="46"/>
                    <a:pt x="69" y="45"/>
                  </a:cubicBezTo>
                  <a:cubicBezTo>
                    <a:pt x="70" y="43"/>
                    <a:pt x="70" y="43"/>
                    <a:pt x="73" y="43"/>
                  </a:cubicBezTo>
                  <a:cubicBezTo>
                    <a:pt x="75" y="44"/>
                    <a:pt x="77" y="44"/>
                    <a:pt x="79" y="44"/>
                  </a:cubicBezTo>
                  <a:cubicBezTo>
                    <a:pt x="77" y="45"/>
                    <a:pt x="75" y="46"/>
                    <a:pt x="74" y="46"/>
                  </a:cubicBezTo>
                  <a:cubicBezTo>
                    <a:pt x="72" y="47"/>
                    <a:pt x="73" y="47"/>
                    <a:pt x="73" y="48"/>
                  </a:cubicBezTo>
                  <a:cubicBezTo>
                    <a:pt x="74" y="49"/>
                    <a:pt x="76" y="51"/>
                    <a:pt x="77" y="52"/>
                  </a:cubicBezTo>
                  <a:cubicBezTo>
                    <a:pt x="77" y="52"/>
                    <a:pt x="78" y="53"/>
                    <a:pt x="78" y="52"/>
                  </a:cubicBezTo>
                  <a:cubicBezTo>
                    <a:pt x="80" y="52"/>
                    <a:pt x="83" y="51"/>
                    <a:pt x="85" y="51"/>
                  </a:cubicBezTo>
                  <a:cubicBezTo>
                    <a:pt x="85" y="53"/>
                    <a:pt x="84" y="53"/>
                    <a:pt x="83" y="54"/>
                  </a:cubicBezTo>
                  <a:cubicBezTo>
                    <a:pt x="82" y="55"/>
                    <a:pt x="81" y="56"/>
                    <a:pt x="80" y="56"/>
                  </a:cubicBezTo>
                  <a:cubicBezTo>
                    <a:pt x="77" y="56"/>
                    <a:pt x="74" y="57"/>
                    <a:pt x="72" y="57"/>
                  </a:cubicBezTo>
                  <a:cubicBezTo>
                    <a:pt x="71" y="59"/>
                    <a:pt x="70" y="60"/>
                    <a:pt x="68" y="60"/>
                  </a:cubicBezTo>
                  <a:cubicBezTo>
                    <a:pt x="64" y="61"/>
                    <a:pt x="61" y="63"/>
                    <a:pt x="58" y="65"/>
                  </a:cubicBezTo>
                  <a:cubicBezTo>
                    <a:pt x="56" y="66"/>
                    <a:pt x="55" y="69"/>
                    <a:pt x="56" y="71"/>
                  </a:cubicBezTo>
                  <a:cubicBezTo>
                    <a:pt x="56" y="72"/>
                    <a:pt x="56" y="73"/>
                    <a:pt x="58" y="72"/>
                  </a:cubicBezTo>
                  <a:cubicBezTo>
                    <a:pt x="58" y="72"/>
                    <a:pt x="58" y="72"/>
                    <a:pt x="59" y="72"/>
                  </a:cubicBezTo>
                  <a:cubicBezTo>
                    <a:pt x="60" y="73"/>
                    <a:pt x="61" y="74"/>
                    <a:pt x="63" y="74"/>
                  </a:cubicBezTo>
                  <a:cubicBezTo>
                    <a:pt x="64" y="75"/>
                    <a:pt x="65" y="76"/>
                    <a:pt x="66" y="75"/>
                  </a:cubicBezTo>
                  <a:cubicBezTo>
                    <a:pt x="67" y="75"/>
                    <a:pt x="67" y="75"/>
                    <a:pt x="67" y="75"/>
                  </a:cubicBezTo>
                  <a:cubicBezTo>
                    <a:pt x="67" y="78"/>
                    <a:pt x="67" y="80"/>
                    <a:pt x="66" y="82"/>
                  </a:cubicBezTo>
                  <a:cubicBezTo>
                    <a:pt x="68" y="82"/>
                    <a:pt x="69" y="81"/>
                    <a:pt x="70" y="80"/>
                  </a:cubicBezTo>
                  <a:cubicBezTo>
                    <a:pt x="73" y="76"/>
                    <a:pt x="75" y="72"/>
                    <a:pt x="78" y="69"/>
                  </a:cubicBezTo>
                  <a:cubicBezTo>
                    <a:pt x="79" y="68"/>
                    <a:pt x="79" y="68"/>
                    <a:pt x="79" y="67"/>
                  </a:cubicBezTo>
                  <a:cubicBezTo>
                    <a:pt x="79" y="67"/>
                    <a:pt x="79" y="67"/>
                    <a:pt x="79" y="67"/>
                  </a:cubicBezTo>
                  <a:cubicBezTo>
                    <a:pt x="81" y="64"/>
                    <a:pt x="84" y="63"/>
                    <a:pt x="87" y="63"/>
                  </a:cubicBezTo>
                  <a:cubicBezTo>
                    <a:pt x="89" y="64"/>
                    <a:pt x="90" y="64"/>
                    <a:pt x="90" y="66"/>
                  </a:cubicBezTo>
                  <a:cubicBezTo>
                    <a:pt x="90" y="67"/>
                    <a:pt x="91" y="67"/>
                    <a:pt x="92" y="67"/>
                  </a:cubicBezTo>
                  <a:cubicBezTo>
                    <a:pt x="94" y="67"/>
                    <a:pt x="96" y="67"/>
                    <a:pt x="99" y="66"/>
                  </a:cubicBezTo>
                  <a:cubicBezTo>
                    <a:pt x="99" y="66"/>
                    <a:pt x="99" y="66"/>
                    <a:pt x="99" y="67"/>
                  </a:cubicBezTo>
                  <a:cubicBezTo>
                    <a:pt x="99" y="67"/>
                    <a:pt x="99" y="68"/>
                    <a:pt x="99" y="68"/>
                  </a:cubicBezTo>
                  <a:cubicBezTo>
                    <a:pt x="98" y="72"/>
                    <a:pt x="100" y="76"/>
                    <a:pt x="103" y="77"/>
                  </a:cubicBezTo>
                  <a:cubicBezTo>
                    <a:pt x="104" y="78"/>
                    <a:pt x="104" y="78"/>
                    <a:pt x="104" y="78"/>
                  </a:cubicBezTo>
                  <a:cubicBezTo>
                    <a:pt x="101" y="80"/>
                    <a:pt x="98" y="82"/>
                    <a:pt x="94" y="82"/>
                  </a:cubicBezTo>
                  <a:cubicBezTo>
                    <a:pt x="92" y="82"/>
                    <a:pt x="89" y="82"/>
                    <a:pt x="87" y="84"/>
                  </a:cubicBezTo>
                  <a:cubicBezTo>
                    <a:pt x="85" y="85"/>
                    <a:pt x="83" y="85"/>
                    <a:pt x="81" y="86"/>
                  </a:cubicBezTo>
                  <a:cubicBezTo>
                    <a:pt x="81" y="86"/>
                    <a:pt x="80" y="87"/>
                    <a:pt x="80" y="87"/>
                  </a:cubicBezTo>
                  <a:cubicBezTo>
                    <a:pt x="80" y="88"/>
                    <a:pt x="80" y="88"/>
                    <a:pt x="80" y="88"/>
                  </a:cubicBezTo>
                  <a:cubicBezTo>
                    <a:pt x="87" y="87"/>
                    <a:pt x="87" y="87"/>
                    <a:pt x="87" y="87"/>
                  </a:cubicBezTo>
                  <a:cubicBezTo>
                    <a:pt x="87" y="89"/>
                    <a:pt x="87" y="90"/>
                    <a:pt x="89" y="90"/>
                  </a:cubicBezTo>
                  <a:cubicBezTo>
                    <a:pt x="90" y="90"/>
                    <a:pt x="90" y="91"/>
                    <a:pt x="91" y="92"/>
                  </a:cubicBezTo>
                  <a:cubicBezTo>
                    <a:pt x="88" y="93"/>
                    <a:pt x="86" y="96"/>
                    <a:pt x="82" y="95"/>
                  </a:cubicBezTo>
                  <a:cubicBezTo>
                    <a:pt x="86" y="92"/>
                    <a:pt x="86" y="92"/>
                    <a:pt x="86" y="92"/>
                  </a:cubicBezTo>
                  <a:cubicBezTo>
                    <a:pt x="84" y="91"/>
                    <a:pt x="84" y="90"/>
                    <a:pt x="82" y="92"/>
                  </a:cubicBezTo>
                  <a:cubicBezTo>
                    <a:pt x="80" y="93"/>
                    <a:pt x="78" y="94"/>
                    <a:pt x="76" y="96"/>
                  </a:cubicBezTo>
                  <a:cubicBezTo>
                    <a:pt x="76" y="96"/>
                    <a:pt x="75" y="97"/>
                    <a:pt x="75" y="97"/>
                  </a:cubicBezTo>
                  <a:cubicBezTo>
                    <a:pt x="72" y="97"/>
                    <a:pt x="70" y="100"/>
                    <a:pt x="68" y="102"/>
                  </a:cubicBezTo>
                  <a:cubicBezTo>
                    <a:pt x="68" y="102"/>
                    <a:pt x="68" y="102"/>
                    <a:pt x="68" y="102"/>
                  </a:cubicBezTo>
                  <a:cubicBezTo>
                    <a:pt x="67" y="104"/>
                    <a:pt x="65" y="104"/>
                    <a:pt x="64" y="104"/>
                  </a:cubicBezTo>
                  <a:cubicBezTo>
                    <a:pt x="63" y="104"/>
                    <a:pt x="63" y="105"/>
                    <a:pt x="62" y="105"/>
                  </a:cubicBezTo>
                  <a:cubicBezTo>
                    <a:pt x="62" y="105"/>
                    <a:pt x="61" y="106"/>
                    <a:pt x="61" y="107"/>
                  </a:cubicBezTo>
                  <a:cubicBezTo>
                    <a:pt x="62" y="110"/>
                    <a:pt x="60" y="112"/>
                    <a:pt x="58" y="113"/>
                  </a:cubicBezTo>
                  <a:cubicBezTo>
                    <a:pt x="55" y="115"/>
                    <a:pt x="53" y="116"/>
                    <a:pt x="51" y="117"/>
                  </a:cubicBezTo>
                  <a:cubicBezTo>
                    <a:pt x="50" y="119"/>
                    <a:pt x="49" y="122"/>
                    <a:pt x="50" y="124"/>
                  </a:cubicBezTo>
                  <a:cubicBezTo>
                    <a:pt x="51" y="126"/>
                    <a:pt x="51" y="128"/>
                    <a:pt x="50" y="129"/>
                  </a:cubicBezTo>
                  <a:cubicBezTo>
                    <a:pt x="50" y="130"/>
                    <a:pt x="49" y="130"/>
                    <a:pt x="48" y="130"/>
                  </a:cubicBezTo>
                  <a:cubicBezTo>
                    <a:pt x="48" y="130"/>
                    <a:pt x="47" y="129"/>
                    <a:pt x="47" y="129"/>
                  </a:cubicBezTo>
                  <a:cubicBezTo>
                    <a:pt x="47" y="127"/>
                    <a:pt x="46" y="125"/>
                    <a:pt x="46" y="123"/>
                  </a:cubicBezTo>
                  <a:cubicBezTo>
                    <a:pt x="46" y="122"/>
                    <a:pt x="45" y="121"/>
                    <a:pt x="45" y="121"/>
                  </a:cubicBezTo>
                  <a:cubicBezTo>
                    <a:pt x="44" y="121"/>
                    <a:pt x="44" y="121"/>
                    <a:pt x="44" y="121"/>
                  </a:cubicBezTo>
                  <a:cubicBezTo>
                    <a:pt x="44" y="122"/>
                    <a:pt x="44" y="122"/>
                    <a:pt x="44" y="123"/>
                  </a:cubicBezTo>
                  <a:cubicBezTo>
                    <a:pt x="44" y="123"/>
                    <a:pt x="44" y="123"/>
                    <a:pt x="44" y="123"/>
                  </a:cubicBezTo>
                  <a:cubicBezTo>
                    <a:pt x="44" y="123"/>
                    <a:pt x="43" y="122"/>
                    <a:pt x="42" y="122"/>
                  </a:cubicBezTo>
                  <a:cubicBezTo>
                    <a:pt x="42" y="121"/>
                    <a:pt x="41" y="120"/>
                    <a:pt x="40" y="120"/>
                  </a:cubicBezTo>
                  <a:cubicBezTo>
                    <a:pt x="39" y="119"/>
                    <a:pt x="38" y="120"/>
                    <a:pt x="37" y="121"/>
                  </a:cubicBezTo>
                  <a:cubicBezTo>
                    <a:pt x="36" y="122"/>
                    <a:pt x="35" y="123"/>
                    <a:pt x="34" y="124"/>
                  </a:cubicBezTo>
                  <a:cubicBezTo>
                    <a:pt x="33" y="123"/>
                    <a:pt x="32" y="122"/>
                    <a:pt x="32" y="122"/>
                  </a:cubicBezTo>
                  <a:cubicBezTo>
                    <a:pt x="31" y="121"/>
                    <a:pt x="31" y="121"/>
                    <a:pt x="30" y="121"/>
                  </a:cubicBezTo>
                  <a:cubicBezTo>
                    <a:pt x="28" y="121"/>
                    <a:pt x="26" y="122"/>
                    <a:pt x="25" y="124"/>
                  </a:cubicBezTo>
                  <a:cubicBezTo>
                    <a:pt x="24" y="126"/>
                    <a:pt x="22" y="127"/>
                    <a:pt x="21" y="128"/>
                  </a:cubicBezTo>
                  <a:cubicBezTo>
                    <a:pt x="19" y="129"/>
                    <a:pt x="19" y="131"/>
                    <a:pt x="20" y="133"/>
                  </a:cubicBezTo>
                  <a:cubicBezTo>
                    <a:pt x="20" y="134"/>
                    <a:pt x="20" y="134"/>
                    <a:pt x="20" y="135"/>
                  </a:cubicBezTo>
                  <a:cubicBezTo>
                    <a:pt x="19" y="139"/>
                    <a:pt x="21" y="143"/>
                    <a:pt x="25" y="144"/>
                  </a:cubicBezTo>
                  <a:cubicBezTo>
                    <a:pt x="27" y="144"/>
                    <a:pt x="29" y="144"/>
                    <a:pt x="30" y="142"/>
                  </a:cubicBezTo>
                  <a:cubicBezTo>
                    <a:pt x="31" y="141"/>
                    <a:pt x="31" y="140"/>
                    <a:pt x="32" y="139"/>
                  </a:cubicBezTo>
                  <a:cubicBezTo>
                    <a:pt x="32" y="138"/>
                    <a:pt x="33" y="137"/>
                    <a:pt x="34" y="138"/>
                  </a:cubicBezTo>
                  <a:cubicBezTo>
                    <a:pt x="34" y="138"/>
                    <a:pt x="34" y="138"/>
                    <a:pt x="34" y="138"/>
                  </a:cubicBezTo>
                  <a:cubicBezTo>
                    <a:pt x="35" y="138"/>
                    <a:pt x="35" y="139"/>
                    <a:pt x="35" y="140"/>
                  </a:cubicBezTo>
                  <a:cubicBezTo>
                    <a:pt x="35" y="142"/>
                    <a:pt x="34" y="143"/>
                    <a:pt x="34" y="145"/>
                  </a:cubicBezTo>
                  <a:cubicBezTo>
                    <a:pt x="33" y="146"/>
                    <a:pt x="34" y="147"/>
                    <a:pt x="35" y="147"/>
                  </a:cubicBezTo>
                  <a:cubicBezTo>
                    <a:pt x="37" y="148"/>
                    <a:pt x="38" y="148"/>
                    <a:pt x="39" y="148"/>
                  </a:cubicBezTo>
                  <a:cubicBezTo>
                    <a:pt x="40" y="148"/>
                    <a:pt x="41" y="149"/>
                    <a:pt x="42" y="150"/>
                  </a:cubicBezTo>
                  <a:cubicBezTo>
                    <a:pt x="42" y="150"/>
                    <a:pt x="42" y="151"/>
                    <a:pt x="42" y="151"/>
                  </a:cubicBezTo>
                  <a:cubicBezTo>
                    <a:pt x="41" y="153"/>
                    <a:pt x="41" y="155"/>
                    <a:pt x="42" y="156"/>
                  </a:cubicBezTo>
                  <a:cubicBezTo>
                    <a:pt x="42" y="158"/>
                    <a:pt x="42" y="159"/>
                    <a:pt x="43" y="159"/>
                  </a:cubicBezTo>
                  <a:cubicBezTo>
                    <a:pt x="44" y="160"/>
                    <a:pt x="45" y="160"/>
                    <a:pt x="45" y="159"/>
                  </a:cubicBezTo>
                  <a:cubicBezTo>
                    <a:pt x="46" y="159"/>
                    <a:pt x="48" y="158"/>
                    <a:pt x="49" y="159"/>
                  </a:cubicBezTo>
                  <a:cubicBezTo>
                    <a:pt x="50" y="159"/>
                    <a:pt x="50" y="159"/>
                    <a:pt x="51" y="159"/>
                  </a:cubicBezTo>
                  <a:cubicBezTo>
                    <a:pt x="53" y="160"/>
                    <a:pt x="54" y="159"/>
                    <a:pt x="55" y="158"/>
                  </a:cubicBezTo>
                  <a:cubicBezTo>
                    <a:pt x="56" y="157"/>
                    <a:pt x="57" y="156"/>
                    <a:pt x="59" y="155"/>
                  </a:cubicBezTo>
                  <a:cubicBezTo>
                    <a:pt x="59" y="155"/>
                    <a:pt x="60" y="155"/>
                    <a:pt x="60" y="156"/>
                  </a:cubicBezTo>
                  <a:cubicBezTo>
                    <a:pt x="60" y="156"/>
                    <a:pt x="60" y="157"/>
                    <a:pt x="60" y="157"/>
                  </a:cubicBezTo>
                  <a:cubicBezTo>
                    <a:pt x="59" y="158"/>
                    <a:pt x="59" y="159"/>
                    <a:pt x="60" y="159"/>
                  </a:cubicBezTo>
                  <a:cubicBezTo>
                    <a:pt x="63" y="160"/>
                    <a:pt x="63" y="160"/>
                    <a:pt x="63" y="160"/>
                  </a:cubicBezTo>
                  <a:cubicBezTo>
                    <a:pt x="61" y="157"/>
                    <a:pt x="64" y="156"/>
                    <a:pt x="65" y="155"/>
                  </a:cubicBezTo>
                  <a:cubicBezTo>
                    <a:pt x="65" y="155"/>
                    <a:pt x="66" y="155"/>
                    <a:pt x="66" y="156"/>
                  </a:cubicBezTo>
                  <a:cubicBezTo>
                    <a:pt x="67" y="157"/>
                    <a:pt x="70" y="158"/>
                    <a:pt x="72" y="158"/>
                  </a:cubicBezTo>
                  <a:cubicBezTo>
                    <a:pt x="72" y="158"/>
                    <a:pt x="72" y="158"/>
                    <a:pt x="72" y="158"/>
                  </a:cubicBezTo>
                  <a:cubicBezTo>
                    <a:pt x="75" y="158"/>
                    <a:pt x="78" y="159"/>
                    <a:pt x="80" y="161"/>
                  </a:cubicBezTo>
                  <a:cubicBezTo>
                    <a:pt x="83" y="164"/>
                    <a:pt x="87" y="166"/>
                    <a:pt x="91" y="166"/>
                  </a:cubicBezTo>
                  <a:cubicBezTo>
                    <a:pt x="92" y="167"/>
                    <a:pt x="94" y="168"/>
                    <a:pt x="95" y="169"/>
                  </a:cubicBezTo>
                  <a:cubicBezTo>
                    <a:pt x="95" y="170"/>
                    <a:pt x="96" y="172"/>
                    <a:pt x="97" y="173"/>
                  </a:cubicBezTo>
                  <a:cubicBezTo>
                    <a:pt x="98" y="175"/>
                    <a:pt x="98" y="176"/>
                    <a:pt x="96" y="177"/>
                  </a:cubicBezTo>
                  <a:cubicBezTo>
                    <a:pt x="94" y="178"/>
                    <a:pt x="94" y="178"/>
                    <a:pt x="94" y="178"/>
                  </a:cubicBezTo>
                  <a:cubicBezTo>
                    <a:pt x="95" y="179"/>
                    <a:pt x="95" y="179"/>
                    <a:pt x="96" y="178"/>
                  </a:cubicBezTo>
                  <a:cubicBezTo>
                    <a:pt x="97" y="178"/>
                    <a:pt x="97" y="178"/>
                    <a:pt x="98" y="177"/>
                  </a:cubicBezTo>
                  <a:cubicBezTo>
                    <a:pt x="99" y="177"/>
                    <a:pt x="99" y="178"/>
                    <a:pt x="100" y="178"/>
                  </a:cubicBezTo>
                  <a:cubicBezTo>
                    <a:pt x="100" y="179"/>
                    <a:pt x="99" y="179"/>
                    <a:pt x="99" y="179"/>
                  </a:cubicBezTo>
                  <a:cubicBezTo>
                    <a:pt x="99" y="180"/>
                    <a:pt x="99" y="180"/>
                    <a:pt x="99" y="180"/>
                  </a:cubicBezTo>
                  <a:cubicBezTo>
                    <a:pt x="100" y="180"/>
                    <a:pt x="100" y="181"/>
                    <a:pt x="100" y="180"/>
                  </a:cubicBezTo>
                  <a:cubicBezTo>
                    <a:pt x="101" y="180"/>
                    <a:pt x="101" y="180"/>
                    <a:pt x="101" y="180"/>
                  </a:cubicBezTo>
                  <a:cubicBezTo>
                    <a:pt x="102" y="179"/>
                    <a:pt x="105" y="179"/>
                    <a:pt x="106" y="180"/>
                  </a:cubicBezTo>
                  <a:cubicBezTo>
                    <a:pt x="106" y="180"/>
                    <a:pt x="106" y="180"/>
                    <a:pt x="106" y="180"/>
                  </a:cubicBezTo>
                  <a:cubicBezTo>
                    <a:pt x="107" y="180"/>
                    <a:pt x="107" y="180"/>
                    <a:pt x="107" y="181"/>
                  </a:cubicBezTo>
                  <a:cubicBezTo>
                    <a:pt x="107" y="183"/>
                    <a:pt x="109" y="182"/>
                    <a:pt x="110" y="182"/>
                  </a:cubicBezTo>
                  <a:cubicBezTo>
                    <a:pt x="111" y="181"/>
                    <a:pt x="113" y="181"/>
                    <a:pt x="114" y="182"/>
                  </a:cubicBezTo>
                  <a:cubicBezTo>
                    <a:pt x="116" y="183"/>
                    <a:pt x="119" y="184"/>
                    <a:pt x="122" y="185"/>
                  </a:cubicBezTo>
                  <a:cubicBezTo>
                    <a:pt x="123" y="185"/>
                    <a:pt x="124" y="186"/>
                    <a:pt x="124" y="187"/>
                  </a:cubicBezTo>
                  <a:cubicBezTo>
                    <a:pt x="124" y="192"/>
                    <a:pt x="123" y="196"/>
                    <a:pt x="120" y="200"/>
                  </a:cubicBezTo>
                  <a:cubicBezTo>
                    <a:pt x="119" y="200"/>
                    <a:pt x="119" y="200"/>
                    <a:pt x="119" y="200"/>
                  </a:cubicBezTo>
                  <a:cubicBezTo>
                    <a:pt x="118" y="201"/>
                    <a:pt x="117" y="202"/>
                    <a:pt x="117" y="203"/>
                  </a:cubicBezTo>
                  <a:cubicBezTo>
                    <a:pt x="117" y="206"/>
                    <a:pt x="117" y="209"/>
                    <a:pt x="117" y="212"/>
                  </a:cubicBezTo>
                  <a:cubicBezTo>
                    <a:pt x="117" y="214"/>
                    <a:pt x="116" y="216"/>
                    <a:pt x="115" y="217"/>
                  </a:cubicBezTo>
                  <a:cubicBezTo>
                    <a:pt x="114" y="219"/>
                    <a:pt x="114" y="220"/>
                    <a:pt x="112" y="220"/>
                  </a:cubicBezTo>
                  <a:cubicBezTo>
                    <a:pt x="111" y="220"/>
                    <a:pt x="110" y="220"/>
                    <a:pt x="110" y="220"/>
                  </a:cubicBezTo>
                  <a:cubicBezTo>
                    <a:pt x="109" y="220"/>
                    <a:pt x="109" y="221"/>
                    <a:pt x="109" y="221"/>
                  </a:cubicBezTo>
                  <a:close/>
                  <a:moveTo>
                    <a:pt x="270" y="209"/>
                  </a:moveTo>
                  <a:cubicBezTo>
                    <a:pt x="268" y="212"/>
                    <a:pt x="268" y="215"/>
                    <a:pt x="267" y="218"/>
                  </a:cubicBezTo>
                  <a:cubicBezTo>
                    <a:pt x="266" y="219"/>
                    <a:pt x="266" y="220"/>
                    <a:pt x="265" y="221"/>
                  </a:cubicBezTo>
                  <a:cubicBezTo>
                    <a:pt x="264" y="223"/>
                    <a:pt x="264" y="223"/>
                    <a:pt x="261" y="223"/>
                  </a:cubicBezTo>
                  <a:cubicBezTo>
                    <a:pt x="258" y="222"/>
                    <a:pt x="257" y="219"/>
                    <a:pt x="258" y="217"/>
                  </a:cubicBezTo>
                  <a:cubicBezTo>
                    <a:pt x="259" y="216"/>
                    <a:pt x="259" y="215"/>
                    <a:pt x="260" y="214"/>
                  </a:cubicBezTo>
                  <a:cubicBezTo>
                    <a:pt x="260" y="212"/>
                    <a:pt x="260" y="211"/>
                    <a:pt x="260" y="210"/>
                  </a:cubicBezTo>
                  <a:cubicBezTo>
                    <a:pt x="260" y="208"/>
                    <a:pt x="261" y="206"/>
                    <a:pt x="263" y="205"/>
                  </a:cubicBezTo>
                  <a:cubicBezTo>
                    <a:pt x="263" y="205"/>
                    <a:pt x="263" y="205"/>
                    <a:pt x="264" y="205"/>
                  </a:cubicBezTo>
                  <a:cubicBezTo>
                    <a:pt x="265" y="203"/>
                    <a:pt x="267" y="202"/>
                    <a:pt x="268" y="200"/>
                  </a:cubicBezTo>
                  <a:cubicBezTo>
                    <a:pt x="269" y="200"/>
                    <a:pt x="269" y="199"/>
                    <a:pt x="269" y="198"/>
                  </a:cubicBezTo>
                  <a:cubicBezTo>
                    <a:pt x="270" y="202"/>
                    <a:pt x="271" y="205"/>
                    <a:pt x="270" y="209"/>
                  </a:cubicBezTo>
                  <a:close/>
                  <a:moveTo>
                    <a:pt x="299" y="130"/>
                  </a:moveTo>
                  <a:cubicBezTo>
                    <a:pt x="298" y="129"/>
                    <a:pt x="296" y="128"/>
                    <a:pt x="295" y="128"/>
                  </a:cubicBezTo>
                  <a:cubicBezTo>
                    <a:pt x="290" y="128"/>
                    <a:pt x="285" y="128"/>
                    <a:pt x="280" y="126"/>
                  </a:cubicBezTo>
                  <a:cubicBezTo>
                    <a:pt x="277" y="125"/>
                    <a:pt x="274" y="124"/>
                    <a:pt x="271" y="122"/>
                  </a:cubicBezTo>
                  <a:cubicBezTo>
                    <a:pt x="269" y="121"/>
                    <a:pt x="266" y="120"/>
                    <a:pt x="263" y="119"/>
                  </a:cubicBezTo>
                  <a:cubicBezTo>
                    <a:pt x="264" y="120"/>
                    <a:pt x="264" y="120"/>
                    <a:pt x="264" y="121"/>
                  </a:cubicBezTo>
                  <a:cubicBezTo>
                    <a:pt x="263" y="124"/>
                    <a:pt x="266" y="126"/>
                    <a:pt x="268" y="128"/>
                  </a:cubicBezTo>
                  <a:cubicBezTo>
                    <a:pt x="269" y="129"/>
                    <a:pt x="270" y="130"/>
                    <a:pt x="271" y="131"/>
                  </a:cubicBezTo>
                  <a:cubicBezTo>
                    <a:pt x="277" y="129"/>
                    <a:pt x="277" y="129"/>
                    <a:pt x="277" y="129"/>
                  </a:cubicBezTo>
                  <a:cubicBezTo>
                    <a:pt x="279" y="129"/>
                    <a:pt x="280" y="129"/>
                    <a:pt x="281" y="131"/>
                  </a:cubicBezTo>
                  <a:cubicBezTo>
                    <a:pt x="282" y="132"/>
                    <a:pt x="283" y="133"/>
                    <a:pt x="285" y="135"/>
                  </a:cubicBezTo>
                  <a:cubicBezTo>
                    <a:pt x="286" y="136"/>
                    <a:pt x="286" y="136"/>
                    <a:pt x="284" y="137"/>
                  </a:cubicBezTo>
                  <a:cubicBezTo>
                    <a:pt x="281" y="139"/>
                    <a:pt x="278" y="142"/>
                    <a:pt x="275" y="144"/>
                  </a:cubicBezTo>
                  <a:cubicBezTo>
                    <a:pt x="275" y="145"/>
                    <a:pt x="274" y="145"/>
                    <a:pt x="274" y="146"/>
                  </a:cubicBezTo>
                  <a:cubicBezTo>
                    <a:pt x="272" y="147"/>
                    <a:pt x="270" y="148"/>
                    <a:pt x="268" y="150"/>
                  </a:cubicBezTo>
                  <a:cubicBezTo>
                    <a:pt x="265" y="151"/>
                    <a:pt x="262" y="150"/>
                    <a:pt x="260" y="147"/>
                  </a:cubicBezTo>
                  <a:cubicBezTo>
                    <a:pt x="260" y="147"/>
                    <a:pt x="260" y="147"/>
                    <a:pt x="260" y="147"/>
                  </a:cubicBezTo>
                  <a:cubicBezTo>
                    <a:pt x="259" y="144"/>
                    <a:pt x="257" y="141"/>
                    <a:pt x="255" y="139"/>
                  </a:cubicBezTo>
                  <a:cubicBezTo>
                    <a:pt x="254" y="137"/>
                    <a:pt x="253" y="136"/>
                    <a:pt x="253" y="134"/>
                  </a:cubicBezTo>
                  <a:cubicBezTo>
                    <a:pt x="252" y="132"/>
                    <a:pt x="251" y="131"/>
                    <a:pt x="249" y="130"/>
                  </a:cubicBezTo>
                  <a:cubicBezTo>
                    <a:pt x="247" y="129"/>
                    <a:pt x="246" y="128"/>
                    <a:pt x="246" y="126"/>
                  </a:cubicBezTo>
                  <a:cubicBezTo>
                    <a:pt x="245" y="124"/>
                    <a:pt x="244" y="122"/>
                    <a:pt x="243" y="120"/>
                  </a:cubicBezTo>
                  <a:cubicBezTo>
                    <a:pt x="240" y="120"/>
                    <a:pt x="240" y="120"/>
                    <a:pt x="241" y="123"/>
                  </a:cubicBezTo>
                  <a:cubicBezTo>
                    <a:pt x="242" y="127"/>
                    <a:pt x="244" y="130"/>
                    <a:pt x="246" y="134"/>
                  </a:cubicBezTo>
                  <a:cubicBezTo>
                    <a:pt x="250" y="139"/>
                    <a:pt x="253" y="144"/>
                    <a:pt x="256" y="150"/>
                  </a:cubicBezTo>
                  <a:cubicBezTo>
                    <a:pt x="256" y="152"/>
                    <a:pt x="257" y="154"/>
                    <a:pt x="257" y="155"/>
                  </a:cubicBezTo>
                  <a:cubicBezTo>
                    <a:pt x="258" y="158"/>
                    <a:pt x="259" y="158"/>
                    <a:pt x="261" y="157"/>
                  </a:cubicBezTo>
                  <a:cubicBezTo>
                    <a:pt x="262" y="157"/>
                    <a:pt x="262" y="156"/>
                    <a:pt x="262" y="156"/>
                  </a:cubicBezTo>
                  <a:cubicBezTo>
                    <a:pt x="271" y="156"/>
                    <a:pt x="271" y="156"/>
                    <a:pt x="271" y="156"/>
                  </a:cubicBezTo>
                  <a:cubicBezTo>
                    <a:pt x="270" y="159"/>
                    <a:pt x="270" y="161"/>
                    <a:pt x="269" y="163"/>
                  </a:cubicBezTo>
                  <a:cubicBezTo>
                    <a:pt x="269" y="165"/>
                    <a:pt x="268" y="167"/>
                    <a:pt x="267" y="168"/>
                  </a:cubicBezTo>
                  <a:cubicBezTo>
                    <a:pt x="265" y="170"/>
                    <a:pt x="263" y="172"/>
                    <a:pt x="260" y="173"/>
                  </a:cubicBezTo>
                  <a:cubicBezTo>
                    <a:pt x="260" y="173"/>
                    <a:pt x="259" y="174"/>
                    <a:pt x="259" y="174"/>
                  </a:cubicBezTo>
                  <a:cubicBezTo>
                    <a:pt x="256" y="179"/>
                    <a:pt x="254" y="184"/>
                    <a:pt x="252" y="188"/>
                  </a:cubicBezTo>
                  <a:cubicBezTo>
                    <a:pt x="251" y="189"/>
                    <a:pt x="251" y="190"/>
                    <a:pt x="252" y="191"/>
                  </a:cubicBezTo>
                  <a:cubicBezTo>
                    <a:pt x="255" y="195"/>
                    <a:pt x="254" y="199"/>
                    <a:pt x="254" y="204"/>
                  </a:cubicBezTo>
                  <a:cubicBezTo>
                    <a:pt x="254" y="204"/>
                    <a:pt x="253" y="205"/>
                    <a:pt x="253" y="205"/>
                  </a:cubicBezTo>
                  <a:cubicBezTo>
                    <a:pt x="250" y="206"/>
                    <a:pt x="248" y="208"/>
                    <a:pt x="246" y="210"/>
                  </a:cubicBezTo>
                  <a:cubicBezTo>
                    <a:pt x="245" y="211"/>
                    <a:pt x="244" y="212"/>
                    <a:pt x="244" y="214"/>
                  </a:cubicBezTo>
                  <a:cubicBezTo>
                    <a:pt x="243" y="217"/>
                    <a:pt x="242" y="221"/>
                    <a:pt x="240" y="224"/>
                  </a:cubicBezTo>
                  <a:cubicBezTo>
                    <a:pt x="238" y="229"/>
                    <a:pt x="235" y="234"/>
                    <a:pt x="233" y="238"/>
                  </a:cubicBezTo>
                  <a:cubicBezTo>
                    <a:pt x="232" y="240"/>
                    <a:pt x="231" y="240"/>
                    <a:pt x="230" y="240"/>
                  </a:cubicBezTo>
                  <a:cubicBezTo>
                    <a:pt x="223" y="241"/>
                    <a:pt x="223" y="241"/>
                    <a:pt x="223" y="241"/>
                  </a:cubicBezTo>
                  <a:cubicBezTo>
                    <a:pt x="222" y="241"/>
                    <a:pt x="221" y="241"/>
                    <a:pt x="220" y="241"/>
                  </a:cubicBezTo>
                  <a:cubicBezTo>
                    <a:pt x="219" y="241"/>
                    <a:pt x="219" y="241"/>
                    <a:pt x="218" y="241"/>
                  </a:cubicBezTo>
                  <a:cubicBezTo>
                    <a:pt x="217" y="240"/>
                    <a:pt x="217" y="239"/>
                    <a:pt x="216" y="239"/>
                  </a:cubicBezTo>
                  <a:cubicBezTo>
                    <a:pt x="216" y="236"/>
                    <a:pt x="215" y="234"/>
                    <a:pt x="214" y="232"/>
                  </a:cubicBezTo>
                  <a:cubicBezTo>
                    <a:pt x="214" y="231"/>
                    <a:pt x="213" y="230"/>
                    <a:pt x="212" y="230"/>
                  </a:cubicBezTo>
                  <a:cubicBezTo>
                    <a:pt x="211" y="227"/>
                    <a:pt x="210" y="224"/>
                    <a:pt x="210" y="222"/>
                  </a:cubicBezTo>
                  <a:cubicBezTo>
                    <a:pt x="210" y="220"/>
                    <a:pt x="209" y="218"/>
                    <a:pt x="209" y="217"/>
                  </a:cubicBezTo>
                  <a:cubicBezTo>
                    <a:pt x="207" y="214"/>
                    <a:pt x="206" y="211"/>
                    <a:pt x="205" y="208"/>
                  </a:cubicBezTo>
                  <a:cubicBezTo>
                    <a:pt x="205" y="206"/>
                    <a:pt x="206" y="204"/>
                    <a:pt x="206" y="202"/>
                  </a:cubicBezTo>
                  <a:cubicBezTo>
                    <a:pt x="206" y="201"/>
                    <a:pt x="207" y="201"/>
                    <a:pt x="207" y="200"/>
                  </a:cubicBezTo>
                  <a:cubicBezTo>
                    <a:pt x="208" y="199"/>
                    <a:pt x="208" y="197"/>
                    <a:pt x="208" y="195"/>
                  </a:cubicBezTo>
                  <a:cubicBezTo>
                    <a:pt x="206" y="190"/>
                    <a:pt x="204" y="184"/>
                    <a:pt x="201" y="180"/>
                  </a:cubicBezTo>
                  <a:cubicBezTo>
                    <a:pt x="200" y="179"/>
                    <a:pt x="200" y="177"/>
                    <a:pt x="201" y="176"/>
                  </a:cubicBezTo>
                  <a:cubicBezTo>
                    <a:pt x="201" y="175"/>
                    <a:pt x="202" y="174"/>
                    <a:pt x="202" y="173"/>
                  </a:cubicBezTo>
                  <a:cubicBezTo>
                    <a:pt x="203" y="172"/>
                    <a:pt x="203" y="171"/>
                    <a:pt x="202" y="171"/>
                  </a:cubicBezTo>
                  <a:cubicBezTo>
                    <a:pt x="201" y="171"/>
                    <a:pt x="200" y="170"/>
                    <a:pt x="200" y="169"/>
                  </a:cubicBezTo>
                  <a:cubicBezTo>
                    <a:pt x="200" y="168"/>
                    <a:pt x="199" y="168"/>
                    <a:pt x="198" y="168"/>
                  </a:cubicBezTo>
                  <a:cubicBezTo>
                    <a:pt x="196" y="168"/>
                    <a:pt x="194" y="167"/>
                    <a:pt x="193" y="166"/>
                  </a:cubicBezTo>
                  <a:cubicBezTo>
                    <a:pt x="192" y="165"/>
                    <a:pt x="190" y="165"/>
                    <a:pt x="189" y="165"/>
                  </a:cubicBezTo>
                  <a:cubicBezTo>
                    <a:pt x="188" y="165"/>
                    <a:pt x="187" y="165"/>
                    <a:pt x="186" y="165"/>
                  </a:cubicBezTo>
                  <a:cubicBezTo>
                    <a:pt x="173" y="169"/>
                    <a:pt x="173" y="169"/>
                    <a:pt x="173" y="169"/>
                  </a:cubicBezTo>
                  <a:cubicBezTo>
                    <a:pt x="171" y="169"/>
                    <a:pt x="168" y="168"/>
                    <a:pt x="167" y="167"/>
                  </a:cubicBezTo>
                  <a:cubicBezTo>
                    <a:pt x="167" y="166"/>
                    <a:pt x="166" y="166"/>
                    <a:pt x="166" y="166"/>
                  </a:cubicBezTo>
                  <a:cubicBezTo>
                    <a:pt x="164" y="164"/>
                    <a:pt x="163" y="162"/>
                    <a:pt x="162" y="160"/>
                  </a:cubicBezTo>
                  <a:cubicBezTo>
                    <a:pt x="162" y="159"/>
                    <a:pt x="162" y="158"/>
                    <a:pt x="161" y="158"/>
                  </a:cubicBezTo>
                  <a:cubicBezTo>
                    <a:pt x="157" y="157"/>
                    <a:pt x="156" y="153"/>
                    <a:pt x="155" y="150"/>
                  </a:cubicBezTo>
                  <a:cubicBezTo>
                    <a:pt x="155" y="149"/>
                    <a:pt x="155" y="148"/>
                    <a:pt x="156" y="147"/>
                  </a:cubicBezTo>
                  <a:cubicBezTo>
                    <a:pt x="157" y="146"/>
                    <a:pt x="157" y="145"/>
                    <a:pt x="157" y="143"/>
                  </a:cubicBezTo>
                  <a:cubicBezTo>
                    <a:pt x="155" y="140"/>
                    <a:pt x="156" y="136"/>
                    <a:pt x="158" y="133"/>
                  </a:cubicBezTo>
                  <a:cubicBezTo>
                    <a:pt x="159" y="131"/>
                    <a:pt x="160" y="129"/>
                    <a:pt x="162" y="128"/>
                  </a:cubicBezTo>
                  <a:cubicBezTo>
                    <a:pt x="163" y="127"/>
                    <a:pt x="163" y="126"/>
                    <a:pt x="164" y="125"/>
                  </a:cubicBezTo>
                  <a:cubicBezTo>
                    <a:pt x="166" y="123"/>
                    <a:pt x="167" y="121"/>
                    <a:pt x="168" y="118"/>
                  </a:cubicBezTo>
                  <a:cubicBezTo>
                    <a:pt x="169" y="116"/>
                    <a:pt x="170" y="115"/>
                    <a:pt x="171" y="115"/>
                  </a:cubicBezTo>
                  <a:cubicBezTo>
                    <a:pt x="172" y="113"/>
                    <a:pt x="174" y="112"/>
                    <a:pt x="176" y="110"/>
                  </a:cubicBezTo>
                  <a:cubicBezTo>
                    <a:pt x="177" y="109"/>
                    <a:pt x="177" y="109"/>
                    <a:pt x="178" y="110"/>
                  </a:cubicBezTo>
                  <a:cubicBezTo>
                    <a:pt x="178" y="111"/>
                    <a:pt x="179" y="111"/>
                    <a:pt x="179" y="111"/>
                  </a:cubicBezTo>
                  <a:cubicBezTo>
                    <a:pt x="186" y="110"/>
                    <a:pt x="186" y="110"/>
                    <a:pt x="186" y="110"/>
                  </a:cubicBezTo>
                  <a:cubicBezTo>
                    <a:pt x="187" y="110"/>
                    <a:pt x="188" y="110"/>
                    <a:pt x="189" y="110"/>
                  </a:cubicBezTo>
                  <a:cubicBezTo>
                    <a:pt x="192" y="110"/>
                    <a:pt x="196" y="109"/>
                    <a:pt x="199" y="108"/>
                  </a:cubicBezTo>
                  <a:cubicBezTo>
                    <a:pt x="199" y="107"/>
                    <a:pt x="200" y="107"/>
                    <a:pt x="201" y="108"/>
                  </a:cubicBezTo>
                  <a:cubicBezTo>
                    <a:pt x="201" y="108"/>
                    <a:pt x="201" y="109"/>
                    <a:pt x="201" y="109"/>
                  </a:cubicBezTo>
                  <a:cubicBezTo>
                    <a:pt x="201" y="111"/>
                    <a:pt x="202" y="112"/>
                    <a:pt x="203" y="113"/>
                  </a:cubicBezTo>
                  <a:cubicBezTo>
                    <a:pt x="207" y="117"/>
                    <a:pt x="207" y="117"/>
                    <a:pt x="207" y="117"/>
                  </a:cubicBezTo>
                  <a:cubicBezTo>
                    <a:pt x="207" y="117"/>
                    <a:pt x="207" y="117"/>
                    <a:pt x="208" y="117"/>
                  </a:cubicBezTo>
                  <a:cubicBezTo>
                    <a:pt x="210" y="118"/>
                    <a:pt x="213" y="118"/>
                    <a:pt x="215" y="118"/>
                  </a:cubicBezTo>
                  <a:cubicBezTo>
                    <a:pt x="216" y="118"/>
                    <a:pt x="217" y="118"/>
                    <a:pt x="217" y="117"/>
                  </a:cubicBezTo>
                  <a:cubicBezTo>
                    <a:pt x="218" y="115"/>
                    <a:pt x="219" y="115"/>
                    <a:pt x="220" y="114"/>
                  </a:cubicBezTo>
                  <a:cubicBezTo>
                    <a:pt x="220" y="114"/>
                    <a:pt x="220" y="114"/>
                    <a:pt x="220" y="114"/>
                  </a:cubicBezTo>
                  <a:cubicBezTo>
                    <a:pt x="220" y="115"/>
                    <a:pt x="221" y="115"/>
                    <a:pt x="222" y="116"/>
                  </a:cubicBezTo>
                  <a:cubicBezTo>
                    <a:pt x="223" y="116"/>
                    <a:pt x="224" y="117"/>
                    <a:pt x="226" y="117"/>
                  </a:cubicBezTo>
                  <a:cubicBezTo>
                    <a:pt x="227" y="117"/>
                    <a:pt x="228" y="117"/>
                    <a:pt x="229" y="117"/>
                  </a:cubicBezTo>
                  <a:cubicBezTo>
                    <a:pt x="229" y="117"/>
                    <a:pt x="230" y="117"/>
                    <a:pt x="231" y="117"/>
                  </a:cubicBezTo>
                  <a:cubicBezTo>
                    <a:pt x="233" y="118"/>
                    <a:pt x="236" y="118"/>
                    <a:pt x="238" y="118"/>
                  </a:cubicBezTo>
                  <a:cubicBezTo>
                    <a:pt x="239" y="119"/>
                    <a:pt x="240" y="118"/>
                    <a:pt x="241" y="118"/>
                  </a:cubicBezTo>
                  <a:cubicBezTo>
                    <a:pt x="243" y="117"/>
                    <a:pt x="244" y="114"/>
                    <a:pt x="243" y="111"/>
                  </a:cubicBezTo>
                  <a:cubicBezTo>
                    <a:pt x="243" y="110"/>
                    <a:pt x="243" y="109"/>
                    <a:pt x="243" y="108"/>
                  </a:cubicBezTo>
                  <a:cubicBezTo>
                    <a:pt x="241" y="108"/>
                    <a:pt x="239" y="108"/>
                    <a:pt x="238" y="109"/>
                  </a:cubicBezTo>
                  <a:cubicBezTo>
                    <a:pt x="236" y="110"/>
                    <a:pt x="233" y="110"/>
                    <a:pt x="232" y="108"/>
                  </a:cubicBezTo>
                  <a:cubicBezTo>
                    <a:pt x="229" y="106"/>
                    <a:pt x="228" y="104"/>
                    <a:pt x="227" y="101"/>
                  </a:cubicBezTo>
                  <a:cubicBezTo>
                    <a:pt x="229" y="102"/>
                    <a:pt x="230" y="101"/>
                    <a:pt x="231" y="99"/>
                  </a:cubicBezTo>
                  <a:cubicBezTo>
                    <a:pt x="228" y="99"/>
                    <a:pt x="225" y="100"/>
                    <a:pt x="223" y="101"/>
                  </a:cubicBezTo>
                  <a:cubicBezTo>
                    <a:pt x="222" y="101"/>
                    <a:pt x="221" y="102"/>
                    <a:pt x="221" y="103"/>
                  </a:cubicBezTo>
                  <a:cubicBezTo>
                    <a:pt x="222" y="103"/>
                    <a:pt x="222" y="103"/>
                    <a:pt x="222" y="103"/>
                  </a:cubicBezTo>
                  <a:cubicBezTo>
                    <a:pt x="222" y="104"/>
                    <a:pt x="222" y="104"/>
                    <a:pt x="222" y="104"/>
                  </a:cubicBezTo>
                  <a:cubicBezTo>
                    <a:pt x="222" y="105"/>
                    <a:pt x="222" y="106"/>
                    <a:pt x="221" y="106"/>
                  </a:cubicBezTo>
                  <a:cubicBezTo>
                    <a:pt x="221" y="106"/>
                    <a:pt x="220" y="106"/>
                    <a:pt x="219" y="105"/>
                  </a:cubicBezTo>
                  <a:cubicBezTo>
                    <a:pt x="219" y="104"/>
                    <a:pt x="218" y="103"/>
                    <a:pt x="217" y="103"/>
                  </a:cubicBezTo>
                  <a:cubicBezTo>
                    <a:pt x="217" y="103"/>
                    <a:pt x="217" y="102"/>
                    <a:pt x="217" y="102"/>
                  </a:cubicBezTo>
                  <a:cubicBezTo>
                    <a:pt x="217" y="100"/>
                    <a:pt x="215" y="98"/>
                    <a:pt x="214" y="96"/>
                  </a:cubicBezTo>
                  <a:cubicBezTo>
                    <a:pt x="213" y="96"/>
                    <a:pt x="213" y="96"/>
                    <a:pt x="212" y="96"/>
                  </a:cubicBezTo>
                  <a:cubicBezTo>
                    <a:pt x="210" y="96"/>
                    <a:pt x="209" y="95"/>
                    <a:pt x="208" y="93"/>
                  </a:cubicBezTo>
                  <a:cubicBezTo>
                    <a:pt x="207" y="93"/>
                    <a:pt x="207" y="92"/>
                    <a:pt x="206" y="92"/>
                  </a:cubicBezTo>
                  <a:cubicBezTo>
                    <a:pt x="205" y="91"/>
                    <a:pt x="204" y="91"/>
                    <a:pt x="204" y="92"/>
                  </a:cubicBezTo>
                  <a:cubicBezTo>
                    <a:pt x="203" y="93"/>
                    <a:pt x="203" y="94"/>
                    <a:pt x="203" y="95"/>
                  </a:cubicBezTo>
                  <a:cubicBezTo>
                    <a:pt x="203" y="95"/>
                    <a:pt x="203" y="95"/>
                    <a:pt x="204" y="95"/>
                  </a:cubicBezTo>
                  <a:cubicBezTo>
                    <a:pt x="205" y="97"/>
                    <a:pt x="207" y="98"/>
                    <a:pt x="209" y="99"/>
                  </a:cubicBezTo>
                  <a:cubicBezTo>
                    <a:pt x="210" y="100"/>
                    <a:pt x="211" y="101"/>
                    <a:pt x="212" y="102"/>
                  </a:cubicBezTo>
                  <a:cubicBezTo>
                    <a:pt x="210" y="104"/>
                    <a:pt x="207" y="103"/>
                    <a:pt x="206" y="101"/>
                  </a:cubicBezTo>
                  <a:cubicBezTo>
                    <a:pt x="205" y="101"/>
                    <a:pt x="205" y="101"/>
                    <a:pt x="205" y="100"/>
                  </a:cubicBezTo>
                  <a:cubicBezTo>
                    <a:pt x="205" y="100"/>
                    <a:pt x="204" y="99"/>
                    <a:pt x="203" y="98"/>
                  </a:cubicBezTo>
                  <a:cubicBezTo>
                    <a:pt x="202" y="97"/>
                    <a:pt x="201" y="96"/>
                    <a:pt x="200" y="94"/>
                  </a:cubicBezTo>
                  <a:cubicBezTo>
                    <a:pt x="198" y="93"/>
                    <a:pt x="195" y="93"/>
                    <a:pt x="195" y="96"/>
                  </a:cubicBezTo>
                  <a:cubicBezTo>
                    <a:pt x="195" y="96"/>
                    <a:pt x="195" y="96"/>
                    <a:pt x="195" y="97"/>
                  </a:cubicBezTo>
                  <a:cubicBezTo>
                    <a:pt x="193" y="96"/>
                    <a:pt x="193" y="96"/>
                    <a:pt x="193" y="96"/>
                  </a:cubicBezTo>
                  <a:cubicBezTo>
                    <a:pt x="192" y="96"/>
                    <a:pt x="189" y="96"/>
                    <a:pt x="188" y="98"/>
                  </a:cubicBezTo>
                  <a:cubicBezTo>
                    <a:pt x="188" y="99"/>
                    <a:pt x="187" y="99"/>
                    <a:pt x="187" y="100"/>
                  </a:cubicBezTo>
                  <a:cubicBezTo>
                    <a:pt x="187" y="100"/>
                    <a:pt x="186" y="101"/>
                    <a:pt x="186" y="101"/>
                  </a:cubicBezTo>
                  <a:cubicBezTo>
                    <a:pt x="185" y="104"/>
                    <a:pt x="184" y="106"/>
                    <a:pt x="181" y="106"/>
                  </a:cubicBezTo>
                  <a:cubicBezTo>
                    <a:pt x="178" y="107"/>
                    <a:pt x="175" y="107"/>
                    <a:pt x="172" y="107"/>
                  </a:cubicBezTo>
                  <a:cubicBezTo>
                    <a:pt x="171" y="107"/>
                    <a:pt x="171" y="106"/>
                    <a:pt x="171" y="106"/>
                  </a:cubicBezTo>
                  <a:cubicBezTo>
                    <a:pt x="170" y="103"/>
                    <a:pt x="170" y="101"/>
                    <a:pt x="171" y="99"/>
                  </a:cubicBezTo>
                  <a:cubicBezTo>
                    <a:pt x="171" y="97"/>
                    <a:pt x="173" y="95"/>
                    <a:pt x="175" y="96"/>
                  </a:cubicBezTo>
                  <a:cubicBezTo>
                    <a:pt x="182" y="96"/>
                    <a:pt x="182" y="96"/>
                    <a:pt x="182" y="96"/>
                  </a:cubicBezTo>
                  <a:cubicBezTo>
                    <a:pt x="183" y="96"/>
                    <a:pt x="183" y="95"/>
                    <a:pt x="183" y="94"/>
                  </a:cubicBezTo>
                  <a:cubicBezTo>
                    <a:pt x="183" y="94"/>
                    <a:pt x="183" y="94"/>
                    <a:pt x="183" y="93"/>
                  </a:cubicBezTo>
                  <a:cubicBezTo>
                    <a:pt x="184" y="91"/>
                    <a:pt x="183" y="90"/>
                    <a:pt x="181" y="89"/>
                  </a:cubicBezTo>
                  <a:cubicBezTo>
                    <a:pt x="180" y="89"/>
                    <a:pt x="180" y="88"/>
                    <a:pt x="179" y="88"/>
                  </a:cubicBezTo>
                  <a:cubicBezTo>
                    <a:pt x="178" y="88"/>
                    <a:pt x="178" y="87"/>
                    <a:pt x="178" y="87"/>
                  </a:cubicBezTo>
                  <a:cubicBezTo>
                    <a:pt x="178" y="87"/>
                    <a:pt x="179" y="86"/>
                    <a:pt x="179" y="86"/>
                  </a:cubicBezTo>
                  <a:cubicBezTo>
                    <a:pt x="180" y="86"/>
                    <a:pt x="181" y="86"/>
                    <a:pt x="181" y="86"/>
                  </a:cubicBezTo>
                  <a:cubicBezTo>
                    <a:pt x="185" y="86"/>
                    <a:pt x="188" y="84"/>
                    <a:pt x="189" y="81"/>
                  </a:cubicBezTo>
                  <a:cubicBezTo>
                    <a:pt x="190" y="79"/>
                    <a:pt x="192" y="78"/>
                    <a:pt x="194" y="77"/>
                  </a:cubicBezTo>
                  <a:cubicBezTo>
                    <a:pt x="197" y="77"/>
                    <a:pt x="197" y="76"/>
                    <a:pt x="198" y="73"/>
                  </a:cubicBezTo>
                  <a:cubicBezTo>
                    <a:pt x="198" y="72"/>
                    <a:pt x="198" y="71"/>
                    <a:pt x="199" y="71"/>
                  </a:cubicBezTo>
                  <a:cubicBezTo>
                    <a:pt x="199" y="71"/>
                    <a:pt x="199" y="71"/>
                    <a:pt x="199" y="71"/>
                  </a:cubicBezTo>
                  <a:cubicBezTo>
                    <a:pt x="200" y="72"/>
                    <a:pt x="200" y="73"/>
                    <a:pt x="201" y="74"/>
                  </a:cubicBezTo>
                  <a:cubicBezTo>
                    <a:pt x="201" y="75"/>
                    <a:pt x="202" y="76"/>
                    <a:pt x="203" y="76"/>
                  </a:cubicBezTo>
                  <a:cubicBezTo>
                    <a:pt x="204" y="76"/>
                    <a:pt x="205" y="76"/>
                    <a:pt x="206" y="76"/>
                  </a:cubicBezTo>
                  <a:cubicBezTo>
                    <a:pt x="208" y="76"/>
                    <a:pt x="210" y="76"/>
                    <a:pt x="212" y="75"/>
                  </a:cubicBezTo>
                  <a:cubicBezTo>
                    <a:pt x="213" y="75"/>
                    <a:pt x="214" y="75"/>
                    <a:pt x="214" y="74"/>
                  </a:cubicBezTo>
                  <a:cubicBezTo>
                    <a:pt x="214" y="73"/>
                    <a:pt x="215" y="73"/>
                    <a:pt x="216" y="72"/>
                  </a:cubicBezTo>
                  <a:cubicBezTo>
                    <a:pt x="216" y="71"/>
                    <a:pt x="217" y="71"/>
                    <a:pt x="217" y="70"/>
                  </a:cubicBezTo>
                  <a:cubicBezTo>
                    <a:pt x="218" y="68"/>
                    <a:pt x="219" y="67"/>
                    <a:pt x="221" y="67"/>
                  </a:cubicBezTo>
                  <a:cubicBezTo>
                    <a:pt x="221" y="68"/>
                    <a:pt x="222" y="68"/>
                    <a:pt x="222" y="68"/>
                  </a:cubicBezTo>
                  <a:cubicBezTo>
                    <a:pt x="223" y="69"/>
                    <a:pt x="223" y="70"/>
                    <a:pt x="223" y="71"/>
                  </a:cubicBezTo>
                  <a:cubicBezTo>
                    <a:pt x="225" y="69"/>
                    <a:pt x="226" y="66"/>
                    <a:pt x="225" y="63"/>
                  </a:cubicBezTo>
                  <a:cubicBezTo>
                    <a:pt x="225" y="63"/>
                    <a:pt x="224" y="64"/>
                    <a:pt x="223" y="64"/>
                  </a:cubicBezTo>
                  <a:cubicBezTo>
                    <a:pt x="222" y="64"/>
                    <a:pt x="221" y="64"/>
                    <a:pt x="219" y="64"/>
                  </a:cubicBezTo>
                  <a:cubicBezTo>
                    <a:pt x="216" y="63"/>
                    <a:pt x="215" y="61"/>
                    <a:pt x="217" y="59"/>
                  </a:cubicBezTo>
                  <a:cubicBezTo>
                    <a:pt x="218" y="58"/>
                    <a:pt x="219" y="56"/>
                    <a:pt x="218" y="55"/>
                  </a:cubicBezTo>
                  <a:cubicBezTo>
                    <a:pt x="217" y="54"/>
                    <a:pt x="216" y="56"/>
                    <a:pt x="215" y="56"/>
                  </a:cubicBezTo>
                  <a:cubicBezTo>
                    <a:pt x="213" y="58"/>
                    <a:pt x="211" y="61"/>
                    <a:pt x="210" y="63"/>
                  </a:cubicBezTo>
                  <a:cubicBezTo>
                    <a:pt x="210" y="66"/>
                    <a:pt x="209" y="68"/>
                    <a:pt x="208" y="70"/>
                  </a:cubicBezTo>
                  <a:cubicBezTo>
                    <a:pt x="207" y="71"/>
                    <a:pt x="205" y="71"/>
                    <a:pt x="204" y="71"/>
                  </a:cubicBezTo>
                  <a:cubicBezTo>
                    <a:pt x="204" y="71"/>
                    <a:pt x="203" y="70"/>
                    <a:pt x="203" y="70"/>
                  </a:cubicBezTo>
                  <a:cubicBezTo>
                    <a:pt x="202" y="69"/>
                    <a:pt x="202" y="68"/>
                    <a:pt x="201" y="68"/>
                  </a:cubicBezTo>
                  <a:cubicBezTo>
                    <a:pt x="201" y="68"/>
                    <a:pt x="201" y="68"/>
                    <a:pt x="201" y="68"/>
                  </a:cubicBezTo>
                  <a:cubicBezTo>
                    <a:pt x="194" y="69"/>
                    <a:pt x="194" y="69"/>
                    <a:pt x="194" y="69"/>
                  </a:cubicBezTo>
                  <a:cubicBezTo>
                    <a:pt x="194" y="68"/>
                    <a:pt x="194" y="68"/>
                    <a:pt x="194" y="68"/>
                  </a:cubicBezTo>
                  <a:cubicBezTo>
                    <a:pt x="193" y="62"/>
                    <a:pt x="192" y="63"/>
                    <a:pt x="197" y="61"/>
                  </a:cubicBezTo>
                  <a:cubicBezTo>
                    <a:pt x="199" y="60"/>
                    <a:pt x="200" y="59"/>
                    <a:pt x="201" y="58"/>
                  </a:cubicBezTo>
                  <a:cubicBezTo>
                    <a:pt x="205" y="55"/>
                    <a:pt x="205" y="55"/>
                    <a:pt x="205" y="55"/>
                  </a:cubicBezTo>
                  <a:cubicBezTo>
                    <a:pt x="205" y="55"/>
                    <a:pt x="205" y="55"/>
                    <a:pt x="205" y="54"/>
                  </a:cubicBezTo>
                  <a:cubicBezTo>
                    <a:pt x="209" y="50"/>
                    <a:pt x="214" y="49"/>
                    <a:pt x="219" y="48"/>
                  </a:cubicBezTo>
                  <a:cubicBezTo>
                    <a:pt x="223" y="48"/>
                    <a:pt x="228" y="49"/>
                    <a:pt x="232" y="51"/>
                  </a:cubicBezTo>
                  <a:cubicBezTo>
                    <a:pt x="239" y="53"/>
                    <a:pt x="239" y="53"/>
                    <a:pt x="239" y="53"/>
                  </a:cubicBezTo>
                  <a:cubicBezTo>
                    <a:pt x="236" y="56"/>
                    <a:pt x="233" y="53"/>
                    <a:pt x="230" y="53"/>
                  </a:cubicBezTo>
                  <a:cubicBezTo>
                    <a:pt x="230" y="53"/>
                    <a:pt x="230" y="54"/>
                    <a:pt x="230" y="54"/>
                  </a:cubicBezTo>
                  <a:cubicBezTo>
                    <a:pt x="232" y="55"/>
                    <a:pt x="233" y="57"/>
                    <a:pt x="235" y="59"/>
                  </a:cubicBezTo>
                  <a:cubicBezTo>
                    <a:pt x="236" y="59"/>
                    <a:pt x="238" y="59"/>
                    <a:pt x="239" y="58"/>
                  </a:cubicBezTo>
                  <a:cubicBezTo>
                    <a:pt x="239" y="57"/>
                    <a:pt x="239" y="57"/>
                    <a:pt x="239" y="57"/>
                  </a:cubicBezTo>
                  <a:cubicBezTo>
                    <a:pt x="239" y="56"/>
                    <a:pt x="239" y="55"/>
                    <a:pt x="241" y="55"/>
                  </a:cubicBezTo>
                  <a:cubicBezTo>
                    <a:pt x="242" y="55"/>
                    <a:pt x="243" y="55"/>
                    <a:pt x="244" y="53"/>
                  </a:cubicBezTo>
                  <a:cubicBezTo>
                    <a:pt x="244" y="52"/>
                    <a:pt x="245" y="52"/>
                    <a:pt x="246" y="52"/>
                  </a:cubicBezTo>
                  <a:cubicBezTo>
                    <a:pt x="246" y="53"/>
                    <a:pt x="246" y="54"/>
                    <a:pt x="248" y="54"/>
                  </a:cubicBezTo>
                  <a:cubicBezTo>
                    <a:pt x="248" y="53"/>
                    <a:pt x="249" y="53"/>
                    <a:pt x="249" y="53"/>
                  </a:cubicBezTo>
                  <a:cubicBezTo>
                    <a:pt x="250" y="52"/>
                    <a:pt x="252" y="52"/>
                    <a:pt x="254" y="52"/>
                  </a:cubicBezTo>
                  <a:cubicBezTo>
                    <a:pt x="256" y="52"/>
                    <a:pt x="259" y="51"/>
                    <a:pt x="261" y="50"/>
                  </a:cubicBezTo>
                  <a:cubicBezTo>
                    <a:pt x="263" y="50"/>
                    <a:pt x="264" y="50"/>
                    <a:pt x="265" y="51"/>
                  </a:cubicBezTo>
                  <a:cubicBezTo>
                    <a:pt x="275" y="62"/>
                    <a:pt x="283" y="73"/>
                    <a:pt x="290" y="86"/>
                  </a:cubicBezTo>
                  <a:cubicBezTo>
                    <a:pt x="298" y="101"/>
                    <a:pt x="304" y="117"/>
                    <a:pt x="306" y="134"/>
                  </a:cubicBezTo>
                  <a:cubicBezTo>
                    <a:pt x="306" y="134"/>
                    <a:pt x="306" y="134"/>
                    <a:pt x="306" y="134"/>
                  </a:cubicBezTo>
                  <a:cubicBezTo>
                    <a:pt x="302" y="135"/>
                    <a:pt x="301" y="132"/>
                    <a:pt x="299" y="13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îşliḋè">
              <a:extLst>
                <a:ext uri="{FF2B5EF4-FFF2-40B4-BE49-F238E27FC236}">
                  <a16:creationId xmlns:a16="http://schemas.microsoft.com/office/drawing/2014/main" id="{F66BB6F3-B7C0-4EC7-8872-EAD1567EF76E}"/>
                </a:ext>
              </a:extLst>
            </p:cNvPr>
            <p:cNvSpPr/>
            <p:nvPr/>
          </p:nvSpPr>
          <p:spPr bwMode="auto">
            <a:xfrm>
              <a:off x="5869750" y="2730974"/>
              <a:ext cx="637153" cy="813689"/>
            </a:xfrm>
            <a:custGeom>
              <a:avLst/>
              <a:gdLst>
                <a:gd name="T0" fmla="*/ 116 w 151"/>
                <a:gd name="T1" fmla="*/ 74 h 193"/>
                <a:gd name="T2" fmla="*/ 116 w 151"/>
                <a:gd name="T3" fmla="*/ 83 h 193"/>
                <a:gd name="T4" fmla="*/ 129 w 151"/>
                <a:gd name="T5" fmla="*/ 89 h 193"/>
                <a:gd name="T6" fmla="*/ 105 w 151"/>
                <a:gd name="T7" fmla="*/ 99 h 193"/>
                <a:gd name="T8" fmla="*/ 94 w 151"/>
                <a:gd name="T9" fmla="*/ 82 h 193"/>
                <a:gd name="T10" fmla="*/ 91 w 151"/>
                <a:gd name="T11" fmla="*/ 85 h 193"/>
                <a:gd name="T12" fmla="*/ 107 w 151"/>
                <a:gd name="T13" fmla="*/ 108 h 193"/>
                <a:gd name="T14" fmla="*/ 105 w 151"/>
                <a:gd name="T15" fmla="*/ 125 h 193"/>
                <a:gd name="T16" fmla="*/ 99 w 151"/>
                <a:gd name="T17" fmla="*/ 155 h 193"/>
                <a:gd name="T18" fmla="*/ 85 w 151"/>
                <a:gd name="T19" fmla="*/ 176 h 193"/>
                <a:gd name="T20" fmla="*/ 64 w 151"/>
                <a:gd name="T21" fmla="*/ 193 h 193"/>
                <a:gd name="T22" fmla="*/ 57 w 151"/>
                <a:gd name="T23" fmla="*/ 181 h 193"/>
                <a:gd name="T24" fmla="*/ 51 w 151"/>
                <a:gd name="T25" fmla="*/ 154 h 193"/>
                <a:gd name="T26" fmla="*/ 45 w 151"/>
                <a:gd name="T27" fmla="*/ 128 h 193"/>
                <a:gd name="T28" fmla="*/ 43 w 151"/>
                <a:gd name="T29" fmla="*/ 120 h 193"/>
                <a:gd name="T30" fmla="*/ 18 w 151"/>
                <a:gd name="T31" fmla="*/ 120 h 193"/>
                <a:gd name="T32" fmla="*/ 6 w 151"/>
                <a:gd name="T33" fmla="*/ 110 h 193"/>
                <a:gd name="T34" fmla="*/ 2 w 151"/>
                <a:gd name="T35" fmla="*/ 85 h 193"/>
                <a:gd name="T36" fmla="*/ 16 w 151"/>
                <a:gd name="T37" fmla="*/ 66 h 193"/>
                <a:gd name="T38" fmla="*/ 31 w 151"/>
                <a:gd name="T39" fmla="*/ 62 h 193"/>
                <a:gd name="T40" fmla="*/ 46 w 151"/>
                <a:gd name="T41" fmla="*/ 61 h 193"/>
                <a:gd name="T42" fmla="*/ 60 w 151"/>
                <a:gd name="T43" fmla="*/ 70 h 193"/>
                <a:gd name="T44" fmla="*/ 67 w 151"/>
                <a:gd name="T45" fmla="*/ 67 h 193"/>
                <a:gd name="T46" fmla="*/ 83 w 151"/>
                <a:gd name="T47" fmla="*/ 70 h 193"/>
                <a:gd name="T48" fmla="*/ 83 w 151"/>
                <a:gd name="T49" fmla="*/ 60 h 193"/>
                <a:gd name="T50" fmla="*/ 68 w 151"/>
                <a:gd name="T51" fmla="*/ 53 h 193"/>
                <a:gd name="T52" fmla="*/ 67 w 151"/>
                <a:gd name="T53" fmla="*/ 58 h 193"/>
                <a:gd name="T54" fmla="*/ 59 w 151"/>
                <a:gd name="T55" fmla="*/ 48 h 193"/>
                <a:gd name="T56" fmla="*/ 49 w 151"/>
                <a:gd name="T57" fmla="*/ 44 h 193"/>
                <a:gd name="T58" fmla="*/ 57 w 151"/>
                <a:gd name="T59" fmla="*/ 54 h 193"/>
                <a:gd name="T60" fmla="*/ 45 w 151"/>
                <a:gd name="T61" fmla="*/ 46 h 193"/>
                <a:gd name="T62" fmla="*/ 34 w 151"/>
                <a:gd name="T63" fmla="*/ 50 h 193"/>
                <a:gd name="T64" fmla="*/ 17 w 151"/>
                <a:gd name="T65" fmla="*/ 59 h 193"/>
                <a:gd name="T66" fmla="*/ 27 w 151"/>
                <a:gd name="T67" fmla="*/ 47 h 193"/>
                <a:gd name="T68" fmla="*/ 24 w 151"/>
                <a:gd name="T69" fmla="*/ 40 h 193"/>
                <a:gd name="T70" fmla="*/ 35 w 151"/>
                <a:gd name="T71" fmla="*/ 33 h 193"/>
                <a:gd name="T72" fmla="*/ 44 w 151"/>
                <a:gd name="T73" fmla="*/ 23 h 193"/>
                <a:gd name="T74" fmla="*/ 57 w 151"/>
                <a:gd name="T75" fmla="*/ 27 h 193"/>
                <a:gd name="T76" fmla="*/ 66 w 151"/>
                <a:gd name="T77" fmla="*/ 19 h 193"/>
                <a:gd name="T78" fmla="*/ 68 w 151"/>
                <a:gd name="T79" fmla="*/ 16 h 193"/>
                <a:gd name="T80" fmla="*/ 60 w 151"/>
                <a:gd name="T81" fmla="*/ 8 h 193"/>
                <a:gd name="T82" fmla="*/ 48 w 151"/>
                <a:gd name="T83" fmla="*/ 22 h 193"/>
                <a:gd name="T84" fmla="*/ 39 w 151"/>
                <a:gd name="T85" fmla="*/ 19 h 193"/>
                <a:gd name="T86" fmla="*/ 50 w 151"/>
                <a:gd name="T87" fmla="*/ 6 h 193"/>
                <a:gd name="T88" fmla="*/ 75 w 151"/>
                <a:gd name="T89" fmla="*/ 5 h 193"/>
                <a:gd name="T90" fmla="*/ 85 w 151"/>
                <a:gd name="T91" fmla="*/ 7 h 193"/>
                <a:gd name="T92" fmla="*/ 94 w 151"/>
                <a:gd name="T93" fmla="*/ 5 h 193"/>
                <a:gd name="T94" fmla="*/ 135 w 151"/>
                <a:gd name="T95" fmla="*/ 3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93">
                  <a:moveTo>
                    <a:pt x="151" y="86"/>
                  </a:moveTo>
                  <a:cubicBezTo>
                    <a:pt x="147" y="87"/>
                    <a:pt x="146" y="84"/>
                    <a:pt x="144" y="82"/>
                  </a:cubicBezTo>
                  <a:cubicBezTo>
                    <a:pt x="143" y="81"/>
                    <a:pt x="141" y="80"/>
                    <a:pt x="140" y="80"/>
                  </a:cubicBezTo>
                  <a:cubicBezTo>
                    <a:pt x="131" y="80"/>
                    <a:pt x="123" y="78"/>
                    <a:pt x="116" y="74"/>
                  </a:cubicBezTo>
                  <a:cubicBezTo>
                    <a:pt x="114" y="72"/>
                    <a:pt x="111" y="72"/>
                    <a:pt x="108" y="71"/>
                  </a:cubicBezTo>
                  <a:cubicBezTo>
                    <a:pt x="108" y="72"/>
                    <a:pt x="109" y="72"/>
                    <a:pt x="109" y="72"/>
                  </a:cubicBezTo>
                  <a:cubicBezTo>
                    <a:pt x="108" y="76"/>
                    <a:pt x="111" y="78"/>
                    <a:pt x="113" y="80"/>
                  </a:cubicBezTo>
                  <a:cubicBezTo>
                    <a:pt x="114" y="81"/>
                    <a:pt x="115" y="82"/>
                    <a:pt x="116" y="83"/>
                  </a:cubicBezTo>
                  <a:cubicBezTo>
                    <a:pt x="122" y="81"/>
                    <a:pt x="122" y="81"/>
                    <a:pt x="122" y="81"/>
                  </a:cubicBezTo>
                  <a:cubicBezTo>
                    <a:pt x="124" y="81"/>
                    <a:pt x="125" y="81"/>
                    <a:pt x="126" y="83"/>
                  </a:cubicBezTo>
                  <a:cubicBezTo>
                    <a:pt x="127" y="84"/>
                    <a:pt x="128" y="85"/>
                    <a:pt x="130" y="86"/>
                  </a:cubicBezTo>
                  <a:cubicBezTo>
                    <a:pt x="131" y="88"/>
                    <a:pt x="130" y="88"/>
                    <a:pt x="129" y="89"/>
                  </a:cubicBezTo>
                  <a:cubicBezTo>
                    <a:pt x="126" y="91"/>
                    <a:pt x="122" y="93"/>
                    <a:pt x="120" y="96"/>
                  </a:cubicBezTo>
                  <a:cubicBezTo>
                    <a:pt x="119" y="97"/>
                    <a:pt x="119" y="97"/>
                    <a:pt x="119" y="97"/>
                  </a:cubicBezTo>
                  <a:cubicBezTo>
                    <a:pt x="117" y="99"/>
                    <a:pt x="115" y="100"/>
                    <a:pt x="113" y="101"/>
                  </a:cubicBezTo>
                  <a:cubicBezTo>
                    <a:pt x="110" y="103"/>
                    <a:pt x="106" y="102"/>
                    <a:pt x="105" y="99"/>
                  </a:cubicBezTo>
                  <a:cubicBezTo>
                    <a:pt x="105" y="99"/>
                    <a:pt x="105" y="99"/>
                    <a:pt x="105" y="99"/>
                  </a:cubicBezTo>
                  <a:cubicBezTo>
                    <a:pt x="104" y="96"/>
                    <a:pt x="102" y="93"/>
                    <a:pt x="100" y="91"/>
                  </a:cubicBezTo>
                  <a:cubicBezTo>
                    <a:pt x="99" y="89"/>
                    <a:pt x="98" y="88"/>
                    <a:pt x="98" y="86"/>
                  </a:cubicBezTo>
                  <a:cubicBezTo>
                    <a:pt x="97" y="84"/>
                    <a:pt x="96" y="82"/>
                    <a:pt x="94" y="82"/>
                  </a:cubicBezTo>
                  <a:cubicBezTo>
                    <a:pt x="92" y="81"/>
                    <a:pt x="91" y="80"/>
                    <a:pt x="90" y="78"/>
                  </a:cubicBezTo>
                  <a:cubicBezTo>
                    <a:pt x="90" y="76"/>
                    <a:pt x="88" y="74"/>
                    <a:pt x="87" y="71"/>
                  </a:cubicBezTo>
                  <a:cubicBezTo>
                    <a:pt x="85" y="72"/>
                    <a:pt x="85" y="72"/>
                    <a:pt x="86" y="74"/>
                  </a:cubicBezTo>
                  <a:cubicBezTo>
                    <a:pt x="87" y="78"/>
                    <a:pt x="89" y="82"/>
                    <a:pt x="91" y="85"/>
                  </a:cubicBezTo>
                  <a:cubicBezTo>
                    <a:pt x="95" y="91"/>
                    <a:pt x="98" y="96"/>
                    <a:pt x="100" y="102"/>
                  </a:cubicBezTo>
                  <a:cubicBezTo>
                    <a:pt x="101" y="104"/>
                    <a:pt x="101" y="105"/>
                    <a:pt x="102" y="107"/>
                  </a:cubicBezTo>
                  <a:cubicBezTo>
                    <a:pt x="103" y="109"/>
                    <a:pt x="104" y="110"/>
                    <a:pt x="106" y="108"/>
                  </a:cubicBezTo>
                  <a:cubicBezTo>
                    <a:pt x="106" y="108"/>
                    <a:pt x="107" y="108"/>
                    <a:pt x="107" y="108"/>
                  </a:cubicBezTo>
                  <a:cubicBezTo>
                    <a:pt x="116" y="108"/>
                    <a:pt x="116" y="108"/>
                    <a:pt x="116" y="108"/>
                  </a:cubicBezTo>
                  <a:cubicBezTo>
                    <a:pt x="115" y="110"/>
                    <a:pt x="115" y="113"/>
                    <a:pt x="114" y="115"/>
                  </a:cubicBezTo>
                  <a:cubicBezTo>
                    <a:pt x="114" y="117"/>
                    <a:pt x="113" y="119"/>
                    <a:pt x="111" y="120"/>
                  </a:cubicBezTo>
                  <a:cubicBezTo>
                    <a:pt x="109" y="122"/>
                    <a:pt x="107" y="123"/>
                    <a:pt x="105" y="125"/>
                  </a:cubicBezTo>
                  <a:cubicBezTo>
                    <a:pt x="105" y="125"/>
                    <a:pt x="104" y="126"/>
                    <a:pt x="104" y="126"/>
                  </a:cubicBezTo>
                  <a:cubicBezTo>
                    <a:pt x="101" y="131"/>
                    <a:pt x="99" y="135"/>
                    <a:pt x="96" y="140"/>
                  </a:cubicBezTo>
                  <a:cubicBezTo>
                    <a:pt x="96" y="141"/>
                    <a:pt x="96" y="142"/>
                    <a:pt x="96" y="143"/>
                  </a:cubicBezTo>
                  <a:cubicBezTo>
                    <a:pt x="100" y="147"/>
                    <a:pt x="99" y="151"/>
                    <a:pt x="99" y="155"/>
                  </a:cubicBezTo>
                  <a:cubicBezTo>
                    <a:pt x="99" y="156"/>
                    <a:pt x="98" y="156"/>
                    <a:pt x="98" y="157"/>
                  </a:cubicBezTo>
                  <a:cubicBezTo>
                    <a:pt x="95" y="158"/>
                    <a:pt x="92" y="160"/>
                    <a:pt x="90" y="162"/>
                  </a:cubicBezTo>
                  <a:cubicBezTo>
                    <a:pt x="90" y="163"/>
                    <a:pt x="89" y="164"/>
                    <a:pt x="89" y="165"/>
                  </a:cubicBezTo>
                  <a:cubicBezTo>
                    <a:pt x="88" y="169"/>
                    <a:pt x="87" y="173"/>
                    <a:pt x="85" y="176"/>
                  </a:cubicBezTo>
                  <a:cubicBezTo>
                    <a:pt x="83" y="181"/>
                    <a:pt x="80" y="185"/>
                    <a:pt x="78" y="190"/>
                  </a:cubicBezTo>
                  <a:cubicBezTo>
                    <a:pt x="77" y="191"/>
                    <a:pt x="76" y="192"/>
                    <a:pt x="75" y="192"/>
                  </a:cubicBezTo>
                  <a:cubicBezTo>
                    <a:pt x="73" y="192"/>
                    <a:pt x="70" y="192"/>
                    <a:pt x="68" y="193"/>
                  </a:cubicBezTo>
                  <a:cubicBezTo>
                    <a:pt x="67" y="193"/>
                    <a:pt x="65" y="193"/>
                    <a:pt x="64" y="193"/>
                  </a:cubicBezTo>
                  <a:cubicBezTo>
                    <a:pt x="64" y="193"/>
                    <a:pt x="63" y="193"/>
                    <a:pt x="63" y="193"/>
                  </a:cubicBezTo>
                  <a:cubicBezTo>
                    <a:pt x="62" y="192"/>
                    <a:pt x="61" y="191"/>
                    <a:pt x="61" y="190"/>
                  </a:cubicBezTo>
                  <a:cubicBezTo>
                    <a:pt x="61" y="188"/>
                    <a:pt x="60" y="186"/>
                    <a:pt x="59" y="183"/>
                  </a:cubicBezTo>
                  <a:cubicBezTo>
                    <a:pt x="58" y="183"/>
                    <a:pt x="58" y="182"/>
                    <a:pt x="57" y="181"/>
                  </a:cubicBezTo>
                  <a:cubicBezTo>
                    <a:pt x="56" y="179"/>
                    <a:pt x="55" y="176"/>
                    <a:pt x="55" y="173"/>
                  </a:cubicBezTo>
                  <a:cubicBezTo>
                    <a:pt x="55" y="172"/>
                    <a:pt x="54" y="170"/>
                    <a:pt x="53" y="169"/>
                  </a:cubicBezTo>
                  <a:cubicBezTo>
                    <a:pt x="51" y="166"/>
                    <a:pt x="50" y="163"/>
                    <a:pt x="50" y="160"/>
                  </a:cubicBezTo>
                  <a:cubicBezTo>
                    <a:pt x="50" y="158"/>
                    <a:pt x="50" y="156"/>
                    <a:pt x="51" y="154"/>
                  </a:cubicBezTo>
                  <a:cubicBezTo>
                    <a:pt x="51" y="153"/>
                    <a:pt x="52" y="153"/>
                    <a:pt x="52" y="152"/>
                  </a:cubicBezTo>
                  <a:cubicBezTo>
                    <a:pt x="53" y="150"/>
                    <a:pt x="53" y="149"/>
                    <a:pt x="52" y="147"/>
                  </a:cubicBezTo>
                  <a:cubicBezTo>
                    <a:pt x="51" y="142"/>
                    <a:pt x="49" y="136"/>
                    <a:pt x="45" y="132"/>
                  </a:cubicBezTo>
                  <a:cubicBezTo>
                    <a:pt x="45" y="131"/>
                    <a:pt x="45" y="129"/>
                    <a:pt x="45" y="128"/>
                  </a:cubicBezTo>
                  <a:cubicBezTo>
                    <a:pt x="46" y="127"/>
                    <a:pt x="47" y="126"/>
                    <a:pt x="47" y="125"/>
                  </a:cubicBezTo>
                  <a:cubicBezTo>
                    <a:pt x="48" y="124"/>
                    <a:pt x="48" y="123"/>
                    <a:pt x="47" y="123"/>
                  </a:cubicBezTo>
                  <a:cubicBezTo>
                    <a:pt x="46" y="122"/>
                    <a:pt x="45" y="122"/>
                    <a:pt x="45" y="120"/>
                  </a:cubicBezTo>
                  <a:cubicBezTo>
                    <a:pt x="44" y="120"/>
                    <a:pt x="44" y="120"/>
                    <a:pt x="43" y="120"/>
                  </a:cubicBezTo>
                  <a:cubicBezTo>
                    <a:pt x="41" y="120"/>
                    <a:pt x="39" y="119"/>
                    <a:pt x="37" y="118"/>
                  </a:cubicBezTo>
                  <a:cubicBezTo>
                    <a:pt x="36" y="117"/>
                    <a:pt x="35" y="117"/>
                    <a:pt x="34" y="117"/>
                  </a:cubicBezTo>
                  <a:cubicBezTo>
                    <a:pt x="33" y="117"/>
                    <a:pt x="32" y="117"/>
                    <a:pt x="31" y="117"/>
                  </a:cubicBezTo>
                  <a:cubicBezTo>
                    <a:pt x="18" y="120"/>
                    <a:pt x="18" y="120"/>
                    <a:pt x="18" y="120"/>
                  </a:cubicBezTo>
                  <a:cubicBezTo>
                    <a:pt x="16" y="121"/>
                    <a:pt x="13" y="120"/>
                    <a:pt x="12" y="119"/>
                  </a:cubicBezTo>
                  <a:cubicBezTo>
                    <a:pt x="11" y="118"/>
                    <a:pt x="11" y="118"/>
                    <a:pt x="11" y="117"/>
                  </a:cubicBezTo>
                  <a:cubicBezTo>
                    <a:pt x="9" y="116"/>
                    <a:pt x="7" y="114"/>
                    <a:pt x="7" y="112"/>
                  </a:cubicBezTo>
                  <a:cubicBezTo>
                    <a:pt x="7" y="111"/>
                    <a:pt x="7" y="110"/>
                    <a:pt x="6" y="110"/>
                  </a:cubicBezTo>
                  <a:cubicBezTo>
                    <a:pt x="2" y="108"/>
                    <a:pt x="1" y="105"/>
                    <a:pt x="0" y="102"/>
                  </a:cubicBezTo>
                  <a:cubicBezTo>
                    <a:pt x="0" y="101"/>
                    <a:pt x="0" y="100"/>
                    <a:pt x="1" y="99"/>
                  </a:cubicBezTo>
                  <a:cubicBezTo>
                    <a:pt x="2" y="98"/>
                    <a:pt x="2" y="97"/>
                    <a:pt x="1" y="95"/>
                  </a:cubicBezTo>
                  <a:cubicBezTo>
                    <a:pt x="0" y="92"/>
                    <a:pt x="0" y="88"/>
                    <a:pt x="2" y="85"/>
                  </a:cubicBezTo>
                  <a:cubicBezTo>
                    <a:pt x="3" y="83"/>
                    <a:pt x="5" y="81"/>
                    <a:pt x="7" y="80"/>
                  </a:cubicBezTo>
                  <a:cubicBezTo>
                    <a:pt x="8" y="79"/>
                    <a:pt x="8" y="78"/>
                    <a:pt x="9" y="77"/>
                  </a:cubicBezTo>
                  <a:cubicBezTo>
                    <a:pt x="11" y="75"/>
                    <a:pt x="12" y="72"/>
                    <a:pt x="13" y="70"/>
                  </a:cubicBezTo>
                  <a:cubicBezTo>
                    <a:pt x="14" y="68"/>
                    <a:pt x="15" y="67"/>
                    <a:pt x="16" y="66"/>
                  </a:cubicBezTo>
                  <a:cubicBezTo>
                    <a:pt x="17" y="65"/>
                    <a:pt x="19" y="64"/>
                    <a:pt x="21" y="62"/>
                  </a:cubicBezTo>
                  <a:cubicBezTo>
                    <a:pt x="21" y="61"/>
                    <a:pt x="22" y="61"/>
                    <a:pt x="23" y="62"/>
                  </a:cubicBezTo>
                  <a:cubicBezTo>
                    <a:pt x="23" y="63"/>
                    <a:pt x="23" y="63"/>
                    <a:pt x="24" y="63"/>
                  </a:cubicBezTo>
                  <a:cubicBezTo>
                    <a:pt x="26" y="63"/>
                    <a:pt x="29" y="62"/>
                    <a:pt x="31" y="62"/>
                  </a:cubicBezTo>
                  <a:cubicBezTo>
                    <a:pt x="32" y="62"/>
                    <a:pt x="33" y="62"/>
                    <a:pt x="33" y="62"/>
                  </a:cubicBezTo>
                  <a:cubicBezTo>
                    <a:pt x="37" y="62"/>
                    <a:pt x="40" y="61"/>
                    <a:pt x="44" y="59"/>
                  </a:cubicBezTo>
                  <a:cubicBezTo>
                    <a:pt x="44" y="59"/>
                    <a:pt x="45" y="59"/>
                    <a:pt x="46" y="59"/>
                  </a:cubicBezTo>
                  <a:cubicBezTo>
                    <a:pt x="46" y="59"/>
                    <a:pt x="46" y="61"/>
                    <a:pt x="46" y="61"/>
                  </a:cubicBezTo>
                  <a:cubicBezTo>
                    <a:pt x="46" y="63"/>
                    <a:pt x="47" y="64"/>
                    <a:pt x="48" y="65"/>
                  </a:cubicBezTo>
                  <a:cubicBezTo>
                    <a:pt x="49" y="67"/>
                    <a:pt x="51" y="68"/>
                    <a:pt x="52" y="69"/>
                  </a:cubicBezTo>
                  <a:cubicBezTo>
                    <a:pt x="52" y="69"/>
                    <a:pt x="52" y="69"/>
                    <a:pt x="53" y="69"/>
                  </a:cubicBezTo>
                  <a:cubicBezTo>
                    <a:pt x="55" y="70"/>
                    <a:pt x="57" y="70"/>
                    <a:pt x="60" y="70"/>
                  </a:cubicBezTo>
                  <a:cubicBezTo>
                    <a:pt x="61" y="70"/>
                    <a:pt x="62" y="70"/>
                    <a:pt x="62" y="68"/>
                  </a:cubicBezTo>
                  <a:cubicBezTo>
                    <a:pt x="63" y="67"/>
                    <a:pt x="64" y="67"/>
                    <a:pt x="65" y="66"/>
                  </a:cubicBezTo>
                  <a:cubicBezTo>
                    <a:pt x="65" y="66"/>
                    <a:pt x="65" y="66"/>
                    <a:pt x="65" y="66"/>
                  </a:cubicBezTo>
                  <a:cubicBezTo>
                    <a:pt x="66" y="67"/>
                    <a:pt x="66" y="67"/>
                    <a:pt x="67" y="67"/>
                  </a:cubicBezTo>
                  <a:cubicBezTo>
                    <a:pt x="68" y="68"/>
                    <a:pt x="69" y="69"/>
                    <a:pt x="71" y="69"/>
                  </a:cubicBezTo>
                  <a:cubicBezTo>
                    <a:pt x="72" y="69"/>
                    <a:pt x="73" y="69"/>
                    <a:pt x="74" y="69"/>
                  </a:cubicBezTo>
                  <a:cubicBezTo>
                    <a:pt x="74" y="69"/>
                    <a:pt x="75" y="69"/>
                    <a:pt x="76" y="69"/>
                  </a:cubicBezTo>
                  <a:cubicBezTo>
                    <a:pt x="78" y="70"/>
                    <a:pt x="81" y="70"/>
                    <a:pt x="83" y="70"/>
                  </a:cubicBezTo>
                  <a:cubicBezTo>
                    <a:pt x="84" y="71"/>
                    <a:pt x="85" y="70"/>
                    <a:pt x="86" y="70"/>
                  </a:cubicBezTo>
                  <a:cubicBezTo>
                    <a:pt x="88" y="68"/>
                    <a:pt x="89" y="66"/>
                    <a:pt x="88" y="63"/>
                  </a:cubicBezTo>
                  <a:cubicBezTo>
                    <a:pt x="88" y="62"/>
                    <a:pt x="88" y="61"/>
                    <a:pt x="88" y="60"/>
                  </a:cubicBezTo>
                  <a:cubicBezTo>
                    <a:pt x="86" y="59"/>
                    <a:pt x="84" y="60"/>
                    <a:pt x="83" y="60"/>
                  </a:cubicBezTo>
                  <a:cubicBezTo>
                    <a:pt x="81" y="62"/>
                    <a:pt x="79" y="61"/>
                    <a:pt x="77" y="60"/>
                  </a:cubicBezTo>
                  <a:cubicBezTo>
                    <a:pt x="74" y="58"/>
                    <a:pt x="73" y="56"/>
                    <a:pt x="72" y="53"/>
                  </a:cubicBezTo>
                  <a:cubicBezTo>
                    <a:pt x="74" y="54"/>
                    <a:pt x="75" y="53"/>
                    <a:pt x="76" y="51"/>
                  </a:cubicBezTo>
                  <a:cubicBezTo>
                    <a:pt x="73" y="51"/>
                    <a:pt x="71" y="52"/>
                    <a:pt x="68" y="53"/>
                  </a:cubicBezTo>
                  <a:cubicBezTo>
                    <a:pt x="67" y="53"/>
                    <a:pt x="66" y="54"/>
                    <a:pt x="67" y="55"/>
                  </a:cubicBezTo>
                  <a:cubicBezTo>
                    <a:pt x="67" y="55"/>
                    <a:pt x="67" y="55"/>
                    <a:pt x="67" y="55"/>
                  </a:cubicBezTo>
                  <a:cubicBezTo>
                    <a:pt x="67" y="56"/>
                    <a:pt x="67" y="56"/>
                    <a:pt x="67" y="56"/>
                  </a:cubicBezTo>
                  <a:cubicBezTo>
                    <a:pt x="67" y="57"/>
                    <a:pt x="67" y="58"/>
                    <a:pt x="67" y="58"/>
                  </a:cubicBezTo>
                  <a:cubicBezTo>
                    <a:pt x="66" y="58"/>
                    <a:pt x="65" y="58"/>
                    <a:pt x="64" y="57"/>
                  </a:cubicBezTo>
                  <a:cubicBezTo>
                    <a:pt x="64" y="57"/>
                    <a:pt x="64" y="55"/>
                    <a:pt x="62" y="55"/>
                  </a:cubicBezTo>
                  <a:cubicBezTo>
                    <a:pt x="62" y="55"/>
                    <a:pt x="62" y="54"/>
                    <a:pt x="62" y="54"/>
                  </a:cubicBezTo>
                  <a:cubicBezTo>
                    <a:pt x="62" y="52"/>
                    <a:pt x="60" y="50"/>
                    <a:pt x="59" y="48"/>
                  </a:cubicBezTo>
                  <a:cubicBezTo>
                    <a:pt x="59" y="48"/>
                    <a:pt x="58" y="48"/>
                    <a:pt x="57" y="48"/>
                  </a:cubicBezTo>
                  <a:cubicBezTo>
                    <a:pt x="55" y="48"/>
                    <a:pt x="54" y="47"/>
                    <a:pt x="53" y="45"/>
                  </a:cubicBezTo>
                  <a:cubicBezTo>
                    <a:pt x="52" y="45"/>
                    <a:pt x="52" y="44"/>
                    <a:pt x="51" y="44"/>
                  </a:cubicBezTo>
                  <a:cubicBezTo>
                    <a:pt x="50" y="43"/>
                    <a:pt x="49" y="43"/>
                    <a:pt x="49" y="44"/>
                  </a:cubicBezTo>
                  <a:cubicBezTo>
                    <a:pt x="48" y="45"/>
                    <a:pt x="48" y="46"/>
                    <a:pt x="48" y="47"/>
                  </a:cubicBezTo>
                  <a:cubicBezTo>
                    <a:pt x="48" y="47"/>
                    <a:pt x="48" y="47"/>
                    <a:pt x="49" y="47"/>
                  </a:cubicBezTo>
                  <a:cubicBezTo>
                    <a:pt x="50" y="49"/>
                    <a:pt x="52" y="50"/>
                    <a:pt x="54" y="51"/>
                  </a:cubicBezTo>
                  <a:cubicBezTo>
                    <a:pt x="55" y="51"/>
                    <a:pt x="56" y="53"/>
                    <a:pt x="57" y="54"/>
                  </a:cubicBezTo>
                  <a:cubicBezTo>
                    <a:pt x="55" y="55"/>
                    <a:pt x="52" y="55"/>
                    <a:pt x="51" y="53"/>
                  </a:cubicBezTo>
                  <a:cubicBezTo>
                    <a:pt x="50" y="53"/>
                    <a:pt x="50" y="53"/>
                    <a:pt x="50" y="52"/>
                  </a:cubicBezTo>
                  <a:cubicBezTo>
                    <a:pt x="50" y="51"/>
                    <a:pt x="49" y="51"/>
                    <a:pt x="48" y="50"/>
                  </a:cubicBezTo>
                  <a:cubicBezTo>
                    <a:pt x="47" y="49"/>
                    <a:pt x="46" y="48"/>
                    <a:pt x="45" y="46"/>
                  </a:cubicBezTo>
                  <a:cubicBezTo>
                    <a:pt x="43" y="45"/>
                    <a:pt x="40" y="45"/>
                    <a:pt x="40" y="48"/>
                  </a:cubicBezTo>
                  <a:cubicBezTo>
                    <a:pt x="40" y="48"/>
                    <a:pt x="40" y="48"/>
                    <a:pt x="40" y="48"/>
                  </a:cubicBezTo>
                  <a:cubicBezTo>
                    <a:pt x="39" y="48"/>
                    <a:pt x="39" y="48"/>
                    <a:pt x="39" y="48"/>
                  </a:cubicBezTo>
                  <a:cubicBezTo>
                    <a:pt x="37" y="47"/>
                    <a:pt x="34" y="48"/>
                    <a:pt x="34" y="50"/>
                  </a:cubicBezTo>
                  <a:cubicBezTo>
                    <a:pt x="33" y="51"/>
                    <a:pt x="33" y="51"/>
                    <a:pt x="32" y="52"/>
                  </a:cubicBezTo>
                  <a:cubicBezTo>
                    <a:pt x="32" y="52"/>
                    <a:pt x="31" y="53"/>
                    <a:pt x="31" y="53"/>
                  </a:cubicBezTo>
                  <a:cubicBezTo>
                    <a:pt x="30" y="56"/>
                    <a:pt x="29" y="57"/>
                    <a:pt x="26" y="58"/>
                  </a:cubicBezTo>
                  <a:cubicBezTo>
                    <a:pt x="23" y="58"/>
                    <a:pt x="20" y="59"/>
                    <a:pt x="17" y="59"/>
                  </a:cubicBezTo>
                  <a:cubicBezTo>
                    <a:pt x="16" y="59"/>
                    <a:pt x="16" y="58"/>
                    <a:pt x="16" y="57"/>
                  </a:cubicBezTo>
                  <a:cubicBezTo>
                    <a:pt x="15" y="55"/>
                    <a:pt x="15" y="53"/>
                    <a:pt x="16" y="51"/>
                  </a:cubicBezTo>
                  <a:cubicBezTo>
                    <a:pt x="16" y="49"/>
                    <a:pt x="18" y="47"/>
                    <a:pt x="20" y="47"/>
                  </a:cubicBezTo>
                  <a:cubicBezTo>
                    <a:pt x="22" y="47"/>
                    <a:pt x="25" y="47"/>
                    <a:pt x="27" y="47"/>
                  </a:cubicBezTo>
                  <a:cubicBezTo>
                    <a:pt x="28" y="47"/>
                    <a:pt x="28" y="47"/>
                    <a:pt x="28" y="46"/>
                  </a:cubicBezTo>
                  <a:cubicBezTo>
                    <a:pt x="28" y="46"/>
                    <a:pt x="28" y="45"/>
                    <a:pt x="28" y="45"/>
                  </a:cubicBezTo>
                  <a:cubicBezTo>
                    <a:pt x="29" y="43"/>
                    <a:pt x="28" y="42"/>
                    <a:pt x="26" y="41"/>
                  </a:cubicBezTo>
                  <a:cubicBezTo>
                    <a:pt x="25" y="40"/>
                    <a:pt x="25" y="40"/>
                    <a:pt x="24" y="40"/>
                  </a:cubicBezTo>
                  <a:cubicBezTo>
                    <a:pt x="23" y="39"/>
                    <a:pt x="23" y="39"/>
                    <a:pt x="23" y="39"/>
                  </a:cubicBezTo>
                  <a:cubicBezTo>
                    <a:pt x="23" y="39"/>
                    <a:pt x="24" y="38"/>
                    <a:pt x="24" y="38"/>
                  </a:cubicBezTo>
                  <a:cubicBezTo>
                    <a:pt x="25" y="38"/>
                    <a:pt x="26" y="38"/>
                    <a:pt x="27" y="38"/>
                  </a:cubicBezTo>
                  <a:cubicBezTo>
                    <a:pt x="30" y="38"/>
                    <a:pt x="33" y="36"/>
                    <a:pt x="35" y="33"/>
                  </a:cubicBezTo>
                  <a:cubicBezTo>
                    <a:pt x="35" y="31"/>
                    <a:pt x="37" y="29"/>
                    <a:pt x="39" y="29"/>
                  </a:cubicBezTo>
                  <a:cubicBezTo>
                    <a:pt x="42" y="29"/>
                    <a:pt x="42" y="28"/>
                    <a:pt x="43" y="25"/>
                  </a:cubicBezTo>
                  <a:cubicBezTo>
                    <a:pt x="43" y="24"/>
                    <a:pt x="43" y="23"/>
                    <a:pt x="44" y="23"/>
                  </a:cubicBezTo>
                  <a:cubicBezTo>
                    <a:pt x="44" y="23"/>
                    <a:pt x="44" y="23"/>
                    <a:pt x="44" y="23"/>
                  </a:cubicBezTo>
                  <a:cubicBezTo>
                    <a:pt x="45" y="24"/>
                    <a:pt x="45" y="25"/>
                    <a:pt x="46" y="26"/>
                  </a:cubicBezTo>
                  <a:cubicBezTo>
                    <a:pt x="46" y="27"/>
                    <a:pt x="47" y="28"/>
                    <a:pt x="48" y="28"/>
                  </a:cubicBezTo>
                  <a:cubicBezTo>
                    <a:pt x="49" y="28"/>
                    <a:pt x="50" y="28"/>
                    <a:pt x="51" y="28"/>
                  </a:cubicBezTo>
                  <a:cubicBezTo>
                    <a:pt x="53" y="28"/>
                    <a:pt x="55" y="28"/>
                    <a:pt x="57" y="27"/>
                  </a:cubicBezTo>
                  <a:cubicBezTo>
                    <a:pt x="58" y="27"/>
                    <a:pt x="59" y="27"/>
                    <a:pt x="59" y="26"/>
                  </a:cubicBezTo>
                  <a:cubicBezTo>
                    <a:pt x="59" y="25"/>
                    <a:pt x="60" y="25"/>
                    <a:pt x="61" y="24"/>
                  </a:cubicBezTo>
                  <a:cubicBezTo>
                    <a:pt x="61" y="23"/>
                    <a:pt x="62" y="23"/>
                    <a:pt x="62" y="22"/>
                  </a:cubicBezTo>
                  <a:cubicBezTo>
                    <a:pt x="62" y="20"/>
                    <a:pt x="64" y="19"/>
                    <a:pt x="66" y="19"/>
                  </a:cubicBezTo>
                  <a:cubicBezTo>
                    <a:pt x="66" y="19"/>
                    <a:pt x="67" y="20"/>
                    <a:pt x="67" y="20"/>
                  </a:cubicBezTo>
                  <a:cubicBezTo>
                    <a:pt x="68" y="21"/>
                    <a:pt x="68" y="22"/>
                    <a:pt x="68" y="23"/>
                  </a:cubicBezTo>
                  <a:cubicBezTo>
                    <a:pt x="70" y="21"/>
                    <a:pt x="71" y="18"/>
                    <a:pt x="70" y="15"/>
                  </a:cubicBezTo>
                  <a:cubicBezTo>
                    <a:pt x="70" y="15"/>
                    <a:pt x="69" y="15"/>
                    <a:pt x="68" y="16"/>
                  </a:cubicBezTo>
                  <a:cubicBezTo>
                    <a:pt x="67" y="16"/>
                    <a:pt x="66" y="16"/>
                    <a:pt x="64" y="16"/>
                  </a:cubicBezTo>
                  <a:cubicBezTo>
                    <a:pt x="61" y="15"/>
                    <a:pt x="60" y="13"/>
                    <a:pt x="62" y="10"/>
                  </a:cubicBezTo>
                  <a:cubicBezTo>
                    <a:pt x="63" y="10"/>
                    <a:pt x="64" y="7"/>
                    <a:pt x="63" y="7"/>
                  </a:cubicBezTo>
                  <a:cubicBezTo>
                    <a:pt x="62" y="6"/>
                    <a:pt x="61" y="8"/>
                    <a:pt x="60" y="8"/>
                  </a:cubicBezTo>
                  <a:cubicBezTo>
                    <a:pt x="58" y="10"/>
                    <a:pt x="56" y="12"/>
                    <a:pt x="56" y="15"/>
                  </a:cubicBezTo>
                  <a:cubicBezTo>
                    <a:pt x="55" y="18"/>
                    <a:pt x="54" y="20"/>
                    <a:pt x="53" y="22"/>
                  </a:cubicBezTo>
                  <a:cubicBezTo>
                    <a:pt x="52" y="23"/>
                    <a:pt x="50" y="23"/>
                    <a:pt x="49" y="23"/>
                  </a:cubicBezTo>
                  <a:cubicBezTo>
                    <a:pt x="49" y="23"/>
                    <a:pt x="48" y="22"/>
                    <a:pt x="48" y="22"/>
                  </a:cubicBezTo>
                  <a:cubicBezTo>
                    <a:pt x="47" y="21"/>
                    <a:pt x="47" y="20"/>
                    <a:pt x="46" y="20"/>
                  </a:cubicBezTo>
                  <a:cubicBezTo>
                    <a:pt x="46" y="20"/>
                    <a:pt x="46" y="20"/>
                    <a:pt x="46" y="20"/>
                  </a:cubicBezTo>
                  <a:cubicBezTo>
                    <a:pt x="39" y="20"/>
                    <a:pt x="39" y="20"/>
                    <a:pt x="39" y="20"/>
                  </a:cubicBezTo>
                  <a:cubicBezTo>
                    <a:pt x="39" y="20"/>
                    <a:pt x="39" y="20"/>
                    <a:pt x="39" y="19"/>
                  </a:cubicBezTo>
                  <a:cubicBezTo>
                    <a:pt x="38" y="14"/>
                    <a:pt x="37" y="15"/>
                    <a:pt x="42" y="13"/>
                  </a:cubicBezTo>
                  <a:cubicBezTo>
                    <a:pt x="44" y="12"/>
                    <a:pt x="45" y="11"/>
                    <a:pt x="46" y="10"/>
                  </a:cubicBezTo>
                  <a:cubicBezTo>
                    <a:pt x="50" y="7"/>
                    <a:pt x="50" y="7"/>
                    <a:pt x="50" y="7"/>
                  </a:cubicBezTo>
                  <a:cubicBezTo>
                    <a:pt x="50" y="7"/>
                    <a:pt x="50" y="7"/>
                    <a:pt x="50" y="6"/>
                  </a:cubicBezTo>
                  <a:cubicBezTo>
                    <a:pt x="54" y="2"/>
                    <a:pt x="59" y="1"/>
                    <a:pt x="64" y="0"/>
                  </a:cubicBezTo>
                  <a:cubicBezTo>
                    <a:pt x="68" y="0"/>
                    <a:pt x="73" y="1"/>
                    <a:pt x="77" y="3"/>
                  </a:cubicBezTo>
                  <a:cubicBezTo>
                    <a:pt x="79" y="3"/>
                    <a:pt x="81" y="4"/>
                    <a:pt x="84" y="5"/>
                  </a:cubicBezTo>
                  <a:cubicBezTo>
                    <a:pt x="81" y="7"/>
                    <a:pt x="78" y="5"/>
                    <a:pt x="75" y="5"/>
                  </a:cubicBezTo>
                  <a:cubicBezTo>
                    <a:pt x="75" y="6"/>
                    <a:pt x="75" y="6"/>
                    <a:pt x="75" y="6"/>
                  </a:cubicBezTo>
                  <a:cubicBezTo>
                    <a:pt x="77" y="7"/>
                    <a:pt x="78" y="9"/>
                    <a:pt x="80" y="10"/>
                  </a:cubicBezTo>
                  <a:cubicBezTo>
                    <a:pt x="81" y="11"/>
                    <a:pt x="83" y="10"/>
                    <a:pt x="84" y="9"/>
                  </a:cubicBezTo>
                  <a:cubicBezTo>
                    <a:pt x="84" y="7"/>
                    <a:pt x="84" y="7"/>
                    <a:pt x="85" y="7"/>
                  </a:cubicBezTo>
                  <a:cubicBezTo>
                    <a:pt x="87" y="7"/>
                    <a:pt x="88" y="6"/>
                    <a:pt x="89" y="5"/>
                  </a:cubicBezTo>
                  <a:cubicBezTo>
                    <a:pt x="89" y="4"/>
                    <a:pt x="90" y="4"/>
                    <a:pt x="91" y="4"/>
                  </a:cubicBezTo>
                  <a:cubicBezTo>
                    <a:pt x="91" y="5"/>
                    <a:pt x="91" y="6"/>
                    <a:pt x="93" y="5"/>
                  </a:cubicBezTo>
                  <a:cubicBezTo>
                    <a:pt x="93" y="5"/>
                    <a:pt x="94" y="5"/>
                    <a:pt x="94" y="5"/>
                  </a:cubicBezTo>
                  <a:cubicBezTo>
                    <a:pt x="95" y="4"/>
                    <a:pt x="97" y="4"/>
                    <a:pt x="99" y="4"/>
                  </a:cubicBezTo>
                  <a:cubicBezTo>
                    <a:pt x="101" y="4"/>
                    <a:pt x="104" y="3"/>
                    <a:pt x="106" y="2"/>
                  </a:cubicBezTo>
                  <a:cubicBezTo>
                    <a:pt x="107" y="2"/>
                    <a:pt x="109" y="2"/>
                    <a:pt x="110" y="3"/>
                  </a:cubicBezTo>
                  <a:cubicBezTo>
                    <a:pt x="120" y="13"/>
                    <a:pt x="128" y="25"/>
                    <a:pt x="135" y="38"/>
                  </a:cubicBezTo>
                  <a:cubicBezTo>
                    <a:pt x="143" y="53"/>
                    <a:pt x="148" y="69"/>
                    <a:pt x="151" y="8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i$líḍé">
              <a:extLst>
                <a:ext uri="{FF2B5EF4-FFF2-40B4-BE49-F238E27FC236}">
                  <a16:creationId xmlns:a16="http://schemas.microsoft.com/office/drawing/2014/main" id="{8DDCA6B0-BC21-42C2-AC32-3E4003C8844B}"/>
                </a:ext>
              </a:extLst>
            </p:cNvPr>
            <p:cNvSpPr/>
            <p:nvPr/>
          </p:nvSpPr>
          <p:spPr bwMode="auto">
            <a:xfrm>
              <a:off x="5242744" y="2706624"/>
              <a:ext cx="497142" cy="1002400"/>
            </a:xfrm>
            <a:custGeom>
              <a:avLst/>
              <a:gdLst>
                <a:gd name="T0" fmla="*/ 64 w 118"/>
                <a:gd name="T1" fmla="*/ 37 h 238"/>
                <a:gd name="T2" fmla="*/ 81 w 118"/>
                <a:gd name="T3" fmla="*/ 21 h 238"/>
                <a:gd name="T4" fmla="*/ 92 w 118"/>
                <a:gd name="T5" fmla="*/ 23 h 238"/>
                <a:gd name="T6" fmla="*/ 97 w 118"/>
                <a:gd name="T7" fmla="*/ 35 h 238"/>
                <a:gd name="T8" fmla="*/ 81 w 118"/>
                <a:gd name="T9" fmla="*/ 41 h 238"/>
                <a:gd name="T10" fmla="*/ 74 w 118"/>
                <a:gd name="T11" fmla="*/ 45 h 238"/>
                <a:gd name="T12" fmla="*/ 85 w 118"/>
                <a:gd name="T13" fmla="*/ 49 h 238"/>
                <a:gd name="T14" fmla="*/ 76 w 118"/>
                <a:gd name="T15" fmla="*/ 49 h 238"/>
                <a:gd name="T16" fmla="*/ 62 w 118"/>
                <a:gd name="T17" fmla="*/ 60 h 238"/>
                <a:gd name="T18" fmla="*/ 55 w 118"/>
                <a:gd name="T19" fmla="*/ 64 h 238"/>
                <a:gd name="T20" fmla="*/ 44 w 118"/>
                <a:gd name="T21" fmla="*/ 82 h 238"/>
                <a:gd name="T22" fmla="*/ 41 w 118"/>
                <a:gd name="T23" fmla="*/ 86 h 238"/>
                <a:gd name="T24" fmla="*/ 38 w 118"/>
                <a:gd name="T25" fmla="*/ 78 h 238"/>
                <a:gd name="T26" fmla="*/ 36 w 118"/>
                <a:gd name="T27" fmla="*/ 79 h 238"/>
                <a:gd name="T28" fmla="*/ 28 w 118"/>
                <a:gd name="T29" fmla="*/ 82 h 238"/>
                <a:gd name="T30" fmla="*/ 19 w 118"/>
                <a:gd name="T31" fmla="*/ 82 h 238"/>
                <a:gd name="T32" fmla="*/ 14 w 118"/>
                <a:gd name="T33" fmla="*/ 93 h 238"/>
                <a:gd name="T34" fmla="*/ 25 w 118"/>
                <a:gd name="T35" fmla="*/ 97 h 238"/>
                <a:gd name="T36" fmla="*/ 29 w 118"/>
                <a:gd name="T37" fmla="*/ 98 h 238"/>
                <a:gd name="T38" fmla="*/ 33 w 118"/>
                <a:gd name="T39" fmla="*/ 106 h 238"/>
                <a:gd name="T40" fmla="*/ 35 w 118"/>
                <a:gd name="T41" fmla="*/ 114 h 238"/>
                <a:gd name="T42" fmla="*/ 43 w 118"/>
                <a:gd name="T43" fmla="*/ 117 h 238"/>
                <a:gd name="T44" fmla="*/ 53 w 118"/>
                <a:gd name="T45" fmla="*/ 113 h 238"/>
                <a:gd name="T46" fmla="*/ 54 w 118"/>
                <a:gd name="T47" fmla="*/ 117 h 238"/>
                <a:gd name="T48" fmla="*/ 60 w 118"/>
                <a:gd name="T49" fmla="*/ 113 h 238"/>
                <a:gd name="T50" fmla="*/ 85 w 118"/>
                <a:gd name="T51" fmla="*/ 124 h 238"/>
                <a:gd name="T52" fmla="*/ 91 w 118"/>
                <a:gd name="T53" fmla="*/ 134 h 238"/>
                <a:gd name="T54" fmla="*/ 90 w 118"/>
                <a:gd name="T55" fmla="*/ 136 h 238"/>
                <a:gd name="T56" fmla="*/ 93 w 118"/>
                <a:gd name="T57" fmla="*/ 137 h 238"/>
                <a:gd name="T58" fmla="*/ 95 w 118"/>
                <a:gd name="T59" fmla="*/ 138 h 238"/>
                <a:gd name="T60" fmla="*/ 101 w 118"/>
                <a:gd name="T61" fmla="*/ 138 h 238"/>
                <a:gd name="T62" fmla="*/ 116 w 118"/>
                <a:gd name="T63" fmla="*/ 143 h 238"/>
                <a:gd name="T64" fmla="*/ 113 w 118"/>
                <a:gd name="T65" fmla="*/ 158 h 238"/>
                <a:gd name="T66" fmla="*/ 109 w 118"/>
                <a:gd name="T67" fmla="*/ 175 h 238"/>
                <a:gd name="T68" fmla="*/ 98 w 118"/>
                <a:gd name="T69" fmla="*/ 182 h 238"/>
                <a:gd name="T70" fmla="*/ 91 w 118"/>
                <a:gd name="T71" fmla="*/ 197 h 238"/>
                <a:gd name="T72" fmla="*/ 85 w 118"/>
                <a:gd name="T73" fmla="*/ 206 h 238"/>
                <a:gd name="T74" fmla="*/ 78 w 118"/>
                <a:gd name="T75" fmla="*/ 218 h 238"/>
                <a:gd name="T76" fmla="*/ 79 w 118"/>
                <a:gd name="T77" fmla="*/ 231 h 238"/>
                <a:gd name="T78" fmla="*/ 83 w 118"/>
                <a:gd name="T79" fmla="*/ 237 h 238"/>
                <a:gd name="T80" fmla="*/ 75 w 118"/>
                <a:gd name="T81" fmla="*/ 233 h 238"/>
                <a:gd name="T82" fmla="*/ 64 w 118"/>
                <a:gd name="T83" fmla="*/ 213 h 238"/>
                <a:gd name="T84" fmla="*/ 61 w 118"/>
                <a:gd name="T85" fmla="*/ 191 h 238"/>
                <a:gd name="T86" fmla="*/ 54 w 118"/>
                <a:gd name="T87" fmla="*/ 167 h 238"/>
                <a:gd name="T88" fmla="*/ 43 w 118"/>
                <a:gd name="T89" fmla="*/ 152 h 238"/>
                <a:gd name="T90" fmla="*/ 40 w 118"/>
                <a:gd name="T91" fmla="*/ 142 h 238"/>
                <a:gd name="T92" fmla="*/ 45 w 118"/>
                <a:gd name="T93" fmla="*/ 127 h 238"/>
                <a:gd name="T94" fmla="*/ 36 w 118"/>
                <a:gd name="T95" fmla="*/ 120 h 238"/>
                <a:gd name="T96" fmla="*/ 26 w 118"/>
                <a:gd name="T97" fmla="*/ 111 h 238"/>
                <a:gd name="T98" fmla="*/ 13 w 118"/>
                <a:gd name="T99" fmla="*/ 106 h 238"/>
                <a:gd name="T100" fmla="*/ 6 w 118"/>
                <a:gd name="T101" fmla="*/ 67 h 238"/>
                <a:gd name="T102" fmla="*/ 37 w 118"/>
                <a:gd name="T103" fmla="*/ 14 h 238"/>
                <a:gd name="T104" fmla="*/ 58 w 118"/>
                <a:gd name="T105" fmla="*/ 11 h 238"/>
                <a:gd name="T106" fmla="*/ 67 w 118"/>
                <a:gd name="T107" fmla="*/ 1 h 238"/>
                <a:gd name="T108" fmla="*/ 67 w 118"/>
                <a:gd name="T109" fmla="*/ 6 h 238"/>
                <a:gd name="T110" fmla="*/ 79 w 118"/>
                <a:gd name="T111" fmla="*/ 9 h 238"/>
                <a:gd name="T112" fmla="*/ 65 w 118"/>
                <a:gd name="T113" fmla="*/ 15 h 238"/>
                <a:gd name="T114" fmla="*/ 50 w 118"/>
                <a:gd name="T115" fmla="*/ 28 h 238"/>
                <a:gd name="T116" fmla="*/ 57 w 118"/>
                <a:gd name="T117" fmla="*/ 3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8" h="238">
                  <a:moveTo>
                    <a:pt x="61" y="33"/>
                  </a:moveTo>
                  <a:cubicBezTo>
                    <a:pt x="60" y="39"/>
                    <a:pt x="60" y="39"/>
                    <a:pt x="60" y="39"/>
                  </a:cubicBezTo>
                  <a:cubicBezTo>
                    <a:pt x="62" y="39"/>
                    <a:pt x="63" y="39"/>
                    <a:pt x="64" y="37"/>
                  </a:cubicBezTo>
                  <a:cubicBezTo>
                    <a:pt x="67" y="34"/>
                    <a:pt x="69" y="30"/>
                    <a:pt x="72" y="26"/>
                  </a:cubicBezTo>
                  <a:cubicBezTo>
                    <a:pt x="72" y="26"/>
                    <a:pt x="73" y="25"/>
                    <a:pt x="73" y="25"/>
                  </a:cubicBezTo>
                  <a:cubicBezTo>
                    <a:pt x="75" y="22"/>
                    <a:pt x="78" y="20"/>
                    <a:pt x="81" y="21"/>
                  </a:cubicBezTo>
                  <a:cubicBezTo>
                    <a:pt x="83" y="21"/>
                    <a:pt x="84" y="22"/>
                    <a:pt x="84" y="24"/>
                  </a:cubicBezTo>
                  <a:cubicBezTo>
                    <a:pt x="84" y="24"/>
                    <a:pt x="85" y="25"/>
                    <a:pt x="86" y="25"/>
                  </a:cubicBezTo>
                  <a:cubicBezTo>
                    <a:pt x="88" y="25"/>
                    <a:pt x="90" y="24"/>
                    <a:pt x="92" y="23"/>
                  </a:cubicBezTo>
                  <a:cubicBezTo>
                    <a:pt x="93" y="23"/>
                    <a:pt x="93" y="24"/>
                    <a:pt x="93" y="24"/>
                  </a:cubicBezTo>
                  <a:cubicBezTo>
                    <a:pt x="93" y="25"/>
                    <a:pt x="93" y="25"/>
                    <a:pt x="93" y="26"/>
                  </a:cubicBezTo>
                  <a:cubicBezTo>
                    <a:pt x="92" y="29"/>
                    <a:pt x="94" y="33"/>
                    <a:pt x="97" y="35"/>
                  </a:cubicBezTo>
                  <a:cubicBezTo>
                    <a:pt x="98" y="35"/>
                    <a:pt x="98" y="35"/>
                    <a:pt x="98" y="35"/>
                  </a:cubicBezTo>
                  <a:cubicBezTo>
                    <a:pt x="95" y="38"/>
                    <a:pt x="92" y="39"/>
                    <a:pt x="88" y="39"/>
                  </a:cubicBezTo>
                  <a:cubicBezTo>
                    <a:pt x="86" y="39"/>
                    <a:pt x="83" y="40"/>
                    <a:pt x="81" y="41"/>
                  </a:cubicBezTo>
                  <a:cubicBezTo>
                    <a:pt x="79" y="42"/>
                    <a:pt x="77" y="43"/>
                    <a:pt x="75" y="43"/>
                  </a:cubicBezTo>
                  <a:cubicBezTo>
                    <a:pt x="75" y="44"/>
                    <a:pt x="74" y="44"/>
                    <a:pt x="73" y="45"/>
                  </a:cubicBezTo>
                  <a:cubicBezTo>
                    <a:pt x="74" y="45"/>
                    <a:pt x="74" y="45"/>
                    <a:pt x="74" y="45"/>
                  </a:cubicBezTo>
                  <a:cubicBezTo>
                    <a:pt x="81" y="45"/>
                    <a:pt x="81" y="45"/>
                    <a:pt x="81" y="45"/>
                  </a:cubicBezTo>
                  <a:cubicBezTo>
                    <a:pt x="81" y="47"/>
                    <a:pt x="81" y="48"/>
                    <a:pt x="83" y="48"/>
                  </a:cubicBezTo>
                  <a:cubicBezTo>
                    <a:pt x="84" y="48"/>
                    <a:pt x="84" y="49"/>
                    <a:pt x="85" y="49"/>
                  </a:cubicBezTo>
                  <a:cubicBezTo>
                    <a:pt x="82" y="50"/>
                    <a:pt x="80" y="53"/>
                    <a:pt x="76" y="53"/>
                  </a:cubicBezTo>
                  <a:cubicBezTo>
                    <a:pt x="79" y="50"/>
                    <a:pt x="79" y="50"/>
                    <a:pt x="79" y="50"/>
                  </a:cubicBezTo>
                  <a:cubicBezTo>
                    <a:pt x="78" y="48"/>
                    <a:pt x="78" y="48"/>
                    <a:pt x="76" y="49"/>
                  </a:cubicBezTo>
                  <a:cubicBezTo>
                    <a:pt x="74" y="50"/>
                    <a:pt x="72" y="52"/>
                    <a:pt x="70" y="53"/>
                  </a:cubicBezTo>
                  <a:cubicBezTo>
                    <a:pt x="70" y="54"/>
                    <a:pt x="69" y="54"/>
                    <a:pt x="69" y="54"/>
                  </a:cubicBezTo>
                  <a:cubicBezTo>
                    <a:pt x="66" y="55"/>
                    <a:pt x="64" y="57"/>
                    <a:pt x="62" y="60"/>
                  </a:cubicBezTo>
                  <a:cubicBezTo>
                    <a:pt x="61" y="61"/>
                    <a:pt x="60" y="62"/>
                    <a:pt x="58" y="62"/>
                  </a:cubicBezTo>
                  <a:cubicBezTo>
                    <a:pt x="57" y="62"/>
                    <a:pt x="57" y="62"/>
                    <a:pt x="56" y="63"/>
                  </a:cubicBezTo>
                  <a:cubicBezTo>
                    <a:pt x="56" y="63"/>
                    <a:pt x="55" y="64"/>
                    <a:pt x="55" y="64"/>
                  </a:cubicBezTo>
                  <a:cubicBezTo>
                    <a:pt x="56" y="67"/>
                    <a:pt x="54" y="70"/>
                    <a:pt x="51" y="71"/>
                  </a:cubicBezTo>
                  <a:cubicBezTo>
                    <a:pt x="49" y="72"/>
                    <a:pt x="47" y="73"/>
                    <a:pt x="45" y="75"/>
                  </a:cubicBezTo>
                  <a:cubicBezTo>
                    <a:pt x="43" y="77"/>
                    <a:pt x="43" y="79"/>
                    <a:pt x="44" y="82"/>
                  </a:cubicBezTo>
                  <a:cubicBezTo>
                    <a:pt x="45" y="83"/>
                    <a:pt x="45" y="85"/>
                    <a:pt x="44" y="87"/>
                  </a:cubicBezTo>
                  <a:cubicBezTo>
                    <a:pt x="44" y="87"/>
                    <a:pt x="43" y="87"/>
                    <a:pt x="42" y="87"/>
                  </a:cubicBezTo>
                  <a:cubicBezTo>
                    <a:pt x="42" y="87"/>
                    <a:pt x="41" y="87"/>
                    <a:pt x="41" y="86"/>
                  </a:cubicBezTo>
                  <a:cubicBezTo>
                    <a:pt x="41" y="84"/>
                    <a:pt x="40" y="82"/>
                    <a:pt x="40" y="80"/>
                  </a:cubicBezTo>
                  <a:cubicBezTo>
                    <a:pt x="40" y="80"/>
                    <a:pt x="39" y="79"/>
                    <a:pt x="39" y="78"/>
                  </a:cubicBezTo>
                  <a:cubicBezTo>
                    <a:pt x="38" y="78"/>
                    <a:pt x="38" y="78"/>
                    <a:pt x="38" y="78"/>
                  </a:cubicBezTo>
                  <a:cubicBezTo>
                    <a:pt x="38" y="81"/>
                    <a:pt x="38" y="81"/>
                    <a:pt x="38" y="81"/>
                  </a:cubicBezTo>
                  <a:cubicBezTo>
                    <a:pt x="38" y="81"/>
                    <a:pt x="38" y="81"/>
                    <a:pt x="38" y="81"/>
                  </a:cubicBezTo>
                  <a:cubicBezTo>
                    <a:pt x="37" y="80"/>
                    <a:pt x="37" y="80"/>
                    <a:pt x="36" y="79"/>
                  </a:cubicBezTo>
                  <a:cubicBezTo>
                    <a:pt x="36" y="79"/>
                    <a:pt x="35" y="78"/>
                    <a:pt x="34" y="78"/>
                  </a:cubicBezTo>
                  <a:cubicBezTo>
                    <a:pt x="33" y="77"/>
                    <a:pt x="32" y="77"/>
                    <a:pt x="31" y="78"/>
                  </a:cubicBezTo>
                  <a:cubicBezTo>
                    <a:pt x="30" y="80"/>
                    <a:pt x="29" y="81"/>
                    <a:pt x="28" y="82"/>
                  </a:cubicBezTo>
                  <a:cubicBezTo>
                    <a:pt x="27" y="81"/>
                    <a:pt x="26" y="80"/>
                    <a:pt x="25" y="79"/>
                  </a:cubicBezTo>
                  <a:cubicBezTo>
                    <a:pt x="25" y="79"/>
                    <a:pt x="25" y="79"/>
                    <a:pt x="24" y="79"/>
                  </a:cubicBezTo>
                  <a:cubicBezTo>
                    <a:pt x="22" y="79"/>
                    <a:pt x="20" y="80"/>
                    <a:pt x="19" y="82"/>
                  </a:cubicBezTo>
                  <a:cubicBezTo>
                    <a:pt x="18" y="83"/>
                    <a:pt x="16" y="85"/>
                    <a:pt x="15" y="86"/>
                  </a:cubicBezTo>
                  <a:cubicBezTo>
                    <a:pt x="13" y="87"/>
                    <a:pt x="13" y="89"/>
                    <a:pt x="14" y="91"/>
                  </a:cubicBezTo>
                  <a:cubicBezTo>
                    <a:pt x="14" y="91"/>
                    <a:pt x="14" y="92"/>
                    <a:pt x="14" y="93"/>
                  </a:cubicBezTo>
                  <a:cubicBezTo>
                    <a:pt x="13" y="96"/>
                    <a:pt x="15" y="100"/>
                    <a:pt x="19" y="101"/>
                  </a:cubicBezTo>
                  <a:cubicBezTo>
                    <a:pt x="21" y="102"/>
                    <a:pt x="23" y="101"/>
                    <a:pt x="24" y="99"/>
                  </a:cubicBezTo>
                  <a:cubicBezTo>
                    <a:pt x="25" y="98"/>
                    <a:pt x="25" y="97"/>
                    <a:pt x="25" y="97"/>
                  </a:cubicBezTo>
                  <a:cubicBezTo>
                    <a:pt x="26" y="96"/>
                    <a:pt x="27" y="95"/>
                    <a:pt x="28" y="95"/>
                  </a:cubicBezTo>
                  <a:cubicBezTo>
                    <a:pt x="28" y="95"/>
                    <a:pt x="28" y="95"/>
                    <a:pt x="28" y="95"/>
                  </a:cubicBezTo>
                  <a:cubicBezTo>
                    <a:pt x="29" y="96"/>
                    <a:pt x="29" y="97"/>
                    <a:pt x="29" y="98"/>
                  </a:cubicBezTo>
                  <a:cubicBezTo>
                    <a:pt x="29" y="99"/>
                    <a:pt x="28" y="101"/>
                    <a:pt x="28" y="102"/>
                  </a:cubicBezTo>
                  <a:cubicBezTo>
                    <a:pt x="27" y="104"/>
                    <a:pt x="28" y="105"/>
                    <a:pt x="29" y="105"/>
                  </a:cubicBezTo>
                  <a:cubicBezTo>
                    <a:pt x="31" y="105"/>
                    <a:pt x="32" y="105"/>
                    <a:pt x="33" y="106"/>
                  </a:cubicBezTo>
                  <a:cubicBezTo>
                    <a:pt x="34" y="106"/>
                    <a:pt x="35" y="107"/>
                    <a:pt x="35" y="108"/>
                  </a:cubicBezTo>
                  <a:cubicBezTo>
                    <a:pt x="36" y="108"/>
                    <a:pt x="35" y="108"/>
                    <a:pt x="35" y="108"/>
                  </a:cubicBezTo>
                  <a:cubicBezTo>
                    <a:pt x="35" y="110"/>
                    <a:pt x="35" y="112"/>
                    <a:pt x="35" y="114"/>
                  </a:cubicBezTo>
                  <a:cubicBezTo>
                    <a:pt x="36" y="115"/>
                    <a:pt x="36" y="116"/>
                    <a:pt x="37" y="117"/>
                  </a:cubicBezTo>
                  <a:cubicBezTo>
                    <a:pt x="38" y="117"/>
                    <a:pt x="39" y="117"/>
                    <a:pt x="39" y="117"/>
                  </a:cubicBezTo>
                  <a:cubicBezTo>
                    <a:pt x="40" y="116"/>
                    <a:pt x="42" y="116"/>
                    <a:pt x="43" y="117"/>
                  </a:cubicBezTo>
                  <a:cubicBezTo>
                    <a:pt x="45" y="117"/>
                    <a:pt x="45" y="117"/>
                    <a:pt x="45" y="117"/>
                  </a:cubicBezTo>
                  <a:cubicBezTo>
                    <a:pt x="47" y="118"/>
                    <a:pt x="48" y="117"/>
                    <a:pt x="49" y="116"/>
                  </a:cubicBezTo>
                  <a:cubicBezTo>
                    <a:pt x="50" y="115"/>
                    <a:pt x="51" y="114"/>
                    <a:pt x="53" y="113"/>
                  </a:cubicBezTo>
                  <a:cubicBezTo>
                    <a:pt x="53" y="113"/>
                    <a:pt x="53" y="113"/>
                    <a:pt x="54" y="113"/>
                  </a:cubicBezTo>
                  <a:cubicBezTo>
                    <a:pt x="54" y="114"/>
                    <a:pt x="54" y="114"/>
                    <a:pt x="54" y="115"/>
                  </a:cubicBezTo>
                  <a:cubicBezTo>
                    <a:pt x="53" y="116"/>
                    <a:pt x="53" y="116"/>
                    <a:pt x="54" y="117"/>
                  </a:cubicBezTo>
                  <a:cubicBezTo>
                    <a:pt x="57" y="118"/>
                    <a:pt x="57" y="118"/>
                    <a:pt x="57" y="118"/>
                  </a:cubicBezTo>
                  <a:cubicBezTo>
                    <a:pt x="55" y="115"/>
                    <a:pt x="58" y="114"/>
                    <a:pt x="59" y="112"/>
                  </a:cubicBezTo>
                  <a:cubicBezTo>
                    <a:pt x="59" y="113"/>
                    <a:pt x="59" y="113"/>
                    <a:pt x="60" y="113"/>
                  </a:cubicBezTo>
                  <a:cubicBezTo>
                    <a:pt x="61" y="115"/>
                    <a:pt x="64" y="116"/>
                    <a:pt x="66" y="116"/>
                  </a:cubicBezTo>
                  <a:cubicBezTo>
                    <a:pt x="69" y="115"/>
                    <a:pt x="72" y="117"/>
                    <a:pt x="74" y="119"/>
                  </a:cubicBezTo>
                  <a:cubicBezTo>
                    <a:pt x="77" y="121"/>
                    <a:pt x="81" y="123"/>
                    <a:pt x="85" y="124"/>
                  </a:cubicBezTo>
                  <a:cubicBezTo>
                    <a:pt x="86" y="124"/>
                    <a:pt x="88" y="125"/>
                    <a:pt x="89" y="127"/>
                  </a:cubicBezTo>
                  <a:cubicBezTo>
                    <a:pt x="89" y="128"/>
                    <a:pt x="90" y="129"/>
                    <a:pt x="91" y="130"/>
                  </a:cubicBezTo>
                  <a:cubicBezTo>
                    <a:pt x="92" y="131"/>
                    <a:pt x="92" y="133"/>
                    <a:pt x="91" y="134"/>
                  </a:cubicBezTo>
                  <a:cubicBezTo>
                    <a:pt x="91" y="134"/>
                    <a:pt x="90" y="134"/>
                    <a:pt x="90" y="134"/>
                  </a:cubicBezTo>
                  <a:cubicBezTo>
                    <a:pt x="88" y="135"/>
                    <a:pt x="88" y="135"/>
                    <a:pt x="88" y="135"/>
                  </a:cubicBezTo>
                  <a:cubicBezTo>
                    <a:pt x="89" y="136"/>
                    <a:pt x="89" y="136"/>
                    <a:pt x="90" y="136"/>
                  </a:cubicBezTo>
                  <a:cubicBezTo>
                    <a:pt x="91" y="136"/>
                    <a:pt x="91" y="135"/>
                    <a:pt x="92" y="135"/>
                  </a:cubicBezTo>
                  <a:cubicBezTo>
                    <a:pt x="93" y="135"/>
                    <a:pt x="93" y="135"/>
                    <a:pt x="94" y="136"/>
                  </a:cubicBezTo>
                  <a:cubicBezTo>
                    <a:pt x="94" y="136"/>
                    <a:pt x="93" y="137"/>
                    <a:pt x="93" y="137"/>
                  </a:cubicBezTo>
                  <a:cubicBezTo>
                    <a:pt x="93" y="137"/>
                    <a:pt x="93" y="138"/>
                    <a:pt x="93" y="138"/>
                  </a:cubicBezTo>
                  <a:cubicBezTo>
                    <a:pt x="94" y="138"/>
                    <a:pt x="94" y="138"/>
                    <a:pt x="94" y="138"/>
                  </a:cubicBezTo>
                  <a:cubicBezTo>
                    <a:pt x="95" y="138"/>
                    <a:pt x="95" y="138"/>
                    <a:pt x="95" y="138"/>
                  </a:cubicBezTo>
                  <a:cubicBezTo>
                    <a:pt x="96" y="136"/>
                    <a:pt x="99" y="136"/>
                    <a:pt x="100" y="137"/>
                  </a:cubicBezTo>
                  <a:cubicBezTo>
                    <a:pt x="100" y="137"/>
                    <a:pt x="100" y="138"/>
                    <a:pt x="100" y="138"/>
                  </a:cubicBezTo>
                  <a:cubicBezTo>
                    <a:pt x="100" y="138"/>
                    <a:pt x="101" y="138"/>
                    <a:pt x="101" y="138"/>
                  </a:cubicBezTo>
                  <a:cubicBezTo>
                    <a:pt x="101" y="141"/>
                    <a:pt x="103" y="140"/>
                    <a:pt x="104" y="139"/>
                  </a:cubicBezTo>
                  <a:cubicBezTo>
                    <a:pt x="105" y="139"/>
                    <a:pt x="106" y="139"/>
                    <a:pt x="108" y="139"/>
                  </a:cubicBezTo>
                  <a:cubicBezTo>
                    <a:pt x="110" y="141"/>
                    <a:pt x="113" y="142"/>
                    <a:pt x="116" y="143"/>
                  </a:cubicBezTo>
                  <a:cubicBezTo>
                    <a:pt x="117" y="143"/>
                    <a:pt x="118" y="144"/>
                    <a:pt x="118" y="145"/>
                  </a:cubicBezTo>
                  <a:cubicBezTo>
                    <a:pt x="118" y="149"/>
                    <a:pt x="117" y="154"/>
                    <a:pt x="114" y="157"/>
                  </a:cubicBezTo>
                  <a:cubicBezTo>
                    <a:pt x="114" y="157"/>
                    <a:pt x="113" y="158"/>
                    <a:pt x="113" y="158"/>
                  </a:cubicBezTo>
                  <a:cubicBezTo>
                    <a:pt x="112" y="158"/>
                    <a:pt x="111" y="159"/>
                    <a:pt x="111" y="161"/>
                  </a:cubicBezTo>
                  <a:cubicBezTo>
                    <a:pt x="111" y="164"/>
                    <a:pt x="111" y="167"/>
                    <a:pt x="111" y="169"/>
                  </a:cubicBezTo>
                  <a:cubicBezTo>
                    <a:pt x="111" y="171"/>
                    <a:pt x="110" y="173"/>
                    <a:pt x="109" y="175"/>
                  </a:cubicBezTo>
                  <a:cubicBezTo>
                    <a:pt x="108" y="176"/>
                    <a:pt x="108" y="177"/>
                    <a:pt x="106" y="177"/>
                  </a:cubicBezTo>
                  <a:cubicBezTo>
                    <a:pt x="105" y="177"/>
                    <a:pt x="103" y="178"/>
                    <a:pt x="103" y="179"/>
                  </a:cubicBezTo>
                  <a:cubicBezTo>
                    <a:pt x="101" y="180"/>
                    <a:pt x="99" y="181"/>
                    <a:pt x="98" y="182"/>
                  </a:cubicBezTo>
                  <a:cubicBezTo>
                    <a:pt x="97" y="183"/>
                    <a:pt x="97" y="185"/>
                    <a:pt x="97" y="186"/>
                  </a:cubicBezTo>
                  <a:cubicBezTo>
                    <a:pt x="96" y="189"/>
                    <a:pt x="96" y="191"/>
                    <a:pt x="95" y="194"/>
                  </a:cubicBezTo>
                  <a:cubicBezTo>
                    <a:pt x="94" y="195"/>
                    <a:pt x="92" y="196"/>
                    <a:pt x="91" y="197"/>
                  </a:cubicBezTo>
                  <a:cubicBezTo>
                    <a:pt x="90" y="200"/>
                    <a:pt x="86" y="200"/>
                    <a:pt x="84" y="199"/>
                  </a:cubicBezTo>
                  <a:cubicBezTo>
                    <a:pt x="83" y="201"/>
                    <a:pt x="85" y="202"/>
                    <a:pt x="85" y="203"/>
                  </a:cubicBezTo>
                  <a:cubicBezTo>
                    <a:pt x="86" y="205"/>
                    <a:pt x="86" y="205"/>
                    <a:pt x="85" y="206"/>
                  </a:cubicBezTo>
                  <a:cubicBezTo>
                    <a:pt x="83" y="207"/>
                    <a:pt x="81" y="209"/>
                    <a:pt x="80" y="210"/>
                  </a:cubicBezTo>
                  <a:cubicBezTo>
                    <a:pt x="79" y="211"/>
                    <a:pt x="78" y="212"/>
                    <a:pt x="79" y="214"/>
                  </a:cubicBezTo>
                  <a:cubicBezTo>
                    <a:pt x="79" y="215"/>
                    <a:pt x="79" y="217"/>
                    <a:pt x="78" y="218"/>
                  </a:cubicBezTo>
                  <a:cubicBezTo>
                    <a:pt x="78" y="219"/>
                    <a:pt x="78" y="219"/>
                    <a:pt x="78" y="220"/>
                  </a:cubicBezTo>
                  <a:cubicBezTo>
                    <a:pt x="78" y="221"/>
                    <a:pt x="79" y="223"/>
                    <a:pt x="79" y="224"/>
                  </a:cubicBezTo>
                  <a:cubicBezTo>
                    <a:pt x="79" y="226"/>
                    <a:pt x="79" y="228"/>
                    <a:pt x="79" y="231"/>
                  </a:cubicBezTo>
                  <a:cubicBezTo>
                    <a:pt x="79" y="231"/>
                    <a:pt x="80" y="232"/>
                    <a:pt x="81" y="232"/>
                  </a:cubicBezTo>
                  <a:cubicBezTo>
                    <a:pt x="81" y="232"/>
                    <a:pt x="82" y="233"/>
                    <a:pt x="82" y="233"/>
                  </a:cubicBezTo>
                  <a:cubicBezTo>
                    <a:pt x="82" y="234"/>
                    <a:pt x="83" y="236"/>
                    <a:pt x="83" y="237"/>
                  </a:cubicBezTo>
                  <a:cubicBezTo>
                    <a:pt x="82" y="238"/>
                    <a:pt x="80" y="238"/>
                    <a:pt x="79" y="236"/>
                  </a:cubicBezTo>
                  <a:cubicBezTo>
                    <a:pt x="79" y="236"/>
                    <a:pt x="79" y="236"/>
                    <a:pt x="79" y="236"/>
                  </a:cubicBezTo>
                  <a:cubicBezTo>
                    <a:pt x="78" y="235"/>
                    <a:pt x="77" y="234"/>
                    <a:pt x="75" y="233"/>
                  </a:cubicBezTo>
                  <a:cubicBezTo>
                    <a:pt x="72" y="232"/>
                    <a:pt x="70" y="230"/>
                    <a:pt x="69" y="227"/>
                  </a:cubicBezTo>
                  <a:cubicBezTo>
                    <a:pt x="67" y="225"/>
                    <a:pt x="66" y="222"/>
                    <a:pt x="67" y="218"/>
                  </a:cubicBezTo>
                  <a:cubicBezTo>
                    <a:pt x="67" y="216"/>
                    <a:pt x="66" y="214"/>
                    <a:pt x="64" y="213"/>
                  </a:cubicBezTo>
                  <a:cubicBezTo>
                    <a:pt x="63" y="213"/>
                    <a:pt x="63" y="212"/>
                    <a:pt x="63" y="212"/>
                  </a:cubicBezTo>
                  <a:cubicBezTo>
                    <a:pt x="63" y="210"/>
                    <a:pt x="63" y="207"/>
                    <a:pt x="62" y="205"/>
                  </a:cubicBezTo>
                  <a:cubicBezTo>
                    <a:pt x="62" y="200"/>
                    <a:pt x="61" y="196"/>
                    <a:pt x="61" y="191"/>
                  </a:cubicBezTo>
                  <a:cubicBezTo>
                    <a:pt x="61" y="188"/>
                    <a:pt x="61" y="184"/>
                    <a:pt x="61" y="181"/>
                  </a:cubicBezTo>
                  <a:cubicBezTo>
                    <a:pt x="61" y="179"/>
                    <a:pt x="61" y="178"/>
                    <a:pt x="61" y="176"/>
                  </a:cubicBezTo>
                  <a:cubicBezTo>
                    <a:pt x="61" y="172"/>
                    <a:pt x="58" y="168"/>
                    <a:pt x="54" y="167"/>
                  </a:cubicBezTo>
                  <a:cubicBezTo>
                    <a:pt x="52" y="167"/>
                    <a:pt x="50" y="165"/>
                    <a:pt x="50" y="163"/>
                  </a:cubicBezTo>
                  <a:cubicBezTo>
                    <a:pt x="50" y="161"/>
                    <a:pt x="49" y="159"/>
                    <a:pt x="48" y="158"/>
                  </a:cubicBezTo>
                  <a:cubicBezTo>
                    <a:pt x="45" y="157"/>
                    <a:pt x="44" y="155"/>
                    <a:pt x="43" y="152"/>
                  </a:cubicBezTo>
                  <a:cubicBezTo>
                    <a:pt x="42" y="151"/>
                    <a:pt x="42" y="151"/>
                    <a:pt x="41" y="150"/>
                  </a:cubicBezTo>
                  <a:cubicBezTo>
                    <a:pt x="40" y="149"/>
                    <a:pt x="39" y="147"/>
                    <a:pt x="40" y="145"/>
                  </a:cubicBezTo>
                  <a:cubicBezTo>
                    <a:pt x="40" y="144"/>
                    <a:pt x="40" y="143"/>
                    <a:pt x="40" y="142"/>
                  </a:cubicBezTo>
                  <a:cubicBezTo>
                    <a:pt x="39" y="141"/>
                    <a:pt x="39" y="140"/>
                    <a:pt x="39" y="140"/>
                  </a:cubicBezTo>
                  <a:cubicBezTo>
                    <a:pt x="40" y="137"/>
                    <a:pt x="41" y="135"/>
                    <a:pt x="42" y="133"/>
                  </a:cubicBezTo>
                  <a:cubicBezTo>
                    <a:pt x="43" y="131"/>
                    <a:pt x="44" y="129"/>
                    <a:pt x="45" y="127"/>
                  </a:cubicBezTo>
                  <a:cubicBezTo>
                    <a:pt x="46" y="124"/>
                    <a:pt x="45" y="121"/>
                    <a:pt x="43" y="120"/>
                  </a:cubicBezTo>
                  <a:cubicBezTo>
                    <a:pt x="42" y="120"/>
                    <a:pt x="42" y="120"/>
                    <a:pt x="41" y="120"/>
                  </a:cubicBezTo>
                  <a:cubicBezTo>
                    <a:pt x="39" y="121"/>
                    <a:pt x="37" y="121"/>
                    <a:pt x="36" y="120"/>
                  </a:cubicBezTo>
                  <a:cubicBezTo>
                    <a:pt x="33" y="118"/>
                    <a:pt x="31" y="115"/>
                    <a:pt x="29" y="112"/>
                  </a:cubicBezTo>
                  <a:cubicBezTo>
                    <a:pt x="29" y="112"/>
                    <a:pt x="29" y="111"/>
                    <a:pt x="28" y="111"/>
                  </a:cubicBezTo>
                  <a:cubicBezTo>
                    <a:pt x="27" y="111"/>
                    <a:pt x="27" y="111"/>
                    <a:pt x="26" y="111"/>
                  </a:cubicBezTo>
                  <a:cubicBezTo>
                    <a:pt x="24" y="111"/>
                    <a:pt x="22" y="110"/>
                    <a:pt x="21" y="108"/>
                  </a:cubicBezTo>
                  <a:cubicBezTo>
                    <a:pt x="19" y="106"/>
                    <a:pt x="17" y="106"/>
                    <a:pt x="14" y="106"/>
                  </a:cubicBezTo>
                  <a:cubicBezTo>
                    <a:pt x="14" y="106"/>
                    <a:pt x="14" y="106"/>
                    <a:pt x="13" y="106"/>
                  </a:cubicBezTo>
                  <a:cubicBezTo>
                    <a:pt x="9" y="105"/>
                    <a:pt x="5" y="102"/>
                    <a:pt x="1" y="99"/>
                  </a:cubicBezTo>
                  <a:cubicBezTo>
                    <a:pt x="0" y="97"/>
                    <a:pt x="0" y="96"/>
                    <a:pt x="0" y="94"/>
                  </a:cubicBezTo>
                  <a:cubicBezTo>
                    <a:pt x="1" y="85"/>
                    <a:pt x="3" y="75"/>
                    <a:pt x="6" y="67"/>
                  </a:cubicBezTo>
                  <a:cubicBezTo>
                    <a:pt x="11" y="53"/>
                    <a:pt x="17" y="40"/>
                    <a:pt x="26" y="28"/>
                  </a:cubicBezTo>
                  <a:cubicBezTo>
                    <a:pt x="29" y="23"/>
                    <a:pt x="32" y="19"/>
                    <a:pt x="36" y="15"/>
                  </a:cubicBezTo>
                  <a:cubicBezTo>
                    <a:pt x="36" y="14"/>
                    <a:pt x="37" y="14"/>
                    <a:pt x="37" y="14"/>
                  </a:cubicBezTo>
                  <a:cubicBezTo>
                    <a:pt x="39" y="15"/>
                    <a:pt x="40" y="15"/>
                    <a:pt x="41" y="15"/>
                  </a:cubicBezTo>
                  <a:cubicBezTo>
                    <a:pt x="44" y="15"/>
                    <a:pt x="46" y="15"/>
                    <a:pt x="49" y="14"/>
                  </a:cubicBezTo>
                  <a:cubicBezTo>
                    <a:pt x="52" y="13"/>
                    <a:pt x="55" y="12"/>
                    <a:pt x="58" y="11"/>
                  </a:cubicBezTo>
                  <a:cubicBezTo>
                    <a:pt x="61" y="10"/>
                    <a:pt x="62" y="8"/>
                    <a:pt x="63" y="5"/>
                  </a:cubicBezTo>
                  <a:cubicBezTo>
                    <a:pt x="63" y="4"/>
                    <a:pt x="63" y="4"/>
                    <a:pt x="63" y="3"/>
                  </a:cubicBezTo>
                  <a:cubicBezTo>
                    <a:pt x="64" y="0"/>
                    <a:pt x="64" y="0"/>
                    <a:pt x="67" y="1"/>
                  </a:cubicBezTo>
                  <a:cubicBezTo>
                    <a:pt x="72" y="2"/>
                    <a:pt x="72" y="2"/>
                    <a:pt x="72" y="2"/>
                  </a:cubicBezTo>
                  <a:cubicBezTo>
                    <a:pt x="71" y="3"/>
                    <a:pt x="69" y="3"/>
                    <a:pt x="68" y="4"/>
                  </a:cubicBezTo>
                  <a:cubicBezTo>
                    <a:pt x="67" y="4"/>
                    <a:pt x="67" y="5"/>
                    <a:pt x="67" y="6"/>
                  </a:cubicBezTo>
                  <a:cubicBezTo>
                    <a:pt x="68" y="6"/>
                    <a:pt x="69" y="8"/>
                    <a:pt x="70" y="10"/>
                  </a:cubicBezTo>
                  <a:cubicBezTo>
                    <a:pt x="71" y="10"/>
                    <a:pt x="71" y="10"/>
                    <a:pt x="72" y="10"/>
                  </a:cubicBezTo>
                  <a:cubicBezTo>
                    <a:pt x="74" y="9"/>
                    <a:pt x="77" y="9"/>
                    <a:pt x="79" y="9"/>
                  </a:cubicBezTo>
                  <a:cubicBezTo>
                    <a:pt x="78" y="10"/>
                    <a:pt x="78" y="11"/>
                    <a:pt x="77" y="12"/>
                  </a:cubicBezTo>
                  <a:cubicBezTo>
                    <a:pt x="76" y="13"/>
                    <a:pt x="75" y="13"/>
                    <a:pt x="74" y="13"/>
                  </a:cubicBezTo>
                  <a:cubicBezTo>
                    <a:pt x="71" y="14"/>
                    <a:pt x="68" y="14"/>
                    <a:pt x="65" y="15"/>
                  </a:cubicBezTo>
                  <a:cubicBezTo>
                    <a:pt x="65" y="17"/>
                    <a:pt x="63" y="18"/>
                    <a:pt x="61" y="18"/>
                  </a:cubicBezTo>
                  <a:cubicBezTo>
                    <a:pt x="58" y="19"/>
                    <a:pt x="54" y="20"/>
                    <a:pt x="52" y="23"/>
                  </a:cubicBezTo>
                  <a:cubicBezTo>
                    <a:pt x="50" y="24"/>
                    <a:pt x="49" y="26"/>
                    <a:pt x="50" y="28"/>
                  </a:cubicBezTo>
                  <a:cubicBezTo>
                    <a:pt x="50" y="29"/>
                    <a:pt x="50" y="30"/>
                    <a:pt x="52" y="30"/>
                  </a:cubicBezTo>
                  <a:cubicBezTo>
                    <a:pt x="52" y="30"/>
                    <a:pt x="52" y="30"/>
                    <a:pt x="53" y="30"/>
                  </a:cubicBezTo>
                  <a:cubicBezTo>
                    <a:pt x="54" y="31"/>
                    <a:pt x="55" y="31"/>
                    <a:pt x="57" y="32"/>
                  </a:cubicBezTo>
                  <a:cubicBezTo>
                    <a:pt x="58" y="33"/>
                    <a:pt x="59" y="33"/>
                    <a:pt x="60" y="33"/>
                  </a:cubicBezTo>
                  <a:cubicBezTo>
                    <a:pt x="61" y="33"/>
                    <a:pt x="61" y="33"/>
                    <a:pt x="61"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íṡ1idê">
              <a:extLst>
                <a:ext uri="{FF2B5EF4-FFF2-40B4-BE49-F238E27FC236}">
                  <a16:creationId xmlns:a16="http://schemas.microsoft.com/office/drawing/2014/main" id="{4FC0F800-81D3-4935-B7EB-CDE48D838162}"/>
                </a:ext>
              </a:extLst>
            </p:cNvPr>
            <p:cNvSpPr/>
            <p:nvPr/>
          </p:nvSpPr>
          <p:spPr bwMode="auto">
            <a:xfrm>
              <a:off x="5681040" y="2655895"/>
              <a:ext cx="277994" cy="146099"/>
            </a:xfrm>
            <a:custGeom>
              <a:avLst/>
              <a:gdLst>
                <a:gd name="T0" fmla="*/ 0 w 66"/>
                <a:gd name="T1" fmla="*/ 7 h 35"/>
                <a:gd name="T2" fmla="*/ 10 w 66"/>
                <a:gd name="T3" fmla="*/ 6 h 35"/>
                <a:gd name="T4" fmla="*/ 14 w 66"/>
                <a:gd name="T5" fmla="*/ 4 h 35"/>
                <a:gd name="T6" fmla="*/ 25 w 66"/>
                <a:gd name="T7" fmla="*/ 2 h 35"/>
                <a:gd name="T8" fmla="*/ 36 w 66"/>
                <a:gd name="T9" fmla="*/ 3 h 35"/>
                <a:gd name="T10" fmla="*/ 39 w 66"/>
                <a:gd name="T11" fmla="*/ 2 h 35"/>
                <a:gd name="T12" fmla="*/ 41 w 66"/>
                <a:gd name="T13" fmla="*/ 1 h 35"/>
                <a:gd name="T14" fmla="*/ 50 w 66"/>
                <a:gd name="T15" fmla="*/ 0 h 35"/>
                <a:gd name="T16" fmla="*/ 54 w 66"/>
                <a:gd name="T17" fmla="*/ 0 h 35"/>
                <a:gd name="T18" fmla="*/ 65 w 66"/>
                <a:gd name="T19" fmla="*/ 2 h 35"/>
                <a:gd name="T20" fmla="*/ 66 w 66"/>
                <a:gd name="T21" fmla="*/ 3 h 35"/>
                <a:gd name="T22" fmla="*/ 62 w 66"/>
                <a:gd name="T23" fmla="*/ 3 h 35"/>
                <a:gd name="T24" fmla="*/ 59 w 66"/>
                <a:gd name="T25" fmla="*/ 4 h 35"/>
                <a:gd name="T26" fmla="*/ 57 w 66"/>
                <a:gd name="T27" fmla="*/ 7 h 35"/>
                <a:gd name="T28" fmla="*/ 53 w 66"/>
                <a:gd name="T29" fmla="*/ 11 h 35"/>
                <a:gd name="T30" fmla="*/ 48 w 66"/>
                <a:gd name="T31" fmla="*/ 13 h 35"/>
                <a:gd name="T32" fmla="*/ 48 w 66"/>
                <a:gd name="T33" fmla="*/ 15 h 35"/>
                <a:gd name="T34" fmla="*/ 52 w 66"/>
                <a:gd name="T35" fmla="*/ 17 h 35"/>
                <a:gd name="T36" fmla="*/ 45 w 66"/>
                <a:gd name="T37" fmla="*/ 16 h 35"/>
                <a:gd name="T38" fmla="*/ 47 w 66"/>
                <a:gd name="T39" fmla="*/ 19 h 35"/>
                <a:gd name="T40" fmla="*/ 38 w 66"/>
                <a:gd name="T41" fmla="*/ 21 h 35"/>
                <a:gd name="T42" fmla="*/ 31 w 66"/>
                <a:gd name="T43" fmla="*/ 25 h 35"/>
                <a:gd name="T44" fmla="*/ 23 w 66"/>
                <a:gd name="T45" fmla="*/ 27 h 35"/>
                <a:gd name="T46" fmla="*/ 21 w 66"/>
                <a:gd name="T47" fmla="*/ 30 h 35"/>
                <a:gd name="T48" fmla="*/ 19 w 66"/>
                <a:gd name="T49" fmla="*/ 32 h 35"/>
                <a:gd name="T50" fmla="*/ 17 w 66"/>
                <a:gd name="T51" fmla="*/ 34 h 35"/>
                <a:gd name="T52" fmla="*/ 10 w 66"/>
                <a:gd name="T53" fmla="*/ 33 h 35"/>
                <a:gd name="T54" fmla="*/ 9 w 66"/>
                <a:gd name="T55" fmla="*/ 30 h 35"/>
                <a:gd name="T56" fmla="*/ 9 w 66"/>
                <a:gd name="T57" fmla="*/ 27 h 35"/>
                <a:gd name="T58" fmla="*/ 11 w 66"/>
                <a:gd name="T59" fmla="*/ 24 h 35"/>
                <a:gd name="T60" fmla="*/ 12 w 66"/>
                <a:gd name="T61" fmla="*/ 22 h 35"/>
                <a:gd name="T62" fmla="*/ 13 w 66"/>
                <a:gd name="T63" fmla="*/ 13 h 35"/>
                <a:gd name="T64" fmla="*/ 10 w 66"/>
                <a:gd name="T65" fmla="*/ 11 h 35"/>
                <a:gd name="T66" fmla="*/ 2 w 66"/>
                <a:gd name="T67" fmla="*/ 8 h 35"/>
                <a:gd name="T68" fmla="*/ 0 w 66"/>
                <a:gd name="T6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6" h="35">
                  <a:moveTo>
                    <a:pt x="0" y="7"/>
                  </a:moveTo>
                  <a:cubicBezTo>
                    <a:pt x="3" y="7"/>
                    <a:pt x="7" y="6"/>
                    <a:pt x="10" y="6"/>
                  </a:cubicBezTo>
                  <a:cubicBezTo>
                    <a:pt x="11" y="5"/>
                    <a:pt x="13" y="5"/>
                    <a:pt x="14" y="4"/>
                  </a:cubicBezTo>
                  <a:cubicBezTo>
                    <a:pt x="17" y="3"/>
                    <a:pt x="21" y="2"/>
                    <a:pt x="25" y="2"/>
                  </a:cubicBezTo>
                  <a:cubicBezTo>
                    <a:pt x="28" y="3"/>
                    <a:pt x="32" y="3"/>
                    <a:pt x="36" y="3"/>
                  </a:cubicBezTo>
                  <a:cubicBezTo>
                    <a:pt x="37" y="4"/>
                    <a:pt x="38" y="3"/>
                    <a:pt x="39" y="2"/>
                  </a:cubicBezTo>
                  <a:cubicBezTo>
                    <a:pt x="40" y="2"/>
                    <a:pt x="41" y="2"/>
                    <a:pt x="41" y="1"/>
                  </a:cubicBezTo>
                  <a:cubicBezTo>
                    <a:pt x="44" y="1"/>
                    <a:pt x="47" y="0"/>
                    <a:pt x="50" y="0"/>
                  </a:cubicBezTo>
                  <a:cubicBezTo>
                    <a:pt x="51" y="0"/>
                    <a:pt x="53" y="0"/>
                    <a:pt x="54" y="0"/>
                  </a:cubicBezTo>
                  <a:cubicBezTo>
                    <a:pt x="58" y="1"/>
                    <a:pt x="61" y="1"/>
                    <a:pt x="65" y="2"/>
                  </a:cubicBezTo>
                  <a:cubicBezTo>
                    <a:pt x="65" y="2"/>
                    <a:pt x="66" y="2"/>
                    <a:pt x="66" y="3"/>
                  </a:cubicBezTo>
                  <a:cubicBezTo>
                    <a:pt x="65" y="3"/>
                    <a:pt x="63" y="3"/>
                    <a:pt x="62" y="3"/>
                  </a:cubicBezTo>
                  <a:cubicBezTo>
                    <a:pt x="61" y="3"/>
                    <a:pt x="60" y="3"/>
                    <a:pt x="59" y="4"/>
                  </a:cubicBezTo>
                  <a:cubicBezTo>
                    <a:pt x="58" y="4"/>
                    <a:pt x="57" y="5"/>
                    <a:pt x="57" y="7"/>
                  </a:cubicBezTo>
                  <a:cubicBezTo>
                    <a:pt x="57" y="9"/>
                    <a:pt x="55" y="10"/>
                    <a:pt x="53" y="11"/>
                  </a:cubicBezTo>
                  <a:cubicBezTo>
                    <a:pt x="52" y="12"/>
                    <a:pt x="50" y="12"/>
                    <a:pt x="48" y="13"/>
                  </a:cubicBezTo>
                  <a:cubicBezTo>
                    <a:pt x="47" y="14"/>
                    <a:pt x="47" y="14"/>
                    <a:pt x="48" y="15"/>
                  </a:cubicBezTo>
                  <a:cubicBezTo>
                    <a:pt x="52" y="17"/>
                    <a:pt x="52" y="17"/>
                    <a:pt x="52" y="17"/>
                  </a:cubicBezTo>
                  <a:cubicBezTo>
                    <a:pt x="50" y="18"/>
                    <a:pt x="50" y="18"/>
                    <a:pt x="45" y="16"/>
                  </a:cubicBezTo>
                  <a:cubicBezTo>
                    <a:pt x="47" y="19"/>
                    <a:pt x="47" y="19"/>
                    <a:pt x="47" y="19"/>
                  </a:cubicBezTo>
                  <a:cubicBezTo>
                    <a:pt x="44" y="20"/>
                    <a:pt x="41" y="21"/>
                    <a:pt x="38" y="21"/>
                  </a:cubicBezTo>
                  <a:cubicBezTo>
                    <a:pt x="35" y="22"/>
                    <a:pt x="33" y="23"/>
                    <a:pt x="31" y="25"/>
                  </a:cubicBezTo>
                  <a:cubicBezTo>
                    <a:pt x="28" y="26"/>
                    <a:pt x="26" y="27"/>
                    <a:pt x="23" y="27"/>
                  </a:cubicBezTo>
                  <a:cubicBezTo>
                    <a:pt x="22" y="28"/>
                    <a:pt x="20" y="28"/>
                    <a:pt x="21" y="30"/>
                  </a:cubicBezTo>
                  <a:cubicBezTo>
                    <a:pt x="20" y="31"/>
                    <a:pt x="20" y="31"/>
                    <a:pt x="19" y="32"/>
                  </a:cubicBezTo>
                  <a:cubicBezTo>
                    <a:pt x="19" y="33"/>
                    <a:pt x="18" y="33"/>
                    <a:pt x="17" y="34"/>
                  </a:cubicBezTo>
                  <a:cubicBezTo>
                    <a:pt x="15" y="35"/>
                    <a:pt x="12" y="35"/>
                    <a:pt x="10" y="33"/>
                  </a:cubicBezTo>
                  <a:cubicBezTo>
                    <a:pt x="9" y="32"/>
                    <a:pt x="9" y="31"/>
                    <a:pt x="9" y="30"/>
                  </a:cubicBezTo>
                  <a:cubicBezTo>
                    <a:pt x="9" y="29"/>
                    <a:pt x="9" y="28"/>
                    <a:pt x="9" y="27"/>
                  </a:cubicBezTo>
                  <a:cubicBezTo>
                    <a:pt x="9" y="26"/>
                    <a:pt x="10" y="25"/>
                    <a:pt x="11" y="24"/>
                  </a:cubicBezTo>
                  <a:cubicBezTo>
                    <a:pt x="11" y="23"/>
                    <a:pt x="11" y="23"/>
                    <a:pt x="12" y="22"/>
                  </a:cubicBezTo>
                  <a:cubicBezTo>
                    <a:pt x="14" y="20"/>
                    <a:pt x="15" y="16"/>
                    <a:pt x="13" y="13"/>
                  </a:cubicBezTo>
                  <a:cubicBezTo>
                    <a:pt x="12" y="12"/>
                    <a:pt x="11" y="11"/>
                    <a:pt x="10" y="11"/>
                  </a:cubicBezTo>
                  <a:cubicBezTo>
                    <a:pt x="7" y="9"/>
                    <a:pt x="5" y="9"/>
                    <a:pt x="2" y="8"/>
                  </a:cubicBezTo>
                  <a:cubicBezTo>
                    <a:pt x="2" y="8"/>
                    <a:pt x="1" y="8"/>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ïşḻîḑe">
              <a:extLst>
                <a:ext uri="{FF2B5EF4-FFF2-40B4-BE49-F238E27FC236}">
                  <a16:creationId xmlns:a16="http://schemas.microsoft.com/office/drawing/2014/main" id="{3F0C3E18-3966-466A-9643-61BD687AFF2C}"/>
                </a:ext>
              </a:extLst>
            </p:cNvPr>
            <p:cNvSpPr/>
            <p:nvPr/>
          </p:nvSpPr>
          <p:spPr bwMode="auto">
            <a:xfrm>
              <a:off x="5541028" y="2692419"/>
              <a:ext cx="121749" cy="97399"/>
            </a:xfrm>
            <a:custGeom>
              <a:avLst/>
              <a:gdLst>
                <a:gd name="T0" fmla="*/ 7 w 29"/>
                <a:gd name="T1" fmla="*/ 2 h 23"/>
                <a:gd name="T2" fmla="*/ 11 w 29"/>
                <a:gd name="T3" fmla="*/ 1 h 23"/>
                <a:gd name="T4" fmla="*/ 17 w 29"/>
                <a:gd name="T5" fmla="*/ 1 h 23"/>
                <a:gd name="T6" fmla="*/ 18 w 29"/>
                <a:gd name="T7" fmla="*/ 2 h 23"/>
                <a:gd name="T8" fmla="*/ 17 w 29"/>
                <a:gd name="T9" fmla="*/ 3 h 23"/>
                <a:gd name="T10" fmla="*/ 14 w 29"/>
                <a:gd name="T11" fmla="*/ 4 h 23"/>
                <a:gd name="T12" fmla="*/ 13 w 29"/>
                <a:gd name="T13" fmla="*/ 5 h 23"/>
                <a:gd name="T14" fmla="*/ 14 w 29"/>
                <a:gd name="T15" fmla="*/ 6 h 23"/>
                <a:gd name="T16" fmla="*/ 26 w 29"/>
                <a:gd name="T17" fmla="*/ 9 h 23"/>
                <a:gd name="T18" fmla="*/ 26 w 29"/>
                <a:gd name="T19" fmla="*/ 10 h 23"/>
                <a:gd name="T20" fmla="*/ 26 w 29"/>
                <a:gd name="T21" fmla="*/ 12 h 23"/>
                <a:gd name="T22" fmla="*/ 29 w 29"/>
                <a:gd name="T23" fmla="*/ 16 h 23"/>
                <a:gd name="T24" fmla="*/ 27 w 29"/>
                <a:gd name="T25" fmla="*/ 18 h 23"/>
                <a:gd name="T26" fmla="*/ 22 w 29"/>
                <a:gd name="T27" fmla="*/ 19 h 23"/>
                <a:gd name="T28" fmla="*/ 20 w 29"/>
                <a:gd name="T29" fmla="*/ 21 h 23"/>
                <a:gd name="T30" fmla="*/ 20 w 29"/>
                <a:gd name="T31" fmla="*/ 22 h 23"/>
                <a:gd name="T32" fmla="*/ 14 w 29"/>
                <a:gd name="T33" fmla="*/ 22 h 23"/>
                <a:gd name="T34" fmla="*/ 15 w 29"/>
                <a:gd name="T35" fmla="*/ 18 h 23"/>
                <a:gd name="T36" fmla="*/ 16 w 29"/>
                <a:gd name="T37" fmla="*/ 17 h 23"/>
                <a:gd name="T38" fmla="*/ 19 w 29"/>
                <a:gd name="T39" fmla="*/ 17 h 23"/>
                <a:gd name="T40" fmla="*/ 21 w 29"/>
                <a:gd name="T41" fmla="*/ 16 h 23"/>
                <a:gd name="T42" fmla="*/ 20 w 29"/>
                <a:gd name="T43" fmla="*/ 15 h 23"/>
                <a:gd name="T44" fmla="*/ 9 w 29"/>
                <a:gd name="T45" fmla="*/ 10 h 23"/>
                <a:gd name="T46" fmla="*/ 3 w 29"/>
                <a:gd name="T47" fmla="*/ 10 h 23"/>
                <a:gd name="T48" fmla="*/ 0 w 29"/>
                <a:gd name="T49" fmla="*/ 8 h 23"/>
                <a:gd name="T50" fmla="*/ 2 w 29"/>
                <a:gd name="T51" fmla="*/ 6 h 23"/>
                <a:gd name="T52" fmla="*/ 3 w 29"/>
                <a:gd name="T53" fmla="*/ 6 h 23"/>
                <a:gd name="T54" fmla="*/ 7 w 29"/>
                <a:gd name="T55" fmla="*/ 6 h 23"/>
                <a:gd name="T56" fmla="*/ 9 w 29"/>
                <a:gd name="T57" fmla="*/ 5 h 23"/>
                <a:gd name="T58" fmla="*/ 7 w 29"/>
                <a:gd name="T59" fmla="*/ 3 h 23"/>
                <a:gd name="T60" fmla="*/ 7 w 29"/>
                <a:gd name="T6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3">
                  <a:moveTo>
                    <a:pt x="7" y="2"/>
                  </a:moveTo>
                  <a:cubicBezTo>
                    <a:pt x="8" y="0"/>
                    <a:pt x="9" y="0"/>
                    <a:pt x="11" y="1"/>
                  </a:cubicBezTo>
                  <a:cubicBezTo>
                    <a:pt x="13" y="2"/>
                    <a:pt x="15" y="2"/>
                    <a:pt x="17" y="1"/>
                  </a:cubicBezTo>
                  <a:cubicBezTo>
                    <a:pt x="18" y="2"/>
                    <a:pt x="18" y="2"/>
                    <a:pt x="18" y="2"/>
                  </a:cubicBezTo>
                  <a:cubicBezTo>
                    <a:pt x="17" y="2"/>
                    <a:pt x="17" y="3"/>
                    <a:pt x="17" y="3"/>
                  </a:cubicBezTo>
                  <a:cubicBezTo>
                    <a:pt x="16" y="3"/>
                    <a:pt x="15" y="3"/>
                    <a:pt x="14" y="4"/>
                  </a:cubicBezTo>
                  <a:cubicBezTo>
                    <a:pt x="13" y="4"/>
                    <a:pt x="13" y="4"/>
                    <a:pt x="13" y="5"/>
                  </a:cubicBezTo>
                  <a:cubicBezTo>
                    <a:pt x="13" y="5"/>
                    <a:pt x="13" y="6"/>
                    <a:pt x="14" y="6"/>
                  </a:cubicBezTo>
                  <a:cubicBezTo>
                    <a:pt x="26" y="9"/>
                    <a:pt x="26" y="9"/>
                    <a:pt x="26" y="9"/>
                  </a:cubicBezTo>
                  <a:cubicBezTo>
                    <a:pt x="26" y="9"/>
                    <a:pt x="26" y="10"/>
                    <a:pt x="26" y="10"/>
                  </a:cubicBezTo>
                  <a:cubicBezTo>
                    <a:pt x="26" y="11"/>
                    <a:pt x="26" y="11"/>
                    <a:pt x="26" y="12"/>
                  </a:cubicBezTo>
                  <a:cubicBezTo>
                    <a:pt x="25" y="15"/>
                    <a:pt x="26" y="16"/>
                    <a:pt x="29" y="16"/>
                  </a:cubicBezTo>
                  <a:cubicBezTo>
                    <a:pt x="29" y="17"/>
                    <a:pt x="28" y="18"/>
                    <a:pt x="27" y="18"/>
                  </a:cubicBezTo>
                  <a:cubicBezTo>
                    <a:pt x="26" y="18"/>
                    <a:pt x="23" y="19"/>
                    <a:pt x="22" y="19"/>
                  </a:cubicBezTo>
                  <a:cubicBezTo>
                    <a:pt x="21" y="20"/>
                    <a:pt x="20" y="20"/>
                    <a:pt x="20" y="21"/>
                  </a:cubicBezTo>
                  <a:cubicBezTo>
                    <a:pt x="20" y="22"/>
                    <a:pt x="20" y="22"/>
                    <a:pt x="20" y="22"/>
                  </a:cubicBezTo>
                  <a:cubicBezTo>
                    <a:pt x="18" y="23"/>
                    <a:pt x="16" y="23"/>
                    <a:pt x="14" y="22"/>
                  </a:cubicBezTo>
                  <a:cubicBezTo>
                    <a:pt x="13" y="21"/>
                    <a:pt x="13" y="19"/>
                    <a:pt x="15" y="18"/>
                  </a:cubicBezTo>
                  <a:cubicBezTo>
                    <a:pt x="15" y="18"/>
                    <a:pt x="15" y="18"/>
                    <a:pt x="16" y="17"/>
                  </a:cubicBezTo>
                  <a:cubicBezTo>
                    <a:pt x="17" y="17"/>
                    <a:pt x="18" y="17"/>
                    <a:pt x="19" y="17"/>
                  </a:cubicBezTo>
                  <a:cubicBezTo>
                    <a:pt x="20" y="17"/>
                    <a:pt x="20" y="16"/>
                    <a:pt x="21" y="16"/>
                  </a:cubicBezTo>
                  <a:cubicBezTo>
                    <a:pt x="21" y="16"/>
                    <a:pt x="20" y="15"/>
                    <a:pt x="20" y="15"/>
                  </a:cubicBezTo>
                  <a:cubicBezTo>
                    <a:pt x="17" y="12"/>
                    <a:pt x="13" y="10"/>
                    <a:pt x="9" y="10"/>
                  </a:cubicBezTo>
                  <a:cubicBezTo>
                    <a:pt x="7" y="10"/>
                    <a:pt x="5" y="10"/>
                    <a:pt x="3" y="10"/>
                  </a:cubicBezTo>
                  <a:cubicBezTo>
                    <a:pt x="2" y="10"/>
                    <a:pt x="1" y="10"/>
                    <a:pt x="0" y="8"/>
                  </a:cubicBezTo>
                  <a:cubicBezTo>
                    <a:pt x="0" y="7"/>
                    <a:pt x="1" y="6"/>
                    <a:pt x="2" y="6"/>
                  </a:cubicBezTo>
                  <a:cubicBezTo>
                    <a:pt x="2" y="6"/>
                    <a:pt x="2" y="6"/>
                    <a:pt x="3" y="6"/>
                  </a:cubicBezTo>
                  <a:cubicBezTo>
                    <a:pt x="4" y="6"/>
                    <a:pt x="5" y="6"/>
                    <a:pt x="7" y="6"/>
                  </a:cubicBezTo>
                  <a:cubicBezTo>
                    <a:pt x="7" y="6"/>
                    <a:pt x="8" y="5"/>
                    <a:pt x="9" y="5"/>
                  </a:cubicBezTo>
                  <a:cubicBezTo>
                    <a:pt x="9" y="4"/>
                    <a:pt x="8" y="3"/>
                    <a:pt x="7" y="3"/>
                  </a:cubicBezTo>
                  <a:cubicBezTo>
                    <a:pt x="7" y="2"/>
                    <a:pt x="7" y="2"/>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ï$ľïdê">
              <a:extLst>
                <a:ext uri="{FF2B5EF4-FFF2-40B4-BE49-F238E27FC236}">
                  <a16:creationId xmlns:a16="http://schemas.microsoft.com/office/drawing/2014/main" id="{0C996F84-D22B-4CF1-AB19-F8AFD7F1C168}"/>
                </a:ext>
              </a:extLst>
            </p:cNvPr>
            <p:cNvSpPr/>
            <p:nvPr/>
          </p:nvSpPr>
          <p:spPr bwMode="auto">
            <a:xfrm>
              <a:off x="6299930" y="3368127"/>
              <a:ext cx="58846" cy="101457"/>
            </a:xfrm>
            <a:custGeom>
              <a:avLst/>
              <a:gdLst>
                <a:gd name="T0" fmla="*/ 12 w 14"/>
                <a:gd name="T1" fmla="*/ 0 h 24"/>
                <a:gd name="T2" fmla="*/ 13 w 14"/>
                <a:gd name="T3" fmla="*/ 10 h 24"/>
                <a:gd name="T4" fmla="*/ 10 w 14"/>
                <a:gd name="T5" fmla="*/ 19 h 24"/>
                <a:gd name="T6" fmla="*/ 8 w 14"/>
                <a:gd name="T7" fmla="*/ 22 h 24"/>
                <a:gd name="T8" fmla="*/ 4 w 14"/>
                <a:gd name="T9" fmla="*/ 24 h 24"/>
                <a:gd name="T10" fmla="*/ 1 w 14"/>
                <a:gd name="T11" fmla="*/ 18 h 24"/>
                <a:gd name="T12" fmla="*/ 1 w 14"/>
                <a:gd name="T13" fmla="*/ 18 h 24"/>
                <a:gd name="T14" fmla="*/ 3 w 14"/>
                <a:gd name="T15" fmla="*/ 15 h 24"/>
                <a:gd name="T16" fmla="*/ 3 w 14"/>
                <a:gd name="T17" fmla="*/ 11 h 24"/>
                <a:gd name="T18" fmla="*/ 5 w 14"/>
                <a:gd name="T19" fmla="*/ 6 h 24"/>
                <a:gd name="T20" fmla="*/ 7 w 14"/>
                <a:gd name="T21" fmla="*/ 6 h 24"/>
                <a:gd name="T22" fmla="*/ 11 w 14"/>
                <a:gd name="T23" fmla="*/ 1 h 24"/>
                <a:gd name="T24" fmla="*/ 12 w 14"/>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24">
                  <a:moveTo>
                    <a:pt x="12" y="0"/>
                  </a:moveTo>
                  <a:cubicBezTo>
                    <a:pt x="13" y="3"/>
                    <a:pt x="14" y="7"/>
                    <a:pt x="13" y="10"/>
                  </a:cubicBezTo>
                  <a:cubicBezTo>
                    <a:pt x="11" y="13"/>
                    <a:pt x="11" y="16"/>
                    <a:pt x="10" y="19"/>
                  </a:cubicBezTo>
                  <a:cubicBezTo>
                    <a:pt x="9" y="20"/>
                    <a:pt x="9" y="21"/>
                    <a:pt x="8" y="22"/>
                  </a:cubicBezTo>
                  <a:cubicBezTo>
                    <a:pt x="7" y="24"/>
                    <a:pt x="7" y="24"/>
                    <a:pt x="4" y="24"/>
                  </a:cubicBezTo>
                  <a:cubicBezTo>
                    <a:pt x="1" y="23"/>
                    <a:pt x="0" y="20"/>
                    <a:pt x="1" y="18"/>
                  </a:cubicBezTo>
                  <a:cubicBezTo>
                    <a:pt x="1" y="18"/>
                    <a:pt x="1" y="18"/>
                    <a:pt x="1" y="18"/>
                  </a:cubicBezTo>
                  <a:cubicBezTo>
                    <a:pt x="2" y="17"/>
                    <a:pt x="2" y="16"/>
                    <a:pt x="3" y="15"/>
                  </a:cubicBezTo>
                  <a:cubicBezTo>
                    <a:pt x="3" y="13"/>
                    <a:pt x="3" y="12"/>
                    <a:pt x="3" y="11"/>
                  </a:cubicBezTo>
                  <a:cubicBezTo>
                    <a:pt x="3" y="9"/>
                    <a:pt x="4" y="7"/>
                    <a:pt x="5" y="6"/>
                  </a:cubicBezTo>
                  <a:cubicBezTo>
                    <a:pt x="6" y="6"/>
                    <a:pt x="6" y="6"/>
                    <a:pt x="7" y="6"/>
                  </a:cubicBezTo>
                  <a:cubicBezTo>
                    <a:pt x="8" y="4"/>
                    <a:pt x="10" y="3"/>
                    <a:pt x="11" y="1"/>
                  </a:cubicBezTo>
                  <a:cubicBezTo>
                    <a:pt x="12" y="1"/>
                    <a:pt x="12" y="0"/>
                    <a:pt x="1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îṣḻîdé">
              <a:extLst>
                <a:ext uri="{FF2B5EF4-FFF2-40B4-BE49-F238E27FC236}">
                  <a16:creationId xmlns:a16="http://schemas.microsoft.com/office/drawing/2014/main" id="{C4F399C3-A333-43F3-9C00-C72A30D8717A}"/>
                </a:ext>
              </a:extLst>
            </p:cNvPr>
            <p:cNvSpPr/>
            <p:nvPr/>
          </p:nvSpPr>
          <p:spPr bwMode="auto">
            <a:xfrm>
              <a:off x="5599874" y="2655895"/>
              <a:ext cx="131895" cy="44641"/>
            </a:xfrm>
            <a:custGeom>
              <a:avLst/>
              <a:gdLst>
                <a:gd name="T0" fmla="*/ 31 w 31"/>
                <a:gd name="T1" fmla="*/ 0 h 11"/>
                <a:gd name="T2" fmla="*/ 22 w 31"/>
                <a:gd name="T3" fmla="*/ 4 h 11"/>
                <a:gd name="T4" fmla="*/ 9 w 31"/>
                <a:gd name="T5" fmla="*/ 10 h 11"/>
                <a:gd name="T6" fmla="*/ 5 w 31"/>
                <a:gd name="T7" fmla="*/ 9 h 11"/>
                <a:gd name="T8" fmla="*/ 4 w 31"/>
                <a:gd name="T9" fmla="*/ 8 h 11"/>
                <a:gd name="T10" fmla="*/ 0 w 31"/>
                <a:gd name="T11" fmla="*/ 8 h 11"/>
                <a:gd name="T12" fmla="*/ 1 w 31"/>
                <a:gd name="T13" fmla="*/ 7 h 11"/>
                <a:gd name="T14" fmla="*/ 4 w 31"/>
                <a:gd name="T15" fmla="*/ 6 h 11"/>
                <a:gd name="T16" fmla="*/ 7 w 31"/>
                <a:gd name="T17" fmla="*/ 4 h 11"/>
                <a:gd name="T18" fmla="*/ 9 w 31"/>
                <a:gd name="T19" fmla="*/ 3 h 11"/>
                <a:gd name="T20" fmla="*/ 15 w 31"/>
                <a:gd name="T21" fmla="*/ 2 h 11"/>
                <a:gd name="T22" fmla="*/ 19 w 31"/>
                <a:gd name="T23" fmla="*/ 1 h 11"/>
                <a:gd name="T24" fmla="*/ 27 w 31"/>
                <a:gd name="T25" fmla="*/ 0 h 11"/>
                <a:gd name="T26" fmla="*/ 29 w 31"/>
                <a:gd name="T27" fmla="*/ 0 h 11"/>
                <a:gd name="T28" fmla="*/ 31 w 31"/>
                <a:gd name="T2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11">
                  <a:moveTo>
                    <a:pt x="31" y="0"/>
                  </a:moveTo>
                  <a:cubicBezTo>
                    <a:pt x="28" y="3"/>
                    <a:pt x="25" y="4"/>
                    <a:pt x="22" y="4"/>
                  </a:cubicBezTo>
                  <a:cubicBezTo>
                    <a:pt x="17" y="5"/>
                    <a:pt x="13" y="7"/>
                    <a:pt x="9" y="10"/>
                  </a:cubicBezTo>
                  <a:cubicBezTo>
                    <a:pt x="7" y="10"/>
                    <a:pt x="6" y="11"/>
                    <a:pt x="5" y="9"/>
                  </a:cubicBezTo>
                  <a:cubicBezTo>
                    <a:pt x="5" y="9"/>
                    <a:pt x="4" y="9"/>
                    <a:pt x="4" y="8"/>
                  </a:cubicBezTo>
                  <a:cubicBezTo>
                    <a:pt x="2" y="8"/>
                    <a:pt x="1" y="8"/>
                    <a:pt x="0" y="8"/>
                  </a:cubicBezTo>
                  <a:cubicBezTo>
                    <a:pt x="0" y="7"/>
                    <a:pt x="1" y="7"/>
                    <a:pt x="1" y="7"/>
                  </a:cubicBezTo>
                  <a:cubicBezTo>
                    <a:pt x="2" y="7"/>
                    <a:pt x="3" y="6"/>
                    <a:pt x="4" y="6"/>
                  </a:cubicBezTo>
                  <a:cubicBezTo>
                    <a:pt x="5" y="6"/>
                    <a:pt x="7" y="6"/>
                    <a:pt x="7" y="4"/>
                  </a:cubicBezTo>
                  <a:cubicBezTo>
                    <a:pt x="7" y="3"/>
                    <a:pt x="8" y="3"/>
                    <a:pt x="9" y="3"/>
                  </a:cubicBezTo>
                  <a:cubicBezTo>
                    <a:pt x="11" y="2"/>
                    <a:pt x="13" y="2"/>
                    <a:pt x="15" y="2"/>
                  </a:cubicBezTo>
                  <a:cubicBezTo>
                    <a:pt x="16" y="2"/>
                    <a:pt x="18" y="1"/>
                    <a:pt x="19" y="1"/>
                  </a:cubicBezTo>
                  <a:cubicBezTo>
                    <a:pt x="21" y="0"/>
                    <a:pt x="24" y="0"/>
                    <a:pt x="27" y="0"/>
                  </a:cubicBezTo>
                  <a:cubicBezTo>
                    <a:pt x="27" y="0"/>
                    <a:pt x="28" y="0"/>
                    <a:pt x="29" y="0"/>
                  </a:cubicBezTo>
                  <a:cubicBezTo>
                    <a:pt x="31" y="0"/>
                    <a:pt x="31" y="0"/>
                    <a:pt x="3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ïṣļîdê">
              <a:extLst>
                <a:ext uri="{FF2B5EF4-FFF2-40B4-BE49-F238E27FC236}">
                  <a16:creationId xmlns:a16="http://schemas.microsoft.com/office/drawing/2014/main" id="{7D4566D2-48CE-4801-80E3-E59F1F6AA124}"/>
                </a:ext>
              </a:extLst>
            </p:cNvPr>
            <p:cNvSpPr/>
            <p:nvPr/>
          </p:nvSpPr>
          <p:spPr bwMode="auto">
            <a:xfrm>
              <a:off x="5938741" y="2820256"/>
              <a:ext cx="75079" cy="54788"/>
            </a:xfrm>
            <a:custGeom>
              <a:avLst/>
              <a:gdLst>
                <a:gd name="T0" fmla="*/ 11 w 18"/>
                <a:gd name="T1" fmla="*/ 7 h 13"/>
                <a:gd name="T2" fmla="*/ 7 w 18"/>
                <a:gd name="T3" fmla="*/ 5 h 13"/>
                <a:gd name="T4" fmla="*/ 6 w 18"/>
                <a:gd name="T5" fmla="*/ 10 h 13"/>
                <a:gd name="T6" fmla="*/ 0 w 18"/>
                <a:gd name="T7" fmla="*/ 12 h 13"/>
                <a:gd name="T8" fmla="*/ 0 w 18"/>
                <a:gd name="T9" fmla="*/ 6 h 13"/>
                <a:gd name="T10" fmla="*/ 4 w 18"/>
                <a:gd name="T11" fmla="*/ 4 h 13"/>
                <a:gd name="T12" fmla="*/ 6 w 18"/>
                <a:gd name="T13" fmla="*/ 4 h 13"/>
                <a:gd name="T14" fmla="*/ 8 w 18"/>
                <a:gd name="T15" fmla="*/ 3 h 13"/>
                <a:gd name="T16" fmla="*/ 8 w 18"/>
                <a:gd name="T17" fmla="*/ 1 h 13"/>
                <a:gd name="T18" fmla="*/ 10 w 18"/>
                <a:gd name="T19" fmla="*/ 0 h 13"/>
                <a:gd name="T20" fmla="*/ 12 w 18"/>
                <a:gd name="T21" fmla="*/ 1 h 13"/>
                <a:gd name="T22" fmla="*/ 12 w 18"/>
                <a:gd name="T23" fmla="*/ 4 h 13"/>
                <a:gd name="T24" fmla="*/ 13 w 18"/>
                <a:gd name="T25" fmla="*/ 5 h 13"/>
                <a:gd name="T26" fmla="*/ 15 w 18"/>
                <a:gd name="T27" fmla="*/ 8 h 13"/>
                <a:gd name="T28" fmla="*/ 18 w 18"/>
                <a:gd name="T29" fmla="*/ 10 h 13"/>
                <a:gd name="T30" fmla="*/ 15 w 18"/>
                <a:gd name="T31" fmla="*/ 12 h 13"/>
                <a:gd name="T32" fmla="*/ 12 w 18"/>
                <a:gd name="T33" fmla="*/ 13 h 13"/>
                <a:gd name="T34" fmla="*/ 9 w 18"/>
                <a:gd name="T35" fmla="*/ 13 h 13"/>
                <a:gd name="T36" fmla="*/ 9 w 18"/>
                <a:gd name="T37" fmla="*/ 13 h 13"/>
                <a:gd name="T38" fmla="*/ 11 w 18"/>
                <a:gd name="T39" fmla="*/ 12 h 13"/>
                <a:gd name="T40" fmla="*/ 9 w 18"/>
                <a:gd name="T41" fmla="*/ 9 h 13"/>
                <a:gd name="T42" fmla="*/ 11 w 18"/>
                <a:gd name="T43" fmla="*/ 7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13">
                  <a:moveTo>
                    <a:pt x="11" y="7"/>
                  </a:moveTo>
                  <a:cubicBezTo>
                    <a:pt x="10" y="5"/>
                    <a:pt x="8" y="5"/>
                    <a:pt x="7" y="5"/>
                  </a:cubicBezTo>
                  <a:cubicBezTo>
                    <a:pt x="5" y="7"/>
                    <a:pt x="5" y="8"/>
                    <a:pt x="6" y="10"/>
                  </a:cubicBezTo>
                  <a:cubicBezTo>
                    <a:pt x="0" y="12"/>
                    <a:pt x="0" y="12"/>
                    <a:pt x="0" y="12"/>
                  </a:cubicBezTo>
                  <a:cubicBezTo>
                    <a:pt x="0" y="10"/>
                    <a:pt x="2" y="8"/>
                    <a:pt x="0" y="6"/>
                  </a:cubicBezTo>
                  <a:cubicBezTo>
                    <a:pt x="1" y="5"/>
                    <a:pt x="3" y="4"/>
                    <a:pt x="4" y="4"/>
                  </a:cubicBezTo>
                  <a:cubicBezTo>
                    <a:pt x="6" y="4"/>
                    <a:pt x="6" y="4"/>
                    <a:pt x="6" y="4"/>
                  </a:cubicBezTo>
                  <a:cubicBezTo>
                    <a:pt x="7" y="4"/>
                    <a:pt x="8" y="4"/>
                    <a:pt x="8" y="3"/>
                  </a:cubicBezTo>
                  <a:cubicBezTo>
                    <a:pt x="8" y="2"/>
                    <a:pt x="8" y="2"/>
                    <a:pt x="8" y="1"/>
                  </a:cubicBezTo>
                  <a:cubicBezTo>
                    <a:pt x="9" y="1"/>
                    <a:pt x="9" y="0"/>
                    <a:pt x="10" y="0"/>
                  </a:cubicBezTo>
                  <a:cubicBezTo>
                    <a:pt x="10" y="0"/>
                    <a:pt x="11" y="0"/>
                    <a:pt x="12" y="1"/>
                  </a:cubicBezTo>
                  <a:cubicBezTo>
                    <a:pt x="10" y="2"/>
                    <a:pt x="11" y="3"/>
                    <a:pt x="12" y="4"/>
                  </a:cubicBezTo>
                  <a:cubicBezTo>
                    <a:pt x="13" y="4"/>
                    <a:pt x="13" y="4"/>
                    <a:pt x="13" y="5"/>
                  </a:cubicBezTo>
                  <a:cubicBezTo>
                    <a:pt x="14" y="6"/>
                    <a:pt x="14" y="7"/>
                    <a:pt x="15" y="8"/>
                  </a:cubicBezTo>
                  <a:cubicBezTo>
                    <a:pt x="16" y="9"/>
                    <a:pt x="17" y="9"/>
                    <a:pt x="18" y="10"/>
                  </a:cubicBezTo>
                  <a:cubicBezTo>
                    <a:pt x="17" y="10"/>
                    <a:pt x="16" y="11"/>
                    <a:pt x="15" y="12"/>
                  </a:cubicBezTo>
                  <a:cubicBezTo>
                    <a:pt x="14" y="13"/>
                    <a:pt x="13" y="13"/>
                    <a:pt x="12" y="13"/>
                  </a:cubicBezTo>
                  <a:cubicBezTo>
                    <a:pt x="11" y="13"/>
                    <a:pt x="10" y="13"/>
                    <a:pt x="9" y="13"/>
                  </a:cubicBezTo>
                  <a:cubicBezTo>
                    <a:pt x="9" y="13"/>
                    <a:pt x="9" y="13"/>
                    <a:pt x="9" y="13"/>
                  </a:cubicBezTo>
                  <a:cubicBezTo>
                    <a:pt x="11" y="12"/>
                    <a:pt x="11" y="12"/>
                    <a:pt x="11" y="12"/>
                  </a:cubicBezTo>
                  <a:cubicBezTo>
                    <a:pt x="10" y="11"/>
                    <a:pt x="9" y="10"/>
                    <a:pt x="9" y="9"/>
                  </a:cubicBezTo>
                  <a:cubicBezTo>
                    <a:pt x="9" y="8"/>
                    <a:pt x="10" y="8"/>
                    <a:pt x="11"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íṧḻíḍe">
              <a:extLst>
                <a:ext uri="{FF2B5EF4-FFF2-40B4-BE49-F238E27FC236}">
                  <a16:creationId xmlns:a16="http://schemas.microsoft.com/office/drawing/2014/main" id="{3E8E44E7-5409-49DF-853F-98FE423D6569}"/>
                </a:ext>
              </a:extLst>
            </p:cNvPr>
            <p:cNvSpPr/>
            <p:nvPr/>
          </p:nvSpPr>
          <p:spPr bwMode="auto">
            <a:xfrm>
              <a:off x="5883955" y="2761411"/>
              <a:ext cx="44641" cy="20291"/>
            </a:xfrm>
            <a:custGeom>
              <a:avLst/>
              <a:gdLst>
                <a:gd name="T0" fmla="*/ 0 w 11"/>
                <a:gd name="T1" fmla="*/ 2 h 5"/>
                <a:gd name="T2" fmla="*/ 2 w 11"/>
                <a:gd name="T3" fmla="*/ 2 h 5"/>
                <a:gd name="T4" fmla="*/ 8 w 11"/>
                <a:gd name="T5" fmla="*/ 0 h 5"/>
                <a:gd name="T6" fmla="*/ 11 w 11"/>
                <a:gd name="T7" fmla="*/ 1 h 5"/>
                <a:gd name="T8" fmla="*/ 10 w 11"/>
                <a:gd name="T9" fmla="*/ 3 h 5"/>
                <a:gd name="T10" fmla="*/ 6 w 11"/>
                <a:gd name="T11" fmla="*/ 5 h 5"/>
                <a:gd name="T12" fmla="*/ 2 w 11"/>
                <a:gd name="T13" fmla="*/ 4 h 5"/>
                <a:gd name="T14" fmla="*/ 0 w 11"/>
                <a:gd name="T15" fmla="*/ 3 h 5"/>
                <a:gd name="T16" fmla="*/ 0 w 11"/>
                <a:gd name="T1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
                  <a:moveTo>
                    <a:pt x="0" y="2"/>
                  </a:moveTo>
                  <a:cubicBezTo>
                    <a:pt x="0" y="2"/>
                    <a:pt x="1" y="2"/>
                    <a:pt x="2" y="2"/>
                  </a:cubicBezTo>
                  <a:cubicBezTo>
                    <a:pt x="4" y="1"/>
                    <a:pt x="6" y="0"/>
                    <a:pt x="8" y="0"/>
                  </a:cubicBezTo>
                  <a:cubicBezTo>
                    <a:pt x="9" y="0"/>
                    <a:pt x="10" y="0"/>
                    <a:pt x="11" y="1"/>
                  </a:cubicBezTo>
                  <a:cubicBezTo>
                    <a:pt x="11" y="2"/>
                    <a:pt x="10" y="2"/>
                    <a:pt x="10" y="3"/>
                  </a:cubicBezTo>
                  <a:cubicBezTo>
                    <a:pt x="8" y="4"/>
                    <a:pt x="7" y="4"/>
                    <a:pt x="6" y="5"/>
                  </a:cubicBezTo>
                  <a:cubicBezTo>
                    <a:pt x="4" y="5"/>
                    <a:pt x="3" y="5"/>
                    <a:pt x="2" y="4"/>
                  </a:cubicBezTo>
                  <a:cubicBezTo>
                    <a:pt x="1" y="3"/>
                    <a:pt x="0" y="3"/>
                    <a:pt x="0" y="3"/>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iš1ïďê">
              <a:extLst>
                <a:ext uri="{FF2B5EF4-FFF2-40B4-BE49-F238E27FC236}">
                  <a16:creationId xmlns:a16="http://schemas.microsoft.com/office/drawing/2014/main" id="{C344DBB5-FBE0-42B6-B380-6AC17CC7950A}"/>
                </a:ext>
              </a:extLst>
            </p:cNvPr>
            <p:cNvSpPr/>
            <p:nvPr/>
          </p:nvSpPr>
          <p:spPr bwMode="auto">
            <a:xfrm>
              <a:off x="5622194" y="2875043"/>
              <a:ext cx="36525" cy="24350"/>
            </a:xfrm>
            <a:custGeom>
              <a:avLst/>
              <a:gdLst>
                <a:gd name="T0" fmla="*/ 0 w 9"/>
                <a:gd name="T1" fmla="*/ 5 h 6"/>
                <a:gd name="T2" fmla="*/ 7 w 9"/>
                <a:gd name="T3" fmla="*/ 0 h 6"/>
                <a:gd name="T4" fmla="*/ 5 w 9"/>
                <a:gd name="T5" fmla="*/ 1 h 6"/>
                <a:gd name="T6" fmla="*/ 7 w 9"/>
                <a:gd name="T7" fmla="*/ 2 h 6"/>
                <a:gd name="T8" fmla="*/ 8 w 9"/>
                <a:gd name="T9" fmla="*/ 4 h 6"/>
                <a:gd name="T10" fmla="*/ 6 w 9"/>
                <a:gd name="T11" fmla="*/ 6 h 6"/>
                <a:gd name="T12" fmla="*/ 0 w 9"/>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0" y="5"/>
                  </a:moveTo>
                  <a:cubicBezTo>
                    <a:pt x="2" y="3"/>
                    <a:pt x="4" y="1"/>
                    <a:pt x="7" y="0"/>
                  </a:cubicBezTo>
                  <a:cubicBezTo>
                    <a:pt x="5" y="1"/>
                    <a:pt x="5" y="1"/>
                    <a:pt x="5" y="1"/>
                  </a:cubicBezTo>
                  <a:cubicBezTo>
                    <a:pt x="6" y="1"/>
                    <a:pt x="7" y="2"/>
                    <a:pt x="7" y="2"/>
                  </a:cubicBezTo>
                  <a:cubicBezTo>
                    <a:pt x="7" y="2"/>
                    <a:pt x="9" y="4"/>
                    <a:pt x="8" y="4"/>
                  </a:cubicBezTo>
                  <a:cubicBezTo>
                    <a:pt x="8" y="5"/>
                    <a:pt x="7" y="6"/>
                    <a:pt x="6" y="6"/>
                  </a:cubicBezTo>
                  <a:cubicBezTo>
                    <a:pt x="4" y="5"/>
                    <a:pt x="2" y="5"/>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isľidè">
              <a:extLst>
                <a:ext uri="{FF2B5EF4-FFF2-40B4-BE49-F238E27FC236}">
                  <a16:creationId xmlns:a16="http://schemas.microsoft.com/office/drawing/2014/main" id="{294B872A-4DCD-484E-9782-F8248B1C0E75}"/>
                </a:ext>
              </a:extLst>
            </p:cNvPr>
            <p:cNvSpPr/>
            <p:nvPr/>
          </p:nvSpPr>
          <p:spPr bwMode="auto">
            <a:xfrm>
              <a:off x="5137228" y="2540234"/>
              <a:ext cx="1075449" cy="1379821"/>
            </a:xfrm>
            <a:custGeom>
              <a:avLst/>
              <a:gdLst>
                <a:gd name="T0" fmla="*/ 255 w 255"/>
                <a:gd name="T1" fmla="*/ 281 h 327"/>
                <a:gd name="T2" fmla="*/ 254 w 255"/>
                <a:gd name="T3" fmla="*/ 283 h 327"/>
                <a:gd name="T4" fmla="*/ 43 w 255"/>
                <a:gd name="T5" fmla="*/ 230 h 327"/>
                <a:gd name="T6" fmla="*/ 96 w 255"/>
                <a:gd name="T7" fmla="*/ 20 h 327"/>
                <a:gd name="T8" fmla="*/ 150 w 255"/>
                <a:gd name="T9" fmla="*/ 0 h 327"/>
                <a:gd name="T10" fmla="*/ 120 w 255"/>
                <a:gd name="T11" fmla="*/ 30 h 327"/>
                <a:gd name="T12" fmla="*/ 115 w 255"/>
                <a:gd name="T13" fmla="*/ 36 h 327"/>
                <a:gd name="T14" fmla="*/ 111 w 255"/>
                <a:gd name="T15" fmla="*/ 42 h 327"/>
                <a:gd name="T16" fmla="*/ 108 w 255"/>
                <a:gd name="T17" fmla="*/ 46 h 327"/>
                <a:gd name="T18" fmla="*/ 98 w 255"/>
                <a:gd name="T19" fmla="*/ 64 h 327"/>
                <a:gd name="T20" fmla="*/ 98 w 255"/>
                <a:gd name="T21" fmla="*/ 64 h 327"/>
                <a:gd name="T22" fmla="*/ 87 w 255"/>
                <a:gd name="T23" fmla="*/ 99 h 327"/>
                <a:gd name="T24" fmla="*/ 91 w 255"/>
                <a:gd name="T25" fmla="*/ 155 h 327"/>
                <a:gd name="T26" fmla="*/ 103 w 255"/>
                <a:gd name="T27" fmla="*/ 181 h 327"/>
                <a:gd name="T28" fmla="*/ 129 w 255"/>
                <a:gd name="T29" fmla="*/ 217 h 327"/>
                <a:gd name="T30" fmla="*/ 255 w 255"/>
                <a:gd name="T31" fmla="*/ 28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5" h="327">
                  <a:moveTo>
                    <a:pt x="255" y="281"/>
                  </a:moveTo>
                  <a:cubicBezTo>
                    <a:pt x="254" y="283"/>
                    <a:pt x="254" y="283"/>
                    <a:pt x="254" y="283"/>
                  </a:cubicBezTo>
                  <a:cubicBezTo>
                    <a:pt x="182" y="327"/>
                    <a:pt x="87" y="303"/>
                    <a:pt x="43" y="230"/>
                  </a:cubicBezTo>
                  <a:cubicBezTo>
                    <a:pt x="0" y="158"/>
                    <a:pt x="23" y="63"/>
                    <a:pt x="96" y="20"/>
                  </a:cubicBezTo>
                  <a:cubicBezTo>
                    <a:pt x="113" y="10"/>
                    <a:pt x="131" y="3"/>
                    <a:pt x="150" y="0"/>
                  </a:cubicBezTo>
                  <a:cubicBezTo>
                    <a:pt x="139" y="9"/>
                    <a:pt x="129" y="19"/>
                    <a:pt x="120" y="30"/>
                  </a:cubicBezTo>
                  <a:cubicBezTo>
                    <a:pt x="119" y="32"/>
                    <a:pt x="117" y="34"/>
                    <a:pt x="115" y="36"/>
                  </a:cubicBezTo>
                  <a:cubicBezTo>
                    <a:pt x="113" y="39"/>
                    <a:pt x="112" y="40"/>
                    <a:pt x="111" y="42"/>
                  </a:cubicBezTo>
                  <a:cubicBezTo>
                    <a:pt x="110" y="44"/>
                    <a:pt x="109" y="45"/>
                    <a:pt x="108" y="46"/>
                  </a:cubicBezTo>
                  <a:cubicBezTo>
                    <a:pt x="104" y="52"/>
                    <a:pt x="101" y="58"/>
                    <a:pt x="98" y="64"/>
                  </a:cubicBezTo>
                  <a:cubicBezTo>
                    <a:pt x="98" y="64"/>
                    <a:pt x="98" y="64"/>
                    <a:pt x="98" y="64"/>
                  </a:cubicBezTo>
                  <a:cubicBezTo>
                    <a:pt x="93" y="75"/>
                    <a:pt x="89" y="87"/>
                    <a:pt x="87" y="99"/>
                  </a:cubicBezTo>
                  <a:cubicBezTo>
                    <a:pt x="83" y="118"/>
                    <a:pt x="85" y="137"/>
                    <a:pt x="91" y="155"/>
                  </a:cubicBezTo>
                  <a:cubicBezTo>
                    <a:pt x="94" y="164"/>
                    <a:pt x="98" y="173"/>
                    <a:pt x="103" y="181"/>
                  </a:cubicBezTo>
                  <a:cubicBezTo>
                    <a:pt x="111" y="194"/>
                    <a:pt x="119" y="206"/>
                    <a:pt x="129" y="217"/>
                  </a:cubicBezTo>
                  <a:cubicBezTo>
                    <a:pt x="187" y="285"/>
                    <a:pt x="255" y="281"/>
                    <a:pt x="255" y="281"/>
                  </a:cubicBezTo>
                  <a:close/>
                </a:path>
              </a:pathLst>
            </a:custGeom>
            <a:solidFill>
              <a:srgbClr val="000000">
                <a:alpha val="20000"/>
              </a:srgbClr>
            </a:solidFill>
            <a:ln>
              <a:noFill/>
            </a:ln>
          </p:spPr>
          <p:txBody>
            <a:bodyPr anchor="ctr"/>
            <a:lstStyle/>
            <a:p>
              <a:pPr algn="ctr"/>
              <a:endParaRPr/>
            </a:p>
          </p:txBody>
        </p:sp>
        <p:sp>
          <p:nvSpPr>
            <p:cNvPr id="42" name="í$líḋè">
              <a:extLst>
                <a:ext uri="{FF2B5EF4-FFF2-40B4-BE49-F238E27FC236}">
                  <a16:creationId xmlns:a16="http://schemas.microsoft.com/office/drawing/2014/main" id="{7EB8000F-FD77-4E30-9CCD-794952017887}"/>
                </a:ext>
              </a:extLst>
            </p:cNvPr>
            <p:cNvSpPr/>
            <p:nvPr/>
          </p:nvSpPr>
          <p:spPr bwMode="auto">
            <a:xfrm>
              <a:off x="8304729" y="3301164"/>
              <a:ext cx="606716" cy="375393"/>
            </a:xfrm>
            <a:custGeom>
              <a:avLst/>
              <a:gdLst>
                <a:gd name="T0" fmla="*/ 140 w 144"/>
                <a:gd name="T1" fmla="*/ 73 h 89"/>
                <a:gd name="T2" fmla="*/ 117 w 144"/>
                <a:gd name="T3" fmla="*/ 86 h 89"/>
                <a:gd name="T4" fmla="*/ 2 w 144"/>
                <a:gd name="T5" fmla="*/ 86 h 89"/>
                <a:gd name="T6" fmla="*/ 2 w 144"/>
                <a:gd name="T7" fmla="*/ 76 h 89"/>
                <a:gd name="T8" fmla="*/ 2 w 144"/>
                <a:gd name="T9" fmla="*/ 75 h 89"/>
                <a:gd name="T10" fmla="*/ 34 w 144"/>
                <a:gd name="T11" fmla="*/ 75 h 89"/>
                <a:gd name="T12" fmla="*/ 25 w 144"/>
                <a:gd name="T13" fmla="*/ 31 h 89"/>
                <a:gd name="T14" fmla="*/ 108 w 144"/>
                <a:gd name="T15" fmla="*/ 0 h 89"/>
                <a:gd name="T16" fmla="*/ 116 w 144"/>
                <a:gd name="T17" fmla="*/ 0 h 89"/>
                <a:gd name="T18" fmla="*/ 140 w 144"/>
                <a:gd name="T19" fmla="*/ 73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89">
                  <a:moveTo>
                    <a:pt x="140" y="73"/>
                  </a:moveTo>
                  <a:cubicBezTo>
                    <a:pt x="136" y="89"/>
                    <a:pt x="117" y="86"/>
                    <a:pt x="117" y="86"/>
                  </a:cubicBezTo>
                  <a:cubicBezTo>
                    <a:pt x="117" y="86"/>
                    <a:pt x="5" y="88"/>
                    <a:pt x="2" y="86"/>
                  </a:cubicBezTo>
                  <a:cubicBezTo>
                    <a:pt x="0" y="84"/>
                    <a:pt x="2" y="78"/>
                    <a:pt x="2" y="76"/>
                  </a:cubicBezTo>
                  <a:cubicBezTo>
                    <a:pt x="2" y="75"/>
                    <a:pt x="2" y="75"/>
                    <a:pt x="2" y="75"/>
                  </a:cubicBezTo>
                  <a:cubicBezTo>
                    <a:pt x="34" y="75"/>
                    <a:pt x="34" y="75"/>
                    <a:pt x="34" y="75"/>
                  </a:cubicBezTo>
                  <a:cubicBezTo>
                    <a:pt x="34" y="75"/>
                    <a:pt x="49" y="67"/>
                    <a:pt x="25" y="31"/>
                  </a:cubicBezTo>
                  <a:cubicBezTo>
                    <a:pt x="4" y="1"/>
                    <a:pt x="82" y="0"/>
                    <a:pt x="108" y="0"/>
                  </a:cubicBezTo>
                  <a:cubicBezTo>
                    <a:pt x="113" y="0"/>
                    <a:pt x="116" y="0"/>
                    <a:pt x="116" y="0"/>
                  </a:cubicBezTo>
                  <a:cubicBezTo>
                    <a:pt x="116" y="0"/>
                    <a:pt x="144" y="57"/>
                    <a:pt x="140" y="7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iśľîḓê">
              <a:extLst>
                <a:ext uri="{FF2B5EF4-FFF2-40B4-BE49-F238E27FC236}">
                  <a16:creationId xmlns:a16="http://schemas.microsoft.com/office/drawing/2014/main" id="{B5411AB7-60C5-4A8C-9818-8D69DE24D5F2}"/>
                </a:ext>
              </a:extLst>
            </p:cNvPr>
            <p:cNvSpPr/>
            <p:nvPr/>
          </p:nvSpPr>
          <p:spPr bwMode="auto">
            <a:xfrm>
              <a:off x="8312845" y="3301164"/>
              <a:ext cx="539754" cy="328722"/>
            </a:xfrm>
            <a:custGeom>
              <a:avLst/>
              <a:gdLst>
                <a:gd name="T0" fmla="*/ 125 w 128"/>
                <a:gd name="T1" fmla="*/ 61 h 78"/>
                <a:gd name="T2" fmla="*/ 101 w 128"/>
                <a:gd name="T3" fmla="*/ 75 h 78"/>
                <a:gd name="T4" fmla="*/ 0 w 128"/>
                <a:gd name="T5" fmla="*/ 76 h 78"/>
                <a:gd name="T6" fmla="*/ 0 w 128"/>
                <a:gd name="T7" fmla="*/ 75 h 78"/>
                <a:gd name="T8" fmla="*/ 32 w 128"/>
                <a:gd name="T9" fmla="*/ 75 h 78"/>
                <a:gd name="T10" fmla="*/ 23 w 128"/>
                <a:gd name="T11" fmla="*/ 31 h 78"/>
                <a:gd name="T12" fmla="*/ 106 w 128"/>
                <a:gd name="T13" fmla="*/ 0 h 78"/>
                <a:gd name="T14" fmla="*/ 125 w 128"/>
                <a:gd name="T15" fmla="*/ 61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78">
                  <a:moveTo>
                    <a:pt x="125" y="61"/>
                  </a:moveTo>
                  <a:cubicBezTo>
                    <a:pt x="121" y="78"/>
                    <a:pt x="101" y="75"/>
                    <a:pt x="101" y="75"/>
                  </a:cubicBezTo>
                  <a:cubicBezTo>
                    <a:pt x="101" y="75"/>
                    <a:pt x="30" y="76"/>
                    <a:pt x="0" y="76"/>
                  </a:cubicBezTo>
                  <a:cubicBezTo>
                    <a:pt x="0" y="75"/>
                    <a:pt x="0" y="75"/>
                    <a:pt x="0" y="75"/>
                  </a:cubicBezTo>
                  <a:cubicBezTo>
                    <a:pt x="32" y="75"/>
                    <a:pt x="32" y="75"/>
                    <a:pt x="32" y="75"/>
                  </a:cubicBezTo>
                  <a:cubicBezTo>
                    <a:pt x="32" y="75"/>
                    <a:pt x="47" y="67"/>
                    <a:pt x="23" y="31"/>
                  </a:cubicBezTo>
                  <a:cubicBezTo>
                    <a:pt x="2" y="1"/>
                    <a:pt x="80" y="0"/>
                    <a:pt x="106" y="0"/>
                  </a:cubicBezTo>
                  <a:cubicBezTo>
                    <a:pt x="114" y="18"/>
                    <a:pt x="128" y="50"/>
                    <a:pt x="125" y="6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îṣļîḍè">
              <a:extLst>
                <a:ext uri="{FF2B5EF4-FFF2-40B4-BE49-F238E27FC236}">
                  <a16:creationId xmlns:a16="http://schemas.microsoft.com/office/drawing/2014/main" id="{393F3000-02B7-4733-B4BF-9BB4E97CED0E}"/>
                </a:ext>
              </a:extLst>
            </p:cNvPr>
            <p:cNvSpPr/>
            <p:nvPr/>
          </p:nvSpPr>
          <p:spPr bwMode="auto">
            <a:xfrm>
              <a:off x="8312845" y="3301164"/>
              <a:ext cx="555987" cy="336839"/>
            </a:xfrm>
            <a:custGeom>
              <a:avLst/>
              <a:gdLst>
                <a:gd name="T0" fmla="*/ 129 w 132"/>
                <a:gd name="T1" fmla="*/ 64 h 80"/>
                <a:gd name="T2" fmla="*/ 101 w 132"/>
                <a:gd name="T3" fmla="*/ 75 h 80"/>
                <a:gd name="T4" fmla="*/ 0 w 132"/>
                <a:gd name="T5" fmla="*/ 76 h 80"/>
                <a:gd name="T6" fmla="*/ 0 w 132"/>
                <a:gd name="T7" fmla="*/ 75 h 80"/>
                <a:gd name="T8" fmla="*/ 32 w 132"/>
                <a:gd name="T9" fmla="*/ 75 h 80"/>
                <a:gd name="T10" fmla="*/ 23 w 132"/>
                <a:gd name="T11" fmla="*/ 31 h 80"/>
                <a:gd name="T12" fmla="*/ 106 w 132"/>
                <a:gd name="T13" fmla="*/ 0 h 80"/>
                <a:gd name="T14" fmla="*/ 129 w 132"/>
                <a:gd name="T15" fmla="*/ 64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2" h="80">
                  <a:moveTo>
                    <a:pt x="129" y="64"/>
                  </a:moveTo>
                  <a:cubicBezTo>
                    <a:pt x="125" y="80"/>
                    <a:pt x="101" y="75"/>
                    <a:pt x="101" y="75"/>
                  </a:cubicBezTo>
                  <a:cubicBezTo>
                    <a:pt x="101" y="75"/>
                    <a:pt x="30" y="76"/>
                    <a:pt x="0" y="76"/>
                  </a:cubicBezTo>
                  <a:cubicBezTo>
                    <a:pt x="0" y="75"/>
                    <a:pt x="0" y="75"/>
                    <a:pt x="0" y="75"/>
                  </a:cubicBezTo>
                  <a:cubicBezTo>
                    <a:pt x="32" y="75"/>
                    <a:pt x="32" y="75"/>
                    <a:pt x="32" y="75"/>
                  </a:cubicBezTo>
                  <a:cubicBezTo>
                    <a:pt x="32" y="75"/>
                    <a:pt x="48" y="67"/>
                    <a:pt x="23" y="31"/>
                  </a:cubicBezTo>
                  <a:cubicBezTo>
                    <a:pt x="2" y="1"/>
                    <a:pt x="80" y="0"/>
                    <a:pt x="106" y="0"/>
                  </a:cubicBezTo>
                  <a:cubicBezTo>
                    <a:pt x="114" y="18"/>
                    <a:pt x="132" y="52"/>
                    <a:pt x="129" y="64"/>
                  </a:cubicBezTo>
                  <a:close/>
                </a:path>
              </a:pathLst>
            </a:custGeom>
            <a:solidFill>
              <a:srgbClr val="000000">
                <a:alpha val="20000"/>
              </a:srgbClr>
            </a:solidFill>
            <a:ln>
              <a:noFill/>
            </a:ln>
          </p:spPr>
          <p:txBody>
            <a:bodyPr anchor="ctr"/>
            <a:lstStyle/>
            <a:p>
              <a:pPr algn="ctr"/>
              <a:endParaRPr/>
            </a:p>
          </p:txBody>
        </p:sp>
        <p:sp>
          <p:nvSpPr>
            <p:cNvPr id="45" name="ïSľídé">
              <a:extLst>
                <a:ext uri="{FF2B5EF4-FFF2-40B4-BE49-F238E27FC236}">
                  <a16:creationId xmlns:a16="http://schemas.microsoft.com/office/drawing/2014/main" id="{B1B584C3-567F-40C9-94E4-F8E71800BB70}"/>
                </a:ext>
              </a:extLst>
            </p:cNvPr>
            <p:cNvSpPr/>
            <p:nvPr/>
          </p:nvSpPr>
          <p:spPr bwMode="auto">
            <a:xfrm>
              <a:off x="7953686" y="2621400"/>
              <a:ext cx="120328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işlîḓe">
              <a:extLst>
                <a:ext uri="{FF2B5EF4-FFF2-40B4-BE49-F238E27FC236}">
                  <a16:creationId xmlns:a16="http://schemas.microsoft.com/office/drawing/2014/main" id="{7E82C6BB-90D1-4262-90B4-88A1D4B6C195}"/>
                </a:ext>
              </a:extLst>
            </p:cNvPr>
            <p:cNvSpPr/>
            <p:nvPr/>
          </p:nvSpPr>
          <p:spPr bwMode="auto">
            <a:xfrm>
              <a:off x="7953686" y="2621400"/>
              <a:ext cx="120328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000000">
                <a:alpha val="20000"/>
              </a:srgbClr>
            </a:solidFill>
            <a:ln>
              <a:noFill/>
            </a:ln>
          </p:spPr>
          <p:txBody>
            <a:bodyPr anchor="ctr"/>
            <a:lstStyle/>
            <a:p>
              <a:pPr algn="ctr"/>
              <a:endParaRPr/>
            </a:p>
          </p:txBody>
        </p:sp>
        <p:sp>
          <p:nvSpPr>
            <p:cNvPr id="47" name="iṩľiḍe">
              <a:extLst>
                <a:ext uri="{FF2B5EF4-FFF2-40B4-BE49-F238E27FC236}">
                  <a16:creationId xmlns:a16="http://schemas.microsoft.com/office/drawing/2014/main" id="{2C34B635-04BE-440D-A0B2-EE1C877711E6}"/>
                </a:ext>
              </a:extLst>
            </p:cNvPr>
            <p:cNvSpPr/>
            <p:nvPr/>
          </p:nvSpPr>
          <p:spPr bwMode="auto">
            <a:xfrm>
              <a:off x="7929337" y="2621400"/>
              <a:ext cx="120125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îŝ1ïḋe">
              <a:extLst>
                <a:ext uri="{FF2B5EF4-FFF2-40B4-BE49-F238E27FC236}">
                  <a16:creationId xmlns:a16="http://schemas.microsoft.com/office/drawing/2014/main" id="{929ED69F-C534-48C6-A718-1A3E6FCE4B32}"/>
                </a:ext>
              </a:extLst>
            </p:cNvPr>
            <p:cNvSpPr/>
            <p:nvPr/>
          </p:nvSpPr>
          <p:spPr bwMode="auto">
            <a:xfrm>
              <a:off x="7929337" y="2621400"/>
              <a:ext cx="1201256" cy="805573"/>
            </a:xfrm>
            <a:custGeom>
              <a:avLst/>
              <a:gdLst>
                <a:gd name="T0" fmla="*/ 23 w 285"/>
                <a:gd name="T1" fmla="*/ 0 h 191"/>
                <a:gd name="T2" fmla="*/ 262 w 285"/>
                <a:gd name="T3" fmla="*/ 0 h 191"/>
                <a:gd name="T4" fmla="*/ 285 w 285"/>
                <a:gd name="T5" fmla="*/ 23 h 191"/>
                <a:gd name="T6" fmla="*/ 285 w 285"/>
                <a:gd name="T7" fmla="*/ 169 h 191"/>
                <a:gd name="T8" fmla="*/ 262 w 285"/>
                <a:gd name="T9" fmla="*/ 191 h 191"/>
                <a:gd name="T10" fmla="*/ 23 w 285"/>
                <a:gd name="T11" fmla="*/ 191 h 191"/>
                <a:gd name="T12" fmla="*/ 0 w 285"/>
                <a:gd name="T13" fmla="*/ 169 h 191"/>
                <a:gd name="T14" fmla="*/ 0 w 285"/>
                <a:gd name="T15" fmla="*/ 23 h 191"/>
                <a:gd name="T16" fmla="*/ 23 w 285"/>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gradFill>
              <a:gsLst>
                <a:gs pos="100000">
                  <a:schemeClr val="bg1">
                    <a:alpha val="0"/>
                  </a:schemeClr>
                </a:gs>
                <a:gs pos="6000">
                  <a:srgbClr val="68AFFD"/>
                </a:gs>
              </a:gsLst>
              <a:lin ang="5400000" scaled="1"/>
            </a:gradFill>
            <a:ln>
              <a:noFill/>
            </a:ln>
          </p:spPr>
          <p:txBody>
            <a:bodyPr anchor="ctr"/>
            <a:lstStyle/>
            <a:p>
              <a:pPr algn="ctr"/>
              <a:endParaRPr/>
            </a:p>
          </p:txBody>
        </p:sp>
        <p:sp>
          <p:nvSpPr>
            <p:cNvPr id="49" name="îsľïḋè">
              <a:extLst>
                <a:ext uri="{FF2B5EF4-FFF2-40B4-BE49-F238E27FC236}">
                  <a16:creationId xmlns:a16="http://schemas.microsoft.com/office/drawing/2014/main" id="{2D74BB52-4AB6-4C32-8292-DF3A526EA98D}"/>
                </a:ext>
              </a:extLst>
            </p:cNvPr>
            <p:cNvSpPr/>
            <p:nvPr/>
          </p:nvSpPr>
          <p:spPr bwMode="auto">
            <a:xfrm>
              <a:off x="7929337" y="3254494"/>
              <a:ext cx="1201256" cy="172478"/>
            </a:xfrm>
            <a:custGeom>
              <a:avLst/>
              <a:gdLst>
                <a:gd name="T0" fmla="*/ 285 w 285"/>
                <a:gd name="T1" fmla="*/ 0 h 41"/>
                <a:gd name="T2" fmla="*/ 285 w 285"/>
                <a:gd name="T3" fmla="*/ 19 h 41"/>
                <a:gd name="T4" fmla="*/ 262 w 285"/>
                <a:gd name="T5" fmla="*/ 41 h 41"/>
                <a:gd name="T6" fmla="*/ 262 w 285"/>
                <a:gd name="T7" fmla="*/ 41 h 41"/>
                <a:gd name="T8" fmla="*/ 23 w 285"/>
                <a:gd name="T9" fmla="*/ 41 h 41"/>
                <a:gd name="T10" fmla="*/ 0 w 285"/>
                <a:gd name="T11" fmla="*/ 19 h 41"/>
                <a:gd name="T12" fmla="*/ 0 w 285"/>
                <a:gd name="T13" fmla="*/ 19 h 41"/>
                <a:gd name="T14" fmla="*/ 0 w 285"/>
                <a:gd name="T15" fmla="*/ 0 h 41"/>
                <a:gd name="T16" fmla="*/ 285 w 285"/>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41">
                  <a:moveTo>
                    <a:pt x="285" y="0"/>
                  </a:moveTo>
                  <a:cubicBezTo>
                    <a:pt x="285" y="19"/>
                    <a:pt x="285" y="19"/>
                    <a:pt x="285" y="19"/>
                  </a:cubicBezTo>
                  <a:cubicBezTo>
                    <a:pt x="285" y="31"/>
                    <a:pt x="275" y="41"/>
                    <a:pt x="262" y="41"/>
                  </a:cubicBezTo>
                  <a:cubicBezTo>
                    <a:pt x="262" y="41"/>
                    <a:pt x="262" y="41"/>
                    <a:pt x="262" y="41"/>
                  </a:cubicBezTo>
                  <a:cubicBezTo>
                    <a:pt x="23" y="41"/>
                    <a:pt x="23" y="41"/>
                    <a:pt x="23" y="41"/>
                  </a:cubicBezTo>
                  <a:cubicBezTo>
                    <a:pt x="10" y="41"/>
                    <a:pt x="0" y="31"/>
                    <a:pt x="0" y="19"/>
                  </a:cubicBezTo>
                  <a:cubicBezTo>
                    <a:pt x="0" y="19"/>
                    <a:pt x="0" y="19"/>
                    <a:pt x="0" y="19"/>
                  </a:cubicBezTo>
                  <a:cubicBezTo>
                    <a:pt x="0" y="0"/>
                    <a:pt x="0" y="0"/>
                    <a:pt x="0" y="0"/>
                  </a:cubicBezTo>
                  <a:lnTo>
                    <a:pt x="285" y="0"/>
                  </a:ln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ï$ḻíḋê">
              <a:extLst>
                <a:ext uri="{FF2B5EF4-FFF2-40B4-BE49-F238E27FC236}">
                  <a16:creationId xmlns:a16="http://schemas.microsoft.com/office/drawing/2014/main" id="{07D3059C-D831-469E-A121-982E517B5193}"/>
                </a:ext>
              </a:extLst>
            </p:cNvPr>
            <p:cNvSpPr/>
            <p:nvPr/>
          </p:nvSpPr>
          <p:spPr bwMode="auto">
            <a:xfrm>
              <a:off x="8312845" y="3621770"/>
              <a:ext cx="472792" cy="40583"/>
            </a:xfrm>
            <a:prstGeom prst="rect">
              <a:avLst/>
            </a:prstGeom>
            <a:solidFill>
              <a:srgbClr val="000000">
                <a:alpha val="20000"/>
              </a:srgbClr>
            </a:solidFill>
            <a:ln>
              <a:noFill/>
            </a:ln>
          </p:spPr>
          <p:txBody>
            <a:bodyPr anchor="ctr"/>
            <a:lstStyle/>
            <a:p>
              <a:pPr algn="ctr"/>
              <a:endParaRPr/>
            </a:p>
          </p:txBody>
        </p:sp>
        <p:sp>
          <p:nvSpPr>
            <p:cNvPr id="51" name="ïśḻïḍe">
              <a:extLst>
                <a:ext uri="{FF2B5EF4-FFF2-40B4-BE49-F238E27FC236}">
                  <a16:creationId xmlns:a16="http://schemas.microsoft.com/office/drawing/2014/main" id="{7D310D10-3845-4491-874C-1A847E158B65}"/>
                </a:ext>
              </a:extLst>
            </p:cNvPr>
            <p:cNvSpPr/>
            <p:nvPr/>
          </p:nvSpPr>
          <p:spPr bwMode="auto">
            <a:xfrm>
              <a:off x="8785637" y="3571042"/>
              <a:ext cx="75079" cy="101457"/>
            </a:xfrm>
            <a:custGeom>
              <a:avLst/>
              <a:gdLst>
                <a:gd name="T0" fmla="*/ 17 w 18"/>
                <a:gd name="T1" fmla="*/ 0 h 24"/>
                <a:gd name="T2" fmla="*/ 18 w 18"/>
                <a:gd name="T3" fmla="*/ 19 h 24"/>
                <a:gd name="T4" fmla="*/ 0 w 18"/>
                <a:gd name="T5" fmla="*/ 22 h 24"/>
                <a:gd name="T6" fmla="*/ 0 w 18"/>
                <a:gd name="T7" fmla="*/ 12 h 24"/>
                <a:gd name="T8" fmla="*/ 17 w 18"/>
                <a:gd name="T9" fmla="*/ 0 h 24"/>
              </a:gdLst>
              <a:ahLst/>
              <a:cxnLst>
                <a:cxn ang="0">
                  <a:pos x="T0" y="T1"/>
                </a:cxn>
                <a:cxn ang="0">
                  <a:pos x="T2" y="T3"/>
                </a:cxn>
                <a:cxn ang="0">
                  <a:pos x="T4" y="T5"/>
                </a:cxn>
                <a:cxn ang="0">
                  <a:pos x="T6" y="T7"/>
                </a:cxn>
                <a:cxn ang="0">
                  <a:pos x="T8" y="T9"/>
                </a:cxn>
              </a:cxnLst>
              <a:rect l="0" t="0" r="r" b="b"/>
              <a:pathLst>
                <a:path w="18" h="24">
                  <a:moveTo>
                    <a:pt x="17" y="0"/>
                  </a:moveTo>
                  <a:cubicBezTo>
                    <a:pt x="18" y="19"/>
                    <a:pt x="18" y="19"/>
                    <a:pt x="18" y="19"/>
                  </a:cubicBezTo>
                  <a:cubicBezTo>
                    <a:pt x="13" y="22"/>
                    <a:pt x="6" y="24"/>
                    <a:pt x="0" y="22"/>
                  </a:cubicBezTo>
                  <a:cubicBezTo>
                    <a:pt x="0" y="12"/>
                    <a:pt x="0" y="12"/>
                    <a:pt x="0" y="12"/>
                  </a:cubicBezTo>
                  <a:cubicBezTo>
                    <a:pt x="0" y="12"/>
                    <a:pt x="16" y="16"/>
                    <a:pt x="17" y="0"/>
                  </a:cubicBezTo>
                  <a:close/>
                </a:path>
              </a:pathLst>
            </a:custGeom>
            <a:solidFill>
              <a:srgbClr val="000000">
                <a:alpha val="20000"/>
              </a:srgbClr>
            </a:solidFill>
            <a:ln>
              <a:noFill/>
            </a:ln>
          </p:spPr>
          <p:txBody>
            <a:bodyPr anchor="ctr"/>
            <a:lstStyle/>
            <a:p>
              <a:pPr algn="ctr"/>
              <a:endParaRPr/>
            </a:p>
          </p:txBody>
        </p:sp>
        <p:sp>
          <p:nvSpPr>
            <p:cNvPr id="52" name="íšḻíďé">
              <a:extLst>
                <a:ext uri="{FF2B5EF4-FFF2-40B4-BE49-F238E27FC236}">
                  <a16:creationId xmlns:a16="http://schemas.microsoft.com/office/drawing/2014/main" id="{FF737392-CCC5-4495-9F39-840EB1B24AB9}"/>
                </a:ext>
              </a:extLst>
            </p:cNvPr>
            <p:cNvSpPr/>
            <p:nvPr/>
          </p:nvSpPr>
          <p:spPr bwMode="auto">
            <a:xfrm>
              <a:off x="3229828" y="2870985"/>
              <a:ext cx="460617" cy="282052"/>
            </a:xfrm>
            <a:custGeom>
              <a:avLst/>
              <a:gdLst>
                <a:gd name="T0" fmla="*/ 3 w 109"/>
                <a:gd name="T1" fmla="*/ 55 h 67"/>
                <a:gd name="T2" fmla="*/ 21 w 109"/>
                <a:gd name="T3" fmla="*/ 65 h 67"/>
                <a:gd name="T4" fmla="*/ 107 w 109"/>
                <a:gd name="T5" fmla="*/ 65 h 67"/>
                <a:gd name="T6" fmla="*/ 107 w 109"/>
                <a:gd name="T7" fmla="*/ 57 h 67"/>
                <a:gd name="T8" fmla="*/ 107 w 109"/>
                <a:gd name="T9" fmla="*/ 57 h 67"/>
                <a:gd name="T10" fmla="*/ 83 w 109"/>
                <a:gd name="T11" fmla="*/ 57 h 67"/>
                <a:gd name="T12" fmla="*/ 90 w 109"/>
                <a:gd name="T13" fmla="*/ 24 h 67"/>
                <a:gd name="T14" fmla="*/ 27 w 109"/>
                <a:gd name="T15" fmla="*/ 0 h 67"/>
                <a:gd name="T16" fmla="*/ 21 w 109"/>
                <a:gd name="T17" fmla="*/ 0 h 67"/>
                <a:gd name="T18" fmla="*/ 3 w 109"/>
                <a:gd name="T19" fmla="*/ 5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67">
                  <a:moveTo>
                    <a:pt x="3" y="55"/>
                  </a:moveTo>
                  <a:cubicBezTo>
                    <a:pt x="6" y="67"/>
                    <a:pt x="21" y="65"/>
                    <a:pt x="21" y="65"/>
                  </a:cubicBezTo>
                  <a:cubicBezTo>
                    <a:pt x="21" y="65"/>
                    <a:pt x="105" y="67"/>
                    <a:pt x="107" y="65"/>
                  </a:cubicBezTo>
                  <a:cubicBezTo>
                    <a:pt x="109" y="64"/>
                    <a:pt x="108" y="59"/>
                    <a:pt x="107" y="57"/>
                  </a:cubicBezTo>
                  <a:cubicBezTo>
                    <a:pt x="107" y="57"/>
                    <a:pt x="107" y="57"/>
                    <a:pt x="107" y="57"/>
                  </a:cubicBezTo>
                  <a:cubicBezTo>
                    <a:pt x="83" y="57"/>
                    <a:pt x="83" y="57"/>
                    <a:pt x="83" y="57"/>
                  </a:cubicBezTo>
                  <a:cubicBezTo>
                    <a:pt x="83" y="57"/>
                    <a:pt x="71" y="51"/>
                    <a:pt x="90" y="24"/>
                  </a:cubicBezTo>
                  <a:cubicBezTo>
                    <a:pt x="106" y="1"/>
                    <a:pt x="46" y="0"/>
                    <a:pt x="27" y="0"/>
                  </a:cubicBezTo>
                  <a:cubicBezTo>
                    <a:pt x="23" y="0"/>
                    <a:pt x="21" y="0"/>
                    <a:pt x="21" y="0"/>
                  </a:cubicBezTo>
                  <a:cubicBezTo>
                    <a:pt x="21" y="0"/>
                    <a:pt x="0" y="43"/>
                    <a:pt x="3" y="55"/>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iŝlîḋé">
              <a:extLst>
                <a:ext uri="{FF2B5EF4-FFF2-40B4-BE49-F238E27FC236}">
                  <a16:creationId xmlns:a16="http://schemas.microsoft.com/office/drawing/2014/main" id="{8B3F964F-EE07-4AD8-8BF3-578416477A89}"/>
                </a:ext>
              </a:extLst>
            </p:cNvPr>
            <p:cNvSpPr/>
            <p:nvPr/>
          </p:nvSpPr>
          <p:spPr bwMode="auto">
            <a:xfrm>
              <a:off x="3272440" y="2870985"/>
              <a:ext cx="407860" cy="247556"/>
            </a:xfrm>
            <a:custGeom>
              <a:avLst/>
              <a:gdLst>
                <a:gd name="T0" fmla="*/ 3 w 97"/>
                <a:gd name="T1" fmla="*/ 46 h 59"/>
                <a:gd name="T2" fmla="*/ 21 w 97"/>
                <a:gd name="T3" fmla="*/ 56 h 59"/>
                <a:gd name="T4" fmla="*/ 97 w 97"/>
                <a:gd name="T5" fmla="*/ 57 h 59"/>
                <a:gd name="T6" fmla="*/ 97 w 97"/>
                <a:gd name="T7" fmla="*/ 56 h 59"/>
                <a:gd name="T8" fmla="*/ 73 w 97"/>
                <a:gd name="T9" fmla="*/ 56 h 59"/>
                <a:gd name="T10" fmla="*/ 80 w 97"/>
                <a:gd name="T11" fmla="*/ 23 h 59"/>
                <a:gd name="T12" fmla="*/ 17 w 97"/>
                <a:gd name="T13" fmla="*/ 0 h 59"/>
                <a:gd name="T14" fmla="*/ 3 w 97"/>
                <a:gd name="T15" fmla="*/ 46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59">
                  <a:moveTo>
                    <a:pt x="3" y="46"/>
                  </a:moveTo>
                  <a:cubicBezTo>
                    <a:pt x="6" y="59"/>
                    <a:pt x="21" y="56"/>
                    <a:pt x="21" y="56"/>
                  </a:cubicBezTo>
                  <a:cubicBezTo>
                    <a:pt x="21" y="56"/>
                    <a:pt x="74" y="57"/>
                    <a:pt x="97" y="57"/>
                  </a:cubicBezTo>
                  <a:cubicBezTo>
                    <a:pt x="97" y="57"/>
                    <a:pt x="97" y="57"/>
                    <a:pt x="97" y="56"/>
                  </a:cubicBezTo>
                  <a:cubicBezTo>
                    <a:pt x="73" y="56"/>
                    <a:pt x="73" y="56"/>
                    <a:pt x="73" y="56"/>
                  </a:cubicBezTo>
                  <a:cubicBezTo>
                    <a:pt x="73" y="56"/>
                    <a:pt x="61" y="50"/>
                    <a:pt x="80" y="23"/>
                  </a:cubicBezTo>
                  <a:cubicBezTo>
                    <a:pt x="96" y="1"/>
                    <a:pt x="36" y="0"/>
                    <a:pt x="17" y="0"/>
                  </a:cubicBezTo>
                  <a:cubicBezTo>
                    <a:pt x="11" y="13"/>
                    <a:pt x="0" y="37"/>
                    <a:pt x="3" y="46"/>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íṩ1ïḍè">
              <a:extLst>
                <a:ext uri="{FF2B5EF4-FFF2-40B4-BE49-F238E27FC236}">
                  <a16:creationId xmlns:a16="http://schemas.microsoft.com/office/drawing/2014/main" id="{01E567CF-B82D-4E19-BA12-778E372883DE}"/>
                </a:ext>
              </a:extLst>
            </p:cNvPr>
            <p:cNvSpPr/>
            <p:nvPr/>
          </p:nvSpPr>
          <p:spPr bwMode="auto">
            <a:xfrm>
              <a:off x="3258236" y="2870985"/>
              <a:ext cx="422063" cy="255673"/>
            </a:xfrm>
            <a:custGeom>
              <a:avLst/>
              <a:gdLst>
                <a:gd name="T0" fmla="*/ 2 w 100"/>
                <a:gd name="T1" fmla="*/ 48 h 61"/>
                <a:gd name="T2" fmla="*/ 24 w 100"/>
                <a:gd name="T3" fmla="*/ 57 h 61"/>
                <a:gd name="T4" fmla="*/ 100 w 100"/>
                <a:gd name="T5" fmla="*/ 57 h 61"/>
                <a:gd name="T6" fmla="*/ 100 w 100"/>
                <a:gd name="T7" fmla="*/ 57 h 61"/>
                <a:gd name="T8" fmla="*/ 76 w 100"/>
                <a:gd name="T9" fmla="*/ 57 h 61"/>
                <a:gd name="T10" fmla="*/ 83 w 100"/>
                <a:gd name="T11" fmla="*/ 24 h 61"/>
                <a:gd name="T12" fmla="*/ 20 w 100"/>
                <a:gd name="T13" fmla="*/ 0 h 61"/>
                <a:gd name="T14" fmla="*/ 2 w 100"/>
                <a:gd name="T15" fmla="*/ 48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61">
                  <a:moveTo>
                    <a:pt x="2" y="48"/>
                  </a:moveTo>
                  <a:cubicBezTo>
                    <a:pt x="5" y="61"/>
                    <a:pt x="24" y="57"/>
                    <a:pt x="24" y="57"/>
                  </a:cubicBezTo>
                  <a:cubicBezTo>
                    <a:pt x="24" y="57"/>
                    <a:pt x="77" y="58"/>
                    <a:pt x="100" y="57"/>
                  </a:cubicBezTo>
                  <a:cubicBezTo>
                    <a:pt x="100" y="57"/>
                    <a:pt x="100" y="57"/>
                    <a:pt x="100" y="57"/>
                  </a:cubicBezTo>
                  <a:cubicBezTo>
                    <a:pt x="76" y="57"/>
                    <a:pt x="76" y="57"/>
                    <a:pt x="76" y="57"/>
                  </a:cubicBezTo>
                  <a:cubicBezTo>
                    <a:pt x="76" y="57"/>
                    <a:pt x="64" y="51"/>
                    <a:pt x="83" y="24"/>
                  </a:cubicBezTo>
                  <a:cubicBezTo>
                    <a:pt x="99" y="1"/>
                    <a:pt x="39" y="0"/>
                    <a:pt x="20" y="0"/>
                  </a:cubicBezTo>
                  <a:cubicBezTo>
                    <a:pt x="14" y="13"/>
                    <a:pt x="0" y="39"/>
                    <a:pt x="2" y="48"/>
                  </a:cubicBezTo>
                  <a:close/>
                </a:path>
              </a:pathLst>
            </a:custGeom>
            <a:solidFill>
              <a:srgbClr val="000000">
                <a:alpha val="20000"/>
              </a:srgbClr>
            </a:solidFill>
            <a:ln>
              <a:noFill/>
            </a:ln>
          </p:spPr>
          <p:txBody>
            <a:bodyPr anchor="ctr"/>
            <a:lstStyle/>
            <a:p>
              <a:pPr algn="ctr"/>
              <a:endParaRPr/>
            </a:p>
          </p:txBody>
        </p:sp>
        <p:sp>
          <p:nvSpPr>
            <p:cNvPr id="55" name="íṣḷîḍe">
              <a:extLst>
                <a:ext uri="{FF2B5EF4-FFF2-40B4-BE49-F238E27FC236}">
                  <a16:creationId xmlns:a16="http://schemas.microsoft.com/office/drawing/2014/main" id="{8CCAD757-C28B-4EA9-885E-932375F29C98}"/>
                </a:ext>
              </a:extLst>
            </p:cNvPr>
            <p:cNvSpPr/>
            <p:nvPr/>
          </p:nvSpPr>
          <p:spPr bwMode="auto">
            <a:xfrm>
              <a:off x="3043147" y="2355581"/>
              <a:ext cx="913117" cy="610774"/>
            </a:xfrm>
            <a:custGeom>
              <a:avLst/>
              <a:gdLst>
                <a:gd name="T0" fmla="*/ 17 w 216"/>
                <a:gd name="T1" fmla="*/ 0 h 145"/>
                <a:gd name="T2" fmla="*/ 198 w 216"/>
                <a:gd name="T3" fmla="*/ 0 h 145"/>
                <a:gd name="T4" fmla="*/ 216 w 216"/>
                <a:gd name="T5" fmla="*/ 17 h 145"/>
                <a:gd name="T6" fmla="*/ 216 w 216"/>
                <a:gd name="T7" fmla="*/ 127 h 145"/>
                <a:gd name="T8" fmla="*/ 198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ïṡ1iḓê">
              <a:extLst>
                <a:ext uri="{FF2B5EF4-FFF2-40B4-BE49-F238E27FC236}">
                  <a16:creationId xmlns:a16="http://schemas.microsoft.com/office/drawing/2014/main" id="{E75278A5-DFF2-406D-A4D3-E5332028F6C2}"/>
                </a:ext>
              </a:extLst>
            </p:cNvPr>
            <p:cNvSpPr/>
            <p:nvPr/>
          </p:nvSpPr>
          <p:spPr bwMode="auto">
            <a:xfrm>
              <a:off x="3043147" y="2355581"/>
              <a:ext cx="913117" cy="610774"/>
            </a:xfrm>
            <a:custGeom>
              <a:avLst/>
              <a:gdLst>
                <a:gd name="T0" fmla="*/ 17 w 216"/>
                <a:gd name="T1" fmla="*/ 0 h 145"/>
                <a:gd name="T2" fmla="*/ 198 w 216"/>
                <a:gd name="T3" fmla="*/ 0 h 145"/>
                <a:gd name="T4" fmla="*/ 216 w 216"/>
                <a:gd name="T5" fmla="*/ 17 h 145"/>
                <a:gd name="T6" fmla="*/ 216 w 216"/>
                <a:gd name="T7" fmla="*/ 127 h 145"/>
                <a:gd name="T8" fmla="*/ 198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rgbClr val="000000">
                <a:alpha val="20000"/>
              </a:srgbClr>
            </a:solidFill>
            <a:ln>
              <a:noFill/>
            </a:ln>
          </p:spPr>
          <p:txBody>
            <a:bodyPr anchor="ctr"/>
            <a:lstStyle/>
            <a:p>
              <a:pPr algn="ctr"/>
              <a:endParaRPr/>
            </a:p>
          </p:txBody>
        </p:sp>
        <p:sp>
          <p:nvSpPr>
            <p:cNvPr id="57" name="íSľïďê">
              <a:extLst>
                <a:ext uri="{FF2B5EF4-FFF2-40B4-BE49-F238E27FC236}">
                  <a16:creationId xmlns:a16="http://schemas.microsoft.com/office/drawing/2014/main" id="{6A00EF6A-7701-48E1-86B8-7D79C4449A01}"/>
                </a:ext>
              </a:extLst>
            </p:cNvPr>
            <p:cNvSpPr/>
            <p:nvPr/>
          </p:nvSpPr>
          <p:spPr bwMode="auto">
            <a:xfrm>
              <a:off x="3061408" y="2355581"/>
              <a:ext cx="911088" cy="610774"/>
            </a:xfrm>
            <a:custGeom>
              <a:avLst/>
              <a:gdLst>
                <a:gd name="T0" fmla="*/ 17 w 216"/>
                <a:gd name="T1" fmla="*/ 0 h 145"/>
                <a:gd name="T2" fmla="*/ 199 w 216"/>
                <a:gd name="T3" fmla="*/ 0 h 145"/>
                <a:gd name="T4" fmla="*/ 216 w 216"/>
                <a:gd name="T5" fmla="*/ 17 h 145"/>
                <a:gd name="T6" fmla="*/ 216 w 216"/>
                <a:gd name="T7" fmla="*/ 127 h 145"/>
                <a:gd name="T8" fmla="*/ 199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iṣľîḍè">
              <a:extLst>
                <a:ext uri="{FF2B5EF4-FFF2-40B4-BE49-F238E27FC236}">
                  <a16:creationId xmlns:a16="http://schemas.microsoft.com/office/drawing/2014/main" id="{054D01A6-85C9-46EE-8654-449BB458A736}"/>
                </a:ext>
              </a:extLst>
            </p:cNvPr>
            <p:cNvSpPr/>
            <p:nvPr/>
          </p:nvSpPr>
          <p:spPr bwMode="auto">
            <a:xfrm>
              <a:off x="3061408" y="2355581"/>
              <a:ext cx="911088" cy="610774"/>
            </a:xfrm>
            <a:custGeom>
              <a:avLst/>
              <a:gdLst>
                <a:gd name="T0" fmla="*/ 17 w 216"/>
                <a:gd name="T1" fmla="*/ 0 h 145"/>
                <a:gd name="T2" fmla="*/ 199 w 216"/>
                <a:gd name="T3" fmla="*/ 0 h 145"/>
                <a:gd name="T4" fmla="*/ 216 w 216"/>
                <a:gd name="T5" fmla="*/ 17 h 145"/>
                <a:gd name="T6" fmla="*/ 216 w 216"/>
                <a:gd name="T7" fmla="*/ 127 h 145"/>
                <a:gd name="T8" fmla="*/ 199 w 216"/>
                <a:gd name="T9" fmla="*/ 145 h 145"/>
                <a:gd name="T10" fmla="*/ 17 w 216"/>
                <a:gd name="T11" fmla="*/ 145 h 145"/>
                <a:gd name="T12" fmla="*/ 0 w 216"/>
                <a:gd name="T13" fmla="*/ 127 h 145"/>
                <a:gd name="T14" fmla="*/ 0 w 216"/>
                <a:gd name="T15" fmla="*/ 17 h 145"/>
                <a:gd name="T16" fmla="*/ 17 w 216"/>
                <a:gd name="T17"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gradFill>
              <a:gsLst>
                <a:gs pos="100000">
                  <a:schemeClr val="bg1">
                    <a:alpha val="0"/>
                  </a:schemeClr>
                </a:gs>
                <a:gs pos="6000">
                  <a:srgbClr val="68AFFD"/>
                </a:gs>
              </a:gsLst>
              <a:lin ang="5400000" scaled="1"/>
            </a:gradFill>
            <a:ln>
              <a:noFill/>
            </a:ln>
          </p:spPr>
          <p:txBody>
            <a:bodyPr anchor="ctr"/>
            <a:lstStyle/>
            <a:p>
              <a:pPr algn="ctr"/>
              <a:endParaRPr/>
            </a:p>
          </p:txBody>
        </p:sp>
        <p:sp>
          <p:nvSpPr>
            <p:cNvPr id="59" name="ïslïḋé">
              <a:extLst>
                <a:ext uri="{FF2B5EF4-FFF2-40B4-BE49-F238E27FC236}">
                  <a16:creationId xmlns:a16="http://schemas.microsoft.com/office/drawing/2014/main" id="{AA368A23-EFDD-451E-BA40-7175E2081A17}"/>
                </a:ext>
              </a:extLst>
            </p:cNvPr>
            <p:cNvSpPr/>
            <p:nvPr/>
          </p:nvSpPr>
          <p:spPr bwMode="auto">
            <a:xfrm>
              <a:off x="3065467" y="2832431"/>
              <a:ext cx="907030" cy="133924"/>
            </a:xfrm>
            <a:custGeom>
              <a:avLst/>
              <a:gdLst>
                <a:gd name="T0" fmla="*/ 0 w 215"/>
                <a:gd name="T1" fmla="*/ 0 h 32"/>
                <a:gd name="T2" fmla="*/ 0 w 215"/>
                <a:gd name="T3" fmla="*/ 14 h 32"/>
                <a:gd name="T4" fmla="*/ 17 w 215"/>
                <a:gd name="T5" fmla="*/ 32 h 32"/>
                <a:gd name="T6" fmla="*/ 17 w 215"/>
                <a:gd name="T7" fmla="*/ 32 h 32"/>
                <a:gd name="T8" fmla="*/ 198 w 215"/>
                <a:gd name="T9" fmla="*/ 32 h 32"/>
                <a:gd name="T10" fmla="*/ 215 w 215"/>
                <a:gd name="T11" fmla="*/ 14 h 32"/>
                <a:gd name="T12" fmla="*/ 215 w 215"/>
                <a:gd name="T13" fmla="*/ 14 h 32"/>
                <a:gd name="T14" fmla="*/ 215 w 215"/>
                <a:gd name="T15" fmla="*/ 0 h 32"/>
                <a:gd name="T16" fmla="*/ 0 w 215"/>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 h="32">
                  <a:moveTo>
                    <a:pt x="0" y="0"/>
                  </a:moveTo>
                  <a:cubicBezTo>
                    <a:pt x="0" y="14"/>
                    <a:pt x="0" y="14"/>
                    <a:pt x="0" y="14"/>
                  </a:cubicBezTo>
                  <a:cubicBezTo>
                    <a:pt x="0" y="24"/>
                    <a:pt x="7" y="32"/>
                    <a:pt x="17" y="32"/>
                  </a:cubicBezTo>
                  <a:cubicBezTo>
                    <a:pt x="17" y="32"/>
                    <a:pt x="17" y="32"/>
                    <a:pt x="17" y="32"/>
                  </a:cubicBezTo>
                  <a:cubicBezTo>
                    <a:pt x="198" y="32"/>
                    <a:pt x="198" y="32"/>
                    <a:pt x="198" y="32"/>
                  </a:cubicBezTo>
                  <a:cubicBezTo>
                    <a:pt x="207" y="32"/>
                    <a:pt x="215" y="24"/>
                    <a:pt x="215" y="14"/>
                  </a:cubicBezTo>
                  <a:cubicBezTo>
                    <a:pt x="215" y="14"/>
                    <a:pt x="215" y="14"/>
                    <a:pt x="215" y="14"/>
                  </a:cubicBezTo>
                  <a:cubicBezTo>
                    <a:pt x="215" y="0"/>
                    <a:pt x="215" y="0"/>
                    <a:pt x="215" y="0"/>
                  </a:cubicBezTo>
                  <a:lnTo>
                    <a:pt x="0" y="0"/>
                  </a:ln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îśḷîde">
              <a:extLst>
                <a:ext uri="{FF2B5EF4-FFF2-40B4-BE49-F238E27FC236}">
                  <a16:creationId xmlns:a16="http://schemas.microsoft.com/office/drawing/2014/main" id="{3ADB6BA0-EEF6-4744-BC58-41F58DAA4E57}"/>
                </a:ext>
              </a:extLst>
            </p:cNvPr>
            <p:cNvSpPr/>
            <p:nvPr/>
          </p:nvSpPr>
          <p:spPr bwMode="auto">
            <a:xfrm>
              <a:off x="3323169" y="3110424"/>
              <a:ext cx="357130" cy="34496"/>
            </a:xfrm>
            <a:prstGeom prst="rect">
              <a:avLst/>
            </a:prstGeom>
            <a:solidFill>
              <a:srgbClr val="000000">
                <a:alpha val="20000"/>
              </a:srgbClr>
            </a:solidFill>
            <a:ln>
              <a:noFill/>
            </a:ln>
          </p:spPr>
          <p:txBody>
            <a:bodyPr anchor="ctr"/>
            <a:lstStyle/>
            <a:p>
              <a:pPr algn="ctr"/>
              <a:endParaRPr/>
            </a:p>
          </p:txBody>
        </p:sp>
        <p:sp>
          <p:nvSpPr>
            <p:cNvPr id="61" name="ïṩļíďé">
              <a:extLst>
                <a:ext uri="{FF2B5EF4-FFF2-40B4-BE49-F238E27FC236}">
                  <a16:creationId xmlns:a16="http://schemas.microsoft.com/office/drawing/2014/main" id="{16E95201-1953-4DC1-88AA-82675D5E53C2}"/>
                </a:ext>
              </a:extLst>
            </p:cNvPr>
            <p:cNvSpPr/>
            <p:nvPr/>
          </p:nvSpPr>
          <p:spPr bwMode="auto">
            <a:xfrm>
              <a:off x="3264323" y="3071871"/>
              <a:ext cx="58846" cy="77108"/>
            </a:xfrm>
            <a:custGeom>
              <a:avLst/>
              <a:gdLst>
                <a:gd name="T0" fmla="*/ 1 w 14"/>
                <a:gd name="T1" fmla="*/ 0 h 18"/>
                <a:gd name="T2" fmla="*/ 0 w 14"/>
                <a:gd name="T3" fmla="*/ 15 h 18"/>
                <a:gd name="T4" fmla="*/ 14 w 14"/>
                <a:gd name="T5" fmla="*/ 17 h 18"/>
                <a:gd name="T6" fmla="*/ 14 w 14"/>
                <a:gd name="T7" fmla="*/ 9 h 18"/>
                <a:gd name="T8" fmla="*/ 1 w 14"/>
                <a:gd name="T9" fmla="*/ 0 h 18"/>
              </a:gdLst>
              <a:ahLst/>
              <a:cxnLst>
                <a:cxn ang="0">
                  <a:pos x="T0" y="T1"/>
                </a:cxn>
                <a:cxn ang="0">
                  <a:pos x="T2" y="T3"/>
                </a:cxn>
                <a:cxn ang="0">
                  <a:pos x="T4" y="T5"/>
                </a:cxn>
                <a:cxn ang="0">
                  <a:pos x="T6" y="T7"/>
                </a:cxn>
                <a:cxn ang="0">
                  <a:pos x="T8" y="T9"/>
                </a:cxn>
              </a:cxnLst>
              <a:rect l="0" t="0" r="r" b="b"/>
              <a:pathLst>
                <a:path w="14" h="18">
                  <a:moveTo>
                    <a:pt x="1" y="0"/>
                  </a:moveTo>
                  <a:cubicBezTo>
                    <a:pt x="0" y="15"/>
                    <a:pt x="0" y="15"/>
                    <a:pt x="0" y="15"/>
                  </a:cubicBezTo>
                  <a:cubicBezTo>
                    <a:pt x="5" y="18"/>
                    <a:pt x="10" y="18"/>
                    <a:pt x="14" y="17"/>
                  </a:cubicBezTo>
                  <a:cubicBezTo>
                    <a:pt x="14" y="9"/>
                    <a:pt x="14" y="9"/>
                    <a:pt x="14" y="9"/>
                  </a:cubicBezTo>
                  <a:cubicBezTo>
                    <a:pt x="14" y="9"/>
                    <a:pt x="2" y="12"/>
                    <a:pt x="1" y="0"/>
                  </a:cubicBezTo>
                  <a:close/>
                </a:path>
              </a:pathLst>
            </a:custGeom>
            <a:solidFill>
              <a:srgbClr val="000000">
                <a:alpha val="20000"/>
              </a:srgbClr>
            </a:solidFill>
            <a:ln>
              <a:noFill/>
            </a:ln>
          </p:spPr>
          <p:txBody>
            <a:bodyPr anchor="ctr"/>
            <a:lstStyle/>
            <a:p>
              <a:pPr algn="ctr"/>
              <a:endParaRPr/>
            </a:p>
          </p:txBody>
        </p:sp>
        <p:sp>
          <p:nvSpPr>
            <p:cNvPr id="62" name="îṩļiḓê">
              <a:extLst>
                <a:ext uri="{FF2B5EF4-FFF2-40B4-BE49-F238E27FC236}">
                  <a16:creationId xmlns:a16="http://schemas.microsoft.com/office/drawing/2014/main" id="{E6E53CAD-FBF9-4D83-921E-AC0508C4EF89}"/>
                </a:ext>
              </a:extLst>
            </p:cNvPr>
            <p:cNvSpPr/>
            <p:nvPr/>
          </p:nvSpPr>
          <p:spPr bwMode="auto">
            <a:xfrm>
              <a:off x="6515019" y="2199337"/>
              <a:ext cx="574250" cy="519462"/>
            </a:xfrm>
            <a:custGeom>
              <a:avLst/>
              <a:gdLst>
                <a:gd name="T0" fmla="*/ 126 w 136"/>
                <a:gd name="T1" fmla="*/ 123 h 123"/>
                <a:gd name="T2" fmla="*/ 15 w 136"/>
                <a:gd name="T3" fmla="*/ 106 h 123"/>
                <a:gd name="T4" fmla="*/ 9 w 136"/>
                <a:gd name="T5" fmla="*/ 99 h 123"/>
                <a:gd name="T6" fmla="*/ 1 w 136"/>
                <a:gd name="T7" fmla="*/ 9 h 123"/>
                <a:gd name="T8" fmla="*/ 8 w 136"/>
                <a:gd name="T9" fmla="*/ 0 h 123"/>
                <a:gd name="T10" fmla="*/ 10 w 136"/>
                <a:gd name="T11" fmla="*/ 0 h 123"/>
                <a:gd name="T12" fmla="*/ 121 w 136"/>
                <a:gd name="T13" fmla="*/ 17 h 123"/>
                <a:gd name="T14" fmla="*/ 127 w 136"/>
                <a:gd name="T15" fmla="*/ 24 h 123"/>
                <a:gd name="T16" fmla="*/ 135 w 136"/>
                <a:gd name="T17" fmla="*/ 114 h 123"/>
                <a:gd name="T18" fmla="*/ 128 w 136"/>
                <a:gd name="T19" fmla="*/ 123 h 123"/>
                <a:gd name="T20" fmla="*/ 126 w 136"/>
                <a:gd name="T21" fmla="*/ 12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 h="123">
                  <a:moveTo>
                    <a:pt x="126" y="123"/>
                  </a:moveTo>
                  <a:cubicBezTo>
                    <a:pt x="15" y="106"/>
                    <a:pt x="15" y="106"/>
                    <a:pt x="15" y="106"/>
                  </a:cubicBezTo>
                  <a:cubicBezTo>
                    <a:pt x="12" y="106"/>
                    <a:pt x="9" y="103"/>
                    <a:pt x="9" y="99"/>
                  </a:cubicBezTo>
                  <a:cubicBezTo>
                    <a:pt x="1" y="9"/>
                    <a:pt x="1" y="9"/>
                    <a:pt x="1" y="9"/>
                  </a:cubicBezTo>
                  <a:cubicBezTo>
                    <a:pt x="0" y="5"/>
                    <a:pt x="3" y="1"/>
                    <a:pt x="8" y="0"/>
                  </a:cubicBezTo>
                  <a:cubicBezTo>
                    <a:pt x="8" y="0"/>
                    <a:pt x="9" y="0"/>
                    <a:pt x="10" y="0"/>
                  </a:cubicBezTo>
                  <a:cubicBezTo>
                    <a:pt x="121" y="17"/>
                    <a:pt x="121" y="17"/>
                    <a:pt x="121" y="17"/>
                  </a:cubicBezTo>
                  <a:cubicBezTo>
                    <a:pt x="124" y="18"/>
                    <a:pt x="127" y="21"/>
                    <a:pt x="127" y="24"/>
                  </a:cubicBezTo>
                  <a:cubicBezTo>
                    <a:pt x="135" y="114"/>
                    <a:pt x="135" y="114"/>
                    <a:pt x="135" y="114"/>
                  </a:cubicBezTo>
                  <a:cubicBezTo>
                    <a:pt x="136" y="119"/>
                    <a:pt x="132" y="123"/>
                    <a:pt x="128" y="123"/>
                  </a:cubicBezTo>
                  <a:cubicBezTo>
                    <a:pt x="127" y="123"/>
                    <a:pt x="127" y="123"/>
                    <a:pt x="126" y="12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işļíḋê">
              <a:extLst>
                <a:ext uri="{FF2B5EF4-FFF2-40B4-BE49-F238E27FC236}">
                  <a16:creationId xmlns:a16="http://schemas.microsoft.com/office/drawing/2014/main" id="{D077B9D0-B24C-4250-8D86-691F2B1499F7}"/>
                </a:ext>
              </a:extLst>
            </p:cNvPr>
            <p:cNvSpPr/>
            <p:nvPr/>
          </p:nvSpPr>
          <p:spPr bwMode="auto">
            <a:xfrm>
              <a:off x="6545457" y="2225715"/>
              <a:ext cx="515404" cy="450471"/>
            </a:xfrm>
            <a:custGeom>
              <a:avLst/>
              <a:gdLst>
                <a:gd name="T0" fmla="*/ 114 w 122"/>
                <a:gd name="T1" fmla="*/ 107 h 107"/>
                <a:gd name="T2" fmla="*/ 14 w 122"/>
                <a:gd name="T3" fmla="*/ 92 h 107"/>
                <a:gd name="T4" fmla="*/ 8 w 122"/>
                <a:gd name="T5" fmla="*/ 85 h 107"/>
                <a:gd name="T6" fmla="*/ 0 w 122"/>
                <a:gd name="T7" fmla="*/ 7 h 107"/>
                <a:gd name="T8" fmla="*/ 7 w 122"/>
                <a:gd name="T9" fmla="*/ 0 h 107"/>
                <a:gd name="T10" fmla="*/ 8 w 122"/>
                <a:gd name="T11" fmla="*/ 0 h 107"/>
                <a:gd name="T12" fmla="*/ 108 w 122"/>
                <a:gd name="T13" fmla="*/ 15 h 107"/>
                <a:gd name="T14" fmla="*/ 115 w 122"/>
                <a:gd name="T15" fmla="*/ 21 h 107"/>
                <a:gd name="T16" fmla="*/ 122 w 122"/>
                <a:gd name="T17" fmla="*/ 99 h 107"/>
                <a:gd name="T18" fmla="*/ 116 w 122"/>
                <a:gd name="T19" fmla="*/ 107 h 107"/>
                <a:gd name="T20" fmla="*/ 114 w 122"/>
                <a:gd name="T21"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07">
                  <a:moveTo>
                    <a:pt x="114" y="107"/>
                  </a:moveTo>
                  <a:cubicBezTo>
                    <a:pt x="14" y="92"/>
                    <a:pt x="14" y="92"/>
                    <a:pt x="14" y="92"/>
                  </a:cubicBezTo>
                  <a:cubicBezTo>
                    <a:pt x="10" y="91"/>
                    <a:pt x="8" y="89"/>
                    <a:pt x="8" y="85"/>
                  </a:cubicBezTo>
                  <a:cubicBezTo>
                    <a:pt x="0" y="7"/>
                    <a:pt x="0" y="7"/>
                    <a:pt x="0" y="7"/>
                  </a:cubicBezTo>
                  <a:cubicBezTo>
                    <a:pt x="0" y="3"/>
                    <a:pt x="3" y="0"/>
                    <a:pt x="7" y="0"/>
                  </a:cubicBezTo>
                  <a:cubicBezTo>
                    <a:pt x="7" y="0"/>
                    <a:pt x="8" y="0"/>
                    <a:pt x="8" y="0"/>
                  </a:cubicBezTo>
                  <a:cubicBezTo>
                    <a:pt x="108" y="15"/>
                    <a:pt x="108" y="15"/>
                    <a:pt x="108" y="15"/>
                  </a:cubicBezTo>
                  <a:cubicBezTo>
                    <a:pt x="112" y="15"/>
                    <a:pt x="114" y="18"/>
                    <a:pt x="115" y="21"/>
                  </a:cubicBezTo>
                  <a:cubicBezTo>
                    <a:pt x="122" y="99"/>
                    <a:pt x="122" y="99"/>
                    <a:pt x="122" y="99"/>
                  </a:cubicBezTo>
                  <a:cubicBezTo>
                    <a:pt x="122" y="103"/>
                    <a:pt x="119" y="106"/>
                    <a:pt x="116" y="107"/>
                  </a:cubicBezTo>
                  <a:cubicBezTo>
                    <a:pt x="115" y="107"/>
                    <a:pt x="114" y="107"/>
                    <a:pt x="114" y="107"/>
                  </a:cubicBezTo>
                  <a:close/>
                </a:path>
              </a:pathLst>
            </a:custGeom>
            <a:solidFill>
              <a:srgbClr val="000000">
                <a:alpha val="20000"/>
              </a:srgbClr>
            </a:solidFill>
            <a:ln>
              <a:noFill/>
            </a:ln>
          </p:spPr>
          <p:txBody>
            <a:bodyPr anchor="ctr"/>
            <a:lstStyle/>
            <a:p>
              <a:pPr algn="ctr"/>
              <a:endParaRPr/>
            </a:p>
          </p:txBody>
        </p:sp>
        <p:sp>
          <p:nvSpPr>
            <p:cNvPr id="64" name="ï$ḷïḑè">
              <a:extLst>
                <a:ext uri="{FF2B5EF4-FFF2-40B4-BE49-F238E27FC236}">
                  <a16:creationId xmlns:a16="http://schemas.microsoft.com/office/drawing/2014/main" id="{DDA43A5B-EC74-4010-A8C9-18344B0FFF91}"/>
                </a:ext>
              </a:extLst>
            </p:cNvPr>
            <p:cNvSpPr/>
            <p:nvPr/>
          </p:nvSpPr>
          <p:spPr bwMode="auto">
            <a:xfrm>
              <a:off x="6561690" y="2633575"/>
              <a:ext cx="655416" cy="135954"/>
            </a:xfrm>
            <a:custGeom>
              <a:avLst/>
              <a:gdLst>
                <a:gd name="T0" fmla="*/ 6 w 155"/>
                <a:gd name="T1" fmla="*/ 0 h 32"/>
                <a:gd name="T2" fmla="*/ 151 w 155"/>
                <a:gd name="T3" fmla="*/ 22 h 32"/>
                <a:gd name="T4" fmla="*/ 155 w 155"/>
                <a:gd name="T5" fmla="*/ 27 h 32"/>
                <a:gd name="T6" fmla="*/ 155 w 155"/>
                <a:gd name="T7" fmla="*/ 27 h 32"/>
                <a:gd name="T8" fmla="*/ 155 w 155"/>
                <a:gd name="T9" fmla="*/ 27 h 32"/>
                <a:gd name="T10" fmla="*/ 149 w 155"/>
                <a:gd name="T11" fmla="*/ 32 h 32"/>
                <a:gd name="T12" fmla="*/ 149 w 155"/>
                <a:gd name="T13" fmla="*/ 32 h 32"/>
                <a:gd name="T14" fmla="*/ 5 w 155"/>
                <a:gd name="T15" fmla="*/ 10 h 32"/>
                <a:gd name="T16" fmla="*/ 1 w 155"/>
                <a:gd name="T17" fmla="*/ 4 h 32"/>
                <a:gd name="T18" fmla="*/ 1 w 155"/>
                <a:gd name="T19" fmla="*/ 4 h 32"/>
                <a:gd name="T20" fmla="*/ 1 w 155"/>
                <a:gd name="T21" fmla="*/ 4 h 32"/>
                <a:gd name="T22" fmla="*/ 6 w 155"/>
                <a:gd name="T23" fmla="*/ 0 h 32"/>
                <a:gd name="T24" fmla="*/ 6 w 155"/>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5" h="32">
                  <a:moveTo>
                    <a:pt x="6" y="0"/>
                  </a:moveTo>
                  <a:cubicBezTo>
                    <a:pt x="151" y="22"/>
                    <a:pt x="151" y="22"/>
                    <a:pt x="151" y="22"/>
                  </a:cubicBezTo>
                  <a:cubicBezTo>
                    <a:pt x="153" y="22"/>
                    <a:pt x="155" y="25"/>
                    <a:pt x="155" y="27"/>
                  </a:cubicBezTo>
                  <a:cubicBezTo>
                    <a:pt x="155" y="27"/>
                    <a:pt x="155" y="27"/>
                    <a:pt x="155" y="27"/>
                  </a:cubicBezTo>
                  <a:cubicBezTo>
                    <a:pt x="155" y="27"/>
                    <a:pt x="155" y="27"/>
                    <a:pt x="155" y="27"/>
                  </a:cubicBezTo>
                  <a:cubicBezTo>
                    <a:pt x="155" y="30"/>
                    <a:pt x="152" y="32"/>
                    <a:pt x="149" y="32"/>
                  </a:cubicBezTo>
                  <a:cubicBezTo>
                    <a:pt x="149" y="32"/>
                    <a:pt x="149" y="32"/>
                    <a:pt x="149" y="32"/>
                  </a:cubicBezTo>
                  <a:cubicBezTo>
                    <a:pt x="5" y="10"/>
                    <a:pt x="5" y="10"/>
                    <a:pt x="5" y="10"/>
                  </a:cubicBezTo>
                  <a:cubicBezTo>
                    <a:pt x="2" y="10"/>
                    <a:pt x="0" y="7"/>
                    <a:pt x="1" y="4"/>
                  </a:cubicBezTo>
                  <a:cubicBezTo>
                    <a:pt x="1" y="4"/>
                    <a:pt x="1" y="4"/>
                    <a:pt x="1" y="4"/>
                  </a:cubicBezTo>
                  <a:cubicBezTo>
                    <a:pt x="1" y="4"/>
                    <a:pt x="1" y="4"/>
                    <a:pt x="1" y="4"/>
                  </a:cubicBezTo>
                  <a:cubicBezTo>
                    <a:pt x="1" y="2"/>
                    <a:pt x="4" y="0"/>
                    <a:pt x="6" y="0"/>
                  </a:cubicBezTo>
                  <a:cubicBezTo>
                    <a:pt x="6" y="0"/>
                    <a:pt x="6" y="0"/>
                    <a:pt x="6" y="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îṩ1iḋè">
              <a:extLst>
                <a:ext uri="{FF2B5EF4-FFF2-40B4-BE49-F238E27FC236}">
                  <a16:creationId xmlns:a16="http://schemas.microsoft.com/office/drawing/2014/main" id="{56E39B4A-DAF1-42CF-A4AE-C4213B0A6E81}"/>
                </a:ext>
              </a:extLst>
            </p:cNvPr>
            <p:cNvSpPr/>
            <p:nvPr/>
          </p:nvSpPr>
          <p:spPr bwMode="auto">
            <a:xfrm>
              <a:off x="6831567" y="2672128"/>
              <a:ext cx="531637" cy="117691"/>
            </a:xfrm>
            <a:custGeom>
              <a:avLst/>
              <a:gdLst>
                <a:gd name="T0" fmla="*/ 6 w 126"/>
                <a:gd name="T1" fmla="*/ 1 h 28"/>
                <a:gd name="T2" fmla="*/ 122 w 126"/>
                <a:gd name="T3" fmla="*/ 18 h 28"/>
                <a:gd name="T4" fmla="*/ 125 w 126"/>
                <a:gd name="T5" fmla="*/ 23 h 28"/>
                <a:gd name="T6" fmla="*/ 125 w 126"/>
                <a:gd name="T7" fmla="*/ 24 h 28"/>
                <a:gd name="T8" fmla="*/ 120 w 126"/>
                <a:gd name="T9" fmla="*/ 28 h 28"/>
                <a:gd name="T10" fmla="*/ 4 w 126"/>
                <a:gd name="T11" fmla="*/ 10 h 28"/>
                <a:gd name="T12" fmla="*/ 0 w 126"/>
                <a:gd name="T13" fmla="*/ 5 h 28"/>
                <a:gd name="T14" fmla="*/ 1 w 126"/>
                <a:gd name="T15" fmla="*/ 4 h 28"/>
                <a:gd name="T16" fmla="*/ 6 w 126"/>
                <a:gd name="T17"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iṥľïdè">
              <a:extLst>
                <a:ext uri="{FF2B5EF4-FFF2-40B4-BE49-F238E27FC236}">
                  <a16:creationId xmlns:a16="http://schemas.microsoft.com/office/drawing/2014/main" id="{0FC5FB17-27E1-431E-9514-AA8A7B0F3031}"/>
                </a:ext>
              </a:extLst>
            </p:cNvPr>
            <p:cNvSpPr/>
            <p:nvPr/>
          </p:nvSpPr>
          <p:spPr bwMode="auto">
            <a:xfrm>
              <a:off x="6831567" y="2672128"/>
              <a:ext cx="531637" cy="117691"/>
            </a:xfrm>
            <a:custGeom>
              <a:avLst/>
              <a:gdLst>
                <a:gd name="T0" fmla="*/ 6 w 126"/>
                <a:gd name="T1" fmla="*/ 1 h 28"/>
                <a:gd name="T2" fmla="*/ 122 w 126"/>
                <a:gd name="T3" fmla="*/ 18 h 28"/>
                <a:gd name="T4" fmla="*/ 125 w 126"/>
                <a:gd name="T5" fmla="*/ 23 h 28"/>
                <a:gd name="T6" fmla="*/ 125 w 126"/>
                <a:gd name="T7" fmla="*/ 24 h 28"/>
                <a:gd name="T8" fmla="*/ 120 w 126"/>
                <a:gd name="T9" fmla="*/ 28 h 28"/>
                <a:gd name="T10" fmla="*/ 4 w 126"/>
                <a:gd name="T11" fmla="*/ 10 h 28"/>
                <a:gd name="T12" fmla="*/ 0 w 126"/>
                <a:gd name="T13" fmla="*/ 5 h 28"/>
                <a:gd name="T14" fmla="*/ 1 w 126"/>
                <a:gd name="T15" fmla="*/ 4 h 28"/>
                <a:gd name="T16" fmla="*/ 6 w 126"/>
                <a:gd name="T17"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rgbClr val="000000">
                <a:alpha val="20000"/>
              </a:srgbClr>
            </a:solidFill>
            <a:ln>
              <a:noFill/>
            </a:ln>
          </p:spPr>
          <p:txBody>
            <a:bodyPr anchor="ctr"/>
            <a:lstStyle/>
            <a:p>
              <a:pPr algn="ctr"/>
              <a:endParaRPr/>
            </a:p>
          </p:txBody>
        </p:sp>
        <p:sp>
          <p:nvSpPr>
            <p:cNvPr id="67" name="ïşľïḍê">
              <a:extLst>
                <a:ext uri="{FF2B5EF4-FFF2-40B4-BE49-F238E27FC236}">
                  <a16:creationId xmlns:a16="http://schemas.microsoft.com/office/drawing/2014/main" id="{B3AFEA7F-85AF-468C-A574-08D837AADCA8}"/>
                </a:ext>
              </a:extLst>
            </p:cNvPr>
            <p:cNvSpPr/>
            <p:nvPr/>
          </p:nvSpPr>
          <p:spPr bwMode="auto">
            <a:xfrm>
              <a:off x="3976555" y="2992733"/>
              <a:ext cx="675707" cy="515404"/>
            </a:xfrm>
            <a:custGeom>
              <a:avLst/>
              <a:gdLst>
                <a:gd name="T0" fmla="*/ 155 w 160"/>
                <a:gd name="T1" fmla="*/ 84 h 122"/>
                <a:gd name="T2" fmla="*/ 58 w 160"/>
                <a:gd name="T3" fmla="*/ 121 h 122"/>
                <a:gd name="T4" fmla="*/ 49 w 160"/>
                <a:gd name="T5" fmla="*/ 118 h 122"/>
                <a:gd name="T6" fmla="*/ 2 w 160"/>
                <a:gd name="T7" fmla="*/ 49 h 122"/>
                <a:gd name="T8" fmla="*/ 4 w 160"/>
                <a:gd name="T9" fmla="*/ 39 h 122"/>
                <a:gd name="T10" fmla="*/ 6 w 160"/>
                <a:gd name="T11" fmla="*/ 38 h 122"/>
                <a:gd name="T12" fmla="*/ 102 w 160"/>
                <a:gd name="T13" fmla="*/ 1 h 122"/>
                <a:gd name="T14" fmla="*/ 111 w 160"/>
                <a:gd name="T15" fmla="*/ 4 h 122"/>
                <a:gd name="T16" fmla="*/ 158 w 160"/>
                <a:gd name="T17" fmla="*/ 73 h 122"/>
                <a:gd name="T18" fmla="*/ 156 w 160"/>
                <a:gd name="T19" fmla="*/ 83 h 122"/>
                <a:gd name="T20" fmla="*/ 155 w 160"/>
                <a:gd name="T21" fmla="*/ 8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122">
                  <a:moveTo>
                    <a:pt x="155" y="84"/>
                  </a:moveTo>
                  <a:cubicBezTo>
                    <a:pt x="58" y="121"/>
                    <a:pt x="58" y="121"/>
                    <a:pt x="58" y="121"/>
                  </a:cubicBezTo>
                  <a:cubicBezTo>
                    <a:pt x="55" y="122"/>
                    <a:pt x="51" y="121"/>
                    <a:pt x="49" y="118"/>
                  </a:cubicBezTo>
                  <a:cubicBezTo>
                    <a:pt x="2" y="49"/>
                    <a:pt x="2" y="49"/>
                    <a:pt x="2" y="49"/>
                  </a:cubicBezTo>
                  <a:cubicBezTo>
                    <a:pt x="0" y="46"/>
                    <a:pt x="1" y="41"/>
                    <a:pt x="4" y="39"/>
                  </a:cubicBezTo>
                  <a:cubicBezTo>
                    <a:pt x="5" y="38"/>
                    <a:pt x="5" y="38"/>
                    <a:pt x="6" y="38"/>
                  </a:cubicBezTo>
                  <a:cubicBezTo>
                    <a:pt x="102" y="1"/>
                    <a:pt x="102" y="1"/>
                    <a:pt x="102" y="1"/>
                  </a:cubicBezTo>
                  <a:cubicBezTo>
                    <a:pt x="106" y="0"/>
                    <a:pt x="109" y="1"/>
                    <a:pt x="111" y="4"/>
                  </a:cubicBezTo>
                  <a:cubicBezTo>
                    <a:pt x="158" y="73"/>
                    <a:pt x="158" y="73"/>
                    <a:pt x="158" y="73"/>
                  </a:cubicBezTo>
                  <a:cubicBezTo>
                    <a:pt x="160" y="76"/>
                    <a:pt x="159" y="81"/>
                    <a:pt x="156" y="83"/>
                  </a:cubicBezTo>
                  <a:cubicBezTo>
                    <a:pt x="156" y="84"/>
                    <a:pt x="155" y="84"/>
                    <a:pt x="155" y="84"/>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ïS1ïdè">
              <a:extLst>
                <a:ext uri="{FF2B5EF4-FFF2-40B4-BE49-F238E27FC236}">
                  <a16:creationId xmlns:a16="http://schemas.microsoft.com/office/drawing/2014/main" id="{33247A1B-0497-48BA-8E7A-FEB958AC8DB7}"/>
                </a:ext>
              </a:extLst>
            </p:cNvPr>
            <p:cNvSpPr/>
            <p:nvPr/>
          </p:nvSpPr>
          <p:spPr bwMode="auto">
            <a:xfrm>
              <a:off x="4004963" y="3013025"/>
              <a:ext cx="608745" cy="456559"/>
            </a:xfrm>
            <a:custGeom>
              <a:avLst/>
              <a:gdLst>
                <a:gd name="T0" fmla="*/ 139 w 144"/>
                <a:gd name="T1" fmla="*/ 73 h 108"/>
                <a:gd name="T2" fmla="*/ 51 w 144"/>
                <a:gd name="T3" fmla="*/ 106 h 108"/>
                <a:gd name="T4" fmla="*/ 43 w 144"/>
                <a:gd name="T5" fmla="*/ 104 h 108"/>
                <a:gd name="T6" fmla="*/ 2 w 144"/>
                <a:gd name="T7" fmla="*/ 44 h 108"/>
                <a:gd name="T8" fmla="*/ 4 w 144"/>
                <a:gd name="T9" fmla="*/ 35 h 108"/>
                <a:gd name="T10" fmla="*/ 5 w 144"/>
                <a:gd name="T11" fmla="*/ 35 h 108"/>
                <a:gd name="T12" fmla="*/ 93 w 144"/>
                <a:gd name="T13" fmla="*/ 2 h 108"/>
                <a:gd name="T14" fmla="*/ 101 w 144"/>
                <a:gd name="T15" fmla="*/ 4 h 108"/>
                <a:gd name="T16" fmla="*/ 142 w 144"/>
                <a:gd name="T17" fmla="*/ 64 h 108"/>
                <a:gd name="T18" fmla="*/ 140 w 144"/>
                <a:gd name="T19" fmla="*/ 73 h 108"/>
                <a:gd name="T20" fmla="*/ 139 w 144"/>
                <a:gd name="T21" fmla="*/ 7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 h="108">
                  <a:moveTo>
                    <a:pt x="139" y="73"/>
                  </a:moveTo>
                  <a:cubicBezTo>
                    <a:pt x="51" y="106"/>
                    <a:pt x="51" y="106"/>
                    <a:pt x="51" y="106"/>
                  </a:cubicBezTo>
                  <a:cubicBezTo>
                    <a:pt x="48" y="108"/>
                    <a:pt x="45" y="107"/>
                    <a:pt x="43" y="104"/>
                  </a:cubicBezTo>
                  <a:cubicBezTo>
                    <a:pt x="2" y="44"/>
                    <a:pt x="2" y="44"/>
                    <a:pt x="2" y="44"/>
                  </a:cubicBezTo>
                  <a:cubicBezTo>
                    <a:pt x="0" y="42"/>
                    <a:pt x="1" y="37"/>
                    <a:pt x="4" y="35"/>
                  </a:cubicBezTo>
                  <a:cubicBezTo>
                    <a:pt x="4" y="35"/>
                    <a:pt x="5" y="35"/>
                    <a:pt x="5" y="35"/>
                  </a:cubicBezTo>
                  <a:cubicBezTo>
                    <a:pt x="93" y="2"/>
                    <a:pt x="93" y="2"/>
                    <a:pt x="93" y="2"/>
                  </a:cubicBezTo>
                  <a:cubicBezTo>
                    <a:pt x="96" y="0"/>
                    <a:pt x="99" y="1"/>
                    <a:pt x="101" y="4"/>
                  </a:cubicBezTo>
                  <a:cubicBezTo>
                    <a:pt x="142" y="64"/>
                    <a:pt x="142" y="64"/>
                    <a:pt x="142" y="64"/>
                  </a:cubicBezTo>
                  <a:cubicBezTo>
                    <a:pt x="144" y="67"/>
                    <a:pt x="143" y="71"/>
                    <a:pt x="140" y="73"/>
                  </a:cubicBezTo>
                  <a:cubicBezTo>
                    <a:pt x="140" y="73"/>
                    <a:pt x="139" y="73"/>
                    <a:pt x="139" y="73"/>
                  </a:cubicBezTo>
                  <a:close/>
                </a:path>
              </a:pathLst>
            </a:custGeom>
            <a:solidFill>
              <a:srgbClr val="000000">
                <a:alpha val="20000"/>
              </a:srgbClr>
            </a:solidFill>
            <a:ln>
              <a:noFill/>
            </a:ln>
          </p:spPr>
          <p:txBody>
            <a:bodyPr anchor="ctr"/>
            <a:lstStyle/>
            <a:p>
              <a:pPr algn="ctr"/>
              <a:endParaRPr/>
            </a:p>
          </p:txBody>
        </p:sp>
        <p:sp>
          <p:nvSpPr>
            <p:cNvPr id="69" name="iṥḷïḓe">
              <a:extLst>
                <a:ext uri="{FF2B5EF4-FFF2-40B4-BE49-F238E27FC236}">
                  <a16:creationId xmlns:a16="http://schemas.microsoft.com/office/drawing/2014/main" id="{204FE051-0716-4D8E-80CA-AECD273C5C90}"/>
                </a:ext>
              </a:extLst>
            </p:cNvPr>
            <p:cNvSpPr/>
            <p:nvPr/>
          </p:nvSpPr>
          <p:spPr bwMode="auto">
            <a:xfrm>
              <a:off x="4203820" y="3282902"/>
              <a:ext cx="578308" cy="245528"/>
            </a:xfrm>
            <a:custGeom>
              <a:avLst/>
              <a:gdLst>
                <a:gd name="T0" fmla="*/ 4 w 137"/>
                <a:gd name="T1" fmla="*/ 48 h 58"/>
                <a:gd name="T2" fmla="*/ 130 w 137"/>
                <a:gd name="T3" fmla="*/ 1 h 58"/>
                <a:gd name="T4" fmla="*/ 136 w 137"/>
                <a:gd name="T5" fmla="*/ 3 h 58"/>
                <a:gd name="T6" fmla="*/ 136 w 137"/>
                <a:gd name="T7" fmla="*/ 3 h 58"/>
                <a:gd name="T8" fmla="*/ 133 w 137"/>
                <a:gd name="T9" fmla="*/ 9 h 58"/>
                <a:gd name="T10" fmla="*/ 7 w 137"/>
                <a:gd name="T11" fmla="*/ 57 h 58"/>
                <a:gd name="T12" fmla="*/ 1 w 137"/>
                <a:gd name="T13" fmla="*/ 54 h 58"/>
                <a:gd name="T14" fmla="*/ 1 w 137"/>
                <a:gd name="T15" fmla="*/ 54 h 58"/>
                <a:gd name="T16" fmla="*/ 1 w 137"/>
                <a:gd name="T17" fmla="*/ 54 h 58"/>
                <a:gd name="T18" fmla="*/ 4 w 137"/>
                <a:gd name="T19" fmla="*/ 48 h 58"/>
                <a:gd name="T20" fmla="*/ 4 w 137"/>
                <a:gd name="T21" fmla="*/ 4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 h="58">
                  <a:moveTo>
                    <a:pt x="4" y="48"/>
                  </a:moveTo>
                  <a:cubicBezTo>
                    <a:pt x="130" y="1"/>
                    <a:pt x="130" y="1"/>
                    <a:pt x="130" y="1"/>
                  </a:cubicBezTo>
                  <a:cubicBezTo>
                    <a:pt x="133" y="0"/>
                    <a:pt x="135" y="1"/>
                    <a:pt x="136" y="3"/>
                  </a:cubicBezTo>
                  <a:cubicBezTo>
                    <a:pt x="136" y="3"/>
                    <a:pt x="136" y="3"/>
                    <a:pt x="136" y="3"/>
                  </a:cubicBezTo>
                  <a:cubicBezTo>
                    <a:pt x="137" y="6"/>
                    <a:pt x="136" y="8"/>
                    <a:pt x="133" y="9"/>
                  </a:cubicBezTo>
                  <a:cubicBezTo>
                    <a:pt x="7" y="57"/>
                    <a:pt x="7" y="57"/>
                    <a:pt x="7" y="57"/>
                  </a:cubicBezTo>
                  <a:cubicBezTo>
                    <a:pt x="5" y="58"/>
                    <a:pt x="2" y="57"/>
                    <a:pt x="1" y="54"/>
                  </a:cubicBezTo>
                  <a:cubicBezTo>
                    <a:pt x="1" y="54"/>
                    <a:pt x="1" y="54"/>
                    <a:pt x="1" y="54"/>
                  </a:cubicBezTo>
                  <a:cubicBezTo>
                    <a:pt x="1" y="54"/>
                    <a:pt x="1" y="54"/>
                    <a:pt x="1" y="54"/>
                  </a:cubicBezTo>
                  <a:cubicBezTo>
                    <a:pt x="0" y="52"/>
                    <a:pt x="2" y="49"/>
                    <a:pt x="4" y="48"/>
                  </a:cubicBezTo>
                  <a:cubicBezTo>
                    <a:pt x="4" y="48"/>
                    <a:pt x="4" y="48"/>
                    <a:pt x="4" y="48"/>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işlídè">
              <a:extLst>
                <a:ext uri="{FF2B5EF4-FFF2-40B4-BE49-F238E27FC236}">
                  <a16:creationId xmlns:a16="http://schemas.microsoft.com/office/drawing/2014/main" id="{FD0C0FCA-B07E-41F0-9D61-36128DB976F1}"/>
                </a:ext>
              </a:extLst>
            </p:cNvPr>
            <p:cNvSpPr/>
            <p:nvPr/>
          </p:nvSpPr>
          <p:spPr bwMode="auto">
            <a:xfrm>
              <a:off x="4441229" y="3232173"/>
              <a:ext cx="466704" cy="206973"/>
            </a:xfrm>
            <a:custGeom>
              <a:avLst/>
              <a:gdLst>
                <a:gd name="T0" fmla="*/ 3 w 111"/>
                <a:gd name="T1" fmla="*/ 39 h 49"/>
                <a:gd name="T2" fmla="*/ 105 w 111"/>
                <a:gd name="T3" fmla="*/ 1 h 49"/>
                <a:gd name="T4" fmla="*/ 110 w 111"/>
                <a:gd name="T5" fmla="*/ 3 h 49"/>
                <a:gd name="T6" fmla="*/ 110 w 111"/>
                <a:gd name="T7" fmla="*/ 4 h 49"/>
                <a:gd name="T8" fmla="*/ 108 w 111"/>
                <a:gd name="T9" fmla="*/ 10 h 49"/>
                <a:gd name="T10" fmla="*/ 6 w 111"/>
                <a:gd name="T11" fmla="*/ 48 h 49"/>
                <a:gd name="T12" fmla="*/ 1 w 111"/>
                <a:gd name="T13" fmla="*/ 46 h 49"/>
                <a:gd name="T14" fmla="*/ 1 w 111"/>
                <a:gd name="T15" fmla="*/ 45 h 49"/>
                <a:gd name="T16" fmla="*/ 3 w 111"/>
                <a:gd name="T1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ïṧḷîďê">
              <a:extLst>
                <a:ext uri="{FF2B5EF4-FFF2-40B4-BE49-F238E27FC236}">
                  <a16:creationId xmlns:a16="http://schemas.microsoft.com/office/drawing/2014/main" id="{E396BF73-B5C0-4948-9CE2-5BEC9D690921}"/>
                </a:ext>
              </a:extLst>
            </p:cNvPr>
            <p:cNvSpPr/>
            <p:nvPr/>
          </p:nvSpPr>
          <p:spPr bwMode="auto">
            <a:xfrm>
              <a:off x="4441229" y="3232173"/>
              <a:ext cx="466704" cy="206973"/>
            </a:xfrm>
            <a:custGeom>
              <a:avLst/>
              <a:gdLst>
                <a:gd name="T0" fmla="*/ 3 w 111"/>
                <a:gd name="T1" fmla="*/ 39 h 49"/>
                <a:gd name="T2" fmla="*/ 105 w 111"/>
                <a:gd name="T3" fmla="*/ 1 h 49"/>
                <a:gd name="T4" fmla="*/ 110 w 111"/>
                <a:gd name="T5" fmla="*/ 3 h 49"/>
                <a:gd name="T6" fmla="*/ 110 w 111"/>
                <a:gd name="T7" fmla="*/ 4 h 49"/>
                <a:gd name="T8" fmla="*/ 108 w 111"/>
                <a:gd name="T9" fmla="*/ 10 h 49"/>
                <a:gd name="T10" fmla="*/ 6 w 111"/>
                <a:gd name="T11" fmla="*/ 48 h 49"/>
                <a:gd name="T12" fmla="*/ 1 w 111"/>
                <a:gd name="T13" fmla="*/ 46 h 49"/>
                <a:gd name="T14" fmla="*/ 1 w 111"/>
                <a:gd name="T15" fmla="*/ 45 h 49"/>
                <a:gd name="T16" fmla="*/ 3 w 111"/>
                <a:gd name="T1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rgbClr val="000000">
                <a:alpha val="20000"/>
              </a:srgbClr>
            </a:solidFill>
            <a:ln>
              <a:noFill/>
            </a:ln>
          </p:spPr>
          <p:txBody>
            <a:bodyPr anchor="ctr"/>
            <a:lstStyle/>
            <a:p>
              <a:pPr algn="ctr"/>
              <a:endParaRPr/>
            </a:p>
          </p:txBody>
        </p:sp>
        <p:sp>
          <p:nvSpPr>
            <p:cNvPr id="72" name="íŝḷíḑè">
              <a:extLst>
                <a:ext uri="{FF2B5EF4-FFF2-40B4-BE49-F238E27FC236}">
                  <a16:creationId xmlns:a16="http://schemas.microsoft.com/office/drawing/2014/main" id="{ED8160FC-EA2A-47B8-9023-CD4358E5EEAA}"/>
                </a:ext>
              </a:extLst>
            </p:cNvPr>
            <p:cNvSpPr/>
            <p:nvPr/>
          </p:nvSpPr>
          <p:spPr bwMode="auto">
            <a:xfrm>
              <a:off x="4508192" y="3524370"/>
              <a:ext cx="728465" cy="1290539"/>
            </a:xfrm>
            <a:custGeom>
              <a:avLst/>
              <a:gdLst>
                <a:gd name="T0" fmla="*/ 25 w 173"/>
                <a:gd name="T1" fmla="*/ 11 h 306"/>
                <a:gd name="T2" fmla="*/ 121 w 173"/>
                <a:gd name="T3" fmla="*/ 2 h 306"/>
                <a:gd name="T4" fmla="*/ 149 w 173"/>
                <a:gd name="T5" fmla="*/ 25 h 306"/>
                <a:gd name="T6" fmla="*/ 172 w 173"/>
                <a:gd name="T7" fmla="*/ 267 h 306"/>
                <a:gd name="T8" fmla="*/ 149 w 173"/>
                <a:gd name="T9" fmla="*/ 296 h 306"/>
                <a:gd name="T10" fmla="*/ 53 w 173"/>
                <a:gd name="T11" fmla="*/ 305 h 306"/>
                <a:gd name="T12" fmla="*/ 25 w 173"/>
                <a:gd name="T13" fmla="*/ 281 h 306"/>
                <a:gd name="T14" fmla="*/ 2 w 173"/>
                <a:gd name="T15" fmla="*/ 39 h 306"/>
                <a:gd name="T16" fmla="*/ 25 w 173"/>
                <a:gd name="T17" fmla="*/ 1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i$ľïḍê">
              <a:extLst>
                <a:ext uri="{FF2B5EF4-FFF2-40B4-BE49-F238E27FC236}">
                  <a16:creationId xmlns:a16="http://schemas.microsoft.com/office/drawing/2014/main" id="{8B9A0809-8551-4DEE-AD88-81D89948AA61}"/>
                </a:ext>
              </a:extLst>
            </p:cNvPr>
            <p:cNvSpPr/>
            <p:nvPr/>
          </p:nvSpPr>
          <p:spPr bwMode="auto">
            <a:xfrm>
              <a:off x="4508192" y="3524370"/>
              <a:ext cx="728465" cy="1290539"/>
            </a:xfrm>
            <a:custGeom>
              <a:avLst/>
              <a:gdLst>
                <a:gd name="T0" fmla="*/ 25 w 173"/>
                <a:gd name="T1" fmla="*/ 11 h 306"/>
                <a:gd name="T2" fmla="*/ 121 w 173"/>
                <a:gd name="T3" fmla="*/ 2 h 306"/>
                <a:gd name="T4" fmla="*/ 149 w 173"/>
                <a:gd name="T5" fmla="*/ 25 h 306"/>
                <a:gd name="T6" fmla="*/ 172 w 173"/>
                <a:gd name="T7" fmla="*/ 267 h 306"/>
                <a:gd name="T8" fmla="*/ 149 w 173"/>
                <a:gd name="T9" fmla="*/ 296 h 306"/>
                <a:gd name="T10" fmla="*/ 53 w 173"/>
                <a:gd name="T11" fmla="*/ 305 h 306"/>
                <a:gd name="T12" fmla="*/ 25 w 173"/>
                <a:gd name="T13" fmla="*/ 281 h 306"/>
                <a:gd name="T14" fmla="*/ 2 w 173"/>
                <a:gd name="T15" fmla="*/ 39 h 306"/>
                <a:gd name="T16" fmla="*/ 25 w 173"/>
                <a:gd name="T17" fmla="*/ 1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rgbClr val="000000">
                <a:alpha val="20000"/>
              </a:srgbClr>
            </a:solidFill>
            <a:ln>
              <a:noFill/>
            </a:ln>
          </p:spPr>
          <p:txBody>
            <a:bodyPr anchor="ctr"/>
            <a:lstStyle/>
            <a:p>
              <a:pPr algn="ctr"/>
              <a:endParaRPr/>
            </a:p>
          </p:txBody>
        </p:sp>
        <p:sp>
          <p:nvSpPr>
            <p:cNvPr id="74" name="îṡḻïďe">
              <a:extLst>
                <a:ext uri="{FF2B5EF4-FFF2-40B4-BE49-F238E27FC236}">
                  <a16:creationId xmlns:a16="http://schemas.microsoft.com/office/drawing/2014/main" id="{73E21D18-C69A-47E8-92AA-356F8C7A2190}"/>
                </a:ext>
              </a:extLst>
            </p:cNvPr>
            <p:cNvSpPr/>
            <p:nvPr/>
          </p:nvSpPr>
          <p:spPr bwMode="auto">
            <a:xfrm>
              <a:off x="4508192" y="3524370"/>
              <a:ext cx="728465" cy="1260102"/>
            </a:xfrm>
            <a:custGeom>
              <a:avLst/>
              <a:gdLst>
                <a:gd name="T0" fmla="*/ 25 w 173"/>
                <a:gd name="T1" fmla="*/ 10 h 299"/>
                <a:gd name="T2" fmla="*/ 121 w 173"/>
                <a:gd name="T3" fmla="*/ 1 h 299"/>
                <a:gd name="T4" fmla="*/ 149 w 173"/>
                <a:gd name="T5" fmla="*/ 25 h 299"/>
                <a:gd name="T6" fmla="*/ 172 w 173"/>
                <a:gd name="T7" fmla="*/ 261 h 299"/>
                <a:gd name="T8" fmla="*/ 148 w 173"/>
                <a:gd name="T9" fmla="*/ 289 h 299"/>
                <a:gd name="T10" fmla="*/ 52 w 173"/>
                <a:gd name="T11" fmla="*/ 298 h 299"/>
                <a:gd name="T12" fmla="*/ 24 w 173"/>
                <a:gd name="T13" fmla="*/ 275 h 299"/>
                <a:gd name="T14" fmla="*/ 2 w 173"/>
                <a:gd name="T15" fmla="*/ 39 h 299"/>
                <a:gd name="T16" fmla="*/ 25 w 173"/>
                <a:gd name="T17" fmla="*/ 1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299">
                  <a:moveTo>
                    <a:pt x="25" y="10"/>
                  </a:moveTo>
                  <a:cubicBezTo>
                    <a:pt x="121" y="1"/>
                    <a:pt x="121" y="1"/>
                    <a:pt x="121" y="1"/>
                  </a:cubicBezTo>
                  <a:cubicBezTo>
                    <a:pt x="135" y="0"/>
                    <a:pt x="148" y="10"/>
                    <a:pt x="149" y="25"/>
                  </a:cubicBezTo>
                  <a:cubicBezTo>
                    <a:pt x="172" y="261"/>
                    <a:pt x="172" y="261"/>
                    <a:pt x="172" y="261"/>
                  </a:cubicBezTo>
                  <a:cubicBezTo>
                    <a:pt x="173" y="275"/>
                    <a:pt x="162" y="288"/>
                    <a:pt x="148" y="289"/>
                  </a:cubicBezTo>
                  <a:cubicBezTo>
                    <a:pt x="52" y="298"/>
                    <a:pt x="52" y="298"/>
                    <a:pt x="52" y="298"/>
                  </a:cubicBezTo>
                  <a:cubicBezTo>
                    <a:pt x="38" y="299"/>
                    <a:pt x="25" y="289"/>
                    <a:pt x="24" y="275"/>
                  </a:cubicBezTo>
                  <a:cubicBezTo>
                    <a:pt x="2" y="39"/>
                    <a:pt x="2" y="39"/>
                    <a:pt x="2" y="39"/>
                  </a:cubicBezTo>
                  <a:cubicBezTo>
                    <a:pt x="0" y="24"/>
                    <a:pt x="11" y="12"/>
                    <a:pt x="25" y="10"/>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is1îḋê">
              <a:extLst>
                <a:ext uri="{FF2B5EF4-FFF2-40B4-BE49-F238E27FC236}">
                  <a16:creationId xmlns:a16="http://schemas.microsoft.com/office/drawing/2014/main" id="{C65B86AF-7DF4-495D-BB54-3DE5E9B51B00}"/>
                </a:ext>
              </a:extLst>
            </p:cNvPr>
            <p:cNvSpPr/>
            <p:nvPr/>
          </p:nvSpPr>
          <p:spPr bwMode="auto">
            <a:xfrm>
              <a:off x="4546745" y="3552779"/>
              <a:ext cx="653386" cy="1136323"/>
            </a:xfrm>
            <a:custGeom>
              <a:avLst/>
              <a:gdLst>
                <a:gd name="T0" fmla="*/ 22 w 155"/>
                <a:gd name="T1" fmla="*/ 10 h 269"/>
                <a:gd name="T2" fmla="*/ 108 w 155"/>
                <a:gd name="T3" fmla="*/ 1 h 269"/>
                <a:gd name="T4" fmla="*/ 134 w 155"/>
                <a:gd name="T5" fmla="*/ 22 h 269"/>
                <a:gd name="T6" fmla="*/ 154 w 155"/>
                <a:gd name="T7" fmla="*/ 234 h 269"/>
                <a:gd name="T8" fmla="*/ 133 w 155"/>
                <a:gd name="T9" fmla="*/ 260 h 269"/>
                <a:gd name="T10" fmla="*/ 46 w 155"/>
                <a:gd name="T11" fmla="*/ 268 h 269"/>
                <a:gd name="T12" fmla="*/ 21 w 155"/>
                <a:gd name="T13" fmla="*/ 247 h 269"/>
                <a:gd name="T14" fmla="*/ 1 w 155"/>
                <a:gd name="T15" fmla="*/ 35 h 269"/>
                <a:gd name="T16" fmla="*/ 22 w 155"/>
                <a:gd name="T17" fmla="*/ 1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269">
                  <a:moveTo>
                    <a:pt x="22" y="10"/>
                  </a:moveTo>
                  <a:cubicBezTo>
                    <a:pt x="108" y="1"/>
                    <a:pt x="108" y="1"/>
                    <a:pt x="108" y="1"/>
                  </a:cubicBezTo>
                  <a:cubicBezTo>
                    <a:pt x="121" y="0"/>
                    <a:pt x="132" y="10"/>
                    <a:pt x="134" y="22"/>
                  </a:cubicBezTo>
                  <a:cubicBezTo>
                    <a:pt x="154" y="234"/>
                    <a:pt x="154" y="234"/>
                    <a:pt x="154" y="234"/>
                  </a:cubicBezTo>
                  <a:cubicBezTo>
                    <a:pt x="155" y="247"/>
                    <a:pt x="145" y="258"/>
                    <a:pt x="133" y="260"/>
                  </a:cubicBezTo>
                  <a:cubicBezTo>
                    <a:pt x="46" y="268"/>
                    <a:pt x="46" y="268"/>
                    <a:pt x="46" y="268"/>
                  </a:cubicBezTo>
                  <a:cubicBezTo>
                    <a:pt x="33" y="269"/>
                    <a:pt x="22" y="260"/>
                    <a:pt x="21" y="247"/>
                  </a:cubicBezTo>
                  <a:cubicBezTo>
                    <a:pt x="1" y="35"/>
                    <a:pt x="1" y="35"/>
                    <a:pt x="1" y="35"/>
                  </a:cubicBezTo>
                  <a:cubicBezTo>
                    <a:pt x="0" y="22"/>
                    <a:pt x="9" y="11"/>
                    <a:pt x="22"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îş1íďè">
              <a:extLst>
                <a:ext uri="{FF2B5EF4-FFF2-40B4-BE49-F238E27FC236}">
                  <a16:creationId xmlns:a16="http://schemas.microsoft.com/office/drawing/2014/main" id="{B8639F15-3542-4ADB-B7CB-E6BC0887A7BE}"/>
                </a:ext>
              </a:extLst>
            </p:cNvPr>
            <p:cNvSpPr/>
            <p:nvPr/>
          </p:nvSpPr>
          <p:spPr bwMode="auto">
            <a:xfrm>
              <a:off x="5567408" y="2136433"/>
              <a:ext cx="501200" cy="243498"/>
            </a:xfrm>
            <a:custGeom>
              <a:avLst/>
              <a:gdLst>
                <a:gd name="T0" fmla="*/ 13 w 119"/>
                <a:gd name="T1" fmla="*/ 58 h 58"/>
                <a:gd name="T2" fmla="*/ 0 w 119"/>
                <a:gd name="T3" fmla="*/ 46 h 58"/>
                <a:gd name="T4" fmla="*/ 5 w 119"/>
                <a:gd name="T5" fmla="*/ 36 h 58"/>
                <a:gd name="T6" fmla="*/ 112 w 119"/>
                <a:gd name="T7" fmla="*/ 32 h 58"/>
                <a:gd name="T8" fmla="*/ 115 w 119"/>
                <a:gd name="T9" fmla="*/ 49 h 58"/>
                <a:gd name="T10" fmla="*/ 98 w 119"/>
                <a:gd name="T11" fmla="*/ 52 h 58"/>
                <a:gd name="T12" fmla="*/ 98 w 119"/>
                <a:gd name="T13" fmla="*/ 52 h 58"/>
                <a:gd name="T14" fmla="*/ 20 w 119"/>
                <a:gd name="T15" fmla="*/ 55 h 58"/>
                <a:gd name="T16" fmla="*/ 13 w 119"/>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58">
                  <a:moveTo>
                    <a:pt x="13" y="58"/>
                  </a:moveTo>
                  <a:cubicBezTo>
                    <a:pt x="6" y="58"/>
                    <a:pt x="0" y="53"/>
                    <a:pt x="0" y="46"/>
                  </a:cubicBezTo>
                  <a:cubicBezTo>
                    <a:pt x="0" y="42"/>
                    <a:pt x="2" y="39"/>
                    <a:pt x="5" y="36"/>
                  </a:cubicBezTo>
                  <a:cubicBezTo>
                    <a:pt x="23" y="21"/>
                    <a:pt x="70" y="0"/>
                    <a:pt x="112" y="32"/>
                  </a:cubicBezTo>
                  <a:cubicBezTo>
                    <a:pt x="118" y="36"/>
                    <a:pt x="119" y="44"/>
                    <a:pt x="115" y="49"/>
                  </a:cubicBezTo>
                  <a:cubicBezTo>
                    <a:pt x="112" y="55"/>
                    <a:pt x="104" y="56"/>
                    <a:pt x="98" y="52"/>
                  </a:cubicBezTo>
                  <a:cubicBezTo>
                    <a:pt x="98" y="52"/>
                    <a:pt x="98" y="52"/>
                    <a:pt x="98" y="52"/>
                  </a:cubicBezTo>
                  <a:cubicBezTo>
                    <a:pt x="60" y="23"/>
                    <a:pt x="22" y="54"/>
                    <a:pt x="20" y="55"/>
                  </a:cubicBezTo>
                  <a:cubicBezTo>
                    <a:pt x="18" y="57"/>
                    <a:pt x="15" y="58"/>
                    <a:pt x="13" y="58"/>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ï$ḷiḋe">
              <a:extLst>
                <a:ext uri="{FF2B5EF4-FFF2-40B4-BE49-F238E27FC236}">
                  <a16:creationId xmlns:a16="http://schemas.microsoft.com/office/drawing/2014/main" id="{769654F6-D23F-47EB-86A8-01B838CA8165}"/>
                </a:ext>
              </a:extLst>
            </p:cNvPr>
            <p:cNvSpPr/>
            <p:nvPr/>
          </p:nvSpPr>
          <p:spPr bwMode="auto">
            <a:xfrm>
              <a:off x="5439571" y="1828002"/>
              <a:ext cx="730494" cy="383510"/>
            </a:xfrm>
            <a:custGeom>
              <a:avLst/>
              <a:gdLst>
                <a:gd name="T0" fmla="*/ 14 w 173"/>
                <a:gd name="T1" fmla="*/ 91 h 91"/>
                <a:gd name="T2" fmla="*/ 5 w 173"/>
                <a:gd name="T3" fmla="*/ 88 h 91"/>
                <a:gd name="T4" fmla="*/ 5 w 173"/>
                <a:gd name="T5" fmla="*/ 71 h 91"/>
                <a:gd name="T6" fmla="*/ 167 w 173"/>
                <a:gd name="T7" fmla="*/ 65 h 91"/>
                <a:gd name="T8" fmla="*/ 169 w 173"/>
                <a:gd name="T9" fmla="*/ 82 h 91"/>
                <a:gd name="T10" fmla="*/ 152 w 173"/>
                <a:gd name="T11" fmla="*/ 85 h 91"/>
                <a:gd name="T12" fmla="*/ 22 w 173"/>
                <a:gd name="T13" fmla="*/ 88 h 91"/>
                <a:gd name="T14" fmla="*/ 14 w 173"/>
                <a:gd name="T15" fmla="*/ 91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91">
                  <a:moveTo>
                    <a:pt x="14" y="91"/>
                  </a:moveTo>
                  <a:cubicBezTo>
                    <a:pt x="10" y="91"/>
                    <a:pt x="7" y="90"/>
                    <a:pt x="5" y="88"/>
                  </a:cubicBezTo>
                  <a:cubicBezTo>
                    <a:pt x="0" y="83"/>
                    <a:pt x="0" y="75"/>
                    <a:pt x="5" y="71"/>
                  </a:cubicBezTo>
                  <a:cubicBezTo>
                    <a:pt x="6" y="70"/>
                    <a:pt x="76" y="0"/>
                    <a:pt x="167" y="65"/>
                  </a:cubicBezTo>
                  <a:cubicBezTo>
                    <a:pt x="172" y="69"/>
                    <a:pt x="173" y="77"/>
                    <a:pt x="169" y="82"/>
                  </a:cubicBezTo>
                  <a:cubicBezTo>
                    <a:pt x="166" y="88"/>
                    <a:pt x="158" y="89"/>
                    <a:pt x="152" y="85"/>
                  </a:cubicBezTo>
                  <a:cubicBezTo>
                    <a:pt x="79" y="33"/>
                    <a:pt x="25" y="86"/>
                    <a:pt x="22" y="88"/>
                  </a:cubicBezTo>
                  <a:cubicBezTo>
                    <a:pt x="20" y="90"/>
                    <a:pt x="17" y="91"/>
                    <a:pt x="14" y="91"/>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išḷídé">
              <a:extLst>
                <a:ext uri="{FF2B5EF4-FFF2-40B4-BE49-F238E27FC236}">
                  <a16:creationId xmlns:a16="http://schemas.microsoft.com/office/drawing/2014/main" id="{A6E33C80-F248-4C25-AF3B-95684A7418D0}"/>
                </a:ext>
              </a:extLst>
            </p:cNvPr>
            <p:cNvSpPr/>
            <p:nvPr/>
          </p:nvSpPr>
          <p:spPr bwMode="auto">
            <a:xfrm>
              <a:off x="5283327" y="1545951"/>
              <a:ext cx="1042982" cy="480909"/>
            </a:xfrm>
            <a:custGeom>
              <a:avLst/>
              <a:gdLst>
                <a:gd name="T0" fmla="*/ 233 w 247"/>
                <a:gd name="T1" fmla="*/ 113 h 114"/>
                <a:gd name="T2" fmla="*/ 226 w 247"/>
                <a:gd name="T3" fmla="*/ 110 h 114"/>
                <a:gd name="T4" fmla="*/ 21 w 247"/>
                <a:gd name="T5" fmla="*/ 110 h 114"/>
                <a:gd name="T6" fmla="*/ 4 w 247"/>
                <a:gd name="T7" fmla="*/ 108 h 114"/>
                <a:gd name="T8" fmla="*/ 5 w 247"/>
                <a:gd name="T9" fmla="*/ 91 h 114"/>
                <a:gd name="T10" fmla="*/ 241 w 247"/>
                <a:gd name="T11" fmla="*/ 90 h 114"/>
                <a:gd name="T12" fmla="*/ 243 w 247"/>
                <a:gd name="T13" fmla="*/ 108 h 114"/>
                <a:gd name="T14" fmla="*/ 233 w 247"/>
                <a:gd name="T15" fmla="*/ 113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7" h="114">
                  <a:moveTo>
                    <a:pt x="233" y="113"/>
                  </a:moveTo>
                  <a:cubicBezTo>
                    <a:pt x="231" y="113"/>
                    <a:pt x="228" y="112"/>
                    <a:pt x="226" y="110"/>
                  </a:cubicBezTo>
                  <a:cubicBezTo>
                    <a:pt x="118" y="31"/>
                    <a:pt x="25" y="106"/>
                    <a:pt x="21" y="110"/>
                  </a:cubicBezTo>
                  <a:cubicBezTo>
                    <a:pt x="16" y="114"/>
                    <a:pt x="8" y="113"/>
                    <a:pt x="4" y="108"/>
                  </a:cubicBezTo>
                  <a:cubicBezTo>
                    <a:pt x="0" y="103"/>
                    <a:pt x="1" y="95"/>
                    <a:pt x="5" y="91"/>
                  </a:cubicBezTo>
                  <a:cubicBezTo>
                    <a:pt x="7" y="90"/>
                    <a:pt x="116" y="0"/>
                    <a:pt x="241" y="90"/>
                  </a:cubicBezTo>
                  <a:cubicBezTo>
                    <a:pt x="246" y="95"/>
                    <a:pt x="247" y="102"/>
                    <a:pt x="243" y="108"/>
                  </a:cubicBezTo>
                  <a:cubicBezTo>
                    <a:pt x="241" y="111"/>
                    <a:pt x="237" y="113"/>
                    <a:pt x="233" y="113"/>
                  </a:cubicBezTo>
                  <a:close/>
                </a:path>
              </a:pathLst>
            </a:custGeom>
            <a:solidFill>
              <a:srgbClr val="68AF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82" name="组合 81">
            <a:extLst>
              <a:ext uri="{FF2B5EF4-FFF2-40B4-BE49-F238E27FC236}">
                <a16:creationId xmlns:a16="http://schemas.microsoft.com/office/drawing/2014/main" id="{945C8C40-0A59-4366-979B-37E07BC7E0EC}"/>
              </a:ext>
            </a:extLst>
          </p:cNvPr>
          <p:cNvGrpSpPr/>
          <p:nvPr/>
        </p:nvGrpSpPr>
        <p:grpSpPr>
          <a:xfrm>
            <a:off x="331303" y="1315985"/>
            <a:ext cx="5776438" cy="4646020"/>
            <a:chOff x="3207781" y="1105990"/>
            <a:chExt cx="5776438" cy="4646020"/>
          </a:xfrm>
        </p:grpSpPr>
        <p:sp>
          <p:nvSpPr>
            <p:cNvPr id="83" name="任意多边形 4">
              <a:extLst>
                <a:ext uri="{FF2B5EF4-FFF2-40B4-BE49-F238E27FC236}">
                  <a16:creationId xmlns:a16="http://schemas.microsoft.com/office/drawing/2014/main" id="{DFCF4716-5930-4232-9669-E581867CDFEB}"/>
                </a:ext>
              </a:extLst>
            </p:cNvPr>
            <p:cNvSpPr/>
            <p:nvPr/>
          </p:nvSpPr>
          <p:spPr>
            <a:xfrm>
              <a:off x="3598883" y="5220505"/>
              <a:ext cx="5385336" cy="531505"/>
            </a:xfrm>
            <a:custGeom>
              <a:avLst/>
              <a:gdLst>
                <a:gd name="connsiteX0" fmla="*/ -514 w 4756429"/>
                <a:gd name="connsiteY0" fmla="*/ 234476 h 469435"/>
                <a:gd name="connsiteX1" fmla="*/ 2377732 w 4756429"/>
                <a:gd name="connsiteY1" fmla="*/ -210 h 469435"/>
                <a:gd name="connsiteX2" fmla="*/ 4755915 w 4756429"/>
                <a:gd name="connsiteY2" fmla="*/ 234476 h 469435"/>
                <a:gd name="connsiteX3" fmla="*/ 2377732 w 4756429"/>
                <a:gd name="connsiteY3" fmla="*/ 469226 h 469435"/>
                <a:gd name="connsiteX4" fmla="*/ -514 w 4756429"/>
                <a:gd name="connsiteY4" fmla="*/ 234476 h 469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6429" h="469435">
                  <a:moveTo>
                    <a:pt x="-514" y="234476"/>
                  </a:moveTo>
                  <a:cubicBezTo>
                    <a:pt x="-514" y="104871"/>
                    <a:pt x="1064277" y="-210"/>
                    <a:pt x="2377732" y="-210"/>
                  </a:cubicBezTo>
                  <a:cubicBezTo>
                    <a:pt x="3691187" y="-210"/>
                    <a:pt x="4755915" y="104871"/>
                    <a:pt x="4755915" y="234476"/>
                  </a:cubicBezTo>
                  <a:cubicBezTo>
                    <a:pt x="4755915" y="364081"/>
                    <a:pt x="3691187" y="469226"/>
                    <a:pt x="2377732" y="469226"/>
                  </a:cubicBezTo>
                  <a:cubicBezTo>
                    <a:pt x="1064277" y="469226"/>
                    <a:pt x="-514" y="364144"/>
                    <a:pt x="-514" y="234476"/>
                  </a:cubicBezTo>
                  <a:close/>
                </a:path>
              </a:pathLst>
            </a:custGeom>
            <a:solidFill>
              <a:srgbClr val="E8E8E8"/>
            </a:solidFill>
            <a:ln w="6346" cap="flat">
              <a:noFill/>
              <a:prstDash val="solid"/>
              <a:miter/>
            </a:ln>
          </p:spPr>
          <p:txBody>
            <a:bodyPr rtlCol="0" anchor="ctr"/>
            <a:lstStyle/>
            <a:p>
              <a:endParaRPr lang="zh-CN" altLang="en-US"/>
            </a:p>
          </p:txBody>
        </p:sp>
        <p:sp>
          <p:nvSpPr>
            <p:cNvPr id="84" name="任意多边形 5">
              <a:extLst>
                <a:ext uri="{FF2B5EF4-FFF2-40B4-BE49-F238E27FC236}">
                  <a16:creationId xmlns:a16="http://schemas.microsoft.com/office/drawing/2014/main" id="{A30545CE-74E1-4EFA-A10B-7805F621E4E2}"/>
                </a:ext>
              </a:extLst>
            </p:cNvPr>
            <p:cNvSpPr/>
            <p:nvPr/>
          </p:nvSpPr>
          <p:spPr>
            <a:xfrm>
              <a:off x="4313321" y="3382454"/>
              <a:ext cx="883608" cy="1118025"/>
            </a:xfrm>
            <a:custGeom>
              <a:avLst/>
              <a:gdLst>
                <a:gd name="connsiteX0" fmla="*/ 304303 w 780419"/>
                <a:gd name="connsiteY0" fmla="*/ 118570 h 987461"/>
                <a:gd name="connsiteX1" fmla="*/ 254240 w 780419"/>
                <a:gd name="connsiteY1" fmla="*/ 127782 h 987461"/>
                <a:gd name="connsiteX2" fmla="*/ 200428 w 780419"/>
                <a:gd name="connsiteY2" fmla="*/ 182038 h 987461"/>
                <a:gd name="connsiteX3" fmla="*/ 189374 w 780419"/>
                <a:gd name="connsiteY3" fmla="*/ 260437 h 987461"/>
                <a:gd name="connsiteX4" fmla="*/ 195727 w 780419"/>
                <a:gd name="connsiteY4" fmla="*/ 517740 h 987461"/>
                <a:gd name="connsiteX5" fmla="*/ 71395 w 780419"/>
                <a:gd name="connsiteY5" fmla="*/ 592835 h 987461"/>
                <a:gd name="connsiteX6" fmla="*/ 24001 w 780419"/>
                <a:gd name="connsiteY6" fmla="*/ 840164 h 987461"/>
                <a:gd name="connsiteX7" fmla="*/ 249411 w 780419"/>
                <a:gd name="connsiteY7" fmla="*/ 982284 h 987461"/>
                <a:gd name="connsiteX8" fmla="*/ 522597 w 780419"/>
                <a:gd name="connsiteY8" fmla="*/ 959286 h 987461"/>
                <a:gd name="connsiteX9" fmla="*/ 699597 w 780419"/>
                <a:gd name="connsiteY9" fmla="*/ 889401 h 987461"/>
                <a:gd name="connsiteX10" fmla="*/ 708555 w 780419"/>
                <a:gd name="connsiteY10" fmla="*/ 575617 h 987461"/>
                <a:gd name="connsiteX11" fmla="*/ 764082 w 780419"/>
                <a:gd name="connsiteY11" fmla="*/ 389088 h 987461"/>
                <a:gd name="connsiteX12" fmla="*/ 606968 w 780419"/>
                <a:gd name="connsiteY12" fmla="*/ 27466 h 987461"/>
                <a:gd name="connsiteX13" fmla="*/ 304303 w 780419"/>
                <a:gd name="connsiteY13" fmla="*/ 118761 h 9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0419" h="987461">
                  <a:moveTo>
                    <a:pt x="304303" y="118570"/>
                  </a:moveTo>
                  <a:cubicBezTo>
                    <a:pt x="307860" y="110184"/>
                    <a:pt x="258432" y="125940"/>
                    <a:pt x="254240" y="127782"/>
                  </a:cubicBezTo>
                  <a:cubicBezTo>
                    <a:pt x="230002" y="138284"/>
                    <a:pt x="210733" y="157712"/>
                    <a:pt x="200428" y="182038"/>
                  </a:cubicBezTo>
                  <a:cubicBezTo>
                    <a:pt x="191299" y="207108"/>
                    <a:pt x="187531" y="233817"/>
                    <a:pt x="189374" y="260437"/>
                  </a:cubicBezTo>
                  <a:cubicBezTo>
                    <a:pt x="191216" y="342393"/>
                    <a:pt x="253985" y="444679"/>
                    <a:pt x="195727" y="517740"/>
                  </a:cubicBezTo>
                  <a:cubicBezTo>
                    <a:pt x="165486" y="555478"/>
                    <a:pt x="111484" y="565706"/>
                    <a:pt x="71395" y="592835"/>
                  </a:cubicBezTo>
                  <a:cubicBezTo>
                    <a:pt x="-4843" y="644295"/>
                    <a:pt x="-20154" y="759351"/>
                    <a:pt x="24001" y="840164"/>
                  </a:cubicBezTo>
                  <a:cubicBezTo>
                    <a:pt x="68155" y="920976"/>
                    <a:pt x="158306" y="968752"/>
                    <a:pt x="249411" y="982284"/>
                  </a:cubicBezTo>
                  <a:cubicBezTo>
                    <a:pt x="340516" y="995816"/>
                    <a:pt x="433081" y="979552"/>
                    <a:pt x="522597" y="959286"/>
                  </a:cubicBezTo>
                  <a:cubicBezTo>
                    <a:pt x="584986" y="945182"/>
                    <a:pt x="648835" y="928092"/>
                    <a:pt x="699597" y="889401"/>
                  </a:cubicBezTo>
                  <a:cubicBezTo>
                    <a:pt x="819354" y="797724"/>
                    <a:pt x="763510" y="682986"/>
                    <a:pt x="708555" y="575617"/>
                  </a:cubicBezTo>
                  <a:cubicBezTo>
                    <a:pt x="673358" y="506876"/>
                    <a:pt x="736509" y="474475"/>
                    <a:pt x="764082" y="389088"/>
                  </a:cubicBezTo>
                  <a:cubicBezTo>
                    <a:pt x="813700" y="235469"/>
                    <a:pt x="742608" y="86360"/>
                    <a:pt x="606968" y="27466"/>
                  </a:cubicBezTo>
                  <a:cubicBezTo>
                    <a:pt x="384225" y="-69039"/>
                    <a:pt x="304747" y="117744"/>
                    <a:pt x="304303" y="118761"/>
                  </a:cubicBezTo>
                  <a:close/>
                </a:path>
              </a:pathLst>
            </a:custGeom>
            <a:solidFill>
              <a:srgbClr val="971D05"/>
            </a:solidFill>
            <a:ln w="6346" cap="flat">
              <a:noFill/>
              <a:prstDash val="solid"/>
              <a:miter/>
            </a:ln>
          </p:spPr>
          <p:txBody>
            <a:bodyPr rtlCol="0" anchor="ctr"/>
            <a:lstStyle/>
            <a:p>
              <a:endParaRPr lang="zh-CN" altLang="en-US"/>
            </a:p>
          </p:txBody>
        </p:sp>
        <p:sp>
          <p:nvSpPr>
            <p:cNvPr id="85" name="任意多边形 6">
              <a:extLst>
                <a:ext uri="{FF2B5EF4-FFF2-40B4-BE49-F238E27FC236}">
                  <a16:creationId xmlns:a16="http://schemas.microsoft.com/office/drawing/2014/main" id="{BDACEE37-0C4C-4C6F-9B3E-3757936B9536}"/>
                </a:ext>
              </a:extLst>
            </p:cNvPr>
            <p:cNvSpPr/>
            <p:nvPr/>
          </p:nvSpPr>
          <p:spPr>
            <a:xfrm>
              <a:off x="4743753" y="3967018"/>
              <a:ext cx="251762" cy="311178"/>
            </a:xfrm>
            <a:custGeom>
              <a:avLst/>
              <a:gdLst>
                <a:gd name="connsiteX0" fmla="*/ 110730 w 222361"/>
                <a:gd name="connsiteY0" fmla="*/ 274628 h 274838"/>
                <a:gd name="connsiteX1" fmla="*/ 110730 w 222361"/>
                <a:gd name="connsiteY1" fmla="*/ 274628 h 274838"/>
                <a:gd name="connsiteX2" fmla="*/ -514 w 222361"/>
                <a:gd name="connsiteY2" fmla="*/ 126853 h 274838"/>
                <a:gd name="connsiteX3" fmla="*/ -514 w 222361"/>
                <a:gd name="connsiteY3" fmla="*/ -210 h 274838"/>
                <a:gd name="connsiteX4" fmla="*/ 221847 w 222361"/>
                <a:gd name="connsiteY4" fmla="*/ -210 h 274838"/>
                <a:gd name="connsiteX5" fmla="*/ 221847 w 222361"/>
                <a:gd name="connsiteY5" fmla="*/ 126853 h 274838"/>
                <a:gd name="connsiteX6" fmla="*/ 111937 w 222361"/>
                <a:gd name="connsiteY6" fmla="*/ 274628 h 2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361" h="274838">
                  <a:moveTo>
                    <a:pt x="110730" y="274628"/>
                  </a:moveTo>
                  <a:lnTo>
                    <a:pt x="110730" y="274628"/>
                  </a:lnTo>
                  <a:cubicBezTo>
                    <a:pt x="49358" y="274628"/>
                    <a:pt x="-451" y="163639"/>
                    <a:pt x="-514" y="126853"/>
                  </a:cubicBezTo>
                  <a:lnTo>
                    <a:pt x="-514" y="-210"/>
                  </a:lnTo>
                  <a:lnTo>
                    <a:pt x="221847" y="-210"/>
                  </a:lnTo>
                  <a:lnTo>
                    <a:pt x="221847" y="126853"/>
                  </a:lnTo>
                  <a:cubicBezTo>
                    <a:pt x="221847" y="163448"/>
                    <a:pt x="172991" y="274438"/>
                    <a:pt x="111937" y="274628"/>
                  </a:cubicBezTo>
                  <a:close/>
                </a:path>
              </a:pathLst>
            </a:custGeom>
            <a:solidFill>
              <a:srgbClr val="FF93B1"/>
            </a:solidFill>
            <a:ln w="6346" cap="flat">
              <a:noFill/>
              <a:prstDash val="solid"/>
              <a:miter/>
            </a:ln>
          </p:spPr>
          <p:txBody>
            <a:bodyPr rtlCol="0" anchor="ctr"/>
            <a:lstStyle/>
            <a:p>
              <a:endParaRPr lang="zh-CN" altLang="en-US"/>
            </a:p>
          </p:txBody>
        </p:sp>
        <p:sp>
          <p:nvSpPr>
            <p:cNvPr id="86" name="任意多边形 7">
              <a:extLst>
                <a:ext uri="{FF2B5EF4-FFF2-40B4-BE49-F238E27FC236}">
                  <a16:creationId xmlns:a16="http://schemas.microsoft.com/office/drawing/2014/main" id="{72B35667-093D-435E-9255-F1F9A137CC05}"/>
                </a:ext>
              </a:extLst>
            </p:cNvPr>
            <p:cNvSpPr/>
            <p:nvPr/>
          </p:nvSpPr>
          <p:spPr>
            <a:xfrm>
              <a:off x="4572555" y="3764605"/>
              <a:ext cx="121406" cy="141542"/>
            </a:xfrm>
            <a:custGeom>
              <a:avLst/>
              <a:gdLst>
                <a:gd name="connsiteX0" fmla="*/ 77312 w 107228"/>
                <a:gd name="connsiteY0" fmla="*/ 27741 h 125013"/>
                <a:gd name="connsiteX1" fmla="*/ -514 w 107228"/>
                <a:gd name="connsiteY1" fmla="*/ 46801 h 125013"/>
                <a:gd name="connsiteX2" fmla="*/ 94783 w 107228"/>
                <a:gd name="connsiteY2" fmla="*/ 110332 h 125013"/>
                <a:gd name="connsiteX3" fmla="*/ 77312 w 107228"/>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28" h="125013">
                  <a:moveTo>
                    <a:pt x="77312" y="27741"/>
                  </a:moveTo>
                  <a:cubicBezTo>
                    <a:pt x="41226" y="-26515"/>
                    <a:pt x="-514" y="8364"/>
                    <a:pt x="-514" y="46801"/>
                  </a:cubicBezTo>
                  <a:cubicBezTo>
                    <a:pt x="-514" y="102073"/>
                    <a:pt x="60031" y="149722"/>
                    <a:pt x="94783" y="110332"/>
                  </a:cubicBezTo>
                  <a:cubicBezTo>
                    <a:pt x="129535" y="70943"/>
                    <a:pt x="77312" y="27741"/>
                    <a:pt x="77312" y="27741"/>
                  </a:cubicBezTo>
                  <a:close/>
                </a:path>
              </a:pathLst>
            </a:custGeom>
            <a:solidFill>
              <a:srgbClr val="FED0D6"/>
            </a:solidFill>
            <a:ln w="6346" cap="flat">
              <a:noFill/>
              <a:prstDash val="solid"/>
              <a:miter/>
            </a:ln>
          </p:spPr>
          <p:txBody>
            <a:bodyPr rtlCol="0" anchor="ctr"/>
            <a:lstStyle/>
            <a:p>
              <a:endParaRPr lang="zh-CN" altLang="en-US"/>
            </a:p>
          </p:txBody>
        </p:sp>
        <p:sp>
          <p:nvSpPr>
            <p:cNvPr id="87" name="任意多边形 8">
              <a:extLst>
                <a:ext uri="{FF2B5EF4-FFF2-40B4-BE49-F238E27FC236}">
                  <a16:creationId xmlns:a16="http://schemas.microsoft.com/office/drawing/2014/main" id="{841F7AAA-721C-4A08-AB10-1ED6EADC6970}"/>
                </a:ext>
              </a:extLst>
            </p:cNvPr>
            <p:cNvSpPr/>
            <p:nvPr/>
          </p:nvSpPr>
          <p:spPr>
            <a:xfrm>
              <a:off x="5034066" y="3764605"/>
              <a:ext cx="121425" cy="141542"/>
            </a:xfrm>
            <a:custGeom>
              <a:avLst/>
              <a:gdLst>
                <a:gd name="connsiteX0" fmla="*/ 28968 w 107245"/>
                <a:gd name="connsiteY0" fmla="*/ 27741 h 125013"/>
                <a:gd name="connsiteX1" fmla="*/ 106731 w 107245"/>
                <a:gd name="connsiteY1" fmla="*/ 46801 h 125013"/>
                <a:gd name="connsiteX2" fmla="*/ 11433 w 107245"/>
                <a:gd name="connsiteY2" fmla="*/ 110332 h 125013"/>
                <a:gd name="connsiteX3" fmla="*/ 28968 w 107245"/>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45" h="125013">
                  <a:moveTo>
                    <a:pt x="28968" y="27741"/>
                  </a:moveTo>
                  <a:cubicBezTo>
                    <a:pt x="64927" y="-26515"/>
                    <a:pt x="106731" y="8364"/>
                    <a:pt x="106731" y="46801"/>
                  </a:cubicBezTo>
                  <a:cubicBezTo>
                    <a:pt x="106731" y="102073"/>
                    <a:pt x="46249" y="149722"/>
                    <a:pt x="11433" y="110332"/>
                  </a:cubicBezTo>
                  <a:cubicBezTo>
                    <a:pt x="-23382" y="70943"/>
                    <a:pt x="28968" y="27741"/>
                    <a:pt x="28968" y="27741"/>
                  </a:cubicBezTo>
                  <a:close/>
                </a:path>
              </a:pathLst>
            </a:custGeom>
            <a:solidFill>
              <a:srgbClr val="FED0D6"/>
            </a:solidFill>
            <a:ln w="6346" cap="flat">
              <a:noFill/>
              <a:prstDash val="solid"/>
              <a:miter/>
            </a:ln>
          </p:spPr>
          <p:txBody>
            <a:bodyPr rtlCol="0" anchor="ctr"/>
            <a:lstStyle/>
            <a:p>
              <a:endParaRPr lang="zh-CN" altLang="en-US"/>
            </a:p>
          </p:txBody>
        </p:sp>
        <p:sp>
          <p:nvSpPr>
            <p:cNvPr id="88" name="任意多边形 9">
              <a:extLst>
                <a:ext uri="{FF2B5EF4-FFF2-40B4-BE49-F238E27FC236}">
                  <a16:creationId xmlns:a16="http://schemas.microsoft.com/office/drawing/2014/main" id="{5E90D1D7-3F34-4CCB-A551-EF24D8730E1E}"/>
                </a:ext>
              </a:extLst>
            </p:cNvPr>
            <p:cNvSpPr/>
            <p:nvPr/>
          </p:nvSpPr>
          <p:spPr>
            <a:xfrm>
              <a:off x="4636485" y="3571274"/>
              <a:ext cx="453974" cy="467243"/>
            </a:xfrm>
            <a:custGeom>
              <a:avLst/>
              <a:gdLst>
                <a:gd name="connsiteX0" fmla="*/ 199817 w 400958"/>
                <a:gd name="connsiteY0" fmla="*/ 412468 h 412678"/>
                <a:gd name="connsiteX1" fmla="*/ 6744 w 400958"/>
                <a:gd name="connsiteY1" fmla="*/ 98113 h 412678"/>
                <a:gd name="connsiteX2" fmla="*/ 393207 w 400958"/>
                <a:gd name="connsiteY2" fmla="*/ 98113 h 412678"/>
                <a:gd name="connsiteX3" fmla="*/ 199817 w 400958"/>
                <a:gd name="connsiteY3" fmla="*/ 412468 h 412678"/>
              </a:gdLst>
              <a:ahLst/>
              <a:cxnLst>
                <a:cxn ang="0">
                  <a:pos x="connsiteX0" y="connsiteY0"/>
                </a:cxn>
                <a:cxn ang="0">
                  <a:pos x="connsiteX1" y="connsiteY1"/>
                </a:cxn>
                <a:cxn ang="0">
                  <a:pos x="connsiteX2" y="connsiteY2"/>
                </a:cxn>
                <a:cxn ang="0">
                  <a:pos x="connsiteX3" y="connsiteY3"/>
                </a:cxn>
              </a:cxnLst>
              <a:rect l="l" t="t" r="r" b="b"/>
              <a:pathLst>
                <a:path w="400958" h="412678">
                  <a:moveTo>
                    <a:pt x="199817" y="412468"/>
                  </a:moveTo>
                  <a:cubicBezTo>
                    <a:pt x="57569" y="412468"/>
                    <a:pt x="-26547" y="257387"/>
                    <a:pt x="6744" y="98113"/>
                  </a:cubicBezTo>
                  <a:cubicBezTo>
                    <a:pt x="34063" y="-33016"/>
                    <a:pt x="365762" y="-32953"/>
                    <a:pt x="393207" y="98113"/>
                  </a:cubicBezTo>
                  <a:cubicBezTo>
                    <a:pt x="426434" y="257387"/>
                    <a:pt x="342382" y="412595"/>
                    <a:pt x="199817" y="412468"/>
                  </a:cubicBezTo>
                  <a:close/>
                </a:path>
              </a:pathLst>
            </a:custGeom>
            <a:solidFill>
              <a:srgbClr val="FED0D6"/>
            </a:solidFill>
            <a:ln w="6346" cap="flat">
              <a:noFill/>
              <a:prstDash val="solid"/>
              <a:miter/>
            </a:ln>
          </p:spPr>
          <p:txBody>
            <a:bodyPr rtlCol="0" anchor="ctr"/>
            <a:lstStyle/>
            <a:p>
              <a:endParaRPr lang="zh-CN" altLang="en-US"/>
            </a:p>
          </p:txBody>
        </p:sp>
        <p:sp>
          <p:nvSpPr>
            <p:cNvPr id="89" name="任意多边形 10">
              <a:extLst>
                <a:ext uri="{FF2B5EF4-FFF2-40B4-BE49-F238E27FC236}">
                  <a16:creationId xmlns:a16="http://schemas.microsoft.com/office/drawing/2014/main" id="{D9672700-9F6F-4240-9A38-E57B10E2FEC0}"/>
                </a:ext>
              </a:extLst>
            </p:cNvPr>
            <p:cNvSpPr/>
            <p:nvPr/>
          </p:nvSpPr>
          <p:spPr>
            <a:xfrm>
              <a:off x="4757636" y="3487392"/>
              <a:ext cx="367502" cy="234313"/>
            </a:xfrm>
            <a:custGeom>
              <a:avLst/>
              <a:gdLst>
                <a:gd name="connsiteX0" fmla="*/ -514 w 324585"/>
                <a:gd name="connsiteY0" fmla="*/ 31541 h 206950"/>
                <a:gd name="connsiteX1" fmla="*/ 303231 w 324585"/>
                <a:gd name="connsiteY1" fmla="*/ 198693 h 206950"/>
                <a:gd name="connsiteX2" fmla="*/ 184045 w 324585"/>
                <a:gd name="connsiteY2" fmla="*/ 21757 h 206950"/>
                <a:gd name="connsiteX3" fmla="*/ -514 w 324585"/>
                <a:gd name="connsiteY3" fmla="*/ 31541 h 206950"/>
              </a:gdLst>
              <a:ahLst/>
              <a:cxnLst>
                <a:cxn ang="0">
                  <a:pos x="connsiteX0" y="connsiteY0"/>
                </a:cxn>
                <a:cxn ang="0">
                  <a:pos x="connsiteX1" y="connsiteY1"/>
                </a:cxn>
                <a:cxn ang="0">
                  <a:pos x="connsiteX2" y="connsiteY2"/>
                </a:cxn>
                <a:cxn ang="0">
                  <a:pos x="connsiteX3" y="connsiteY3"/>
                </a:cxn>
              </a:cxnLst>
              <a:rect l="l" t="t" r="r" b="b"/>
              <a:pathLst>
                <a:path w="324585" h="206950">
                  <a:moveTo>
                    <a:pt x="-514" y="31541"/>
                  </a:moveTo>
                  <a:cubicBezTo>
                    <a:pt x="-514" y="165911"/>
                    <a:pt x="253612" y="230650"/>
                    <a:pt x="303231" y="198693"/>
                  </a:cubicBezTo>
                  <a:cubicBezTo>
                    <a:pt x="352849" y="166737"/>
                    <a:pt x="314158" y="52951"/>
                    <a:pt x="184045" y="21757"/>
                  </a:cubicBezTo>
                  <a:cubicBezTo>
                    <a:pt x="53932" y="-9437"/>
                    <a:pt x="-197" y="-8484"/>
                    <a:pt x="-514" y="31541"/>
                  </a:cubicBezTo>
                  <a:close/>
                </a:path>
              </a:pathLst>
            </a:custGeom>
            <a:solidFill>
              <a:srgbClr val="971D05"/>
            </a:solidFill>
            <a:ln w="6346" cap="flat">
              <a:noFill/>
              <a:prstDash val="solid"/>
              <a:miter/>
            </a:ln>
          </p:spPr>
          <p:txBody>
            <a:bodyPr rtlCol="0" anchor="ctr"/>
            <a:lstStyle/>
            <a:p>
              <a:endParaRPr lang="zh-CN" altLang="en-US"/>
            </a:p>
          </p:txBody>
        </p:sp>
        <p:sp>
          <p:nvSpPr>
            <p:cNvPr id="90" name="任意多边形 11">
              <a:extLst>
                <a:ext uri="{FF2B5EF4-FFF2-40B4-BE49-F238E27FC236}">
                  <a16:creationId xmlns:a16="http://schemas.microsoft.com/office/drawing/2014/main" id="{88090448-D049-4268-A5AE-2603844AF6E0}"/>
                </a:ext>
              </a:extLst>
            </p:cNvPr>
            <p:cNvSpPr/>
            <p:nvPr/>
          </p:nvSpPr>
          <p:spPr>
            <a:xfrm>
              <a:off x="4592900" y="3508707"/>
              <a:ext cx="173053" cy="238281"/>
            </a:xfrm>
            <a:custGeom>
              <a:avLst/>
              <a:gdLst>
                <a:gd name="connsiteX0" fmla="*/ 145428 w 152844"/>
                <a:gd name="connsiteY0" fmla="*/ 11762 h 210454"/>
                <a:gd name="connsiteX1" fmla="*/ 38759 w 152844"/>
                <a:gd name="connsiteY1" fmla="*/ 209790 h 210454"/>
                <a:gd name="connsiteX2" fmla="*/ 27704 w 152844"/>
                <a:gd name="connsiteY2" fmla="*/ 78089 h 210454"/>
                <a:gd name="connsiteX3" fmla="*/ 145428 w 152844"/>
                <a:gd name="connsiteY3" fmla="*/ 11762 h 210454"/>
              </a:gdLst>
              <a:ahLst/>
              <a:cxnLst>
                <a:cxn ang="0">
                  <a:pos x="connsiteX0" y="connsiteY0"/>
                </a:cxn>
                <a:cxn ang="0">
                  <a:pos x="connsiteX1" y="connsiteY1"/>
                </a:cxn>
                <a:cxn ang="0">
                  <a:pos x="connsiteX2" y="connsiteY2"/>
                </a:cxn>
                <a:cxn ang="0">
                  <a:pos x="connsiteX3" y="connsiteY3"/>
                </a:cxn>
              </a:cxnLst>
              <a:rect l="l" t="t" r="r" b="b"/>
              <a:pathLst>
                <a:path w="152844" h="210454">
                  <a:moveTo>
                    <a:pt x="145428" y="11762"/>
                  </a:moveTo>
                  <a:cubicBezTo>
                    <a:pt x="177703" y="76501"/>
                    <a:pt x="89076" y="219320"/>
                    <a:pt x="38759" y="209790"/>
                  </a:cubicBezTo>
                  <a:cubicBezTo>
                    <a:pt x="-11559" y="200261"/>
                    <a:pt x="-11622" y="144416"/>
                    <a:pt x="27704" y="78089"/>
                  </a:cubicBezTo>
                  <a:cubicBezTo>
                    <a:pt x="67030" y="11762"/>
                    <a:pt x="130117" y="-18987"/>
                    <a:pt x="145428" y="11762"/>
                  </a:cubicBezTo>
                  <a:close/>
                </a:path>
              </a:pathLst>
            </a:custGeom>
            <a:solidFill>
              <a:srgbClr val="971D05"/>
            </a:solidFill>
            <a:ln w="6346" cap="flat">
              <a:noFill/>
              <a:prstDash val="solid"/>
              <a:miter/>
            </a:ln>
          </p:spPr>
          <p:txBody>
            <a:bodyPr rtlCol="0" anchor="ctr"/>
            <a:lstStyle/>
            <a:p>
              <a:endParaRPr lang="zh-CN" altLang="en-US"/>
            </a:p>
          </p:txBody>
        </p:sp>
        <p:sp>
          <p:nvSpPr>
            <p:cNvPr id="91" name="任意多边形 12">
              <a:extLst>
                <a:ext uri="{FF2B5EF4-FFF2-40B4-BE49-F238E27FC236}">
                  <a16:creationId xmlns:a16="http://schemas.microsoft.com/office/drawing/2014/main" id="{F2DA8CC7-81E1-459C-8907-D573BFFED1EB}"/>
                </a:ext>
              </a:extLst>
            </p:cNvPr>
            <p:cNvSpPr/>
            <p:nvPr/>
          </p:nvSpPr>
          <p:spPr>
            <a:xfrm>
              <a:off x="3612370" y="4281731"/>
              <a:ext cx="915035" cy="627652"/>
            </a:xfrm>
            <a:custGeom>
              <a:avLst/>
              <a:gdLst>
                <a:gd name="connsiteX0" fmla="*/ 797158 w 808176"/>
                <a:gd name="connsiteY0" fmla="*/ 72207 h 554354"/>
                <a:gd name="connsiteX1" fmla="*/ 561011 w 808176"/>
                <a:gd name="connsiteY1" fmla="*/ 325698 h 554354"/>
                <a:gd name="connsiteX2" fmla="*/ 47611 w 808176"/>
                <a:gd name="connsiteY2" fmla="*/ 553523 h 554354"/>
                <a:gd name="connsiteX3" fmla="*/ 47611 w 808176"/>
                <a:gd name="connsiteY3" fmla="*/ 451110 h 554354"/>
                <a:gd name="connsiteX4" fmla="*/ 496844 w 808176"/>
                <a:gd name="connsiteY4" fmla="*/ 243743 h 554354"/>
                <a:gd name="connsiteX5" fmla="*/ 650844 w 808176"/>
                <a:gd name="connsiteY5" fmla="*/ 90123 h 554354"/>
                <a:gd name="connsiteX6" fmla="*/ 699637 w 808176"/>
                <a:gd name="connsiteY6" fmla="*/ 36375 h 554354"/>
                <a:gd name="connsiteX7" fmla="*/ 709866 w 808176"/>
                <a:gd name="connsiteY7" fmla="*/ 18459 h 554354"/>
                <a:gd name="connsiteX8" fmla="*/ 709866 w 808176"/>
                <a:gd name="connsiteY8" fmla="*/ 21000 h 554354"/>
                <a:gd name="connsiteX9" fmla="*/ 797158 w 808176"/>
                <a:gd name="connsiteY9" fmla="*/ 72207 h 55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8176" h="554354">
                  <a:moveTo>
                    <a:pt x="797158" y="72207"/>
                  </a:moveTo>
                  <a:cubicBezTo>
                    <a:pt x="727280" y="164525"/>
                    <a:pt x="648151" y="249460"/>
                    <a:pt x="561011" y="325698"/>
                  </a:cubicBezTo>
                  <a:cubicBezTo>
                    <a:pt x="422385" y="446027"/>
                    <a:pt x="242717" y="563752"/>
                    <a:pt x="47611" y="553523"/>
                  </a:cubicBezTo>
                  <a:cubicBezTo>
                    <a:pt x="-16556" y="548377"/>
                    <a:pt x="-16556" y="446027"/>
                    <a:pt x="47611" y="451110"/>
                  </a:cubicBezTo>
                  <a:cubicBezTo>
                    <a:pt x="219591" y="461339"/>
                    <a:pt x="376197" y="351302"/>
                    <a:pt x="496844" y="243743"/>
                  </a:cubicBezTo>
                  <a:cubicBezTo>
                    <a:pt x="553323" y="197682"/>
                    <a:pt x="602052" y="143871"/>
                    <a:pt x="650844" y="90123"/>
                  </a:cubicBezTo>
                  <a:cubicBezTo>
                    <a:pt x="668824" y="72207"/>
                    <a:pt x="684199" y="54291"/>
                    <a:pt x="699637" y="36375"/>
                  </a:cubicBezTo>
                  <a:cubicBezTo>
                    <a:pt x="703589" y="30727"/>
                    <a:pt x="707013" y="24730"/>
                    <a:pt x="709866" y="18459"/>
                  </a:cubicBezTo>
                  <a:cubicBezTo>
                    <a:pt x="717553" y="10772"/>
                    <a:pt x="702178" y="31165"/>
                    <a:pt x="709866" y="21000"/>
                  </a:cubicBezTo>
                  <a:cubicBezTo>
                    <a:pt x="748366" y="-30206"/>
                    <a:pt x="838199" y="21000"/>
                    <a:pt x="797158" y="72207"/>
                  </a:cubicBezTo>
                  <a:close/>
                </a:path>
              </a:pathLst>
            </a:custGeom>
            <a:solidFill>
              <a:srgbClr val="FED0D6"/>
            </a:solidFill>
            <a:ln w="6346" cap="flat">
              <a:noFill/>
              <a:prstDash val="solid"/>
              <a:miter/>
            </a:ln>
          </p:spPr>
          <p:txBody>
            <a:bodyPr rtlCol="0" anchor="ctr"/>
            <a:lstStyle/>
            <a:p>
              <a:endParaRPr lang="zh-CN" altLang="en-US"/>
            </a:p>
          </p:txBody>
        </p:sp>
        <p:sp>
          <p:nvSpPr>
            <p:cNvPr id="92" name="任意多边形 13">
              <a:extLst>
                <a:ext uri="{FF2B5EF4-FFF2-40B4-BE49-F238E27FC236}">
                  <a16:creationId xmlns:a16="http://schemas.microsoft.com/office/drawing/2014/main" id="{DD799A2B-5142-4CCB-B7A8-F856381AB52C}"/>
                </a:ext>
              </a:extLst>
            </p:cNvPr>
            <p:cNvSpPr/>
            <p:nvPr/>
          </p:nvSpPr>
          <p:spPr>
            <a:xfrm>
              <a:off x="5248839" y="3957542"/>
              <a:ext cx="415701" cy="712692"/>
            </a:xfrm>
            <a:custGeom>
              <a:avLst/>
              <a:gdLst>
                <a:gd name="connsiteX0" fmla="*/ 90290 w 367155"/>
                <a:gd name="connsiteY0" fmla="*/ 275691 h 629463"/>
                <a:gd name="connsiteX1" fmla="*/ 229361 w 367155"/>
                <a:gd name="connsiteY1" fmla="*/ 451738 h 629463"/>
                <a:gd name="connsiteX2" fmla="*/ 246959 w 367155"/>
                <a:gd name="connsiteY2" fmla="*/ 471877 h 629463"/>
                <a:gd name="connsiteX3" fmla="*/ 201979 w 367155"/>
                <a:gd name="connsiteY3" fmla="*/ 211016 h 629463"/>
                <a:gd name="connsiteX4" fmla="*/ 194292 w 367155"/>
                <a:gd name="connsiteY4" fmla="*/ 113241 h 629463"/>
                <a:gd name="connsiteX5" fmla="*/ 298420 w 367155"/>
                <a:gd name="connsiteY5" fmla="*/ 6952 h 629463"/>
                <a:gd name="connsiteX6" fmla="*/ 340732 w 367155"/>
                <a:gd name="connsiteY6" fmla="*/ 100280 h 629463"/>
                <a:gd name="connsiteX7" fmla="*/ 314748 w 367155"/>
                <a:gd name="connsiteY7" fmla="*/ 117624 h 629463"/>
                <a:gd name="connsiteX8" fmla="*/ 294544 w 367155"/>
                <a:gd name="connsiteY8" fmla="*/ 135286 h 629463"/>
                <a:gd name="connsiteX9" fmla="*/ 296006 w 367155"/>
                <a:gd name="connsiteY9" fmla="*/ 157077 h 629463"/>
                <a:gd name="connsiteX10" fmla="*/ 320402 w 367155"/>
                <a:gd name="connsiteY10" fmla="*/ 297927 h 629463"/>
                <a:gd name="connsiteX11" fmla="*/ 354518 w 367155"/>
                <a:gd name="connsiteY11" fmla="*/ 572194 h 629463"/>
                <a:gd name="connsiteX12" fmla="*/ 268560 w 367155"/>
                <a:gd name="connsiteY12" fmla="*/ 625243 h 629463"/>
                <a:gd name="connsiteX13" fmla="*/ 170785 w 367155"/>
                <a:gd name="connsiteY13" fmla="*/ 540237 h 629463"/>
                <a:gd name="connsiteX14" fmla="*/ 9668 w 367155"/>
                <a:gd name="connsiteY14" fmla="*/ 340176 h 629463"/>
                <a:gd name="connsiteX15" fmla="*/ 90290 w 367155"/>
                <a:gd name="connsiteY15" fmla="*/ 275437 h 629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7155" h="629463">
                  <a:moveTo>
                    <a:pt x="90290" y="275691"/>
                  </a:moveTo>
                  <a:cubicBezTo>
                    <a:pt x="134762" y="336999"/>
                    <a:pt x="181013" y="394877"/>
                    <a:pt x="229361" y="451738"/>
                  </a:cubicBezTo>
                  <a:cubicBezTo>
                    <a:pt x="235714" y="459997"/>
                    <a:pt x="241432" y="465969"/>
                    <a:pt x="246959" y="471877"/>
                  </a:cubicBezTo>
                  <a:cubicBezTo>
                    <a:pt x="235460" y="384267"/>
                    <a:pt x="213478" y="298626"/>
                    <a:pt x="201979" y="211016"/>
                  </a:cubicBezTo>
                  <a:cubicBezTo>
                    <a:pt x="196325" y="179822"/>
                    <a:pt x="189273" y="146277"/>
                    <a:pt x="194292" y="113241"/>
                  </a:cubicBezTo>
                  <a:cubicBezTo>
                    <a:pt x="199692" y="62923"/>
                    <a:pt x="258395" y="30649"/>
                    <a:pt x="298420" y="6952"/>
                  </a:cubicBezTo>
                  <a:cubicBezTo>
                    <a:pt x="353692" y="-26593"/>
                    <a:pt x="396068" y="66735"/>
                    <a:pt x="340732" y="100280"/>
                  </a:cubicBezTo>
                  <a:cubicBezTo>
                    <a:pt x="351342" y="92593"/>
                    <a:pt x="319449" y="115528"/>
                    <a:pt x="314748" y="117624"/>
                  </a:cubicBezTo>
                  <a:cubicBezTo>
                    <a:pt x="304138" y="125311"/>
                    <a:pt x="296705" y="139924"/>
                    <a:pt x="294544" y="135286"/>
                  </a:cubicBezTo>
                  <a:cubicBezTo>
                    <a:pt x="294544" y="141004"/>
                    <a:pt x="296451" y="145642"/>
                    <a:pt x="296006" y="157077"/>
                  </a:cubicBezTo>
                  <a:cubicBezTo>
                    <a:pt x="303375" y="204409"/>
                    <a:pt x="310682" y="251740"/>
                    <a:pt x="320402" y="297927"/>
                  </a:cubicBezTo>
                  <a:cubicBezTo>
                    <a:pt x="335523" y="381090"/>
                    <a:pt x="369321" y="486744"/>
                    <a:pt x="354518" y="572194"/>
                  </a:cubicBezTo>
                  <a:cubicBezTo>
                    <a:pt x="348165" y="614442"/>
                    <a:pt x="311698" y="639474"/>
                    <a:pt x="268560" y="625243"/>
                  </a:cubicBezTo>
                  <a:cubicBezTo>
                    <a:pt x="230124" y="608915"/>
                    <a:pt x="198358" y="569906"/>
                    <a:pt x="170785" y="540237"/>
                  </a:cubicBezTo>
                  <a:cubicBezTo>
                    <a:pt x="113695" y="476343"/>
                    <a:pt x="59922" y="409571"/>
                    <a:pt x="9668" y="340176"/>
                  </a:cubicBezTo>
                  <a:cubicBezTo>
                    <a:pt x="-28451" y="287127"/>
                    <a:pt x="49821" y="223468"/>
                    <a:pt x="90290" y="275437"/>
                  </a:cubicBezTo>
                  <a:close/>
                </a:path>
              </a:pathLst>
            </a:custGeom>
            <a:solidFill>
              <a:srgbClr val="FED0D6"/>
            </a:solidFill>
            <a:ln w="6346" cap="flat">
              <a:noFill/>
              <a:prstDash val="solid"/>
              <a:miter/>
            </a:ln>
          </p:spPr>
          <p:txBody>
            <a:bodyPr rtlCol="0" anchor="ctr"/>
            <a:lstStyle/>
            <a:p>
              <a:endParaRPr lang="zh-CN" altLang="en-US"/>
            </a:p>
          </p:txBody>
        </p:sp>
        <p:sp>
          <p:nvSpPr>
            <p:cNvPr id="93" name="任意多边形 14">
              <a:extLst>
                <a:ext uri="{FF2B5EF4-FFF2-40B4-BE49-F238E27FC236}">
                  <a16:creationId xmlns:a16="http://schemas.microsoft.com/office/drawing/2014/main" id="{2DFEDF81-D42B-44BF-A58A-CE1EC4534AA0}"/>
                </a:ext>
              </a:extLst>
            </p:cNvPr>
            <p:cNvSpPr/>
            <p:nvPr/>
          </p:nvSpPr>
          <p:spPr>
            <a:xfrm>
              <a:off x="4494869" y="4089375"/>
              <a:ext cx="731188" cy="915335"/>
            </a:xfrm>
            <a:custGeom>
              <a:avLst/>
              <a:gdLst>
                <a:gd name="connsiteX0" fmla="*/ -514 w 645799"/>
                <a:gd name="connsiteY0" fmla="*/ 61416 h 808441"/>
                <a:gd name="connsiteX1" fmla="*/ 219877 w 645799"/>
                <a:gd name="connsiteY1" fmla="*/ -210 h 808441"/>
                <a:gd name="connsiteX2" fmla="*/ 333662 w 645799"/>
                <a:gd name="connsiteY2" fmla="*/ 71263 h 808441"/>
                <a:gd name="connsiteX3" fmla="*/ 441666 w 645799"/>
                <a:gd name="connsiteY3" fmla="*/ -210 h 808441"/>
                <a:gd name="connsiteX4" fmla="*/ 481564 w 645799"/>
                <a:gd name="connsiteY4" fmla="*/ 3475 h 808441"/>
                <a:gd name="connsiteX5" fmla="*/ 625527 w 645799"/>
                <a:gd name="connsiteY5" fmla="*/ 23360 h 808441"/>
                <a:gd name="connsiteX6" fmla="*/ 637598 w 645799"/>
                <a:gd name="connsiteY6" fmla="*/ 333459 h 808441"/>
                <a:gd name="connsiteX7" fmla="*/ 645285 w 645799"/>
                <a:gd name="connsiteY7" fmla="*/ 792920 h 808441"/>
                <a:gd name="connsiteX8" fmla="*/ 384488 w 645799"/>
                <a:gd name="connsiteY8" fmla="*/ 808231 h 808441"/>
                <a:gd name="connsiteX9" fmla="*/ 20006 w 645799"/>
                <a:gd name="connsiteY9" fmla="*/ 792920 h 808441"/>
                <a:gd name="connsiteX10" fmla="*/ 27694 w 645799"/>
                <a:gd name="connsiteY10" fmla="*/ 333459 h 808441"/>
                <a:gd name="connsiteX11" fmla="*/ -514 w 645799"/>
                <a:gd name="connsiteY11" fmla="*/ 61416 h 80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5799" h="808441">
                  <a:moveTo>
                    <a:pt x="-514" y="61416"/>
                  </a:moveTo>
                  <a:lnTo>
                    <a:pt x="219877" y="-210"/>
                  </a:lnTo>
                  <a:cubicBezTo>
                    <a:pt x="235252" y="69103"/>
                    <a:pt x="308250" y="71263"/>
                    <a:pt x="333662" y="71263"/>
                  </a:cubicBezTo>
                  <a:cubicBezTo>
                    <a:pt x="365428" y="71263"/>
                    <a:pt x="426292" y="69103"/>
                    <a:pt x="441666" y="-210"/>
                  </a:cubicBezTo>
                  <a:lnTo>
                    <a:pt x="481564" y="3475"/>
                  </a:lnTo>
                  <a:cubicBezTo>
                    <a:pt x="594142" y="14085"/>
                    <a:pt x="625527" y="23360"/>
                    <a:pt x="625527" y="23360"/>
                  </a:cubicBezTo>
                  <a:cubicBezTo>
                    <a:pt x="597382" y="336508"/>
                    <a:pt x="658436" y="258428"/>
                    <a:pt x="637598" y="333459"/>
                  </a:cubicBezTo>
                  <a:cubicBezTo>
                    <a:pt x="581436" y="535045"/>
                    <a:pt x="645285" y="792920"/>
                    <a:pt x="645285" y="792920"/>
                  </a:cubicBezTo>
                  <a:cubicBezTo>
                    <a:pt x="543317" y="808231"/>
                    <a:pt x="455770" y="808231"/>
                    <a:pt x="384488" y="808231"/>
                  </a:cubicBezTo>
                  <a:cubicBezTo>
                    <a:pt x="17401" y="808231"/>
                    <a:pt x="20006" y="792920"/>
                    <a:pt x="20006" y="792920"/>
                  </a:cubicBezTo>
                  <a:cubicBezTo>
                    <a:pt x="20006" y="792920"/>
                    <a:pt x="85889" y="477866"/>
                    <a:pt x="27694" y="333459"/>
                  </a:cubicBezTo>
                  <a:cubicBezTo>
                    <a:pt x="2281" y="269927"/>
                    <a:pt x="-514" y="61416"/>
                    <a:pt x="-514" y="61416"/>
                  </a:cubicBezTo>
                  <a:close/>
                </a:path>
              </a:pathLst>
            </a:custGeom>
            <a:solidFill>
              <a:srgbClr val="BE5ED3"/>
            </a:solidFill>
            <a:ln w="6346" cap="flat">
              <a:noFill/>
              <a:prstDash val="solid"/>
              <a:miter/>
            </a:ln>
          </p:spPr>
          <p:txBody>
            <a:bodyPr rtlCol="0" anchor="ctr"/>
            <a:lstStyle/>
            <a:p>
              <a:endParaRPr lang="zh-CN" altLang="en-US"/>
            </a:p>
          </p:txBody>
        </p:sp>
        <p:sp>
          <p:nvSpPr>
            <p:cNvPr id="94" name="任意多边形 15">
              <a:extLst>
                <a:ext uri="{FF2B5EF4-FFF2-40B4-BE49-F238E27FC236}">
                  <a16:creationId xmlns:a16="http://schemas.microsoft.com/office/drawing/2014/main" id="{BD01F7F6-5872-4B14-904A-8A9E7C5E2784}"/>
                </a:ext>
              </a:extLst>
            </p:cNvPr>
            <p:cNvSpPr/>
            <p:nvPr/>
          </p:nvSpPr>
          <p:spPr>
            <a:xfrm>
              <a:off x="4736560" y="4414867"/>
              <a:ext cx="302114" cy="302114"/>
            </a:xfrm>
            <a:custGeom>
              <a:avLst/>
              <a:gdLst>
                <a:gd name="connsiteX0" fmla="*/ 266833 w 266833"/>
                <a:gd name="connsiteY0" fmla="*/ 133417 h 266833"/>
                <a:gd name="connsiteX1" fmla="*/ 133417 w 266833"/>
                <a:gd name="connsiteY1" fmla="*/ 266833 h 266833"/>
                <a:gd name="connsiteX2" fmla="*/ 0 w 266833"/>
                <a:gd name="connsiteY2" fmla="*/ 133417 h 266833"/>
                <a:gd name="connsiteX3" fmla="*/ 133417 w 266833"/>
                <a:gd name="connsiteY3" fmla="*/ 0 h 266833"/>
                <a:gd name="connsiteX4" fmla="*/ 266833 w 266833"/>
                <a:gd name="connsiteY4" fmla="*/ 133417 h 266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833" h="266833">
                  <a:moveTo>
                    <a:pt x="266833" y="133417"/>
                  </a:moveTo>
                  <a:cubicBezTo>
                    <a:pt x="266833" y="207101"/>
                    <a:pt x="207101" y="266833"/>
                    <a:pt x="133417" y="266833"/>
                  </a:cubicBezTo>
                  <a:cubicBezTo>
                    <a:pt x="59733" y="266833"/>
                    <a:pt x="0" y="207101"/>
                    <a:pt x="0" y="133417"/>
                  </a:cubicBezTo>
                  <a:cubicBezTo>
                    <a:pt x="0" y="59733"/>
                    <a:pt x="59733" y="0"/>
                    <a:pt x="133417" y="0"/>
                  </a:cubicBezTo>
                  <a:cubicBezTo>
                    <a:pt x="207101" y="0"/>
                    <a:pt x="266833" y="59733"/>
                    <a:pt x="266833" y="133417"/>
                  </a:cubicBezTo>
                  <a:close/>
                </a:path>
              </a:pathLst>
            </a:custGeom>
            <a:solidFill>
              <a:srgbClr val="FFC545"/>
            </a:solidFill>
            <a:ln w="6346" cap="flat">
              <a:noFill/>
              <a:prstDash val="solid"/>
              <a:miter/>
            </a:ln>
          </p:spPr>
          <p:txBody>
            <a:bodyPr rtlCol="0" anchor="ctr"/>
            <a:lstStyle/>
            <a:p>
              <a:endParaRPr lang="zh-CN" altLang="en-US"/>
            </a:p>
          </p:txBody>
        </p:sp>
        <p:sp>
          <p:nvSpPr>
            <p:cNvPr id="95" name="任意多边形 16">
              <a:extLst>
                <a:ext uri="{FF2B5EF4-FFF2-40B4-BE49-F238E27FC236}">
                  <a16:creationId xmlns:a16="http://schemas.microsoft.com/office/drawing/2014/main" id="{101FD74E-FB7E-48DA-9B50-4E4D4B9B4DE6}"/>
                </a:ext>
              </a:extLst>
            </p:cNvPr>
            <p:cNvSpPr/>
            <p:nvPr/>
          </p:nvSpPr>
          <p:spPr>
            <a:xfrm>
              <a:off x="4808492"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96" name="任意多边形 17">
              <a:extLst>
                <a:ext uri="{FF2B5EF4-FFF2-40B4-BE49-F238E27FC236}">
                  <a16:creationId xmlns:a16="http://schemas.microsoft.com/office/drawing/2014/main" id="{93084D15-228F-4346-9139-95F9691000CD}"/>
                </a:ext>
              </a:extLst>
            </p:cNvPr>
            <p:cNvSpPr/>
            <p:nvPr/>
          </p:nvSpPr>
          <p:spPr>
            <a:xfrm>
              <a:off x="4937970"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97" name="任意多边形 18">
              <a:extLst>
                <a:ext uri="{FF2B5EF4-FFF2-40B4-BE49-F238E27FC236}">
                  <a16:creationId xmlns:a16="http://schemas.microsoft.com/office/drawing/2014/main" id="{E1C09FD0-3D1F-4896-8142-F87681857C0C}"/>
                </a:ext>
              </a:extLst>
            </p:cNvPr>
            <p:cNvSpPr/>
            <p:nvPr/>
          </p:nvSpPr>
          <p:spPr>
            <a:xfrm>
              <a:off x="4809355" y="4601890"/>
              <a:ext cx="156524" cy="64640"/>
            </a:xfrm>
            <a:custGeom>
              <a:avLst/>
              <a:gdLst>
                <a:gd name="connsiteX0" fmla="*/ -514 w 138245"/>
                <a:gd name="connsiteY0" fmla="*/ -210 h 57091"/>
                <a:gd name="connsiteX1" fmla="*/ 81924 w 138245"/>
                <a:gd name="connsiteY1" fmla="*/ 55596 h 57091"/>
                <a:gd name="connsiteX2" fmla="*/ 137731 w 138245"/>
                <a:gd name="connsiteY2" fmla="*/ -210 h 57091"/>
              </a:gdLst>
              <a:ahLst/>
              <a:cxnLst>
                <a:cxn ang="0">
                  <a:pos x="connsiteX0" y="connsiteY0"/>
                </a:cxn>
                <a:cxn ang="0">
                  <a:pos x="connsiteX1" y="connsiteY1"/>
                </a:cxn>
                <a:cxn ang="0">
                  <a:pos x="connsiteX2" y="connsiteY2"/>
                </a:cxn>
              </a:cxnLst>
              <a:rect l="l" t="t" r="r" b="b"/>
              <a:pathLst>
                <a:path w="138245" h="57091">
                  <a:moveTo>
                    <a:pt x="-514" y="-210"/>
                  </a:moveTo>
                  <a:cubicBezTo>
                    <a:pt x="6836" y="37966"/>
                    <a:pt x="43748" y="62953"/>
                    <a:pt x="81924" y="55596"/>
                  </a:cubicBezTo>
                  <a:cubicBezTo>
                    <a:pt x="110183" y="50152"/>
                    <a:pt x="132286" y="28055"/>
                    <a:pt x="137731" y="-210"/>
                  </a:cubicBezTo>
                  <a:close/>
                </a:path>
              </a:pathLst>
            </a:custGeom>
            <a:solidFill>
              <a:srgbClr val="E27AA5"/>
            </a:solidFill>
            <a:ln w="6346" cap="flat">
              <a:noFill/>
              <a:prstDash val="solid"/>
              <a:miter/>
            </a:ln>
          </p:spPr>
          <p:txBody>
            <a:bodyPr rtlCol="0" anchor="ctr"/>
            <a:lstStyle/>
            <a:p>
              <a:endParaRPr lang="zh-CN" altLang="en-US"/>
            </a:p>
          </p:txBody>
        </p:sp>
        <p:sp>
          <p:nvSpPr>
            <p:cNvPr id="98" name="任意多边形 19">
              <a:extLst>
                <a:ext uri="{FF2B5EF4-FFF2-40B4-BE49-F238E27FC236}">
                  <a16:creationId xmlns:a16="http://schemas.microsoft.com/office/drawing/2014/main" id="{364C6B02-CD02-4E27-BD6E-A43BDF9BB4FF}"/>
                </a:ext>
              </a:extLst>
            </p:cNvPr>
            <p:cNvSpPr/>
            <p:nvPr/>
          </p:nvSpPr>
          <p:spPr>
            <a:xfrm>
              <a:off x="4509837" y="4987374"/>
              <a:ext cx="724245" cy="307437"/>
            </a:xfrm>
            <a:custGeom>
              <a:avLst/>
              <a:gdLst>
                <a:gd name="connsiteX0" fmla="*/ 6214 w 639667"/>
                <a:gd name="connsiteY0" fmla="*/ -210 h 271534"/>
                <a:gd name="connsiteX1" fmla="*/ 632637 w 639667"/>
                <a:gd name="connsiteY1" fmla="*/ -210 h 271534"/>
                <a:gd name="connsiteX2" fmla="*/ 537657 w 639667"/>
                <a:gd name="connsiteY2" fmla="*/ 271325 h 271534"/>
                <a:gd name="connsiteX3" fmla="*/ 101194 w 639667"/>
                <a:gd name="connsiteY3" fmla="*/ 271325 h 271534"/>
                <a:gd name="connsiteX4" fmla="*/ 5897 w 639667"/>
                <a:gd name="connsiteY4" fmla="*/ -210 h 27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667" h="271534">
                  <a:moveTo>
                    <a:pt x="6214" y="-210"/>
                  </a:moveTo>
                  <a:cubicBezTo>
                    <a:pt x="295029" y="15101"/>
                    <a:pt x="632637" y="-210"/>
                    <a:pt x="632637" y="-210"/>
                  </a:cubicBezTo>
                  <a:cubicBezTo>
                    <a:pt x="632637" y="-210"/>
                    <a:pt x="676283" y="271325"/>
                    <a:pt x="537657" y="271325"/>
                  </a:cubicBezTo>
                  <a:lnTo>
                    <a:pt x="101194" y="271325"/>
                  </a:lnTo>
                  <a:cubicBezTo>
                    <a:pt x="-37432" y="271325"/>
                    <a:pt x="5897" y="-210"/>
                    <a:pt x="5897" y="-210"/>
                  </a:cubicBezTo>
                  <a:close/>
                </a:path>
              </a:pathLst>
            </a:custGeom>
            <a:solidFill>
              <a:srgbClr val="00002B"/>
            </a:solidFill>
            <a:ln w="6346" cap="flat">
              <a:noFill/>
              <a:prstDash val="solid"/>
              <a:miter/>
            </a:ln>
          </p:spPr>
          <p:txBody>
            <a:bodyPr rtlCol="0" anchor="ctr"/>
            <a:lstStyle/>
            <a:p>
              <a:endParaRPr lang="zh-CN" altLang="en-US"/>
            </a:p>
          </p:txBody>
        </p:sp>
        <p:sp>
          <p:nvSpPr>
            <p:cNvPr id="99" name="任意多边形 20">
              <a:extLst>
                <a:ext uri="{FF2B5EF4-FFF2-40B4-BE49-F238E27FC236}">
                  <a16:creationId xmlns:a16="http://schemas.microsoft.com/office/drawing/2014/main" id="{8A71FE84-41EB-4419-A046-8A277A600711}"/>
                </a:ext>
              </a:extLst>
            </p:cNvPr>
            <p:cNvSpPr/>
            <p:nvPr/>
          </p:nvSpPr>
          <p:spPr>
            <a:xfrm>
              <a:off x="5524719" y="5246473"/>
              <a:ext cx="230304" cy="183920"/>
            </a:xfrm>
            <a:custGeom>
              <a:avLst/>
              <a:gdLst>
                <a:gd name="connsiteX0" fmla="*/ 27630 w 203409"/>
                <a:gd name="connsiteY0" fmla="*/ -210 h 162442"/>
                <a:gd name="connsiteX1" fmla="*/ 202787 w 203409"/>
                <a:gd name="connsiteY1" fmla="*/ 97057 h 162442"/>
                <a:gd name="connsiteX2" fmla="*/ -514 w 203409"/>
                <a:gd name="connsiteY2" fmla="*/ 161034 h 162442"/>
                <a:gd name="connsiteX3" fmla="*/ 27630 w 203409"/>
                <a:gd name="connsiteY3" fmla="*/ -210 h 162442"/>
              </a:gdLst>
              <a:ahLst/>
              <a:cxnLst>
                <a:cxn ang="0">
                  <a:pos x="connsiteX0" y="connsiteY0"/>
                </a:cxn>
                <a:cxn ang="0">
                  <a:pos x="connsiteX1" y="connsiteY1"/>
                </a:cxn>
                <a:cxn ang="0">
                  <a:pos x="connsiteX2" y="connsiteY2"/>
                </a:cxn>
                <a:cxn ang="0">
                  <a:pos x="connsiteX3" y="connsiteY3"/>
                </a:cxn>
              </a:cxnLst>
              <a:rect l="l" t="t" r="r" b="b"/>
              <a:pathLst>
                <a:path w="203409" h="162442">
                  <a:moveTo>
                    <a:pt x="27630" y="-210"/>
                  </a:moveTo>
                  <a:cubicBezTo>
                    <a:pt x="27630" y="-210"/>
                    <a:pt x="207933" y="20247"/>
                    <a:pt x="202787" y="97057"/>
                  </a:cubicBezTo>
                  <a:cubicBezTo>
                    <a:pt x="200246" y="176408"/>
                    <a:pt x="-514" y="161034"/>
                    <a:pt x="-514" y="161034"/>
                  </a:cubicBezTo>
                  <a:lnTo>
                    <a:pt x="27630" y="-210"/>
                  </a:lnTo>
                  <a:close/>
                </a:path>
              </a:pathLst>
            </a:custGeom>
            <a:solidFill>
              <a:srgbClr val="00002B"/>
            </a:solidFill>
            <a:ln w="6346" cap="flat">
              <a:noFill/>
              <a:prstDash val="solid"/>
              <a:miter/>
            </a:ln>
          </p:spPr>
          <p:txBody>
            <a:bodyPr rtlCol="0" anchor="ctr"/>
            <a:lstStyle/>
            <a:p>
              <a:endParaRPr lang="zh-CN" altLang="en-US"/>
            </a:p>
          </p:txBody>
        </p:sp>
        <p:sp>
          <p:nvSpPr>
            <p:cNvPr id="100" name="任意多边形 21">
              <a:extLst>
                <a:ext uri="{FF2B5EF4-FFF2-40B4-BE49-F238E27FC236}">
                  <a16:creationId xmlns:a16="http://schemas.microsoft.com/office/drawing/2014/main" id="{BDA8B289-4452-4296-B11C-3A24EB882BAF}"/>
                </a:ext>
              </a:extLst>
            </p:cNvPr>
            <p:cNvSpPr/>
            <p:nvPr/>
          </p:nvSpPr>
          <p:spPr>
            <a:xfrm>
              <a:off x="4100646" y="5006258"/>
              <a:ext cx="1488236" cy="437236"/>
            </a:xfrm>
            <a:custGeom>
              <a:avLst/>
              <a:gdLst>
                <a:gd name="connsiteX0" fmla="*/ 1313924 w 1314438"/>
                <a:gd name="connsiteY0" fmla="*/ 208966 h 386175"/>
                <a:gd name="connsiteX1" fmla="*/ 2820 w 1314438"/>
                <a:gd name="connsiteY1" fmla="*/ 90797 h 386175"/>
                <a:gd name="connsiteX2" fmla="*/ 1293403 w 1314438"/>
                <a:gd name="connsiteY2" fmla="*/ 385966 h 386175"/>
                <a:gd name="connsiteX3" fmla="*/ 1313924 w 1314438"/>
                <a:gd name="connsiteY3" fmla="*/ 208712 h 386175"/>
              </a:gdLst>
              <a:ahLst/>
              <a:cxnLst>
                <a:cxn ang="0">
                  <a:pos x="connsiteX0" y="connsiteY0"/>
                </a:cxn>
                <a:cxn ang="0">
                  <a:pos x="connsiteX1" y="connsiteY1"/>
                </a:cxn>
                <a:cxn ang="0">
                  <a:pos x="connsiteX2" y="connsiteY2"/>
                </a:cxn>
                <a:cxn ang="0">
                  <a:pos x="connsiteX3" y="connsiteY3"/>
                </a:cxn>
              </a:cxnLst>
              <a:rect l="l" t="t" r="r" b="b"/>
              <a:pathLst>
                <a:path w="1314438" h="386175">
                  <a:moveTo>
                    <a:pt x="1313924" y="208966"/>
                  </a:moveTo>
                  <a:cubicBezTo>
                    <a:pt x="1313924" y="208966"/>
                    <a:pt x="82361" y="-168603"/>
                    <a:pt x="2820" y="90797"/>
                  </a:cubicBezTo>
                  <a:cubicBezTo>
                    <a:pt x="-76722" y="347847"/>
                    <a:pt x="1293403" y="385966"/>
                    <a:pt x="1293403" y="385966"/>
                  </a:cubicBezTo>
                  <a:lnTo>
                    <a:pt x="1313924" y="208712"/>
                  </a:lnTo>
                  <a:close/>
                </a:path>
              </a:pathLst>
            </a:custGeom>
            <a:solidFill>
              <a:srgbClr val="1E2160"/>
            </a:solidFill>
            <a:ln w="6346" cap="flat">
              <a:noFill/>
              <a:prstDash val="solid"/>
              <a:miter/>
            </a:ln>
          </p:spPr>
          <p:txBody>
            <a:bodyPr rtlCol="0" anchor="ctr"/>
            <a:lstStyle/>
            <a:p>
              <a:endParaRPr lang="zh-CN" altLang="en-US"/>
            </a:p>
          </p:txBody>
        </p:sp>
        <p:sp>
          <p:nvSpPr>
            <p:cNvPr id="101" name="任意多边形 22">
              <a:extLst>
                <a:ext uri="{FF2B5EF4-FFF2-40B4-BE49-F238E27FC236}">
                  <a16:creationId xmlns:a16="http://schemas.microsoft.com/office/drawing/2014/main" id="{789BCDBB-0D0C-4D6F-A818-786582018A86}"/>
                </a:ext>
              </a:extLst>
            </p:cNvPr>
            <p:cNvSpPr/>
            <p:nvPr/>
          </p:nvSpPr>
          <p:spPr>
            <a:xfrm>
              <a:off x="4002665" y="5286755"/>
              <a:ext cx="235837" cy="184637"/>
            </a:xfrm>
            <a:custGeom>
              <a:avLst/>
              <a:gdLst>
                <a:gd name="connsiteX0" fmla="*/ 169282 w 208296"/>
                <a:gd name="connsiteY0" fmla="*/ -210 h 163075"/>
                <a:gd name="connsiteX1" fmla="*/ -94 w 208296"/>
                <a:gd name="connsiteY1" fmla="*/ 109382 h 163075"/>
                <a:gd name="connsiteX2" fmla="*/ 207782 w 208296"/>
                <a:gd name="connsiteY2" fmla="*/ 157857 h 163075"/>
                <a:gd name="connsiteX3" fmla="*/ 169282 w 208296"/>
                <a:gd name="connsiteY3" fmla="*/ -210 h 163075"/>
              </a:gdLst>
              <a:ahLst/>
              <a:cxnLst>
                <a:cxn ang="0">
                  <a:pos x="connsiteX0" y="connsiteY0"/>
                </a:cxn>
                <a:cxn ang="0">
                  <a:pos x="connsiteX1" y="connsiteY1"/>
                </a:cxn>
                <a:cxn ang="0">
                  <a:pos x="connsiteX2" y="connsiteY2"/>
                </a:cxn>
                <a:cxn ang="0">
                  <a:pos x="connsiteX3" y="connsiteY3"/>
                </a:cxn>
              </a:cxnLst>
              <a:rect l="l" t="t" r="r" b="b"/>
              <a:pathLst>
                <a:path w="208296" h="163075">
                  <a:moveTo>
                    <a:pt x="169282" y="-210"/>
                  </a:moveTo>
                  <a:cubicBezTo>
                    <a:pt x="169282" y="-210"/>
                    <a:pt x="-10322" y="32890"/>
                    <a:pt x="-94" y="109382"/>
                  </a:cubicBezTo>
                  <a:cubicBezTo>
                    <a:pt x="10135" y="185874"/>
                    <a:pt x="207782" y="157857"/>
                    <a:pt x="207782" y="157857"/>
                  </a:cubicBezTo>
                  <a:lnTo>
                    <a:pt x="169282" y="-210"/>
                  </a:lnTo>
                  <a:close/>
                </a:path>
              </a:pathLst>
            </a:custGeom>
            <a:solidFill>
              <a:srgbClr val="00002B"/>
            </a:solidFill>
            <a:ln w="6346" cap="flat">
              <a:noFill/>
              <a:prstDash val="solid"/>
              <a:miter/>
            </a:ln>
          </p:spPr>
          <p:txBody>
            <a:bodyPr rtlCol="0" anchor="ctr"/>
            <a:lstStyle/>
            <a:p>
              <a:endParaRPr lang="zh-CN" altLang="en-US"/>
            </a:p>
          </p:txBody>
        </p:sp>
        <p:sp>
          <p:nvSpPr>
            <p:cNvPr id="102" name="任意多边形 23">
              <a:extLst>
                <a:ext uri="{FF2B5EF4-FFF2-40B4-BE49-F238E27FC236}">
                  <a16:creationId xmlns:a16="http://schemas.microsoft.com/office/drawing/2014/main" id="{DEFA407C-D8DC-4321-A9CD-5589B105A419}"/>
                </a:ext>
              </a:extLst>
            </p:cNvPr>
            <p:cNvSpPr/>
            <p:nvPr/>
          </p:nvSpPr>
          <p:spPr>
            <a:xfrm>
              <a:off x="4163334" y="4959760"/>
              <a:ext cx="1475212" cy="524448"/>
            </a:xfrm>
            <a:custGeom>
              <a:avLst/>
              <a:gdLst>
                <a:gd name="connsiteX0" fmla="*/ -514 w 1302935"/>
                <a:gd name="connsiteY0" fmla="*/ 288407 h 463202"/>
                <a:gd name="connsiteX1" fmla="*/ 1297439 w 1302935"/>
                <a:gd name="connsiteY1" fmla="*/ 75449 h 463202"/>
                <a:gd name="connsiteX2" fmla="*/ 30298 w 1302935"/>
                <a:gd name="connsiteY2" fmla="*/ 462992 h 463202"/>
                <a:gd name="connsiteX3" fmla="*/ -514 w 1302935"/>
                <a:gd name="connsiteY3" fmla="*/ 288535 h 463202"/>
              </a:gdLst>
              <a:ahLst/>
              <a:cxnLst>
                <a:cxn ang="0">
                  <a:pos x="connsiteX0" y="connsiteY0"/>
                </a:cxn>
                <a:cxn ang="0">
                  <a:pos x="connsiteX1" y="connsiteY1"/>
                </a:cxn>
                <a:cxn ang="0">
                  <a:pos x="connsiteX2" y="connsiteY2"/>
                </a:cxn>
                <a:cxn ang="0">
                  <a:pos x="connsiteX3" y="connsiteY3"/>
                </a:cxn>
              </a:cxnLst>
              <a:rect l="l" t="t" r="r" b="b"/>
              <a:pathLst>
                <a:path w="1302935" h="463202">
                  <a:moveTo>
                    <a:pt x="-514" y="288407"/>
                  </a:moveTo>
                  <a:cubicBezTo>
                    <a:pt x="-514" y="288407"/>
                    <a:pt x="1197376" y="-178551"/>
                    <a:pt x="1297439" y="75449"/>
                  </a:cubicBezTo>
                  <a:cubicBezTo>
                    <a:pt x="1394896" y="326908"/>
                    <a:pt x="30298" y="462992"/>
                    <a:pt x="30298" y="462992"/>
                  </a:cubicBezTo>
                  <a:lnTo>
                    <a:pt x="-514" y="288535"/>
                  </a:lnTo>
                  <a:close/>
                </a:path>
              </a:pathLst>
            </a:custGeom>
            <a:solidFill>
              <a:srgbClr val="2A3072"/>
            </a:solidFill>
            <a:ln w="6346" cap="flat">
              <a:noFill/>
              <a:prstDash val="solid"/>
              <a:miter/>
            </a:ln>
          </p:spPr>
          <p:txBody>
            <a:bodyPr rtlCol="0" anchor="ctr"/>
            <a:lstStyle/>
            <a:p>
              <a:endParaRPr lang="zh-CN" altLang="en-US"/>
            </a:p>
          </p:txBody>
        </p:sp>
        <p:sp>
          <p:nvSpPr>
            <p:cNvPr id="103" name="任意多边形 24">
              <a:extLst>
                <a:ext uri="{FF2B5EF4-FFF2-40B4-BE49-F238E27FC236}">
                  <a16:creationId xmlns:a16="http://schemas.microsoft.com/office/drawing/2014/main" id="{7663B9E1-9EA2-45E1-A2A7-74C4C41986F5}"/>
                </a:ext>
              </a:extLst>
            </p:cNvPr>
            <p:cNvSpPr/>
            <p:nvPr/>
          </p:nvSpPr>
          <p:spPr>
            <a:xfrm>
              <a:off x="4197069" y="4159220"/>
              <a:ext cx="334881" cy="457055"/>
            </a:xfrm>
            <a:custGeom>
              <a:avLst/>
              <a:gdLst>
                <a:gd name="connsiteX0" fmla="*/ 262507 w 295773"/>
                <a:gd name="connsiteY0" fmla="*/ -210 h 403680"/>
                <a:gd name="connsiteX1" fmla="*/ -514 w 295773"/>
                <a:gd name="connsiteY1" fmla="*/ 206522 h 403680"/>
                <a:gd name="connsiteX2" fmla="*/ 151962 w 295773"/>
                <a:gd name="connsiteY2" fmla="*/ 403470 h 403680"/>
                <a:gd name="connsiteX3" fmla="*/ 290969 w 295773"/>
                <a:gd name="connsiteY3" fmla="*/ 272468 h 403680"/>
                <a:gd name="connsiteX4" fmla="*/ 262507 w 295773"/>
                <a:gd name="connsiteY4" fmla="*/ -210 h 403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773" h="403680">
                  <a:moveTo>
                    <a:pt x="262507" y="-210"/>
                  </a:moveTo>
                  <a:cubicBezTo>
                    <a:pt x="262507" y="-210"/>
                    <a:pt x="113843" y="47693"/>
                    <a:pt x="-514" y="206522"/>
                  </a:cubicBezTo>
                  <a:lnTo>
                    <a:pt x="151962" y="403470"/>
                  </a:lnTo>
                  <a:cubicBezTo>
                    <a:pt x="151962" y="403470"/>
                    <a:pt x="278326" y="317766"/>
                    <a:pt x="290969" y="272468"/>
                  </a:cubicBezTo>
                  <a:cubicBezTo>
                    <a:pt x="309393" y="206395"/>
                    <a:pt x="262507" y="-210"/>
                    <a:pt x="262507" y="-210"/>
                  </a:cubicBezTo>
                  <a:close/>
                </a:path>
              </a:pathLst>
            </a:custGeom>
            <a:solidFill>
              <a:srgbClr val="BE5ED3"/>
            </a:solidFill>
            <a:ln w="6346" cap="flat">
              <a:noFill/>
              <a:prstDash val="solid"/>
              <a:miter/>
            </a:ln>
          </p:spPr>
          <p:txBody>
            <a:bodyPr rtlCol="0" anchor="ctr"/>
            <a:lstStyle/>
            <a:p>
              <a:endParaRPr lang="zh-CN" altLang="en-US"/>
            </a:p>
          </p:txBody>
        </p:sp>
        <p:sp>
          <p:nvSpPr>
            <p:cNvPr id="104" name="任意多边形 25">
              <a:extLst>
                <a:ext uri="{FF2B5EF4-FFF2-40B4-BE49-F238E27FC236}">
                  <a16:creationId xmlns:a16="http://schemas.microsoft.com/office/drawing/2014/main" id="{7645CA55-B67A-42A4-90AD-252F10A39A5B}"/>
                </a:ext>
              </a:extLst>
            </p:cNvPr>
            <p:cNvSpPr/>
            <p:nvPr/>
          </p:nvSpPr>
          <p:spPr>
            <a:xfrm>
              <a:off x="5168201" y="4116061"/>
              <a:ext cx="316452" cy="449862"/>
            </a:xfrm>
            <a:custGeom>
              <a:avLst/>
              <a:gdLst>
                <a:gd name="connsiteX0" fmla="*/ 30827 w 279496"/>
                <a:gd name="connsiteY0" fmla="*/ -210 h 397327"/>
                <a:gd name="connsiteX1" fmla="*/ 278982 w 279496"/>
                <a:gd name="connsiteY1" fmla="*/ 203092 h 397327"/>
                <a:gd name="connsiteX2" fmla="*/ 134892 w 279496"/>
                <a:gd name="connsiteY2" fmla="*/ 397117 h 397327"/>
                <a:gd name="connsiteX3" fmla="*/ 3508 w 279496"/>
                <a:gd name="connsiteY3" fmla="*/ 268148 h 397327"/>
                <a:gd name="connsiteX4" fmla="*/ 30827 w 279496"/>
                <a:gd name="connsiteY4" fmla="*/ -210 h 397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496" h="397327">
                  <a:moveTo>
                    <a:pt x="30827" y="-210"/>
                  </a:moveTo>
                  <a:cubicBezTo>
                    <a:pt x="30827" y="-210"/>
                    <a:pt x="161575" y="21899"/>
                    <a:pt x="278982" y="203092"/>
                  </a:cubicBezTo>
                  <a:lnTo>
                    <a:pt x="134892" y="397117"/>
                  </a:lnTo>
                  <a:cubicBezTo>
                    <a:pt x="134892" y="397117"/>
                    <a:pt x="15452" y="312747"/>
                    <a:pt x="3508" y="268148"/>
                  </a:cubicBezTo>
                  <a:cubicBezTo>
                    <a:pt x="-13899" y="203155"/>
                    <a:pt x="30827" y="-210"/>
                    <a:pt x="30827" y="-210"/>
                  </a:cubicBezTo>
                  <a:close/>
                </a:path>
              </a:pathLst>
            </a:custGeom>
            <a:solidFill>
              <a:srgbClr val="BE5ED3"/>
            </a:solidFill>
            <a:ln w="6346" cap="flat">
              <a:noFill/>
              <a:prstDash val="solid"/>
              <a:miter/>
            </a:ln>
          </p:spPr>
          <p:txBody>
            <a:bodyPr rtlCol="0" anchor="ctr"/>
            <a:lstStyle/>
            <a:p>
              <a:endParaRPr lang="zh-CN" altLang="en-US"/>
            </a:p>
          </p:txBody>
        </p:sp>
        <p:sp>
          <p:nvSpPr>
            <p:cNvPr id="105" name="任意多边形 26">
              <a:extLst>
                <a:ext uri="{FF2B5EF4-FFF2-40B4-BE49-F238E27FC236}">
                  <a16:creationId xmlns:a16="http://schemas.microsoft.com/office/drawing/2014/main" id="{EE1237C3-D258-4C81-A492-10066D659924}"/>
                </a:ext>
              </a:extLst>
            </p:cNvPr>
            <p:cNvSpPr/>
            <p:nvPr/>
          </p:nvSpPr>
          <p:spPr>
            <a:xfrm>
              <a:off x="3207781" y="3560975"/>
              <a:ext cx="1486066" cy="1759003"/>
            </a:xfrm>
            <a:custGeom>
              <a:avLst/>
              <a:gdLst>
                <a:gd name="connsiteX0" fmla="*/ 933471 w 1312521"/>
                <a:gd name="connsiteY0" fmla="*/ 872704 h 1553585"/>
                <a:gd name="connsiteX1" fmla="*/ 1030738 w 1312521"/>
                <a:gd name="connsiteY1" fmla="*/ 1006121 h 1553585"/>
                <a:gd name="connsiteX2" fmla="*/ 1002848 w 1312521"/>
                <a:gd name="connsiteY2" fmla="*/ 1177656 h 1553585"/>
                <a:gd name="connsiteX3" fmla="*/ 831211 w 1312521"/>
                <a:gd name="connsiteY3" fmla="*/ 1152962 h 1553585"/>
                <a:gd name="connsiteX4" fmla="*/ 830677 w 1312521"/>
                <a:gd name="connsiteY4" fmla="*/ 1152244 h 1553585"/>
                <a:gd name="connsiteX5" fmla="*/ 674897 w 1312521"/>
                <a:gd name="connsiteY5" fmla="*/ 940874 h 1553585"/>
                <a:gd name="connsiteX6" fmla="*/ 674008 w 1312521"/>
                <a:gd name="connsiteY6" fmla="*/ 935220 h 1553585"/>
                <a:gd name="connsiteX7" fmla="*/ 669942 w 1312521"/>
                <a:gd name="connsiteY7" fmla="*/ 931217 h 1553585"/>
                <a:gd name="connsiteX8" fmla="*/ 695354 w 1312521"/>
                <a:gd name="connsiteY8" fmla="*/ 758792 h 1553585"/>
                <a:gd name="connsiteX9" fmla="*/ 761046 w 1312521"/>
                <a:gd name="connsiteY9" fmla="*/ 359495 h 1553585"/>
                <a:gd name="connsiteX10" fmla="*/ 364075 w 1312521"/>
                <a:gd name="connsiteY10" fmla="*/ 301001 h 1553585"/>
                <a:gd name="connsiteX11" fmla="*/ 362321 w 1312521"/>
                <a:gd name="connsiteY11" fmla="*/ 302316 h 1553585"/>
                <a:gd name="connsiteX12" fmla="*/ 248727 w 1312521"/>
                <a:gd name="connsiteY12" fmla="*/ 557015 h 1553585"/>
                <a:gd name="connsiteX13" fmla="*/ 137946 w 1312521"/>
                <a:gd name="connsiteY13" fmla="*/ 696670 h 1553585"/>
                <a:gd name="connsiteX14" fmla="*/ 136910 w 1312521"/>
                <a:gd name="connsiteY14" fmla="*/ 696785 h 1553585"/>
                <a:gd name="connsiteX15" fmla="*/ 2668 w 1312521"/>
                <a:gd name="connsiteY15" fmla="*/ 586557 h 1553585"/>
                <a:gd name="connsiteX16" fmla="*/ 216389 w 1312521"/>
                <a:gd name="connsiteY16" fmla="*/ 102509 h 1553585"/>
                <a:gd name="connsiteX17" fmla="*/ 960282 w 1312521"/>
                <a:gd name="connsiteY17" fmla="*/ 215786 h 1553585"/>
                <a:gd name="connsiteX18" fmla="*/ 933471 w 1312521"/>
                <a:gd name="connsiteY18" fmla="*/ 872704 h 1553585"/>
                <a:gd name="connsiteX19" fmla="*/ 1259071 w 1312521"/>
                <a:gd name="connsiteY19" fmla="*/ 1318824 h 1553585"/>
                <a:gd name="connsiteX20" fmla="*/ 1287153 w 1312521"/>
                <a:gd name="connsiteY20" fmla="*/ 1357388 h 1553585"/>
                <a:gd name="connsiteX21" fmla="*/ 1259199 w 1312521"/>
                <a:gd name="connsiteY21" fmla="*/ 1528923 h 1553585"/>
                <a:gd name="connsiteX22" fmla="*/ 1087644 w 1312521"/>
                <a:gd name="connsiteY22" fmla="*/ 1504260 h 1553585"/>
                <a:gd name="connsiteX23" fmla="*/ 1087091 w 1312521"/>
                <a:gd name="connsiteY23" fmla="*/ 1503511 h 1553585"/>
                <a:gd name="connsiteX24" fmla="*/ 1061678 w 1312521"/>
                <a:gd name="connsiteY24" fmla="*/ 1465391 h 1553585"/>
                <a:gd name="connsiteX25" fmla="*/ 1087091 w 1312521"/>
                <a:gd name="connsiteY25" fmla="*/ 1292967 h 1553585"/>
                <a:gd name="connsiteX26" fmla="*/ 1259199 w 1312521"/>
                <a:gd name="connsiteY26" fmla="*/ 1318379 h 155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12521" h="1553585">
                  <a:moveTo>
                    <a:pt x="933471" y="872704"/>
                  </a:moveTo>
                  <a:lnTo>
                    <a:pt x="1030738" y="1006121"/>
                  </a:lnTo>
                  <a:cubicBezTo>
                    <a:pt x="1071971" y="1062410"/>
                    <a:pt x="1061551" y="1137187"/>
                    <a:pt x="1002848" y="1177656"/>
                  </a:cubicBezTo>
                  <a:cubicBezTo>
                    <a:pt x="948630" y="1218234"/>
                    <a:pt x="871788" y="1207179"/>
                    <a:pt x="831211" y="1152962"/>
                  </a:cubicBezTo>
                  <a:cubicBezTo>
                    <a:pt x="831033" y="1152720"/>
                    <a:pt x="830855" y="1152485"/>
                    <a:pt x="830677" y="1152244"/>
                  </a:cubicBezTo>
                  <a:lnTo>
                    <a:pt x="674897" y="940874"/>
                  </a:lnTo>
                  <a:cubicBezTo>
                    <a:pt x="673246" y="937633"/>
                    <a:pt x="676486" y="935982"/>
                    <a:pt x="674008" y="935220"/>
                  </a:cubicBezTo>
                  <a:cubicBezTo>
                    <a:pt x="671530" y="934457"/>
                    <a:pt x="671594" y="934457"/>
                    <a:pt x="669942" y="931217"/>
                  </a:cubicBezTo>
                  <a:cubicBezTo>
                    <a:pt x="630362" y="878168"/>
                    <a:pt x="642369" y="798499"/>
                    <a:pt x="695354" y="758792"/>
                  </a:cubicBezTo>
                  <a:cubicBezTo>
                    <a:pt x="824769" y="665400"/>
                    <a:pt x="855010" y="486495"/>
                    <a:pt x="761046" y="359495"/>
                  </a:cubicBezTo>
                  <a:cubicBezTo>
                    <a:pt x="667578" y="233721"/>
                    <a:pt x="489849" y="207534"/>
                    <a:pt x="364075" y="301001"/>
                  </a:cubicBezTo>
                  <a:cubicBezTo>
                    <a:pt x="363490" y="301439"/>
                    <a:pt x="362906" y="301878"/>
                    <a:pt x="362321" y="302316"/>
                  </a:cubicBezTo>
                  <a:cubicBezTo>
                    <a:pt x="281636" y="360797"/>
                    <a:pt x="238326" y="457912"/>
                    <a:pt x="248727" y="557015"/>
                  </a:cubicBezTo>
                  <a:cubicBezTo>
                    <a:pt x="256700" y="626169"/>
                    <a:pt x="207101" y="688697"/>
                    <a:pt x="137946" y="696670"/>
                  </a:cubicBezTo>
                  <a:cubicBezTo>
                    <a:pt x="137603" y="696708"/>
                    <a:pt x="137254" y="696747"/>
                    <a:pt x="136910" y="696785"/>
                  </a:cubicBezTo>
                  <a:cubicBezTo>
                    <a:pt x="68106" y="701741"/>
                    <a:pt x="9847" y="656252"/>
                    <a:pt x="2668" y="586557"/>
                  </a:cubicBezTo>
                  <a:cubicBezTo>
                    <a:pt x="-18056" y="398554"/>
                    <a:pt x="63493" y="213855"/>
                    <a:pt x="216389" y="102509"/>
                  </a:cubicBezTo>
                  <a:cubicBezTo>
                    <a:pt x="453375" y="-70456"/>
                    <a:pt x="785519" y="-19878"/>
                    <a:pt x="960282" y="215786"/>
                  </a:cubicBezTo>
                  <a:cubicBezTo>
                    <a:pt x="1106405" y="415975"/>
                    <a:pt x="1089251" y="688017"/>
                    <a:pt x="933471" y="872704"/>
                  </a:cubicBezTo>
                  <a:close/>
                  <a:moveTo>
                    <a:pt x="1259071" y="1318824"/>
                  </a:moveTo>
                  <a:lnTo>
                    <a:pt x="1287153" y="1357388"/>
                  </a:lnTo>
                  <a:cubicBezTo>
                    <a:pt x="1328321" y="1413677"/>
                    <a:pt x="1317902" y="1488454"/>
                    <a:pt x="1259199" y="1528923"/>
                  </a:cubicBezTo>
                  <a:cubicBezTo>
                    <a:pt x="1205012" y="1569488"/>
                    <a:pt x="1128209" y="1558440"/>
                    <a:pt x="1087644" y="1504260"/>
                  </a:cubicBezTo>
                  <a:cubicBezTo>
                    <a:pt x="1087460" y="1504013"/>
                    <a:pt x="1087275" y="1503758"/>
                    <a:pt x="1087091" y="1503511"/>
                  </a:cubicBezTo>
                  <a:lnTo>
                    <a:pt x="1061678" y="1465391"/>
                  </a:lnTo>
                  <a:cubicBezTo>
                    <a:pt x="1019684" y="1411517"/>
                    <a:pt x="1034106" y="1332610"/>
                    <a:pt x="1087091" y="1292967"/>
                  </a:cubicBezTo>
                  <a:cubicBezTo>
                    <a:pt x="1141671" y="1252592"/>
                    <a:pt x="1218621" y="1263958"/>
                    <a:pt x="1259199" y="1318379"/>
                  </a:cubicBezTo>
                  <a:close/>
                </a:path>
              </a:pathLst>
            </a:custGeom>
            <a:solidFill>
              <a:srgbClr val="FFC545"/>
            </a:solidFill>
            <a:ln w="6346" cap="flat">
              <a:noFill/>
              <a:prstDash val="solid"/>
              <a:miter/>
            </a:ln>
          </p:spPr>
          <p:txBody>
            <a:bodyPr rtlCol="0" anchor="ctr"/>
            <a:lstStyle/>
            <a:p>
              <a:endParaRPr lang="zh-CN" altLang="en-US"/>
            </a:p>
          </p:txBody>
        </p:sp>
        <p:sp>
          <p:nvSpPr>
            <p:cNvPr id="106" name="任意多边形 27">
              <a:extLst>
                <a:ext uri="{FF2B5EF4-FFF2-40B4-BE49-F238E27FC236}">
                  <a16:creationId xmlns:a16="http://schemas.microsoft.com/office/drawing/2014/main" id="{130F3BDC-5A46-43F1-AADA-7D7DB4A30939}"/>
                </a:ext>
              </a:extLst>
            </p:cNvPr>
            <p:cNvSpPr/>
            <p:nvPr/>
          </p:nvSpPr>
          <p:spPr>
            <a:xfrm>
              <a:off x="6164723" y="1962102"/>
              <a:ext cx="703194" cy="564027"/>
            </a:xfrm>
            <a:custGeom>
              <a:avLst/>
              <a:gdLst>
                <a:gd name="connsiteX0" fmla="*/ 577794 w 621074"/>
                <a:gd name="connsiteY0" fmla="*/ 416455 h 498159"/>
                <a:gd name="connsiteX1" fmla="*/ 538976 w 621074"/>
                <a:gd name="connsiteY1" fmla="*/ 192061 h 498159"/>
                <a:gd name="connsiteX2" fmla="*/ 398317 w 621074"/>
                <a:gd name="connsiteY2" fmla="*/ 31135 h 498159"/>
                <a:gd name="connsiteX3" fmla="*/ 10265 w 621074"/>
                <a:gd name="connsiteY3" fmla="*/ 121159 h 498159"/>
                <a:gd name="connsiteX4" fmla="*/ 38156 w 621074"/>
                <a:gd name="connsiteY4" fmla="*/ 265504 h 498159"/>
                <a:gd name="connsiteX5" fmla="*/ 65983 w 621074"/>
                <a:gd name="connsiteY5" fmla="*/ 440152 h 498159"/>
                <a:gd name="connsiteX6" fmla="*/ 577794 w 621074"/>
                <a:gd name="connsiteY6" fmla="*/ 416455 h 49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1074" h="498159">
                  <a:moveTo>
                    <a:pt x="577794" y="416455"/>
                  </a:moveTo>
                  <a:cubicBezTo>
                    <a:pt x="667819" y="254576"/>
                    <a:pt x="596536" y="161629"/>
                    <a:pt x="538976" y="192061"/>
                  </a:cubicBezTo>
                  <a:cubicBezTo>
                    <a:pt x="538976" y="192061"/>
                    <a:pt x="530399" y="91617"/>
                    <a:pt x="398317" y="31135"/>
                  </a:cubicBezTo>
                  <a:cubicBezTo>
                    <a:pt x="245841" y="-38750"/>
                    <a:pt x="48893" y="15633"/>
                    <a:pt x="10265" y="121159"/>
                  </a:cubicBezTo>
                  <a:cubicBezTo>
                    <a:pt x="-25186" y="218554"/>
                    <a:pt x="38156" y="265504"/>
                    <a:pt x="38156" y="265504"/>
                  </a:cubicBezTo>
                  <a:cubicBezTo>
                    <a:pt x="38156" y="265504"/>
                    <a:pt x="-1043" y="335388"/>
                    <a:pt x="65983" y="440152"/>
                  </a:cubicBezTo>
                  <a:cubicBezTo>
                    <a:pt x="133009" y="544916"/>
                    <a:pt x="537515" y="488945"/>
                    <a:pt x="577794" y="416455"/>
                  </a:cubicBezTo>
                  <a:close/>
                </a:path>
              </a:pathLst>
            </a:custGeom>
            <a:solidFill>
              <a:srgbClr val="981D04"/>
            </a:solidFill>
            <a:ln w="6346" cap="flat">
              <a:noFill/>
              <a:prstDash val="solid"/>
              <a:miter/>
            </a:ln>
          </p:spPr>
          <p:txBody>
            <a:bodyPr rtlCol="0" anchor="ctr"/>
            <a:lstStyle/>
            <a:p>
              <a:endParaRPr lang="zh-CN" altLang="en-US"/>
            </a:p>
          </p:txBody>
        </p:sp>
        <p:sp>
          <p:nvSpPr>
            <p:cNvPr id="107" name="任意多边形 28">
              <a:extLst>
                <a:ext uri="{FF2B5EF4-FFF2-40B4-BE49-F238E27FC236}">
                  <a16:creationId xmlns:a16="http://schemas.microsoft.com/office/drawing/2014/main" id="{91F49FCE-7C4D-427B-AFFB-0B5436E8401D}"/>
                </a:ext>
              </a:extLst>
            </p:cNvPr>
            <p:cNvSpPr/>
            <p:nvPr/>
          </p:nvSpPr>
          <p:spPr>
            <a:xfrm>
              <a:off x="6390997" y="2695691"/>
              <a:ext cx="273341" cy="276362"/>
            </a:xfrm>
            <a:custGeom>
              <a:avLst/>
              <a:gdLst>
                <a:gd name="connsiteX0" fmla="*/ 120196 w 241420"/>
                <a:gd name="connsiteY0" fmla="*/ 243879 h 244088"/>
                <a:gd name="connsiteX1" fmla="*/ 120196 w 241420"/>
                <a:gd name="connsiteY1" fmla="*/ 243879 h 244088"/>
                <a:gd name="connsiteX2" fmla="*/ -514 w 241420"/>
                <a:gd name="connsiteY2" fmla="*/ 160017 h 244088"/>
                <a:gd name="connsiteX3" fmla="*/ -514 w 241420"/>
                <a:gd name="connsiteY3" fmla="*/ -210 h 244088"/>
                <a:gd name="connsiteX4" fmla="*/ 240906 w 241420"/>
                <a:gd name="connsiteY4" fmla="*/ -210 h 244088"/>
                <a:gd name="connsiteX5" fmla="*/ 240906 w 241420"/>
                <a:gd name="connsiteY5" fmla="*/ 160335 h 244088"/>
                <a:gd name="connsiteX6" fmla="*/ 120958 w 241420"/>
                <a:gd name="connsiteY6" fmla="*/ 243752 h 24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420" h="244088">
                  <a:moveTo>
                    <a:pt x="120196" y="243879"/>
                  </a:moveTo>
                  <a:lnTo>
                    <a:pt x="120196" y="243879"/>
                  </a:lnTo>
                  <a:cubicBezTo>
                    <a:pt x="53551" y="243879"/>
                    <a:pt x="-514" y="206332"/>
                    <a:pt x="-514" y="160017"/>
                  </a:cubicBezTo>
                  <a:lnTo>
                    <a:pt x="-514" y="-210"/>
                  </a:lnTo>
                  <a:lnTo>
                    <a:pt x="240906" y="-210"/>
                  </a:lnTo>
                  <a:lnTo>
                    <a:pt x="240906" y="160335"/>
                  </a:lnTo>
                  <a:cubicBezTo>
                    <a:pt x="240906" y="206395"/>
                    <a:pt x="187222" y="243752"/>
                    <a:pt x="120958" y="243752"/>
                  </a:cubicBezTo>
                  <a:close/>
                </a:path>
              </a:pathLst>
            </a:custGeom>
            <a:solidFill>
              <a:srgbClr val="FF93B1"/>
            </a:solidFill>
            <a:ln w="6346" cap="flat">
              <a:noFill/>
              <a:prstDash val="solid"/>
              <a:miter/>
            </a:ln>
          </p:spPr>
          <p:txBody>
            <a:bodyPr rtlCol="0" anchor="ctr"/>
            <a:lstStyle/>
            <a:p>
              <a:endParaRPr lang="zh-CN" altLang="en-US"/>
            </a:p>
          </p:txBody>
        </p:sp>
        <p:sp>
          <p:nvSpPr>
            <p:cNvPr id="108" name="任意多边形 29">
              <a:extLst>
                <a:ext uri="{FF2B5EF4-FFF2-40B4-BE49-F238E27FC236}">
                  <a16:creationId xmlns:a16="http://schemas.microsoft.com/office/drawing/2014/main" id="{6B7A452C-B5B8-48EF-BF02-1453393F41E6}"/>
                </a:ext>
              </a:extLst>
            </p:cNvPr>
            <p:cNvSpPr/>
            <p:nvPr/>
          </p:nvSpPr>
          <p:spPr>
            <a:xfrm>
              <a:off x="6190954" y="2434905"/>
              <a:ext cx="140645" cy="163868"/>
            </a:xfrm>
            <a:custGeom>
              <a:avLst/>
              <a:gdLst>
                <a:gd name="connsiteX0" fmla="*/ 89827 w 124220"/>
                <a:gd name="connsiteY0" fmla="*/ 32284 h 144731"/>
                <a:gd name="connsiteX1" fmla="*/ -514 w 124220"/>
                <a:gd name="connsiteY1" fmla="*/ 54139 h 144731"/>
                <a:gd name="connsiteX2" fmla="*/ 109904 w 124220"/>
                <a:gd name="connsiteY2" fmla="*/ 127518 h 144731"/>
                <a:gd name="connsiteX3" fmla="*/ 89827 w 124220"/>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220" h="144731">
                  <a:moveTo>
                    <a:pt x="89827" y="32284"/>
                  </a:moveTo>
                  <a:cubicBezTo>
                    <a:pt x="47960" y="-30739"/>
                    <a:pt x="-514" y="9730"/>
                    <a:pt x="-514" y="54139"/>
                  </a:cubicBezTo>
                  <a:cubicBezTo>
                    <a:pt x="-514" y="118306"/>
                    <a:pt x="69752" y="173579"/>
                    <a:pt x="109904" y="127518"/>
                  </a:cubicBezTo>
                  <a:cubicBezTo>
                    <a:pt x="150056" y="81458"/>
                    <a:pt x="89827" y="32221"/>
                    <a:pt x="89827" y="32221"/>
                  </a:cubicBezTo>
                  <a:close/>
                </a:path>
              </a:pathLst>
            </a:custGeom>
            <a:solidFill>
              <a:srgbClr val="FED0D6"/>
            </a:solidFill>
            <a:ln w="6346" cap="flat">
              <a:noFill/>
              <a:prstDash val="solid"/>
              <a:miter/>
            </a:ln>
          </p:spPr>
          <p:txBody>
            <a:bodyPr rtlCol="0" anchor="ctr"/>
            <a:lstStyle/>
            <a:p>
              <a:endParaRPr lang="zh-CN" altLang="en-US"/>
            </a:p>
          </p:txBody>
        </p:sp>
        <p:sp>
          <p:nvSpPr>
            <p:cNvPr id="109" name="任意多边形 30">
              <a:extLst>
                <a:ext uri="{FF2B5EF4-FFF2-40B4-BE49-F238E27FC236}">
                  <a16:creationId xmlns:a16="http://schemas.microsoft.com/office/drawing/2014/main" id="{A84C8887-E16C-4A52-8DF9-CD9B9E97590A}"/>
                </a:ext>
              </a:extLst>
            </p:cNvPr>
            <p:cNvSpPr/>
            <p:nvPr/>
          </p:nvSpPr>
          <p:spPr>
            <a:xfrm>
              <a:off x="6727091" y="2434905"/>
              <a:ext cx="140816" cy="163868"/>
            </a:xfrm>
            <a:custGeom>
              <a:avLst/>
              <a:gdLst>
                <a:gd name="connsiteX0" fmla="*/ 33579 w 124371"/>
                <a:gd name="connsiteY0" fmla="*/ 32284 h 144731"/>
                <a:gd name="connsiteX1" fmla="*/ 123857 w 124371"/>
                <a:gd name="connsiteY1" fmla="*/ 54139 h 144731"/>
                <a:gd name="connsiteX2" fmla="*/ 13439 w 124371"/>
                <a:gd name="connsiteY2" fmla="*/ 127518 h 144731"/>
                <a:gd name="connsiteX3" fmla="*/ 33579 w 124371"/>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371" h="144731">
                  <a:moveTo>
                    <a:pt x="33579" y="32284"/>
                  </a:moveTo>
                  <a:cubicBezTo>
                    <a:pt x="75319" y="-30739"/>
                    <a:pt x="123857" y="9730"/>
                    <a:pt x="123857" y="54139"/>
                  </a:cubicBezTo>
                  <a:cubicBezTo>
                    <a:pt x="123857" y="118306"/>
                    <a:pt x="53972" y="173579"/>
                    <a:pt x="13439" y="127518"/>
                  </a:cubicBezTo>
                  <a:cubicBezTo>
                    <a:pt x="-27095" y="81458"/>
                    <a:pt x="33579" y="32221"/>
                    <a:pt x="33579" y="32221"/>
                  </a:cubicBezTo>
                  <a:close/>
                </a:path>
              </a:pathLst>
            </a:custGeom>
            <a:solidFill>
              <a:srgbClr val="FED0D6"/>
            </a:solidFill>
            <a:ln w="6346" cap="flat">
              <a:noFill/>
              <a:prstDash val="solid"/>
              <a:miter/>
            </a:ln>
          </p:spPr>
          <p:txBody>
            <a:bodyPr rtlCol="0" anchor="ctr"/>
            <a:lstStyle/>
            <a:p>
              <a:endParaRPr lang="zh-CN" altLang="en-US"/>
            </a:p>
          </p:txBody>
        </p:sp>
        <p:sp>
          <p:nvSpPr>
            <p:cNvPr id="110" name="任意多边形 31">
              <a:extLst>
                <a:ext uri="{FF2B5EF4-FFF2-40B4-BE49-F238E27FC236}">
                  <a16:creationId xmlns:a16="http://schemas.microsoft.com/office/drawing/2014/main" id="{6469EC30-89BC-4CAE-B0BE-15C8417C5688}"/>
                </a:ext>
              </a:extLst>
            </p:cNvPr>
            <p:cNvSpPr/>
            <p:nvPr/>
          </p:nvSpPr>
          <p:spPr>
            <a:xfrm>
              <a:off x="6265196" y="2209296"/>
              <a:ext cx="527030" cy="543940"/>
            </a:xfrm>
            <a:custGeom>
              <a:avLst/>
              <a:gdLst>
                <a:gd name="connsiteX0" fmla="*/ 232068 w 465483"/>
                <a:gd name="connsiteY0" fmla="*/ 480209 h 480418"/>
                <a:gd name="connsiteX1" fmla="*/ 7928 w 465483"/>
                <a:gd name="connsiteY1" fmla="*/ 114266 h 480418"/>
                <a:gd name="connsiteX2" fmla="*/ 456589 w 465483"/>
                <a:gd name="connsiteY2" fmla="*/ 114266 h 480418"/>
                <a:gd name="connsiteX3" fmla="*/ 232068 w 465483"/>
                <a:gd name="connsiteY3" fmla="*/ 480209 h 480418"/>
              </a:gdLst>
              <a:ahLst/>
              <a:cxnLst>
                <a:cxn ang="0">
                  <a:pos x="connsiteX0" y="connsiteY0"/>
                </a:cxn>
                <a:cxn ang="0">
                  <a:pos x="connsiteX1" y="connsiteY1"/>
                </a:cxn>
                <a:cxn ang="0">
                  <a:pos x="connsiteX2" y="connsiteY2"/>
                </a:cxn>
                <a:cxn ang="0">
                  <a:pos x="connsiteX3" y="connsiteY3"/>
                </a:cxn>
              </a:cxnLst>
              <a:rect l="l" t="t" r="r" b="b"/>
              <a:pathLst>
                <a:path w="465483" h="480418">
                  <a:moveTo>
                    <a:pt x="232068" y="480209"/>
                  </a:moveTo>
                  <a:cubicBezTo>
                    <a:pt x="66886" y="480209"/>
                    <a:pt x="-30763" y="299588"/>
                    <a:pt x="7928" y="114266"/>
                  </a:cubicBezTo>
                  <a:cubicBezTo>
                    <a:pt x="39694" y="-38527"/>
                    <a:pt x="424696" y="-38210"/>
                    <a:pt x="456589" y="114266"/>
                  </a:cubicBezTo>
                  <a:cubicBezTo>
                    <a:pt x="495153" y="299588"/>
                    <a:pt x="397251" y="480209"/>
                    <a:pt x="232068" y="480209"/>
                  </a:cubicBezTo>
                  <a:close/>
                </a:path>
              </a:pathLst>
            </a:custGeom>
            <a:solidFill>
              <a:srgbClr val="FED0D6"/>
            </a:solidFill>
            <a:ln w="6346" cap="flat">
              <a:noFill/>
              <a:prstDash val="solid"/>
              <a:miter/>
            </a:ln>
          </p:spPr>
          <p:txBody>
            <a:bodyPr rtlCol="0" anchor="ctr"/>
            <a:lstStyle/>
            <a:p>
              <a:endParaRPr lang="zh-CN" altLang="en-US"/>
            </a:p>
          </p:txBody>
        </p:sp>
        <p:sp>
          <p:nvSpPr>
            <p:cNvPr id="111" name="任意多边形 32">
              <a:extLst>
                <a:ext uri="{FF2B5EF4-FFF2-40B4-BE49-F238E27FC236}">
                  <a16:creationId xmlns:a16="http://schemas.microsoft.com/office/drawing/2014/main" id="{9F49044E-078E-4803-A6BC-9929C656A6C6}"/>
                </a:ext>
              </a:extLst>
            </p:cNvPr>
            <p:cNvSpPr/>
            <p:nvPr/>
          </p:nvSpPr>
          <p:spPr>
            <a:xfrm>
              <a:off x="6255890" y="2082565"/>
              <a:ext cx="448236" cy="230262"/>
            </a:xfrm>
            <a:custGeom>
              <a:avLst/>
              <a:gdLst>
                <a:gd name="connsiteX0" fmla="*/ 386663 w 395890"/>
                <a:gd name="connsiteY0" fmla="*/ 112221 h 203372"/>
                <a:gd name="connsiteX1" fmla="*/ 250388 w 395890"/>
                <a:gd name="connsiteY1" fmla="*/ 153708 h 203372"/>
                <a:gd name="connsiteX2" fmla="*/ 94799 w 395890"/>
                <a:gd name="connsiteY2" fmla="*/ 202246 h 203372"/>
                <a:gd name="connsiteX3" fmla="*/ 66146 w 395890"/>
                <a:gd name="connsiteY3" fmla="*/ 31028 h 203372"/>
                <a:gd name="connsiteX4" fmla="*/ 386663 w 395890"/>
                <a:gd name="connsiteY4" fmla="*/ 112221 h 20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890" h="203372">
                  <a:moveTo>
                    <a:pt x="386663" y="112221"/>
                  </a:moveTo>
                  <a:cubicBezTo>
                    <a:pt x="344034" y="208472"/>
                    <a:pt x="250388" y="153708"/>
                    <a:pt x="250388" y="153708"/>
                  </a:cubicBezTo>
                  <a:cubicBezTo>
                    <a:pt x="207091" y="190022"/>
                    <a:pt x="151062" y="207500"/>
                    <a:pt x="94799" y="202246"/>
                  </a:cubicBezTo>
                  <a:cubicBezTo>
                    <a:pt x="581" y="192970"/>
                    <a:pt x="-48592" y="79439"/>
                    <a:pt x="66146" y="31028"/>
                  </a:cubicBezTo>
                  <a:cubicBezTo>
                    <a:pt x="180884" y="-17383"/>
                    <a:pt x="446701" y="-22784"/>
                    <a:pt x="386663" y="112221"/>
                  </a:cubicBezTo>
                  <a:close/>
                </a:path>
              </a:pathLst>
            </a:custGeom>
            <a:solidFill>
              <a:srgbClr val="981D04"/>
            </a:solidFill>
            <a:ln w="6346" cap="flat">
              <a:noFill/>
              <a:prstDash val="solid"/>
              <a:miter/>
            </a:ln>
          </p:spPr>
          <p:txBody>
            <a:bodyPr rtlCol="0" anchor="ctr"/>
            <a:lstStyle/>
            <a:p>
              <a:endParaRPr lang="zh-CN" altLang="en-US"/>
            </a:p>
          </p:txBody>
        </p:sp>
        <p:sp>
          <p:nvSpPr>
            <p:cNvPr id="112" name="任意多边形 33">
              <a:extLst>
                <a:ext uri="{FF2B5EF4-FFF2-40B4-BE49-F238E27FC236}">
                  <a16:creationId xmlns:a16="http://schemas.microsoft.com/office/drawing/2014/main" id="{05E35C7D-000B-4B8C-BB5F-A76173E8927D}"/>
                </a:ext>
              </a:extLst>
            </p:cNvPr>
            <p:cNvSpPr/>
            <p:nvPr/>
          </p:nvSpPr>
          <p:spPr>
            <a:xfrm>
              <a:off x="5999615" y="5296537"/>
              <a:ext cx="484830" cy="136671"/>
            </a:xfrm>
            <a:custGeom>
              <a:avLst/>
              <a:gdLst>
                <a:gd name="connsiteX0" fmla="*/ 415046 w 428211"/>
                <a:gd name="connsiteY0" fmla="*/ -210 h 120710"/>
                <a:gd name="connsiteX1" fmla="*/ 150755 w 428211"/>
                <a:gd name="connsiteY1" fmla="*/ -210 h 120710"/>
                <a:gd name="connsiteX2" fmla="*/ -514 w 428211"/>
                <a:gd name="connsiteY2" fmla="*/ 107794 h 120710"/>
                <a:gd name="connsiteX3" fmla="*/ -514 w 428211"/>
                <a:gd name="connsiteY3" fmla="*/ 120500 h 120710"/>
                <a:gd name="connsiteX4" fmla="*/ 425148 w 428211"/>
                <a:gd name="connsiteY4" fmla="*/ 120500 h 120710"/>
                <a:gd name="connsiteX5" fmla="*/ 414856 w 428211"/>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11" h="120710">
                  <a:moveTo>
                    <a:pt x="415046" y="-210"/>
                  </a:moveTo>
                  <a:lnTo>
                    <a:pt x="150755" y="-210"/>
                  </a:lnTo>
                  <a:cubicBezTo>
                    <a:pt x="150755" y="-210"/>
                    <a:pt x="14924" y="76981"/>
                    <a:pt x="-514" y="107794"/>
                  </a:cubicBezTo>
                  <a:lnTo>
                    <a:pt x="-514" y="120500"/>
                  </a:lnTo>
                  <a:lnTo>
                    <a:pt x="425148" y="120500"/>
                  </a:lnTo>
                  <a:cubicBezTo>
                    <a:pt x="425148" y="120500"/>
                    <a:pt x="435377" y="30412"/>
                    <a:pt x="414856" y="-210"/>
                  </a:cubicBezTo>
                  <a:close/>
                </a:path>
              </a:pathLst>
            </a:custGeom>
            <a:solidFill>
              <a:srgbClr val="00065B"/>
            </a:solidFill>
            <a:ln w="6346" cap="flat">
              <a:noFill/>
              <a:prstDash val="solid"/>
              <a:miter/>
            </a:ln>
          </p:spPr>
          <p:txBody>
            <a:bodyPr rtlCol="0" anchor="ctr"/>
            <a:lstStyle/>
            <a:p>
              <a:endParaRPr lang="zh-CN" altLang="en-US"/>
            </a:p>
          </p:txBody>
        </p:sp>
        <p:sp>
          <p:nvSpPr>
            <p:cNvPr id="113" name="任意多边形 34">
              <a:extLst>
                <a:ext uri="{FF2B5EF4-FFF2-40B4-BE49-F238E27FC236}">
                  <a16:creationId xmlns:a16="http://schemas.microsoft.com/office/drawing/2014/main" id="{1A38BA1C-E772-4B7A-BE94-ED25145AC684}"/>
                </a:ext>
              </a:extLst>
            </p:cNvPr>
            <p:cNvSpPr/>
            <p:nvPr/>
          </p:nvSpPr>
          <p:spPr>
            <a:xfrm>
              <a:off x="5999255" y="5433496"/>
              <a:ext cx="483023" cy="22802"/>
            </a:xfrm>
            <a:custGeom>
              <a:avLst/>
              <a:gdLst>
                <a:gd name="connsiteX0" fmla="*/ 426615 w 426615"/>
                <a:gd name="connsiteY0" fmla="*/ 0 h 20139"/>
                <a:gd name="connsiteX1" fmla="*/ 0 w 426615"/>
                <a:gd name="connsiteY1" fmla="*/ 0 h 20139"/>
                <a:gd name="connsiteX2" fmla="*/ 0 w 426615"/>
                <a:gd name="connsiteY2" fmla="*/ 20140 h 20139"/>
                <a:gd name="connsiteX3" fmla="*/ 426615 w 426615"/>
                <a:gd name="connsiteY3" fmla="*/ 20140 h 20139"/>
                <a:gd name="connsiteX4" fmla="*/ 426615 w 426615"/>
                <a:gd name="connsiteY4" fmla="*/ 0 h 20139"/>
                <a:gd name="connsiteX5" fmla="*/ 426615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426615" y="0"/>
                  </a:moveTo>
                  <a:lnTo>
                    <a:pt x="0" y="0"/>
                  </a:lnTo>
                  <a:lnTo>
                    <a:pt x="0" y="20140"/>
                  </a:lnTo>
                  <a:lnTo>
                    <a:pt x="426615" y="20140"/>
                  </a:lnTo>
                  <a:lnTo>
                    <a:pt x="426615" y="0"/>
                  </a:lnTo>
                  <a:lnTo>
                    <a:pt x="426615" y="0"/>
                  </a:lnTo>
                  <a:close/>
                </a:path>
              </a:pathLst>
            </a:custGeom>
            <a:solidFill>
              <a:srgbClr val="434CC0"/>
            </a:solidFill>
            <a:ln w="6346" cap="flat">
              <a:noFill/>
              <a:prstDash val="solid"/>
              <a:miter/>
            </a:ln>
          </p:spPr>
          <p:txBody>
            <a:bodyPr rtlCol="0" anchor="ctr"/>
            <a:lstStyle/>
            <a:p>
              <a:endParaRPr lang="zh-CN" altLang="en-US"/>
            </a:p>
          </p:txBody>
        </p:sp>
        <p:sp>
          <p:nvSpPr>
            <p:cNvPr id="114" name="任意多边形 35">
              <a:extLst>
                <a:ext uri="{FF2B5EF4-FFF2-40B4-BE49-F238E27FC236}">
                  <a16:creationId xmlns:a16="http://schemas.microsoft.com/office/drawing/2014/main" id="{FF37AB53-E3DA-4474-A5E3-15E2478414B2}"/>
                </a:ext>
              </a:extLst>
            </p:cNvPr>
            <p:cNvSpPr/>
            <p:nvPr/>
          </p:nvSpPr>
          <p:spPr>
            <a:xfrm>
              <a:off x="6140242" y="3782441"/>
              <a:ext cx="395626" cy="1526181"/>
            </a:xfrm>
            <a:custGeom>
              <a:avLst/>
              <a:gdLst>
                <a:gd name="connsiteX0" fmla="*/ 348910 w 349424"/>
                <a:gd name="connsiteY0" fmla="*/ -210 h 1347952"/>
                <a:gd name="connsiteX1" fmla="*/ 17656 w 349424"/>
                <a:gd name="connsiteY1" fmla="*/ -210 h 1347952"/>
                <a:gd name="connsiteX2" fmla="*/ -514 w 349424"/>
                <a:gd name="connsiteY2" fmla="*/ 1347742 h 1347952"/>
                <a:gd name="connsiteX3" fmla="*/ 305200 w 349424"/>
                <a:gd name="connsiteY3" fmla="*/ 1347742 h 1347952"/>
                <a:gd name="connsiteX4" fmla="*/ 346369 w 349424"/>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24" h="1347952">
                  <a:moveTo>
                    <a:pt x="348910" y="-210"/>
                  </a:moveTo>
                  <a:lnTo>
                    <a:pt x="17656" y="-210"/>
                  </a:lnTo>
                  <a:lnTo>
                    <a:pt x="-514" y="1347742"/>
                  </a:lnTo>
                  <a:lnTo>
                    <a:pt x="305200" y="1347742"/>
                  </a:lnTo>
                  <a:cubicBezTo>
                    <a:pt x="305200" y="1347742"/>
                    <a:pt x="303548" y="602833"/>
                    <a:pt x="346369" y="202583"/>
                  </a:cubicBezTo>
                  <a:close/>
                </a:path>
              </a:pathLst>
            </a:custGeom>
            <a:solidFill>
              <a:srgbClr val="981D04"/>
            </a:solidFill>
            <a:ln w="6346" cap="flat">
              <a:noFill/>
              <a:prstDash val="solid"/>
              <a:miter/>
            </a:ln>
          </p:spPr>
          <p:txBody>
            <a:bodyPr rtlCol="0" anchor="ctr"/>
            <a:lstStyle/>
            <a:p>
              <a:endParaRPr lang="zh-CN" altLang="en-US"/>
            </a:p>
          </p:txBody>
        </p:sp>
        <p:sp>
          <p:nvSpPr>
            <p:cNvPr id="115" name="任意多边形 36">
              <a:extLst>
                <a:ext uri="{FF2B5EF4-FFF2-40B4-BE49-F238E27FC236}">
                  <a16:creationId xmlns:a16="http://schemas.microsoft.com/office/drawing/2014/main" id="{03B77C1A-8722-4242-B0C8-1B356B3C28B8}"/>
                </a:ext>
              </a:extLst>
            </p:cNvPr>
            <p:cNvSpPr/>
            <p:nvPr/>
          </p:nvSpPr>
          <p:spPr>
            <a:xfrm>
              <a:off x="6583298" y="5296537"/>
              <a:ext cx="484866" cy="136671"/>
            </a:xfrm>
            <a:custGeom>
              <a:avLst/>
              <a:gdLst>
                <a:gd name="connsiteX0" fmla="*/ 12168 w 428243"/>
                <a:gd name="connsiteY0" fmla="*/ -210 h 120710"/>
                <a:gd name="connsiteX1" fmla="*/ 276460 w 428243"/>
                <a:gd name="connsiteY1" fmla="*/ -210 h 120710"/>
                <a:gd name="connsiteX2" fmla="*/ 427729 w 428243"/>
                <a:gd name="connsiteY2" fmla="*/ 107794 h 120710"/>
                <a:gd name="connsiteX3" fmla="*/ 427729 w 428243"/>
                <a:gd name="connsiteY3" fmla="*/ 120500 h 120710"/>
                <a:gd name="connsiteX4" fmla="*/ 2067 w 428243"/>
                <a:gd name="connsiteY4" fmla="*/ 120500 h 120710"/>
                <a:gd name="connsiteX5" fmla="*/ 12295 w 428243"/>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43" h="120710">
                  <a:moveTo>
                    <a:pt x="12168" y="-210"/>
                  </a:moveTo>
                  <a:lnTo>
                    <a:pt x="276460" y="-210"/>
                  </a:lnTo>
                  <a:cubicBezTo>
                    <a:pt x="276460" y="-210"/>
                    <a:pt x="412354" y="76981"/>
                    <a:pt x="427729" y="107794"/>
                  </a:cubicBezTo>
                  <a:lnTo>
                    <a:pt x="427729" y="120500"/>
                  </a:lnTo>
                  <a:lnTo>
                    <a:pt x="2067" y="120500"/>
                  </a:lnTo>
                  <a:cubicBezTo>
                    <a:pt x="2067" y="120500"/>
                    <a:pt x="-8226" y="30412"/>
                    <a:pt x="12295" y="-210"/>
                  </a:cubicBezTo>
                  <a:close/>
                </a:path>
              </a:pathLst>
            </a:custGeom>
            <a:solidFill>
              <a:srgbClr val="00065B"/>
            </a:solidFill>
            <a:ln w="6346" cap="flat">
              <a:noFill/>
              <a:prstDash val="solid"/>
              <a:miter/>
            </a:ln>
          </p:spPr>
          <p:txBody>
            <a:bodyPr rtlCol="0" anchor="ctr"/>
            <a:lstStyle/>
            <a:p>
              <a:endParaRPr lang="zh-CN" altLang="en-US"/>
            </a:p>
          </p:txBody>
        </p:sp>
        <p:sp>
          <p:nvSpPr>
            <p:cNvPr id="116" name="任意多边形 37">
              <a:extLst>
                <a:ext uri="{FF2B5EF4-FFF2-40B4-BE49-F238E27FC236}">
                  <a16:creationId xmlns:a16="http://schemas.microsoft.com/office/drawing/2014/main" id="{104A47DA-7E3C-49CD-A0AE-8E24F311BF8A}"/>
                </a:ext>
              </a:extLst>
            </p:cNvPr>
            <p:cNvSpPr/>
            <p:nvPr/>
          </p:nvSpPr>
          <p:spPr>
            <a:xfrm>
              <a:off x="6585142" y="5433496"/>
              <a:ext cx="483023" cy="22802"/>
            </a:xfrm>
            <a:custGeom>
              <a:avLst/>
              <a:gdLst>
                <a:gd name="connsiteX0" fmla="*/ 0 w 426615"/>
                <a:gd name="connsiteY0" fmla="*/ 0 h 20139"/>
                <a:gd name="connsiteX1" fmla="*/ 426615 w 426615"/>
                <a:gd name="connsiteY1" fmla="*/ 0 h 20139"/>
                <a:gd name="connsiteX2" fmla="*/ 426615 w 426615"/>
                <a:gd name="connsiteY2" fmla="*/ 20140 h 20139"/>
                <a:gd name="connsiteX3" fmla="*/ 0 w 426615"/>
                <a:gd name="connsiteY3" fmla="*/ 20140 h 20139"/>
                <a:gd name="connsiteX4" fmla="*/ 0 w 426615"/>
                <a:gd name="connsiteY4" fmla="*/ 0 h 20139"/>
                <a:gd name="connsiteX5" fmla="*/ 0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0" y="0"/>
                  </a:moveTo>
                  <a:lnTo>
                    <a:pt x="426615" y="0"/>
                  </a:lnTo>
                  <a:lnTo>
                    <a:pt x="426615" y="20140"/>
                  </a:lnTo>
                  <a:lnTo>
                    <a:pt x="0" y="20140"/>
                  </a:lnTo>
                  <a:lnTo>
                    <a:pt x="0" y="0"/>
                  </a:lnTo>
                  <a:lnTo>
                    <a:pt x="0" y="0"/>
                  </a:lnTo>
                  <a:close/>
                </a:path>
              </a:pathLst>
            </a:custGeom>
            <a:solidFill>
              <a:srgbClr val="434CC0"/>
            </a:solidFill>
            <a:ln w="6346" cap="flat">
              <a:noFill/>
              <a:prstDash val="solid"/>
              <a:miter/>
            </a:ln>
          </p:spPr>
          <p:txBody>
            <a:bodyPr rtlCol="0" anchor="ctr"/>
            <a:lstStyle/>
            <a:p>
              <a:endParaRPr lang="zh-CN" altLang="en-US"/>
            </a:p>
          </p:txBody>
        </p:sp>
        <p:sp>
          <p:nvSpPr>
            <p:cNvPr id="117" name="任意多边形 38">
              <a:extLst>
                <a:ext uri="{FF2B5EF4-FFF2-40B4-BE49-F238E27FC236}">
                  <a16:creationId xmlns:a16="http://schemas.microsoft.com/office/drawing/2014/main" id="{5A52521E-8579-42EE-86D1-F4E025A28651}"/>
                </a:ext>
              </a:extLst>
            </p:cNvPr>
            <p:cNvSpPr/>
            <p:nvPr/>
          </p:nvSpPr>
          <p:spPr>
            <a:xfrm>
              <a:off x="6531551" y="3782441"/>
              <a:ext cx="395698" cy="1526181"/>
            </a:xfrm>
            <a:custGeom>
              <a:avLst/>
              <a:gdLst>
                <a:gd name="connsiteX0" fmla="*/ -514 w 349488"/>
                <a:gd name="connsiteY0" fmla="*/ -210 h 1347952"/>
                <a:gd name="connsiteX1" fmla="*/ 330803 w 349488"/>
                <a:gd name="connsiteY1" fmla="*/ -210 h 1347952"/>
                <a:gd name="connsiteX2" fmla="*/ 348974 w 349488"/>
                <a:gd name="connsiteY2" fmla="*/ 1347742 h 1347952"/>
                <a:gd name="connsiteX3" fmla="*/ 43259 w 349488"/>
                <a:gd name="connsiteY3" fmla="*/ 1347742 h 1347952"/>
                <a:gd name="connsiteX4" fmla="*/ 2408 w 349488"/>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8" h="1347952">
                  <a:moveTo>
                    <a:pt x="-514" y="-210"/>
                  </a:moveTo>
                  <a:lnTo>
                    <a:pt x="330803" y="-210"/>
                  </a:lnTo>
                  <a:lnTo>
                    <a:pt x="348974" y="1347742"/>
                  </a:lnTo>
                  <a:lnTo>
                    <a:pt x="43259" y="1347742"/>
                  </a:lnTo>
                  <a:cubicBezTo>
                    <a:pt x="43259" y="1347742"/>
                    <a:pt x="44911" y="602833"/>
                    <a:pt x="2408" y="202583"/>
                  </a:cubicBezTo>
                  <a:close/>
                </a:path>
              </a:pathLst>
            </a:custGeom>
            <a:solidFill>
              <a:srgbClr val="981D04"/>
            </a:solidFill>
            <a:ln w="6346" cap="flat">
              <a:noFill/>
              <a:prstDash val="solid"/>
              <a:miter/>
            </a:ln>
          </p:spPr>
          <p:txBody>
            <a:bodyPr rtlCol="0" anchor="ctr"/>
            <a:lstStyle/>
            <a:p>
              <a:endParaRPr lang="zh-CN" altLang="en-US"/>
            </a:p>
          </p:txBody>
        </p:sp>
        <p:sp>
          <p:nvSpPr>
            <p:cNvPr id="118" name="任意多边形 39">
              <a:extLst>
                <a:ext uri="{FF2B5EF4-FFF2-40B4-BE49-F238E27FC236}">
                  <a16:creationId xmlns:a16="http://schemas.microsoft.com/office/drawing/2014/main" id="{683887FF-32AF-4A49-853D-27CB73BAED92}"/>
                </a:ext>
              </a:extLst>
            </p:cNvPr>
            <p:cNvSpPr/>
            <p:nvPr/>
          </p:nvSpPr>
          <p:spPr>
            <a:xfrm>
              <a:off x="6096076" y="2836102"/>
              <a:ext cx="877570" cy="1154292"/>
            </a:xfrm>
            <a:custGeom>
              <a:avLst/>
              <a:gdLst>
                <a:gd name="connsiteX0" fmla="*/ 259966 w 775086"/>
                <a:gd name="connsiteY0" fmla="*/ -210 h 1019493"/>
                <a:gd name="connsiteX1" fmla="*/ 380676 w 775086"/>
                <a:gd name="connsiteY1" fmla="*/ 81873 h 1019493"/>
                <a:gd name="connsiteX2" fmla="*/ 383217 w 775086"/>
                <a:gd name="connsiteY2" fmla="*/ 81873 h 1019493"/>
                <a:gd name="connsiteX3" fmla="*/ 501132 w 775086"/>
                <a:gd name="connsiteY3" fmla="*/ -210 h 1019493"/>
                <a:gd name="connsiteX4" fmla="*/ 703735 w 775086"/>
                <a:gd name="connsiteY4" fmla="*/ 40832 h 1019493"/>
                <a:gd name="connsiteX5" fmla="*/ 774573 w 775086"/>
                <a:gd name="connsiteY5" fmla="*/ 943109 h 1019493"/>
                <a:gd name="connsiteX6" fmla="*/ -514 w 775086"/>
                <a:gd name="connsiteY6" fmla="*/ 924050 h 1019493"/>
                <a:gd name="connsiteX7" fmla="*/ 66893 w 775086"/>
                <a:gd name="connsiteY7" fmla="*/ 30603 h 1019493"/>
                <a:gd name="connsiteX8" fmla="*/ 260029 w 775086"/>
                <a:gd name="connsiteY8" fmla="*/ -210 h 101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5086" h="1019493">
                  <a:moveTo>
                    <a:pt x="259966" y="-210"/>
                  </a:moveTo>
                  <a:cubicBezTo>
                    <a:pt x="277882" y="79268"/>
                    <a:pt x="372734" y="81873"/>
                    <a:pt x="380676" y="81873"/>
                  </a:cubicBezTo>
                  <a:lnTo>
                    <a:pt x="383217" y="81873"/>
                  </a:lnTo>
                  <a:cubicBezTo>
                    <a:pt x="390904" y="81873"/>
                    <a:pt x="480611" y="79268"/>
                    <a:pt x="501132" y="-210"/>
                  </a:cubicBezTo>
                  <a:lnTo>
                    <a:pt x="703735" y="40832"/>
                  </a:lnTo>
                  <a:lnTo>
                    <a:pt x="774573" y="943109"/>
                  </a:lnTo>
                  <a:cubicBezTo>
                    <a:pt x="615743" y="1025700"/>
                    <a:pt x="132394" y="1069347"/>
                    <a:pt x="-514" y="924050"/>
                  </a:cubicBezTo>
                  <a:lnTo>
                    <a:pt x="66893" y="30603"/>
                  </a:lnTo>
                  <a:lnTo>
                    <a:pt x="260029" y="-210"/>
                  </a:lnTo>
                  <a:close/>
                </a:path>
              </a:pathLst>
            </a:custGeom>
            <a:solidFill>
              <a:srgbClr val="00065B"/>
            </a:solidFill>
            <a:ln w="6346" cap="flat">
              <a:noFill/>
              <a:prstDash val="solid"/>
              <a:miter/>
            </a:ln>
          </p:spPr>
          <p:txBody>
            <a:bodyPr rtlCol="0" anchor="ctr"/>
            <a:lstStyle/>
            <a:p>
              <a:endParaRPr lang="zh-CN" altLang="en-US"/>
            </a:p>
          </p:txBody>
        </p:sp>
        <p:sp>
          <p:nvSpPr>
            <p:cNvPr id="119" name="任意多边形 40">
              <a:extLst>
                <a:ext uri="{FF2B5EF4-FFF2-40B4-BE49-F238E27FC236}">
                  <a16:creationId xmlns:a16="http://schemas.microsoft.com/office/drawing/2014/main" id="{A84AEE7A-27FE-4FEA-B95A-2A5F369D14A0}"/>
                </a:ext>
              </a:extLst>
            </p:cNvPr>
            <p:cNvSpPr/>
            <p:nvPr/>
          </p:nvSpPr>
          <p:spPr>
            <a:xfrm>
              <a:off x="5368249" y="3005839"/>
              <a:ext cx="792980" cy="422613"/>
            </a:xfrm>
            <a:custGeom>
              <a:avLst/>
              <a:gdLst>
                <a:gd name="connsiteX0" fmla="*/ 698477 w 700375"/>
                <a:gd name="connsiteY0" fmla="*/ 67344 h 373260"/>
                <a:gd name="connsiteX1" fmla="*/ 582976 w 700375"/>
                <a:gd name="connsiteY1" fmla="*/ 238880 h 373260"/>
                <a:gd name="connsiteX2" fmla="*/ 51470 w 700375"/>
                <a:gd name="connsiteY2" fmla="*/ 369755 h 373260"/>
                <a:gd name="connsiteX3" fmla="*/ 51470 w 700375"/>
                <a:gd name="connsiteY3" fmla="*/ 261751 h 373260"/>
                <a:gd name="connsiteX4" fmla="*/ 505786 w 700375"/>
                <a:gd name="connsiteY4" fmla="*/ 161816 h 373260"/>
                <a:gd name="connsiteX5" fmla="*/ 580181 w 700375"/>
                <a:gd name="connsiteY5" fmla="*/ 74714 h 373260"/>
                <a:gd name="connsiteX6" fmla="*/ 587932 w 700375"/>
                <a:gd name="connsiteY6" fmla="*/ 56798 h 373260"/>
                <a:gd name="connsiteX7" fmla="*/ 587932 w 700375"/>
                <a:gd name="connsiteY7" fmla="*/ 59339 h 373260"/>
                <a:gd name="connsiteX8" fmla="*/ 590474 w 700375"/>
                <a:gd name="connsiteY8" fmla="*/ 51652 h 373260"/>
                <a:gd name="connsiteX9" fmla="*/ 593015 w 700375"/>
                <a:gd name="connsiteY9" fmla="*/ 38945 h 373260"/>
                <a:gd name="connsiteX10" fmla="*/ 698287 w 700375"/>
                <a:gd name="connsiteY10" fmla="*/ 67154 h 373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0375" h="373260">
                  <a:moveTo>
                    <a:pt x="698477" y="67344"/>
                  </a:moveTo>
                  <a:cubicBezTo>
                    <a:pt x="683039" y="133989"/>
                    <a:pt x="634310" y="195488"/>
                    <a:pt x="582976" y="238880"/>
                  </a:cubicBezTo>
                  <a:cubicBezTo>
                    <a:pt x="439014" y="362068"/>
                    <a:pt x="233933" y="382525"/>
                    <a:pt x="51470" y="369755"/>
                  </a:cubicBezTo>
                  <a:cubicBezTo>
                    <a:pt x="-17843" y="364609"/>
                    <a:pt x="-17843" y="256986"/>
                    <a:pt x="51470" y="261751"/>
                  </a:cubicBezTo>
                  <a:cubicBezTo>
                    <a:pt x="202930" y="274457"/>
                    <a:pt x="385139" y="264356"/>
                    <a:pt x="505786" y="161816"/>
                  </a:cubicBezTo>
                  <a:cubicBezTo>
                    <a:pt x="541681" y="131066"/>
                    <a:pt x="559660" y="110609"/>
                    <a:pt x="580181" y="74714"/>
                  </a:cubicBezTo>
                  <a:cubicBezTo>
                    <a:pt x="582284" y="68545"/>
                    <a:pt x="584876" y="62554"/>
                    <a:pt x="587932" y="56798"/>
                  </a:cubicBezTo>
                  <a:cubicBezTo>
                    <a:pt x="593015" y="46506"/>
                    <a:pt x="582786" y="69504"/>
                    <a:pt x="587932" y="59339"/>
                  </a:cubicBezTo>
                  <a:cubicBezTo>
                    <a:pt x="587932" y="56798"/>
                    <a:pt x="590474" y="54193"/>
                    <a:pt x="590474" y="51652"/>
                  </a:cubicBezTo>
                  <a:cubicBezTo>
                    <a:pt x="591077" y="47370"/>
                    <a:pt x="591928" y="43132"/>
                    <a:pt x="593015" y="38945"/>
                  </a:cubicBezTo>
                  <a:cubicBezTo>
                    <a:pt x="610994" y="-30241"/>
                    <a:pt x="713725" y="509"/>
                    <a:pt x="698287" y="67154"/>
                  </a:cubicBezTo>
                  <a:close/>
                </a:path>
              </a:pathLst>
            </a:custGeom>
            <a:solidFill>
              <a:srgbClr val="FED0D6"/>
            </a:solidFill>
            <a:ln w="6346" cap="flat">
              <a:noFill/>
              <a:prstDash val="solid"/>
              <a:miter/>
            </a:ln>
          </p:spPr>
          <p:txBody>
            <a:bodyPr rtlCol="0" anchor="ctr"/>
            <a:lstStyle/>
            <a:p>
              <a:endParaRPr lang="zh-CN" altLang="en-US"/>
            </a:p>
          </p:txBody>
        </p:sp>
        <p:sp>
          <p:nvSpPr>
            <p:cNvPr id="120" name="任意多边形 41">
              <a:extLst>
                <a:ext uri="{FF2B5EF4-FFF2-40B4-BE49-F238E27FC236}">
                  <a16:creationId xmlns:a16="http://schemas.microsoft.com/office/drawing/2014/main" id="{0DD00FCE-989F-40A7-8F3D-3A0E24959A49}"/>
                </a:ext>
              </a:extLst>
            </p:cNvPr>
            <p:cNvSpPr/>
            <p:nvPr/>
          </p:nvSpPr>
          <p:spPr>
            <a:xfrm>
              <a:off x="5555003" y="2870989"/>
              <a:ext cx="617392" cy="613005"/>
            </a:xfrm>
            <a:custGeom>
              <a:avLst/>
              <a:gdLst>
                <a:gd name="connsiteX0" fmla="*/ 14860 w 545292"/>
                <a:gd name="connsiteY0" fmla="*/ 541208 h 541418"/>
                <a:gd name="connsiteX1" fmla="*/ 534550 w 545292"/>
                <a:gd name="connsiteY1" fmla="*/ 283332 h 541418"/>
                <a:gd name="connsiteX2" fmla="*/ 544778 w 545292"/>
                <a:gd name="connsiteY2" fmla="*/ -210 h 541418"/>
                <a:gd name="connsiteX3" fmla="*/ 544778 w 545292"/>
                <a:gd name="connsiteY3" fmla="*/ -210 h 541418"/>
                <a:gd name="connsiteX4" fmla="*/ 356661 w 545292"/>
                <a:gd name="connsiteY4" fmla="*/ 143562 h 541418"/>
                <a:gd name="connsiteX5" fmla="*/ -514 w 545292"/>
                <a:gd name="connsiteY5" fmla="*/ 353662 h 54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292" h="541418">
                  <a:moveTo>
                    <a:pt x="14860" y="541208"/>
                  </a:moveTo>
                  <a:cubicBezTo>
                    <a:pt x="14860" y="541208"/>
                    <a:pt x="369367" y="543812"/>
                    <a:pt x="534550" y="283332"/>
                  </a:cubicBezTo>
                  <a:lnTo>
                    <a:pt x="544778" y="-210"/>
                  </a:lnTo>
                  <a:lnTo>
                    <a:pt x="544778" y="-210"/>
                  </a:lnTo>
                  <a:cubicBezTo>
                    <a:pt x="544778" y="-210"/>
                    <a:pt x="471018" y="3793"/>
                    <a:pt x="356661" y="143562"/>
                  </a:cubicBezTo>
                  <a:cubicBezTo>
                    <a:pt x="285251" y="230855"/>
                    <a:pt x="140653" y="363890"/>
                    <a:pt x="-514" y="353662"/>
                  </a:cubicBezTo>
                  <a:close/>
                </a:path>
              </a:pathLst>
            </a:custGeom>
            <a:solidFill>
              <a:srgbClr val="434CC0"/>
            </a:solidFill>
            <a:ln w="6346" cap="flat">
              <a:noFill/>
              <a:prstDash val="solid"/>
              <a:miter/>
            </a:ln>
          </p:spPr>
          <p:txBody>
            <a:bodyPr rtlCol="0" anchor="ctr"/>
            <a:lstStyle/>
            <a:p>
              <a:endParaRPr lang="zh-CN" altLang="en-US"/>
            </a:p>
          </p:txBody>
        </p:sp>
        <p:sp>
          <p:nvSpPr>
            <p:cNvPr id="121" name="任意多边形 42">
              <a:extLst>
                <a:ext uri="{FF2B5EF4-FFF2-40B4-BE49-F238E27FC236}">
                  <a16:creationId xmlns:a16="http://schemas.microsoft.com/office/drawing/2014/main" id="{8AFE656C-2CD3-42F5-B7B9-65C1761050D6}"/>
                </a:ext>
              </a:extLst>
            </p:cNvPr>
            <p:cNvSpPr/>
            <p:nvPr/>
          </p:nvSpPr>
          <p:spPr>
            <a:xfrm>
              <a:off x="4621893" y="1105990"/>
              <a:ext cx="1140920" cy="1998720"/>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FFC545"/>
            </a:solidFill>
            <a:ln w="6346" cap="flat">
              <a:noFill/>
              <a:prstDash val="solid"/>
              <a:miter/>
            </a:ln>
          </p:spPr>
          <p:txBody>
            <a:bodyPr rtlCol="0" anchor="ctr"/>
            <a:lstStyle/>
            <a:p>
              <a:endParaRPr lang="zh-CN" altLang="en-US"/>
            </a:p>
          </p:txBody>
        </p:sp>
        <p:sp>
          <p:nvSpPr>
            <p:cNvPr id="122" name="任意多边形 43">
              <a:extLst>
                <a:ext uri="{FF2B5EF4-FFF2-40B4-BE49-F238E27FC236}">
                  <a16:creationId xmlns:a16="http://schemas.microsoft.com/office/drawing/2014/main" id="{C04722E0-F9C1-4CB7-A5E8-0B43B086822C}"/>
                </a:ext>
              </a:extLst>
            </p:cNvPr>
            <p:cNvSpPr/>
            <p:nvPr/>
          </p:nvSpPr>
          <p:spPr>
            <a:xfrm>
              <a:off x="6447837" y="2687348"/>
              <a:ext cx="549892" cy="723736"/>
            </a:xfrm>
            <a:custGeom>
              <a:avLst/>
              <a:gdLst>
                <a:gd name="connsiteX0" fmla="*/ 104936 w 485675"/>
                <a:gd name="connsiteY0" fmla="*/ 49599 h 639217"/>
                <a:gd name="connsiteX1" fmla="*/ 228188 w 485675"/>
                <a:gd name="connsiteY1" fmla="*/ 397943 h 639217"/>
                <a:gd name="connsiteX2" fmla="*/ 282126 w 485675"/>
                <a:gd name="connsiteY2" fmla="*/ 492733 h 639217"/>
                <a:gd name="connsiteX3" fmla="*/ 305252 w 485675"/>
                <a:gd name="connsiteY3" fmla="*/ 523482 h 639217"/>
                <a:gd name="connsiteX4" fmla="*/ 315544 w 485675"/>
                <a:gd name="connsiteY4" fmla="*/ 533711 h 639217"/>
                <a:gd name="connsiteX5" fmla="*/ 294959 w 485675"/>
                <a:gd name="connsiteY5" fmla="*/ 533711 h 639217"/>
                <a:gd name="connsiteX6" fmla="*/ 310398 w 485675"/>
                <a:gd name="connsiteY6" fmla="*/ 513253 h 639217"/>
                <a:gd name="connsiteX7" fmla="*/ 341210 w 485675"/>
                <a:gd name="connsiteY7" fmla="*/ 456837 h 639217"/>
                <a:gd name="connsiteX8" fmla="*/ 379711 w 485675"/>
                <a:gd name="connsiteY8" fmla="*/ 308300 h 639217"/>
                <a:gd name="connsiteX9" fmla="*/ 484982 w 485675"/>
                <a:gd name="connsiteY9" fmla="*/ 308300 h 639217"/>
                <a:gd name="connsiteX10" fmla="*/ 364272 w 485675"/>
                <a:gd name="connsiteY10" fmla="*/ 613252 h 639217"/>
                <a:gd name="connsiteX11" fmla="*/ 179395 w 485675"/>
                <a:gd name="connsiteY11" fmla="*/ 528692 h 639217"/>
                <a:gd name="connsiteX12" fmla="*/ 53602 w 485675"/>
                <a:gd name="connsiteY12" fmla="*/ 267449 h 639217"/>
                <a:gd name="connsiteX13" fmla="*/ -336 w 485675"/>
                <a:gd name="connsiteY13" fmla="*/ 49726 h 639217"/>
                <a:gd name="connsiteX14" fmla="*/ 104936 w 485675"/>
                <a:gd name="connsiteY14" fmla="*/ 49726 h 63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5675" h="639217">
                  <a:moveTo>
                    <a:pt x="104936" y="49599"/>
                  </a:moveTo>
                  <a:cubicBezTo>
                    <a:pt x="115228" y="172533"/>
                    <a:pt x="174312" y="290384"/>
                    <a:pt x="228188" y="397943"/>
                  </a:cubicBezTo>
                  <a:cubicBezTo>
                    <a:pt x="246167" y="431234"/>
                    <a:pt x="261605" y="461983"/>
                    <a:pt x="282126" y="492733"/>
                  </a:cubicBezTo>
                  <a:lnTo>
                    <a:pt x="305252" y="523482"/>
                  </a:lnTo>
                  <a:cubicBezTo>
                    <a:pt x="307793" y="528565"/>
                    <a:pt x="320626" y="536188"/>
                    <a:pt x="315544" y="533711"/>
                  </a:cubicBezTo>
                  <a:cubicBezTo>
                    <a:pt x="297564" y="541398"/>
                    <a:pt x="290131" y="541398"/>
                    <a:pt x="294959" y="533711"/>
                  </a:cubicBezTo>
                  <a:cubicBezTo>
                    <a:pt x="302647" y="528565"/>
                    <a:pt x="305252" y="521004"/>
                    <a:pt x="310398" y="513253"/>
                  </a:cubicBezTo>
                  <a:cubicBezTo>
                    <a:pt x="322596" y="495566"/>
                    <a:pt x="332951" y="476659"/>
                    <a:pt x="341210" y="456837"/>
                  </a:cubicBezTo>
                  <a:cubicBezTo>
                    <a:pt x="364145" y="410497"/>
                    <a:pt x="377233" y="359932"/>
                    <a:pt x="379711" y="308300"/>
                  </a:cubicBezTo>
                  <a:cubicBezTo>
                    <a:pt x="382252" y="241719"/>
                    <a:pt x="490129" y="241719"/>
                    <a:pt x="484982" y="308300"/>
                  </a:cubicBezTo>
                  <a:cubicBezTo>
                    <a:pt x="479837" y="410777"/>
                    <a:pt x="441336" y="541398"/>
                    <a:pt x="364272" y="613252"/>
                  </a:cubicBezTo>
                  <a:cubicBezTo>
                    <a:pt x="287208" y="685107"/>
                    <a:pt x="218149" y="590190"/>
                    <a:pt x="179395" y="528692"/>
                  </a:cubicBezTo>
                  <a:cubicBezTo>
                    <a:pt x="128061" y="446736"/>
                    <a:pt x="92102" y="357156"/>
                    <a:pt x="53602" y="267449"/>
                  </a:cubicBezTo>
                  <a:cubicBezTo>
                    <a:pt x="25185" y="197869"/>
                    <a:pt x="7014" y="124528"/>
                    <a:pt x="-336" y="49726"/>
                  </a:cubicBezTo>
                  <a:cubicBezTo>
                    <a:pt x="-5419" y="-16855"/>
                    <a:pt x="99853" y="-16855"/>
                    <a:pt x="104936" y="49726"/>
                  </a:cubicBezTo>
                  <a:close/>
                </a:path>
              </a:pathLst>
            </a:custGeom>
            <a:solidFill>
              <a:srgbClr val="FED0D6"/>
            </a:solidFill>
            <a:ln w="6346" cap="flat">
              <a:noFill/>
              <a:prstDash val="solid"/>
              <a:miter/>
            </a:ln>
          </p:spPr>
          <p:txBody>
            <a:bodyPr rtlCol="0" anchor="ctr"/>
            <a:lstStyle/>
            <a:p>
              <a:endParaRPr lang="zh-CN" altLang="en-US"/>
            </a:p>
          </p:txBody>
        </p:sp>
        <p:sp>
          <p:nvSpPr>
            <p:cNvPr id="123" name="任意多边形 44">
              <a:extLst>
                <a:ext uri="{FF2B5EF4-FFF2-40B4-BE49-F238E27FC236}">
                  <a16:creationId xmlns:a16="http://schemas.microsoft.com/office/drawing/2014/main" id="{AACC8317-45AF-4412-8A88-319A70E026C5}"/>
                </a:ext>
              </a:extLst>
            </p:cNvPr>
            <p:cNvSpPr/>
            <p:nvPr/>
          </p:nvSpPr>
          <p:spPr>
            <a:xfrm>
              <a:off x="6450484" y="2821356"/>
              <a:ext cx="595677" cy="626971"/>
            </a:xfrm>
            <a:custGeom>
              <a:avLst/>
              <a:gdLst>
                <a:gd name="connsiteX0" fmla="*/ 391667 w 526113"/>
                <a:gd name="connsiteY0" fmla="*/ 53983 h 553753"/>
                <a:gd name="connsiteX1" fmla="*/ 525083 w 526113"/>
                <a:gd name="connsiteY1" fmla="*/ 215734 h 553753"/>
                <a:gd name="connsiteX2" fmla="*/ 273815 w 526113"/>
                <a:gd name="connsiteY2" fmla="*/ 552135 h 553753"/>
                <a:gd name="connsiteX3" fmla="*/ -514 w 526113"/>
                <a:gd name="connsiteY3" fmla="*/ 53983 h 553753"/>
                <a:gd name="connsiteX4" fmla="*/ 137540 w 526113"/>
                <a:gd name="connsiteY4" fmla="*/ -210 h 553753"/>
                <a:gd name="connsiteX5" fmla="*/ 299037 w 526113"/>
                <a:gd name="connsiteY5" fmla="*/ 364398 h 553753"/>
                <a:gd name="connsiteX6" fmla="*/ 391667 w 526113"/>
                <a:gd name="connsiteY6" fmla="*/ 53983 h 553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113" h="553753">
                  <a:moveTo>
                    <a:pt x="391667" y="53983"/>
                  </a:moveTo>
                  <a:cubicBezTo>
                    <a:pt x="391667" y="53983"/>
                    <a:pt x="535248" y="69357"/>
                    <a:pt x="525083" y="215734"/>
                  </a:cubicBezTo>
                  <a:cubicBezTo>
                    <a:pt x="514791" y="364653"/>
                    <a:pt x="391667" y="572656"/>
                    <a:pt x="273815" y="552135"/>
                  </a:cubicBezTo>
                  <a:cubicBezTo>
                    <a:pt x="155837" y="529009"/>
                    <a:pt x="27630" y="187463"/>
                    <a:pt x="-514" y="53983"/>
                  </a:cubicBezTo>
                  <a:lnTo>
                    <a:pt x="137540" y="-210"/>
                  </a:lnTo>
                  <a:cubicBezTo>
                    <a:pt x="137540" y="-210"/>
                    <a:pt x="275975" y="356711"/>
                    <a:pt x="299037" y="364398"/>
                  </a:cubicBezTo>
                  <a:lnTo>
                    <a:pt x="391667" y="53983"/>
                  </a:lnTo>
                  <a:close/>
                </a:path>
              </a:pathLst>
            </a:custGeom>
            <a:solidFill>
              <a:srgbClr val="434CC0"/>
            </a:solidFill>
            <a:ln w="6346" cap="flat">
              <a:noFill/>
              <a:prstDash val="solid"/>
              <a:miter/>
            </a:ln>
          </p:spPr>
          <p:txBody>
            <a:bodyPr rtlCol="0" anchor="ctr"/>
            <a:lstStyle/>
            <a:p>
              <a:endParaRPr lang="zh-CN" altLang="en-US"/>
            </a:p>
          </p:txBody>
        </p:sp>
        <p:sp>
          <p:nvSpPr>
            <p:cNvPr id="124" name="任意多边形 45">
              <a:extLst>
                <a:ext uri="{FF2B5EF4-FFF2-40B4-BE49-F238E27FC236}">
                  <a16:creationId xmlns:a16="http://schemas.microsoft.com/office/drawing/2014/main" id="{8DD8817C-940B-4E66-A481-274F04245C5B}"/>
                </a:ext>
              </a:extLst>
            </p:cNvPr>
            <p:cNvSpPr/>
            <p:nvPr/>
          </p:nvSpPr>
          <p:spPr>
            <a:xfrm>
              <a:off x="8263601" y="2004798"/>
              <a:ext cx="273214" cy="237195"/>
            </a:xfrm>
            <a:custGeom>
              <a:avLst/>
              <a:gdLst>
                <a:gd name="connsiteX0" fmla="*/ -513 w 241308"/>
                <a:gd name="connsiteY0" fmla="*/ 130082 h 209495"/>
                <a:gd name="connsiteX1" fmla="*/ 215813 w 241308"/>
                <a:gd name="connsiteY1" fmla="*/ 56513 h 209495"/>
                <a:gd name="connsiteX2" fmla="*/ 122294 w 241308"/>
                <a:gd name="connsiteY2" fmla="*/ 208608 h 209495"/>
                <a:gd name="connsiteX3" fmla="*/ 21470 w 241308"/>
                <a:gd name="connsiteY3" fmla="*/ 130972 h 209495"/>
              </a:gdLst>
              <a:ahLst/>
              <a:cxnLst>
                <a:cxn ang="0">
                  <a:pos x="connsiteX0" y="connsiteY0"/>
                </a:cxn>
                <a:cxn ang="0">
                  <a:pos x="connsiteX1" y="connsiteY1"/>
                </a:cxn>
                <a:cxn ang="0">
                  <a:pos x="connsiteX2" y="connsiteY2"/>
                </a:cxn>
                <a:cxn ang="0">
                  <a:pos x="connsiteX3" y="connsiteY3"/>
                </a:cxn>
              </a:cxnLst>
              <a:rect l="l" t="t" r="r" b="b"/>
              <a:pathLst>
                <a:path w="241308" h="209495">
                  <a:moveTo>
                    <a:pt x="-513" y="130082"/>
                  </a:moveTo>
                  <a:cubicBezTo>
                    <a:pt x="-1084" y="1177"/>
                    <a:pt x="150439" y="-48188"/>
                    <a:pt x="215813" y="56513"/>
                  </a:cubicBezTo>
                  <a:cubicBezTo>
                    <a:pt x="281187" y="161213"/>
                    <a:pt x="207046" y="216104"/>
                    <a:pt x="122294" y="208608"/>
                  </a:cubicBezTo>
                  <a:cubicBezTo>
                    <a:pt x="37543" y="201111"/>
                    <a:pt x="21470" y="130972"/>
                    <a:pt x="21470" y="130972"/>
                  </a:cubicBezTo>
                  <a:close/>
                </a:path>
              </a:pathLst>
            </a:custGeom>
            <a:solidFill>
              <a:srgbClr val="981D04"/>
            </a:solidFill>
            <a:ln w="6346" cap="flat">
              <a:noFill/>
              <a:prstDash val="solid"/>
              <a:miter/>
            </a:ln>
          </p:spPr>
          <p:txBody>
            <a:bodyPr rtlCol="0" anchor="ctr"/>
            <a:lstStyle/>
            <a:p>
              <a:endParaRPr lang="zh-CN" altLang="en-US"/>
            </a:p>
          </p:txBody>
        </p:sp>
        <p:sp>
          <p:nvSpPr>
            <p:cNvPr id="125" name="任意多边形 46">
              <a:extLst>
                <a:ext uri="{FF2B5EF4-FFF2-40B4-BE49-F238E27FC236}">
                  <a16:creationId xmlns:a16="http://schemas.microsoft.com/office/drawing/2014/main" id="{72ECB416-6CFE-4519-9848-417357648FF7}"/>
                </a:ext>
              </a:extLst>
            </p:cNvPr>
            <p:cNvSpPr/>
            <p:nvPr/>
          </p:nvSpPr>
          <p:spPr>
            <a:xfrm>
              <a:off x="8197929" y="2105151"/>
              <a:ext cx="197911" cy="239513"/>
            </a:xfrm>
            <a:custGeom>
              <a:avLst/>
              <a:gdLst>
                <a:gd name="connsiteX0" fmla="*/ -514 w 174799"/>
                <a:gd name="connsiteY0" fmla="*/ 24739 h 211542"/>
                <a:gd name="connsiteX1" fmla="*/ 166701 w 174799"/>
                <a:gd name="connsiteY1" fmla="*/ 92020 h 211542"/>
                <a:gd name="connsiteX2" fmla="*/ 160348 w 174799"/>
                <a:gd name="connsiteY2" fmla="*/ 211332 h 211542"/>
              </a:gdLst>
              <a:ahLst/>
              <a:cxnLst>
                <a:cxn ang="0">
                  <a:pos x="connsiteX0" y="connsiteY0"/>
                </a:cxn>
                <a:cxn ang="0">
                  <a:pos x="connsiteX1" y="connsiteY1"/>
                </a:cxn>
                <a:cxn ang="0">
                  <a:pos x="connsiteX2" y="connsiteY2"/>
                </a:cxn>
              </a:cxnLst>
              <a:rect l="l" t="t" r="r" b="b"/>
              <a:pathLst>
                <a:path w="174799" h="211542">
                  <a:moveTo>
                    <a:pt x="-514" y="24739"/>
                  </a:moveTo>
                  <a:cubicBezTo>
                    <a:pt x="35890" y="-41461"/>
                    <a:pt x="146498" y="39161"/>
                    <a:pt x="166701" y="92020"/>
                  </a:cubicBezTo>
                  <a:cubicBezTo>
                    <a:pt x="186904" y="144878"/>
                    <a:pt x="160348" y="211332"/>
                    <a:pt x="160348" y="211332"/>
                  </a:cubicBezTo>
                  <a:close/>
                </a:path>
              </a:pathLst>
            </a:custGeom>
            <a:solidFill>
              <a:srgbClr val="F93F57"/>
            </a:solidFill>
            <a:ln w="6346" cap="flat">
              <a:noFill/>
              <a:prstDash val="solid"/>
              <a:miter/>
            </a:ln>
          </p:spPr>
          <p:txBody>
            <a:bodyPr rtlCol="0" anchor="ctr"/>
            <a:lstStyle/>
            <a:p>
              <a:endParaRPr lang="zh-CN" altLang="en-US"/>
            </a:p>
          </p:txBody>
        </p:sp>
        <p:sp>
          <p:nvSpPr>
            <p:cNvPr id="126" name="任意多边形 47">
              <a:extLst>
                <a:ext uri="{FF2B5EF4-FFF2-40B4-BE49-F238E27FC236}">
                  <a16:creationId xmlns:a16="http://schemas.microsoft.com/office/drawing/2014/main" id="{A247A117-4BB5-43E7-9091-0D5612D9C6D0}"/>
                </a:ext>
              </a:extLst>
            </p:cNvPr>
            <p:cNvSpPr/>
            <p:nvPr/>
          </p:nvSpPr>
          <p:spPr>
            <a:xfrm>
              <a:off x="7774250" y="2086348"/>
              <a:ext cx="652587" cy="579300"/>
            </a:xfrm>
            <a:custGeom>
              <a:avLst/>
              <a:gdLst>
                <a:gd name="connsiteX0" fmla="*/ -514 w 576377"/>
                <a:gd name="connsiteY0" fmla="*/ 291788 h 511649"/>
                <a:gd name="connsiteX1" fmla="*/ 355898 w 576377"/>
                <a:gd name="connsiteY1" fmla="*/ 7992 h 511649"/>
                <a:gd name="connsiteX2" fmla="*/ 556976 w 576377"/>
                <a:gd name="connsiteY2" fmla="*/ 175842 h 511649"/>
                <a:gd name="connsiteX3" fmla="*/ 473114 w 576377"/>
                <a:gd name="connsiteY3" fmla="*/ 482701 h 511649"/>
                <a:gd name="connsiteX4" fmla="*/ -514 w 576377"/>
                <a:gd name="connsiteY4" fmla="*/ 291661 h 511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377" h="511649">
                  <a:moveTo>
                    <a:pt x="-514" y="291788"/>
                  </a:moveTo>
                  <a:cubicBezTo>
                    <a:pt x="10667" y="33341"/>
                    <a:pt x="203739" y="-24473"/>
                    <a:pt x="355898" y="7992"/>
                  </a:cubicBezTo>
                  <a:cubicBezTo>
                    <a:pt x="508056" y="40456"/>
                    <a:pt x="556976" y="175842"/>
                    <a:pt x="556976" y="175842"/>
                  </a:cubicBezTo>
                  <a:cubicBezTo>
                    <a:pt x="556976" y="175842"/>
                    <a:pt x="635247" y="359195"/>
                    <a:pt x="473114" y="482701"/>
                  </a:cubicBezTo>
                  <a:cubicBezTo>
                    <a:pt x="310981" y="606206"/>
                    <a:pt x="-514" y="291661"/>
                    <a:pt x="-514" y="291661"/>
                  </a:cubicBezTo>
                  <a:close/>
                </a:path>
              </a:pathLst>
            </a:custGeom>
            <a:solidFill>
              <a:srgbClr val="981D04"/>
            </a:solidFill>
            <a:ln w="6346" cap="flat">
              <a:noFill/>
              <a:prstDash val="solid"/>
              <a:miter/>
            </a:ln>
          </p:spPr>
          <p:txBody>
            <a:bodyPr rtlCol="0" anchor="ctr"/>
            <a:lstStyle/>
            <a:p>
              <a:endParaRPr lang="zh-CN" altLang="en-US"/>
            </a:p>
          </p:txBody>
        </p:sp>
        <p:sp>
          <p:nvSpPr>
            <p:cNvPr id="127" name="任意多边形 48">
              <a:extLst>
                <a:ext uri="{FF2B5EF4-FFF2-40B4-BE49-F238E27FC236}">
                  <a16:creationId xmlns:a16="http://schemas.microsoft.com/office/drawing/2014/main" id="{10CDC650-A208-4EA2-8CAB-946C4FD806C6}"/>
                </a:ext>
              </a:extLst>
            </p:cNvPr>
            <p:cNvSpPr/>
            <p:nvPr/>
          </p:nvSpPr>
          <p:spPr>
            <a:xfrm>
              <a:off x="7926027" y="2682959"/>
              <a:ext cx="248884" cy="276290"/>
            </a:xfrm>
            <a:custGeom>
              <a:avLst/>
              <a:gdLst>
                <a:gd name="connsiteX0" fmla="*/ 109395 w 219819"/>
                <a:gd name="connsiteY0" fmla="*/ 243815 h 244025"/>
                <a:gd name="connsiteX1" fmla="*/ 109395 w 219819"/>
                <a:gd name="connsiteY1" fmla="*/ 243815 h 244025"/>
                <a:gd name="connsiteX2" fmla="*/ -514 w 219819"/>
                <a:gd name="connsiteY2" fmla="*/ 160906 h 244025"/>
                <a:gd name="connsiteX3" fmla="*/ -514 w 219819"/>
                <a:gd name="connsiteY3" fmla="*/ -210 h 244025"/>
                <a:gd name="connsiteX4" fmla="*/ 219305 w 219819"/>
                <a:gd name="connsiteY4" fmla="*/ -210 h 244025"/>
                <a:gd name="connsiteX5" fmla="*/ 219305 w 219819"/>
                <a:gd name="connsiteY5" fmla="*/ 160017 h 244025"/>
                <a:gd name="connsiteX6" fmla="*/ 110602 w 219819"/>
                <a:gd name="connsiteY6" fmla="*/ 243815 h 24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19" h="244025">
                  <a:moveTo>
                    <a:pt x="109395" y="243815"/>
                  </a:moveTo>
                  <a:lnTo>
                    <a:pt x="109395" y="243815"/>
                  </a:lnTo>
                  <a:cubicBezTo>
                    <a:pt x="48976" y="243815"/>
                    <a:pt x="-197" y="206967"/>
                    <a:pt x="-514" y="160906"/>
                  </a:cubicBezTo>
                  <a:lnTo>
                    <a:pt x="-514" y="-210"/>
                  </a:lnTo>
                  <a:lnTo>
                    <a:pt x="219305" y="-210"/>
                  </a:lnTo>
                  <a:lnTo>
                    <a:pt x="219305" y="160017"/>
                  </a:lnTo>
                  <a:cubicBezTo>
                    <a:pt x="219305" y="206014"/>
                    <a:pt x="170958" y="243498"/>
                    <a:pt x="110602" y="243815"/>
                  </a:cubicBezTo>
                  <a:close/>
                </a:path>
              </a:pathLst>
            </a:custGeom>
            <a:solidFill>
              <a:srgbClr val="FF93B1"/>
            </a:solidFill>
            <a:ln w="6346" cap="flat">
              <a:noFill/>
              <a:prstDash val="solid"/>
              <a:miter/>
            </a:ln>
          </p:spPr>
          <p:txBody>
            <a:bodyPr rtlCol="0" anchor="ctr"/>
            <a:lstStyle/>
            <a:p>
              <a:endParaRPr lang="zh-CN" altLang="en-US"/>
            </a:p>
          </p:txBody>
        </p:sp>
        <p:sp>
          <p:nvSpPr>
            <p:cNvPr id="128" name="任意多边形 49">
              <a:extLst>
                <a:ext uri="{FF2B5EF4-FFF2-40B4-BE49-F238E27FC236}">
                  <a16:creationId xmlns:a16="http://schemas.microsoft.com/office/drawing/2014/main" id="{E15299F4-9187-4FB1-B5A0-D34541E4977F}"/>
                </a:ext>
              </a:extLst>
            </p:cNvPr>
            <p:cNvSpPr/>
            <p:nvPr/>
          </p:nvSpPr>
          <p:spPr>
            <a:xfrm>
              <a:off x="7730087" y="2415564"/>
              <a:ext cx="132524" cy="169000"/>
            </a:xfrm>
            <a:custGeom>
              <a:avLst/>
              <a:gdLst>
                <a:gd name="connsiteX0" fmla="*/ 93764 w 117048"/>
                <a:gd name="connsiteY0" fmla="*/ 41043 h 149264"/>
                <a:gd name="connsiteX1" fmla="*/ 1072 w 117048"/>
                <a:gd name="connsiteY1" fmla="*/ 45490 h 149264"/>
                <a:gd name="connsiteX2" fmla="*/ 95670 w 117048"/>
                <a:gd name="connsiteY2" fmla="*/ 138183 h 149264"/>
                <a:gd name="connsiteX3" fmla="*/ 93764 w 117048"/>
                <a:gd name="connsiteY3" fmla="*/ 41043 h 149264"/>
              </a:gdLst>
              <a:ahLst/>
              <a:cxnLst>
                <a:cxn ang="0">
                  <a:pos x="connsiteX0" y="connsiteY0"/>
                </a:cxn>
                <a:cxn ang="0">
                  <a:pos x="connsiteX1" y="connsiteY1"/>
                </a:cxn>
                <a:cxn ang="0">
                  <a:pos x="connsiteX2" y="connsiteY2"/>
                </a:cxn>
                <a:cxn ang="0">
                  <a:pos x="connsiteX3" y="connsiteY3"/>
                </a:cxn>
              </a:cxnLst>
              <a:rect l="l" t="t" r="r" b="b"/>
              <a:pathLst>
                <a:path w="117048" h="149264">
                  <a:moveTo>
                    <a:pt x="93764" y="41043"/>
                  </a:moveTo>
                  <a:cubicBezTo>
                    <a:pt x="64540" y="-28842"/>
                    <a:pt x="9394" y="2098"/>
                    <a:pt x="1072" y="45490"/>
                  </a:cubicBezTo>
                  <a:cubicBezTo>
                    <a:pt x="-10936" y="108450"/>
                    <a:pt x="47640" y="175857"/>
                    <a:pt x="95670" y="138183"/>
                  </a:cubicBezTo>
                  <a:cubicBezTo>
                    <a:pt x="143700" y="100509"/>
                    <a:pt x="93764" y="41043"/>
                    <a:pt x="93764" y="41043"/>
                  </a:cubicBezTo>
                  <a:close/>
                </a:path>
              </a:pathLst>
            </a:custGeom>
            <a:solidFill>
              <a:srgbClr val="FED0D6"/>
            </a:solidFill>
            <a:ln w="6346" cap="flat">
              <a:noFill/>
              <a:prstDash val="solid"/>
              <a:miter/>
            </a:ln>
          </p:spPr>
          <p:txBody>
            <a:bodyPr rtlCol="0" anchor="ctr"/>
            <a:lstStyle/>
            <a:p>
              <a:endParaRPr lang="zh-CN" altLang="en-US"/>
            </a:p>
          </p:txBody>
        </p:sp>
        <p:sp>
          <p:nvSpPr>
            <p:cNvPr id="129" name="任意多边形 50">
              <a:extLst>
                <a:ext uri="{FF2B5EF4-FFF2-40B4-BE49-F238E27FC236}">
                  <a16:creationId xmlns:a16="http://schemas.microsoft.com/office/drawing/2014/main" id="{64371A2A-64F2-4D80-A1FC-A9745BD21D9F}"/>
                </a:ext>
              </a:extLst>
            </p:cNvPr>
            <p:cNvSpPr/>
            <p:nvPr/>
          </p:nvSpPr>
          <p:spPr>
            <a:xfrm>
              <a:off x="8248927" y="2523567"/>
              <a:ext cx="148402" cy="155616"/>
            </a:xfrm>
            <a:custGeom>
              <a:avLst/>
              <a:gdLst>
                <a:gd name="connsiteX0" fmla="*/ 44850 w 131071"/>
                <a:gd name="connsiteY0" fmla="*/ 23606 h 137443"/>
                <a:gd name="connsiteX1" fmla="*/ 129474 w 131071"/>
                <a:gd name="connsiteY1" fmla="*/ 61725 h 137443"/>
                <a:gd name="connsiteX2" fmla="*/ 7430 w 131071"/>
                <a:gd name="connsiteY2" fmla="*/ 113122 h 137443"/>
                <a:gd name="connsiteX3" fmla="*/ 44850 w 131071"/>
                <a:gd name="connsiteY3" fmla="*/ 23479 h 137443"/>
              </a:gdLst>
              <a:ahLst/>
              <a:cxnLst>
                <a:cxn ang="0">
                  <a:pos x="connsiteX0" y="connsiteY0"/>
                </a:cxn>
                <a:cxn ang="0">
                  <a:pos x="connsiteX1" y="connsiteY1"/>
                </a:cxn>
                <a:cxn ang="0">
                  <a:pos x="connsiteX2" y="connsiteY2"/>
                </a:cxn>
                <a:cxn ang="0">
                  <a:pos x="connsiteX3" y="connsiteY3"/>
                </a:cxn>
              </a:cxnLst>
              <a:rect l="l" t="t" r="r" b="b"/>
              <a:pathLst>
                <a:path w="131071" h="137443">
                  <a:moveTo>
                    <a:pt x="44850" y="23606"/>
                  </a:moveTo>
                  <a:cubicBezTo>
                    <a:pt x="97708" y="-30396"/>
                    <a:pt x="137734" y="18397"/>
                    <a:pt x="129474" y="61725"/>
                  </a:cubicBezTo>
                  <a:cubicBezTo>
                    <a:pt x="117466" y="124685"/>
                    <a:pt x="38115" y="165790"/>
                    <a:pt x="7430" y="113122"/>
                  </a:cubicBezTo>
                  <a:cubicBezTo>
                    <a:pt x="-23256" y="60455"/>
                    <a:pt x="44850" y="23479"/>
                    <a:pt x="44850" y="23479"/>
                  </a:cubicBezTo>
                  <a:close/>
                </a:path>
              </a:pathLst>
            </a:custGeom>
            <a:solidFill>
              <a:srgbClr val="FED0D6"/>
            </a:solidFill>
            <a:ln w="6346" cap="flat">
              <a:noFill/>
              <a:prstDash val="solid"/>
              <a:miter/>
            </a:ln>
          </p:spPr>
          <p:txBody>
            <a:bodyPr rtlCol="0" anchor="ctr"/>
            <a:lstStyle/>
            <a:p>
              <a:endParaRPr lang="zh-CN" altLang="en-US"/>
            </a:p>
          </p:txBody>
        </p:sp>
        <p:sp>
          <p:nvSpPr>
            <p:cNvPr id="130" name="任意多边形 51">
              <a:extLst>
                <a:ext uri="{FF2B5EF4-FFF2-40B4-BE49-F238E27FC236}">
                  <a16:creationId xmlns:a16="http://schemas.microsoft.com/office/drawing/2014/main" id="{9E4DED45-C61E-4325-BA3E-EF804A87F417}"/>
                </a:ext>
              </a:extLst>
            </p:cNvPr>
            <p:cNvSpPr/>
            <p:nvPr/>
          </p:nvSpPr>
          <p:spPr>
            <a:xfrm>
              <a:off x="7809723" y="2240589"/>
              <a:ext cx="532212" cy="546181"/>
            </a:xfrm>
            <a:custGeom>
              <a:avLst/>
              <a:gdLst>
                <a:gd name="connsiteX0" fmla="*/ 180923 w 470060"/>
                <a:gd name="connsiteY0" fmla="*/ 478301 h 482397"/>
                <a:gd name="connsiteX1" fmla="*/ 29463 w 470060"/>
                <a:gd name="connsiteY1" fmla="*/ 77479 h 482397"/>
                <a:gd name="connsiteX2" fmla="*/ 469484 w 470060"/>
                <a:gd name="connsiteY2" fmla="*/ 161341 h 482397"/>
                <a:gd name="connsiteX3" fmla="*/ 180923 w 470060"/>
                <a:gd name="connsiteY3" fmla="*/ 478301 h 482397"/>
              </a:gdLst>
              <a:ahLst/>
              <a:cxnLst>
                <a:cxn ang="0">
                  <a:pos x="connsiteX0" y="connsiteY0"/>
                </a:cxn>
                <a:cxn ang="0">
                  <a:pos x="connsiteX1" y="connsiteY1"/>
                </a:cxn>
                <a:cxn ang="0">
                  <a:pos x="connsiteX2" y="connsiteY2"/>
                </a:cxn>
                <a:cxn ang="0">
                  <a:pos x="connsiteX3" y="connsiteY3"/>
                </a:cxn>
              </a:cxnLst>
              <a:rect l="l" t="t" r="r" b="b"/>
              <a:pathLst>
                <a:path w="470060" h="482397">
                  <a:moveTo>
                    <a:pt x="180923" y="478301"/>
                  </a:moveTo>
                  <a:cubicBezTo>
                    <a:pt x="19045" y="447488"/>
                    <a:pt x="-42962" y="252065"/>
                    <a:pt x="29463" y="77479"/>
                  </a:cubicBezTo>
                  <a:cubicBezTo>
                    <a:pt x="89247" y="-66293"/>
                    <a:pt x="466880" y="5688"/>
                    <a:pt x="469484" y="161341"/>
                  </a:cubicBezTo>
                  <a:cubicBezTo>
                    <a:pt x="472788" y="350348"/>
                    <a:pt x="342929" y="509304"/>
                    <a:pt x="180923" y="478301"/>
                  </a:cubicBezTo>
                  <a:close/>
                </a:path>
              </a:pathLst>
            </a:custGeom>
            <a:solidFill>
              <a:srgbClr val="FED0D6"/>
            </a:solidFill>
            <a:ln w="6346" cap="flat">
              <a:noFill/>
              <a:prstDash val="solid"/>
              <a:miter/>
            </a:ln>
          </p:spPr>
          <p:txBody>
            <a:bodyPr rtlCol="0" anchor="ctr"/>
            <a:lstStyle/>
            <a:p>
              <a:endParaRPr lang="zh-CN" altLang="en-US"/>
            </a:p>
          </p:txBody>
        </p:sp>
        <p:sp>
          <p:nvSpPr>
            <p:cNvPr id="131" name="任意多边形 52">
              <a:extLst>
                <a:ext uri="{FF2B5EF4-FFF2-40B4-BE49-F238E27FC236}">
                  <a16:creationId xmlns:a16="http://schemas.microsoft.com/office/drawing/2014/main" id="{42F3A5D6-4809-49B9-B03E-F34192F9C92A}"/>
                </a:ext>
              </a:extLst>
            </p:cNvPr>
            <p:cNvSpPr/>
            <p:nvPr/>
          </p:nvSpPr>
          <p:spPr>
            <a:xfrm>
              <a:off x="7789201" y="2165401"/>
              <a:ext cx="375782" cy="560573"/>
            </a:xfrm>
            <a:custGeom>
              <a:avLst/>
              <a:gdLst>
                <a:gd name="connsiteX0" fmla="*/ 331384 w 331898"/>
                <a:gd name="connsiteY0" fmla="*/ 36709 h 495109"/>
                <a:gd name="connsiteX1" fmla="*/ 61184 w 331898"/>
                <a:gd name="connsiteY1" fmla="*/ 494899 h 495109"/>
                <a:gd name="connsiteX2" fmla="*/ 61184 w 331898"/>
                <a:gd name="connsiteY2" fmla="*/ 494899 h 495109"/>
                <a:gd name="connsiteX3" fmla="*/ 42633 w 331898"/>
                <a:gd name="connsiteY3" fmla="*/ 73430 h 495109"/>
                <a:gd name="connsiteX4" fmla="*/ 331384 w 331898"/>
                <a:gd name="connsiteY4" fmla="*/ 36709 h 49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98" h="495109">
                  <a:moveTo>
                    <a:pt x="331384" y="36709"/>
                  </a:moveTo>
                  <a:cubicBezTo>
                    <a:pt x="45491" y="74002"/>
                    <a:pt x="40409" y="335308"/>
                    <a:pt x="61184" y="494899"/>
                  </a:cubicBezTo>
                  <a:lnTo>
                    <a:pt x="61184" y="494899"/>
                  </a:lnTo>
                  <a:cubicBezTo>
                    <a:pt x="61184" y="494899"/>
                    <a:pt x="-64292" y="213962"/>
                    <a:pt x="42633" y="73430"/>
                  </a:cubicBezTo>
                  <a:cubicBezTo>
                    <a:pt x="149556" y="-67102"/>
                    <a:pt x="331384" y="36709"/>
                    <a:pt x="331384" y="36709"/>
                  </a:cubicBezTo>
                  <a:close/>
                </a:path>
              </a:pathLst>
            </a:custGeom>
            <a:solidFill>
              <a:srgbClr val="981D04"/>
            </a:solidFill>
            <a:ln w="6346" cap="flat">
              <a:noFill/>
              <a:prstDash val="solid"/>
              <a:miter/>
            </a:ln>
          </p:spPr>
          <p:txBody>
            <a:bodyPr rtlCol="0" anchor="ctr"/>
            <a:lstStyle/>
            <a:p>
              <a:endParaRPr lang="zh-CN" altLang="en-US"/>
            </a:p>
          </p:txBody>
        </p:sp>
        <p:sp>
          <p:nvSpPr>
            <p:cNvPr id="132" name="任意多边形 53">
              <a:extLst>
                <a:ext uri="{FF2B5EF4-FFF2-40B4-BE49-F238E27FC236}">
                  <a16:creationId xmlns:a16="http://schemas.microsoft.com/office/drawing/2014/main" id="{21979F5B-619F-48AB-ACAB-CA55DAD804E2}"/>
                </a:ext>
              </a:extLst>
            </p:cNvPr>
            <p:cNvSpPr/>
            <p:nvPr/>
          </p:nvSpPr>
          <p:spPr>
            <a:xfrm>
              <a:off x="7703109" y="2838260"/>
              <a:ext cx="683282" cy="765140"/>
            </a:xfrm>
            <a:custGeom>
              <a:avLst/>
              <a:gdLst>
                <a:gd name="connsiteX0" fmla="*/ 602973 w 603487"/>
                <a:gd name="connsiteY0" fmla="*/ 61225 h 675786"/>
                <a:gd name="connsiteX1" fmla="*/ 415491 w 603487"/>
                <a:gd name="connsiteY1" fmla="*/ -210 h 675786"/>
                <a:gd name="connsiteX2" fmla="*/ 302532 w 603487"/>
                <a:gd name="connsiteY2" fmla="*/ 86828 h 675786"/>
                <a:gd name="connsiteX3" fmla="*/ 299927 w 603487"/>
                <a:gd name="connsiteY3" fmla="*/ 86828 h 675786"/>
                <a:gd name="connsiteX4" fmla="*/ 197260 w 603487"/>
                <a:gd name="connsiteY4" fmla="*/ -210 h 675786"/>
                <a:gd name="connsiteX5" fmla="*/ -514 w 603487"/>
                <a:gd name="connsiteY5" fmla="*/ 61225 h 675786"/>
                <a:gd name="connsiteX6" fmla="*/ 24898 w 603487"/>
                <a:gd name="connsiteY6" fmla="*/ 268529 h 675786"/>
                <a:gd name="connsiteX7" fmla="*/ 50311 w 603487"/>
                <a:gd name="connsiteY7" fmla="*/ 406774 h 675786"/>
                <a:gd name="connsiteX8" fmla="*/ 88811 w 603487"/>
                <a:gd name="connsiteY8" fmla="*/ 675577 h 675786"/>
                <a:gd name="connsiteX9" fmla="*/ 512504 w 603487"/>
                <a:gd name="connsiteY9" fmla="*/ 675577 h 675786"/>
                <a:gd name="connsiteX10" fmla="*/ 553609 w 603487"/>
                <a:gd name="connsiteY10" fmla="*/ 406774 h 675786"/>
                <a:gd name="connsiteX11" fmla="*/ 576735 w 603487"/>
                <a:gd name="connsiteY11" fmla="*/ 268529 h 675786"/>
                <a:gd name="connsiteX12" fmla="*/ 602147 w 603487"/>
                <a:gd name="connsiteY12" fmla="*/ 61225 h 675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487" h="675786">
                  <a:moveTo>
                    <a:pt x="602973" y="61225"/>
                  </a:moveTo>
                  <a:lnTo>
                    <a:pt x="415491" y="-210"/>
                  </a:lnTo>
                  <a:cubicBezTo>
                    <a:pt x="400116" y="66308"/>
                    <a:pt x="315365" y="86828"/>
                    <a:pt x="302532" y="86828"/>
                  </a:cubicBezTo>
                  <a:lnTo>
                    <a:pt x="299927" y="86828"/>
                  </a:lnTo>
                  <a:cubicBezTo>
                    <a:pt x="287220" y="86828"/>
                    <a:pt x="212634" y="66308"/>
                    <a:pt x="197260" y="-210"/>
                  </a:cubicBezTo>
                  <a:lnTo>
                    <a:pt x="-514" y="61225"/>
                  </a:lnTo>
                  <a:lnTo>
                    <a:pt x="24898" y="268529"/>
                  </a:lnTo>
                  <a:cubicBezTo>
                    <a:pt x="24898" y="268529"/>
                    <a:pt x="9460" y="347880"/>
                    <a:pt x="50311" y="406774"/>
                  </a:cubicBezTo>
                  <a:cubicBezTo>
                    <a:pt x="88811" y="463063"/>
                    <a:pt x="88811" y="675577"/>
                    <a:pt x="88811" y="675577"/>
                  </a:cubicBezTo>
                  <a:lnTo>
                    <a:pt x="512504" y="675577"/>
                  </a:lnTo>
                  <a:cubicBezTo>
                    <a:pt x="512504" y="675577"/>
                    <a:pt x="512504" y="463063"/>
                    <a:pt x="553609" y="406774"/>
                  </a:cubicBezTo>
                  <a:cubicBezTo>
                    <a:pt x="592109" y="347880"/>
                    <a:pt x="576735" y="268529"/>
                    <a:pt x="576735" y="268529"/>
                  </a:cubicBezTo>
                  <a:lnTo>
                    <a:pt x="602147" y="61225"/>
                  </a:lnTo>
                  <a:close/>
                </a:path>
              </a:pathLst>
            </a:custGeom>
            <a:solidFill>
              <a:srgbClr val="F93F57"/>
            </a:solidFill>
            <a:ln w="6346" cap="flat">
              <a:noFill/>
              <a:prstDash val="solid"/>
              <a:miter/>
            </a:ln>
          </p:spPr>
          <p:txBody>
            <a:bodyPr rtlCol="0" anchor="ctr"/>
            <a:lstStyle/>
            <a:p>
              <a:endParaRPr lang="zh-CN" altLang="en-US"/>
            </a:p>
          </p:txBody>
        </p:sp>
        <p:sp>
          <p:nvSpPr>
            <p:cNvPr id="133" name="任意多边形 54">
              <a:extLst>
                <a:ext uri="{FF2B5EF4-FFF2-40B4-BE49-F238E27FC236}">
                  <a16:creationId xmlns:a16="http://schemas.microsoft.com/office/drawing/2014/main" id="{8C49F29A-8751-4F1D-9177-77EF7A53D588}"/>
                </a:ext>
              </a:extLst>
            </p:cNvPr>
            <p:cNvSpPr/>
            <p:nvPr/>
          </p:nvSpPr>
          <p:spPr>
            <a:xfrm>
              <a:off x="7668222" y="2246131"/>
              <a:ext cx="203061" cy="147805"/>
            </a:xfrm>
            <a:custGeom>
              <a:avLst/>
              <a:gdLst>
                <a:gd name="connsiteX0" fmla="*/ -514 w 179347"/>
                <a:gd name="connsiteY0" fmla="*/ 71186 h 130544"/>
                <a:gd name="connsiteX1" fmla="*/ 171784 w 179347"/>
                <a:gd name="connsiteY1" fmla="*/ 4287 h 130544"/>
                <a:gd name="connsiteX2" fmla="*/ 43195 w 179347"/>
                <a:gd name="connsiteY2" fmla="*/ 130334 h 130544"/>
                <a:gd name="connsiteX3" fmla="*/ -514 w 179347"/>
                <a:gd name="connsiteY3" fmla="*/ 71186 h 130544"/>
              </a:gdLst>
              <a:ahLst/>
              <a:cxnLst>
                <a:cxn ang="0">
                  <a:pos x="connsiteX0" y="connsiteY0"/>
                </a:cxn>
                <a:cxn ang="0">
                  <a:pos x="connsiteX1" y="connsiteY1"/>
                </a:cxn>
                <a:cxn ang="0">
                  <a:pos x="connsiteX2" y="connsiteY2"/>
                </a:cxn>
                <a:cxn ang="0">
                  <a:pos x="connsiteX3" y="connsiteY3"/>
                </a:cxn>
              </a:cxnLst>
              <a:rect l="l" t="t" r="r" b="b"/>
              <a:pathLst>
                <a:path w="179347" h="130544">
                  <a:moveTo>
                    <a:pt x="-514" y="71186"/>
                  </a:moveTo>
                  <a:cubicBezTo>
                    <a:pt x="-514" y="71186"/>
                    <a:pt x="146053" y="-21379"/>
                    <a:pt x="171784" y="4287"/>
                  </a:cubicBezTo>
                  <a:cubicBezTo>
                    <a:pt x="197196" y="27477"/>
                    <a:pt x="153804" y="73728"/>
                    <a:pt x="43195" y="130334"/>
                  </a:cubicBezTo>
                  <a:lnTo>
                    <a:pt x="-514" y="71186"/>
                  </a:lnTo>
                  <a:close/>
                </a:path>
              </a:pathLst>
            </a:custGeom>
            <a:solidFill>
              <a:srgbClr val="FED0D6"/>
            </a:solidFill>
            <a:ln w="6346" cap="flat">
              <a:noFill/>
              <a:prstDash val="solid"/>
              <a:miter/>
            </a:ln>
          </p:spPr>
          <p:txBody>
            <a:bodyPr rtlCol="0" anchor="ctr"/>
            <a:lstStyle/>
            <a:p>
              <a:endParaRPr lang="zh-CN" altLang="en-US"/>
            </a:p>
          </p:txBody>
        </p:sp>
        <p:sp>
          <p:nvSpPr>
            <p:cNvPr id="134" name="任意多边形 55">
              <a:extLst>
                <a:ext uri="{FF2B5EF4-FFF2-40B4-BE49-F238E27FC236}">
                  <a16:creationId xmlns:a16="http://schemas.microsoft.com/office/drawing/2014/main" id="{4395844B-0572-4EA4-A061-16295F477B72}"/>
                </a:ext>
              </a:extLst>
            </p:cNvPr>
            <p:cNvSpPr/>
            <p:nvPr/>
          </p:nvSpPr>
          <p:spPr>
            <a:xfrm>
              <a:off x="7253337" y="2273163"/>
              <a:ext cx="519616" cy="812040"/>
            </a:xfrm>
            <a:custGeom>
              <a:avLst/>
              <a:gdLst>
                <a:gd name="connsiteX0" fmla="*/ 396859 w 458935"/>
                <a:gd name="connsiteY0" fmla="*/ 560775 h 717209"/>
                <a:gd name="connsiteX1" fmla="*/ 147942 w 458935"/>
                <a:gd name="connsiteY1" fmla="*/ 358426 h 717209"/>
                <a:gd name="connsiteX2" fmla="*/ 458421 w 458935"/>
                <a:gd name="connsiteY2" fmla="*/ 107349 h 717209"/>
                <a:gd name="connsiteX3" fmla="*/ 409628 w 458935"/>
                <a:gd name="connsiteY3" fmla="*/ -210 h 717209"/>
                <a:gd name="connsiteX4" fmla="*/ 4297 w 458935"/>
                <a:gd name="connsiteY4" fmla="*/ 348134 h 717209"/>
                <a:gd name="connsiteX5" fmla="*/ 417253 w 458935"/>
                <a:gd name="connsiteY5" fmla="*/ 716999 h 717209"/>
                <a:gd name="connsiteX6" fmla="*/ 396732 w 458935"/>
                <a:gd name="connsiteY6" fmla="*/ 560775 h 71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8935" h="717209">
                  <a:moveTo>
                    <a:pt x="396859" y="560775"/>
                  </a:moveTo>
                  <a:cubicBezTo>
                    <a:pt x="396859" y="560775"/>
                    <a:pt x="158234" y="399404"/>
                    <a:pt x="147942" y="358426"/>
                  </a:cubicBezTo>
                  <a:cubicBezTo>
                    <a:pt x="137713" y="320307"/>
                    <a:pt x="458421" y="107349"/>
                    <a:pt x="458421" y="107349"/>
                  </a:cubicBezTo>
                  <a:lnTo>
                    <a:pt x="409628" y="-210"/>
                  </a:lnTo>
                  <a:cubicBezTo>
                    <a:pt x="409628" y="-210"/>
                    <a:pt x="47879" y="230346"/>
                    <a:pt x="4297" y="348134"/>
                  </a:cubicBezTo>
                  <a:cubicBezTo>
                    <a:pt x="-41891" y="465986"/>
                    <a:pt x="255691" y="696542"/>
                    <a:pt x="417253" y="716999"/>
                  </a:cubicBezTo>
                  <a:lnTo>
                    <a:pt x="396732" y="560775"/>
                  </a:lnTo>
                  <a:close/>
                </a:path>
              </a:pathLst>
            </a:custGeom>
            <a:solidFill>
              <a:srgbClr val="F93F57"/>
            </a:solidFill>
            <a:ln w="6346" cap="flat">
              <a:noFill/>
              <a:prstDash val="solid"/>
              <a:miter/>
            </a:ln>
          </p:spPr>
          <p:txBody>
            <a:bodyPr rtlCol="0" anchor="ctr"/>
            <a:lstStyle/>
            <a:p>
              <a:endParaRPr lang="zh-CN" altLang="en-US"/>
            </a:p>
          </p:txBody>
        </p:sp>
        <p:sp>
          <p:nvSpPr>
            <p:cNvPr id="135" name="任意多边形 56">
              <a:extLst>
                <a:ext uri="{FF2B5EF4-FFF2-40B4-BE49-F238E27FC236}">
                  <a16:creationId xmlns:a16="http://schemas.microsoft.com/office/drawing/2014/main" id="{02055D2C-3ADB-41D9-AB6B-F5DDF05826B9}"/>
                </a:ext>
              </a:extLst>
            </p:cNvPr>
            <p:cNvSpPr/>
            <p:nvPr/>
          </p:nvSpPr>
          <p:spPr>
            <a:xfrm>
              <a:off x="7861504" y="4281217"/>
              <a:ext cx="152998" cy="1017478"/>
            </a:xfrm>
            <a:custGeom>
              <a:avLst/>
              <a:gdLst>
                <a:gd name="connsiteX0" fmla="*/ 126555 w 135131"/>
                <a:gd name="connsiteY0" fmla="*/ 898656 h 898656"/>
                <a:gd name="connsiteX1" fmla="*/ 0 w 135131"/>
                <a:gd name="connsiteY1" fmla="*/ 898656 h 898656"/>
                <a:gd name="connsiteX2" fmla="*/ 0 w 135131"/>
                <a:gd name="connsiteY2" fmla="*/ 0 h 898656"/>
                <a:gd name="connsiteX3" fmla="*/ 135132 w 135131"/>
                <a:gd name="connsiteY3" fmla="*/ 0 h 898656"/>
                <a:gd name="connsiteX4" fmla="*/ 126555 w 135131"/>
                <a:gd name="connsiteY4" fmla="*/ 898656 h 898656"/>
                <a:gd name="connsiteX5" fmla="*/ 126555 w 135131"/>
                <a:gd name="connsiteY5" fmla="*/ 898656 h 898656"/>
                <a:gd name="connsiteX6" fmla="*/ 126555 w 135131"/>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131" h="898656">
                  <a:moveTo>
                    <a:pt x="126555" y="898656"/>
                  </a:moveTo>
                  <a:lnTo>
                    <a:pt x="0" y="898656"/>
                  </a:lnTo>
                  <a:lnTo>
                    <a:pt x="0" y="0"/>
                  </a:lnTo>
                  <a:lnTo>
                    <a:pt x="135132" y="0"/>
                  </a:lnTo>
                  <a:lnTo>
                    <a:pt x="126555" y="898656"/>
                  </a:lnTo>
                  <a:lnTo>
                    <a:pt x="126555" y="898656"/>
                  </a:lnTo>
                  <a:lnTo>
                    <a:pt x="126555" y="898656"/>
                  </a:lnTo>
                  <a:close/>
                </a:path>
              </a:pathLst>
            </a:custGeom>
            <a:solidFill>
              <a:srgbClr val="FED0D6"/>
            </a:solidFill>
            <a:ln w="6346" cap="flat">
              <a:noFill/>
              <a:prstDash val="solid"/>
              <a:miter/>
            </a:ln>
          </p:spPr>
          <p:txBody>
            <a:bodyPr rtlCol="0" anchor="ctr"/>
            <a:lstStyle/>
            <a:p>
              <a:endParaRPr lang="zh-CN" altLang="en-US"/>
            </a:p>
          </p:txBody>
        </p:sp>
        <p:sp>
          <p:nvSpPr>
            <p:cNvPr id="136" name="任意多边形 57">
              <a:extLst>
                <a:ext uri="{FF2B5EF4-FFF2-40B4-BE49-F238E27FC236}">
                  <a16:creationId xmlns:a16="http://schemas.microsoft.com/office/drawing/2014/main" id="{773FF2ED-2236-4CB2-9670-5A1FFBBD9301}"/>
                </a:ext>
              </a:extLst>
            </p:cNvPr>
            <p:cNvSpPr/>
            <p:nvPr/>
          </p:nvSpPr>
          <p:spPr>
            <a:xfrm>
              <a:off x="7703109" y="5287978"/>
              <a:ext cx="316405" cy="123506"/>
            </a:xfrm>
            <a:custGeom>
              <a:avLst/>
              <a:gdLst>
                <a:gd name="connsiteX0" fmla="*/ 264603 w 279455"/>
                <a:gd name="connsiteY0" fmla="*/ -210 h 109083"/>
                <a:gd name="connsiteX1" fmla="*/ 138493 w 279455"/>
                <a:gd name="connsiteY1" fmla="*/ -210 h 109083"/>
                <a:gd name="connsiteX2" fmla="*/ -514 w 279455"/>
                <a:gd name="connsiteY2" fmla="*/ 96168 h 109083"/>
                <a:gd name="connsiteX3" fmla="*/ -514 w 279455"/>
                <a:gd name="connsiteY3" fmla="*/ 108874 h 109083"/>
                <a:gd name="connsiteX4" fmla="*/ 277500 w 279455"/>
                <a:gd name="connsiteY4" fmla="*/ 108874 h 109083"/>
                <a:gd name="connsiteX5" fmla="*/ 264794 w 279455"/>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455" h="109083">
                  <a:moveTo>
                    <a:pt x="264603" y="-210"/>
                  </a:moveTo>
                  <a:lnTo>
                    <a:pt x="138493" y="-210"/>
                  </a:lnTo>
                  <a:cubicBezTo>
                    <a:pt x="138493" y="-210"/>
                    <a:pt x="12382" y="68277"/>
                    <a:pt x="-514" y="96168"/>
                  </a:cubicBezTo>
                  <a:lnTo>
                    <a:pt x="-514" y="108874"/>
                  </a:lnTo>
                  <a:lnTo>
                    <a:pt x="277500" y="108874"/>
                  </a:lnTo>
                  <a:cubicBezTo>
                    <a:pt x="277500" y="108874"/>
                    <a:pt x="285251" y="27681"/>
                    <a:pt x="264794" y="-210"/>
                  </a:cubicBezTo>
                  <a:close/>
                </a:path>
              </a:pathLst>
            </a:custGeom>
            <a:solidFill>
              <a:srgbClr val="F93F57"/>
            </a:solidFill>
            <a:ln w="6346" cap="flat">
              <a:noFill/>
              <a:prstDash val="solid"/>
              <a:miter/>
            </a:ln>
          </p:spPr>
          <p:txBody>
            <a:bodyPr rtlCol="0" anchor="ctr"/>
            <a:lstStyle/>
            <a:p>
              <a:endParaRPr lang="zh-CN" altLang="en-US"/>
            </a:p>
          </p:txBody>
        </p:sp>
        <p:sp>
          <p:nvSpPr>
            <p:cNvPr id="137" name="任意多边形 58">
              <a:extLst>
                <a:ext uri="{FF2B5EF4-FFF2-40B4-BE49-F238E27FC236}">
                  <a16:creationId xmlns:a16="http://schemas.microsoft.com/office/drawing/2014/main" id="{489A3837-7F62-41CE-9312-A479698AC7D3}"/>
                </a:ext>
              </a:extLst>
            </p:cNvPr>
            <p:cNvSpPr/>
            <p:nvPr/>
          </p:nvSpPr>
          <p:spPr>
            <a:xfrm>
              <a:off x="7703109" y="5411484"/>
              <a:ext cx="314126" cy="18773"/>
            </a:xfrm>
            <a:custGeom>
              <a:avLst/>
              <a:gdLst>
                <a:gd name="connsiteX0" fmla="*/ 0 w 277442"/>
                <a:gd name="connsiteY0" fmla="*/ 0 h 16581"/>
                <a:gd name="connsiteX1" fmla="*/ 277443 w 277442"/>
                <a:gd name="connsiteY1" fmla="*/ 0 h 16581"/>
                <a:gd name="connsiteX2" fmla="*/ 277443 w 277442"/>
                <a:gd name="connsiteY2" fmla="*/ 16582 h 16581"/>
                <a:gd name="connsiteX3" fmla="*/ 0 w 277442"/>
                <a:gd name="connsiteY3" fmla="*/ 16582 h 16581"/>
                <a:gd name="connsiteX4" fmla="*/ 0 w 277442"/>
                <a:gd name="connsiteY4" fmla="*/ 0 h 16581"/>
                <a:gd name="connsiteX5" fmla="*/ 0 w 277442"/>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442" h="16581">
                  <a:moveTo>
                    <a:pt x="0" y="0"/>
                  </a:moveTo>
                  <a:lnTo>
                    <a:pt x="277443" y="0"/>
                  </a:lnTo>
                  <a:lnTo>
                    <a:pt x="277443"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138" name="任意多边形 59">
              <a:extLst>
                <a:ext uri="{FF2B5EF4-FFF2-40B4-BE49-F238E27FC236}">
                  <a16:creationId xmlns:a16="http://schemas.microsoft.com/office/drawing/2014/main" id="{46A3817F-ACDD-4238-AEC0-9BE06345AB65}"/>
                </a:ext>
              </a:extLst>
            </p:cNvPr>
            <p:cNvSpPr/>
            <p:nvPr/>
          </p:nvSpPr>
          <p:spPr>
            <a:xfrm>
              <a:off x="8074926" y="4281217"/>
              <a:ext cx="154366" cy="1017478"/>
            </a:xfrm>
            <a:custGeom>
              <a:avLst/>
              <a:gdLst>
                <a:gd name="connsiteX0" fmla="*/ 8704 w 136339"/>
                <a:gd name="connsiteY0" fmla="*/ 898656 h 898656"/>
                <a:gd name="connsiteX1" fmla="*/ 136339 w 136339"/>
                <a:gd name="connsiteY1" fmla="*/ 898656 h 898656"/>
                <a:gd name="connsiteX2" fmla="*/ 136339 w 136339"/>
                <a:gd name="connsiteY2" fmla="*/ 0 h 898656"/>
                <a:gd name="connsiteX3" fmla="*/ 0 w 136339"/>
                <a:gd name="connsiteY3" fmla="*/ 0 h 898656"/>
                <a:gd name="connsiteX4" fmla="*/ 8704 w 136339"/>
                <a:gd name="connsiteY4" fmla="*/ 898656 h 898656"/>
                <a:gd name="connsiteX5" fmla="*/ 8704 w 136339"/>
                <a:gd name="connsiteY5" fmla="*/ 898656 h 898656"/>
                <a:gd name="connsiteX6" fmla="*/ 8704 w 136339"/>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339" h="898656">
                  <a:moveTo>
                    <a:pt x="8704" y="898656"/>
                  </a:moveTo>
                  <a:lnTo>
                    <a:pt x="136339" y="898656"/>
                  </a:lnTo>
                  <a:lnTo>
                    <a:pt x="136339" y="0"/>
                  </a:lnTo>
                  <a:lnTo>
                    <a:pt x="0" y="0"/>
                  </a:lnTo>
                  <a:lnTo>
                    <a:pt x="8704" y="898656"/>
                  </a:lnTo>
                  <a:lnTo>
                    <a:pt x="8704" y="898656"/>
                  </a:lnTo>
                  <a:lnTo>
                    <a:pt x="8704" y="898656"/>
                  </a:lnTo>
                  <a:close/>
                </a:path>
              </a:pathLst>
            </a:custGeom>
            <a:solidFill>
              <a:srgbClr val="FED0D6"/>
            </a:solidFill>
            <a:ln w="6346" cap="flat">
              <a:noFill/>
              <a:prstDash val="solid"/>
              <a:miter/>
            </a:ln>
          </p:spPr>
          <p:txBody>
            <a:bodyPr rtlCol="0" anchor="ctr"/>
            <a:lstStyle/>
            <a:p>
              <a:endParaRPr lang="zh-CN" altLang="en-US"/>
            </a:p>
          </p:txBody>
        </p:sp>
        <p:sp>
          <p:nvSpPr>
            <p:cNvPr id="139" name="任意多边形 60">
              <a:extLst>
                <a:ext uri="{FF2B5EF4-FFF2-40B4-BE49-F238E27FC236}">
                  <a16:creationId xmlns:a16="http://schemas.microsoft.com/office/drawing/2014/main" id="{F8BC1E7D-46EF-4BF1-B2BB-7EF7D9A00AF2}"/>
                </a:ext>
              </a:extLst>
            </p:cNvPr>
            <p:cNvSpPr/>
            <p:nvPr/>
          </p:nvSpPr>
          <p:spPr>
            <a:xfrm>
              <a:off x="8073764" y="5287978"/>
              <a:ext cx="312627" cy="123506"/>
            </a:xfrm>
            <a:custGeom>
              <a:avLst/>
              <a:gdLst>
                <a:gd name="connsiteX0" fmla="*/ 11376 w 276118"/>
                <a:gd name="connsiteY0" fmla="*/ -210 h 109083"/>
                <a:gd name="connsiteX1" fmla="*/ 139646 w 276118"/>
                <a:gd name="connsiteY1" fmla="*/ -210 h 109083"/>
                <a:gd name="connsiteX2" fmla="*/ 275604 w 276118"/>
                <a:gd name="connsiteY2" fmla="*/ 96168 h 109083"/>
                <a:gd name="connsiteX3" fmla="*/ 275604 w 276118"/>
                <a:gd name="connsiteY3" fmla="*/ 108874 h 109083"/>
                <a:gd name="connsiteX4" fmla="*/ 1147 w 276118"/>
                <a:gd name="connsiteY4" fmla="*/ 108874 h 109083"/>
                <a:gd name="connsiteX5" fmla="*/ 11376 w 276118"/>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118" h="109083">
                  <a:moveTo>
                    <a:pt x="11376" y="-210"/>
                  </a:moveTo>
                  <a:lnTo>
                    <a:pt x="139646" y="-210"/>
                  </a:lnTo>
                  <a:cubicBezTo>
                    <a:pt x="139646" y="-210"/>
                    <a:pt x="262771" y="68277"/>
                    <a:pt x="275604" y="96168"/>
                  </a:cubicBezTo>
                  <a:lnTo>
                    <a:pt x="275604" y="108874"/>
                  </a:lnTo>
                  <a:lnTo>
                    <a:pt x="1147" y="108874"/>
                  </a:lnTo>
                  <a:cubicBezTo>
                    <a:pt x="1147" y="108874"/>
                    <a:pt x="-6604" y="27681"/>
                    <a:pt x="11376" y="-210"/>
                  </a:cubicBezTo>
                  <a:close/>
                </a:path>
              </a:pathLst>
            </a:custGeom>
            <a:solidFill>
              <a:srgbClr val="F93F57"/>
            </a:solidFill>
            <a:ln w="6346" cap="flat">
              <a:noFill/>
              <a:prstDash val="solid"/>
              <a:miter/>
            </a:ln>
          </p:spPr>
          <p:txBody>
            <a:bodyPr rtlCol="0" anchor="ctr"/>
            <a:lstStyle/>
            <a:p>
              <a:endParaRPr lang="zh-CN" altLang="en-US"/>
            </a:p>
          </p:txBody>
        </p:sp>
        <p:sp>
          <p:nvSpPr>
            <p:cNvPr id="140" name="任意多边形 61">
              <a:extLst>
                <a:ext uri="{FF2B5EF4-FFF2-40B4-BE49-F238E27FC236}">
                  <a16:creationId xmlns:a16="http://schemas.microsoft.com/office/drawing/2014/main" id="{A7EFD5F5-9FEB-4663-9D15-0996DB4F1A8D}"/>
                </a:ext>
              </a:extLst>
            </p:cNvPr>
            <p:cNvSpPr/>
            <p:nvPr/>
          </p:nvSpPr>
          <p:spPr>
            <a:xfrm>
              <a:off x="8074926" y="5411484"/>
              <a:ext cx="311393" cy="18773"/>
            </a:xfrm>
            <a:custGeom>
              <a:avLst/>
              <a:gdLst>
                <a:gd name="connsiteX0" fmla="*/ 0 w 275028"/>
                <a:gd name="connsiteY0" fmla="*/ 0 h 16581"/>
                <a:gd name="connsiteX1" fmla="*/ 275029 w 275028"/>
                <a:gd name="connsiteY1" fmla="*/ 0 h 16581"/>
                <a:gd name="connsiteX2" fmla="*/ 275029 w 275028"/>
                <a:gd name="connsiteY2" fmla="*/ 16582 h 16581"/>
                <a:gd name="connsiteX3" fmla="*/ 0 w 275028"/>
                <a:gd name="connsiteY3" fmla="*/ 16582 h 16581"/>
                <a:gd name="connsiteX4" fmla="*/ 0 w 275028"/>
                <a:gd name="connsiteY4" fmla="*/ 0 h 16581"/>
                <a:gd name="connsiteX5" fmla="*/ 0 w 275028"/>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28" h="16581">
                  <a:moveTo>
                    <a:pt x="0" y="0"/>
                  </a:moveTo>
                  <a:lnTo>
                    <a:pt x="275029" y="0"/>
                  </a:lnTo>
                  <a:lnTo>
                    <a:pt x="275029"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141" name="任意多边形 62">
              <a:extLst>
                <a:ext uri="{FF2B5EF4-FFF2-40B4-BE49-F238E27FC236}">
                  <a16:creationId xmlns:a16="http://schemas.microsoft.com/office/drawing/2014/main" id="{2772A6FF-2546-4CDB-AF5E-BDD04C70B24B}"/>
                </a:ext>
              </a:extLst>
            </p:cNvPr>
            <p:cNvSpPr/>
            <p:nvPr/>
          </p:nvSpPr>
          <p:spPr>
            <a:xfrm>
              <a:off x="7564855" y="3584555"/>
              <a:ext cx="961084" cy="1110846"/>
            </a:xfrm>
            <a:custGeom>
              <a:avLst/>
              <a:gdLst>
                <a:gd name="connsiteX0" fmla="*/ 635502 w 848847"/>
                <a:gd name="connsiteY0" fmla="*/ -210 h 981120"/>
                <a:gd name="connsiteX1" fmla="*/ 212380 w 848847"/>
                <a:gd name="connsiteY1" fmla="*/ -210 h 981120"/>
                <a:gd name="connsiteX2" fmla="*/ -514 w 848847"/>
                <a:gd name="connsiteY2" fmla="*/ 980910 h 981120"/>
                <a:gd name="connsiteX3" fmla="*/ 848334 w 848847"/>
                <a:gd name="connsiteY3" fmla="*/ 980910 h 981120"/>
                <a:gd name="connsiteX4" fmla="*/ 635502 w 848847"/>
                <a:gd name="connsiteY4" fmla="*/ -210 h 981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847" h="981120">
                  <a:moveTo>
                    <a:pt x="635502" y="-210"/>
                  </a:moveTo>
                  <a:lnTo>
                    <a:pt x="212380" y="-210"/>
                  </a:lnTo>
                  <a:cubicBezTo>
                    <a:pt x="12319" y="253281"/>
                    <a:pt x="-514" y="980910"/>
                    <a:pt x="-514" y="980910"/>
                  </a:cubicBezTo>
                  <a:lnTo>
                    <a:pt x="848334" y="980910"/>
                  </a:lnTo>
                  <a:cubicBezTo>
                    <a:pt x="848334" y="980910"/>
                    <a:pt x="838104" y="253281"/>
                    <a:pt x="635502" y="-210"/>
                  </a:cubicBezTo>
                  <a:close/>
                </a:path>
              </a:pathLst>
            </a:custGeom>
            <a:solidFill>
              <a:srgbClr val="434CC0"/>
            </a:solidFill>
            <a:ln w="6346" cap="flat">
              <a:noFill/>
              <a:prstDash val="solid"/>
              <a:miter/>
            </a:ln>
          </p:spPr>
          <p:txBody>
            <a:bodyPr rtlCol="0" anchor="ctr"/>
            <a:lstStyle/>
            <a:p>
              <a:endParaRPr lang="zh-CN" altLang="en-US"/>
            </a:p>
          </p:txBody>
        </p:sp>
        <p:sp>
          <p:nvSpPr>
            <p:cNvPr id="142" name="任意多边形 63">
              <a:extLst>
                <a:ext uri="{FF2B5EF4-FFF2-40B4-BE49-F238E27FC236}">
                  <a16:creationId xmlns:a16="http://schemas.microsoft.com/office/drawing/2014/main" id="{D137D406-31D1-4DE5-A7CF-4AE09A7807E9}"/>
                </a:ext>
              </a:extLst>
            </p:cNvPr>
            <p:cNvSpPr/>
            <p:nvPr/>
          </p:nvSpPr>
          <p:spPr>
            <a:xfrm>
              <a:off x="6993099" y="2948350"/>
              <a:ext cx="1467130" cy="1769867"/>
            </a:xfrm>
            <a:custGeom>
              <a:avLst/>
              <a:gdLst>
                <a:gd name="connsiteX0" fmla="*/ 927593 w 1295797"/>
                <a:gd name="connsiteY0" fmla="*/ 878849 h 1563180"/>
                <a:gd name="connsiteX1" fmla="*/ 1022891 w 1295797"/>
                <a:gd name="connsiteY1" fmla="*/ 1014617 h 1563180"/>
                <a:gd name="connsiteX2" fmla="*/ 992077 w 1295797"/>
                <a:gd name="connsiteY2" fmla="*/ 1186152 h 1563180"/>
                <a:gd name="connsiteX3" fmla="*/ 821876 w 1295797"/>
                <a:gd name="connsiteY3" fmla="*/ 1157900 h 1563180"/>
                <a:gd name="connsiteX4" fmla="*/ 820161 w 1295797"/>
                <a:gd name="connsiteY4" fmla="*/ 1155403 h 1563180"/>
                <a:gd name="connsiteX5" fmla="*/ 668447 w 1295797"/>
                <a:gd name="connsiteY5" fmla="*/ 940348 h 1563180"/>
                <a:gd name="connsiteX6" fmla="*/ 668447 w 1295797"/>
                <a:gd name="connsiteY6" fmla="*/ 935202 h 1563180"/>
                <a:gd name="connsiteX7" fmla="*/ 663300 w 1295797"/>
                <a:gd name="connsiteY7" fmla="*/ 932661 h 1563180"/>
                <a:gd name="connsiteX8" fmla="*/ 694114 w 1295797"/>
                <a:gd name="connsiteY8" fmla="*/ 761125 h 1563180"/>
                <a:gd name="connsiteX9" fmla="*/ 765968 w 1295797"/>
                <a:gd name="connsiteY9" fmla="*/ 364243 h 1563180"/>
                <a:gd name="connsiteX10" fmla="*/ 368196 w 1295797"/>
                <a:gd name="connsiteY10" fmla="*/ 297661 h 1563180"/>
                <a:gd name="connsiteX11" fmla="*/ 250154 w 1295797"/>
                <a:gd name="connsiteY11" fmla="*/ 551153 h 1563180"/>
                <a:gd name="connsiteX12" fmla="*/ 134780 w 1295797"/>
                <a:gd name="connsiteY12" fmla="*/ 686793 h 1563180"/>
                <a:gd name="connsiteX13" fmla="*/ 1364 w 1295797"/>
                <a:gd name="connsiteY13" fmla="*/ 574152 h 1563180"/>
                <a:gd name="connsiteX14" fmla="*/ 224614 w 1295797"/>
                <a:gd name="connsiteY14" fmla="*/ 95313 h 1563180"/>
                <a:gd name="connsiteX15" fmla="*/ 966156 w 1295797"/>
                <a:gd name="connsiteY15" fmla="*/ 223329 h 1563180"/>
                <a:gd name="connsiteX16" fmla="*/ 927657 w 1295797"/>
                <a:gd name="connsiteY16" fmla="*/ 878849 h 1563180"/>
                <a:gd name="connsiteX17" fmla="*/ 1245823 w 1295797"/>
                <a:gd name="connsiteY17" fmla="*/ 1332149 h 1563180"/>
                <a:gd name="connsiteX18" fmla="*/ 1271236 w 1295797"/>
                <a:gd name="connsiteY18" fmla="*/ 1367980 h 1563180"/>
                <a:gd name="connsiteX19" fmla="*/ 1242965 w 1295797"/>
                <a:gd name="connsiteY19" fmla="*/ 1542121 h 1563180"/>
                <a:gd name="connsiteX20" fmla="*/ 1068506 w 1295797"/>
                <a:gd name="connsiteY20" fmla="*/ 1511371 h 1563180"/>
                <a:gd name="connsiteX21" fmla="*/ 1043093 w 1295797"/>
                <a:gd name="connsiteY21" fmla="*/ 1473252 h 1563180"/>
                <a:gd name="connsiteX22" fmla="*/ 1073906 w 1295797"/>
                <a:gd name="connsiteY22" fmla="*/ 1301717 h 1563180"/>
                <a:gd name="connsiteX23" fmla="*/ 1242583 w 1295797"/>
                <a:gd name="connsiteY23" fmla="*/ 1327847 h 1563180"/>
                <a:gd name="connsiteX24" fmla="*/ 1245823 w 1295797"/>
                <a:gd name="connsiteY24" fmla="*/ 1332466 h 1563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95797" h="1563180">
                  <a:moveTo>
                    <a:pt x="927593" y="878849"/>
                  </a:moveTo>
                  <a:lnTo>
                    <a:pt x="1022891" y="1014617"/>
                  </a:lnTo>
                  <a:cubicBezTo>
                    <a:pt x="1063932" y="1070906"/>
                    <a:pt x="1051098" y="1145174"/>
                    <a:pt x="992077" y="1186152"/>
                  </a:cubicBezTo>
                  <a:cubicBezTo>
                    <a:pt x="937313" y="1225345"/>
                    <a:pt x="861075" y="1212696"/>
                    <a:pt x="821876" y="1157900"/>
                  </a:cubicBezTo>
                  <a:cubicBezTo>
                    <a:pt x="821305" y="1157074"/>
                    <a:pt x="820732" y="1156242"/>
                    <a:pt x="820161" y="1155403"/>
                  </a:cubicBezTo>
                  <a:lnTo>
                    <a:pt x="668447" y="940348"/>
                  </a:lnTo>
                  <a:lnTo>
                    <a:pt x="668447" y="935202"/>
                  </a:lnTo>
                  <a:cubicBezTo>
                    <a:pt x="663300" y="935202"/>
                    <a:pt x="663300" y="935202"/>
                    <a:pt x="663300" y="932661"/>
                  </a:cubicBezTo>
                  <a:cubicBezTo>
                    <a:pt x="624801" y="878849"/>
                    <a:pt x="640239" y="799244"/>
                    <a:pt x="694114" y="761125"/>
                  </a:cubicBezTo>
                  <a:cubicBezTo>
                    <a:pt x="822384" y="668941"/>
                    <a:pt x="855738" y="492259"/>
                    <a:pt x="765968" y="364243"/>
                  </a:cubicBezTo>
                  <a:cubicBezTo>
                    <a:pt x="673593" y="233621"/>
                    <a:pt x="499135" y="208018"/>
                    <a:pt x="368196" y="297661"/>
                  </a:cubicBezTo>
                  <a:cubicBezTo>
                    <a:pt x="283572" y="359096"/>
                    <a:pt x="239926" y="456491"/>
                    <a:pt x="250154" y="551153"/>
                  </a:cubicBezTo>
                  <a:cubicBezTo>
                    <a:pt x="255618" y="620421"/>
                    <a:pt x="204030" y="681056"/>
                    <a:pt x="134780" y="686793"/>
                  </a:cubicBezTo>
                  <a:cubicBezTo>
                    <a:pt x="65467" y="691939"/>
                    <a:pt x="9051" y="643274"/>
                    <a:pt x="1364" y="574152"/>
                  </a:cubicBezTo>
                  <a:cubicBezTo>
                    <a:pt x="-14456" y="386231"/>
                    <a:pt x="70486" y="204003"/>
                    <a:pt x="224614" y="95313"/>
                  </a:cubicBezTo>
                  <a:cubicBezTo>
                    <a:pt x="466035" y="-71140"/>
                    <a:pt x="799386" y="-14788"/>
                    <a:pt x="966156" y="223329"/>
                  </a:cubicBezTo>
                  <a:cubicBezTo>
                    <a:pt x="1107832" y="424058"/>
                    <a:pt x="1091822" y="696081"/>
                    <a:pt x="927657" y="878849"/>
                  </a:cubicBezTo>
                  <a:close/>
                  <a:moveTo>
                    <a:pt x="1245823" y="1332149"/>
                  </a:moveTo>
                  <a:lnTo>
                    <a:pt x="1271236" y="1367980"/>
                  </a:lnTo>
                  <a:cubicBezTo>
                    <a:pt x="1312277" y="1426874"/>
                    <a:pt x="1299444" y="1501397"/>
                    <a:pt x="1242965" y="1542121"/>
                  </a:cubicBezTo>
                  <a:cubicBezTo>
                    <a:pt x="1189089" y="1577953"/>
                    <a:pt x="1109548" y="1567533"/>
                    <a:pt x="1068506" y="1511371"/>
                  </a:cubicBezTo>
                  <a:lnTo>
                    <a:pt x="1043093" y="1473252"/>
                  </a:lnTo>
                  <a:cubicBezTo>
                    <a:pt x="1004593" y="1419505"/>
                    <a:pt x="1019968" y="1339836"/>
                    <a:pt x="1073906" y="1301717"/>
                  </a:cubicBezTo>
                  <a:cubicBezTo>
                    <a:pt x="1127718" y="1262346"/>
                    <a:pt x="1203257" y="1274049"/>
                    <a:pt x="1242583" y="1327847"/>
                  </a:cubicBezTo>
                  <a:cubicBezTo>
                    <a:pt x="1243727" y="1329359"/>
                    <a:pt x="1244806" y="1330903"/>
                    <a:pt x="1245823" y="1332466"/>
                  </a:cubicBezTo>
                  <a:close/>
                </a:path>
              </a:pathLst>
            </a:custGeom>
            <a:solidFill>
              <a:srgbClr val="FFC545"/>
            </a:solidFill>
            <a:ln w="6346" cap="flat">
              <a:noFill/>
              <a:prstDash val="solid"/>
              <a:miter/>
            </a:ln>
          </p:spPr>
          <p:txBody>
            <a:bodyPr rtlCol="0" anchor="ctr"/>
            <a:lstStyle/>
            <a:p>
              <a:endParaRPr lang="zh-CN" altLang="en-US"/>
            </a:p>
          </p:txBody>
        </p:sp>
        <p:sp>
          <p:nvSpPr>
            <p:cNvPr id="143" name="任意多边形 64">
              <a:extLst>
                <a:ext uri="{FF2B5EF4-FFF2-40B4-BE49-F238E27FC236}">
                  <a16:creationId xmlns:a16="http://schemas.microsoft.com/office/drawing/2014/main" id="{153051FE-D97E-428F-9947-2C857A76132B}"/>
                </a:ext>
              </a:extLst>
            </p:cNvPr>
            <p:cNvSpPr/>
            <p:nvPr/>
          </p:nvSpPr>
          <p:spPr>
            <a:xfrm>
              <a:off x="8074926" y="2908035"/>
              <a:ext cx="512041" cy="826857"/>
            </a:xfrm>
            <a:custGeom>
              <a:avLst/>
              <a:gdLst>
                <a:gd name="connsiteX0" fmla="*/ 274260 w 452244"/>
                <a:gd name="connsiteY0" fmla="*/ -210 h 730296"/>
                <a:gd name="connsiteX1" fmla="*/ 451387 w 452244"/>
                <a:gd name="connsiteY1" fmla="*/ 381616 h 730296"/>
                <a:gd name="connsiteX2" fmla="*/ 43132 w 452244"/>
                <a:gd name="connsiteY2" fmla="*/ 730087 h 730296"/>
                <a:gd name="connsiteX3" fmla="*/ -514 w 452244"/>
                <a:gd name="connsiteY3" fmla="*/ 558551 h 730296"/>
                <a:gd name="connsiteX4" fmla="*/ 315302 w 452244"/>
                <a:gd name="connsiteY4" fmla="*/ 366368 h 730296"/>
                <a:gd name="connsiteX5" fmla="*/ 248594 w 452244"/>
                <a:gd name="connsiteY5" fmla="*/ 207539 h 730296"/>
                <a:gd name="connsiteX6" fmla="*/ 274007 w 452244"/>
                <a:gd name="connsiteY6" fmla="*/ -19 h 73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244" h="730296">
                  <a:moveTo>
                    <a:pt x="274260" y="-210"/>
                  </a:moveTo>
                  <a:cubicBezTo>
                    <a:pt x="274260" y="-210"/>
                    <a:pt x="438553" y="292036"/>
                    <a:pt x="451387" y="381616"/>
                  </a:cubicBezTo>
                  <a:cubicBezTo>
                    <a:pt x="464093" y="473864"/>
                    <a:pt x="120196" y="717317"/>
                    <a:pt x="43132" y="730087"/>
                  </a:cubicBezTo>
                  <a:lnTo>
                    <a:pt x="-514" y="558551"/>
                  </a:lnTo>
                  <a:cubicBezTo>
                    <a:pt x="-514" y="558551"/>
                    <a:pt x="284489" y="425135"/>
                    <a:pt x="315302" y="366368"/>
                  </a:cubicBezTo>
                  <a:lnTo>
                    <a:pt x="248594" y="207539"/>
                  </a:lnTo>
                  <a:lnTo>
                    <a:pt x="274007" y="-19"/>
                  </a:lnTo>
                  <a:close/>
                </a:path>
              </a:pathLst>
            </a:custGeom>
            <a:solidFill>
              <a:srgbClr val="F93F57"/>
            </a:solidFill>
            <a:ln w="6346" cap="flat">
              <a:noFill/>
              <a:prstDash val="solid"/>
              <a:miter/>
            </a:ln>
          </p:spPr>
          <p:txBody>
            <a:bodyPr rtlCol="0" anchor="ctr"/>
            <a:lstStyle/>
            <a:p>
              <a:endParaRPr lang="zh-CN" altLang="en-US"/>
            </a:p>
          </p:txBody>
        </p:sp>
        <p:sp>
          <p:nvSpPr>
            <p:cNvPr id="144" name="任意多边形 65">
              <a:extLst>
                <a:ext uri="{FF2B5EF4-FFF2-40B4-BE49-F238E27FC236}">
                  <a16:creationId xmlns:a16="http://schemas.microsoft.com/office/drawing/2014/main" id="{220435E9-DA8A-42F0-A6CC-B8A6F4C1AEB4}"/>
                </a:ext>
              </a:extLst>
            </p:cNvPr>
            <p:cNvSpPr/>
            <p:nvPr/>
          </p:nvSpPr>
          <p:spPr>
            <a:xfrm>
              <a:off x="8008236" y="3573622"/>
              <a:ext cx="101648" cy="117572"/>
            </a:xfrm>
            <a:custGeom>
              <a:avLst/>
              <a:gdLst>
                <a:gd name="connsiteX0" fmla="*/ 66265 w 89777"/>
                <a:gd name="connsiteY0" fmla="*/ 362 h 103842"/>
                <a:gd name="connsiteX1" fmla="*/ 5147 w 89777"/>
                <a:gd name="connsiteY1" fmla="*/ 15800 h 103842"/>
                <a:gd name="connsiteX2" fmla="*/ 89263 w 89777"/>
                <a:gd name="connsiteY2" fmla="*/ 95596 h 103842"/>
                <a:gd name="connsiteX3" fmla="*/ 66265 w 89777"/>
                <a:gd name="connsiteY3" fmla="*/ 298 h 103842"/>
              </a:gdLst>
              <a:ahLst/>
              <a:cxnLst>
                <a:cxn ang="0">
                  <a:pos x="connsiteX0" y="connsiteY0"/>
                </a:cxn>
                <a:cxn ang="0">
                  <a:pos x="connsiteX1" y="connsiteY1"/>
                </a:cxn>
                <a:cxn ang="0">
                  <a:pos x="connsiteX2" y="connsiteY2"/>
                </a:cxn>
                <a:cxn ang="0">
                  <a:pos x="connsiteX3" y="connsiteY3"/>
                </a:cxn>
              </a:cxnLst>
              <a:rect l="l" t="t" r="r" b="b"/>
              <a:pathLst>
                <a:path w="89777" h="103842">
                  <a:moveTo>
                    <a:pt x="66265" y="362"/>
                  </a:moveTo>
                  <a:cubicBezTo>
                    <a:pt x="66265" y="362"/>
                    <a:pt x="15439" y="-4784"/>
                    <a:pt x="5147" y="15800"/>
                  </a:cubicBezTo>
                  <a:cubicBezTo>
                    <a:pt x="-5145" y="36384"/>
                    <a:pt x="-12705" y="131555"/>
                    <a:pt x="89263" y="95596"/>
                  </a:cubicBezTo>
                  <a:lnTo>
                    <a:pt x="66265" y="298"/>
                  </a:lnTo>
                  <a:close/>
                </a:path>
              </a:pathLst>
            </a:custGeom>
            <a:solidFill>
              <a:srgbClr val="FF93B1"/>
            </a:solidFill>
            <a:ln w="6346" cap="flat">
              <a:noFill/>
              <a:prstDash val="solid"/>
              <a:miter/>
            </a:ln>
          </p:spPr>
          <p:txBody>
            <a:bodyPr rtlCol="0" anchor="ctr"/>
            <a:lstStyle/>
            <a:p>
              <a:endParaRPr lang="zh-CN" altLang="en-US"/>
            </a:p>
          </p:txBody>
        </p:sp>
        <p:sp>
          <p:nvSpPr>
            <p:cNvPr id="145" name="任意多边形 67">
              <a:extLst>
                <a:ext uri="{FF2B5EF4-FFF2-40B4-BE49-F238E27FC236}">
                  <a16:creationId xmlns:a16="http://schemas.microsoft.com/office/drawing/2014/main" id="{4A6D3A94-9BC5-4588-918B-A401981F15FF}"/>
                </a:ext>
              </a:extLst>
            </p:cNvPr>
            <p:cNvSpPr/>
            <p:nvPr/>
          </p:nvSpPr>
          <p:spPr>
            <a:xfrm rot="19901924">
              <a:off x="4001212" y="2597109"/>
              <a:ext cx="340051" cy="595716"/>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D0D4DA"/>
            </a:solidFill>
            <a:ln w="6346" cap="flat">
              <a:noFill/>
              <a:prstDash val="solid"/>
              <a:miter/>
            </a:ln>
          </p:spPr>
          <p:txBody>
            <a:bodyPr rtlCol="0" anchor="ctr"/>
            <a:lstStyle/>
            <a:p>
              <a:endParaRPr lang="zh-CN" altLang="en-US"/>
            </a:p>
          </p:txBody>
        </p:sp>
      </p:grpSp>
    </p:spTree>
    <p:custDataLst>
      <p:tags r:id="rId1"/>
    </p:custDataLst>
    <p:extLst>
      <p:ext uri="{BB962C8B-B14F-4D97-AF65-F5344CB8AC3E}">
        <p14:creationId xmlns:p14="http://schemas.microsoft.com/office/powerpoint/2010/main" val="1338478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800" decel="100000"/>
                                        <p:tgtEl>
                                          <p:spTgt spid="82"/>
                                        </p:tgtEl>
                                      </p:cBhvr>
                                    </p:animEffect>
                                    <p:anim calcmode="lin" valueType="num">
                                      <p:cBhvr>
                                        <p:cTn id="8" dur="800" decel="100000" fill="hold"/>
                                        <p:tgtEl>
                                          <p:spTgt spid="82"/>
                                        </p:tgtEl>
                                        <p:attrNameLst>
                                          <p:attrName>style.rotation</p:attrName>
                                        </p:attrNameLst>
                                      </p:cBhvr>
                                      <p:tavLst>
                                        <p:tav tm="0">
                                          <p:val>
                                            <p:fltVal val="-90"/>
                                          </p:val>
                                        </p:tav>
                                        <p:tav tm="100000">
                                          <p:val>
                                            <p:fltVal val="0"/>
                                          </p:val>
                                        </p:tav>
                                      </p:tavLst>
                                    </p:anim>
                                    <p:anim calcmode="lin" valueType="num">
                                      <p:cBhvr>
                                        <p:cTn id="9" dur="800" decel="100000" fill="hold"/>
                                        <p:tgtEl>
                                          <p:spTgt spid="82"/>
                                        </p:tgtEl>
                                        <p:attrNameLst>
                                          <p:attrName>ppt_x</p:attrName>
                                        </p:attrNameLst>
                                      </p:cBhvr>
                                      <p:tavLst>
                                        <p:tav tm="0">
                                          <p:val>
                                            <p:strVal val="#ppt_x+0.4"/>
                                          </p:val>
                                        </p:tav>
                                        <p:tav tm="100000">
                                          <p:val>
                                            <p:strVal val="#ppt_x-0.05"/>
                                          </p:val>
                                        </p:tav>
                                      </p:tavLst>
                                    </p:anim>
                                    <p:anim calcmode="lin" valueType="num">
                                      <p:cBhvr>
                                        <p:cTn id="10" dur="800" decel="100000" fill="hold"/>
                                        <p:tgtEl>
                                          <p:spTgt spid="8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8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82"/>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计算机网络的定义</a:t>
              </a:r>
            </a:p>
          </p:txBody>
        </p:sp>
      </p:grpSp>
      <p:grpSp>
        <p:nvGrpSpPr>
          <p:cNvPr id="6" name="组合 5">
            <a:extLst>
              <a:ext uri="{FF2B5EF4-FFF2-40B4-BE49-F238E27FC236}">
                <a16:creationId xmlns:a16="http://schemas.microsoft.com/office/drawing/2014/main" id="{52DC8C8C-0880-4D44-88CD-0231C2766000}"/>
              </a:ext>
            </a:extLst>
          </p:cNvPr>
          <p:cNvGrpSpPr/>
          <p:nvPr/>
        </p:nvGrpSpPr>
        <p:grpSpPr>
          <a:xfrm>
            <a:off x="2352112" y="1855564"/>
            <a:ext cx="2138680" cy="2138680"/>
            <a:chOff x="2352112" y="1855564"/>
            <a:chExt cx="2138680" cy="2138680"/>
          </a:xfrm>
        </p:grpSpPr>
        <p:sp>
          <p:nvSpPr>
            <p:cNvPr id="148" name="îṧ1îḋe">
              <a:extLst>
                <a:ext uri="{FF2B5EF4-FFF2-40B4-BE49-F238E27FC236}">
                  <a16:creationId xmlns:a16="http://schemas.microsoft.com/office/drawing/2014/main" id="{58494977-103F-4498-9D7A-981626270791}"/>
                </a:ext>
              </a:extLst>
            </p:cNvPr>
            <p:cNvSpPr/>
            <p:nvPr/>
          </p:nvSpPr>
          <p:spPr>
            <a:xfrm>
              <a:off x="2352112" y="1855564"/>
              <a:ext cx="2138680" cy="2138680"/>
            </a:xfrm>
            <a:prstGeom prst="ellipse">
              <a:avLst/>
            </a:prstGeom>
            <a:gradFill>
              <a:gsLst>
                <a:gs pos="0">
                  <a:schemeClr val="accent3">
                    <a:lumMod val="60000"/>
                    <a:lumOff val="40000"/>
                  </a:schemeClr>
                </a:gs>
                <a:gs pos="60000">
                  <a:schemeClr val="accent3"/>
                </a:gs>
              </a:gsLst>
              <a:lin ang="2700000" scaled="0"/>
            </a:gradFill>
            <a:ln w="57150" cap="rnd">
              <a:no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a:solidFill>
                  <a:schemeClr val="bg1"/>
                </a:solidFill>
              </a:endParaRPr>
            </a:p>
          </p:txBody>
        </p:sp>
        <p:sp>
          <p:nvSpPr>
            <p:cNvPr id="164" name="î$1ídè">
              <a:extLst>
                <a:ext uri="{FF2B5EF4-FFF2-40B4-BE49-F238E27FC236}">
                  <a16:creationId xmlns:a16="http://schemas.microsoft.com/office/drawing/2014/main" id="{8049639C-78EE-4194-A10A-8383E614C3ED}"/>
                </a:ext>
              </a:extLst>
            </p:cNvPr>
            <p:cNvSpPr/>
            <p:nvPr/>
          </p:nvSpPr>
          <p:spPr>
            <a:xfrm>
              <a:off x="3208095" y="2105508"/>
              <a:ext cx="465494" cy="433167"/>
            </a:xfrm>
            <a:custGeom>
              <a:avLst/>
              <a:gdLst>
                <a:gd name="T0" fmla="*/ 3704 w 4110"/>
                <a:gd name="T1" fmla="*/ 2829 h 3830"/>
                <a:gd name="T2" fmla="*/ 3704 w 4110"/>
                <a:gd name="T3" fmla="*/ 2157 h 3830"/>
                <a:gd name="T4" fmla="*/ 3524 w 4110"/>
                <a:gd name="T5" fmla="*/ 1977 h 3830"/>
                <a:gd name="T6" fmla="*/ 2155 w 4110"/>
                <a:gd name="T7" fmla="*/ 1977 h 3830"/>
                <a:gd name="T8" fmla="*/ 2155 w 4110"/>
                <a:gd name="T9" fmla="*/ 1397 h 3830"/>
                <a:gd name="T10" fmla="*/ 2758 w 4110"/>
                <a:gd name="T11" fmla="*/ 702 h 3830"/>
                <a:gd name="T12" fmla="*/ 2055 w 4110"/>
                <a:gd name="T13" fmla="*/ 0 h 3830"/>
                <a:gd name="T14" fmla="*/ 1352 w 4110"/>
                <a:gd name="T15" fmla="*/ 702 h 3830"/>
                <a:gd name="T16" fmla="*/ 1955 w 4110"/>
                <a:gd name="T17" fmla="*/ 1397 h 3830"/>
                <a:gd name="T18" fmla="*/ 1955 w 4110"/>
                <a:gd name="T19" fmla="*/ 1977 h 3830"/>
                <a:gd name="T20" fmla="*/ 586 w 4110"/>
                <a:gd name="T21" fmla="*/ 1977 h 3830"/>
                <a:gd name="T22" fmla="*/ 406 w 4110"/>
                <a:gd name="T23" fmla="*/ 2157 h 3830"/>
                <a:gd name="T24" fmla="*/ 406 w 4110"/>
                <a:gd name="T25" fmla="*/ 2829 h 3830"/>
                <a:gd name="T26" fmla="*/ 0 w 4110"/>
                <a:gd name="T27" fmla="*/ 3325 h 3830"/>
                <a:gd name="T28" fmla="*/ 506 w 4110"/>
                <a:gd name="T29" fmla="*/ 3830 h 3830"/>
                <a:gd name="T30" fmla="*/ 1012 w 4110"/>
                <a:gd name="T31" fmla="*/ 3325 h 3830"/>
                <a:gd name="T32" fmla="*/ 606 w 4110"/>
                <a:gd name="T33" fmla="*/ 2829 h 3830"/>
                <a:gd name="T34" fmla="*/ 606 w 4110"/>
                <a:gd name="T35" fmla="*/ 2177 h 3830"/>
                <a:gd name="T36" fmla="*/ 1955 w 4110"/>
                <a:gd name="T37" fmla="*/ 2177 h 3830"/>
                <a:gd name="T38" fmla="*/ 1955 w 4110"/>
                <a:gd name="T39" fmla="*/ 2829 h 3830"/>
                <a:gd name="T40" fmla="*/ 1549 w 4110"/>
                <a:gd name="T41" fmla="*/ 3325 h 3830"/>
                <a:gd name="T42" fmla="*/ 2055 w 4110"/>
                <a:gd name="T43" fmla="*/ 3830 h 3830"/>
                <a:gd name="T44" fmla="*/ 2561 w 4110"/>
                <a:gd name="T45" fmla="*/ 3325 h 3830"/>
                <a:gd name="T46" fmla="*/ 2155 w 4110"/>
                <a:gd name="T47" fmla="*/ 2829 h 3830"/>
                <a:gd name="T48" fmla="*/ 2155 w 4110"/>
                <a:gd name="T49" fmla="*/ 2177 h 3830"/>
                <a:gd name="T50" fmla="*/ 3504 w 4110"/>
                <a:gd name="T51" fmla="*/ 2177 h 3830"/>
                <a:gd name="T52" fmla="*/ 3504 w 4110"/>
                <a:gd name="T53" fmla="*/ 2829 h 3830"/>
                <a:gd name="T54" fmla="*/ 3098 w 4110"/>
                <a:gd name="T55" fmla="*/ 3325 h 3830"/>
                <a:gd name="T56" fmla="*/ 3604 w 4110"/>
                <a:gd name="T57" fmla="*/ 3830 h 3830"/>
                <a:gd name="T58" fmla="*/ 4110 w 4110"/>
                <a:gd name="T59" fmla="*/ 3325 h 3830"/>
                <a:gd name="T60" fmla="*/ 3704 w 4110"/>
                <a:gd name="T61" fmla="*/ 2829 h 3830"/>
                <a:gd name="T62" fmla="*/ 1552 w 4110"/>
                <a:gd name="T63" fmla="*/ 702 h 3830"/>
                <a:gd name="T64" fmla="*/ 2055 w 4110"/>
                <a:gd name="T65" fmla="*/ 200 h 3830"/>
                <a:gd name="T66" fmla="*/ 2558 w 4110"/>
                <a:gd name="T67" fmla="*/ 702 h 3830"/>
                <a:gd name="T68" fmla="*/ 2055 w 4110"/>
                <a:gd name="T69" fmla="*/ 1205 h 3830"/>
                <a:gd name="T70" fmla="*/ 1552 w 4110"/>
                <a:gd name="T71" fmla="*/ 702 h 3830"/>
                <a:gd name="T72" fmla="*/ 812 w 4110"/>
                <a:gd name="T73" fmla="*/ 3325 h 3830"/>
                <a:gd name="T74" fmla="*/ 506 w 4110"/>
                <a:gd name="T75" fmla="*/ 3630 h 3830"/>
                <a:gd name="T76" fmla="*/ 200 w 4110"/>
                <a:gd name="T77" fmla="*/ 3325 h 3830"/>
                <a:gd name="T78" fmla="*/ 506 w 4110"/>
                <a:gd name="T79" fmla="*/ 3019 h 3830"/>
                <a:gd name="T80" fmla="*/ 812 w 4110"/>
                <a:gd name="T81" fmla="*/ 3325 h 3830"/>
                <a:gd name="T82" fmla="*/ 2361 w 4110"/>
                <a:gd name="T83" fmla="*/ 3325 h 3830"/>
                <a:gd name="T84" fmla="*/ 2055 w 4110"/>
                <a:gd name="T85" fmla="*/ 3630 h 3830"/>
                <a:gd name="T86" fmla="*/ 1749 w 4110"/>
                <a:gd name="T87" fmla="*/ 3325 h 3830"/>
                <a:gd name="T88" fmla="*/ 2055 w 4110"/>
                <a:gd name="T89" fmla="*/ 3019 h 3830"/>
                <a:gd name="T90" fmla="*/ 2361 w 4110"/>
                <a:gd name="T91" fmla="*/ 3325 h 3830"/>
                <a:gd name="T92" fmla="*/ 3604 w 4110"/>
                <a:gd name="T93" fmla="*/ 3630 h 3830"/>
                <a:gd name="T94" fmla="*/ 3298 w 4110"/>
                <a:gd name="T95" fmla="*/ 3325 h 3830"/>
                <a:gd name="T96" fmla="*/ 3604 w 4110"/>
                <a:gd name="T97" fmla="*/ 3019 h 3830"/>
                <a:gd name="T98" fmla="*/ 3910 w 4110"/>
                <a:gd name="T99" fmla="*/ 3325 h 3830"/>
                <a:gd name="T100" fmla="*/ 3604 w 4110"/>
                <a:gd name="T101" fmla="*/ 3630 h 3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110" h="3830">
                  <a:moveTo>
                    <a:pt x="3704" y="2829"/>
                  </a:moveTo>
                  <a:lnTo>
                    <a:pt x="3704" y="2157"/>
                  </a:lnTo>
                  <a:cubicBezTo>
                    <a:pt x="3704" y="2057"/>
                    <a:pt x="3623" y="1977"/>
                    <a:pt x="3524" y="1977"/>
                  </a:cubicBezTo>
                  <a:lnTo>
                    <a:pt x="2155" y="1977"/>
                  </a:lnTo>
                  <a:lnTo>
                    <a:pt x="2155" y="1397"/>
                  </a:lnTo>
                  <a:cubicBezTo>
                    <a:pt x="2495" y="1349"/>
                    <a:pt x="2758" y="1056"/>
                    <a:pt x="2758" y="702"/>
                  </a:cubicBezTo>
                  <a:cubicBezTo>
                    <a:pt x="2758" y="315"/>
                    <a:pt x="2442" y="0"/>
                    <a:pt x="2055" y="0"/>
                  </a:cubicBezTo>
                  <a:cubicBezTo>
                    <a:pt x="1668" y="0"/>
                    <a:pt x="1352" y="315"/>
                    <a:pt x="1352" y="702"/>
                  </a:cubicBezTo>
                  <a:cubicBezTo>
                    <a:pt x="1352" y="1056"/>
                    <a:pt x="1615" y="1349"/>
                    <a:pt x="1955" y="1397"/>
                  </a:cubicBezTo>
                  <a:lnTo>
                    <a:pt x="1955" y="1977"/>
                  </a:lnTo>
                  <a:lnTo>
                    <a:pt x="586" y="1977"/>
                  </a:lnTo>
                  <a:cubicBezTo>
                    <a:pt x="487" y="1977"/>
                    <a:pt x="406" y="2057"/>
                    <a:pt x="406" y="2157"/>
                  </a:cubicBezTo>
                  <a:lnTo>
                    <a:pt x="406" y="2829"/>
                  </a:lnTo>
                  <a:cubicBezTo>
                    <a:pt x="175" y="2875"/>
                    <a:pt x="0" y="3080"/>
                    <a:pt x="0" y="3325"/>
                  </a:cubicBezTo>
                  <a:cubicBezTo>
                    <a:pt x="0" y="3604"/>
                    <a:pt x="227" y="3830"/>
                    <a:pt x="506" y="3830"/>
                  </a:cubicBezTo>
                  <a:cubicBezTo>
                    <a:pt x="785" y="3830"/>
                    <a:pt x="1012" y="3604"/>
                    <a:pt x="1012" y="3325"/>
                  </a:cubicBezTo>
                  <a:cubicBezTo>
                    <a:pt x="1012" y="3080"/>
                    <a:pt x="837" y="2875"/>
                    <a:pt x="606" y="2829"/>
                  </a:cubicBezTo>
                  <a:lnTo>
                    <a:pt x="606" y="2177"/>
                  </a:lnTo>
                  <a:lnTo>
                    <a:pt x="1955" y="2177"/>
                  </a:lnTo>
                  <a:lnTo>
                    <a:pt x="1955" y="2829"/>
                  </a:lnTo>
                  <a:cubicBezTo>
                    <a:pt x="1724" y="2875"/>
                    <a:pt x="1549" y="3080"/>
                    <a:pt x="1549" y="3325"/>
                  </a:cubicBezTo>
                  <a:cubicBezTo>
                    <a:pt x="1549" y="3604"/>
                    <a:pt x="1776" y="3830"/>
                    <a:pt x="2055" y="3830"/>
                  </a:cubicBezTo>
                  <a:cubicBezTo>
                    <a:pt x="2334" y="3830"/>
                    <a:pt x="2561" y="3604"/>
                    <a:pt x="2561" y="3325"/>
                  </a:cubicBezTo>
                  <a:cubicBezTo>
                    <a:pt x="2561" y="3080"/>
                    <a:pt x="2386" y="2875"/>
                    <a:pt x="2155" y="2829"/>
                  </a:cubicBezTo>
                  <a:lnTo>
                    <a:pt x="2155" y="2177"/>
                  </a:lnTo>
                  <a:lnTo>
                    <a:pt x="3504" y="2177"/>
                  </a:lnTo>
                  <a:lnTo>
                    <a:pt x="3504" y="2829"/>
                  </a:lnTo>
                  <a:cubicBezTo>
                    <a:pt x="3273" y="2875"/>
                    <a:pt x="3098" y="3080"/>
                    <a:pt x="3098" y="3325"/>
                  </a:cubicBezTo>
                  <a:cubicBezTo>
                    <a:pt x="3098" y="3604"/>
                    <a:pt x="3325" y="3830"/>
                    <a:pt x="3604" y="3830"/>
                  </a:cubicBezTo>
                  <a:cubicBezTo>
                    <a:pt x="3883" y="3830"/>
                    <a:pt x="4110" y="3604"/>
                    <a:pt x="4110" y="3325"/>
                  </a:cubicBezTo>
                  <a:cubicBezTo>
                    <a:pt x="4110" y="3080"/>
                    <a:pt x="3935" y="2875"/>
                    <a:pt x="3704" y="2829"/>
                  </a:cubicBezTo>
                  <a:close/>
                  <a:moveTo>
                    <a:pt x="1552" y="702"/>
                  </a:moveTo>
                  <a:cubicBezTo>
                    <a:pt x="1552" y="425"/>
                    <a:pt x="1778" y="200"/>
                    <a:pt x="2055" y="200"/>
                  </a:cubicBezTo>
                  <a:cubicBezTo>
                    <a:pt x="2332" y="200"/>
                    <a:pt x="2558" y="425"/>
                    <a:pt x="2558" y="702"/>
                  </a:cubicBezTo>
                  <a:cubicBezTo>
                    <a:pt x="2558" y="979"/>
                    <a:pt x="2332" y="1205"/>
                    <a:pt x="2055" y="1205"/>
                  </a:cubicBezTo>
                  <a:cubicBezTo>
                    <a:pt x="1778" y="1205"/>
                    <a:pt x="1552" y="979"/>
                    <a:pt x="1552" y="702"/>
                  </a:cubicBezTo>
                  <a:close/>
                  <a:moveTo>
                    <a:pt x="812" y="3325"/>
                  </a:moveTo>
                  <a:cubicBezTo>
                    <a:pt x="812" y="3493"/>
                    <a:pt x="674" y="3630"/>
                    <a:pt x="506" y="3630"/>
                  </a:cubicBezTo>
                  <a:cubicBezTo>
                    <a:pt x="337" y="3630"/>
                    <a:pt x="200" y="3493"/>
                    <a:pt x="200" y="3325"/>
                  </a:cubicBezTo>
                  <a:cubicBezTo>
                    <a:pt x="200" y="3156"/>
                    <a:pt x="337" y="3019"/>
                    <a:pt x="506" y="3019"/>
                  </a:cubicBezTo>
                  <a:cubicBezTo>
                    <a:pt x="674" y="3019"/>
                    <a:pt x="812" y="3156"/>
                    <a:pt x="812" y="3325"/>
                  </a:cubicBezTo>
                  <a:close/>
                  <a:moveTo>
                    <a:pt x="2361" y="3325"/>
                  </a:moveTo>
                  <a:cubicBezTo>
                    <a:pt x="2361" y="3493"/>
                    <a:pt x="2224" y="3630"/>
                    <a:pt x="2055" y="3630"/>
                  </a:cubicBezTo>
                  <a:cubicBezTo>
                    <a:pt x="1886" y="3630"/>
                    <a:pt x="1749" y="3493"/>
                    <a:pt x="1749" y="3325"/>
                  </a:cubicBezTo>
                  <a:cubicBezTo>
                    <a:pt x="1749" y="3156"/>
                    <a:pt x="1886" y="3019"/>
                    <a:pt x="2055" y="3019"/>
                  </a:cubicBezTo>
                  <a:cubicBezTo>
                    <a:pt x="2224" y="3019"/>
                    <a:pt x="2361" y="3156"/>
                    <a:pt x="2361" y="3325"/>
                  </a:cubicBezTo>
                  <a:close/>
                  <a:moveTo>
                    <a:pt x="3604" y="3630"/>
                  </a:moveTo>
                  <a:cubicBezTo>
                    <a:pt x="3436" y="3630"/>
                    <a:pt x="3298" y="3493"/>
                    <a:pt x="3298" y="3325"/>
                  </a:cubicBezTo>
                  <a:cubicBezTo>
                    <a:pt x="3298" y="3156"/>
                    <a:pt x="3436" y="3019"/>
                    <a:pt x="3604" y="3019"/>
                  </a:cubicBezTo>
                  <a:cubicBezTo>
                    <a:pt x="3773" y="3019"/>
                    <a:pt x="3910" y="3156"/>
                    <a:pt x="3910" y="3325"/>
                  </a:cubicBezTo>
                  <a:cubicBezTo>
                    <a:pt x="3910" y="3493"/>
                    <a:pt x="3773" y="3630"/>
                    <a:pt x="3604" y="3630"/>
                  </a:cubicBezTo>
                  <a:close/>
                </a:path>
              </a:pathLst>
            </a:custGeom>
            <a:solidFill>
              <a:srgbClr val="FFFFFF"/>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sp>
          <p:nvSpPr>
            <p:cNvPr id="150" name="iṧliḋe">
              <a:extLst>
                <a:ext uri="{FF2B5EF4-FFF2-40B4-BE49-F238E27FC236}">
                  <a16:creationId xmlns:a16="http://schemas.microsoft.com/office/drawing/2014/main" id="{26468864-2959-406C-B517-692859FB339A}"/>
                </a:ext>
              </a:extLst>
            </p:cNvPr>
            <p:cNvSpPr txBox="1"/>
            <p:nvPr/>
          </p:nvSpPr>
          <p:spPr>
            <a:xfrm>
              <a:off x="2898310" y="2720829"/>
              <a:ext cx="1066945" cy="400110"/>
            </a:xfrm>
            <a:prstGeom prst="rect">
              <a:avLst/>
            </a:prstGeom>
            <a:noFill/>
          </p:spPr>
          <p:txBody>
            <a:bodyPr wrap="square" rtlCol="0">
              <a:spAutoFit/>
            </a:bodyPr>
            <a:lstStyle>
              <a:defPPr>
                <a:defRPr lang="zh-CN"/>
              </a:defPPr>
              <a:lvl1pPr algn="ctr">
                <a:defRPr sz="1400" b="1">
                  <a:solidFill>
                    <a:srgbClr val="FFFFFF"/>
                  </a:solidFill>
                </a:defRPr>
              </a:lvl1pPr>
            </a:lstStyle>
            <a:p>
              <a:r>
                <a:rPr lang="zh-CN" altLang="en-US" sz="2000" dirty="0"/>
                <a:t>互连</a:t>
              </a:r>
              <a:endParaRPr lang="en-US" altLang="zh-CN" sz="2000" dirty="0"/>
            </a:p>
          </p:txBody>
        </p:sp>
      </p:grpSp>
      <p:sp>
        <p:nvSpPr>
          <p:cNvPr id="160" name="íşlïḋé">
            <a:extLst>
              <a:ext uri="{FF2B5EF4-FFF2-40B4-BE49-F238E27FC236}">
                <a16:creationId xmlns:a16="http://schemas.microsoft.com/office/drawing/2014/main" id="{746B8005-E45B-4083-ABD5-62C2E66D9DCB}"/>
              </a:ext>
            </a:extLst>
          </p:cNvPr>
          <p:cNvSpPr txBox="1"/>
          <p:nvPr/>
        </p:nvSpPr>
        <p:spPr>
          <a:xfrm>
            <a:off x="3580540" y="4370319"/>
            <a:ext cx="5032120" cy="46166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lang="zh-CN" altLang="en-US" sz="2400" b="1" dirty="0"/>
              <a:t>计算机网络早期的一个最简单定义</a:t>
            </a:r>
            <a:endParaRPr kumimoji="0" lang="en-US" altLang="zh-CN" sz="2400" b="1" i="0" u="none" strike="noStrike" kern="1200" cap="none" spc="0" normalizeH="0" baseline="0" noProof="0" dirty="0">
              <a:ln>
                <a:noFill/>
              </a:ln>
              <a:effectLst/>
              <a:uLnTx/>
              <a:uFillTx/>
            </a:endParaRPr>
          </a:p>
        </p:txBody>
      </p:sp>
      <p:grpSp>
        <p:nvGrpSpPr>
          <p:cNvPr id="8" name="组合 7">
            <a:extLst>
              <a:ext uri="{FF2B5EF4-FFF2-40B4-BE49-F238E27FC236}">
                <a16:creationId xmlns:a16="http://schemas.microsoft.com/office/drawing/2014/main" id="{B9567A20-3F46-4F12-AEA3-A1174BE220BF}"/>
              </a:ext>
            </a:extLst>
          </p:cNvPr>
          <p:cNvGrpSpPr/>
          <p:nvPr/>
        </p:nvGrpSpPr>
        <p:grpSpPr>
          <a:xfrm>
            <a:off x="5026660" y="1855564"/>
            <a:ext cx="2138680" cy="2138680"/>
            <a:chOff x="5026660" y="1855564"/>
            <a:chExt cx="2138680" cy="2138680"/>
          </a:xfrm>
        </p:grpSpPr>
        <p:sp>
          <p:nvSpPr>
            <p:cNvPr id="152" name="íṩḻîďé">
              <a:extLst>
                <a:ext uri="{FF2B5EF4-FFF2-40B4-BE49-F238E27FC236}">
                  <a16:creationId xmlns:a16="http://schemas.microsoft.com/office/drawing/2014/main" id="{1AD6B14C-F366-4D4D-B5ED-24E1CD374255}"/>
                </a:ext>
              </a:extLst>
            </p:cNvPr>
            <p:cNvSpPr/>
            <p:nvPr/>
          </p:nvSpPr>
          <p:spPr>
            <a:xfrm>
              <a:off x="5026660" y="1855564"/>
              <a:ext cx="2138680" cy="2138680"/>
            </a:xfrm>
            <a:prstGeom prst="ellipse">
              <a:avLst/>
            </a:prstGeom>
            <a:gradFill>
              <a:gsLst>
                <a:gs pos="0">
                  <a:schemeClr val="accent5">
                    <a:lumMod val="60000"/>
                    <a:lumOff val="40000"/>
                  </a:schemeClr>
                </a:gs>
                <a:gs pos="60000">
                  <a:schemeClr val="accent5"/>
                </a:gs>
              </a:gsLst>
              <a:lin ang="2700000" scaled="0"/>
            </a:gradFill>
            <a:ln w="57150" cap="rnd">
              <a:noFill/>
              <a:prstDash val="solid"/>
              <a:round/>
            </a:ln>
            <a:effectLst>
              <a:outerShdw blurRad="76200" dist="50800" dir="5400000" algn="ctr" rotWithShape="0">
                <a:schemeClr val="accent5">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a:solidFill>
                  <a:schemeClr val="bg1"/>
                </a:solidFill>
              </a:endParaRPr>
            </a:p>
          </p:txBody>
        </p:sp>
        <p:sp>
          <p:nvSpPr>
            <p:cNvPr id="165" name="isļïḓê">
              <a:extLst>
                <a:ext uri="{FF2B5EF4-FFF2-40B4-BE49-F238E27FC236}">
                  <a16:creationId xmlns:a16="http://schemas.microsoft.com/office/drawing/2014/main" id="{58B309DA-5E74-410D-8B97-DF08EC014519}"/>
                </a:ext>
              </a:extLst>
            </p:cNvPr>
            <p:cNvSpPr/>
            <p:nvPr/>
          </p:nvSpPr>
          <p:spPr>
            <a:xfrm>
              <a:off x="5873117" y="2118831"/>
              <a:ext cx="450498" cy="449781"/>
            </a:xfrm>
            <a:custGeom>
              <a:avLst/>
              <a:gdLst>
                <a:gd name="connsiteX0" fmla="*/ 212616 w 602040"/>
                <a:gd name="connsiteY0" fmla="*/ 208325 h 601084"/>
                <a:gd name="connsiteX1" fmla="*/ 389423 w 602040"/>
                <a:gd name="connsiteY1" fmla="*/ 208325 h 601084"/>
                <a:gd name="connsiteX2" fmla="*/ 393396 w 602040"/>
                <a:gd name="connsiteY2" fmla="*/ 212291 h 601084"/>
                <a:gd name="connsiteX3" fmla="*/ 393396 w 602040"/>
                <a:gd name="connsiteY3" fmla="*/ 388793 h 601084"/>
                <a:gd name="connsiteX4" fmla="*/ 389423 w 602040"/>
                <a:gd name="connsiteY4" fmla="*/ 392759 h 601084"/>
                <a:gd name="connsiteX5" fmla="*/ 212616 w 602040"/>
                <a:gd name="connsiteY5" fmla="*/ 392759 h 601084"/>
                <a:gd name="connsiteX6" fmla="*/ 208643 w 602040"/>
                <a:gd name="connsiteY6" fmla="*/ 388793 h 601084"/>
                <a:gd name="connsiteX7" fmla="*/ 208643 w 602040"/>
                <a:gd name="connsiteY7" fmla="*/ 212291 h 601084"/>
                <a:gd name="connsiteX8" fmla="*/ 212616 w 602040"/>
                <a:gd name="connsiteY8" fmla="*/ 208325 h 601084"/>
                <a:gd name="connsiteX9" fmla="*/ 212602 w 602040"/>
                <a:gd name="connsiteY9" fmla="*/ 153743 h 601084"/>
                <a:gd name="connsiteX10" fmla="*/ 153987 w 602040"/>
                <a:gd name="connsiteY10" fmla="*/ 212264 h 601084"/>
                <a:gd name="connsiteX11" fmla="*/ 153987 w 602040"/>
                <a:gd name="connsiteY11" fmla="*/ 388820 h 601084"/>
                <a:gd name="connsiteX12" fmla="*/ 212602 w 602040"/>
                <a:gd name="connsiteY12" fmla="*/ 447342 h 601084"/>
                <a:gd name="connsiteX13" fmla="*/ 389438 w 602040"/>
                <a:gd name="connsiteY13" fmla="*/ 447342 h 601084"/>
                <a:gd name="connsiteX14" fmla="*/ 448053 w 602040"/>
                <a:gd name="connsiteY14" fmla="*/ 388820 h 601084"/>
                <a:gd name="connsiteX15" fmla="*/ 448053 w 602040"/>
                <a:gd name="connsiteY15" fmla="*/ 212264 h 601084"/>
                <a:gd name="connsiteX16" fmla="*/ 389438 w 602040"/>
                <a:gd name="connsiteY16" fmla="*/ 153743 h 601084"/>
                <a:gd name="connsiteX17" fmla="*/ 204654 w 602040"/>
                <a:gd name="connsiteY17" fmla="*/ 0 h 601084"/>
                <a:gd name="connsiteX18" fmla="*/ 239425 w 602040"/>
                <a:gd name="connsiteY18" fmla="*/ 33724 h 601084"/>
                <a:gd name="connsiteX19" fmla="*/ 239425 w 602040"/>
                <a:gd name="connsiteY19" fmla="*/ 87286 h 601084"/>
                <a:gd name="connsiteX20" fmla="*/ 267242 w 602040"/>
                <a:gd name="connsiteY20" fmla="*/ 87286 h 601084"/>
                <a:gd name="connsiteX21" fmla="*/ 267242 w 602040"/>
                <a:gd name="connsiteY21" fmla="*/ 33724 h 601084"/>
                <a:gd name="connsiteX22" fmla="*/ 301020 w 602040"/>
                <a:gd name="connsiteY22" fmla="*/ 0 h 601084"/>
                <a:gd name="connsiteX23" fmla="*/ 334798 w 602040"/>
                <a:gd name="connsiteY23" fmla="*/ 33724 h 601084"/>
                <a:gd name="connsiteX24" fmla="*/ 334798 w 602040"/>
                <a:gd name="connsiteY24" fmla="*/ 87286 h 601084"/>
                <a:gd name="connsiteX25" fmla="*/ 362615 w 602040"/>
                <a:gd name="connsiteY25" fmla="*/ 87286 h 601084"/>
                <a:gd name="connsiteX26" fmla="*/ 362615 w 602040"/>
                <a:gd name="connsiteY26" fmla="*/ 33724 h 601084"/>
                <a:gd name="connsiteX27" fmla="*/ 397386 w 602040"/>
                <a:gd name="connsiteY27" fmla="*/ 0 h 601084"/>
                <a:gd name="connsiteX28" fmla="*/ 431164 w 602040"/>
                <a:gd name="connsiteY28" fmla="*/ 33724 h 601084"/>
                <a:gd name="connsiteX29" fmla="*/ 431164 w 602040"/>
                <a:gd name="connsiteY29" fmla="*/ 87286 h 601084"/>
                <a:gd name="connsiteX30" fmla="*/ 514615 w 602040"/>
                <a:gd name="connsiteY30" fmla="*/ 170605 h 601084"/>
                <a:gd name="connsiteX31" fmla="*/ 568262 w 602040"/>
                <a:gd name="connsiteY31" fmla="*/ 170605 h 601084"/>
                <a:gd name="connsiteX32" fmla="*/ 602040 w 602040"/>
                <a:gd name="connsiteY32" fmla="*/ 204329 h 601084"/>
                <a:gd name="connsiteX33" fmla="*/ 568262 w 602040"/>
                <a:gd name="connsiteY33" fmla="*/ 239045 h 601084"/>
                <a:gd name="connsiteX34" fmla="*/ 514615 w 602040"/>
                <a:gd name="connsiteY34" fmla="*/ 239045 h 601084"/>
                <a:gd name="connsiteX35" fmla="*/ 514615 w 602040"/>
                <a:gd name="connsiteY35" fmla="*/ 266818 h 601084"/>
                <a:gd name="connsiteX36" fmla="*/ 568262 w 602040"/>
                <a:gd name="connsiteY36" fmla="*/ 266818 h 601084"/>
                <a:gd name="connsiteX37" fmla="*/ 602040 w 602040"/>
                <a:gd name="connsiteY37" fmla="*/ 300542 h 601084"/>
                <a:gd name="connsiteX38" fmla="*/ 568262 w 602040"/>
                <a:gd name="connsiteY38" fmla="*/ 334266 h 601084"/>
                <a:gd name="connsiteX39" fmla="*/ 514615 w 602040"/>
                <a:gd name="connsiteY39" fmla="*/ 334266 h 601084"/>
                <a:gd name="connsiteX40" fmla="*/ 514615 w 602040"/>
                <a:gd name="connsiteY40" fmla="*/ 362039 h 601084"/>
                <a:gd name="connsiteX41" fmla="*/ 568262 w 602040"/>
                <a:gd name="connsiteY41" fmla="*/ 362039 h 601084"/>
                <a:gd name="connsiteX42" fmla="*/ 602040 w 602040"/>
                <a:gd name="connsiteY42" fmla="*/ 396755 h 601084"/>
                <a:gd name="connsiteX43" fmla="*/ 568262 w 602040"/>
                <a:gd name="connsiteY43" fmla="*/ 430479 h 601084"/>
                <a:gd name="connsiteX44" fmla="*/ 514615 w 602040"/>
                <a:gd name="connsiteY44" fmla="*/ 430479 h 601084"/>
                <a:gd name="connsiteX45" fmla="*/ 431164 w 602040"/>
                <a:gd name="connsiteY45" fmla="*/ 513798 h 601084"/>
                <a:gd name="connsiteX46" fmla="*/ 431164 w 602040"/>
                <a:gd name="connsiteY46" fmla="*/ 567360 h 601084"/>
                <a:gd name="connsiteX47" fmla="*/ 397386 w 602040"/>
                <a:gd name="connsiteY47" fmla="*/ 601084 h 601084"/>
                <a:gd name="connsiteX48" fmla="*/ 362615 w 602040"/>
                <a:gd name="connsiteY48" fmla="*/ 567360 h 601084"/>
                <a:gd name="connsiteX49" fmla="*/ 362615 w 602040"/>
                <a:gd name="connsiteY49" fmla="*/ 513798 h 601084"/>
                <a:gd name="connsiteX50" fmla="*/ 334798 w 602040"/>
                <a:gd name="connsiteY50" fmla="*/ 513798 h 601084"/>
                <a:gd name="connsiteX51" fmla="*/ 334798 w 602040"/>
                <a:gd name="connsiteY51" fmla="*/ 567360 h 601084"/>
                <a:gd name="connsiteX52" fmla="*/ 301020 w 602040"/>
                <a:gd name="connsiteY52" fmla="*/ 601084 h 601084"/>
                <a:gd name="connsiteX53" fmla="*/ 267242 w 602040"/>
                <a:gd name="connsiteY53" fmla="*/ 567360 h 601084"/>
                <a:gd name="connsiteX54" fmla="*/ 267242 w 602040"/>
                <a:gd name="connsiteY54" fmla="*/ 513798 h 601084"/>
                <a:gd name="connsiteX55" fmla="*/ 239425 w 602040"/>
                <a:gd name="connsiteY55" fmla="*/ 513798 h 601084"/>
                <a:gd name="connsiteX56" fmla="*/ 239425 w 602040"/>
                <a:gd name="connsiteY56" fmla="*/ 567360 h 601084"/>
                <a:gd name="connsiteX57" fmla="*/ 204654 w 602040"/>
                <a:gd name="connsiteY57" fmla="*/ 601084 h 601084"/>
                <a:gd name="connsiteX58" fmla="*/ 170876 w 602040"/>
                <a:gd name="connsiteY58" fmla="*/ 567360 h 601084"/>
                <a:gd name="connsiteX59" fmla="*/ 170876 w 602040"/>
                <a:gd name="connsiteY59" fmla="*/ 513798 h 601084"/>
                <a:gd name="connsiteX60" fmla="*/ 87425 w 602040"/>
                <a:gd name="connsiteY60" fmla="*/ 430479 h 601084"/>
                <a:gd name="connsiteX61" fmla="*/ 33778 w 602040"/>
                <a:gd name="connsiteY61" fmla="*/ 430479 h 601084"/>
                <a:gd name="connsiteX62" fmla="*/ 0 w 602040"/>
                <a:gd name="connsiteY62" fmla="*/ 396755 h 601084"/>
                <a:gd name="connsiteX63" fmla="*/ 33778 w 602040"/>
                <a:gd name="connsiteY63" fmla="*/ 362039 h 601084"/>
                <a:gd name="connsiteX64" fmla="*/ 87425 w 602040"/>
                <a:gd name="connsiteY64" fmla="*/ 362039 h 601084"/>
                <a:gd name="connsiteX65" fmla="*/ 87425 w 602040"/>
                <a:gd name="connsiteY65" fmla="*/ 334266 h 601084"/>
                <a:gd name="connsiteX66" fmla="*/ 33778 w 602040"/>
                <a:gd name="connsiteY66" fmla="*/ 334266 h 601084"/>
                <a:gd name="connsiteX67" fmla="*/ 0 w 602040"/>
                <a:gd name="connsiteY67" fmla="*/ 300542 h 601084"/>
                <a:gd name="connsiteX68" fmla="*/ 33778 w 602040"/>
                <a:gd name="connsiteY68" fmla="*/ 266818 h 601084"/>
                <a:gd name="connsiteX69" fmla="*/ 87425 w 602040"/>
                <a:gd name="connsiteY69" fmla="*/ 266818 h 601084"/>
                <a:gd name="connsiteX70" fmla="*/ 87425 w 602040"/>
                <a:gd name="connsiteY70" fmla="*/ 239045 h 601084"/>
                <a:gd name="connsiteX71" fmla="*/ 33778 w 602040"/>
                <a:gd name="connsiteY71" fmla="*/ 239045 h 601084"/>
                <a:gd name="connsiteX72" fmla="*/ 0 w 602040"/>
                <a:gd name="connsiteY72" fmla="*/ 204329 h 601084"/>
                <a:gd name="connsiteX73" fmla="*/ 33778 w 602040"/>
                <a:gd name="connsiteY73" fmla="*/ 170605 h 601084"/>
                <a:gd name="connsiteX74" fmla="*/ 87425 w 602040"/>
                <a:gd name="connsiteY74" fmla="*/ 170605 h 601084"/>
                <a:gd name="connsiteX75" fmla="*/ 170876 w 602040"/>
                <a:gd name="connsiteY75" fmla="*/ 87286 h 601084"/>
                <a:gd name="connsiteX76" fmla="*/ 170876 w 602040"/>
                <a:gd name="connsiteY76" fmla="*/ 33724 h 601084"/>
                <a:gd name="connsiteX77" fmla="*/ 204654 w 602040"/>
                <a:gd name="connsiteY77" fmla="*/ 0 h 60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2040" h="601084">
                  <a:moveTo>
                    <a:pt x="212616" y="208325"/>
                  </a:moveTo>
                  <a:lnTo>
                    <a:pt x="389423" y="208325"/>
                  </a:lnTo>
                  <a:cubicBezTo>
                    <a:pt x="392403" y="208325"/>
                    <a:pt x="393396" y="210308"/>
                    <a:pt x="393396" y="212291"/>
                  </a:cubicBezTo>
                  <a:lnTo>
                    <a:pt x="393396" y="388793"/>
                  </a:lnTo>
                  <a:cubicBezTo>
                    <a:pt x="393396" y="391768"/>
                    <a:pt x="392403" y="392759"/>
                    <a:pt x="389423" y="392759"/>
                  </a:cubicBezTo>
                  <a:lnTo>
                    <a:pt x="212616" y="392759"/>
                  </a:lnTo>
                  <a:cubicBezTo>
                    <a:pt x="210630" y="392759"/>
                    <a:pt x="208643" y="391768"/>
                    <a:pt x="208643" y="388793"/>
                  </a:cubicBezTo>
                  <a:lnTo>
                    <a:pt x="208643" y="212291"/>
                  </a:lnTo>
                  <a:cubicBezTo>
                    <a:pt x="208643" y="210308"/>
                    <a:pt x="210630" y="208325"/>
                    <a:pt x="212616" y="208325"/>
                  </a:cubicBezTo>
                  <a:close/>
                  <a:moveTo>
                    <a:pt x="212602" y="153743"/>
                  </a:moveTo>
                  <a:cubicBezTo>
                    <a:pt x="179817" y="153743"/>
                    <a:pt x="153987" y="179532"/>
                    <a:pt x="153987" y="212264"/>
                  </a:cubicBezTo>
                  <a:lnTo>
                    <a:pt x="153987" y="388820"/>
                  </a:lnTo>
                  <a:cubicBezTo>
                    <a:pt x="153987" y="421552"/>
                    <a:pt x="179817" y="447342"/>
                    <a:pt x="212602" y="447342"/>
                  </a:cubicBezTo>
                  <a:lnTo>
                    <a:pt x="389438" y="447342"/>
                  </a:lnTo>
                  <a:cubicBezTo>
                    <a:pt x="422223" y="447342"/>
                    <a:pt x="448053" y="421552"/>
                    <a:pt x="448053" y="388820"/>
                  </a:cubicBezTo>
                  <a:lnTo>
                    <a:pt x="448053" y="212264"/>
                  </a:lnTo>
                  <a:cubicBezTo>
                    <a:pt x="448053" y="179532"/>
                    <a:pt x="422223" y="153743"/>
                    <a:pt x="389438" y="153743"/>
                  </a:cubicBezTo>
                  <a:close/>
                  <a:moveTo>
                    <a:pt x="204654" y="0"/>
                  </a:moveTo>
                  <a:cubicBezTo>
                    <a:pt x="223530" y="0"/>
                    <a:pt x="239425" y="14878"/>
                    <a:pt x="239425" y="33724"/>
                  </a:cubicBezTo>
                  <a:lnTo>
                    <a:pt x="239425" y="87286"/>
                  </a:lnTo>
                  <a:lnTo>
                    <a:pt x="267242" y="87286"/>
                  </a:lnTo>
                  <a:lnTo>
                    <a:pt x="267242" y="33724"/>
                  </a:lnTo>
                  <a:cubicBezTo>
                    <a:pt x="267242" y="14878"/>
                    <a:pt x="282144" y="0"/>
                    <a:pt x="301020" y="0"/>
                  </a:cubicBezTo>
                  <a:cubicBezTo>
                    <a:pt x="319896" y="0"/>
                    <a:pt x="334798" y="14878"/>
                    <a:pt x="334798" y="33724"/>
                  </a:cubicBezTo>
                  <a:lnTo>
                    <a:pt x="334798" y="87286"/>
                  </a:lnTo>
                  <a:lnTo>
                    <a:pt x="362615" y="87286"/>
                  </a:lnTo>
                  <a:lnTo>
                    <a:pt x="362615" y="33724"/>
                  </a:lnTo>
                  <a:cubicBezTo>
                    <a:pt x="362615" y="14878"/>
                    <a:pt x="378510" y="0"/>
                    <a:pt x="397386" y="0"/>
                  </a:cubicBezTo>
                  <a:cubicBezTo>
                    <a:pt x="416262" y="0"/>
                    <a:pt x="431164" y="14878"/>
                    <a:pt x="431164" y="33724"/>
                  </a:cubicBezTo>
                  <a:lnTo>
                    <a:pt x="431164" y="87286"/>
                  </a:lnTo>
                  <a:cubicBezTo>
                    <a:pt x="475870" y="91254"/>
                    <a:pt x="510641" y="125970"/>
                    <a:pt x="514615" y="170605"/>
                  </a:cubicBezTo>
                  <a:lnTo>
                    <a:pt x="568262" y="170605"/>
                  </a:lnTo>
                  <a:cubicBezTo>
                    <a:pt x="587138" y="170605"/>
                    <a:pt x="602040" y="185483"/>
                    <a:pt x="602040" y="204329"/>
                  </a:cubicBezTo>
                  <a:cubicBezTo>
                    <a:pt x="602040" y="223175"/>
                    <a:pt x="587138" y="239045"/>
                    <a:pt x="568262" y="239045"/>
                  </a:cubicBezTo>
                  <a:lnTo>
                    <a:pt x="514615" y="239045"/>
                  </a:lnTo>
                  <a:lnTo>
                    <a:pt x="514615" y="266818"/>
                  </a:lnTo>
                  <a:lnTo>
                    <a:pt x="568262" y="266818"/>
                  </a:lnTo>
                  <a:cubicBezTo>
                    <a:pt x="587138" y="266818"/>
                    <a:pt x="602040" y="281696"/>
                    <a:pt x="602040" y="300542"/>
                  </a:cubicBezTo>
                  <a:cubicBezTo>
                    <a:pt x="602040" y="319388"/>
                    <a:pt x="587138" y="334266"/>
                    <a:pt x="568262" y="334266"/>
                  </a:cubicBezTo>
                  <a:lnTo>
                    <a:pt x="514615" y="334266"/>
                  </a:lnTo>
                  <a:lnTo>
                    <a:pt x="514615" y="362039"/>
                  </a:lnTo>
                  <a:lnTo>
                    <a:pt x="568262" y="362039"/>
                  </a:lnTo>
                  <a:cubicBezTo>
                    <a:pt x="587138" y="362039"/>
                    <a:pt x="602040" y="377909"/>
                    <a:pt x="602040" y="396755"/>
                  </a:cubicBezTo>
                  <a:cubicBezTo>
                    <a:pt x="602040" y="415601"/>
                    <a:pt x="587138" y="430479"/>
                    <a:pt x="568262" y="430479"/>
                  </a:cubicBezTo>
                  <a:lnTo>
                    <a:pt x="514615" y="430479"/>
                  </a:lnTo>
                  <a:cubicBezTo>
                    <a:pt x="510641" y="475114"/>
                    <a:pt x="475870" y="509830"/>
                    <a:pt x="431164" y="513798"/>
                  </a:cubicBezTo>
                  <a:lnTo>
                    <a:pt x="431164" y="567360"/>
                  </a:lnTo>
                  <a:cubicBezTo>
                    <a:pt x="431164" y="586206"/>
                    <a:pt x="416262" y="601084"/>
                    <a:pt x="397386" y="601084"/>
                  </a:cubicBezTo>
                  <a:cubicBezTo>
                    <a:pt x="378510" y="601084"/>
                    <a:pt x="362615" y="586206"/>
                    <a:pt x="362615" y="567360"/>
                  </a:cubicBezTo>
                  <a:lnTo>
                    <a:pt x="362615" y="513798"/>
                  </a:lnTo>
                  <a:lnTo>
                    <a:pt x="334798" y="513798"/>
                  </a:lnTo>
                  <a:lnTo>
                    <a:pt x="334798" y="567360"/>
                  </a:lnTo>
                  <a:cubicBezTo>
                    <a:pt x="334798" y="586206"/>
                    <a:pt x="319896" y="601084"/>
                    <a:pt x="301020" y="601084"/>
                  </a:cubicBezTo>
                  <a:cubicBezTo>
                    <a:pt x="282144" y="601084"/>
                    <a:pt x="267242" y="586206"/>
                    <a:pt x="267242" y="567360"/>
                  </a:cubicBezTo>
                  <a:lnTo>
                    <a:pt x="267242" y="513798"/>
                  </a:lnTo>
                  <a:lnTo>
                    <a:pt x="239425" y="513798"/>
                  </a:lnTo>
                  <a:lnTo>
                    <a:pt x="239425" y="567360"/>
                  </a:lnTo>
                  <a:cubicBezTo>
                    <a:pt x="239425" y="586206"/>
                    <a:pt x="223530" y="601084"/>
                    <a:pt x="204654" y="601084"/>
                  </a:cubicBezTo>
                  <a:cubicBezTo>
                    <a:pt x="185778" y="601084"/>
                    <a:pt x="170876" y="586206"/>
                    <a:pt x="170876" y="567360"/>
                  </a:cubicBezTo>
                  <a:lnTo>
                    <a:pt x="170876" y="513798"/>
                  </a:lnTo>
                  <a:cubicBezTo>
                    <a:pt x="126170" y="509830"/>
                    <a:pt x="91399" y="475114"/>
                    <a:pt x="87425" y="430479"/>
                  </a:cubicBezTo>
                  <a:lnTo>
                    <a:pt x="33778" y="430479"/>
                  </a:lnTo>
                  <a:cubicBezTo>
                    <a:pt x="14902" y="430479"/>
                    <a:pt x="0" y="415601"/>
                    <a:pt x="0" y="396755"/>
                  </a:cubicBezTo>
                  <a:cubicBezTo>
                    <a:pt x="0" y="377909"/>
                    <a:pt x="14902" y="362039"/>
                    <a:pt x="33778" y="362039"/>
                  </a:cubicBezTo>
                  <a:lnTo>
                    <a:pt x="87425" y="362039"/>
                  </a:lnTo>
                  <a:lnTo>
                    <a:pt x="87425" y="334266"/>
                  </a:lnTo>
                  <a:lnTo>
                    <a:pt x="33778" y="334266"/>
                  </a:lnTo>
                  <a:cubicBezTo>
                    <a:pt x="14902" y="334266"/>
                    <a:pt x="0" y="319388"/>
                    <a:pt x="0" y="300542"/>
                  </a:cubicBezTo>
                  <a:cubicBezTo>
                    <a:pt x="0" y="281696"/>
                    <a:pt x="14902" y="266818"/>
                    <a:pt x="33778" y="266818"/>
                  </a:cubicBezTo>
                  <a:lnTo>
                    <a:pt x="87425" y="266818"/>
                  </a:lnTo>
                  <a:lnTo>
                    <a:pt x="87425" y="239045"/>
                  </a:lnTo>
                  <a:lnTo>
                    <a:pt x="33778" y="239045"/>
                  </a:lnTo>
                  <a:cubicBezTo>
                    <a:pt x="14902" y="239045"/>
                    <a:pt x="0" y="223175"/>
                    <a:pt x="0" y="204329"/>
                  </a:cubicBezTo>
                  <a:cubicBezTo>
                    <a:pt x="0" y="185483"/>
                    <a:pt x="14902" y="170605"/>
                    <a:pt x="33778" y="170605"/>
                  </a:cubicBezTo>
                  <a:lnTo>
                    <a:pt x="87425" y="170605"/>
                  </a:lnTo>
                  <a:cubicBezTo>
                    <a:pt x="91399" y="125970"/>
                    <a:pt x="126170" y="91254"/>
                    <a:pt x="170876" y="87286"/>
                  </a:cubicBezTo>
                  <a:lnTo>
                    <a:pt x="170876" y="33724"/>
                  </a:lnTo>
                  <a:cubicBezTo>
                    <a:pt x="170876" y="14878"/>
                    <a:pt x="185778" y="0"/>
                    <a:pt x="204654" y="0"/>
                  </a:cubicBezTo>
                  <a:close/>
                </a:path>
              </a:pathLst>
            </a:custGeom>
            <a:solidFill>
              <a:srgbClr val="FFFFFF"/>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sp>
          <p:nvSpPr>
            <p:cNvPr id="162" name="iṧliḋe">
              <a:extLst>
                <a:ext uri="{FF2B5EF4-FFF2-40B4-BE49-F238E27FC236}">
                  <a16:creationId xmlns:a16="http://schemas.microsoft.com/office/drawing/2014/main" id="{7D51E50A-D01F-4B43-BC1D-439455680A91}"/>
                </a:ext>
              </a:extLst>
            </p:cNvPr>
            <p:cNvSpPr txBox="1"/>
            <p:nvPr/>
          </p:nvSpPr>
          <p:spPr>
            <a:xfrm>
              <a:off x="5562527" y="2720829"/>
              <a:ext cx="1066945" cy="400110"/>
            </a:xfrm>
            <a:prstGeom prst="rect">
              <a:avLst/>
            </a:prstGeom>
            <a:noFill/>
          </p:spPr>
          <p:txBody>
            <a:bodyPr wrap="square" rtlCol="0">
              <a:spAutoFit/>
            </a:bodyPr>
            <a:lstStyle>
              <a:defPPr>
                <a:defRPr lang="zh-CN"/>
              </a:defPPr>
              <a:lvl1pPr algn="ctr">
                <a:defRPr sz="1400" b="1">
                  <a:solidFill>
                    <a:srgbClr val="FFFFFF"/>
                  </a:solidFill>
                </a:defRPr>
              </a:lvl1pPr>
            </a:lstStyle>
            <a:p>
              <a:r>
                <a:rPr lang="zh-CN" altLang="en-US" sz="2000" dirty="0"/>
                <a:t>自治</a:t>
              </a:r>
              <a:endParaRPr lang="en-US" altLang="zh-CN" sz="2000" dirty="0"/>
            </a:p>
          </p:txBody>
        </p:sp>
      </p:grpSp>
      <p:grpSp>
        <p:nvGrpSpPr>
          <p:cNvPr id="9" name="组合 8">
            <a:extLst>
              <a:ext uri="{FF2B5EF4-FFF2-40B4-BE49-F238E27FC236}">
                <a16:creationId xmlns:a16="http://schemas.microsoft.com/office/drawing/2014/main" id="{8C439281-438D-424C-A357-F66F4D45B9EB}"/>
              </a:ext>
            </a:extLst>
          </p:cNvPr>
          <p:cNvGrpSpPr/>
          <p:nvPr/>
        </p:nvGrpSpPr>
        <p:grpSpPr>
          <a:xfrm>
            <a:off x="7701208" y="1855564"/>
            <a:ext cx="2138680" cy="2138680"/>
            <a:chOff x="7701208" y="1855564"/>
            <a:chExt cx="2138680" cy="2138680"/>
          </a:xfrm>
        </p:grpSpPr>
        <p:sp>
          <p:nvSpPr>
            <p:cNvPr id="155" name="íŝļïďè">
              <a:extLst>
                <a:ext uri="{FF2B5EF4-FFF2-40B4-BE49-F238E27FC236}">
                  <a16:creationId xmlns:a16="http://schemas.microsoft.com/office/drawing/2014/main" id="{918E790D-6264-4A8C-AF59-3448050EA2B5}"/>
                </a:ext>
              </a:extLst>
            </p:cNvPr>
            <p:cNvSpPr/>
            <p:nvPr/>
          </p:nvSpPr>
          <p:spPr>
            <a:xfrm>
              <a:off x="7701208" y="1855564"/>
              <a:ext cx="2138680" cy="2138680"/>
            </a:xfrm>
            <a:prstGeom prst="ellipse">
              <a:avLst/>
            </a:prstGeom>
            <a:gradFill>
              <a:gsLst>
                <a:gs pos="0">
                  <a:schemeClr val="accent2">
                    <a:lumMod val="60000"/>
                    <a:lumOff val="40000"/>
                  </a:schemeClr>
                </a:gs>
                <a:gs pos="60000">
                  <a:schemeClr val="accent2"/>
                </a:gs>
              </a:gsLst>
              <a:lin ang="2700000" scaled="0"/>
            </a:gradFill>
            <a:ln w="57150" cap="rnd">
              <a:noFill/>
              <a:prstDash val="solid"/>
              <a:round/>
            </a:ln>
            <a:effectLst>
              <a:outerShdw blurRad="76200" dist="50800" dir="5400000" algn="ctr" rotWithShape="0">
                <a:schemeClr val="accent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a:solidFill>
                  <a:schemeClr val="bg1"/>
                </a:solidFill>
              </a:endParaRPr>
            </a:p>
          </p:txBody>
        </p:sp>
        <p:sp>
          <p:nvSpPr>
            <p:cNvPr id="166" name="îšḻîḑè">
              <a:extLst>
                <a:ext uri="{FF2B5EF4-FFF2-40B4-BE49-F238E27FC236}">
                  <a16:creationId xmlns:a16="http://schemas.microsoft.com/office/drawing/2014/main" id="{FA73E667-168D-4A49-A909-C4C2F22597CB}"/>
                </a:ext>
              </a:extLst>
            </p:cNvPr>
            <p:cNvSpPr/>
            <p:nvPr/>
          </p:nvSpPr>
          <p:spPr>
            <a:xfrm>
              <a:off x="8536237" y="2076155"/>
              <a:ext cx="477696" cy="44270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03052" h="558878">
                  <a:moveTo>
                    <a:pt x="174649" y="543212"/>
                  </a:moveTo>
                  <a:lnTo>
                    <a:pt x="278182" y="543212"/>
                  </a:lnTo>
                  <a:lnTo>
                    <a:pt x="278182" y="549259"/>
                  </a:lnTo>
                  <a:lnTo>
                    <a:pt x="324868" y="549259"/>
                  </a:lnTo>
                  <a:lnTo>
                    <a:pt x="324868" y="543212"/>
                  </a:lnTo>
                  <a:lnTo>
                    <a:pt x="428402" y="543212"/>
                  </a:lnTo>
                  <a:cubicBezTo>
                    <a:pt x="428402" y="551732"/>
                    <a:pt x="423184" y="558878"/>
                    <a:pt x="417143" y="558878"/>
                  </a:cubicBezTo>
                  <a:lnTo>
                    <a:pt x="185908" y="558878"/>
                  </a:lnTo>
                  <a:cubicBezTo>
                    <a:pt x="179867" y="558878"/>
                    <a:pt x="174649" y="551732"/>
                    <a:pt x="174649" y="543212"/>
                  </a:cubicBezTo>
                  <a:close/>
                  <a:moveTo>
                    <a:pt x="210913" y="403140"/>
                  </a:moveTo>
                  <a:lnTo>
                    <a:pt x="392413" y="403140"/>
                  </a:lnTo>
                  <a:cubicBezTo>
                    <a:pt x="400651" y="403140"/>
                    <a:pt x="407515" y="409993"/>
                    <a:pt x="407515" y="418492"/>
                  </a:cubicBezTo>
                  <a:lnTo>
                    <a:pt x="407515" y="523485"/>
                  </a:lnTo>
                  <a:cubicBezTo>
                    <a:pt x="407515" y="531984"/>
                    <a:pt x="400651" y="538837"/>
                    <a:pt x="392413" y="538837"/>
                  </a:cubicBezTo>
                  <a:lnTo>
                    <a:pt x="210913" y="538837"/>
                  </a:lnTo>
                  <a:cubicBezTo>
                    <a:pt x="202401" y="538837"/>
                    <a:pt x="195537" y="531984"/>
                    <a:pt x="195537" y="523485"/>
                  </a:cubicBezTo>
                  <a:lnTo>
                    <a:pt x="195537" y="418492"/>
                  </a:lnTo>
                  <a:cubicBezTo>
                    <a:pt x="195537" y="409993"/>
                    <a:pt x="202401" y="403140"/>
                    <a:pt x="210913" y="403140"/>
                  </a:cubicBezTo>
                  <a:close/>
                  <a:moveTo>
                    <a:pt x="505311" y="368845"/>
                  </a:moveTo>
                  <a:lnTo>
                    <a:pt x="517668" y="368845"/>
                  </a:lnTo>
                  <a:cubicBezTo>
                    <a:pt x="497897" y="416277"/>
                    <a:pt x="463024" y="455484"/>
                    <a:pt x="419088" y="481256"/>
                  </a:cubicBezTo>
                  <a:lnTo>
                    <a:pt x="419088" y="467822"/>
                  </a:lnTo>
                  <a:cubicBezTo>
                    <a:pt x="456983" y="444243"/>
                    <a:pt x="487188" y="409971"/>
                    <a:pt x="505311" y="368845"/>
                  </a:cubicBezTo>
                  <a:close/>
                  <a:moveTo>
                    <a:pt x="85384" y="368845"/>
                  </a:moveTo>
                  <a:lnTo>
                    <a:pt x="97741" y="368845"/>
                  </a:lnTo>
                  <a:cubicBezTo>
                    <a:pt x="115864" y="409971"/>
                    <a:pt x="146344" y="444243"/>
                    <a:pt x="183964" y="467822"/>
                  </a:cubicBezTo>
                  <a:lnTo>
                    <a:pt x="183964" y="481256"/>
                  </a:lnTo>
                  <a:cubicBezTo>
                    <a:pt x="140028" y="455484"/>
                    <a:pt x="105155" y="416277"/>
                    <a:pt x="85384" y="368845"/>
                  </a:cubicBezTo>
                  <a:close/>
                  <a:moveTo>
                    <a:pt x="349581" y="341678"/>
                  </a:moveTo>
                  <a:lnTo>
                    <a:pt x="452837" y="341678"/>
                  </a:lnTo>
                  <a:lnTo>
                    <a:pt x="452837" y="347725"/>
                  </a:lnTo>
                  <a:lnTo>
                    <a:pt x="499796" y="347725"/>
                  </a:lnTo>
                  <a:lnTo>
                    <a:pt x="499796" y="341678"/>
                  </a:lnTo>
                  <a:lnTo>
                    <a:pt x="603052" y="341678"/>
                  </a:lnTo>
                  <a:cubicBezTo>
                    <a:pt x="603052" y="350473"/>
                    <a:pt x="598109" y="357344"/>
                    <a:pt x="591793" y="357344"/>
                  </a:cubicBezTo>
                  <a:lnTo>
                    <a:pt x="360841" y="357344"/>
                  </a:lnTo>
                  <a:cubicBezTo>
                    <a:pt x="354524" y="357344"/>
                    <a:pt x="349581" y="350473"/>
                    <a:pt x="349581" y="341678"/>
                  </a:cubicBezTo>
                  <a:close/>
                  <a:moveTo>
                    <a:pt x="0" y="341678"/>
                  </a:moveTo>
                  <a:lnTo>
                    <a:pt x="103256" y="341678"/>
                  </a:lnTo>
                  <a:lnTo>
                    <a:pt x="103256" y="347725"/>
                  </a:lnTo>
                  <a:lnTo>
                    <a:pt x="150215" y="347725"/>
                  </a:lnTo>
                  <a:lnTo>
                    <a:pt x="150215" y="341678"/>
                  </a:lnTo>
                  <a:lnTo>
                    <a:pt x="253471" y="341678"/>
                  </a:lnTo>
                  <a:cubicBezTo>
                    <a:pt x="253471" y="350473"/>
                    <a:pt x="248528" y="357344"/>
                    <a:pt x="242486" y="357344"/>
                  </a:cubicBezTo>
                  <a:lnTo>
                    <a:pt x="11259" y="357344"/>
                  </a:lnTo>
                  <a:cubicBezTo>
                    <a:pt x="4943" y="357344"/>
                    <a:pt x="0" y="350473"/>
                    <a:pt x="0" y="341678"/>
                  </a:cubicBezTo>
                  <a:close/>
                  <a:moveTo>
                    <a:pt x="385564" y="201535"/>
                  </a:moveTo>
                  <a:lnTo>
                    <a:pt x="567070" y="201535"/>
                  </a:lnTo>
                  <a:cubicBezTo>
                    <a:pt x="575582" y="201535"/>
                    <a:pt x="582447" y="208392"/>
                    <a:pt x="582447" y="216896"/>
                  </a:cubicBezTo>
                  <a:lnTo>
                    <a:pt x="582447" y="322224"/>
                  </a:lnTo>
                  <a:cubicBezTo>
                    <a:pt x="582447" y="330453"/>
                    <a:pt x="575582" y="337585"/>
                    <a:pt x="567070" y="337585"/>
                  </a:cubicBezTo>
                  <a:lnTo>
                    <a:pt x="385564" y="337585"/>
                  </a:lnTo>
                  <a:cubicBezTo>
                    <a:pt x="377051" y="337585"/>
                    <a:pt x="370186" y="330453"/>
                    <a:pt x="370186" y="322224"/>
                  </a:cubicBezTo>
                  <a:lnTo>
                    <a:pt x="370186" y="216896"/>
                  </a:lnTo>
                  <a:cubicBezTo>
                    <a:pt x="370186" y="208392"/>
                    <a:pt x="377051" y="201535"/>
                    <a:pt x="385564" y="201535"/>
                  </a:cubicBezTo>
                  <a:close/>
                  <a:moveTo>
                    <a:pt x="35982" y="201535"/>
                  </a:moveTo>
                  <a:lnTo>
                    <a:pt x="217489" y="201535"/>
                  </a:lnTo>
                  <a:cubicBezTo>
                    <a:pt x="226001" y="201535"/>
                    <a:pt x="232866" y="208392"/>
                    <a:pt x="232866" y="216896"/>
                  </a:cubicBezTo>
                  <a:lnTo>
                    <a:pt x="232866" y="322224"/>
                  </a:lnTo>
                  <a:cubicBezTo>
                    <a:pt x="232866" y="330453"/>
                    <a:pt x="226001" y="337585"/>
                    <a:pt x="217489" y="337585"/>
                  </a:cubicBezTo>
                  <a:lnTo>
                    <a:pt x="35982" y="337585"/>
                  </a:lnTo>
                  <a:cubicBezTo>
                    <a:pt x="27470" y="337585"/>
                    <a:pt x="20605" y="330453"/>
                    <a:pt x="20605" y="322224"/>
                  </a:cubicBezTo>
                  <a:lnTo>
                    <a:pt x="20605" y="216896"/>
                  </a:lnTo>
                  <a:cubicBezTo>
                    <a:pt x="20605" y="208392"/>
                    <a:pt x="27470" y="201535"/>
                    <a:pt x="35982" y="201535"/>
                  </a:cubicBezTo>
                  <a:close/>
                  <a:moveTo>
                    <a:pt x="174649" y="140143"/>
                  </a:moveTo>
                  <a:lnTo>
                    <a:pt x="278182" y="140143"/>
                  </a:lnTo>
                  <a:lnTo>
                    <a:pt x="278182" y="146439"/>
                  </a:lnTo>
                  <a:lnTo>
                    <a:pt x="324868" y="146439"/>
                  </a:lnTo>
                  <a:lnTo>
                    <a:pt x="324868" y="140143"/>
                  </a:lnTo>
                  <a:lnTo>
                    <a:pt x="428402" y="140143"/>
                  </a:lnTo>
                  <a:cubicBezTo>
                    <a:pt x="428402" y="148903"/>
                    <a:pt x="423184" y="156020"/>
                    <a:pt x="417143" y="156020"/>
                  </a:cubicBezTo>
                  <a:lnTo>
                    <a:pt x="185908" y="156020"/>
                  </a:lnTo>
                  <a:cubicBezTo>
                    <a:pt x="179867" y="156020"/>
                    <a:pt x="174649" y="148903"/>
                    <a:pt x="174649" y="140143"/>
                  </a:cubicBezTo>
                  <a:close/>
                  <a:moveTo>
                    <a:pt x="419088" y="77622"/>
                  </a:moveTo>
                  <a:cubicBezTo>
                    <a:pt x="463024" y="103394"/>
                    <a:pt x="497897" y="142875"/>
                    <a:pt x="517668" y="190033"/>
                  </a:cubicBezTo>
                  <a:lnTo>
                    <a:pt x="505311" y="190033"/>
                  </a:lnTo>
                  <a:cubicBezTo>
                    <a:pt x="487188" y="149181"/>
                    <a:pt x="456983" y="114635"/>
                    <a:pt x="419088" y="91056"/>
                  </a:cubicBezTo>
                  <a:close/>
                  <a:moveTo>
                    <a:pt x="184034" y="77622"/>
                  </a:moveTo>
                  <a:lnTo>
                    <a:pt x="184034" y="91056"/>
                  </a:lnTo>
                  <a:cubicBezTo>
                    <a:pt x="146387" y="114635"/>
                    <a:pt x="115886" y="149181"/>
                    <a:pt x="97749" y="190033"/>
                  </a:cubicBezTo>
                  <a:lnTo>
                    <a:pt x="85384" y="190033"/>
                  </a:lnTo>
                  <a:cubicBezTo>
                    <a:pt x="105169" y="142875"/>
                    <a:pt x="140067" y="103394"/>
                    <a:pt x="184034" y="77622"/>
                  </a:cubicBezTo>
                  <a:close/>
                  <a:moveTo>
                    <a:pt x="210913" y="0"/>
                  </a:moveTo>
                  <a:lnTo>
                    <a:pt x="392413" y="0"/>
                  </a:lnTo>
                  <a:cubicBezTo>
                    <a:pt x="400651" y="0"/>
                    <a:pt x="407515" y="6854"/>
                    <a:pt x="407515" y="15353"/>
                  </a:cubicBezTo>
                  <a:lnTo>
                    <a:pt x="407515" y="120627"/>
                  </a:lnTo>
                  <a:cubicBezTo>
                    <a:pt x="407515" y="129126"/>
                    <a:pt x="400651" y="135980"/>
                    <a:pt x="392413" y="135980"/>
                  </a:cubicBezTo>
                  <a:lnTo>
                    <a:pt x="210913" y="135980"/>
                  </a:lnTo>
                  <a:cubicBezTo>
                    <a:pt x="202401" y="135980"/>
                    <a:pt x="195537" y="129126"/>
                    <a:pt x="195537" y="120627"/>
                  </a:cubicBezTo>
                  <a:lnTo>
                    <a:pt x="195537" y="15353"/>
                  </a:lnTo>
                  <a:cubicBezTo>
                    <a:pt x="195537" y="6854"/>
                    <a:pt x="202401" y="0"/>
                    <a:pt x="210913" y="0"/>
                  </a:cubicBezTo>
                  <a:close/>
                </a:path>
              </a:pathLst>
            </a:custGeom>
            <a:solidFill>
              <a:srgbClr val="FFFFFF"/>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sp>
          <p:nvSpPr>
            <p:cNvPr id="163" name="iṧliḋe">
              <a:extLst>
                <a:ext uri="{FF2B5EF4-FFF2-40B4-BE49-F238E27FC236}">
                  <a16:creationId xmlns:a16="http://schemas.microsoft.com/office/drawing/2014/main" id="{24CB619E-393B-4DBF-9648-C3933AFBF5BC}"/>
                </a:ext>
              </a:extLst>
            </p:cNvPr>
            <p:cNvSpPr txBox="1"/>
            <p:nvPr/>
          </p:nvSpPr>
          <p:spPr>
            <a:xfrm>
              <a:off x="8237075" y="2585783"/>
              <a:ext cx="1066945" cy="707886"/>
            </a:xfrm>
            <a:prstGeom prst="rect">
              <a:avLst/>
            </a:prstGeom>
            <a:noFill/>
          </p:spPr>
          <p:txBody>
            <a:bodyPr wrap="square" rtlCol="0">
              <a:spAutoFit/>
            </a:bodyPr>
            <a:lstStyle>
              <a:defPPr>
                <a:defRPr lang="zh-CN"/>
              </a:defPPr>
              <a:lvl1pPr algn="ctr">
                <a:defRPr sz="1400" b="1">
                  <a:solidFill>
                    <a:srgbClr val="FFFFFF"/>
                  </a:solidFill>
                </a:defRPr>
              </a:lvl1pPr>
            </a:lstStyle>
            <a:p>
              <a:r>
                <a:rPr lang="zh-CN" altLang="en-US" sz="2000" dirty="0"/>
                <a:t>计算机</a:t>
              </a:r>
              <a:endParaRPr lang="en-US" altLang="zh-CN" sz="2000" dirty="0"/>
            </a:p>
            <a:p>
              <a:r>
                <a:rPr lang="zh-CN" altLang="en-US" sz="2000" dirty="0"/>
                <a:t>集合</a:t>
              </a:r>
              <a:endParaRPr lang="en-US" altLang="zh-CN" sz="2000" dirty="0"/>
            </a:p>
          </p:txBody>
        </p:sp>
      </p:grpSp>
    </p:spTree>
    <p:custDataLst>
      <p:tags r:id="rId1"/>
    </p:custDataLst>
    <p:extLst>
      <p:ext uri="{BB962C8B-B14F-4D97-AF65-F5344CB8AC3E}">
        <p14:creationId xmlns:p14="http://schemas.microsoft.com/office/powerpoint/2010/main" val="1600246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afterEffect">
                                  <p:stCondLst>
                                    <p:cond delay="0"/>
                                  </p:stCondLst>
                                  <p:childTnLst>
                                    <p:set>
                                      <p:cBhvr>
                                        <p:cTn id="6" dur="1" fill="hold">
                                          <p:stCondLst>
                                            <p:cond delay="0"/>
                                          </p:stCondLst>
                                        </p:cTn>
                                        <p:tgtEl>
                                          <p:spTgt spid="160"/>
                                        </p:tgtEl>
                                        <p:attrNameLst>
                                          <p:attrName>style.visibility</p:attrName>
                                        </p:attrNameLst>
                                      </p:cBhvr>
                                      <p:to>
                                        <p:strVal val="visible"/>
                                      </p:to>
                                    </p:set>
                                    <p:animEffect transition="in" filter="fade">
                                      <p:cBhvr>
                                        <p:cTn id="7" dur="800" decel="100000"/>
                                        <p:tgtEl>
                                          <p:spTgt spid="160"/>
                                        </p:tgtEl>
                                      </p:cBhvr>
                                    </p:animEffect>
                                    <p:anim calcmode="lin" valueType="num">
                                      <p:cBhvr>
                                        <p:cTn id="8" dur="800" decel="100000" fill="hold"/>
                                        <p:tgtEl>
                                          <p:spTgt spid="160"/>
                                        </p:tgtEl>
                                        <p:attrNameLst>
                                          <p:attrName>style.rotation</p:attrName>
                                        </p:attrNameLst>
                                      </p:cBhvr>
                                      <p:tavLst>
                                        <p:tav tm="0">
                                          <p:val>
                                            <p:fltVal val="-90"/>
                                          </p:val>
                                        </p:tav>
                                        <p:tav tm="100000">
                                          <p:val>
                                            <p:fltVal val="0"/>
                                          </p:val>
                                        </p:tav>
                                      </p:tavLst>
                                    </p:anim>
                                    <p:anim calcmode="lin" valueType="num">
                                      <p:cBhvr>
                                        <p:cTn id="9" dur="800" decel="100000" fill="hold"/>
                                        <p:tgtEl>
                                          <p:spTgt spid="160"/>
                                        </p:tgtEl>
                                        <p:attrNameLst>
                                          <p:attrName>ppt_x</p:attrName>
                                        </p:attrNameLst>
                                      </p:cBhvr>
                                      <p:tavLst>
                                        <p:tav tm="0">
                                          <p:val>
                                            <p:strVal val="#ppt_x+0.4"/>
                                          </p:val>
                                        </p:tav>
                                        <p:tav tm="100000">
                                          <p:val>
                                            <p:strVal val="#ppt_x-0.05"/>
                                          </p:val>
                                        </p:tav>
                                      </p:tavLst>
                                    </p:anim>
                                    <p:anim calcmode="lin" valueType="num">
                                      <p:cBhvr>
                                        <p:cTn id="10" dur="800" decel="100000" fill="hold"/>
                                        <p:tgtEl>
                                          <p:spTgt spid="160"/>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60"/>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60"/>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500" fill="hold"/>
                                        <p:tgtEl>
                                          <p:spTgt spid="9"/>
                                        </p:tgtEl>
                                        <p:attrNameLst>
                                          <p:attrName>ppt_w</p:attrName>
                                        </p:attrNameLst>
                                      </p:cBhvr>
                                      <p:tavLst>
                                        <p:tav tm="0">
                                          <p:val>
                                            <p:fltVal val="0"/>
                                          </p:val>
                                        </p:tav>
                                        <p:tav tm="100000">
                                          <p:val>
                                            <p:strVal val="#ppt_w"/>
                                          </p:val>
                                        </p:tav>
                                      </p:tavLst>
                                    </p:anim>
                                    <p:anim calcmode="lin" valueType="num">
                                      <p:cBhvr>
                                        <p:cTn id="32" dur="500" fill="hold"/>
                                        <p:tgtEl>
                                          <p:spTgt spid="9"/>
                                        </p:tgtEl>
                                        <p:attrNameLst>
                                          <p:attrName>ppt_h</p:attrName>
                                        </p:attrNameLst>
                                      </p:cBhvr>
                                      <p:tavLst>
                                        <p:tav tm="0">
                                          <p:val>
                                            <p:fltVal val="0"/>
                                          </p:val>
                                        </p:tav>
                                        <p:tav tm="100000">
                                          <p:val>
                                            <p:strVal val="#ppt_h"/>
                                          </p:val>
                                        </p:tav>
                                      </p:tavLst>
                                    </p:anim>
                                    <p:animEffect transition="in" filter="fade">
                                      <p:cBhvr>
                                        <p:cTn id="3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计算机网络的定义</a:t>
              </a:r>
            </a:p>
          </p:txBody>
        </p:sp>
      </p:grpSp>
      <p:grpSp>
        <p:nvGrpSpPr>
          <p:cNvPr id="6" name="组合 5">
            <a:extLst>
              <a:ext uri="{FF2B5EF4-FFF2-40B4-BE49-F238E27FC236}">
                <a16:creationId xmlns:a16="http://schemas.microsoft.com/office/drawing/2014/main" id="{52DC8C8C-0880-4D44-88CD-0231C2766000}"/>
              </a:ext>
            </a:extLst>
          </p:cNvPr>
          <p:cNvGrpSpPr/>
          <p:nvPr/>
        </p:nvGrpSpPr>
        <p:grpSpPr>
          <a:xfrm>
            <a:off x="2328951" y="1576140"/>
            <a:ext cx="1752824" cy="1752824"/>
            <a:chOff x="2352112" y="1855564"/>
            <a:chExt cx="2138680" cy="2138680"/>
          </a:xfrm>
        </p:grpSpPr>
        <p:sp>
          <p:nvSpPr>
            <p:cNvPr id="148" name="îṧ1îḋe">
              <a:extLst>
                <a:ext uri="{FF2B5EF4-FFF2-40B4-BE49-F238E27FC236}">
                  <a16:creationId xmlns:a16="http://schemas.microsoft.com/office/drawing/2014/main" id="{58494977-103F-4498-9D7A-981626270791}"/>
                </a:ext>
              </a:extLst>
            </p:cNvPr>
            <p:cNvSpPr/>
            <p:nvPr/>
          </p:nvSpPr>
          <p:spPr>
            <a:xfrm>
              <a:off x="2352112" y="1855564"/>
              <a:ext cx="2138680" cy="2138680"/>
            </a:xfrm>
            <a:prstGeom prst="ellipse">
              <a:avLst/>
            </a:prstGeom>
            <a:gradFill>
              <a:gsLst>
                <a:gs pos="0">
                  <a:schemeClr val="accent3">
                    <a:lumMod val="60000"/>
                    <a:lumOff val="40000"/>
                  </a:schemeClr>
                </a:gs>
                <a:gs pos="60000">
                  <a:schemeClr val="accent3"/>
                </a:gs>
              </a:gsLst>
              <a:lin ang="2700000" scaled="0"/>
            </a:gradFill>
            <a:ln w="57150" cap="rnd">
              <a:no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a:solidFill>
                  <a:schemeClr val="bg1"/>
                </a:solidFill>
              </a:endParaRPr>
            </a:p>
          </p:txBody>
        </p:sp>
        <p:sp>
          <p:nvSpPr>
            <p:cNvPr id="164" name="î$1ídè">
              <a:extLst>
                <a:ext uri="{FF2B5EF4-FFF2-40B4-BE49-F238E27FC236}">
                  <a16:creationId xmlns:a16="http://schemas.microsoft.com/office/drawing/2014/main" id="{8049639C-78EE-4194-A10A-8383E614C3ED}"/>
                </a:ext>
              </a:extLst>
            </p:cNvPr>
            <p:cNvSpPr/>
            <p:nvPr/>
          </p:nvSpPr>
          <p:spPr>
            <a:xfrm>
              <a:off x="3208095" y="2105508"/>
              <a:ext cx="465494" cy="433167"/>
            </a:xfrm>
            <a:custGeom>
              <a:avLst/>
              <a:gdLst>
                <a:gd name="T0" fmla="*/ 3704 w 4110"/>
                <a:gd name="T1" fmla="*/ 2829 h 3830"/>
                <a:gd name="T2" fmla="*/ 3704 w 4110"/>
                <a:gd name="T3" fmla="*/ 2157 h 3830"/>
                <a:gd name="T4" fmla="*/ 3524 w 4110"/>
                <a:gd name="T5" fmla="*/ 1977 h 3830"/>
                <a:gd name="T6" fmla="*/ 2155 w 4110"/>
                <a:gd name="T7" fmla="*/ 1977 h 3830"/>
                <a:gd name="T8" fmla="*/ 2155 w 4110"/>
                <a:gd name="T9" fmla="*/ 1397 h 3830"/>
                <a:gd name="T10" fmla="*/ 2758 w 4110"/>
                <a:gd name="T11" fmla="*/ 702 h 3830"/>
                <a:gd name="T12" fmla="*/ 2055 w 4110"/>
                <a:gd name="T13" fmla="*/ 0 h 3830"/>
                <a:gd name="T14" fmla="*/ 1352 w 4110"/>
                <a:gd name="T15" fmla="*/ 702 h 3830"/>
                <a:gd name="T16" fmla="*/ 1955 w 4110"/>
                <a:gd name="T17" fmla="*/ 1397 h 3830"/>
                <a:gd name="T18" fmla="*/ 1955 w 4110"/>
                <a:gd name="T19" fmla="*/ 1977 h 3830"/>
                <a:gd name="T20" fmla="*/ 586 w 4110"/>
                <a:gd name="T21" fmla="*/ 1977 h 3830"/>
                <a:gd name="T22" fmla="*/ 406 w 4110"/>
                <a:gd name="T23" fmla="*/ 2157 h 3830"/>
                <a:gd name="T24" fmla="*/ 406 w 4110"/>
                <a:gd name="T25" fmla="*/ 2829 h 3830"/>
                <a:gd name="T26" fmla="*/ 0 w 4110"/>
                <a:gd name="T27" fmla="*/ 3325 h 3830"/>
                <a:gd name="T28" fmla="*/ 506 w 4110"/>
                <a:gd name="T29" fmla="*/ 3830 h 3830"/>
                <a:gd name="T30" fmla="*/ 1012 w 4110"/>
                <a:gd name="T31" fmla="*/ 3325 h 3830"/>
                <a:gd name="T32" fmla="*/ 606 w 4110"/>
                <a:gd name="T33" fmla="*/ 2829 h 3830"/>
                <a:gd name="T34" fmla="*/ 606 w 4110"/>
                <a:gd name="T35" fmla="*/ 2177 h 3830"/>
                <a:gd name="T36" fmla="*/ 1955 w 4110"/>
                <a:gd name="T37" fmla="*/ 2177 h 3830"/>
                <a:gd name="T38" fmla="*/ 1955 w 4110"/>
                <a:gd name="T39" fmla="*/ 2829 h 3830"/>
                <a:gd name="T40" fmla="*/ 1549 w 4110"/>
                <a:gd name="T41" fmla="*/ 3325 h 3830"/>
                <a:gd name="T42" fmla="*/ 2055 w 4110"/>
                <a:gd name="T43" fmla="*/ 3830 h 3830"/>
                <a:gd name="T44" fmla="*/ 2561 w 4110"/>
                <a:gd name="T45" fmla="*/ 3325 h 3830"/>
                <a:gd name="T46" fmla="*/ 2155 w 4110"/>
                <a:gd name="T47" fmla="*/ 2829 h 3830"/>
                <a:gd name="T48" fmla="*/ 2155 w 4110"/>
                <a:gd name="T49" fmla="*/ 2177 h 3830"/>
                <a:gd name="T50" fmla="*/ 3504 w 4110"/>
                <a:gd name="T51" fmla="*/ 2177 h 3830"/>
                <a:gd name="T52" fmla="*/ 3504 w 4110"/>
                <a:gd name="T53" fmla="*/ 2829 h 3830"/>
                <a:gd name="T54" fmla="*/ 3098 w 4110"/>
                <a:gd name="T55" fmla="*/ 3325 h 3830"/>
                <a:gd name="T56" fmla="*/ 3604 w 4110"/>
                <a:gd name="T57" fmla="*/ 3830 h 3830"/>
                <a:gd name="T58" fmla="*/ 4110 w 4110"/>
                <a:gd name="T59" fmla="*/ 3325 h 3830"/>
                <a:gd name="T60" fmla="*/ 3704 w 4110"/>
                <a:gd name="T61" fmla="*/ 2829 h 3830"/>
                <a:gd name="T62" fmla="*/ 1552 w 4110"/>
                <a:gd name="T63" fmla="*/ 702 h 3830"/>
                <a:gd name="T64" fmla="*/ 2055 w 4110"/>
                <a:gd name="T65" fmla="*/ 200 h 3830"/>
                <a:gd name="T66" fmla="*/ 2558 w 4110"/>
                <a:gd name="T67" fmla="*/ 702 h 3830"/>
                <a:gd name="T68" fmla="*/ 2055 w 4110"/>
                <a:gd name="T69" fmla="*/ 1205 h 3830"/>
                <a:gd name="T70" fmla="*/ 1552 w 4110"/>
                <a:gd name="T71" fmla="*/ 702 h 3830"/>
                <a:gd name="T72" fmla="*/ 812 w 4110"/>
                <a:gd name="T73" fmla="*/ 3325 h 3830"/>
                <a:gd name="T74" fmla="*/ 506 w 4110"/>
                <a:gd name="T75" fmla="*/ 3630 h 3830"/>
                <a:gd name="T76" fmla="*/ 200 w 4110"/>
                <a:gd name="T77" fmla="*/ 3325 h 3830"/>
                <a:gd name="T78" fmla="*/ 506 w 4110"/>
                <a:gd name="T79" fmla="*/ 3019 h 3830"/>
                <a:gd name="T80" fmla="*/ 812 w 4110"/>
                <a:gd name="T81" fmla="*/ 3325 h 3830"/>
                <a:gd name="T82" fmla="*/ 2361 w 4110"/>
                <a:gd name="T83" fmla="*/ 3325 h 3830"/>
                <a:gd name="T84" fmla="*/ 2055 w 4110"/>
                <a:gd name="T85" fmla="*/ 3630 h 3830"/>
                <a:gd name="T86" fmla="*/ 1749 w 4110"/>
                <a:gd name="T87" fmla="*/ 3325 h 3830"/>
                <a:gd name="T88" fmla="*/ 2055 w 4110"/>
                <a:gd name="T89" fmla="*/ 3019 h 3830"/>
                <a:gd name="T90" fmla="*/ 2361 w 4110"/>
                <a:gd name="T91" fmla="*/ 3325 h 3830"/>
                <a:gd name="T92" fmla="*/ 3604 w 4110"/>
                <a:gd name="T93" fmla="*/ 3630 h 3830"/>
                <a:gd name="T94" fmla="*/ 3298 w 4110"/>
                <a:gd name="T95" fmla="*/ 3325 h 3830"/>
                <a:gd name="T96" fmla="*/ 3604 w 4110"/>
                <a:gd name="T97" fmla="*/ 3019 h 3830"/>
                <a:gd name="T98" fmla="*/ 3910 w 4110"/>
                <a:gd name="T99" fmla="*/ 3325 h 3830"/>
                <a:gd name="T100" fmla="*/ 3604 w 4110"/>
                <a:gd name="T101" fmla="*/ 3630 h 3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110" h="3830">
                  <a:moveTo>
                    <a:pt x="3704" y="2829"/>
                  </a:moveTo>
                  <a:lnTo>
                    <a:pt x="3704" y="2157"/>
                  </a:lnTo>
                  <a:cubicBezTo>
                    <a:pt x="3704" y="2057"/>
                    <a:pt x="3623" y="1977"/>
                    <a:pt x="3524" y="1977"/>
                  </a:cubicBezTo>
                  <a:lnTo>
                    <a:pt x="2155" y="1977"/>
                  </a:lnTo>
                  <a:lnTo>
                    <a:pt x="2155" y="1397"/>
                  </a:lnTo>
                  <a:cubicBezTo>
                    <a:pt x="2495" y="1349"/>
                    <a:pt x="2758" y="1056"/>
                    <a:pt x="2758" y="702"/>
                  </a:cubicBezTo>
                  <a:cubicBezTo>
                    <a:pt x="2758" y="315"/>
                    <a:pt x="2442" y="0"/>
                    <a:pt x="2055" y="0"/>
                  </a:cubicBezTo>
                  <a:cubicBezTo>
                    <a:pt x="1668" y="0"/>
                    <a:pt x="1352" y="315"/>
                    <a:pt x="1352" y="702"/>
                  </a:cubicBezTo>
                  <a:cubicBezTo>
                    <a:pt x="1352" y="1056"/>
                    <a:pt x="1615" y="1349"/>
                    <a:pt x="1955" y="1397"/>
                  </a:cubicBezTo>
                  <a:lnTo>
                    <a:pt x="1955" y="1977"/>
                  </a:lnTo>
                  <a:lnTo>
                    <a:pt x="586" y="1977"/>
                  </a:lnTo>
                  <a:cubicBezTo>
                    <a:pt x="487" y="1977"/>
                    <a:pt x="406" y="2057"/>
                    <a:pt x="406" y="2157"/>
                  </a:cubicBezTo>
                  <a:lnTo>
                    <a:pt x="406" y="2829"/>
                  </a:lnTo>
                  <a:cubicBezTo>
                    <a:pt x="175" y="2875"/>
                    <a:pt x="0" y="3080"/>
                    <a:pt x="0" y="3325"/>
                  </a:cubicBezTo>
                  <a:cubicBezTo>
                    <a:pt x="0" y="3604"/>
                    <a:pt x="227" y="3830"/>
                    <a:pt x="506" y="3830"/>
                  </a:cubicBezTo>
                  <a:cubicBezTo>
                    <a:pt x="785" y="3830"/>
                    <a:pt x="1012" y="3604"/>
                    <a:pt x="1012" y="3325"/>
                  </a:cubicBezTo>
                  <a:cubicBezTo>
                    <a:pt x="1012" y="3080"/>
                    <a:pt x="837" y="2875"/>
                    <a:pt x="606" y="2829"/>
                  </a:cubicBezTo>
                  <a:lnTo>
                    <a:pt x="606" y="2177"/>
                  </a:lnTo>
                  <a:lnTo>
                    <a:pt x="1955" y="2177"/>
                  </a:lnTo>
                  <a:lnTo>
                    <a:pt x="1955" y="2829"/>
                  </a:lnTo>
                  <a:cubicBezTo>
                    <a:pt x="1724" y="2875"/>
                    <a:pt x="1549" y="3080"/>
                    <a:pt x="1549" y="3325"/>
                  </a:cubicBezTo>
                  <a:cubicBezTo>
                    <a:pt x="1549" y="3604"/>
                    <a:pt x="1776" y="3830"/>
                    <a:pt x="2055" y="3830"/>
                  </a:cubicBezTo>
                  <a:cubicBezTo>
                    <a:pt x="2334" y="3830"/>
                    <a:pt x="2561" y="3604"/>
                    <a:pt x="2561" y="3325"/>
                  </a:cubicBezTo>
                  <a:cubicBezTo>
                    <a:pt x="2561" y="3080"/>
                    <a:pt x="2386" y="2875"/>
                    <a:pt x="2155" y="2829"/>
                  </a:cubicBezTo>
                  <a:lnTo>
                    <a:pt x="2155" y="2177"/>
                  </a:lnTo>
                  <a:lnTo>
                    <a:pt x="3504" y="2177"/>
                  </a:lnTo>
                  <a:lnTo>
                    <a:pt x="3504" y="2829"/>
                  </a:lnTo>
                  <a:cubicBezTo>
                    <a:pt x="3273" y="2875"/>
                    <a:pt x="3098" y="3080"/>
                    <a:pt x="3098" y="3325"/>
                  </a:cubicBezTo>
                  <a:cubicBezTo>
                    <a:pt x="3098" y="3604"/>
                    <a:pt x="3325" y="3830"/>
                    <a:pt x="3604" y="3830"/>
                  </a:cubicBezTo>
                  <a:cubicBezTo>
                    <a:pt x="3883" y="3830"/>
                    <a:pt x="4110" y="3604"/>
                    <a:pt x="4110" y="3325"/>
                  </a:cubicBezTo>
                  <a:cubicBezTo>
                    <a:pt x="4110" y="3080"/>
                    <a:pt x="3935" y="2875"/>
                    <a:pt x="3704" y="2829"/>
                  </a:cubicBezTo>
                  <a:close/>
                  <a:moveTo>
                    <a:pt x="1552" y="702"/>
                  </a:moveTo>
                  <a:cubicBezTo>
                    <a:pt x="1552" y="425"/>
                    <a:pt x="1778" y="200"/>
                    <a:pt x="2055" y="200"/>
                  </a:cubicBezTo>
                  <a:cubicBezTo>
                    <a:pt x="2332" y="200"/>
                    <a:pt x="2558" y="425"/>
                    <a:pt x="2558" y="702"/>
                  </a:cubicBezTo>
                  <a:cubicBezTo>
                    <a:pt x="2558" y="979"/>
                    <a:pt x="2332" y="1205"/>
                    <a:pt x="2055" y="1205"/>
                  </a:cubicBezTo>
                  <a:cubicBezTo>
                    <a:pt x="1778" y="1205"/>
                    <a:pt x="1552" y="979"/>
                    <a:pt x="1552" y="702"/>
                  </a:cubicBezTo>
                  <a:close/>
                  <a:moveTo>
                    <a:pt x="812" y="3325"/>
                  </a:moveTo>
                  <a:cubicBezTo>
                    <a:pt x="812" y="3493"/>
                    <a:pt x="674" y="3630"/>
                    <a:pt x="506" y="3630"/>
                  </a:cubicBezTo>
                  <a:cubicBezTo>
                    <a:pt x="337" y="3630"/>
                    <a:pt x="200" y="3493"/>
                    <a:pt x="200" y="3325"/>
                  </a:cubicBezTo>
                  <a:cubicBezTo>
                    <a:pt x="200" y="3156"/>
                    <a:pt x="337" y="3019"/>
                    <a:pt x="506" y="3019"/>
                  </a:cubicBezTo>
                  <a:cubicBezTo>
                    <a:pt x="674" y="3019"/>
                    <a:pt x="812" y="3156"/>
                    <a:pt x="812" y="3325"/>
                  </a:cubicBezTo>
                  <a:close/>
                  <a:moveTo>
                    <a:pt x="2361" y="3325"/>
                  </a:moveTo>
                  <a:cubicBezTo>
                    <a:pt x="2361" y="3493"/>
                    <a:pt x="2224" y="3630"/>
                    <a:pt x="2055" y="3630"/>
                  </a:cubicBezTo>
                  <a:cubicBezTo>
                    <a:pt x="1886" y="3630"/>
                    <a:pt x="1749" y="3493"/>
                    <a:pt x="1749" y="3325"/>
                  </a:cubicBezTo>
                  <a:cubicBezTo>
                    <a:pt x="1749" y="3156"/>
                    <a:pt x="1886" y="3019"/>
                    <a:pt x="2055" y="3019"/>
                  </a:cubicBezTo>
                  <a:cubicBezTo>
                    <a:pt x="2224" y="3019"/>
                    <a:pt x="2361" y="3156"/>
                    <a:pt x="2361" y="3325"/>
                  </a:cubicBezTo>
                  <a:close/>
                  <a:moveTo>
                    <a:pt x="3604" y="3630"/>
                  </a:moveTo>
                  <a:cubicBezTo>
                    <a:pt x="3436" y="3630"/>
                    <a:pt x="3298" y="3493"/>
                    <a:pt x="3298" y="3325"/>
                  </a:cubicBezTo>
                  <a:cubicBezTo>
                    <a:pt x="3298" y="3156"/>
                    <a:pt x="3436" y="3019"/>
                    <a:pt x="3604" y="3019"/>
                  </a:cubicBezTo>
                  <a:cubicBezTo>
                    <a:pt x="3773" y="3019"/>
                    <a:pt x="3910" y="3156"/>
                    <a:pt x="3910" y="3325"/>
                  </a:cubicBezTo>
                  <a:cubicBezTo>
                    <a:pt x="3910" y="3493"/>
                    <a:pt x="3773" y="3630"/>
                    <a:pt x="3604" y="3630"/>
                  </a:cubicBezTo>
                  <a:close/>
                </a:path>
              </a:pathLst>
            </a:custGeom>
            <a:solidFill>
              <a:srgbClr val="FFFFFF"/>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sp>
          <p:nvSpPr>
            <p:cNvPr id="150" name="iṧliḋe">
              <a:extLst>
                <a:ext uri="{FF2B5EF4-FFF2-40B4-BE49-F238E27FC236}">
                  <a16:creationId xmlns:a16="http://schemas.microsoft.com/office/drawing/2014/main" id="{26468864-2959-406C-B517-692859FB339A}"/>
                </a:ext>
              </a:extLst>
            </p:cNvPr>
            <p:cNvSpPr txBox="1"/>
            <p:nvPr/>
          </p:nvSpPr>
          <p:spPr>
            <a:xfrm>
              <a:off x="2898310" y="2720829"/>
              <a:ext cx="1066945" cy="400110"/>
            </a:xfrm>
            <a:prstGeom prst="rect">
              <a:avLst/>
            </a:prstGeom>
            <a:noFill/>
          </p:spPr>
          <p:txBody>
            <a:bodyPr wrap="square" rtlCol="0">
              <a:spAutoFit/>
            </a:bodyPr>
            <a:lstStyle>
              <a:defPPr>
                <a:defRPr lang="zh-CN"/>
              </a:defPPr>
              <a:lvl1pPr algn="ctr">
                <a:defRPr sz="1400" b="1">
                  <a:solidFill>
                    <a:srgbClr val="FFFFFF"/>
                  </a:solidFill>
                </a:defRPr>
              </a:lvl1pPr>
            </a:lstStyle>
            <a:p>
              <a:r>
                <a:rPr lang="zh-CN" altLang="en-US" sz="2000" dirty="0"/>
                <a:t>互连</a:t>
              </a:r>
              <a:endParaRPr lang="en-US" altLang="zh-CN" sz="2000" dirty="0"/>
            </a:p>
          </p:txBody>
        </p:sp>
      </p:grpSp>
      <p:sp>
        <p:nvSpPr>
          <p:cNvPr id="160" name="íşlïḋé">
            <a:extLst>
              <a:ext uri="{FF2B5EF4-FFF2-40B4-BE49-F238E27FC236}">
                <a16:creationId xmlns:a16="http://schemas.microsoft.com/office/drawing/2014/main" id="{746B8005-E45B-4083-ABD5-62C2E66D9DCB}"/>
              </a:ext>
            </a:extLst>
          </p:cNvPr>
          <p:cNvSpPr txBox="1"/>
          <p:nvPr/>
        </p:nvSpPr>
        <p:spPr>
          <a:xfrm>
            <a:off x="1875521" y="3627041"/>
            <a:ext cx="2916604" cy="830997"/>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lang="zh-CN" altLang="en-US" sz="2400" b="1" dirty="0"/>
              <a:t>计算机网络早期的一个最简单定义</a:t>
            </a:r>
            <a:endParaRPr kumimoji="0" lang="en-US" altLang="zh-CN" sz="2400" b="1" i="0" u="none" strike="noStrike" kern="1200" cap="none" spc="0" normalizeH="0" baseline="0" noProof="0" dirty="0">
              <a:ln>
                <a:noFill/>
              </a:ln>
              <a:effectLst/>
              <a:uLnTx/>
              <a:uFillTx/>
            </a:endParaRPr>
          </a:p>
        </p:txBody>
      </p:sp>
      <p:grpSp>
        <p:nvGrpSpPr>
          <p:cNvPr id="8" name="组合 7">
            <a:extLst>
              <a:ext uri="{FF2B5EF4-FFF2-40B4-BE49-F238E27FC236}">
                <a16:creationId xmlns:a16="http://schemas.microsoft.com/office/drawing/2014/main" id="{B9567A20-3F46-4F12-AEA3-A1174BE220BF}"/>
              </a:ext>
            </a:extLst>
          </p:cNvPr>
          <p:cNvGrpSpPr/>
          <p:nvPr/>
        </p:nvGrpSpPr>
        <p:grpSpPr>
          <a:xfrm>
            <a:off x="339439" y="4339273"/>
            <a:ext cx="1752824" cy="1752824"/>
            <a:chOff x="5026660" y="1855564"/>
            <a:chExt cx="2138680" cy="2138680"/>
          </a:xfrm>
        </p:grpSpPr>
        <p:sp>
          <p:nvSpPr>
            <p:cNvPr id="152" name="íṩḻîďé">
              <a:extLst>
                <a:ext uri="{FF2B5EF4-FFF2-40B4-BE49-F238E27FC236}">
                  <a16:creationId xmlns:a16="http://schemas.microsoft.com/office/drawing/2014/main" id="{1AD6B14C-F366-4D4D-B5ED-24E1CD374255}"/>
                </a:ext>
              </a:extLst>
            </p:cNvPr>
            <p:cNvSpPr/>
            <p:nvPr/>
          </p:nvSpPr>
          <p:spPr>
            <a:xfrm>
              <a:off x="5026660" y="1855564"/>
              <a:ext cx="2138680" cy="2138680"/>
            </a:xfrm>
            <a:prstGeom prst="ellipse">
              <a:avLst/>
            </a:prstGeom>
            <a:gradFill>
              <a:gsLst>
                <a:gs pos="0">
                  <a:schemeClr val="accent5">
                    <a:lumMod val="60000"/>
                    <a:lumOff val="40000"/>
                  </a:schemeClr>
                </a:gs>
                <a:gs pos="60000">
                  <a:schemeClr val="accent5"/>
                </a:gs>
              </a:gsLst>
              <a:lin ang="2700000" scaled="0"/>
            </a:gradFill>
            <a:ln w="57150" cap="rnd">
              <a:noFill/>
              <a:prstDash val="solid"/>
              <a:round/>
            </a:ln>
            <a:effectLst>
              <a:outerShdw blurRad="76200" dist="50800" dir="5400000" algn="ctr" rotWithShape="0">
                <a:schemeClr val="accent5">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a:solidFill>
                  <a:schemeClr val="bg1"/>
                </a:solidFill>
              </a:endParaRPr>
            </a:p>
          </p:txBody>
        </p:sp>
        <p:sp>
          <p:nvSpPr>
            <p:cNvPr id="165" name="isļïḓê">
              <a:extLst>
                <a:ext uri="{FF2B5EF4-FFF2-40B4-BE49-F238E27FC236}">
                  <a16:creationId xmlns:a16="http://schemas.microsoft.com/office/drawing/2014/main" id="{58B309DA-5E74-410D-8B97-DF08EC014519}"/>
                </a:ext>
              </a:extLst>
            </p:cNvPr>
            <p:cNvSpPr/>
            <p:nvPr/>
          </p:nvSpPr>
          <p:spPr>
            <a:xfrm>
              <a:off x="5873117" y="2118831"/>
              <a:ext cx="450498" cy="449781"/>
            </a:xfrm>
            <a:custGeom>
              <a:avLst/>
              <a:gdLst>
                <a:gd name="connsiteX0" fmla="*/ 212616 w 602040"/>
                <a:gd name="connsiteY0" fmla="*/ 208325 h 601084"/>
                <a:gd name="connsiteX1" fmla="*/ 389423 w 602040"/>
                <a:gd name="connsiteY1" fmla="*/ 208325 h 601084"/>
                <a:gd name="connsiteX2" fmla="*/ 393396 w 602040"/>
                <a:gd name="connsiteY2" fmla="*/ 212291 h 601084"/>
                <a:gd name="connsiteX3" fmla="*/ 393396 w 602040"/>
                <a:gd name="connsiteY3" fmla="*/ 388793 h 601084"/>
                <a:gd name="connsiteX4" fmla="*/ 389423 w 602040"/>
                <a:gd name="connsiteY4" fmla="*/ 392759 h 601084"/>
                <a:gd name="connsiteX5" fmla="*/ 212616 w 602040"/>
                <a:gd name="connsiteY5" fmla="*/ 392759 h 601084"/>
                <a:gd name="connsiteX6" fmla="*/ 208643 w 602040"/>
                <a:gd name="connsiteY6" fmla="*/ 388793 h 601084"/>
                <a:gd name="connsiteX7" fmla="*/ 208643 w 602040"/>
                <a:gd name="connsiteY7" fmla="*/ 212291 h 601084"/>
                <a:gd name="connsiteX8" fmla="*/ 212616 w 602040"/>
                <a:gd name="connsiteY8" fmla="*/ 208325 h 601084"/>
                <a:gd name="connsiteX9" fmla="*/ 212602 w 602040"/>
                <a:gd name="connsiteY9" fmla="*/ 153743 h 601084"/>
                <a:gd name="connsiteX10" fmla="*/ 153987 w 602040"/>
                <a:gd name="connsiteY10" fmla="*/ 212264 h 601084"/>
                <a:gd name="connsiteX11" fmla="*/ 153987 w 602040"/>
                <a:gd name="connsiteY11" fmla="*/ 388820 h 601084"/>
                <a:gd name="connsiteX12" fmla="*/ 212602 w 602040"/>
                <a:gd name="connsiteY12" fmla="*/ 447342 h 601084"/>
                <a:gd name="connsiteX13" fmla="*/ 389438 w 602040"/>
                <a:gd name="connsiteY13" fmla="*/ 447342 h 601084"/>
                <a:gd name="connsiteX14" fmla="*/ 448053 w 602040"/>
                <a:gd name="connsiteY14" fmla="*/ 388820 h 601084"/>
                <a:gd name="connsiteX15" fmla="*/ 448053 w 602040"/>
                <a:gd name="connsiteY15" fmla="*/ 212264 h 601084"/>
                <a:gd name="connsiteX16" fmla="*/ 389438 w 602040"/>
                <a:gd name="connsiteY16" fmla="*/ 153743 h 601084"/>
                <a:gd name="connsiteX17" fmla="*/ 204654 w 602040"/>
                <a:gd name="connsiteY17" fmla="*/ 0 h 601084"/>
                <a:gd name="connsiteX18" fmla="*/ 239425 w 602040"/>
                <a:gd name="connsiteY18" fmla="*/ 33724 h 601084"/>
                <a:gd name="connsiteX19" fmla="*/ 239425 w 602040"/>
                <a:gd name="connsiteY19" fmla="*/ 87286 h 601084"/>
                <a:gd name="connsiteX20" fmla="*/ 267242 w 602040"/>
                <a:gd name="connsiteY20" fmla="*/ 87286 h 601084"/>
                <a:gd name="connsiteX21" fmla="*/ 267242 w 602040"/>
                <a:gd name="connsiteY21" fmla="*/ 33724 h 601084"/>
                <a:gd name="connsiteX22" fmla="*/ 301020 w 602040"/>
                <a:gd name="connsiteY22" fmla="*/ 0 h 601084"/>
                <a:gd name="connsiteX23" fmla="*/ 334798 w 602040"/>
                <a:gd name="connsiteY23" fmla="*/ 33724 h 601084"/>
                <a:gd name="connsiteX24" fmla="*/ 334798 w 602040"/>
                <a:gd name="connsiteY24" fmla="*/ 87286 h 601084"/>
                <a:gd name="connsiteX25" fmla="*/ 362615 w 602040"/>
                <a:gd name="connsiteY25" fmla="*/ 87286 h 601084"/>
                <a:gd name="connsiteX26" fmla="*/ 362615 w 602040"/>
                <a:gd name="connsiteY26" fmla="*/ 33724 h 601084"/>
                <a:gd name="connsiteX27" fmla="*/ 397386 w 602040"/>
                <a:gd name="connsiteY27" fmla="*/ 0 h 601084"/>
                <a:gd name="connsiteX28" fmla="*/ 431164 w 602040"/>
                <a:gd name="connsiteY28" fmla="*/ 33724 h 601084"/>
                <a:gd name="connsiteX29" fmla="*/ 431164 w 602040"/>
                <a:gd name="connsiteY29" fmla="*/ 87286 h 601084"/>
                <a:gd name="connsiteX30" fmla="*/ 514615 w 602040"/>
                <a:gd name="connsiteY30" fmla="*/ 170605 h 601084"/>
                <a:gd name="connsiteX31" fmla="*/ 568262 w 602040"/>
                <a:gd name="connsiteY31" fmla="*/ 170605 h 601084"/>
                <a:gd name="connsiteX32" fmla="*/ 602040 w 602040"/>
                <a:gd name="connsiteY32" fmla="*/ 204329 h 601084"/>
                <a:gd name="connsiteX33" fmla="*/ 568262 w 602040"/>
                <a:gd name="connsiteY33" fmla="*/ 239045 h 601084"/>
                <a:gd name="connsiteX34" fmla="*/ 514615 w 602040"/>
                <a:gd name="connsiteY34" fmla="*/ 239045 h 601084"/>
                <a:gd name="connsiteX35" fmla="*/ 514615 w 602040"/>
                <a:gd name="connsiteY35" fmla="*/ 266818 h 601084"/>
                <a:gd name="connsiteX36" fmla="*/ 568262 w 602040"/>
                <a:gd name="connsiteY36" fmla="*/ 266818 h 601084"/>
                <a:gd name="connsiteX37" fmla="*/ 602040 w 602040"/>
                <a:gd name="connsiteY37" fmla="*/ 300542 h 601084"/>
                <a:gd name="connsiteX38" fmla="*/ 568262 w 602040"/>
                <a:gd name="connsiteY38" fmla="*/ 334266 h 601084"/>
                <a:gd name="connsiteX39" fmla="*/ 514615 w 602040"/>
                <a:gd name="connsiteY39" fmla="*/ 334266 h 601084"/>
                <a:gd name="connsiteX40" fmla="*/ 514615 w 602040"/>
                <a:gd name="connsiteY40" fmla="*/ 362039 h 601084"/>
                <a:gd name="connsiteX41" fmla="*/ 568262 w 602040"/>
                <a:gd name="connsiteY41" fmla="*/ 362039 h 601084"/>
                <a:gd name="connsiteX42" fmla="*/ 602040 w 602040"/>
                <a:gd name="connsiteY42" fmla="*/ 396755 h 601084"/>
                <a:gd name="connsiteX43" fmla="*/ 568262 w 602040"/>
                <a:gd name="connsiteY43" fmla="*/ 430479 h 601084"/>
                <a:gd name="connsiteX44" fmla="*/ 514615 w 602040"/>
                <a:gd name="connsiteY44" fmla="*/ 430479 h 601084"/>
                <a:gd name="connsiteX45" fmla="*/ 431164 w 602040"/>
                <a:gd name="connsiteY45" fmla="*/ 513798 h 601084"/>
                <a:gd name="connsiteX46" fmla="*/ 431164 w 602040"/>
                <a:gd name="connsiteY46" fmla="*/ 567360 h 601084"/>
                <a:gd name="connsiteX47" fmla="*/ 397386 w 602040"/>
                <a:gd name="connsiteY47" fmla="*/ 601084 h 601084"/>
                <a:gd name="connsiteX48" fmla="*/ 362615 w 602040"/>
                <a:gd name="connsiteY48" fmla="*/ 567360 h 601084"/>
                <a:gd name="connsiteX49" fmla="*/ 362615 w 602040"/>
                <a:gd name="connsiteY49" fmla="*/ 513798 h 601084"/>
                <a:gd name="connsiteX50" fmla="*/ 334798 w 602040"/>
                <a:gd name="connsiteY50" fmla="*/ 513798 h 601084"/>
                <a:gd name="connsiteX51" fmla="*/ 334798 w 602040"/>
                <a:gd name="connsiteY51" fmla="*/ 567360 h 601084"/>
                <a:gd name="connsiteX52" fmla="*/ 301020 w 602040"/>
                <a:gd name="connsiteY52" fmla="*/ 601084 h 601084"/>
                <a:gd name="connsiteX53" fmla="*/ 267242 w 602040"/>
                <a:gd name="connsiteY53" fmla="*/ 567360 h 601084"/>
                <a:gd name="connsiteX54" fmla="*/ 267242 w 602040"/>
                <a:gd name="connsiteY54" fmla="*/ 513798 h 601084"/>
                <a:gd name="connsiteX55" fmla="*/ 239425 w 602040"/>
                <a:gd name="connsiteY55" fmla="*/ 513798 h 601084"/>
                <a:gd name="connsiteX56" fmla="*/ 239425 w 602040"/>
                <a:gd name="connsiteY56" fmla="*/ 567360 h 601084"/>
                <a:gd name="connsiteX57" fmla="*/ 204654 w 602040"/>
                <a:gd name="connsiteY57" fmla="*/ 601084 h 601084"/>
                <a:gd name="connsiteX58" fmla="*/ 170876 w 602040"/>
                <a:gd name="connsiteY58" fmla="*/ 567360 h 601084"/>
                <a:gd name="connsiteX59" fmla="*/ 170876 w 602040"/>
                <a:gd name="connsiteY59" fmla="*/ 513798 h 601084"/>
                <a:gd name="connsiteX60" fmla="*/ 87425 w 602040"/>
                <a:gd name="connsiteY60" fmla="*/ 430479 h 601084"/>
                <a:gd name="connsiteX61" fmla="*/ 33778 w 602040"/>
                <a:gd name="connsiteY61" fmla="*/ 430479 h 601084"/>
                <a:gd name="connsiteX62" fmla="*/ 0 w 602040"/>
                <a:gd name="connsiteY62" fmla="*/ 396755 h 601084"/>
                <a:gd name="connsiteX63" fmla="*/ 33778 w 602040"/>
                <a:gd name="connsiteY63" fmla="*/ 362039 h 601084"/>
                <a:gd name="connsiteX64" fmla="*/ 87425 w 602040"/>
                <a:gd name="connsiteY64" fmla="*/ 362039 h 601084"/>
                <a:gd name="connsiteX65" fmla="*/ 87425 w 602040"/>
                <a:gd name="connsiteY65" fmla="*/ 334266 h 601084"/>
                <a:gd name="connsiteX66" fmla="*/ 33778 w 602040"/>
                <a:gd name="connsiteY66" fmla="*/ 334266 h 601084"/>
                <a:gd name="connsiteX67" fmla="*/ 0 w 602040"/>
                <a:gd name="connsiteY67" fmla="*/ 300542 h 601084"/>
                <a:gd name="connsiteX68" fmla="*/ 33778 w 602040"/>
                <a:gd name="connsiteY68" fmla="*/ 266818 h 601084"/>
                <a:gd name="connsiteX69" fmla="*/ 87425 w 602040"/>
                <a:gd name="connsiteY69" fmla="*/ 266818 h 601084"/>
                <a:gd name="connsiteX70" fmla="*/ 87425 w 602040"/>
                <a:gd name="connsiteY70" fmla="*/ 239045 h 601084"/>
                <a:gd name="connsiteX71" fmla="*/ 33778 w 602040"/>
                <a:gd name="connsiteY71" fmla="*/ 239045 h 601084"/>
                <a:gd name="connsiteX72" fmla="*/ 0 w 602040"/>
                <a:gd name="connsiteY72" fmla="*/ 204329 h 601084"/>
                <a:gd name="connsiteX73" fmla="*/ 33778 w 602040"/>
                <a:gd name="connsiteY73" fmla="*/ 170605 h 601084"/>
                <a:gd name="connsiteX74" fmla="*/ 87425 w 602040"/>
                <a:gd name="connsiteY74" fmla="*/ 170605 h 601084"/>
                <a:gd name="connsiteX75" fmla="*/ 170876 w 602040"/>
                <a:gd name="connsiteY75" fmla="*/ 87286 h 601084"/>
                <a:gd name="connsiteX76" fmla="*/ 170876 w 602040"/>
                <a:gd name="connsiteY76" fmla="*/ 33724 h 601084"/>
                <a:gd name="connsiteX77" fmla="*/ 204654 w 602040"/>
                <a:gd name="connsiteY77" fmla="*/ 0 h 60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2040" h="601084">
                  <a:moveTo>
                    <a:pt x="212616" y="208325"/>
                  </a:moveTo>
                  <a:lnTo>
                    <a:pt x="389423" y="208325"/>
                  </a:lnTo>
                  <a:cubicBezTo>
                    <a:pt x="392403" y="208325"/>
                    <a:pt x="393396" y="210308"/>
                    <a:pt x="393396" y="212291"/>
                  </a:cubicBezTo>
                  <a:lnTo>
                    <a:pt x="393396" y="388793"/>
                  </a:lnTo>
                  <a:cubicBezTo>
                    <a:pt x="393396" y="391768"/>
                    <a:pt x="392403" y="392759"/>
                    <a:pt x="389423" y="392759"/>
                  </a:cubicBezTo>
                  <a:lnTo>
                    <a:pt x="212616" y="392759"/>
                  </a:lnTo>
                  <a:cubicBezTo>
                    <a:pt x="210630" y="392759"/>
                    <a:pt x="208643" y="391768"/>
                    <a:pt x="208643" y="388793"/>
                  </a:cubicBezTo>
                  <a:lnTo>
                    <a:pt x="208643" y="212291"/>
                  </a:lnTo>
                  <a:cubicBezTo>
                    <a:pt x="208643" y="210308"/>
                    <a:pt x="210630" y="208325"/>
                    <a:pt x="212616" y="208325"/>
                  </a:cubicBezTo>
                  <a:close/>
                  <a:moveTo>
                    <a:pt x="212602" y="153743"/>
                  </a:moveTo>
                  <a:cubicBezTo>
                    <a:pt x="179817" y="153743"/>
                    <a:pt x="153987" y="179532"/>
                    <a:pt x="153987" y="212264"/>
                  </a:cubicBezTo>
                  <a:lnTo>
                    <a:pt x="153987" y="388820"/>
                  </a:lnTo>
                  <a:cubicBezTo>
                    <a:pt x="153987" y="421552"/>
                    <a:pt x="179817" y="447342"/>
                    <a:pt x="212602" y="447342"/>
                  </a:cubicBezTo>
                  <a:lnTo>
                    <a:pt x="389438" y="447342"/>
                  </a:lnTo>
                  <a:cubicBezTo>
                    <a:pt x="422223" y="447342"/>
                    <a:pt x="448053" y="421552"/>
                    <a:pt x="448053" y="388820"/>
                  </a:cubicBezTo>
                  <a:lnTo>
                    <a:pt x="448053" y="212264"/>
                  </a:lnTo>
                  <a:cubicBezTo>
                    <a:pt x="448053" y="179532"/>
                    <a:pt x="422223" y="153743"/>
                    <a:pt x="389438" y="153743"/>
                  </a:cubicBezTo>
                  <a:close/>
                  <a:moveTo>
                    <a:pt x="204654" y="0"/>
                  </a:moveTo>
                  <a:cubicBezTo>
                    <a:pt x="223530" y="0"/>
                    <a:pt x="239425" y="14878"/>
                    <a:pt x="239425" y="33724"/>
                  </a:cubicBezTo>
                  <a:lnTo>
                    <a:pt x="239425" y="87286"/>
                  </a:lnTo>
                  <a:lnTo>
                    <a:pt x="267242" y="87286"/>
                  </a:lnTo>
                  <a:lnTo>
                    <a:pt x="267242" y="33724"/>
                  </a:lnTo>
                  <a:cubicBezTo>
                    <a:pt x="267242" y="14878"/>
                    <a:pt x="282144" y="0"/>
                    <a:pt x="301020" y="0"/>
                  </a:cubicBezTo>
                  <a:cubicBezTo>
                    <a:pt x="319896" y="0"/>
                    <a:pt x="334798" y="14878"/>
                    <a:pt x="334798" y="33724"/>
                  </a:cubicBezTo>
                  <a:lnTo>
                    <a:pt x="334798" y="87286"/>
                  </a:lnTo>
                  <a:lnTo>
                    <a:pt x="362615" y="87286"/>
                  </a:lnTo>
                  <a:lnTo>
                    <a:pt x="362615" y="33724"/>
                  </a:lnTo>
                  <a:cubicBezTo>
                    <a:pt x="362615" y="14878"/>
                    <a:pt x="378510" y="0"/>
                    <a:pt x="397386" y="0"/>
                  </a:cubicBezTo>
                  <a:cubicBezTo>
                    <a:pt x="416262" y="0"/>
                    <a:pt x="431164" y="14878"/>
                    <a:pt x="431164" y="33724"/>
                  </a:cubicBezTo>
                  <a:lnTo>
                    <a:pt x="431164" y="87286"/>
                  </a:lnTo>
                  <a:cubicBezTo>
                    <a:pt x="475870" y="91254"/>
                    <a:pt x="510641" y="125970"/>
                    <a:pt x="514615" y="170605"/>
                  </a:cubicBezTo>
                  <a:lnTo>
                    <a:pt x="568262" y="170605"/>
                  </a:lnTo>
                  <a:cubicBezTo>
                    <a:pt x="587138" y="170605"/>
                    <a:pt x="602040" y="185483"/>
                    <a:pt x="602040" y="204329"/>
                  </a:cubicBezTo>
                  <a:cubicBezTo>
                    <a:pt x="602040" y="223175"/>
                    <a:pt x="587138" y="239045"/>
                    <a:pt x="568262" y="239045"/>
                  </a:cubicBezTo>
                  <a:lnTo>
                    <a:pt x="514615" y="239045"/>
                  </a:lnTo>
                  <a:lnTo>
                    <a:pt x="514615" y="266818"/>
                  </a:lnTo>
                  <a:lnTo>
                    <a:pt x="568262" y="266818"/>
                  </a:lnTo>
                  <a:cubicBezTo>
                    <a:pt x="587138" y="266818"/>
                    <a:pt x="602040" y="281696"/>
                    <a:pt x="602040" y="300542"/>
                  </a:cubicBezTo>
                  <a:cubicBezTo>
                    <a:pt x="602040" y="319388"/>
                    <a:pt x="587138" y="334266"/>
                    <a:pt x="568262" y="334266"/>
                  </a:cubicBezTo>
                  <a:lnTo>
                    <a:pt x="514615" y="334266"/>
                  </a:lnTo>
                  <a:lnTo>
                    <a:pt x="514615" y="362039"/>
                  </a:lnTo>
                  <a:lnTo>
                    <a:pt x="568262" y="362039"/>
                  </a:lnTo>
                  <a:cubicBezTo>
                    <a:pt x="587138" y="362039"/>
                    <a:pt x="602040" y="377909"/>
                    <a:pt x="602040" y="396755"/>
                  </a:cubicBezTo>
                  <a:cubicBezTo>
                    <a:pt x="602040" y="415601"/>
                    <a:pt x="587138" y="430479"/>
                    <a:pt x="568262" y="430479"/>
                  </a:cubicBezTo>
                  <a:lnTo>
                    <a:pt x="514615" y="430479"/>
                  </a:lnTo>
                  <a:cubicBezTo>
                    <a:pt x="510641" y="475114"/>
                    <a:pt x="475870" y="509830"/>
                    <a:pt x="431164" y="513798"/>
                  </a:cubicBezTo>
                  <a:lnTo>
                    <a:pt x="431164" y="567360"/>
                  </a:lnTo>
                  <a:cubicBezTo>
                    <a:pt x="431164" y="586206"/>
                    <a:pt x="416262" y="601084"/>
                    <a:pt x="397386" y="601084"/>
                  </a:cubicBezTo>
                  <a:cubicBezTo>
                    <a:pt x="378510" y="601084"/>
                    <a:pt x="362615" y="586206"/>
                    <a:pt x="362615" y="567360"/>
                  </a:cubicBezTo>
                  <a:lnTo>
                    <a:pt x="362615" y="513798"/>
                  </a:lnTo>
                  <a:lnTo>
                    <a:pt x="334798" y="513798"/>
                  </a:lnTo>
                  <a:lnTo>
                    <a:pt x="334798" y="567360"/>
                  </a:lnTo>
                  <a:cubicBezTo>
                    <a:pt x="334798" y="586206"/>
                    <a:pt x="319896" y="601084"/>
                    <a:pt x="301020" y="601084"/>
                  </a:cubicBezTo>
                  <a:cubicBezTo>
                    <a:pt x="282144" y="601084"/>
                    <a:pt x="267242" y="586206"/>
                    <a:pt x="267242" y="567360"/>
                  </a:cubicBezTo>
                  <a:lnTo>
                    <a:pt x="267242" y="513798"/>
                  </a:lnTo>
                  <a:lnTo>
                    <a:pt x="239425" y="513798"/>
                  </a:lnTo>
                  <a:lnTo>
                    <a:pt x="239425" y="567360"/>
                  </a:lnTo>
                  <a:cubicBezTo>
                    <a:pt x="239425" y="586206"/>
                    <a:pt x="223530" y="601084"/>
                    <a:pt x="204654" y="601084"/>
                  </a:cubicBezTo>
                  <a:cubicBezTo>
                    <a:pt x="185778" y="601084"/>
                    <a:pt x="170876" y="586206"/>
                    <a:pt x="170876" y="567360"/>
                  </a:cubicBezTo>
                  <a:lnTo>
                    <a:pt x="170876" y="513798"/>
                  </a:lnTo>
                  <a:cubicBezTo>
                    <a:pt x="126170" y="509830"/>
                    <a:pt x="91399" y="475114"/>
                    <a:pt x="87425" y="430479"/>
                  </a:cubicBezTo>
                  <a:lnTo>
                    <a:pt x="33778" y="430479"/>
                  </a:lnTo>
                  <a:cubicBezTo>
                    <a:pt x="14902" y="430479"/>
                    <a:pt x="0" y="415601"/>
                    <a:pt x="0" y="396755"/>
                  </a:cubicBezTo>
                  <a:cubicBezTo>
                    <a:pt x="0" y="377909"/>
                    <a:pt x="14902" y="362039"/>
                    <a:pt x="33778" y="362039"/>
                  </a:cubicBezTo>
                  <a:lnTo>
                    <a:pt x="87425" y="362039"/>
                  </a:lnTo>
                  <a:lnTo>
                    <a:pt x="87425" y="334266"/>
                  </a:lnTo>
                  <a:lnTo>
                    <a:pt x="33778" y="334266"/>
                  </a:lnTo>
                  <a:cubicBezTo>
                    <a:pt x="14902" y="334266"/>
                    <a:pt x="0" y="319388"/>
                    <a:pt x="0" y="300542"/>
                  </a:cubicBezTo>
                  <a:cubicBezTo>
                    <a:pt x="0" y="281696"/>
                    <a:pt x="14902" y="266818"/>
                    <a:pt x="33778" y="266818"/>
                  </a:cubicBezTo>
                  <a:lnTo>
                    <a:pt x="87425" y="266818"/>
                  </a:lnTo>
                  <a:lnTo>
                    <a:pt x="87425" y="239045"/>
                  </a:lnTo>
                  <a:lnTo>
                    <a:pt x="33778" y="239045"/>
                  </a:lnTo>
                  <a:cubicBezTo>
                    <a:pt x="14902" y="239045"/>
                    <a:pt x="0" y="223175"/>
                    <a:pt x="0" y="204329"/>
                  </a:cubicBezTo>
                  <a:cubicBezTo>
                    <a:pt x="0" y="185483"/>
                    <a:pt x="14902" y="170605"/>
                    <a:pt x="33778" y="170605"/>
                  </a:cubicBezTo>
                  <a:lnTo>
                    <a:pt x="87425" y="170605"/>
                  </a:lnTo>
                  <a:cubicBezTo>
                    <a:pt x="91399" y="125970"/>
                    <a:pt x="126170" y="91254"/>
                    <a:pt x="170876" y="87286"/>
                  </a:cubicBezTo>
                  <a:lnTo>
                    <a:pt x="170876" y="33724"/>
                  </a:lnTo>
                  <a:cubicBezTo>
                    <a:pt x="170876" y="14878"/>
                    <a:pt x="185778" y="0"/>
                    <a:pt x="204654" y="0"/>
                  </a:cubicBezTo>
                  <a:close/>
                </a:path>
              </a:pathLst>
            </a:custGeom>
            <a:solidFill>
              <a:srgbClr val="FFFFFF"/>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sp>
          <p:nvSpPr>
            <p:cNvPr id="162" name="iṧliḋe">
              <a:extLst>
                <a:ext uri="{FF2B5EF4-FFF2-40B4-BE49-F238E27FC236}">
                  <a16:creationId xmlns:a16="http://schemas.microsoft.com/office/drawing/2014/main" id="{7D51E50A-D01F-4B43-BC1D-439455680A91}"/>
                </a:ext>
              </a:extLst>
            </p:cNvPr>
            <p:cNvSpPr txBox="1"/>
            <p:nvPr/>
          </p:nvSpPr>
          <p:spPr>
            <a:xfrm>
              <a:off x="5562527" y="2720829"/>
              <a:ext cx="1066945" cy="400110"/>
            </a:xfrm>
            <a:prstGeom prst="rect">
              <a:avLst/>
            </a:prstGeom>
            <a:noFill/>
          </p:spPr>
          <p:txBody>
            <a:bodyPr wrap="square" rtlCol="0">
              <a:spAutoFit/>
            </a:bodyPr>
            <a:lstStyle>
              <a:defPPr>
                <a:defRPr lang="zh-CN"/>
              </a:defPPr>
              <a:lvl1pPr algn="ctr">
                <a:defRPr sz="1400" b="1">
                  <a:solidFill>
                    <a:srgbClr val="FFFFFF"/>
                  </a:solidFill>
                </a:defRPr>
              </a:lvl1pPr>
            </a:lstStyle>
            <a:p>
              <a:r>
                <a:rPr lang="zh-CN" altLang="en-US" sz="2000" dirty="0"/>
                <a:t>自治</a:t>
              </a:r>
              <a:endParaRPr lang="en-US" altLang="zh-CN" sz="2000" dirty="0"/>
            </a:p>
          </p:txBody>
        </p:sp>
      </p:grpSp>
      <p:grpSp>
        <p:nvGrpSpPr>
          <p:cNvPr id="9" name="组合 8">
            <a:extLst>
              <a:ext uri="{FF2B5EF4-FFF2-40B4-BE49-F238E27FC236}">
                <a16:creationId xmlns:a16="http://schemas.microsoft.com/office/drawing/2014/main" id="{8C439281-438D-424C-A357-F66F4D45B9EB}"/>
              </a:ext>
            </a:extLst>
          </p:cNvPr>
          <p:cNvGrpSpPr/>
          <p:nvPr/>
        </p:nvGrpSpPr>
        <p:grpSpPr>
          <a:xfrm>
            <a:off x="4318462" y="4335978"/>
            <a:ext cx="1752824" cy="1752824"/>
            <a:chOff x="7701208" y="1855564"/>
            <a:chExt cx="2138680" cy="2138680"/>
          </a:xfrm>
        </p:grpSpPr>
        <p:sp>
          <p:nvSpPr>
            <p:cNvPr id="155" name="íŝļïďè">
              <a:extLst>
                <a:ext uri="{FF2B5EF4-FFF2-40B4-BE49-F238E27FC236}">
                  <a16:creationId xmlns:a16="http://schemas.microsoft.com/office/drawing/2014/main" id="{918E790D-6264-4A8C-AF59-3448050EA2B5}"/>
                </a:ext>
              </a:extLst>
            </p:cNvPr>
            <p:cNvSpPr/>
            <p:nvPr/>
          </p:nvSpPr>
          <p:spPr>
            <a:xfrm>
              <a:off x="7701208" y="1855564"/>
              <a:ext cx="2138680" cy="2138680"/>
            </a:xfrm>
            <a:prstGeom prst="ellipse">
              <a:avLst/>
            </a:prstGeom>
            <a:gradFill>
              <a:gsLst>
                <a:gs pos="0">
                  <a:schemeClr val="accent2">
                    <a:lumMod val="60000"/>
                    <a:lumOff val="40000"/>
                  </a:schemeClr>
                </a:gs>
                <a:gs pos="60000">
                  <a:schemeClr val="accent2"/>
                </a:gs>
              </a:gsLst>
              <a:lin ang="2700000" scaled="0"/>
            </a:gradFill>
            <a:ln w="57150" cap="rnd">
              <a:noFill/>
              <a:prstDash val="solid"/>
              <a:round/>
            </a:ln>
            <a:effectLst>
              <a:outerShdw blurRad="76200" dist="50800" dir="5400000" algn="ctr" rotWithShape="0">
                <a:schemeClr val="accent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a:solidFill>
                  <a:schemeClr val="bg1"/>
                </a:solidFill>
              </a:endParaRPr>
            </a:p>
          </p:txBody>
        </p:sp>
        <p:sp>
          <p:nvSpPr>
            <p:cNvPr id="166" name="îšḻîḑè">
              <a:extLst>
                <a:ext uri="{FF2B5EF4-FFF2-40B4-BE49-F238E27FC236}">
                  <a16:creationId xmlns:a16="http://schemas.microsoft.com/office/drawing/2014/main" id="{FA73E667-168D-4A49-A909-C4C2F22597CB}"/>
                </a:ext>
              </a:extLst>
            </p:cNvPr>
            <p:cNvSpPr/>
            <p:nvPr/>
          </p:nvSpPr>
          <p:spPr>
            <a:xfrm>
              <a:off x="8536237" y="2076155"/>
              <a:ext cx="477696" cy="44270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03052" h="558878">
                  <a:moveTo>
                    <a:pt x="174649" y="543212"/>
                  </a:moveTo>
                  <a:lnTo>
                    <a:pt x="278182" y="543212"/>
                  </a:lnTo>
                  <a:lnTo>
                    <a:pt x="278182" y="549259"/>
                  </a:lnTo>
                  <a:lnTo>
                    <a:pt x="324868" y="549259"/>
                  </a:lnTo>
                  <a:lnTo>
                    <a:pt x="324868" y="543212"/>
                  </a:lnTo>
                  <a:lnTo>
                    <a:pt x="428402" y="543212"/>
                  </a:lnTo>
                  <a:cubicBezTo>
                    <a:pt x="428402" y="551732"/>
                    <a:pt x="423184" y="558878"/>
                    <a:pt x="417143" y="558878"/>
                  </a:cubicBezTo>
                  <a:lnTo>
                    <a:pt x="185908" y="558878"/>
                  </a:lnTo>
                  <a:cubicBezTo>
                    <a:pt x="179867" y="558878"/>
                    <a:pt x="174649" y="551732"/>
                    <a:pt x="174649" y="543212"/>
                  </a:cubicBezTo>
                  <a:close/>
                  <a:moveTo>
                    <a:pt x="210913" y="403140"/>
                  </a:moveTo>
                  <a:lnTo>
                    <a:pt x="392413" y="403140"/>
                  </a:lnTo>
                  <a:cubicBezTo>
                    <a:pt x="400651" y="403140"/>
                    <a:pt x="407515" y="409993"/>
                    <a:pt x="407515" y="418492"/>
                  </a:cubicBezTo>
                  <a:lnTo>
                    <a:pt x="407515" y="523485"/>
                  </a:lnTo>
                  <a:cubicBezTo>
                    <a:pt x="407515" y="531984"/>
                    <a:pt x="400651" y="538837"/>
                    <a:pt x="392413" y="538837"/>
                  </a:cubicBezTo>
                  <a:lnTo>
                    <a:pt x="210913" y="538837"/>
                  </a:lnTo>
                  <a:cubicBezTo>
                    <a:pt x="202401" y="538837"/>
                    <a:pt x="195537" y="531984"/>
                    <a:pt x="195537" y="523485"/>
                  </a:cubicBezTo>
                  <a:lnTo>
                    <a:pt x="195537" y="418492"/>
                  </a:lnTo>
                  <a:cubicBezTo>
                    <a:pt x="195537" y="409993"/>
                    <a:pt x="202401" y="403140"/>
                    <a:pt x="210913" y="403140"/>
                  </a:cubicBezTo>
                  <a:close/>
                  <a:moveTo>
                    <a:pt x="505311" y="368845"/>
                  </a:moveTo>
                  <a:lnTo>
                    <a:pt x="517668" y="368845"/>
                  </a:lnTo>
                  <a:cubicBezTo>
                    <a:pt x="497897" y="416277"/>
                    <a:pt x="463024" y="455484"/>
                    <a:pt x="419088" y="481256"/>
                  </a:cubicBezTo>
                  <a:lnTo>
                    <a:pt x="419088" y="467822"/>
                  </a:lnTo>
                  <a:cubicBezTo>
                    <a:pt x="456983" y="444243"/>
                    <a:pt x="487188" y="409971"/>
                    <a:pt x="505311" y="368845"/>
                  </a:cubicBezTo>
                  <a:close/>
                  <a:moveTo>
                    <a:pt x="85384" y="368845"/>
                  </a:moveTo>
                  <a:lnTo>
                    <a:pt x="97741" y="368845"/>
                  </a:lnTo>
                  <a:cubicBezTo>
                    <a:pt x="115864" y="409971"/>
                    <a:pt x="146344" y="444243"/>
                    <a:pt x="183964" y="467822"/>
                  </a:cubicBezTo>
                  <a:lnTo>
                    <a:pt x="183964" y="481256"/>
                  </a:lnTo>
                  <a:cubicBezTo>
                    <a:pt x="140028" y="455484"/>
                    <a:pt x="105155" y="416277"/>
                    <a:pt x="85384" y="368845"/>
                  </a:cubicBezTo>
                  <a:close/>
                  <a:moveTo>
                    <a:pt x="349581" y="341678"/>
                  </a:moveTo>
                  <a:lnTo>
                    <a:pt x="452837" y="341678"/>
                  </a:lnTo>
                  <a:lnTo>
                    <a:pt x="452837" y="347725"/>
                  </a:lnTo>
                  <a:lnTo>
                    <a:pt x="499796" y="347725"/>
                  </a:lnTo>
                  <a:lnTo>
                    <a:pt x="499796" y="341678"/>
                  </a:lnTo>
                  <a:lnTo>
                    <a:pt x="603052" y="341678"/>
                  </a:lnTo>
                  <a:cubicBezTo>
                    <a:pt x="603052" y="350473"/>
                    <a:pt x="598109" y="357344"/>
                    <a:pt x="591793" y="357344"/>
                  </a:cubicBezTo>
                  <a:lnTo>
                    <a:pt x="360841" y="357344"/>
                  </a:lnTo>
                  <a:cubicBezTo>
                    <a:pt x="354524" y="357344"/>
                    <a:pt x="349581" y="350473"/>
                    <a:pt x="349581" y="341678"/>
                  </a:cubicBezTo>
                  <a:close/>
                  <a:moveTo>
                    <a:pt x="0" y="341678"/>
                  </a:moveTo>
                  <a:lnTo>
                    <a:pt x="103256" y="341678"/>
                  </a:lnTo>
                  <a:lnTo>
                    <a:pt x="103256" y="347725"/>
                  </a:lnTo>
                  <a:lnTo>
                    <a:pt x="150215" y="347725"/>
                  </a:lnTo>
                  <a:lnTo>
                    <a:pt x="150215" y="341678"/>
                  </a:lnTo>
                  <a:lnTo>
                    <a:pt x="253471" y="341678"/>
                  </a:lnTo>
                  <a:cubicBezTo>
                    <a:pt x="253471" y="350473"/>
                    <a:pt x="248528" y="357344"/>
                    <a:pt x="242486" y="357344"/>
                  </a:cubicBezTo>
                  <a:lnTo>
                    <a:pt x="11259" y="357344"/>
                  </a:lnTo>
                  <a:cubicBezTo>
                    <a:pt x="4943" y="357344"/>
                    <a:pt x="0" y="350473"/>
                    <a:pt x="0" y="341678"/>
                  </a:cubicBezTo>
                  <a:close/>
                  <a:moveTo>
                    <a:pt x="385564" y="201535"/>
                  </a:moveTo>
                  <a:lnTo>
                    <a:pt x="567070" y="201535"/>
                  </a:lnTo>
                  <a:cubicBezTo>
                    <a:pt x="575582" y="201535"/>
                    <a:pt x="582447" y="208392"/>
                    <a:pt x="582447" y="216896"/>
                  </a:cubicBezTo>
                  <a:lnTo>
                    <a:pt x="582447" y="322224"/>
                  </a:lnTo>
                  <a:cubicBezTo>
                    <a:pt x="582447" y="330453"/>
                    <a:pt x="575582" y="337585"/>
                    <a:pt x="567070" y="337585"/>
                  </a:cubicBezTo>
                  <a:lnTo>
                    <a:pt x="385564" y="337585"/>
                  </a:lnTo>
                  <a:cubicBezTo>
                    <a:pt x="377051" y="337585"/>
                    <a:pt x="370186" y="330453"/>
                    <a:pt x="370186" y="322224"/>
                  </a:cubicBezTo>
                  <a:lnTo>
                    <a:pt x="370186" y="216896"/>
                  </a:lnTo>
                  <a:cubicBezTo>
                    <a:pt x="370186" y="208392"/>
                    <a:pt x="377051" y="201535"/>
                    <a:pt x="385564" y="201535"/>
                  </a:cubicBezTo>
                  <a:close/>
                  <a:moveTo>
                    <a:pt x="35982" y="201535"/>
                  </a:moveTo>
                  <a:lnTo>
                    <a:pt x="217489" y="201535"/>
                  </a:lnTo>
                  <a:cubicBezTo>
                    <a:pt x="226001" y="201535"/>
                    <a:pt x="232866" y="208392"/>
                    <a:pt x="232866" y="216896"/>
                  </a:cubicBezTo>
                  <a:lnTo>
                    <a:pt x="232866" y="322224"/>
                  </a:lnTo>
                  <a:cubicBezTo>
                    <a:pt x="232866" y="330453"/>
                    <a:pt x="226001" y="337585"/>
                    <a:pt x="217489" y="337585"/>
                  </a:cubicBezTo>
                  <a:lnTo>
                    <a:pt x="35982" y="337585"/>
                  </a:lnTo>
                  <a:cubicBezTo>
                    <a:pt x="27470" y="337585"/>
                    <a:pt x="20605" y="330453"/>
                    <a:pt x="20605" y="322224"/>
                  </a:cubicBezTo>
                  <a:lnTo>
                    <a:pt x="20605" y="216896"/>
                  </a:lnTo>
                  <a:cubicBezTo>
                    <a:pt x="20605" y="208392"/>
                    <a:pt x="27470" y="201535"/>
                    <a:pt x="35982" y="201535"/>
                  </a:cubicBezTo>
                  <a:close/>
                  <a:moveTo>
                    <a:pt x="174649" y="140143"/>
                  </a:moveTo>
                  <a:lnTo>
                    <a:pt x="278182" y="140143"/>
                  </a:lnTo>
                  <a:lnTo>
                    <a:pt x="278182" y="146439"/>
                  </a:lnTo>
                  <a:lnTo>
                    <a:pt x="324868" y="146439"/>
                  </a:lnTo>
                  <a:lnTo>
                    <a:pt x="324868" y="140143"/>
                  </a:lnTo>
                  <a:lnTo>
                    <a:pt x="428402" y="140143"/>
                  </a:lnTo>
                  <a:cubicBezTo>
                    <a:pt x="428402" y="148903"/>
                    <a:pt x="423184" y="156020"/>
                    <a:pt x="417143" y="156020"/>
                  </a:cubicBezTo>
                  <a:lnTo>
                    <a:pt x="185908" y="156020"/>
                  </a:lnTo>
                  <a:cubicBezTo>
                    <a:pt x="179867" y="156020"/>
                    <a:pt x="174649" y="148903"/>
                    <a:pt x="174649" y="140143"/>
                  </a:cubicBezTo>
                  <a:close/>
                  <a:moveTo>
                    <a:pt x="419088" y="77622"/>
                  </a:moveTo>
                  <a:cubicBezTo>
                    <a:pt x="463024" y="103394"/>
                    <a:pt x="497897" y="142875"/>
                    <a:pt x="517668" y="190033"/>
                  </a:cubicBezTo>
                  <a:lnTo>
                    <a:pt x="505311" y="190033"/>
                  </a:lnTo>
                  <a:cubicBezTo>
                    <a:pt x="487188" y="149181"/>
                    <a:pt x="456983" y="114635"/>
                    <a:pt x="419088" y="91056"/>
                  </a:cubicBezTo>
                  <a:close/>
                  <a:moveTo>
                    <a:pt x="184034" y="77622"/>
                  </a:moveTo>
                  <a:lnTo>
                    <a:pt x="184034" y="91056"/>
                  </a:lnTo>
                  <a:cubicBezTo>
                    <a:pt x="146387" y="114635"/>
                    <a:pt x="115886" y="149181"/>
                    <a:pt x="97749" y="190033"/>
                  </a:cubicBezTo>
                  <a:lnTo>
                    <a:pt x="85384" y="190033"/>
                  </a:lnTo>
                  <a:cubicBezTo>
                    <a:pt x="105169" y="142875"/>
                    <a:pt x="140067" y="103394"/>
                    <a:pt x="184034" y="77622"/>
                  </a:cubicBezTo>
                  <a:close/>
                  <a:moveTo>
                    <a:pt x="210913" y="0"/>
                  </a:moveTo>
                  <a:lnTo>
                    <a:pt x="392413" y="0"/>
                  </a:lnTo>
                  <a:cubicBezTo>
                    <a:pt x="400651" y="0"/>
                    <a:pt x="407515" y="6854"/>
                    <a:pt x="407515" y="15353"/>
                  </a:cubicBezTo>
                  <a:lnTo>
                    <a:pt x="407515" y="120627"/>
                  </a:lnTo>
                  <a:cubicBezTo>
                    <a:pt x="407515" y="129126"/>
                    <a:pt x="400651" y="135980"/>
                    <a:pt x="392413" y="135980"/>
                  </a:cubicBezTo>
                  <a:lnTo>
                    <a:pt x="210913" y="135980"/>
                  </a:lnTo>
                  <a:cubicBezTo>
                    <a:pt x="202401" y="135980"/>
                    <a:pt x="195537" y="129126"/>
                    <a:pt x="195537" y="120627"/>
                  </a:cubicBezTo>
                  <a:lnTo>
                    <a:pt x="195537" y="15353"/>
                  </a:lnTo>
                  <a:cubicBezTo>
                    <a:pt x="195537" y="6854"/>
                    <a:pt x="202401" y="0"/>
                    <a:pt x="210913" y="0"/>
                  </a:cubicBezTo>
                  <a:close/>
                </a:path>
              </a:pathLst>
            </a:custGeom>
            <a:solidFill>
              <a:srgbClr val="FFFFFF"/>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sp>
          <p:nvSpPr>
            <p:cNvPr id="163" name="iṧliḋe">
              <a:extLst>
                <a:ext uri="{FF2B5EF4-FFF2-40B4-BE49-F238E27FC236}">
                  <a16:creationId xmlns:a16="http://schemas.microsoft.com/office/drawing/2014/main" id="{24CB619E-393B-4DBF-9648-C3933AFBF5BC}"/>
                </a:ext>
              </a:extLst>
            </p:cNvPr>
            <p:cNvSpPr txBox="1"/>
            <p:nvPr/>
          </p:nvSpPr>
          <p:spPr>
            <a:xfrm>
              <a:off x="8237075" y="2585782"/>
              <a:ext cx="1179302" cy="863716"/>
            </a:xfrm>
            <a:prstGeom prst="rect">
              <a:avLst/>
            </a:prstGeom>
            <a:noFill/>
          </p:spPr>
          <p:txBody>
            <a:bodyPr wrap="square" rtlCol="0">
              <a:spAutoFit/>
            </a:bodyPr>
            <a:lstStyle>
              <a:defPPr>
                <a:defRPr lang="zh-CN"/>
              </a:defPPr>
              <a:lvl1pPr algn="ctr">
                <a:defRPr sz="1400" b="1">
                  <a:solidFill>
                    <a:srgbClr val="FFFFFF"/>
                  </a:solidFill>
                </a:defRPr>
              </a:lvl1pPr>
            </a:lstStyle>
            <a:p>
              <a:r>
                <a:rPr lang="zh-CN" altLang="en-US" sz="2000" dirty="0"/>
                <a:t>计算机</a:t>
              </a:r>
              <a:endParaRPr lang="en-US" altLang="zh-CN" sz="2000" dirty="0"/>
            </a:p>
            <a:p>
              <a:r>
                <a:rPr lang="zh-CN" altLang="en-US" sz="2000" dirty="0"/>
                <a:t>集合</a:t>
              </a:r>
              <a:endParaRPr lang="en-US" altLang="zh-CN" sz="2000" dirty="0"/>
            </a:p>
          </p:txBody>
        </p:sp>
      </p:grpSp>
      <p:grpSp>
        <p:nvGrpSpPr>
          <p:cNvPr id="41" name="组合 40">
            <a:extLst>
              <a:ext uri="{FF2B5EF4-FFF2-40B4-BE49-F238E27FC236}">
                <a16:creationId xmlns:a16="http://schemas.microsoft.com/office/drawing/2014/main" id="{60F27EE7-ABEA-44C0-B5FA-3FEE4115A87E}"/>
              </a:ext>
            </a:extLst>
          </p:cNvPr>
          <p:cNvGrpSpPr/>
          <p:nvPr/>
        </p:nvGrpSpPr>
        <p:grpSpPr>
          <a:xfrm>
            <a:off x="6559958" y="1804271"/>
            <a:ext cx="5142070" cy="3903072"/>
            <a:chOff x="6559958" y="1804271"/>
            <a:chExt cx="5142070" cy="3903072"/>
          </a:xfrm>
        </p:grpSpPr>
        <p:cxnSp>
          <p:nvCxnSpPr>
            <p:cNvPr id="7" name="直接连接符 6">
              <a:extLst>
                <a:ext uri="{FF2B5EF4-FFF2-40B4-BE49-F238E27FC236}">
                  <a16:creationId xmlns:a16="http://schemas.microsoft.com/office/drawing/2014/main" id="{05473084-8B1C-47AC-A6C9-72931DFD6148}"/>
                </a:ext>
              </a:extLst>
            </p:cNvPr>
            <p:cNvCxnSpPr/>
            <p:nvPr/>
          </p:nvCxnSpPr>
          <p:spPr>
            <a:xfrm>
              <a:off x="7633024" y="4141212"/>
              <a:ext cx="302395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9" name="图形 18">
              <a:extLst>
                <a:ext uri="{FF2B5EF4-FFF2-40B4-BE49-F238E27FC236}">
                  <a16:creationId xmlns:a16="http://schemas.microsoft.com/office/drawing/2014/main" id="{2E0A7BC8-B046-479C-BA8F-3CF6984DE6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411690" y="2118625"/>
              <a:ext cx="690492" cy="667853"/>
            </a:xfrm>
            <a:prstGeom prst="rect">
              <a:avLst/>
            </a:prstGeom>
          </p:spPr>
        </p:pic>
        <p:pic>
          <p:nvPicPr>
            <p:cNvPr id="23" name="图形 22">
              <a:extLst>
                <a:ext uri="{FF2B5EF4-FFF2-40B4-BE49-F238E27FC236}">
                  <a16:creationId xmlns:a16="http://schemas.microsoft.com/office/drawing/2014/main" id="{91EEA90D-9DD1-417C-B9FD-D9F5A6B0D70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41015" y="3849826"/>
              <a:ext cx="611911" cy="582772"/>
            </a:xfrm>
            <a:prstGeom prst="rect">
              <a:avLst/>
            </a:prstGeom>
          </p:spPr>
        </p:pic>
        <p:pic>
          <p:nvPicPr>
            <p:cNvPr id="26" name="图形 25">
              <a:extLst>
                <a:ext uri="{FF2B5EF4-FFF2-40B4-BE49-F238E27FC236}">
                  <a16:creationId xmlns:a16="http://schemas.microsoft.com/office/drawing/2014/main" id="{3CEE6BE3-8C61-4B58-97F5-319D992B771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820216" y="1804271"/>
              <a:ext cx="714971" cy="554719"/>
            </a:xfrm>
            <a:prstGeom prst="rect">
              <a:avLst/>
            </a:prstGeom>
          </p:spPr>
        </p:pic>
        <p:pic>
          <p:nvPicPr>
            <p:cNvPr id="27" name="图形 26">
              <a:extLst>
                <a:ext uri="{FF2B5EF4-FFF2-40B4-BE49-F238E27FC236}">
                  <a16:creationId xmlns:a16="http://schemas.microsoft.com/office/drawing/2014/main" id="{E207359A-89FF-4C8C-AF60-B756A479DCA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917051" y="2165697"/>
              <a:ext cx="840483" cy="554719"/>
            </a:xfrm>
            <a:prstGeom prst="rect">
              <a:avLst/>
            </a:prstGeom>
          </p:spPr>
        </p:pic>
        <p:cxnSp>
          <p:nvCxnSpPr>
            <p:cNvPr id="31" name="直接连接符 30">
              <a:extLst>
                <a:ext uri="{FF2B5EF4-FFF2-40B4-BE49-F238E27FC236}">
                  <a16:creationId xmlns:a16="http://schemas.microsoft.com/office/drawing/2014/main" id="{E3DB8C7C-A1C8-40E1-BD9F-C69E4831B435}"/>
                </a:ext>
              </a:extLst>
            </p:cNvPr>
            <p:cNvCxnSpPr>
              <a:cxnSpLocks/>
            </p:cNvCxnSpPr>
            <p:nvPr/>
          </p:nvCxnSpPr>
          <p:spPr>
            <a:xfrm flipH="1">
              <a:off x="6928836" y="4052229"/>
              <a:ext cx="704188" cy="119595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B7091288-426F-4906-8517-833DB2B6E261}"/>
                </a:ext>
              </a:extLst>
            </p:cNvPr>
            <p:cNvCxnSpPr>
              <a:cxnSpLocks/>
            </p:cNvCxnSpPr>
            <p:nvPr/>
          </p:nvCxnSpPr>
          <p:spPr>
            <a:xfrm>
              <a:off x="7633024" y="4141212"/>
              <a:ext cx="224731" cy="12056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1B16A01D-703B-4EF4-A866-0638FF265C95}"/>
                </a:ext>
              </a:extLst>
            </p:cNvPr>
            <p:cNvCxnSpPr>
              <a:cxnSpLocks/>
            </p:cNvCxnSpPr>
            <p:nvPr/>
          </p:nvCxnSpPr>
          <p:spPr>
            <a:xfrm flipV="1">
              <a:off x="9996150" y="4042539"/>
              <a:ext cx="610046" cy="116985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B09384D0-2920-4C81-8284-60AA9868AE6F}"/>
                </a:ext>
              </a:extLst>
            </p:cNvPr>
            <p:cNvCxnSpPr>
              <a:cxnSpLocks/>
            </p:cNvCxnSpPr>
            <p:nvPr/>
          </p:nvCxnSpPr>
          <p:spPr>
            <a:xfrm flipH="1" flipV="1">
              <a:off x="10609963" y="4049572"/>
              <a:ext cx="397983" cy="123882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7837D590-2A3E-428A-865B-CEC103C03C30}"/>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373943" y="3718303"/>
              <a:ext cx="518162" cy="667853"/>
            </a:xfrm>
            <a:prstGeom prst="rect">
              <a:avLst/>
            </a:prstGeom>
          </p:spPr>
        </p:pic>
        <p:pic>
          <p:nvPicPr>
            <p:cNvPr id="21" name="图形 20">
              <a:extLst>
                <a:ext uri="{FF2B5EF4-FFF2-40B4-BE49-F238E27FC236}">
                  <a16:creationId xmlns:a16="http://schemas.microsoft.com/office/drawing/2014/main" id="{537BDC2A-F8F3-4D4B-8CE7-FB71A05FFCA6}"/>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670972" y="5050935"/>
              <a:ext cx="497186" cy="652557"/>
            </a:xfrm>
            <a:prstGeom prst="rect">
              <a:avLst/>
            </a:prstGeom>
          </p:spPr>
        </p:pic>
        <p:pic>
          <p:nvPicPr>
            <p:cNvPr id="22" name="图形 21">
              <a:extLst>
                <a:ext uri="{FF2B5EF4-FFF2-40B4-BE49-F238E27FC236}">
                  <a16:creationId xmlns:a16="http://schemas.microsoft.com/office/drawing/2014/main" id="{C9684381-D924-4D03-A782-5AA7EC02346A}"/>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7729469" y="5170241"/>
              <a:ext cx="843256" cy="512359"/>
            </a:xfrm>
            <a:prstGeom prst="rect">
              <a:avLst/>
            </a:prstGeom>
          </p:spPr>
        </p:pic>
        <p:pic>
          <p:nvPicPr>
            <p:cNvPr id="24" name="图形 23">
              <a:extLst>
                <a:ext uri="{FF2B5EF4-FFF2-40B4-BE49-F238E27FC236}">
                  <a16:creationId xmlns:a16="http://schemas.microsoft.com/office/drawing/2014/main" id="{84C80BB0-560C-440B-BBD0-9E58BD1ECA77}"/>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9659998" y="5054785"/>
              <a:ext cx="569694" cy="652558"/>
            </a:xfrm>
            <a:prstGeom prst="rect">
              <a:avLst/>
            </a:prstGeom>
          </p:spPr>
        </p:pic>
        <p:pic>
          <p:nvPicPr>
            <p:cNvPr id="25" name="图形 24">
              <a:extLst>
                <a:ext uri="{FF2B5EF4-FFF2-40B4-BE49-F238E27FC236}">
                  <a16:creationId xmlns:a16="http://schemas.microsoft.com/office/drawing/2014/main" id="{B9FCE9A7-3885-4A1A-8E6A-3BAD9B714D1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0397900" y="3718303"/>
              <a:ext cx="518162" cy="667853"/>
            </a:xfrm>
            <a:prstGeom prst="rect">
              <a:avLst/>
            </a:prstGeom>
          </p:spPr>
        </p:pic>
        <p:pic>
          <p:nvPicPr>
            <p:cNvPr id="28" name="图形 27">
              <a:extLst>
                <a:ext uri="{FF2B5EF4-FFF2-40B4-BE49-F238E27FC236}">
                  <a16:creationId xmlns:a16="http://schemas.microsoft.com/office/drawing/2014/main" id="{875172D2-4090-414D-A42E-04A468BB50EB}"/>
                </a:ext>
              </a:extLst>
            </p:cNvPr>
            <p:cNvPicPr>
              <a:picLocks noChangeAspect="1"/>
            </p:cNvPicPr>
            <p:nvPr/>
          </p:nvPicPr>
          <p:blipFill>
            <a:blip r:embed="rId19" cstate="print">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10942348" y="5181030"/>
              <a:ext cx="732066" cy="434413"/>
            </a:xfrm>
            <a:prstGeom prst="rect">
              <a:avLst/>
            </a:prstGeom>
          </p:spPr>
        </p:pic>
        <p:pic>
          <p:nvPicPr>
            <p:cNvPr id="44" name="图形 43">
              <a:extLst>
                <a:ext uri="{FF2B5EF4-FFF2-40B4-BE49-F238E27FC236}">
                  <a16:creationId xmlns:a16="http://schemas.microsoft.com/office/drawing/2014/main" id="{9471A095-6F80-4218-809B-0A393BA68C58}"/>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8765113" y="3505741"/>
              <a:ext cx="383154" cy="265261"/>
            </a:xfrm>
            <a:prstGeom prst="rect">
              <a:avLst/>
            </a:prstGeom>
          </p:spPr>
        </p:pic>
        <p:pic>
          <p:nvPicPr>
            <p:cNvPr id="45" name="图形 44">
              <a:extLst>
                <a:ext uri="{FF2B5EF4-FFF2-40B4-BE49-F238E27FC236}">
                  <a16:creationId xmlns:a16="http://schemas.microsoft.com/office/drawing/2014/main" id="{9857C2E3-96EA-470B-B69B-FAA65CC5E74A}"/>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9152033" y="3505741"/>
              <a:ext cx="383154" cy="265261"/>
            </a:xfrm>
            <a:prstGeom prst="rect">
              <a:avLst/>
            </a:prstGeom>
          </p:spPr>
        </p:pic>
        <p:pic>
          <p:nvPicPr>
            <p:cNvPr id="51" name="图形 50">
              <a:extLst>
                <a:ext uri="{FF2B5EF4-FFF2-40B4-BE49-F238E27FC236}">
                  <a16:creationId xmlns:a16="http://schemas.microsoft.com/office/drawing/2014/main" id="{E33024C2-564C-431F-A180-76C16BA12427}"/>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rot="7723627">
              <a:off x="7442855" y="2542856"/>
              <a:ext cx="383154" cy="265261"/>
            </a:xfrm>
            <a:prstGeom prst="rect">
              <a:avLst/>
            </a:prstGeom>
          </p:spPr>
        </p:pic>
        <p:pic>
          <p:nvPicPr>
            <p:cNvPr id="52" name="图形 51">
              <a:extLst>
                <a:ext uri="{FF2B5EF4-FFF2-40B4-BE49-F238E27FC236}">
                  <a16:creationId xmlns:a16="http://schemas.microsoft.com/office/drawing/2014/main" id="{EC1C312E-E4AD-41CD-87ED-219152391633}"/>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rot="10800000">
              <a:off x="8943145" y="2370564"/>
              <a:ext cx="383154" cy="265261"/>
            </a:xfrm>
            <a:prstGeom prst="rect">
              <a:avLst/>
            </a:prstGeom>
          </p:spPr>
        </p:pic>
        <p:pic>
          <p:nvPicPr>
            <p:cNvPr id="53" name="图形 52">
              <a:extLst>
                <a:ext uri="{FF2B5EF4-FFF2-40B4-BE49-F238E27FC236}">
                  <a16:creationId xmlns:a16="http://schemas.microsoft.com/office/drawing/2014/main" id="{80FC6ABB-9F23-4A26-9B51-F830C1D25F7A}"/>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rot="13052912">
              <a:off x="10270834" y="2715495"/>
              <a:ext cx="383154" cy="265261"/>
            </a:xfrm>
            <a:prstGeom prst="rect">
              <a:avLst/>
            </a:prstGeom>
          </p:spPr>
        </p:pic>
        <p:sp>
          <p:nvSpPr>
            <p:cNvPr id="38" name="文本框 37">
              <a:extLst>
                <a:ext uri="{FF2B5EF4-FFF2-40B4-BE49-F238E27FC236}">
                  <a16:creationId xmlns:a16="http://schemas.microsoft.com/office/drawing/2014/main" id="{7489A711-E92F-4355-A145-A3F532D58E97}"/>
                </a:ext>
              </a:extLst>
            </p:cNvPr>
            <p:cNvSpPr txBox="1"/>
            <p:nvPr/>
          </p:nvSpPr>
          <p:spPr>
            <a:xfrm>
              <a:off x="7248762" y="5127709"/>
              <a:ext cx="371816" cy="369332"/>
            </a:xfrm>
            <a:prstGeom prst="rect">
              <a:avLst/>
            </a:prstGeom>
            <a:noFill/>
          </p:spPr>
          <p:txBody>
            <a:bodyPr wrap="square" rtlCol="0">
              <a:spAutoFit/>
            </a:bodyPr>
            <a:lstStyle/>
            <a:p>
              <a:pPr algn="ctr"/>
              <a:r>
                <a:rPr lang="en-US" altLang="zh-CN" b="1" dirty="0"/>
                <a:t>…</a:t>
              </a:r>
              <a:endParaRPr lang="zh-CN" altLang="en-US" b="1" dirty="0"/>
            </a:p>
          </p:txBody>
        </p:sp>
        <p:sp>
          <p:nvSpPr>
            <p:cNvPr id="55" name="文本框 54">
              <a:extLst>
                <a:ext uri="{FF2B5EF4-FFF2-40B4-BE49-F238E27FC236}">
                  <a16:creationId xmlns:a16="http://schemas.microsoft.com/office/drawing/2014/main" id="{33792D63-3C61-46FF-AF2D-64DAE784B562}"/>
                </a:ext>
              </a:extLst>
            </p:cNvPr>
            <p:cNvSpPr txBox="1"/>
            <p:nvPr/>
          </p:nvSpPr>
          <p:spPr>
            <a:xfrm>
              <a:off x="9953375" y="2133431"/>
              <a:ext cx="371816" cy="369332"/>
            </a:xfrm>
            <a:prstGeom prst="rect">
              <a:avLst/>
            </a:prstGeom>
            <a:noFill/>
          </p:spPr>
          <p:txBody>
            <a:bodyPr wrap="square" rtlCol="0">
              <a:spAutoFit/>
            </a:bodyPr>
            <a:lstStyle/>
            <a:p>
              <a:pPr algn="ctr"/>
              <a:r>
                <a:rPr lang="en-US" altLang="zh-CN" b="1" dirty="0"/>
                <a:t>…</a:t>
              </a:r>
              <a:endParaRPr lang="zh-CN" altLang="en-US" b="1" dirty="0"/>
            </a:p>
          </p:txBody>
        </p:sp>
        <p:sp>
          <p:nvSpPr>
            <p:cNvPr id="56" name="文本框 55">
              <a:extLst>
                <a:ext uri="{FF2B5EF4-FFF2-40B4-BE49-F238E27FC236}">
                  <a16:creationId xmlns:a16="http://schemas.microsoft.com/office/drawing/2014/main" id="{0B58B942-76DE-42D5-A1B8-C3666B89DEFF}"/>
                </a:ext>
              </a:extLst>
            </p:cNvPr>
            <p:cNvSpPr txBox="1"/>
            <p:nvPr/>
          </p:nvSpPr>
          <p:spPr>
            <a:xfrm>
              <a:off x="10377018" y="5110762"/>
              <a:ext cx="371816" cy="369332"/>
            </a:xfrm>
            <a:prstGeom prst="rect">
              <a:avLst/>
            </a:prstGeom>
            <a:noFill/>
          </p:spPr>
          <p:txBody>
            <a:bodyPr wrap="square" rtlCol="0">
              <a:spAutoFit/>
            </a:bodyPr>
            <a:lstStyle/>
            <a:p>
              <a:pPr algn="ctr"/>
              <a:r>
                <a:rPr lang="en-US" altLang="zh-CN" b="1" dirty="0"/>
                <a:t>…</a:t>
              </a:r>
              <a:endParaRPr lang="zh-CN" altLang="en-US" b="1" dirty="0"/>
            </a:p>
          </p:txBody>
        </p:sp>
        <p:sp>
          <p:nvSpPr>
            <p:cNvPr id="57" name="íşlïḋé">
              <a:extLst>
                <a:ext uri="{FF2B5EF4-FFF2-40B4-BE49-F238E27FC236}">
                  <a16:creationId xmlns:a16="http://schemas.microsoft.com/office/drawing/2014/main" id="{48CBC29D-4CC3-42BF-ACEF-933717EC2C94}"/>
                </a:ext>
              </a:extLst>
            </p:cNvPr>
            <p:cNvSpPr txBox="1"/>
            <p:nvPr/>
          </p:nvSpPr>
          <p:spPr>
            <a:xfrm>
              <a:off x="6559958" y="3899535"/>
              <a:ext cx="812102" cy="338554"/>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交换机</a:t>
              </a:r>
              <a:endParaRPr kumimoji="0" lang="en-US" altLang="zh-CN" sz="1600" b="1" i="0" u="none" strike="noStrike" kern="1200" cap="none" spc="0" normalizeH="0" baseline="0" noProof="0" dirty="0">
                <a:ln>
                  <a:noFill/>
                </a:ln>
                <a:effectLst/>
                <a:uLnTx/>
                <a:uFillTx/>
              </a:endParaRPr>
            </a:p>
          </p:txBody>
        </p:sp>
        <p:sp>
          <p:nvSpPr>
            <p:cNvPr id="58" name="íşlïḋé">
              <a:extLst>
                <a:ext uri="{FF2B5EF4-FFF2-40B4-BE49-F238E27FC236}">
                  <a16:creationId xmlns:a16="http://schemas.microsoft.com/office/drawing/2014/main" id="{9F90080D-ABEF-4F6A-81E7-BADDD64E2161}"/>
                </a:ext>
              </a:extLst>
            </p:cNvPr>
            <p:cNvSpPr txBox="1"/>
            <p:nvPr/>
          </p:nvSpPr>
          <p:spPr>
            <a:xfrm>
              <a:off x="10889926" y="3915710"/>
              <a:ext cx="812102" cy="338554"/>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交换机</a:t>
              </a:r>
              <a:endParaRPr kumimoji="0" lang="en-US" altLang="zh-CN" sz="1600" b="1" i="0" u="none" strike="noStrike" kern="1200" cap="none" spc="0" normalizeH="0" baseline="0" noProof="0" dirty="0">
                <a:ln>
                  <a:noFill/>
                </a:ln>
                <a:effectLst/>
                <a:uLnTx/>
                <a:uFillTx/>
              </a:endParaRPr>
            </a:p>
          </p:txBody>
        </p:sp>
        <p:sp>
          <p:nvSpPr>
            <p:cNvPr id="59" name="íşlïḋé">
              <a:extLst>
                <a:ext uri="{FF2B5EF4-FFF2-40B4-BE49-F238E27FC236}">
                  <a16:creationId xmlns:a16="http://schemas.microsoft.com/office/drawing/2014/main" id="{D287B16E-621D-43AF-9CEF-A692D8994015}"/>
                </a:ext>
              </a:extLst>
            </p:cNvPr>
            <p:cNvSpPr txBox="1"/>
            <p:nvPr/>
          </p:nvSpPr>
          <p:spPr>
            <a:xfrm>
              <a:off x="8765113" y="4418047"/>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无线</a:t>
              </a:r>
              <a:endParaRPr kumimoji="0" lang="en-US" altLang="zh-CN" sz="1600" b="1" i="0" u="none" strike="noStrike" kern="1200" cap="none" spc="0" normalizeH="0" baseline="0" noProof="0" dirty="0">
                <a:ln>
                  <a:noFill/>
                </a:ln>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路由器</a:t>
              </a:r>
              <a:endParaRPr kumimoji="0" lang="en-US" altLang="zh-CN" sz="1600" b="1" i="0" u="none" strike="noStrike" kern="1200" cap="none" spc="0" normalizeH="0" baseline="0" noProof="0" dirty="0">
                <a:ln>
                  <a:noFill/>
                </a:ln>
                <a:effectLst/>
                <a:uLnTx/>
                <a:uFillTx/>
              </a:endParaRPr>
            </a:p>
          </p:txBody>
        </p:sp>
      </p:grpSp>
    </p:spTree>
    <p:custDataLst>
      <p:tags r:id="rId1"/>
    </p:custDataLst>
    <p:extLst>
      <p:ext uri="{BB962C8B-B14F-4D97-AF65-F5344CB8AC3E}">
        <p14:creationId xmlns:p14="http://schemas.microsoft.com/office/powerpoint/2010/main" val="9993547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800" decel="100000"/>
                                        <p:tgtEl>
                                          <p:spTgt spid="41"/>
                                        </p:tgtEl>
                                      </p:cBhvr>
                                    </p:animEffect>
                                    <p:anim calcmode="lin" valueType="num">
                                      <p:cBhvr>
                                        <p:cTn id="8" dur="800" decel="100000" fill="hold"/>
                                        <p:tgtEl>
                                          <p:spTgt spid="41"/>
                                        </p:tgtEl>
                                        <p:attrNameLst>
                                          <p:attrName>style.rotation</p:attrName>
                                        </p:attrNameLst>
                                      </p:cBhvr>
                                      <p:tavLst>
                                        <p:tav tm="0">
                                          <p:val>
                                            <p:fltVal val="-90"/>
                                          </p:val>
                                        </p:tav>
                                        <p:tav tm="100000">
                                          <p:val>
                                            <p:fltVal val="0"/>
                                          </p:val>
                                        </p:tav>
                                      </p:tavLst>
                                    </p:anim>
                                    <p:anim calcmode="lin" valueType="num">
                                      <p:cBhvr>
                                        <p:cTn id="9" dur="800" decel="100000" fill="hold"/>
                                        <p:tgtEl>
                                          <p:spTgt spid="41"/>
                                        </p:tgtEl>
                                        <p:attrNameLst>
                                          <p:attrName>ppt_x</p:attrName>
                                        </p:attrNameLst>
                                      </p:cBhvr>
                                      <p:tavLst>
                                        <p:tav tm="0">
                                          <p:val>
                                            <p:strVal val="#ppt_x+0.4"/>
                                          </p:val>
                                        </p:tav>
                                        <p:tav tm="100000">
                                          <p:val>
                                            <p:strVal val="#ppt_x-0.05"/>
                                          </p:val>
                                        </p:tav>
                                      </p:tavLst>
                                    </p:anim>
                                    <p:anim calcmode="lin" valueType="num">
                                      <p:cBhvr>
                                        <p:cTn id="10" dur="800" decel="100000" fill="hold"/>
                                        <p:tgtEl>
                                          <p:spTgt spid="41"/>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41"/>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41"/>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íşlïḋé">
            <a:extLst>
              <a:ext uri="{FF2B5EF4-FFF2-40B4-BE49-F238E27FC236}">
                <a16:creationId xmlns:a16="http://schemas.microsoft.com/office/drawing/2014/main" id="{F8609D53-0A3E-4940-99A3-36AC69333BB6}"/>
              </a:ext>
            </a:extLst>
          </p:cNvPr>
          <p:cNvSpPr txBox="1"/>
          <p:nvPr/>
        </p:nvSpPr>
        <p:spPr>
          <a:xfrm>
            <a:off x="6436660" y="5744302"/>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5"/>
                </a:solidFill>
                <a:effectLst/>
                <a:uLnTx/>
                <a:uFillTx/>
              </a:rPr>
              <a:t>独立</a:t>
            </a:r>
            <a:endParaRPr kumimoji="0" lang="en-US" altLang="zh-CN" sz="1600" b="1" i="0" u="none" strike="noStrike" kern="1200" cap="none" spc="0" normalizeH="0" baseline="0" noProof="0" dirty="0">
              <a:ln>
                <a:noFill/>
              </a:ln>
              <a:solidFill>
                <a:schemeClr val="accent5"/>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lang="zh-CN" altLang="en-US" sz="1600" b="1" dirty="0">
                <a:solidFill>
                  <a:schemeClr val="accent5"/>
                </a:solidFill>
              </a:rPr>
              <a:t>运行</a:t>
            </a:r>
            <a:endParaRPr kumimoji="0" lang="en-US" altLang="zh-CN" sz="1600" b="1" i="0" u="none" strike="noStrike" kern="1200" cap="none" spc="0" normalizeH="0" baseline="0" noProof="0" dirty="0">
              <a:ln>
                <a:noFill/>
              </a:ln>
              <a:solidFill>
                <a:schemeClr val="accent5"/>
              </a:solidFill>
              <a:effectLst/>
              <a:uLnTx/>
              <a:uFillTx/>
            </a:endParaRPr>
          </a:p>
        </p:txBody>
      </p:sp>
      <p:sp>
        <p:nvSpPr>
          <p:cNvPr id="62" name="íşlïḋé">
            <a:extLst>
              <a:ext uri="{FF2B5EF4-FFF2-40B4-BE49-F238E27FC236}">
                <a16:creationId xmlns:a16="http://schemas.microsoft.com/office/drawing/2014/main" id="{641C4DD6-12D0-4898-8BEE-3F4D50DF13C4}"/>
              </a:ext>
            </a:extLst>
          </p:cNvPr>
          <p:cNvSpPr txBox="1"/>
          <p:nvPr/>
        </p:nvSpPr>
        <p:spPr>
          <a:xfrm>
            <a:off x="7729469" y="5744302"/>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5"/>
                </a:solidFill>
                <a:effectLst/>
                <a:uLnTx/>
                <a:uFillTx/>
              </a:rPr>
              <a:t>独立</a:t>
            </a:r>
            <a:endParaRPr kumimoji="0" lang="en-US" altLang="zh-CN" sz="1600" b="1" i="0" u="none" strike="noStrike" kern="1200" cap="none" spc="0" normalizeH="0" baseline="0" noProof="0" dirty="0">
              <a:ln>
                <a:noFill/>
              </a:ln>
              <a:solidFill>
                <a:schemeClr val="accent5"/>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lang="zh-CN" altLang="en-US" sz="1600" b="1" dirty="0">
                <a:solidFill>
                  <a:schemeClr val="accent5"/>
                </a:solidFill>
              </a:rPr>
              <a:t>运行</a:t>
            </a:r>
            <a:endParaRPr kumimoji="0" lang="en-US" altLang="zh-CN" sz="1600" b="1" i="0" u="none" strike="noStrike" kern="1200" cap="none" spc="0" normalizeH="0" baseline="0" noProof="0" dirty="0">
              <a:ln>
                <a:noFill/>
              </a:ln>
              <a:solidFill>
                <a:schemeClr val="accent5"/>
              </a:solidFill>
              <a:effectLst/>
              <a:uLnTx/>
              <a:uFillTx/>
            </a:endParaRPr>
          </a:p>
        </p:txBody>
      </p:sp>
      <p:sp>
        <p:nvSpPr>
          <p:cNvPr id="63" name="íşlïḋé">
            <a:extLst>
              <a:ext uri="{FF2B5EF4-FFF2-40B4-BE49-F238E27FC236}">
                <a16:creationId xmlns:a16="http://schemas.microsoft.com/office/drawing/2014/main" id="{EB85ADA7-B08A-48F6-8946-EFBFE3B87CC6}"/>
              </a:ext>
            </a:extLst>
          </p:cNvPr>
          <p:cNvSpPr txBox="1"/>
          <p:nvPr/>
        </p:nvSpPr>
        <p:spPr>
          <a:xfrm>
            <a:off x="9460916" y="5744302"/>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5"/>
                </a:solidFill>
                <a:effectLst/>
                <a:uLnTx/>
                <a:uFillTx/>
              </a:rPr>
              <a:t>独立</a:t>
            </a:r>
            <a:endParaRPr kumimoji="0" lang="en-US" altLang="zh-CN" sz="1600" b="1" i="0" u="none" strike="noStrike" kern="1200" cap="none" spc="0" normalizeH="0" baseline="0" noProof="0" dirty="0">
              <a:ln>
                <a:noFill/>
              </a:ln>
              <a:solidFill>
                <a:schemeClr val="accent5"/>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lang="zh-CN" altLang="en-US" sz="1600" b="1" dirty="0">
                <a:solidFill>
                  <a:schemeClr val="accent5"/>
                </a:solidFill>
              </a:rPr>
              <a:t>运行</a:t>
            </a:r>
            <a:endParaRPr kumimoji="0" lang="en-US" altLang="zh-CN" sz="1600" b="1" i="0" u="none" strike="noStrike" kern="1200" cap="none" spc="0" normalizeH="0" baseline="0" noProof="0" dirty="0">
              <a:ln>
                <a:noFill/>
              </a:ln>
              <a:solidFill>
                <a:schemeClr val="accent5"/>
              </a:solidFill>
              <a:effectLst/>
              <a:uLnTx/>
              <a:uFillTx/>
            </a:endParaRPr>
          </a:p>
        </p:txBody>
      </p:sp>
      <p:sp>
        <p:nvSpPr>
          <p:cNvPr id="64" name="íşlïḋé">
            <a:extLst>
              <a:ext uri="{FF2B5EF4-FFF2-40B4-BE49-F238E27FC236}">
                <a16:creationId xmlns:a16="http://schemas.microsoft.com/office/drawing/2014/main" id="{95276AF8-1261-447D-A65F-D7F05EC7E766}"/>
              </a:ext>
            </a:extLst>
          </p:cNvPr>
          <p:cNvSpPr txBox="1"/>
          <p:nvPr/>
        </p:nvSpPr>
        <p:spPr>
          <a:xfrm>
            <a:off x="10862312" y="5744302"/>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5"/>
                </a:solidFill>
                <a:effectLst/>
                <a:uLnTx/>
                <a:uFillTx/>
              </a:rPr>
              <a:t>独立</a:t>
            </a:r>
            <a:endParaRPr kumimoji="0" lang="en-US" altLang="zh-CN" sz="1600" b="1" i="0" u="none" strike="noStrike" kern="1200" cap="none" spc="0" normalizeH="0" baseline="0" noProof="0" dirty="0">
              <a:ln>
                <a:noFill/>
              </a:ln>
              <a:solidFill>
                <a:schemeClr val="accent5"/>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lang="zh-CN" altLang="en-US" sz="1600" b="1" dirty="0">
                <a:solidFill>
                  <a:schemeClr val="accent5"/>
                </a:solidFill>
              </a:rPr>
              <a:t>运行</a:t>
            </a:r>
            <a:endParaRPr kumimoji="0" lang="en-US" altLang="zh-CN" sz="1600" b="1" i="0" u="none" strike="noStrike" kern="1200" cap="none" spc="0" normalizeH="0" baseline="0" noProof="0" dirty="0">
              <a:ln>
                <a:noFill/>
              </a:ln>
              <a:solidFill>
                <a:schemeClr val="accent5"/>
              </a:solidFill>
              <a:effectLst/>
              <a:uLnTx/>
              <a:uFillTx/>
            </a:endParaRPr>
          </a:p>
        </p:txBody>
      </p:sp>
      <p:sp>
        <p:nvSpPr>
          <p:cNvPr id="65" name="íşlïḋé">
            <a:extLst>
              <a:ext uri="{FF2B5EF4-FFF2-40B4-BE49-F238E27FC236}">
                <a16:creationId xmlns:a16="http://schemas.microsoft.com/office/drawing/2014/main" id="{B85754A5-BBFA-46B6-AFDA-5F3E294D4FCE}"/>
              </a:ext>
            </a:extLst>
          </p:cNvPr>
          <p:cNvSpPr txBox="1"/>
          <p:nvPr/>
        </p:nvSpPr>
        <p:spPr>
          <a:xfrm>
            <a:off x="6762107" y="1569605"/>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5"/>
                </a:solidFill>
                <a:effectLst/>
                <a:uLnTx/>
                <a:uFillTx/>
              </a:rPr>
              <a:t>独立</a:t>
            </a:r>
            <a:endParaRPr kumimoji="0" lang="en-US" altLang="zh-CN" sz="1600" b="1" i="0" u="none" strike="noStrike" kern="1200" cap="none" spc="0" normalizeH="0" baseline="0" noProof="0" dirty="0">
              <a:ln>
                <a:noFill/>
              </a:ln>
              <a:solidFill>
                <a:schemeClr val="accent5"/>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lang="zh-CN" altLang="en-US" sz="1600" b="1" dirty="0">
                <a:solidFill>
                  <a:schemeClr val="accent5"/>
                </a:solidFill>
              </a:rPr>
              <a:t>运行</a:t>
            </a:r>
            <a:endParaRPr kumimoji="0" lang="en-US" altLang="zh-CN" sz="1600" b="1" i="0" u="none" strike="noStrike" kern="1200" cap="none" spc="0" normalizeH="0" baseline="0" noProof="0" dirty="0">
              <a:ln>
                <a:noFill/>
              </a:ln>
              <a:solidFill>
                <a:schemeClr val="accent5"/>
              </a:solidFill>
              <a:effectLst/>
              <a:uLnTx/>
              <a:uFillTx/>
            </a:endParaRPr>
          </a:p>
        </p:txBody>
      </p:sp>
      <p:sp>
        <p:nvSpPr>
          <p:cNvPr id="66" name="íşlïḋé">
            <a:extLst>
              <a:ext uri="{FF2B5EF4-FFF2-40B4-BE49-F238E27FC236}">
                <a16:creationId xmlns:a16="http://schemas.microsoft.com/office/drawing/2014/main" id="{C25B9DC8-69D2-41C4-9804-BE982C54BF41}"/>
              </a:ext>
            </a:extLst>
          </p:cNvPr>
          <p:cNvSpPr txBox="1"/>
          <p:nvPr/>
        </p:nvSpPr>
        <p:spPr>
          <a:xfrm>
            <a:off x="8773373" y="1210545"/>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5"/>
                </a:solidFill>
                <a:effectLst/>
                <a:uLnTx/>
                <a:uFillTx/>
              </a:rPr>
              <a:t>独立</a:t>
            </a:r>
            <a:endParaRPr kumimoji="0" lang="en-US" altLang="zh-CN" sz="1600" b="1" i="0" u="none" strike="noStrike" kern="1200" cap="none" spc="0" normalizeH="0" baseline="0" noProof="0" dirty="0">
              <a:ln>
                <a:noFill/>
              </a:ln>
              <a:solidFill>
                <a:schemeClr val="accent5"/>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lang="zh-CN" altLang="en-US" sz="1600" b="1" dirty="0">
                <a:solidFill>
                  <a:schemeClr val="accent5"/>
                </a:solidFill>
              </a:rPr>
              <a:t>运行</a:t>
            </a:r>
            <a:endParaRPr kumimoji="0" lang="en-US" altLang="zh-CN" sz="1600" b="1" i="0" u="none" strike="noStrike" kern="1200" cap="none" spc="0" normalizeH="0" baseline="0" noProof="0" dirty="0">
              <a:ln>
                <a:noFill/>
              </a:ln>
              <a:solidFill>
                <a:schemeClr val="accent5"/>
              </a:solidFill>
              <a:effectLst/>
              <a:uLnTx/>
              <a:uFillTx/>
            </a:endParaRPr>
          </a:p>
        </p:txBody>
      </p:sp>
      <p:sp>
        <p:nvSpPr>
          <p:cNvPr id="67" name="íşlïḋé">
            <a:extLst>
              <a:ext uri="{FF2B5EF4-FFF2-40B4-BE49-F238E27FC236}">
                <a16:creationId xmlns:a16="http://schemas.microsoft.com/office/drawing/2014/main" id="{00E55981-786F-48F9-80CE-95B6454A2843}"/>
              </a:ext>
            </a:extLst>
          </p:cNvPr>
          <p:cNvSpPr txBox="1"/>
          <p:nvPr/>
        </p:nvSpPr>
        <p:spPr>
          <a:xfrm>
            <a:off x="10469968" y="1569605"/>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5"/>
                </a:solidFill>
                <a:effectLst/>
                <a:uLnTx/>
                <a:uFillTx/>
              </a:rPr>
              <a:t>独立</a:t>
            </a:r>
            <a:endParaRPr kumimoji="0" lang="en-US" altLang="zh-CN" sz="1600" b="1" i="0" u="none" strike="noStrike" kern="1200" cap="none" spc="0" normalizeH="0" baseline="0" noProof="0" dirty="0">
              <a:ln>
                <a:noFill/>
              </a:ln>
              <a:solidFill>
                <a:schemeClr val="accent5"/>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lang="zh-CN" altLang="en-US" sz="1600" b="1" dirty="0">
                <a:solidFill>
                  <a:schemeClr val="accent5"/>
                </a:solidFill>
              </a:rPr>
              <a:t>运行</a:t>
            </a:r>
            <a:endParaRPr kumimoji="0" lang="en-US" altLang="zh-CN" sz="1600" b="1" i="0" u="none" strike="noStrike" kern="1200" cap="none" spc="0" normalizeH="0" baseline="0" noProof="0" dirty="0">
              <a:ln>
                <a:noFill/>
              </a:ln>
              <a:solidFill>
                <a:schemeClr val="accent5"/>
              </a:solidFill>
              <a:effectLst/>
              <a:uLnTx/>
              <a:uFillTx/>
            </a:endParaRPr>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计算机网络的定义</a:t>
              </a:r>
            </a:p>
          </p:txBody>
        </p:sp>
      </p:grpSp>
      <p:grpSp>
        <p:nvGrpSpPr>
          <p:cNvPr id="6" name="组合 5">
            <a:extLst>
              <a:ext uri="{FF2B5EF4-FFF2-40B4-BE49-F238E27FC236}">
                <a16:creationId xmlns:a16="http://schemas.microsoft.com/office/drawing/2014/main" id="{52DC8C8C-0880-4D44-88CD-0231C2766000}"/>
              </a:ext>
            </a:extLst>
          </p:cNvPr>
          <p:cNvGrpSpPr/>
          <p:nvPr/>
        </p:nvGrpSpPr>
        <p:grpSpPr>
          <a:xfrm>
            <a:off x="2328951" y="1576140"/>
            <a:ext cx="1752824" cy="1752824"/>
            <a:chOff x="2352112" y="1855564"/>
            <a:chExt cx="2138680" cy="2138680"/>
          </a:xfrm>
        </p:grpSpPr>
        <p:sp>
          <p:nvSpPr>
            <p:cNvPr id="148" name="îṧ1îḋe">
              <a:extLst>
                <a:ext uri="{FF2B5EF4-FFF2-40B4-BE49-F238E27FC236}">
                  <a16:creationId xmlns:a16="http://schemas.microsoft.com/office/drawing/2014/main" id="{58494977-103F-4498-9D7A-981626270791}"/>
                </a:ext>
              </a:extLst>
            </p:cNvPr>
            <p:cNvSpPr/>
            <p:nvPr/>
          </p:nvSpPr>
          <p:spPr>
            <a:xfrm>
              <a:off x="2352112" y="1855564"/>
              <a:ext cx="2138680" cy="2138680"/>
            </a:xfrm>
            <a:prstGeom prst="ellipse">
              <a:avLst/>
            </a:prstGeom>
            <a:gradFill>
              <a:gsLst>
                <a:gs pos="0">
                  <a:schemeClr val="accent3">
                    <a:lumMod val="60000"/>
                    <a:lumOff val="40000"/>
                  </a:schemeClr>
                </a:gs>
                <a:gs pos="60000">
                  <a:schemeClr val="accent3"/>
                </a:gs>
              </a:gsLst>
              <a:lin ang="2700000" scaled="0"/>
            </a:gradFill>
            <a:ln w="57150" cap="rnd">
              <a:no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a:solidFill>
                  <a:schemeClr val="bg1"/>
                </a:solidFill>
              </a:endParaRPr>
            </a:p>
          </p:txBody>
        </p:sp>
        <p:sp>
          <p:nvSpPr>
            <p:cNvPr id="164" name="î$1ídè">
              <a:extLst>
                <a:ext uri="{FF2B5EF4-FFF2-40B4-BE49-F238E27FC236}">
                  <a16:creationId xmlns:a16="http://schemas.microsoft.com/office/drawing/2014/main" id="{8049639C-78EE-4194-A10A-8383E614C3ED}"/>
                </a:ext>
              </a:extLst>
            </p:cNvPr>
            <p:cNvSpPr/>
            <p:nvPr/>
          </p:nvSpPr>
          <p:spPr>
            <a:xfrm>
              <a:off x="3208095" y="2105508"/>
              <a:ext cx="465494" cy="433167"/>
            </a:xfrm>
            <a:custGeom>
              <a:avLst/>
              <a:gdLst>
                <a:gd name="T0" fmla="*/ 3704 w 4110"/>
                <a:gd name="T1" fmla="*/ 2829 h 3830"/>
                <a:gd name="T2" fmla="*/ 3704 w 4110"/>
                <a:gd name="T3" fmla="*/ 2157 h 3830"/>
                <a:gd name="T4" fmla="*/ 3524 w 4110"/>
                <a:gd name="T5" fmla="*/ 1977 h 3830"/>
                <a:gd name="T6" fmla="*/ 2155 w 4110"/>
                <a:gd name="T7" fmla="*/ 1977 h 3830"/>
                <a:gd name="T8" fmla="*/ 2155 w 4110"/>
                <a:gd name="T9" fmla="*/ 1397 h 3830"/>
                <a:gd name="T10" fmla="*/ 2758 w 4110"/>
                <a:gd name="T11" fmla="*/ 702 h 3830"/>
                <a:gd name="T12" fmla="*/ 2055 w 4110"/>
                <a:gd name="T13" fmla="*/ 0 h 3830"/>
                <a:gd name="T14" fmla="*/ 1352 w 4110"/>
                <a:gd name="T15" fmla="*/ 702 h 3830"/>
                <a:gd name="T16" fmla="*/ 1955 w 4110"/>
                <a:gd name="T17" fmla="*/ 1397 h 3830"/>
                <a:gd name="T18" fmla="*/ 1955 w 4110"/>
                <a:gd name="T19" fmla="*/ 1977 h 3830"/>
                <a:gd name="T20" fmla="*/ 586 w 4110"/>
                <a:gd name="T21" fmla="*/ 1977 h 3830"/>
                <a:gd name="T22" fmla="*/ 406 w 4110"/>
                <a:gd name="T23" fmla="*/ 2157 h 3830"/>
                <a:gd name="T24" fmla="*/ 406 w 4110"/>
                <a:gd name="T25" fmla="*/ 2829 h 3830"/>
                <a:gd name="T26" fmla="*/ 0 w 4110"/>
                <a:gd name="T27" fmla="*/ 3325 h 3830"/>
                <a:gd name="T28" fmla="*/ 506 w 4110"/>
                <a:gd name="T29" fmla="*/ 3830 h 3830"/>
                <a:gd name="T30" fmla="*/ 1012 w 4110"/>
                <a:gd name="T31" fmla="*/ 3325 h 3830"/>
                <a:gd name="T32" fmla="*/ 606 w 4110"/>
                <a:gd name="T33" fmla="*/ 2829 h 3830"/>
                <a:gd name="T34" fmla="*/ 606 w 4110"/>
                <a:gd name="T35" fmla="*/ 2177 h 3830"/>
                <a:gd name="T36" fmla="*/ 1955 w 4110"/>
                <a:gd name="T37" fmla="*/ 2177 h 3830"/>
                <a:gd name="T38" fmla="*/ 1955 w 4110"/>
                <a:gd name="T39" fmla="*/ 2829 h 3830"/>
                <a:gd name="T40" fmla="*/ 1549 w 4110"/>
                <a:gd name="T41" fmla="*/ 3325 h 3830"/>
                <a:gd name="T42" fmla="*/ 2055 w 4110"/>
                <a:gd name="T43" fmla="*/ 3830 h 3830"/>
                <a:gd name="T44" fmla="*/ 2561 w 4110"/>
                <a:gd name="T45" fmla="*/ 3325 h 3830"/>
                <a:gd name="T46" fmla="*/ 2155 w 4110"/>
                <a:gd name="T47" fmla="*/ 2829 h 3830"/>
                <a:gd name="T48" fmla="*/ 2155 w 4110"/>
                <a:gd name="T49" fmla="*/ 2177 h 3830"/>
                <a:gd name="T50" fmla="*/ 3504 w 4110"/>
                <a:gd name="T51" fmla="*/ 2177 h 3830"/>
                <a:gd name="T52" fmla="*/ 3504 w 4110"/>
                <a:gd name="T53" fmla="*/ 2829 h 3830"/>
                <a:gd name="T54" fmla="*/ 3098 w 4110"/>
                <a:gd name="T55" fmla="*/ 3325 h 3830"/>
                <a:gd name="T56" fmla="*/ 3604 w 4110"/>
                <a:gd name="T57" fmla="*/ 3830 h 3830"/>
                <a:gd name="T58" fmla="*/ 4110 w 4110"/>
                <a:gd name="T59" fmla="*/ 3325 h 3830"/>
                <a:gd name="T60" fmla="*/ 3704 w 4110"/>
                <a:gd name="T61" fmla="*/ 2829 h 3830"/>
                <a:gd name="T62" fmla="*/ 1552 w 4110"/>
                <a:gd name="T63" fmla="*/ 702 h 3830"/>
                <a:gd name="T64" fmla="*/ 2055 w 4110"/>
                <a:gd name="T65" fmla="*/ 200 h 3830"/>
                <a:gd name="T66" fmla="*/ 2558 w 4110"/>
                <a:gd name="T67" fmla="*/ 702 h 3830"/>
                <a:gd name="T68" fmla="*/ 2055 w 4110"/>
                <a:gd name="T69" fmla="*/ 1205 h 3830"/>
                <a:gd name="T70" fmla="*/ 1552 w 4110"/>
                <a:gd name="T71" fmla="*/ 702 h 3830"/>
                <a:gd name="T72" fmla="*/ 812 w 4110"/>
                <a:gd name="T73" fmla="*/ 3325 h 3830"/>
                <a:gd name="T74" fmla="*/ 506 w 4110"/>
                <a:gd name="T75" fmla="*/ 3630 h 3830"/>
                <a:gd name="T76" fmla="*/ 200 w 4110"/>
                <a:gd name="T77" fmla="*/ 3325 h 3830"/>
                <a:gd name="T78" fmla="*/ 506 w 4110"/>
                <a:gd name="T79" fmla="*/ 3019 h 3830"/>
                <a:gd name="T80" fmla="*/ 812 w 4110"/>
                <a:gd name="T81" fmla="*/ 3325 h 3830"/>
                <a:gd name="T82" fmla="*/ 2361 w 4110"/>
                <a:gd name="T83" fmla="*/ 3325 h 3830"/>
                <a:gd name="T84" fmla="*/ 2055 w 4110"/>
                <a:gd name="T85" fmla="*/ 3630 h 3830"/>
                <a:gd name="T86" fmla="*/ 1749 w 4110"/>
                <a:gd name="T87" fmla="*/ 3325 h 3830"/>
                <a:gd name="T88" fmla="*/ 2055 w 4110"/>
                <a:gd name="T89" fmla="*/ 3019 h 3830"/>
                <a:gd name="T90" fmla="*/ 2361 w 4110"/>
                <a:gd name="T91" fmla="*/ 3325 h 3830"/>
                <a:gd name="T92" fmla="*/ 3604 w 4110"/>
                <a:gd name="T93" fmla="*/ 3630 h 3830"/>
                <a:gd name="T94" fmla="*/ 3298 w 4110"/>
                <a:gd name="T95" fmla="*/ 3325 h 3830"/>
                <a:gd name="T96" fmla="*/ 3604 w 4110"/>
                <a:gd name="T97" fmla="*/ 3019 h 3830"/>
                <a:gd name="T98" fmla="*/ 3910 w 4110"/>
                <a:gd name="T99" fmla="*/ 3325 h 3830"/>
                <a:gd name="T100" fmla="*/ 3604 w 4110"/>
                <a:gd name="T101" fmla="*/ 3630 h 3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110" h="3830">
                  <a:moveTo>
                    <a:pt x="3704" y="2829"/>
                  </a:moveTo>
                  <a:lnTo>
                    <a:pt x="3704" y="2157"/>
                  </a:lnTo>
                  <a:cubicBezTo>
                    <a:pt x="3704" y="2057"/>
                    <a:pt x="3623" y="1977"/>
                    <a:pt x="3524" y="1977"/>
                  </a:cubicBezTo>
                  <a:lnTo>
                    <a:pt x="2155" y="1977"/>
                  </a:lnTo>
                  <a:lnTo>
                    <a:pt x="2155" y="1397"/>
                  </a:lnTo>
                  <a:cubicBezTo>
                    <a:pt x="2495" y="1349"/>
                    <a:pt x="2758" y="1056"/>
                    <a:pt x="2758" y="702"/>
                  </a:cubicBezTo>
                  <a:cubicBezTo>
                    <a:pt x="2758" y="315"/>
                    <a:pt x="2442" y="0"/>
                    <a:pt x="2055" y="0"/>
                  </a:cubicBezTo>
                  <a:cubicBezTo>
                    <a:pt x="1668" y="0"/>
                    <a:pt x="1352" y="315"/>
                    <a:pt x="1352" y="702"/>
                  </a:cubicBezTo>
                  <a:cubicBezTo>
                    <a:pt x="1352" y="1056"/>
                    <a:pt x="1615" y="1349"/>
                    <a:pt x="1955" y="1397"/>
                  </a:cubicBezTo>
                  <a:lnTo>
                    <a:pt x="1955" y="1977"/>
                  </a:lnTo>
                  <a:lnTo>
                    <a:pt x="586" y="1977"/>
                  </a:lnTo>
                  <a:cubicBezTo>
                    <a:pt x="487" y="1977"/>
                    <a:pt x="406" y="2057"/>
                    <a:pt x="406" y="2157"/>
                  </a:cubicBezTo>
                  <a:lnTo>
                    <a:pt x="406" y="2829"/>
                  </a:lnTo>
                  <a:cubicBezTo>
                    <a:pt x="175" y="2875"/>
                    <a:pt x="0" y="3080"/>
                    <a:pt x="0" y="3325"/>
                  </a:cubicBezTo>
                  <a:cubicBezTo>
                    <a:pt x="0" y="3604"/>
                    <a:pt x="227" y="3830"/>
                    <a:pt x="506" y="3830"/>
                  </a:cubicBezTo>
                  <a:cubicBezTo>
                    <a:pt x="785" y="3830"/>
                    <a:pt x="1012" y="3604"/>
                    <a:pt x="1012" y="3325"/>
                  </a:cubicBezTo>
                  <a:cubicBezTo>
                    <a:pt x="1012" y="3080"/>
                    <a:pt x="837" y="2875"/>
                    <a:pt x="606" y="2829"/>
                  </a:cubicBezTo>
                  <a:lnTo>
                    <a:pt x="606" y="2177"/>
                  </a:lnTo>
                  <a:lnTo>
                    <a:pt x="1955" y="2177"/>
                  </a:lnTo>
                  <a:lnTo>
                    <a:pt x="1955" y="2829"/>
                  </a:lnTo>
                  <a:cubicBezTo>
                    <a:pt x="1724" y="2875"/>
                    <a:pt x="1549" y="3080"/>
                    <a:pt x="1549" y="3325"/>
                  </a:cubicBezTo>
                  <a:cubicBezTo>
                    <a:pt x="1549" y="3604"/>
                    <a:pt x="1776" y="3830"/>
                    <a:pt x="2055" y="3830"/>
                  </a:cubicBezTo>
                  <a:cubicBezTo>
                    <a:pt x="2334" y="3830"/>
                    <a:pt x="2561" y="3604"/>
                    <a:pt x="2561" y="3325"/>
                  </a:cubicBezTo>
                  <a:cubicBezTo>
                    <a:pt x="2561" y="3080"/>
                    <a:pt x="2386" y="2875"/>
                    <a:pt x="2155" y="2829"/>
                  </a:cubicBezTo>
                  <a:lnTo>
                    <a:pt x="2155" y="2177"/>
                  </a:lnTo>
                  <a:lnTo>
                    <a:pt x="3504" y="2177"/>
                  </a:lnTo>
                  <a:lnTo>
                    <a:pt x="3504" y="2829"/>
                  </a:lnTo>
                  <a:cubicBezTo>
                    <a:pt x="3273" y="2875"/>
                    <a:pt x="3098" y="3080"/>
                    <a:pt x="3098" y="3325"/>
                  </a:cubicBezTo>
                  <a:cubicBezTo>
                    <a:pt x="3098" y="3604"/>
                    <a:pt x="3325" y="3830"/>
                    <a:pt x="3604" y="3830"/>
                  </a:cubicBezTo>
                  <a:cubicBezTo>
                    <a:pt x="3883" y="3830"/>
                    <a:pt x="4110" y="3604"/>
                    <a:pt x="4110" y="3325"/>
                  </a:cubicBezTo>
                  <a:cubicBezTo>
                    <a:pt x="4110" y="3080"/>
                    <a:pt x="3935" y="2875"/>
                    <a:pt x="3704" y="2829"/>
                  </a:cubicBezTo>
                  <a:close/>
                  <a:moveTo>
                    <a:pt x="1552" y="702"/>
                  </a:moveTo>
                  <a:cubicBezTo>
                    <a:pt x="1552" y="425"/>
                    <a:pt x="1778" y="200"/>
                    <a:pt x="2055" y="200"/>
                  </a:cubicBezTo>
                  <a:cubicBezTo>
                    <a:pt x="2332" y="200"/>
                    <a:pt x="2558" y="425"/>
                    <a:pt x="2558" y="702"/>
                  </a:cubicBezTo>
                  <a:cubicBezTo>
                    <a:pt x="2558" y="979"/>
                    <a:pt x="2332" y="1205"/>
                    <a:pt x="2055" y="1205"/>
                  </a:cubicBezTo>
                  <a:cubicBezTo>
                    <a:pt x="1778" y="1205"/>
                    <a:pt x="1552" y="979"/>
                    <a:pt x="1552" y="702"/>
                  </a:cubicBezTo>
                  <a:close/>
                  <a:moveTo>
                    <a:pt x="812" y="3325"/>
                  </a:moveTo>
                  <a:cubicBezTo>
                    <a:pt x="812" y="3493"/>
                    <a:pt x="674" y="3630"/>
                    <a:pt x="506" y="3630"/>
                  </a:cubicBezTo>
                  <a:cubicBezTo>
                    <a:pt x="337" y="3630"/>
                    <a:pt x="200" y="3493"/>
                    <a:pt x="200" y="3325"/>
                  </a:cubicBezTo>
                  <a:cubicBezTo>
                    <a:pt x="200" y="3156"/>
                    <a:pt x="337" y="3019"/>
                    <a:pt x="506" y="3019"/>
                  </a:cubicBezTo>
                  <a:cubicBezTo>
                    <a:pt x="674" y="3019"/>
                    <a:pt x="812" y="3156"/>
                    <a:pt x="812" y="3325"/>
                  </a:cubicBezTo>
                  <a:close/>
                  <a:moveTo>
                    <a:pt x="2361" y="3325"/>
                  </a:moveTo>
                  <a:cubicBezTo>
                    <a:pt x="2361" y="3493"/>
                    <a:pt x="2224" y="3630"/>
                    <a:pt x="2055" y="3630"/>
                  </a:cubicBezTo>
                  <a:cubicBezTo>
                    <a:pt x="1886" y="3630"/>
                    <a:pt x="1749" y="3493"/>
                    <a:pt x="1749" y="3325"/>
                  </a:cubicBezTo>
                  <a:cubicBezTo>
                    <a:pt x="1749" y="3156"/>
                    <a:pt x="1886" y="3019"/>
                    <a:pt x="2055" y="3019"/>
                  </a:cubicBezTo>
                  <a:cubicBezTo>
                    <a:pt x="2224" y="3019"/>
                    <a:pt x="2361" y="3156"/>
                    <a:pt x="2361" y="3325"/>
                  </a:cubicBezTo>
                  <a:close/>
                  <a:moveTo>
                    <a:pt x="3604" y="3630"/>
                  </a:moveTo>
                  <a:cubicBezTo>
                    <a:pt x="3436" y="3630"/>
                    <a:pt x="3298" y="3493"/>
                    <a:pt x="3298" y="3325"/>
                  </a:cubicBezTo>
                  <a:cubicBezTo>
                    <a:pt x="3298" y="3156"/>
                    <a:pt x="3436" y="3019"/>
                    <a:pt x="3604" y="3019"/>
                  </a:cubicBezTo>
                  <a:cubicBezTo>
                    <a:pt x="3773" y="3019"/>
                    <a:pt x="3910" y="3156"/>
                    <a:pt x="3910" y="3325"/>
                  </a:cubicBezTo>
                  <a:cubicBezTo>
                    <a:pt x="3910" y="3493"/>
                    <a:pt x="3773" y="3630"/>
                    <a:pt x="3604" y="3630"/>
                  </a:cubicBezTo>
                  <a:close/>
                </a:path>
              </a:pathLst>
            </a:custGeom>
            <a:solidFill>
              <a:srgbClr val="FFFFFF"/>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sp>
          <p:nvSpPr>
            <p:cNvPr id="150" name="iṧliḋe">
              <a:extLst>
                <a:ext uri="{FF2B5EF4-FFF2-40B4-BE49-F238E27FC236}">
                  <a16:creationId xmlns:a16="http://schemas.microsoft.com/office/drawing/2014/main" id="{26468864-2959-406C-B517-692859FB339A}"/>
                </a:ext>
              </a:extLst>
            </p:cNvPr>
            <p:cNvSpPr txBox="1"/>
            <p:nvPr/>
          </p:nvSpPr>
          <p:spPr>
            <a:xfrm>
              <a:off x="2898310" y="2720829"/>
              <a:ext cx="1066945" cy="400110"/>
            </a:xfrm>
            <a:prstGeom prst="rect">
              <a:avLst/>
            </a:prstGeom>
            <a:noFill/>
          </p:spPr>
          <p:txBody>
            <a:bodyPr wrap="square" rtlCol="0">
              <a:spAutoFit/>
            </a:bodyPr>
            <a:lstStyle>
              <a:defPPr>
                <a:defRPr lang="zh-CN"/>
              </a:defPPr>
              <a:lvl1pPr algn="ctr">
                <a:defRPr sz="1400" b="1">
                  <a:solidFill>
                    <a:srgbClr val="FFFFFF"/>
                  </a:solidFill>
                </a:defRPr>
              </a:lvl1pPr>
            </a:lstStyle>
            <a:p>
              <a:r>
                <a:rPr lang="zh-CN" altLang="en-US" sz="2000" dirty="0"/>
                <a:t>互连</a:t>
              </a:r>
              <a:endParaRPr lang="en-US" altLang="zh-CN" sz="2000" dirty="0"/>
            </a:p>
          </p:txBody>
        </p:sp>
      </p:grpSp>
      <p:sp>
        <p:nvSpPr>
          <p:cNvPr id="160" name="íşlïḋé">
            <a:extLst>
              <a:ext uri="{FF2B5EF4-FFF2-40B4-BE49-F238E27FC236}">
                <a16:creationId xmlns:a16="http://schemas.microsoft.com/office/drawing/2014/main" id="{746B8005-E45B-4083-ABD5-62C2E66D9DCB}"/>
              </a:ext>
            </a:extLst>
          </p:cNvPr>
          <p:cNvSpPr txBox="1"/>
          <p:nvPr/>
        </p:nvSpPr>
        <p:spPr>
          <a:xfrm>
            <a:off x="1875521" y="3627041"/>
            <a:ext cx="2916604" cy="830997"/>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lang="zh-CN" altLang="en-US" sz="2400" b="1" dirty="0"/>
              <a:t>计算机网络早期的一个最简单定义</a:t>
            </a:r>
            <a:endParaRPr kumimoji="0" lang="en-US" altLang="zh-CN" sz="2400" b="1" i="0" u="none" strike="noStrike" kern="1200" cap="none" spc="0" normalizeH="0" baseline="0" noProof="0" dirty="0">
              <a:ln>
                <a:noFill/>
              </a:ln>
              <a:effectLst/>
              <a:uLnTx/>
              <a:uFillTx/>
            </a:endParaRPr>
          </a:p>
        </p:txBody>
      </p:sp>
      <p:grpSp>
        <p:nvGrpSpPr>
          <p:cNvPr id="8" name="组合 7">
            <a:extLst>
              <a:ext uri="{FF2B5EF4-FFF2-40B4-BE49-F238E27FC236}">
                <a16:creationId xmlns:a16="http://schemas.microsoft.com/office/drawing/2014/main" id="{B9567A20-3F46-4F12-AEA3-A1174BE220BF}"/>
              </a:ext>
            </a:extLst>
          </p:cNvPr>
          <p:cNvGrpSpPr/>
          <p:nvPr/>
        </p:nvGrpSpPr>
        <p:grpSpPr>
          <a:xfrm>
            <a:off x="339439" y="4339273"/>
            <a:ext cx="1752824" cy="1752824"/>
            <a:chOff x="5026660" y="1855564"/>
            <a:chExt cx="2138680" cy="2138680"/>
          </a:xfrm>
        </p:grpSpPr>
        <p:sp>
          <p:nvSpPr>
            <p:cNvPr id="152" name="íṩḻîďé">
              <a:extLst>
                <a:ext uri="{FF2B5EF4-FFF2-40B4-BE49-F238E27FC236}">
                  <a16:creationId xmlns:a16="http://schemas.microsoft.com/office/drawing/2014/main" id="{1AD6B14C-F366-4D4D-B5ED-24E1CD374255}"/>
                </a:ext>
              </a:extLst>
            </p:cNvPr>
            <p:cNvSpPr/>
            <p:nvPr/>
          </p:nvSpPr>
          <p:spPr>
            <a:xfrm>
              <a:off x="5026660" y="1855564"/>
              <a:ext cx="2138680" cy="2138680"/>
            </a:xfrm>
            <a:prstGeom prst="ellipse">
              <a:avLst/>
            </a:prstGeom>
            <a:gradFill>
              <a:gsLst>
                <a:gs pos="0">
                  <a:schemeClr val="accent5">
                    <a:lumMod val="60000"/>
                    <a:lumOff val="40000"/>
                  </a:schemeClr>
                </a:gs>
                <a:gs pos="60000">
                  <a:schemeClr val="accent5"/>
                </a:gs>
              </a:gsLst>
              <a:lin ang="2700000" scaled="0"/>
            </a:gradFill>
            <a:ln w="57150" cap="rnd">
              <a:noFill/>
              <a:prstDash val="solid"/>
              <a:round/>
            </a:ln>
            <a:effectLst>
              <a:outerShdw blurRad="76200" dist="50800" dir="5400000" algn="ctr" rotWithShape="0">
                <a:schemeClr val="accent5">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a:solidFill>
                  <a:schemeClr val="bg1"/>
                </a:solidFill>
              </a:endParaRPr>
            </a:p>
          </p:txBody>
        </p:sp>
        <p:sp>
          <p:nvSpPr>
            <p:cNvPr id="165" name="isļïḓê">
              <a:extLst>
                <a:ext uri="{FF2B5EF4-FFF2-40B4-BE49-F238E27FC236}">
                  <a16:creationId xmlns:a16="http://schemas.microsoft.com/office/drawing/2014/main" id="{58B309DA-5E74-410D-8B97-DF08EC014519}"/>
                </a:ext>
              </a:extLst>
            </p:cNvPr>
            <p:cNvSpPr/>
            <p:nvPr/>
          </p:nvSpPr>
          <p:spPr>
            <a:xfrm>
              <a:off x="5873117" y="2118831"/>
              <a:ext cx="450498" cy="449781"/>
            </a:xfrm>
            <a:custGeom>
              <a:avLst/>
              <a:gdLst>
                <a:gd name="connsiteX0" fmla="*/ 212616 w 602040"/>
                <a:gd name="connsiteY0" fmla="*/ 208325 h 601084"/>
                <a:gd name="connsiteX1" fmla="*/ 389423 w 602040"/>
                <a:gd name="connsiteY1" fmla="*/ 208325 h 601084"/>
                <a:gd name="connsiteX2" fmla="*/ 393396 w 602040"/>
                <a:gd name="connsiteY2" fmla="*/ 212291 h 601084"/>
                <a:gd name="connsiteX3" fmla="*/ 393396 w 602040"/>
                <a:gd name="connsiteY3" fmla="*/ 388793 h 601084"/>
                <a:gd name="connsiteX4" fmla="*/ 389423 w 602040"/>
                <a:gd name="connsiteY4" fmla="*/ 392759 h 601084"/>
                <a:gd name="connsiteX5" fmla="*/ 212616 w 602040"/>
                <a:gd name="connsiteY5" fmla="*/ 392759 h 601084"/>
                <a:gd name="connsiteX6" fmla="*/ 208643 w 602040"/>
                <a:gd name="connsiteY6" fmla="*/ 388793 h 601084"/>
                <a:gd name="connsiteX7" fmla="*/ 208643 w 602040"/>
                <a:gd name="connsiteY7" fmla="*/ 212291 h 601084"/>
                <a:gd name="connsiteX8" fmla="*/ 212616 w 602040"/>
                <a:gd name="connsiteY8" fmla="*/ 208325 h 601084"/>
                <a:gd name="connsiteX9" fmla="*/ 212602 w 602040"/>
                <a:gd name="connsiteY9" fmla="*/ 153743 h 601084"/>
                <a:gd name="connsiteX10" fmla="*/ 153987 w 602040"/>
                <a:gd name="connsiteY10" fmla="*/ 212264 h 601084"/>
                <a:gd name="connsiteX11" fmla="*/ 153987 w 602040"/>
                <a:gd name="connsiteY11" fmla="*/ 388820 h 601084"/>
                <a:gd name="connsiteX12" fmla="*/ 212602 w 602040"/>
                <a:gd name="connsiteY12" fmla="*/ 447342 h 601084"/>
                <a:gd name="connsiteX13" fmla="*/ 389438 w 602040"/>
                <a:gd name="connsiteY13" fmla="*/ 447342 h 601084"/>
                <a:gd name="connsiteX14" fmla="*/ 448053 w 602040"/>
                <a:gd name="connsiteY14" fmla="*/ 388820 h 601084"/>
                <a:gd name="connsiteX15" fmla="*/ 448053 w 602040"/>
                <a:gd name="connsiteY15" fmla="*/ 212264 h 601084"/>
                <a:gd name="connsiteX16" fmla="*/ 389438 w 602040"/>
                <a:gd name="connsiteY16" fmla="*/ 153743 h 601084"/>
                <a:gd name="connsiteX17" fmla="*/ 204654 w 602040"/>
                <a:gd name="connsiteY17" fmla="*/ 0 h 601084"/>
                <a:gd name="connsiteX18" fmla="*/ 239425 w 602040"/>
                <a:gd name="connsiteY18" fmla="*/ 33724 h 601084"/>
                <a:gd name="connsiteX19" fmla="*/ 239425 w 602040"/>
                <a:gd name="connsiteY19" fmla="*/ 87286 h 601084"/>
                <a:gd name="connsiteX20" fmla="*/ 267242 w 602040"/>
                <a:gd name="connsiteY20" fmla="*/ 87286 h 601084"/>
                <a:gd name="connsiteX21" fmla="*/ 267242 w 602040"/>
                <a:gd name="connsiteY21" fmla="*/ 33724 h 601084"/>
                <a:gd name="connsiteX22" fmla="*/ 301020 w 602040"/>
                <a:gd name="connsiteY22" fmla="*/ 0 h 601084"/>
                <a:gd name="connsiteX23" fmla="*/ 334798 w 602040"/>
                <a:gd name="connsiteY23" fmla="*/ 33724 h 601084"/>
                <a:gd name="connsiteX24" fmla="*/ 334798 w 602040"/>
                <a:gd name="connsiteY24" fmla="*/ 87286 h 601084"/>
                <a:gd name="connsiteX25" fmla="*/ 362615 w 602040"/>
                <a:gd name="connsiteY25" fmla="*/ 87286 h 601084"/>
                <a:gd name="connsiteX26" fmla="*/ 362615 w 602040"/>
                <a:gd name="connsiteY26" fmla="*/ 33724 h 601084"/>
                <a:gd name="connsiteX27" fmla="*/ 397386 w 602040"/>
                <a:gd name="connsiteY27" fmla="*/ 0 h 601084"/>
                <a:gd name="connsiteX28" fmla="*/ 431164 w 602040"/>
                <a:gd name="connsiteY28" fmla="*/ 33724 h 601084"/>
                <a:gd name="connsiteX29" fmla="*/ 431164 w 602040"/>
                <a:gd name="connsiteY29" fmla="*/ 87286 h 601084"/>
                <a:gd name="connsiteX30" fmla="*/ 514615 w 602040"/>
                <a:gd name="connsiteY30" fmla="*/ 170605 h 601084"/>
                <a:gd name="connsiteX31" fmla="*/ 568262 w 602040"/>
                <a:gd name="connsiteY31" fmla="*/ 170605 h 601084"/>
                <a:gd name="connsiteX32" fmla="*/ 602040 w 602040"/>
                <a:gd name="connsiteY32" fmla="*/ 204329 h 601084"/>
                <a:gd name="connsiteX33" fmla="*/ 568262 w 602040"/>
                <a:gd name="connsiteY33" fmla="*/ 239045 h 601084"/>
                <a:gd name="connsiteX34" fmla="*/ 514615 w 602040"/>
                <a:gd name="connsiteY34" fmla="*/ 239045 h 601084"/>
                <a:gd name="connsiteX35" fmla="*/ 514615 w 602040"/>
                <a:gd name="connsiteY35" fmla="*/ 266818 h 601084"/>
                <a:gd name="connsiteX36" fmla="*/ 568262 w 602040"/>
                <a:gd name="connsiteY36" fmla="*/ 266818 h 601084"/>
                <a:gd name="connsiteX37" fmla="*/ 602040 w 602040"/>
                <a:gd name="connsiteY37" fmla="*/ 300542 h 601084"/>
                <a:gd name="connsiteX38" fmla="*/ 568262 w 602040"/>
                <a:gd name="connsiteY38" fmla="*/ 334266 h 601084"/>
                <a:gd name="connsiteX39" fmla="*/ 514615 w 602040"/>
                <a:gd name="connsiteY39" fmla="*/ 334266 h 601084"/>
                <a:gd name="connsiteX40" fmla="*/ 514615 w 602040"/>
                <a:gd name="connsiteY40" fmla="*/ 362039 h 601084"/>
                <a:gd name="connsiteX41" fmla="*/ 568262 w 602040"/>
                <a:gd name="connsiteY41" fmla="*/ 362039 h 601084"/>
                <a:gd name="connsiteX42" fmla="*/ 602040 w 602040"/>
                <a:gd name="connsiteY42" fmla="*/ 396755 h 601084"/>
                <a:gd name="connsiteX43" fmla="*/ 568262 w 602040"/>
                <a:gd name="connsiteY43" fmla="*/ 430479 h 601084"/>
                <a:gd name="connsiteX44" fmla="*/ 514615 w 602040"/>
                <a:gd name="connsiteY44" fmla="*/ 430479 h 601084"/>
                <a:gd name="connsiteX45" fmla="*/ 431164 w 602040"/>
                <a:gd name="connsiteY45" fmla="*/ 513798 h 601084"/>
                <a:gd name="connsiteX46" fmla="*/ 431164 w 602040"/>
                <a:gd name="connsiteY46" fmla="*/ 567360 h 601084"/>
                <a:gd name="connsiteX47" fmla="*/ 397386 w 602040"/>
                <a:gd name="connsiteY47" fmla="*/ 601084 h 601084"/>
                <a:gd name="connsiteX48" fmla="*/ 362615 w 602040"/>
                <a:gd name="connsiteY48" fmla="*/ 567360 h 601084"/>
                <a:gd name="connsiteX49" fmla="*/ 362615 w 602040"/>
                <a:gd name="connsiteY49" fmla="*/ 513798 h 601084"/>
                <a:gd name="connsiteX50" fmla="*/ 334798 w 602040"/>
                <a:gd name="connsiteY50" fmla="*/ 513798 h 601084"/>
                <a:gd name="connsiteX51" fmla="*/ 334798 w 602040"/>
                <a:gd name="connsiteY51" fmla="*/ 567360 h 601084"/>
                <a:gd name="connsiteX52" fmla="*/ 301020 w 602040"/>
                <a:gd name="connsiteY52" fmla="*/ 601084 h 601084"/>
                <a:gd name="connsiteX53" fmla="*/ 267242 w 602040"/>
                <a:gd name="connsiteY53" fmla="*/ 567360 h 601084"/>
                <a:gd name="connsiteX54" fmla="*/ 267242 w 602040"/>
                <a:gd name="connsiteY54" fmla="*/ 513798 h 601084"/>
                <a:gd name="connsiteX55" fmla="*/ 239425 w 602040"/>
                <a:gd name="connsiteY55" fmla="*/ 513798 h 601084"/>
                <a:gd name="connsiteX56" fmla="*/ 239425 w 602040"/>
                <a:gd name="connsiteY56" fmla="*/ 567360 h 601084"/>
                <a:gd name="connsiteX57" fmla="*/ 204654 w 602040"/>
                <a:gd name="connsiteY57" fmla="*/ 601084 h 601084"/>
                <a:gd name="connsiteX58" fmla="*/ 170876 w 602040"/>
                <a:gd name="connsiteY58" fmla="*/ 567360 h 601084"/>
                <a:gd name="connsiteX59" fmla="*/ 170876 w 602040"/>
                <a:gd name="connsiteY59" fmla="*/ 513798 h 601084"/>
                <a:gd name="connsiteX60" fmla="*/ 87425 w 602040"/>
                <a:gd name="connsiteY60" fmla="*/ 430479 h 601084"/>
                <a:gd name="connsiteX61" fmla="*/ 33778 w 602040"/>
                <a:gd name="connsiteY61" fmla="*/ 430479 h 601084"/>
                <a:gd name="connsiteX62" fmla="*/ 0 w 602040"/>
                <a:gd name="connsiteY62" fmla="*/ 396755 h 601084"/>
                <a:gd name="connsiteX63" fmla="*/ 33778 w 602040"/>
                <a:gd name="connsiteY63" fmla="*/ 362039 h 601084"/>
                <a:gd name="connsiteX64" fmla="*/ 87425 w 602040"/>
                <a:gd name="connsiteY64" fmla="*/ 362039 h 601084"/>
                <a:gd name="connsiteX65" fmla="*/ 87425 w 602040"/>
                <a:gd name="connsiteY65" fmla="*/ 334266 h 601084"/>
                <a:gd name="connsiteX66" fmla="*/ 33778 w 602040"/>
                <a:gd name="connsiteY66" fmla="*/ 334266 h 601084"/>
                <a:gd name="connsiteX67" fmla="*/ 0 w 602040"/>
                <a:gd name="connsiteY67" fmla="*/ 300542 h 601084"/>
                <a:gd name="connsiteX68" fmla="*/ 33778 w 602040"/>
                <a:gd name="connsiteY68" fmla="*/ 266818 h 601084"/>
                <a:gd name="connsiteX69" fmla="*/ 87425 w 602040"/>
                <a:gd name="connsiteY69" fmla="*/ 266818 h 601084"/>
                <a:gd name="connsiteX70" fmla="*/ 87425 w 602040"/>
                <a:gd name="connsiteY70" fmla="*/ 239045 h 601084"/>
                <a:gd name="connsiteX71" fmla="*/ 33778 w 602040"/>
                <a:gd name="connsiteY71" fmla="*/ 239045 h 601084"/>
                <a:gd name="connsiteX72" fmla="*/ 0 w 602040"/>
                <a:gd name="connsiteY72" fmla="*/ 204329 h 601084"/>
                <a:gd name="connsiteX73" fmla="*/ 33778 w 602040"/>
                <a:gd name="connsiteY73" fmla="*/ 170605 h 601084"/>
                <a:gd name="connsiteX74" fmla="*/ 87425 w 602040"/>
                <a:gd name="connsiteY74" fmla="*/ 170605 h 601084"/>
                <a:gd name="connsiteX75" fmla="*/ 170876 w 602040"/>
                <a:gd name="connsiteY75" fmla="*/ 87286 h 601084"/>
                <a:gd name="connsiteX76" fmla="*/ 170876 w 602040"/>
                <a:gd name="connsiteY76" fmla="*/ 33724 h 601084"/>
                <a:gd name="connsiteX77" fmla="*/ 204654 w 602040"/>
                <a:gd name="connsiteY77" fmla="*/ 0 h 60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2040" h="601084">
                  <a:moveTo>
                    <a:pt x="212616" y="208325"/>
                  </a:moveTo>
                  <a:lnTo>
                    <a:pt x="389423" y="208325"/>
                  </a:lnTo>
                  <a:cubicBezTo>
                    <a:pt x="392403" y="208325"/>
                    <a:pt x="393396" y="210308"/>
                    <a:pt x="393396" y="212291"/>
                  </a:cubicBezTo>
                  <a:lnTo>
                    <a:pt x="393396" y="388793"/>
                  </a:lnTo>
                  <a:cubicBezTo>
                    <a:pt x="393396" y="391768"/>
                    <a:pt x="392403" y="392759"/>
                    <a:pt x="389423" y="392759"/>
                  </a:cubicBezTo>
                  <a:lnTo>
                    <a:pt x="212616" y="392759"/>
                  </a:lnTo>
                  <a:cubicBezTo>
                    <a:pt x="210630" y="392759"/>
                    <a:pt x="208643" y="391768"/>
                    <a:pt x="208643" y="388793"/>
                  </a:cubicBezTo>
                  <a:lnTo>
                    <a:pt x="208643" y="212291"/>
                  </a:lnTo>
                  <a:cubicBezTo>
                    <a:pt x="208643" y="210308"/>
                    <a:pt x="210630" y="208325"/>
                    <a:pt x="212616" y="208325"/>
                  </a:cubicBezTo>
                  <a:close/>
                  <a:moveTo>
                    <a:pt x="212602" y="153743"/>
                  </a:moveTo>
                  <a:cubicBezTo>
                    <a:pt x="179817" y="153743"/>
                    <a:pt x="153987" y="179532"/>
                    <a:pt x="153987" y="212264"/>
                  </a:cubicBezTo>
                  <a:lnTo>
                    <a:pt x="153987" y="388820"/>
                  </a:lnTo>
                  <a:cubicBezTo>
                    <a:pt x="153987" y="421552"/>
                    <a:pt x="179817" y="447342"/>
                    <a:pt x="212602" y="447342"/>
                  </a:cubicBezTo>
                  <a:lnTo>
                    <a:pt x="389438" y="447342"/>
                  </a:lnTo>
                  <a:cubicBezTo>
                    <a:pt x="422223" y="447342"/>
                    <a:pt x="448053" y="421552"/>
                    <a:pt x="448053" y="388820"/>
                  </a:cubicBezTo>
                  <a:lnTo>
                    <a:pt x="448053" y="212264"/>
                  </a:lnTo>
                  <a:cubicBezTo>
                    <a:pt x="448053" y="179532"/>
                    <a:pt x="422223" y="153743"/>
                    <a:pt x="389438" y="153743"/>
                  </a:cubicBezTo>
                  <a:close/>
                  <a:moveTo>
                    <a:pt x="204654" y="0"/>
                  </a:moveTo>
                  <a:cubicBezTo>
                    <a:pt x="223530" y="0"/>
                    <a:pt x="239425" y="14878"/>
                    <a:pt x="239425" y="33724"/>
                  </a:cubicBezTo>
                  <a:lnTo>
                    <a:pt x="239425" y="87286"/>
                  </a:lnTo>
                  <a:lnTo>
                    <a:pt x="267242" y="87286"/>
                  </a:lnTo>
                  <a:lnTo>
                    <a:pt x="267242" y="33724"/>
                  </a:lnTo>
                  <a:cubicBezTo>
                    <a:pt x="267242" y="14878"/>
                    <a:pt x="282144" y="0"/>
                    <a:pt x="301020" y="0"/>
                  </a:cubicBezTo>
                  <a:cubicBezTo>
                    <a:pt x="319896" y="0"/>
                    <a:pt x="334798" y="14878"/>
                    <a:pt x="334798" y="33724"/>
                  </a:cubicBezTo>
                  <a:lnTo>
                    <a:pt x="334798" y="87286"/>
                  </a:lnTo>
                  <a:lnTo>
                    <a:pt x="362615" y="87286"/>
                  </a:lnTo>
                  <a:lnTo>
                    <a:pt x="362615" y="33724"/>
                  </a:lnTo>
                  <a:cubicBezTo>
                    <a:pt x="362615" y="14878"/>
                    <a:pt x="378510" y="0"/>
                    <a:pt x="397386" y="0"/>
                  </a:cubicBezTo>
                  <a:cubicBezTo>
                    <a:pt x="416262" y="0"/>
                    <a:pt x="431164" y="14878"/>
                    <a:pt x="431164" y="33724"/>
                  </a:cubicBezTo>
                  <a:lnTo>
                    <a:pt x="431164" y="87286"/>
                  </a:lnTo>
                  <a:cubicBezTo>
                    <a:pt x="475870" y="91254"/>
                    <a:pt x="510641" y="125970"/>
                    <a:pt x="514615" y="170605"/>
                  </a:cubicBezTo>
                  <a:lnTo>
                    <a:pt x="568262" y="170605"/>
                  </a:lnTo>
                  <a:cubicBezTo>
                    <a:pt x="587138" y="170605"/>
                    <a:pt x="602040" y="185483"/>
                    <a:pt x="602040" y="204329"/>
                  </a:cubicBezTo>
                  <a:cubicBezTo>
                    <a:pt x="602040" y="223175"/>
                    <a:pt x="587138" y="239045"/>
                    <a:pt x="568262" y="239045"/>
                  </a:cubicBezTo>
                  <a:lnTo>
                    <a:pt x="514615" y="239045"/>
                  </a:lnTo>
                  <a:lnTo>
                    <a:pt x="514615" y="266818"/>
                  </a:lnTo>
                  <a:lnTo>
                    <a:pt x="568262" y="266818"/>
                  </a:lnTo>
                  <a:cubicBezTo>
                    <a:pt x="587138" y="266818"/>
                    <a:pt x="602040" y="281696"/>
                    <a:pt x="602040" y="300542"/>
                  </a:cubicBezTo>
                  <a:cubicBezTo>
                    <a:pt x="602040" y="319388"/>
                    <a:pt x="587138" y="334266"/>
                    <a:pt x="568262" y="334266"/>
                  </a:cubicBezTo>
                  <a:lnTo>
                    <a:pt x="514615" y="334266"/>
                  </a:lnTo>
                  <a:lnTo>
                    <a:pt x="514615" y="362039"/>
                  </a:lnTo>
                  <a:lnTo>
                    <a:pt x="568262" y="362039"/>
                  </a:lnTo>
                  <a:cubicBezTo>
                    <a:pt x="587138" y="362039"/>
                    <a:pt x="602040" y="377909"/>
                    <a:pt x="602040" y="396755"/>
                  </a:cubicBezTo>
                  <a:cubicBezTo>
                    <a:pt x="602040" y="415601"/>
                    <a:pt x="587138" y="430479"/>
                    <a:pt x="568262" y="430479"/>
                  </a:cubicBezTo>
                  <a:lnTo>
                    <a:pt x="514615" y="430479"/>
                  </a:lnTo>
                  <a:cubicBezTo>
                    <a:pt x="510641" y="475114"/>
                    <a:pt x="475870" y="509830"/>
                    <a:pt x="431164" y="513798"/>
                  </a:cubicBezTo>
                  <a:lnTo>
                    <a:pt x="431164" y="567360"/>
                  </a:lnTo>
                  <a:cubicBezTo>
                    <a:pt x="431164" y="586206"/>
                    <a:pt x="416262" y="601084"/>
                    <a:pt x="397386" y="601084"/>
                  </a:cubicBezTo>
                  <a:cubicBezTo>
                    <a:pt x="378510" y="601084"/>
                    <a:pt x="362615" y="586206"/>
                    <a:pt x="362615" y="567360"/>
                  </a:cubicBezTo>
                  <a:lnTo>
                    <a:pt x="362615" y="513798"/>
                  </a:lnTo>
                  <a:lnTo>
                    <a:pt x="334798" y="513798"/>
                  </a:lnTo>
                  <a:lnTo>
                    <a:pt x="334798" y="567360"/>
                  </a:lnTo>
                  <a:cubicBezTo>
                    <a:pt x="334798" y="586206"/>
                    <a:pt x="319896" y="601084"/>
                    <a:pt x="301020" y="601084"/>
                  </a:cubicBezTo>
                  <a:cubicBezTo>
                    <a:pt x="282144" y="601084"/>
                    <a:pt x="267242" y="586206"/>
                    <a:pt x="267242" y="567360"/>
                  </a:cubicBezTo>
                  <a:lnTo>
                    <a:pt x="267242" y="513798"/>
                  </a:lnTo>
                  <a:lnTo>
                    <a:pt x="239425" y="513798"/>
                  </a:lnTo>
                  <a:lnTo>
                    <a:pt x="239425" y="567360"/>
                  </a:lnTo>
                  <a:cubicBezTo>
                    <a:pt x="239425" y="586206"/>
                    <a:pt x="223530" y="601084"/>
                    <a:pt x="204654" y="601084"/>
                  </a:cubicBezTo>
                  <a:cubicBezTo>
                    <a:pt x="185778" y="601084"/>
                    <a:pt x="170876" y="586206"/>
                    <a:pt x="170876" y="567360"/>
                  </a:cubicBezTo>
                  <a:lnTo>
                    <a:pt x="170876" y="513798"/>
                  </a:lnTo>
                  <a:cubicBezTo>
                    <a:pt x="126170" y="509830"/>
                    <a:pt x="91399" y="475114"/>
                    <a:pt x="87425" y="430479"/>
                  </a:cubicBezTo>
                  <a:lnTo>
                    <a:pt x="33778" y="430479"/>
                  </a:lnTo>
                  <a:cubicBezTo>
                    <a:pt x="14902" y="430479"/>
                    <a:pt x="0" y="415601"/>
                    <a:pt x="0" y="396755"/>
                  </a:cubicBezTo>
                  <a:cubicBezTo>
                    <a:pt x="0" y="377909"/>
                    <a:pt x="14902" y="362039"/>
                    <a:pt x="33778" y="362039"/>
                  </a:cubicBezTo>
                  <a:lnTo>
                    <a:pt x="87425" y="362039"/>
                  </a:lnTo>
                  <a:lnTo>
                    <a:pt x="87425" y="334266"/>
                  </a:lnTo>
                  <a:lnTo>
                    <a:pt x="33778" y="334266"/>
                  </a:lnTo>
                  <a:cubicBezTo>
                    <a:pt x="14902" y="334266"/>
                    <a:pt x="0" y="319388"/>
                    <a:pt x="0" y="300542"/>
                  </a:cubicBezTo>
                  <a:cubicBezTo>
                    <a:pt x="0" y="281696"/>
                    <a:pt x="14902" y="266818"/>
                    <a:pt x="33778" y="266818"/>
                  </a:cubicBezTo>
                  <a:lnTo>
                    <a:pt x="87425" y="266818"/>
                  </a:lnTo>
                  <a:lnTo>
                    <a:pt x="87425" y="239045"/>
                  </a:lnTo>
                  <a:lnTo>
                    <a:pt x="33778" y="239045"/>
                  </a:lnTo>
                  <a:cubicBezTo>
                    <a:pt x="14902" y="239045"/>
                    <a:pt x="0" y="223175"/>
                    <a:pt x="0" y="204329"/>
                  </a:cubicBezTo>
                  <a:cubicBezTo>
                    <a:pt x="0" y="185483"/>
                    <a:pt x="14902" y="170605"/>
                    <a:pt x="33778" y="170605"/>
                  </a:cubicBezTo>
                  <a:lnTo>
                    <a:pt x="87425" y="170605"/>
                  </a:lnTo>
                  <a:cubicBezTo>
                    <a:pt x="91399" y="125970"/>
                    <a:pt x="126170" y="91254"/>
                    <a:pt x="170876" y="87286"/>
                  </a:cubicBezTo>
                  <a:lnTo>
                    <a:pt x="170876" y="33724"/>
                  </a:lnTo>
                  <a:cubicBezTo>
                    <a:pt x="170876" y="14878"/>
                    <a:pt x="185778" y="0"/>
                    <a:pt x="204654" y="0"/>
                  </a:cubicBezTo>
                  <a:close/>
                </a:path>
              </a:pathLst>
            </a:custGeom>
            <a:solidFill>
              <a:srgbClr val="FFFFFF"/>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sp>
          <p:nvSpPr>
            <p:cNvPr id="162" name="iṧliḋe">
              <a:extLst>
                <a:ext uri="{FF2B5EF4-FFF2-40B4-BE49-F238E27FC236}">
                  <a16:creationId xmlns:a16="http://schemas.microsoft.com/office/drawing/2014/main" id="{7D51E50A-D01F-4B43-BC1D-439455680A91}"/>
                </a:ext>
              </a:extLst>
            </p:cNvPr>
            <p:cNvSpPr txBox="1"/>
            <p:nvPr/>
          </p:nvSpPr>
          <p:spPr>
            <a:xfrm>
              <a:off x="5562527" y="2720829"/>
              <a:ext cx="1066945" cy="400110"/>
            </a:xfrm>
            <a:prstGeom prst="rect">
              <a:avLst/>
            </a:prstGeom>
            <a:noFill/>
          </p:spPr>
          <p:txBody>
            <a:bodyPr wrap="square" rtlCol="0">
              <a:spAutoFit/>
            </a:bodyPr>
            <a:lstStyle>
              <a:defPPr>
                <a:defRPr lang="zh-CN"/>
              </a:defPPr>
              <a:lvl1pPr algn="ctr">
                <a:defRPr sz="1400" b="1">
                  <a:solidFill>
                    <a:srgbClr val="FFFFFF"/>
                  </a:solidFill>
                </a:defRPr>
              </a:lvl1pPr>
            </a:lstStyle>
            <a:p>
              <a:r>
                <a:rPr lang="zh-CN" altLang="en-US" sz="2000" dirty="0"/>
                <a:t>自治</a:t>
              </a:r>
              <a:endParaRPr lang="en-US" altLang="zh-CN" sz="2000" dirty="0"/>
            </a:p>
          </p:txBody>
        </p:sp>
      </p:grpSp>
      <p:grpSp>
        <p:nvGrpSpPr>
          <p:cNvPr id="9" name="组合 8">
            <a:extLst>
              <a:ext uri="{FF2B5EF4-FFF2-40B4-BE49-F238E27FC236}">
                <a16:creationId xmlns:a16="http://schemas.microsoft.com/office/drawing/2014/main" id="{8C439281-438D-424C-A357-F66F4D45B9EB}"/>
              </a:ext>
            </a:extLst>
          </p:cNvPr>
          <p:cNvGrpSpPr/>
          <p:nvPr/>
        </p:nvGrpSpPr>
        <p:grpSpPr>
          <a:xfrm>
            <a:off x="4318462" y="4335978"/>
            <a:ext cx="1752824" cy="1752824"/>
            <a:chOff x="7701208" y="1855564"/>
            <a:chExt cx="2138680" cy="2138680"/>
          </a:xfrm>
        </p:grpSpPr>
        <p:sp>
          <p:nvSpPr>
            <p:cNvPr id="155" name="íŝļïďè">
              <a:extLst>
                <a:ext uri="{FF2B5EF4-FFF2-40B4-BE49-F238E27FC236}">
                  <a16:creationId xmlns:a16="http://schemas.microsoft.com/office/drawing/2014/main" id="{918E790D-6264-4A8C-AF59-3448050EA2B5}"/>
                </a:ext>
              </a:extLst>
            </p:cNvPr>
            <p:cNvSpPr/>
            <p:nvPr/>
          </p:nvSpPr>
          <p:spPr>
            <a:xfrm>
              <a:off x="7701208" y="1855564"/>
              <a:ext cx="2138680" cy="2138680"/>
            </a:xfrm>
            <a:prstGeom prst="ellipse">
              <a:avLst/>
            </a:prstGeom>
            <a:gradFill>
              <a:gsLst>
                <a:gs pos="0">
                  <a:schemeClr val="accent2">
                    <a:lumMod val="60000"/>
                    <a:lumOff val="40000"/>
                  </a:schemeClr>
                </a:gs>
                <a:gs pos="60000">
                  <a:schemeClr val="accent2"/>
                </a:gs>
              </a:gsLst>
              <a:lin ang="2700000" scaled="0"/>
            </a:gradFill>
            <a:ln w="57150" cap="rnd">
              <a:noFill/>
              <a:prstDash val="solid"/>
              <a:round/>
            </a:ln>
            <a:effectLst>
              <a:outerShdw blurRad="76200" dist="50800" dir="5400000" algn="ctr" rotWithShape="0">
                <a:schemeClr val="accent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a:solidFill>
                  <a:schemeClr val="bg1"/>
                </a:solidFill>
              </a:endParaRPr>
            </a:p>
          </p:txBody>
        </p:sp>
        <p:sp>
          <p:nvSpPr>
            <p:cNvPr id="166" name="îšḻîḑè">
              <a:extLst>
                <a:ext uri="{FF2B5EF4-FFF2-40B4-BE49-F238E27FC236}">
                  <a16:creationId xmlns:a16="http://schemas.microsoft.com/office/drawing/2014/main" id="{FA73E667-168D-4A49-A909-C4C2F22597CB}"/>
                </a:ext>
              </a:extLst>
            </p:cNvPr>
            <p:cNvSpPr/>
            <p:nvPr/>
          </p:nvSpPr>
          <p:spPr>
            <a:xfrm>
              <a:off x="8536237" y="2076155"/>
              <a:ext cx="477696" cy="44270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03052" h="558878">
                  <a:moveTo>
                    <a:pt x="174649" y="543212"/>
                  </a:moveTo>
                  <a:lnTo>
                    <a:pt x="278182" y="543212"/>
                  </a:lnTo>
                  <a:lnTo>
                    <a:pt x="278182" y="549259"/>
                  </a:lnTo>
                  <a:lnTo>
                    <a:pt x="324868" y="549259"/>
                  </a:lnTo>
                  <a:lnTo>
                    <a:pt x="324868" y="543212"/>
                  </a:lnTo>
                  <a:lnTo>
                    <a:pt x="428402" y="543212"/>
                  </a:lnTo>
                  <a:cubicBezTo>
                    <a:pt x="428402" y="551732"/>
                    <a:pt x="423184" y="558878"/>
                    <a:pt x="417143" y="558878"/>
                  </a:cubicBezTo>
                  <a:lnTo>
                    <a:pt x="185908" y="558878"/>
                  </a:lnTo>
                  <a:cubicBezTo>
                    <a:pt x="179867" y="558878"/>
                    <a:pt x="174649" y="551732"/>
                    <a:pt x="174649" y="543212"/>
                  </a:cubicBezTo>
                  <a:close/>
                  <a:moveTo>
                    <a:pt x="210913" y="403140"/>
                  </a:moveTo>
                  <a:lnTo>
                    <a:pt x="392413" y="403140"/>
                  </a:lnTo>
                  <a:cubicBezTo>
                    <a:pt x="400651" y="403140"/>
                    <a:pt x="407515" y="409993"/>
                    <a:pt x="407515" y="418492"/>
                  </a:cubicBezTo>
                  <a:lnTo>
                    <a:pt x="407515" y="523485"/>
                  </a:lnTo>
                  <a:cubicBezTo>
                    <a:pt x="407515" y="531984"/>
                    <a:pt x="400651" y="538837"/>
                    <a:pt x="392413" y="538837"/>
                  </a:cubicBezTo>
                  <a:lnTo>
                    <a:pt x="210913" y="538837"/>
                  </a:lnTo>
                  <a:cubicBezTo>
                    <a:pt x="202401" y="538837"/>
                    <a:pt x="195537" y="531984"/>
                    <a:pt x="195537" y="523485"/>
                  </a:cubicBezTo>
                  <a:lnTo>
                    <a:pt x="195537" y="418492"/>
                  </a:lnTo>
                  <a:cubicBezTo>
                    <a:pt x="195537" y="409993"/>
                    <a:pt x="202401" y="403140"/>
                    <a:pt x="210913" y="403140"/>
                  </a:cubicBezTo>
                  <a:close/>
                  <a:moveTo>
                    <a:pt x="505311" y="368845"/>
                  </a:moveTo>
                  <a:lnTo>
                    <a:pt x="517668" y="368845"/>
                  </a:lnTo>
                  <a:cubicBezTo>
                    <a:pt x="497897" y="416277"/>
                    <a:pt x="463024" y="455484"/>
                    <a:pt x="419088" y="481256"/>
                  </a:cubicBezTo>
                  <a:lnTo>
                    <a:pt x="419088" y="467822"/>
                  </a:lnTo>
                  <a:cubicBezTo>
                    <a:pt x="456983" y="444243"/>
                    <a:pt x="487188" y="409971"/>
                    <a:pt x="505311" y="368845"/>
                  </a:cubicBezTo>
                  <a:close/>
                  <a:moveTo>
                    <a:pt x="85384" y="368845"/>
                  </a:moveTo>
                  <a:lnTo>
                    <a:pt x="97741" y="368845"/>
                  </a:lnTo>
                  <a:cubicBezTo>
                    <a:pt x="115864" y="409971"/>
                    <a:pt x="146344" y="444243"/>
                    <a:pt x="183964" y="467822"/>
                  </a:cubicBezTo>
                  <a:lnTo>
                    <a:pt x="183964" y="481256"/>
                  </a:lnTo>
                  <a:cubicBezTo>
                    <a:pt x="140028" y="455484"/>
                    <a:pt x="105155" y="416277"/>
                    <a:pt x="85384" y="368845"/>
                  </a:cubicBezTo>
                  <a:close/>
                  <a:moveTo>
                    <a:pt x="349581" y="341678"/>
                  </a:moveTo>
                  <a:lnTo>
                    <a:pt x="452837" y="341678"/>
                  </a:lnTo>
                  <a:lnTo>
                    <a:pt x="452837" y="347725"/>
                  </a:lnTo>
                  <a:lnTo>
                    <a:pt x="499796" y="347725"/>
                  </a:lnTo>
                  <a:lnTo>
                    <a:pt x="499796" y="341678"/>
                  </a:lnTo>
                  <a:lnTo>
                    <a:pt x="603052" y="341678"/>
                  </a:lnTo>
                  <a:cubicBezTo>
                    <a:pt x="603052" y="350473"/>
                    <a:pt x="598109" y="357344"/>
                    <a:pt x="591793" y="357344"/>
                  </a:cubicBezTo>
                  <a:lnTo>
                    <a:pt x="360841" y="357344"/>
                  </a:lnTo>
                  <a:cubicBezTo>
                    <a:pt x="354524" y="357344"/>
                    <a:pt x="349581" y="350473"/>
                    <a:pt x="349581" y="341678"/>
                  </a:cubicBezTo>
                  <a:close/>
                  <a:moveTo>
                    <a:pt x="0" y="341678"/>
                  </a:moveTo>
                  <a:lnTo>
                    <a:pt x="103256" y="341678"/>
                  </a:lnTo>
                  <a:lnTo>
                    <a:pt x="103256" y="347725"/>
                  </a:lnTo>
                  <a:lnTo>
                    <a:pt x="150215" y="347725"/>
                  </a:lnTo>
                  <a:lnTo>
                    <a:pt x="150215" y="341678"/>
                  </a:lnTo>
                  <a:lnTo>
                    <a:pt x="253471" y="341678"/>
                  </a:lnTo>
                  <a:cubicBezTo>
                    <a:pt x="253471" y="350473"/>
                    <a:pt x="248528" y="357344"/>
                    <a:pt x="242486" y="357344"/>
                  </a:cubicBezTo>
                  <a:lnTo>
                    <a:pt x="11259" y="357344"/>
                  </a:lnTo>
                  <a:cubicBezTo>
                    <a:pt x="4943" y="357344"/>
                    <a:pt x="0" y="350473"/>
                    <a:pt x="0" y="341678"/>
                  </a:cubicBezTo>
                  <a:close/>
                  <a:moveTo>
                    <a:pt x="385564" y="201535"/>
                  </a:moveTo>
                  <a:lnTo>
                    <a:pt x="567070" y="201535"/>
                  </a:lnTo>
                  <a:cubicBezTo>
                    <a:pt x="575582" y="201535"/>
                    <a:pt x="582447" y="208392"/>
                    <a:pt x="582447" y="216896"/>
                  </a:cubicBezTo>
                  <a:lnTo>
                    <a:pt x="582447" y="322224"/>
                  </a:lnTo>
                  <a:cubicBezTo>
                    <a:pt x="582447" y="330453"/>
                    <a:pt x="575582" y="337585"/>
                    <a:pt x="567070" y="337585"/>
                  </a:cubicBezTo>
                  <a:lnTo>
                    <a:pt x="385564" y="337585"/>
                  </a:lnTo>
                  <a:cubicBezTo>
                    <a:pt x="377051" y="337585"/>
                    <a:pt x="370186" y="330453"/>
                    <a:pt x="370186" y="322224"/>
                  </a:cubicBezTo>
                  <a:lnTo>
                    <a:pt x="370186" y="216896"/>
                  </a:lnTo>
                  <a:cubicBezTo>
                    <a:pt x="370186" y="208392"/>
                    <a:pt x="377051" y="201535"/>
                    <a:pt x="385564" y="201535"/>
                  </a:cubicBezTo>
                  <a:close/>
                  <a:moveTo>
                    <a:pt x="35982" y="201535"/>
                  </a:moveTo>
                  <a:lnTo>
                    <a:pt x="217489" y="201535"/>
                  </a:lnTo>
                  <a:cubicBezTo>
                    <a:pt x="226001" y="201535"/>
                    <a:pt x="232866" y="208392"/>
                    <a:pt x="232866" y="216896"/>
                  </a:cubicBezTo>
                  <a:lnTo>
                    <a:pt x="232866" y="322224"/>
                  </a:lnTo>
                  <a:cubicBezTo>
                    <a:pt x="232866" y="330453"/>
                    <a:pt x="226001" y="337585"/>
                    <a:pt x="217489" y="337585"/>
                  </a:cubicBezTo>
                  <a:lnTo>
                    <a:pt x="35982" y="337585"/>
                  </a:lnTo>
                  <a:cubicBezTo>
                    <a:pt x="27470" y="337585"/>
                    <a:pt x="20605" y="330453"/>
                    <a:pt x="20605" y="322224"/>
                  </a:cubicBezTo>
                  <a:lnTo>
                    <a:pt x="20605" y="216896"/>
                  </a:lnTo>
                  <a:cubicBezTo>
                    <a:pt x="20605" y="208392"/>
                    <a:pt x="27470" y="201535"/>
                    <a:pt x="35982" y="201535"/>
                  </a:cubicBezTo>
                  <a:close/>
                  <a:moveTo>
                    <a:pt x="174649" y="140143"/>
                  </a:moveTo>
                  <a:lnTo>
                    <a:pt x="278182" y="140143"/>
                  </a:lnTo>
                  <a:lnTo>
                    <a:pt x="278182" y="146439"/>
                  </a:lnTo>
                  <a:lnTo>
                    <a:pt x="324868" y="146439"/>
                  </a:lnTo>
                  <a:lnTo>
                    <a:pt x="324868" y="140143"/>
                  </a:lnTo>
                  <a:lnTo>
                    <a:pt x="428402" y="140143"/>
                  </a:lnTo>
                  <a:cubicBezTo>
                    <a:pt x="428402" y="148903"/>
                    <a:pt x="423184" y="156020"/>
                    <a:pt x="417143" y="156020"/>
                  </a:cubicBezTo>
                  <a:lnTo>
                    <a:pt x="185908" y="156020"/>
                  </a:lnTo>
                  <a:cubicBezTo>
                    <a:pt x="179867" y="156020"/>
                    <a:pt x="174649" y="148903"/>
                    <a:pt x="174649" y="140143"/>
                  </a:cubicBezTo>
                  <a:close/>
                  <a:moveTo>
                    <a:pt x="419088" y="77622"/>
                  </a:moveTo>
                  <a:cubicBezTo>
                    <a:pt x="463024" y="103394"/>
                    <a:pt x="497897" y="142875"/>
                    <a:pt x="517668" y="190033"/>
                  </a:cubicBezTo>
                  <a:lnTo>
                    <a:pt x="505311" y="190033"/>
                  </a:lnTo>
                  <a:cubicBezTo>
                    <a:pt x="487188" y="149181"/>
                    <a:pt x="456983" y="114635"/>
                    <a:pt x="419088" y="91056"/>
                  </a:cubicBezTo>
                  <a:close/>
                  <a:moveTo>
                    <a:pt x="184034" y="77622"/>
                  </a:moveTo>
                  <a:lnTo>
                    <a:pt x="184034" y="91056"/>
                  </a:lnTo>
                  <a:cubicBezTo>
                    <a:pt x="146387" y="114635"/>
                    <a:pt x="115886" y="149181"/>
                    <a:pt x="97749" y="190033"/>
                  </a:cubicBezTo>
                  <a:lnTo>
                    <a:pt x="85384" y="190033"/>
                  </a:lnTo>
                  <a:cubicBezTo>
                    <a:pt x="105169" y="142875"/>
                    <a:pt x="140067" y="103394"/>
                    <a:pt x="184034" y="77622"/>
                  </a:cubicBezTo>
                  <a:close/>
                  <a:moveTo>
                    <a:pt x="210913" y="0"/>
                  </a:moveTo>
                  <a:lnTo>
                    <a:pt x="392413" y="0"/>
                  </a:lnTo>
                  <a:cubicBezTo>
                    <a:pt x="400651" y="0"/>
                    <a:pt x="407515" y="6854"/>
                    <a:pt x="407515" y="15353"/>
                  </a:cubicBezTo>
                  <a:lnTo>
                    <a:pt x="407515" y="120627"/>
                  </a:lnTo>
                  <a:cubicBezTo>
                    <a:pt x="407515" y="129126"/>
                    <a:pt x="400651" y="135980"/>
                    <a:pt x="392413" y="135980"/>
                  </a:cubicBezTo>
                  <a:lnTo>
                    <a:pt x="210913" y="135980"/>
                  </a:lnTo>
                  <a:cubicBezTo>
                    <a:pt x="202401" y="135980"/>
                    <a:pt x="195537" y="129126"/>
                    <a:pt x="195537" y="120627"/>
                  </a:cubicBezTo>
                  <a:lnTo>
                    <a:pt x="195537" y="15353"/>
                  </a:lnTo>
                  <a:cubicBezTo>
                    <a:pt x="195537" y="6854"/>
                    <a:pt x="202401" y="0"/>
                    <a:pt x="210913" y="0"/>
                  </a:cubicBezTo>
                  <a:close/>
                </a:path>
              </a:pathLst>
            </a:custGeom>
            <a:solidFill>
              <a:srgbClr val="FFFFFF"/>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sp>
          <p:nvSpPr>
            <p:cNvPr id="163" name="iṧliḋe">
              <a:extLst>
                <a:ext uri="{FF2B5EF4-FFF2-40B4-BE49-F238E27FC236}">
                  <a16:creationId xmlns:a16="http://schemas.microsoft.com/office/drawing/2014/main" id="{24CB619E-393B-4DBF-9648-C3933AFBF5BC}"/>
                </a:ext>
              </a:extLst>
            </p:cNvPr>
            <p:cNvSpPr txBox="1"/>
            <p:nvPr/>
          </p:nvSpPr>
          <p:spPr>
            <a:xfrm>
              <a:off x="8237075" y="2585782"/>
              <a:ext cx="1179302" cy="863716"/>
            </a:xfrm>
            <a:prstGeom prst="rect">
              <a:avLst/>
            </a:prstGeom>
            <a:noFill/>
          </p:spPr>
          <p:txBody>
            <a:bodyPr wrap="square" rtlCol="0">
              <a:spAutoFit/>
            </a:bodyPr>
            <a:lstStyle>
              <a:defPPr>
                <a:defRPr lang="zh-CN"/>
              </a:defPPr>
              <a:lvl1pPr algn="ctr">
                <a:defRPr sz="1400" b="1">
                  <a:solidFill>
                    <a:srgbClr val="FFFFFF"/>
                  </a:solidFill>
                </a:defRPr>
              </a:lvl1pPr>
            </a:lstStyle>
            <a:p>
              <a:r>
                <a:rPr lang="zh-CN" altLang="en-US" sz="2000" dirty="0"/>
                <a:t>计算机</a:t>
              </a:r>
              <a:endParaRPr lang="en-US" altLang="zh-CN" sz="2000" dirty="0"/>
            </a:p>
            <a:p>
              <a:r>
                <a:rPr lang="zh-CN" altLang="en-US" sz="2000" dirty="0"/>
                <a:t>集合</a:t>
              </a:r>
              <a:endParaRPr lang="en-US" altLang="zh-CN" sz="2000" dirty="0"/>
            </a:p>
          </p:txBody>
        </p:sp>
      </p:grpSp>
      <p:cxnSp>
        <p:nvCxnSpPr>
          <p:cNvPr id="7" name="直接连接符 6">
            <a:extLst>
              <a:ext uri="{FF2B5EF4-FFF2-40B4-BE49-F238E27FC236}">
                <a16:creationId xmlns:a16="http://schemas.microsoft.com/office/drawing/2014/main" id="{05473084-8B1C-47AC-A6C9-72931DFD6148}"/>
              </a:ext>
            </a:extLst>
          </p:cNvPr>
          <p:cNvCxnSpPr/>
          <p:nvPr/>
        </p:nvCxnSpPr>
        <p:spPr>
          <a:xfrm>
            <a:off x="7633024" y="4141212"/>
            <a:ext cx="302395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9" name="图形 18">
            <a:extLst>
              <a:ext uri="{FF2B5EF4-FFF2-40B4-BE49-F238E27FC236}">
                <a16:creationId xmlns:a16="http://schemas.microsoft.com/office/drawing/2014/main" id="{2E0A7BC8-B046-479C-BA8F-3CF6984DE6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411690" y="2118625"/>
            <a:ext cx="690492" cy="667853"/>
          </a:xfrm>
          <a:prstGeom prst="rect">
            <a:avLst/>
          </a:prstGeom>
        </p:spPr>
      </p:pic>
      <p:pic>
        <p:nvPicPr>
          <p:cNvPr id="23" name="图形 22">
            <a:extLst>
              <a:ext uri="{FF2B5EF4-FFF2-40B4-BE49-F238E27FC236}">
                <a16:creationId xmlns:a16="http://schemas.microsoft.com/office/drawing/2014/main" id="{91EEA90D-9DD1-417C-B9FD-D9F5A6B0D70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41015" y="3849826"/>
            <a:ext cx="611911" cy="582772"/>
          </a:xfrm>
          <a:prstGeom prst="rect">
            <a:avLst/>
          </a:prstGeom>
        </p:spPr>
      </p:pic>
      <p:pic>
        <p:nvPicPr>
          <p:cNvPr id="26" name="图形 25">
            <a:extLst>
              <a:ext uri="{FF2B5EF4-FFF2-40B4-BE49-F238E27FC236}">
                <a16:creationId xmlns:a16="http://schemas.microsoft.com/office/drawing/2014/main" id="{3CEE6BE3-8C61-4B58-97F5-319D992B771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820216" y="1804271"/>
            <a:ext cx="714971" cy="554719"/>
          </a:xfrm>
          <a:prstGeom prst="rect">
            <a:avLst/>
          </a:prstGeom>
        </p:spPr>
      </p:pic>
      <p:pic>
        <p:nvPicPr>
          <p:cNvPr id="27" name="图形 26">
            <a:extLst>
              <a:ext uri="{FF2B5EF4-FFF2-40B4-BE49-F238E27FC236}">
                <a16:creationId xmlns:a16="http://schemas.microsoft.com/office/drawing/2014/main" id="{E207359A-89FF-4C8C-AF60-B756A479DCA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917051" y="2165697"/>
            <a:ext cx="840483" cy="554719"/>
          </a:xfrm>
          <a:prstGeom prst="rect">
            <a:avLst/>
          </a:prstGeom>
        </p:spPr>
      </p:pic>
      <p:cxnSp>
        <p:nvCxnSpPr>
          <p:cNvPr id="31" name="直接连接符 30">
            <a:extLst>
              <a:ext uri="{FF2B5EF4-FFF2-40B4-BE49-F238E27FC236}">
                <a16:creationId xmlns:a16="http://schemas.microsoft.com/office/drawing/2014/main" id="{E3DB8C7C-A1C8-40E1-BD9F-C69E4831B435}"/>
              </a:ext>
            </a:extLst>
          </p:cNvPr>
          <p:cNvCxnSpPr>
            <a:cxnSpLocks/>
          </p:cNvCxnSpPr>
          <p:nvPr/>
        </p:nvCxnSpPr>
        <p:spPr>
          <a:xfrm flipH="1">
            <a:off x="6928836" y="4052229"/>
            <a:ext cx="704188" cy="119595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B7091288-426F-4906-8517-833DB2B6E261}"/>
              </a:ext>
            </a:extLst>
          </p:cNvPr>
          <p:cNvCxnSpPr>
            <a:cxnSpLocks/>
          </p:cNvCxnSpPr>
          <p:nvPr/>
        </p:nvCxnSpPr>
        <p:spPr>
          <a:xfrm>
            <a:off x="7633024" y="4141212"/>
            <a:ext cx="224731" cy="12056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1B16A01D-703B-4EF4-A866-0638FF265C95}"/>
              </a:ext>
            </a:extLst>
          </p:cNvPr>
          <p:cNvCxnSpPr>
            <a:cxnSpLocks/>
          </p:cNvCxnSpPr>
          <p:nvPr/>
        </p:nvCxnSpPr>
        <p:spPr>
          <a:xfrm flipV="1">
            <a:off x="9996150" y="4042539"/>
            <a:ext cx="610046" cy="116985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B09384D0-2920-4C81-8284-60AA9868AE6F}"/>
              </a:ext>
            </a:extLst>
          </p:cNvPr>
          <p:cNvCxnSpPr>
            <a:cxnSpLocks/>
          </p:cNvCxnSpPr>
          <p:nvPr/>
        </p:nvCxnSpPr>
        <p:spPr>
          <a:xfrm flipH="1" flipV="1">
            <a:off x="10609963" y="4049572"/>
            <a:ext cx="397983" cy="123882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7837D590-2A3E-428A-865B-CEC103C03C30}"/>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373943" y="3718303"/>
            <a:ext cx="518162" cy="667853"/>
          </a:xfrm>
          <a:prstGeom prst="rect">
            <a:avLst/>
          </a:prstGeom>
        </p:spPr>
      </p:pic>
      <p:pic>
        <p:nvPicPr>
          <p:cNvPr id="21" name="图形 20">
            <a:extLst>
              <a:ext uri="{FF2B5EF4-FFF2-40B4-BE49-F238E27FC236}">
                <a16:creationId xmlns:a16="http://schemas.microsoft.com/office/drawing/2014/main" id="{537BDC2A-F8F3-4D4B-8CE7-FB71A05FFCA6}"/>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670972" y="5050935"/>
            <a:ext cx="497186" cy="652557"/>
          </a:xfrm>
          <a:prstGeom prst="rect">
            <a:avLst/>
          </a:prstGeom>
        </p:spPr>
      </p:pic>
      <p:pic>
        <p:nvPicPr>
          <p:cNvPr id="22" name="图形 21">
            <a:extLst>
              <a:ext uri="{FF2B5EF4-FFF2-40B4-BE49-F238E27FC236}">
                <a16:creationId xmlns:a16="http://schemas.microsoft.com/office/drawing/2014/main" id="{C9684381-D924-4D03-A782-5AA7EC02346A}"/>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7729469" y="5170241"/>
            <a:ext cx="843256" cy="512359"/>
          </a:xfrm>
          <a:prstGeom prst="rect">
            <a:avLst/>
          </a:prstGeom>
        </p:spPr>
      </p:pic>
      <p:pic>
        <p:nvPicPr>
          <p:cNvPr id="24" name="图形 23">
            <a:extLst>
              <a:ext uri="{FF2B5EF4-FFF2-40B4-BE49-F238E27FC236}">
                <a16:creationId xmlns:a16="http://schemas.microsoft.com/office/drawing/2014/main" id="{84C80BB0-560C-440B-BBD0-9E58BD1ECA77}"/>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9659998" y="5054785"/>
            <a:ext cx="569694" cy="652558"/>
          </a:xfrm>
          <a:prstGeom prst="rect">
            <a:avLst/>
          </a:prstGeom>
        </p:spPr>
      </p:pic>
      <p:pic>
        <p:nvPicPr>
          <p:cNvPr id="25" name="图形 24">
            <a:extLst>
              <a:ext uri="{FF2B5EF4-FFF2-40B4-BE49-F238E27FC236}">
                <a16:creationId xmlns:a16="http://schemas.microsoft.com/office/drawing/2014/main" id="{B9FCE9A7-3885-4A1A-8E6A-3BAD9B714D1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0397900" y="3718303"/>
            <a:ext cx="518162" cy="667853"/>
          </a:xfrm>
          <a:prstGeom prst="rect">
            <a:avLst/>
          </a:prstGeom>
        </p:spPr>
      </p:pic>
      <p:pic>
        <p:nvPicPr>
          <p:cNvPr id="28" name="图形 27">
            <a:extLst>
              <a:ext uri="{FF2B5EF4-FFF2-40B4-BE49-F238E27FC236}">
                <a16:creationId xmlns:a16="http://schemas.microsoft.com/office/drawing/2014/main" id="{875172D2-4090-414D-A42E-04A468BB50EB}"/>
              </a:ext>
            </a:extLst>
          </p:cNvPr>
          <p:cNvPicPr>
            <a:picLocks noChangeAspect="1"/>
          </p:cNvPicPr>
          <p:nvPr/>
        </p:nvPicPr>
        <p:blipFill>
          <a:blip r:embed="rId19" cstate="print">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10942348" y="5181030"/>
            <a:ext cx="732066" cy="434413"/>
          </a:xfrm>
          <a:prstGeom prst="rect">
            <a:avLst/>
          </a:prstGeom>
        </p:spPr>
      </p:pic>
      <p:pic>
        <p:nvPicPr>
          <p:cNvPr id="44" name="图形 43">
            <a:extLst>
              <a:ext uri="{FF2B5EF4-FFF2-40B4-BE49-F238E27FC236}">
                <a16:creationId xmlns:a16="http://schemas.microsoft.com/office/drawing/2014/main" id="{9471A095-6F80-4218-809B-0A393BA68C58}"/>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8765113" y="3505741"/>
            <a:ext cx="383154" cy="265261"/>
          </a:xfrm>
          <a:prstGeom prst="rect">
            <a:avLst/>
          </a:prstGeom>
        </p:spPr>
      </p:pic>
      <p:pic>
        <p:nvPicPr>
          <p:cNvPr id="45" name="图形 44">
            <a:extLst>
              <a:ext uri="{FF2B5EF4-FFF2-40B4-BE49-F238E27FC236}">
                <a16:creationId xmlns:a16="http://schemas.microsoft.com/office/drawing/2014/main" id="{9857C2E3-96EA-470B-B69B-FAA65CC5E74A}"/>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9152033" y="3505741"/>
            <a:ext cx="383154" cy="265261"/>
          </a:xfrm>
          <a:prstGeom prst="rect">
            <a:avLst/>
          </a:prstGeom>
        </p:spPr>
      </p:pic>
      <p:pic>
        <p:nvPicPr>
          <p:cNvPr id="51" name="图形 50">
            <a:extLst>
              <a:ext uri="{FF2B5EF4-FFF2-40B4-BE49-F238E27FC236}">
                <a16:creationId xmlns:a16="http://schemas.microsoft.com/office/drawing/2014/main" id="{E33024C2-564C-431F-A180-76C16BA12427}"/>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rot="7723627">
            <a:off x="7442855" y="2542856"/>
            <a:ext cx="383154" cy="265261"/>
          </a:xfrm>
          <a:prstGeom prst="rect">
            <a:avLst/>
          </a:prstGeom>
        </p:spPr>
      </p:pic>
      <p:pic>
        <p:nvPicPr>
          <p:cNvPr id="52" name="图形 51">
            <a:extLst>
              <a:ext uri="{FF2B5EF4-FFF2-40B4-BE49-F238E27FC236}">
                <a16:creationId xmlns:a16="http://schemas.microsoft.com/office/drawing/2014/main" id="{EC1C312E-E4AD-41CD-87ED-219152391633}"/>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rot="10800000">
            <a:off x="8943145" y="2370564"/>
            <a:ext cx="383154" cy="265261"/>
          </a:xfrm>
          <a:prstGeom prst="rect">
            <a:avLst/>
          </a:prstGeom>
        </p:spPr>
      </p:pic>
      <p:pic>
        <p:nvPicPr>
          <p:cNvPr id="53" name="图形 52">
            <a:extLst>
              <a:ext uri="{FF2B5EF4-FFF2-40B4-BE49-F238E27FC236}">
                <a16:creationId xmlns:a16="http://schemas.microsoft.com/office/drawing/2014/main" id="{80FC6ABB-9F23-4A26-9B51-F830C1D25F7A}"/>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rot="13052912">
            <a:off x="10270834" y="2715495"/>
            <a:ext cx="383154" cy="265261"/>
          </a:xfrm>
          <a:prstGeom prst="rect">
            <a:avLst/>
          </a:prstGeom>
        </p:spPr>
      </p:pic>
      <p:sp>
        <p:nvSpPr>
          <p:cNvPr id="38" name="文本框 37">
            <a:extLst>
              <a:ext uri="{FF2B5EF4-FFF2-40B4-BE49-F238E27FC236}">
                <a16:creationId xmlns:a16="http://schemas.microsoft.com/office/drawing/2014/main" id="{7489A711-E92F-4355-A145-A3F532D58E97}"/>
              </a:ext>
            </a:extLst>
          </p:cNvPr>
          <p:cNvSpPr txBox="1"/>
          <p:nvPr/>
        </p:nvSpPr>
        <p:spPr>
          <a:xfrm>
            <a:off x="7248762" y="5127709"/>
            <a:ext cx="371816" cy="369332"/>
          </a:xfrm>
          <a:prstGeom prst="rect">
            <a:avLst/>
          </a:prstGeom>
          <a:noFill/>
        </p:spPr>
        <p:txBody>
          <a:bodyPr wrap="square" rtlCol="0">
            <a:spAutoFit/>
          </a:bodyPr>
          <a:lstStyle/>
          <a:p>
            <a:pPr algn="ctr"/>
            <a:r>
              <a:rPr lang="en-US" altLang="zh-CN" b="1" dirty="0"/>
              <a:t>…</a:t>
            </a:r>
            <a:endParaRPr lang="zh-CN" altLang="en-US" b="1" dirty="0"/>
          </a:p>
        </p:txBody>
      </p:sp>
      <p:sp>
        <p:nvSpPr>
          <p:cNvPr id="55" name="文本框 54">
            <a:extLst>
              <a:ext uri="{FF2B5EF4-FFF2-40B4-BE49-F238E27FC236}">
                <a16:creationId xmlns:a16="http://schemas.microsoft.com/office/drawing/2014/main" id="{33792D63-3C61-46FF-AF2D-64DAE784B562}"/>
              </a:ext>
            </a:extLst>
          </p:cNvPr>
          <p:cNvSpPr txBox="1"/>
          <p:nvPr/>
        </p:nvSpPr>
        <p:spPr>
          <a:xfrm>
            <a:off x="9953375" y="2133431"/>
            <a:ext cx="371816" cy="369332"/>
          </a:xfrm>
          <a:prstGeom prst="rect">
            <a:avLst/>
          </a:prstGeom>
          <a:noFill/>
        </p:spPr>
        <p:txBody>
          <a:bodyPr wrap="square" rtlCol="0">
            <a:spAutoFit/>
          </a:bodyPr>
          <a:lstStyle/>
          <a:p>
            <a:pPr algn="ctr"/>
            <a:r>
              <a:rPr lang="en-US" altLang="zh-CN" b="1" dirty="0"/>
              <a:t>…</a:t>
            </a:r>
            <a:endParaRPr lang="zh-CN" altLang="en-US" b="1" dirty="0"/>
          </a:p>
        </p:txBody>
      </p:sp>
      <p:sp>
        <p:nvSpPr>
          <p:cNvPr id="56" name="文本框 55">
            <a:extLst>
              <a:ext uri="{FF2B5EF4-FFF2-40B4-BE49-F238E27FC236}">
                <a16:creationId xmlns:a16="http://schemas.microsoft.com/office/drawing/2014/main" id="{0B58B942-76DE-42D5-A1B8-C3666B89DEFF}"/>
              </a:ext>
            </a:extLst>
          </p:cNvPr>
          <p:cNvSpPr txBox="1"/>
          <p:nvPr/>
        </p:nvSpPr>
        <p:spPr>
          <a:xfrm>
            <a:off x="10377018" y="5110762"/>
            <a:ext cx="371816" cy="369332"/>
          </a:xfrm>
          <a:prstGeom prst="rect">
            <a:avLst/>
          </a:prstGeom>
          <a:noFill/>
        </p:spPr>
        <p:txBody>
          <a:bodyPr wrap="square" rtlCol="0">
            <a:spAutoFit/>
          </a:bodyPr>
          <a:lstStyle/>
          <a:p>
            <a:pPr algn="ctr"/>
            <a:r>
              <a:rPr lang="en-US" altLang="zh-CN" b="1" dirty="0"/>
              <a:t>…</a:t>
            </a:r>
            <a:endParaRPr lang="zh-CN" altLang="en-US" b="1" dirty="0"/>
          </a:p>
        </p:txBody>
      </p:sp>
      <p:sp>
        <p:nvSpPr>
          <p:cNvPr id="57" name="íşlïḋé">
            <a:extLst>
              <a:ext uri="{FF2B5EF4-FFF2-40B4-BE49-F238E27FC236}">
                <a16:creationId xmlns:a16="http://schemas.microsoft.com/office/drawing/2014/main" id="{48CBC29D-4CC3-42BF-ACEF-933717EC2C94}"/>
              </a:ext>
            </a:extLst>
          </p:cNvPr>
          <p:cNvSpPr txBox="1"/>
          <p:nvPr/>
        </p:nvSpPr>
        <p:spPr>
          <a:xfrm>
            <a:off x="6559958" y="3899535"/>
            <a:ext cx="812102" cy="338554"/>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交换机</a:t>
            </a:r>
            <a:endParaRPr kumimoji="0" lang="en-US" altLang="zh-CN" sz="1600" b="1" i="0" u="none" strike="noStrike" kern="1200" cap="none" spc="0" normalizeH="0" baseline="0" noProof="0" dirty="0">
              <a:ln>
                <a:noFill/>
              </a:ln>
              <a:effectLst/>
              <a:uLnTx/>
              <a:uFillTx/>
            </a:endParaRPr>
          </a:p>
        </p:txBody>
      </p:sp>
      <p:sp>
        <p:nvSpPr>
          <p:cNvPr id="58" name="íşlïḋé">
            <a:extLst>
              <a:ext uri="{FF2B5EF4-FFF2-40B4-BE49-F238E27FC236}">
                <a16:creationId xmlns:a16="http://schemas.microsoft.com/office/drawing/2014/main" id="{9F90080D-ABEF-4F6A-81E7-BADDD64E2161}"/>
              </a:ext>
            </a:extLst>
          </p:cNvPr>
          <p:cNvSpPr txBox="1"/>
          <p:nvPr/>
        </p:nvSpPr>
        <p:spPr>
          <a:xfrm>
            <a:off x="10889926" y="3915710"/>
            <a:ext cx="812102" cy="338554"/>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交换机</a:t>
            </a:r>
            <a:endParaRPr kumimoji="0" lang="en-US" altLang="zh-CN" sz="1600" b="1" i="0" u="none" strike="noStrike" kern="1200" cap="none" spc="0" normalizeH="0" baseline="0" noProof="0" dirty="0">
              <a:ln>
                <a:noFill/>
              </a:ln>
              <a:effectLst/>
              <a:uLnTx/>
              <a:uFillTx/>
            </a:endParaRPr>
          </a:p>
        </p:txBody>
      </p:sp>
      <p:sp>
        <p:nvSpPr>
          <p:cNvPr id="59" name="íşlïḋé">
            <a:extLst>
              <a:ext uri="{FF2B5EF4-FFF2-40B4-BE49-F238E27FC236}">
                <a16:creationId xmlns:a16="http://schemas.microsoft.com/office/drawing/2014/main" id="{D287B16E-621D-43AF-9CEF-A692D8994015}"/>
              </a:ext>
            </a:extLst>
          </p:cNvPr>
          <p:cNvSpPr txBox="1"/>
          <p:nvPr/>
        </p:nvSpPr>
        <p:spPr>
          <a:xfrm>
            <a:off x="8765113" y="4418047"/>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无线</a:t>
            </a:r>
            <a:endParaRPr kumimoji="0" lang="en-US" altLang="zh-CN" sz="1600" b="1" i="0" u="none" strike="noStrike" kern="1200" cap="none" spc="0" normalizeH="0" baseline="0" noProof="0" dirty="0">
              <a:ln>
                <a:noFill/>
              </a:ln>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路由器</a:t>
            </a:r>
            <a:endParaRPr kumimoji="0" lang="en-US" altLang="zh-CN" sz="1600" b="1" i="0" u="none" strike="noStrike" kern="1200" cap="none" spc="0" normalizeH="0" baseline="0" noProof="0" dirty="0">
              <a:ln>
                <a:noFill/>
              </a:ln>
              <a:effectLst/>
              <a:uLnTx/>
              <a:uFillTx/>
            </a:endParaRPr>
          </a:p>
        </p:txBody>
      </p:sp>
      <p:sp>
        <p:nvSpPr>
          <p:cNvPr id="46" name="íşlïḋé">
            <a:extLst>
              <a:ext uri="{FF2B5EF4-FFF2-40B4-BE49-F238E27FC236}">
                <a16:creationId xmlns:a16="http://schemas.microsoft.com/office/drawing/2014/main" id="{79828C97-E5C9-46E7-AA1F-0EFA2D5D8A0D}"/>
              </a:ext>
            </a:extLst>
          </p:cNvPr>
          <p:cNvSpPr txBox="1"/>
          <p:nvPr/>
        </p:nvSpPr>
        <p:spPr>
          <a:xfrm>
            <a:off x="6481552" y="4358865"/>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有线</a:t>
            </a:r>
            <a:endParaRPr kumimoji="0" lang="en-US" altLang="zh-CN" sz="1600" b="1" i="0" u="none" strike="noStrike" kern="1200" cap="none" spc="0" normalizeH="0" baseline="0" noProof="0" dirty="0">
              <a:ln>
                <a:noFill/>
              </a:ln>
              <a:solidFill>
                <a:schemeClr val="accent3"/>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链路</a:t>
            </a:r>
            <a:endParaRPr kumimoji="0" lang="en-US" altLang="zh-CN" sz="1600" b="1" i="0" u="none" strike="noStrike" kern="1200" cap="none" spc="0" normalizeH="0" baseline="0" noProof="0" dirty="0">
              <a:ln>
                <a:noFill/>
              </a:ln>
              <a:solidFill>
                <a:schemeClr val="accent3"/>
              </a:solidFill>
              <a:effectLst/>
              <a:uLnTx/>
              <a:uFillTx/>
            </a:endParaRPr>
          </a:p>
        </p:txBody>
      </p:sp>
      <p:sp>
        <p:nvSpPr>
          <p:cNvPr id="47" name="íşlïḋé">
            <a:extLst>
              <a:ext uri="{FF2B5EF4-FFF2-40B4-BE49-F238E27FC236}">
                <a16:creationId xmlns:a16="http://schemas.microsoft.com/office/drawing/2014/main" id="{95BEED9F-6891-4A0C-BA04-BA49EBE38FF3}"/>
              </a:ext>
            </a:extLst>
          </p:cNvPr>
          <p:cNvSpPr txBox="1"/>
          <p:nvPr/>
        </p:nvSpPr>
        <p:spPr>
          <a:xfrm>
            <a:off x="7633115" y="4358865"/>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有线</a:t>
            </a:r>
            <a:endParaRPr kumimoji="0" lang="en-US" altLang="zh-CN" sz="1600" b="1" i="0" u="none" strike="noStrike" kern="1200" cap="none" spc="0" normalizeH="0" baseline="0" noProof="0" dirty="0">
              <a:ln>
                <a:noFill/>
              </a:ln>
              <a:solidFill>
                <a:schemeClr val="accent3"/>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链路</a:t>
            </a:r>
            <a:endParaRPr kumimoji="0" lang="en-US" altLang="zh-CN" sz="1600" b="1" i="0" u="none" strike="noStrike" kern="1200" cap="none" spc="0" normalizeH="0" baseline="0" noProof="0" dirty="0">
              <a:ln>
                <a:noFill/>
              </a:ln>
              <a:solidFill>
                <a:schemeClr val="accent3"/>
              </a:solidFill>
              <a:effectLst/>
              <a:uLnTx/>
              <a:uFillTx/>
            </a:endParaRPr>
          </a:p>
        </p:txBody>
      </p:sp>
      <p:sp>
        <p:nvSpPr>
          <p:cNvPr id="48" name="íşlïḋé">
            <a:extLst>
              <a:ext uri="{FF2B5EF4-FFF2-40B4-BE49-F238E27FC236}">
                <a16:creationId xmlns:a16="http://schemas.microsoft.com/office/drawing/2014/main" id="{18DFD9A1-10A4-489B-B738-F8FBE609419E}"/>
              </a:ext>
            </a:extLst>
          </p:cNvPr>
          <p:cNvSpPr txBox="1"/>
          <p:nvPr/>
        </p:nvSpPr>
        <p:spPr>
          <a:xfrm>
            <a:off x="7915721" y="3540333"/>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有线</a:t>
            </a:r>
            <a:endParaRPr kumimoji="0" lang="en-US" altLang="zh-CN" sz="1600" b="1" i="0" u="none" strike="noStrike" kern="1200" cap="none" spc="0" normalizeH="0" baseline="0" noProof="0" dirty="0">
              <a:ln>
                <a:noFill/>
              </a:ln>
              <a:solidFill>
                <a:schemeClr val="accent3"/>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链路</a:t>
            </a:r>
            <a:endParaRPr kumimoji="0" lang="en-US" altLang="zh-CN" sz="1600" b="1" i="0" u="none" strike="noStrike" kern="1200" cap="none" spc="0" normalizeH="0" baseline="0" noProof="0" dirty="0">
              <a:ln>
                <a:noFill/>
              </a:ln>
              <a:solidFill>
                <a:schemeClr val="accent3"/>
              </a:solidFill>
              <a:effectLst/>
              <a:uLnTx/>
              <a:uFillTx/>
            </a:endParaRPr>
          </a:p>
        </p:txBody>
      </p:sp>
      <p:sp>
        <p:nvSpPr>
          <p:cNvPr id="49" name="íşlïḋé">
            <a:extLst>
              <a:ext uri="{FF2B5EF4-FFF2-40B4-BE49-F238E27FC236}">
                <a16:creationId xmlns:a16="http://schemas.microsoft.com/office/drawing/2014/main" id="{04B7364B-182A-4D2C-9B25-6EA908870C77}"/>
              </a:ext>
            </a:extLst>
          </p:cNvPr>
          <p:cNvSpPr txBox="1"/>
          <p:nvPr/>
        </p:nvSpPr>
        <p:spPr>
          <a:xfrm>
            <a:off x="9599588" y="3540333"/>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有线</a:t>
            </a:r>
            <a:endParaRPr kumimoji="0" lang="en-US" altLang="zh-CN" sz="1600" b="1" i="0" u="none" strike="noStrike" kern="1200" cap="none" spc="0" normalizeH="0" baseline="0" noProof="0" dirty="0">
              <a:ln>
                <a:noFill/>
              </a:ln>
              <a:solidFill>
                <a:schemeClr val="accent3"/>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链路</a:t>
            </a:r>
            <a:endParaRPr kumimoji="0" lang="en-US" altLang="zh-CN" sz="1600" b="1" i="0" u="none" strike="noStrike" kern="1200" cap="none" spc="0" normalizeH="0" baseline="0" noProof="0" dirty="0">
              <a:ln>
                <a:noFill/>
              </a:ln>
              <a:solidFill>
                <a:schemeClr val="accent3"/>
              </a:solidFill>
              <a:effectLst/>
              <a:uLnTx/>
              <a:uFillTx/>
            </a:endParaRPr>
          </a:p>
        </p:txBody>
      </p:sp>
      <p:sp>
        <p:nvSpPr>
          <p:cNvPr id="50" name="íşlïḋé">
            <a:extLst>
              <a:ext uri="{FF2B5EF4-FFF2-40B4-BE49-F238E27FC236}">
                <a16:creationId xmlns:a16="http://schemas.microsoft.com/office/drawing/2014/main" id="{9E596F6D-2089-4331-AAD7-2048C2C7CEAD}"/>
              </a:ext>
            </a:extLst>
          </p:cNvPr>
          <p:cNvSpPr txBox="1"/>
          <p:nvPr/>
        </p:nvSpPr>
        <p:spPr>
          <a:xfrm>
            <a:off x="9532285" y="4358865"/>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有线</a:t>
            </a:r>
            <a:endParaRPr kumimoji="0" lang="en-US" altLang="zh-CN" sz="1600" b="1" i="0" u="none" strike="noStrike" kern="1200" cap="none" spc="0" normalizeH="0" baseline="0" noProof="0" dirty="0">
              <a:ln>
                <a:noFill/>
              </a:ln>
              <a:solidFill>
                <a:schemeClr val="accent3"/>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链路</a:t>
            </a:r>
            <a:endParaRPr kumimoji="0" lang="en-US" altLang="zh-CN" sz="1600" b="1" i="0" u="none" strike="noStrike" kern="1200" cap="none" spc="0" normalizeH="0" baseline="0" noProof="0" dirty="0">
              <a:ln>
                <a:noFill/>
              </a:ln>
              <a:solidFill>
                <a:schemeClr val="accent3"/>
              </a:solidFill>
              <a:effectLst/>
              <a:uLnTx/>
              <a:uFillTx/>
            </a:endParaRPr>
          </a:p>
        </p:txBody>
      </p:sp>
      <p:sp>
        <p:nvSpPr>
          <p:cNvPr id="54" name="íşlïḋé">
            <a:extLst>
              <a:ext uri="{FF2B5EF4-FFF2-40B4-BE49-F238E27FC236}">
                <a16:creationId xmlns:a16="http://schemas.microsoft.com/office/drawing/2014/main" id="{08A3216A-19B2-4501-9159-2C30343E47D0}"/>
              </a:ext>
            </a:extLst>
          </p:cNvPr>
          <p:cNvSpPr txBox="1"/>
          <p:nvPr/>
        </p:nvSpPr>
        <p:spPr>
          <a:xfrm>
            <a:off x="10808252" y="4358865"/>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有线</a:t>
            </a:r>
            <a:endParaRPr kumimoji="0" lang="en-US" altLang="zh-CN" sz="1600" b="1" i="0" u="none" strike="noStrike" kern="1200" cap="none" spc="0" normalizeH="0" baseline="0" noProof="0" dirty="0">
              <a:ln>
                <a:noFill/>
              </a:ln>
              <a:solidFill>
                <a:schemeClr val="accent3"/>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3"/>
                </a:solidFill>
                <a:effectLst/>
                <a:uLnTx/>
                <a:uFillTx/>
              </a:rPr>
              <a:t>链路</a:t>
            </a:r>
            <a:endParaRPr kumimoji="0" lang="en-US" altLang="zh-CN" sz="1600" b="1" i="0" u="none" strike="noStrike" kern="1200" cap="none" spc="0" normalizeH="0" baseline="0" noProof="0" dirty="0">
              <a:ln>
                <a:noFill/>
              </a:ln>
              <a:solidFill>
                <a:schemeClr val="accent3"/>
              </a:solidFill>
              <a:effectLst/>
              <a:uLnTx/>
              <a:uFillTx/>
            </a:endParaRPr>
          </a:p>
        </p:txBody>
      </p:sp>
      <p:sp>
        <p:nvSpPr>
          <p:cNvPr id="60" name="íşlïḋé">
            <a:extLst>
              <a:ext uri="{FF2B5EF4-FFF2-40B4-BE49-F238E27FC236}">
                <a16:creationId xmlns:a16="http://schemas.microsoft.com/office/drawing/2014/main" id="{DE35F853-D607-401F-9A1D-3C2E0E8BD0EC}"/>
              </a:ext>
            </a:extLst>
          </p:cNvPr>
          <p:cNvSpPr txBox="1"/>
          <p:nvPr/>
        </p:nvSpPr>
        <p:spPr>
          <a:xfrm>
            <a:off x="8755286" y="2766346"/>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solidFill>
                  <a:schemeClr val="accent4"/>
                </a:solidFill>
                <a:effectLst/>
                <a:uLnTx/>
                <a:uFillTx/>
              </a:rPr>
              <a:t>无线</a:t>
            </a:r>
            <a:endParaRPr kumimoji="0" lang="en-US" altLang="zh-CN" sz="1600" b="1" i="0" u="none" strike="noStrike" kern="1200" cap="none" spc="0" normalizeH="0" baseline="0" noProof="0" dirty="0">
              <a:ln>
                <a:noFill/>
              </a:ln>
              <a:solidFill>
                <a:schemeClr val="accent4"/>
              </a:solidFill>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lang="zh-CN" altLang="en-US" sz="1600" b="1" dirty="0">
                <a:solidFill>
                  <a:schemeClr val="accent4"/>
                </a:solidFill>
              </a:rPr>
              <a:t>链路</a:t>
            </a:r>
            <a:endParaRPr kumimoji="0" lang="en-US" altLang="zh-CN" sz="1600" b="1" i="0" u="none" strike="noStrike" kern="1200" cap="none" spc="0" normalizeH="0" baseline="0" noProof="0" dirty="0">
              <a:ln>
                <a:noFill/>
              </a:ln>
              <a:solidFill>
                <a:schemeClr val="accent4"/>
              </a:solidFill>
              <a:effectLst/>
              <a:uLnTx/>
              <a:uFillTx/>
            </a:endParaRPr>
          </a:p>
        </p:txBody>
      </p:sp>
    </p:spTree>
    <p:custDataLst>
      <p:tags r:id="rId1"/>
    </p:custDataLst>
    <p:extLst>
      <p:ext uri="{BB962C8B-B14F-4D97-AF65-F5344CB8AC3E}">
        <p14:creationId xmlns:p14="http://schemas.microsoft.com/office/powerpoint/2010/main" val="4163197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21600000">
                                      <p:cBhvr>
                                        <p:cTn id="6" dur="500" fill="hold"/>
                                        <p:tgtEl>
                                          <p:spTgt spid="6"/>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12" presetClass="entr" presetSubtype="2" fill="hold" grpId="0" nodeType="click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p:tgtEl>
                                          <p:spTgt spid="46"/>
                                        </p:tgtEl>
                                        <p:attrNameLst>
                                          <p:attrName>ppt_x</p:attrName>
                                        </p:attrNameLst>
                                      </p:cBhvr>
                                      <p:tavLst>
                                        <p:tav tm="0">
                                          <p:val>
                                            <p:strVal val="#ppt_x+#ppt_w*1.125000"/>
                                          </p:val>
                                        </p:tav>
                                        <p:tav tm="100000">
                                          <p:val>
                                            <p:strVal val="#ppt_x"/>
                                          </p:val>
                                        </p:tav>
                                      </p:tavLst>
                                    </p:anim>
                                    <p:animEffect transition="in" filter="wipe(left)">
                                      <p:cBhvr>
                                        <p:cTn id="12" dur="500"/>
                                        <p:tgtEl>
                                          <p:spTgt spid="46"/>
                                        </p:tgtEl>
                                      </p:cBhvr>
                                    </p:animEffect>
                                  </p:childTnLst>
                                </p:cTn>
                              </p:par>
                              <p:par>
                                <p:cTn id="13" presetID="12" presetClass="entr" presetSubtype="2"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anim calcmode="lin" valueType="num">
                                      <p:cBhvr additive="base">
                                        <p:cTn id="15" dur="500"/>
                                        <p:tgtEl>
                                          <p:spTgt spid="50"/>
                                        </p:tgtEl>
                                        <p:attrNameLst>
                                          <p:attrName>ppt_x</p:attrName>
                                        </p:attrNameLst>
                                      </p:cBhvr>
                                      <p:tavLst>
                                        <p:tav tm="0">
                                          <p:val>
                                            <p:strVal val="#ppt_x+#ppt_w*1.125000"/>
                                          </p:val>
                                        </p:tav>
                                        <p:tav tm="100000">
                                          <p:val>
                                            <p:strVal val="#ppt_x"/>
                                          </p:val>
                                        </p:tav>
                                      </p:tavLst>
                                    </p:anim>
                                    <p:animEffect transition="in" filter="wipe(left)">
                                      <p:cBhvr>
                                        <p:cTn id="16" dur="500"/>
                                        <p:tgtEl>
                                          <p:spTgt spid="50"/>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47"/>
                                        </p:tgtEl>
                                        <p:attrNameLst>
                                          <p:attrName>style.visibility</p:attrName>
                                        </p:attrNameLst>
                                      </p:cBhvr>
                                      <p:to>
                                        <p:strVal val="visible"/>
                                      </p:to>
                                    </p:set>
                                    <p:anim calcmode="lin" valueType="num">
                                      <p:cBhvr additive="base">
                                        <p:cTn id="19" dur="500"/>
                                        <p:tgtEl>
                                          <p:spTgt spid="47"/>
                                        </p:tgtEl>
                                        <p:attrNameLst>
                                          <p:attrName>ppt_x</p:attrName>
                                        </p:attrNameLst>
                                      </p:cBhvr>
                                      <p:tavLst>
                                        <p:tav tm="0">
                                          <p:val>
                                            <p:strVal val="#ppt_x-#ppt_w*1.125000"/>
                                          </p:val>
                                        </p:tav>
                                        <p:tav tm="100000">
                                          <p:val>
                                            <p:strVal val="#ppt_x"/>
                                          </p:val>
                                        </p:tav>
                                      </p:tavLst>
                                    </p:anim>
                                    <p:animEffect transition="in" filter="wipe(right)">
                                      <p:cBhvr>
                                        <p:cTn id="20" dur="500"/>
                                        <p:tgtEl>
                                          <p:spTgt spid="47"/>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54"/>
                                        </p:tgtEl>
                                        <p:attrNameLst>
                                          <p:attrName>style.visibility</p:attrName>
                                        </p:attrNameLst>
                                      </p:cBhvr>
                                      <p:to>
                                        <p:strVal val="visible"/>
                                      </p:to>
                                    </p:set>
                                    <p:anim calcmode="lin" valueType="num">
                                      <p:cBhvr additive="base">
                                        <p:cTn id="23" dur="500"/>
                                        <p:tgtEl>
                                          <p:spTgt spid="54"/>
                                        </p:tgtEl>
                                        <p:attrNameLst>
                                          <p:attrName>ppt_x</p:attrName>
                                        </p:attrNameLst>
                                      </p:cBhvr>
                                      <p:tavLst>
                                        <p:tav tm="0">
                                          <p:val>
                                            <p:strVal val="#ppt_x-#ppt_w*1.125000"/>
                                          </p:val>
                                        </p:tav>
                                        <p:tav tm="100000">
                                          <p:val>
                                            <p:strVal val="#ppt_x"/>
                                          </p:val>
                                        </p:tav>
                                      </p:tavLst>
                                    </p:anim>
                                    <p:animEffect transition="in" filter="wipe(right)">
                                      <p:cBhvr>
                                        <p:cTn id="24" dur="500"/>
                                        <p:tgtEl>
                                          <p:spTgt spid="54"/>
                                        </p:tgtEl>
                                      </p:cBhvr>
                                    </p:animEffect>
                                  </p:childTnLst>
                                </p:cTn>
                              </p:par>
                              <p:par>
                                <p:cTn id="25" presetID="12" presetClass="entr" presetSubtype="4" fill="hold" grpId="0" nodeType="withEffect">
                                  <p:stCondLst>
                                    <p:cond delay="0"/>
                                  </p:stCondLst>
                                  <p:childTnLst>
                                    <p:set>
                                      <p:cBhvr>
                                        <p:cTn id="26" dur="1" fill="hold">
                                          <p:stCondLst>
                                            <p:cond delay="0"/>
                                          </p:stCondLst>
                                        </p:cTn>
                                        <p:tgtEl>
                                          <p:spTgt spid="48"/>
                                        </p:tgtEl>
                                        <p:attrNameLst>
                                          <p:attrName>style.visibility</p:attrName>
                                        </p:attrNameLst>
                                      </p:cBhvr>
                                      <p:to>
                                        <p:strVal val="visible"/>
                                      </p:to>
                                    </p:set>
                                    <p:anim calcmode="lin" valueType="num">
                                      <p:cBhvr additive="base">
                                        <p:cTn id="27" dur="500"/>
                                        <p:tgtEl>
                                          <p:spTgt spid="48"/>
                                        </p:tgtEl>
                                        <p:attrNameLst>
                                          <p:attrName>ppt_y</p:attrName>
                                        </p:attrNameLst>
                                      </p:cBhvr>
                                      <p:tavLst>
                                        <p:tav tm="0">
                                          <p:val>
                                            <p:strVal val="#ppt_y+#ppt_h*1.125000"/>
                                          </p:val>
                                        </p:tav>
                                        <p:tav tm="100000">
                                          <p:val>
                                            <p:strVal val="#ppt_y"/>
                                          </p:val>
                                        </p:tav>
                                      </p:tavLst>
                                    </p:anim>
                                    <p:animEffect transition="in" filter="wipe(up)">
                                      <p:cBhvr>
                                        <p:cTn id="28" dur="500"/>
                                        <p:tgtEl>
                                          <p:spTgt spid="48"/>
                                        </p:tgtEl>
                                      </p:cBhvr>
                                    </p:animEffect>
                                  </p:childTnLst>
                                </p:cTn>
                              </p:par>
                              <p:par>
                                <p:cTn id="29" presetID="12" presetClass="entr" presetSubtype="4" fill="hold" grpId="0" nodeType="withEffect">
                                  <p:stCondLst>
                                    <p:cond delay="0"/>
                                  </p:stCondLst>
                                  <p:childTnLst>
                                    <p:set>
                                      <p:cBhvr>
                                        <p:cTn id="30" dur="1" fill="hold">
                                          <p:stCondLst>
                                            <p:cond delay="0"/>
                                          </p:stCondLst>
                                        </p:cTn>
                                        <p:tgtEl>
                                          <p:spTgt spid="49"/>
                                        </p:tgtEl>
                                        <p:attrNameLst>
                                          <p:attrName>style.visibility</p:attrName>
                                        </p:attrNameLst>
                                      </p:cBhvr>
                                      <p:to>
                                        <p:strVal val="visible"/>
                                      </p:to>
                                    </p:set>
                                    <p:anim calcmode="lin" valueType="num">
                                      <p:cBhvr additive="base">
                                        <p:cTn id="31" dur="500"/>
                                        <p:tgtEl>
                                          <p:spTgt spid="49"/>
                                        </p:tgtEl>
                                        <p:attrNameLst>
                                          <p:attrName>ppt_y</p:attrName>
                                        </p:attrNameLst>
                                      </p:cBhvr>
                                      <p:tavLst>
                                        <p:tav tm="0">
                                          <p:val>
                                            <p:strVal val="#ppt_y+#ppt_h*1.125000"/>
                                          </p:val>
                                        </p:tav>
                                        <p:tav tm="100000">
                                          <p:val>
                                            <p:strVal val="#ppt_y"/>
                                          </p:val>
                                        </p:tav>
                                      </p:tavLst>
                                    </p:anim>
                                    <p:animEffect transition="in" filter="wipe(up)">
                                      <p:cBhvr>
                                        <p:cTn id="32" dur="500"/>
                                        <p:tgtEl>
                                          <p:spTgt spid="49"/>
                                        </p:tgtEl>
                                      </p:cBhvr>
                                    </p:animEffect>
                                  </p:childTnLst>
                                </p:cTn>
                              </p:par>
                            </p:childTnLst>
                          </p:cTn>
                        </p:par>
                      </p:childTnLst>
                    </p:cTn>
                  </p:par>
                  <p:par>
                    <p:cTn id="33" fill="hold">
                      <p:stCondLst>
                        <p:cond delay="indefinite"/>
                      </p:stCondLst>
                      <p:childTnLst>
                        <p:par>
                          <p:cTn id="34" fill="hold">
                            <p:stCondLst>
                              <p:cond delay="0"/>
                            </p:stCondLst>
                            <p:childTnLst>
                              <p:par>
                                <p:cTn id="35" presetID="49" presetClass="entr" presetSubtype="0" decel="100000" fill="hold" grpId="0" nodeType="clickEffect">
                                  <p:stCondLst>
                                    <p:cond delay="0"/>
                                  </p:stCondLst>
                                  <p:childTnLst>
                                    <p:set>
                                      <p:cBhvr>
                                        <p:cTn id="36" dur="1" fill="hold">
                                          <p:stCondLst>
                                            <p:cond delay="0"/>
                                          </p:stCondLst>
                                        </p:cTn>
                                        <p:tgtEl>
                                          <p:spTgt spid="60"/>
                                        </p:tgtEl>
                                        <p:attrNameLst>
                                          <p:attrName>style.visibility</p:attrName>
                                        </p:attrNameLst>
                                      </p:cBhvr>
                                      <p:to>
                                        <p:strVal val="visible"/>
                                      </p:to>
                                    </p:set>
                                    <p:anim calcmode="lin" valueType="num">
                                      <p:cBhvr>
                                        <p:cTn id="37" dur="500" fill="hold"/>
                                        <p:tgtEl>
                                          <p:spTgt spid="60"/>
                                        </p:tgtEl>
                                        <p:attrNameLst>
                                          <p:attrName>ppt_w</p:attrName>
                                        </p:attrNameLst>
                                      </p:cBhvr>
                                      <p:tavLst>
                                        <p:tav tm="0">
                                          <p:val>
                                            <p:fltVal val="0"/>
                                          </p:val>
                                        </p:tav>
                                        <p:tav tm="100000">
                                          <p:val>
                                            <p:strVal val="#ppt_w"/>
                                          </p:val>
                                        </p:tav>
                                      </p:tavLst>
                                    </p:anim>
                                    <p:anim calcmode="lin" valueType="num">
                                      <p:cBhvr>
                                        <p:cTn id="38" dur="500" fill="hold"/>
                                        <p:tgtEl>
                                          <p:spTgt spid="60"/>
                                        </p:tgtEl>
                                        <p:attrNameLst>
                                          <p:attrName>ppt_h</p:attrName>
                                        </p:attrNameLst>
                                      </p:cBhvr>
                                      <p:tavLst>
                                        <p:tav tm="0">
                                          <p:val>
                                            <p:fltVal val="0"/>
                                          </p:val>
                                        </p:tav>
                                        <p:tav tm="100000">
                                          <p:val>
                                            <p:strVal val="#ppt_h"/>
                                          </p:val>
                                        </p:tav>
                                      </p:tavLst>
                                    </p:anim>
                                    <p:anim calcmode="lin" valueType="num">
                                      <p:cBhvr>
                                        <p:cTn id="39" dur="500" fill="hold"/>
                                        <p:tgtEl>
                                          <p:spTgt spid="60"/>
                                        </p:tgtEl>
                                        <p:attrNameLst>
                                          <p:attrName>style.rotation</p:attrName>
                                        </p:attrNameLst>
                                      </p:cBhvr>
                                      <p:tavLst>
                                        <p:tav tm="0">
                                          <p:val>
                                            <p:fltVal val="360"/>
                                          </p:val>
                                        </p:tav>
                                        <p:tav tm="100000">
                                          <p:val>
                                            <p:fltVal val="0"/>
                                          </p:val>
                                        </p:tav>
                                      </p:tavLst>
                                    </p:anim>
                                    <p:animEffect transition="in" filter="fade">
                                      <p:cBhvr>
                                        <p:cTn id="40" dur="500"/>
                                        <p:tgtEl>
                                          <p:spTgt spid="60"/>
                                        </p:tgtEl>
                                      </p:cBhvr>
                                    </p:animEffect>
                                  </p:childTnLst>
                                </p:cTn>
                              </p:par>
                            </p:childTnLst>
                          </p:cTn>
                        </p:par>
                      </p:childTnLst>
                    </p:cTn>
                  </p:par>
                  <p:par>
                    <p:cTn id="41" fill="hold">
                      <p:stCondLst>
                        <p:cond delay="indefinite"/>
                      </p:stCondLst>
                      <p:childTnLst>
                        <p:par>
                          <p:cTn id="42" fill="hold">
                            <p:stCondLst>
                              <p:cond delay="0"/>
                            </p:stCondLst>
                            <p:childTnLst>
                              <p:par>
                                <p:cTn id="43" presetID="8" presetClass="emph" presetSubtype="0" fill="hold" nodeType="clickEffect">
                                  <p:stCondLst>
                                    <p:cond delay="0"/>
                                  </p:stCondLst>
                                  <p:childTnLst>
                                    <p:animRot by="21600000">
                                      <p:cBhvr>
                                        <p:cTn id="44" dur="500" fill="hold"/>
                                        <p:tgtEl>
                                          <p:spTgt spid="8"/>
                                        </p:tgtEl>
                                        <p:attrNameLst>
                                          <p:attrName>r</p:attrName>
                                        </p:attrNameLst>
                                      </p:cBhvr>
                                    </p:animRo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grpId="0" nodeType="clickEffect">
                                  <p:stCondLst>
                                    <p:cond delay="0"/>
                                  </p:stCondLst>
                                  <p:childTnLst>
                                    <p:set>
                                      <p:cBhvr>
                                        <p:cTn id="48" dur="1" fill="hold">
                                          <p:stCondLst>
                                            <p:cond delay="0"/>
                                          </p:stCondLst>
                                        </p:cTn>
                                        <p:tgtEl>
                                          <p:spTgt spid="65"/>
                                        </p:tgtEl>
                                        <p:attrNameLst>
                                          <p:attrName>style.visibility</p:attrName>
                                        </p:attrNameLst>
                                      </p:cBhvr>
                                      <p:to>
                                        <p:strVal val="visible"/>
                                      </p:to>
                                    </p:set>
                                    <p:anim calcmode="lin" valueType="num">
                                      <p:cBhvr additive="base">
                                        <p:cTn id="49" dur="500"/>
                                        <p:tgtEl>
                                          <p:spTgt spid="65"/>
                                        </p:tgtEl>
                                        <p:attrNameLst>
                                          <p:attrName>ppt_y</p:attrName>
                                        </p:attrNameLst>
                                      </p:cBhvr>
                                      <p:tavLst>
                                        <p:tav tm="0">
                                          <p:val>
                                            <p:strVal val="#ppt_y+#ppt_h*1.125000"/>
                                          </p:val>
                                        </p:tav>
                                        <p:tav tm="100000">
                                          <p:val>
                                            <p:strVal val="#ppt_y"/>
                                          </p:val>
                                        </p:tav>
                                      </p:tavLst>
                                    </p:anim>
                                    <p:animEffect transition="in" filter="wipe(up)">
                                      <p:cBhvr>
                                        <p:cTn id="50" dur="500"/>
                                        <p:tgtEl>
                                          <p:spTgt spid="65"/>
                                        </p:tgtEl>
                                      </p:cBhvr>
                                    </p:animEffect>
                                  </p:childTnLst>
                                </p:cTn>
                              </p:par>
                              <p:par>
                                <p:cTn id="51" presetID="12" presetClass="entr" presetSubtype="4" fill="hold" grpId="0" nodeType="withEffect">
                                  <p:stCondLst>
                                    <p:cond delay="0"/>
                                  </p:stCondLst>
                                  <p:childTnLst>
                                    <p:set>
                                      <p:cBhvr>
                                        <p:cTn id="52" dur="1" fill="hold">
                                          <p:stCondLst>
                                            <p:cond delay="0"/>
                                          </p:stCondLst>
                                        </p:cTn>
                                        <p:tgtEl>
                                          <p:spTgt spid="66"/>
                                        </p:tgtEl>
                                        <p:attrNameLst>
                                          <p:attrName>style.visibility</p:attrName>
                                        </p:attrNameLst>
                                      </p:cBhvr>
                                      <p:to>
                                        <p:strVal val="visible"/>
                                      </p:to>
                                    </p:set>
                                    <p:anim calcmode="lin" valueType="num">
                                      <p:cBhvr additive="base">
                                        <p:cTn id="53" dur="500"/>
                                        <p:tgtEl>
                                          <p:spTgt spid="66"/>
                                        </p:tgtEl>
                                        <p:attrNameLst>
                                          <p:attrName>ppt_y</p:attrName>
                                        </p:attrNameLst>
                                      </p:cBhvr>
                                      <p:tavLst>
                                        <p:tav tm="0">
                                          <p:val>
                                            <p:strVal val="#ppt_y+#ppt_h*1.125000"/>
                                          </p:val>
                                        </p:tav>
                                        <p:tav tm="100000">
                                          <p:val>
                                            <p:strVal val="#ppt_y"/>
                                          </p:val>
                                        </p:tav>
                                      </p:tavLst>
                                    </p:anim>
                                    <p:animEffect transition="in" filter="wipe(up)">
                                      <p:cBhvr>
                                        <p:cTn id="54" dur="500"/>
                                        <p:tgtEl>
                                          <p:spTgt spid="66"/>
                                        </p:tgtEl>
                                      </p:cBhvr>
                                    </p:animEffect>
                                  </p:childTnLst>
                                </p:cTn>
                              </p:par>
                              <p:par>
                                <p:cTn id="55" presetID="12" presetClass="entr" presetSubtype="4" fill="hold" grpId="0" nodeType="withEffect">
                                  <p:stCondLst>
                                    <p:cond delay="0"/>
                                  </p:stCondLst>
                                  <p:childTnLst>
                                    <p:set>
                                      <p:cBhvr>
                                        <p:cTn id="56" dur="1" fill="hold">
                                          <p:stCondLst>
                                            <p:cond delay="0"/>
                                          </p:stCondLst>
                                        </p:cTn>
                                        <p:tgtEl>
                                          <p:spTgt spid="67"/>
                                        </p:tgtEl>
                                        <p:attrNameLst>
                                          <p:attrName>style.visibility</p:attrName>
                                        </p:attrNameLst>
                                      </p:cBhvr>
                                      <p:to>
                                        <p:strVal val="visible"/>
                                      </p:to>
                                    </p:set>
                                    <p:anim calcmode="lin" valueType="num">
                                      <p:cBhvr additive="base">
                                        <p:cTn id="57" dur="500"/>
                                        <p:tgtEl>
                                          <p:spTgt spid="67"/>
                                        </p:tgtEl>
                                        <p:attrNameLst>
                                          <p:attrName>ppt_y</p:attrName>
                                        </p:attrNameLst>
                                      </p:cBhvr>
                                      <p:tavLst>
                                        <p:tav tm="0">
                                          <p:val>
                                            <p:strVal val="#ppt_y+#ppt_h*1.125000"/>
                                          </p:val>
                                        </p:tav>
                                        <p:tav tm="100000">
                                          <p:val>
                                            <p:strVal val="#ppt_y"/>
                                          </p:val>
                                        </p:tav>
                                      </p:tavLst>
                                    </p:anim>
                                    <p:animEffect transition="in" filter="wipe(up)">
                                      <p:cBhvr>
                                        <p:cTn id="58" dur="500"/>
                                        <p:tgtEl>
                                          <p:spTgt spid="67"/>
                                        </p:tgtEl>
                                      </p:cBhvr>
                                    </p:animEffect>
                                  </p:childTnLst>
                                </p:cTn>
                              </p:par>
                              <p:par>
                                <p:cTn id="59" presetID="12" presetClass="entr" presetSubtype="1" fill="hold" grpId="0" nodeType="withEffect">
                                  <p:stCondLst>
                                    <p:cond delay="0"/>
                                  </p:stCondLst>
                                  <p:childTnLst>
                                    <p:set>
                                      <p:cBhvr>
                                        <p:cTn id="60" dur="1" fill="hold">
                                          <p:stCondLst>
                                            <p:cond delay="0"/>
                                          </p:stCondLst>
                                        </p:cTn>
                                        <p:tgtEl>
                                          <p:spTgt spid="61"/>
                                        </p:tgtEl>
                                        <p:attrNameLst>
                                          <p:attrName>style.visibility</p:attrName>
                                        </p:attrNameLst>
                                      </p:cBhvr>
                                      <p:to>
                                        <p:strVal val="visible"/>
                                      </p:to>
                                    </p:set>
                                    <p:anim calcmode="lin" valueType="num">
                                      <p:cBhvr additive="base">
                                        <p:cTn id="61" dur="500"/>
                                        <p:tgtEl>
                                          <p:spTgt spid="61"/>
                                        </p:tgtEl>
                                        <p:attrNameLst>
                                          <p:attrName>ppt_y</p:attrName>
                                        </p:attrNameLst>
                                      </p:cBhvr>
                                      <p:tavLst>
                                        <p:tav tm="0">
                                          <p:val>
                                            <p:strVal val="#ppt_y-#ppt_h*1.125000"/>
                                          </p:val>
                                        </p:tav>
                                        <p:tav tm="100000">
                                          <p:val>
                                            <p:strVal val="#ppt_y"/>
                                          </p:val>
                                        </p:tav>
                                      </p:tavLst>
                                    </p:anim>
                                    <p:animEffect transition="in" filter="wipe(down)">
                                      <p:cBhvr>
                                        <p:cTn id="62" dur="500"/>
                                        <p:tgtEl>
                                          <p:spTgt spid="61"/>
                                        </p:tgtEl>
                                      </p:cBhvr>
                                    </p:animEffect>
                                  </p:childTnLst>
                                </p:cTn>
                              </p:par>
                              <p:par>
                                <p:cTn id="63" presetID="12" presetClass="entr" presetSubtype="1" fill="hold" grpId="0" nodeType="withEffect">
                                  <p:stCondLst>
                                    <p:cond delay="0"/>
                                  </p:stCondLst>
                                  <p:childTnLst>
                                    <p:set>
                                      <p:cBhvr>
                                        <p:cTn id="64" dur="1" fill="hold">
                                          <p:stCondLst>
                                            <p:cond delay="0"/>
                                          </p:stCondLst>
                                        </p:cTn>
                                        <p:tgtEl>
                                          <p:spTgt spid="62"/>
                                        </p:tgtEl>
                                        <p:attrNameLst>
                                          <p:attrName>style.visibility</p:attrName>
                                        </p:attrNameLst>
                                      </p:cBhvr>
                                      <p:to>
                                        <p:strVal val="visible"/>
                                      </p:to>
                                    </p:set>
                                    <p:anim calcmode="lin" valueType="num">
                                      <p:cBhvr additive="base">
                                        <p:cTn id="65" dur="500"/>
                                        <p:tgtEl>
                                          <p:spTgt spid="62"/>
                                        </p:tgtEl>
                                        <p:attrNameLst>
                                          <p:attrName>ppt_y</p:attrName>
                                        </p:attrNameLst>
                                      </p:cBhvr>
                                      <p:tavLst>
                                        <p:tav tm="0">
                                          <p:val>
                                            <p:strVal val="#ppt_y-#ppt_h*1.125000"/>
                                          </p:val>
                                        </p:tav>
                                        <p:tav tm="100000">
                                          <p:val>
                                            <p:strVal val="#ppt_y"/>
                                          </p:val>
                                        </p:tav>
                                      </p:tavLst>
                                    </p:anim>
                                    <p:animEffect transition="in" filter="wipe(down)">
                                      <p:cBhvr>
                                        <p:cTn id="66" dur="500"/>
                                        <p:tgtEl>
                                          <p:spTgt spid="62"/>
                                        </p:tgtEl>
                                      </p:cBhvr>
                                    </p:animEffect>
                                  </p:childTnLst>
                                </p:cTn>
                              </p:par>
                              <p:par>
                                <p:cTn id="67" presetID="12" presetClass="entr" presetSubtype="1" fill="hold" grpId="0" nodeType="withEffect">
                                  <p:stCondLst>
                                    <p:cond delay="0"/>
                                  </p:stCondLst>
                                  <p:childTnLst>
                                    <p:set>
                                      <p:cBhvr>
                                        <p:cTn id="68" dur="1" fill="hold">
                                          <p:stCondLst>
                                            <p:cond delay="0"/>
                                          </p:stCondLst>
                                        </p:cTn>
                                        <p:tgtEl>
                                          <p:spTgt spid="63"/>
                                        </p:tgtEl>
                                        <p:attrNameLst>
                                          <p:attrName>style.visibility</p:attrName>
                                        </p:attrNameLst>
                                      </p:cBhvr>
                                      <p:to>
                                        <p:strVal val="visible"/>
                                      </p:to>
                                    </p:set>
                                    <p:anim calcmode="lin" valueType="num">
                                      <p:cBhvr additive="base">
                                        <p:cTn id="69" dur="500"/>
                                        <p:tgtEl>
                                          <p:spTgt spid="63"/>
                                        </p:tgtEl>
                                        <p:attrNameLst>
                                          <p:attrName>ppt_y</p:attrName>
                                        </p:attrNameLst>
                                      </p:cBhvr>
                                      <p:tavLst>
                                        <p:tav tm="0">
                                          <p:val>
                                            <p:strVal val="#ppt_y-#ppt_h*1.125000"/>
                                          </p:val>
                                        </p:tav>
                                        <p:tav tm="100000">
                                          <p:val>
                                            <p:strVal val="#ppt_y"/>
                                          </p:val>
                                        </p:tav>
                                      </p:tavLst>
                                    </p:anim>
                                    <p:animEffect transition="in" filter="wipe(down)">
                                      <p:cBhvr>
                                        <p:cTn id="70" dur="500"/>
                                        <p:tgtEl>
                                          <p:spTgt spid="63"/>
                                        </p:tgtEl>
                                      </p:cBhvr>
                                    </p:animEffect>
                                  </p:childTnLst>
                                </p:cTn>
                              </p:par>
                              <p:par>
                                <p:cTn id="71" presetID="12" presetClass="entr" presetSubtype="1" fill="hold" grpId="0" nodeType="withEffect">
                                  <p:stCondLst>
                                    <p:cond delay="0"/>
                                  </p:stCondLst>
                                  <p:childTnLst>
                                    <p:set>
                                      <p:cBhvr>
                                        <p:cTn id="72" dur="1" fill="hold">
                                          <p:stCondLst>
                                            <p:cond delay="0"/>
                                          </p:stCondLst>
                                        </p:cTn>
                                        <p:tgtEl>
                                          <p:spTgt spid="64"/>
                                        </p:tgtEl>
                                        <p:attrNameLst>
                                          <p:attrName>style.visibility</p:attrName>
                                        </p:attrNameLst>
                                      </p:cBhvr>
                                      <p:to>
                                        <p:strVal val="visible"/>
                                      </p:to>
                                    </p:set>
                                    <p:anim calcmode="lin" valueType="num">
                                      <p:cBhvr additive="base">
                                        <p:cTn id="73" dur="500"/>
                                        <p:tgtEl>
                                          <p:spTgt spid="64"/>
                                        </p:tgtEl>
                                        <p:attrNameLst>
                                          <p:attrName>ppt_y</p:attrName>
                                        </p:attrNameLst>
                                      </p:cBhvr>
                                      <p:tavLst>
                                        <p:tav tm="0">
                                          <p:val>
                                            <p:strVal val="#ppt_y-#ppt_h*1.125000"/>
                                          </p:val>
                                        </p:tav>
                                        <p:tav tm="100000">
                                          <p:val>
                                            <p:strVal val="#ppt_y"/>
                                          </p:val>
                                        </p:tav>
                                      </p:tavLst>
                                    </p:anim>
                                    <p:animEffect transition="in" filter="wipe(down)">
                                      <p:cBhvr>
                                        <p:cTn id="74" dur="500"/>
                                        <p:tgtEl>
                                          <p:spTgt spid="64"/>
                                        </p:tgtEl>
                                      </p:cBhvr>
                                    </p:animEffect>
                                  </p:childTnLst>
                                </p:cTn>
                              </p:par>
                            </p:childTnLst>
                          </p:cTn>
                        </p:par>
                      </p:childTnLst>
                    </p:cTn>
                  </p:par>
                  <p:par>
                    <p:cTn id="75" fill="hold">
                      <p:stCondLst>
                        <p:cond delay="indefinite"/>
                      </p:stCondLst>
                      <p:childTnLst>
                        <p:par>
                          <p:cTn id="76" fill="hold">
                            <p:stCondLst>
                              <p:cond delay="0"/>
                            </p:stCondLst>
                            <p:childTnLst>
                              <p:par>
                                <p:cTn id="77" presetID="8" presetClass="emph" presetSubtype="0" fill="hold" nodeType="clickEffect">
                                  <p:stCondLst>
                                    <p:cond delay="0"/>
                                  </p:stCondLst>
                                  <p:childTnLst>
                                    <p:animRot by="21600000">
                                      <p:cBhvr>
                                        <p:cTn id="78" dur="500" fill="hold"/>
                                        <p:tgtEl>
                                          <p:spTgt spid="9"/>
                                        </p:tgtEl>
                                        <p:attrNameLst>
                                          <p:attrName>r</p:attrName>
                                        </p:attrNameLst>
                                      </p:cBhvr>
                                    </p:animRot>
                                  </p:childTnLst>
                                </p:cTn>
                              </p:par>
                            </p:childTnLst>
                          </p:cTn>
                        </p:par>
                      </p:childTnLst>
                    </p:cTn>
                  </p:par>
                  <p:par>
                    <p:cTn id="79" fill="hold">
                      <p:stCondLst>
                        <p:cond delay="indefinite"/>
                      </p:stCondLst>
                      <p:childTnLst>
                        <p:par>
                          <p:cTn id="80" fill="hold">
                            <p:stCondLst>
                              <p:cond delay="0"/>
                            </p:stCondLst>
                            <p:childTnLst>
                              <p:par>
                                <p:cTn id="81" presetID="8" presetClass="emph" presetSubtype="0" fill="hold" nodeType="clickEffect">
                                  <p:stCondLst>
                                    <p:cond delay="0"/>
                                  </p:stCondLst>
                                  <p:childTnLst>
                                    <p:animRot by="21600000">
                                      <p:cBhvr>
                                        <p:cTn id="82" dur="500" fill="hold"/>
                                        <p:tgtEl>
                                          <p:spTgt spid="27"/>
                                        </p:tgtEl>
                                        <p:attrNameLst>
                                          <p:attrName>r</p:attrName>
                                        </p:attrNameLst>
                                      </p:cBhvr>
                                    </p:animRot>
                                  </p:childTnLst>
                                </p:cTn>
                              </p:par>
                              <p:par>
                                <p:cTn id="83" presetID="8" presetClass="emph" presetSubtype="0" fill="hold" nodeType="withEffect">
                                  <p:stCondLst>
                                    <p:cond delay="0"/>
                                  </p:stCondLst>
                                  <p:childTnLst>
                                    <p:animRot by="21600000">
                                      <p:cBhvr>
                                        <p:cTn id="84" dur="500" fill="hold"/>
                                        <p:tgtEl>
                                          <p:spTgt spid="26"/>
                                        </p:tgtEl>
                                        <p:attrNameLst>
                                          <p:attrName>r</p:attrName>
                                        </p:attrNameLst>
                                      </p:cBhvr>
                                    </p:animRot>
                                  </p:childTnLst>
                                </p:cTn>
                              </p:par>
                              <p:par>
                                <p:cTn id="85" presetID="8" presetClass="emph" presetSubtype="0" fill="hold" nodeType="withEffect">
                                  <p:stCondLst>
                                    <p:cond delay="0"/>
                                  </p:stCondLst>
                                  <p:childTnLst>
                                    <p:animRot by="21600000">
                                      <p:cBhvr>
                                        <p:cTn id="86" dur="500" fill="hold"/>
                                        <p:tgtEl>
                                          <p:spTgt spid="19"/>
                                        </p:tgtEl>
                                        <p:attrNameLst>
                                          <p:attrName>r</p:attrName>
                                        </p:attrNameLst>
                                      </p:cBhvr>
                                    </p:animRot>
                                  </p:childTnLst>
                                </p:cTn>
                              </p:par>
                              <p:par>
                                <p:cTn id="87" presetID="8" presetClass="emph" presetSubtype="0" fill="hold" nodeType="withEffect">
                                  <p:stCondLst>
                                    <p:cond delay="0"/>
                                  </p:stCondLst>
                                  <p:childTnLst>
                                    <p:animRot by="21600000">
                                      <p:cBhvr>
                                        <p:cTn id="88" dur="500" fill="hold"/>
                                        <p:tgtEl>
                                          <p:spTgt spid="21"/>
                                        </p:tgtEl>
                                        <p:attrNameLst>
                                          <p:attrName>r</p:attrName>
                                        </p:attrNameLst>
                                      </p:cBhvr>
                                    </p:animRot>
                                  </p:childTnLst>
                                </p:cTn>
                              </p:par>
                              <p:par>
                                <p:cTn id="89" presetID="8" presetClass="emph" presetSubtype="0" fill="hold" nodeType="withEffect">
                                  <p:stCondLst>
                                    <p:cond delay="0"/>
                                  </p:stCondLst>
                                  <p:childTnLst>
                                    <p:animRot by="21600000">
                                      <p:cBhvr>
                                        <p:cTn id="90" dur="500" fill="hold"/>
                                        <p:tgtEl>
                                          <p:spTgt spid="22"/>
                                        </p:tgtEl>
                                        <p:attrNameLst>
                                          <p:attrName>r</p:attrName>
                                        </p:attrNameLst>
                                      </p:cBhvr>
                                    </p:animRot>
                                  </p:childTnLst>
                                </p:cTn>
                              </p:par>
                              <p:par>
                                <p:cTn id="91" presetID="8" presetClass="emph" presetSubtype="0" fill="hold" nodeType="withEffect">
                                  <p:stCondLst>
                                    <p:cond delay="0"/>
                                  </p:stCondLst>
                                  <p:childTnLst>
                                    <p:animRot by="21600000">
                                      <p:cBhvr>
                                        <p:cTn id="92" dur="500" fill="hold"/>
                                        <p:tgtEl>
                                          <p:spTgt spid="24"/>
                                        </p:tgtEl>
                                        <p:attrNameLst>
                                          <p:attrName>r</p:attrName>
                                        </p:attrNameLst>
                                      </p:cBhvr>
                                    </p:animRot>
                                  </p:childTnLst>
                                </p:cTn>
                              </p:par>
                              <p:par>
                                <p:cTn id="93" presetID="8" presetClass="emph" presetSubtype="0" fill="hold" nodeType="withEffect">
                                  <p:stCondLst>
                                    <p:cond delay="0"/>
                                  </p:stCondLst>
                                  <p:childTnLst>
                                    <p:animRot by="21600000">
                                      <p:cBhvr>
                                        <p:cTn id="94" dur="500" fill="hold"/>
                                        <p:tgtEl>
                                          <p:spTgt spid="2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63" grpId="0"/>
      <p:bldP spid="64" grpId="0"/>
      <p:bldP spid="65" grpId="0"/>
      <p:bldP spid="66" grpId="0"/>
      <p:bldP spid="67" grpId="0"/>
      <p:bldP spid="46" grpId="0"/>
      <p:bldP spid="47" grpId="0"/>
      <p:bldP spid="48" grpId="0"/>
      <p:bldP spid="49" grpId="0"/>
      <p:bldP spid="50" grpId="0"/>
      <p:bldP spid="54" grpId="0"/>
      <p:bldP spid="60"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计算机网络的定义</a:t>
              </a:r>
            </a:p>
          </p:txBody>
        </p:sp>
      </p:grpSp>
      <p:grpSp>
        <p:nvGrpSpPr>
          <p:cNvPr id="11" name="组合 10">
            <a:extLst>
              <a:ext uri="{FF2B5EF4-FFF2-40B4-BE49-F238E27FC236}">
                <a16:creationId xmlns:a16="http://schemas.microsoft.com/office/drawing/2014/main" id="{57F031A4-62A2-4B4B-B505-E34771E03433}"/>
              </a:ext>
            </a:extLst>
          </p:cNvPr>
          <p:cNvGrpSpPr/>
          <p:nvPr/>
        </p:nvGrpSpPr>
        <p:grpSpPr>
          <a:xfrm>
            <a:off x="6402753" y="1897856"/>
            <a:ext cx="4899726" cy="3411543"/>
            <a:chOff x="6402753" y="1897856"/>
            <a:chExt cx="4899726" cy="3411543"/>
          </a:xfrm>
        </p:grpSpPr>
        <p:sp>
          <p:nvSpPr>
            <p:cNvPr id="128" name="i$ḷíḍê">
              <a:extLst>
                <a:ext uri="{FF2B5EF4-FFF2-40B4-BE49-F238E27FC236}">
                  <a16:creationId xmlns:a16="http://schemas.microsoft.com/office/drawing/2014/main" id="{7A6DC5F7-B48F-4724-A42C-BBA3F6229C39}"/>
                </a:ext>
              </a:extLst>
            </p:cNvPr>
            <p:cNvSpPr/>
            <p:nvPr/>
          </p:nvSpPr>
          <p:spPr>
            <a:xfrm>
              <a:off x="6402753" y="1897856"/>
              <a:ext cx="4899726" cy="3411543"/>
            </a:xfrm>
            <a:prstGeom prst="rect">
              <a:avLst/>
            </a:prstGeom>
            <a:solidFill>
              <a:schemeClr val="accent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i="1">
                <a:solidFill>
                  <a:schemeClr val="tx1"/>
                </a:solidFill>
              </a:endParaRPr>
            </a:p>
          </p:txBody>
        </p:sp>
        <p:sp>
          <p:nvSpPr>
            <p:cNvPr id="5" name="文本框 4">
              <a:extLst>
                <a:ext uri="{FF2B5EF4-FFF2-40B4-BE49-F238E27FC236}">
                  <a16:creationId xmlns:a16="http://schemas.microsoft.com/office/drawing/2014/main" id="{6F6EFA1A-118B-4CA9-A2C4-A26F2CFC535C}"/>
                </a:ext>
              </a:extLst>
            </p:cNvPr>
            <p:cNvSpPr txBox="1"/>
            <p:nvPr/>
          </p:nvSpPr>
          <p:spPr>
            <a:xfrm>
              <a:off x="6535466" y="2043652"/>
              <a:ext cx="4400015" cy="400110"/>
            </a:xfrm>
            <a:prstGeom prst="rect">
              <a:avLst/>
            </a:prstGeom>
            <a:noFill/>
          </p:spPr>
          <p:txBody>
            <a:bodyPr wrap="square" rtlCol="0">
              <a:spAutoFit/>
            </a:bodyPr>
            <a:lstStyle/>
            <a:p>
              <a:r>
                <a:rPr lang="zh-CN" altLang="en-US" sz="2000" b="1" dirty="0">
                  <a:solidFill>
                    <a:schemeClr val="bg1"/>
                  </a:solidFill>
                </a:rPr>
                <a:t>现阶段计算机网络的一个较好的定义</a:t>
              </a:r>
            </a:p>
          </p:txBody>
        </p:sp>
      </p:grpSp>
      <p:sp>
        <p:nvSpPr>
          <p:cNvPr id="129" name="文本框 128">
            <a:extLst>
              <a:ext uri="{FF2B5EF4-FFF2-40B4-BE49-F238E27FC236}">
                <a16:creationId xmlns:a16="http://schemas.microsoft.com/office/drawing/2014/main" id="{E289A148-82E9-4FF8-A583-32F33DC017BB}"/>
              </a:ext>
            </a:extLst>
          </p:cNvPr>
          <p:cNvSpPr txBox="1"/>
          <p:nvPr/>
        </p:nvSpPr>
        <p:spPr>
          <a:xfrm>
            <a:off x="6535466" y="2495760"/>
            <a:ext cx="4606627" cy="2535631"/>
          </a:xfrm>
          <a:prstGeom prst="rect">
            <a:avLst/>
          </a:prstGeom>
          <a:noFill/>
        </p:spPr>
        <p:txBody>
          <a:bodyPr wrap="square">
            <a:spAutoFit/>
          </a:bodyPr>
          <a:lstStyle/>
          <a:p>
            <a:pPr>
              <a:lnSpc>
                <a:spcPct val="150000"/>
              </a:lnSpc>
            </a:pPr>
            <a:r>
              <a:rPr lang="zh-CN" altLang="en-US" b="1" dirty="0">
                <a:solidFill>
                  <a:schemeClr val="bg1"/>
                </a:solidFill>
              </a:rPr>
              <a:t>         计算机网络主要是由一些通用的、可编程的硬件互连而成的，而这些硬件并非专门用来实现某一特定目的（例如，传送数据或视频信号）。这些可编程的硬件能够用来传送多种不同类型的数据，并能支持广泛的和日益增长的应用。</a:t>
            </a:r>
          </a:p>
        </p:txBody>
      </p:sp>
      <p:grpSp>
        <p:nvGrpSpPr>
          <p:cNvPr id="12" name="组合 11">
            <a:extLst>
              <a:ext uri="{FF2B5EF4-FFF2-40B4-BE49-F238E27FC236}">
                <a16:creationId xmlns:a16="http://schemas.microsoft.com/office/drawing/2014/main" id="{723FD0E5-CE7F-4120-89E1-2F6F732F43E3}"/>
              </a:ext>
            </a:extLst>
          </p:cNvPr>
          <p:cNvGrpSpPr/>
          <p:nvPr/>
        </p:nvGrpSpPr>
        <p:grpSpPr>
          <a:xfrm>
            <a:off x="1232155" y="1455068"/>
            <a:ext cx="3472662" cy="4287680"/>
            <a:chOff x="1232155" y="1455068"/>
            <a:chExt cx="3472662" cy="4287680"/>
          </a:xfrm>
        </p:grpSpPr>
        <p:grpSp>
          <p:nvGrpSpPr>
            <p:cNvPr id="318" name="is1iďe">
              <a:extLst>
                <a:ext uri="{FF2B5EF4-FFF2-40B4-BE49-F238E27FC236}">
                  <a16:creationId xmlns:a16="http://schemas.microsoft.com/office/drawing/2014/main" id="{6F7D1BF1-FCE0-45BA-9967-F9A9C72C98C8}"/>
                </a:ext>
              </a:extLst>
            </p:cNvPr>
            <p:cNvGrpSpPr/>
            <p:nvPr/>
          </p:nvGrpSpPr>
          <p:grpSpPr>
            <a:xfrm>
              <a:off x="1428391" y="1752252"/>
              <a:ext cx="3184833" cy="3926843"/>
              <a:chOff x="5065914" y="2369160"/>
              <a:chExt cx="1828734" cy="2254798"/>
            </a:xfrm>
            <a:solidFill>
              <a:schemeClr val="tx1">
                <a:lumMod val="50000"/>
                <a:lumOff val="50000"/>
              </a:schemeClr>
            </a:solidFill>
          </p:grpSpPr>
          <p:sp>
            <p:nvSpPr>
              <p:cNvPr id="343" name="ï$ľíḑe">
                <a:extLst>
                  <a:ext uri="{FF2B5EF4-FFF2-40B4-BE49-F238E27FC236}">
                    <a16:creationId xmlns:a16="http://schemas.microsoft.com/office/drawing/2014/main" id="{C30D04AF-2EB1-4088-A638-FDDB25A545E9}"/>
                  </a:ext>
                </a:extLst>
              </p:cNvPr>
              <p:cNvSpPr/>
              <p:nvPr/>
            </p:nvSpPr>
            <p:spPr bwMode="auto">
              <a:xfrm>
                <a:off x="6146626" y="2369160"/>
                <a:ext cx="359522" cy="88002"/>
              </a:xfrm>
              <a:custGeom>
                <a:avLst/>
                <a:gdLst>
                  <a:gd name="T0" fmla="*/ 333 w 339"/>
                  <a:gd name="T1" fmla="*/ 82 h 82"/>
                  <a:gd name="T2" fmla="*/ 328 w 339"/>
                  <a:gd name="T3" fmla="*/ 80 h 82"/>
                  <a:gd name="T4" fmla="*/ 333 w 339"/>
                  <a:gd name="T5" fmla="*/ 71 h 82"/>
                  <a:gd name="T6" fmla="*/ 338 w 339"/>
                  <a:gd name="T7" fmla="*/ 78 h 82"/>
                  <a:gd name="T8" fmla="*/ 300 w 339"/>
                  <a:gd name="T9" fmla="*/ 75 h 82"/>
                  <a:gd name="T10" fmla="*/ 296 w 339"/>
                  <a:gd name="T11" fmla="*/ 72 h 82"/>
                  <a:gd name="T12" fmla="*/ 300 w 339"/>
                  <a:gd name="T13" fmla="*/ 64 h 82"/>
                  <a:gd name="T14" fmla="*/ 305 w 339"/>
                  <a:gd name="T15" fmla="*/ 71 h 82"/>
                  <a:gd name="T16" fmla="*/ 267 w 339"/>
                  <a:gd name="T17" fmla="*/ 68 h 82"/>
                  <a:gd name="T18" fmla="*/ 262 w 339"/>
                  <a:gd name="T19" fmla="*/ 61 h 82"/>
                  <a:gd name="T20" fmla="*/ 269 w 339"/>
                  <a:gd name="T21" fmla="*/ 57 h 82"/>
                  <a:gd name="T22" fmla="*/ 273 w 339"/>
                  <a:gd name="T23" fmla="*/ 64 h 82"/>
                  <a:gd name="T24" fmla="*/ 235 w 339"/>
                  <a:gd name="T25" fmla="*/ 61 h 82"/>
                  <a:gd name="T26" fmla="*/ 230 w 339"/>
                  <a:gd name="T27" fmla="*/ 54 h 82"/>
                  <a:gd name="T28" fmla="*/ 236 w 339"/>
                  <a:gd name="T29" fmla="*/ 50 h 82"/>
                  <a:gd name="T30" fmla="*/ 240 w 339"/>
                  <a:gd name="T31" fmla="*/ 56 h 82"/>
                  <a:gd name="T32" fmla="*/ 202 w 339"/>
                  <a:gd name="T33" fmla="*/ 53 h 82"/>
                  <a:gd name="T34" fmla="*/ 197 w 339"/>
                  <a:gd name="T35" fmla="*/ 47 h 82"/>
                  <a:gd name="T36" fmla="*/ 203 w 339"/>
                  <a:gd name="T37" fmla="*/ 43 h 82"/>
                  <a:gd name="T38" fmla="*/ 207 w 339"/>
                  <a:gd name="T39" fmla="*/ 49 h 82"/>
                  <a:gd name="T40" fmla="*/ 170 w 339"/>
                  <a:gd name="T41" fmla="*/ 46 h 82"/>
                  <a:gd name="T42" fmla="*/ 168 w 339"/>
                  <a:gd name="T43" fmla="*/ 46 h 82"/>
                  <a:gd name="T44" fmla="*/ 164 w 339"/>
                  <a:gd name="T45" fmla="*/ 40 h 82"/>
                  <a:gd name="T46" fmla="*/ 171 w 339"/>
                  <a:gd name="T47" fmla="*/ 36 h 82"/>
                  <a:gd name="T48" fmla="*/ 170 w 339"/>
                  <a:gd name="T49" fmla="*/ 46 h 82"/>
                  <a:gd name="T50" fmla="*/ 137 w 339"/>
                  <a:gd name="T51" fmla="*/ 39 h 82"/>
                  <a:gd name="T52" fmla="*/ 132 w 339"/>
                  <a:gd name="T53" fmla="*/ 33 h 82"/>
                  <a:gd name="T54" fmla="*/ 138 w 339"/>
                  <a:gd name="T55" fmla="*/ 28 h 82"/>
                  <a:gd name="T56" fmla="*/ 137 w 339"/>
                  <a:gd name="T57" fmla="*/ 39 h 82"/>
                  <a:gd name="T58" fmla="*/ 103 w 339"/>
                  <a:gd name="T59" fmla="*/ 32 h 82"/>
                  <a:gd name="T60" fmla="*/ 99 w 339"/>
                  <a:gd name="T61" fmla="*/ 25 h 82"/>
                  <a:gd name="T62" fmla="*/ 105 w 339"/>
                  <a:gd name="T63" fmla="*/ 21 h 82"/>
                  <a:gd name="T64" fmla="*/ 104 w 339"/>
                  <a:gd name="T65" fmla="*/ 32 h 82"/>
                  <a:gd name="T66" fmla="*/ 70 w 339"/>
                  <a:gd name="T67" fmla="*/ 25 h 82"/>
                  <a:gd name="T68" fmla="*/ 72 w 339"/>
                  <a:gd name="T69" fmla="*/ 14 h 82"/>
                  <a:gd name="T70" fmla="*/ 76 w 339"/>
                  <a:gd name="T71" fmla="*/ 17 h 82"/>
                  <a:gd name="T72" fmla="*/ 72 w 339"/>
                  <a:gd name="T73" fmla="*/ 25 h 82"/>
                  <a:gd name="T74" fmla="*/ 38 w 339"/>
                  <a:gd name="T75" fmla="*/ 18 h 82"/>
                  <a:gd name="T76" fmla="*/ 34 w 339"/>
                  <a:gd name="T77" fmla="*/ 11 h 82"/>
                  <a:gd name="T78" fmla="*/ 40 w 339"/>
                  <a:gd name="T79" fmla="*/ 7 h 82"/>
                  <a:gd name="T80" fmla="*/ 39 w 339"/>
                  <a:gd name="T81" fmla="*/ 18 h 82"/>
                  <a:gd name="T82" fmla="*/ 6 w 339"/>
                  <a:gd name="T83" fmla="*/ 11 h 82"/>
                  <a:gd name="T84" fmla="*/ 1 w 339"/>
                  <a:gd name="T85" fmla="*/ 4 h 82"/>
                  <a:gd name="T86" fmla="*/ 7 w 339"/>
                  <a:gd name="T87" fmla="*/ 0 h 82"/>
                  <a:gd name="T88" fmla="*/ 12 w 339"/>
                  <a:gd name="T89" fmla="*/ 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9" h="82">
                    <a:moveTo>
                      <a:pt x="333" y="82"/>
                    </a:moveTo>
                    <a:cubicBezTo>
                      <a:pt x="333" y="82"/>
                      <a:pt x="333" y="82"/>
                      <a:pt x="333" y="82"/>
                    </a:cubicBezTo>
                    <a:cubicBezTo>
                      <a:pt x="332" y="82"/>
                      <a:pt x="332" y="82"/>
                      <a:pt x="332" y="82"/>
                    </a:cubicBezTo>
                    <a:cubicBezTo>
                      <a:pt x="330" y="82"/>
                      <a:pt x="329" y="81"/>
                      <a:pt x="328" y="80"/>
                    </a:cubicBezTo>
                    <a:cubicBezTo>
                      <a:pt x="327" y="78"/>
                      <a:pt x="327" y="77"/>
                      <a:pt x="327" y="76"/>
                    </a:cubicBezTo>
                    <a:cubicBezTo>
                      <a:pt x="328" y="73"/>
                      <a:pt x="330" y="71"/>
                      <a:pt x="333" y="71"/>
                    </a:cubicBezTo>
                    <a:cubicBezTo>
                      <a:pt x="333" y="71"/>
                      <a:pt x="334" y="71"/>
                      <a:pt x="334" y="71"/>
                    </a:cubicBezTo>
                    <a:cubicBezTo>
                      <a:pt x="337" y="72"/>
                      <a:pt x="339" y="75"/>
                      <a:pt x="338" y="78"/>
                    </a:cubicBezTo>
                    <a:cubicBezTo>
                      <a:pt x="337" y="80"/>
                      <a:pt x="335" y="82"/>
                      <a:pt x="333" y="82"/>
                    </a:cubicBezTo>
                    <a:close/>
                    <a:moveTo>
                      <a:pt x="300" y="75"/>
                    </a:moveTo>
                    <a:cubicBezTo>
                      <a:pt x="300" y="75"/>
                      <a:pt x="299" y="75"/>
                      <a:pt x="299" y="75"/>
                    </a:cubicBezTo>
                    <a:cubicBezTo>
                      <a:pt x="298" y="75"/>
                      <a:pt x="296" y="74"/>
                      <a:pt x="296" y="72"/>
                    </a:cubicBezTo>
                    <a:cubicBezTo>
                      <a:pt x="295" y="71"/>
                      <a:pt x="295" y="70"/>
                      <a:pt x="295" y="68"/>
                    </a:cubicBezTo>
                    <a:cubicBezTo>
                      <a:pt x="295" y="66"/>
                      <a:pt x="298" y="64"/>
                      <a:pt x="300" y="64"/>
                    </a:cubicBezTo>
                    <a:cubicBezTo>
                      <a:pt x="300" y="64"/>
                      <a:pt x="301" y="64"/>
                      <a:pt x="301" y="64"/>
                    </a:cubicBezTo>
                    <a:cubicBezTo>
                      <a:pt x="304" y="65"/>
                      <a:pt x="306" y="68"/>
                      <a:pt x="305" y="71"/>
                    </a:cubicBezTo>
                    <a:cubicBezTo>
                      <a:pt x="305" y="73"/>
                      <a:pt x="303" y="75"/>
                      <a:pt x="300" y="75"/>
                    </a:cubicBezTo>
                    <a:close/>
                    <a:moveTo>
                      <a:pt x="267" y="68"/>
                    </a:moveTo>
                    <a:cubicBezTo>
                      <a:pt x="267" y="68"/>
                      <a:pt x="267" y="68"/>
                      <a:pt x="266" y="68"/>
                    </a:cubicBezTo>
                    <a:cubicBezTo>
                      <a:pt x="263" y="67"/>
                      <a:pt x="262" y="64"/>
                      <a:pt x="262" y="61"/>
                    </a:cubicBezTo>
                    <a:cubicBezTo>
                      <a:pt x="263" y="59"/>
                      <a:pt x="265" y="57"/>
                      <a:pt x="267" y="57"/>
                    </a:cubicBezTo>
                    <a:cubicBezTo>
                      <a:pt x="268" y="57"/>
                      <a:pt x="268" y="57"/>
                      <a:pt x="269" y="57"/>
                    </a:cubicBezTo>
                    <a:cubicBezTo>
                      <a:pt x="270" y="57"/>
                      <a:pt x="271" y="58"/>
                      <a:pt x="272" y="59"/>
                    </a:cubicBezTo>
                    <a:cubicBezTo>
                      <a:pt x="273" y="61"/>
                      <a:pt x="273" y="62"/>
                      <a:pt x="273" y="64"/>
                    </a:cubicBezTo>
                    <a:cubicBezTo>
                      <a:pt x="272" y="66"/>
                      <a:pt x="270" y="68"/>
                      <a:pt x="267" y="68"/>
                    </a:cubicBezTo>
                    <a:close/>
                    <a:moveTo>
                      <a:pt x="235" y="61"/>
                    </a:moveTo>
                    <a:cubicBezTo>
                      <a:pt x="234" y="61"/>
                      <a:pt x="234" y="61"/>
                      <a:pt x="234" y="61"/>
                    </a:cubicBezTo>
                    <a:cubicBezTo>
                      <a:pt x="231" y="60"/>
                      <a:pt x="229" y="57"/>
                      <a:pt x="230" y="54"/>
                    </a:cubicBezTo>
                    <a:cubicBezTo>
                      <a:pt x="230" y="52"/>
                      <a:pt x="232" y="50"/>
                      <a:pt x="235" y="50"/>
                    </a:cubicBezTo>
                    <a:cubicBezTo>
                      <a:pt x="235" y="50"/>
                      <a:pt x="236" y="50"/>
                      <a:pt x="236" y="50"/>
                    </a:cubicBezTo>
                    <a:cubicBezTo>
                      <a:pt x="237" y="50"/>
                      <a:pt x="239" y="51"/>
                      <a:pt x="239" y="52"/>
                    </a:cubicBezTo>
                    <a:cubicBezTo>
                      <a:pt x="240" y="54"/>
                      <a:pt x="240" y="55"/>
                      <a:pt x="240" y="56"/>
                    </a:cubicBezTo>
                    <a:cubicBezTo>
                      <a:pt x="240" y="59"/>
                      <a:pt x="237" y="61"/>
                      <a:pt x="235" y="61"/>
                    </a:cubicBezTo>
                    <a:close/>
                    <a:moveTo>
                      <a:pt x="202" y="53"/>
                    </a:moveTo>
                    <a:cubicBezTo>
                      <a:pt x="202" y="53"/>
                      <a:pt x="201" y="53"/>
                      <a:pt x="201" y="53"/>
                    </a:cubicBezTo>
                    <a:cubicBezTo>
                      <a:pt x="198" y="53"/>
                      <a:pt x="196" y="50"/>
                      <a:pt x="197" y="47"/>
                    </a:cubicBezTo>
                    <a:cubicBezTo>
                      <a:pt x="197" y="44"/>
                      <a:pt x="200" y="43"/>
                      <a:pt x="202" y="43"/>
                    </a:cubicBezTo>
                    <a:cubicBezTo>
                      <a:pt x="203" y="43"/>
                      <a:pt x="203" y="43"/>
                      <a:pt x="203" y="43"/>
                    </a:cubicBezTo>
                    <a:cubicBezTo>
                      <a:pt x="205" y="43"/>
                      <a:pt x="206" y="44"/>
                      <a:pt x="207" y="45"/>
                    </a:cubicBezTo>
                    <a:cubicBezTo>
                      <a:pt x="207" y="46"/>
                      <a:pt x="208" y="48"/>
                      <a:pt x="207" y="49"/>
                    </a:cubicBezTo>
                    <a:cubicBezTo>
                      <a:pt x="207" y="52"/>
                      <a:pt x="205" y="53"/>
                      <a:pt x="202" y="53"/>
                    </a:cubicBezTo>
                    <a:close/>
                    <a:moveTo>
                      <a:pt x="170" y="46"/>
                    </a:moveTo>
                    <a:cubicBezTo>
                      <a:pt x="170" y="46"/>
                      <a:pt x="170" y="46"/>
                      <a:pt x="170" y="46"/>
                    </a:cubicBezTo>
                    <a:cubicBezTo>
                      <a:pt x="169" y="46"/>
                      <a:pt x="169" y="46"/>
                      <a:pt x="168" y="46"/>
                    </a:cubicBezTo>
                    <a:cubicBezTo>
                      <a:pt x="167" y="46"/>
                      <a:pt x="166" y="45"/>
                      <a:pt x="165" y="44"/>
                    </a:cubicBezTo>
                    <a:cubicBezTo>
                      <a:pt x="164" y="43"/>
                      <a:pt x="164" y="41"/>
                      <a:pt x="164" y="40"/>
                    </a:cubicBezTo>
                    <a:cubicBezTo>
                      <a:pt x="165" y="37"/>
                      <a:pt x="167" y="36"/>
                      <a:pt x="169" y="36"/>
                    </a:cubicBezTo>
                    <a:cubicBezTo>
                      <a:pt x="170" y="36"/>
                      <a:pt x="170" y="36"/>
                      <a:pt x="171" y="36"/>
                    </a:cubicBezTo>
                    <a:cubicBezTo>
                      <a:pt x="174" y="36"/>
                      <a:pt x="175" y="39"/>
                      <a:pt x="175" y="42"/>
                    </a:cubicBezTo>
                    <a:cubicBezTo>
                      <a:pt x="174" y="45"/>
                      <a:pt x="172" y="46"/>
                      <a:pt x="170" y="46"/>
                    </a:cubicBezTo>
                    <a:close/>
                    <a:moveTo>
                      <a:pt x="137" y="39"/>
                    </a:moveTo>
                    <a:cubicBezTo>
                      <a:pt x="137" y="39"/>
                      <a:pt x="137" y="39"/>
                      <a:pt x="137" y="39"/>
                    </a:cubicBezTo>
                    <a:cubicBezTo>
                      <a:pt x="136" y="39"/>
                      <a:pt x="136" y="39"/>
                      <a:pt x="136" y="39"/>
                    </a:cubicBezTo>
                    <a:cubicBezTo>
                      <a:pt x="133" y="38"/>
                      <a:pt x="131" y="36"/>
                      <a:pt x="132" y="33"/>
                    </a:cubicBezTo>
                    <a:cubicBezTo>
                      <a:pt x="132" y="30"/>
                      <a:pt x="134" y="28"/>
                      <a:pt x="137" y="28"/>
                    </a:cubicBezTo>
                    <a:cubicBezTo>
                      <a:pt x="137" y="28"/>
                      <a:pt x="138" y="28"/>
                      <a:pt x="138" y="28"/>
                    </a:cubicBezTo>
                    <a:cubicBezTo>
                      <a:pt x="141" y="29"/>
                      <a:pt x="143" y="32"/>
                      <a:pt x="142" y="35"/>
                    </a:cubicBezTo>
                    <a:cubicBezTo>
                      <a:pt x="142" y="37"/>
                      <a:pt x="139" y="39"/>
                      <a:pt x="137" y="39"/>
                    </a:cubicBezTo>
                    <a:close/>
                    <a:moveTo>
                      <a:pt x="104" y="32"/>
                    </a:moveTo>
                    <a:cubicBezTo>
                      <a:pt x="104" y="32"/>
                      <a:pt x="103" y="32"/>
                      <a:pt x="103" y="32"/>
                    </a:cubicBezTo>
                    <a:cubicBezTo>
                      <a:pt x="102" y="32"/>
                      <a:pt x="100" y="31"/>
                      <a:pt x="100" y="30"/>
                    </a:cubicBezTo>
                    <a:cubicBezTo>
                      <a:pt x="99" y="28"/>
                      <a:pt x="99" y="27"/>
                      <a:pt x="99" y="25"/>
                    </a:cubicBezTo>
                    <a:cubicBezTo>
                      <a:pt x="99" y="23"/>
                      <a:pt x="102" y="21"/>
                      <a:pt x="104" y="21"/>
                    </a:cubicBezTo>
                    <a:cubicBezTo>
                      <a:pt x="105" y="21"/>
                      <a:pt x="105" y="21"/>
                      <a:pt x="105" y="21"/>
                    </a:cubicBezTo>
                    <a:cubicBezTo>
                      <a:pt x="108" y="22"/>
                      <a:pt x="110" y="25"/>
                      <a:pt x="109" y="28"/>
                    </a:cubicBezTo>
                    <a:cubicBezTo>
                      <a:pt x="109" y="30"/>
                      <a:pt x="107" y="32"/>
                      <a:pt x="104" y="32"/>
                    </a:cubicBezTo>
                    <a:close/>
                    <a:moveTo>
                      <a:pt x="72" y="25"/>
                    </a:moveTo>
                    <a:cubicBezTo>
                      <a:pt x="71" y="25"/>
                      <a:pt x="71" y="25"/>
                      <a:pt x="70" y="25"/>
                    </a:cubicBezTo>
                    <a:cubicBezTo>
                      <a:pt x="67" y="24"/>
                      <a:pt x="66" y="21"/>
                      <a:pt x="66" y="18"/>
                    </a:cubicBezTo>
                    <a:cubicBezTo>
                      <a:pt x="67" y="16"/>
                      <a:pt x="69" y="14"/>
                      <a:pt x="72" y="14"/>
                    </a:cubicBezTo>
                    <a:cubicBezTo>
                      <a:pt x="72" y="14"/>
                      <a:pt x="72" y="14"/>
                      <a:pt x="73" y="14"/>
                    </a:cubicBezTo>
                    <a:cubicBezTo>
                      <a:pt x="74" y="14"/>
                      <a:pt x="75" y="15"/>
                      <a:pt x="76" y="17"/>
                    </a:cubicBezTo>
                    <a:cubicBezTo>
                      <a:pt x="77" y="18"/>
                      <a:pt x="77" y="19"/>
                      <a:pt x="77" y="21"/>
                    </a:cubicBezTo>
                    <a:cubicBezTo>
                      <a:pt x="76" y="23"/>
                      <a:pt x="74" y="25"/>
                      <a:pt x="72" y="25"/>
                    </a:cubicBezTo>
                    <a:close/>
                    <a:moveTo>
                      <a:pt x="39" y="18"/>
                    </a:moveTo>
                    <a:cubicBezTo>
                      <a:pt x="39" y="18"/>
                      <a:pt x="38" y="18"/>
                      <a:pt x="38" y="18"/>
                    </a:cubicBezTo>
                    <a:cubicBezTo>
                      <a:pt x="36" y="17"/>
                      <a:pt x="35" y="16"/>
                      <a:pt x="34" y="15"/>
                    </a:cubicBezTo>
                    <a:cubicBezTo>
                      <a:pt x="34" y="14"/>
                      <a:pt x="33" y="13"/>
                      <a:pt x="34" y="11"/>
                    </a:cubicBezTo>
                    <a:cubicBezTo>
                      <a:pt x="34" y="9"/>
                      <a:pt x="36" y="7"/>
                      <a:pt x="39" y="7"/>
                    </a:cubicBezTo>
                    <a:cubicBezTo>
                      <a:pt x="39" y="7"/>
                      <a:pt x="40" y="7"/>
                      <a:pt x="40" y="7"/>
                    </a:cubicBezTo>
                    <a:cubicBezTo>
                      <a:pt x="43" y="8"/>
                      <a:pt x="45" y="11"/>
                      <a:pt x="44" y="13"/>
                    </a:cubicBezTo>
                    <a:cubicBezTo>
                      <a:pt x="44" y="16"/>
                      <a:pt x="41" y="18"/>
                      <a:pt x="39" y="18"/>
                    </a:cubicBezTo>
                    <a:close/>
                    <a:moveTo>
                      <a:pt x="6" y="11"/>
                    </a:moveTo>
                    <a:cubicBezTo>
                      <a:pt x="6" y="11"/>
                      <a:pt x="6" y="11"/>
                      <a:pt x="6" y="11"/>
                    </a:cubicBezTo>
                    <a:cubicBezTo>
                      <a:pt x="6" y="11"/>
                      <a:pt x="5" y="10"/>
                      <a:pt x="5" y="10"/>
                    </a:cubicBezTo>
                    <a:cubicBezTo>
                      <a:pt x="2" y="10"/>
                      <a:pt x="0" y="7"/>
                      <a:pt x="1" y="4"/>
                    </a:cubicBezTo>
                    <a:cubicBezTo>
                      <a:pt x="2" y="1"/>
                      <a:pt x="4" y="0"/>
                      <a:pt x="6" y="0"/>
                    </a:cubicBezTo>
                    <a:cubicBezTo>
                      <a:pt x="7" y="0"/>
                      <a:pt x="7" y="0"/>
                      <a:pt x="7" y="0"/>
                    </a:cubicBezTo>
                    <a:cubicBezTo>
                      <a:pt x="9" y="0"/>
                      <a:pt x="10" y="1"/>
                      <a:pt x="11" y="2"/>
                    </a:cubicBezTo>
                    <a:cubicBezTo>
                      <a:pt x="12" y="3"/>
                      <a:pt x="12" y="5"/>
                      <a:pt x="12" y="6"/>
                    </a:cubicBezTo>
                    <a:cubicBezTo>
                      <a:pt x="11" y="9"/>
                      <a:pt x="9" y="11"/>
                      <a:pt x="6"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44" name="ïšļîḋè">
                <a:extLst>
                  <a:ext uri="{FF2B5EF4-FFF2-40B4-BE49-F238E27FC236}">
                    <a16:creationId xmlns:a16="http://schemas.microsoft.com/office/drawing/2014/main" id="{5167391A-ACB1-4FE9-8378-93E013AE022C}"/>
                  </a:ext>
                </a:extLst>
              </p:cNvPr>
              <p:cNvSpPr/>
              <p:nvPr/>
            </p:nvSpPr>
            <p:spPr bwMode="auto">
              <a:xfrm>
                <a:off x="5716273" y="2376672"/>
                <a:ext cx="378840" cy="199615"/>
              </a:xfrm>
              <a:custGeom>
                <a:avLst/>
                <a:gdLst>
                  <a:gd name="T0" fmla="*/ 1 w 358"/>
                  <a:gd name="T1" fmla="*/ 184 h 187"/>
                  <a:gd name="T2" fmla="*/ 3 w 358"/>
                  <a:gd name="T3" fmla="*/ 177 h 187"/>
                  <a:gd name="T4" fmla="*/ 11 w 358"/>
                  <a:gd name="T5" fmla="*/ 179 h 187"/>
                  <a:gd name="T6" fmla="*/ 8 w 358"/>
                  <a:gd name="T7" fmla="*/ 187 h 187"/>
                  <a:gd name="T8" fmla="*/ 35 w 358"/>
                  <a:gd name="T9" fmla="*/ 172 h 187"/>
                  <a:gd name="T10" fmla="*/ 30 w 358"/>
                  <a:gd name="T11" fmla="*/ 169 h 187"/>
                  <a:gd name="T12" fmla="*/ 35 w 358"/>
                  <a:gd name="T13" fmla="*/ 162 h 187"/>
                  <a:gd name="T14" fmla="*/ 40 w 358"/>
                  <a:gd name="T15" fmla="*/ 169 h 187"/>
                  <a:gd name="T16" fmla="*/ 35 w 358"/>
                  <a:gd name="T17" fmla="*/ 172 h 187"/>
                  <a:gd name="T18" fmla="*/ 59 w 358"/>
                  <a:gd name="T19" fmla="*/ 155 h 187"/>
                  <a:gd name="T20" fmla="*/ 63 w 358"/>
                  <a:gd name="T21" fmla="*/ 147 h 187"/>
                  <a:gd name="T22" fmla="*/ 66 w 358"/>
                  <a:gd name="T23" fmla="*/ 157 h 187"/>
                  <a:gd name="T24" fmla="*/ 92 w 358"/>
                  <a:gd name="T25" fmla="*/ 143 h 187"/>
                  <a:gd name="T26" fmla="*/ 87 w 358"/>
                  <a:gd name="T27" fmla="*/ 136 h 187"/>
                  <a:gd name="T28" fmla="*/ 92 w 358"/>
                  <a:gd name="T29" fmla="*/ 132 h 187"/>
                  <a:gd name="T30" fmla="*/ 95 w 358"/>
                  <a:gd name="T31" fmla="*/ 143 h 187"/>
                  <a:gd name="T32" fmla="*/ 121 w 358"/>
                  <a:gd name="T33" fmla="*/ 128 h 187"/>
                  <a:gd name="T34" fmla="*/ 116 w 358"/>
                  <a:gd name="T35" fmla="*/ 125 h 187"/>
                  <a:gd name="T36" fmla="*/ 121 w 358"/>
                  <a:gd name="T37" fmla="*/ 118 h 187"/>
                  <a:gd name="T38" fmla="*/ 124 w 358"/>
                  <a:gd name="T39" fmla="*/ 128 h 187"/>
                  <a:gd name="T40" fmla="*/ 150 w 358"/>
                  <a:gd name="T41" fmla="*/ 114 h 187"/>
                  <a:gd name="T42" fmla="*/ 145 w 358"/>
                  <a:gd name="T43" fmla="*/ 111 h 187"/>
                  <a:gd name="T44" fmla="*/ 147 w 358"/>
                  <a:gd name="T45" fmla="*/ 104 h 187"/>
                  <a:gd name="T46" fmla="*/ 155 w 358"/>
                  <a:gd name="T47" fmla="*/ 106 h 187"/>
                  <a:gd name="T48" fmla="*/ 150 w 358"/>
                  <a:gd name="T49" fmla="*/ 114 h 187"/>
                  <a:gd name="T50" fmla="*/ 179 w 358"/>
                  <a:gd name="T51" fmla="*/ 99 h 187"/>
                  <a:gd name="T52" fmla="*/ 176 w 358"/>
                  <a:gd name="T53" fmla="*/ 89 h 187"/>
                  <a:gd name="T54" fmla="*/ 184 w 358"/>
                  <a:gd name="T55" fmla="*/ 91 h 187"/>
                  <a:gd name="T56" fmla="*/ 179 w 358"/>
                  <a:gd name="T57" fmla="*/ 99 h 187"/>
                  <a:gd name="T58" fmla="*/ 203 w 358"/>
                  <a:gd name="T59" fmla="*/ 81 h 187"/>
                  <a:gd name="T60" fmla="*/ 208 w 358"/>
                  <a:gd name="T61" fmla="*/ 74 h 187"/>
                  <a:gd name="T62" fmla="*/ 213 w 358"/>
                  <a:gd name="T63" fmla="*/ 81 h 187"/>
                  <a:gd name="T64" fmla="*/ 208 w 358"/>
                  <a:gd name="T65" fmla="*/ 84 h 187"/>
                  <a:gd name="T66" fmla="*/ 232 w 358"/>
                  <a:gd name="T67" fmla="*/ 67 h 187"/>
                  <a:gd name="T68" fmla="*/ 236 w 358"/>
                  <a:gd name="T69" fmla="*/ 59 h 187"/>
                  <a:gd name="T70" fmla="*/ 242 w 358"/>
                  <a:gd name="T71" fmla="*/ 66 h 187"/>
                  <a:gd name="T72" fmla="*/ 236 w 358"/>
                  <a:gd name="T73" fmla="*/ 70 h 187"/>
                  <a:gd name="T74" fmla="*/ 265 w 358"/>
                  <a:gd name="T75" fmla="*/ 55 h 187"/>
                  <a:gd name="T76" fmla="*/ 260 w 358"/>
                  <a:gd name="T77" fmla="*/ 48 h 187"/>
                  <a:gd name="T78" fmla="*/ 265 w 358"/>
                  <a:gd name="T79" fmla="*/ 44 h 187"/>
                  <a:gd name="T80" fmla="*/ 268 w 358"/>
                  <a:gd name="T81" fmla="*/ 54 h 187"/>
                  <a:gd name="T82" fmla="*/ 294 w 358"/>
                  <a:gd name="T83" fmla="*/ 40 h 187"/>
                  <a:gd name="T84" fmla="*/ 289 w 358"/>
                  <a:gd name="T85" fmla="*/ 37 h 187"/>
                  <a:gd name="T86" fmla="*/ 292 w 358"/>
                  <a:gd name="T87" fmla="*/ 30 h 187"/>
                  <a:gd name="T88" fmla="*/ 299 w 358"/>
                  <a:gd name="T89" fmla="*/ 33 h 187"/>
                  <a:gd name="T90" fmla="*/ 294 w 358"/>
                  <a:gd name="T91" fmla="*/ 40 h 187"/>
                  <a:gd name="T92" fmla="*/ 318 w 358"/>
                  <a:gd name="T93" fmla="*/ 23 h 187"/>
                  <a:gd name="T94" fmla="*/ 323 w 358"/>
                  <a:gd name="T95" fmla="*/ 15 h 187"/>
                  <a:gd name="T96" fmla="*/ 325 w 358"/>
                  <a:gd name="T97" fmla="*/ 25 h 187"/>
                  <a:gd name="T98" fmla="*/ 352 w 358"/>
                  <a:gd name="T99" fmla="*/ 11 h 187"/>
                  <a:gd name="T100" fmla="*/ 349 w 358"/>
                  <a:gd name="T101" fmla="*/ 1 h 187"/>
                  <a:gd name="T102" fmla="*/ 357 w 358"/>
                  <a:gd name="T103" fmla="*/ 3 h 187"/>
                  <a:gd name="T104" fmla="*/ 352 w 358"/>
                  <a:gd name="T105" fmla="*/ 11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8" h="187">
                    <a:moveTo>
                      <a:pt x="6" y="187"/>
                    </a:moveTo>
                    <a:cubicBezTo>
                      <a:pt x="4" y="187"/>
                      <a:pt x="2" y="186"/>
                      <a:pt x="1" y="184"/>
                    </a:cubicBezTo>
                    <a:cubicBezTo>
                      <a:pt x="0" y="183"/>
                      <a:pt x="0" y="181"/>
                      <a:pt x="1" y="180"/>
                    </a:cubicBezTo>
                    <a:cubicBezTo>
                      <a:pt x="1" y="179"/>
                      <a:pt x="2" y="178"/>
                      <a:pt x="3" y="177"/>
                    </a:cubicBezTo>
                    <a:cubicBezTo>
                      <a:pt x="4" y="177"/>
                      <a:pt x="5" y="176"/>
                      <a:pt x="6" y="176"/>
                    </a:cubicBezTo>
                    <a:cubicBezTo>
                      <a:pt x="8" y="176"/>
                      <a:pt x="10" y="177"/>
                      <a:pt x="11" y="179"/>
                    </a:cubicBezTo>
                    <a:cubicBezTo>
                      <a:pt x="11" y="181"/>
                      <a:pt x="11" y="182"/>
                      <a:pt x="11" y="183"/>
                    </a:cubicBezTo>
                    <a:cubicBezTo>
                      <a:pt x="10" y="185"/>
                      <a:pt x="9" y="186"/>
                      <a:pt x="8" y="187"/>
                    </a:cubicBezTo>
                    <a:cubicBezTo>
                      <a:pt x="7" y="187"/>
                      <a:pt x="7" y="187"/>
                      <a:pt x="6" y="187"/>
                    </a:cubicBezTo>
                    <a:close/>
                    <a:moveTo>
                      <a:pt x="35" y="172"/>
                    </a:moveTo>
                    <a:cubicBezTo>
                      <a:pt x="35" y="172"/>
                      <a:pt x="35" y="172"/>
                      <a:pt x="35" y="172"/>
                    </a:cubicBezTo>
                    <a:cubicBezTo>
                      <a:pt x="32" y="172"/>
                      <a:pt x="31" y="171"/>
                      <a:pt x="30" y="169"/>
                    </a:cubicBezTo>
                    <a:cubicBezTo>
                      <a:pt x="28" y="167"/>
                      <a:pt x="29" y="164"/>
                      <a:pt x="32" y="162"/>
                    </a:cubicBezTo>
                    <a:cubicBezTo>
                      <a:pt x="33" y="162"/>
                      <a:pt x="34" y="162"/>
                      <a:pt x="35" y="162"/>
                    </a:cubicBezTo>
                    <a:cubicBezTo>
                      <a:pt x="37" y="162"/>
                      <a:pt x="38" y="163"/>
                      <a:pt x="39" y="165"/>
                    </a:cubicBezTo>
                    <a:cubicBezTo>
                      <a:pt x="40" y="166"/>
                      <a:pt x="40" y="167"/>
                      <a:pt x="40" y="169"/>
                    </a:cubicBezTo>
                    <a:cubicBezTo>
                      <a:pt x="39" y="170"/>
                      <a:pt x="38" y="171"/>
                      <a:pt x="37" y="172"/>
                    </a:cubicBezTo>
                    <a:cubicBezTo>
                      <a:pt x="36" y="172"/>
                      <a:pt x="35" y="172"/>
                      <a:pt x="35" y="172"/>
                    </a:cubicBezTo>
                    <a:close/>
                    <a:moveTo>
                      <a:pt x="63" y="158"/>
                    </a:moveTo>
                    <a:cubicBezTo>
                      <a:pt x="61" y="158"/>
                      <a:pt x="59" y="157"/>
                      <a:pt x="59" y="155"/>
                    </a:cubicBezTo>
                    <a:cubicBezTo>
                      <a:pt x="57" y="152"/>
                      <a:pt x="58" y="149"/>
                      <a:pt x="61" y="148"/>
                    </a:cubicBezTo>
                    <a:cubicBezTo>
                      <a:pt x="62" y="147"/>
                      <a:pt x="63" y="147"/>
                      <a:pt x="63" y="147"/>
                    </a:cubicBezTo>
                    <a:cubicBezTo>
                      <a:pt x="65" y="147"/>
                      <a:pt x="67" y="148"/>
                      <a:pt x="68" y="150"/>
                    </a:cubicBezTo>
                    <a:cubicBezTo>
                      <a:pt x="70" y="153"/>
                      <a:pt x="68" y="156"/>
                      <a:pt x="66" y="157"/>
                    </a:cubicBezTo>
                    <a:cubicBezTo>
                      <a:pt x="65" y="158"/>
                      <a:pt x="64" y="158"/>
                      <a:pt x="63" y="158"/>
                    </a:cubicBezTo>
                    <a:close/>
                    <a:moveTo>
                      <a:pt x="92" y="143"/>
                    </a:moveTo>
                    <a:cubicBezTo>
                      <a:pt x="90" y="143"/>
                      <a:pt x="88" y="142"/>
                      <a:pt x="87" y="140"/>
                    </a:cubicBezTo>
                    <a:cubicBezTo>
                      <a:pt x="87" y="139"/>
                      <a:pt x="87" y="137"/>
                      <a:pt x="87" y="136"/>
                    </a:cubicBezTo>
                    <a:cubicBezTo>
                      <a:pt x="88" y="135"/>
                      <a:pt x="88" y="134"/>
                      <a:pt x="90" y="133"/>
                    </a:cubicBezTo>
                    <a:cubicBezTo>
                      <a:pt x="91" y="132"/>
                      <a:pt x="91" y="132"/>
                      <a:pt x="92" y="132"/>
                    </a:cubicBezTo>
                    <a:cubicBezTo>
                      <a:pt x="94" y="132"/>
                      <a:pt x="96" y="133"/>
                      <a:pt x="97" y="135"/>
                    </a:cubicBezTo>
                    <a:cubicBezTo>
                      <a:pt x="98" y="138"/>
                      <a:pt x="97" y="141"/>
                      <a:pt x="95" y="143"/>
                    </a:cubicBezTo>
                    <a:cubicBezTo>
                      <a:pt x="94" y="143"/>
                      <a:pt x="93" y="143"/>
                      <a:pt x="92" y="143"/>
                    </a:cubicBezTo>
                    <a:close/>
                    <a:moveTo>
                      <a:pt x="121" y="128"/>
                    </a:moveTo>
                    <a:cubicBezTo>
                      <a:pt x="121" y="128"/>
                      <a:pt x="121" y="128"/>
                      <a:pt x="121" y="128"/>
                    </a:cubicBezTo>
                    <a:cubicBezTo>
                      <a:pt x="119" y="128"/>
                      <a:pt x="117" y="127"/>
                      <a:pt x="116" y="125"/>
                    </a:cubicBezTo>
                    <a:cubicBezTo>
                      <a:pt x="115" y="123"/>
                      <a:pt x="116" y="120"/>
                      <a:pt x="119" y="118"/>
                    </a:cubicBezTo>
                    <a:cubicBezTo>
                      <a:pt x="119" y="118"/>
                      <a:pt x="120" y="118"/>
                      <a:pt x="121" y="118"/>
                    </a:cubicBezTo>
                    <a:cubicBezTo>
                      <a:pt x="123" y="118"/>
                      <a:pt x="125" y="119"/>
                      <a:pt x="126" y="121"/>
                    </a:cubicBezTo>
                    <a:cubicBezTo>
                      <a:pt x="127" y="123"/>
                      <a:pt x="126" y="126"/>
                      <a:pt x="124" y="128"/>
                    </a:cubicBezTo>
                    <a:cubicBezTo>
                      <a:pt x="123" y="128"/>
                      <a:pt x="122" y="128"/>
                      <a:pt x="121" y="128"/>
                    </a:cubicBezTo>
                    <a:close/>
                    <a:moveTo>
                      <a:pt x="150" y="114"/>
                    </a:moveTo>
                    <a:cubicBezTo>
                      <a:pt x="150" y="114"/>
                      <a:pt x="150" y="114"/>
                      <a:pt x="150" y="114"/>
                    </a:cubicBezTo>
                    <a:cubicBezTo>
                      <a:pt x="148" y="114"/>
                      <a:pt x="146" y="113"/>
                      <a:pt x="145" y="111"/>
                    </a:cubicBezTo>
                    <a:cubicBezTo>
                      <a:pt x="144" y="110"/>
                      <a:pt x="144" y="108"/>
                      <a:pt x="145" y="107"/>
                    </a:cubicBezTo>
                    <a:cubicBezTo>
                      <a:pt x="145" y="105"/>
                      <a:pt x="146" y="104"/>
                      <a:pt x="147" y="104"/>
                    </a:cubicBezTo>
                    <a:cubicBezTo>
                      <a:pt x="148" y="103"/>
                      <a:pt x="149" y="103"/>
                      <a:pt x="150" y="103"/>
                    </a:cubicBezTo>
                    <a:cubicBezTo>
                      <a:pt x="152" y="103"/>
                      <a:pt x="154" y="104"/>
                      <a:pt x="155" y="106"/>
                    </a:cubicBezTo>
                    <a:cubicBezTo>
                      <a:pt x="156" y="109"/>
                      <a:pt x="155" y="112"/>
                      <a:pt x="152" y="113"/>
                    </a:cubicBezTo>
                    <a:cubicBezTo>
                      <a:pt x="152" y="114"/>
                      <a:pt x="151" y="114"/>
                      <a:pt x="150" y="114"/>
                    </a:cubicBezTo>
                    <a:close/>
                    <a:moveTo>
                      <a:pt x="179" y="99"/>
                    </a:moveTo>
                    <a:cubicBezTo>
                      <a:pt x="179" y="99"/>
                      <a:pt x="179" y="99"/>
                      <a:pt x="179" y="99"/>
                    </a:cubicBezTo>
                    <a:cubicBezTo>
                      <a:pt x="177" y="99"/>
                      <a:pt x="175" y="98"/>
                      <a:pt x="174" y="96"/>
                    </a:cubicBezTo>
                    <a:cubicBezTo>
                      <a:pt x="173" y="93"/>
                      <a:pt x="174" y="90"/>
                      <a:pt x="176" y="89"/>
                    </a:cubicBezTo>
                    <a:cubicBezTo>
                      <a:pt x="177" y="88"/>
                      <a:pt x="178" y="88"/>
                      <a:pt x="179" y="88"/>
                    </a:cubicBezTo>
                    <a:cubicBezTo>
                      <a:pt x="181" y="88"/>
                      <a:pt x="183" y="89"/>
                      <a:pt x="184" y="91"/>
                    </a:cubicBezTo>
                    <a:cubicBezTo>
                      <a:pt x="185" y="94"/>
                      <a:pt x="184" y="97"/>
                      <a:pt x="181" y="98"/>
                    </a:cubicBezTo>
                    <a:cubicBezTo>
                      <a:pt x="180" y="99"/>
                      <a:pt x="180" y="99"/>
                      <a:pt x="179" y="99"/>
                    </a:cubicBezTo>
                    <a:close/>
                    <a:moveTo>
                      <a:pt x="208" y="84"/>
                    </a:moveTo>
                    <a:cubicBezTo>
                      <a:pt x="206" y="84"/>
                      <a:pt x="204" y="83"/>
                      <a:pt x="203" y="81"/>
                    </a:cubicBezTo>
                    <a:cubicBezTo>
                      <a:pt x="201" y="79"/>
                      <a:pt x="202" y="76"/>
                      <a:pt x="205" y="74"/>
                    </a:cubicBezTo>
                    <a:cubicBezTo>
                      <a:pt x="206" y="74"/>
                      <a:pt x="207" y="74"/>
                      <a:pt x="208" y="74"/>
                    </a:cubicBezTo>
                    <a:cubicBezTo>
                      <a:pt x="210" y="74"/>
                      <a:pt x="211" y="75"/>
                      <a:pt x="212" y="77"/>
                    </a:cubicBezTo>
                    <a:cubicBezTo>
                      <a:pt x="213" y="78"/>
                      <a:pt x="213" y="79"/>
                      <a:pt x="213" y="81"/>
                    </a:cubicBezTo>
                    <a:cubicBezTo>
                      <a:pt x="212" y="82"/>
                      <a:pt x="211" y="83"/>
                      <a:pt x="210" y="84"/>
                    </a:cubicBezTo>
                    <a:cubicBezTo>
                      <a:pt x="209" y="84"/>
                      <a:pt x="208" y="84"/>
                      <a:pt x="208" y="84"/>
                    </a:cubicBezTo>
                    <a:close/>
                    <a:moveTo>
                      <a:pt x="236" y="70"/>
                    </a:moveTo>
                    <a:cubicBezTo>
                      <a:pt x="234" y="70"/>
                      <a:pt x="233" y="69"/>
                      <a:pt x="232" y="67"/>
                    </a:cubicBezTo>
                    <a:cubicBezTo>
                      <a:pt x="230" y="64"/>
                      <a:pt x="231" y="61"/>
                      <a:pt x="234" y="60"/>
                    </a:cubicBezTo>
                    <a:cubicBezTo>
                      <a:pt x="235" y="59"/>
                      <a:pt x="236" y="59"/>
                      <a:pt x="236" y="59"/>
                    </a:cubicBezTo>
                    <a:cubicBezTo>
                      <a:pt x="238" y="59"/>
                      <a:pt x="240" y="60"/>
                      <a:pt x="241" y="62"/>
                    </a:cubicBezTo>
                    <a:cubicBezTo>
                      <a:pt x="242" y="63"/>
                      <a:pt x="242" y="65"/>
                      <a:pt x="242" y="66"/>
                    </a:cubicBezTo>
                    <a:cubicBezTo>
                      <a:pt x="241" y="67"/>
                      <a:pt x="240" y="68"/>
                      <a:pt x="239" y="69"/>
                    </a:cubicBezTo>
                    <a:cubicBezTo>
                      <a:pt x="238" y="70"/>
                      <a:pt x="237" y="70"/>
                      <a:pt x="236" y="70"/>
                    </a:cubicBezTo>
                    <a:close/>
                    <a:moveTo>
                      <a:pt x="265" y="55"/>
                    </a:moveTo>
                    <a:cubicBezTo>
                      <a:pt x="265" y="55"/>
                      <a:pt x="265" y="55"/>
                      <a:pt x="265" y="55"/>
                    </a:cubicBezTo>
                    <a:cubicBezTo>
                      <a:pt x="263" y="55"/>
                      <a:pt x="261" y="54"/>
                      <a:pt x="260" y="52"/>
                    </a:cubicBezTo>
                    <a:cubicBezTo>
                      <a:pt x="260" y="51"/>
                      <a:pt x="260" y="49"/>
                      <a:pt x="260" y="48"/>
                    </a:cubicBezTo>
                    <a:cubicBezTo>
                      <a:pt x="261" y="47"/>
                      <a:pt x="262" y="45"/>
                      <a:pt x="263" y="45"/>
                    </a:cubicBezTo>
                    <a:cubicBezTo>
                      <a:pt x="264" y="44"/>
                      <a:pt x="264" y="44"/>
                      <a:pt x="265" y="44"/>
                    </a:cubicBezTo>
                    <a:cubicBezTo>
                      <a:pt x="267" y="44"/>
                      <a:pt x="269" y="45"/>
                      <a:pt x="270" y="47"/>
                    </a:cubicBezTo>
                    <a:cubicBezTo>
                      <a:pt x="271" y="50"/>
                      <a:pt x="270" y="53"/>
                      <a:pt x="268" y="54"/>
                    </a:cubicBezTo>
                    <a:cubicBezTo>
                      <a:pt x="267" y="55"/>
                      <a:pt x="266" y="55"/>
                      <a:pt x="265" y="55"/>
                    </a:cubicBezTo>
                    <a:close/>
                    <a:moveTo>
                      <a:pt x="294" y="40"/>
                    </a:moveTo>
                    <a:cubicBezTo>
                      <a:pt x="294" y="40"/>
                      <a:pt x="294" y="40"/>
                      <a:pt x="294" y="40"/>
                    </a:cubicBezTo>
                    <a:cubicBezTo>
                      <a:pt x="292" y="40"/>
                      <a:pt x="290" y="39"/>
                      <a:pt x="289" y="37"/>
                    </a:cubicBezTo>
                    <a:cubicBezTo>
                      <a:pt x="289" y="36"/>
                      <a:pt x="289" y="35"/>
                      <a:pt x="289" y="33"/>
                    </a:cubicBezTo>
                    <a:cubicBezTo>
                      <a:pt x="289" y="32"/>
                      <a:pt x="290" y="31"/>
                      <a:pt x="292" y="30"/>
                    </a:cubicBezTo>
                    <a:cubicBezTo>
                      <a:pt x="292" y="30"/>
                      <a:pt x="293" y="30"/>
                      <a:pt x="294" y="30"/>
                    </a:cubicBezTo>
                    <a:cubicBezTo>
                      <a:pt x="296" y="30"/>
                      <a:pt x="298" y="31"/>
                      <a:pt x="299" y="33"/>
                    </a:cubicBezTo>
                    <a:cubicBezTo>
                      <a:pt x="300" y="35"/>
                      <a:pt x="299" y="38"/>
                      <a:pt x="297" y="40"/>
                    </a:cubicBezTo>
                    <a:cubicBezTo>
                      <a:pt x="296" y="40"/>
                      <a:pt x="295" y="40"/>
                      <a:pt x="294" y="40"/>
                    </a:cubicBezTo>
                    <a:close/>
                    <a:moveTo>
                      <a:pt x="323" y="26"/>
                    </a:moveTo>
                    <a:cubicBezTo>
                      <a:pt x="321" y="26"/>
                      <a:pt x="319" y="25"/>
                      <a:pt x="318" y="23"/>
                    </a:cubicBezTo>
                    <a:cubicBezTo>
                      <a:pt x="317" y="20"/>
                      <a:pt x="318" y="17"/>
                      <a:pt x="320" y="15"/>
                    </a:cubicBezTo>
                    <a:cubicBezTo>
                      <a:pt x="321" y="15"/>
                      <a:pt x="322" y="15"/>
                      <a:pt x="323" y="15"/>
                    </a:cubicBezTo>
                    <a:cubicBezTo>
                      <a:pt x="325" y="15"/>
                      <a:pt x="327" y="16"/>
                      <a:pt x="328" y="18"/>
                    </a:cubicBezTo>
                    <a:cubicBezTo>
                      <a:pt x="329" y="21"/>
                      <a:pt x="328" y="24"/>
                      <a:pt x="325" y="25"/>
                    </a:cubicBezTo>
                    <a:cubicBezTo>
                      <a:pt x="325" y="26"/>
                      <a:pt x="324" y="26"/>
                      <a:pt x="323" y="26"/>
                    </a:cubicBezTo>
                    <a:close/>
                    <a:moveTo>
                      <a:pt x="352" y="11"/>
                    </a:moveTo>
                    <a:cubicBezTo>
                      <a:pt x="350" y="11"/>
                      <a:pt x="348" y="10"/>
                      <a:pt x="347" y="8"/>
                    </a:cubicBezTo>
                    <a:cubicBezTo>
                      <a:pt x="346" y="5"/>
                      <a:pt x="347" y="2"/>
                      <a:pt x="349" y="1"/>
                    </a:cubicBezTo>
                    <a:cubicBezTo>
                      <a:pt x="350" y="0"/>
                      <a:pt x="351" y="0"/>
                      <a:pt x="352" y="0"/>
                    </a:cubicBezTo>
                    <a:cubicBezTo>
                      <a:pt x="354" y="0"/>
                      <a:pt x="356" y="1"/>
                      <a:pt x="357" y="3"/>
                    </a:cubicBezTo>
                    <a:cubicBezTo>
                      <a:pt x="358" y="6"/>
                      <a:pt x="357" y="9"/>
                      <a:pt x="354" y="10"/>
                    </a:cubicBezTo>
                    <a:cubicBezTo>
                      <a:pt x="353" y="11"/>
                      <a:pt x="353" y="11"/>
                      <a:pt x="352"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45" name="i$lîḋè">
                <a:extLst>
                  <a:ext uri="{FF2B5EF4-FFF2-40B4-BE49-F238E27FC236}">
                    <a16:creationId xmlns:a16="http://schemas.microsoft.com/office/drawing/2014/main" id="{F127EBFE-C293-4031-AA93-A5CED76CDA8F}"/>
                  </a:ext>
                </a:extLst>
              </p:cNvPr>
              <p:cNvSpPr/>
              <p:nvPr/>
            </p:nvSpPr>
            <p:spPr bwMode="auto">
              <a:xfrm>
                <a:off x="5456559" y="2591312"/>
                <a:ext cx="209274" cy="78343"/>
              </a:xfrm>
              <a:custGeom>
                <a:avLst/>
                <a:gdLst>
                  <a:gd name="T0" fmla="*/ 6 w 197"/>
                  <a:gd name="T1" fmla="*/ 74 h 74"/>
                  <a:gd name="T2" fmla="*/ 1 w 197"/>
                  <a:gd name="T3" fmla="*/ 71 h 74"/>
                  <a:gd name="T4" fmla="*/ 4 w 197"/>
                  <a:gd name="T5" fmla="*/ 64 h 74"/>
                  <a:gd name="T6" fmla="*/ 6 w 197"/>
                  <a:gd name="T7" fmla="*/ 64 h 74"/>
                  <a:gd name="T8" fmla="*/ 11 w 197"/>
                  <a:gd name="T9" fmla="*/ 67 h 74"/>
                  <a:gd name="T10" fmla="*/ 11 w 197"/>
                  <a:gd name="T11" fmla="*/ 71 h 74"/>
                  <a:gd name="T12" fmla="*/ 8 w 197"/>
                  <a:gd name="T13" fmla="*/ 74 h 74"/>
                  <a:gd name="T14" fmla="*/ 6 w 197"/>
                  <a:gd name="T15" fmla="*/ 74 h 74"/>
                  <a:gd name="T16" fmla="*/ 37 w 197"/>
                  <a:gd name="T17" fmla="*/ 64 h 74"/>
                  <a:gd name="T18" fmla="*/ 32 w 197"/>
                  <a:gd name="T19" fmla="*/ 60 h 74"/>
                  <a:gd name="T20" fmla="*/ 32 w 197"/>
                  <a:gd name="T21" fmla="*/ 56 h 74"/>
                  <a:gd name="T22" fmla="*/ 35 w 197"/>
                  <a:gd name="T23" fmla="*/ 53 h 74"/>
                  <a:gd name="T24" fmla="*/ 37 w 197"/>
                  <a:gd name="T25" fmla="*/ 53 h 74"/>
                  <a:gd name="T26" fmla="*/ 42 w 197"/>
                  <a:gd name="T27" fmla="*/ 57 h 74"/>
                  <a:gd name="T28" fmla="*/ 38 w 197"/>
                  <a:gd name="T29" fmla="*/ 64 h 74"/>
                  <a:gd name="T30" fmla="*/ 37 w 197"/>
                  <a:gd name="T31" fmla="*/ 64 h 74"/>
                  <a:gd name="T32" fmla="*/ 68 w 197"/>
                  <a:gd name="T33" fmla="*/ 53 h 74"/>
                  <a:gd name="T34" fmla="*/ 62 w 197"/>
                  <a:gd name="T35" fmla="*/ 50 h 74"/>
                  <a:gd name="T36" fmla="*/ 63 w 197"/>
                  <a:gd name="T37" fmla="*/ 46 h 74"/>
                  <a:gd name="T38" fmla="*/ 66 w 197"/>
                  <a:gd name="T39" fmla="*/ 43 h 74"/>
                  <a:gd name="T40" fmla="*/ 68 w 197"/>
                  <a:gd name="T41" fmla="*/ 43 h 74"/>
                  <a:gd name="T42" fmla="*/ 73 w 197"/>
                  <a:gd name="T43" fmla="*/ 46 h 74"/>
                  <a:gd name="T44" fmla="*/ 69 w 197"/>
                  <a:gd name="T45" fmla="*/ 53 h 74"/>
                  <a:gd name="T46" fmla="*/ 68 w 197"/>
                  <a:gd name="T47" fmla="*/ 53 h 74"/>
                  <a:gd name="T48" fmla="*/ 98 w 197"/>
                  <a:gd name="T49" fmla="*/ 43 h 74"/>
                  <a:gd name="T50" fmla="*/ 93 w 197"/>
                  <a:gd name="T51" fmla="*/ 39 h 74"/>
                  <a:gd name="T52" fmla="*/ 94 w 197"/>
                  <a:gd name="T53" fmla="*/ 35 h 74"/>
                  <a:gd name="T54" fmla="*/ 97 w 197"/>
                  <a:gd name="T55" fmla="*/ 32 h 74"/>
                  <a:gd name="T56" fmla="*/ 98 w 197"/>
                  <a:gd name="T57" fmla="*/ 32 h 74"/>
                  <a:gd name="T58" fmla="*/ 104 w 197"/>
                  <a:gd name="T59" fmla="*/ 36 h 74"/>
                  <a:gd name="T60" fmla="*/ 103 w 197"/>
                  <a:gd name="T61" fmla="*/ 40 h 74"/>
                  <a:gd name="T62" fmla="*/ 100 w 197"/>
                  <a:gd name="T63" fmla="*/ 43 h 74"/>
                  <a:gd name="T64" fmla="*/ 98 w 197"/>
                  <a:gd name="T65" fmla="*/ 43 h 74"/>
                  <a:gd name="T66" fmla="*/ 129 w 197"/>
                  <a:gd name="T67" fmla="*/ 32 h 74"/>
                  <a:gd name="T68" fmla="*/ 124 w 197"/>
                  <a:gd name="T69" fmla="*/ 29 h 74"/>
                  <a:gd name="T70" fmla="*/ 124 w 197"/>
                  <a:gd name="T71" fmla="*/ 25 h 74"/>
                  <a:gd name="T72" fmla="*/ 128 w 197"/>
                  <a:gd name="T73" fmla="*/ 22 h 74"/>
                  <a:gd name="T74" fmla="*/ 129 w 197"/>
                  <a:gd name="T75" fmla="*/ 21 h 74"/>
                  <a:gd name="T76" fmla="*/ 134 w 197"/>
                  <a:gd name="T77" fmla="*/ 25 h 74"/>
                  <a:gd name="T78" fmla="*/ 134 w 197"/>
                  <a:gd name="T79" fmla="*/ 29 h 74"/>
                  <a:gd name="T80" fmla="*/ 131 w 197"/>
                  <a:gd name="T81" fmla="*/ 32 h 74"/>
                  <a:gd name="T82" fmla="*/ 129 w 197"/>
                  <a:gd name="T83" fmla="*/ 32 h 74"/>
                  <a:gd name="T84" fmla="*/ 160 w 197"/>
                  <a:gd name="T85" fmla="*/ 22 h 74"/>
                  <a:gd name="T86" fmla="*/ 155 w 197"/>
                  <a:gd name="T87" fmla="*/ 18 h 74"/>
                  <a:gd name="T88" fmla="*/ 155 w 197"/>
                  <a:gd name="T89" fmla="*/ 14 h 74"/>
                  <a:gd name="T90" fmla="*/ 158 w 197"/>
                  <a:gd name="T91" fmla="*/ 11 h 74"/>
                  <a:gd name="T92" fmla="*/ 160 w 197"/>
                  <a:gd name="T93" fmla="*/ 11 h 74"/>
                  <a:gd name="T94" fmla="*/ 165 w 197"/>
                  <a:gd name="T95" fmla="*/ 15 h 74"/>
                  <a:gd name="T96" fmla="*/ 165 w 197"/>
                  <a:gd name="T97" fmla="*/ 19 h 74"/>
                  <a:gd name="T98" fmla="*/ 162 w 197"/>
                  <a:gd name="T99" fmla="*/ 22 h 74"/>
                  <a:gd name="T100" fmla="*/ 160 w 197"/>
                  <a:gd name="T101" fmla="*/ 22 h 74"/>
                  <a:gd name="T102" fmla="*/ 191 w 197"/>
                  <a:gd name="T103" fmla="*/ 11 h 74"/>
                  <a:gd name="T104" fmla="*/ 186 w 197"/>
                  <a:gd name="T105" fmla="*/ 8 h 74"/>
                  <a:gd name="T106" fmla="*/ 189 w 197"/>
                  <a:gd name="T107" fmla="*/ 1 h 74"/>
                  <a:gd name="T108" fmla="*/ 191 w 197"/>
                  <a:gd name="T109" fmla="*/ 0 h 74"/>
                  <a:gd name="T110" fmla="*/ 196 w 197"/>
                  <a:gd name="T111" fmla="*/ 4 h 74"/>
                  <a:gd name="T112" fmla="*/ 193 w 197"/>
                  <a:gd name="T113" fmla="*/ 11 h 74"/>
                  <a:gd name="T114" fmla="*/ 191 w 197"/>
                  <a:gd name="T115" fmla="*/ 1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7" h="74">
                    <a:moveTo>
                      <a:pt x="6" y="74"/>
                    </a:moveTo>
                    <a:cubicBezTo>
                      <a:pt x="4" y="74"/>
                      <a:pt x="1" y="73"/>
                      <a:pt x="1" y="71"/>
                    </a:cubicBezTo>
                    <a:cubicBezTo>
                      <a:pt x="0" y="68"/>
                      <a:pt x="1" y="65"/>
                      <a:pt x="4" y="64"/>
                    </a:cubicBezTo>
                    <a:cubicBezTo>
                      <a:pt x="5" y="64"/>
                      <a:pt x="5" y="64"/>
                      <a:pt x="6" y="64"/>
                    </a:cubicBezTo>
                    <a:cubicBezTo>
                      <a:pt x="8" y="64"/>
                      <a:pt x="10" y="65"/>
                      <a:pt x="11" y="67"/>
                    </a:cubicBezTo>
                    <a:cubicBezTo>
                      <a:pt x="11" y="69"/>
                      <a:pt x="11" y="70"/>
                      <a:pt x="11" y="71"/>
                    </a:cubicBezTo>
                    <a:cubicBezTo>
                      <a:pt x="10" y="73"/>
                      <a:pt x="9" y="74"/>
                      <a:pt x="8" y="74"/>
                    </a:cubicBezTo>
                    <a:cubicBezTo>
                      <a:pt x="7" y="74"/>
                      <a:pt x="6" y="74"/>
                      <a:pt x="6" y="74"/>
                    </a:cubicBezTo>
                    <a:close/>
                    <a:moveTo>
                      <a:pt x="37" y="64"/>
                    </a:moveTo>
                    <a:cubicBezTo>
                      <a:pt x="34" y="64"/>
                      <a:pt x="32" y="62"/>
                      <a:pt x="32" y="60"/>
                    </a:cubicBezTo>
                    <a:cubicBezTo>
                      <a:pt x="31" y="59"/>
                      <a:pt x="31" y="57"/>
                      <a:pt x="32" y="56"/>
                    </a:cubicBezTo>
                    <a:cubicBezTo>
                      <a:pt x="33" y="55"/>
                      <a:pt x="34" y="54"/>
                      <a:pt x="35" y="53"/>
                    </a:cubicBezTo>
                    <a:cubicBezTo>
                      <a:pt x="36" y="53"/>
                      <a:pt x="36" y="53"/>
                      <a:pt x="37" y="53"/>
                    </a:cubicBezTo>
                    <a:cubicBezTo>
                      <a:pt x="39" y="53"/>
                      <a:pt x="41" y="54"/>
                      <a:pt x="42" y="57"/>
                    </a:cubicBezTo>
                    <a:cubicBezTo>
                      <a:pt x="43" y="59"/>
                      <a:pt x="41" y="63"/>
                      <a:pt x="38" y="64"/>
                    </a:cubicBezTo>
                    <a:cubicBezTo>
                      <a:pt x="38" y="64"/>
                      <a:pt x="37" y="64"/>
                      <a:pt x="37" y="64"/>
                    </a:cubicBezTo>
                    <a:close/>
                    <a:moveTo>
                      <a:pt x="68" y="53"/>
                    </a:moveTo>
                    <a:cubicBezTo>
                      <a:pt x="65" y="53"/>
                      <a:pt x="63" y="52"/>
                      <a:pt x="62" y="50"/>
                    </a:cubicBezTo>
                    <a:cubicBezTo>
                      <a:pt x="62" y="48"/>
                      <a:pt x="62" y="47"/>
                      <a:pt x="63" y="46"/>
                    </a:cubicBezTo>
                    <a:cubicBezTo>
                      <a:pt x="63" y="44"/>
                      <a:pt x="64" y="43"/>
                      <a:pt x="66" y="43"/>
                    </a:cubicBezTo>
                    <a:cubicBezTo>
                      <a:pt x="66" y="43"/>
                      <a:pt x="67" y="43"/>
                      <a:pt x="68" y="43"/>
                    </a:cubicBezTo>
                    <a:cubicBezTo>
                      <a:pt x="70" y="43"/>
                      <a:pt x="72" y="44"/>
                      <a:pt x="73" y="46"/>
                    </a:cubicBezTo>
                    <a:cubicBezTo>
                      <a:pt x="74" y="49"/>
                      <a:pt x="72" y="52"/>
                      <a:pt x="69" y="53"/>
                    </a:cubicBezTo>
                    <a:cubicBezTo>
                      <a:pt x="69" y="53"/>
                      <a:pt x="68" y="53"/>
                      <a:pt x="68" y="53"/>
                    </a:cubicBezTo>
                    <a:close/>
                    <a:moveTo>
                      <a:pt x="98" y="43"/>
                    </a:moveTo>
                    <a:cubicBezTo>
                      <a:pt x="96" y="43"/>
                      <a:pt x="94" y="41"/>
                      <a:pt x="93" y="39"/>
                    </a:cubicBezTo>
                    <a:cubicBezTo>
                      <a:pt x="93" y="38"/>
                      <a:pt x="93" y="36"/>
                      <a:pt x="94" y="35"/>
                    </a:cubicBezTo>
                    <a:cubicBezTo>
                      <a:pt x="94" y="34"/>
                      <a:pt x="95" y="33"/>
                      <a:pt x="97" y="32"/>
                    </a:cubicBezTo>
                    <a:cubicBezTo>
                      <a:pt x="97" y="32"/>
                      <a:pt x="98" y="32"/>
                      <a:pt x="98" y="32"/>
                    </a:cubicBezTo>
                    <a:cubicBezTo>
                      <a:pt x="101" y="32"/>
                      <a:pt x="103" y="33"/>
                      <a:pt x="104" y="36"/>
                    </a:cubicBezTo>
                    <a:cubicBezTo>
                      <a:pt x="104" y="37"/>
                      <a:pt x="104" y="39"/>
                      <a:pt x="103" y="40"/>
                    </a:cubicBezTo>
                    <a:cubicBezTo>
                      <a:pt x="103" y="41"/>
                      <a:pt x="102" y="42"/>
                      <a:pt x="100" y="43"/>
                    </a:cubicBezTo>
                    <a:cubicBezTo>
                      <a:pt x="100" y="43"/>
                      <a:pt x="99" y="43"/>
                      <a:pt x="98" y="43"/>
                    </a:cubicBezTo>
                    <a:close/>
                    <a:moveTo>
                      <a:pt x="129" y="32"/>
                    </a:moveTo>
                    <a:cubicBezTo>
                      <a:pt x="127" y="32"/>
                      <a:pt x="125" y="31"/>
                      <a:pt x="124" y="29"/>
                    </a:cubicBezTo>
                    <a:cubicBezTo>
                      <a:pt x="124" y="27"/>
                      <a:pt x="124" y="26"/>
                      <a:pt x="124" y="25"/>
                    </a:cubicBezTo>
                    <a:cubicBezTo>
                      <a:pt x="125" y="23"/>
                      <a:pt x="126" y="22"/>
                      <a:pt x="128" y="22"/>
                    </a:cubicBezTo>
                    <a:cubicBezTo>
                      <a:pt x="128" y="22"/>
                      <a:pt x="129" y="21"/>
                      <a:pt x="129" y="21"/>
                    </a:cubicBezTo>
                    <a:cubicBezTo>
                      <a:pt x="132" y="21"/>
                      <a:pt x="134" y="23"/>
                      <a:pt x="134" y="25"/>
                    </a:cubicBezTo>
                    <a:cubicBezTo>
                      <a:pt x="135" y="27"/>
                      <a:pt x="135" y="28"/>
                      <a:pt x="134" y="29"/>
                    </a:cubicBezTo>
                    <a:cubicBezTo>
                      <a:pt x="134" y="31"/>
                      <a:pt x="132" y="32"/>
                      <a:pt x="131" y="32"/>
                    </a:cubicBezTo>
                    <a:cubicBezTo>
                      <a:pt x="130" y="32"/>
                      <a:pt x="130" y="32"/>
                      <a:pt x="129" y="32"/>
                    </a:cubicBezTo>
                    <a:close/>
                    <a:moveTo>
                      <a:pt x="160" y="22"/>
                    </a:moveTo>
                    <a:cubicBezTo>
                      <a:pt x="158" y="22"/>
                      <a:pt x="156" y="20"/>
                      <a:pt x="155" y="18"/>
                    </a:cubicBezTo>
                    <a:cubicBezTo>
                      <a:pt x="155" y="17"/>
                      <a:pt x="155" y="15"/>
                      <a:pt x="155" y="14"/>
                    </a:cubicBezTo>
                    <a:cubicBezTo>
                      <a:pt x="156" y="13"/>
                      <a:pt x="157" y="12"/>
                      <a:pt x="158" y="11"/>
                    </a:cubicBezTo>
                    <a:cubicBezTo>
                      <a:pt x="159" y="11"/>
                      <a:pt x="160" y="11"/>
                      <a:pt x="160" y="11"/>
                    </a:cubicBezTo>
                    <a:cubicBezTo>
                      <a:pt x="162" y="11"/>
                      <a:pt x="165" y="12"/>
                      <a:pt x="165" y="15"/>
                    </a:cubicBezTo>
                    <a:cubicBezTo>
                      <a:pt x="166" y="16"/>
                      <a:pt x="166" y="17"/>
                      <a:pt x="165" y="19"/>
                    </a:cubicBezTo>
                    <a:cubicBezTo>
                      <a:pt x="164" y="20"/>
                      <a:pt x="163" y="21"/>
                      <a:pt x="162" y="22"/>
                    </a:cubicBezTo>
                    <a:cubicBezTo>
                      <a:pt x="161" y="22"/>
                      <a:pt x="161" y="22"/>
                      <a:pt x="160" y="22"/>
                    </a:cubicBezTo>
                    <a:close/>
                    <a:moveTo>
                      <a:pt x="191" y="11"/>
                    </a:moveTo>
                    <a:cubicBezTo>
                      <a:pt x="189" y="11"/>
                      <a:pt x="187" y="10"/>
                      <a:pt x="186" y="8"/>
                    </a:cubicBezTo>
                    <a:cubicBezTo>
                      <a:pt x="185" y="5"/>
                      <a:pt x="186" y="2"/>
                      <a:pt x="189" y="1"/>
                    </a:cubicBezTo>
                    <a:cubicBezTo>
                      <a:pt x="190" y="1"/>
                      <a:pt x="190" y="0"/>
                      <a:pt x="191" y="0"/>
                    </a:cubicBezTo>
                    <a:cubicBezTo>
                      <a:pt x="193" y="0"/>
                      <a:pt x="195" y="2"/>
                      <a:pt x="196" y="4"/>
                    </a:cubicBezTo>
                    <a:cubicBezTo>
                      <a:pt x="197" y="7"/>
                      <a:pt x="196" y="10"/>
                      <a:pt x="193" y="11"/>
                    </a:cubicBezTo>
                    <a:cubicBezTo>
                      <a:pt x="192" y="11"/>
                      <a:pt x="192" y="11"/>
                      <a:pt x="191"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46" name="îš1îḑè">
                <a:extLst>
                  <a:ext uri="{FF2B5EF4-FFF2-40B4-BE49-F238E27FC236}">
                    <a16:creationId xmlns:a16="http://schemas.microsoft.com/office/drawing/2014/main" id="{33A58ABC-A984-4036-A644-5D9A08812137}"/>
                  </a:ext>
                </a:extLst>
              </p:cNvPr>
              <p:cNvSpPr/>
              <p:nvPr/>
            </p:nvSpPr>
            <p:spPr bwMode="auto">
              <a:xfrm>
                <a:off x="5065914" y="2753366"/>
                <a:ext cx="348790" cy="365961"/>
              </a:xfrm>
              <a:custGeom>
                <a:avLst/>
                <a:gdLst>
                  <a:gd name="T0" fmla="*/ 2 w 329"/>
                  <a:gd name="T1" fmla="*/ 342 h 343"/>
                  <a:gd name="T2" fmla="*/ 2 w 329"/>
                  <a:gd name="T3" fmla="*/ 334 h 343"/>
                  <a:gd name="T4" fmla="*/ 10 w 329"/>
                  <a:gd name="T5" fmla="*/ 334 h 343"/>
                  <a:gd name="T6" fmla="*/ 6 w 329"/>
                  <a:gd name="T7" fmla="*/ 343 h 343"/>
                  <a:gd name="T8" fmla="*/ 29 w 329"/>
                  <a:gd name="T9" fmla="*/ 320 h 343"/>
                  <a:gd name="T10" fmla="*/ 23 w 329"/>
                  <a:gd name="T11" fmla="*/ 314 h 343"/>
                  <a:gd name="T12" fmla="*/ 29 w 329"/>
                  <a:gd name="T13" fmla="*/ 309 h 343"/>
                  <a:gd name="T14" fmla="*/ 32 w 329"/>
                  <a:gd name="T15" fmla="*/ 318 h 343"/>
                  <a:gd name="T16" fmla="*/ 51 w 329"/>
                  <a:gd name="T17" fmla="*/ 296 h 343"/>
                  <a:gd name="T18" fmla="*/ 47 w 329"/>
                  <a:gd name="T19" fmla="*/ 287 h 343"/>
                  <a:gd name="T20" fmla="*/ 55 w 329"/>
                  <a:gd name="T21" fmla="*/ 287 h 343"/>
                  <a:gd name="T22" fmla="*/ 51 w 329"/>
                  <a:gd name="T23" fmla="*/ 296 h 343"/>
                  <a:gd name="T24" fmla="*/ 70 w 329"/>
                  <a:gd name="T25" fmla="*/ 271 h 343"/>
                  <a:gd name="T26" fmla="*/ 70 w 329"/>
                  <a:gd name="T27" fmla="*/ 263 h 343"/>
                  <a:gd name="T28" fmla="*/ 78 w 329"/>
                  <a:gd name="T29" fmla="*/ 263 h 343"/>
                  <a:gd name="T30" fmla="*/ 78 w 329"/>
                  <a:gd name="T31" fmla="*/ 270 h 343"/>
                  <a:gd name="T32" fmla="*/ 97 w 329"/>
                  <a:gd name="T33" fmla="*/ 248 h 343"/>
                  <a:gd name="T34" fmla="*/ 93 w 329"/>
                  <a:gd name="T35" fmla="*/ 247 h 343"/>
                  <a:gd name="T36" fmla="*/ 97 w 329"/>
                  <a:gd name="T37" fmla="*/ 238 h 343"/>
                  <a:gd name="T38" fmla="*/ 102 w 329"/>
                  <a:gd name="T39" fmla="*/ 243 h 343"/>
                  <a:gd name="T40" fmla="*/ 97 w 329"/>
                  <a:gd name="T41" fmla="*/ 248 h 343"/>
                  <a:gd name="T42" fmla="*/ 115 w 329"/>
                  <a:gd name="T43" fmla="*/ 223 h 343"/>
                  <a:gd name="T44" fmla="*/ 119 w 329"/>
                  <a:gd name="T45" fmla="*/ 214 h 343"/>
                  <a:gd name="T46" fmla="*/ 123 w 329"/>
                  <a:gd name="T47" fmla="*/ 223 h 343"/>
                  <a:gd name="T48" fmla="*/ 142 w 329"/>
                  <a:gd name="T49" fmla="*/ 201 h 343"/>
                  <a:gd name="T50" fmla="*/ 138 w 329"/>
                  <a:gd name="T51" fmla="*/ 199 h 343"/>
                  <a:gd name="T52" fmla="*/ 138 w 329"/>
                  <a:gd name="T53" fmla="*/ 192 h 343"/>
                  <a:gd name="T54" fmla="*/ 146 w 329"/>
                  <a:gd name="T55" fmla="*/ 191 h 343"/>
                  <a:gd name="T56" fmla="*/ 142 w 329"/>
                  <a:gd name="T57" fmla="*/ 201 h 343"/>
                  <a:gd name="T58" fmla="*/ 164 w 329"/>
                  <a:gd name="T59" fmla="*/ 177 h 343"/>
                  <a:gd name="T60" fmla="*/ 161 w 329"/>
                  <a:gd name="T61" fmla="*/ 168 h 343"/>
                  <a:gd name="T62" fmla="*/ 168 w 329"/>
                  <a:gd name="T63" fmla="*/ 168 h 343"/>
                  <a:gd name="T64" fmla="*/ 164 w 329"/>
                  <a:gd name="T65" fmla="*/ 177 h 343"/>
                  <a:gd name="T66" fmla="*/ 183 w 329"/>
                  <a:gd name="T67" fmla="*/ 152 h 343"/>
                  <a:gd name="T68" fmla="*/ 187 w 329"/>
                  <a:gd name="T69" fmla="*/ 142 h 343"/>
                  <a:gd name="T70" fmla="*/ 193 w 329"/>
                  <a:gd name="T71" fmla="*/ 148 h 343"/>
                  <a:gd name="T72" fmla="*/ 187 w 329"/>
                  <a:gd name="T73" fmla="*/ 153 h 343"/>
                  <a:gd name="T74" fmla="*/ 206 w 329"/>
                  <a:gd name="T75" fmla="*/ 128 h 343"/>
                  <a:gd name="T76" fmla="*/ 206 w 329"/>
                  <a:gd name="T77" fmla="*/ 120 h 343"/>
                  <a:gd name="T78" fmla="*/ 214 w 329"/>
                  <a:gd name="T79" fmla="*/ 120 h 343"/>
                  <a:gd name="T80" fmla="*/ 214 w 329"/>
                  <a:gd name="T81" fmla="*/ 128 h 343"/>
                  <a:gd name="T82" fmla="*/ 232 w 329"/>
                  <a:gd name="T83" fmla="*/ 106 h 343"/>
                  <a:gd name="T84" fmla="*/ 229 w 329"/>
                  <a:gd name="T85" fmla="*/ 97 h 343"/>
                  <a:gd name="T86" fmla="*/ 236 w 329"/>
                  <a:gd name="T87" fmla="*/ 96 h 343"/>
                  <a:gd name="T88" fmla="*/ 236 w 329"/>
                  <a:gd name="T89" fmla="*/ 104 h 343"/>
                  <a:gd name="T90" fmla="*/ 255 w 329"/>
                  <a:gd name="T91" fmla="*/ 82 h 343"/>
                  <a:gd name="T92" fmla="*/ 251 w 329"/>
                  <a:gd name="T93" fmla="*/ 80 h 343"/>
                  <a:gd name="T94" fmla="*/ 251 w 329"/>
                  <a:gd name="T95" fmla="*/ 73 h 343"/>
                  <a:gd name="T96" fmla="*/ 259 w 329"/>
                  <a:gd name="T97" fmla="*/ 73 h 343"/>
                  <a:gd name="T98" fmla="*/ 255 w 329"/>
                  <a:gd name="T99" fmla="*/ 82 h 343"/>
                  <a:gd name="T100" fmla="*/ 274 w 329"/>
                  <a:gd name="T101" fmla="*/ 57 h 343"/>
                  <a:gd name="T102" fmla="*/ 274 w 329"/>
                  <a:gd name="T103" fmla="*/ 49 h 343"/>
                  <a:gd name="T104" fmla="*/ 281 w 329"/>
                  <a:gd name="T105" fmla="*/ 49 h 343"/>
                  <a:gd name="T106" fmla="*/ 278 w 329"/>
                  <a:gd name="T107" fmla="*/ 58 h 343"/>
                  <a:gd name="T108" fmla="*/ 297 w 329"/>
                  <a:gd name="T109" fmla="*/ 33 h 343"/>
                  <a:gd name="T110" fmla="*/ 297 w 329"/>
                  <a:gd name="T111" fmla="*/ 25 h 343"/>
                  <a:gd name="T112" fmla="*/ 304 w 329"/>
                  <a:gd name="T113" fmla="*/ 25 h 343"/>
                  <a:gd name="T114" fmla="*/ 304 w 329"/>
                  <a:gd name="T115" fmla="*/ 33 h 343"/>
                  <a:gd name="T116" fmla="*/ 323 w 329"/>
                  <a:gd name="T117" fmla="*/ 11 h 343"/>
                  <a:gd name="T118" fmla="*/ 318 w 329"/>
                  <a:gd name="T119" fmla="*/ 5 h 343"/>
                  <a:gd name="T120" fmla="*/ 323 w 329"/>
                  <a:gd name="T121" fmla="*/ 0 h 343"/>
                  <a:gd name="T122" fmla="*/ 328 w 329"/>
                  <a:gd name="T123" fmla="*/ 5 h 343"/>
                  <a:gd name="T124" fmla="*/ 323 w 329"/>
                  <a:gd name="T125" fmla="*/ 11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9" h="343">
                    <a:moveTo>
                      <a:pt x="6" y="343"/>
                    </a:moveTo>
                    <a:cubicBezTo>
                      <a:pt x="4" y="343"/>
                      <a:pt x="3" y="343"/>
                      <a:pt x="2" y="342"/>
                    </a:cubicBezTo>
                    <a:cubicBezTo>
                      <a:pt x="1" y="341"/>
                      <a:pt x="1" y="340"/>
                      <a:pt x="0" y="338"/>
                    </a:cubicBezTo>
                    <a:cubicBezTo>
                      <a:pt x="0" y="337"/>
                      <a:pt x="1" y="335"/>
                      <a:pt x="2" y="334"/>
                    </a:cubicBezTo>
                    <a:cubicBezTo>
                      <a:pt x="3" y="333"/>
                      <a:pt x="4" y="333"/>
                      <a:pt x="6" y="333"/>
                    </a:cubicBezTo>
                    <a:cubicBezTo>
                      <a:pt x="7" y="333"/>
                      <a:pt x="9" y="333"/>
                      <a:pt x="10" y="334"/>
                    </a:cubicBezTo>
                    <a:cubicBezTo>
                      <a:pt x="12" y="336"/>
                      <a:pt x="12" y="340"/>
                      <a:pt x="10" y="342"/>
                    </a:cubicBezTo>
                    <a:cubicBezTo>
                      <a:pt x="9" y="343"/>
                      <a:pt x="7" y="343"/>
                      <a:pt x="6" y="343"/>
                    </a:cubicBezTo>
                    <a:close/>
                    <a:moveTo>
                      <a:pt x="29" y="320"/>
                    </a:moveTo>
                    <a:cubicBezTo>
                      <a:pt x="29" y="320"/>
                      <a:pt x="29" y="320"/>
                      <a:pt x="29" y="320"/>
                    </a:cubicBezTo>
                    <a:cubicBezTo>
                      <a:pt x="27" y="320"/>
                      <a:pt x="26" y="319"/>
                      <a:pt x="25" y="318"/>
                    </a:cubicBezTo>
                    <a:cubicBezTo>
                      <a:pt x="24" y="317"/>
                      <a:pt x="23" y="316"/>
                      <a:pt x="23" y="314"/>
                    </a:cubicBezTo>
                    <a:cubicBezTo>
                      <a:pt x="23" y="313"/>
                      <a:pt x="24" y="312"/>
                      <a:pt x="25" y="311"/>
                    </a:cubicBezTo>
                    <a:cubicBezTo>
                      <a:pt x="26" y="309"/>
                      <a:pt x="27" y="309"/>
                      <a:pt x="29" y="309"/>
                    </a:cubicBezTo>
                    <a:cubicBezTo>
                      <a:pt x="30" y="309"/>
                      <a:pt x="31" y="309"/>
                      <a:pt x="32" y="310"/>
                    </a:cubicBezTo>
                    <a:cubicBezTo>
                      <a:pt x="34" y="312"/>
                      <a:pt x="35" y="316"/>
                      <a:pt x="32" y="318"/>
                    </a:cubicBezTo>
                    <a:cubicBezTo>
                      <a:pt x="31" y="319"/>
                      <a:pt x="30" y="320"/>
                      <a:pt x="29" y="320"/>
                    </a:cubicBezTo>
                    <a:close/>
                    <a:moveTo>
                      <a:pt x="51" y="296"/>
                    </a:moveTo>
                    <a:cubicBezTo>
                      <a:pt x="50" y="296"/>
                      <a:pt x="48" y="295"/>
                      <a:pt x="47" y="294"/>
                    </a:cubicBezTo>
                    <a:cubicBezTo>
                      <a:pt x="45" y="292"/>
                      <a:pt x="45" y="289"/>
                      <a:pt x="47" y="287"/>
                    </a:cubicBezTo>
                    <a:cubicBezTo>
                      <a:pt x="48" y="286"/>
                      <a:pt x="50" y="285"/>
                      <a:pt x="51" y="285"/>
                    </a:cubicBezTo>
                    <a:cubicBezTo>
                      <a:pt x="53" y="285"/>
                      <a:pt x="54" y="286"/>
                      <a:pt x="55" y="287"/>
                    </a:cubicBezTo>
                    <a:cubicBezTo>
                      <a:pt x="57" y="289"/>
                      <a:pt x="57" y="292"/>
                      <a:pt x="55" y="294"/>
                    </a:cubicBezTo>
                    <a:cubicBezTo>
                      <a:pt x="54" y="295"/>
                      <a:pt x="53" y="296"/>
                      <a:pt x="51" y="296"/>
                    </a:cubicBezTo>
                    <a:close/>
                    <a:moveTo>
                      <a:pt x="74" y="272"/>
                    </a:moveTo>
                    <a:cubicBezTo>
                      <a:pt x="72" y="272"/>
                      <a:pt x="71" y="272"/>
                      <a:pt x="70" y="271"/>
                    </a:cubicBezTo>
                    <a:cubicBezTo>
                      <a:pt x="69" y="270"/>
                      <a:pt x="68" y="268"/>
                      <a:pt x="68" y="267"/>
                    </a:cubicBezTo>
                    <a:cubicBezTo>
                      <a:pt x="68" y="265"/>
                      <a:pt x="69" y="264"/>
                      <a:pt x="70" y="263"/>
                    </a:cubicBezTo>
                    <a:cubicBezTo>
                      <a:pt x="71" y="262"/>
                      <a:pt x="72" y="261"/>
                      <a:pt x="74" y="261"/>
                    </a:cubicBezTo>
                    <a:cubicBezTo>
                      <a:pt x="75" y="261"/>
                      <a:pt x="77" y="262"/>
                      <a:pt x="78" y="263"/>
                    </a:cubicBezTo>
                    <a:cubicBezTo>
                      <a:pt x="79" y="264"/>
                      <a:pt x="79" y="265"/>
                      <a:pt x="79" y="267"/>
                    </a:cubicBezTo>
                    <a:cubicBezTo>
                      <a:pt x="79" y="268"/>
                      <a:pt x="79" y="269"/>
                      <a:pt x="78" y="270"/>
                    </a:cubicBezTo>
                    <a:cubicBezTo>
                      <a:pt x="77" y="272"/>
                      <a:pt x="75" y="272"/>
                      <a:pt x="74" y="272"/>
                    </a:cubicBezTo>
                    <a:close/>
                    <a:moveTo>
                      <a:pt x="97" y="248"/>
                    </a:moveTo>
                    <a:cubicBezTo>
                      <a:pt x="97" y="248"/>
                      <a:pt x="97" y="248"/>
                      <a:pt x="97" y="248"/>
                    </a:cubicBezTo>
                    <a:cubicBezTo>
                      <a:pt x="95" y="248"/>
                      <a:pt x="94" y="248"/>
                      <a:pt x="93" y="247"/>
                    </a:cubicBezTo>
                    <a:cubicBezTo>
                      <a:pt x="91" y="245"/>
                      <a:pt x="91" y="241"/>
                      <a:pt x="93" y="239"/>
                    </a:cubicBezTo>
                    <a:cubicBezTo>
                      <a:pt x="94" y="238"/>
                      <a:pt x="95" y="238"/>
                      <a:pt x="97" y="238"/>
                    </a:cubicBezTo>
                    <a:cubicBezTo>
                      <a:pt x="98" y="238"/>
                      <a:pt x="99" y="238"/>
                      <a:pt x="100" y="239"/>
                    </a:cubicBezTo>
                    <a:cubicBezTo>
                      <a:pt x="101" y="240"/>
                      <a:pt x="102" y="241"/>
                      <a:pt x="102" y="243"/>
                    </a:cubicBezTo>
                    <a:cubicBezTo>
                      <a:pt x="102" y="244"/>
                      <a:pt x="101" y="246"/>
                      <a:pt x="100" y="247"/>
                    </a:cubicBezTo>
                    <a:cubicBezTo>
                      <a:pt x="99" y="248"/>
                      <a:pt x="98" y="248"/>
                      <a:pt x="97" y="248"/>
                    </a:cubicBezTo>
                    <a:close/>
                    <a:moveTo>
                      <a:pt x="119" y="225"/>
                    </a:moveTo>
                    <a:cubicBezTo>
                      <a:pt x="118" y="225"/>
                      <a:pt x="116" y="224"/>
                      <a:pt x="115" y="223"/>
                    </a:cubicBezTo>
                    <a:cubicBezTo>
                      <a:pt x="113" y="221"/>
                      <a:pt x="113" y="218"/>
                      <a:pt x="115" y="215"/>
                    </a:cubicBezTo>
                    <a:cubicBezTo>
                      <a:pt x="116" y="214"/>
                      <a:pt x="118" y="214"/>
                      <a:pt x="119" y="214"/>
                    </a:cubicBezTo>
                    <a:cubicBezTo>
                      <a:pt x="121" y="214"/>
                      <a:pt x="122" y="214"/>
                      <a:pt x="123" y="215"/>
                    </a:cubicBezTo>
                    <a:cubicBezTo>
                      <a:pt x="125" y="217"/>
                      <a:pt x="125" y="221"/>
                      <a:pt x="123" y="223"/>
                    </a:cubicBezTo>
                    <a:cubicBezTo>
                      <a:pt x="122" y="224"/>
                      <a:pt x="121" y="225"/>
                      <a:pt x="119" y="225"/>
                    </a:cubicBezTo>
                    <a:close/>
                    <a:moveTo>
                      <a:pt x="142" y="201"/>
                    </a:moveTo>
                    <a:cubicBezTo>
                      <a:pt x="142" y="201"/>
                      <a:pt x="142" y="201"/>
                      <a:pt x="142" y="201"/>
                    </a:cubicBezTo>
                    <a:cubicBezTo>
                      <a:pt x="140" y="201"/>
                      <a:pt x="139" y="200"/>
                      <a:pt x="138" y="199"/>
                    </a:cubicBezTo>
                    <a:cubicBezTo>
                      <a:pt x="137" y="198"/>
                      <a:pt x="136" y="197"/>
                      <a:pt x="136" y="196"/>
                    </a:cubicBezTo>
                    <a:cubicBezTo>
                      <a:pt x="136" y="194"/>
                      <a:pt x="137" y="193"/>
                      <a:pt x="138" y="192"/>
                    </a:cubicBezTo>
                    <a:cubicBezTo>
                      <a:pt x="139" y="191"/>
                      <a:pt x="140" y="190"/>
                      <a:pt x="142" y="190"/>
                    </a:cubicBezTo>
                    <a:cubicBezTo>
                      <a:pt x="143" y="190"/>
                      <a:pt x="145" y="191"/>
                      <a:pt x="146" y="191"/>
                    </a:cubicBezTo>
                    <a:cubicBezTo>
                      <a:pt x="148" y="194"/>
                      <a:pt x="148" y="197"/>
                      <a:pt x="146" y="199"/>
                    </a:cubicBezTo>
                    <a:cubicBezTo>
                      <a:pt x="145" y="200"/>
                      <a:pt x="143" y="201"/>
                      <a:pt x="142" y="201"/>
                    </a:cubicBezTo>
                    <a:close/>
                    <a:moveTo>
                      <a:pt x="164" y="177"/>
                    </a:moveTo>
                    <a:cubicBezTo>
                      <a:pt x="164" y="177"/>
                      <a:pt x="164" y="177"/>
                      <a:pt x="164" y="177"/>
                    </a:cubicBezTo>
                    <a:cubicBezTo>
                      <a:pt x="163" y="177"/>
                      <a:pt x="162" y="176"/>
                      <a:pt x="161" y="176"/>
                    </a:cubicBezTo>
                    <a:cubicBezTo>
                      <a:pt x="159" y="173"/>
                      <a:pt x="159" y="170"/>
                      <a:pt x="161" y="168"/>
                    </a:cubicBezTo>
                    <a:cubicBezTo>
                      <a:pt x="162" y="167"/>
                      <a:pt x="163" y="166"/>
                      <a:pt x="164" y="166"/>
                    </a:cubicBezTo>
                    <a:cubicBezTo>
                      <a:pt x="166" y="166"/>
                      <a:pt x="167" y="167"/>
                      <a:pt x="168" y="168"/>
                    </a:cubicBezTo>
                    <a:cubicBezTo>
                      <a:pt x="170" y="170"/>
                      <a:pt x="170" y="173"/>
                      <a:pt x="168" y="175"/>
                    </a:cubicBezTo>
                    <a:cubicBezTo>
                      <a:pt x="167" y="176"/>
                      <a:pt x="166" y="177"/>
                      <a:pt x="164" y="177"/>
                    </a:cubicBezTo>
                    <a:close/>
                    <a:moveTo>
                      <a:pt x="187" y="153"/>
                    </a:moveTo>
                    <a:cubicBezTo>
                      <a:pt x="186" y="153"/>
                      <a:pt x="184" y="153"/>
                      <a:pt x="183" y="152"/>
                    </a:cubicBezTo>
                    <a:cubicBezTo>
                      <a:pt x="181" y="150"/>
                      <a:pt x="181" y="146"/>
                      <a:pt x="183" y="144"/>
                    </a:cubicBezTo>
                    <a:cubicBezTo>
                      <a:pt x="184" y="143"/>
                      <a:pt x="186" y="142"/>
                      <a:pt x="187" y="142"/>
                    </a:cubicBezTo>
                    <a:cubicBezTo>
                      <a:pt x="189" y="142"/>
                      <a:pt x="190" y="143"/>
                      <a:pt x="191" y="144"/>
                    </a:cubicBezTo>
                    <a:cubicBezTo>
                      <a:pt x="192" y="145"/>
                      <a:pt x="193" y="146"/>
                      <a:pt x="193" y="148"/>
                    </a:cubicBezTo>
                    <a:cubicBezTo>
                      <a:pt x="193" y="149"/>
                      <a:pt x="192" y="151"/>
                      <a:pt x="191" y="152"/>
                    </a:cubicBezTo>
                    <a:cubicBezTo>
                      <a:pt x="190" y="153"/>
                      <a:pt x="189" y="153"/>
                      <a:pt x="187" y="153"/>
                    </a:cubicBezTo>
                    <a:close/>
                    <a:moveTo>
                      <a:pt x="210" y="129"/>
                    </a:moveTo>
                    <a:cubicBezTo>
                      <a:pt x="208" y="129"/>
                      <a:pt x="207" y="129"/>
                      <a:pt x="206" y="128"/>
                    </a:cubicBezTo>
                    <a:cubicBezTo>
                      <a:pt x="205" y="127"/>
                      <a:pt x="204" y="126"/>
                      <a:pt x="204" y="124"/>
                    </a:cubicBezTo>
                    <a:cubicBezTo>
                      <a:pt x="204" y="123"/>
                      <a:pt x="205" y="121"/>
                      <a:pt x="206" y="120"/>
                    </a:cubicBezTo>
                    <a:cubicBezTo>
                      <a:pt x="207" y="119"/>
                      <a:pt x="208" y="119"/>
                      <a:pt x="210" y="119"/>
                    </a:cubicBezTo>
                    <a:cubicBezTo>
                      <a:pt x="211" y="119"/>
                      <a:pt x="213" y="119"/>
                      <a:pt x="214" y="120"/>
                    </a:cubicBezTo>
                    <a:cubicBezTo>
                      <a:pt x="215" y="121"/>
                      <a:pt x="215" y="123"/>
                      <a:pt x="215" y="124"/>
                    </a:cubicBezTo>
                    <a:cubicBezTo>
                      <a:pt x="215" y="125"/>
                      <a:pt x="215" y="127"/>
                      <a:pt x="214" y="128"/>
                    </a:cubicBezTo>
                    <a:cubicBezTo>
                      <a:pt x="213" y="129"/>
                      <a:pt x="211" y="129"/>
                      <a:pt x="210" y="129"/>
                    </a:cubicBezTo>
                    <a:close/>
                    <a:moveTo>
                      <a:pt x="232" y="106"/>
                    </a:moveTo>
                    <a:cubicBezTo>
                      <a:pt x="231" y="106"/>
                      <a:pt x="230" y="105"/>
                      <a:pt x="229" y="104"/>
                    </a:cubicBezTo>
                    <a:cubicBezTo>
                      <a:pt x="227" y="102"/>
                      <a:pt x="226" y="99"/>
                      <a:pt x="229" y="97"/>
                    </a:cubicBezTo>
                    <a:cubicBezTo>
                      <a:pt x="230" y="95"/>
                      <a:pt x="231" y="95"/>
                      <a:pt x="232" y="95"/>
                    </a:cubicBezTo>
                    <a:cubicBezTo>
                      <a:pt x="234" y="95"/>
                      <a:pt x="235" y="95"/>
                      <a:pt x="236" y="96"/>
                    </a:cubicBezTo>
                    <a:cubicBezTo>
                      <a:pt x="237" y="97"/>
                      <a:pt x="238" y="99"/>
                      <a:pt x="238" y="100"/>
                    </a:cubicBezTo>
                    <a:cubicBezTo>
                      <a:pt x="238" y="102"/>
                      <a:pt x="237" y="103"/>
                      <a:pt x="236" y="104"/>
                    </a:cubicBezTo>
                    <a:cubicBezTo>
                      <a:pt x="235" y="105"/>
                      <a:pt x="234" y="106"/>
                      <a:pt x="232" y="106"/>
                    </a:cubicBezTo>
                    <a:close/>
                    <a:moveTo>
                      <a:pt x="255" y="82"/>
                    </a:moveTo>
                    <a:cubicBezTo>
                      <a:pt x="255" y="82"/>
                      <a:pt x="255" y="82"/>
                      <a:pt x="255" y="82"/>
                    </a:cubicBezTo>
                    <a:cubicBezTo>
                      <a:pt x="254" y="82"/>
                      <a:pt x="252" y="81"/>
                      <a:pt x="251" y="80"/>
                    </a:cubicBezTo>
                    <a:cubicBezTo>
                      <a:pt x="250" y="79"/>
                      <a:pt x="250" y="78"/>
                      <a:pt x="250" y="77"/>
                    </a:cubicBezTo>
                    <a:cubicBezTo>
                      <a:pt x="250" y="75"/>
                      <a:pt x="250" y="74"/>
                      <a:pt x="251" y="73"/>
                    </a:cubicBezTo>
                    <a:cubicBezTo>
                      <a:pt x="252" y="72"/>
                      <a:pt x="254" y="71"/>
                      <a:pt x="255" y="71"/>
                    </a:cubicBezTo>
                    <a:cubicBezTo>
                      <a:pt x="257" y="71"/>
                      <a:pt x="258" y="72"/>
                      <a:pt x="259" y="73"/>
                    </a:cubicBezTo>
                    <a:cubicBezTo>
                      <a:pt x="261" y="75"/>
                      <a:pt x="261" y="78"/>
                      <a:pt x="259" y="80"/>
                    </a:cubicBezTo>
                    <a:cubicBezTo>
                      <a:pt x="258" y="81"/>
                      <a:pt x="257" y="82"/>
                      <a:pt x="255" y="82"/>
                    </a:cubicBezTo>
                    <a:close/>
                    <a:moveTo>
                      <a:pt x="278" y="58"/>
                    </a:moveTo>
                    <a:cubicBezTo>
                      <a:pt x="276" y="58"/>
                      <a:pt x="275" y="58"/>
                      <a:pt x="274" y="57"/>
                    </a:cubicBezTo>
                    <a:cubicBezTo>
                      <a:pt x="273" y="56"/>
                      <a:pt x="272" y="54"/>
                      <a:pt x="272" y="53"/>
                    </a:cubicBezTo>
                    <a:cubicBezTo>
                      <a:pt x="272" y="51"/>
                      <a:pt x="273" y="50"/>
                      <a:pt x="274" y="49"/>
                    </a:cubicBezTo>
                    <a:cubicBezTo>
                      <a:pt x="275" y="48"/>
                      <a:pt x="276" y="47"/>
                      <a:pt x="278" y="47"/>
                    </a:cubicBezTo>
                    <a:cubicBezTo>
                      <a:pt x="279" y="47"/>
                      <a:pt x="280" y="48"/>
                      <a:pt x="281" y="49"/>
                    </a:cubicBezTo>
                    <a:cubicBezTo>
                      <a:pt x="284" y="51"/>
                      <a:pt x="284" y="54"/>
                      <a:pt x="282" y="56"/>
                    </a:cubicBezTo>
                    <a:cubicBezTo>
                      <a:pt x="281" y="58"/>
                      <a:pt x="279" y="58"/>
                      <a:pt x="278" y="58"/>
                    </a:cubicBezTo>
                    <a:close/>
                    <a:moveTo>
                      <a:pt x="300" y="34"/>
                    </a:moveTo>
                    <a:cubicBezTo>
                      <a:pt x="299" y="34"/>
                      <a:pt x="298" y="34"/>
                      <a:pt x="297" y="33"/>
                    </a:cubicBezTo>
                    <a:cubicBezTo>
                      <a:pt x="296" y="32"/>
                      <a:pt x="295" y="31"/>
                      <a:pt x="295" y="29"/>
                    </a:cubicBezTo>
                    <a:cubicBezTo>
                      <a:pt x="295" y="28"/>
                      <a:pt x="296" y="26"/>
                      <a:pt x="297" y="25"/>
                    </a:cubicBezTo>
                    <a:cubicBezTo>
                      <a:pt x="298" y="24"/>
                      <a:pt x="299" y="24"/>
                      <a:pt x="300" y="24"/>
                    </a:cubicBezTo>
                    <a:cubicBezTo>
                      <a:pt x="302" y="24"/>
                      <a:pt x="303" y="24"/>
                      <a:pt x="304" y="25"/>
                    </a:cubicBezTo>
                    <a:cubicBezTo>
                      <a:pt x="305" y="26"/>
                      <a:pt x="306" y="27"/>
                      <a:pt x="306" y="29"/>
                    </a:cubicBezTo>
                    <a:cubicBezTo>
                      <a:pt x="306" y="30"/>
                      <a:pt x="305" y="32"/>
                      <a:pt x="304" y="33"/>
                    </a:cubicBezTo>
                    <a:cubicBezTo>
                      <a:pt x="303" y="34"/>
                      <a:pt x="302" y="34"/>
                      <a:pt x="300" y="34"/>
                    </a:cubicBezTo>
                    <a:close/>
                    <a:moveTo>
                      <a:pt x="323" y="11"/>
                    </a:moveTo>
                    <a:cubicBezTo>
                      <a:pt x="322" y="11"/>
                      <a:pt x="320" y="10"/>
                      <a:pt x="319" y="9"/>
                    </a:cubicBezTo>
                    <a:cubicBezTo>
                      <a:pt x="318" y="8"/>
                      <a:pt x="318" y="7"/>
                      <a:pt x="318" y="5"/>
                    </a:cubicBezTo>
                    <a:cubicBezTo>
                      <a:pt x="318" y="4"/>
                      <a:pt x="318" y="3"/>
                      <a:pt x="319" y="1"/>
                    </a:cubicBezTo>
                    <a:cubicBezTo>
                      <a:pt x="320" y="0"/>
                      <a:pt x="322" y="0"/>
                      <a:pt x="323" y="0"/>
                    </a:cubicBezTo>
                    <a:cubicBezTo>
                      <a:pt x="324" y="0"/>
                      <a:pt x="326" y="0"/>
                      <a:pt x="327" y="1"/>
                    </a:cubicBezTo>
                    <a:cubicBezTo>
                      <a:pt x="328" y="2"/>
                      <a:pt x="328" y="4"/>
                      <a:pt x="328" y="5"/>
                    </a:cubicBezTo>
                    <a:cubicBezTo>
                      <a:pt x="329" y="7"/>
                      <a:pt x="328" y="8"/>
                      <a:pt x="327" y="9"/>
                    </a:cubicBezTo>
                    <a:cubicBezTo>
                      <a:pt x="326" y="10"/>
                      <a:pt x="325" y="11"/>
                      <a:pt x="323"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47" name="íś1íḍê">
                <a:extLst>
                  <a:ext uri="{FF2B5EF4-FFF2-40B4-BE49-F238E27FC236}">
                    <a16:creationId xmlns:a16="http://schemas.microsoft.com/office/drawing/2014/main" id="{CA380F53-354C-479C-9C42-E06F6B8F89F8}"/>
                  </a:ext>
                </a:extLst>
              </p:cNvPr>
              <p:cNvSpPr/>
              <p:nvPr/>
            </p:nvSpPr>
            <p:spPr bwMode="auto">
              <a:xfrm>
                <a:off x="5127087" y="3515340"/>
                <a:ext cx="181371" cy="413183"/>
              </a:xfrm>
              <a:custGeom>
                <a:avLst/>
                <a:gdLst>
                  <a:gd name="T0" fmla="*/ 6 w 172"/>
                  <a:gd name="T1" fmla="*/ 387 h 387"/>
                  <a:gd name="T2" fmla="*/ 4 w 172"/>
                  <a:gd name="T3" fmla="*/ 387 h 387"/>
                  <a:gd name="T4" fmla="*/ 6 w 172"/>
                  <a:gd name="T5" fmla="*/ 377 h 387"/>
                  <a:gd name="T6" fmla="*/ 11 w 172"/>
                  <a:gd name="T7" fmla="*/ 380 h 387"/>
                  <a:gd name="T8" fmla="*/ 6 w 172"/>
                  <a:gd name="T9" fmla="*/ 387 h 387"/>
                  <a:gd name="T10" fmla="*/ 18 w 172"/>
                  <a:gd name="T11" fmla="*/ 358 h 387"/>
                  <a:gd name="T12" fmla="*/ 16 w 172"/>
                  <a:gd name="T13" fmla="*/ 358 h 387"/>
                  <a:gd name="T14" fmla="*/ 13 w 172"/>
                  <a:gd name="T15" fmla="*/ 351 h 387"/>
                  <a:gd name="T16" fmla="*/ 21 w 172"/>
                  <a:gd name="T17" fmla="*/ 348 h 387"/>
                  <a:gd name="T18" fmla="*/ 18 w 172"/>
                  <a:gd name="T19" fmla="*/ 358 h 387"/>
                  <a:gd name="T20" fmla="*/ 29 w 172"/>
                  <a:gd name="T21" fmla="*/ 329 h 387"/>
                  <a:gd name="T22" fmla="*/ 26 w 172"/>
                  <a:gd name="T23" fmla="*/ 322 h 387"/>
                  <a:gd name="T24" fmla="*/ 33 w 172"/>
                  <a:gd name="T25" fmla="*/ 319 h 387"/>
                  <a:gd name="T26" fmla="*/ 36 w 172"/>
                  <a:gd name="T27" fmla="*/ 326 h 387"/>
                  <a:gd name="T28" fmla="*/ 43 w 172"/>
                  <a:gd name="T29" fmla="*/ 301 h 387"/>
                  <a:gd name="T30" fmla="*/ 38 w 172"/>
                  <a:gd name="T31" fmla="*/ 293 h 387"/>
                  <a:gd name="T32" fmla="*/ 45 w 172"/>
                  <a:gd name="T33" fmla="*/ 290 h 387"/>
                  <a:gd name="T34" fmla="*/ 48 w 172"/>
                  <a:gd name="T35" fmla="*/ 297 h 387"/>
                  <a:gd name="T36" fmla="*/ 56 w 172"/>
                  <a:gd name="T37" fmla="*/ 272 h 387"/>
                  <a:gd name="T38" fmla="*/ 50 w 172"/>
                  <a:gd name="T39" fmla="*/ 268 h 387"/>
                  <a:gd name="T40" fmla="*/ 56 w 172"/>
                  <a:gd name="T41" fmla="*/ 261 h 387"/>
                  <a:gd name="T42" fmla="*/ 61 w 172"/>
                  <a:gd name="T43" fmla="*/ 264 h 387"/>
                  <a:gd name="T44" fmla="*/ 56 w 172"/>
                  <a:gd name="T45" fmla="*/ 272 h 387"/>
                  <a:gd name="T46" fmla="*/ 66 w 172"/>
                  <a:gd name="T47" fmla="*/ 242 h 387"/>
                  <a:gd name="T48" fmla="*/ 63 w 172"/>
                  <a:gd name="T49" fmla="*/ 235 h 387"/>
                  <a:gd name="T50" fmla="*/ 70 w 172"/>
                  <a:gd name="T51" fmla="*/ 232 h 387"/>
                  <a:gd name="T52" fmla="*/ 73 w 172"/>
                  <a:gd name="T53" fmla="*/ 239 h 387"/>
                  <a:gd name="T54" fmla="*/ 80 w 172"/>
                  <a:gd name="T55" fmla="*/ 214 h 387"/>
                  <a:gd name="T56" fmla="*/ 75 w 172"/>
                  <a:gd name="T57" fmla="*/ 210 h 387"/>
                  <a:gd name="T58" fmla="*/ 80 w 172"/>
                  <a:gd name="T59" fmla="*/ 203 h 387"/>
                  <a:gd name="T60" fmla="*/ 85 w 172"/>
                  <a:gd name="T61" fmla="*/ 206 h 387"/>
                  <a:gd name="T62" fmla="*/ 80 w 172"/>
                  <a:gd name="T63" fmla="*/ 214 h 387"/>
                  <a:gd name="T64" fmla="*/ 90 w 172"/>
                  <a:gd name="T65" fmla="*/ 184 h 387"/>
                  <a:gd name="T66" fmla="*/ 88 w 172"/>
                  <a:gd name="T67" fmla="*/ 177 h 387"/>
                  <a:gd name="T68" fmla="*/ 95 w 172"/>
                  <a:gd name="T69" fmla="*/ 174 h 387"/>
                  <a:gd name="T70" fmla="*/ 98 w 172"/>
                  <a:gd name="T71" fmla="*/ 181 h 387"/>
                  <a:gd name="T72" fmla="*/ 105 w 172"/>
                  <a:gd name="T73" fmla="*/ 156 h 387"/>
                  <a:gd name="T74" fmla="*/ 100 w 172"/>
                  <a:gd name="T75" fmla="*/ 152 h 387"/>
                  <a:gd name="T76" fmla="*/ 105 w 172"/>
                  <a:gd name="T77" fmla="*/ 145 h 387"/>
                  <a:gd name="T78" fmla="*/ 110 w 172"/>
                  <a:gd name="T79" fmla="*/ 148 h 387"/>
                  <a:gd name="T80" fmla="*/ 105 w 172"/>
                  <a:gd name="T81" fmla="*/ 156 h 387"/>
                  <a:gd name="T82" fmla="*/ 115 w 172"/>
                  <a:gd name="T83" fmla="*/ 126 h 387"/>
                  <a:gd name="T84" fmla="*/ 112 w 172"/>
                  <a:gd name="T85" fmla="*/ 119 h 387"/>
                  <a:gd name="T86" fmla="*/ 119 w 172"/>
                  <a:gd name="T87" fmla="*/ 116 h 387"/>
                  <a:gd name="T88" fmla="*/ 122 w 172"/>
                  <a:gd name="T89" fmla="*/ 124 h 387"/>
                  <a:gd name="T90" fmla="*/ 130 w 172"/>
                  <a:gd name="T91" fmla="*/ 98 h 387"/>
                  <a:gd name="T92" fmla="*/ 125 w 172"/>
                  <a:gd name="T93" fmla="*/ 95 h 387"/>
                  <a:gd name="T94" fmla="*/ 130 w 172"/>
                  <a:gd name="T95" fmla="*/ 87 h 387"/>
                  <a:gd name="T96" fmla="*/ 135 w 172"/>
                  <a:gd name="T97" fmla="*/ 95 h 387"/>
                  <a:gd name="T98" fmla="*/ 142 w 172"/>
                  <a:gd name="T99" fmla="*/ 69 h 387"/>
                  <a:gd name="T100" fmla="*/ 137 w 172"/>
                  <a:gd name="T101" fmla="*/ 66 h 387"/>
                  <a:gd name="T102" fmla="*/ 142 w 172"/>
                  <a:gd name="T103" fmla="*/ 58 h 387"/>
                  <a:gd name="T104" fmla="*/ 147 w 172"/>
                  <a:gd name="T105" fmla="*/ 66 h 387"/>
                  <a:gd name="T106" fmla="*/ 154 w 172"/>
                  <a:gd name="T107" fmla="*/ 40 h 387"/>
                  <a:gd name="T108" fmla="*/ 149 w 172"/>
                  <a:gd name="T109" fmla="*/ 32 h 387"/>
                  <a:gd name="T110" fmla="*/ 156 w 172"/>
                  <a:gd name="T111" fmla="*/ 30 h 387"/>
                  <a:gd name="T112" fmla="*/ 159 w 172"/>
                  <a:gd name="T113" fmla="*/ 37 h 387"/>
                  <a:gd name="T114" fmla="*/ 167 w 172"/>
                  <a:gd name="T115" fmla="*/ 11 h 387"/>
                  <a:gd name="T116" fmla="*/ 162 w 172"/>
                  <a:gd name="T117" fmla="*/ 8 h 387"/>
                  <a:gd name="T118" fmla="*/ 167 w 172"/>
                  <a:gd name="T119" fmla="*/ 0 h 387"/>
                  <a:gd name="T120" fmla="*/ 172 w 172"/>
                  <a:gd name="T121" fmla="*/ 4 h 387"/>
                  <a:gd name="T122" fmla="*/ 167 w 172"/>
                  <a:gd name="T123" fmla="*/ 11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2" h="387">
                    <a:moveTo>
                      <a:pt x="6" y="387"/>
                    </a:moveTo>
                    <a:cubicBezTo>
                      <a:pt x="6" y="387"/>
                      <a:pt x="6" y="387"/>
                      <a:pt x="6" y="387"/>
                    </a:cubicBezTo>
                    <a:cubicBezTo>
                      <a:pt x="6" y="387"/>
                      <a:pt x="6" y="387"/>
                      <a:pt x="6" y="387"/>
                    </a:cubicBezTo>
                    <a:cubicBezTo>
                      <a:pt x="5" y="387"/>
                      <a:pt x="5" y="387"/>
                      <a:pt x="4" y="387"/>
                    </a:cubicBezTo>
                    <a:cubicBezTo>
                      <a:pt x="1" y="386"/>
                      <a:pt x="0" y="383"/>
                      <a:pt x="1" y="380"/>
                    </a:cubicBezTo>
                    <a:cubicBezTo>
                      <a:pt x="2" y="378"/>
                      <a:pt x="4" y="377"/>
                      <a:pt x="6" y="377"/>
                    </a:cubicBezTo>
                    <a:cubicBezTo>
                      <a:pt x="7" y="377"/>
                      <a:pt x="8" y="377"/>
                      <a:pt x="8" y="377"/>
                    </a:cubicBezTo>
                    <a:cubicBezTo>
                      <a:pt x="10" y="378"/>
                      <a:pt x="11" y="379"/>
                      <a:pt x="11" y="380"/>
                    </a:cubicBezTo>
                    <a:cubicBezTo>
                      <a:pt x="12" y="381"/>
                      <a:pt x="12" y="383"/>
                      <a:pt x="11" y="384"/>
                    </a:cubicBezTo>
                    <a:cubicBezTo>
                      <a:pt x="10" y="386"/>
                      <a:pt x="8" y="387"/>
                      <a:pt x="6" y="387"/>
                    </a:cubicBezTo>
                    <a:close/>
                    <a:moveTo>
                      <a:pt x="18" y="358"/>
                    </a:moveTo>
                    <a:cubicBezTo>
                      <a:pt x="18" y="358"/>
                      <a:pt x="18" y="358"/>
                      <a:pt x="18" y="358"/>
                    </a:cubicBezTo>
                    <a:cubicBezTo>
                      <a:pt x="18" y="358"/>
                      <a:pt x="18" y="358"/>
                      <a:pt x="18" y="358"/>
                    </a:cubicBezTo>
                    <a:cubicBezTo>
                      <a:pt x="18" y="358"/>
                      <a:pt x="17" y="358"/>
                      <a:pt x="16" y="358"/>
                    </a:cubicBezTo>
                    <a:cubicBezTo>
                      <a:pt x="15" y="357"/>
                      <a:pt x="14" y="356"/>
                      <a:pt x="13" y="355"/>
                    </a:cubicBezTo>
                    <a:cubicBezTo>
                      <a:pt x="13" y="354"/>
                      <a:pt x="13" y="352"/>
                      <a:pt x="13" y="351"/>
                    </a:cubicBezTo>
                    <a:cubicBezTo>
                      <a:pt x="14" y="349"/>
                      <a:pt x="16" y="348"/>
                      <a:pt x="18" y="348"/>
                    </a:cubicBezTo>
                    <a:cubicBezTo>
                      <a:pt x="19" y="348"/>
                      <a:pt x="20" y="348"/>
                      <a:pt x="21" y="348"/>
                    </a:cubicBezTo>
                    <a:cubicBezTo>
                      <a:pt x="23" y="349"/>
                      <a:pt x="25" y="352"/>
                      <a:pt x="23" y="355"/>
                    </a:cubicBezTo>
                    <a:cubicBezTo>
                      <a:pt x="23" y="357"/>
                      <a:pt x="21" y="358"/>
                      <a:pt x="18" y="358"/>
                    </a:cubicBezTo>
                    <a:close/>
                    <a:moveTo>
                      <a:pt x="31" y="330"/>
                    </a:moveTo>
                    <a:cubicBezTo>
                      <a:pt x="30" y="330"/>
                      <a:pt x="29" y="329"/>
                      <a:pt x="29" y="329"/>
                    </a:cubicBezTo>
                    <a:cubicBezTo>
                      <a:pt x="27" y="328"/>
                      <a:pt x="26" y="327"/>
                      <a:pt x="26" y="326"/>
                    </a:cubicBezTo>
                    <a:cubicBezTo>
                      <a:pt x="25" y="325"/>
                      <a:pt x="25" y="323"/>
                      <a:pt x="26" y="322"/>
                    </a:cubicBezTo>
                    <a:cubicBezTo>
                      <a:pt x="27" y="320"/>
                      <a:pt x="29" y="319"/>
                      <a:pt x="31" y="319"/>
                    </a:cubicBezTo>
                    <a:cubicBezTo>
                      <a:pt x="32" y="319"/>
                      <a:pt x="32" y="319"/>
                      <a:pt x="33" y="319"/>
                    </a:cubicBezTo>
                    <a:cubicBezTo>
                      <a:pt x="34" y="320"/>
                      <a:pt x="35" y="321"/>
                      <a:pt x="36" y="322"/>
                    </a:cubicBezTo>
                    <a:cubicBezTo>
                      <a:pt x="36" y="323"/>
                      <a:pt x="36" y="325"/>
                      <a:pt x="36" y="326"/>
                    </a:cubicBezTo>
                    <a:cubicBezTo>
                      <a:pt x="35" y="328"/>
                      <a:pt x="33" y="330"/>
                      <a:pt x="31" y="330"/>
                    </a:cubicBezTo>
                    <a:close/>
                    <a:moveTo>
                      <a:pt x="43" y="301"/>
                    </a:moveTo>
                    <a:cubicBezTo>
                      <a:pt x="42" y="301"/>
                      <a:pt x="42" y="300"/>
                      <a:pt x="41" y="300"/>
                    </a:cubicBezTo>
                    <a:cubicBezTo>
                      <a:pt x="38" y="299"/>
                      <a:pt x="37" y="296"/>
                      <a:pt x="38" y="293"/>
                    </a:cubicBezTo>
                    <a:cubicBezTo>
                      <a:pt x="39" y="291"/>
                      <a:pt x="41" y="290"/>
                      <a:pt x="43" y="290"/>
                    </a:cubicBezTo>
                    <a:cubicBezTo>
                      <a:pt x="44" y="290"/>
                      <a:pt x="45" y="290"/>
                      <a:pt x="45" y="290"/>
                    </a:cubicBezTo>
                    <a:cubicBezTo>
                      <a:pt x="47" y="291"/>
                      <a:pt x="48" y="292"/>
                      <a:pt x="48" y="293"/>
                    </a:cubicBezTo>
                    <a:cubicBezTo>
                      <a:pt x="49" y="294"/>
                      <a:pt x="49" y="296"/>
                      <a:pt x="48" y="297"/>
                    </a:cubicBezTo>
                    <a:cubicBezTo>
                      <a:pt x="47" y="299"/>
                      <a:pt x="45" y="301"/>
                      <a:pt x="43" y="301"/>
                    </a:cubicBezTo>
                    <a:close/>
                    <a:moveTo>
                      <a:pt x="56" y="272"/>
                    </a:moveTo>
                    <a:cubicBezTo>
                      <a:pt x="55" y="272"/>
                      <a:pt x="54" y="271"/>
                      <a:pt x="53" y="271"/>
                    </a:cubicBezTo>
                    <a:cubicBezTo>
                      <a:pt x="52" y="271"/>
                      <a:pt x="51" y="270"/>
                      <a:pt x="50" y="268"/>
                    </a:cubicBezTo>
                    <a:cubicBezTo>
                      <a:pt x="50" y="267"/>
                      <a:pt x="50" y="265"/>
                      <a:pt x="51" y="264"/>
                    </a:cubicBezTo>
                    <a:cubicBezTo>
                      <a:pt x="51" y="262"/>
                      <a:pt x="53" y="261"/>
                      <a:pt x="56" y="261"/>
                    </a:cubicBezTo>
                    <a:cubicBezTo>
                      <a:pt x="56" y="261"/>
                      <a:pt x="57" y="261"/>
                      <a:pt x="58" y="261"/>
                    </a:cubicBezTo>
                    <a:cubicBezTo>
                      <a:pt x="59" y="262"/>
                      <a:pt x="60" y="263"/>
                      <a:pt x="61" y="264"/>
                    </a:cubicBezTo>
                    <a:cubicBezTo>
                      <a:pt x="61" y="266"/>
                      <a:pt x="61" y="267"/>
                      <a:pt x="60" y="268"/>
                    </a:cubicBezTo>
                    <a:cubicBezTo>
                      <a:pt x="60" y="270"/>
                      <a:pt x="58" y="272"/>
                      <a:pt x="56" y="272"/>
                    </a:cubicBezTo>
                    <a:close/>
                    <a:moveTo>
                      <a:pt x="68" y="243"/>
                    </a:moveTo>
                    <a:cubicBezTo>
                      <a:pt x="67" y="243"/>
                      <a:pt x="66" y="243"/>
                      <a:pt x="66" y="242"/>
                    </a:cubicBezTo>
                    <a:cubicBezTo>
                      <a:pt x="64" y="242"/>
                      <a:pt x="63" y="241"/>
                      <a:pt x="63" y="239"/>
                    </a:cubicBezTo>
                    <a:cubicBezTo>
                      <a:pt x="62" y="238"/>
                      <a:pt x="62" y="236"/>
                      <a:pt x="63" y="235"/>
                    </a:cubicBezTo>
                    <a:cubicBezTo>
                      <a:pt x="64" y="233"/>
                      <a:pt x="66" y="232"/>
                      <a:pt x="68" y="232"/>
                    </a:cubicBezTo>
                    <a:cubicBezTo>
                      <a:pt x="69" y="232"/>
                      <a:pt x="69" y="232"/>
                      <a:pt x="70" y="232"/>
                    </a:cubicBezTo>
                    <a:cubicBezTo>
                      <a:pt x="71" y="233"/>
                      <a:pt x="72" y="234"/>
                      <a:pt x="73" y="235"/>
                    </a:cubicBezTo>
                    <a:cubicBezTo>
                      <a:pt x="73" y="237"/>
                      <a:pt x="73" y="238"/>
                      <a:pt x="73" y="239"/>
                    </a:cubicBezTo>
                    <a:cubicBezTo>
                      <a:pt x="72" y="241"/>
                      <a:pt x="70" y="243"/>
                      <a:pt x="68" y="243"/>
                    </a:cubicBezTo>
                    <a:close/>
                    <a:moveTo>
                      <a:pt x="80" y="214"/>
                    </a:moveTo>
                    <a:cubicBezTo>
                      <a:pt x="79" y="214"/>
                      <a:pt x="79" y="214"/>
                      <a:pt x="78" y="213"/>
                    </a:cubicBezTo>
                    <a:cubicBezTo>
                      <a:pt x="77" y="213"/>
                      <a:pt x="76" y="212"/>
                      <a:pt x="75" y="210"/>
                    </a:cubicBezTo>
                    <a:cubicBezTo>
                      <a:pt x="75" y="209"/>
                      <a:pt x="75" y="208"/>
                      <a:pt x="75" y="206"/>
                    </a:cubicBezTo>
                    <a:cubicBezTo>
                      <a:pt x="76" y="204"/>
                      <a:pt x="78" y="203"/>
                      <a:pt x="80" y="203"/>
                    </a:cubicBezTo>
                    <a:cubicBezTo>
                      <a:pt x="81" y="203"/>
                      <a:pt x="82" y="203"/>
                      <a:pt x="82" y="203"/>
                    </a:cubicBezTo>
                    <a:cubicBezTo>
                      <a:pt x="84" y="204"/>
                      <a:pt x="85" y="205"/>
                      <a:pt x="85" y="206"/>
                    </a:cubicBezTo>
                    <a:cubicBezTo>
                      <a:pt x="86" y="208"/>
                      <a:pt x="86" y="209"/>
                      <a:pt x="85" y="210"/>
                    </a:cubicBezTo>
                    <a:cubicBezTo>
                      <a:pt x="84" y="212"/>
                      <a:pt x="82" y="214"/>
                      <a:pt x="80" y="214"/>
                    </a:cubicBezTo>
                    <a:close/>
                    <a:moveTo>
                      <a:pt x="93" y="185"/>
                    </a:moveTo>
                    <a:cubicBezTo>
                      <a:pt x="92" y="185"/>
                      <a:pt x="91" y="185"/>
                      <a:pt x="90" y="184"/>
                    </a:cubicBezTo>
                    <a:cubicBezTo>
                      <a:pt x="89" y="184"/>
                      <a:pt x="88" y="183"/>
                      <a:pt x="88" y="181"/>
                    </a:cubicBezTo>
                    <a:cubicBezTo>
                      <a:pt x="87" y="180"/>
                      <a:pt x="87" y="179"/>
                      <a:pt x="88" y="177"/>
                    </a:cubicBezTo>
                    <a:cubicBezTo>
                      <a:pt x="88" y="175"/>
                      <a:pt x="90" y="174"/>
                      <a:pt x="93" y="174"/>
                    </a:cubicBezTo>
                    <a:cubicBezTo>
                      <a:pt x="93" y="174"/>
                      <a:pt x="94" y="174"/>
                      <a:pt x="95" y="174"/>
                    </a:cubicBezTo>
                    <a:cubicBezTo>
                      <a:pt x="96" y="175"/>
                      <a:pt x="97" y="176"/>
                      <a:pt x="98" y="177"/>
                    </a:cubicBezTo>
                    <a:cubicBezTo>
                      <a:pt x="98" y="179"/>
                      <a:pt x="98" y="180"/>
                      <a:pt x="98" y="181"/>
                    </a:cubicBezTo>
                    <a:cubicBezTo>
                      <a:pt x="97" y="183"/>
                      <a:pt x="95" y="185"/>
                      <a:pt x="93" y="185"/>
                    </a:cubicBezTo>
                    <a:close/>
                    <a:moveTo>
                      <a:pt x="105" y="156"/>
                    </a:moveTo>
                    <a:cubicBezTo>
                      <a:pt x="104" y="156"/>
                      <a:pt x="103" y="156"/>
                      <a:pt x="103" y="155"/>
                    </a:cubicBezTo>
                    <a:cubicBezTo>
                      <a:pt x="101" y="155"/>
                      <a:pt x="100" y="154"/>
                      <a:pt x="100" y="152"/>
                    </a:cubicBezTo>
                    <a:cubicBezTo>
                      <a:pt x="99" y="151"/>
                      <a:pt x="99" y="150"/>
                      <a:pt x="100" y="148"/>
                    </a:cubicBezTo>
                    <a:cubicBezTo>
                      <a:pt x="101" y="146"/>
                      <a:pt x="103" y="145"/>
                      <a:pt x="105" y="145"/>
                    </a:cubicBezTo>
                    <a:cubicBezTo>
                      <a:pt x="106" y="145"/>
                      <a:pt x="106" y="145"/>
                      <a:pt x="107" y="145"/>
                    </a:cubicBezTo>
                    <a:cubicBezTo>
                      <a:pt x="108" y="146"/>
                      <a:pt x="109" y="147"/>
                      <a:pt x="110" y="148"/>
                    </a:cubicBezTo>
                    <a:cubicBezTo>
                      <a:pt x="110" y="150"/>
                      <a:pt x="110" y="151"/>
                      <a:pt x="110" y="153"/>
                    </a:cubicBezTo>
                    <a:cubicBezTo>
                      <a:pt x="109" y="155"/>
                      <a:pt x="107" y="156"/>
                      <a:pt x="105" y="156"/>
                    </a:cubicBezTo>
                    <a:close/>
                    <a:moveTo>
                      <a:pt x="117" y="127"/>
                    </a:moveTo>
                    <a:cubicBezTo>
                      <a:pt x="117" y="127"/>
                      <a:pt x="116" y="127"/>
                      <a:pt x="115" y="126"/>
                    </a:cubicBezTo>
                    <a:cubicBezTo>
                      <a:pt x="114" y="126"/>
                      <a:pt x="113" y="125"/>
                      <a:pt x="112" y="123"/>
                    </a:cubicBezTo>
                    <a:cubicBezTo>
                      <a:pt x="112" y="122"/>
                      <a:pt x="112" y="121"/>
                      <a:pt x="112" y="119"/>
                    </a:cubicBezTo>
                    <a:cubicBezTo>
                      <a:pt x="113" y="117"/>
                      <a:pt x="115" y="116"/>
                      <a:pt x="117" y="116"/>
                    </a:cubicBezTo>
                    <a:cubicBezTo>
                      <a:pt x="118" y="116"/>
                      <a:pt x="119" y="116"/>
                      <a:pt x="119" y="116"/>
                    </a:cubicBezTo>
                    <a:cubicBezTo>
                      <a:pt x="121" y="117"/>
                      <a:pt x="122" y="118"/>
                      <a:pt x="122" y="119"/>
                    </a:cubicBezTo>
                    <a:cubicBezTo>
                      <a:pt x="123" y="121"/>
                      <a:pt x="123" y="122"/>
                      <a:pt x="122" y="124"/>
                    </a:cubicBezTo>
                    <a:cubicBezTo>
                      <a:pt x="121" y="126"/>
                      <a:pt x="119" y="127"/>
                      <a:pt x="117" y="127"/>
                    </a:cubicBezTo>
                    <a:close/>
                    <a:moveTo>
                      <a:pt x="130" y="98"/>
                    </a:moveTo>
                    <a:cubicBezTo>
                      <a:pt x="129" y="98"/>
                      <a:pt x="128" y="98"/>
                      <a:pt x="128" y="97"/>
                    </a:cubicBezTo>
                    <a:cubicBezTo>
                      <a:pt x="126" y="97"/>
                      <a:pt x="125" y="96"/>
                      <a:pt x="125" y="95"/>
                    </a:cubicBezTo>
                    <a:cubicBezTo>
                      <a:pt x="124" y="93"/>
                      <a:pt x="124" y="92"/>
                      <a:pt x="125" y="90"/>
                    </a:cubicBezTo>
                    <a:cubicBezTo>
                      <a:pt x="126" y="88"/>
                      <a:pt x="127" y="87"/>
                      <a:pt x="130" y="87"/>
                    </a:cubicBezTo>
                    <a:cubicBezTo>
                      <a:pt x="130" y="87"/>
                      <a:pt x="131" y="87"/>
                      <a:pt x="132" y="88"/>
                    </a:cubicBezTo>
                    <a:cubicBezTo>
                      <a:pt x="135" y="89"/>
                      <a:pt x="136" y="92"/>
                      <a:pt x="135" y="95"/>
                    </a:cubicBezTo>
                    <a:cubicBezTo>
                      <a:pt x="134" y="97"/>
                      <a:pt x="132" y="98"/>
                      <a:pt x="130" y="98"/>
                    </a:cubicBezTo>
                    <a:close/>
                    <a:moveTo>
                      <a:pt x="142" y="69"/>
                    </a:moveTo>
                    <a:cubicBezTo>
                      <a:pt x="141" y="69"/>
                      <a:pt x="141" y="69"/>
                      <a:pt x="140" y="69"/>
                    </a:cubicBezTo>
                    <a:cubicBezTo>
                      <a:pt x="139" y="68"/>
                      <a:pt x="138" y="67"/>
                      <a:pt x="137" y="66"/>
                    </a:cubicBezTo>
                    <a:cubicBezTo>
                      <a:pt x="136" y="64"/>
                      <a:pt x="136" y="63"/>
                      <a:pt x="137" y="61"/>
                    </a:cubicBezTo>
                    <a:cubicBezTo>
                      <a:pt x="138" y="59"/>
                      <a:pt x="140" y="58"/>
                      <a:pt x="142" y="58"/>
                    </a:cubicBezTo>
                    <a:cubicBezTo>
                      <a:pt x="143" y="58"/>
                      <a:pt x="143" y="58"/>
                      <a:pt x="144" y="59"/>
                    </a:cubicBezTo>
                    <a:cubicBezTo>
                      <a:pt x="147" y="60"/>
                      <a:pt x="148" y="63"/>
                      <a:pt x="147" y="66"/>
                    </a:cubicBezTo>
                    <a:cubicBezTo>
                      <a:pt x="146" y="68"/>
                      <a:pt x="144" y="69"/>
                      <a:pt x="142" y="69"/>
                    </a:cubicBezTo>
                    <a:close/>
                    <a:moveTo>
                      <a:pt x="154" y="40"/>
                    </a:moveTo>
                    <a:cubicBezTo>
                      <a:pt x="154" y="40"/>
                      <a:pt x="153" y="40"/>
                      <a:pt x="152" y="40"/>
                    </a:cubicBezTo>
                    <a:cubicBezTo>
                      <a:pt x="149" y="38"/>
                      <a:pt x="148" y="35"/>
                      <a:pt x="149" y="32"/>
                    </a:cubicBezTo>
                    <a:cubicBezTo>
                      <a:pt x="150" y="30"/>
                      <a:pt x="152" y="29"/>
                      <a:pt x="154" y="29"/>
                    </a:cubicBezTo>
                    <a:cubicBezTo>
                      <a:pt x="155" y="29"/>
                      <a:pt x="156" y="29"/>
                      <a:pt x="156" y="30"/>
                    </a:cubicBezTo>
                    <a:cubicBezTo>
                      <a:pt x="158" y="30"/>
                      <a:pt x="159" y="31"/>
                      <a:pt x="159" y="33"/>
                    </a:cubicBezTo>
                    <a:cubicBezTo>
                      <a:pt x="160" y="34"/>
                      <a:pt x="160" y="35"/>
                      <a:pt x="159" y="37"/>
                    </a:cubicBezTo>
                    <a:cubicBezTo>
                      <a:pt x="158" y="39"/>
                      <a:pt x="157" y="40"/>
                      <a:pt x="154" y="40"/>
                    </a:cubicBezTo>
                    <a:close/>
                    <a:moveTo>
                      <a:pt x="167" y="11"/>
                    </a:moveTo>
                    <a:cubicBezTo>
                      <a:pt x="166" y="11"/>
                      <a:pt x="165" y="11"/>
                      <a:pt x="165" y="11"/>
                    </a:cubicBezTo>
                    <a:cubicBezTo>
                      <a:pt x="163" y="10"/>
                      <a:pt x="162" y="9"/>
                      <a:pt x="162" y="8"/>
                    </a:cubicBezTo>
                    <a:cubicBezTo>
                      <a:pt x="161" y="6"/>
                      <a:pt x="161" y="5"/>
                      <a:pt x="162" y="4"/>
                    </a:cubicBezTo>
                    <a:cubicBezTo>
                      <a:pt x="163" y="2"/>
                      <a:pt x="165" y="0"/>
                      <a:pt x="167" y="0"/>
                    </a:cubicBezTo>
                    <a:cubicBezTo>
                      <a:pt x="167" y="0"/>
                      <a:pt x="168" y="0"/>
                      <a:pt x="169" y="1"/>
                    </a:cubicBezTo>
                    <a:cubicBezTo>
                      <a:pt x="170" y="1"/>
                      <a:pt x="171" y="2"/>
                      <a:pt x="172" y="4"/>
                    </a:cubicBezTo>
                    <a:cubicBezTo>
                      <a:pt x="172" y="5"/>
                      <a:pt x="172" y="6"/>
                      <a:pt x="172" y="8"/>
                    </a:cubicBezTo>
                    <a:cubicBezTo>
                      <a:pt x="171" y="10"/>
                      <a:pt x="169" y="11"/>
                      <a:pt x="167"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48" name="išľîḑe">
                <a:extLst>
                  <a:ext uri="{FF2B5EF4-FFF2-40B4-BE49-F238E27FC236}">
                    <a16:creationId xmlns:a16="http://schemas.microsoft.com/office/drawing/2014/main" id="{7146472D-FED3-4732-9B99-F971D4C40431}"/>
                  </a:ext>
                </a:extLst>
              </p:cNvPr>
              <p:cNvSpPr/>
              <p:nvPr/>
            </p:nvSpPr>
            <p:spPr bwMode="auto">
              <a:xfrm>
                <a:off x="5147477" y="4097016"/>
                <a:ext cx="613870" cy="526942"/>
              </a:xfrm>
              <a:custGeom>
                <a:avLst/>
                <a:gdLst>
                  <a:gd name="T0" fmla="*/ 574 w 580"/>
                  <a:gd name="T1" fmla="*/ 483 h 494"/>
                  <a:gd name="T2" fmla="*/ 549 w 580"/>
                  <a:gd name="T3" fmla="*/ 473 h 494"/>
                  <a:gd name="T4" fmla="*/ 553 w 580"/>
                  <a:gd name="T5" fmla="*/ 463 h 494"/>
                  <a:gd name="T6" fmla="*/ 525 w 580"/>
                  <a:gd name="T7" fmla="*/ 452 h 494"/>
                  <a:gd name="T8" fmla="*/ 528 w 580"/>
                  <a:gd name="T9" fmla="*/ 442 h 494"/>
                  <a:gd name="T10" fmla="*/ 500 w 580"/>
                  <a:gd name="T11" fmla="*/ 431 h 494"/>
                  <a:gd name="T12" fmla="*/ 503 w 580"/>
                  <a:gd name="T13" fmla="*/ 421 h 494"/>
                  <a:gd name="T14" fmla="*/ 472 w 580"/>
                  <a:gd name="T15" fmla="*/ 409 h 494"/>
                  <a:gd name="T16" fmla="*/ 479 w 580"/>
                  <a:gd name="T17" fmla="*/ 408 h 494"/>
                  <a:gd name="T18" fmla="*/ 446 w 580"/>
                  <a:gd name="T19" fmla="*/ 380 h 494"/>
                  <a:gd name="T20" fmla="*/ 450 w 580"/>
                  <a:gd name="T21" fmla="*/ 389 h 494"/>
                  <a:gd name="T22" fmla="*/ 426 w 580"/>
                  <a:gd name="T23" fmla="*/ 357 h 494"/>
                  <a:gd name="T24" fmla="*/ 426 w 580"/>
                  <a:gd name="T25" fmla="*/ 368 h 494"/>
                  <a:gd name="T26" fmla="*/ 397 w 580"/>
                  <a:gd name="T27" fmla="*/ 338 h 494"/>
                  <a:gd name="T28" fmla="*/ 405 w 580"/>
                  <a:gd name="T29" fmla="*/ 345 h 494"/>
                  <a:gd name="T30" fmla="*/ 372 w 580"/>
                  <a:gd name="T31" fmla="*/ 317 h 494"/>
                  <a:gd name="T32" fmla="*/ 376 w 580"/>
                  <a:gd name="T33" fmla="*/ 326 h 494"/>
                  <a:gd name="T34" fmla="*/ 347 w 580"/>
                  <a:gd name="T35" fmla="*/ 296 h 494"/>
                  <a:gd name="T36" fmla="*/ 356 w 580"/>
                  <a:gd name="T37" fmla="*/ 303 h 494"/>
                  <a:gd name="T38" fmla="*/ 321 w 580"/>
                  <a:gd name="T39" fmla="*/ 279 h 494"/>
                  <a:gd name="T40" fmla="*/ 332 w 580"/>
                  <a:gd name="T41" fmla="*/ 278 h 494"/>
                  <a:gd name="T42" fmla="*/ 299 w 580"/>
                  <a:gd name="T43" fmla="*/ 262 h 494"/>
                  <a:gd name="T44" fmla="*/ 307 w 580"/>
                  <a:gd name="T45" fmla="*/ 257 h 494"/>
                  <a:gd name="T46" fmla="*/ 274 w 580"/>
                  <a:gd name="T47" fmla="*/ 241 h 494"/>
                  <a:gd name="T48" fmla="*/ 281 w 580"/>
                  <a:gd name="T49" fmla="*/ 240 h 494"/>
                  <a:gd name="T50" fmla="*/ 248 w 580"/>
                  <a:gd name="T51" fmla="*/ 212 h 494"/>
                  <a:gd name="T52" fmla="*/ 253 w 580"/>
                  <a:gd name="T53" fmla="*/ 221 h 494"/>
                  <a:gd name="T54" fmla="*/ 224 w 580"/>
                  <a:gd name="T55" fmla="*/ 191 h 494"/>
                  <a:gd name="T56" fmla="*/ 232 w 580"/>
                  <a:gd name="T57" fmla="*/ 198 h 494"/>
                  <a:gd name="T58" fmla="*/ 203 w 580"/>
                  <a:gd name="T59" fmla="*/ 179 h 494"/>
                  <a:gd name="T60" fmla="*/ 203 w 580"/>
                  <a:gd name="T61" fmla="*/ 168 h 494"/>
                  <a:gd name="T62" fmla="*/ 203 w 580"/>
                  <a:gd name="T63" fmla="*/ 179 h 494"/>
                  <a:gd name="T64" fmla="*/ 178 w 580"/>
                  <a:gd name="T65" fmla="*/ 147 h 494"/>
                  <a:gd name="T66" fmla="*/ 154 w 580"/>
                  <a:gd name="T67" fmla="*/ 137 h 494"/>
                  <a:gd name="T68" fmla="*/ 154 w 580"/>
                  <a:gd name="T69" fmla="*/ 126 h 494"/>
                  <a:gd name="T70" fmla="*/ 129 w 580"/>
                  <a:gd name="T71" fmla="*/ 116 h 494"/>
                  <a:gd name="T72" fmla="*/ 125 w 580"/>
                  <a:gd name="T73" fmla="*/ 107 h 494"/>
                  <a:gd name="T74" fmla="*/ 129 w 580"/>
                  <a:gd name="T75" fmla="*/ 116 h 494"/>
                  <a:gd name="T76" fmla="*/ 99 w 580"/>
                  <a:gd name="T77" fmla="*/ 90 h 494"/>
                  <a:gd name="T78" fmla="*/ 108 w 580"/>
                  <a:gd name="T79" fmla="*/ 93 h 494"/>
                  <a:gd name="T80" fmla="*/ 74 w 580"/>
                  <a:gd name="T81" fmla="*/ 69 h 494"/>
                  <a:gd name="T82" fmla="*/ 85 w 580"/>
                  <a:gd name="T83" fmla="*/ 68 h 494"/>
                  <a:gd name="T84" fmla="*/ 51 w 580"/>
                  <a:gd name="T85" fmla="*/ 52 h 494"/>
                  <a:gd name="T86" fmla="*/ 58 w 580"/>
                  <a:gd name="T87" fmla="*/ 44 h 494"/>
                  <a:gd name="T88" fmla="*/ 30 w 580"/>
                  <a:gd name="T89" fmla="*/ 32 h 494"/>
                  <a:gd name="T90" fmla="*/ 30 w 580"/>
                  <a:gd name="T91" fmla="*/ 21 h 494"/>
                  <a:gd name="T92" fmla="*/ 30 w 580"/>
                  <a:gd name="T93" fmla="*/ 32 h 494"/>
                  <a:gd name="T94" fmla="*/ 1 w 580"/>
                  <a:gd name="T95" fmla="*/ 2 h 494"/>
                  <a:gd name="T96" fmla="*/ 9 w 580"/>
                  <a:gd name="T97" fmla="*/ 9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80" h="494">
                    <a:moveTo>
                      <a:pt x="574" y="494"/>
                    </a:moveTo>
                    <a:cubicBezTo>
                      <a:pt x="573" y="494"/>
                      <a:pt x="572" y="493"/>
                      <a:pt x="571" y="493"/>
                    </a:cubicBezTo>
                    <a:cubicBezTo>
                      <a:pt x="568" y="491"/>
                      <a:pt x="568" y="487"/>
                      <a:pt x="570" y="485"/>
                    </a:cubicBezTo>
                    <a:cubicBezTo>
                      <a:pt x="571" y="484"/>
                      <a:pt x="573" y="483"/>
                      <a:pt x="574" y="483"/>
                    </a:cubicBezTo>
                    <a:cubicBezTo>
                      <a:pt x="575" y="483"/>
                      <a:pt x="577" y="484"/>
                      <a:pt x="578" y="484"/>
                    </a:cubicBezTo>
                    <a:cubicBezTo>
                      <a:pt x="580" y="486"/>
                      <a:pt x="580" y="490"/>
                      <a:pt x="578" y="492"/>
                    </a:cubicBezTo>
                    <a:cubicBezTo>
                      <a:pt x="577" y="493"/>
                      <a:pt x="576" y="494"/>
                      <a:pt x="574" y="494"/>
                    </a:cubicBezTo>
                    <a:close/>
                    <a:moveTo>
                      <a:pt x="549" y="473"/>
                    </a:moveTo>
                    <a:cubicBezTo>
                      <a:pt x="548" y="473"/>
                      <a:pt x="547" y="472"/>
                      <a:pt x="546" y="472"/>
                    </a:cubicBezTo>
                    <a:cubicBezTo>
                      <a:pt x="544" y="470"/>
                      <a:pt x="543" y="466"/>
                      <a:pt x="545" y="464"/>
                    </a:cubicBezTo>
                    <a:cubicBezTo>
                      <a:pt x="546" y="463"/>
                      <a:pt x="548" y="462"/>
                      <a:pt x="549" y="462"/>
                    </a:cubicBezTo>
                    <a:cubicBezTo>
                      <a:pt x="551" y="462"/>
                      <a:pt x="552" y="463"/>
                      <a:pt x="553" y="463"/>
                    </a:cubicBezTo>
                    <a:cubicBezTo>
                      <a:pt x="554" y="464"/>
                      <a:pt x="555" y="466"/>
                      <a:pt x="555" y="467"/>
                    </a:cubicBezTo>
                    <a:cubicBezTo>
                      <a:pt x="555" y="468"/>
                      <a:pt x="555" y="470"/>
                      <a:pt x="554" y="471"/>
                    </a:cubicBezTo>
                    <a:cubicBezTo>
                      <a:pt x="553" y="472"/>
                      <a:pt x="551" y="473"/>
                      <a:pt x="549" y="473"/>
                    </a:cubicBezTo>
                    <a:close/>
                    <a:moveTo>
                      <a:pt x="525" y="452"/>
                    </a:moveTo>
                    <a:cubicBezTo>
                      <a:pt x="523" y="452"/>
                      <a:pt x="522" y="451"/>
                      <a:pt x="521" y="451"/>
                    </a:cubicBezTo>
                    <a:cubicBezTo>
                      <a:pt x="519" y="449"/>
                      <a:pt x="519" y="445"/>
                      <a:pt x="521" y="443"/>
                    </a:cubicBezTo>
                    <a:cubicBezTo>
                      <a:pt x="522" y="442"/>
                      <a:pt x="523" y="441"/>
                      <a:pt x="525" y="441"/>
                    </a:cubicBezTo>
                    <a:cubicBezTo>
                      <a:pt x="526" y="441"/>
                      <a:pt x="527" y="442"/>
                      <a:pt x="528" y="442"/>
                    </a:cubicBezTo>
                    <a:cubicBezTo>
                      <a:pt x="529" y="443"/>
                      <a:pt x="530" y="445"/>
                      <a:pt x="530" y="446"/>
                    </a:cubicBezTo>
                    <a:cubicBezTo>
                      <a:pt x="530" y="447"/>
                      <a:pt x="530" y="449"/>
                      <a:pt x="529" y="450"/>
                    </a:cubicBezTo>
                    <a:cubicBezTo>
                      <a:pt x="528" y="451"/>
                      <a:pt x="526" y="452"/>
                      <a:pt x="525" y="452"/>
                    </a:cubicBezTo>
                    <a:close/>
                    <a:moveTo>
                      <a:pt x="500" y="431"/>
                    </a:moveTo>
                    <a:cubicBezTo>
                      <a:pt x="499" y="431"/>
                      <a:pt x="497" y="430"/>
                      <a:pt x="496" y="430"/>
                    </a:cubicBezTo>
                    <a:cubicBezTo>
                      <a:pt x="494" y="428"/>
                      <a:pt x="494" y="424"/>
                      <a:pt x="496" y="422"/>
                    </a:cubicBezTo>
                    <a:cubicBezTo>
                      <a:pt x="497" y="421"/>
                      <a:pt x="498" y="420"/>
                      <a:pt x="500" y="420"/>
                    </a:cubicBezTo>
                    <a:cubicBezTo>
                      <a:pt x="501" y="420"/>
                      <a:pt x="502" y="421"/>
                      <a:pt x="503" y="421"/>
                    </a:cubicBezTo>
                    <a:cubicBezTo>
                      <a:pt x="506" y="423"/>
                      <a:pt x="506" y="427"/>
                      <a:pt x="504" y="429"/>
                    </a:cubicBezTo>
                    <a:cubicBezTo>
                      <a:pt x="503" y="430"/>
                      <a:pt x="502" y="431"/>
                      <a:pt x="500" y="431"/>
                    </a:cubicBezTo>
                    <a:close/>
                    <a:moveTo>
                      <a:pt x="475" y="410"/>
                    </a:moveTo>
                    <a:cubicBezTo>
                      <a:pt x="474" y="410"/>
                      <a:pt x="473" y="409"/>
                      <a:pt x="472" y="409"/>
                    </a:cubicBezTo>
                    <a:cubicBezTo>
                      <a:pt x="469" y="407"/>
                      <a:pt x="469" y="403"/>
                      <a:pt x="471" y="401"/>
                    </a:cubicBezTo>
                    <a:cubicBezTo>
                      <a:pt x="472" y="400"/>
                      <a:pt x="474" y="399"/>
                      <a:pt x="475" y="399"/>
                    </a:cubicBezTo>
                    <a:cubicBezTo>
                      <a:pt x="477" y="399"/>
                      <a:pt x="478" y="400"/>
                      <a:pt x="479" y="400"/>
                    </a:cubicBezTo>
                    <a:cubicBezTo>
                      <a:pt x="481" y="402"/>
                      <a:pt x="481" y="406"/>
                      <a:pt x="479" y="408"/>
                    </a:cubicBezTo>
                    <a:cubicBezTo>
                      <a:pt x="478" y="409"/>
                      <a:pt x="477" y="410"/>
                      <a:pt x="475" y="410"/>
                    </a:cubicBezTo>
                    <a:close/>
                    <a:moveTo>
                      <a:pt x="450" y="389"/>
                    </a:moveTo>
                    <a:cubicBezTo>
                      <a:pt x="449" y="389"/>
                      <a:pt x="448" y="389"/>
                      <a:pt x="447" y="388"/>
                    </a:cubicBezTo>
                    <a:cubicBezTo>
                      <a:pt x="445" y="386"/>
                      <a:pt x="444" y="382"/>
                      <a:pt x="446" y="380"/>
                    </a:cubicBezTo>
                    <a:cubicBezTo>
                      <a:pt x="447" y="379"/>
                      <a:pt x="449" y="378"/>
                      <a:pt x="450" y="378"/>
                    </a:cubicBezTo>
                    <a:cubicBezTo>
                      <a:pt x="452" y="378"/>
                      <a:pt x="453" y="379"/>
                      <a:pt x="454" y="379"/>
                    </a:cubicBezTo>
                    <a:cubicBezTo>
                      <a:pt x="456" y="381"/>
                      <a:pt x="457" y="385"/>
                      <a:pt x="455" y="387"/>
                    </a:cubicBezTo>
                    <a:cubicBezTo>
                      <a:pt x="454" y="388"/>
                      <a:pt x="452" y="389"/>
                      <a:pt x="450" y="389"/>
                    </a:cubicBezTo>
                    <a:close/>
                    <a:moveTo>
                      <a:pt x="426" y="368"/>
                    </a:moveTo>
                    <a:cubicBezTo>
                      <a:pt x="424" y="368"/>
                      <a:pt x="423" y="368"/>
                      <a:pt x="422" y="367"/>
                    </a:cubicBezTo>
                    <a:cubicBezTo>
                      <a:pt x="420" y="365"/>
                      <a:pt x="420" y="361"/>
                      <a:pt x="422" y="359"/>
                    </a:cubicBezTo>
                    <a:cubicBezTo>
                      <a:pt x="423" y="358"/>
                      <a:pt x="424" y="357"/>
                      <a:pt x="426" y="357"/>
                    </a:cubicBezTo>
                    <a:cubicBezTo>
                      <a:pt x="427" y="357"/>
                      <a:pt x="428" y="358"/>
                      <a:pt x="429" y="358"/>
                    </a:cubicBezTo>
                    <a:cubicBezTo>
                      <a:pt x="430" y="359"/>
                      <a:pt x="431" y="361"/>
                      <a:pt x="431" y="362"/>
                    </a:cubicBezTo>
                    <a:cubicBezTo>
                      <a:pt x="431" y="364"/>
                      <a:pt x="431" y="365"/>
                      <a:pt x="430" y="366"/>
                    </a:cubicBezTo>
                    <a:cubicBezTo>
                      <a:pt x="429" y="367"/>
                      <a:pt x="427" y="368"/>
                      <a:pt x="426" y="368"/>
                    </a:cubicBezTo>
                    <a:close/>
                    <a:moveTo>
                      <a:pt x="401" y="347"/>
                    </a:moveTo>
                    <a:cubicBezTo>
                      <a:pt x="400" y="347"/>
                      <a:pt x="399" y="347"/>
                      <a:pt x="398" y="346"/>
                    </a:cubicBezTo>
                    <a:cubicBezTo>
                      <a:pt x="396" y="345"/>
                      <a:pt x="396" y="343"/>
                      <a:pt x="396" y="342"/>
                    </a:cubicBezTo>
                    <a:cubicBezTo>
                      <a:pt x="396" y="341"/>
                      <a:pt x="396" y="339"/>
                      <a:pt x="397" y="338"/>
                    </a:cubicBezTo>
                    <a:cubicBezTo>
                      <a:pt x="398" y="337"/>
                      <a:pt x="399" y="336"/>
                      <a:pt x="401" y="336"/>
                    </a:cubicBezTo>
                    <a:cubicBezTo>
                      <a:pt x="402" y="336"/>
                      <a:pt x="404" y="337"/>
                      <a:pt x="405" y="337"/>
                    </a:cubicBezTo>
                    <a:cubicBezTo>
                      <a:pt x="406" y="338"/>
                      <a:pt x="406" y="340"/>
                      <a:pt x="406" y="341"/>
                    </a:cubicBezTo>
                    <a:cubicBezTo>
                      <a:pt x="407" y="343"/>
                      <a:pt x="406" y="344"/>
                      <a:pt x="405" y="345"/>
                    </a:cubicBezTo>
                    <a:cubicBezTo>
                      <a:pt x="404" y="346"/>
                      <a:pt x="403" y="347"/>
                      <a:pt x="401" y="347"/>
                    </a:cubicBezTo>
                    <a:close/>
                    <a:moveTo>
                      <a:pt x="376" y="326"/>
                    </a:moveTo>
                    <a:cubicBezTo>
                      <a:pt x="375" y="326"/>
                      <a:pt x="374" y="326"/>
                      <a:pt x="373" y="325"/>
                    </a:cubicBezTo>
                    <a:cubicBezTo>
                      <a:pt x="371" y="323"/>
                      <a:pt x="370" y="319"/>
                      <a:pt x="372" y="317"/>
                    </a:cubicBezTo>
                    <a:cubicBezTo>
                      <a:pt x="373" y="316"/>
                      <a:pt x="375" y="315"/>
                      <a:pt x="376" y="315"/>
                    </a:cubicBezTo>
                    <a:cubicBezTo>
                      <a:pt x="378" y="315"/>
                      <a:pt x="379" y="316"/>
                      <a:pt x="380" y="316"/>
                    </a:cubicBezTo>
                    <a:cubicBezTo>
                      <a:pt x="382" y="318"/>
                      <a:pt x="382" y="322"/>
                      <a:pt x="380" y="324"/>
                    </a:cubicBezTo>
                    <a:cubicBezTo>
                      <a:pt x="379" y="325"/>
                      <a:pt x="378" y="326"/>
                      <a:pt x="376" y="326"/>
                    </a:cubicBezTo>
                    <a:close/>
                    <a:moveTo>
                      <a:pt x="352" y="305"/>
                    </a:moveTo>
                    <a:cubicBezTo>
                      <a:pt x="350" y="305"/>
                      <a:pt x="349" y="305"/>
                      <a:pt x="348" y="304"/>
                    </a:cubicBezTo>
                    <a:cubicBezTo>
                      <a:pt x="347" y="303"/>
                      <a:pt x="346" y="302"/>
                      <a:pt x="346" y="300"/>
                    </a:cubicBezTo>
                    <a:cubicBezTo>
                      <a:pt x="346" y="299"/>
                      <a:pt x="346" y="297"/>
                      <a:pt x="347" y="296"/>
                    </a:cubicBezTo>
                    <a:cubicBezTo>
                      <a:pt x="348" y="295"/>
                      <a:pt x="350" y="294"/>
                      <a:pt x="352" y="294"/>
                    </a:cubicBezTo>
                    <a:cubicBezTo>
                      <a:pt x="353" y="294"/>
                      <a:pt x="354" y="295"/>
                      <a:pt x="355" y="296"/>
                    </a:cubicBezTo>
                    <a:cubicBezTo>
                      <a:pt x="356" y="296"/>
                      <a:pt x="357" y="298"/>
                      <a:pt x="357" y="299"/>
                    </a:cubicBezTo>
                    <a:cubicBezTo>
                      <a:pt x="357" y="301"/>
                      <a:pt x="357" y="302"/>
                      <a:pt x="356" y="303"/>
                    </a:cubicBezTo>
                    <a:cubicBezTo>
                      <a:pt x="355" y="304"/>
                      <a:pt x="353" y="305"/>
                      <a:pt x="352" y="305"/>
                    </a:cubicBezTo>
                    <a:close/>
                    <a:moveTo>
                      <a:pt x="327" y="284"/>
                    </a:moveTo>
                    <a:cubicBezTo>
                      <a:pt x="326" y="284"/>
                      <a:pt x="324" y="284"/>
                      <a:pt x="323" y="283"/>
                    </a:cubicBezTo>
                    <a:cubicBezTo>
                      <a:pt x="322" y="282"/>
                      <a:pt x="322" y="281"/>
                      <a:pt x="321" y="279"/>
                    </a:cubicBezTo>
                    <a:cubicBezTo>
                      <a:pt x="321" y="278"/>
                      <a:pt x="322" y="276"/>
                      <a:pt x="323" y="275"/>
                    </a:cubicBezTo>
                    <a:cubicBezTo>
                      <a:pt x="324" y="274"/>
                      <a:pt x="325" y="273"/>
                      <a:pt x="327" y="273"/>
                    </a:cubicBezTo>
                    <a:cubicBezTo>
                      <a:pt x="328" y="273"/>
                      <a:pt x="329" y="274"/>
                      <a:pt x="330" y="275"/>
                    </a:cubicBezTo>
                    <a:cubicBezTo>
                      <a:pt x="331" y="275"/>
                      <a:pt x="332" y="277"/>
                      <a:pt x="332" y="278"/>
                    </a:cubicBezTo>
                    <a:cubicBezTo>
                      <a:pt x="332" y="280"/>
                      <a:pt x="332" y="281"/>
                      <a:pt x="331" y="282"/>
                    </a:cubicBezTo>
                    <a:cubicBezTo>
                      <a:pt x="330" y="283"/>
                      <a:pt x="328" y="284"/>
                      <a:pt x="327" y="284"/>
                    </a:cubicBezTo>
                    <a:close/>
                    <a:moveTo>
                      <a:pt x="302" y="263"/>
                    </a:moveTo>
                    <a:cubicBezTo>
                      <a:pt x="301" y="263"/>
                      <a:pt x="300" y="263"/>
                      <a:pt x="299" y="262"/>
                    </a:cubicBezTo>
                    <a:cubicBezTo>
                      <a:pt x="296" y="260"/>
                      <a:pt x="296" y="256"/>
                      <a:pt x="298" y="254"/>
                    </a:cubicBezTo>
                    <a:cubicBezTo>
                      <a:pt x="299" y="253"/>
                      <a:pt x="300" y="252"/>
                      <a:pt x="302" y="252"/>
                    </a:cubicBezTo>
                    <a:cubicBezTo>
                      <a:pt x="303" y="252"/>
                      <a:pt x="305" y="253"/>
                      <a:pt x="306" y="254"/>
                    </a:cubicBezTo>
                    <a:cubicBezTo>
                      <a:pt x="307" y="254"/>
                      <a:pt x="307" y="256"/>
                      <a:pt x="307" y="257"/>
                    </a:cubicBezTo>
                    <a:cubicBezTo>
                      <a:pt x="308" y="259"/>
                      <a:pt x="307" y="260"/>
                      <a:pt x="306" y="261"/>
                    </a:cubicBezTo>
                    <a:cubicBezTo>
                      <a:pt x="305" y="262"/>
                      <a:pt x="304" y="263"/>
                      <a:pt x="302" y="263"/>
                    </a:cubicBezTo>
                    <a:close/>
                    <a:moveTo>
                      <a:pt x="277" y="242"/>
                    </a:moveTo>
                    <a:cubicBezTo>
                      <a:pt x="276" y="242"/>
                      <a:pt x="275" y="242"/>
                      <a:pt x="274" y="241"/>
                    </a:cubicBezTo>
                    <a:cubicBezTo>
                      <a:pt x="272" y="239"/>
                      <a:pt x="271" y="235"/>
                      <a:pt x="273" y="233"/>
                    </a:cubicBezTo>
                    <a:cubicBezTo>
                      <a:pt x="274" y="232"/>
                      <a:pt x="276" y="231"/>
                      <a:pt x="277" y="231"/>
                    </a:cubicBezTo>
                    <a:cubicBezTo>
                      <a:pt x="279" y="231"/>
                      <a:pt x="280" y="232"/>
                      <a:pt x="281" y="233"/>
                    </a:cubicBezTo>
                    <a:cubicBezTo>
                      <a:pt x="283" y="234"/>
                      <a:pt x="283" y="238"/>
                      <a:pt x="281" y="240"/>
                    </a:cubicBezTo>
                    <a:cubicBezTo>
                      <a:pt x="280" y="241"/>
                      <a:pt x="279" y="242"/>
                      <a:pt x="277" y="242"/>
                    </a:cubicBezTo>
                    <a:close/>
                    <a:moveTo>
                      <a:pt x="253" y="221"/>
                    </a:moveTo>
                    <a:cubicBezTo>
                      <a:pt x="251" y="221"/>
                      <a:pt x="250" y="221"/>
                      <a:pt x="249" y="220"/>
                    </a:cubicBezTo>
                    <a:cubicBezTo>
                      <a:pt x="247" y="218"/>
                      <a:pt x="247" y="214"/>
                      <a:pt x="248" y="212"/>
                    </a:cubicBezTo>
                    <a:cubicBezTo>
                      <a:pt x="250" y="211"/>
                      <a:pt x="251" y="210"/>
                      <a:pt x="253" y="210"/>
                    </a:cubicBezTo>
                    <a:cubicBezTo>
                      <a:pt x="254" y="210"/>
                      <a:pt x="255" y="211"/>
                      <a:pt x="256" y="212"/>
                    </a:cubicBezTo>
                    <a:cubicBezTo>
                      <a:pt x="258" y="214"/>
                      <a:pt x="259" y="217"/>
                      <a:pt x="257" y="219"/>
                    </a:cubicBezTo>
                    <a:cubicBezTo>
                      <a:pt x="256" y="220"/>
                      <a:pt x="254" y="221"/>
                      <a:pt x="253" y="221"/>
                    </a:cubicBezTo>
                    <a:close/>
                    <a:moveTo>
                      <a:pt x="228" y="200"/>
                    </a:moveTo>
                    <a:cubicBezTo>
                      <a:pt x="227" y="200"/>
                      <a:pt x="225" y="200"/>
                      <a:pt x="224" y="199"/>
                    </a:cubicBezTo>
                    <a:cubicBezTo>
                      <a:pt x="223" y="198"/>
                      <a:pt x="223" y="197"/>
                      <a:pt x="222" y="195"/>
                    </a:cubicBezTo>
                    <a:cubicBezTo>
                      <a:pt x="222" y="194"/>
                      <a:pt x="223" y="192"/>
                      <a:pt x="224" y="191"/>
                    </a:cubicBezTo>
                    <a:cubicBezTo>
                      <a:pt x="225" y="190"/>
                      <a:pt x="226" y="189"/>
                      <a:pt x="228" y="189"/>
                    </a:cubicBezTo>
                    <a:cubicBezTo>
                      <a:pt x="229" y="189"/>
                      <a:pt x="230" y="190"/>
                      <a:pt x="231" y="191"/>
                    </a:cubicBezTo>
                    <a:cubicBezTo>
                      <a:pt x="232" y="192"/>
                      <a:pt x="233" y="193"/>
                      <a:pt x="233" y="194"/>
                    </a:cubicBezTo>
                    <a:cubicBezTo>
                      <a:pt x="233" y="196"/>
                      <a:pt x="233" y="197"/>
                      <a:pt x="232" y="198"/>
                    </a:cubicBezTo>
                    <a:cubicBezTo>
                      <a:pt x="231" y="199"/>
                      <a:pt x="229" y="200"/>
                      <a:pt x="228" y="200"/>
                    </a:cubicBezTo>
                    <a:close/>
                    <a:moveTo>
                      <a:pt x="203" y="179"/>
                    </a:moveTo>
                    <a:cubicBezTo>
                      <a:pt x="203" y="179"/>
                      <a:pt x="203" y="179"/>
                      <a:pt x="203" y="179"/>
                    </a:cubicBezTo>
                    <a:cubicBezTo>
                      <a:pt x="203" y="179"/>
                      <a:pt x="203" y="179"/>
                      <a:pt x="203" y="179"/>
                    </a:cubicBezTo>
                    <a:cubicBezTo>
                      <a:pt x="202" y="179"/>
                      <a:pt x="201" y="179"/>
                      <a:pt x="200" y="178"/>
                    </a:cubicBezTo>
                    <a:cubicBezTo>
                      <a:pt x="199" y="177"/>
                      <a:pt x="198" y="176"/>
                      <a:pt x="198" y="174"/>
                    </a:cubicBezTo>
                    <a:cubicBezTo>
                      <a:pt x="198" y="173"/>
                      <a:pt x="198" y="171"/>
                      <a:pt x="199" y="170"/>
                    </a:cubicBezTo>
                    <a:cubicBezTo>
                      <a:pt x="200" y="169"/>
                      <a:pt x="202" y="168"/>
                      <a:pt x="203" y="168"/>
                    </a:cubicBezTo>
                    <a:cubicBezTo>
                      <a:pt x="204" y="168"/>
                      <a:pt x="206" y="169"/>
                      <a:pt x="207" y="170"/>
                    </a:cubicBezTo>
                    <a:cubicBezTo>
                      <a:pt x="208" y="171"/>
                      <a:pt x="208" y="172"/>
                      <a:pt x="209" y="173"/>
                    </a:cubicBezTo>
                    <a:cubicBezTo>
                      <a:pt x="209" y="175"/>
                      <a:pt x="208" y="176"/>
                      <a:pt x="207" y="177"/>
                    </a:cubicBezTo>
                    <a:cubicBezTo>
                      <a:pt x="206" y="178"/>
                      <a:pt x="205" y="179"/>
                      <a:pt x="203" y="179"/>
                    </a:cubicBezTo>
                    <a:close/>
                    <a:moveTo>
                      <a:pt x="178" y="158"/>
                    </a:moveTo>
                    <a:cubicBezTo>
                      <a:pt x="177" y="158"/>
                      <a:pt x="176" y="158"/>
                      <a:pt x="175" y="157"/>
                    </a:cubicBezTo>
                    <a:cubicBezTo>
                      <a:pt x="173" y="155"/>
                      <a:pt x="172" y="152"/>
                      <a:pt x="174" y="149"/>
                    </a:cubicBezTo>
                    <a:cubicBezTo>
                      <a:pt x="175" y="148"/>
                      <a:pt x="177" y="147"/>
                      <a:pt x="178" y="147"/>
                    </a:cubicBezTo>
                    <a:cubicBezTo>
                      <a:pt x="180" y="147"/>
                      <a:pt x="181" y="148"/>
                      <a:pt x="182" y="149"/>
                    </a:cubicBezTo>
                    <a:cubicBezTo>
                      <a:pt x="184" y="151"/>
                      <a:pt x="184" y="154"/>
                      <a:pt x="183" y="156"/>
                    </a:cubicBezTo>
                    <a:cubicBezTo>
                      <a:pt x="181" y="157"/>
                      <a:pt x="180" y="158"/>
                      <a:pt x="178" y="158"/>
                    </a:cubicBezTo>
                    <a:close/>
                    <a:moveTo>
                      <a:pt x="154" y="137"/>
                    </a:moveTo>
                    <a:cubicBezTo>
                      <a:pt x="154" y="137"/>
                      <a:pt x="154" y="137"/>
                      <a:pt x="154" y="137"/>
                    </a:cubicBezTo>
                    <a:cubicBezTo>
                      <a:pt x="152" y="137"/>
                      <a:pt x="151" y="137"/>
                      <a:pt x="150" y="136"/>
                    </a:cubicBezTo>
                    <a:cubicBezTo>
                      <a:pt x="148" y="134"/>
                      <a:pt x="148" y="131"/>
                      <a:pt x="150" y="128"/>
                    </a:cubicBezTo>
                    <a:cubicBezTo>
                      <a:pt x="151" y="127"/>
                      <a:pt x="152" y="126"/>
                      <a:pt x="154" y="126"/>
                    </a:cubicBezTo>
                    <a:cubicBezTo>
                      <a:pt x="155" y="126"/>
                      <a:pt x="156" y="127"/>
                      <a:pt x="157" y="128"/>
                    </a:cubicBezTo>
                    <a:cubicBezTo>
                      <a:pt x="159" y="130"/>
                      <a:pt x="160" y="133"/>
                      <a:pt x="158" y="135"/>
                    </a:cubicBezTo>
                    <a:cubicBezTo>
                      <a:pt x="157" y="136"/>
                      <a:pt x="155" y="137"/>
                      <a:pt x="154" y="137"/>
                    </a:cubicBezTo>
                    <a:close/>
                    <a:moveTo>
                      <a:pt x="129" y="116"/>
                    </a:moveTo>
                    <a:cubicBezTo>
                      <a:pt x="129" y="116"/>
                      <a:pt x="129" y="116"/>
                      <a:pt x="129" y="116"/>
                    </a:cubicBezTo>
                    <a:cubicBezTo>
                      <a:pt x="128" y="116"/>
                      <a:pt x="126" y="116"/>
                      <a:pt x="125" y="115"/>
                    </a:cubicBezTo>
                    <a:cubicBezTo>
                      <a:pt x="124" y="114"/>
                      <a:pt x="124" y="113"/>
                      <a:pt x="124" y="111"/>
                    </a:cubicBezTo>
                    <a:cubicBezTo>
                      <a:pt x="123" y="110"/>
                      <a:pt x="124" y="108"/>
                      <a:pt x="125" y="107"/>
                    </a:cubicBezTo>
                    <a:cubicBezTo>
                      <a:pt x="126" y="106"/>
                      <a:pt x="127" y="105"/>
                      <a:pt x="129" y="105"/>
                    </a:cubicBezTo>
                    <a:cubicBezTo>
                      <a:pt x="130" y="105"/>
                      <a:pt x="131" y="106"/>
                      <a:pt x="132" y="107"/>
                    </a:cubicBezTo>
                    <a:cubicBezTo>
                      <a:pt x="135" y="109"/>
                      <a:pt x="135" y="112"/>
                      <a:pt x="133" y="114"/>
                    </a:cubicBezTo>
                    <a:cubicBezTo>
                      <a:pt x="132" y="115"/>
                      <a:pt x="131" y="116"/>
                      <a:pt x="129" y="116"/>
                    </a:cubicBezTo>
                    <a:close/>
                    <a:moveTo>
                      <a:pt x="104" y="95"/>
                    </a:moveTo>
                    <a:cubicBezTo>
                      <a:pt x="104" y="95"/>
                      <a:pt x="104" y="95"/>
                      <a:pt x="104" y="95"/>
                    </a:cubicBezTo>
                    <a:cubicBezTo>
                      <a:pt x="103" y="95"/>
                      <a:pt x="102" y="95"/>
                      <a:pt x="101" y="94"/>
                    </a:cubicBezTo>
                    <a:cubicBezTo>
                      <a:pt x="100" y="93"/>
                      <a:pt x="99" y="92"/>
                      <a:pt x="99" y="90"/>
                    </a:cubicBezTo>
                    <a:cubicBezTo>
                      <a:pt x="99" y="89"/>
                      <a:pt x="99" y="87"/>
                      <a:pt x="100" y="86"/>
                    </a:cubicBezTo>
                    <a:cubicBezTo>
                      <a:pt x="101" y="85"/>
                      <a:pt x="103" y="84"/>
                      <a:pt x="104" y="84"/>
                    </a:cubicBezTo>
                    <a:cubicBezTo>
                      <a:pt x="105" y="84"/>
                      <a:pt x="107" y="85"/>
                      <a:pt x="108" y="86"/>
                    </a:cubicBezTo>
                    <a:cubicBezTo>
                      <a:pt x="110" y="88"/>
                      <a:pt x="110" y="91"/>
                      <a:pt x="108" y="93"/>
                    </a:cubicBezTo>
                    <a:cubicBezTo>
                      <a:pt x="107" y="95"/>
                      <a:pt x="106" y="95"/>
                      <a:pt x="104" y="95"/>
                    </a:cubicBezTo>
                    <a:close/>
                    <a:moveTo>
                      <a:pt x="79" y="74"/>
                    </a:moveTo>
                    <a:cubicBezTo>
                      <a:pt x="78" y="74"/>
                      <a:pt x="77" y="74"/>
                      <a:pt x="76" y="73"/>
                    </a:cubicBezTo>
                    <a:cubicBezTo>
                      <a:pt x="75" y="72"/>
                      <a:pt x="74" y="71"/>
                      <a:pt x="74" y="69"/>
                    </a:cubicBezTo>
                    <a:cubicBezTo>
                      <a:pt x="74" y="68"/>
                      <a:pt x="74" y="66"/>
                      <a:pt x="75" y="65"/>
                    </a:cubicBezTo>
                    <a:cubicBezTo>
                      <a:pt x="76" y="64"/>
                      <a:pt x="78" y="63"/>
                      <a:pt x="79" y="63"/>
                    </a:cubicBezTo>
                    <a:cubicBezTo>
                      <a:pt x="81" y="63"/>
                      <a:pt x="82" y="64"/>
                      <a:pt x="83" y="65"/>
                    </a:cubicBezTo>
                    <a:cubicBezTo>
                      <a:pt x="84" y="66"/>
                      <a:pt x="85" y="67"/>
                      <a:pt x="85" y="68"/>
                    </a:cubicBezTo>
                    <a:cubicBezTo>
                      <a:pt x="85" y="70"/>
                      <a:pt x="85" y="71"/>
                      <a:pt x="84" y="72"/>
                    </a:cubicBezTo>
                    <a:cubicBezTo>
                      <a:pt x="83" y="74"/>
                      <a:pt x="81" y="74"/>
                      <a:pt x="79" y="74"/>
                    </a:cubicBezTo>
                    <a:close/>
                    <a:moveTo>
                      <a:pt x="55" y="53"/>
                    </a:moveTo>
                    <a:cubicBezTo>
                      <a:pt x="53" y="53"/>
                      <a:pt x="52" y="53"/>
                      <a:pt x="51" y="52"/>
                    </a:cubicBezTo>
                    <a:cubicBezTo>
                      <a:pt x="50" y="51"/>
                      <a:pt x="49" y="50"/>
                      <a:pt x="49" y="48"/>
                    </a:cubicBezTo>
                    <a:cubicBezTo>
                      <a:pt x="49" y="47"/>
                      <a:pt x="50" y="45"/>
                      <a:pt x="51" y="44"/>
                    </a:cubicBezTo>
                    <a:cubicBezTo>
                      <a:pt x="52" y="43"/>
                      <a:pt x="53" y="42"/>
                      <a:pt x="55" y="42"/>
                    </a:cubicBezTo>
                    <a:cubicBezTo>
                      <a:pt x="56" y="42"/>
                      <a:pt x="57" y="43"/>
                      <a:pt x="58" y="44"/>
                    </a:cubicBezTo>
                    <a:cubicBezTo>
                      <a:pt x="59" y="45"/>
                      <a:pt x="60" y="46"/>
                      <a:pt x="60" y="47"/>
                    </a:cubicBezTo>
                    <a:cubicBezTo>
                      <a:pt x="60" y="49"/>
                      <a:pt x="60" y="50"/>
                      <a:pt x="59" y="51"/>
                    </a:cubicBezTo>
                    <a:cubicBezTo>
                      <a:pt x="58" y="53"/>
                      <a:pt x="56" y="53"/>
                      <a:pt x="55" y="53"/>
                    </a:cubicBezTo>
                    <a:close/>
                    <a:moveTo>
                      <a:pt x="30" y="32"/>
                    </a:moveTo>
                    <a:cubicBezTo>
                      <a:pt x="29" y="32"/>
                      <a:pt x="27" y="32"/>
                      <a:pt x="26" y="31"/>
                    </a:cubicBezTo>
                    <a:cubicBezTo>
                      <a:pt x="25" y="30"/>
                      <a:pt x="25" y="29"/>
                      <a:pt x="25" y="27"/>
                    </a:cubicBezTo>
                    <a:cubicBezTo>
                      <a:pt x="24" y="26"/>
                      <a:pt x="25" y="24"/>
                      <a:pt x="26" y="23"/>
                    </a:cubicBezTo>
                    <a:cubicBezTo>
                      <a:pt x="27" y="22"/>
                      <a:pt x="28" y="21"/>
                      <a:pt x="30" y="21"/>
                    </a:cubicBezTo>
                    <a:cubicBezTo>
                      <a:pt x="31" y="21"/>
                      <a:pt x="33" y="22"/>
                      <a:pt x="33" y="23"/>
                    </a:cubicBezTo>
                    <a:cubicBezTo>
                      <a:pt x="35" y="24"/>
                      <a:pt x="35" y="25"/>
                      <a:pt x="35" y="26"/>
                    </a:cubicBezTo>
                    <a:cubicBezTo>
                      <a:pt x="35" y="28"/>
                      <a:pt x="35" y="29"/>
                      <a:pt x="34" y="30"/>
                    </a:cubicBezTo>
                    <a:cubicBezTo>
                      <a:pt x="33" y="32"/>
                      <a:pt x="32" y="32"/>
                      <a:pt x="30" y="32"/>
                    </a:cubicBezTo>
                    <a:close/>
                    <a:moveTo>
                      <a:pt x="5" y="11"/>
                    </a:moveTo>
                    <a:cubicBezTo>
                      <a:pt x="4" y="11"/>
                      <a:pt x="3" y="11"/>
                      <a:pt x="2" y="10"/>
                    </a:cubicBezTo>
                    <a:cubicBezTo>
                      <a:pt x="1" y="9"/>
                      <a:pt x="0" y="8"/>
                      <a:pt x="0" y="6"/>
                    </a:cubicBezTo>
                    <a:cubicBezTo>
                      <a:pt x="0" y="5"/>
                      <a:pt x="0" y="3"/>
                      <a:pt x="1" y="2"/>
                    </a:cubicBezTo>
                    <a:cubicBezTo>
                      <a:pt x="2" y="1"/>
                      <a:pt x="4" y="0"/>
                      <a:pt x="5" y="0"/>
                    </a:cubicBezTo>
                    <a:cubicBezTo>
                      <a:pt x="7" y="0"/>
                      <a:pt x="8" y="1"/>
                      <a:pt x="9" y="2"/>
                    </a:cubicBezTo>
                    <a:cubicBezTo>
                      <a:pt x="10" y="3"/>
                      <a:pt x="11" y="4"/>
                      <a:pt x="11" y="5"/>
                    </a:cubicBezTo>
                    <a:cubicBezTo>
                      <a:pt x="11" y="7"/>
                      <a:pt x="10" y="8"/>
                      <a:pt x="9" y="9"/>
                    </a:cubicBezTo>
                    <a:cubicBezTo>
                      <a:pt x="8" y="11"/>
                      <a:pt x="7" y="11"/>
                      <a:pt x="5"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49" name="îṥļïḍè">
                <a:extLst>
                  <a:ext uri="{FF2B5EF4-FFF2-40B4-BE49-F238E27FC236}">
                    <a16:creationId xmlns:a16="http://schemas.microsoft.com/office/drawing/2014/main" id="{04338838-FA9B-400E-9489-82CC4B674F30}"/>
                  </a:ext>
                </a:extLst>
              </p:cNvPr>
              <p:cNvSpPr/>
              <p:nvPr/>
            </p:nvSpPr>
            <p:spPr bwMode="auto">
              <a:xfrm>
                <a:off x="5152843" y="3793299"/>
                <a:ext cx="467916" cy="203908"/>
              </a:xfrm>
              <a:custGeom>
                <a:avLst/>
                <a:gdLst>
                  <a:gd name="T0" fmla="*/ 1 w 442"/>
                  <a:gd name="T1" fmla="*/ 187 h 191"/>
                  <a:gd name="T2" fmla="*/ 6 w 442"/>
                  <a:gd name="T3" fmla="*/ 180 h 191"/>
                  <a:gd name="T4" fmla="*/ 11 w 442"/>
                  <a:gd name="T5" fmla="*/ 187 h 191"/>
                  <a:gd name="T6" fmla="*/ 6 w 442"/>
                  <a:gd name="T7" fmla="*/ 191 h 191"/>
                  <a:gd name="T8" fmla="*/ 32 w 442"/>
                  <a:gd name="T9" fmla="*/ 175 h 191"/>
                  <a:gd name="T10" fmla="*/ 37 w 442"/>
                  <a:gd name="T11" fmla="*/ 167 h 191"/>
                  <a:gd name="T12" fmla="*/ 42 w 442"/>
                  <a:gd name="T13" fmla="*/ 175 h 191"/>
                  <a:gd name="T14" fmla="*/ 37 w 442"/>
                  <a:gd name="T15" fmla="*/ 178 h 191"/>
                  <a:gd name="T16" fmla="*/ 63 w 442"/>
                  <a:gd name="T17" fmla="*/ 162 h 191"/>
                  <a:gd name="T18" fmla="*/ 66 w 442"/>
                  <a:gd name="T19" fmla="*/ 155 h 191"/>
                  <a:gd name="T20" fmla="*/ 73 w 442"/>
                  <a:gd name="T21" fmla="*/ 158 h 191"/>
                  <a:gd name="T22" fmla="*/ 70 w 442"/>
                  <a:gd name="T23" fmla="*/ 165 h 191"/>
                  <a:gd name="T24" fmla="*/ 98 w 442"/>
                  <a:gd name="T25" fmla="*/ 152 h 191"/>
                  <a:gd name="T26" fmla="*/ 93 w 442"/>
                  <a:gd name="T27" fmla="*/ 145 h 191"/>
                  <a:gd name="T28" fmla="*/ 98 w 442"/>
                  <a:gd name="T29" fmla="*/ 141 h 191"/>
                  <a:gd name="T30" fmla="*/ 103 w 442"/>
                  <a:gd name="T31" fmla="*/ 149 h 191"/>
                  <a:gd name="T32" fmla="*/ 98 w 442"/>
                  <a:gd name="T33" fmla="*/ 152 h 191"/>
                  <a:gd name="T34" fmla="*/ 124 w 442"/>
                  <a:gd name="T35" fmla="*/ 136 h 191"/>
                  <a:gd name="T36" fmla="*/ 129 w 442"/>
                  <a:gd name="T37" fmla="*/ 129 h 191"/>
                  <a:gd name="T38" fmla="*/ 134 w 442"/>
                  <a:gd name="T39" fmla="*/ 136 h 191"/>
                  <a:gd name="T40" fmla="*/ 129 w 442"/>
                  <a:gd name="T41" fmla="*/ 139 h 191"/>
                  <a:gd name="T42" fmla="*/ 155 w 442"/>
                  <a:gd name="T43" fmla="*/ 123 h 191"/>
                  <a:gd name="T44" fmla="*/ 160 w 442"/>
                  <a:gd name="T45" fmla="*/ 116 h 191"/>
                  <a:gd name="T46" fmla="*/ 162 w 442"/>
                  <a:gd name="T47" fmla="*/ 126 h 191"/>
                  <a:gd name="T48" fmla="*/ 190 w 442"/>
                  <a:gd name="T49" fmla="*/ 114 h 191"/>
                  <a:gd name="T50" fmla="*/ 188 w 442"/>
                  <a:gd name="T51" fmla="*/ 103 h 191"/>
                  <a:gd name="T52" fmla="*/ 195 w 442"/>
                  <a:gd name="T53" fmla="*/ 106 h 191"/>
                  <a:gd name="T54" fmla="*/ 192 w 442"/>
                  <a:gd name="T55" fmla="*/ 113 h 191"/>
                  <a:gd name="T56" fmla="*/ 221 w 442"/>
                  <a:gd name="T57" fmla="*/ 101 h 191"/>
                  <a:gd name="T58" fmla="*/ 216 w 442"/>
                  <a:gd name="T59" fmla="*/ 93 h 191"/>
                  <a:gd name="T60" fmla="*/ 221 w 442"/>
                  <a:gd name="T61" fmla="*/ 90 h 191"/>
                  <a:gd name="T62" fmla="*/ 223 w 442"/>
                  <a:gd name="T63" fmla="*/ 101 h 191"/>
                  <a:gd name="T64" fmla="*/ 252 w 442"/>
                  <a:gd name="T65" fmla="*/ 88 h 191"/>
                  <a:gd name="T66" fmla="*/ 250 w 442"/>
                  <a:gd name="T67" fmla="*/ 78 h 191"/>
                  <a:gd name="T68" fmla="*/ 257 w 442"/>
                  <a:gd name="T69" fmla="*/ 81 h 191"/>
                  <a:gd name="T70" fmla="*/ 254 w 442"/>
                  <a:gd name="T71" fmla="*/ 88 h 191"/>
                  <a:gd name="T72" fmla="*/ 283 w 442"/>
                  <a:gd name="T73" fmla="*/ 75 h 191"/>
                  <a:gd name="T74" fmla="*/ 278 w 442"/>
                  <a:gd name="T75" fmla="*/ 68 h 191"/>
                  <a:gd name="T76" fmla="*/ 283 w 442"/>
                  <a:gd name="T77" fmla="*/ 64 h 191"/>
                  <a:gd name="T78" fmla="*/ 288 w 442"/>
                  <a:gd name="T79" fmla="*/ 72 h 191"/>
                  <a:gd name="T80" fmla="*/ 283 w 442"/>
                  <a:gd name="T81" fmla="*/ 75 h 191"/>
                  <a:gd name="T82" fmla="*/ 313 w 442"/>
                  <a:gd name="T83" fmla="*/ 62 h 191"/>
                  <a:gd name="T84" fmla="*/ 308 w 442"/>
                  <a:gd name="T85" fmla="*/ 55 h 191"/>
                  <a:gd name="T86" fmla="*/ 313 w 442"/>
                  <a:gd name="T87" fmla="*/ 52 h 191"/>
                  <a:gd name="T88" fmla="*/ 318 w 442"/>
                  <a:gd name="T89" fmla="*/ 59 h 191"/>
                  <a:gd name="T90" fmla="*/ 313 w 442"/>
                  <a:gd name="T91" fmla="*/ 62 h 191"/>
                  <a:gd name="T92" fmla="*/ 339 w 442"/>
                  <a:gd name="T93" fmla="*/ 46 h 191"/>
                  <a:gd name="T94" fmla="*/ 342 w 442"/>
                  <a:gd name="T95" fmla="*/ 39 h 191"/>
                  <a:gd name="T96" fmla="*/ 349 w 442"/>
                  <a:gd name="T97" fmla="*/ 42 h 191"/>
                  <a:gd name="T98" fmla="*/ 344 w 442"/>
                  <a:gd name="T99" fmla="*/ 50 h 191"/>
                  <a:gd name="T100" fmla="*/ 370 w 442"/>
                  <a:gd name="T101" fmla="*/ 33 h 191"/>
                  <a:gd name="T102" fmla="*/ 375 w 442"/>
                  <a:gd name="T103" fmla="*/ 26 h 191"/>
                  <a:gd name="T104" fmla="*/ 377 w 442"/>
                  <a:gd name="T105" fmla="*/ 36 h 191"/>
                  <a:gd name="T106" fmla="*/ 405 w 442"/>
                  <a:gd name="T107" fmla="*/ 24 h 191"/>
                  <a:gd name="T108" fmla="*/ 400 w 442"/>
                  <a:gd name="T109" fmla="*/ 16 h 191"/>
                  <a:gd name="T110" fmla="*/ 405 w 442"/>
                  <a:gd name="T111" fmla="*/ 13 h 191"/>
                  <a:gd name="T112" fmla="*/ 410 w 442"/>
                  <a:gd name="T113" fmla="*/ 21 h 191"/>
                  <a:gd name="T114" fmla="*/ 405 w 442"/>
                  <a:gd name="T115" fmla="*/ 24 h 191"/>
                  <a:gd name="T116" fmla="*/ 431 w 442"/>
                  <a:gd name="T117" fmla="*/ 8 h 191"/>
                  <a:gd name="T118" fmla="*/ 434 w 442"/>
                  <a:gd name="T119" fmla="*/ 1 h 191"/>
                  <a:gd name="T120" fmla="*/ 441 w 442"/>
                  <a:gd name="T121" fmla="*/ 4 h 191"/>
                  <a:gd name="T122" fmla="*/ 436 w 442"/>
                  <a:gd name="T123" fmla="*/ 1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2" h="191">
                    <a:moveTo>
                      <a:pt x="6" y="191"/>
                    </a:moveTo>
                    <a:cubicBezTo>
                      <a:pt x="4" y="191"/>
                      <a:pt x="2" y="189"/>
                      <a:pt x="1" y="187"/>
                    </a:cubicBezTo>
                    <a:cubicBezTo>
                      <a:pt x="0" y="185"/>
                      <a:pt x="1" y="181"/>
                      <a:pt x="4" y="180"/>
                    </a:cubicBezTo>
                    <a:cubicBezTo>
                      <a:pt x="5" y="180"/>
                      <a:pt x="5" y="180"/>
                      <a:pt x="6" y="180"/>
                    </a:cubicBezTo>
                    <a:cubicBezTo>
                      <a:pt x="8" y="180"/>
                      <a:pt x="10" y="181"/>
                      <a:pt x="11" y="183"/>
                    </a:cubicBezTo>
                    <a:cubicBezTo>
                      <a:pt x="12" y="185"/>
                      <a:pt x="12" y="186"/>
                      <a:pt x="11" y="187"/>
                    </a:cubicBezTo>
                    <a:cubicBezTo>
                      <a:pt x="11" y="189"/>
                      <a:pt x="10" y="190"/>
                      <a:pt x="8" y="190"/>
                    </a:cubicBezTo>
                    <a:cubicBezTo>
                      <a:pt x="8" y="191"/>
                      <a:pt x="7" y="191"/>
                      <a:pt x="6" y="191"/>
                    </a:cubicBezTo>
                    <a:close/>
                    <a:moveTo>
                      <a:pt x="37" y="178"/>
                    </a:moveTo>
                    <a:cubicBezTo>
                      <a:pt x="35" y="178"/>
                      <a:pt x="33" y="177"/>
                      <a:pt x="32" y="175"/>
                    </a:cubicBezTo>
                    <a:cubicBezTo>
                      <a:pt x="31" y="172"/>
                      <a:pt x="32" y="169"/>
                      <a:pt x="35" y="168"/>
                    </a:cubicBezTo>
                    <a:cubicBezTo>
                      <a:pt x="35" y="167"/>
                      <a:pt x="36" y="167"/>
                      <a:pt x="37" y="167"/>
                    </a:cubicBezTo>
                    <a:cubicBezTo>
                      <a:pt x="39" y="167"/>
                      <a:pt x="41" y="168"/>
                      <a:pt x="42" y="170"/>
                    </a:cubicBezTo>
                    <a:cubicBezTo>
                      <a:pt x="42" y="172"/>
                      <a:pt x="42" y="173"/>
                      <a:pt x="42" y="175"/>
                    </a:cubicBezTo>
                    <a:cubicBezTo>
                      <a:pt x="41" y="176"/>
                      <a:pt x="40" y="177"/>
                      <a:pt x="39" y="177"/>
                    </a:cubicBezTo>
                    <a:cubicBezTo>
                      <a:pt x="38" y="178"/>
                      <a:pt x="38" y="178"/>
                      <a:pt x="37" y="178"/>
                    </a:cubicBezTo>
                    <a:close/>
                    <a:moveTo>
                      <a:pt x="68" y="165"/>
                    </a:moveTo>
                    <a:cubicBezTo>
                      <a:pt x="65" y="165"/>
                      <a:pt x="63" y="164"/>
                      <a:pt x="63" y="162"/>
                    </a:cubicBezTo>
                    <a:cubicBezTo>
                      <a:pt x="62" y="160"/>
                      <a:pt x="62" y="159"/>
                      <a:pt x="63" y="158"/>
                    </a:cubicBezTo>
                    <a:cubicBezTo>
                      <a:pt x="63" y="156"/>
                      <a:pt x="64" y="155"/>
                      <a:pt x="66" y="155"/>
                    </a:cubicBezTo>
                    <a:cubicBezTo>
                      <a:pt x="66" y="154"/>
                      <a:pt x="67" y="154"/>
                      <a:pt x="68" y="154"/>
                    </a:cubicBezTo>
                    <a:cubicBezTo>
                      <a:pt x="70" y="154"/>
                      <a:pt x="72" y="156"/>
                      <a:pt x="73" y="158"/>
                    </a:cubicBezTo>
                    <a:cubicBezTo>
                      <a:pt x="73" y="159"/>
                      <a:pt x="73" y="160"/>
                      <a:pt x="73" y="162"/>
                    </a:cubicBezTo>
                    <a:cubicBezTo>
                      <a:pt x="72" y="163"/>
                      <a:pt x="71" y="164"/>
                      <a:pt x="70" y="165"/>
                    </a:cubicBezTo>
                    <a:cubicBezTo>
                      <a:pt x="69" y="165"/>
                      <a:pt x="68" y="165"/>
                      <a:pt x="68" y="165"/>
                    </a:cubicBezTo>
                    <a:close/>
                    <a:moveTo>
                      <a:pt x="98" y="152"/>
                    </a:moveTo>
                    <a:cubicBezTo>
                      <a:pt x="96" y="152"/>
                      <a:pt x="94" y="151"/>
                      <a:pt x="93" y="149"/>
                    </a:cubicBezTo>
                    <a:cubicBezTo>
                      <a:pt x="93" y="148"/>
                      <a:pt x="93" y="146"/>
                      <a:pt x="93" y="145"/>
                    </a:cubicBezTo>
                    <a:cubicBezTo>
                      <a:pt x="94" y="143"/>
                      <a:pt x="95" y="142"/>
                      <a:pt x="96" y="142"/>
                    </a:cubicBezTo>
                    <a:cubicBezTo>
                      <a:pt x="97" y="142"/>
                      <a:pt x="98" y="141"/>
                      <a:pt x="98" y="141"/>
                    </a:cubicBezTo>
                    <a:cubicBezTo>
                      <a:pt x="100" y="141"/>
                      <a:pt x="102" y="143"/>
                      <a:pt x="103" y="145"/>
                    </a:cubicBezTo>
                    <a:cubicBezTo>
                      <a:pt x="104" y="146"/>
                      <a:pt x="104" y="148"/>
                      <a:pt x="103" y="149"/>
                    </a:cubicBezTo>
                    <a:cubicBezTo>
                      <a:pt x="103" y="150"/>
                      <a:pt x="102" y="151"/>
                      <a:pt x="100" y="152"/>
                    </a:cubicBezTo>
                    <a:cubicBezTo>
                      <a:pt x="100" y="152"/>
                      <a:pt x="99" y="152"/>
                      <a:pt x="98" y="152"/>
                    </a:cubicBezTo>
                    <a:close/>
                    <a:moveTo>
                      <a:pt x="129" y="139"/>
                    </a:moveTo>
                    <a:cubicBezTo>
                      <a:pt x="127" y="139"/>
                      <a:pt x="125" y="138"/>
                      <a:pt x="124" y="136"/>
                    </a:cubicBezTo>
                    <a:cubicBezTo>
                      <a:pt x="123" y="133"/>
                      <a:pt x="124" y="130"/>
                      <a:pt x="127" y="129"/>
                    </a:cubicBezTo>
                    <a:cubicBezTo>
                      <a:pt x="128" y="129"/>
                      <a:pt x="128" y="129"/>
                      <a:pt x="129" y="129"/>
                    </a:cubicBezTo>
                    <a:cubicBezTo>
                      <a:pt x="131" y="129"/>
                      <a:pt x="133" y="130"/>
                      <a:pt x="134" y="132"/>
                    </a:cubicBezTo>
                    <a:cubicBezTo>
                      <a:pt x="135" y="133"/>
                      <a:pt x="135" y="135"/>
                      <a:pt x="134" y="136"/>
                    </a:cubicBezTo>
                    <a:cubicBezTo>
                      <a:pt x="133" y="137"/>
                      <a:pt x="132" y="138"/>
                      <a:pt x="131" y="139"/>
                    </a:cubicBezTo>
                    <a:cubicBezTo>
                      <a:pt x="130" y="139"/>
                      <a:pt x="130" y="139"/>
                      <a:pt x="129" y="139"/>
                    </a:cubicBezTo>
                    <a:close/>
                    <a:moveTo>
                      <a:pt x="160" y="127"/>
                    </a:moveTo>
                    <a:cubicBezTo>
                      <a:pt x="158" y="127"/>
                      <a:pt x="156" y="125"/>
                      <a:pt x="155" y="123"/>
                    </a:cubicBezTo>
                    <a:cubicBezTo>
                      <a:pt x="154" y="121"/>
                      <a:pt x="155" y="117"/>
                      <a:pt x="158" y="116"/>
                    </a:cubicBezTo>
                    <a:cubicBezTo>
                      <a:pt x="158" y="116"/>
                      <a:pt x="159" y="116"/>
                      <a:pt x="160" y="116"/>
                    </a:cubicBezTo>
                    <a:cubicBezTo>
                      <a:pt x="162" y="116"/>
                      <a:pt x="164" y="117"/>
                      <a:pt x="165" y="119"/>
                    </a:cubicBezTo>
                    <a:cubicBezTo>
                      <a:pt x="166" y="122"/>
                      <a:pt x="165" y="125"/>
                      <a:pt x="162" y="126"/>
                    </a:cubicBezTo>
                    <a:cubicBezTo>
                      <a:pt x="161" y="126"/>
                      <a:pt x="160" y="127"/>
                      <a:pt x="160" y="127"/>
                    </a:cubicBezTo>
                    <a:close/>
                    <a:moveTo>
                      <a:pt x="190" y="114"/>
                    </a:moveTo>
                    <a:cubicBezTo>
                      <a:pt x="188" y="114"/>
                      <a:pt x="186" y="112"/>
                      <a:pt x="185" y="110"/>
                    </a:cubicBezTo>
                    <a:cubicBezTo>
                      <a:pt x="184" y="108"/>
                      <a:pt x="186" y="105"/>
                      <a:pt x="188" y="103"/>
                    </a:cubicBezTo>
                    <a:cubicBezTo>
                      <a:pt x="189" y="103"/>
                      <a:pt x="190" y="103"/>
                      <a:pt x="190" y="103"/>
                    </a:cubicBezTo>
                    <a:cubicBezTo>
                      <a:pt x="193" y="103"/>
                      <a:pt x="195" y="104"/>
                      <a:pt x="195" y="106"/>
                    </a:cubicBezTo>
                    <a:cubicBezTo>
                      <a:pt x="196" y="108"/>
                      <a:pt x="196" y="109"/>
                      <a:pt x="195" y="110"/>
                    </a:cubicBezTo>
                    <a:cubicBezTo>
                      <a:pt x="195" y="112"/>
                      <a:pt x="194" y="113"/>
                      <a:pt x="192" y="113"/>
                    </a:cubicBezTo>
                    <a:cubicBezTo>
                      <a:pt x="192" y="114"/>
                      <a:pt x="191" y="114"/>
                      <a:pt x="190" y="114"/>
                    </a:cubicBezTo>
                    <a:close/>
                    <a:moveTo>
                      <a:pt x="221" y="101"/>
                    </a:moveTo>
                    <a:cubicBezTo>
                      <a:pt x="219" y="101"/>
                      <a:pt x="217" y="100"/>
                      <a:pt x="216" y="98"/>
                    </a:cubicBezTo>
                    <a:cubicBezTo>
                      <a:pt x="216" y="96"/>
                      <a:pt x="216" y="95"/>
                      <a:pt x="216" y="93"/>
                    </a:cubicBezTo>
                    <a:cubicBezTo>
                      <a:pt x="217" y="92"/>
                      <a:pt x="218" y="91"/>
                      <a:pt x="219" y="91"/>
                    </a:cubicBezTo>
                    <a:cubicBezTo>
                      <a:pt x="220" y="90"/>
                      <a:pt x="220" y="90"/>
                      <a:pt x="221" y="90"/>
                    </a:cubicBezTo>
                    <a:cubicBezTo>
                      <a:pt x="223" y="90"/>
                      <a:pt x="225" y="91"/>
                      <a:pt x="226" y="93"/>
                    </a:cubicBezTo>
                    <a:cubicBezTo>
                      <a:pt x="227" y="96"/>
                      <a:pt x="226" y="99"/>
                      <a:pt x="223" y="101"/>
                    </a:cubicBezTo>
                    <a:cubicBezTo>
                      <a:pt x="223" y="101"/>
                      <a:pt x="222" y="101"/>
                      <a:pt x="221" y="101"/>
                    </a:cubicBezTo>
                    <a:close/>
                    <a:moveTo>
                      <a:pt x="252" y="88"/>
                    </a:moveTo>
                    <a:cubicBezTo>
                      <a:pt x="250" y="88"/>
                      <a:pt x="248" y="87"/>
                      <a:pt x="247" y="85"/>
                    </a:cubicBezTo>
                    <a:cubicBezTo>
                      <a:pt x="246" y="82"/>
                      <a:pt x="247" y="79"/>
                      <a:pt x="250" y="78"/>
                    </a:cubicBezTo>
                    <a:cubicBezTo>
                      <a:pt x="250" y="77"/>
                      <a:pt x="251" y="77"/>
                      <a:pt x="252" y="77"/>
                    </a:cubicBezTo>
                    <a:cubicBezTo>
                      <a:pt x="254" y="77"/>
                      <a:pt x="256" y="79"/>
                      <a:pt x="257" y="81"/>
                    </a:cubicBezTo>
                    <a:cubicBezTo>
                      <a:pt x="257" y="82"/>
                      <a:pt x="257" y="83"/>
                      <a:pt x="257" y="85"/>
                    </a:cubicBezTo>
                    <a:cubicBezTo>
                      <a:pt x="256" y="86"/>
                      <a:pt x="255" y="87"/>
                      <a:pt x="254" y="88"/>
                    </a:cubicBezTo>
                    <a:cubicBezTo>
                      <a:pt x="253" y="88"/>
                      <a:pt x="253" y="88"/>
                      <a:pt x="252" y="88"/>
                    </a:cubicBezTo>
                    <a:close/>
                    <a:moveTo>
                      <a:pt x="283" y="75"/>
                    </a:moveTo>
                    <a:cubicBezTo>
                      <a:pt x="280" y="75"/>
                      <a:pt x="278" y="74"/>
                      <a:pt x="278" y="72"/>
                    </a:cubicBezTo>
                    <a:cubicBezTo>
                      <a:pt x="277" y="71"/>
                      <a:pt x="277" y="69"/>
                      <a:pt x="278" y="68"/>
                    </a:cubicBezTo>
                    <a:cubicBezTo>
                      <a:pt x="278" y="66"/>
                      <a:pt x="279" y="65"/>
                      <a:pt x="280" y="65"/>
                    </a:cubicBezTo>
                    <a:cubicBezTo>
                      <a:pt x="281" y="65"/>
                      <a:pt x="282" y="64"/>
                      <a:pt x="283" y="64"/>
                    </a:cubicBezTo>
                    <a:cubicBezTo>
                      <a:pt x="285" y="64"/>
                      <a:pt x="287" y="66"/>
                      <a:pt x="287" y="68"/>
                    </a:cubicBezTo>
                    <a:cubicBezTo>
                      <a:pt x="288" y="69"/>
                      <a:pt x="288" y="71"/>
                      <a:pt x="288" y="72"/>
                    </a:cubicBezTo>
                    <a:cubicBezTo>
                      <a:pt x="287" y="73"/>
                      <a:pt x="286" y="74"/>
                      <a:pt x="285" y="75"/>
                    </a:cubicBezTo>
                    <a:cubicBezTo>
                      <a:pt x="284" y="75"/>
                      <a:pt x="283" y="75"/>
                      <a:pt x="283" y="75"/>
                    </a:cubicBezTo>
                    <a:close/>
                    <a:moveTo>
                      <a:pt x="313" y="62"/>
                    </a:moveTo>
                    <a:cubicBezTo>
                      <a:pt x="313" y="62"/>
                      <a:pt x="313" y="62"/>
                      <a:pt x="313" y="62"/>
                    </a:cubicBezTo>
                    <a:cubicBezTo>
                      <a:pt x="311" y="62"/>
                      <a:pt x="309" y="61"/>
                      <a:pt x="308" y="59"/>
                    </a:cubicBezTo>
                    <a:cubicBezTo>
                      <a:pt x="308" y="58"/>
                      <a:pt x="308" y="56"/>
                      <a:pt x="308" y="55"/>
                    </a:cubicBezTo>
                    <a:cubicBezTo>
                      <a:pt x="309" y="54"/>
                      <a:pt x="310" y="53"/>
                      <a:pt x="311" y="52"/>
                    </a:cubicBezTo>
                    <a:cubicBezTo>
                      <a:pt x="312" y="52"/>
                      <a:pt x="312" y="52"/>
                      <a:pt x="313" y="52"/>
                    </a:cubicBezTo>
                    <a:cubicBezTo>
                      <a:pt x="315" y="52"/>
                      <a:pt x="317" y="53"/>
                      <a:pt x="318" y="55"/>
                    </a:cubicBezTo>
                    <a:cubicBezTo>
                      <a:pt x="319" y="56"/>
                      <a:pt x="319" y="58"/>
                      <a:pt x="318" y="59"/>
                    </a:cubicBezTo>
                    <a:cubicBezTo>
                      <a:pt x="318" y="60"/>
                      <a:pt x="317" y="61"/>
                      <a:pt x="315" y="62"/>
                    </a:cubicBezTo>
                    <a:cubicBezTo>
                      <a:pt x="315" y="62"/>
                      <a:pt x="314" y="62"/>
                      <a:pt x="313" y="62"/>
                    </a:cubicBezTo>
                    <a:close/>
                    <a:moveTo>
                      <a:pt x="344" y="50"/>
                    </a:moveTo>
                    <a:cubicBezTo>
                      <a:pt x="342" y="50"/>
                      <a:pt x="340" y="48"/>
                      <a:pt x="339" y="46"/>
                    </a:cubicBezTo>
                    <a:cubicBezTo>
                      <a:pt x="338" y="45"/>
                      <a:pt x="338" y="43"/>
                      <a:pt x="339" y="42"/>
                    </a:cubicBezTo>
                    <a:cubicBezTo>
                      <a:pt x="339" y="41"/>
                      <a:pt x="340" y="40"/>
                      <a:pt x="342" y="39"/>
                    </a:cubicBezTo>
                    <a:cubicBezTo>
                      <a:pt x="342" y="39"/>
                      <a:pt x="343" y="39"/>
                      <a:pt x="344" y="39"/>
                    </a:cubicBezTo>
                    <a:cubicBezTo>
                      <a:pt x="346" y="39"/>
                      <a:pt x="348" y="40"/>
                      <a:pt x="349" y="42"/>
                    </a:cubicBezTo>
                    <a:cubicBezTo>
                      <a:pt x="350" y="45"/>
                      <a:pt x="349" y="48"/>
                      <a:pt x="346" y="49"/>
                    </a:cubicBezTo>
                    <a:cubicBezTo>
                      <a:pt x="345" y="49"/>
                      <a:pt x="345" y="50"/>
                      <a:pt x="344" y="50"/>
                    </a:cubicBezTo>
                    <a:close/>
                    <a:moveTo>
                      <a:pt x="375" y="37"/>
                    </a:moveTo>
                    <a:cubicBezTo>
                      <a:pt x="372" y="37"/>
                      <a:pt x="370" y="35"/>
                      <a:pt x="370" y="33"/>
                    </a:cubicBezTo>
                    <a:cubicBezTo>
                      <a:pt x="368" y="31"/>
                      <a:pt x="370" y="28"/>
                      <a:pt x="373" y="26"/>
                    </a:cubicBezTo>
                    <a:cubicBezTo>
                      <a:pt x="373" y="26"/>
                      <a:pt x="374" y="26"/>
                      <a:pt x="375" y="26"/>
                    </a:cubicBezTo>
                    <a:cubicBezTo>
                      <a:pt x="377" y="26"/>
                      <a:pt x="379" y="27"/>
                      <a:pt x="380" y="29"/>
                    </a:cubicBezTo>
                    <a:cubicBezTo>
                      <a:pt x="381" y="32"/>
                      <a:pt x="379" y="35"/>
                      <a:pt x="377" y="36"/>
                    </a:cubicBezTo>
                    <a:cubicBezTo>
                      <a:pt x="376" y="37"/>
                      <a:pt x="375" y="37"/>
                      <a:pt x="375" y="37"/>
                    </a:cubicBezTo>
                    <a:close/>
                    <a:moveTo>
                      <a:pt x="405" y="24"/>
                    </a:moveTo>
                    <a:cubicBezTo>
                      <a:pt x="403" y="24"/>
                      <a:pt x="401" y="23"/>
                      <a:pt x="400" y="21"/>
                    </a:cubicBezTo>
                    <a:cubicBezTo>
                      <a:pt x="400" y="19"/>
                      <a:pt x="400" y="18"/>
                      <a:pt x="400" y="16"/>
                    </a:cubicBezTo>
                    <a:cubicBezTo>
                      <a:pt x="401" y="15"/>
                      <a:pt x="402" y="14"/>
                      <a:pt x="403" y="14"/>
                    </a:cubicBezTo>
                    <a:cubicBezTo>
                      <a:pt x="404" y="13"/>
                      <a:pt x="405" y="13"/>
                      <a:pt x="405" y="13"/>
                    </a:cubicBezTo>
                    <a:cubicBezTo>
                      <a:pt x="407" y="13"/>
                      <a:pt x="409" y="14"/>
                      <a:pt x="410" y="16"/>
                    </a:cubicBezTo>
                    <a:cubicBezTo>
                      <a:pt x="411" y="18"/>
                      <a:pt x="411" y="19"/>
                      <a:pt x="410" y="21"/>
                    </a:cubicBezTo>
                    <a:cubicBezTo>
                      <a:pt x="410" y="22"/>
                      <a:pt x="409" y="23"/>
                      <a:pt x="407" y="24"/>
                    </a:cubicBezTo>
                    <a:cubicBezTo>
                      <a:pt x="407" y="24"/>
                      <a:pt x="406" y="24"/>
                      <a:pt x="405" y="24"/>
                    </a:cubicBezTo>
                    <a:close/>
                    <a:moveTo>
                      <a:pt x="436" y="11"/>
                    </a:moveTo>
                    <a:cubicBezTo>
                      <a:pt x="434" y="11"/>
                      <a:pt x="432" y="10"/>
                      <a:pt x="431" y="8"/>
                    </a:cubicBezTo>
                    <a:cubicBezTo>
                      <a:pt x="430" y="6"/>
                      <a:pt x="430" y="5"/>
                      <a:pt x="431" y="4"/>
                    </a:cubicBezTo>
                    <a:cubicBezTo>
                      <a:pt x="432" y="2"/>
                      <a:pt x="433" y="1"/>
                      <a:pt x="434" y="1"/>
                    </a:cubicBezTo>
                    <a:cubicBezTo>
                      <a:pt x="435" y="0"/>
                      <a:pt x="435" y="0"/>
                      <a:pt x="436" y="0"/>
                    </a:cubicBezTo>
                    <a:cubicBezTo>
                      <a:pt x="438" y="0"/>
                      <a:pt x="440" y="2"/>
                      <a:pt x="441" y="4"/>
                    </a:cubicBezTo>
                    <a:cubicBezTo>
                      <a:pt x="442" y="6"/>
                      <a:pt x="441" y="10"/>
                      <a:pt x="438" y="11"/>
                    </a:cubicBezTo>
                    <a:cubicBezTo>
                      <a:pt x="437" y="11"/>
                      <a:pt x="437" y="11"/>
                      <a:pt x="436"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50" name="iŝļîḑè">
                <a:extLst>
                  <a:ext uri="{FF2B5EF4-FFF2-40B4-BE49-F238E27FC236}">
                    <a16:creationId xmlns:a16="http://schemas.microsoft.com/office/drawing/2014/main" id="{B1A68FB0-ABD2-487A-8EC3-3DDB571FA605}"/>
                  </a:ext>
                </a:extLst>
              </p:cNvPr>
              <p:cNvSpPr/>
              <p:nvPr/>
            </p:nvSpPr>
            <p:spPr bwMode="auto">
              <a:xfrm>
                <a:off x="5669052" y="3381189"/>
                <a:ext cx="30050" cy="321961"/>
              </a:xfrm>
              <a:custGeom>
                <a:avLst/>
                <a:gdLst>
                  <a:gd name="T0" fmla="*/ 24 w 29"/>
                  <a:gd name="T1" fmla="*/ 302 h 302"/>
                  <a:gd name="T2" fmla="*/ 18 w 29"/>
                  <a:gd name="T3" fmla="*/ 296 h 302"/>
                  <a:gd name="T4" fmla="*/ 27 w 29"/>
                  <a:gd name="T5" fmla="*/ 292 h 302"/>
                  <a:gd name="T6" fmla="*/ 25 w 29"/>
                  <a:gd name="T7" fmla="*/ 301 h 302"/>
                  <a:gd name="T8" fmla="*/ 22 w 29"/>
                  <a:gd name="T9" fmla="*/ 269 h 302"/>
                  <a:gd name="T10" fmla="*/ 16 w 29"/>
                  <a:gd name="T11" fmla="*/ 264 h 302"/>
                  <a:gd name="T12" fmla="*/ 25 w 29"/>
                  <a:gd name="T13" fmla="*/ 260 h 302"/>
                  <a:gd name="T14" fmla="*/ 23 w 29"/>
                  <a:gd name="T15" fmla="*/ 269 h 302"/>
                  <a:gd name="T16" fmla="*/ 20 w 29"/>
                  <a:gd name="T17" fmla="*/ 237 h 302"/>
                  <a:gd name="T18" fmla="*/ 14 w 29"/>
                  <a:gd name="T19" fmla="*/ 232 h 302"/>
                  <a:gd name="T20" fmla="*/ 23 w 29"/>
                  <a:gd name="T21" fmla="*/ 227 h 302"/>
                  <a:gd name="T22" fmla="*/ 21 w 29"/>
                  <a:gd name="T23" fmla="*/ 237 h 302"/>
                  <a:gd name="T24" fmla="*/ 18 w 29"/>
                  <a:gd name="T25" fmla="*/ 205 h 302"/>
                  <a:gd name="T26" fmla="*/ 12 w 29"/>
                  <a:gd name="T27" fmla="*/ 199 h 302"/>
                  <a:gd name="T28" fmla="*/ 21 w 29"/>
                  <a:gd name="T29" fmla="*/ 195 h 302"/>
                  <a:gd name="T30" fmla="*/ 19 w 29"/>
                  <a:gd name="T31" fmla="*/ 204 h 302"/>
                  <a:gd name="T32" fmla="*/ 17 w 29"/>
                  <a:gd name="T33" fmla="*/ 172 h 302"/>
                  <a:gd name="T34" fmla="*/ 11 w 29"/>
                  <a:gd name="T35" fmla="*/ 167 h 302"/>
                  <a:gd name="T36" fmla="*/ 21 w 29"/>
                  <a:gd name="T37" fmla="*/ 166 h 302"/>
                  <a:gd name="T38" fmla="*/ 15 w 29"/>
                  <a:gd name="T39" fmla="*/ 140 h 302"/>
                  <a:gd name="T40" fmla="*/ 10 w 29"/>
                  <a:gd name="T41" fmla="*/ 139 h 302"/>
                  <a:gd name="T42" fmla="*/ 14 w 29"/>
                  <a:gd name="T43" fmla="*/ 129 h 302"/>
                  <a:gd name="T44" fmla="*/ 15 w 29"/>
                  <a:gd name="T45" fmla="*/ 140 h 302"/>
                  <a:gd name="T46" fmla="*/ 13 w 29"/>
                  <a:gd name="T47" fmla="*/ 107 h 302"/>
                  <a:gd name="T48" fmla="*/ 8 w 29"/>
                  <a:gd name="T49" fmla="*/ 106 h 302"/>
                  <a:gd name="T50" fmla="*/ 12 w 29"/>
                  <a:gd name="T51" fmla="*/ 97 h 302"/>
                  <a:gd name="T52" fmla="*/ 17 w 29"/>
                  <a:gd name="T53" fmla="*/ 102 h 302"/>
                  <a:gd name="T54" fmla="*/ 11 w 29"/>
                  <a:gd name="T55" fmla="*/ 75 h 302"/>
                  <a:gd name="T56" fmla="*/ 6 w 29"/>
                  <a:gd name="T57" fmla="*/ 74 h 302"/>
                  <a:gd name="T58" fmla="*/ 10 w 29"/>
                  <a:gd name="T59" fmla="*/ 64 h 302"/>
                  <a:gd name="T60" fmla="*/ 11 w 29"/>
                  <a:gd name="T61" fmla="*/ 75 h 302"/>
                  <a:gd name="T62" fmla="*/ 8 w 29"/>
                  <a:gd name="T63" fmla="*/ 43 h 302"/>
                  <a:gd name="T64" fmla="*/ 3 w 29"/>
                  <a:gd name="T65" fmla="*/ 38 h 302"/>
                  <a:gd name="T66" fmla="*/ 12 w 29"/>
                  <a:gd name="T67" fmla="*/ 33 h 302"/>
                  <a:gd name="T68" fmla="*/ 9 w 29"/>
                  <a:gd name="T69" fmla="*/ 43 h 302"/>
                  <a:gd name="T70" fmla="*/ 6 w 29"/>
                  <a:gd name="T71" fmla="*/ 11 h 302"/>
                  <a:gd name="T72" fmla="*/ 1 w 29"/>
                  <a:gd name="T73" fmla="*/ 5 h 302"/>
                  <a:gd name="T74" fmla="*/ 10 w 29"/>
                  <a:gd name="T75" fmla="*/ 1 h 302"/>
                  <a:gd name="T76" fmla="*/ 7 w 29"/>
                  <a:gd name="T77" fmla="*/ 1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302">
                    <a:moveTo>
                      <a:pt x="25" y="301"/>
                    </a:moveTo>
                    <a:cubicBezTo>
                      <a:pt x="25" y="301"/>
                      <a:pt x="24" y="302"/>
                      <a:pt x="24" y="302"/>
                    </a:cubicBezTo>
                    <a:cubicBezTo>
                      <a:pt x="23" y="302"/>
                      <a:pt x="21" y="301"/>
                      <a:pt x="20" y="300"/>
                    </a:cubicBezTo>
                    <a:cubicBezTo>
                      <a:pt x="19" y="299"/>
                      <a:pt x="19" y="298"/>
                      <a:pt x="18" y="296"/>
                    </a:cubicBezTo>
                    <a:cubicBezTo>
                      <a:pt x="18" y="294"/>
                      <a:pt x="20" y="291"/>
                      <a:pt x="23" y="291"/>
                    </a:cubicBezTo>
                    <a:cubicBezTo>
                      <a:pt x="25" y="291"/>
                      <a:pt x="26" y="291"/>
                      <a:pt x="27" y="292"/>
                    </a:cubicBezTo>
                    <a:cubicBezTo>
                      <a:pt x="28" y="293"/>
                      <a:pt x="29" y="294"/>
                      <a:pt x="29" y="296"/>
                    </a:cubicBezTo>
                    <a:cubicBezTo>
                      <a:pt x="29" y="299"/>
                      <a:pt x="28" y="301"/>
                      <a:pt x="25" y="301"/>
                    </a:cubicBezTo>
                    <a:close/>
                    <a:moveTo>
                      <a:pt x="23" y="269"/>
                    </a:moveTo>
                    <a:cubicBezTo>
                      <a:pt x="23" y="269"/>
                      <a:pt x="22" y="269"/>
                      <a:pt x="22" y="269"/>
                    </a:cubicBezTo>
                    <a:cubicBezTo>
                      <a:pt x="21" y="269"/>
                      <a:pt x="19" y="269"/>
                      <a:pt x="18" y="268"/>
                    </a:cubicBezTo>
                    <a:cubicBezTo>
                      <a:pt x="17" y="267"/>
                      <a:pt x="17" y="266"/>
                      <a:pt x="16" y="264"/>
                    </a:cubicBezTo>
                    <a:cubicBezTo>
                      <a:pt x="16" y="261"/>
                      <a:pt x="19" y="259"/>
                      <a:pt x="22" y="258"/>
                    </a:cubicBezTo>
                    <a:cubicBezTo>
                      <a:pt x="23" y="258"/>
                      <a:pt x="24" y="259"/>
                      <a:pt x="25" y="260"/>
                    </a:cubicBezTo>
                    <a:cubicBezTo>
                      <a:pt x="27" y="261"/>
                      <a:pt x="27" y="262"/>
                      <a:pt x="27" y="263"/>
                    </a:cubicBezTo>
                    <a:cubicBezTo>
                      <a:pt x="27" y="266"/>
                      <a:pt x="26" y="269"/>
                      <a:pt x="23" y="269"/>
                    </a:cubicBezTo>
                    <a:close/>
                    <a:moveTo>
                      <a:pt x="21" y="237"/>
                    </a:moveTo>
                    <a:cubicBezTo>
                      <a:pt x="21" y="237"/>
                      <a:pt x="20" y="237"/>
                      <a:pt x="20" y="237"/>
                    </a:cubicBezTo>
                    <a:cubicBezTo>
                      <a:pt x="19" y="237"/>
                      <a:pt x="17" y="236"/>
                      <a:pt x="16" y="236"/>
                    </a:cubicBezTo>
                    <a:cubicBezTo>
                      <a:pt x="15" y="235"/>
                      <a:pt x="15" y="233"/>
                      <a:pt x="14" y="232"/>
                    </a:cubicBezTo>
                    <a:cubicBezTo>
                      <a:pt x="14" y="229"/>
                      <a:pt x="17" y="226"/>
                      <a:pt x="20" y="226"/>
                    </a:cubicBezTo>
                    <a:cubicBezTo>
                      <a:pt x="21" y="226"/>
                      <a:pt x="22" y="226"/>
                      <a:pt x="23" y="227"/>
                    </a:cubicBezTo>
                    <a:cubicBezTo>
                      <a:pt x="25" y="228"/>
                      <a:pt x="25" y="230"/>
                      <a:pt x="25" y="231"/>
                    </a:cubicBezTo>
                    <a:cubicBezTo>
                      <a:pt x="25" y="234"/>
                      <a:pt x="24" y="236"/>
                      <a:pt x="21" y="237"/>
                    </a:cubicBezTo>
                    <a:close/>
                    <a:moveTo>
                      <a:pt x="19" y="204"/>
                    </a:moveTo>
                    <a:cubicBezTo>
                      <a:pt x="19" y="204"/>
                      <a:pt x="18" y="205"/>
                      <a:pt x="18" y="205"/>
                    </a:cubicBezTo>
                    <a:cubicBezTo>
                      <a:pt x="17" y="205"/>
                      <a:pt x="15" y="204"/>
                      <a:pt x="14" y="203"/>
                    </a:cubicBezTo>
                    <a:cubicBezTo>
                      <a:pt x="13" y="202"/>
                      <a:pt x="13" y="201"/>
                      <a:pt x="12" y="199"/>
                    </a:cubicBezTo>
                    <a:cubicBezTo>
                      <a:pt x="12" y="197"/>
                      <a:pt x="15" y="194"/>
                      <a:pt x="18" y="194"/>
                    </a:cubicBezTo>
                    <a:cubicBezTo>
                      <a:pt x="19" y="194"/>
                      <a:pt x="20" y="194"/>
                      <a:pt x="21" y="195"/>
                    </a:cubicBezTo>
                    <a:cubicBezTo>
                      <a:pt x="23" y="196"/>
                      <a:pt x="23" y="197"/>
                      <a:pt x="23" y="199"/>
                    </a:cubicBezTo>
                    <a:cubicBezTo>
                      <a:pt x="23" y="202"/>
                      <a:pt x="22" y="204"/>
                      <a:pt x="19" y="204"/>
                    </a:cubicBezTo>
                    <a:close/>
                    <a:moveTo>
                      <a:pt x="17" y="172"/>
                    </a:moveTo>
                    <a:cubicBezTo>
                      <a:pt x="17" y="172"/>
                      <a:pt x="17" y="172"/>
                      <a:pt x="17" y="172"/>
                    </a:cubicBezTo>
                    <a:cubicBezTo>
                      <a:pt x="17" y="172"/>
                      <a:pt x="16" y="172"/>
                      <a:pt x="16" y="172"/>
                    </a:cubicBezTo>
                    <a:cubicBezTo>
                      <a:pt x="13" y="172"/>
                      <a:pt x="11" y="170"/>
                      <a:pt x="11" y="167"/>
                    </a:cubicBezTo>
                    <a:cubicBezTo>
                      <a:pt x="10" y="164"/>
                      <a:pt x="13" y="162"/>
                      <a:pt x="16" y="161"/>
                    </a:cubicBezTo>
                    <a:cubicBezTo>
                      <a:pt x="19" y="161"/>
                      <a:pt x="21" y="163"/>
                      <a:pt x="21" y="166"/>
                    </a:cubicBezTo>
                    <a:cubicBezTo>
                      <a:pt x="21" y="169"/>
                      <a:pt x="20" y="172"/>
                      <a:pt x="17" y="172"/>
                    </a:cubicBezTo>
                    <a:close/>
                    <a:moveTo>
                      <a:pt x="15" y="140"/>
                    </a:moveTo>
                    <a:cubicBezTo>
                      <a:pt x="15" y="140"/>
                      <a:pt x="15" y="140"/>
                      <a:pt x="14" y="140"/>
                    </a:cubicBezTo>
                    <a:cubicBezTo>
                      <a:pt x="13" y="140"/>
                      <a:pt x="11" y="139"/>
                      <a:pt x="10" y="139"/>
                    </a:cubicBezTo>
                    <a:cubicBezTo>
                      <a:pt x="9" y="138"/>
                      <a:pt x="9" y="136"/>
                      <a:pt x="9" y="135"/>
                    </a:cubicBezTo>
                    <a:cubicBezTo>
                      <a:pt x="8" y="132"/>
                      <a:pt x="11" y="129"/>
                      <a:pt x="14" y="129"/>
                    </a:cubicBezTo>
                    <a:cubicBezTo>
                      <a:pt x="17" y="129"/>
                      <a:pt x="19" y="131"/>
                      <a:pt x="19" y="134"/>
                    </a:cubicBezTo>
                    <a:cubicBezTo>
                      <a:pt x="19" y="137"/>
                      <a:pt x="18" y="139"/>
                      <a:pt x="15" y="140"/>
                    </a:cubicBezTo>
                    <a:close/>
                    <a:moveTo>
                      <a:pt x="13" y="107"/>
                    </a:moveTo>
                    <a:cubicBezTo>
                      <a:pt x="13" y="107"/>
                      <a:pt x="13" y="107"/>
                      <a:pt x="13" y="107"/>
                    </a:cubicBezTo>
                    <a:cubicBezTo>
                      <a:pt x="13" y="107"/>
                      <a:pt x="13" y="108"/>
                      <a:pt x="12" y="108"/>
                    </a:cubicBezTo>
                    <a:cubicBezTo>
                      <a:pt x="11" y="108"/>
                      <a:pt x="9" y="107"/>
                      <a:pt x="8" y="106"/>
                    </a:cubicBezTo>
                    <a:cubicBezTo>
                      <a:pt x="7" y="105"/>
                      <a:pt x="7" y="104"/>
                      <a:pt x="7" y="102"/>
                    </a:cubicBezTo>
                    <a:cubicBezTo>
                      <a:pt x="6" y="100"/>
                      <a:pt x="9" y="97"/>
                      <a:pt x="12" y="97"/>
                    </a:cubicBezTo>
                    <a:cubicBezTo>
                      <a:pt x="13" y="97"/>
                      <a:pt x="14" y="97"/>
                      <a:pt x="16" y="98"/>
                    </a:cubicBezTo>
                    <a:cubicBezTo>
                      <a:pt x="17" y="99"/>
                      <a:pt x="17" y="100"/>
                      <a:pt x="17" y="102"/>
                    </a:cubicBezTo>
                    <a:cubicBezTo>
                      <a:pt x="18" y="105"/>
                      <a:pt x="16" y="107"/>
                      <a:pt x="13" y="107"/>
                    </a:cubicBezTo>
                    <a:close/>
                    <a:moveTo>
                      <a:pt x="11" y="75"/>
                    </a:moveTo>
                    <a:cubicBezTo>
                      <a:pt x="11" y="75"/>
                      <a:pt x="11" y="75"/>
                      <a:pt x="10" y="75"/>
                    </a:cubicBezTo>
                    <a:cubicBezTo>
                      <a:pt x="9" y="75"/>
                      <a:pt x="7" y="75"/>
                      <a:pt x="6" y="74"/>
                    </a:cubicBezTo>
                    <a:cubicBezTo>
                      <a:pt x="5" y="73"/>
                      <a:pt x="5" y="72"/>
                      <a:pt x="5" y="70"/>
                    </a:cubicBezTo>
                    <a:cubicBezTo>
                      <a:pt x="4" y="67"/>
                      <a:pt x="7" y="65"/>
                      <a:pt x="10" y="64"/>
                    </a:cubicBezTo>
                    <a:cubicBezTo>
                      <a:pt x="13" y="64"/>
                      <a:pt x="15" y="66"/>
                      <a:pt x="15" y="69"/>
                    </a:cubicBezTo>
                    <a:cubicBezTo>
                      <a:pt x="16" y="72"/>
                      <a:pt x="14" y="75"/>
                      <a:pt x="11" y="75"/>
                    </a:cubicBezTo>
                    <a:close/>
                    <a:moveTo>
                      <a:pt x="9" y="43"/>
                    </a:moveTo>
                    <a:cubicBezTo>
                      <a:pt x="9" y="43"/>
                      <a:pt x="9" y="43"/>
                      <a:pt x="8" y="43"/>
                    </a:cubicBezTo>
                    <a:cubicBezTo>
                      <a:pt x="7" y="43"/>
                      <a:pt x="5" y="42"/>
                      <a:pt x="4" y="42"/>
                    </a:cubicBezTo>
                    <a:cubicBezTo>
                      <a:pt x="3" y="41"/>
                      <a:pt x="3" y="39"/>
                      <a:pt x="3" y="38"/>
                    </a:cubicBezTo>
                    <a:cubicBezTo>
                      <a:pt x="2" y="35"/>
                      <a:pt x="5" y="32"/>
                      <a:pt x="8" y="32"/>
                    </a:cubicBezTo>
                    <a:cubicBezTo>
                      <a:pt x="9" y="32"/>
                      <a:pt x="10" y="32"/>
                      <a:pt x="12" y="33"/>
                    </a:cubicBezTo>
                    <a:cubicBezTo>
                      <a:pt x="13" y="34"/>
                      <a:pt x="13" y="36"/>
                      <a:pt x="13" y="37"/>
                    </a:cubicBezTo>
                    <a:cubicBezTo>
                      <a:pt x="14" y="40"/>
                      <a:pt x="12" y="42"/>
                      <a:pt x="9" y="43"/>
                    </a:cubicBezTo>
                    <a:close/>
                    <a:moveTo>
                      <a:pt x="7" y="10"/>
                    </a:moveTo>
                    <a:cubicBezTo>
                      <a:pt x="7" y="10"/>
                      <a:pt x="7" y="11"/>
                      <a:pt x="6" y="11"/>
                    </a:cubicBezTo>
                    <a:cubicBezTo>
                      <a:pt x="5" y="11"/>
                      <a:pt x="4" y="10"/>
                      <a:pt x="2" y="9"/>
                    </a:cubicBezTo>
                    <a:cubicBezTo>
                      <a:pt x="1" y="8"/>
                      <a:pt x="1" y="7"/>
                      <a:pt x="1" y="5"/>
                    </a:cubicBezTo>
                    <a:cubicBezTo>
                      <a:pt x="0" y="3"/>
                      <a:pt x="3" y="0"/>
                      <a:pt x="6" y="0"/>
                    </a:cubicBezTo>
                    <a:cubicBezTo>
                      <a:pt x="7" y="0"/>
                      <a:pt x="9" y="0"/>
                      <a:pt x="10" y="1"/>
                    </a:cubicBezTo>
                    <a:cubicBezTo>
                      <a:pt x="11" y="2"/>
                      <a:pt x="11" y="3"/>
                      <a:pt x="11" y="5"/>
                    </a:cubicBezTo>
                    <a:cubicBezTo>
                      <a:pt x="12" y="7"/>
                      <a:pt x="10" y="10"/>
                      <a:pt x="7" y="10"/>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51" name="îṩlîḑê">
                <a:extLst>
                  <a:ext uri="{FF2B5EF4-FFF2-40B4-BE49-F238E27FC236}">
                    <a16:creationId xmlns:a16="http://schemas.microsoft.com/office/drawing/2014/main" id="{CDEF740F-AB03-4E0E-B7B4-D6AFD02E5034}"/>
                  </a:ext>
                </a:extLst>
              </p:cNvPr>
              <p:cNvSpPr/>
              <p:nvPr/>
            </p:nvSpPr>
            <p:spPr bwMode="auto">
              <a:xfrm>
                <a:off x="5119574" y="3150451"/>
                <a:ext cx="184591" cy="274739"/>
              </a:xfrm>
              <a:custGeom>
                <a:avLst/>
                <a:gdLst>
                  <a:gd name="T0" fmla="*/ 168 w 175"/>
                  <a:gd name="T1" fmla="*/ 257 h 257"/>
                  <a:gd name="T2" fmla="*/ 166 w 175"/>
                  <a:gd name="T3" fmla="*/ 247 h 257"/>
                  <a:gd name="T4" fmla="*/ 173 w 175"/>
                  <a:gd name="T5" fmla="*/ 249 h 257"/>
                  <a:gd name="T6" fmla="*/ 168 w 175"/>
                  <a:gd name="T7" fmla="*/ 257 h 257"/>
                  <a:gd name="T8" fmla="*/ 146 w 175"/>
                  <a:gd name="T9" fmla="*/ 228 h 257"/>
                  <a:gd name="T10" fmla="*/ 151 w 175"/>
                  <a:gd name="T11" fmla="*/ 219 h 257"/>
                  <a:gd name="T12" fmla="*/ 156 w 175"/>
                  <a:gd name="T13" fmla="*/ 226 h 257"/>
                  <a:gd name="T14" fmla="*/ 150 w 175"/>
                  <a:gd name="T15" fmla="*/ 230 h 257"/>
                  <a:gd name="T16" fmla="*/ 132 w 175"/>
                  <a:gd name="T17" fmla="*/ 203 h 257"/>
                  <a:gd name="T18" fmla="*/ 127 w 175"/>
                  <a:gd name="T19" fmla="*/ 196 h 257"/>
                  <a:gd name="T20" fmla="*/ 133 w 175"/>
                  <a:gd name="T21" fmla="*/ 192 h 257"/>
                  <a:gd name="T22" fmla="*/ 135 w 175"/>
                  <a:gd name="T23" fmla="*/ 202 h 257"/>
                  <a:gd name="T24" fmla="*/ 114 w 175"/>
                  <a:gd name="T25" fmla="*/ 175 h 257"/>
                  <a:gd name="T26" fmla="*/ 110 w 175"/>
                  <a:gd name="T27" fmla="*/ 173 h 257"/>
                  <a:gd name="T28" fmla="*/ 115 w 175"/>
                  <a:gd name="T29" fmla="*/ 165 h 257"/>
                  <a:gd name="T30" fmla="*/ 120 w 175"/>
                  <a:gd name="T31" fmla="*/ 171 h 257"/>
                  <a:gd name="T32" fmla="*/ 114 w 175"/>
                  <a:gd name="T33" fmla="*/ 175 h 257"/>
                  <a:gd name="T34" fmla="*/ 96 w 175"/>
                  <a:gd name="T35" fmla="*/ 148 h 257"/>
                  <a:gd name="T36" fmla="*/ 93 w 175"/>
                  <a:gd name="T37" fmla="*/ 138 h 257"/>
                  <a:gd name="T38" fmla="*/ 101 w 175"/>
                  <a:gd name="T39" fmla="*/ 140 h 257"/>
                  <a:gd name="T40" fmla="*/ 99 w 175"/>
                  <a:gd name="T41" fmla="*/ 147 h 257"/>
                  <a:gd name="T42" fmla="*/ 78 w 175"/>
                  <a:gd name="T43" fmla="*/ 121 h 257"/>
                  <a:gd name="T44" fmla="*/ 74 w 175"/>
                  <a:gd name="T45" fmla="*/ 118 h 257"/>
                  <a:gd name="T46" fmla="*/ 75 w 175"/>
                  <a:gd name="T47" fmla="*/ 111 h 257"/>
                  <a:gd name="T48" fmla="*/ 83 w 175"/>
                  <a:gd name="T49" fmla="*/ 112 h 257"/>
                  <a:gd name="T50" fmla="*/ 81 w 175"/>
                  <a:gd name="T51" fmla="*/ 120 h 257"/>
                  <a:gd name="T52" fmla="*/ 60 w 175"/>
                  <a:gd name="T53" fmla="*/ 93 h 257"/>
                  <a:gd name="T54" fmla="*/ 57 w 175"/>
                  <a:gd name="T55" fmla="*/ 83 h 257"/>
                  <a:gd name="T56" fmla="*/ 65 w 175"/>
                  <a:gd name="T57" fmla="*/ 85 h 257"/>
                  <a:gd name="T58" fmla="*/ 60 w 175"/>
                  <a:gd name="T59" fmla="*/ 93 h 257"/>
                  <a:gd name="T60" fmla="*/ 42 w 175"/>
                  <a:gd name="T61" fmla="*/ 66 h 257"/>
                  <a:gd name="T62" fmla="*/ 39 w 175"/>
                  <a:gd name="T63" fmla="*/ 56 h 257"/>
                  <a:gd name="T64" fmla="*/ 47 w 175"/>
                  <a:gd name="T65" fmla="*/ 58 h 257"/>
                  <a:gd name="T66" fmla="*/ 42 w 175"/>
                  <a:gd name="T67" fmla="*/ 66 h 257"/>
                  <a:gd name="T68" fmla="*/ 24 w 175"/>
                  <a:gd name="T69" fmla="*/ 39 h 257"/>
                  <a:gd name="T70" fmla="*/ 21 w 175"/>
                  <a:gd name="T71" fmla="*/ 29 h 257"/>
                  <a:gd name="T72" fmla="*/ 29 w 175"/>
                  <a:gd name="T73" fmla="*/ 30 h 257"/>
                  <a:gd name="T74" fmla="*/ 24 w 175"/>
                  <a:gd name="T75" fmla="*/ 39 h 257"/>
                  <a:gd name="T76" fmla="*/ 6 w 175"/>
                  <a:gd name="T77" fmla="*/ 11 h 257"/>
                  <a:gd name="T78" fmla="*/ 3 w 175"/>
                  <a:gd name="T79" fmla="*/ 1 h 257"/>
                  <a:gd name="T80" fmla="*/ 11 w 175"/>
                  <a:gd name="T81" fmla="*/ 3 h 257"/>
                  <a:gd name="T82" fmla="*/ 9 w 175"/>
                  <a:gd name="T83"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5" h="257">
                    <a:moveTo>
                      <a:pt x="168" y="257"/>
                    </a:moveTo>
                    <a:cubicBezTo>
                      <a:pt x="168" y="257"/>
                      <a:pt x="168" y="257"/>
                      <a:pt x="168" y="257"/>
                    </a:cubicBezTo>
                    <a:cubicBezTo>
                      <a:pt x="166" y="257"/>
                      <a:pt x="165" y="256"/>
                      <a:pt x="164" y="255"/>
                    </a:cubicBezTo>
                    <a:cubicBezTo>
                      <a:pt x="162" y="252"/>
                      <a:pt x="163" y="249"/>
                      <a:pt x="166" y="247"/>
                    </a:cubicBezTo>
                    <a:cubicBezTo>
                      <a:pt x="167" y="247"/>
                      <a:pt x="168" y="246"/>
                      <a:pt x="169" y="247"/>
                    </a:cubicBezTo>
                    <a:cubicBezTo>
                      <a:pt x="171" y="247"/>
                      <a:pt x="172" y="248"/>
                      <a:pt x="173" y="249"/>
                    </a:cubicBezTo>
                    <a:cubicBezTo>
                      <a:pt x="175" y="251"/>
                      <a:pt x="174" y="255"/>
                      <a:pt x="171" y="256"/>
                    </a:cubicBezTo>
                    <a:cubicBezTo>
                      <a:pt x="170" y="257"/>
                      <a:pt x="169" y="257"/>
                      <a:pt x="168" y="257"/>
                    </a:cubicBezTo>
                    <a:close/>
                    <a:moveTo>
                      <a:pt x="150" y="230"/>
                    </a:moveTo>
                    <a:cubicBezTo>
                      <a:pt x="148" y="230"/>
                      <a:pt x="147" y="229"/>
                      <a:pt x="146" y="228"/>
                    </a:cubicBezTo>
                    <a:cubicBezTo>
                      <a:pt x="144" y="225"/>
                      <a:pt x="145" y="222"/>
                      <a:pt x="148" y="220"/>
                    </a:cubicBezTo>
                    <a:cubicBezTo>
                      <a:pt x="149" y="219"/>
                      <a:pt x="150" y="219"/>
                      <a:pt x="151" y="219"/>
                    </a:cubicBezTo>
                    <a:cubicBezTo>
                      <a:pt x="153" y="219"/>
                      <a:pt x="154" y="220"/>
                      <a:pt x="155" y="222"/>
                    </a:cubicBezTo>
                    <a:cubicBezTo>
                      <a:pt x="156" y="223"/>
                      <a:pt x="156" y="224"/>
                      <a:pt x="156" y="226"/>
                    </a:cubicBezTo>
                    <a:cubicBezTo>
                      <a:pt x="155" y="227"/>
                      <a:pt x="155" y="228"/>
                      <a:pt x="153" y="229"/>
                    </a:cubicBezTo>
                    <a:cubicBezTo>
                      <a:pt x="152" y="230"/>
                      <a:pt x="151" y="230"/>
                      <a:pt x="150" y="230"/>
                    </a:cubicBezTo>
                    <a:close/>
                    <a:moveTo>
                      <a:pt x="132" y="203"/>
                    </a:moveTo>
                    <a:cubicBezTo>
                      <a:pt x="132" y="203"/>
                      <a:pt x="132" y="203"/>
                      <a:pt x="132" y="203"/>
                    </a:cubicBezTo>
                    <a:cubicBezTo>
                      <a:pt x="130" y="203"/>
                      <a:pt x="129" y="202"/>
                      <a:pt x="128" y="200"/>
                    </a:cubicBezTo>
                    <a:cubicBezTo>
                      <a:pt x="127" y="199"/>
                      <a:pt x="127" y="198"/>
                      <a:pt x="127" y="196"/>
                    </a:cubicBezTo>
                    <a:cubicBezTo>
                      <a:pt x="127" y="195"/>
                      <a:pt x="128" y="194"/>
                      <a:pt x="130" y="193"/>
                    </a:cubicBezTo>
                    <a:cubicBezTo>
                      <a:pt x="131" y="192"/>
                      <a:pt x="132" y="192"/>
                      <a:pt x="133" y="192"/>
                    </a:cubicBezTo>
                    <a:cubicBezTo>
                      <a:pt x="135" y="192"/>
                      <a:pt x="136" y="193"/>
                      <a:pt x="137" y="194"/>
                    </a:cubicBezTo>
                    <a:cubicBezTo>
                      <a:pt x="139" y="197"/>
                      <a:pt x="138" y="200"/>
                      <a:pt x="135" y="202"/>
                    </a:cubicBezTo>
                    <a:cubicBezTo>
                      <a:pt x="134" y="202"/>
                      <a:pt x="133" y="203"/>
                      <a:pt x="132" y="203"/>
                    </a:cubicBezTo>
                    <a:close/>
                    <a:moveTo>
                      <a:pt x="114" y="175"/>
                    </a:moveTo>
                    <a:cubicBezTo>
                      <a:pt x="114" y="175"/>
                      <a:pt x="114" y="175"/>
                      <a:pt x="114" y="175"/>
                    </a:cubicBezTo>
                    <a:cubicBezTo>
                      <a:pt x="112" y="175"/>
                      <a:pt x="111" y="174"/>
                      <a:pt x="110" y="173"/>
                    </a:cubicBezTo>
                    <a:cubicBezTo>
                      <a:pt x="108" y="170"/>
                      <a:pt x="109" y="167"/>
                      <a:pt x="111" y="165"/>
                    </a:cubicBezTo>
                    <a:cubicBezTo>
                      <a:pt x="113" y="165"/>
                      <a:pt x="114" y="164"/>
                      <a:pt x="115" y="165"/>
                    </a:cubicBezTo>
                    <a:cubicBezTo>
                      <a:pt x="117" y="165"/>
                      <a:pt x="118" y="166"/>
                      <a:pt x="119" y="167"/>
                    </a:cubicBezTo>
                    <a:cubicBezTo>
                      <a:pt x="120" y="168"/>
                      <a:pt x="120" y="170"/>
                      <a:pt x="120" y="171"/>
                    </a:cubicBezTo>
                    <a:cubicBezTo>
                      <a:pt x="119" y="172"/>
                      <a:pt x="119" y="174"/>
                      <a:pt x="117" y="174"/>
                    </a:cubicBezTo>
                    <a:cubicBezTo>
                      <a:pt x="116" y="175"/>
                      <a:pt x="115" y="175"/>
                      <a:pt x="114" y="175"/>
                    </a:cubicBezTo>
                    <a:close/>
                    <a:moveTo>
                      <a:pt x="96" y="148"/>
                    </a:moveTo>
                    <a:cubicBezTo>
                      <a:pt x="96" y="148"/>
                      <a:pt x="96" y="148"/>
                      <a:pt x="96" y="148"/>
                    </a:cubicBezTo>
                    <a:cubicBezTo>
                      <a:pt x="94" y="148"/>
                      <a:pt x="93" y="147"/>
                      <a:pt x="92" y="146"/>
                    </a:cubicBezTo>
                    <a:cubicBezTo>
                      <a:pt x="90" y="143"/>
                      <a:pt x="91" y="140"/>
                      <a:pt x="93" y="138"/>
                    </a:cubicBezTo>
                    <a:cubicBezTo>
                      <a:pt x="95" y="137"/>
                      <a:pt x="96" y="137"/>
                      <a:pt x="97" y="137"/>
                    </a:cubicBezTo>
                    <a:cubicBezTo>
                      <a:pt x="99" y="137"/>
                      <a:pt x="100" y="138"/>
                      <a:pt x="101" y="140"/>
                    </a:cubicBezTo>
                    <a:cubicBezTo>
                      <a:pt x="102" y="141"/>
                      <a:pt x="102" y="142"/>
                      <a:pt x="102" y="144"/>
                    </a:cubicBezTo>
                    <a:cubicBezTo>
                      <a:pt x="101" y="145"/>
                      <a:pt x="101" y="146"/>
                      <a:pt x="99" y="147"/>
                    </a:cubicBezTo>
                    <a:cubicBezTo>
                      <a:pt x="98" y="148"/>
                      <a:pt x="97" y="148"/>
                      <a:pt x="96" y="148"/>
                    </a:cubicBezTo>
                    <a:close/>
                    <a:moveTo>
                      <a:pt x="78" y="121"/>
                    </a:moveTo>
                    <a:cubicBezTo>
                      <a:pt x="78" y="121"/>
                      <a:pt x="78" y="121"/>
                      <a:pt x="78" y="121"/>
                    </a:cubicBezTo>
                    <a:cubicBezTo>
                      <a:pt x="76" y="121"/>
                      <a:pt x="75" y="120"/>
                      <a:pt x="74" y="118"/>
                    </a:cubicBezTo>
                    <a:cubicBezTo>
                      <a:pt x="73" y="117"/>
                      <a:pt x="73" y="116"/>
                      <a:pt x="73" y="114"/>
                    </a:cubicBezTo>
                    <a:cubicBezTo>
                      <a:pt x="73" y="113"/>
                      <a:pt x="74" y="112"/>
                      <a:pt x="75" y="111"/>
                    </a:cubicBezTo>
                    <a:cubicBezTo>
                      <a:pt x="77" y="110"/>
                      <a:pt x="78" y="110"/>
                      <a:pt x="79" y="110"/>
                    </a:cubicBezTo>
                    <a:cubicBezTo>
                      <a:pt x="81" y="110"/>
                      <a:pt x="82" y="111"/>
                      <a:pt x="83" y="112"/>
                    </a:cubicBezTo>
                    <a:cubicBezTo>
                      <a:pt x="84" y="114"/>
                      <a:pt x="84" y="115"/>
                      <a:pt x="84" y="116"/>
                    </a:cubicBezTo>
                    <a:cubicBezTo>
                      <a:pt x="83" y="118"/>
                      <a:pt x="83" y="119"/>
                      <a:pt x="81" y="120"/>
                    </a:cubicBezTo>
                    <a:cubicBezTo>
                      <a:pt x="80" y="120"/>
                      <a:pt x="79" y="121"/>
                      <a:pt x="78" y="121"/>
                    </a:cubicBezTo>
                    <a:close/>
                    <a:moveTo>
                      <a:pt x="60" y="93"/>
                    </a:moveTo>
                    <a:cubicBezTo>
                      <a:pt x="58" y="93"/>
                      <a:pt x="57" y="92"/>
                      <a:pt x="56" y="91"/>
                    </a:cubicBezTo>
                    <a:cubicBezTo>
                      <a:pt x="54" y="88"/>
                      <a:pt x="55" y="85"/>
                      <a:pt x="57" y="83"/>
                    </a:cubicBezTo>
                    <a:cubicBezTo>
                      <a:pt x="59" y="83"/>
                      <a:pt x="60" y="82"/>
                      <a:pt x="61" y="83"/>
                    </a:cubicBezTo>
                    <a:cubicBezTo>
                      <a:pt x="63" y="83"/>
                      <a:pt x="64" y="84"/>
                      <a:pt x="65" y="85"/>
                    </a:cubicBezTo>
                    <a:cubicBezTo>
                      <a:pt x="67" y="87"/>
                      <a:pt x="66" y="91"/>
                      <a:pt x="63" y="92"/>
                    </a:cubicBezTo>
                    <a:cubicBezTo>
                      <a:pt x="62" y="93"/>
                      <a:pt x="61" y="93"/>
                      <a:pt x="60" y="93"/>
                    </a:cubicBezTo>
                    <a:close/>
                    <a:moveTo>
                      <a:pt x="42" y="66"/>
                    </a:moveTo>
                    <a:cubicBezTo>
                      <a:pt x="42" y="66"/>
                      <a:pt x="42" y="66"/>
                      <a:pt x="42" y="66"/>
                    </a:cubicBezTo>
                    <a:cubicBezTo>
                      <a:pt x="40" y="66"/>
                      <a:pt x="39" y="65"/>
                      <a:pt x="38" y="64"/>
                    </a:cubicBezTo>
                    <a:cubicBezTo>
                      <a:pt x="36" y="61"/>
                      <a:pt x="37" y="58"/>
                      <a:pt x="39" y="56"/>
                    </a:cubicBezTo>
                    <a:cubicBezTo>
                      <a:pt x="40" y="55"/>
                      <a:pt x="42" y="55"/>
                      <a:pt x="43" y="55"/>
                    </a:cubicBezTo>
                    <a:cubicBezTo>
                      <a:pt x="45" y="55"/>
                      <a:pt x="46" y="56"/>
                      <a:pt x="47" y="58"/>
                    </a:cubicBezTo>
                    <a:cubicBezTo>
                      <a:pt x="49" y="60"/>
                      <a:pt x="48" y="63"/>
                      <a:pt x="45" y="65"/>
                    </a:cubicBezTo>
                    <a:cubicBezTo>
                      <a:pt x="44" y="66"/>
                      <a:pt x="43" y="66"/>
                      <a:pt x="42" y="66"/>
                    </a:cubicBezTo>
                    <a:close/>
                    <a:moveTo>
                      <a:pt x="24" y="39"/>
                    </a:moveTo>
                    <a:cubicBezTo>
                      <a:pt x="24" y="39"/>
                      <a:pt x="24" y="39"/>
                      <a:pt x="24" y="39"/>
                    </a:cubicBezTo>
                    <a:cubicBezTo>
                      <a:pt x="22" y="39"/>
                      <a:pt x="21" y="38"/>
                      <a:pt x="20" y="36"/>
                    </a:cubicBezTo>
                    <a:cubicBezTo>
                      <a:pt x="18" y="34"/>
                      <a:pt x="19" y="30"/>
                      <a:pt x="21" y="29"/>
                    </a:cubicBezTo>
                    <a:cubicBezTo>
                      <a:pt x="23" y="28"/>
                      <a:pt x="24" y="28"/>
                      <a:pt x="25" y="28"/>
                    </a:cubicBezTo>
                    <a:cubicBezTo>
                      <a:pt x="27" y="28"/>
                      <a:pt x="28" y="29"/>
                      <a:pt x="29" y="30"/>
                    </a:cubicBezTo>
                    <a:cubicBezTo>
                      <a:pt x="31" y="33"/>
                      <a:pt x="30" y="36"/>
                      <a:pt x="27" y="38"/>
                    </a:cubicBezTo>
                    <a:cubicBezTo>
                      <a:pt x="26" y="38"/>
                      <a:pt x="25" y="39"/>
                      <a:pt x="24" y="39"/>
                    </a:cubicBezTo>
                    <a:close/>
                    <a:moveTo>
                      <a:pt x="6" y="11"/>
                    </a:moveTo>
                    <a:cubicBezTo>
                      <a:pt x="6" y="11"/>
                      <a:pt x="6" y="11"/>
                      <a:pt x="6" y="11"/>
                    </a:cubicBezTo>
                    <a:cubicBezTo>
                      <a:pt x="4" y="11"/>
                      <a:pt x="3" y="10"/>
                      <a:pt x="2" y="9"/>
                    </a:cubicBezTo>
                    <a:cubicBezTo>
                      <a:pt x="0" y="6"/>
                      <a:pt x="1" y="3"/>
                      <a:pt x="3" y="1"/>
                    </a:cubicBezTo>
                    <a:cubicBezTo>
                      <a:pt x="4" y="1"/>
                      <a:pt x="6" y="0"/>
                      <a:pt x="7" y="1"/>
                    </a:cubicBezTo>
                    <a:cubicBezTo>
                      <a:pt x="9" y="1"/>
                      <a:pt x="10" y="2"/>
                      <a:pt x="11" y="3"/>
                    </a:cubicBezTo>
                    <a:cubicBezTo>
                      <a:pt x="12" y="4"/>
                      <a:pt x="12" y="6"/>
                      <a:pt x="12" y="7"/>
                    </a:cubicBezTo>
                    <a:cubicBezTo>
                      <a:pt x="11" y="8"/>
                      <a:pt x="11" y="10"/>
                      <a:pt x="9" y="10"/>
                    </a:cubicBezTo>
                    <a:cubicBezTo>
                      <a:pt x="8" y="11"/>
                      <a:pt x="7" y="11"/>
                      <a:pt x="6"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52" name="îṧ1iḓè">
                <a:extLst>
                  <a:ext uri="{FF2B5EF4-FFF2-40B4-BE49-F238E27FC236}">
                    <a16:creationId xmlns:a16="http://schemas.microsoft.com/office/drawing/2014/main" id="{588AD777-C8DF-4C2D-9186-23C146360709}"/>
                  </a:ext>
                </a:extLst>
              </p:cNvPr>
              <p:cNvSpPr/>
              <p:nvPr/>
            </p:nvSpPr>
            <p:spPr bwMode="auto">
              <a:xfrm>
                <a:off x="5147477" y="3146158"/>
                <a:ext cx="504403" cy="162053"/>
              </a:xfrm>
              <a:custGeom>
                <a:avLst/>
                <a:gdLst>
                  <a:gd name="T0" fmla="*/ 469 w 476"/>
                  <a:gd name="T1" fmla="*/ 152 h 152"/>
                  <a:gd name="T2" fmla="*/ 465 w 476"/>
                  <a:gd name="T3" fmla="*/ 145 h 152"/>
                  <a:gd name="T4" fmla="*/ 472 w 476"/>
                  <a:gd name="T5" fmla="*/ 142 h 152"/>
                  <a:gd name="T6" fmla="*/ 476 w 476"/>
                  <a:gd name="T7" fmla="*/ 148 h 152"/>
                  <a:gd name="T8" fmla="*/ 439 w 476"/>
                  <a:gd name="T9" fmla="*/ 143 h 152"/>
                  <a:gd name="T10" fmla="*/ 435 w 476"/>
                  <a:gd name="T11" fmla="*/ 140 h 152"/>
                  <a:gd name="T12" fmla="*/ 439 w 476"/>
                  <a:gd name="T13" fmla="*/ 132 h 152"/>
                  <a:gd name="T14" fmla="*/ 445 w 476"/>
                  <a:gd name="T15" fmla="*/ 139 h 152"/>
                  <a:gd name="T16" fmla="*/ 409 w 476"/>
                  <a:gd name="T17" fmla="*/ 133 h 152"/>
                  <a:gd name="T18" fmla="*/ 403 w 476"/>
                  <a:gd name="T19" fmla="*/ 126 h 152"/>
                  <a:gd name="T20" fmla="*/ 410 w 476"/>
                  <a:gd name="T21" fmla="*/ 123 h 152"/>
                  <a:gd name="T22" fmla="*/ 414 w 476"/>
                  <a:gd name="T23" fmla="*/ 130 h 152"/>
                  <a:gd name="T24" fmla="*/ 378 w 476"/>
                  <a:gd name="T25" fmla="*/ 124 h 152"/>
                  <a:gd name="T26" fmla="*/ 373 w 476"/>
                  <a:gd name="T27" fmla="*/ 121 h 152"/>
                  <a:gd name="T28" fmla="*/ 378 w 476"/>
                  <a:gd name="T29" fmla="*/ 113 h 152"/>
                  <a:gd name="T30" fmla="*/ 383 w 476"/>
                  <a:gd name="T31" fmla="*/ 120 h 152"/>
                  <a:gd name="T32" fmla="*/ 347 w 476"/>
                  <a:gd name="T33" fmla="*/ 115 h 152"/>
                  <a:gd name="T34" fmla="*/ 341 w 476"/>
                  <a:gd name="T35" fmla="*/ 108 h 152"/>
                  <a:gd name="T36" fmla="*/ 348 w 476"/>
                  <a:gd name="T37" fmla="*/ 104 h 152"/>
                  <a:gd name="T38" fmla="*/ 347 w 476"/>
                  <a:gd name="T39" fmla="*/ 115 h 152"/>
                  <a:gd name="T40" fmla="*/ 314 w 476"/>
                  <a:gd name="T41" fmla="*/ 105 h 152"/>
                  <a:gd name="T42" fmla="*/ 316 w 476"/>
                  <a:gd name="T43" fmla="*/ 94 h 152"/>
                  <a:gd name="T44" fmla="*/ 320 w 476"/>
                  <a:gd name="T45" fmla="*/ 97 h 152"/>
                  <a:gd name="T46" fmla="*/ 316 w 476"/>
                  <a:gd name="T47" fmla="*/ 105 h 152"/>
                  <a:gd name="T48" fmla="*/ 283 w 476"/>
                  <a:gd name="T49" fmla="*/ 96 h 152"/>
                  <a:gd name="T50" fmla="*/ 285 w 476"/>
                  <a:gd name="T51" fmla="*/ 85 h 152"/>
                  <a:gd name="T52" fmla="*/ 290 w 476"/>
                  <a:gd name="T53" fmla="*/ 92 h 152"/>
                  <a:gd name="T54" fmla="*/ 254 w 476"/>
                  <a:gd name="T55" fmla="*/ 86 h 152"/>
                  <a:gd name="T56" fmla="*/ 249 w 476"/>
                  <a:gd name="T57" fmla="*/ 79 h 152"/>
                  <a:gd name="T58" fmla="*/ 255 w 476"/>
                  <a:gd name="T59" fmla="*/ 76 h 152"/>
                  <a:gd name="T60" fmla="*/ 254 w 476"/>
                  <a:gd name="T61" fmla="*/ 86 h 152"/>
                  <a:gd name="T62" fmla="*/ 221 w 476"/>
                  <a:gd name="T63" fmla="*/ 77 h 152"/>
                  <a:gd name="T64" fmla="*/ 223 w 476"/>
                  <a:gd name="T65" fmla="*/ 66 h 152"/>
                  <a:gd name="T66" fmla="*/ 228 w 476"/>
                  <a:gd name="T67" fmla="*/ 73 h 152"/>
                  <a:gd name="T68" fmla="*/ 192 w 476"/>
                  <a:gd name="T69" fmla="*/ 68 h 152"/>
                  <a:gd name="T70" fmla="*/ 187 w 476"/>
                  <a:gd name="T71" fmla="*/ 61 h 152"/>
                  <a:gd name="T72" fmla="*/ 193 w 476"/>
                  <a:gd name="T73" fmla="*/ 57 h 152"/>
                  <a:gd name="T74" fmla="*/ 192 w 476"/>
                  <a:gd name="T75" fmla="*/ 68 h 152"/>
                  <a:gd name="T76" fmla="*/ 159 w 476"/>
                  <a:gd name="T77" fmla="*/ 58 h 152"/>
                  <a:gd name="T78" fmla="*/ 161 w 476"/>
                  <a:gd name="T79" fmla="*/ 47 h 152"/>
                  <a:gd name="T80" fmla="*/ 166 w 476"/>
                  <a:gd name="T81" fmla="*/ 50 h 152"/>
                  <a:gd name="T82" fmla="*/ 161 w 476"/>
                  <a:gd name="T83" fmla="*/ 58 h 152"/>
                  <a:gd name="T84" fmla="*/ 128 w 476"/>
                  <a:gd name="T85" fmla="*/ 49 h 152"/>
                  <a:gd name="T86" fmla="*/ 130 w 476"/>
                  <a:gd name="T87" fmla="*/ 38 h 152"/>
                  <a:gd name="T88" fmla="*/ 135 w 476"/>
                  <a:gd name="T89" fmla="*/ 45 h 152"/>
                  <a:gd name="T90" fmla="*/ 99 w 476"/>
                  <a:gd name="T91" fmla="*/ 39 h 152"/>
                  <a:gd name="T92" fmla="*/ 94 w 476"/>
                  <a:gd name="T93" fmla="*/ 32 h 152"/>
                  <a:gd name="T94" fmla="*/ 101 w 476"/>
                  <a:gd name="T95" fmla="*/ 29 h 152"/>
                  <a:gd name="T96" fmla="*/ 104 w 476"/>
                  <a:gd name="T97" fmla="*/ 36 h 152"/>
                  <a:gd name="T98" fmla="*/ 68 w 476"/>
                  <a:gd name="T99" fmla="*/ 30 h 152"/>
                  <a:gd name="T100" fmla="*/ 63 w 476"/>
                  <a:gd name="T101" fmla="*/ 27 h 152"/>
                  <a:gd name="T102" fmla="*/ 68 w 476"/>
                  <a:gd name="T103" fmla="*/ 19 h 152"/>
                  <a:gd name="T104" fmla="*/ 73 w 476"/>
                  <a:gd name="T105" fmla="*/ 22 h 152"/>
                  <a:gd name="T106" fmla="*/ 68 w 476"/>
                  <a:gd name="T107" fmla="*/ 30 h 152"/>
                  <a:gd name="T108" fmla="*/ 35 w 476"/>
                  <a:gd name="T109" fmla="*/ 20 h 152"/>
                  <a:gd name="T110" fmla="*/ 32 w 476"/>
                  <a:gd name="T111" fmla="*/ 14 h 152"/>
                  <a:gd name="T112" fmla="*/ 39 w 476"/>
                  <a:gd name="T113" fmla="*/ 10 h 152"/>
                  <a:gd name="T114" fmla="*/ 37 w 476"/>
                  <a:gd name="T115" fmla="*/ 21 h 152"/>
                  <a:gd name="T116" fmla="*/ 5 w 476"/>
                  <a:gd name="T117" fmla="*/ 11 h 152"/>
                  <a:gd name="T118" fmla="*/ 1 w 476"/>
                  <a:gd name="T119" fmla="*/ 4 h 152"/>
                  <a:gd name="T120" fmla="*/ 8 w 476"/>
                  <a:gd name="T121" fmla="*/ 1 h 152"/>
                  <a:gd name="T122" fmla="*/ 11 w 476"/>
                  <a:gd name="T123" fmla="*/ 7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76" h="152">
                    <a:moveTo>
                      <a:pt x="470" y="152"/>
                    </a:moveTo>
                    <a:cubicBezTo>
                      <a:pt x="470" y="152"/>
                      <a:pt x="469" y="152"/>
                      <a:pt x="469" y="152"/>
                    </a:cubicBezTo>
                    <a:cubicBezTo>
                      <a:pt x="467" y="152"/>
                      <a:pt x="466" y="151"/>
                      <a:pt x="466" y="149"/>
                    </a:cubicBezTo>
                    <a:cubicBezTo>
                      <a:pt x="465" y="148"/>
                      <a:pt x="465" y="147"/>
                      <a:pt x="465" y="145"/>
                    </a:cubicBezTo>
                    <a:cubicBezTo>
                      <a:pt x="466" y="143"/>
                      <a:pt x="468" y="141"/>
                      <a:pt x="470" y="141"/>
                    </a:cubicBezTo>
                    <a:cubicBezTo>
                      <a:pt x="471" y="141"/>
                      <a:pt x="471" y="142"/>
                      <a:pt x="472" y="142"/>
                    </a:cubicBezTo>
                    <a:cubicBezTo>
                      <a:pt x="473" y="142"/>
                      <a:pt x="475" y="143"/>
                      <a:pt x="475" y="144"/>
                    </a:cubicBezTo>
                    <a:cubicBezTo>
                      <a:pt x="476" y="146"/>
                      <a:pt x="476" y="147"/>
                      <a:pt x="476" y="148"/>
                    </a:cubicBezTo>
                    <a:cubicBezTo>
                      <a:pt x="475" y="151"/>
                      <a:pt x="473" y="152"/>
                      <a:pt x="470" y="152"/>
                    </a:cubicBezTo>
                    <a:close/>
                    <a:moveTo>
                      <a:pt x="439" y="143"/>
                    </a:moveTo>
                    <a:cubicBezTo>
                      <a:pt x="439" y="143"/>
                      <a:pt x="438" y="143"/>
                      <a:pt x="438" y="143"/>
                    </a:cubicBezTo>
                    <a:cubicBezTo>
                      <a:pt x="437" y="142"/>
                      <a:pt x="435" y="141"/>
                      <a:pt x="435" y="140"/>
                    </a:cubicBezTo>
                    <a:cubicBezTo>
                      <a:pt x="434" y="139"/>
                      <a:pt x="434" y="137"/>
                      <a:pt x="434" y="136"/>
                    </a:cubicBezTo>
                    <a:cubicBezTo>
                      <a:pt x="435" y="134"/>
                      <a:pt x="437" y="132"/>
                      <a:pt x="439" y="132"/>
                    </a:cubicBezTo>
                    <a:cubicBezTo>
                      <a:pt x="440" y="132"/>
                      <a:pt x="441" y="132"/>
                      <a:pt x="441" y="132"/>
                    </a:cubicBezTo>
                    <a:cubicBezTo>
                      <a:pt x="444" y="133"/>
                      <a:pt x="446" y="136"/>
                      <a:pt x="445" y="139"/>
                    </a:cubicBezTo>
                    <a:cubicBezTo>
                      <a:pt x="444" y="141"/>
                      <a:pt x="442" y="143"/>
                      <a:pt x="439" y="143"/>
                    </a:cubicBezTo>
                    <a:close/>
                    <a:moveTo>
                      <a:pt x="409" y="133"/>
                    </a:moveTo>
                    <a:cubicBezTo>
                      <a:pt x="408" y="133"/>
                      <a:pt x="407" y="133"/>
                      <a:pt x="407" y="133"/>
                    </a:cubicBezTo>
                    <a:cubicBezTo>
                      <a:pt x="404" y="132"/>
                      <a:pt x="402" y="129"/>
                      <a:pt x="403" y="126"/>
                    </a:cubicBezTo>
                    <a:cubicBezTo>
                      <a:pt x="404" y="124"/>
                      <a:pt x="406" y="123"/>
                      <a:pt x="409" y="123"/>
                    </a:cubicBezTo>
                    <a:cubicBezTo>
                      <a:pt x="409" y="123"/>
                      <a:pt x="410" y="123"/>
                      <a:pt x="410" y="123"/>
                    </a:cubicBezTo>
                    <a:cubicBezTo>
                      <a:pt x="411" y="123"/>
                      <a:pt x="413" y="124"/>
                      <a:pt x="413" y="125"/>
                    </a:cubicBezTo>
                    <a:cubicBezTo>
                      <a:pt x="414" y="127"/>
                      <a:pt x="414" y="128"/>
                      <a:pt x="414" y="130"/>
                    </a:cubicBezTo>
                    <a:cubicBezTo>
                      <a:pt x="413" y="132"/>
                      <a:pt x="411" y="133"/>
                      <a:pt x="409" y="133"/>
                    </a:cubicBezTo>
                    <a:close/>
                    <a:moveTo>
                      <a:pt x="378" y="124"/>
                    </a:moveTo>
                    <a:cubicBezTo>
                      <a:pt x="377" y="124"/>
                      <a:pt x="377" y="124"/>
                      <a:pt x="376" y="124"/>
                    </a:cubicBezTo>
                    <a:cubicBezTo>
                      <a:pt x="375" y="123"/>
                      <a:pt x="373" y="122"/>
                      <a:pt x="373" y="121"/>
                    </a:cubicBezTo>
                    <a:cubicBezTo>
                      <a:pt x="372" y="120"/>
                      <a:pt x="372" y="118"/>
                      <a:pt x="372" y="117"/>
                    </a:cubicBezTo>
                    <a:cubicBezTo>
                      <a:pt x="373" y="115"/>
                      <a:pt x="375" y="113"/>
                      <a:pt x="378" y="113"/>
                    </a:cubicBezTo>
                    <a:cubicBezTo>
                      <a:pt x="378" y="113"/>
                      <a:pt x="379" y="113"/>
                      <a:pt x="379" y="113"/>
                    </a:cubicBezTo>
                    <a:cubicBezTo>
                      <a:pt x="382" y="114"/>
                      <a:pt x="384" y="117"/>
                      <a:pt x="383" y="120"/>
                    </a:cubicBezTo>
                    <a:cubicBezTo>
                      <a:pt x="382" y="122"/>
                      <a:pt x="380" y="124"/>
                      <a:pt x="378" y="124"/>
                    </a:cubicBezTo>
                    <a:close/>
                    <a:moveTo>
                      <a:pt x="347" y="115"/>
                    </a:moveTo>
                    <a:cubicBezTo>
                      <a:pt x="346" y="115"/>
                      <a:pt x="346" y="115"/>
                      <a:pt x="345" y="114"/>
                    </a:cubicBezTo>
                    <a:cubicBezTo>
                      <a:pt x="342" y="114"/>
                      <a:pt x="341" y="110"/>
                      <a:pt x="341" y="108"/>
                    </a:cubicBezTo>
                    <a:cubicBezTo>
                      <a:pt x="342" y="105"/>
                      <a:pt x="344" y="104"/>
                      <a:pt x="347" y="104"/>
                    </a:cubicBezTo>
                    <a:cubicBezTo>
                      <a:pt x="347" y="104"/>
                      <a:pt x="348" y="104"/>
                      <a:pt x="348" y="104"/>
                    </a:cubicBezTo>
                    <a:cubicBezTo>
                      <a:pt x="351" y="105"/>
                      <a:pt x="353" y="108"/>
                      <a:pt x="352" y="111"/>
                    </a:cubicBezTo>
                    <a:cubicBezTo>
                      <a:pt x="351" y="113"/>
                      <a:pt x="349" y="115"/>
                      <a:pt x="347" y="115"/>
                    </a:cubicBezTo>
                    <a:close/>
                    <a:moveTo>
                      <a:pt x="316" y="105"/>
                    </a:moveTo>
                    <a:cubicBezTo>
                      <a:pt x="315" y="105"/>
                      <a:pt x="315" y="105"/>
                      <a:pt x="314" y="105"/>
                    </a:cubicBezTo>
                    <a:cubicBezTo>
                      <a:pt x="311" y="104"/>
                      <a:pt x="310" y="101"/>
                      <a:pt x="310" y="98"/>
                    </a:cubicBezTo>
                    <a:cubicBezTo>
                      <a:pt x="311" y="96"/>
                      <a:pt x="313" y="94"/>
                      <a:pt x="316" y="94"/>
                    </a:cubicBezTo>
                    <a:cubicBezTo>
                      <a:pt x="316" y="94"/>
                      <a:pt x="317" y="94"/>
                      <a:pt x="317" y="95"/>
                    </a:cubicBezTo>
                    <a:cubicBezTo>
                      <a:pt x="319" y="95"/>
                      <a:pt x="320" y="96"/>
                      <a:pt x="320" y="97"/>
                    </a:cubicBezTo>
                    <a:cubicBezTo>
                      <a:pt x="321" y="99"/>
                      <a:pt x="321" y="100"/>
                      <a:pt x="321" y="101"/>
                    </a:cubicBezTo>
                    <a:cubicBezTo>
                      <a:pt x="320" y="104"/>
                      <a:pt x="318" y="105"/>
                      <a:pt x="316" y="105"/>
                    </a:cubicBezTo>
                    <a:close/>
                    <a:moveTo>
                      <a:pt x="285" y="96"/>
                    </a:moveTo>
                    <a:cubicBezTo>
                      <a:pt x="284" y="96"/>
                      <a:pt x="284" y="96"/>
                      <a:pt x="283" y="96"/>
                    </a:cubicBezTo>
                    <a:cubicBezTo>
                      <a:pt x="280" y="95"/>
                      <a:pt x="279" y="92"/>
                      <a:pt x="280" y="89"/>
                    </a:cubicBezTo>
                    <a:cubicBezTo>
                      <a:pt x="280" y="87"/>
                      <a:pt x="282" y="85"/>
                      <a:pt x="285" y="85"/>
                    </a:cubicBezTo>
                    <a:cubicBezTo>
                      <a:pt x="285" y="85"/>
                      <a:pt x="286" y="85"/>
                      <a:pt x="286" y="85"/>
                    </a:cubicBezTo>
                    <a:cubicBezTo>
                      <a:pt x="289" y="86"/>
                      <a:pt x="291" y="89"/>
                      <a:pt x="290" y="92"/>
                    </a:cubicBezTo>
                    <a:cubicBezTo>
                      <a:pt x="289" y="94"/>
                      <a:pt x="287" y="96"/>
                      <a:pt x="285" y="96"/>
                    </a:cubicBezTo>
                    <a:close/>
                    <a:moveTo>
                      <a:pt x="254" y="86"/>
                    </a:moveTo>
                    <a:cubicBezTo>
                      <a:pt x="253" y="86"/>
                      <a:pt x="253" y="86"/>
                      <a:pt x="252" y="86"/>
                    </a:cubicBezTo>
                    <a:cubicBezTo>
                      <a:pt x="249" y="85"/>
                      <a:pt x="248" y="82"/>
                      <a:pt x="249" y="79"/>
                    </a:cubicBezTo>
                    <a:cubicBezTo>
                      <a:pt x="249" y="77"/>
                      <a:pt x="251" y="76"/>
                      <a:pt x="254" y="76"/>
                    </a:cubicBezTo>
                    <a:cubicBezTo>
                      <a:pt x="254" y="76"/>
                      <a:pt x="255" y="76"/>
                      <a:pt x="255" y="76"/>
                    </a:cubicBezTo>
                    <a:cubicBezTo>
                      <a:pt x="258" y="77"/>
                      <a:pt x="260" y="80"/>
                      <a:pt x="259" y="83"/>
                    </a:cubicBezTo>
                    <a:cubicBezTo>
                      <a:pt x="258" y="85"/>
                      <a:pt x="256" y="86"/>
                      <a:pt x="254" y="86"/>
                    </a:cubicBezTo>
                    <a:close/>
                    <a:moveTo>
                      <a:pt x="223" y="77"/>
                    </a:moveTo>
                    <a:cubicBezTo>
                      <a:pt x="222" y="77"/>
                      <a:pt x="222" y="77"/>
                      <a:pt x="221" y="77"/>
                    </a:cubicBezTo>
                    <a:cubicBezTo>
                      <a:pt x="218" y="76"/>
                      <a:pt x="217" y="73"/>
                      <a:pt x="218" y="70"/>
                    </a:cubicBezTo>
                    <a:cubicBezTo>
                      <a:pt x="218" y="68"/>
                      <a:pt x="220" y="66"/>
                      <a:pt x="223" y="66"/>
                    </a:cubicBezTo>
                    <a:cubicBezTo>
                      <a:pt x="223" y="66"/>
                      <a:pt x="224" y="66"/>
                      <a:pt x="224" y="66"/>
                    </a:cubicBezTo>
                    <a:cubicBezTo>
                      <a:pt x="227" y="67"/>
                      <a:pt x="229" y="70"/>
                      <a:pt x="228" y="73"/>
                    </a:cubicBezTo>
                    <a:cubicBezTo>
                      <a:pt x="227" y="75"/>
                      <a:pt x="225" y="77"/>
                      <a:pt x="223" y="77"/>
                    </a:cubicBezTo>
                    <a:close/>
                    <a:moveTo>
                      <a:pt x="192" y="68"/>
                    </a:moveTo>
                    <a:cubicBezTo>
                      <a:pt x="191" y="68"/>
                      <a:pt x="191" y="68"/>
                      <a:pt x="190" y="67"/>
                    </a:cubicBezTo>
                    <a:cubicBezTo>
                      <a:pt x="187" y="66"/>
                      <a:pt x="186" y="63"/>
                      <a:pt x="187" y="61"/>
                    </a:cubicBezTo>
                    <a:cubicBezTo>
                      <a:pt x="187" y="58"/>
                      <a:pt x="189" y="57"/>
                      <a:pt x="192" y="57"/>
                    </a:cubicBezTo>
                    <a:cubicBezTo>
                      <a:pt x="192" y="57"/>
                      <a:pt x="193" y="57"/>
                      <a:pt x="193" y="57"/>
                    </a:cubicBezTo>
                    <a:cubicBezTo>
                      <a:pt x="196" y="58"/>
                      <a:pt x="198" y="61"/>
                      <a:pt x="197" y="64"/>
                    </a:cubicBezTo>
                    <a:cubicBezTo>
                      <a:pt x="196" y="66"/>
                      <a:pt x="194" y="68"/>
                      <a:pt x="192" y="68"/>
                    </a:cubicBezTo>
                    <a:close/>
                    <a:moveTo>
                      <a:pt x="161" y="58"/>
                    </a:moveTo>
                    <a:cubicBezTo>
                      <a:pt x="160" y="58"/>
                      <a:pt x="160" y="58"/>
                      <a:pt x="159" y="58"/>
                    </a:cubicBezTo>
                    <a:cubicBezTo>
                      <a:pt x="156" y="57"/>
                      <a:pt x="155" y="54"/>
                      <a:pt x="156" y="51"/>
                    </a:cubicBezTo>
                    <a:cubicBezTo>
                      <a:pt x="156" y="49"/>
                      <a:pt x="158" y="47"/>
                      <a:pt x="161" y="47"/>
                    </a:cubicBezTo>
                    <a:cubicBezTo>
                      <a:pt x="161" y="47"/>
                      <a:pt x="162" y="47"/>
                      <a:pt x="162" y="48"/>
                    </a:cubicBezTo>
                    <a:cubicBezTo>
                      <a:pt x="164" y="48"/>
                      <a:pt x="165" y="49"/>
                      <a:pt x="166" y="50"/>
                    </a:cubicBezTo>
                    <a:cubicBezTo>
                      <a:pt x="166" y="52"/>
                      <a:pt x="166" y="53"/>
                      <a:pt x="166" y="54"/>
                    </a:cubicBezTo>
                    <a:cubicBezTo>
                      <a:pt x="165" y="57"/>
                      <a:pt x="163" y="58"/>
                      <a:pt x="161" y="58"/>
                    </a:cubicBezTo>
                    <a:close/>
                    <a:moveTo>
                      <a:pt x="130" y="49"/>
                    </a:moveTo>
                    <a:cubicBezTo>
                      <a:pt x="129" y="49"/>
                      <a:pt x="129" y="49"/>
                      <a:pt x="128" y="49"/>
                    </a:cubicBezTo>
                    <a:cubicBezTo>
                      <a:pt x="125" y="48"/>
                      <a:pt x="124" y="45"/>
                      <a:pt x="125" y="42"/>
                    </a:cubicBezTo>
                    <a:cubicBezTo>
                      <a:pt x="125" y="40"/>
                      <a:pt x="128" y="38"/>
                      <a:pt x="130" y="38"/>
                    </a:cubicBezTo>
                    <a:cubicBezTo>
                      <a:pt x="130" y="38"/>
                      <a:pt x="131" y="38"/>
                      <a:pt x="131" y="38"/>
                    </a:cubicBezTo>
                    <a:cubicBezTo>
                      <a:pt x="134" y="39"/>
                      <a:pt x="136" y="42"/>
                      <a:pt x="135" y="45"/>
                    </a:cubicBezTo>
                    <a:cubicBezTo>
                      <a:pt x="134" y="47"/>
                      <a:pt x="132" y="49"/>
                      <a:pt x="130" y="49"/>
                    </a:cubicBezTo>
                    <a:close/>
                    <a:moveTo>
                      <a:pt x="99" y="39"/>
                    </a:moveTo>
                    <a:cubicBezTo>
                      <a:pt x="98" y="39"/>
                      <a:pt x="98" y="39"/>
                      <a:pt x="97" y="39"/>
                    </a:cubicBezTo>
                    <a:cubicBezTo>
                      <a:pt x="95" y="38"/>
                      <a:pt x="93" y="35"/>
                      <a:pt x="94" y="32"/>
                    </a:cubicBezTo>
                    <a:cubicBezTo>
                      <a:pt x="94" y="30"/>
                      <a:pt x="97" y="29"/>
                      <a:pt x="99" y="29"/>
                    </a:cubicBezTo>
                    <a:cubicBezTo>
                      <a:pt x="99" y="29"/>
                      <a:pt x="100" y="29"/>
                      <a:pt x="101" y="29"/>
                    </a:cubicBezTo>
                    <a:cubicBezTo>
                      <a:pt x="102" y="29"/>
                      <a:pt x="103" y="30"/>
                      <a:pt x="104" y="31"/>
                    </a:cubicBezTo>
                    <a:cubicBezTo>
                      <a:pt x="104" y="33"/>
                      <a:pt x="105" y="34"/>
                      <a:pt x="104" y="36"/>
                    </a:cubicBezTo>
                    <a:cubicBezTo>
                      <a:pt x="103" y="38"/>
                      <a:pt x="101" y="39"/>
                      <a:pt x="99" y="39"/>
                    </a:cubicBezTo>
                    <a:close/>
                    <a:moveTo>
                      <a:pt x="68" y="30"/>
                    </a:moveTo>
                    <a:cubicBezTo>
                      <a:pt x="67" y="30"/>
                      <a:pt x="67" y="30"/>
                      <a:pt x="66" y="30"/>
                    </a:cubicBezTo>
                    <a:cubicBezTo>
                      <a:pt x="65" y="29"/>
                      <a:pt x="64" y="28"/>
                      <a:pt x="63" y="27"/>
                    </a:cubicBezTo>
                    <a:cubicBezTo>
                      <a:pt x="63" y="26"/>
                      <a:pt x="62" y="24"/>
                      <a:pt x="63" y="23"/>
                    </a:cubicBezTo>
                    <a:cubicBezTo>
                      <a:pt x="64" y="21"/>
                      <a:pt x="66" y="19"/>
                      <a:pt x="68" y="19"/>
                    </a:cubicBezTo>
                    <a:cubicBezTo>
                      <a:pt x="69" y="19"/>
                      <a:pt x="69" y="19"/>
                      <a:pt x="70" y="19"/>
                    </a:cubicBezTo>
                    <a:cubicBezTo>
                      <a:pt x="71" y="20"/>
                      <a:pt x="72" y="21"/>
                      <a:pt x="73" y="22"/>
                    </a:cubicBezTo>
                    <a:cubicBezTo>
                      <a:pt x="73" y="23"/>
                      <a:pt x="74" y="25"/>
                      <a:pt x="73" y="26"/>
                    </a:cubicBezTo>
                    <a:cubicBezTo>
                      <a:pt x="72" y="28"/>
                      <a:pt x="70" y="30"/>
                      <a:pt x="68" y="30"/>
                    </a:cubicBezTo>
                    <a:close/>
                    <a:moveTo>
                      <a:pt x="37" y="21"/>
                    </a:moveTo>
                    <a:cubicBezTo>
                      <a:pt x="37" y="21"/>
                      <a:pt x="36" y="20"/>
                      <a:pt x="35" y="20"/>
                    </a:cubicBezTo>
                    <a:cubicBezTo>
                      <a:pt x="34" y="20"/>
                      <a:pt x="33" y="19"/>
                      <a:pt x="32" y="18"/>
                    </a:cubicBezTo>
                    <a:cubicBezTo>
                      <a:pt x="32" y="16"/>
                      <a:pt x="31" y="15"/>
                      <a:pt x="32" y="14"/>
                    </a:cubicBezTo>
                    <a:cubicBezTo>
                      <a:pt x="33" y="11"/>
                      <a:pt x="35" y="10"/>
                      <a:pt x="37" y="10"/>
                    </a:cubicBezTo>
                    <a:cubicBezTo>
                      <a:pt x="38" y="10"/>
                      <a:pt x="38" y="10"/>
                      <a:pt x="39" y="10"/>
                    </a:cubicBezTo>
                    <a:cubicBezTo>
                      <a:pt x="41" y="11"/>
                      <a:pt x="43" y="14"/>
                      <a:pt x="42" y="17"/>
                    </a:cubicBezTo>
                    <a:cubicBezTo>
                      <a:pt x="42" y="19"/>
                      <a:pt x="39" y="21"/>
                      <a:pt x="37" y="21"/>
                    </a:cubicBezTo>
                    <a:close/>
                    <a:moveTo>
                      <a:pt x="6" y="11"/>
                    </a:moveTo>
                    <a:cubicBezTo>
                      <a:pt x="6" y="11"/>
                      <a:pt x="5" y="11"/>
                      <a:pt x="5" y="11"/>
                    </a:cubicBezTo>
                    <a:cubicBezTo>
                      <a:pt x="3" y="11"/>
                      <a:pt x="2" y="10"/>
                      <a:pt x="1" y="8"/>
                    </a:cubicBezTo>
                    <a:cubicBezTo>
                      <a:pt x="1" y="7"/>
                      <a:pt x="0" y="6"/>
                      <a:pt x="1" y="4"/>
                    </a:cubicBezTo>
                    <a:cubicBezTo>
                      <a:pt x="2" y="2"/>
                      <a:pt x="4" y="0"/>
                      <a:pt x="6" y="0"/>
                    </a:cubicBezTo>
                    <a:cubicBezTo>
                      <a:pt x="7" y="0"/>
                      <a:pt x="7" y="0"/>
                      <a:pt x="8" y="1"/>
                    </a:cubicBezTo>
                    <a:cubicBezTo>
                      <a:pt x="9" y="1"/>
                      <a:pt x="10" y="2"/>
                      <a:pt x="11" y="3"/>
                    </a:cubicBezTo>
                    <a:cubicBezTo>
                      <a:pt x="12" y="4"/>
                      <a:pt x="12" y="6"/>
                      <a:pt x="11" y="7"/>
                    </a:cubicBezTo>
                    <a:cubicBezTo>
                      <a:pt x="11" y="10"/>
                      <a:pt x="8" y="11"/>
                      <a:pt x="6"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53" name="îSḻîdé">
                <a:extLst>
                  <a:ext uri="{FF2B5EF4-FFF2-40B4-BE49-F238E27FC236}">
                    <a16:creationId xmlns:a16="http://schemas.microsoft.com/office/drawing/2014/main" id="{1AC32D26-7F5A-481F-AF49-10ED75F9F78E}"/>
                  </a:ext>
                </a:extLst>
              </p:cNvPr>
              <p:cNvSpPr/>
              <p:nvPr/>
            </p:nvSpPr>
            <p:spPr bwMode="auto">
              <a:xfrm>
                <a:off x="5118502" y="2816685"/>
                <a:ext cx="38635" cy="321961"/>
              </a:xfrm>
              <a:custGeom>
                <a:avLst/>
                <a:gdLst>
                  <a:gd name="T0" fmla="*/ 0 w 37"/>
                  <a:gd name="T1" fmla="*/ 295 h 301"/>
                  <a:gd name="T2" fmla="*/ 11 w 37"/>
                  <a:gd name="T3" fmla="*/ 294 h 301"/>
                  <a:gd name="T4" fmla="*/ 5 w 37"/>
                  <a:gd name="T5" fmla="*/ 300 h 301"/>
                  <a:gd name="T6" fmla="*/ 3 w 37"/>
                  <a:gd name="T7" fmla="*/ 264 h 301"/>
                  <a:gd name="T8" fmla="*/ 9 w 37"/>
                  <a:gd name="T9" fmla="*/ 257 h 301"/>
                  <a:gd name="T10" fmla="*/ 14 w 37"/>
                  <a:gd name="T11" fmla="*/ 263 h 301"/>
                  <a:gd name="T12" fmla="*/ 3 w 37"/>
                  <a:gd name="T13" fmla="*/ 264 h 301"/>
                  <a:gd name="T14" fmla="*/ 6 w 37"/>
                  <a:gd name="T15" fmla="*/ 230 h 301"/>
                  <a:gd name="T16" fmla="*/ 17 w 37"/>
                  <a:gd name="T17" fmla="*/ 230 h 301"/>
                  <a:gd name="T18" fmla="*/ 11 w 37"/>
                  <a:gd name="T19" fmla="*/ 236 h 301"/>
                  <a:gd name="T20" fmla="*/ 9 w 37"/>
                  <a:gd name="T21" fmla="*/ 200 h 301"/>
                  <a:gd name="T22" fmla="*/ 15 w 37"/>
                  <a:gd name="T23" fmla="*/ 193 h 301"/>
                  <a:gd name="T24" fmla="*/ 20 w 37"/>
                  <a:gd name="T25" fmla="*/ 199 h 301"/>
                  <a:gd name="T26" fmla="*/ 9 w 37"/>
                  <a:gd name="T27" fmla="*/ 200 h 301"/>
                  <a:gd name="T28" fmla="*/ 12 w 37"/>
                  <a:gd name="T29" fmla="*/ 166 h 301"/>
                  <a:gd name="T30" fmla="*/ 22 w 37"/>
                  <a:gd name="T31" fmla="*/ 165 h 301"/>
                  <a:gd name="T32" fmla="*/ 21 w 37"/>
                  <a:gd name="T33" fmla="*/ 170 h 301"/>
                  <a:gd name="T34" fmla="*/ 12 w 37"/>
                  <a:gd name="T35" fmla="*/ 167 h 301"/>
                  <a:gd name="T36" fmla="*/ 15 w 37"/>
                  <a:gd name="T37" fmla="*/ 134 h 301"/>
                  <a:gd name="T38" fmla="*/ 25 w 37"/>
                  <a:gd name="T39" fmla="*/ 133 h 301"/>
                  <a:gd name="T40" fmla="*/ 20 w 37"/>
                  <a:gd name="T41" fmla="*/ 139 h 301"/>
                  <a:gd name="T42" fmla="*/ 18 w 37"/>
                  <a:gd name="T43" fmla="*/ 103 h 301"/>
                  <a:gd name="T44" fmla="*/ 23 w 37"/>
                  <a:gd name="T45" fmla="*/ 96 h 301"/>
                  <a:gd name="T46" fmla="*/ 28 w 37"/>
                  <a:gd name="T47" fmla="*/ 102 h 301"/>
                  <a:gd name="T48" fmla="*/ 23 w 37"/>
                  <a:gd name="T49" fmla="*/ 107 h 301"/>
                  <a:gd name="T50" fmla="*/ 21 w 37"/>
                  <a:gd name="T51" fmla="*/ 71 h 301"/>
                  <a:gd name="T52" fmla="*/ 22 w 37"/>
                  <a:gd name="T53" fmla="*/ 65 h 301"/>
                  <a:gd name="T54" fmla="*/ 31 w 37"/>
                  <a:gd name="T55" fmla="*/ 68 h 301"/>
                  <a:gd name="T56" fmla="*/ 29 w 37"/>
                  <a:gd name="T57" fmla="*/ 74 h 301"/>
                  <a:gd name="T58" fmla="*/ 21 w 37"/>
                  <a:gd name="T59" fmla="*/ 71 h 301"/>
                  <a:gd name="T60" fmla="*/ 23 w 37"/>
                  <a:gd name="T61" fmla="*/ 37 h 301"/>
                  <a:gd name="T62" fmla="*/ 29 w 37"/>
                  <a:gd name="T63" fmla="*/ 32 h 301"/>
                  <a:gd name="T64" fmla="*/ 34 w 37"/>
                  <a:gd name="T65" fmla="*/ 38 h 301"/>
                  <a:gd name="T66" fmla="*/ 24 w 37"/>
                  <a:gd name="T67" fmla="*/ 38 h 301"/>
                  <a:gd name="T68" fmla="*/ 26 w 37"/>
                  <a:gd name="T69" fmla="*/ 5 h 301"/>
                  <a:gd name="T70" fmla="*/ 32 w 37"/>
                  <a:gd name="T71" fmla="*/ 0 h 301"/>
                  <a:gd name="T72" fmla="*/ 37 w 37"/>
                  <a:gd name="T73" fmla="*/ 6 h 301"/>
                  <a:gd name="T74" fmla="*/ 31 w 37"/>
                  <a:gd name="T75" fmla="*/ 1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 h="301">
                    <a:moveTo>
                      <a:pt x="0" y="296"/>
                    </a:moveTo>
                    <a:cubicBezTo>
                      <a:pt x="0" y="296"/>
                      <a:pt x="0" y="295"/>
                      <a:pt x="0" y="295"/>
                    </a:cubicBezTo>
                    <a:cubicBezTo>
                      <a:pt x="0" y="292"/>
                      <a:pt x="3" y="289"/>
                      <a:pt x="6" y="290"/>
                    </a:cubicBezTo>
                    <a:cubicBezTo>
                      <a:pt x="8" y="290"/>
                      <a:pt x="10" y="292"/>
                      <a:pt x="11" y="294"/>
                    </a:cubicBezTo>
                    <a:cubicBezTo>
                      <a:pt x="11" y="295"/>
                      <a:pt x="11" y="295"/>
                      <a:pt x="11" y="296"/>
                    </a:cubicBezTo>
                    <a:cubicBezTo>
                      <a:pt x="10" y="299"/>
                      <a:pt x="8" y="301"/>
                      <a:pt x="5" y="300"/>
                    </a:cubicBezTo>
                    <a:cubicBezTo>
                      <a:pt x="2" y="300"/>
                      <a:pt x="1" y="299"/>
                      <a:pt x="0" y="296"/>
                    </a:cubicBezTo>
                    <a:close/>
                    <a:moveTo>
                      <a:pt x="3" y="264"/>
                    </a:moveTo>
                    <a:cubicBezTo>
                      <a:pt x="3" y="263"/>
                      <a:pt x="3" y="263"/>
                      <a:pt x="3" y="262"/>
                    </a:cubicBezTo>
                    <a:cubicBezTo>
                      <a:pt x="3" y="259"/>
                      <a:pt x="6" y="257"/>
                      <a:pt x="9" y="257"/>
                    </a:cubicBezTo>
                    <a:cubicBezTo>
                      <a:pt x="11" y="258"/>
                      <a:pt x="13" y="259"/>
                      <a:pt x="14" y="262"/>
                    </a:cubicBezTo>
                    <a:cubicBezTo>
                      <a:pt x="14" y="262"/>
                      <a:pt x="14" y="263"/>
                      <a:pt x="14" y="263"/>
                    </a:cubicBezTo>
                    <a:cubicBezTo>
                      <a:pt x="13" y="266"/>
                      <a:pt x="11" y="269"/>
                      <a:pt x="8" y="268"/>
                    </a:cubicBezTo>
                    <a:cubicBezTo>
                      <a:pt x="5" y="268"/>
                      <a:pt x="3" y="266"/>
                      <a:pt x="3" y="264"/>
                    </a:cubicBezTo>
                    <a:close/>
                    <a:moveTo>
                      <a:pt x="6" y="232"/>
                    </a:moveTo>
                    <a:cubicBezTo>
                      <a:pt x="6" y="231"/>
                      <a:pt x="6" y="231"/>
                      <a:pt x="6" y="230"/>
                    </a:cubicBezTo>
                    <a:cubicBezTo>
                      <a:pt x="6" y="227"/>
                      <a:pt x="9" y="225"/>
                      <a:pt x="12" y="225"/>
                    </a:cubicBezTo>
                    <a:cubicBezTo>
                      <a:pt x="14" y="225"/>
                      <a:pt x="16" y="227"/>
                      <a:pt x="17" y="230"/>
                    </a:cubicBezTo>
                    <a:cubicBezTo>
                      <a:pt x="17" y="230"/>
                      <a:pt x="17" y="231"/>
                      <a:pt x="17" y="231"/>
                    </a:cubicBezTo>
                    <a:cubicBezTo>
                      <a:pt x="16" y="234"/>
                      <a:pt x="14" y="236"/>
                      <a:pt x="11" y="236"/>
                    </a:cubicBezTo>
                    <a:cubicBezTo>
                      <a:pt x="8" y="236"/>
                      <a:pt x="6" y="234"/>
                      <a:pt x="6" y="232"/>
                    </a:cubicBezTo>
                    <a:close/>
                    <a:moveTo>
                      <a:pt x="9" y="200"/>
                    </a:moveTo>
                    <a:cubicBezTo>
                      <a:pt x="9" y="199"/>
                      <a:pt x="9" y="198"/>
                      <a:pt x="9" y="198"/>
                    </a:cubicBezTo>
                    <a:cubicBezTo>
                      <a:pt x="9" y="195"/>
                      <a:pt x="12" y="193"/>
                      <a:pt x="15" y="193"/>
                    </a:cubicBezTo>
                    <a:cubicBezTo>
                      <a:pt x="17" y="193"/>
                      <a:pt x="19" y="195"/>
                      <a:pt x="19" y="197"/>
                    </a:cubicBezTo>
                    <a:cubicBezTo>
                      <a:pt x="20" y="198"/>
                      <a:pt x="20" y="198"/>
                      <a:pt x="20" y="199"/>
                    </a:cubicBezTo>
                    <a:cubicBezTo>
                      <a:pt x="19" y="202"/>
                      <a:pt x="17" y="204"/>
                      <a:pt x="14" y="204"/>
                    </a:cubicBezTo>
                    <a:cubicBezTo>
                      <a:pt x="11" y="204"/>
                      <a:pt x="9" y="202"/>
                      <a:pt x="9" y="200"/>
                    </a:cubicBezTo>
                    <a:close/>
                    <a:moveTo>
                      <a:pt x="12" y="167"/>
                    </a:moveTo>
                    <a:cubicBezTo>
                      <a:pt x="12" y="167"/>
                      <a:pt x="12" y="166"/>
                      <a:pt x="12" y="166"/>
                    </a:cubicBezTo>
                    <a:cubicBezTo>
                      <a:pt x="12" y="163"/>
                      <a:pt x="15" y="161"/>
                      <a:pt x="18" y="161"/>
                    </a:cubicBezTo>
                    <a:cubicBezTo>
                      <a:pt x="20" y="161"/>
                      <a:pt x="22" y="163"/>
                      <a:pt x="22" y="165"/>
                    </a:cubicBezTo>
                    <a:cubicBezTo>
                      <a:pt x="23" y="166"/>
                      <a:pt x="23" y="166"/>
                      <a:pt x="23" y="167"/>
                    </a:cubicBezTo>
                    <a:cubicBezTo>
                      <a:pt x="22" y="168"/>
                      <a:pt x="22" y="169"/>
                      <a:pt x="21" y="170"/>
                    </a:cubicBezTo>
                    <a:cubicBezTo>
                      <a:pt x="19" y="171"/>
                      <a:pt x="18" y="172"/>
                      <a:pt x="17" y="172"/>
                    </a:cubicBezTo>
                    <a:cubicBezTo>
                      <a:pt x="14" y="171"/>
                      <a:pt x="12" y="170"/>
                      <a:pt x="12" y="167"/>
                    </a:cubicBezTo>
                    <a:close/>
                    <a:moveTo>
                      <a:pt x="15" y="135"/>
                    </a:moveTo>
                    <a:cubicBezTo>
                      <a:pt x="15" y="135"/>
                      <a:pt x="15" y="134"/>
                      <a:pt x="15" y="134"/>
                    </a:cubicBezTo>
                    <a:cubicBezTo>
                      <a:pt x="15" y="131"/>
                      <a:pt x="18" y="128"/>
                      <a:pt x="21" y="129"/>
                    </a:cubicBezTo>
                    <a:cubicBezTo>
                      <a:pt x="23" y="129"/>
                      <a:pt x="25" y="131"/>
                      <a:pt x="25" y="133"/>
                    </a:cubicBezTo>
                    <a:cubicBezTo>
                      <a:pt x="25" y="133"/>
                      <a:pt x="25" y="134"/>
                      <a:pt x="25" y="134"/>
                    </a:cubicBezTo>
                    <a:cubicBezTo>
                      <a:pt x="25" y="137"/>
                      <a:pt x="23" y="140"/>
                      <a:pt x="20" y="139"/>
                    </a:cubicBezTo>
                    <a:cubicBezTo>
                      <a:pt x="17" y="139"/>
                      <a:pt x="15" y="137"/>
                      <a:pt x="15" y="135"/>
                    </a:cubicBezTo>
                    <a:close/>
                    <a:moveTo>
                      <a:pt x="18" y="103"/>
                    </a:moveTo>
                    <a:cubicBezTo>
                      <a:pt x="18" y="102"/>
                      <a:pt x="18" y="102"/>
                      <a:pt x="18" y="101"/>
                    </a:cubicBezTo>
                    <a:cubicBezTo>
                      <a:pt x="18" y="98"/>
                      <a:pt x="21" y="96"/>
                      <a:pt x="23" y="96"/>
                    </a:cubicBezTo>
                    <a:cubicBezTo>
                      <a:pt x="26" y="97"/>
                      <a:pt x="28" y="98"/>
                      <a:pt x="28" y="101"/>
                    </a:cubicBezTo>
                    <a:cubicBezTo>
                      <a:pt x="28" y="101"/>
                      <a:pt x="28" y="102"/>
                      <a:pt x="28" y="102"/>
                    </a:cubicBezTo>
                    <a:cubicBezTo>
                      <a:pt x="28" y="104"/>
                      <a:pt x="28" y="105"/>
                      <a:pt x="26" y="106"/>
                    </a:cubicBezTo>
                    <a:cubicBezTo>
                      <a:pt x="25" y="107"/>
                      <a:pt x="24" y="107"/>
                      <a:pt x="23" y="107"/>
                    </a:cubicBezTo>
                    <a:cubicBezTo>
                      <a:pt x="20" y="107"/>
                      <a:pt x="18" y="105"/>
                      <a:pt x="18" y="103"/>
                    </a:cubicBezTo>
                    <a:close/>
                    <a:moveTo>
                      <a:pt x="21" y="71"/>
                    </a:moveTo>
                    <a:cubicBezTo>
                      <a:pt x="21" y="70"/>
                      <a:pt x="21" y="70"/>
                      <a:pt x="21" y="69"/>
                    </a:cubicBezTo>
                    <a:cubicBezTo>
                      <a:pt x="21" y="68"/>
                      <a:pt x="21" y="66"/>
                      <a:pt x="22" y="65"/>
                    </a:cubicBezTo>
                    <a:cubicBezTo>
                      <a:pt x="24" y="64"/>
                      <a:pt x="25" y="64"/>
                      <a:pt x="26" y="64"/>
                    </a:cubicBezTo>
                    <a:cubicBezTo>
                      <a:pt x="29" y="64"/>
                      <a:pt x="31" y="66"/>
                      <a:pt x="31" y="68"/>
                    </a:cubicBezTo>
                    <a:cubicBezTo>
                      <a:pt x="31" y="69"/>
                      <a:pt x="31" y="70"/>
                      <a:pt x="31" y="70"/>
                    </a:cubicBezTo>
                    <a:cubicBezTo>
                      <a:pt x="31" y="71"/>
                      <a:pt x="31" y="73"/>
                      <a:pt x="29" y="74"/>
                    </a:cubicBezTo>
                    <a:cubicBezTo>
                      <a:pt x="28" y="75"/>
                      <a:pt x="27" y="75"/>
                      <a:pt x="25" y="75"/>
                    </a:cubicBezTo>
                    <a:cubicBezTo>
                      <a:pt x="23" y="75"/>
                      <a:pt x="21" y="73"/>
                      <a:pt x="21" y="71"/>
                    </a:cubicBezTo>
                    <a:close/>
                    <a:moveTo>
                      <a:pt x="24" y="38"/>
                    </a:moveTo>
                    <a:cubicBezTo>
                      <a:pt x="23" y="38"/>
                      <a:pt x="23" y="37"/>
                      <a:pt x="23" y="37"/>
                    </a:cubicBezTo>
                    <a:cubicBezTo>
                      <a:pt x="24" y="35"/>
                      <a:pt x="24" y="34"/>
                      <a:pt x="25" y="33"/>
                    </a:cubicBezTo>
                    <a:cubicBezTo>
                      <a:pt x="27" y="32"/>
                      <a:pt x="28" y="32"/>
                      <a:pt x="29" y="32"/>
                    </a:cubicBezTo>
                    <a:cubicBezTo>
                      <a:pt x="32" y="32"/>
                      <a:pt x="34" y="34"/>
                      <a:pt x="34" y="36"/>
                    </a:cubicBezTo>
                    <a:cubicBezTo>
                      <a:pt x="34" y="37"/>
                      <a:pt x="34" y="37"/>
                      <a:pt x="34" y="38"/>
                    </a:cubicBezTo>
                    <a:cubicBezTo>
                      <a:pt x="34" y="41"/>
                      <a:pt x="31" y="43"/>
                      <a:pt x="28" y="43"/>
                    </a:cubicBezTo>
                    <a:cubicBezTo>
                      <a:pt x="26" y="43"/>
                      <a:pt x="24" y="41"/>
                      <a:pt x="24" y="38"/>
                    </a:cubicBezTo>
                    <a:close/>
                    <a:moveTo>
                      <a:pt x="27" y="6"/>
                    </a:moveTo>
                    <a:cubicBezTo>
                      <a:pt x="26" y="6"/>
                      <a:pt x="26" y="5"/>
                      <a:pt x="26" y="5"/>
                    </a:cubicBezTo>
                    <a:cubicBezTo>
                      <a:pt x="27" y="3"/>
                      <a:pt x="27" y="2"/>
                      <a:pt x="28" y="1"/>
                    </a:cubicBezTo>
                    <a:cubicBezTo>
                      <a:pt x="29" y="0"/>
                      <a:pt x="31" y="0"/>
                      <a:pt x="32" y="0"/>
                    </a:cubicBezTo>
                    <a:cubicBezTo>
                      <a:pt x="35" y="0"/>
                      <a:pt x="37" y="2"/>
                      <a:pt x="37" y="4"/>
                    </a:cubicBezTo>
                    <a:cubicBezTo>
                      <a:pt x="37" y="5"/>
                      <a:pt x="37" y="5"/>
                      <a:pt x="37" y="6"/>
                    </a:cubicBezTo>
                    <a:cubicBezTo>
                      <a:pt x="37" y="7"/>
                      <a:pt x="36" y="8"/>
                      <a:pt x="35" y="9"/>
                    </a:cubicBezTo>
                    <a:cubicBezTo>
                      <a:pt x="34" y="10"/>
                      <a:pt x="33" y="11"/>
                      <a:pt x="31" y="11"/>
                    </a:cubicBezTo>
                    <a:cubicBezTo>
                      <a:pt x="29" y="10"/>
                      <a:pt x="27" y="9"/>
                      <a:pt x="27" y="6"/>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54" name="išḻiḍê">
                <a:extLst>
                  <a:ext uri="{FF2B5EF4-FFF2-40B4-BE49-F238E27FC236}">
                    <a16:creationId xmlns:a16="http://schemas.microsoft.com/office/drawing/2014/main" id="{71F51FE9-C99C-4329-B4F0-D87DE5D969AA}"/>
                  </a:ext>
                </a:extLst>
              </p:cNvPr>
              <p:cNvSpPr/>
              <p:nvPr/>
            </p:nvSpPr>
            <p:spPr bwMode="auto">
              <a:xfrm>
                <a:off x="5170016" y="2706145"/>
                <a:ext cx="306935" cy="104100"/>
              </a:xfrm>
              <a:custGeom>
                <a:avLst/>
                <a:gdLst>
                  <a:gd name="T0" fmla="*/ 5 w 290"/>
                  <a:gd name="T1" fmla="*/ 86 h 98"/>
                  <a:gd name="T2" fmla="*/ 9 w 290"/>
                  <a:gd name="T3" fmla="*/ 96 h 98"/>
                  <a:gd name="T4" fmla="*/ 1 w 290"/>
                  <a:gd name="T5" fmla="*/ 93 h 98"/>
                  <a:gd name="T6" fmla="*/ 34 w 290"/>
                  <a:gd name="T7" fmla="*/ 78 h 98"/>
                  <a:gd name="T8" fmla="*/ 42 w 290"/>
                  <a:gd name="T9" fmla="*/ 80 h 98"/>
                  <a:gd name="T10" fmla="*/ 39 w 290"/>
                  <a:gd name="T11" fmla="*/ 87 h 98"/>
                  <a:gd name="T12" fmla="*/ 34 w 290"/>
                  <a:gd name="T13" fmla="*/ 78 h 98"/>
                  <a:gd name="T14" fmla="*/ 66 w 290"/>
                  <a:gd name="T15" fmla="*/ 67 h 98"/>
                  <a:gd name="T16" fmla="*/ 71 w 290"/>
                  <a:gd name="T17" fmla="*/ 77 h 98"/>
                  <a:gd name="T18" fmla="*/ 63 w 290"/>
                  <a:gd name="T19" fmla="*/ 74 h 98"/>
                  <a:gd name="T20" fmla="*/ 96 w 290"/>
                  <a:gd name="T21" fmla="*/ 58 h 98"/>
                  <a:gd name="T22" fmla="*/ 104 w 290"/>
                  <a:gd name="T23" fmla="*/ 61 h 98"/>
                  <a:gd name="T24" fmla="*/ 101 w 290"/>
                  <a:gd name="T25" fmla="*/ 68 h 98"/>
                  <a:gd name="T26" fmla="*/ 96 w 290"/>
                  <a:gd name="T27" fmla="*/ 58 h 98"/>
                  <a:gd name="T28" fmla="*/ 128 w 290"/>
                  <a:gd name="T29" fmla="*/ 48 h 98"/>
                  <a:gd name="T30" fmla="*/ 133 w 290"/>
                  <a:gd name="T31" fmla="*/ 58 h 98"/>
                  <a:gd name="T32" fmla="*/ 127 w 290"/>
                  <a:gd name="T33" fmla="*/ 58 h 98"/>
                  <a:gd name="T34" fmla="*/ 127 w 290"/>
                  <a:gd name="T35" fmla="*/ 49 h 98"/>
                  <a:gd name="T36" fmla="*/ 159 w 290"/>
                  <a:gd name="T37" fmla="*/ 38 h 98"/>
                  <a:gd name="T38" fmla="*/ 164 w 290"/>
                  <a:gd name="T39" fmla="*/ 48 h 98"/>
                  <a:gd name="T40" fmla="*/ 156 w 290"/>
                  <a:gd name="T41" fmla="*/ 45 h 98"/>
                  <a:gd name="T42" fmla="*/ 189 w 290"/>
                  <a:gd name="T43" fmla="*/ 30 h 98"/>
                  <a:gd name="T44" fmla="*/ 197 w 290"/>
                  <a:gd name="T45" fmla="*/ 32 h 98"/>
                  <a:gd name="T46" fmla="*/ 193 w 290"/>
                  <a:gd name="T47" fmla="*/ 39 h 98"/>
                  <a:gd name="T48" fmla="*/ 186 w 290"/>
                  <a:gd name="T49" fmla="*/ 36 h 98"/>
                  <a:gd name="T50" fmla="*/ 219 w 290"/>
                  <a:gd name="T51" fmla="*/ 20 h 98"/>
                  <a:gd name="T52" fmla="*/ 225 w 290"/>
                  <a:gd name="T53" fmla="*/ 20 h 98"/>
                  <a:gd name="T54" fmla="*/ 226 w 290"/>
                  <a:gd name="T55" fmla="*/ 29 h 98"/>
                  <a:gd name="T56" fmla="*/ 220 w 290"/>
                  <a:gd name="T57" fmla="*/ 29 h 98"/>
                  <a:gd name="T58" fmla="*/ 219 w 290"/>
                  <a:gd name="T59" fmla="*/ 20 h 98"/>
                  <a:gd name="T60" fmla="*/ 252 w 290"/>
                  <a:gd name="T61" fmla="*/ 10 h 98"/>
                  <a:gd name="T62" fmla="*/ 259 w 290"/>
                  <a:gd name="T63" fmla="*/ 13 h 98"/>
                  <a:gd name="T64" fmla="*/ 255 w 290"/>
                  <a:gd name="T65" fmla="*/ 20 h 98"/>
                  <a:gd name="T66" fmla="*/ 250 w 290"/>
                  <a:gd name="T67" fmla="*/ 10 h 98"/>
                  <a:gd name="T68" fmla="*/ 283 w 290"/>
                  <a:gd name="T69" fmla="*/ 0 h 98"/>
                  <a:gd name="T70" fmla="*/ 289 w 290"/>
                  <a:gd name="T71" fmla="*/ 4 h 98"/>
                  <a:gd name="T72" fmla="*/ 286 w 290"/>
                  <a:gd name="T73" fmla="*/ 10 h 98"/>
                  <a:gd name="T74" fmla="*/ 279 w 290"/>
                  <a:gd name="T75" fmla="*/ 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98">
                    <a:moveTo>
                      <a:pt x="3" y="87"/>
                    </a:moveTo>
                    <a:cubicBezTo>
                      <a:pt x="4" y="87"/>
                      <a:pt x="4" y="87"/>
                      <a:pt x="5" y="86"/>
                    </a:cubicBezTo>
                    <a:cubicBezTo>
                      <a:pt x="7" y="86"/>
                      <a:pt x="11" y="87"/>
                      <a:pt x="11" y="90"/>
                    </a:cubicBezTo>
                    <a:cubicBezTo>
                      <a:pt x="12" y="92"/>
                      <a:pt x="11" y="95"/>
                      <a:pt x="9" y="96"/>
                    </a:cubicBezTo>
                    <a:cubicBezTo>
                      <a:pt x="9" y="96"/>
                      <a:pt x="8" y="97"/>
                      <a:pt x="8" y="97"/>
                    </a:cubicBezTo>
                    <a:cubicBezTo>
                      <a:pt x="5" y="98"/>
                      <a:pt x="2" y="96"/>
                      <a:pt x="1" y="93"/>
                    </a:cubicBezTo>
                    <a:cubicBezTo>
                      <a:pt x="0" y="91"/>
                      <a:pt x="1" y="88"/>
                      <a:pt x="3" y="87"/>
                    </a:cubicBezTo>
                    <a:close/>
                    <a:moveTo>
                      <a:pt x="34" y="78"/>
                    </a:moveTo>
                    <a:cubicBezTo>
                      <a:pt x="35" y="77"/>
                      <a:pt x="35" y="77"/>
                      <a:pt x="36" y="77"/>
                    </a:cubicBezTo>
                    <a:cubicBezTo>
                      <a:pt x="38" y="76"/>
                      <a:pt x="41" y="78"/>
                      <a:pt x="42" y="80"/>
                    </a:cubicBezTo>
                    <a:cubicBezTo>
                      <a:pt x="43" y="83"/>
                      <a:pt x="42" y="85"/>
                      <a:pt x="40" y="86"/>
                    </a:cubicBezTo>
                    <a:cubicBezTo>
                      <a:pt x="40" y="87"/>
                      <a:pt x="39" y="87"/>
                      <a:pt x="39" y="87"/>
                    </a:cubicBezTo>
                    <a:cubicBezTo>
                      <a:pt x="36" y="88"/>
                      <a:pt x="33" y="86"/>
                      <a:pt x="32" y="84"/>
                    </a:cubicBezTo>
                    <a:cubicBezTo>
                      <a:pt x="31" y="81"/>
                      <a:pt x="32" y="79"/>
                      <a:pt x="34" y="78"/>
                    </a:cubicBezTo>
                    <a:close/>
                    <a:moveTo>
                      <a:pt x="65" y="68"/>
                    </a:moveTo>
                    <a:cubicBezTo>
                      <a:pt x="65" y="68"/>
                      <a:pt x="66" y="67"/>
                      <a:pt x="66" y="67"/>
                    </a:cubicBezTo>
                    <a:cubicBezTo>
                      <a:pt x="69" y="66"/>
                      <a:pt x="72" y="68"/>
                      <a:pt x="73" y="71"/>
                    </a:cubicBezTo>
                    <a:cubicBezTo>
                      <a:pt x="74" y="73"/>
                      <a:pt x="73" y="76"/>
                      <a:pt x="71" y="77"/>
                    </a:cubicBezTo>
                    <a:cubicBezTo>
                      <a:pt x="71" y="77"/>
                      <a:pt x="70" y="77"/>
                      <a:pt x="70" y="78"/>
                    </a:cubicBezTo>
                    <a:cubicBezTo>
                      <a:pt x="67" y="78"/>
                      <a:pt x="64" y="77"/>
                      <a:pt x="63" y="74"/>
                    </a:cubicBezTo>
                    <a:cubicBezTo>
                      <a:pt x="62" y="72"/>
                      <a:pt x="63" y="69"/>
                      <a:pt x="65" y="68"/>
                    </a:cubicBezTo>
                    <a:close/>
                    <a:moveTo>
                      <a:pt x="96" y="58"/>
                    </a:moveTo>
                    <a:cubicBezTo>
                      <a:pt x="96" y="58"/>
                      <a:pt x="97" y="58"/>
                      <a:pt x="97" y="58"/>
                    </a:cubicBezTo>
                    <a:cubicBezTo>
                      <a:pt x="100" y="57"/>
                      <a:pt x="103" y="58"/>
                      <a:pt x="104" y="61"/>
                    </a:cubicBezTo>
                    <a:cubicBezTo>
                      <a:pt x="105" y="63"/>
                      <a:pt x="104" y="66"/>
                      <a:pt x="102" y="67"/>
                    </a:cubicBezTo>
                    <a:cubicBezTo>
                      <a:pt x="102" y="68"/>
                      <a:pt x="101" y="68"/>
                      <a:pt x="101" y="68"/>
                    </a:cubicBezTo>
                    <a:cubicBezTo>
                      <a:pt x="98" y="69"/>
                      <a:pt x="95" y="67"/>
                      <a:pt x="94" y="64"/>
                    </a:cubicBezTo>
                    <a:cubicBezTo>
                      <a:pt x="93" y="62"/>
                      <a:pt x="94" y="60"/>
                      <a:pt x="96" y="58"/>
                    </a:cubicBezTo>
                    <a:close/>
                    <a:moveTo>
                      <a:pt x="127" y="49"/>
                    </a:moveTo>
                    <a:cubicBezTo>
                      <a:pt x="127" y="48"/>
                      <a:pt x="128" y="48"/>
                      <a:pt x="128" y="48"/>
                    </a:cubicBezTo>
                    <a:cubicBezTo>
                      <a:pt x="131" y="47"/>
                      <a:pt x="134" y="49"/>
                      <a:pt x="135" y="52"/>
                    </a:cubicBezTo>
                    <a:cubicBezTo>
                      <a:pt x="136" y="54"/>
                      <a:pt x="135" y="56"/>
                      <a:pt x="133" y="58"/>
                    </a:cubicBezTo>
                    <a:cubicBezTo>
                      <a:pt x="132" y="58"/>
                      <a:pt x="132" y="58"/>
                      <a:pt x="131" y="58"/>
                    </a:cubicBezTo>
                    <a:cubicBezTo>
                      <a:pt x="130" y="59"/>
                      <a:pt x="129" y="59"/>
                      <a:pt x="127" y="58"/>
                    </a:cubicBezTo>
                    <a:cubicBezTo>
                      <a:pt x="126" y="57"/>
                      <a:pt x="125" y="56"/>
                      <a:pt x="125" y="55"/>
                    </a:cubicBezTo>
                    <a:cubicBezTo>
                      <a:pt x="124" y="53"/>
                      <a:pt x="125" y="50"/>
                      <a:pt x="127" y="49"/>
                    </a:cubicBezTo>
                    <a:close/>
                    <a:moveTo>
                      <a:pt x="158" y="39"/>
                    </a:moveTo>
                    <a:cubicBezTo>
                      <a:pt x="158" y="39"/>
                      <a:pt x="159" y="39"/>
                      <a:pt x="159" y="38"/>
                    </a:cubicBezTo>
                    <a:cubicBezTo>
                      <a:pt x="162" y="38"/>
                      <a:pt x="165" y="39"/>
                      <a:pt x="166" y="42"/>
                    </a:cubicBezTo>
                    <a:cubicBezTo>
                      <a:pt x="167" y="44"/>
                      <a:pt x="166" y="47"/>
                      <a:pt x="164" y="48"/>
                    </a:cubicBezTo>
                    <a:cubicBezTo>
                      <a:pt x="163" y="48"/>
                      <a:pt x="163" y="49"/>
                      <a:pt x="162" y="49"/>
                    </a:cubicBezTo>
                    <a:cubicBezTo>
                      <a:pt x="159" y="50"/>
                      <a:pt x="156" y="48"/>
                      <a:pt x="156" y="45"/>
                    </a:cubicBezTo>
                    <a:cubicBezTo>
                      <a:pt x="155" y="43"/>
                      <a:pt x="156" y="40"/>
                      <a:pt x="158" y="39"/>
                    </a:cubicBezTo>
                    <a:close/>
                    <a:moveTo>
                      <a:pt x="189" y="30"/>
                    </a:moveTo>
                    <a:cubicBezTo>
                      <a:pt x="189" y="29"/>
                      <a:pt x="190" y="29"/>
                      <a:pt x="190" y="29"/>
                    </a:cubicBezTo>
                    <a:cubicBezTo>
                      <a:pt x="193" y="28"/>
                      <a:pt x="196" y="30"/>
                      <a:pt x="197" y="32"/>
                    </a:cubicBezTo>
                    <a:cubicBezTo>
                      <a:pt x="198" y="35"/>
                      <a:pt x="197" y="37"/>
                      <a:pt x="195" y="38"/>
                    </a:cubicBezTo>
                    <a:cubicBezTo>
                      <a:pt x="194" y="39"/>
                      <a:pt x="194" y="39"/>
                      <a:pt x="193" y="39"/>
                    </a:cubicBezTo>
                    <a:cubicBezTo>
                      <a:pt x="192" y="40"/>
                      <a:pt x="190" y="39"/>
                      <a:pt x="189" y="39"/>
                    </a:cubicBezTo>
                    <a:cubicBezTo>
                      <a:pt x="188" y="38"/>
                      <a:pt x="187" y="37"/>
                      <a:pt x="186" y="36"/>
                    </a:cubicBezTo>
                    <a:cubicBezTo>
                      <a:pt x="186" y="33"/>
                      <a:pt x="187" y="31"/>
                      <a:pt x="189" y="30"/>
                    </a:cubicBezTo>
                    <a:close/>
                    <a:moveTo>
                      <a:pt x="219" y="20"/>
                    </a:moveTo>
                    <a:cubicBezTo>
                      <a:pt x="220" y="20"/>
                      <a:pt x="220" y="19"/>
                      <a:pt x="221" y="19"/>
                    </a:cubicBezTo>
                    <a:cubicBezTo>
                      <a:pt x="222" y="19"/>
                      <a:pt x="224" y="19"/>
                      <a:pt x="225" y="20"/>
                    </a:cubicBezTo>
                    <a:cubicBezTo>
                      <a:pt x="226" y="20"/>
                      <a:pt x="227" y="21"/>
                      <a:pt x="228" y="23"/>
                    </a:cubicBezTo>
                    <a:cubicBezTo>
                      <a:pt x="228" y="25"/>
                      <a:pt x="228" y="28"/>
                      <a:pt x="226" y="29"/>
                    </a:cubicBezTo>
                    <a:cubicBezTo>
                      <a:pt x="225" y="29"/>
                      <a:pt x="225" y="29"/>
                      <a:pt x="224" y="30"/>
                    </a:cubicBezTo>
                    <a:cubicBezTo>
                      <a:pt x="223" y="30"/>
                      <a:pt x="221" y="30"/>
                      <a:pt x="220" y="29"/>
                    </a:cubicBezTo>
                    <a:cubicBezTo>
                      <a:pt x="219" y="29"/>
                      <a:pt x="218" y="27"/>
                      <a:pt x="217" y="26"/>
                    </a:cubicBezTo>
                    <a:cubicBezTo>
                      <a:pt x="217" y="24"/>
                      <a:pt x="218" y="21"/>
                      <a:pt x="219" y="20"/>
                    </a:cubicBezTo>
                    <a:close/>
                    <a:moveTo>
                      <a:pt x="250" y="10"/>
                    </a:moveTo>
                    <a:cubicBezTo>
                      <a:pt x="251" y="10"/>
                      <a:pt x="251" y="10"/>
                      <a:pt x="252" y="10"/>
                    </a:cubicBezTo>
                    <a:cubicBezTo>
                      <a:pt x="253" y="9"/>
                      <a:pt x="255" y="9"/>
                      <a:pt x="256" y="10"/>
                    </a:cubicBezTo>
                    <a:cubicBezTo>
                      <a:pt x="257" y="11"/>
                      <a:pt x="258" y="12"/>
                      <a:pt x="259" y="13"/>
                    </a:cubicBezTo>
                    <a:cubicBezTo>
                      <a:pt x="259" y="16"/>
                      <a:pt x="258" y="18"/>
                      <a:pt x="256" y="19"/>
                    </a:cubicBezTo>
                    <a:cubicBezTo>
                      <a:pt x="256" y="20"/>
                      <a:pt x="256" y="20"/>
                      <a:pt x="255" y="20"/>
                    </a:cubicBezTo>
                    <a:cubicBezTo>
                      <a:pt x="252" y="21"/>
                      <a:pt x="249" y="19"/>
                      <a:pt x="248" y="16"/>
                    </a:cubicBezTo>
                    <a:cubicBezTo>
                      <a:pt x="248" y="14"/>
                      <a:pt x="248" y="12"/>
                      <a:pt x="250" y="10"/>
                    </a:cubicBezTo>
                    <a:close/>
                    <a:moveTo>
                      <a:pt x="281" y="1"/>
                    </a:moveTo>
                    <a:cubicBezTo>
                      <a:pt x="282" y="0"/>
                      <a:pt x="282" y="0"/>
                      <a:pt x="283" y="0"/>
                    </a:cubicBezTo>
                    <a:cubicBezTo>
                      <a:pt x="284" y="0"/>
                      <a:pt x="286" y="0"/>
                      <a:pt x="287" y="0"/>
                    </a:cubicBezTo>
                    <a:cubicBezTo>
                      <a:pt x="288" y="1"/>
                      <a:pt x="289" y="2"/>
                      <a:pt x="289" y="4"/>
                    </a:cubicBezTo>
                    <a:cubicBezTo>
                      <a:pt x="290" y="6"/>
                      <a:pt x="289" y="8"/>
                      <a:pt x="287" y="10"/>
                    </a:cubicBezTo>
                    <a:cubicBezTo>
                      <a:pt x="287" y="10"/>
                      <a:pt x="286" y="10"/>
                      <a:pt x="286" y="10"/>
                    </a:cubicBezTo>
                    <a:cubicBezTo>
                      <a:pt x="285" y="11"/>
                      <a:pt x="283" y="11"/>
                      <a:pt x="282" y="10"/>
                    </a:cubicBezTo>
                    <a:cubicBezTo>
                      <a:pt x="281" y="9"/>
                      <a:pt x="280" y="8"/>
                      <a:pt x="279" y="7"/>
                    </a:cubicBezTo>
                    <a:cubicBezTo>
                      <a:pt x="278" y="5"/>
                      <a:pt x="279" y="2"/>
                      <a:pt x="281" y="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fontScale="5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55" name="îṣ1îďe">
                <a:extLst>
                  <a:ext uri="{FF2B5EF4-FFF2-40B4-BE49-F238E27FC236}">
                    <a16:creationId xmlns:a16="http://schemas.microsoft.com/office/drawing/2014/main" id="{58AFCB1C-6E86-4298-850E-8C9D995107C5}"/>
                  </a:ext>
                </a:extLst>
              </p:cNvPr>
              <p:cNvSpPr/>
              <p:nvPr/>
            </p:nvSpPr>
            <p:spPr bwMode="auto">
              <a:xfrm>
                <a:off x="5692663" y="3018447"/>
                <a:ext cx="199615" cy="271519"/>
              </a:xfrm>
              <a:custGeom>
                <a:avLst/>
                <a:gdLst>
                  <a:gd name="T0" fmla="*/ 3 w 188"/>
                  <a:gd name="T1" fmla="*/ 253 h 254"/>
                  <a:gd name="T2" fmla="*/ 6 w 188"/>
                  <a:gd name="T3" fmla="*/ 243 h 254"/>
                  <a:gd name="T4" fmla="*/ 10 w 188"/>
                  <a:gd name="T5" fmla="*/ 251 h 254"/>
                  <a:gd name="T6" fmla="*/ 26 w 188"/>
                  <a:gd name="T7" fmla="*/ 227 h 254"/>
                  <a:gd name="T8" fmla="*/ 21 w 188"/>
                  <a:gd name="T9" fmla="*/ 218 h 254"/>
                  <a:gd name="T10" fmla="*/ 29 w 188"/>
                  <a:gd name="T11" fmla="*/ 217 h 254"/>
                  <a:gd name="T12" fmla="*/ 30 w 188"/>
                  <a:gd name="T13" fmla="*/ 224 h 254"/>
                  <a:gd name="T14" fmla="*/ 45 w 188"/>
                  <a:gd name="T15" fmla="*/ 200 h 254"/>
                  <a:gd name="T16" fmla="*/ 42 w 188"/>
                  <a:gd name="T17" fmla="*/ 199 h 254"/>
                  <a:gd name="T18" fmla="*/ 45 w 188"/>
                  <a:gd name="T19" fmla="*/ 189 h 254"/>
                  <a:gd name="T20" fmla="*/ 51 w 188"/>
                  <a:gd name="T21" fmla="*/ 193 h 254"/>
                  <a:gd name="T22" fmla="*/ 45 w 188"/>
                  <a:gd name="T23" fmla="*/ 200 h 254"/>
                  <a:gd name="T24" fmla="*/ 62 w 188"/>
                  <a:gd name="T25" fmla="*/ 172 h 254"/>
                  <a:gd name="T26" fmla="*/ 60 w 188"/>
                  <a:gd name="T27" fmla="*/ 164 h 254"/>
                  <a:gd name="T28" fmla="*/ 68 w 188"/>
                  <a:gd name="T29" fmla="*/ 163 h 254"/>
                  <a:gd name="T30" fmla="*/ 65 w 188"/>
                  <a:gd name="T31" fmla="*/ 173 h 254"/>
                  <a:gd name="T32" fmla="*/ 81 w 188"/>
                  <a:gd name="T33" fmla="*/ 145 h 254"/>
                  <a:gd name="T34" fmla="*/ 84 w 188"/>
                  <a:gd name="T35" fmla="*/ 135 h 254"/>
                  <a:gd name="T36" fmla="*/ 90 w 188"/>
                  <a:gd name="T37" fmla="*/ 139 h 254"/>
                  <a:gd name="T38" fmla="*/ 84 w 188"/>
                  <a:gd name="T39" fmla="*/ 146 h 254"/>
                  <a:gd name="T40" fmla="*/ 101 w 188"/>
                  <a:gd name="T41" fmla="*/ 118 h 254"/>
                  <a:gd name="T42" fmla="*/ 100 w 188"/>
                  <a:gd name="T43" fmla="*/ 110 h 254"/>
                  <a:gd name="T44" fmla="*/ 107 w 188"/>
                  <a:gd name="T45" fmla="*/ 109 h 254"/>
                  <a:gd name="T46" fmla="*/ 104 w 188"/>
                  <a:gd name="T47" fmla="*/ 119 h 254"/>
                  <a:gd name="T48" fmla="*/ 120 w 188"/>
                  <a:gd name="T49" fmla="*/ 91 h 254"/>
                  <a:gd name="T50" fmla="*/ 124 w 188"/>
                  <a:gd name="T51" fmla="*/ 81 h 254"/>
                  <a:gd name="T52" fmla="*/ 129 w 188"/>
                  <a:gd name="T53" fmla="*/ 85 h 254"/>
                  <a:gd name="T54" fmla="*/ 124 w 188"/>
                  <a:gd name="T55" fmla="*/ 92 h 254"/>
                  <a:gd name="T56" fmla="*/ 140 w 188"/>
                  <a:gd name="T57" fmla="*/ 63 h 254"/>
                  <a:gd name="T58" fmla="*/ 139 w 188"/>
                  <a:gd name="T59" fmla="*/ 56 h 254"/>
                  <a:gd name="T60" fmla="*/ 146 w 188"/>
                  <a:gd name="T61" fmla="*/ 55 h 254"/>
                  <a:gd name="T62" fmla="*/ 148 w 188"/>
                  <a:gd name="T63" fmla="*/ 62 h 254"/>
                  <a:gd name="T64" fmla="*/ 163 w 188"/>
                  <a:gd name="T65" fmla="*/ 38 h 254"/>
                  <a:gd name="T66" fmla="*/ 157 w 188"/>
                  <a:gd name="T67" fmla="*/ 33 h 254"/>
                  <a:gd name="T68" fmla="*/ 163 w 188"/>
                  <a:gd name="T69" fmla="*/ 27 h 254"/>
                  <a:gd name="T70" fmla="*/ 167 w 188"/>
                  <a:gd name="T71" fmla="*/ 35 h 254"/>
                  <a:gd name="T72" fmla="*/ 182 w 188"/>
                  <a:gd name="T73" fmla="*/ 11 h 254"/>
                  <a:gd name="T74" fmla="*/ 177 w 188"/>
                  <a:gd name="T75" fmla="*/ 6 h 254"/>
                  <a:gd name="T76" fmla="*/ 182 w 188"/>
                  <a:gd name="T77" fmla="*/ 0 h 254"/>
                  <a:gd name="T78" fmla="*/ 188 w 188"/>
                  <a:gd name="T79" fmla="*/ 4 h 254"/>
                  <a:gd name="T80" fmla="*/ 182 w 188"/>
                  <a:gd name="T81" fmla="*/ 1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8" h="254">
                    <a:moveTo>
                      <a:pt x="6" y="254"/>
                    </a:moveTo>
                    <a:cubicBezTo>
                      <a:pt x="5" y="254"/>
                      <a:pt x="4" y="253"/>
                      <a:pt x="3" y="253"/>
                    </a:cubicBezTo>
                    <a:cubicBezTo>
                      <a:pt x="0" y="251"/>
                      <a:pt x="0" y="247"/>
                      <a:pt x="2" y="245"/>
                    </a:cubicBezTo>
                    <a:cubicBezTo>
                      <a:pt x="3" y="244"/>
                      <a:pt x="4" y="243"/>
                      <a:pt x="6" y="243"/>
                    </a:cubicBezTo>
                    <a:cubicBezTo>
                      <a:pt x="7" y="243"/>
                      <a:pt x="8" y="243"/>
                      <a:pt x="9" y="244"/>
                    </a:cubicBezTo>
                    <a:cubicBezTo>
                      <a:pt x="12" y="246"/>
                      <a:pt x="12" y="249"/>
                      <a:pt x="10" y="251"/>
                    </a:cubicBezTo>
                    <a:cubicBezTo>
                      <a:pt x="9" y="253"/>
                      <a:pt x="8" y="254"/>
                      <a:pt x="6" y="254"/>
                    </a:cubicBezTo>
                    <a:close/>
                    <a:moveTo>
                      <a:pt x="26" y="227"/>
                    </a:moveTo>
                    <a:cubicBezTo>
                      <a:pt x="24" y="227"/>
                      <a:pt x="23" y="226"/>
                      <a:pt x="22" y="226"/>
                    </a:cubicBezTo>
                    <a:cubicBezTo>
                      <a:pt x="20" y="224"/>
                      <a:pt x="19" y="220"/>
                      <a:pt x="21" y="218"/>
                    </a:cubicBezTo>
                    <a:cubicBezTo>
                      <a:pt x="22" y="217"/>
                      <a:pt x="24" y="216"/>
                      <a:pt x="26" y="216"/>
                    </a:cubicBezTo>
                    <a:cubicBezTo>
                      <a:pt x="27" y="216"/>
                      <a:pt x="28" y="216"/>
                      <a:pt x="29" y="217"/>
                    </a:cubicBezTo>
                    <a:cubicBezTo>
                      <a:pt x="30" y="218"/>
                      <a:pt x="31" y="219"/>
                      <a:pt x="31" y="220"/>
                    </a:cubicBezTo>
                    <a:cubicBezTo>
                      <a:pt x="31" y="222"/>
                      <a:pt x="31" y="223"/>
                      <a:pt x="30" y="224"/>
                    </a:cubicBezTo>
                    <a:cubicBezTo>
                      <a:pt x="29" y="226"/>
                      <a:pt x="27" y="227"/>
                      <a:pt x="26" y="227"/>
                    </a:cubicBezTo>
                    <a:close/>
                    <a:moveTo>
                      <a:pt x="45" y="200"/>
                    </a:moveTo>
                    <a:cubicBezTo>
                      <a:pt x="45" y="200"/>
                      <a:pt x="45" y="200"/>
                      <a:pt x="45" y="200"/>
                    </a:cubicBezTo>
                    <a:cubicBezTo>
                      <a:pt x="44" y="200"/>
                      <a:pt x="43" y="199"/>
                      <a:pt x="42" y="199"/>
                    </a:cubicBezTo>
                    <a:cubicBezTo>
                      <a:pt x="40" y="197"/>
                      <a:pt x="39" y="193"/>
                      <a:pt x="41" y="191"/>
                    </a:cubicBezTo>
                    <a:cubicBezTo>
                      <a:pt x="42" y="190"/>
                      <a:pt x="43" y="189"/>
                      <a:pt x="45" y="189"/>
                    </a:cubicBezTo>
                    <a:cubicBezTo>
                      <a:pt x="46" y="189"/>
                      <a:pt x="47" y="189"/>
                      <a:pt x="48" y="190"/>
                    </a:cubicBezTo>
                    <a:cubicBezTo>
                      <a:pt x="50" y="191"/>
                      <a:pt x="50" y="192"/>
                      <a:pt x="51" y="193"/>
                    </a:cubicBezTo>
                    <a:cubicBezTo>
                      <a:pt x="51" y="195"/>
                      <a:pt x="50" y="196"/>
                      <a:pt x="50" y="197"/>
                    </a:cubicBezTo>
                    <a:cubicBezTo>
                      <a:pt x="49" y="199"/>
                      <a:pt x="47" y="200"/>
                      <a:pt x="45" y="200"/>
                    </a:cubicBezTo>
                    <a:close/>
                    <a:moveTo>
                      <a:pt x="65" y="173"/>
                    </a:moveTo>
                    <a:cubicBezTo>
                      <a:pt x="64" y="173"/>
                      <a:pt x="63" y="172"/>
                      <a:pt x="62" y="172"/>
                    </a:cubicBezTo>
                    <a:cubicBezTo>
                      <a:pt x="60" y="171"/>
                      <a:pt x="60" y="169"/>
                      <a:pt x="59" y="168"/>
                    </a:cubicBezTo>
                    <a:cubicBezTo>
                      <a:pt x="59" y="167"/>
                      <a:pt x="60" y="165"/>
                      <a:pt x="60" y="164"/>
                    </a:cubicBezTo>
                    <a:cubicBezTo>
                      <a:pt x="61" y="163"/>
                      <a:pt x="63" y="162"/>
                      <a:pt x="65" y="162"/>
                    </a:cubicBezTo>
                    <a:cubicBezTo>
                      <a:pt x="66" y="162"/>
                      <a:pt x="67" y="162"/>
                      <a:pt x="68" y="163"/>
                    </a:cubicBezTo>
                    <a:cubicBezTo>
                      <a:pt x="70" y="165"/>
                      <a:pt x="71" y="168"/>
                      <a:pt x="69" y="170"/>
                    </a:cubicBezTo>
                    <a:cubicBezTo>
                      <a:pt x="68" y="172"/>
                      <a:pt x="66" y="173"/>
                      <a:pt x="65" y="173"/>
                    </a:cubicBezTo>
                    <a:close/>
                    <a:moveTo>
                      <a:pt x="84" y="146"/>
                    </a:moveTo>
                    <a:cubicBezTo>
                      <a:pt x="83" y="146"/>
                      <a:pt x="82" y="145"/>
                      <a:pt x="81" y="145"/>
                    </a:cubicBezTo>
                    <a:cubicBezTo>
                      <a:pt x="79" y="143"/>
                      <a:pt x="78" y="139"/>
                      <a:pt x="80" y="137"/>
                    </a:cubicBezTo>
                    <a:cubicBezTo>
                      <a:pt x="81" y="136"/>
                      <a:pt x="83" y="135"/>
                      <a:pt x="84" y="135"/>
                    </a:cubicBezTo>
                    <a:cubicBezTo>
                      <a:pt x="86" y="135"/>
                      <a:pt x="87" y="135"/>
                      <a:pt x="88" y="136"/>
                    </a:cubicBezTo>
                    <a:cubicBezTo>
                      <a:pt x="89" y="137"/>
                      <a:pt x="89" y="138"/>
                      <a:pt x="90" y="139"/>
                    </a:cubicBezTo>
                    <a:cubicBezTo>
                      <a:pt x="90" y="141"/>
                      <a:pt x="90" y="142"/>
                      <a:pt x="89" y="143"/>
                    </a:cubicBezTo>
                    <a:cubicBezTo>
                      <a:pt x="88" y="145"/>
                      <a:pt x="86" y="146"/>
                      <a:pt x="84" y="146"/>
                    </a:cubicBezTo>
                    <a:close/>
                    <a:moveTo>
                      <a:pt x="104" y="119"/>
                    </a:moveTo>
                    <a:cubicBezTo>
                      <a:pt x="103" y="119"/>
                      <a:pt x="102" y="118"/>
                      <a:pt x="101" y="118"/>
                    </a:cubicBezTo>
                    <a:cubicBezTo>
                      <a:pt x="100" y="117"/>
                      <a:pt x="99" y="115"/>
                      <a:pt x="99" y="114"/>
                    </a:cubicBezTo>
                    <a:cubicBezTo>
                      <a:pt x="98" y="113"/>
                      <a:pt x="99" y="111"/>
                      <a:pt x="100" y="110"/>
                    </a:cubicBezTo>
                    <a:cubicBezTo>
                      <a:pt x="101" y="109"/>
                      <a:pt x="102" y="108"/>
                      <a:pt x="104" y="108"/>
                    </a:cubicBezTo>
                    <a:cubicBezTo>
                      <a:pt x="105" y="108"/>
                      <a:pt x="106" y="108"/>
                      <a:pt x="107" y="109"/>
                    </a:cubicBezTo>
                    <a:cubicBezTo>
                      <a:pt x="110" y="111"/>
                      <a:pt x="110" y="114"/>
                      <a:pt x="108" y="116"/>
                    </a:cubicBezTo>
                    <a:cubicBezTo>
                      <a:pt x="107" y="118"/>
                      <a:pt x="106" y="119"/>
                      <a:pt x="104" y="119"/>
                    </a:cubicBezTo>
                    <a:close/>
                    <a:moveTo>
                      <a:pt x="124" y="92"/>
                    </a:moveTo>
                    <a:cubicBezTo>
                      <a:pt x="122" y="92"/>
                      <a:pt x="121" y="91"/>
                      <a:pt x="120" y="91"/>
                    </a:cubicBezTo>
                    <a:cubicBezTo>
                      <a:pt x="118" y="89"/>
                      <a:pt x="117" y="85"/>
                      <a:pt x="119" y="83"/>
                    </a:cubicBezTo>
                    <a:cubicBezTo>
                      <a:pt x="120" y="82"/>
                      <a:pt x="122" y="81"/>
                      <a:pt x="124" y="81"/>
                    </a:cubicBezTo>
                    <a:cubicBezTo>
                      <a:pt x="125" y="81"/>
                      <a:pt x="126" y="81"/>
                      <a:pt x="127" y="82"/>
                    </a:cubicBezTo>
                    <a:cubicBezTo>
                      <a:pt x="128" y="83"/>
                      <a:pt x="129" y="84"/>
                      <a:pt x="129" y="85"/>
                    </a:cubicBezTo>
                    <a:cubicBezTo>
                      <a:pt x="129" y="87"/>
                      <a:pt x="129" y="88"/>
                      <a:pt x="128" y="89"/>
                    </a:cubicBezTo>
                    <a:cubicBezTo>
                      <a:pt x="127" y="91"/>
                      <a:pt x="125" y="92"/>
                      <a:pt x="124" y="92"/>
                    </a:cubicBezTo>
                    <a:close/>
                    <a:moveTo>
                      <a:pt x="143" y="65"/>
                    </a:moveTo>
                    <a:cubicBezTo>
                      <a:pt x="142" y="65"/>
                      <a:pt x="141" y="64"/>
                      <a:pt x="140" y="63"/>
                    </a:cubicBezTo>
                    <a:cubicBezTo>
                      <a:pt x="139" y="63"/>
                      <a:pt x="138" y="61"/>
                      <a:pt x="138" y="60"/>
                    </a:cubicBezTo>
                    <a:cubicBezTo>
                      <a:pt x="138" y="59"/>
                      <a:pt x="138" y="57"/>
                      <a:pt x="139" y="56"/>
                    </a:cubicBezTo>
                    <a:cubicBezTo>
                      <a:pt x="140" y="55"/>
                      <a:pt x="141" y="54"/>
                      <a:pt x="143" y="54"/>
                    </a:cubicBezTo>
                    <a:cubicBezTo>
                      <a:pt x="144" y="54"/>
                      <a:pt x="145" y="54"/>
                      <a:pt x="146" y="55"/>
                    </a:cubicBezTo>
                    <a:cubicBezTo>
                      <a:pt x="147" y="56"/>
                      <a:pt x="148" y="57"/>
                      <a:pt x="149" y="58"/>
                    </a:cubicBezTo>
                    <a:cubicBezTo>
                      <a:pt x="149" y="60"/>
                      <a:pt x="148" y="61"/>
                      <a:pt x="148" y="62"/>
                    </a:cubicBezTo>
                    <a:cubicBezTo>
                      <a:pt x="147" y="64"/>
                      <a:pt x="145" y="65"/>
                      <a:pt x="143" y="65"/>
                    </a:cubicBezTo>
                    <a:close/>
                    <a:moveTo>
                      <a:pt x="163" y="38"/>
                    </a:moveTo>
                    <a:cubicBezTo>
                      <a:pt x="162" y="38"/>
                      <a:pt x="161" y="37"/>
                      <a:pt x="160" y="36"/>
                    </a:cubicBezTo>
                    <a:cubicBezTo>
                      <a:pt x="158" y="36"/>
                      <a:pt x="158" y="34"/>
                      <a:pt x="157" y="33"/>
                    </a:cubicBezTo>
                    <a:cubicBezTo>
                      <a:pt x="157" y="32"/>
                      <a:pt x="158" y="30"/>
                      <a:pt x="158" y="29"/>
                    </a:cubicBezTo>
                    <a:cubicBezTo>
                      <a:pt x="159" y="28"/>
                      <a:pt x="161" y="27"/>
                      <a:pt x="163" y="27"/>
                    </a:cubicBezTo>
                    <a:cubicBezTo>
                      <a:pt x="164" y="27"/>
                      <a:pt x="165" y="27"/>
                      <a:pt x="166" y="28"/>
                    </a:cubicBezTo>
                    <a:cubicBezTo>
                      <a:pt x="168" y="29"/>
                      <a:pt x="169" y="33"/>
                      <a:pt x="167" y="35"/>
                    </a:cubicBezTo>
                    <a:cubicBezTo>
                      <a:pt x="166" y="37"/>
                      <a:pt x="164" y="38"/>
                      <a:pt x="163" y="38"/>
                    </a:cubicBezTo>
                    <a:close/>
                    <a:moveTo>
                      <a:pt x="182" y="11"/>
                    </a:moveTo>
                    <a:cubicBezTo>
                      <a:pt x="181" y="11"/>
                      <a:pt x="180" y="10"/>
                      <a:pt x="179" y="9"/>
                    </a:cubicBezTo>
                    <a:cubicBezTo>
                      <a:pt x="178" y="9"/>
                      <a:pt x="177" y="7"/>
                      <a:pt x="177" y="6"/>
                    </a:cubicBezTo>
                    <a:cubicBezTo>
                      <a:pt x="177" y="5"/>
                      <a:pt x="177" y="3"/>
                      <a:pt x="178" y="2"/>
                    </a:cubicBezTo>
                    <a:cubicBezTo>
                      <a:pt x="179" y="1"/>
                      <a:pt x="181" y="0"/>
                      <a:pt x="182" y="0"/>
                    </a:cubicBezTo>
                    <a:cubicBezTo>
                      <a:pt x="184" y="0"/>
                      <a:pt x="185" y="0"/>
                      <a:pt x="186" y="1"/>
                    </a:cubicBezTo>
                    <a:cubicBezTo>
                      <a:pt x="187" y="2"/>
                      <a:pt x="187" y="3"/>
                      <a:pt x="188" y="4"/>
                    </a:cubicBezTo>
                    <a:cubicBezTo>
                      <a:pt x="188" y="6"/>
                      <a:pt x="188" y="7"/>
                      <a:pt x="187" y="8"/>
                    </a:cubicBezTo>
                    <a:cubicBezTo>
                      <a:pt x="186" y="10"/>
                      <a:pt x="184" y="11"/>
                      <a:pt x="182"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56" name="íṥḷîḍe">
                <a:extLst>
                  <a:ext uri="{FF2B5EF4-FFF2-40B4-BE49-F238E27FC236}">
                    <a16:creationId xmlns:a16="http://schemas.microsoft.com/office/drawing/2014/main" id="{6B3C7D4C-264C-48AC-85B3-70E3A042B06F}"/>
                  </a:ext>
                </a:extLst>
              </p:cNvPr>
              <p:cNvSpPr/>
              <p:nvPr/>
            </p:nvSpPr>
            <p:spPr bwMode="auto">
              <a:xfrm>
                <a:off x="5927694" y="2769463"/>
                <a:ext cx="260788" cy="209275"/>
              </a:xfrm>
              <a:custGeom>
                <a:avLst/>
                <a:gdLst>
                  <a:gd name="T0" fmla="*/ 2 w 246"/>
                  <a:gd name="T1" fmla="*/ 195 h 197"/>
                  <a:gd name="T2" fmla="*/ 3 w 246"/>
                  <a:gd name="T3" fmla="*/ 187 h 197"/>
                  <a:gd name="T4" fmla="*/ 10 w 246"/>
                  <a:gd name="T5" fmla="*/ 188 h 197"/>
                  <a:gd name="T6" fmla="*/ 6 w 246"/>
                  <a:gd name="T7" fmla="*/ 197 h 197"/>
                  <a:gd name="T8" fmla="*/ 28 w 246"/>
                  <a:gd name="T9" fmla="*/ 174 h 197"/>
                  <a:gd name="T10" fmla="*/ 32 w 246"/>
                  <a:gd name="T11" fmla="*/ 165 h 197"/>
                  <a:gd name="T12" fmla="*/ 35 w 246"/>
                  <a:gd name="T13" fmla="*/ 175 h 197"/>
                  <a:gd name="T14" fmla="*/ 58 w 246"/>
                  <a:gd name="T15" fmla="*/ 156 h 197"/>
                  <a:gd name="T16" fmla="*/ 55 w 246"/>
                  <a:gd name="T17" fmla="*/ 146 h 197"/>
                  <a:gd name="T18" fmla="*/ 62 w 246"/>
                  <a:gd name="T19" fmla="*/ 147 h 197"/>
                  <a:gd name="T20" fmla="*/ 61 w 246"/>
                  <a:gd name="T21" fmla="*/ 154 h 197"/>
                  <a:gd name="T22" fmla="*/ 84 w 246"/>
                  <a:gd name="T23" fmla="*/ 135 h 197"/>
                  <a:gd name="T24" fmla="*/ 79 w 246"/>
                  <a:gd name="T25" fmla="*/ 129 h 197"/>
                  <a:gd name="T26" fmla="*/ 84 w 246"/>
                  <a:gd name="T27" fmla="*/ 124 h 197"/>
                  <a:gd name="T28" fmla="*/ 87 w 246"/>
                  <a:gd name="T29" fmla="*/ 134 h 197"/>
                  <a:gd name="T30" fmla="*/ 110 w 246"/>
                  <a:gd name="T31" fmla="*/ 114 h 197"/>
                  <a:gd name="T32" fmla="*/ 107 w 246"/>
                  <a:gd name="T33" fmla="*/ 105 h 197"/>
                  <a:gd name="T34" fmla="*/ 114 w 246"/>
                  <a:gd name="T35" fmla="*/ 106 h 197"/>
                  <a:gd name="T36" fmla="*/ 113 w 246"/>
                  <a:gd name="T37" fmla="*/ 113 h 197"/>
                  <a:gd name="T38" fmla="*/ 136 w 246"/>
                  <a:gd name="T39" fmla="*/ 94 h 197"/>
                  <a:gd name="T40" fmla="*/ 133 w 246"/>
                  <a:gd name="T41" fmla="*/ 84 h 197"/>
                  <a:gd name="T42" fmla="*/ 140 w 246"/>
                  <a:gd name="T43" fmla="*/ 85 h 197"/>
                  <a:gd name="T44" fmla="*/ 136 w 246"/>
                  <a:gd name="T45" fmla="*/ 94 h 197"/>
                  <a:gd name="T46" fmla="*/ 158 w 246"/>
                  <a:gd name="T47" fmla="*/ 71 h 197"/>
                  <a:gd name="T48" fmla="*/ 162 w 246"/>
                  <a:gd name="T49" fmla="*/ 62 h 197"/>
                  <a:gd name="T50" fmla="*/ 166 w 246"/>
                  <a:gd name="T51" fmla="*/ 72 h 197"/>
                  <a:gd name="T52" fmla="*/ 188 w 246"/>
                  <a:gd name="T53" fmla="*/ 52 h 197"/>
                  <a:gd name="T54" fmla="*/ 185 w 246"/>
                  <a:gd name="T55" fmla="*/ 43 h 197"/>
                  <a:gd name="T56" fmla="*/ 192 w 246"/>
                  <a:gd name="T57" fmla="*/ 44 h 197"/>
                  <a:gd name="T58" fmla="*/ 188 w 246"/>
                  <a:gd name="T59" fmla="*/ 52 h 197"/>
                  <a:gd name="T60" fmla="*/ 210 w 246"/>
                  <a:gd name="T61" fmla="*/ 30 h 197"/>
                  <a:gd name="T62" fmla="*/ 214 w 246"/>
                  <a:gd name="T63" fmla="*/ 21 h 197"/>
                  <a:gd name="T64" fmla="*/ 218 w 246"/>
                  <a:gd name="T65" fmla="*/ 31 h 197"/>
                  <a:gd name="T66" fmla="*/ 240 w 246"/>
                  <a:gd name="T67" fmla="*/ 11 h 197"/>
                  <a:gd name="T68" fmla="*/ 235 w 246"/>
                  <a:gd name="T69" fmla="*/ 5 h 197"/>
                  <a:gd name="T70" fmla="*/ 240 w 246"/>
                  <a:gd name="T71" fmla="*/ 0 h 197"/>
                  <a:gd name="T72" fmla="*/ 244 w 246"/>
                  <a:gd name="T73" fmla="*/ 1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6" h="197">
                    <a:moveTo>
                      <a:pt x="6" y="197"/>
                    </a:moveTo>
                    <a:cubicBezTo>
                      <a:pt x="4" y="197"/>
                      <a:pt x="3" y="196"/>
                      <a:pt x="2" y="195"/>
                    </a:cubicBezTo>
                    <a:cubicBezTo>
                      <a:pt x="1" y="194"/>
                      <a:pt x="0" y="192"/>
                      <a:pt x="1" y="191"/>
                    </a:cubicBezTo>
                    <a:cubicBezTo>
                      <a:pt x="1" y="189"/>
                      <a:pt x="1" y="188"/>
                      <a:pt x="3" y="187"/>
                    </a:cubicBezTo>
                    <a:cubicBezTo>
                      <a:pt x="4" y="186"/>
                      <a:pt x="5" y="186"/>
                      <a:pt x="6" y="186"/>
                    </a:cubicBezTo>
                    <a:cubicBezTo>
                      <a:pt x="8" y="186"/>
                      <a:pt x="9" y="187"/>
                      <a:pt x="10" y="188"/>
                    </a:cubicBezTo>
                    <a:cubicBezTo>
                      <a:pt x="12" y="190"/>
                      <a:pt x="12" y="194"/>
                      <a:pt x="9" y="196"/>
                    </a:cubicBezTo>
                    <a:cubicBezTo>
                      <a:pt x="8" y="196"/>
                      <a:pt x="7" y="197"/>
                      <a:pt x="6" y="197"/>
                    </a:cubicBezTo>
                    <a:close/>
                    <a:moveTo>
                      <a:pt x="32" y="176"/>
                    </a:moveTo>
                    <a:cubicBezTo>
                      <a:pt x="30" y="176"/>
                      <a:pt x="29" y="175"/>
                      <a:pt x="28" y="174"/>
                    </a:cubicBezTo>
                    <a:cubicBezTo>
                      <a:pt x="26" y="172"/>
                      <a:pt x="26" y="168"/>
                      <a:pt x="29" y="167"/>
                    </a:cubicBezTo>
                    <a:cubicBezTo>
                      <a:pt x="30" y="166"/>
                      <a:pt x="31" y="165"/>
                      <a:pt x="32" y="165"/>
                    </a:cubicBezTo>
                    <a:cubicBezTo>
                      <a:pt x="34" y="165"/>
                      <a:pt x="35" y="166"/>
                      <a:pt x="36" y="167"/>
                    </a:cubicBezTo>
                    <a:cubicBezTo>
                      <a:pt x="38" y="170"/>
                      <a:pt x="38" y="173"/>
                      <a:pt x="35" y="175"/>
                    </a:cubicBezTo>
                    <a:cubicBezTo>
                      <a:pt x="34" y="176"/>
                      <a:pt x="33" y="176"/>
                      <a:pt x="32" y="176"/>
                    </a:cubicBezTo>
                    <a:close/>
                    <a:moveTo>
                      <a:pt x="58" y="156"/>
                    </a:moveTo>
                    <a:cubicBezTo>
                      <a:pt x="56" y="156"/>
                      <a:pt x="55" y="155"/>
                      <a:pt x="54" y="154"/>
                    </a:cubicBezTo>
                    <a:cubicBezTo>
                      <a:pt x="52" y="151"/>
                      <a:pt x="52" y="148"/>
                      <a:pt x="55" y="146"/>
                    </a:cubicBezTo>
                    <a:cubicBezTo>
                      <a:pt x="56" y="145"/>
                      <a:pt x="57" y="145"/>
                      <a:pt x="58" y="145"/>
                    </a:cubicBezTo>
                    <a:cubicBezTo>
                      <a:pt x="60" y="145"/>
                      <a:pt x="61" y="146"/>
                      <a:pt x="62" y="147"/>
                    </a:cubicBezTo>
                    <a:cubicBezTo>
                      <a:pt x="63" y="148"/>
                      <a:pt x="64" y="149"/>
                      <a:pt x="63" y="151"/>
                    </a:cubicBezTo>
                    <a:cubicBezTo>
                      <a:pt x="63" y="152"/>
                      <a:pt x="63" y="153"/>
                      <a:pt x="61" y="154"/>
                    </a:cubicBezTo>
                    <a:cubicBezTo>
                      <a:pt x="60" y="155"/>
                      <a:pt x="59" y="156"/>
                      <a:pt x="58" y="156"/>
                    </a:cubicBezTo>
                    <a:close/>
                    <a:moveTo>
                      <a:pt x="84" y="135"/>
                    </a:moveTo>
                    <a:cubicBezTo>
                      <a:pt x="82" y="135"/>
                      <a:pt x="81" y="134"/>
                      <a:pt x="80" y="133"/>
                    </a:cubicBezTo>
                    <a:cubicBezTo>
                      <a:pt x="79" y="132"/>
                      <a:pt x="79" y="130"/>
                      <a:pt x="79" y="129"/>
                    </a:cubicBezTo>
                    <a:cubicBezTo>
                      <a:pt x="79" y="127"/>
                      <a:pt x="80" y="126"/>
                      <a:pt x="81" y="125"/>
                    </a:cubicBezTo>
                    <a:cubicBezTo>
                      <a:pt x="82" y="125"/>
                      <a:pt x="83" y="124"/>
                      <a:pt x="84" y="124"/>
                    </a:cubicBezTo>
                    <a:cubicBezTo>
                      <a:pt x="86" y="124"/>
                      <a:pt x="87" y="125"/>
                      <a:pt x="88" y="126"/>
                    </a:cubicBezTo>
                    <a:cubicBezTo>
                      <a:pt x="90" y="129"/>
                      <a:pt x="90" y="132"/>
                      <a:pt x="87" y="134"/>
                    </a:cubicBezTo>
                    <a:cubicBezTo>
                      <a:pt x="86" y="135"/>
                      <a:pt x="85" y="135"/>
                      <a:pt x="84" y="135"/>
                    </a:cubicBezTo>
                    <a:close/>
                    <a:moveTo>
                      <a:pt x="110" y="114"/>
                    </a:moveTo>
                    <a:cubicBezTo>
                      <a:pt x="108" y="114"/>
                      <a:pt x="107" y="114"/>
                      <a:pt x="106" y="112"/>
                    </a:cubicBezTo>
                    <a:cubicBezTo>
                      <a:pt x="104" y="110"/>
                      <a:pt x="104" y="106"/>
                      <a:pt x="107" y="105"/>
                    </a:cubicBezTo>
                    <a:cubicBezTo>
                      <a:pt x="108" y="104"/>
                      <a:pt x="109" y="103"/>
                      <a:pt x="110" y="103"/>
                    </a:cubicBezTo>
                    <a:cubicBezTo>
                      <a:pt x="112" y="103"/>
                      <a:pt x="113" y="104"/>
                      <a:pt x="114" y="106"/>
                    </a:cubicBezTo>
                    <a:cubicBezTo>
                      <a:pt x="115" y="107"/>
                      <a:pt x="116" y="108"/>
                      <a:pt x="115" y="110"/>
                    </a:cubicBezTo>
                    <a:cubicBezTo>
                      <a:pt x="115" y="111"/>
                      <a:pt x="115" y="112"/>
                      <a:pt x="113" y="113"/>
                    </a:cubicBezTo>
                    <a:cubicBezTo>
                      <a:pt x="112" y="114"/>
                      <a:pt x="111" y="114"/>
                      <a:pt x="110" y="114"/>
                    </a:cubicBezTo>
                    <a:close/>
                    <a:moveTo>
                      <a:pt x="136" y="94"/>
                    </a:moveTo>
                    <a:cubicBezTo>
                      <a:pt x="134" y="94"/>
                      <a:pt x="133" y="93"/>
                      <a:pt x="132" y="92"/>
                    </a:cubicBezTo>
                    <a:cubicBezTo>
                      <a:pt x="130" y="89"/>
                      <a:pt x="130" y="86"/>
                      <a:pt x="133" y="84"/>
                    </a:cubicBezTo>
                    <a:cubicBezTo>
                      <a:pt x="134" y="83"/>
                      <a:pt x="135" y="83"/>
                      <a:pt x="136" y="83"/>
                    </a:cubicBezTo>
                    <a:cubicBezTo>
                      <a:pt x="138" y="83"/>
                      <a:pt x="139" y="84"/>
                      <a:pt x="140" y="85"/>
                    </a:cubicBezTo>
                    <a:cubicBezTo>
                      <a:pt x="142" y="87"/>
                      <a:pt x="142" y="91"/>
                      <a:pt x="139" y="92"/>
                    </a:cubicBezTo>
                    <a:cubicBezTo>
                      <a:pt x="139" y="93"/>
                      <a:pt x="137" y="94"/>
                      <a:pt x="136" y="94"/>
                    </a:cubicBezTo>
                    <a:close/>
                    <a:moveTo>
                      <a:pt x="162" y="73"/>
                    </a:moveTo>
                    <a:cubicBezTo>
                      <a:pt x="161" y="73"/>
                      <a:pt x="159" y="72"/>
                      <a:pt x="158" y="71"/>
                    </a:cubicBezTo>
                    <a:cubicBezTo>
                      <a:pt x="156" y="69"/>
                      <a:pt x="156" y="65"/>
                      <a:pt x="159" y="63"/>
                    </a:cubicBezTo>
                    <a:cubicBezTo>
                      <a:pt x="160" y="63"/>
                      <a:pt x="161" y="62"/>
                      <a:pt x="162" y="62"/>
                    </a:cubicBezTo>
                    <a:cubicBezTo>
                      <a:pt x="164" y="62"/>
                      <a:pt x="165" y="63"/>
                      <a:pt x="166" y="64"/>
                    </a:cubicBezTo>
                    <a:cubicBezTo>
                      <a:pt x="168" y="67"/>
                      <a:pt x="168" y="70"/>
                      <a:pt x="166" y="72"/>
                    </a:cubicBezTo>
                    <a:cubicBezTo>
                      <a:pt x="165" y="73"/>
                      <a:pt x="163" y="73"/>
                      <a:pt x="162" y="73"/>
                    </a:cubicBezTo>
                    <a:close/>
                    <a:moveTo>
                      <a:pt x="188" y="52"/>
                    </a:moveTo>
                    <a:cubicBezTo>
                      <a:pt x="187" y="52"/>
                      <a:pt x="185" y="52"/>
                      <a:pt x="184" y="50"/>
                    </a:cubicBezTo>
                    <a:cubicBezTo>
                      <a:pt x="182" y="48"/>
                      <a:pt x="182" y="45"/>
                      <a:pt x="185" y="43"/>
                    </a:cubicBezTo>
                    <a:cubicBezTo>
                      <a:pt x="186" y="42"/>
                      <a:pt x="187" y="42"/>
                      <a:pt x="188" y="42"/>
                    </a:cubicBezTo>
                    <a:cubicBezTo>
                      <a:pt x="190" y="42"/>
                      <a:pt x="191" y="42"/>
                      <a:pt x="192" y="44"/>
                    </a:cubicBezTo>
                    <a:cubicBezTo>
                      <a:pt x="194" y="46"/>
                      <a:pt x="194" y="49"/>
                      <a:pt x="192" y="51"/>
                    </a:cubicBezTo>
                    <a:cubicBezTo>
                      <a:pt x="191" y="52"/>
                      <a:pt x="189" y="52"/>
                      <a:pt x="188" y="52"/>
                    </a:cubicBezTo>
                    <a:close/>
                    <a:moveTo>
                      <a:pt x="214" y="32"/>
                    </a:moveTo>
                    <a:cubicBezTo>
                      <a:pt x="213" y="32"/>
                      <a:pt x="211" y="31"/>
                      <a:pt x="210" y="30"/>
                    </a:cubicBezTo>
                    <a:cubicBezTo>
                      <a:pt x="208" y="27"/>
                      <a:pt x="209" y="24"/>
                      <a:pt x="211" y="22"/>
                    </a:cubicBezTo>
                    <a:cubicBezTo>
                      <a:pt x="212" y="21"/>
                      <a:pt x="213" y="21"/>
                      <a:pt x="214" y="21"/>
                    </a:cubicBezTo>
                    <a:cubicBezTo>
                      <a:pt x="216" y="21"/>
                      <a:pt x="217" y="22"/>
                      <a:pt x="218" y="23"/>
                    </a:cubicBezTo>
                    <a:cubicBezTo>
                      <a:pt x="220" y="25"/>
                      <a:pt x="220" y="29"/>
                      <a:pt x="218" y="31"/>
                    </a:cubicBezTo>
                    <a:cubicBezTo>
                      <a:pt x="217" y="31"/>
                      <a:pt x="215" y="32"/>
                      <a:pt x="214" y="32"/>
                    </a:cubicBezTo>
                    <a:close/>
                    <a:moveTo>
                      <a:pt x="240" y="11"/>
                    </a:moveTo>
                    <a:cubicBezTo>
                      <a:pt x="239" y="11"/>
                      <a:pt x="237" y="10"/>
                      <a:pt x="236" y="9"/>
                    </a:cubicBezTo>
                    <a:cubicBezTo>
                      <a:pt x="235" y="8"/>
                      <a:pt x="235" y="6"/>
                      <a:pt x="235" y="5"/>
                    </a:cubicBezTo>
                    <a:cubicBezTo>
                      <a:pt x="235" y="4"/>
                      <a:pt x="236" y="2"/>
                      <a:pt x="237" y="1"/>
                    </a:cubicBezTo>
                    <a:cubicBezTo>
                      <a:pt x="238" y="1"/>
                      <a:pt x="239" y="0"/>
                      <a:pt x="240" y="0"/>
                    </a:cubicBezTo>
                    <a:cubicBezTo>
                      <a:pt x="242" y="0"/>
                      <a:pt x="243" y="1"/>
                      <a:pt x="244" y="2"/>
                    </a:cubicBezTo>
                    <a:cubicBezTo>
                      <a:pt x="246" y="5"/>
                      <a:pt x="246" y="8"/>
                      <a:pt x="244" y="10"/>
                    </a:cubicBezTo>
                    <a:cubicBezTo>
                      <a:pt x="243" y="11"/>
                      <a:pt x="241" y="11"/>
                      <a:pt x="240"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57" name="ís1ïde">
                <a:extLst>
                  <a:ext uri="{FF2B5EF4-FFF2-40B4-BE49-F238E27FC236}">
                    <a16:creationId xmlns:a16="http://schemas.microsoft.com/office/drawing/2014/main" id="{BE7DE580-EAE2-451C-B682-F1BD6353D642}"/>
                  </a:ext>
                </a:extLst>
              </p:cNvPr>
              <p:cNvSpPr/>
              <p:nvPr/>
            </p:nvSpPr>
            <p:spPr bwMode="auto">
              <a:xfrm>
                <a:off x="6236776" y="2759805"/>
                <a:ext cx="473281" cy="182444"/>
              </a:xfrm>
              <a:custGeom>
                <a:avLst/>
                <a:gdLst>
                  <a:gd name="T0" fmla="*/ 440 w 447"/>
                  <a:gd name="T1" fmla="*/ 171 h 171"/>
                  <a:gd name="T2" fmla="*/ 437 w 447"/>
                  <a:gd name="T3" fmla="*/ 164 h 171"/>
                  <a:gd name="T4" fmla="*/ 444 w 447"/>
                  <a:gd name="T5" fmla="*/ 161 h 171"/>
                  <a:gd name="T6" fmla="*/ 447 w 447"/>
                  <a:gd name="T7" fmla="*/ 167 h 171"/>
                  <a:gd name="T8" fmla="*/ 411 w 447"/>
                  <a:gd name="T9" fmla="*/ 160 h 171"/>
                  <a:gd name="T10" fmla="*/ 406 w 447"/>
                  <a:gd name="T11" fmla="*/ 156 h 171"/>
                  <a:gd name="T12" fmla="*/ 411 w 447"/>
                  <a:gd name="T13" fmla="*/ 149 h 171"/>
                  <a:gd name="T14" fmla="*/ 415 w 447"/>
                  <a:gd name="T15" fmla="*/ 152 h 171"/>
                  <a:gd name="T16" fmla="*/ 411 w 447"/>
                  <a:gd name="T17" fmla="*/ 160 h 171"/>
                  <a:gd name="T18" fmla="*/ 378 w 447"/>
                  <a:gd name="T19" fmla="*/ 148 h 171"/>
                  <a:gd name="T20" fmla="*/ 374 w 447"/>
                  <a:gd name="T21" fmla="*/ 141 h 171"/>
                  <a:gd name="T22" fmla="*/ 381 w 447"/>
                  <a:gd name="T23" fmla="*/ 138 h 171"/>
                  <a:gd name="T24" fmla="*/ 384 w 447"/>
                  <a:gd name="T25" fmla="*/ 145 h 171"/>
                  <a:gd name="T26" fmla="*/ 348 w 447"/>
                  <a:gd name="T27" fmla="*/ 137 h 171"/>
                  <a:gd name="T28" fmla="*/ 343 w 447"/>
                  <a:gd name="T29" fmla="*/ 134 h 171"/>
                  <a:gd name="T30" fmla="*/ 348 w 447"/>
                  <a:gd name="T31" fmla="*/ 126 h 171"/>
                  <a:gd name="T32" fmla="*/ 353 w 447"/>
                  <a:gd name="T33" fmla="*/ 129 h 171"/>
                  <a:gd name="T34" fmla="*/ 348 w 447"/>
                  <a:gd name="T35" fmla="*/ 137 h 171"/>
                  <a:gd name="T36" fmla="*/ 315 w 447"/>
                  <a:gd name="T37" fmla="*/ 125 h 171"/>
                  <a:gd name="T38" fmla="*/ 312 w 447"/>
                  <a:gd name="T39" fmla="*/ 118 h 171"/>
                  <a:gd name="T40" fmla="*/ 319 w 447"/>
                  <a:gd name="T41" fmla="*/ 115 h 171"/>
                  <a:gd name="T42" fmla="*/ 317 w 447"/>
                  <a:gd name="T43" fmla="*/ 125 h 171"/>
                  <a:gd name="T44" fmla="*/ 284 w 447"/>
                  <a:gd name="T45" fmla="*/ 114 h 171"/>
                  <a:gd name="T46" fmla="*/ 286 w 447"/>
                  <a:gd name="T47" fmla="*/ 103 h 171"/>
                  <a:gd name="T48" fmla="*/ 291 w 447"/>
                  <a:gd name="T49" fmla="*/ 110 h 171"/>
                  <a:gd name="T50" fmla="*/ 255 w 447"/>
                  <a:gd name="T51" fmla="*/ 102 h 171"/>
                  <a:gd name="T52" fmla="*/ 250 w 447"/>
                  <a:gd name="T53" fmla="*/ 95 h 171"/>
                  <a:gd name="T54" fmla="*/ 257 w 447"/>
                  <a:gd name="T55" fmla="*/ 92 h 171"/>
                  <a:gd name="T56" fmla="*/ 260 w 447"/>
                  <a:gd name="T57" fmla="*/ 99 h 171"/>
                  <a:gd name="T58" fmla="*/ 224 w 447"/>
                  <a:gd name="T59" fmla="*/ 91 h 171"/>
                  <a:gd name="T60" fmla="*/ 219 w 447"/>
                  <a:gd name="T61" fmla="*/ 84 h 171"/>
                  <a:gd name="T62" fmla="*/ 225 w 447"/>
                  <a:gd name="T63" fmla="*/ 80 h 171"/>
                  <a:gd name="T64" fmla="*/ 229 w 447"/>
                  <a:gd name="T65" fmla="*/ 87 h 171"/>
                  <a:gd name="T66" fmla="*/ 192 w 447"/>
                  <a:gd name="T67" fmla="*/ 80 h 171"/>
                  <a:gd name="T68" fmla="*/ 188 w 447"/>
                  <a:gd name="T69" fmla="*/ 76 h 171"/>
                  <a:gd name="T70" fmla="*/ 192 w 447"/>
                  <a:gd name="T71" fmla="*/ 69 h 171"/>
                  <a:gd name="T72" fmla="*/ 197 w 447"/>
                  <a:gd name="T73" fmla="*/ 72 h 171"/>
                  <a:gd name="T74" fmla="*/ 192 w 447"/>
                  <a:gd name="T75" fmla="*/ 80 h 171"/>
                  <a:gd name="T76" fmla="*/ 159 w 447"/>
                  <a:gd name="T77" fmla="*/ 68 h 171"/>
                  <a:gd name="T78" fmla="*/ 156 w 447"/>
                  <a:gd name="T79" fmla="*/ 61 h 171"/>
                  <a:gd name="T80" fmla="*/ 163 w 447"/>
                  <a:gd name="T81" fmla="*/ 58 h 171"/>
                  <a:gd name="T82" fmla="*/ 161 w 447"/>
                  <a:gd name="T83" fmla="*/ 68 h 171"/>
                  <a:gd name="T84" fmla="*/ 128 w 447"/>
                  <a:gd name="T85" fmla="*/ 56 h 171"/>
                  <a:gd name="T86" fmla="*/ 125 w 447"/>
                  <a:gd name="T87" fmla="*/ 49 h 171"/>
                  <a:gd name="T88" fmla="*/ 132 w 447"/>
                  <a:gd name="T89" fmla="*/ 46 h 171"/>
                  <a:gd name="T90" fmla="*/ 130 w 447"/>
                  <a:gd name="T91" fmla="*/ 57 h 171"/>
                  <a:gd name="T92" fmla="*/ 97 w 447"/>
                  <a:gd name="T93" fmla="*/ 45 h 171"/>
                  <a:gd name="T94" fmla="*/ 94 w 447"/>
                  <a:gd name="T95" fmla="*/ 38 h 171"/>
                  <a:gd name="T96" fmla="*/ 101 w 447"/>
                  <a:gd name="T97" fmla="*/ 35 h 171"/>
                  <a:gd name="T98" fmla="*/ 99 w 447"/>
                  <a:gd name="T99" fmla="*/ 45 h 171"/>
                  <a:gd name="T100" fmla="*/ 66 w 447"/>
                  <a:gd name="T101" fmla="*/ 33 h 171"/>
                  <a:gd name="T102" fmla="*/ 68 w 447"/>
                  <a:gd name="T103" fmla="*/ 23 h 171"/>
                  <a:gd name="T104" fmla="*/ 73 w 447"/>
                  <a:gd name="T105" fmla="*/ 26 h 171"/>
                  <a:gd name="T106" fmla="*/ 68 w 447"/>
                  <a:gd name="T107" fmla="*/ 34 h 171"/>
                  <a:gd name="T108" fmla="*/ 35 w 447"/>
                  <a:gd name="T109" fmla="*/ 22 h 171"/>
                  <a:gd name="T110" fmla="*/ 37 w 447"/>
                  <a:gd name="T111" fmla="*/ 12 h 171"/>
                  <a:gd name="T112" fmla="*/ 42 w 447"/>
                  <a:gd name="T113" fmla="*/ 15 h 171"/>
                  <a:gd name="T114" fmla="*/ 37 w 447"/>
                  <a:gd name="T115" fmla="*/ 22 h 171"/>
                  <a:gd name="T116" fmla="*/ 4 w 447"/>
                  <a:gd name="T117" fmla="*/ 11 h 171"/>
                  <a:gd name="T118" fmla="*/ 0 w 447"/>
                  <a:gd name="T119" fmla="*/ 4 h 171"/>
                  <a:gd name="T120" fmla="*/ 7 w 447"/>
                  <a:gd name="T121" fmla="*/ 0 h 171"/>
                  <a:gd name="T122" fmla="*/ 11 w 447"/>
                  <a:gd name="T123" fmla="*/ 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7" h="171">
                    <a:moveTo>
                      <a:pt x="442" y="171"/>
                    </a:moveTo>
                    <a:cubicBezTo>
                      <a:pt x="441" y="171"/>
                      <a:pt x="440" y="171"/>
                      <a:pt x="440" y="171"/>
                    </a:cubicBezTo>
                    <a:cubicBezTo>
                      <a:pt x="438" y="170"/>
                      <a:pt x="437" y="169"/>
                      <a:pt x="437" y="168"/>
                    </a:cubicBezTo>
                    <a:cubicBezTo>
                      <a:pt x="436" y="167"/>
                      <a:pt x="436" y="165"/>
                      <a:pt x="437" y="164"/>
                    </a:cubicBezTo>
                    <a:cubicBezTo>
                      <a:pt x="437" y="162"/>
                      <a:pt x="439" y="160"/>
                      <a:pt x="442" y="160"/>
                    </a:cubicBezTo>
                    <a:cubicBezTo>
                      <a:pt x="442" y="160"/>
                      <a:pt x="443" y="160"/>
                      <a:pt x="444" y="161"/>
                    </a:cubicBezTo>
                    <a:cubicBezTo>
                      <a:pt x="445" y="161"/>
                      <a:pt x="446" y="162"/>
                      <a:pt x="447" y="163"/>
                    </a:cubicBezTo>
                    <a:cubicBezTo>
                      <a:pt x="447" y="165"/>
                      <a:pt x="447" y="166"/>
                      <a:pt x="447" y="167"/>
                    </a:cubicBezTo>
                    <a:cubicBezTo>
                      <a:pt x="446" y="170"/>
                      <a:pt x="444" y="171"/>
                      <a:pt x="442" y="171"/>
                    </a:cubicBezTo>
                    <a:close/>
                    <a:moveTo>
                      <a:pt x="411" y="160"/>
                    </a:moveTo>
                    <a:cubicBezTo>
                      <a:pt x="410" y="160"/>
                      <a:pt x="409" y="159"/>
                      <a:pt x="409" y="159"/>
                    </a:cubicBezTo>
                    <a:cubicBezTo>
                      <a:pt x="407" y="159"/>
                      <a:pt x="406" y="158"/>
                      <a:pt x="406" y="156"/>
                    </a:cubicBezTo>
                    <a:cubicBezTo>
                      <a:pt x="405" y="155"/>
                      <a:pt x="405" y="154"/>
                      <a:pt x="405" y="152"/>
                    </a:cubicBezTo>
                    <a:cubicBezTo>
                      <a:pt x="406" y="150"/>
                      <a:pt x="408" y="149"/>
                      <a:pt x="411" y="149"/>
                    </a:cubicBezTo>
                    <a:cubicBezTo>
                      <a:pt x="411" y="149"/>
                      <a:pt x="412" y="149"/>
                      <a:pt x="412" y="149"/>
                    </a:cubicBezTo>
                    <a:cubicBezTo>
                      <a:pt x="414" y="150"/>
                      <a:pt x="415" y="151"/>
                      <a:pt x="415" y="152"/>
                    </a:cubicBezTo>
                    <a:cubicBezTo>
                      <a:pt x="416" y="153"/>
                      <a:pt x="416" y="155"/>
                      <a:pt x="416" y="156"/>
                    </a:cubicBezTo>
                    <a:cubicBezTo>
                      <a:pt x="415" y="158"/>
                      <a:pt x="413" y="160"/>
                      <a:pt x="411" y="160"/>
                    </a:cubicBezTo>
                    <a:close/>
                    <a:moveTo>
                      <a:pt x="379" y="148"/>
                    </a:moveTo>
                    <a:cubicBezTo>
                      <a:pt x="379" y="148"/>
                      <a:pt x="378" y="148"/>
                      <a:pt x="378" y="148"/>
                    </a:cubicBezTo>
                    <a:cubicBezTo>
                      <a:pt x="376" y="147"/>
                      <a:pt x="375" y="146"/>
                      <a:pt x="374" y="145"/>
                    </a:cubicBezTo>
                    <a:cubicBezTo>
                      <a:pt x="374" y="144"/>
                      <a:pt x="374" y="142"/>
                      <a:pt x="374" y="141"/>
                    </a:cubicBezTo>
                    <a:cubicBezTo>
                      <a:pt x="375" y="139"/>
                      <a:pt x="377" y="137"/>
                      <a:pt x="379" y="137"/>
                    </a:cubicBezTo>
                    <a:cubicBezTo>
                      <a:pt x="380" y="137"/>
                      <a:pt x="381" y="137"/>
                      <a:pt x="381" y="138"/>
                    </a:cubicBezTo>
                    <a:cubicBezTo>
                      <a:pt x="383" y="138"/>
                      <a:pt x="384" y="139"/>
                      <a:pt x="384" y="140"/>
                    </a:cubicBezTo>
                    <a:cubicBezTo>
                      <a:pt x="385" y="142"/>
                      <a:pt x="385" y="143"/>
                      <a:pt x="384" y="145"/>
                    </a:cubicBezTo>
                    <a:cubicBezTo>
                      <a:pt x="384" y="147"/>
                      <a:pt x="382" y="148"/>
                      <a:pt x="379" y="148"/>
                    </a:cubicBezTo>
                    <a:close/>
                    <a:moveTo>
                      <a:pt x="348" y="137"/>
                    </a:moveTo>
                    <a:cubicBezTo>
                      <a:pt x="348" y="137"/>
                      <a:pt x="347" y="137"/>
                      <a:pt x="346" y="136"/>
                    </a:cubicBezTo>
                    <a:cubicBezTo>
                      <a:pt x="345" y="136"/>
                      <a:pt x="344" y="135"/>
                      <a:pt x="343" y="134"/>
                    </a:cubicBezTo>
                    <a:cubicBezTo>
                      <a:pt x="343" y="132"/>
                      <a:pt x="343" y="131"/>
                      <a:pt x="343" y="129"/>
                    </a:cubicBezTo>
                    <a:cubicBezTo>
                      <a:pt x="344" y="127"/>
                      <a:pt x="346" y="126"/>
                      <a:pt x="348" y="126"/>
                    </a:cubicBezTo>
                    <a:cubicBezTo>
                      <a:pt x="349" y="126"/>
                      <a:pt x="349" y="126"/>
                      <a:pt x="350" y="126"/>
                    </a:cubicBezTo>
                    <a:cubicBezTo>
                      <a:pt x="351" y="127"/>
                      <a:pt x="353" y="128"/>
                      <a:pt x="353" y="129"/>
                    </a:cubicBezTo>
                    <a:cubicBezTo>
                      <a:pt x="354" y="130"/>
                      <a:pt x="354" y="132"/>
                      <a:pt x="353" y="133"/>
                    </a:cubicBezTo>
                    <a:cubicBezTo>
                      <a:pt x="353" y="135"/>
                      <a:pt x="350" y="137"/>
                      <a:pt x="348" y="137"/>
                    </a:cubicBezTo>
                    <a:close/>
                    <a:moveTo>
                      <a:pt x="317" y="125"/>
                    </a:moveTo>
                    <a:cubicBezTo>
                      <a:pt x="316" y="125"/>
                      <a:pt x="316" y="125"/>
                      <a:pt x="315" y="125"/>
                    </a:cubicBezTo>
                    <a:cubicBezTo>
                      <a:pt x="314" y="124"/>
                      <a:pt x="313" y="123"/>
                      <a:pt x="312" y="122"/>
                    </a:cubicBezTo>
                    <a:cubicBezTo>
                      <a:pt x="312" y="121"/>
                      <a:pt x="311" y="119"/>
                      <a:pt x="312" y="118"/>
                    </a:cubicBezTo>
                    <a:cubicBezTo>
                      <a:pt x="313" y="116"/>
                      <a:pt x="315" y="114"/>
                      <a:pt x="317" y="114"/>
                    </a:cubicBezTo>
                    <a:cubicBezTo>
                      <a:pt x="318" y="114"/>
                      <a:pt x="318" y="115"/>
                      <a:pt x="319" y="115"/>
                    </a:cubicBezTo>
                    <a:cubicBezTo>
                      <a:pt x="322" y="116"/>
                      <a:pt x="323" y="119"/>
                      <a:pt x="322" y="122"/>
                    </a:cubicBezTo>
                    <a:cubicBezTo>
                      <a:pt x="321" y="124"/>
                      <a:pt x="319" y="125"/>
                      <a:pt x="317" y="125"/>
                    </a:cubicBezTo>
                    <a:close/>
                    <a:moveTo>
                      <a:pt x="286" y="114"/>
                    </a:moveTo>
                    <a:cubicBezTo>
                      <a:pt x="285" y="114"/>
                      <a:pt x="285" y="114"/>
                      <a:pt x="284" y="114"/>
                    </a:cubicBezTo>
                    <a:cubicBezTo>
                      <a:pt x="281" y="112"/>
                      <a:pt x="280" y="109"/>
                      <a:pt x="281" y="107"/>
                    </a:cubicBezTo>
                    <a:cubicBezTo>
                      <a:pt x="282" y="104"/>
                      <a:pt x="284" y="103"/>
                      <a:pt x="286" y="103"/>
                    </a:cubicBezTo>
                    <a:cubicBezTo>
                      <a:pt x="287" y="103"/>
                      <a:pt x="287" y="103"/>
                      <a:pt x="288" y="103"/>
                    </a:cubicBezTo>
                    <a:cubicBezTo>
                      <a:pt x="291" y="104"/>
                      <a:pt x="292" y="107"/>
                      <a:pt x="291" y="110"/>
                    </a:cubicBezTo>
                    <a:cubicBezTo>
                      <a:pt x="290" y="112"/>
                      <a:pt x="288" y="114"/>
                      <a:pt x="286" y="114"/>
                    </a:cubicBezTo>
                    <a:close/>
                    <a:moveTo>
                      <a:pt x="255" y="102"/>
                    </a:moveTo>
                    <a:cubicBezTo>
                      <a:pt x="254" y="102"/>
                      <a:pt x="253" y="102"/>
                      <a:pt x="253" y="102"/>
                    </a:cubicBezTo>
                    <a:cubicBezTo>
                      <a:pt x="250" y="101"/>
                      <a:pt x="249" y="98"/>
                      <a:pt x="250" y="95"/>
                    </a:cubicBezTo>
                    <a:cubicBezTo>
                      <a:pt x="250" y="93"/>
                      <a:pt x="252" y="92"/>
                      <a:pt x="255" y="92"/>
                    </a:cubicBezTo>
                    <a:cubicBezTo>
                      <a:pt x="255" y="92"/>
                      <a:pt x="256" y="92"/>
                      <a:pt x="257" y="92"/>
                    </a:cubicBezTo>
                    <a:cubicBezTo>
                      <a:pt x="258" y="92"/>
                      <a:pt x="259" y="93"/>
                      <a:pt x="260" y="95"/>
                    </a:cubicBezTo>
                    <a:cubicBezTo>
                      <a:pt x="260" y="96"/>
                      <a:pt x="260" y="97"/>
                      <a:pt x="260" y="99"/>
                    </a:cubicBezTo>
                    <a:cubicBezTo>
                      <a:pt x="259" y="101"/>
                      <a:pt x="257" y="102"/>
                      <a:pt x="255" y="102"/>
                    </a:cubicBezTo>
                    <a:close/>
                    <a:moveTo>
                      <a:pt x="224" y="91"/>
                    </a:moveTo>
                    <a:cubicBezTo>
                      <a:pt x="223" y="91"/>
                      <a:pt x="222" y="91"/>
                      <a:pt x="222" y="91"/>
                    </a:cubicBezTo>
                    <a:cubicBezTo>
                      <a:pt x="219" y="90"/>
                      <a:pt x="217" y="86"/>
                      <a:pt x="219" y="84"/>
                    </a:cubicBezTo>
                    <a:cubicBezTo>
                      <a:pt x="219" y="82"/>
                      <a:pt x="221" y="80"/>
                      <a:pt x="224" y="80"/>
                    </a:cubicBezTo>
                    <a:cubicBezTo>
                      <a:pt x="224" y="80"/>
                      <a:pt x="225" y="80"/>
                      <a:pt x="225" y="80"/>
                    </a:cubicBezTo>
                    <a:cubicBezTo>
                      <a:pt x="227" y="81"/>
                      <a:pt x="228" y="82"/>
                      <a:pt x="228" y="83"/>
                    </a:cubicBezTo>
                    <a:cubicBezTo>
                      <a:pt x="229" y="85"/>
                      <a:pt x="229" y="86"/>
                      <a:pt x="229" y="87"/>
                    </a:cubicBezTo>
                    <a:cubicBezTo>
                      <a:pt x="228" y="90"/>
                      <a:pt x="226" y="91"/>
                      <a:pt x="224" y="91"/>
                    </a:cubicBezTo>
                    <a:close/>
                    <a:moveTo>
                      <a:pt x="192" y="80"/>
                    </a:moveTo>
                    <a:cubicBezTo>
                      <a:pt x="192" y="80"/>
                      <a:pt x="191" y="79"/>
                      <a:pt x="191" y="79"/>
                    </a:cubicBezTo>
                    <a:cubicBezTo>
                      <a:pt x="189" y="79"/>
                      <a:pt x="188" y="78"/>
                      <a:pt x="188" y="76"/>
                    </a:cubicBezTo>
                    <a:cubicBezTo>
                      <a:pt x="187" y="75"/>
                      <a:pt x="187" y="74"/>
                      <a:pt x="187" y="72"/>
                    </a:cubicBezTo>
                    <a:cubicBezTo>
                      <a:pt x="188" y="70"/>
                      <a:pt x="190" y="69"/>
                      <a:pt x="192" y="69"/>
                    </a:cubicBezTo>
                    <a:cubicBezTo>
                      <a:pt x="193" y="69"/>
                      <a:pt x="194" y="69"/>
                      <a:pt x="194" y="69"/>
                    </a:cubicBezTo>
                    <a:cubicBezTo>
                      <a:pt x="196" y="70"/>
                      <a:pt x="197" y="71"/>
                      <a:pt x="197" y="72"/>
                    </a:cubicBezTo>
                    <a:cubicBezTo>
                      <a:pt x="198" y="73"/>
                      <a:pt x="198" y="75"/>
                      <a:pt x="197" y="76"/>
                    </a:cubicBezTo>
                    <a:cubicBezTo>
                      <a:pt x="197" y="78"/>
                      <a:pt x="195" y="80"/>
                      <a:pt x="192" y="80"/>
                    </a:cubicBezTo>
                    <a:close/>
                    <a:moveTo>
                      <a:pt x="161" y="68"/>
                    </a:moveTo>
                    <a:cubicBezTo>
                      <a:pt x="161" y="68"/>
                      <a:pt x="160" y="68"/>
                      <a:pt x="159" y="68"/>
                    </a:cubicBezTo>
                    <a:cubicBezTo>
                      <a:pt x="158" y="67"/>
                      <a:pt x="157" y="66"/>
                      <a:pt x="156" y="65"/>
                    </a:cubicBezTo>
                    <a:cubicBezTo>
                      <a:pt x="156" y="64"/>
                      <a:pt x="156" y="62"/>
                      <a:pt x="156" y="61"/>
                    </a:cubicBezTo>
                    <a:cubicBezTo>
                      <a:pt x="157" y="59"/>
                      <a:pt x="159" y="57"/>
                      <a:pt x="161" y="57"/>
                    </a:cubicBezTo>
                    <a:cubicBezTo>
                      <a:pt x="162" y="57"/>
                      <a:pt x="163" y="57"/>
                      <a:pt x="163" y="58"/>
                    </a:cubicBezTo>
                    <a:cubicBezTo>
                      <a:pt x="166" y="59"/>
                      <a:pt x="167" y="62"/>
                      <a:pt x="166" y="65"/>
                    </a:cubicBezTo>
                    <a:cubicBezTo>
                      <a:pt x="166" y="67"/>
                      <a:pt x="164" y="68"/>
                      <a:pt x="161" y="68"/>
                    </a:cubicBezTo>
                    <a:close/>
                    <a:moveTo>
                      <a:pt x="130" y="57"/>
                    </a:moveTo>
                    <a:cubicBezTo>
                      <a:pt x="129" y="57"/>
                      <a:pt x="129" y="57"/>
                      <a:pt x="128" y="56"/>
                    </a:cubicBezTo>
                    <a:cubicBezTo>
                      <a:pt x="127" y="56"/>
                      <a:pt x="126" y="55"/>
                      <a:pt x="125" y="54"/>
                    </a:cubicBezTo>
                    <a:cubicBezTo>
                      <a:pt x="125" y="52"/>
                      <a:pt x="125" y="51"/>
                      <a:pt x="125" y="49"/>
                    </a:cubicBezTo>
                    <a:cubicBezTo>
                      <a:pt x="126" y="47"/>
                      <a:pt x="128" y="46"/>
                      <a:pt x="130" y="46"/>
                    </a:cubicBezTo>
                    <a:cubicBezTo>
                      <a:pt x="131" y="46"/>
                      <a:pt x="131" y="46"/>
                      <a:pt x="132" y="46"/>
                    </a:cubicBezTo>
                    <a:cubicBezTo>
                      <a:pt x="135" y="47"/>
                      <a:pt x="136" y="50"/>
                      <a:pt x="135" y="53"/>
                    </a:cubicBezTo>
                    <a:cubicBezTo>
                      <a:pt x="134" y="55"/>
                      <a:pt x="132" y="57"/>
                      <a:pt x="130" y="57"/>
                    </a:cubicBezTo>
                    <a:close/>
                    <a:moveTo>
                      <a:pt x="99" y="45"/>
                    </a:moveTo>
                    <a:cubicBezTo>
                      <a:pt x="98" y="45"/>
                      <a:pt x="98" y="45"/>
                      <a:pt x="97" y="45"/>
                    </a:cubicBezTo>
                    <a:cubicBezTo>
                      <a:pt x="96" y="44"/>
                      <a:pt x="95" y="43"/>
                      <a:pt x="94" y="42"/>
                    </a:cubicBezTo>
                    <a:cubicBezTo>
                      <a:pt x="93" y="41"/>
                      <a:pt x="93" y="39"/>
                      <a:pt x="94" y="38"/>
                    </a:cubicBezTo>
                    <a:cubicBezTo>
                      <a:pt x="95" y="36"/>
                      <a:pt x="97" y="34"/>
                      <a:pt x="99" y="34"/>
                    </a:cubicBezTo>
                    <a:cubicBezTo>
                      <a:pt x="100" y="34"/>
                      <a:pt x="100" y="35"/>
                      <a:pt x="101" y="35"/>
                    </a:cubicBezTo>
                    <a:cubicBezTo>
                      <a:pt x="104" y="36"/>
                      <a:pt x="105" y="39"/>
                      <a:pt x="104" y="42"/>
                    </a:cubicBezTo>
                    <a:cubicBezTo>
                      <a:pt x="103" y="44"/>
                      <a:pt x="101" y="45"/>
                      <a:pt x="99" y="45"/>
                    </a:cubicBezTo>
                    <a:close/>
                    <a:moveTo>
                      <a:pt x="68" y="34"/>
                    </a:moveTo>
                    <a:cubicBezTo>
                      <a:pt x="67" y="34"/>
                      <a:pt x="67" y="34"/>
                      <a:pt x="66" y="33"/>
                    </a:cubicBezTo>
                    <a:cubicBezTo>
                      <a:pt x="63" y="32"/>
                      <a:pt x="62" y="29"/>
                      <a:pt x="63" y="26"/>
                    </a:cubicBezTo>
                    <a:cubicBezTo>
                      <a:pt x="63" y="24"/>
                      <a:pt x="66" y="23"/>
                      <a:pt x="68" y="23"/>
                    </a:cubicBezTo>
                    <a:cubicBezTo>
                      <a:pt x="68" y="23"/>
                      <a:pt x="69" y="23"/>
                      <a:pt x="70" y="23"/>
                    </a:cubicBezTo>
                    <a:cubicBezTo>
                      <a:pt x="71" y="24"/>
                      <a:pt x="72" y="25"/>
                      <a:pt x="73" y="26"/>
                    </a:cubicBezTo>
                    <a:cubicBezTo>
                      <a:pt x="73" y="27"/>
                      <a:pt x="73" y="29"/>
                      <a:pt x="73" y="30"/>
                    </a:cubicBezTo>
                    <a:cubicBezTo>
                      <a:pt x="72" y="32"/>
                      <a:pt x="70" y="34"/>
                      <a:pt x="68" y="34"/>
                    </a:cubicBezTo>
                    <a:close/>
                    <a:moveTo>
                      <a:pt x="37" y="22"/>
                    </a:moveTo>
                    <a:cubicBezTo>
                      <a:pt x="36" y="22"/>
                      <a:pt x="35" y="22"/>
                      <a:pt x="35" y="22"/>
                    </a:cubicBezTo>
                    <a:cubicBezTo>
                      <a:pt x="32" y="21"/>
                      <a:pt x="31" y="18"/>
                      <a:pt x="32" y="15"/>
                    </a:cubicBezTo>
                    <a:cubicBezTo>
                      <a:pt x="32" y="13"/>
                      <a:pt x="34" y="12"/>
                      <a:pt x="37" y="12"/>
                    </a:cubicBezTo>
                    <a:cubicBezTo>
                      <a:pt x="37" y="12"/>
                      <a:pt x="38" y="12"/>
                      <a:pt x="38" y="12"/>
                    </a:cubicBezTo>
                    <a:cubicBezTo>
                      <a:pt x="40" y="12"/>
                      <a:pt x="41" y="13"/>
                      <a:pt x="42" y="15"/>
                    </a:cubicBezTo>
                    <a:cubicBezTo>
                      <a:pt x="42" y="16"/>
                      <a:pt x="42" y="17"/>
                      <a:pt x="42" y="19"/>
                    </a:cubicBezTo>
                    <a:cubicBezTo>
                      <a:pt x="41" y="21"/>
                      <a:pt x="39" y="22"/>
                      <a:pt x="37" y="22"/>
                    </a:cubicBezTo>
                    <a:close/>
                    <a:moveTo>
                      <a:pt x="5" y="11"/>
                    </a:moveTo>
                    <a:cubicBezTo>
                      <a:pt x="5" y="11"/>
                      <a:pt x="4" y="11"/>
                      <a:pt x="4" y="11"/>
                    </a:cubicBezTo>
                    <a:cubicBezTo>
                      <a:pt x="2" y="10"/>
                      <a:pt x="1" y="9"/>
                      <a:pt x="1" y="8"/>
                    </a:cubicBezTo>
                    <a:cubicBezTo>
                      <a:pt x="0" y="6"/>
                      <a:pt x="0" y="5"/>
                      <a:pt x="0" y="4"/>
                    </a:cubicBezTo>
                    <a:cubicBezTo>
                      <a:pt x="1" y="1"/>
                      <a:pt x="3" y="0"/>
                      <a:pt x="5" y="0"/>
                    </a:cubicBezTo>
                    <a:cubicBezTo>
                      <a:pt x="6" y="0"/>
                      <a:pt x="7" y="0"/>
                      <a:pt x="7" y="0"/>
                    </a:cubicBezTo>
                    <a:cubicBezTo>
                      <a:pt x="9" y="1"/>
                      <a:pt x="10" y="2"/>
                      <a:pt x="10" y="3"/>
                    </a:cubicBezTo>
                    <a:cubicBezTo>
                      <a:pt x="11" y="5"/>
                      <a:pt x="11" y="6"/>
                      <a:pt x="11" y="7"/>
                    </a:cubicBezTo>
                    <a:cubicBezTo>
                      <a:pt x="10" y="9"/>
                      <a:pt x="8" y="11"/>
                      <a:pt x="5"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58" name="îs1íḋê">
                <a:extLst>
                  <a:ext uri="{FF2B5EF4-FFF2-40B4-BE49-F238E27FC236}">
                    <a16:creationId xmlns:a16="http://schemas.microsoft.com/office/drawing/2014/main" id="{0689130C-C488-4495-AC69-70FD558D6D72}"/>
                  </a:ext>
                </a:extLst>
              </p:cNvPr>
              <p:cNvSpPr/>
              <p:nvPr/>
            </p:nvSpPr>
            <p:spPr bwMode="auto">
              <a:xfrm>
                <a:off x="6548003" y="2502237"/>
                <a:ext cx="182444" cy="420696"/>
              </a:xfrm>
              <a:custGeom>
                <a:avLst/>
                <a:gdLst>
                  <a:gd name="T0" fmla="*/ 162 w 172"/>
                  <a:gd name="T1" fmla="*/ 391 h 394"/>
                  <a:gd name="T2" fmla="*/ 167 w 172"/>
                  <a:gd name="T3" fmla="*/ 383 h 394"/>
                  <a:gd name="T4" fmla="*/ 169 w 172"/>
                  <a:gd name="T5" fmla="*/ 394 h 394"/>
                  <a:gd name="T6" fmla="*/ 154 w 172"/>
                  <a:gd name="T7" fmla="*/ 364 h 394"/>
                  <a:gd name="T8" fmla="*/ 154 w 172"/>
                  <a:gd name="T9" fmla="*/ 354 h 394"/>
                  <a:gd name="T10" fmla="*/ 156 w 172"/>
                  <a:gd name="T11" fmla="*/ 364 h 394"/>
                  <a:gd name="T12" fmla="*/ 142 w 172"/>
                  <a:gd name="T13" fmla="*/ 335 h 394"/>
                  <a:gd name="T14" fmla="*/ 140 w 172"/>
                  <a:gd name="T15" fmla="*/ 325 h 394"/>
                  <a:gd name="T16" fmla="*/ 147 w 172"/>
                  <a:gd name="T17" fmla="*/ 332 h 394"/>
                  <a:gd name="T18" fmla="*/ 129 w 172"/>
                  <a:gd name="T19" fmla="*/ 306 h 394"/>
                  <a:gd name="T20" fmla="*/ 124 w 172"/>
                  <a:gd name="T21" fmla="*/ 298 h 394"/>
                  <a:gd name="T22" fmla="*/ 134 w 172"/>
                  <a:gd name="T23" fmla="*/ 298 h 394"/>
                  <a:gd name="T24" fmla="*/ 129 w 172"/>
                  <a:gd name="T25" fmla="*/ 306 h 394"/>
                  <a:gd name="T26" fmla="*/ 112 w 172"/>
                  <a:gd name="T27" fmla="*/ 269 h 394"/>
                  <a:gd name="T28" fmla="*/ 122 w 172"/>
                  <a:gd name="T29" fmla="*/ 269 h 394"/>
                  <a:gd name="T30" fmla="*/ 105 w 172"/>
                  <a:gd name="T31" fmla="*/ 247 h 394"/>
                  <a:gd name="T32" fmla="*/ 103 w 172"/>
                  <a:gd name="T33" fmla="*/ 236 h 394"/>
                  <a:gd name="T34" fmla="*/ 110 w 172"/>
                  <a:gd name="T35" fmla="*/ 243 h 394"/>
                  <a:gd name="T36" fmla="*/ 92 w 172"/>
                  <a:gd name="T37" fmla="*/ 217 h 394"/>
                  <a:gd name="T38" fmla="*/ 87 w 172"/>
                  <a:gd name="T39" fmla="*/ 210 h 394"/>
                  <a:gd name="T40" fmla="*/ 97 w 172"/>
                  <a:gd name="T41" fmla="*/ 210 h 394"/>
                  <a:gd name="T42" fmla="*/ 92 w 172"/>
                  <a:gd name="T43" fmla="*/ 217 h 394"/>
                  <a:gd name="T44" fmla="*/ 75 w 172"/>
                  <a:gd name="T45" fmla="*/ 180 h 394"/>
                  <a:gd name="T46" fmla="*/ 85 w 172"/>
                  <a:gd name="T47" fmla="*/ 180 h 394"/>
                  <a:gd name="T48" fmla="*/ 68 w 172"/>
                  <a:gd name="T49" fmla="*/ 158 h 394"/>
                  <a:gd name="T50" fmla="*/ 63 w 172"/>
                  <a:gd name="T51" fmla="*/ 151 h 394"/>
                  <a:gd name="T52" fmla="*/ 73 w 172"/>
                  <a:gd name="T53" fmla="*/ 151 h 394"/>
                  <a:gd name="T54" fmla="*/ 68 w 172"/>
                  <a:gd name="T55" fmla="*/ 158 h 394"/>
                  <a:gd name="T56" fmla="*/ 50 w 172"/>
                  <a:gd name="T57" fmla="*/ 121 h 394"/>
                  <a:gd name="T58" fmla="*/ 60 w 172"/>
                  <a:gd name="T59" fmla="*/ 121 h 394"/>
                  <a:gd name="T60" fmla="*/ 55 w 172"/>
                  <a:gd name="T61" fmla="*/ 129 h 394"/>
                  <a:gd name="T62" fmla="*/ 38 w 172"/>
                  <a:gd name="T63" fmla="*/ 96 h 394"/>
                  <a:gd name="T64" fmla="*/ 48 w 172"/>
                  <a:gd name="T65" fmla="*/ 92 h 394"/>
                  <a:gd name="T66" fmla="*/ 43 w 172"/>
                  <a:gd name="T67" fmla="*/ 99 h 394"/>
                  <a:gd name="T68" fmla="*/ 26 w 172"/>
                  <a:gd name="T69" fmla="*/ 62 h 394"/>
                  <a:gd name="T70" fmla="*/ 36 w 172"/>
                  <a:gd name="T71" fmla="*/ 62 h 394"/>
                  <a:gd name="T72" fmla="*/ 31 w 172"/>
                  <a:gd name="T73" fmla="*/ 70 h 394"/>
                  <a:gd name="T74" fmla="*/ 13 w 172"/>
                  <a:gd name="T75" fmla="*/ 33 h 394"/>
                  <a:gd name="T76" fmla="*/ 23 w 172"/>
                  <a:gd name="T77" fmla="*/ 33 h 394"/>
                  <a:gd name="T78" fmla="*/ 18 w 172"/>
                  <a:gd name="T79" fmla="*/ 40 h 394"/>
                  <a:gd name="T80" fmla="*/ 1 w 172"/>
                  <a:gd name="T81" fmla="*/ 7 h 394"/>
                  <a:gd name="T82" fmla="*/ 6 w 172"/>
                  <a:gd name="T83" fmla="*/ 0 h 394"/>
                  <a:gd name="T84" fmla="*/ 6 w 172"/>
                  <a:gd name="T85" fmla="*/ 1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2" h="394">
                    <a:moveTo>
                      <a:pt x="167" y="394"/>
                    </a:moveTo>
                    <a:cubicBezTo>
                      <a:pt x="167" y="394"/>
                      <a:pt x="167" y="394"/>
                      <a:pt x="167" y="394"/>
                    </a:cubicBezTo>
                    <a:cubicBezTo>
                      <a:pt x="164" y="394"/>
                      <a:pt x="162" y="393"/>
                      <a:pt x="162" y="391"/>
                    </a:cubicBezTo>
                    <a:cubicBezTo>
                      <a:pt x="161" y="389"/>
                      <a:pt x="161" y="388"/>
                      <a:pt x="162" y="387"/>
                    </a:cubicBezTo>
                    <a:cubicBezTo>
                      <a:pt x="162" y="385"/>
                      <a:pt x="163" y="384"/>
                      <a:pt x="164" y="384"/>
                    </a:cubicBezTo>
                    <a:cubicBezTo>
                      <a:pt x="165" y="383"/>
                      <a:pt x="166" y="383"/>
                      <a:pt x="167" y="383"/>
                    </a:cubicBezTo>
                    <a:cubicBezTo>
                      <a:pt x="169" y="383"/>
                      <a:pt x="171" y="384"/>
                      <a:pt x="172" y="386"/>
                    </a:cubicBezTo>
                    <a:cubicBezTo>
                      <a:pt x="172" y="388"/>
                      <a:pt x="172" y="389"/>
                      <a:pt x="172" y="391"/>
                    </a:cubicBezTo>
                    <a:cubicBezTo>
                      <a:pt x="171" y="392"/>
                      <a:pt x="170" y="393"/>
                      <a:pt x="169" y="394"/>
                    </a:cubicBezTo>
                    <a:cubicBezTo>
                      <a:pt x="168" y="394"/>
                      <a:pt x="167" y="394"/>
                      <a:pt x="167" y="394"/>
                    </a:cubicBezTo>
                    <a:close/>
                    <a:moveTo>
                      <a:pt x="154" y="364"/>
                    </a:moveTo>
                    <a:cubicBezTo>
                      <a:pt x="154" y="364"/>
                      <a:pt x="154" y="364"/>
                      <a:pt x="154" y="364"/>
                    </a:cubicBezTo>
                    <a:cubicBezTo>
                      <a:pt x="152" y="364"/>
                      <a:pt x="150" y="363"/>
                      <a:pt x="149" y="361"/>
                    </a:cubicBezTo>
                    <a:cubicBezTo>
                      <a:pt x="148" y="358"/>
                      <a:pt x="149" y="355"/>
                      <a:pt x="152" y="354"/>
                    </a:cubicBezTo>
                    <a:cubicBezTo>
                      <a:pt x="153" y="354"/>
                      <a:pt x="153" y="354"/>
                      <a:pt x="154" y="354"/>
                    </a:cubicBezTo>
                    <a:cubicBezTo>
                      <a:pt x="156" y="354"/>
                      <a:pt x="158" y="355"/>
                      <a:pt x="159" y="357"/>
                    </a:cubicBezTo>
                    <a:cubicBezTo>
                      <a:pt x="160" y="358"/>
                      <a:pt x="160" y="360"/>
                      <a:pt x="159" y="361"/>
                    </a:cubicBezTo>
                    <a:cubicBezTo>
                      <a:pt x="159" y="362"/>
                      <a:pt x="158" y="364"/>
                      <a:pt x="156" y="364"/>
                    </a:cubicBezTo>
                    <a:cubicBezTo>
                      <a:pt x="156" y="364"/>
                      <a:pt x="155" y="364"/>
                      <a:pt x="154" y="364"/>
                    </a:cubicBezTo>
                    <a:close/>
                    <a:moveTo>
                      <a:pt x="142" y="335"/>
                    </a:moveTo>
                    <a:cubicBezTo>
                      <a:pt x="142" y="335"/>
                      <a:pt x="142" y="335"/>
                      <a:pt x="142" y="335"/>
                    </a:cubicBezTo>
                    <a:cubicBezTo>
                      <a:pt x="140" y="335"/>
                      <a:pt x="138" y="334"/>
                      <a:pt x="137" y="332"/>
                    </a:cubicBezTo>
                    <a:cubicBezTo>
                      <a:pt x="136" y="330"/>
                      <a:pt x="136" y="329"/>
                      <a:pt x="137" y="328"/>
                    </a:cubicBezTo>
                    <a:cubicBezTo>
                      <a:pt x="137" y="326"/>
                      <a:pt x="138" y="325"/>
                      <a:pt x="140" y="325"/>
                    </a:cubicBezTo>
                    <a:cubicBezTo>
                      <a:pt x="140" y="324"/>
                      <a:pt x="141" y="324"/>
                      <a:pt x="142" y="324"/>
                    </a:cubicBezTo>
                    <a:cubicBezTo>
                      <a:pt x="144" y="324"/>
                      <a:pt x="146" y="325"/>
                      <a:pt x="147" y="328"/>
                    </a:cubicBezTo>
                    <a:cubicBezTo>
                      <a:pt x="147" y="329"/>
                      <a:pt x="147" y="330"/>
                      <a:pt x="147" y="332"/>
                    </a:cubicBezTo>
                    <a:cubicBezTo>
                      <a:pt x="146" y="333"/>
                      <a:pt x="145" y="334"/>
                      <a:pt x="144" y="335"/>
                    </a:cubicBezTo>
                    <a:cubicBezTo>
                      <a:pt x="143" y="335"/>
                      <a:pt x="143" y="335"/>
                      <a:pt x="142" y="335"/>
                    </a:cubicBezTo>
                    <a:close/>
                    <a:moveTo>
                      <a:pt x="129" y="306"/>
                    </a:moveTo>
                    <a:cubicBezTo>
                      <a:pt x="129" y="306"/>
                      <a:pt x="129" y="306"/>
                      <a:pt x="129" y="306"/>
                    </a:cubicBezTo>
                    <a:cubicBezTo>
                      <a:pt x="127" y="306"/>
                      <a:pt x="125" y="304"/>
                      <a:pt x="124" y="302"/>
                    </a:cubicBezTo>
                    <a:cubicBezTo>
                      <a:pt x="124" y="301"/>
                      <a:pt x="124" y="299"/>
                      <a:pt x="124" y="298"/>
                    </a:cubicBezTo>
                    <a:cubicBezTo>
                      <a:pt x="125" y="297"/>
                      <a:pt x="126" y="296"/>
                      <a:pt x="127" y="295"/>
                    </a:cubicBezTo>
                    <a:cubicBezTo>
                      <a:pt x="128" y="295"/>
                      <a:pt x="129" y="295"/>
                      <a:pt x="129" y="295"/>
                    </a:cubicBezTo>
                    <a:cubicBezTo>
                      <a:pt x="132" y="295"/>
                      <a:pt x="134" y="296"/>
                      <a:pt x="134" y="298"/>
                    </a:cubicBezTo>
                    <a:cubicBezTo>
                      <a:pt x="135" y="299"/>
                      <a:pt x="135" y="301"/>
                      <a:pt x="134" y="302"/>
                    </a:cubicBezTo>
                    <a:cubicBezTo>
                      <a:pt x="134" y="304"/>
                      <a:pt x="133" y="305"/>
                      <a:pt x="132" y="305"/>
                    </a:cubicBezTo>
                    <a:cubicBezTo>
                      <a:pt x="131" y="305"/>
                      <a:pt x="130" y="306"/>
                      <a:pt x="129" y="306"/>
                    </a:cubicBezTo>
                    <a:close/>
                    <a:moveTo>
                      <a:pt x="117" y="276"/>
                    </a:moveTo>
                    <a:cubicBezTo>
                      <a:pt x="115" y="276"/>
                      <a:pt x="113" y="275"/>
                      <a:pt x="112" y="273"/>
                    </a:cubicBezTo>
                    <a:cubicBezTo>
                      <a:pt x="112" y="271"/>
                      <a:pt x="112" y="270"/>
                      <a:pt x="112" y="269"/>
                    </a:cubicBezTo>
                    <a:cubicBezTo>
                      <a:pt x="113" y="267"/>
                      <a:pt x="114" y="266"/>
                      <a:pt x="115" y="266"/>
                    </a:cubicBezTo>
                    <a:cubicBezTo>
                      <a:pt x="116" y="265"/>
                      <a:pt x="116" y="265"/>
                      <a:pt x="117" y="265"/>
                    </a:cubicBezTo>
                    <a:cubicBezTo>
                      <a:pt x="119" y="265"/>
                      <a:pt x="121" y="267"/>
                      <a:pt x="122" y="269"/>
                    </a:cubicBezTo>
                    <a:cubicBezTo>
                      <a:pt x="123" y="271"/>
                      <a:pt x="122" y="274"/>
                      <a:pt x="119" y="276"/>
                    </a:cubicBezTo>
                    <a:cubicBezTo>
                      <a:pt x="119" y="276"/>
                      <a:pt x="118" y="276"/>
                      <a:pt x="117" y="276"/>
                    </a:cubicBezTo>
                    <a:close/>
                    <a:moveTo>
                      <a:pt x="105" y="247"/>
                    </a:moveTo>
                    <a:cubicBezTo>
                      <a:pt x="103" y="247"/>
                      <a:pt x="101" y="245"/>
                      <a:pt x="100" y="243"/>
                    </a:cubicBezTo>
                    <a:cubicBezTo>
                      <a:pt x="99" y="242"/>
                      <a:pt x="99" y="240"/>
                      <a:pt x="100" y="239"/>
                    </a:cubicBezTo>
                    <a:cubicBezTo>
                      <a:pt x="100" y="238"/>
                      <a:pt x="101" y="237"/>
                      <a:pt x="103" y="236"/>
                    </a:cubicBezTo>
                    <a:cubicBezTo>
                      <a:pt x="103" y="236"/>
                      <a:pt x="104" y="236"/>
                      <a:pt x="105" y="236"/>
                    </a:cubicBezTo>
                    <a:cubicBezTo>
                      <a:pt x="107" y="236"/>
                      <a:pt x="109" y="237"/>
                      <a:pt x="110" y="239"/>
                    </a:cubicBezTo>
                    <a:cubicBezTo>
                      <a:pt x="110" y="240"/>
                      <a:pt x="110" y="242"/>
                      <a:pt x="110" y="243"/>
                    </a:cubicBezTo>
                    <a:cubicBezTo>
                      <a:pt x="109" y="245"/>
                      <a:pt x="108" y="246"/>
                      <a:pt x="107" y="246"/>
                    </a:cubicBezTo>
                    <a:cubicBezTo>
                      <a:pt x="106" y="246"/>
                      <a:pt x="105" y="247"/>
                      <a:pt x="105" y="247"/>
                    </a:cubicBezTo>
                    <a:close/>
                    <a:moveTo>
                      <a:pt x="92" y="217"/>
                    </a:moveTo>
                    <a:cubicBezTo>
                      <a:pt x="92" y="217"/>
                      <a:pt x="92" y="217"/>
                      <a:pt x="92" y="217"/>
                    </a:cubicBezTo>
                    <a:cubicBezTo>
                      <a:pt x="90" y="217"/>
                      <a:pt x="88" y="216"/>
                      <a:pt x="87" y="214"/>
                    </a:cubicBezTo>
                    <a:cubicBezTo>
                      <a:pt x="87" y="212"/>
                      <a:pt x="87" y="211"/>
                      <a:pt x="87" y="210"/>
                    </a:cubicBezTo>
                    <a:cubicBezTo>
                      <a:pt x="88" y="208"/>
                      <a:pt x="89" y="207"/>
                      <a:pt x="90" y="207"/>
                    </a:cubicBezTo>
                    <a:cubicBezTo>
                      <a:pt x="91" y="206"/>
                      <a:pt x="92" y="206"/>
                      <a:pt x="92" y="206"/>
                    </a:cubicBezTo>
                    <a:cubicBezTo>
                      <a:pt x="95" y="206"/>
                      <a:pt x="97" y="208"/>
                      <a:pt x="97" y="210"/>
                    </a:cubicBezTo>
                    <a:cubicBezTo>
                      <a:pt x="98" y="211"/>
                      <a:pt x="98" y="212"/>
                      <a:pt x="97" y="214"/>
                    </a:cubicBezTo>
                    <a:cubicBezTo>
                      <a:pt x="97" y="215"/>
                      <a:pt x="96" y="216"/>
                      <a:pt x="94" y="217"/>
                    </a:cubicBezTo>
                    <a:cubicBezTo>
                      <a:pt x="94" y="217"/>
                      <a:pt x="93" y="217"/>
                      <a:pt x="92" y="217"/>
                    </a:cubicBezTo>
                    <a:close/>
                    <a:moveTo>
                      <a:pt x="80" y="188"/>
                    </a:moveTo>
                    <a:cubicBezTo>
                      <a:pt x="78" y="188"/>
                      <a:pt x="76" y="186"/>
                      <a:pt x="75" y="184"/>
                    </a:cubicBezTo>
                    <a:cubicBezTo>
                      <a:pt x="74" y="183"/>
                      <a:pt x="74" y="181"/>
                      <a:pt x="75" y="180"/>
                    </a:cubicBezTo>
                    <a:cubicBezTo>
                      <a:pt x="76" y="179"/>
                      <a:pt x="77" y="178"/>
                      <a:pt x="78" y="177"/>
                    </a:cubicBezTo>
                    <a:cubicBezTo>
                      <a:pt x="79" y="177"/>
                      <a:pt x="79" y="177"/>
                      <a:pt x="80" y="177"/>
                    </a:cubicBezTo>
                    <a:cubicBezTo>
                      <a:pt x="82" y="177"/>
                      <a:pt x="84" y="178"/>
                      <a:pt x="85" y="180"/>
                    </a:cubicBezTo>
                    <a:cubicBezTo>
                      <a:pt x="86" y="183"/>
                      <a:pt x="85" y="186"/>
                      <a:pt x="82" y="187"/>
                    </a:cubicBezTo>
                    <a:cubicBezTo>
                      <a:pt x="81" y="187"/>
                      <a:pt x="81" y="188"/>
                      <a:pt x="80" y="188"/>
                    </a:cubicBezTo>
                    <a:close/>
                    <a:moveTo>
                      <a:pt x="68" y="158"/>
                    </a:moveTo>
                    <a:cubicBezTo>
                      <a:pt x="68" y="158"/>
                      <a:pt x="68" y="158"/>
                      <a:pt x="68" y="158"/>
                    </a:cubicBezTo>
                    <a:cubicBezTo>
                      <a:pt x="65" y="158"/>
                      <a:pt x="64" y="157"/>
                      <a:pt x="63" y="155"/>
                    </a:cubicBezTo>
                    <a:cubicBezTo>
                      <a:pt x="62" y="153"/>
                      <a:pt x="62" y="152"/>
                      <a:pt x="63" y="151"/>
                    </a:cubicBezTo>
                    <a:cubicBezTo>
                      <a:pt x="63" y="149"/>
                      <a:pt x="64" y="148"/>
                      <a:pt x="66" y="148"/>
                    </a:cubicBezTo>
                    <a:cubicBezTo>
                      <a:pt x="66" y="147"/>
                      <a:pt x="67" y="147"/>
                      <a:pt x="68" y="147"/>
                    </a:cubicBezTo>
                    <a:cubicBezTo>
                      <a:pt x="70" y="147"/>
                      <a:pt x="72" y="149"/>
                      <a:pt x="73" y="151"/>
                    </a:cubicBezTo>
                    <a:cubicBezTo>
                      <a:pt x="73" y="152"/>
                      <a:pt x="73" y="153"/>
                      <a:pt x="73" y="155"/>
                    </a:cubicBezTo>
                    <a:cubicBezTo>
                      <a:pt x="72" y="156"/>
                      <a:pt x="71" y="157"/>
                      <a:pt x="70" y="158"/>
                    </a:cubicBezTo>
                    <a:cubicBezTo>
                      <a:pt x="69" y="158"/>
                      <a:pt x="68" y="158"/>
                      <a:pt x="68" y="158"/>
                    </a:cubicBezTo>
                    <a:close/>
                    <a:moveTo>
                      <a:pt x="55" y="129"/>
                    </a:moveTo>
                    <a:cubicBezTo>
                      <a:pt x="53" y="129"/>
                      <a:pt x="51" y="127"/>
                      <a:pt x="50" y="125"/>
                    </a:cubicBezTo>
                    <a:cubicBezTo>
                      <a:pt x="50" y="124"/>
                      <a:pt x="50" y="122"/>
                      <a:pt x="50" y="121"/>
                    </a:cubicBezTo>
                    <a:cubicBezTo>
                      <a:pt x="51" y="120"/>
                      <a:pt x="52" y="119"/>
                      <a:pt x="53" y="118"/>
                    </a:cubicBezTo>
                    <a:cubicBezTo>
                      <a:pt x="54" y="118"/>
                      <a:pt x="55" y="118"/>
                      <a:pt x="55" y="118"/>
                    </a:cubicBezTo>
                    <a:cubicBezTo>
                      <a:pt x="57" y="118"/>
                      <a:pt x="59" y="119"/>
                      <a:pt x="60" y="121"/>
                    </a:cubicBezTo>
                    <a:cubicBezTo>
                      <a:pt x="61" y="122"/>
                      <a:pt x="61" y="124"/>
                      <a:pt x="60" y="125"/>
                    </a:cubicBezTo>
                    <a:cubicBezTo>
                      <a:pt x="60" y="127"/>
                      <a:pt x="59" y="128"/>
                      <a:pt x="57" y="128"/>
                    </a:cubicBezTo>
                    <a:cubicBezTo>
                      <a:pt x="57" y="128"/>
                      <a:pt x="56" y="129"/>
                      <a:pt x="55" y="129"/>
                    </a:cubicBezTo>
                    <a:close/>
                    <a:moveTo>
                      <a:pt x="43" y="99"/>
                    </a:moveTo>
                    <a:cubicBezTo>
                      <a:pt x="43" y="99"/>
                      <a:pt x="43" y="99"/>
                      <a:pt x="43" y="99"/>
                    </a:cubicBezTo>
                    <a:cubicBezTo>
                      <a:pt x="41" y="99"/>
                      <a:pt x="39" y="98"/>
                      <a:pt x="38" y="96"/>
                    </a:cubicBezTo>
                    <a:cubicBezTo>
                      <a:pt x="37" y="93"/>
                      <a:pt x="38" y="90"/>
                      <a:pt x="41" y="89"/>
                    </a:cubicBezTo>
                    <a:cubicBezTo>
                      <a:pt x="42" y="88"/>
                      <a:pt x="42" y="88"/>
                      <a:pt x="43" y="88"/>
                    </a:cubicBezTo>
                    <a:cubicBezTo>
                      <a:pt x="45" y="88"/>
                      <a:pt x="47" y="90"/>
                      <a:pt x="48" y="92"/>
                    </a:cubicBezTo>
                    <a:cubicBezTo>
                      <a:pt x="48" y="93"/>
                      <a:pt x="48" y="94"/>
                      <a:pt x="48" y="96"/>
                    </a:cubicBezTo>
                    <a:cubicBezTo>
                      <a:pt x="47" y="97"/>
                      <a:pt x="46" y="98"/>
                      <a:pt x="45" y="99"/>
                    </a:cubicBezTo>
                    <a:cubicBezTo>
                      <a:pt x="44" y="99"/>
                      <a:pt x="44" y="99"/>
                      <a:pt x="43" y="99"/>
                    </a:cubicBezTo>
                    <a:close/>
                    <a:moveTo>
                      <a:pt x="31" y="70"/>
                    </a:moveTo>
                    <a:cubicBezTo>
                      <a:pt x="28" y="70"/>
                      <a:pt x="26" y="68"/>
                      <a:pt x="26" y="66"/>
                    </a:cubicBezTo>
                    <a:cubicBezTo>
                      <a:pt x="25" y="65"/>
                      <a:pt x="25" y="64"/>
                      <a:pt x="26" y="62"/>
                    </a:cubicBezTo>
                    <a:cubicBezTo>
                      <a:pt x="26" y="61"/>
                      <a:pt x="27" y="60"/>
                      <a:pt x="28" y="59"/>
                    </a:cubicBezTo>
                    <a:cubicBezTo>
                      <a:pt x="29" y="59"/>
                      <a:pt x="30" y="59"/>
                      <a:pt x="31" y="59"/>
                    </a:cubicBezTo>
                    <a:cubicBezTo>
                      <a:pt x="33" y="59"/>
                      <a:pt x="35" y="60"/>
                      <a:pt x="36" y="62"/>
                    </a:cubicBezTo>
                    <a:cubicBezTo>
                      <a:pt x="36" y="63"/>
                      <a:pt x="36" y="65"/>
                      <a:pt x="36" y="66"/>
                    </a:cubicBezTo>
                    <a:cubicBezTo>
                      <a:pt x="35" y="68"/>
                      <a:pt x="34" y="69"/>
                      <a:pt x="33" y="69"/>
                    </a:cubicBezTo>
                    <a:cubicBezTo>
                      <a:pt x="32" y="70"/>
                      <a:pt x="31" y="70"/>
                      <a:pt x="31" y="70"/>
                    </a:cubicBezTo>
                    <a:close/>
                    <a:moveTo>
                      <a:pt x="18" y="40"/>
                    </a:moveTo>
                    <a:cubicBezTo>
                      <a:pt x="16" y="40"/>
                      <a:pt x="14" y="39"/>
                      <a:pt x="13" y="37"/>
                    </a:cubicBezTo>
                    <a:cubicBezTo>
                      <a:pt x="13" y="36"/>
                      <a:pt x="13" y="34"/>
                      <a:pt x="13" y="33"/>
                    </a:cubicBezTo>
                    <a:cubicBezTo>
                      <a:pt x="14" y="31"/>
                      <a:pt x="15" y="30"/>
                      <a:pt x="16" y="30"/>
                    </a:cubicBezTo>
                    <a:cubicBezTo>
                      <a:pt x="17" y="29"/>
                      <a:pt x="18" y="29"/>
                      <a:pt x="18" y="29"/>
                    </a:cubicBezTo>
                    <a:cubicBezTo>
                      <a:pt x="20" y="29"/>
                      <a:pt x="22" y="31"/>
                      <a:pt x="23" y="33"/>
                    </a:cubicBezTo>
                    <a:cubicBezTo>
                      <a:pt x="24" y="34"/>
                      <a:pt x="24" y="35"/>
                      <a:pt x="23" y="37"/>
                    </a:cubicBezTo>
                    <a:cubicBezTo>
                      <a:pt x="23" y="38"/>
                      <a:pt x="22" y="39"/>
                      <a:pt x="20" y="40"/>
                    </a:cubicBezTo>
                    <a:cubicBezTo>
                      <a:pt x="20" y="40"/>
                      <a:pt x="19" y="40"/>
                      <a:pt x="18" y="40"/>
                    </a:cubicBezTo>
                    <a:close/>
                    <a:moveTo>
                      <a:pt x="6" y="11"/>
                    </a:moveTo>
                    <a:cubicBezTo>
                      <a:pt x="6" y="11"/>
                      <a:pt x="6" y="11"/>
                      <a:pt x="6" y="11"/>
                    </a:cubicBezTo>
                    <a:cubicBezTo>
                      <a:pt x="4" y="11"/>
                      <a:pt x="2" y="9"/>
                      <a:pt x="1" y="7"/>
                    </a:cubicBezTo>
                    <a:cubicBezTo>
                      <a:pt x="0" y="6"/>
                      <a:pt x="0" y="5"/>
                      <a:pt x="1" y="3"/>
                    </a:cubicBezTo>
                    <a:cubicBezTo>
                      <a:pt x="1" y="2"/>
                      <a:pt x="2" y="1"/>
                      <a:pt x="4" y="0"/>
                    </a:cubicBezTo>
                    <a:cubicBezTo>
                      <a:pt x="4" y="0"/>
                      <a:pt x="5" y="0"/>
                      <a:pt x="6" y="0"/>
                    </a:cubicBezTo>
                    <a:cubicBezTo>
                      <a:pt x="8" y="0"/>
                      <a:pt x="10" y="1"/>
                      <a:pt x="11" y="3"/>
                    </a:cubicBezTo>
                    <a:cubicBezTo>
                      <a:pt x="12" y="6"/>
                      <a:pt x="11" y="9"/>
                      <a:pt x="8" y="10"/>
                    </a:cubicBezTo>
                    <a:cubicBezTo>
                      <a:pt x="7" y="11"/>
                      <a:pt x="7" y="11"/>
                      <a:pt x="6"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59" name="íṩḻîḍê">
                <a:extLst>
                  <a:ext uri="{FF2B5EF4-FFF2-40B4-BE49-F238E27FC236}">
                    <a16:creationId xmlns:a16="http://schemas.microsoft.com/office/drawing/2014/main" id="{F1F22179-2D2B-4E7A-A327-FCFD18FFBD39}"/>
                  </a:ext>
                </a:extLst>
              </p:cNvPr>
              <p:cNvSpPr/>
              <p:nvPr/>
            </p:nvSpPr>
            <p:spPr bwMode="auto">
              <a:xfrm>
                <a:off x="6735814" y="3061375"/>
                <a:ext cx="158834" cy="311229"/>
              </a:xfrm>
              <a:custGeom>
                <a:avLst/>
                <a:gdLst>
                  <a:gd name="T0" fmla="*/ 144 w 150"/>
                  <a:gd name="T1" fmla="*/ 292 h 292"/>
                  <a:gd name="T2" fmla="*/ 142 w 150"/>
                  <a:gd name="T3" fmla="*/ 282 h 292"/>
                  <a:gd name="T4" fmla="*/ 149 w 150"/>
                  <a:gd name="T5" fmla="*/ 284 h 292"/>
                  <a:gd name="T6" fmla="*/ 144 w 150"/>
                  <a:gd name="T7" fmla="*/ 292 h 292"/>
                  <a:gd name="T8" fmla="*/ 130 w 150"/>
                  <a:gd name="T9" fmla="*/ 264 h 292"/>
                  <a:gd name="T10" fmla="*/ 128 w 150"/>
                  <a:gd name="T11" fmla="*/ 254 h 292"/>
                  <a:gd name="T12" fmla="*/ 135 w 150"/>
                  <a:gd name="T13" fmla="*/ 256 h 292"/>
                  <a:gd name="T14" fmla="*/ 130 w 150"/>
                  <a:gd name="T15" fmla="*/ 264 h 292"/>
                  <a:gd name="T16" fmla="*/ 116 w 150"/>
                  <a:gd name="T17" fmla="*/ 236 h 292"/>
                  <a:gd name="T18" fmla="*/ 111 w 150"/>
                  <a:gd name="T19" fmla="*/ 229 h 292"/>
                  <a:gd name="T20" fmla="*/ 116 w 150"/>
                  <a:gd name="T21" fmla="*/ 225 h 292"/>
                  <a:gd name="T22" fmla="*/ 121 w 150"/>
                  <a:gd name="T23" fmla="*/ 232 h 292"/>
                  <a:gd name="T24" fmla="*/ 116 w 150"/>
                  <a:gd name="T25" fmla="*/ 236 h 292"/>
                  <a:gd name="T26" fmla="*/ 102 w 150"/>
                  <a:gd name="T27" fmla="*/ 208 h 292"/>
                  <a:gd name="T28" fmla="*/ 100 w 150"/>
                  <a:gd name="T29" fmla="*/ 198 h 292"/>
                  <a:gd name="T30" fmla="*/ 107 w 150"/>
                  <a:gd name="T31" fmla="*/ 200 h 292"/>
                  <a:gd name="T32" fmla="*/ 102 w 150"/>
                  <a:gd name="T33" fmla="*/ 208 h 292"/>
                  <a:gd name="T34" fmla="*/ 84 w 150"/>
                  <a:gd name="T35" fmla="*/ 177 h 292"/>
                  <a:gd name="T36" fmla="*/ 88 w 150"/>
                  <a:gd name="T37" fmla="*/ 169 h 292"/>
                  <a:gd name="T38" fmla="*/ 91 w 150"/>
                  <a:gd name="T39" fmla="*/ 179 h 292"/>
                  <a:gd name="T40" fmla="*/ 75 w 150"/>
                  <a:gd name="T41" fmla="*/ 152 h 292"/>
                  <a:gd name="T42" fmla="*/ 70 w 150"/>
                  <a:gd name="T43" fmla="*/ 149 h 292"/>
                  <a:gd name="T44" fmla="*/ 75 w 150"/>
                  <a:gd name="T45" fmla="*/ 141 h 292"/>
                  <a:gd name="T46" fmla="*/ 77 w 150"/>
                  <a:gd name="T47" fmla="*/ 151 h 292"/>
                  <a:gd name="T48" fmla="*/ 61 w 150"/>
                  <a:gd name="T49" fmla="*/ 123 h 292"/>
                  <a:gd name="T50" fmla="*/ 56 w 150"/>
                  <a:gd name="T51" fmla="*/ 120 h 292"/>
                  <a:gd name="T52" fmla="*/ 61 w 150"/>
                  <a:gd name="T53" fmla="*/ 113 h 292"/>
                  <a:gd name="T54" fmla="*/ 63 w 150"/>
                  <a:gd name="T55" fmla="*/ 123 h 292"/>
                  <a:gd name="T56" fmla="*/ 47 w 150"/>
                  <a:gd name="T57" fmla="*/ 95 h 292"/>
                  <a:gd name="T58" fmla="*/ 42 w 150"/>
                  <a:gd name="T59" fmla="*/ 88 h 292"/>
                  <a:gd name="T60" fmla="*/ 47 w 150"/>
                  <a:gd name="T61" fmla="*/ 84 h 292"/>
                  <a:gd name="T62" fmla="*/ 49 w 150"/>
                  <a:gd name="T63" fmla="*/ 95 h 292"/>
                  <a:gd name="T64" fmla="*/ 33 w 150"/>
                  <a:gd name="T65" fmla="*/ 67 h 292"/>
                  <a:gd name="T66" fmla="*/ 31 w 150"/>
                  <a:gd name="T67" fmla="*/ 57 h 292"/>
                  <a:gd name="T68" fmla="*/ 38 w 150"/>
                  <a:gd name="T69" fmla="*/ 59 h 292"/>
                  <a:gd name="T70" fmla="*/ 33 w 150"/>
                  <a:gd name="T71" fmla="*/ 67 h 292"/>
                  <a:gd name="T72" fmla="*/ 14 w 150"/>
                  <a:gd name="T73" fmla="*/ 36 h 292"/>
                  <a:gd name="T74" fmla="*/ 17 w 150"/>
                  <a:gd name="T75" fmla="*/ 29 h 292"/>
                  <a:gd name="T76" fmla="*/ 24 w 150"/>
                  <a:gd name="T77" fmla="*/ 31 h 292"/>
                  <a:gd name="T78" fmla="*/ 19 w 150"/>
                  <a:gd name="T79" fmla="*/ 39 h 292"/>
                  <a:gd name="T80" fmla="*/ 0 w 150"/>
                  <a:gd name="T81" fmla="*/ 8 h 292"/>
                  <a:gd name="T82" fmla="*/ 3 w 150"/>
                  <a:gd name="T83" fmla="*/ 1 h 292"/>
                  <a:gd name="T84" fmla="*/ 10 w 150"/>
                  <a:gd name="T85" fmla="*/ 3 h 292"/>
                  <a:gd name="T86" fmla="*/ 5 w 150"/>
                  <a:gd name="T87" fmla="*/ 1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0" h="292">
                    <a:moveTo>
                      <a:pt x="144" y="292"/>
                    </a:moveTo>
                    <a:cubicBezTo>
                      <a:pt x="144" y="292"/>
                      <a:pt x="144" y="292"/>
                      <a:pt x="144" y="292"/>
                    </a:cubicBezTo>
                    <a:cubicBezTo>
                      <a:pt x="142" y="292"/>
                      <a:pt x="140" y="291"/>
                      <a:pt x="139" y="289"/>
                    </a:cubicBezTo>
                    <a:cubicBezTo>
                      <a:pt x="138" y="287"/>
                      <a:pt x="139" y="283"/>
                      <a:pt x="142" y="282"/>
                    </a:cubicBezTo>
                    <a:cubicBezTo>
                      <a:pt x="142" y="282"/>
                      <a:pt x="143" y="281"/>
                      <a:pt x="144" y="281"/>
                    </a:cubicBezTo>
                    <a:cubicBezTo>
                      <a:pt x="146" y="281"/>
                      <a:pt x="148" y="283"/>
                      <a:pt x="149" y="284"/>
                    </a:cubicBezTo>
                    <a:cubicBezTo>
                      <a:pt x="150" y="287"/>
                      <a:pt x="149" y="290"/>
                      <a:pt x="146" y="292"/>
                    </a:cubicBezTo>
                    <a:cubicBezTo>
                      <a:pt x="146" y="292"/>
                      <a:pt x="145" y="292"/>
                      <a:pt x="144" y="292"/>
                    </a:cubicBezTo>
                    <a:close/>
                    <a:moveTo>
                      <a:pt x="130" y="264"/>
                    </a:moveTo>
                    <a:cubicBezTo>
                      <a:pt x="130" y="264"/>
                      <a:pt x="130" y="264"/>
                      <a:pt x="130" y="264"/>
                    </a:cubicBezTo>
                    <a:cubicBezTo>
                      <a:pt x="128" y="264"/>
                      <a:pt x="126" y="263"/>
                      <a:pt x="125" y="261"/>
                    </a:cubicBezTo>
                    <a:cubicBezTo>
                      <a:pt x="124" y="258"/>
                      <a:pt x="125" y="255"/>
                      <a:pt x="128" y="254"/>
                    </a:cubicBezTo>
                    <a:cubicBezTo>
                      <a:pt x="128" y="254"/>
                      <a:pt x="129" y="253"/>
                      <a:pt x="130" y="253"/>
                    </a:cubicBezTo>
                    <a:cubicBezTo>
                      <a:pt x="132" y="253"/>
                      <a:pt x="134" y="254"/>
                      <a:pt x="135" y="256"/>
                    </a:cubicBezTo>
                    <a:cubicBezTo>
                      <a:pt x="136" y="259"/>
                      <a:pt x="135" y="262"/>
                      <a:pt x="133" y="264"/>
                    </a:cubicBezTo>
                    <a:cubicBezTo>
                      <a:pt x="132" y="264"/>
                      <a:pt x="131" y="264"/>
                      <a:pt x="130" y="264"/>
                    </a:cubicBezTo>
                    <a:close/>
                    <a:moveTo>
                      <a:pt x="116" y="236"/>
                    </a:moveTo>
                    <a:cubicBezTo>
                      <a:pt x="116" y="236"/>
                      <a:pt x="116" y="236"/>
                      <a:pt x="116" y="236"/>
                    </a:cubicBezTo>
                    <a:cubicBezTo>
                      <a:pt x="114" y="236"/>
                      <a:pt x="112" y="235"/>
                      <a:pt x="111" y="233"/>
                    </a:cubicBezTo>
                    <a:cubicBezTo>
                      <a:pt x="111" y="232"/>
                      <a:pt x="111" y="230"/>
                      <a:pt x="111" y="229"/>
                    </a:cubicBezTo>
                    <a:cubicBezTo>
                      <a:pt x="112" y="227"/>
                      <a:pt x="113" y="226"/>
                      <a:pt x="114" y="226"/>
                    </a:cubicBezTo>
                    <a:cubicBezTo>
                      <a:pt x="115" y="225"/>
                      <a:pt x="115" y="225"/>
                      <a:pt x="116" y="225"/>
                    </a:cubicBezTo>
                    <a:cubicBezTo>
                      <a:pt x="118" y="225"/>
                      <a:pt x="120" y="226"/>
                      <a:pt x="121" y="228"/>
                    </a:cubicBezTo>
                    <a:cubicBezTo>
                      <a:pt x="122" y="229"/>
                      <a:pt x="122" y="231"/>
                      <a:pt x="121" y="232"/>
                    </a:cubicBezTo>
                    <a:cubicBezTo>
                      <a:pt x="121" y="234"/>
                      <a:pt x="120" y="235"/>
                      <a:pt x="119" y="235"/>
                    </a:cubicBezTo>
                    <a:cubicBezTo>
                      <a:pt x="118" y="236"/>
                      <a:pt x="117" y="236"/>
                      <a:pt x="116" y="236"/>
                    </a:cubicBezTo>
                    <a:close/>
                    <a:moveTo>
                      <a:pt x="102" y="208"/>
                    </a:moveTo>
                    <a:cubicBezTo>
                      <a:pt x="102" y="208"/>
                      <a:pt x="102" y="208"/>
                      <a:pt x="102" y="208"/>
                    </a:cubicBezTo>
                    <a:cubicBezTo>
                      <a:pt x="100" y="208"/>
                      <a:pt x="98" y="207"/>
                      <a:pt x="98" y="205"/>
                    </a:cubicBezTo>
                    <a:cubicBezTo>
                      <a:pt x="96" y="202"/>
                      <a:pt x="97" y="199"/>
                      <a:pt x="100" y="198"/>
                    </a:cubicBezTo>
                    <a:cubicBezTo>
                      <a:pt x="101" y="197"/>
                      <a:pt x="102" y="197"/>
                      <a:pt x="102" y="197"/>
                    </a:cubicBezTo>
                    <a:cubicBezTo>
                      <a:pt x="104" y="197"/>
                      <a:pt x="106" y="198"/>
                      <a:pt x="107" y="200"/>
                    </a:cubicBezTo>
                    <a:cubicBezTo>
                      <a:pt x="109" y="203"/>
                      <a:pt x="107" y="206"/>
                      <a:pt x="105" y="207"/>
                    </a:cubicBezTo>
                    <a:cubicBezTo>
                      <a:pt x="104" y="208"/>
                      <a:pt x="103" y="208"/>
                      <a:pt x="102" y="208"/>
                    </a:cubicBezTo>
                    <a:close/>
                    <a:moveTo>
                      <a:pt x="88" y="180"/>
                    </a:moveTo>
                    <a:cubicBezTo>
                      <a:pt x="86" y="180"/>
                      <a:pt x="85" y="179"/>
                      <a:pt x="84" y="177"/>
                    </a:cubicBezTo>
                    <a:cubicBezTo>
                      <a:pt x="82" y="174"/>
                      <a:pt x="83" y="171"/>
                      <a:pt x="86" y="169"/>
                    </a:cubicBezTo>
                    <a:cubicBezTo>
                      <a:pt x="87" y="169"/>
                      <a:pt x="88" y="169"/>
                      <a:pt x="88" y="169"/>
                    </a:cubicBezTo>
                    <a:cubicBezTo>
                      <a:pt x="91" y="169"/>
                      <a:pt x="92" y="170"/>
                      <a:pt x="93" y="172"/>
                    </a:cubicBezTo>
                    <a:cubicBezTo>
                      <a:pt x="95" y="175"/>
                      <a:pt x="94" y="178"/>
                      <a:pt x="91" y="179"/>
                    </a:cubicBezTo>
                    <a:cubicBezTo>
                      <a:pt x="90" y="179"/>
                      <a:pt x="89" y="180"/>
                      <a:pt x="88" y="180"/>
                    </a:cubicBezTo>
                    <a:close/>
                    <a:moveTo>
                      <a:pt x="75" y="152"/>
                    </a:moveTo>
                    <a:cubicBezTo>
                      <a:pt x="75" y="152"/>
                      <a:pt x="75" y="152"/>
                      <a:pt x="75" y="152"/>
                    </a:cubicBezTo>
                    <a:cubicBezTo>
                      <a:pt x="73" y="152"/>
                      <a:pt x="71" y="150"/>
                      <a:pt x="70" y="149"/>
                    </a:cubicBezTo>
                    <a:cubicBezTo>
                      <a:pt x="68" y="146"/>
                      <a:pt x="70" y="143"/>
                      <a:pt x="72" y="141"/>
                    </a:cubicBezTo>
                    <a:cubicBezTo>
                      <a:pt x="73" y="141"/>
                      <a:pt x="74" y="141"/>
                      <a:pt x="75" y="141"/>
                    </a:cubicBezTo>
                    <a:cubicBezTo>
                      <a:pt x="77" y="141"/>
                      <a:pt x="79" y="142"/>
                      <a:pt x="79" y="144"/>
                    </a:cubicBezTo>
                    <a:cubicBezTo>
                      <a:pt x="81" y="146"/>
                      <a:pt x="80" y="150"/>
                      <a:pt x="77" y="151"/>
                    </a:cubicBezTo>
                    <a:cubicBezTo>
                      <a:pt x="76" y="151"/>
                      <a:pt x="75" y="152"/>
                      <a:pt x="75" y="152"/>
                    </a:cubicBezTo>
                    <a:close/>
                    <a:moveTo>
                      <a:pt x="61" y="123"/>
                    </a:moveTo>
                    <a:cubicBezTo>
                      <a:pt x="61" y="123"/>
                      <a:pt x="61" y="123"/>
                      <a:pt x="61" y="123"/>
                    </a:cubicBezTo>
                    <a:cubicBezTo>
                      <a:pt x="59" y="123"/>
                      <a:pt x="57" y="122"/>
                      <a:pt x="56" y="120"/>
                    </a:cubicBezTo>
                    <a:cubicBezTo>
                      <a:pt x="55" y="118"/>
                      <a:pt x="56" y="114"/>
                      <a:pt x="58" y="113"/>
                    </a:cubicBezTo>
                    <a:cubicBezTo>
                      <a:pt x="59" y="113"/>
                      <a:pt x="60" y="113"/>
                      <a:pt x="61" y="113"/>
                    </a:cubicBezTo>
                    <a:cubicBezTo>
                      <a:pt x="63" y="113"/>
                      <a:pt x="65" y="114"/>
                      <a:pt x="66" y="116"/>
                    </a:cubicBezTo>
                    <a:cubicBezTo>
                      <a:pt x="67" y="118"/>
                      <a:pt x="66" y="121"/>
                      <a:pt x="63" y="123"/>
                    </a:cubicBezTo>
                    <a:cubicBezTo>
                      <a:pt x="62" y="123"/>
                      <a:pt x="62" y="123"/>
                      <a:pt x="61" y="123"/>
                    </a:cubicBezTo>
                    <a:close/>
                    <a:moveTo>
                      <a:pt x="47" y="95"/>
                    </a:moveTo>
                    <a:cubicBezTo>
                      <a:pt x="45" y="95"/>
                      <a:pt x="43" y="94"/>
                      <a:pt x="42" y="92"/>
                    </a:cubicBezTo>
                    <a:cubicBezTo>
                      <a:pt x="41" y="91"/>
                      <a:pt x="41" y="89"/>
                      <a:pt x="42" y="88"/>
                    </a:cubicBezTo>
                    <a:cubicBezTo>
                      <a:pt x="42" y="87"/>
                      <a:pt x="43" y="86"/>
                      <a:pt x="44" y="85"/>
                    </a:cubicBezTo>
                    <a:cubicBezTo>
                      <a:pt x="45" y="85"/>
                      <a:pt x="46" y="84"/>
                      <a:pt x="47" y="84"/>
                    </a:cubicBezTo>
                    <a:cubicBezTo>
                      <a:pt x="49" y="84"/>
                      <a:pt x="51" y="86"/>
                      <a:pt x="52" y="87"/>
                    </a:cubicBezTo>
                    <a:cubicBezTo>
                      <a:pt x="53" y="90"/>
                      <a:pt x="52" y="93"/>
                      <a:pt x="49" y="95"/>
                    </a:cubicBezTo>
                    <a:cubicBezTo>
                      <a:pt x="48" y="95"/>
                      <a:pt x="48" y="95"/>
                      <a:pt x="47" y="95"/>
                    </a:cubicBezTo>
                    <a:close/>
                    <a:moveTo>
                      <a:pt x="33" y="67"/>
                    </a:moveTo>
                    <a:cubicBezTo>
                      <a:pt x="31" y="67"/>
                      <a:pt x="29" y="66"/>
                      <a:pt x="28" y="64"/>
                    </a:cubicBezTo>
                    <a:cubicBezTo>
                      <a:pt x="27" y="61"/>
                      <a:pt x="28" y="58"/>
                      <a:pt x="31" y="57"/>
                    </a:cubicBezTo>
                    <a:cubicBezTo>
                      <a:pt x="31" y="56"/>
                      <a:pt x="32" y="56"/>
                      <a:pt x="33" y="56"/>
                    </a:cubicBezTo>
                    <a:cubicBezTo>
                      <a:pt x="35" y="56"/>
                      <a:pt x="37" y="57"/>
                      <a:pt x="38" y="59"/>
                    </a:cubicBezTo>
                    <a:cubicBezTo>
                      <a:pt x="39" y="62"/>
                      <a:pt x="38" y="65"/>
                      <a:pt x="35" y="67"/>
                    </a:cubicBezTo>
                    <a:cubicBezTo>
                      <a:pt x="35" y="67"/>
                      <a:pt x="34" y="67"/>
                      <a:pt x="33" y="67"/>
                    </a:cubicBezTo>
                    <a:close/>
                    <a:moveTo>
                      <a:pt x="19" y="39"/>
                    </a:moveTo>
                    <a:cubicBezTo>
                      <a:pt x="17" y="39"/>
                      <a:pt x="15" y="38"/>
                      <a:pt x="14" y="36"/>
                    </a:cubicBezTo>
                    <a:cubicBezTo>
                      <a:pt x="14" y="35"/>
                      <a:pt x="13" y="33"/>
                      <a:pt x="14" y="32"/>
                    </a:cubicBezTo>
                    <a:cubicBezTo>
                      <a:pt x="14" y="30"/>
                      <a:pt x="15" y="29"/>
                      <a:pt x="17" y="29"/>
                    </a:cubicBezTo>
                    <a:cubicBezTo>
                      <a:pt x="17" y="28"/>
                      <a:pt x="18" y="28"/>
                      <a:pt x="19" y="28"/>
                    </a:cubicBezTo>
                    <a:cubicBezTo>
                      <a:pt x="21" y="28"/>
                      <a:pt x="23" y="29"/>
                      <a:pt x="24" y="31"/>
                    </a:cubicBezTo>
                    <a:cubicBezTo>
                      <a:pt x="25" y="34"/>
                      <a:pt x="24" y="37"/>
                      <a:pt x="21" y="38"/>
                    </a:cubicBezTo>
                    <a:cubicBezTo>
                      <a:pt x="21" y="39"/>
                      <a:pt x="20" y="39"/>
                      <a:pt x="19" y="39"/>
                    </a:cubicBezTo>
                    <a:close/>
                    <a:moveTo>
                      <a:pt x="5" y="11"/>
                    </a:moveTo>
                    <a:cubicBezTo>
                      <a:pt x="3" y="11"/>
                      <a:pt x="1" y="10"/>
                      <a:pt x="0" y="8"/>
                    </a:cubicBezTo>
                    <a:cubicBezTo>
                      <a:pt x="0" y="6"/>
                      <a:pt x="0" y="5"/>
                      <a:pt x="0" y="4"/>
                    </a:cubicBezTo>
                    <a:cubicBezTo>
                      <a:pt x="1" y="2"/>
                      <a:pt x="1" y="1"/>
                      <a:pt x="3" y="1"/>
                    </a:cubicBezTo>
                    <a:cubicBezTo>
                      <a:pt x="4" y="0"/>
                      <a:pt x="4" y="0"/>
                      <a:pt x="5" y="0"/>
                    </a:cubicBezTo>
                    <a:cubicBezTo>
                      <a:pt x="7" y="0"/>
                      <a:pt x="9" y="1"/>
                      <a:pt x="10" y="3"/>
                    </a:cubicBezTo>
                    <a:cubicBezTo>
                      <a:pt x="11" y="6"/>
                      <a:pt x="10" y="9"/>
                      <a:pt x="8" y="10"/>
                    </a:cubicBezTo>
                    <a:cubicBezTo>
                      <a:pt x="7" y="11"/>
                      <a:pt x="6" y="11"/>
                      <a:pt x="5"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60" name="işľídè">
                <a:extLst>
                  <a:ext uri="{FF2B5EF4-FFF2-40B4-BE49-F238E27FC236}">
                    <a16:creationId xmlns:a16="http://schemas.microsoft.com/office/drawing/2014/main" id="{247FF5C3-98BD-4E02-BF5E-7F25BA246AD2}"/>
                  </a:ext>
                </a:extLst>
              </p:cNvPr>
              <p:cNvSpPr/>
              <p:nvPr/>
            </p:nvSpPr>
            <p:spPr bwMode="auto">
              <a:xfrm>
                <a:off x="6259314" y="3398360"/>
                <a:ext cx="616017" cy="127711"/>
              </a:xfrm>
              <a:custGeom>
                <a:avLst/>
                <a:gdLst>
                  <a:gd name="T0" fmla="*/ 5 w 582"/>
                  <a:gd name="T1" fmla="*/ 109 h 120"/>
                  <a:gd name="T2" fmla="*/ 10 w 582"/>
                  <a:gd name="T3" fmla="*/ 118 h 120"/>
                  <a:gd name="T4" fmla="*/ 37 w 582"/>
                  <a:gd name="T5" fmla="*/ 114 h 120"/>
                  <a:gd name="T6" fmla="*/ 36 w 582"/>
                  <a:gd name="T7" fmla="*/ 103 h 120"/>
                  <a:gd name="T8" fmla="*/ 42 w 582"/>
                  <a:gd name="T9" fmla="*/ 112 h 120"/>
                  <a:gd name="T10" fmla="*/ 69 w 582"/>
                  <a:gd name="T11" fmla="*/ 108 h 120"/>
                  <a:gd name="T12" fmla="*/ 68 w 582"/>
                  <a:gd name="T13" fmla="*/ 97 h 120"/>
                  <a:gd name="T14" fmla="*/ 70 w 582"/>
                  <a:gd name="T15" fmla="*/ 108 h 120"/>
                  <a:gd name="T16" fmla="*/ 95 w 582"/>
                  <a:gd name="T17" fmla="*/ 97 h 120"/>
                  <a:gd name="T18" fmla="*/ 101 w 582"/>
                  <a:gd name="T19" fmla="*/ 91 h 120"/>
                  <a:gd name="T20" fmla="*/ 102 w 582"/>
                  <a:gd name="T21" fmla="*/ 102 h 120"/>
                  <a:gd name="T22" fmla="*/ 127 w 582"/>
                  <a:gd name="T23" fmla="*/ 91 h 120"/>
                  <a:gd name="T24" fmla="*/ 132 w 582"/>
                  <a:gd name="T25" fmla="*/ 85 h 120"/>
                  <a:gd name="T26" fmla="*/ 133 w 582"/>
                  <a:gd name="T27" fmla="*/ 96 h 120"/>
                  <a:gd name="T28" fmla="*/ 159 w 582"/>
                  <a:gd name="T29" fmla="*/ 85 h 120"/>
                  <a:gd name="T30" fmla="*/ 164 w 582"/>
                  <a:gd name="T31" fmla="*/ 79 h 120"/>
                  <a:gd name="T32" fmla="*/ 164 w 582"/>
                  <a:gd name="T33" fmla="*/ 90 h 120"/>
                  <a:gd name="T34" fmla="*/ 191 w 582"/>
                  <a:gd name="T35" fmla="*/ 75 h 120"/>
                  <a:gd name="T36" fmla="*/ 201 w 582"/>
                  <a:gd name="T37" fmla="*/ 77 h 120"/>
                  <a:gd name="T38" fmla="*/ 196 w 582"/>
                  <a:gd name="T39" fmla="*/ 84 h 120"/>
                  <a:gd name="T40" fmla="*/ 223 w 582"/>
                  <a:gd name="T41" fmla="*/ 69 h 120"/>
                  <a:gd name="T42" fmla="*/ 233 w 582"/>
                  <a:gd name="T43" fmla="*/ 71 h 120"/>
                  <a:gd name="T44" fmla="*/ 228 w 582"/>
                  <a:gd name="T45" fmla="*/ 77 h 120"/>
                  <a:gd name="T46" fmla="*/ 254 w 582"/>
                  <a:gd name="T47" fmla="*/ 67 h 120"/>
                  <a:gd name="T48" fmla="*/ 259 w 582"/>
                  <a:gd name="T49" fmla="*/ 61 h 120"/>
                  <a:gd name="T50" fmla="*/ 260 w 582"/>
                  <a:gd name="T51" fmla="*/ 71 h 120"/>
                  <a:gd name="T52" fmla="*/ 286 w 582"/>
                  <a:gd name="T53" fmla="*/ 61 h 120"/>
                  <a:gd name="T54" fmla="*/ 291 w 582"/>
                  <a:gd name="T55" fmla="*/ 54 h 120"/>
                  <a:gd name="T56" fmla="*/ 292 w 582"/>
                  <a:gd name="T57" fmla="*/ 65 h 120"/>
                  <a:gd name="T58" fmla="*/ 317 w 582"/>
                  <a:gd name="T59" fmla="*/ 55 h 120"/>
                  <a:gd name="T60" fmla="*/ 328 w 582"/>
                  <a:gd name="T61" fmla="*/ 53 h 120"/>
                  <a:gd name="T62" fmla="*/ 323 w 582"/>
                  <a:gd name="T63" fmla="*/ 59 h 120"/>
                  <a:gd name="T64" fmla="*/ 349 w 582"/>
                  <a:gd name="T65" fmla="*/ 49 h 120"/>
                  <a:gd name="T66" fmla="*/ 354 w 582"/>
                  <a:gd name="T67" fmla="*/ 42 h 120"/>
                  <a:gd name="T68" fmla="*/ 355 w 582"/>
                  <a:gd name="T69" fmla="*/ 53 h 120"/>
                  <a:gd name="T70" fmla="*/ 381 w 582"/>
                  <a:gd name="T71" fmla="*/ 43 h 120"/>
                  <a:gd name="T72" fmla="*/ 386 w 582"/>
                  <a:gd name="T73" fmla="*/ 36 h 120"/>
                  <a:gd name="T74" fmla="*/ 387 w 582"/>
                  <a:gd name="T75" fmla="*/ 47 h 120"/>
                  <a:gd name="T76" fmla="*/ 412 w 582"/>
                  <a:gd name="T77" fmla="*/ 37 h 120"/>
                  <a:gd name="T78" fmla="*/ 418 w 582"/>
                  <a:gd name="T79" fmla="*/ 30 h 120"/>
                  <a:gd name="T80" fmla="*/ 419 w 582"/>
                  <a:gd name="T81" fmla="*/ 41 h 120"/>
                  <a:gd name="T82" fmla="*/ 444 w 582"/>
                  <a:gd name="T83" fmla="*/ 30 h 120"/>
                  <a:gd name="T84" fmla="*/ 449 w 582"/>
                  <a:gd name="T85" fmla="*/ 24 h 120"/>
                  <a:gd name="T86" fmla="*/ 449 w 582"/>
                  <a:gd name="T87" fmla="*/ 35 h 120"/>
                  <a:gd name="T88" fmla="*/ 480 w 582"/>
                  <a:gd name="T89" fmla="*/ 18 h 120"/>
                  <a:gd name="T90" fmla="*/ 486 w 582"/>
                  <a:gd name="T91" fmla="*/ 26 h 120"/>
                  <a:gd name="T92" fmla="*/ 513 w 582"/>
                  <a:gd name="T93" fmla="*/ 23 h 120"/>
                  <a:gd name="T94" fmla="*/ 512 w 582"/>
                  <a:gd name="T95" fmla="*/ 12 h 120"/>
                  <a:gd name="T96" fmla="*/ 517 w 582"/>
                  <a:gd name="T97" fmla="*/ 20 h 120"/>
                  <a:gd name="T98" fmla="*/ 545 w 582"/>
                  <a:gd name="T99" fmla="*/ 17 h 120"/>
                  <a:gd name="T100" fmla="*/ 543 w 582"/>
                  <a:gd name="T101" fmla="*/ 6 h 120"/>
                  <a:gd name="T102" fmla="*/ 549 w 582"/>
                  <a:gd name="T103" fmla="*/ 14 h 120"/>
                  <a:gd name="T104" fmla="*/ 576 w 582"/>
                  <a:gd name="T105" fmla="*/ 11 h 120"/>
                  <a:gd name="T106" fmla="*/ 576 w 582"/>
                  <a:gd name="T107" fmla="*/ 0 h 120"/>
                  <a:gd name="T108" fmla="*/ 577 w 582"/>
                  <a:gd name="T109" fmla="*/ 1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82" h="120">
                    <a:moveTo>
                      <a:pt x="6" y="120"/>
                    </a:moveTo>
                    <a:cubicBezTo>
                      <a:pt x="3" y="120"/>
                      <a:pt x="1" y="118"/>
                      <a:pt x="0" y="116"/>
                    </a:cubicBezTo>
                    <a:cubicBezTo>
                      <a:pt x="0" y="113"/>
                      <a:pt x="2" y="110"/>
                      <a:pt x="5" y="109"/>
                    </a:cubicBezTo>
                    <a:cubicBezTo>
                      <a:pt x="5" y="109"/>
                      <a:pt x="5" y="109"/>
                      <a:pt x="6" y="109"/>
                    </a:cubicBezTo>
                    <a:cubicBezTo>
                      <a:pt x="8" y="109"/>
                      <a:pt x="10" y="111"/>
                      <a:pt x="11" y="114"/>
                    </a:cubicBezTo>
                    <a:cubicBezTo>
                      <a:pt x="11" y="115"/>
                      <a:pt x="11" y="116"/>
                      <a:pt x="10" y="118"/>
                    </a:cubicBezTo>
                    <a:cubicBezTo>
                      <a:pt x="9" y="119"/>
                      <a:pt x="8" y="120"/>
                      <a:pt x="7" y="120"/>
                    </a:cubicBezTo>
                    <a:cubicBezTo>
                      <a:pt x="6" y="120"/>
                      <a:pt x="6" y="120"/>
                      <a:pt x="6" y="120"/>
                    </a:cubicBezTo>
                    <a:close/>
                    <a:moveTo>
                      <a:pt x="37" y="114"/>
                    </a:moveTo>
                    <a:cubicBezTo>
                      <a:pt x="37" y="114"/>
                      <a:pt x="37" y="114"/>
                      <a:pt x="37" y="114"/>
                    </a:cubicBezTo>
                    <a:cubicBezTo>
                      <a:pt x="35" y="114"/>
                      <a:pt x="33" y="112"/>
                      <a:pt x="32" y="110"/>
                    </a:cubicBezTo>
                    <a:cubicBezTo>
                      <a:pt x="31" y="107"/>
                      <a:pt x="33" y="104"/>
                      <a:pt x="36" y="103"/>
                    </a:cubicBezTo>
                    <a:cubicBezTo>
                      <a:pt x="37" y="103"/>
                      <a:pt x="37" y="103"/>
                      <a:pt x="37" y="103"/>
                    </a:cubicBezTo>
                    <a:cubicBezTo>
                      <a:pt x="40" y="103"/>
                      <a:pt x="42" y="105"/>
                      <a:pt x="43" y="108"/>
                    </a:cubicBezTo>
                    <a:cubicBezTo>
                      <a:pt x="43" y="109"/>
                      <a:pt x="43" y="110"/>
                      <a:pt x="42" y="112"/>
                    </a:cubicBezTo>
                    <a:cubicBezTo>
                      <a:pt x="41" y="113"/>
                      <a:pt x="40" y="114"/>
                      <a:pt x="38" y="114"/>
                    </a:cubicBezTo>
                    <a:cubicBezTo>
                      <a:pt x="38" y="114"/>
                      <a:pt x="38" y="114"/>
                      <a:pt x="37" y="114"/>
                    </a:cubicBezTo>
                    <a:close/>
                    <a:moveTo>
                      <a:pt x="69" y="108"/>
                    </a:moveTo>
                    <a:cubicBezTo>
                      <a:pt x="66" y="108"/>
                      <a:pt x="64" y="106"/>
                      <a:pt x="64" y="103"/>
                    </a:cubicBezTo>
                    <a:cubicBezTo>
                      <a:pt x="63" y="102"/>
                      <a:pt x="64" y="101"/>
                      <a:pt x="65" y="99"/>
                    </a:cubicBezTo>
                    <a:cubicBezTo>
                      <a:pt x="65" y="98"/>
                      <a:pt x="67" y="97"/>
                      <a:pt x="68" y="97"/>
                    </a:cubicBezTo>
                    <a:cubicBezTo>
                      <a:pt x="68" y="97"/>
                      <a:pt x="69" y="97"/>
                      <a:pt x="69" y="97"/>
                    </a:cubicBezTo>
                    <a:cubicBezTo>
                      <a:pt x="72" y="97"/>
                      <a:pt x="74" y="99"/>
                      <a:pt x="74" y="101"/>
                    </a:cubicBezTo>
                    <a:cubicBezTo>
                      <a:pt x="75" y="104"/>
                      <a:pt x="73" y="107"/>
                      <a:pt x="70" y="108"/>
                    </a:cubicBezTo>
                    <a:cubicBezTo>
                      <a:pt x="70" y="108"/>
                      <a:pt x="69" y="108"/>
                      <a:pt x="69" y="108"/>
                    </a:cubicBezTo>
                    <a:close/>
                    <a:moveTo>
                      <a:pt x="101" y="102"/>
                    </a:moveTo>
                    <a:cubicBezTo>
                      <a:pt x="98" y="102"/>
                      <a:pt x="96" y="100"/>
                      <a:pt x="95" y="97"/>
                    </a:cubicBezTo>
                    <a:cubicBezTo>
                      <a:pt x="95" y="96"/>
                      <a:pt x="95" y="95"/>
                      <a:pt x="96" y="93"/>
                    </a:cubicBezTo>
                    <a:cubicBezTo>
                      <a:pt x="97" y="92"/>
                      <a:pt x="98" y="91"/>
                      <a:pt x="100" y="91"/>
                    </a:cubicBezTo>
                    <a:cubicBezTo>
                      <a:pt x="100" y="91"/>
                      <a:pt x="100" y="91"/>
                      <a:pt x="101" y="91"/>
                    </a:cubicBezTo>
                    <a:cubicBezTo>
                      <a:pt x="103" y="91"/>
                      <a:pt x="106" y="93"/>
                      <a:pt x="106" y="95"/>
                    </a:cubicBezTo>
                    <a:cubicBezTo>
                      <a:pt x="106" y="97"/>
                      <a:pt x="106" y="98"/>
                      <a:pt x="105" y="99"/>
                    </a:cubicBezTo>
                    <a:cubicBezTo>
                      <a:pt x="104" y="101"/>
                      <a:pt x="103" y="101"/>
                      <a:pt x="102" y="102"/>
                    </a:cubicBezTo>
                    <a:cubicBezTo>
                      <a:pt x="101" y="102"/>
                      <a:pt x="101" y="102"/>
                      <a:pt x="101" y="102"/>
                    </a:cubicBezTo>
                    <a:close/>
                    <a:moveTo>
                      <a:pt x="132" y="96"/>
                    </a:moveTo>
                    <a:cubicBezTo>
                      <a:pt x="130" y="96"/>
                      <a:pt x="128" y="94"/>
                      <a:pt x="127" y="91"/>
                    </a:cubicBezTo>
                    <a:cubicBezTo>
                      <a:pt x="127" y="90"/>
                      <a:pt x="127" y="88"/>
                      <a:pt x="128" y="87"/>
                    </a:cubicBezTo>
                    <a:cubicBezTo>
                      <a:pt x="129" y="86"/>
                      <a:pt x="130" y="85"/>
                      <a:pt x="131" y="85"/>
                    </a:cubicBezTo>
                    <a:cubicBezTo>
                      <a:pt x="132" y="85"/>
                      <a:pt x="132" y="85"/>
                      <a:pt x="132" y="85"/>
                    </a:cubicBezTo>
                    <a:cubicBezTo>
                      <a:pt x="135" y="85"/>
                      <a:pt x="137" y="87"/>
                      <a:pt x="138" y="89"/>
                    </a:cubicBezTo>
                    <a:cubicBezTo>
                      <a:pt x="138" y="91"/>
                      <a:pt x="138" y="92"/>
                      <a:pt x="137" y="93"/>
                    </a:cubicBezTo>
                    <a:cubicBezTo>
                      <a:pt x="136" y="95"/>
                      <a:pt x="135" y="95"/>
                      <a:pt x="133" y="96"/>
                    </a:cubicBezTo>
                    <a:cubicBezTo>
                      <a:pt x="133" y="96"/>
                      <a:pt x="133" y="96"/>
                      <a:pt x="132" y="96"/>
                    </a:cubicBezTo>
                    <a:close/>
                    <a:moveTo>
                      <a:pt x="164" y="90"/>
                    </a:moveTo>
                    <a:cubicBezTo>
                      <a:pt x="162" y="90"/>
                      <a:pt x="159" y="88"/>
                      <a:pt x="159" y="85"/>
                    </a:cubicBezTo>
                    <a:cubicBezTo>
                      <a:pt x="159" y="84"/>
                      <a:pt x="159" y="82"/>
                      <a:pt x="160" y="81"/>
                    </a:cubicBezTo>
                    <a:cubicBezTo>
                      <a:pt x="160" y="80"/>
                      <a:pt x="162" y="79"/>
                      <a:pt x="163" y="79"/>
                    </a:cubicBezTo>
                    <a:cubicBezTo>
                      <a:pt x="163" y="79"/>
                      <a:pt x="164" y="79"/>
                      <a:pt x="164" y="79"/>
                    </a:cubicBezTo>
                    <a:cubicBezTo>
                      <a:pt x="167" y="79"/>
                      <a:pt x="169" y="81"/>
                      <a:pt x="169" y="83"/>
                    </a:cubicBezTo>
                    <a:cubicBezTo>
                      <a:pt x="170" y="86"/>
                      <a:pt x="168" y="89"/>
                      <a:pt x="165" y="90"/>
                    </a:cubicBezTo>
                    <a:cubicBezTo>
                      <a:pt x="165" y="90"/>
                      <a:pt x="164" y="90"/>
                      <a:pt x="164" y="90"/>
                    </a:cubicBezTo>
                    <a:close/>
                    <a:moveTo>
                      <a:pt x="196" y="84"/>
                    </a:moveTo>
                    <a:cubicBezTo>
                      <a:pt x="193" y="84"/>
                      <a:pt x="191" y="82"/>
                      <a:pt x="191" y="79"/>
                    </a:cubicBezTo>
                    <a:cubicBezTo>
                      <a:pt x="190" y="78"/>
                      <a:pt x="191" y="76"/>
                      <a:pt x="191" y="75"/>
                    </a:cubicBezTo>
                    <a:cubicBezTo>
                      <a:pt x="192" y="74"/>
                      <a:pt x="193" y="73"/>
                      <a:pt x="195" y="73"/>
                    </a:cubicBezTo>
                    <a:cubicBezTo>
                      <a:pt x="195" y="73"/>
                      <a:pt x="196" y="73"/>
                      <a:pt x="196" y="73"/>
                    </a:cubicBezTo>
                    <a:cubicBezTo>
                      <a:pt x="198" y="73"/>
                      <a:pt x="201" y="75"/>
                      <a:pt x="201" y="77"/>
                    </a:cubicBezTo>
                    <a:cubicBezTo>
                      <a:pt x="201" y="79"/>
                      <a:pt x="201" y="80"/>
                      <a:pt x="200" y="81"/>
                    </a:cubicBezTo>
                    <a:cubicBezTo>
                      <a:pt x="200" y="82"/>
                      <a:pt x="198" y="83"/>
                      <a:pt x="197" y="83"/>
                    </a:cubicBezTo>
                    <a:cubicBezTo>
                      <a:pt x="197" y="83"/>
                      <a:pt x="196" y="84"/>
                      <a:pt x="196" y="84"/>
                    </a:cubicBezTo>
                    <a:close/>
                    <a:moveTo>
                      <a:pt x="228" y="77"/>
                    </a:moveTo>
                    <a:cubicBezTo>
                      <a:pt x="225" y="77"/>
                      <a:pt x="223" y="76"/>
                      <a:pt x="222" y="73"/>
                    </a:cubicBezTo>
                    <a:cubicBezTo>
                      <a:pt x="222" y="72"/>
                      <a:pt x="222" y="70"/>
                      <a:pt x="223" y="69"/>
                    </a:cubicBezTo>
                    <a:cubicBezTo>
                      <a:pt x="224" y="68"/>
                      <a:pt x="225" y="67"/>
                      <a:pt x="227" y="67"/>
                    </a:cubicBezTo>
                    <a:cubicBezTo>
                      <a:pt x="227" y="67"/>
                      <a:pt x="227" y="67"/>
                      <a:pt x="228" y="67"/>
                    </a:cubicBezTo>
                    <a:cubicBezTo>
                      <a:pt x="230" y="67"/>
                      <a:pt x="232" y="68"/>
                      <a:pt x="233" y="71"/>
                    </a:cubicBezTo>
                    <a:cubicBezTo>
                      <a:pt x="233" y="72"/>
                      <a:pt x="233" y="74"/>
                      <a:pt x="232" y="75"/>
                    </a:cubicBezTo>
                    <a:cubicBezTo>
                      <a:pt x="231" y="76"/>
                      <a:pt x="230" y="77"/>
                      <a:pt x="229" y="77"/>
                    </a:cubicBezTo>
                    <a:cubicBezTo>
                      <a:pt x="228" y="77"/>
                      <a:pt x="228" y="77"/>
                      <a:pt x="228" y="77"/>
                    </a:cubicBezTo>
                    <a:close/>
                    <a:moveTo>
                      <a:pt x="259" y="71"/>
                    </a:moveTo>
                    <a:cubicBezTo>
                      <a:pt x="259" y="71"/>
                      <a:pt x="259" y="71"/>
                      <a:pt x="259" y="71"/>
                    </a:cubicBezTo>
                    <a:cubicBezTo>
                      <a:pt x="257" y="71"/>
                      <a:pt x="254" y="70"/>
                      <a:pt x="254" y="67"/>
                    </a:cubicBezTo>
                    <a:cubicBezTo>
                      <a:pt x="254" y="66"/>
                      <a:pt x="254" y="64"/>
                      <a:pt x="255" y="63"/>
                    </a:cubicBezTo>
                    <a:cubicBezTo>
                      <a:pt x="256" y="62"/>
                      <a:pt x="257" y="61"/>
                      <a:pt x="258" y="61"/>
                    </a:cubicBezTo>
                    <a:cubicBezTo>
                      <a:pt x="259" y="61"/>
                      <a:pt x="259" y="61"/>
                      <a:pt x="259" y="61"/>
                    </a:cubicBezTo>
                    <a:cubicBezTo>
                      <a:pt x="262" y="61"/>
                      <a:pt x="264" y="62"/>
                      <a:pt x="265" y="65"/>
                    </a:cubicBezTo>
                    <a:cubicBezTo>
                      <a:pt x="265" y="66"/>
                      <a:pt x="265" y="68"/>
                      <a:pt x="264" y="69"/>
                    </a:cubicBezTo>
                    <a:cubicBezTo>
                      <a:pt x="263" y="70"/>
                      <a:pt x="262" y="71"/>
                      <a:pt x="260" y="71"/>
                    </a:cubicBezTo>
                    <a:cubicBezTo>
                      <a:pt x="260" y="71"/>
                      <a:pt x="260" y="71"/>
                      <a:pt x="259" y="71"/>
                    </a:cubicBezTo>
                    <a:close/>
                    <a:moveTo>
                      <a:pt x="291" y="65"/>
                    </a:moveTo>
                    <a:cubicBezTo>
                      <a:pt x="288" y="65"/>
                      <a:pt x="286" y="63"/>
                      <a:pt x="286" y="61"/>
                    </a:cubicBezTo>
                    <a:cubicBezTo>
                      <a:pt x="285" y="59"/>
                      <a:pt x="286" y="58"/>
                      <a:pt x="286" y="57"/>
                    </a:cubicBezTo>
                    <a:cubicBezTo>
                      <a:pt x="287" y="56"/>
                      <a:pt x="288" y="55"/>
                      <a:pt x="290" y="55"/>
                    </a:cubicBezTo>
                    <a:cubicBezTo>
                      <a:pt x="290" y="54"/>
                      <a:pt x="291" y="54"/>
                      <a:pt x="291" y="54"/>
                    </a:cubicBezTo>
                    <a:cubicBezTo>
                      <a:pt x="294" y="54"/>
                      <a:pt x="296" y="56"/>
                      <a:pt x="296" y="59"/>
                    </a:cubicBezTo>
                    <a:cubicBezTo>
                      <a:pt x="297" y="60"/>
                      <a:pt x="296" y="62"/>
                      <a:pt x="295" y="63"/>
                    </a:cubicBezTo>
                    <a:cubicBezTo>
                      <a:pt x="295" y="64"/>
                      <a:pt x="293" y="65"/>
                      <a:pt x="292" y="65"/>
                    </a:cubicBezTo>
                    <a:cubicBezTo>
                      <a:pt x="292" y="65"/>
                      <a:pt x="291" y="65"/>
                      <a:pt x="291" y="65"/>
                    </a:cubicBezTo>
                    <a:close/>
                    <a:moveTo>
                      <a:pt x="323" y="59"/>
                    </a:moveTo>
                    <a:cubicBezTo>
                      <a:pt x="320" y="59"/>
                      <a:pt x="318" y="57"/>
                      <a:pt x="317" y="55"/>
                    </a:cubicBezTo>
                    <a:cubicBezTo>
                      <a:pt x="317" y="52"/>
                      <a:pt x="319" y="49"/>
                      <a:pt x="322" y="48"/>
                    </a:cubicBezTo>
                    <a:cubicBezTo>
                      <a:pt x="322" y="48"/>
                      <a:pt x="322" y="48"/>
                      <a:pt x="323" y="48"/>
                    </a:cubicBezTo>
                    <a:cubicBezTo>
                      <a:pt x="325" y="48"/>
                      <a:pt x="327" y="50"/>
                      <a:pt x="328" y="53"/>
                    </a:cubicBezTo>
                    <a:cubicBezTo>
                      <a:pt x="328" y="54"/>
                      <a:pt x="328" y="56"/>
                      <a:pt x="327" y="57"/>
                    </a:cubicBezTo>
                    <a:cubicBezTo>
                      <a:pt x="326" y="58"/>
                      <a:pt x="325" y="59"/>
                      <a:pt x="324" y="59"/>
                    </a:cubicBezTo>
                    <a:cubicBezTo>
                      <a:pt x="323" y="59"/>
                      <a:pt x="323" y="59"/>
                      <a:pt x="323" y="59"/>
                    </a:cubicBezTo>
                    <a:close/>
                    <a:moveTo>
                      <a:pt x="354" y="53"/>
                    </a:moveTo>
                    <a:cubicBezTo>
                      <a:pt x="354" y="53"/>
                      <a:pt x="354" y="53"/>
                      <a:pt x="354" y="53"/>
                    </a:cubicBezTo>
                    <a:cubicBezTo>
                      <a:pt x="352" y="53"/>
                      <a:pt x="350" y="51"/>
                      <a:pt x="349" y="49"/>
                    </a:cubicBezTo>
                    <a:cubicBezTo>
                      <a:pt x="349" y="47"/>
                      <a:pt x="349" y="46"/>
                      <a:pt x="350" y="45"/>
                    </a:cubicBezTo>
                    <a:cubicBezTo>
                      <a:pt x="351" y="43"/>
                      <a:pt x="352" y="43"/>
                      <a:pt x="353" y="42"/>
                    </a:cubicBezTo>
                    <a:cubicBezTo>
                      <a:pt x="354" y="42"/>
                      <a:pt x="354" y="42"/>
                      <a:pt x="354" y="42"/>
                    </a:cubicBezTo>
                    <a:cubicBezTo>
                      <a:pt x="357" y="42"/>
                      <a:pt x="359" y="44"/>
                      <a:pt x="360" y="47"/>
                    </a:cubicBezTo>
                    <a:cubicBezTo>
                      <a:pt x="360" y="48"/>
                      <a:pt x="360" y="50"/>
                      <a:pt x="359" y="51"/>
                    </a:cubicBezTo>
                    <a:cubicBezTo>
                      <a:pt x="358" y="52"/>
                      <a:pt x="357" y="53"/>
                      <a:pt x="355" y="53"/>
                    </a:cubicBezTo>
                    <a:cubicBezTo>
                      <a:pt x="355" y="53"/>
                      <a:pt x="355" y="53"/>
                      <a:pt x="354" y="53"/>
                    </a:cubicBezTo>
                    <a:close/>
                    <a:moveTo>
                      <a:pt x="386" y="47"/>
                    </a:moveTo>
                    <a:cubicBezTo>
                      <a:pt x="383" y="47"/>
                      <a:pt x="381" y="45"/>
                      <a:pt x="381" y="43"/>
                    </a:cubicBezTo>
                    <a:cubicBezTo>
                      <a:pt x="380" y="41"/>
                      <a:pt x="381" y="40"/>
                      <a:pt x="382" y="39"/>
                    </a:cubicBezTo>
                    <a:cubicBezTo>
                      <a:pt x="382" y="37"/>
                      <a:pt x="384" y="37"/>
                      <a:pt x="385" y="36"/>
                    </a:cubicBezTo>
                    <a:cubicBezTo>
                      <a:pt x="385" y="36"/>
                      <a:pt x="386" y="36"/>
                      <a:pt x="386" y="36"/>
                    </a:cubicBezTo>
                    <a:cubicBezTo>
                      <a:pt x="389" y="36"/>
                      <a:pt x="391" y="38"/>
                      <a:pt x="391" y="41"/>
                    </a:cubicBezTo>
                    <a:cubicBezTo>
                      <a:pt x="392" y="42"/>
                      <a:pt x="391" y="43"/>
                      <a:pt x="391" y="45"/>
                    </a:cubicBezTo>
                    <a:cubicBezTo>
                      <a:pt x="390" y="46"/>
                      <a:pt x="388" y="47"/>
                      <a:pt x="387" y="47"/>
                    </a:cubicBezTo>
                    <a:cubicBezTo>
                      <a:pt x="387" y="47"/>
                      <a:pt x="386" y="47"/>
                      <a:pt x="386" y="47"/>
                    </a:cubicBezTo>
                    <a:close/>
                    <a:moveTo>
                      <a:pt x="418" y="41"/>
                    </a:moveTo>
                    <a:cubicBezTo>
                      <a:pt x="415" y="41"/>
                      <a:pt x="413" y="39"/>
                      <a:pt x="412" y="37"/>
                    </a:cubicBezTo>
                    <a:cubicBezTo>
                      <a:pt x="412" y="35"/>
                      <a:pt x="412" y="34"/>
                      <a:pt x="413" y="32"/>
                    </a:cubicBezTo>
                    <a:cubicBezTo>
                      <a:pt x="414" y="31"/>
                      <a:pt x="415" y="30"/>
                      <a:pt x="417" y="30"/>
                    </a:cubicBezTo>
                    <a:cubicBezTo>
                      <a:pt x="417" y="30"/>
                      <a:pt x="417" y="30"/>
                      <a:pt x="418" y="30"/>
                    </a:cubicBezTo>
                    <a:cubicBezTo>
                      <a:pt x="420" y="30"/>
                      <a:pt x="423" y="32"/>
                      <a:pt x="423" y="35"/>
                    </a:cubicBezTo>
                    <a:cubicBezTo>
                      <a:pt x="423" y="36"/>
                      <a:pt x="423" y="37"/>
                      <a:pt x="422" y="39"/>
                    </a:cubicBezTo>
                    <a:cubicBezTo>
                      <a:pt x="421" y="40"/>
                      <a:pt x="420" y="41"/>
                      <a:pt x="419" y="41"/>
                    </a:cubicBezTo>
                    <a:cubicBezTo>
                      <a:pt x="418" y="41"/>
                      <a:pt x="418" y="41"/>
                      <a:pt x="418" y="41"/>
                    </a:cubicBezTo>
                    <a:close/>
                    <a:moveTo>
                      <a:pt x="449" y="35"/>
                    </a:moveTo>
                    <a:cubicBezTo>
                      <a:pt x="447" y="35"/>
                      <a:pt x="445" y="33"/>
                      <a:pt x="444" y="30"/>
                    </a:cubicBezTo>
                    <a:cubicBezTo>
                      <a:pt x="444" y="29"/>
                      <a:pt x="444" y="28"/>
                      <a:pt x="445" y="26"/>
                    </a:cubicBezTo>
                    <a:cubicBezTo>
                      <a:pt x="446" y="25"/>
                      <a:pt x="447" y="24"/>
                      <a:pt x="448" y="24"/>
                    </a:cubicBezTo>
                    <a:cubicBezTo>
                      <a:pt x="449" y="24"/>
                      <a:pt x="449" y="24"/>
                      <a:pt x="449" y="24"/>
                    </a:cubicBezTo>
                    <a:cubicBezTo>
                      <a:pt x="452" y="24"/>
                      <a:pt x="454" y="26"/>
                      <a:pt x="455" y="28"/>
                    </a:cubicBezTo>
                    <a:cubicBezTo>
                      <a:pt x="455" y="31"/>
                      <a:pt x="453" y="34"/>
                      <a:pt x="450" y="35"/>
                    </a:cubicBezTo>
                    <a:cubicBezTo>
                      <a:pt x="450" y="35"/>
                      <a:pt x="450" y="35"/>
                      <a:pt x="449" y="35"/>
                    </a:cubicBezTo>
                    <a:close/>
                    <a:moveTo>
                      <a:pt x="481" y="29"/>
                    </a:moveTo>
                    <a:cubicBezTo>
                      <a:pt x="479" y="29"/>
                      <a:pt x="476" y="27"/>
                      <a:pt x="476" y="24"/>
                    </a:cubicBezTo>
                    <a:cubicBezTo>
                      <a:pt x="475" y="21"/>
                      <a:pt x="477" y="19"/>
                      <a:pt x="480" y="18"/>
                    </a:cubicBezTo>
                    <a:cubicBezTo>
                      <a:pt x="480" y="18"/>
                      <a:pt x="481" y="18"/>
                      <a:pt x="481" y="18"/>
                    </a:cubicBezTo>
                    <a:cubicBezTo>
                      <a:pt x="484" y="18"/>
                      <a:pt x="486" y="20"/>
                      <a:pt x="486" y="22"/>
                    </a:cubicBezTo>
                    <a:cubicBezTo>
                      <a:pt x="487" y="24"/>
                      <a:pt x="486" y="25"/>
                      <a:pt x="486" y="26"/>
                    </a:cubicBezTo>
                    <a:cubicBezTo>
                      <a:pt x="485" y="28"/>
                      <a:pt x="484" y="28"/>
                      <a:pt x="482" y="29"/>
                    </a:cubicBezTo>
                    <a:cubicBezTo>
                      <a:pt x="482" y="29"/>
                      <a:pt x="481" y="29"/>
                      <a:pt x="481" y="29"/>
                    </a:cubicBezTo>
                    <a:close/>
                    <a:moveTo>
                      <a:pt x="513" y="23"/>
                    </a:moveTo>
                    <a:cubicBezTo>
                      <a:pt x="510" y="23"/>
                      <a:pt x="508" y="21"/>
                      <a:pt x="508" y="18"/>
                    </a:cubicBezTo>
                    <a:cubicBezTo>
                      <a:pt x="507" y="17"/>
                      <a:pt x="508" y="15"/>
                      <a:pt x="508" y="14"/>
                    </a:cubicBezTo>
                    <a:cubicBezTo>
                      <a:pt x="509" y="13"/>
                      <a:pt x="510" y="12"/>
                      <a:pt x="512" y="12"/>
                    </a:cubicBezTo>
                    <a:cubicBezTo>
                      <a:pt x="512" y="12"/>
                      <a:pt x="512" y="12"/>
                      <a:pt x="513" y="12"/>
                    </a:cubicBezTo>
                    <a:cubicBezTo>
                      <a:pt x="515" y="12"/>
                      <a:pt x="518" y="14"/>
                      <a:pt x="518" y="16"/>
                    </a:cubicBezTo>
                    <a:cubicBezTo>
                      <a:pt x="518" y="18"/>
                      <a:pt x="518" y="19"/>
                      <a:pt x="517" y="20"/>
                    </a:cubicBezTo>
                    <a:cubicBezTo>
                      <a:pt x="516" y="22"/>
                      <a:pt x="515" y="22"/>
                      <a:pt x="514" y="23"/>
                    </a:cubicBezTo>
                    <a:cubicBezTo>
                      <a:pt x="513" y="23"/>
                      <a:pt x="513" y="23"/>
                      <a:pt x="513" y="23"/>
                    </a:cubicBezTo>
                    <a:close/>
                    <a:moveTo>
                      <a:pt x="545" y="17"/>
                    </a:moveTo>
                    <a:cubicBezTo>
                      <a:pt x="542" y="17"/>
                      <a:pt x="540" y="15"/>
                      <a:pt x="539" y="12"/>
                    </a:cubicBezTo>
                    <a:cubicBezTo>
                      <a:pt x="539" y="11"/>
                      <a:pt x="539" y="9"/>
                      <a:pt x="540" y="8"/>
                    </a:cubicBezTo>
                    <a:cubicBezTo>
                      <a:pt x="541" y="7"/>
                      <a:pt x="542" y="6"/>
                      <a:pt x="543" y="6"/>
                    </a:cubicBezTo>
                    <a:cubicBezTo>
                      <a:pt x="544" y="6"/>
                      <a:pt x="544" y="6"/>
                      <a:pt x="545" y="6"/>
                    </a:cubicBezTo>
                    <a:cubicBezTo>
                      <a:pt x="547" y="6"/>
                      <a:pt x="549" y="8"/>
                      <a:pt x="550" y="10"/>
                    </a:cubicBezTo>
                    <a:cubicBezTo>
                      <a:pt x="550" y="12"/>
                      <a:pt x="550" y="13"/>
                      <a:pt x="549" y="14"/>
                    </a:cubicBezTo>
                    <a:cubicBezTo>
                      <a:pt x="548" y="15"/>
                      <a:pt x="547" y="16"/>
                      <a:pt x="546" y="17"/>
                    </a:cubicBezTo>
                    <a:cubicBezTo>
                      <a:pt x="545" y="17"/>
                      <a:pt x="545" y="17"/>
                      <a:pt x="545" y="17"/>
                    </a:cubicBezTo>
                    <a:close/>
                    <a:moveTo>
                      <a:pt x="576" y="11"/>
                    </a:moveTo>
                    <a:cubicBezTo>
                      <a:pt x="574" y="11"/>
                      <a:pt x="571" y="9"/>
                      <a:pt x="571" y="6"/>
                    </a:cubicBezTo>
                    <a:cubicBezTo>
                      <a:pt x="570" y="3"/>
                      <a:pt x="572" y="0"/>
                      <a:pt x="575" y="0"/>
                    </a:cubicBezTo>
                    <a:cubicBezTo>
                      <a:pt x="576" y="0"/>
                      <a:pt x="576" y="0"/>
                      <a:pt x="576" y="0"/>
                    </a:cubicBezTo>
                    <a:cubicBezTo>
                      <a:pt x="579" y="0"/>
                      <a:pt x="581" y="2"/>
                      <a:pt x="582" y="4"/>
                    </a:cubicBezTo>
                    <a:cubicBezTo>
                      <a:pt x="582" y="6"/>
                      <a:pt x="581" y="7"/>
                      <a:pt x="581" y="8"/>
                    </a:cubicBezTo>
                    <a:cubicBezTo>
                      <a:pt x="580" y="9"/>
                      <a:pt x="579" y="10"/>
                      <a:pt x="577" y="10"/>
                    </a:cubicBezTo>
                    <a:cubicBezTo>
                      <a:pt x="577" y="10"/>
                      <a:pt x="577" y="11"/>
                      <a:pt x="576"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fontScale="7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61" name="íṥḻidè">
                <a:extLst>
                  <a:ext uri="{FF2B5EF4-FFF2-40B4-BE49-F238E27FC236}">
                    <a16:creationId xmlns:a16="http://schemas.microsoft.com/office/drawing/2014/main" id="{98793C80-8CC7-49D2-A20A-284599DF31DC}"/>
                  </a:ext>
                </a:extLst>
              </p:cNvPr>
              <p:cNvSpPr/>
              <p:nvPr/>
            </p:nvSpPr>
            <p:spPr bwMode="auto">
              <a:xfrm>
                <a:off x="5942720" y="3080692"/>
                <a:ext cx="275813" cy="422842"/>
              </a:xfrm>
              <a:custGeom>
                <a:avLst/>
                <a:gdLst>
                  <a:gd name="T0" fmla="*/ 251 w 261"/>
                  <a:gd name="T1" fmla="*/ 394 h 397"/>
                  <a:gd name="T2" fmla="*/ 255 w 261"/>
                  <a:gd name="T3" fmla="*/ 386 h 397"/>
                  <a:gd name="T4" fmla="*/ 260 w 261"/>
                  <a:gd name="T5" fmla="*/ 392 h 397"/>
                  <a:gd name="T6" fmla="*/ 255 w 261"/>
                  <a:gd name="T7" fmla="*/ 397 h 397"/>
                  <a:gd name="T8" fmla="*/ 233 w 261"/>
                  <a:gd name="T9" fmla="*/ 366 h 397"/>
                  <a:gd name="T10" fmla="*/ 237 w 261"/>
                  <a:gd name="T11" fmla="*/ 358 h 397"/>
                  <a:gd name="T12" fmla="*/ 243 w 261"/>
                  <a:gd name="T13" fmla="*/ 365 h 397"/>
                  <a:gd name="T14" fmla="*/ 237 w 261"/>
                  <a:gd name="T15" fmla="*/ 369 h 397"/>
                  <a:gd name="T16" fmla="*/ 215 w 261"/>
                  <a:gd name="T17" fmla="*/ 339 h 397"/>
                  <a:gd name="T18" fmla="*/ 220 w 261"/>
                  <a:gd name="T19" fmla="*/ 331 h 397"/>
                  <a:gd name="T20" fmla="*/ 225 w 261"/>
                  <a:gd name="T21" fmla="*/ 337 h 397"/>
                  <a:gd name="T22" fmla="*/ 220 w 261"/>
                  <a:gd name="T23" fmla="*/ 341 h 397"/>
                  <a:gd name="T24" fmla="*/ 202 w 261"/>
                  <a:gd name="T25" fmla="*/ 314 h 397"/>
                  <a:gd name="T26" fmla="*/ 199 w 261"/>
                  <a:gd name="T27" fmla="*/ 304 h 397"/>
                  <a:gd name="T28" fmla="*/ 206 w 261"/>
                  <a:gd name="T29" fmla="*/ 305 h 397"/>
                  <a:gd name="T30" fmla="*/ 205 w 261"/>
                  <a:gd name="T31" fmla="*/ 313 h 397"/>
                  <a:gd name="T32" fmla="*/ 184 w 261"/>
                  <a:gd name="T33" fmla="*/ 286 h 397"/>
                  <a:gd name="T34" fmla="*/ 179 w 261"/>
                  <a:gd name="T35" fmla="*/ 280 h 397"/>
                  <a:gd name="T36" fmla="*/ 184 w 261"/>
                  <a:gd name="T37" fmla="*/ 275 h 397"/>
                  <a:gd name="T38" fmla="*/ 189 w 261"/>
                  <a:gd name="T39" fmla="*/ 282 h 397"/>
                  <a:gd name="T40" fmla="*/ 184 w 261"/>
                  <a:gd name="T41" fmla="*/ 286 h 397"/>
                  <a:gd name="T42" fmla="*/ 162 w 261"/>
                  <a:gd name="T43" fmla="*/ 256 h 397"/>
                  <a:gd name="T44" fmla="*/ 166 w 261"/>
                  <a:gd name="T45" fmla="*/ 248 h 397"/>
                  <a:gd name="T46" fmla="*/ 172 w 261"/>
                  <a:gd name="T47" fmla="*/ 254 h 397"/>
                  <a:gd name="T48" fmla="*/ 166 w 261"/>
                  <a:gd name="T49" fmla="*/ 259 h 397"/>
                  <a:gd name="T50" fmla="*/ 144 w 261"/>
                  <a:gd name="T51" fmla="*/ 229 h 397"/>
                  <a:gd name="T52" fmla="*/ 149 w 261"/>
                  <a:gd name="T53" fmla="*/ 220 h 397"/>
                  <a:gd name="T54" fmla="*/ 154 w 261"/>
                  <a:gd name="T55" fmla="*/ 227 h 397"/>
                  <a:gd name="T56" fmla="*/ 149 w 261"/>
                  <a:gd name="T57" fmla="*/ 231 h 397"/>
                  <a:gd name="T58" fmla="*/ 126 w 261"/>
                  <a:gd name="T59" fmla="*/ 201 h 397"/>
                  <a:gd name="T60" fmla="*/ 131 w 261"/>
                  <a:gd name="T61" fmla="*/ 193 h 397"/>
                  <a:gd name="T62" fmla="*/ 136 w 261"/>
                  <a:gd name="T63" fmla="*/ 199 h 397"/>
                  <a:gd name="T64" fmla="*/ 131 w 261"/>
                  <a:gd name="T65" fmla="*/ 204 h 397"/>
                  <a:gd name="T66" fmla="*/ 109 w 261"/>
                  <a:gd name="T67" fmla="*/ 173 h 397"/>
                  <a:gd name="T68" fmla="*/ 113 w 261"/>
                  <a:gd name="T69" fmla="*/ 165 h 397"/>
                  <a:gd name="T70" fmla="*/ 118 w 261"/>
                  <a:gd name="T71" fmla="*/ 172 h 397"/>
                  <a:gd name="T72" fmla="*/ 113 w 261"/>
                  <a:gd name="T73" fmla="*/ 176 h 397"/>
                  <a:gd name="T74" fmla="*/ 91 w 261"/>
                  <a:gd name="T75" fmla="*/ 146 h 397"/>
                  <a:gd name="T76" fmla="*/ 95 w 261"/>
                  <a:gd name="T77" fmla="*/ 138 h 397"/>
                  <a:gd name="T78" fmla="*/ 101 w 261"/>
                  <a:gd name="T79" fmla="*/ 144 h 397"/>
                  <a:gd name="T80" fmla="*/ 95 w 261"/>
                  <a:gd name="T81" fmla="*/ 148 h 397"/>
                  <a:gd name="T82" fmla="*/ 73 w 261"/>
                  <a:gd name="T83" fmla="*/ 118 h 397"/>
                  <a:gd name="T84" fmla="*/ 78 w 261"/>
                  <a:gd name="T85" fmla="*/ 110 h 397"/>
                  <a:gd name="T86" fmla="*/ 83 w 261"/>
                  <a:gd name="T87" fmla="*/ 117 h 397"/>
                  <a:gd name="T88" fmla="*/ 78 w 261"/>
                  <a:gd name="T89" fmla="*/ 121 h 397"/>
                  <a:gd name="T90" fmla="*/ 55 w 261"/>
                  <a:gd name="T91" fmla="*/ 91 h 397"/>
                  <a:gd name="T92" fmla="*/ 60 w 261"/>
                  <a:gd name="T93" fmla="*/ 82 h 397"/>
                  <a:gd name="T94" fmla="*/ 65 w 261"/>
                  <a:gd name="T95" fmla="*/ 89 h 397"/>
                  <a:gd name="T96" fmla="*/ 60 w 261"/>
                  <a:gd name="T97" fmla="*/ 93 h 397"/>
                  <a:gd name="T98" fmla="*/ 37 w 261"/>
                  <a:gd name="T99" fmla="*/ 63 h 397"/>
                  <a:gd name="T100" fmla="*/ 42 w 261"/>
                  <a:gd name="T101" fmla="*/ 55 h 397"/>
                  <a:gd name="T102" fmla="*/ 47 w 261"/>
                  <a:gd name="T103" fmla="*/ 61 h 397"/>
                  <a:gd name="T104" fmla="*/ 42 w 261"/>
                  <a:gd name="T105" fmla="*/ 66 h 397"/>
                  <a:gd name="T106" fmla="*/ 20 w 261"/>
                  <a:gd name="T107" fmla="*/ 36 h 397"/>
                  <a:gd name="T108" fmla="*/ 24 w 261"/>
                  <a:gd name="T109" fmla="*/ 27 h 397"/>
                  <a:gd name="T110" fmla="*/ 30 w 261"/>
                  <a:gd name="T111" fmla="*/ 34 h 397"/>
                  <a:gd name="T112" fmla="*/ 24 w 261"/>
                  <a:gd name="T113" fmla="*/ 38 h 397"/>
                  <a:gd name="T114" fmla="*/ 2 w 261"/>
                  <a:gd name="T115" fmla="*/ 8 h 397"/>
                  <a:gd name="T116" fmla="*/ 6 w 261"/>
                  <a:gd name="T117" fmla="*/ 0 h 397"/>
                  <a:gd name="T118" fmla="*/ 12 w 261"/>
                  <a:gd name="T119" fmla="*/ 6 h 397"/>
                  <a:gd name="T120" fmla="*/ 6 w 261"/>
                  <a:gd name="T121" fmla="*/ 1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1" h="397">
                    <a:moveTo>
                      <a:pt x="255" y="397"/>
                    </a:moveTo>
                    <a:cubicBezTo>
                      <a:pt x="253" y="397"/>
                      <a:pt x="252" y="396"/>
                      <a:pt x="251" y="394"/>
                    </a:cubicBezTo>
                    <a:cubicBezTo>
                      <a:pt x="249" y="392"/>
                      <a:pt x="250" y="388"/>
                      <a:pt x="252" y="387"/>
                    </a:cubicBezTo>
                    <a:cubicBezTo>
                      <a:pt x="253" y="386"/>
                      <a:pt x="254" y="386"/>
                      <a:pt x="255" y="386"/>
                    </a:cubicBezTo>
                    <a:cubicBezTo>
                      <a:pt x="257" y="386"/>
                      <a:pt x="259" y="387"/>
                      <a:pt x="260" y="388"/>
                    </a:cubicBezTo>
                    <a:cubicBezTo>
                      <a:pt x="261" y="389"/>
                      <a:pt x="261" y="391"/>
                      <a:pt x="260" y="392"/>
                    </a:cubicBezTo>
                    <a:cubicBezTo>
                      <a:pt x="260" y="394"/>
                      <a:pt x="259" y="395"/>
                      <a:pt x="258" y="396"/>
                    </a:cubicBezTo>
                    <a:cubicBezTo>
                      <a:pt x="257" y="396"/>
                      <a:pt x="256" y="397"/>
                      <a:pt x="255" y="397"/>
                    </a:cubicBezTo>
                    <a:close/>
                    <a:moveTo>
                      <a:pt x="237" y="369"/>
                    </a:moveTo>
                    <a:cubicBezTo>
                      <a:pt x="236" y="369"/>
                      <a:pt x="234" y="368"/>
                      <a:pt x="233" y="366"/>
                    </a:cubicBezTo>
                    <a:cubicBezTo>
                      <a:pt x="231" y="364"/>
                      <a:pt x="232" y="361"/>
                      <a:pt x="235" y="359"/>
                    </a:cubicBezTo>
                    <a:cubicBezTo>
                      <a:pt x="235" y="358"/>
                      <a:pt x="236" y="358"/>
                      <a:pt x="237" y="358"/>
                    </a:cubicBezTo>
                    <a:cubicBezTo>
                      <a:pt x="239" y="358"/>
                      <a:pt x="241" y="359"/>
                      <a:pt x="242" y="361"/>
                    </a:cubicBezTo>
                    <a:cubicBezTo>
                      <a:pt x="243" y="362"/>
                      <a:pt x="243" y="363"/>
                      <a:pt x="243" y="365"/>
                    </a:cubicBezTo>
                    <a:cubicBezTo>
                      <a:pt x="242" y="366"/>
                      <a:pt x="242" y="367"/>
                      <a:pt x="240" y="368"/>
                    </a:cubicBezTo>
                    <a:cubicBezTo>
                      <a:pt x="239" y="369"/>
                      <a:pt x="238" y="369"/>
                      <a:pt x="237" y="369"/>
                    </a:cubicBezTo>
                    <a:close/>
                    <a:moveTo>
                      <a:pt x="220" y="341"/>
                    </a:moveTo>
                    <a:cubicBezTo>
                      <a:pt x="218" y="341"/>
                      <a:pt x="216" y="340"/>
                      <a:pt x="215" y="339"/>
                    </a:cubicBezTo>
                    <a:cubicBezTo>
                      <a:pt x="214" y="336"/>
                      <a:pt x="214" y="333"/>
                      <a:pt x="217" y="331"/>
                    </a:cubicBezTo>
                    <a:cubicBezTo>
                      <a:pt x="218" y="331"/>
                      <a:pt x="219" y="331"/>
                      <a:pt x="220" y="331"/>
                    </a:cubicBezTo>
                    <a:cubicBezTo>
                      <a:pt x="222" y="331"/>
                      <a:pt x="223" y="331"/>
                      <a:pt x="224" y="333"/>
                    </a:cubicBezTo>
                    <a:cubicBezTo>
                      <a:pt x="225" y="334"/>
                      <a:pt x="225" y="336"/>
                      <a:pt x="225" y="337"/>
                    </a:cubicBezTo>
                    <a:cubicBezTo>
                      <a:pt x="225" y="339"/>
                      <a:pt x="224" y="340"/>
                      <a:pt x="223" y="341"/>
                    </a:cubicBezTo>
                    <a:cubicBezTo>
                      <a:pt x="222" y="341"/>
                      <a:pt x="221" y="341"/>
                      <a:pt x="220" y="341"/>
                    </a:cubicBezTo>
                    <a:close/>
                    <a:moveTo>
                      <a:pt x="202" y="314"/>
                    </a:moveTo>
                    <a:cubicBezTo>
                      <a:pt x="202" y="314"/>
                      <a:pt x="202" y="314"/>
                      <a:pt x="202" y="314"/>
                    </a:cubicBezTo>
                    <a:cubicBezTo>
                      <a:pt x="200" y="314"/>
                      <a:pt x="198" y="313"/>
                      <a:pt x="197" y="311"/>
                    </a:cubicBezTo>
                    <a:cubicBezTo>
                      <a:pt x="196" y="309"/>
                      <a:pt x="196" y="305"/>
                      <a:pt x="199" y="304"/>
                    </a:cubicBezTo>
                    <a:cubicBezTo>
                      <a:pt x="200" y="303"/>
                      <a:pt x="201" y="303"/>
                      <a:pt x="202" y="303"/>
                    </a:cubicBezTo>
                    <a:cubicBezTo>
                      <a:pt x="204" y="303"/>
                      <a:pt x="205" y="304"/>
                      <a:pt x="206" y="305"/>
                    </a:cubicBezTo>
                    <a:cubicBezTo>
                      <a:pt x="207" y="307"/>
                      <a:pt x="207" y="308"/>
                      <a:pt x="207" y="310"/>
                    </a:cubicBezTo>
                    <a:cubicBezTo>
                      <a:pt x="207" y="311"/>
                      <a:pt x="206" y="312"/>
                      <a:pt x="205" y="313"/>
                    </a:cubicBezTo>
                    <a:cubicBezTo>
                      <a:pt x="204" y="314"/>
                      <a:pt x="203" y="314"/>
                      <a:pt x="202" y="314"/>
                    </a:cubicBezTo>
                    <a:close/>
                    <a:moveTo>
                      <a:pt x="184" y="286"/>
                    </a:moveTo>
                    <a:cubicBezTo>
                      <a:pt x="182" y="286"/>
                      <a:pt x="181" y="285"/>
                      <a:pt x="180" y="284"/>
                    </a:cubicBezTo>
                    <a:cubicBezTo>
                      <a:pt x="179" y="283"/>
                      <a:pt x="179" y="281"/>
                      <a:pt x="179" y="280"/>
                    </a:cubicBezTo>
                    <a:cubicBezTo>
                      <a:pt x="179" y="278"/>
                      <a:pt x="180" y="277"/>
                      <a:pt x="181" y="276"/>
                    </a:cubicBezTo>
                    <a:cubicBezTo>
                      <a:pt x="182" y="276"/>
                      <a:pt x="183" y="275"/>
                      <a:pt x="184" y="275"/>
                    </a:cubicBezTo>
                    <a:cubicBezTo>
                      <a:pt x="186" y="275"/>
                      <a:pt x="188" y="276"/>
                      <a:pt x="189" y="278"/>
                    </a:cubicBezTo>
                    <a:cubicBezTo>
                      <a:pt x="189" y="279"/>
                      <a:pt x="190" y="281"/>
                      <a:pt x="189" y="282"/>
                    </a:cubicBezTo>
                    <a:cubicBezTo>
                      <a:pt x="189" y="283"/>
                      <a:pt x="188" y="285"/>
                      <a:pt x="187" y="285"/>
                    </a:cubicBezTo>
                    <a:cubicBezTo>
                      <a:pt x="186" y="286"/>
                      <a:pt x="185" y="286"/>
                      <a:pt x="184" y="286"/>
                    </a:cubicBezTo>
                    <a:close/>
                    <a:moveTo>
                      <a:pt x="166" y="259"/>
                    </a:moveTo>
                    <a:cubicBezTo>
                      <a:pt x="165" y="259"/>
                      <a:pt x="163" y="258"/>
                      <a:pt x="162" y="256"/>
                    </a:cubicBezTo>
                    <a:cubicBezTo>
                      <a:pt x="160" y="254"/>
                      <a:pt x="161" y="250"/>
                      <a:pt x="163" y="249"/>
                    </a:cubicBezTo>
                    <a:cubicBezTo>
                      <a:pt x="164" y="248"/>
                      <a:pt x="165" y="248"/>
                      <a:pt x="166" y="248"/>
                    </a:cubicBezTo>
                    <a:cubicBezTo>
                      <a:pt x="168" y="248"/>
                      <a:pt x="170" y="249"/>
                      <a:pt x="171" y="250"/>
                    </a:cubicBezTo>
                    <a:cubicBezTo>
                      <a:pt x="172" y="252"/>
                      <a:pt x="172" y="253"/>
                      <a:pt x="172" y="254"/>
                    </a:cubicBezTo>
                    <a:cubicBezTo>
                      <a:pt x="171" y="256"/>
                      <a:pt x="171" y="257"/>
                      <a:pt x="169" y="258"/>
                    </a:cubicBezTo>
                    <a:cubicBezTo>
                      <a:pt x="168" y="258"/>
                      <a:pt x="167" y="259"/>
                      <a:pt x="166" y="259"/>
                    </a:cubicBezTo>
                    <a:close/>
                    <a:moveTo>
                      <a:pt x="149" y="231"/>
                    </a:moveTo>
                    <a:cubicBezTo>
                      <a:pt x="147" y="231"/>
                      <a:pt x="145" y="230"/>
                      <a:pt x="144" y="229"/>
                    </a:cubicBezTo>
                    <a:cubicBezTo>
                      <a:pt x="142" y="226"/>
                      <a:pt x="143" y="223"/>
                      <a:pt x="146" y="221"/>
                    </a:cubicBezTo>
                    <a:cubicBezTo>
                      <a:pt x="147" y="221"/>
                      <a:pt x="148" y="220"/>
                      <a:pt x="149" y="220"/>
                    </a:cubicBezTo>
                    <a:cubicBezTo>
                      <a:pt x="150" y="220"/>
                      <a:pt x="152" y="221"/>
                      <a:pt x="153" y="223"/>
                    </a:cubicBezTo>
                    <a:cubicBezTo>
                      <a:pt x="154" y="224"/>
                      <a:pt x="154" y="225"/>
                      <a:pt x="154" y="227"/>
                    </a:cubicBezTo>
                    <a:cubicBezTo>
                      <a:pt x="154" y="228"/>
                      <a:pt x="153" y="229"/>
                      <a:pt x="152" y="230"/>
                    </a:cubicBezTo>
                    <a:cubicBezTo>
                      <a:pt x="151" y="231"/>
                      <a:pt x="150" y="231"/>
                      <a:pt x="149" y="231"/>
                    </a:cubicBezTo>
                    <a:close/>
                    <a:moveTo>
                      <a:pt x="131" y="204"/>
                    </a:moveTo>
                    <a:cubicBezTo>
                      <a:pt x="129" y="204"/>
                      <a:pt x="127" y="203"/>
                      <a:pt x="126" y="201"/>
                    </a:cubicBezTo>
                    <a:cubicBezTo>
                      <a:pt x="125" y="199"/>
                      <a:pt x="125" y="195"/>
                      <a:pt x="128" y="194"/>
                    </a:cubicBezTo>
                    <a:cubicBezTo>
                      <a:pt x="129" y="193"/>
                      <a:pt x="130" y="193"/>
                      <a:pt x="131" y="193"/>
                    </a:cubicBezTo>
                    <a:cubicBezTo>
                      <a:pt x="133" y="193"/>
                      <a:pt x="134" y="194"/>
                      <a:pt x="135" y="195"/>
                    </a:cubicBezTo>
                    <a:cubicBezTo>
                      <a:pt x="136" y="196"/>
                      <a:pt x="136" y="198"/>
                      <a:pt x="136" y="199"/>
                    </a:cubicBezTo>
                    <a:cubicBezTo>
                      <a:pt x="136" y="201"/>
                      <a:pt x="135" y="202"/>
                      <a:pt x="134" y="203"/>
                    </a:cubicBezTo>
                    <a:cubicBezTo>
                      <a:pt x="133" y="203"/>
                      <a:pt x="132" y="204"/>
                      <a:pt x="131" y="204"/>
                    </a:cubicBezTo>
                    <a:close/>
                    <a:moveTo>
                      <a:pt x="113" y="176"/>
                    </a:moveTo>
                    <a:cubicBezTo>
                      <a:pt x="111" y="176"/>
                      <a:pt x="110" y="175"/>
                      <a:pt x="109" y="173"/>
                    </a:cubicBezTo>
                    <a:cubicBezTo>
                      <a:pt x="107" y="171"/>
                      <a:pt x="108" y="168"/>
                      <a:pt x="110" y="166"/>
                    </a:cubicBezTo>
                    <a:cubicBezTo>
                      <a:pt x="111" y="165"/>
                      <a:pt x="112" y="165"/>
                      <a:pt x="113" y="165"/>
                    </a:cubicBezTo>
                    <a:cubicBezTo>
                      <a:pt x="115" y="165"/>
                      <a:pt x="117" y="166"/>
                      <a:pt x="118" y="168"/>
                    </a:cubicBezTo>
                    <a:cubicBezTo>
                      <a:pt x="118" y="169"/>
                      <a:pt x="119" y="170"/>
                      <a:pt x="118" y="172"/>
                    </a:cubicBezTo>
                    <a:cubicBezTo>
                      <a:pt x="118" y="173"/>
                      <a:pt x="117" y="174"/>
                      <a:pt x="116" y="175"/>
                    </a:cubicBezTo>
                    <a:cubicBezTo>
                      <a:pt x="115" y="176"/>
                      <a:pt x="114" y="176"/>
                      <a:pt x="113" y="176"/>
                    </a:cubicBezTo>
                    <a:close/>
                    <a:moveTo>
                      <a:pt x="95" y="148"/>
                    </a:moveTo>
                    <a:cubicBezTo>
                      <a:pt x="93" y="148"/>
                      <a:pt x="92" y="147"/>
                      <a:pt x="91" y="146"/>
                    </a:cubicBezTo>
                    <a:cubicBezTo>
                      <a:pt x="89" y="143"/>
                      <a:pt x="90" y="140"/>
                      <a:pt x="92" y="138"/>
                    </a:cubicBezTo>
                    <a:cubicBezTo>
                      <a:pt x="93" y="138"/>
                      <a:pt x="94" y="138"/>
                      <a:pt x="95" y="138"/>
                    </a:cubicBezTo>
                    <a:cubicBezTo>
                      <a:pt x="97" y="138"/>
                      <a:pt x="99" y="139"/>
                      <a:pt x="100" y="140"/>
                    </a:cubicBezTo>
                    <a:cubicBezTo>
                      <a:pt x="101" y="141"/>
                      <a:pt x="101" y="143"/>
                      <a:pt x="101" y="144"/>
                    </a:cubicBezTo>
                    <a:cubicBezTo>
                      <a:pt x="100" y="146"/>
                      <a:pt x="99" y="147"/>
                      <a:pt x="98" y="148"/>
                    </a:cubicBezTo>
                    <a:cubicBezTo>
                      <a:pt x="97" y="148"/>
                      <a:pt x="96" y="148"/>
                      <a:pt x="95" y="148"/>
                    </a:cubicBezTo>
                    <a:close/>
                    <a:moveTo>
                      <a:pt x="78" y="121"/>
                    </a:moveTo>
                    <a:cubicBezTo>
                      <a:pt x="76" y="121"/>
                      <a:pt x="74" y="120"/>
                      <a:pt x="73" y="118"/>
                    </a:cubicBezTo>
                    <a:cubicBezTo>
                      <a:pt x="71" y="116"/>
                      <a:pt x="72" y="112"/>
                      <a:pt x="75" y="111"/>
                    </a:cubicBezTo>
                    <a:cubicBezTo>
                      <a:pt x="75" y="110"/>
                      <a:pt x="76" y="110"/>
                      <a:pt x="78" y="110"/>
                    </a:cubicBezTo>
                    <a:cubicBezTo>
                      <a:pt x="79" y="110"/>
                      <a:pt x="81" y="111"/>
                      <a:pt x="82" y="112"/>
                    </a:cubicBezTo>
                    <a:cubicBezTo>
                      <a:pt x="83" y="114"/>
                      <a:pt x="83" y="115"/>
                      <a:pt x="83" y="117"/>
                    </a:cubicBezTo>
                    <a:cubicBezTo>
                      <a:pt x="83" y="118"/>
                      <a:pt x="82" y="119"/>
                      <a:pt x="80" y="120"/>
                    </a:cubicBezTo>
                    <a:cubicBezTo>
                      <a:pt x="80" y="121"/>
                      <a:pt x="79" y="121"/>
                      <a:pt x="78" y="121"/>
                    </a:cubicBezTo>
                    <a:close/>
                    <a:moveTo>
                      <a:pt x="60" y="93"/>
                    </a:moveTo>
                    <a:cubicBezTo>
                      <a:pt x="58" y="93"/>
                      <a:pt x="56" y="92"/>
                      <a:pt x="55" y="91"/>
                    </a:cubicBezTo>
                    <a:cubicBezTo>
                      <a:pt x="54" y="88"/>
                      <a:pt x="54" y="85"/>
                      <a:pt x="57" y="83"/>
                    </a:cubicBezTo>
                    <a:cubicBezTo>
                      <a:pt x="58" y="83"/>
                      <a:pt x="59" y="82"/>
                      <a:pt x="60" y="82"/>
                    </a:cubicBezTo>
                    <a:cubicBezTo>
                      <a:pt x="62" y="82"/>
                      <a:pt x="63" y="83"/>
                      <a:pt x="64" y="85"/>
                    </a:cubicBezTo>
                    <a:cubicBezTo>
                      <a:pt x="65" y="86"/>
                      <a:pt x="65" y="88"/>
                      <a:pt x="65" y="89"/>
                    </a:cubicBezTo>
                    <a:cubicBezTo>
                      <a:pt x="65" y="90"/>
                      <a:pt x="64" y="92"/>
                      <a:pt x="63" y="92"/>
                    </a:cubicBezTo>
                    <a:cubicBezTo>
                      <a:pt x="62" y="93"/>
                      <a:pt x="61" y="93"/>
                      <a:pt x="60" y="93"/>
                    </a:cubicBezTo>
                    <a:close/>
                    <a:moveTo>
                      <a:pt x="42" y="66"/>
                    </a:moveTo>
                    <a:cubicBezTo>
                      <a:pt x="40" y="66"/>
                      <a:pt x="38" y="65"/>
                      <a:pt x="37" y="63"/>
                    </a:cubicBezTo>
                    <a:cubicBezTo>
                      <a:pt x="36" y="61"/>
                      <a:pt x="37" y="57"/>
                      <a:pt x="39" y="56"/>
                    </a:cubicBezTo>
                    <a:cubicBezTo>
                      <a:pt x="40" y="55"/>
                      <a:pt x="41" y="55"/>
                      <a:pt x="42" y="55"/>
                    </a:cubicBezTo>
                    <a:cubicBezTo>
                      <a:pt x="44" y="55"/>
                      <a:pt x="46" y="56"/>
                      <a:pt x="47" y="57"/>
                    </a:cubicBezTo>
                    <a:cubicBezTo>
                      <a:pt x="47" y="59"/>
                      <a:pt x="48" y="60"/>
                      <a:pt x="47" y="61"/>
                    </a:cubicBezTo>
                    <a:cubicBezTo>
                      <a:pt x="47" y="63"/>
                      <a:pt x="46" y="64"/>
                      <a:pt x="45" y="65"/>
                    </a:cubicBezTo>
                    <a:cubicBezTo>
                      <a:pt x="44" y="65"/>
                      <a:pt x="43" y="66"/>
                      <a:pt x="42" y="66"/>
                    </a:cubicBezTo>
                    <a:close/>
                    <a:moveTo>
                      <a:pt x="24" y="38"/>
                    </a:moveTo>
                    <a:cubicBezTo>
                      <a:pt x="22" y="38"/>
                      <a:pt x="21" y="37"/>
                      <a:pt x="20" y="36"/>
                    </a:cubicBezTo>
                    <a:cubicBezTo>
                      <a:pt x="18" y="33"/>
                      <a:pt x="19" y="30"/>
                      <a:pt x="21" y="28"/>
                    </a:cubicBezTo>
                    <a:cubicBezTo>
                      <a:pt x="22" y="28"/>
                      <a:pt x="23" y="27"/>
                      <a:pt x="24" y="27"/>
                    </a:cubicBezTo>
                    <a:cubicBezTo>
                      <a:pt x="26" y="27"/>
                      <a:pt x="28" y="28"/>
                      <a:pt x="29" y="30"/>
                    </a:cubicBezTo>
                    <a:cubicBezTo>
                      <a:pt x="30" y="31"/>
                      <a:pt x="30" y="32"/>
                      <a:pt x="30" y="34"/>
                    </a:cubicBezTo>
                    <a:cubicBezTo>
                      <a:pt x="29" y="35"/>
                      <a:pt x="28" y="36"/>
                      <a:pt x="27" y="37"/>
                    </a:cubicBezTo>
                    <a:cubicBezTo>
                      <a:pt x="26" y="38"/>
                      <a:pt x="25" y="38"/>
                      <a:pt x="24" y="38"/>
                    </a:cubicBezTo>
                    <a:close/>
                    <a:moveTo>
                      <a:pt x="6" y="11"/>
                    </a:moveTo>
                    <a:cubicBezTo>
                      <a:pt x="5" y="11"/>
                      <a:pt x="3" y="10"/>
                      <a:pt x="2" y="8"/>
                    </a:cubicBezTo>
                    <a:cubicBezTo>
                      <a:pt x="0" y="6"/>
                      <a:pt x="1" y="2"/>
                      <a:pt x="4" y="1"/>
                    </a:cubicBezTo>
                    <a:cubicBezTo>
                      <a:pt x="4" y="0"/>
                      <a:pt x="5" y="0"/>
                      <a:pt x="6" y="0"/>
                    </a:cubicBezTo>
                    <a:cubicBezTo>
                      <a:pt x="8" y="0"/>
                      <a:pt x="10" y="1"/>
                      <a:pt x="11" y="2"/>
                    </a:cubicBezTo>
                    <a:cubicBezTo>
                      <a:pt x="12" y="3"/>
                      <a:pt x="12" y="5"/>
                      <a:pt x="12" y="6"/>
                    </a:cubicBezTo>
                    <a:cubicBezTo>
                      <a:pt x="11" y="8"/>
                      <a:pt x="11" y="9"/>
                      <a:pt x="9" y="10"/>
                    </a:cubicBezTo>
                    <a:cubicBezTo>
                      <a:pt x="9" y="10"/>
                      <a:pt x="7" y="11"/>
                      <a:pt x="6"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62" name="iṧlíde">
                <a:extLst>
                  <a:ext uri="{FF2B5EF4-FFF2-40B4-BE49-F238E27FC236}">
                    <a16:creationId xmlns:a16="http://schemas.microsoft.com/office/drawing/2014/main" id="{8DE22425-42D3-46F2-AFDA-EFCB5C93828F}"/>
                  </a:ext>
                </a:extLst>
              </p:cNvPr>
              <p:cNvSpPr/>
              <p:nvPr/>
            </p:nvSpPr>
            <p:spPr bwMode="auto">
              <a:xfrm>
                <a:off x="5707689" y="2654631"/>
                <a:ext cx="212494" cy="376693"/>
              </a:xfrm>
              <a:custGeom>
                <a:avLst/>
                <a:gdLst>
                  <a:gd name="T0" fmla="*/ 190 w 201"/>
                  <a:gd name="T1" fmla="*/ 351 h 353"/>
                  <a:gd name="T2" fmla="*/ 192 w 201"/>
                  <a:gd name="T3" fmla="*/ 343 h 353"/>
                  <a:gd name="T4" fmla="*/ 200 w 201"/>
                  <a:gd name="T5" fmla="*/ 345 h 353"/>
                  <a:gd name="T6" fmla="*/ 198 w 201"/>
                  <a:gd name="T7" fmla="*/ 353 h 353"/>
                  <a:gd name="T8" fmla="*/ 179 w 201"/>
                  <a:gd name="T9" fmla="*/ 325 h 353"/>
                  <a:gd name="T10" fmla="*/ 174 w 201"/>
                  <a:gd name="T11" fmla="*/ 318 h 353"/>
                  <a:gd name="T12" fmla="*/ 179 w 201"/>
                  <a:gd name="T13" fmla="*/ 314 h 353"/>
                  <a:gd name="T14" fmla="*/ 182 w 201"/>
                  <a:gd name="T15" fmla="*/ 324 h 353"/>
                  <a:gd name="T16" fmla="*/ 163 w 201"/>
                  <a:gd name="T17" fmla="*/ 296 h 353"/>
                  <a:gd name="T18" fmla="*/ 159 w 201"/>
                  <a:gd name="T19" fmla="*/ 294 h 353"/>
                  <a:gd name="T20" fmla="*/ 161 w 201"/>
                  <a:gd name="T21" fmla="*/ 286 h 353"/>
                  <a:gd name="T22" fmla="*/ 168 w 201"/>
                  <a:gd name="T23" fmla="*/ 288 h 353"/>
                  <a:gd name="T24" fmla="*/ 163 w 201"/>
                  <a:gd name="T25" fmla="*/ 296 h 353"/>
                  <a:gd name="T26" fmla="*/ 143 w 201"/>
                  <a:gd name="T27" fmla="*/ 265 h 353"/>
                  <a:gd name="T28" fmla="*/ 148 w 201"/>
                  <a:gd name="T29" fmla="*/ 257 h 353"/>
                  <a:gd name="T30" fmla="*/ 150 w 201"/>
                  <a:gd name="T31" fmla="*/ 267 h 353"/>
                  <a:gd name="T32" fmla="*/ 132 w 201"/>
                  <a:gd name="T33" fmla="*/ 239 h 353"/>
                  <a:gd name="T34" fmla="*/ 127 w 201"/>
                  <a:gd name="T35" fmla="*/ 236 h 353"/>
                  <a:gd name="T36" fmla="*/ 129 w 201"/>
                  <a:gd name="T37" fmla="*/ 229 h 353"/>
                  <a:gd name="T38" fmla="*/ 137 w 201"/>
                  <a:gd name="T39" fmla="*/ 231 h 353"/>
                  <a:gd name="T40" fmla="*/ 132 w 201"/>
                  <a:gd name="T41" fmla="*/ 239 h 353"/>
                  <a:gd name="T42" fmla="*/ 116 w 201"/>
                  <a:gd name="T43" fmla="*/ 211 h 353"/>
                  <a:gd name="T44" fmla="*/ 111 w 201"/>
                  <a:gd name="T45" fmla="*/ 204 h 353"/>
                  <a:gd name="T46" fmla="*/ 116 w 201"/>
                  <a:gd name="T47" fmla="*/ 200 h 353"/>
                  <a:gd name="T48" fmla="*/ 121 w 201"/>
                  <a:gd name="T49" fmla="*/ 207 h 353"/>
                  <a:gd name="T50" fmla="*/ 116 w 201"/>
                  <a:gd name="T51" fmla="*/ 211 h 353"/>
                  <a:gd name="T52" fmla="*/ 96 w 201"/>
                  <a:gd name="T53" fmla="*/ 179 h 353"/>
                  <a:gd name="T54" fmla="*/ 98 w 201"/>
                  <a:gd name="T55" fmla="*/ 172 h 353"/>
                  <a:gd name="T56" fmla="*/ 105 w 201"/>
                  <a:gd name="T57" fmla="*/ 174 h 353"/>
                  <a:gd name="T58" fmla="*/ 100 w 201"/>
                  <a:gd name="T59" fmla="*/ 182 h 353"/>
                  <a:gd name="T60" fmla="*/ 85 w 201"/>
                  <a:gd name="T61" fmla="*/ 154 h 353"/>
                  <a:gd name="T62" fmla="*/ 82 w 201"/>
                  <a:gd name="T63" fmla="*/ 143 h 353"/>
                  <a:gd name="T64" fmla="*/ 89 w 201"/>
                  <a:gd name="T65" fmla="*/ 146 h 353"/>
                  <a:gd name="T66" fmla="*/ 87 w 201"/>
                  <a:gd name="T67" fmla="*/ 153 h 353"/>
                  <a:gd name="T68" fmla="*/ 69 w 201"/>
                  <a:gd name="T69" fmla="*/ 125 h 353"/>
                  <a:gd name="T70" fmla="*/ 64 w 201"/>
                  <a:gd name="T71" fmla="*/ 118 h 353"/>
                  <a:gd name="T72" fmla="*/ 69 w 201"/>
                  <a:gd name="T73" fmla="*/ 114 h 353"/>
                  <a:gd name="T74" fmla="*/ 72 w 201"/>
                  <a:gd name="T75" fmla="*/ 124 h 353"/>
                  <a:gd name="T76" fmla="*/ 53 w 201"/>
                  <a:gd name="T77" fmla="*/ 96 h 353"/>
                  <a:gd name="T78" fmla="*/ 48 w 201"/>
                  <a:gd name="T79" fmla="*/ 94 h 353"/>
                  <a:gd name="T80" fmla="*/ 51 w 201"/>
                  <a:gd name="T81" fmla="*/ 86 h 353"/>
                  <a:gd name="T82" fmla="*/ 58 w 201"/>
                  <a:gd name="T83" fmla="*/ 88 h 353"/>
                  <a:gd name="T84" fmla="*/ 53 w 201"/>
                  <a:gd name="T85" fmla="*/ 96 h 353"/>
                  <a:gd name="T86" fmla="*/ 33 w 201"/>
                  <a:gd name="T87" fmla="*/ 65 h 353"/>
                  <a:gd name="T88" fmla="*/ 37 w 201"/>
                  <a:gd name="T89" fmla="*/ 57 h 353"/>
                  <a:gd name="T90" fmla="*/ 40 w 201"/>
                  <a:gd name="T91" fmla="*/ 67 h 353"/>
                  <a:gd name="T92" fmla="*/ 22 w 201"/>
                  <a:gd name="T93" fmla="*/ 39 h 353"/>
                  <a:gd name="T94" fmla="*/ 17 w 201"/>
                  <a:gd name="T95" fmla="*/ 37 h 353"/>
                  <a:gd name="T96" fmla="*/ 19 w 201"/>
                  <a:gd name="T97" fmla="*/ 29 h 353"/>
                  <a:gd name="T98" fmla="*/ 26 w 201"/>
                  <a:gd name="T99" fmla="*/ 31 h 353"/>
                  <a:gd name="T100" fmla="*/ 22 w 201"/>
                  <a:gd name="T101" fmla="*/ 39 h 353"/>
                  <a:gd name="T102" fmla="*/ 6 w 201"/>
                  <a:gd name="T103" fmla="*/ 11 h 353"/>
                  <a:gd name="T104" fmla="*/ 1 w 201"/>
                  <a:gd name="T105" fmla="*/ 4 h 353"/>
                  <a:gd name="T106" fmla="*/ 6 w 201"/>
                  <a:gd name="T107" fmla="*/ 0 h 353"/>
                  <a:gd name="T108" fmla="*/ 11 w 201"/>
                  <a:gd name="T109" fmla="*/ 7 h 353"/>
                  <a:gd name="T110" fmla="*/ 6 w 201"/>
                  <a:gd name="T111" fmla="*/ 1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1" h="353">
                    <a:moveTo>
                      <a:pt x="195" y="353"/>
                    </a:moveTo>
                    <a:cubicBezTo>
                      <a:pt x="193" y="353"/>
                      <a:pt x="191" y="352"/>
                      <a:pt x="190" y="351"/>
                    </a:cubicBezTo>
                    <a:cubicBezTo>
                      <a:pt x="190" y="349"/>
                      <a:pt x="189" y="348"/>
                      <a:pt x="190" y="347"/>
                    </a:cubicBezTo>
                    <a:cubicBezTo>
                      <a:pt x="190" y="345"/>
                      <a:pt x="191" y="344"/>
                      <a:pt x="192" y="343"/>
                    </a:cubicBezTo>
                    <a:cubicBezTo>
                      <a:pt x="193" y="343"/>
                      <a:pt x="194" y="343"/>
                      <a:pt x="195" y="343"/>
                    </a:cubicBezTo>
                    <a:cubicBezTo>
                      <a:pt x="197" y="343"/>
                      <a:pt x="199" y="344"/>
                      <a:pt x="200" y="345"/>
                    </a:cubicBezTo>
                    <a:cubicBezTo>
                      <a:pt x="200" y="347"/>
                      <a:pt x="201" y="348"/>
                      <a:pt x="200" y="350"/>
                    </a:cubicBezTo>
                    <a:cubicBezTo>
                      <a:pt x="200" y="351"/>
                      <a:pt x="199" y="352"/>
                      <a:pt x="198" y="353"/>
                    </a:cubicBezTo>
                    <a:cubicBezTo>
                      <a:pt x="197" y="353"/>
                      <a:pt x="196" y="353"/>
                      <a:pt x="195" y="353"/>
                    </a:cubicBezTo>
                    <a:close/>
                    <a:moveTo>
                      <a:pt x="179" y="325"/>
                    </a:moveTo>
                    <a:cubicBezTo>
                      <a:pt x="177" y="325"/>
                      <a:pt x="175" y="324"/>
                      <a:pt x="174" y="322"/>
                    </a:cubicBezTo>
                    <a:cubicBezTo>
                      <a:pt x="174" y="321"/>
                      <a:pt x="174" y="319"/>
                      <a:pt x="174" y="318"/>
                    </a:cubicBezTo>
                    <a:cubicBezTo>
                      <a:pt x="174" y="317"/>
                      <a:pt x="175" y="315"/>
                      <a:pt x="177" y="315"/>
                    </a:cubicBezTo>
                    <a:cubicBezTo>
                      <a:pt x="177" y="314"/>
                      <a:pt x="178" y="314"/>
                      <a:pt x="179" y="314"/>
                    </a:cubicBezTo>
                    <a:cubicBezTo>
                      <a:pt x="181" y="314"/>
                      <a:pt x="183" y="315"/>
                      <a:pt x="184" y="317"/>
                    </a:cubicBezTo>
                    <a:cubicBezTo>
                      <a:pt x="185" y="319"/>
                      <a:pt x="184" y="323"/>
                      <a:pt x="182" y="324"/>
                    </a:cubicBezTo>
                    <a:cubicBezTo>
                      <a:pt x="181" y="325"/>
                      <a:pt x="180" y="325"/>
                      <a:pt x="179" y="325"/>
                    </a:cubicBezTo>
                    <a:close/>
                    <a:moveTo>
                      <a:pt x="163" y="296"/>
                    </a:moveTo>
                    <a:cubicBezTo>
                      <a:pt x="163" y="296"/>
                      <a:pt x="163" y="296"/>
                      <a:pt x="163" y="296"/>
                    </a:cubicBezTo>
                    <a:cubicBezTo>
                      <a:pt x="161" y="296"/>
                      <a:pt x="160" y="295"/>
                      <a:pt x="159" y="294"/>
                    </a:cubicBezTo>
                    <a:cubicBezTo>
                      <a:pt x="158" y="292"/>
                      <a:pt x="158" y="291"/>
                      <a:pt x="158" y="289"/>
                    </a:cubicBezTo>
                    <a:cubicBezTo>
                      <a:pt x="159" y="288"/>
                      <a:pt x="160" y="287"/>
                      <a:pt x="161" y="286"/>
                    </a:cubicBezTo>
                    <a:cubicBezTo>
                      <a:pt x="162" y="286"/>
                      <a:pt x="163" y="285"/>
                      <a:pt x="163" y="285"/>
                    </a:cubicBezTo>
                    <a:cubicBezTo>
                      <a:pt x="165" y="285"/>
                      <a:pt x="167" y="287"/>
                      <a:pt x="168" y="288"/>
                    </a:cubicBezTo>
                    <a:cubicBezTo>
                      <a:pt x="170" y="291"/>
                      <a:pt x="169" y="294"/>
                      <a:pt x="166" y="296"/>
                    </a:cubicBezTo>
                    <a:cubicBezTo>
                      <a:pt x="165" y="296"/>
                      <a:pt x="164" y="296"/>
                      <a:pt x="163" y="296"/>
                    </a:cubicBezTo>
                    <a:close/>
                    <a:moveTo>
                      <a:pt x="148" y="268"/>
                    </a:moveTo>
                    <a:cubicBezTo>
                      <a:pt x="146" y="268"/>
                      <a:pt x="144" y="267"/>
                      <a:pt x="143" y="265"/>
                    </a:cubicBezTo>
                    <a:cubicBezTo>
                      <a:pt x="142" y="262"/>
                      <a:pt x="142" y="259"/>
                      <a:pt x="145" y="258"/>
                    </a:cubicBezTo>
                    <a:cubicBezTo>
                      <a:pt x="146" y="257"/>
                      <a:pt x="147" y="257"/>
                      <a:pt x="148" y="257"/>
                    </a:cubicBezTo>
                    <a:cubicBezTo>
                      <a:pt x="150" y="257"/>
                      <a:pt x="151" y="258"/>
                      <a:pt x="152" y="260"/>
                    </a:cubicBezTo>
                    <a:cubicBezTo>
                      <a:pt x="154" y="262"/>
                      <a:pt x="153" y="266"/>
                      <a:pt x="150" y="267"/>
                    </a:cubicBezTo>
                    <a:cubicBezTo>
                      <a:pt x="150" y="268"/>
                      <a:pt x="149" y="268"/>
                      <a:pt x="148" y="268"/>
                    </a:cubicBezTo>
                    <a:close/>
                    <a:moveTo>
                      <a:pt x="132" y="239"/>
                    </a:moveTo>
                    <a:cubicBezTo>
                      <a:pt x="132" y="239"/>
                      <a:pt x="132" y="239"/>
                      <a:pt x="132" y="239"/>
                    </a:cubicBezTo>
                    <a:cubicBezTo>
                      <a:pt x="130" y="239"/>
                      <a:pt x="128" y="238"/>
                      <a:pt x="127" y="236"/>
                    </a:cubicBezTo>
                    <a:cubicBezTo>
                      <a:pt x="127" y="235"/>
                      <a:pt x="126" y="234"/>
                      <a:pt x="127" y="232"/>
                    </a:cubicBezTo>
                    <a:cubicBezTo>
                      <a:pt x="127" y="231"/>
                      <a:pt x="128" y="230"/>
                      <a:pt x="129" y="229"/>
                    </a:cubicBezTo>
                    <a:cubicBezTo>
                      <a:pt x="130" y="229"/>
                      <a:pt x="131" y="228"/>
                      <a:pt x="132" y="228"/>
                    </a:cubicBezTo>
                    <a:cubicBezTo>
                      <a:pt x="134" y="228"/>
                      <a:pt x="136" y="229"/>
                      <a:pt x="137" y="231"/>
                    </a:cubicBezTo>
                    <a:cubicBezTo>
                      <a:pt x="138" y="234"/>
                      <a:pt x="137" y="237"/>
                      <a:pt x="135" y="239"/>
                    </a:cubicBezTo>
                    <a:cubicBezTo>
                      <a:pt x="134" y="239"/>
                      <a:pt x="133" y="239"/>
                      <a:pt x="132" y="239"/>
                    </a:cubicBezTo>
                    <a:close/>
                    <a:moveTo>
                      <a:pt x="116" y="211"/>
                    </a:moveTo>
                    <a:cubicBezTo>
                      <a:pt x="116" y="211"/>
                      <a:pt x="116" y="211"/>
                      <a:pt x="116" y="211"/>
                    </a:cubicBezTo>
                    <a:cubicBezTo>
                      <a:pt x="114" y="211"/>
                      <a:pt x="112" y="210"/>
                      <a:pt x="111" y="208"/>
                    </a:cubicBezTo>
                    <a:cubicBezTo>
                      <a:pt x="111" y="207"/>
                      <a:pt x="111" y="205"/>
                      <a:pt x="111" y="204"/>
                    </a:cubicBezTo>
                    <a:cubicBezTo>
                      <a:pt x="111" y="202"/>
                      <a:pt x="112" y="201"/>
                      <a:pt x="114" y="200"/>
                    </a:cubicBezTo>
                    <a:cubicBezTo>
                      <a:pt x="114" y="200"/>
                      <a:pt x="115" y="200"/>
                      <a:pt x="116" y="200"/>
                    </a:cubicBezTo>
                    <a:cubicBezTo>
                      <a:pt x="118" y="200"/>
                      <a:pt x="120" y="201"/>
                      <a:pt x="121" y="203"/>
                    </a:cubicBezTo>
                    <a:cubicBezTo>
                      <a:pt x="122" y="204"/>
                      <a:pt x="122" y="205"/>
                      <a:pt x="121" y="207"/>
                    </a:cubicBezTo>
                    <a:cubicBezTo>
                      <a:pt x="121" y="208"/>
                      <a:pt x="120" y="209"/>
                      <a:pt x="119" y="210"/>
                    </a:cubicBezTo>
                    <a:cubicBezTo>
                      <a:pt x="118" y="210"/>
                      <a:pt x="117" y="211"/>
                      <a:pt x="116" y="211"/>
                    </a:cubicBezTo>
                    <a:close/>
                    <a:moveTo>
                      <a:pt x="100" y="182"/>
                    </a:moveTo>
                    <a:cubicBezTo>
                      <a:pt x="98" y="182"/>
                      <a:pt x="97" y="181"/>
                      <a:pt x="96" y="179"/>
                    </a:cubicBezTo>
                    <a:cubicBezTo>
                      <a:pt x="95" y="178"/>
                      <a:pt x="95" y="177"/>
                      <a:pt x="95" y="175"/>
                    </a:cubicBezTo>
                    <a:cubicBezTo>
                      <a:pt x="96" y="174"/>
                      <a:pt x="97" y="173"/>
                      <a:pt x="98" y="172"/>
                    </a:cubicBezTo>
                    <a:cubicBezTo>
                      <a:pt x="99" y="171"/>
                      <a:pt x="100" y="171"/>
                      <a:pt x="100" y="171"/>
                    </a:cubicBezTo>
                    <a:cubicBezTo>
                      <a:pt x="102" y="171"/>
                      <a:pt x="104" y="172"/>
                      <a:pt x="105" y="174"/>
                    </a:cubicBezTo>
                    <a:cubicBezTo>
                      <a:pt x="107" y="177"/>
                      <a:pt x="106" y="180"/>
                      <a:pt x="103" y="181"/>
                    </a:cubicBezTo>
                    <a:cubicBezTo>
                      <a:pt x="102" y="182"/>
                      <a:pt x="101" y="182"/>
                      <a:pt x="100" y="182"/>
                    </a:cubicBezTo>
                    <a:close/>
                    <a:moveTo>
                      <a:pt x="85" y="154"/>
                    </a:moveTo>
                    <a:cubicBezTo>
                      <a:pt x="85" y="154"/>
                      <a:pt x="85" y="154"/>
                      <a:pt x="85" y="154"/>
                    </a:cubicBezTo>
                    <a:cubicBezTo>
                      <a:pt x="83" y="154"/>
                      <a:pt x="81" y="152"/>
                      <a:pt x="80" y="151"/>
                    </a:cubicBezTo>
                    <a:cubicBezTo>
                      <a:pt x="79" y="148"/>
                      <a:pt x="79" y="145"/>
                      <a:pt x="82" y="143"/>
                    </a:cubicBezTo>
                    <a:cubicBezTo>
                      <a:pt x="83" y="143"/>
                      <a:pt x="84" y="143"/>
                      <a:pt x="85" y="143"/>
                    </a:cubicBezTo>
                    <a:cubicBezTo>
                      <a:pt x="87" y="143"/>
                      <a:pt x="88" y="144"/>
                      <a:pt x="89" y="146"/>
                    </a:cubicBezTo>
                    <a:cubicBezTo>
                      <a:pt x="90" y="147"/>
                      <a:pt x="90" y="148"/>
                      <a:pt x="90" y="150"/>
                    </a:cubicBezTo>
                    <a:cubicBezTo>
                      <a:pt x="89" y="151"/>
                      <a:pt x="89" y="152"/>
                      <a:pt x="87" y="153"/>
                    </a:cubicBezTo>
                    <a:cubicBezTo>
                      <a:pt x="87" y="153"/>
                      <a:pt x="86" y="154"/>
                      <a:pt x="85" y="154"/>
                    </a:cubicBezTo>
                    <a:close/>
                    <a:moveTo>
                      <a:pt x="69" y="125"/>
                    </a:moveTo>
                    <a:cubicBezTo>
                      <a:pt x="67" y="125"/>
                      <a:pt x="65" y="124"/>
                      <a:pt x="64" y="122"/>
                    </a:cubicBezTo>
                    <a:cubicBezTo>
                      <a:pt x="64" y="121"/>
                      <a:pt x="63" y="119"/>
                      <a:pt x="64" y="118"/>
                    </a:cubicBezTo>
                    <a:cubicBezTo>
                      <a:pt x="64" y="117"/>
                      <a:pt x="65" y="116"/>
                      <a:pt x="66" y="115"/>
                    </a:cubicBezTo>
                    <a:cubicBezTo>
                      <a:pt x="67" y="114"/>
                      <a:pt x="68" y="114"/>
                      <a:pt x="69" y="114"/>
                    </a:cubicBezTo>
                    <a:cubicBezTo>
                      <a:pt x="71" y="114"/>
                      <a:pt x="73" y="115"/>
                      <a:pt x="74" y="117"/>
                    </a:cubicBezTo>
                    <a:cubicBezTo>
                      <a:pt x="75" y="120"/>
                      <a:pt x="74" y="123"/>
                      <a:pt x="72" y="124"/>
                    </a:cubicBezTo>
                    <a:cubicBezTo>
                      <a:pt x="71" y="125"/>
                      <a:pt x="70" y="125"/>
                      <a:pt x="69" y="125"/>
                    </a:cubicBezTo>
                    <a:close/>
                    <a:moveTo>
                      <a:pt x="53" y="96"/>
                    </a:moveTo>
                    <a:cubicBezTo>
                      <a:pt x="53" y="96"/>
                      <a:pt x="53" y="96"/>
                      <a:pt x="53" y="96"/>
                    </a:cubicBezTo>
                    <a:cubicBezTo>
                      <a:pt x="51" y="96"/>
                      <a:pt x="49" y="95"/>
                      <a:pt x="48" y="94"/>
                    </a:cubicBezTo>
                    <a:cubicBezTo>
                      <a:pt x="48" y="92"/>
                      <a:pt x="48" y="91"/>
                      <a:pt x="48" y="89"/>
                    </a:cubicBezTo>
                    <a:cubicBezTo>
                      <a:pt x="48" y="88"/>
                      <a:pt x="49" y="87"/>
                      <a:pt x="51" y="86"/>
                    </a:cubicBezTo>
                    <a:cubicBezTo>
                      <a:pt x="51" y="86"/>
                      <a:pt x="52" y="86"/>
                      <a:pt x="53" y="86"/>
                    </a:cubicBezTo>
                    <a:cubicBezTo>
                      <a:pt x="55" y="86"/>
                      <a:pt x="57" y="87"/>
                      <a:pt x="58" y="88"/>
                    </a:cubicBezTo>
                    <a:cubicBezTo>
                      <a:pt x="59" y="91"/>
                      <a:pt x="58" y="94"/>
                      <a:pt x="56" y="96"/>
                    </a:cubicBezTo>
                    <a:cubicBezTo>
                      <a:pt x="55" y="96"/>
                      <a:pt x="54" y="96"/>
                      <a:pt x="53" y="96"/>
                    </a:cubicBezTo>
                    <a:close/>
                    <a:moveTo>
                      <a:pt x="37" y="68"/>
                    </a:moveTo>
                    <a:cubicBezTo>
                      <a:pt x="35" y="68"/>
                      <a:pt x="34" y="67"/>
                      <a:pt x="33" y="65"/>
                    </a:cubicBezTo>
                    <a:cubicBezTo>
                      <a:pt x="31" y="62"/>
                      <a:pt x="32" y="59"/>
                      <a:pt x="35" y="58"/>
                    </a:cubicBezTo>
                    <a:cubicBezTo>
                      <a:pt x="36" y="57"/>
                      <a:pt x="37" y="57"/>
                      <a:pt x="37" y="57"/>
                    </a:cubicBezTo>
                    <a:cubicBezTo>
                      <a:pt x="39" y="57"/>
                      <a:pt x="41" y="58"/>
                      <a:pt x="42" y="60"/>
                    </a:cubicBezTo>
                    <a:cubicBezTo>
                      <a:pt x="44" y="62"/>
                      <a:pt x="43" y="66"/>
                      <a:pt x="40" y="67"/>
                    </a:cubicBezTo>
                    <a:cubicBezTo>
                      <a:pt x="39" y="68"/>
                      <a:pt x="38" y="68"/>
                      <a:pt x="37" y="68"/>
                    </a:cubicBezTo>
                    <a:close/>
                    <a:moveTo>
                      <a:pt x="22" y="39"/>
                    </a:moveTo>
                    <a:cubicBezTo>
                      <a:pt x="22" y="39"/>
                      <a:pt x="22" y="39"/>
                      <a:pt x="22" y="39"/>
                    </a:cubicBezTo>
                    <a:cubicBezTo>
                      <a:pt x="20" y="39"/>
                      <a:pt x="18" y="38"/>
                      <a:pt x="17" y="37"/>
                    </a:cubicBezTo>
                    <a:cubicBezTo>
                      <a:pt x="16" y="35"/>
                      <a:pt x="16" y="34"/>
                      <a:pt x="17" y="32"/>
                    </a:cubicBezTo>
                    <a:cubicBezTo>
                      <a:pt x="17" y="31"/>
                      <a:pt x="18" y="30"/>
                      <a:pt x="19" y="29"/>
                    </a:cubicBezTo>
                    <a:cubicBezTo>
                      <a:pt x="20" y="29"/>
                      <a:pt x="21" y="28"/>
                      <a:pt x="22" y="28"/>
                    </a:cubicBezTo>
                    <a:cubicBezTo>
                      <a:pt x="24" y="28"/>
                      <a:pt x="25" y="30"/>
                      <a:pt x="26" y="31"/>
                    </a:cubicBezTo>
                    <a:cubicBezTo>
                      <a:pt x="28" y="34"/>
                      <a:pt x="27" y="37"/>
                      <a:pt x="24" y="39"/>
                    </a:cubicBezTo>
                    <a:cubicBezTo>
                      <a:pt x="24" y="39"/>
                      <a:pt x="23" y="39"/>
                      <a:pt x="22" y="39"/>
                    </a:cubicBezTo>
                    <a:close/>
                    <a:moveTo>
                      <a:pt x="6" y="11"/>
                    </a:moveTo>
                    <a:cubicBezTo>
                      <a:pt x="6" y="11"/>
                      <a:pt x="6" y="11"/>
                      <a:pt x="6" y="11"/>
                    </a:cubicBezTo>
                    <a:cubicBezTo>
                      <a:pt x="4" y="11"/>
                      <a:pt x="2" y="10"/>
                      <a:pt x="1" y="8"/>
                    </a:cubicBezTo>
                    <a:cubicBezTo>
                      <a:pt x="1" y="7"/>
                      <a:pt x="0" y="5"/>
                      <a:pt x="1" y="4"/>
                    </a:cubicBezTo>
                    <a:cubicBezTo>
                      <a:pt x="1" y="2"/>
                      <a:pt x="2" y="1"/>
                      <a:pt x="3" y="1"/>
                    </a:cubicBezTo>
                    <a:cubicBezTo>
                      <a:pt x="4" y="0"/>
                      <a:pt x="5" y="0"/>
                      <a:pt x="6" y="0"/>
                    </a:cubicBezTo>
                    <a:cubicBezTo>
                      <a:pt x="8" y="0"/>
                      <a:pt x="10" y="1"/>
                      <a:pt x="11" y="3"/>
                    </a:cubicBezTo>
                    <a:cubicBezTo>
                      <a:pt x="11" y="4"/>
                      <a:pt x="12" y="5"/>
                      <a:pt x="11" y="7"/>
                    </a:cubicBezTo>
                    <a:cubicBezTo>
                      <a:pt x="11" y="8"/>
                      <a:pt x="10" y="9"/>
                      <a:pt x="9" y="10"/>
                    </a:cubicBezTo>
                    <a:cubicBezTo>
                      <a:pt x="8" y="11"/>
                      <a:pt x="7" y="11"/>
                      <a:pt x="6"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63" name="íṧľiḓé">
                <a:extLst>
                  <a:ext uri="{FF2B5EF4-FFF2-40B4-BE49-F238E27FC236}">
                    <a16:creationId xmlns:a16="http://schemas.microsoft.com/office/drawing/2014/main" id="{AE7B5CCF-C231-44B6-BCD7-BD8CB8DB58B2}"/>
                  </a:ext>
                </a:extLst>
              </p:cNvPr>
              <p:cNvSpPr/>
              <p:nvPr/>
            </p:nvSpPr>
            <p:spPr bwMode="auto">
              <a:xfrm>
                <a:off x="6158433" y="2533359"/>
                <a:ext cx="47221" cy="189956"/>
              </a:xfrm>
              <a:custGeom>
                <a:avLst/>
                <a:gdLst>
                  <a:gd name="T0" fmla="*/ 39 w 44"/>
                  <a:gd name="T1" fmla="*/ 178 h 178"/>
                  <a:gd name="T2" fmla="*/ 33 w 44"/>
                  <a:gd name="T3" fmla="*/ 174 h 178"/>
                  <a:gd name="T4" fmla="*/ 34 w 44"/>
                  <a:gd name="T5" fmla="*/ 170 h 178"/>
                  <a:gd name="T6" fmla="*/ 38 w 44"/>
                  <a:gd name="T7" fmla="*/ 167 h 178"/>
                  <a:gd name="T8" fmla="*/ 39 w 44"/>
                  <a:gd name="T9" fmla="*/ 167 h 178"/>
                  <a:gd name="T10" fmla="*/ 44 w 44"/>
                  <a:gd name="T11" fmla="*/ 171 h 178"/>
                  <a:gd name="T12" fmla="*/ 43 w 44"/>
                  <a:gd name="T13" fmla="*/ 176 h 178"/>
                  <a:gd name="T14" fmla="*/ 40 w 44"/>
                  <a:gd name="T15" fmla="*/ 178 h 178"/>
                  <a:gd name="T16" fmla="*/ 39 w 44"/>
                  <a:gd name="T17" fmla="*/ 178 h 178"/>
                  <a:gd name="T18" fmla="*/ 32 w 44"/>
                  <a:gd name="T19" fmla="*/ 144 h 178"/>
                  <a:gd name="T20" fmla="*/ 27 w 44"/>
                  <a:gd name="T21" fmla="*/ 140 h 178"/>
                  <a:gd name="T22" fmla="*/ 27 w 44"/>
                  <a:gd name="T23" fmla="*/ 136 h 178"/>
                  <a:gd name="T24" fmla="*/ 31 w 44"/>
                  <a:gd name="T25" fmla="*/ 134 h 178"/>
                  <a:gd name="T26" fmla="*/ 32 w 44"/>
                  <a:gd name="T27" fmla="*/ 134 h 178"/>
                  <a:gd name="T28" fmla="*/ 37 w 44"/>
                  <a:gd name="T29" fmla="*/ 138 h 178"/>
                  <a:gd name="T30" fmla="*/ 33 w 44"/>
                  <a:gd name="T31" fmla="*/ 144 h 178"/>
                  <a:gd name="T32" fmla="*/ 32 w 44"/>
                  <a:gd name="T33" fmla="*/ 144 h 178"/>
                  <a:gd name="T34" fmla="*/ 25 w 44"/>
                  <a:gd name="T35" fmla="*/ 111 h 178"/>
                  <a:gd name="T36" fmla="*/ 20 w 44"/>
                  <a:gd name="T37" fmla="*/ 107 h 178"/>
                  <a:gd name="T38" fmla="*/ 21 w 44"/>
                  <a:gd name="T39" fmla="*/ 102 h 178"/>
                  <a:gd name="T40" fmla="*/ 24 w 44"/>
                  <a:gd name="T41" fmla="*/ 100 h 178"/>
                  <a:gd name="T42" fmla="*/ 25 w 44"/>
                  <a:gd name="T43" fmla="*/ 100 h 178"/>
                  <a:gd name="T44" fmla="*/ 31 w 44"/>
                  <a:gd name="T45" fmla="*/ 104 h 178"/>
                  <a:gd name="T46" fmla="*/ 26 w 44"/>
                  <a:gd name="T47" fmla="*/ 111 h 178"/>
                  <a:gd name="T48" fmla="*/ 25 w 44"/>
                  <a:gd name="T49" fmla="*/ 111 h 178"/>
                  <a:gd name="T50" fmla="*/ 19 w 44"/>
                  <a:gd name="T51" fmla="*/ 77 h 178"/>
                  <a:gd name="T52" fmla="*/ 19 w 44"/>
                  <a:gd name="T53" fmla="*/ 77 h 178"/>
                  <a:gd name="T54" fmla="*/ 13 w 44"/>
                  <a:gd name="T55" fmla="*/ 73 h 178"/>
                  <a:gd name="T56" fmla="*/ 18 w 44"/>
                  <a:gd name="T57" fmla="*/ 67 h 178"/>
                  <a:gd name="T58" fmla="*/ 19 w 44"/>
                  <a:gd name="T59" fmla="*/ 67 h 178"/>
                  <a:gd name="T60" fmla="*/ 24 w 44"/>
                  <a:gd name="T61" fmla="*/ 71 h 178"/>
                  <a:gd name="T62" fmla="*/ 23 w 44"/>
                  <a:gd name="T63" fmla="*/ 75 h 178"/>
                  <a:gd name="T64" fmla="*/ 20 w 44"/>
                  <a:gd name="T65" fmla="*/ 77 h 178"/>
                  <a:gd name="T66" fmla="*/ 19 w 44"/>
                  <a:gd name="T67" fmla="*/ 77 h 178"/>
                  <a:gd name="T68" fmla="*/ 12 w 44"/>
                  <a:gd name="T69" fmla="*/ 44 h 178"/>
                  <a:gd name="T70" fmla="*/ 12 w 44"/>
                  <a:gd name="T71" fmla="*/ 44 h 178"/>
                  <a:gd name="T72" fmla="*/ 7 w 44"/>
                  <a:gd name="T73" fmla="*/ 40 h 178"/>
                  <a:gd name="T74" fmla="*/ 11 w 44"/>
                  <a:gd name="T75" fmla="*/ 33 h 178"/>
                  <a:gd name="T76" fmla="*/ 12 w 44"/>
                  <a:gd name="T77" fmla="*/ 33 h 178"/>
                  <a:gd name="T78" fmla="*/ 17 w 44"/>
                  <a:gd name="T79" fmla="*/ 37 h 178"/>
                  <a:gd name="T80" fmla="*/ 13 w 44"/>
                  <a:gd name="T81" fmla="*/ 44 h 178"/>
                  <a:gd name="T82" fmla="*/ 12 w 44"/>
                  <a:gd name="T83" fmla="*/ 44 h 178"/>
                  <a:gd name="T84" fmla="*/ 5 w 44"/>
                  <a:gd name="T85" fmla="*/ 10 h 178"/>
                  <a:gd name="T86" fmla="*/ 5 w 44"/>
                  <a:gd name="T87" fmla="*/ 10 h 178"/>
                  <a:gd name="T88" fmla="*/ 0 w 44"/>
                  <a:gd name="T89" fmla="*/ 6 h 178"/>
                  <a:gd name="T90" fmla="*/ 1 w 44"/>
                  <a:gd name="T91" fmla="*/ 2 h 178"/>
                  <a:gd name="T92" fmla="*/ 4 w 44"/>
                  <a:gd name="T93" fmla="*/ 0 h 178"/>
                  <a:gd name="T94" fmla="*/ 5 w 44"/>
                  <a:gd name="T95" fmla="*/ 0 h 178"/>
                  <a:gd name="T96" fmla="*/ 10 w 44"/>
                  <a:gd name="T97" fmla="*/ 4 h 178"/>
                  <a:gd name="T98" fmla="*/ 10 w 44"/>
                  <a:gd name="T99" fmla="*/ 8 h 178"/>
                  <a:gd name="T100" fmla="*/ 6 w 44"/>
                  <a:gd name="T101" fmla="*/ 10 h 178"/>
                  <a:gd name="T102" fmla="*/ 5 w 44"/>
                  <a:gd name="T103" fmla="*/ 1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 h="178">
                    <a:moveTo>
                      <a:pt x="39" y="178"/>
                    </a:moveTo>
                    <a:cubicBezTo>
                      <a:pt x="36" y="178"/>
                      <a:pt x="34" y="176"/>
                      <a:pt x="33" y="174"/>
                    </a:cubicBezTo>
                    <a:cubicBezTo>
                      <a:pt x="33" y="172"/>
                      <a:pt x="33" y="171"/>
                      <a:pt x="34" y="170"/>
                    </a:cubicBezTo>
                    <a:cubicBezTo>
                      <a:pt x="35" y="168"/>
                      <a:pt x="36" y="168"/>
                      <a:pt x="38" y="167"/>
                    </a:cubicBezTo>
                    <a:cubicBezTo>
                      <a:pt x="38" y="167"/>
                      <a:pt x="38" y="167"/>
                      <a:pt x="39" y="167"/>
                    </a:cubicBezTo>
                    <a:cubicBezTo>
                      <a:pt x="41" y="167"/>
                      <a:pt x="43" y="169"/>
                      <a:pt x="44" y="171"/>
                    </a:cubicBezTo>
                    <a:cubicBezTo>
                      <a:pt x="44" y="173"/>
                      <a:pt x="44" y="174"/>
                      <a:pt x="43" y="176"/>
                    </a:cubicBezTo>
                    <a:cubicBezTo>
                      <a:pt x="42" y="177"/>
                      <a:pt x="41" y="178"/>
                      <a:pt x="40" y="178"/>
                    </a:cubicBezTo>
                    <a:cubicBezTo>
                      <a:pt x="39" y="178"/>
                      <a:pt x="39" y="178"/>
                      <a:pt x="39" y="178"/>
                    </a:cubicBezTo>
                    <a:close/>
                    <a:moveTo>
                      <a:pt x="32" y="144"/>
                    </a:moveTo>
                    <a:cubicBezTo>
                      <a:pt x="29" y="144"/>
                      <a:pt x="27" y="143"/>
                      <a:pt x="27" y="140"/>
                    </a:cubicBezTo>
                    <a:cubicBezTo>
                      <a:pt x="26" y="139"/>
                      <a:pt x="27" y="137"/>
                      <a:pt x="27" y="136"/>
                    </a:cubicBezTo>
                    <a:cubicBezTo>
                      <a:pt x="28" y="135"/>
                      <a:pt x="30" y="134"/>
                      <a:pt x="31" y="134"/>
                    </a:cubicBezTo>
                    <a:cubicBezTo>
                      <a:pt x="31" y="134"/>
                      <a:pt x="32" y="134"/>
                      <a:pt x="32" y="134"/>
                    </a:cubicBezTo>
                    <a:cubicBezTo>
                      <a:pt x="35" y="134"/>
                      <a:pt x="37" y="135"/>
                      <a:pt x="37" y="138"/>
                    </a:cubicBezTo>
                    <a:cubicBezTo>
                      <a:pt x="38" y="141"/>
                      <a:pt x="36" y="144"/>
                      <a:pt x="33" y="144"/>
                    </a:cubicBezTo>
                    <a:cubicBezTo>
                      <a:pt x="33" y="144"/>
                      <a:pt x="32" y="144"/>
                      <a:pt x="32" y="144"/>
                    </a:cubicBezTo>
                    <a:close/>
                    <a:moveTo>
                      <a:pt x="25" y="111"/>
                    </a:moveTo>
                    <a:cubicBezTo>
                      <a:pt x="23" y="111"/>
                      <a:pt x="20" y="109"/>
                      <a:pt x="20" y="107"/>
                    </a:cubicBezTo>
                    <a:cubicBezTo>
                      <a:pt x="20" y="105"/>
                      <a:pt x="20" y="104"/>
                      <a:pt x="21" y="102"/>
                    </a:cubicBezTo>
                    <a:cubicBezTo>
                      <a:pt x="22" y="101"/>
                      <a:pt x="23" y="100"/>
                      <a:pt x="24" y="100"/>
                    </a:cubicBezTo>
                    <a:cubicBezTo>
                      <a:pt x="25" y="100"/>
                      <a:pt x="25" y="100"/>
                      <a:pt x="25" y="100"/>
                    </a:cubicBezTo>
                    <a:cubicBezTo>
                      <a:pt x="28" y="100"/>
                      <a:pt x="30" y="102"/>
                      <a:pt x="31" y="104"/>
                    </a:cubicBezTo>
                    <a:cubicBezTo>
                      <a:pt x="31" y="107"/>
                      <a:pt x="29" y="110"/>
                      <a:pt x="26" y="111"/>
                    </a:cubicBezTo>
                    <a:cubicBezTo>
                      <a:pt x="26" y="111"/>
                      <a:pt x="26" y="111"/>
                      <a:pt x="25" y="111"/>
                    </a:cubicBezTo>
                    <a:close/>
                    <a:moveTo>
                      <a:pt x="19" y="77"/>
                    </a:moveTo>
                    <a:cubicBezTo>
                      <a:pt x="19" y="77"/>
                      <a:pt x="19" y="77"/>
                      <a:pt x="19" y="77"/>
                    </a:cubicBezTo>
                    <a:cubicBezTo>
                      <a:pt x="16" y="77"/>
                      <a:pt x="14" y="76"/>
                      <a:pt x="13" y="73"/>
                    </a:cubicBezTo>
                    <a:cubicBezTo>
                      <a:pt x="13" y="70"/>
                      <a:pt x="15" y="67"/>
                      <a:pt x="18" y="67"/>
                    </a:cubicBezTo>
                    <a:cubicBezTo>
                      <a:pt x="18" y="67"/>
                      <a:pt x="18" y="67"/>
                      <a:pt x="19" y="67"/>
                    </a:cubicBezTo>
                    <a:cubicBezTo>
                      <a:pt x="21" y="67"/>
                      <a:pt x="23" y="68"/>
                      <a:pt x="24" y="71"/>
                    </a:cubicBezTo>
                    <a:cubicBezTo>
                      <a:pt x="24" y="72"/>
                      <a:pt x="24" y="74"/>
                      <a:pt x="23" y="75"/>
                    </a:cubicBezTo>
                    <a:cubicBezTo>
                      <a:pt x="22" y="76"/>
                      <a:pt x="21" y="77"/>
                      <a:pt x="20" y="77"/>
                    </a:cubicBezTo>
                    <a:cubicBezTo>
                      <a:pt x="19" y="77"/>
                      <a:pt x="19" y="77"/>
                      <a:pt x="19" y="77"/>
                    </a:cubicBezTo>
                    <a:close/>
                    <a:moveTo>
                      <a:pt x="12" y="44"/>
                    </a:moveTo>
                    <a:cubicBezTo>
                      <a:pt x="12" y="44"/>
                      <a:pt x="12" y="44"/>
                      <a:pt x="12" y="44"/>
                    </a:cubicBezTo>
                    <a:cubicBezTo>
                      <a:pt x="9" y="44"/>
                      <a:pt x="7" y="42"/>
                      <a:pt x="7" y="40"/>
                    </a:cubicBezTo>
                    <a:cubicBezTo>
                      <a:pt x="6" y="37"/>
                      <a:pt x="8" y="34"/>
                      <a:pt x="11" y="33"/>
                    </a:cubicBezTo>
                    <a:cubicBezTo>
                      <a:pt x="11" y="33"/>
                      <a:pt x="12" y="33"/>
                      <a:pt x="12" y="33"/>
                    </a:cubicBezTo>
                    <a:cubicBezTo>
                      <a:pt x="14" y="33"/>
                      <a:pt x="17" y="35"/>
                      <a:pt x="17" y="37"/>
                    </a:cubicBezTo>
                    <a:cubicBezTo>
                      <a:pt x="18" y="40"/>
                      <a:pt x="16" y="43"/>
                      <a:pt x="13" y="44"/>
                    </a:cubicBezTo>
                    <a:cubicBezTo>
                      <a:pt x="13" y="44"/>
                      <a:pt x="12" y="44"/>
                      <a:pt x="12" y="44"/>
                    </a:cubicBezTo>
                    <a:close/>
                    <a:moveTo>
                      <a:pt x="5" y="10"/>
                    </a:moveTo>
                    <a:cubicBezTo>
                      <a:pt x="5" y="10"/>
                      <a:pt x="5" y="10"/>
                      <a:pt x="5" y="10"/>
                    </a:cubicBezTo>
                    <a:cubicBezTo>
                      <a:pt x="3" y="10"/>
                      <a:pt x="0" y="9"/>
                      <a:pt x="0" y="6"/>
                    </a:cubicBezTo>
                    <a:cubicBezTo>
                      <a:pt x="0" y="5"/>
                      <a:pt x="0" y="3"/>
                      <a:pt x="1" y="2"/>
                    </a:cubicBezTo>
                    <a:cubicBezTo>
                      <a:pt x="1" y="1"/>
                      <a:pt x="3" y="0"/>
                      <a:pt x="4" y="0"/>
                    </a:cubicBezTo>
                    <a:cubicBezTo>
                      <a:pt x="4" y="0"/>
                      <a:pt x="5" y="0"/>
                      <a:pt x="5" y="0"/>
                    </a:cubicBezTo>
                    <a:cubicBezTo>
                      <a:pt x="8" y="0"/>
                      <a:pt x="10" y="1"/>
                      <a:pt x="10" y="4"/>
                    </a:cubicBezTo>
                    <a:cubicBezTo>
                      <a:pt x="11" y="5"/>
                      <a:pt x="10" y="7"/>
                      <a:pt x="10" y="8"/>
                    </a:cubicBezTo>
                    <a:cubicBezTo>
                      <a:pt x="9" y="9"/>
                      <a:pt x="8" y="10"/>
                      <a:pt x="6" y="10"/>
                    </a:cubicBezTo>
                    <a:cubicBezTo>
                      <a:pt x="6" y="10"/>
                      <a:pt x="6" y="10"/>
                      <a:pt x="5" y="10"/>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64" name="iṧľïḑe">
                <a:extLst>
                  <a:ext uri="{FF2B5EF4-FFF2-40B4-BE49-F238E27FC236}">
                    <a16:creationId xmlns:a16="http://schemas.microsoft.com/office/drawing/2014/main" id="{6706CB0F-F067-471C-B07D-27DAF8B3B26F}"/>
                  </a:ext>
                </a:extLst>
              </p:cNvPr>
              <p:cNvSpPr/>
              <p:nvPr/>
            </p:nvSpPr>
            <p:spPr bwMode="auto">
              <a:xfrm>
                <a:off x="6202435" y="2783415"/>
                <a:ext cx="31123" cy="678264"/>
              </a:xfrm>
              <a:custGeom>
                <a:avLst/>
                <a:gdLst>
                  <a:gd name="T0" fmla="*/ 24 w 30"/>
                  <a:gd name="T1" fmla="*/ 625 h 636"/>
                  <a:gd name="T2" fmla="*/ 24 w 30"/>
                  <a:gd name="T3" fmla="*/ 636 h 636"/>
                  <a:gd name="T4" fmla="*/ 18 w 30"/>
                  <a:gd name="T5" fmla="*/ 598 h 636"/>
                  <a:gd name="T6" fmla="*/ 23 w 30"/>
                  <a:gd name="T7" fmla="*/ 592 h 636"/>
                  <a:gd name="T8" fmla="*/ 23 w 30"/>
                  <a:gd name="T9" fmla="*/ 603 h 636"/>
                  <a:gd name="T10" fmla="*/ 22 w 30"/>
                  <a:gd name="T11" fmla="*/ 560 h 636"/>
                  <a:gd name="T12" fmla="*/ 22 w 30"/>
                  <a:gd name="T13" fmla="*/ 570 h 636"/>
                  <a:gd name="T14" fmla="*/ 16 w 30"/>
                  <a:gd name="T15" fmla="*/ 532 h 636"/>
                  <a:gd name="T16" fmla="*/ 27 w 30"/>
                  <a:gd name="T17" fmla="*/ 532 h 636"/>
                  <a:gd name="T18" fmla="*/ 21 w 30"/>
                  <a:gd name="T19" fmla="*/ 537 h 636"/>
                  <a:gd name="T20" fmla="*/ 16 w 30"/>
                  <a:gd name="T21" fmla="*/ 495 h 636"/>
                  <a:gd name="T22" fmla="*/ 26 w 30"/>
                  <a:gd name="T23" fmla="*/ 499 h 636"/>
                  <a:gd name="T24" fmla="*/ 20 w 30"/>
                  <a:gd name="T25" fmla="*/ 504 h 636"/>
                  <a:gd name="T26" fmla="*/ 19 w 30"/>
                  <a:gd name="T27" fmla="*/ 461 h 636"/>
                  <a:gd name="T28" fmla="*/ 19 w 30"/>
                  <a:gd name="T29" fmla="*/ 472 h 636"/>
                  <a:gd name="T30" fmla="*/ 13 w 30"/>
                  <a:gd name="T31" fmla="*/ 433 h 636"/>
                  <a:gd name="T32" fmla="*/ 24 w 30"/>
                  <a:gd name="T33" fmla="*/ 433 h 636"/>
                  <a:gd name="T34" fmla="*/ 17 w 30"/>
                  <a:gd name="T35" fmla="*/ 406 h 636"/>
                  <a:gd name="T36" fmla="*/ 17 w 30"/>
                  <a:gd name="T37" fmla="*/ 395 h 636"/>
                  <a:gd name="T38" fmla="*/ 17 w 30"/>
                  <a:gd name="T39" fmla="*/ 406 h 636"/>
                  <a:gd name="T40" fmla="*/ 11 w 30"/>
                  <a:gd name="T41" fmla="*/ 367 h 636"/>
                  <a:gd name="T42" fmla="*/ 16 w 30"/>
                  <a:gd name="T43" fmla="*/ 362 h 636"/>
                  <a:gd name="T44" fmla="*/ 16 w 30"/>
                  <a:gd name="T45" fmla="*/ 373 h 636"/>
                  <a:gd name="T46" fmla="*/ 11 w 30"/>
                  <a:gd name="T47" fmla="*/ 331 h 636"/>
                  <a:gd name="T48" fmla="*/ 21 w 30"/>
                  <a:gd name="T49" fmla="*/ 334 h 636"/>
                  <a:gd name="T50" fmla="*/ 15 w 30"/>
                  <a:gd name="T51" fmla="*/ 340 h 636"/>
                  <a:gd name="T52" fmla="*/ 14 w 30"/>
                  <a:gd name="T53" fmla="*/ 296 h 636"/>
                  <a:gd name="T54" fmla="*/ 18 w 30"/>
                  <a:gd name="T55" fmla="*/ 305 h 636"/>
                  <a:gd name="T56" fmla="*/ 13 w 30"/>
                  <a:gd name="T57" fmla="*/ 274 h 636"/>
                  <a:gd name="T58" fmla="*/ 13 w 30"/>
                  <a:gd name="T59" fmla="*/ 263 h 636"/>
                  <a:gd name="T60" fmla="*/ 13 w 30"/>
                  <a:gd name="T61" fmla="*/ 274 h 636"/>
                  <a:gd name="T62" fmla="*/ 7 w 30"/>
                  <a:gd name="T63" fmla="*/ 236 h 636"/>
                  <a:gd name="T64" fmla="*/ 12 w 30"/>
                  <a:gd name="T65" fmla="*/ 230 h 636"/>
                  <a:gd name="T66" fmla="*/ 12 w 30"/>
                  <a:gd name="T67" fmla="*/ 241 h 636"/>
                  <a:gd name="T68" fmla="*/ 7 w 30"/>
                  <a:gd name="T69" fmla="*/ 199 h 636"/>
                  <a:gd name="T70" fmla="*/ 17 w 30"/>
                  <a:gd name="T71" fmla="*/ 202 h 636"/>
                  <a:gd name="T72" fmla="*/ 11 w 30"/>
                  <a:gd name="T73" fmla="*/ 208 h 636"/>
                  <a:gd name="T74" fmla="*/ 10 w 30"/>
                  <a:gd name="T75" fmla="*/ 164 h 636"/>
                  <a:gd name="T76" fmla="*/ 14 w 30"/>
                  <a:gd name="T77" fmla="*/ 173 h 636"/>
                  <a:gd name="T78" fmla="*/ 9 w 30"/>
                  <a:gd name="T79" fmla="*/ 142 h 636"/>
                  <a:gd name="T80" fmla="*/ 9 w 30"/>
                  <a:gd name="T81" fmla="*/ 131 h 636"/>
                  <a:gd name="T82" fmla="*/ 9 w 30"/>
                  <a:gd name="T83" fmla="*/ 142 h 636"/>
                  <a:gd name="T84" fmla="*/ 3 w 30"/>
                  <a:gd name="T85" fmla="*/ 104 h 636"/>
                  <a:gd name="T86" fmla="*/ 14 w 30"/>
                  <a:gd name="T87" fmla="*/ 104 h 636"/>
                  <a:gd name="T88" fmla="*/ 7 w 30"/>
                  <a:gd name="T89" fmla="*/ 76 h 636"/>
                  <a:gd name="T90" fmla="*/ 7 w 30"/>
                  <a:gd name="T91" fmla="*/ 65 h 636"/>
                  <a:gd name="T92" fmla="*/ 7 w 30"/>
                  <a:gd name="T93" fmla="*/ 76 h 636"/>
                  <a:gd name="T94" fmla="*/ 2 w 30"/>
                  <a:gd name="T95" fmla="*/ 34 h 636"/>
                  <a:gd name="T96" fmla="*/ 12 w 30"/>
                  <a:gd name="T97" fmla="*/ 38 h 636"/>
                  <a:gd name="T98" fmla="*/ 6 w 30"/>
                  <a:gd name="T99" fmla="*/ 43 h 636"/>
                  <a:gd name="T100" fmla="*/ 5 w 30"/>
                  <a:gd name="T101" fmla="*/ 0 h 636"/>
                  <a:gd name="T102" fmla="*/ 6 w 30"/>
                  <a:gd name="T103" fmla="*/ 10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 h="636">
                    <a:moveTo>
                      <a:pt x="24" y="636"/>
                    </a:moveTo>
                    <a:cubicBezTo>
                      <a:pt x="21" y="636"/>
                      <a:pt x="19" y="634"/>
                      <a:pt x="19" y="631"/>
                    </a:cubicBezTo>
                    <a:cubicBezTo>
                      <a:pt x="19" y="628"/>
                      <a:pt x="21" y="625"/>
                      <a:pt x="24" y="625"/>
                    </a:cubicBezTo>
                    <a:cubicBezTo>
                      <a:pt x="24" y="625"/>
                      <a:pt x="24" y="625"/>
                      <a:pt x="24" y="625"/>
                    </a:cubicBezTo>
                    <a:cubicBezTo>
                      <a:pt x="27" y="625"/>
                      <a:pt x="29" y="628"/>
                      <a:pt x="30" y="631"/>
                    </a:cubicBezTo>
                    <a:cubicBezTo>
                      <a:pt x="30" y="634"/>
                      <a:pt x="27" y="636"/>
                      <a:pt x="24" y="636"/>
                    </a:cubicBezTo>
                    <a:cubicBezTo>
                      <a:pt x="24" y="636"/>
                      <a:pt x="24" y="636"/>
                      <a:pt x="24" y="636"/>
                    </a:cubicBezTo>
                    <a:close/>
                    <a:moveTo>
                      <a:pt x="23" y="603"/>
                    </a:moveTo>
                    <a:cubicBezTo>
                      <a:pt x="20" y="603"/>
                      <a:pt x="18" y="601"/>
                      <a:pt x="18" y="598"/>
                    </a:cubicBezTo>
                    <a:cubicBezTo>
                      <a:pt x="18" y="597"/>
                      <a:pt x="18" y="595"/>
                      <a:pt x="19" y="594"/>
                    </a:cubicBezTo>
                    <a:cubicBezTo>
                      <a:pt x="20" y="593"/>
                      <a:pt x="22" y="592"/>
                      <a:pt x="23" y="592"/>
                    </a:cubicBezTo>
                    <a:cubicBezTo>
                      <a:pt x="23" y="592"/>
                      <a:pt x="23" y="592"/>
                      <a:pt x="23" y="592"/>
                    </a:cubicBezTo>
                    <a:cubicBezTo>
                      <a:pt x="26" y="592"/>
                      <a:pt x="28" y="595"/>
                      <a:pt x="29" y="598"/>
                    </a:cubicBezTo>
                    <a:cubicBezTo>
                      <a:pt x="29" y="601"/>
                      <a:pt x="26" y="603"/>
                      <a:pt x="23" y="603"/>
                    </a:cubicBezTo>
                    <a:cubicBezTo>
                      <a:pt x="23" y="603"/>
                      <a:pt x="23" y="603"/>
                      <a:pt x="23" y="603"/>
                    </a:cubicBezTo>
                    <a:close/>
                    <a:moveTo>
                      <a:pt x="22" y="570"/>
                    </a:moveTo>
                    <a:cubicBezTo>
                      <a:pt x="19" y="570"/>
                      <a:pt x="17" y="568"/>
                      <a:pt x="17" y="565"/>
                    </a:cubicBezTo>
                    <a:cubicBezTo>
                      <a:pt x="17" y="562"/>
                      <a:pt x="19" y="560"/>
                      <a:pt x="22" y="560"/>
                    </a:cubicBezTo>
                    <a:cubicBezTo>
                      <a:pt x="22" y="559"/>
                      <a:pt x="22" y="559"/>
                      <a:pt x="22" y="559"/>
                    </a:cubicBezTo>
                    <a:cubicBezTo>
                      <a:pt x="25" y="559"/>
                      <a:pt x="27" y="562"/>
                      <a:pt x="28" y="565"/>
                    </a:cubicBezTo>
                    <a:cubicBezTo>
                      <a:pt x="28" y="568"/>
                      <a:pt x="25" y="570"/>
                      <a:pt x="22" y="570"/>
                    </a:cubicBezTo>
                    <a:cubicBezTo>
                      <a:pt x="22" y="570"/>
                      <a:pt x="22" y="570"/>
                      <a:pt x="22" y="570"/>
                    </a:cubicBezTo>
                    <a:close/>
                    <a:moveTo>
                      <a:pt x="21" y="537"/>
                    </a:moveTo>
                    <a:cubicBezTo>
                      <a:pt x="18" y="537"/>
                      <a:pt x="16" y="535"/>
                      <a:pt x="16" y="532"/>
                    </a:cubicBezTo>
                    <a:cubicBezTo>
                      <a:pt x="16" y="529"/>
                      <a:pt x="18" y="527"/>
                      <a:pt x="21" y="527"/>
                    </a:cubicBezTo>
                    <a:cubicBezTo>
                      <a:pt x="21" y="527"/>
                      <a:pt x="21" y="527"/>
                      <a:pt x="21" y="527"/>
                    </a:cubicBezTo>
                    <a:cubicBezTo>
                      <a:pt x="24" y="527"/>
                      <a:pt x="26" y="529"/>
                      <a:pt x="27" y="532"/>
                    </a:cubicBezTo>
                    <a:cubicBezTo>
                      <a:pt x="27" y="533"/>
                      <a:pt x="26" y="535"/>
                      <a:pt x="25" y="536"/>
                    </a:cubicBezTo>
                    <a:cubicBezTo>
                      <a:pt x="24" y="537"/>
                      <a:pt x="23" y="537"/>
                      <a:pt x="21" y="537"/>
                    </a:cubicBezTo>
                    <a:cubicBezTo>
                      <a:pt x="21" y="537"/>
                      <a:pt x="21" y="537"/>
                      <a:pt x="21" y="537"/>
                    </a:cubicBezTo>
                    <a:close/>
                    <a:moveTo>
                      <a:pt x="20" y="504"/>
                    </a:moveTo>
                    <a:cubicBezTo>
                      <a:pt x="17" y="504"/>
                      <a:pt x="15" y="502"/>
                      <a:pt x="15" y="499"/>
                    </a:cubicBezTo>
                    <a:cubicBezTo>
                      <a:pt x="15" y="498"/>
                      <a:pt x="15" y="496"/>
                      <a:pt x="16" y="495"/>
                    </a:cubicBezTo>
                    <a:cubicBezTo>
                      <a:pt x="17" y="494"/>
                      <a:pt x="19" y="494"/>
                      <a:pt x="20" y="494"/>
                    </a:cubicBezTo>
                    <a:cubicBezTo>
                      <a:pt x="20" y="494"/>
                      <a:pt x="20" y="494"/>
                      <a:pt x="20" y="494"/>
                    </a:cubicBezTo>
                    <a:cubicBezTo>
                      <a:pt x="23" y="494"/>
                      <a:pt x="26" y="496"/>
                      <a:pt x="26" y="499"/>
                    </a:cubicBezTo>
                    <a:cubicBezTo>
                      <a:pt x="26" y="500"/>
                      <a:pt x="25" y="502"/>
                      <a:pt x="24" y="503"/>
                    </a:cubicBezTo>
                    <a:cubicBezTo>
                      <a:pt x="23" y="504"/>
                      <a:pt x="22" y="504"/>
                      <a:pt x="20" y="504"/>
                    </a:cubicBezTo>
                    <a:cubicBezTo>
                      <a:pt x="20" y="504"/>
                      <a:pt x="20" y="504"/>
                      <a:pt x="20" y="504"/>
                    </a:cubicBezTo>
                    <a:close/>
                    <a:moveTo>
                      <a:pt x="19" y="472"/>
                    </a:moveTo>
                    <a:cubicBezTo>
                      <a:pt x="16" y="472"/>
                      <a:pt x="14" y="469"/>
                      <a:pt x="14" y="466"/>
                    </a:cubicBezTo>
                    <a:cubicBezTo>
                      <a:pt x="14" y="463"/>
                      <a:pt x="16" y="461"/>
                      <a:pt x="19" y="461"/>
                    </a:cubicBezTo>
                    <a:cubicBezTo>
                      <a:pt x="19" y="461"/>
                      <a:pt x="19" y="461"/>
                      <a:pt x="19" y="461"/>
                    </a:cubicBezTo>
                    <a:cubicBezTo>
                      <a:pt x="22" y="461"/>
                      <a:pt x="25" y="463"/>
                      <a:pt x="25" y="466"/>
                    </a:cubicBezTo>
                    <a:cubicBezTo>
                      <a:pt x="25" y="469"/>
                      <a:pt x="22" y="471"/>
                      <a:pt x="19" y="472"/>
                    </a:cubicBezTo>
                    <a:cubicBezTo>
                      <a:pt x="19" y="472"/>
                      <a:pt x="19" y="472"/>
                      <a:pt x="19" y="472"/>
                    </a:cubicBezTo>
                    <a:close/>
                    <a:moveTo>
                      <a:pt x="18" y="439"/>
                    </a:moveTo>
                    <a:cubicBezTo>
                      <a:pt x="15" y="439"/>
                      <a:pt x="13" y="436"/>
                      <a:pt x="13" y="433"/>
                    </a:cubicBezTo>
                    <a:cubicBezTo>
                      <a:pt x="13" y="430"/>
                      <a:pt x="15" y="428"/>
                      <a:pt x="18" y="428"/>
                    </a:cubicBezTo>
                    <a:cubicBezTo>
                      <a:pt x="18" y="428"/>
                      <a:pt x="18" y="428"/>
                      <a:pt x="18" y="428"/>
                    </a:cubicBezTo>
                    <a:cubicBezTo>
                      <a:pt x="21" y="428"/>
                      <a:pt x="24" y="430"/>
                      <a:pt x="24" y="433"/>
                    </a:cubicBezTo>
                    <a:cubicBezTo>
                      <a:pt x="24" y="436"/>
                      <a:pt x="21" y="438"/>
                      <a:pt x="18" y="439"/>
                    </a:cubicBezTo>
                    <a:cubicBezTo>
                      <a:pt x="18" y="439"/>
                      <a:pt x="18" y="439"/>
                      <a:pt x="18" y="439"/>
                    </a:cubicBezTo>
                    <a:close/>
                    <a:moveTo>
                      <a:pt x="17" y="406"/>
                    </a:moveTo>
                    <a:cubicBezTo>
                      <a:pt x="14" y="406"/>
                      <a:pt x="12" y="403"/>
                      <a:pt x="12" y="400"/>
                    </a:cubicBezTo>
                    <a:cubicBezTo>
                      <a:pt x="12" y="399"/>
                      <a:pt x="12" y="398"/>
                      <a:pt x="13" y="397"/>
                    </a:cubicBezTo>
                    <a:cubicBezTo>
                      <a:pt x="14" y="395"/>
                      <a:pt x="16" y="395"/>
                      <a:pt x="17" y="395"/>
                    </a:cubicBezTo>
                    <a:cubicBezTo>
                      <a:pt x="17" y="395"/>
                      <a:pt x="17" y="395"/>
                      <a:pt x="17" y="395"/>
                    </a:cubicBezTo>
                    <a:cubicBezTo>
                      <a:pt x="20" y="395"/>
                      <a:pt x="23" y="397"/>
                      <a:pt x="23" y="400"/>
                    </a:cubicBezTo>
                    <a:cubicBezTo>
                      <a:pt x="23" y="403"/>
                      <a:pt x="20" y="406"/>
                      <a:pt x="17" y="406"/>
                    </a:cubicBezTo>
                    <a:cubicBezTo>
                      <a:pt x="17" y="406"/>
                      <a:pt x="17" y="406"/>
                      <a:pt x="17" y="406"/>
                    </a:cubicBezTo>
                    <a:close/>
                    <a:moveTo>
                      <a:pt x="16" y="373"/>
                    </a:moveTo>
                    <a:cubicBezTo>
                      <a:pt x="13" y="373"/>
                      <a:pt x="11" y="370"/>
                      <a:pt x="11" y="367"/>
                    </a:cubicBezTo>
                    <a:cubicBezTo>
                      <a:pt x="11" y="366"/>
                      <a:pt x="11" y="365"/>
                      <a:pt x="12" y="364"/>
                    </a:cubicBezTo>
                    <a:cubicBezTo>
                      <a:pt x="13" y="363"/>
                      <a:pt x="15" y="362"/>
                      <a:pt x="16" y="362"/>
                    </a:cubicBezTo>
                    <a:cubicBezTo>
                      <a:pt x="16" y="362"/>
                      <a:pt x="16" y="362"/>
                      <a:pt x="16" y="362"/>
                    </a:cubicBezTo>
                    <a:cubicBezTo>
                      <a:pt x="19" y="362"/>
                      <a:pt x="22" y="364"/>
                      <a:pt x="22" y="367"/>
                    </a:cubicBezTo>
                    <a:cubicBezTo>
                      <a:pt x="22" y="370"/>
                      <a:pt x="19" y="373"/>
                      <a:pt x="16" y="373"/>
                    </a:cubicBezTo>
                    <a:cubicBezTo>
                      <a:pt x="16" y="373"/>
                      <a:pt x="16" y="373"/>
                      <a:pt x="16" y="373"/>
                    </a:cubicBezTo>
                    <a:close/>
                    <a:moveTo>
                      <a:pt x="15" y="340"/>
                    </a:moveTo>
                    <a:cubicBezTo>
                      <a:pt x="12" y="340"/>
                      <a:pt x="10" y="337"/>
                      <a:pt x="10" y="335"/>
                    </a:cubicBezTo>
                    <a:cubicBezTo>
                      <a:pt x="10" y="333"/>
                      <a:pt x="10" y="332"/>
                      <a:pt x="11" y="331"/>
                    </a:cubicBezTo>
                    <a:cubicBezTo>
                      <a:pt x="12" y="330"/>
                      <a:pt x="14" y="329"/>
                      <a:pt x="15" y="329"/>
                    </a:cubicBezTo>
                    <a:cubicBezTo>
                      <a:pt x="15" y="329"/>
                      <a:pt x="15" y="329"/>
                      <a:pt x="15" y="329"/>
                    </a:cubicBezTo>
                    <a:cubicBezTo>
                      <a:pt x="18" y="329"/>
                      <a:pt x="21" y="331"/>
                      <a:pt x="21" y="334"/>
                    </a:cubicBezTo>
                    <a:cubicBezTo>
                      <a:pt x="21" y="336"/>
                      <a:pt x="20" y="337"/>
                      <a:pt x="19" y="338"/>
                    </a:cubicBezTo>
                    <a:cubicBezTo>
                      <a:pt x="18" y="339"/>
                      <a:pt x="17" y="340"/>
                      <a:pt x="15" y="340"/>
                    </a:cubicBezTo>
                    <a:cubicBezTo>
                      <a:pt x="15" y="340"/>
                      <a:pt x="15" y="340"/>
                      <a:pt x="15" y="340"/>
                    </a:cubicBezTo>
                    <a:close/>
                    <a:moveTo>
                      <a:pt x="14" y="307"/>
                    </a:moveTo>
                    <a:cubicBezTo>
                      <a:pt x="11" y="307"/>
                      <a:pt x="9" y="305"/>
                      <a:pt x="9" y="302"/>
                    </a:cubicBezTo>
                    <a:cubicBezTo>
                      <a:pt x="9" y="299"/>
                      <a:pt x="11" y="296"/>
                      <a:pt x="14" y="296"/>
                    </a:cubicBezTo>
                    <a:cubicBezTo>
                      <a:pt x="14" y="296"/>
                      <a:pt x="14" y="296"/>
                      <a:pt x="14" y="296"/>
                    </a:cubicBezTo>
                    <a:cubicBezTo>
                      <a:pt x="17" y="296"/>
                      <a:pt x="20" y="298"/>
                      <a:pt x="20" y="301"/>
                    </a:cubicBezTo>
                    <a:cubicBezTo>
                      <a:pt x="20" y="303"/>
                      <a:pt x="19" y="304"/>
                      <a:pt x="18" y="305"/>
                    </a:cubicBezTo>
                    <a:cubicBezTo>
                      <a:pt x="17" y="306"/>
                      <a:pt x="16" y="307"/>
                      <a:pt x="14" y="307"/>
                    </a:cubicBezTo>
                    <a:cubicBezTo>
                      <a:pt x="14" y="307"/>
                      <a:pt x="14" y="307"/>
                      <a:pt x="14" y="307"/>
                    </a:cubicBezTo>
                    <a:close/>
                    <a:moveTo>
                      <a:pt x="13" y="274"/>
                    </a:moveTo>
                    <a:cubicBezTo>
                      <a:pt x="10" y="274"/>
                      <a:pt x="8" y="272"/>
                      <a:pt x="8" y="269"/>
                    </a:cubicBezTo>
                    <a:cubicBezTo>
                      <a:pt x="8" y="266"/>
                      <a:pt x="10" y="263"/>
                      <a:pt x="13" y="263"/>
                    </a:cubicBezTo>
                    <a:cubicBezTo>
                      <a:pt x="13" y="263"/>
                      <a:pt x="13" y="263"/>
                      <a:pt x="13" y="263"/>
                    </a:cubicBezTo>
                    <a:cubicBezTo>
                      <a:pt x="16" y="263"/>
                      <a:pt x="19" y="265"/>
                      <a:pt x="19" y="268"/>
                    </a:cubicBezTo>
                    <a:cubicBezTo>
                      <a:pt x="19" y="270"/>
                      <a:pt x="18" y="271"/>
                      <a:pt x="17" y="272"/>
                    </a:cubicBezTo>
                    <a:cubicBezTo>
                      <a:pt x="16" y="273"/>
                      <a:pt x="15" y="274"/>
                      <a:pt x="13" y="274"/>
                    </a:cubicBezTo>
                    <a:cubicBezTo>
                      <a:pt x="13" y="274"/>
                      <a:pt x="13" y="274"/>
                      <a:pt x="13" y="274"/>
                    </a:cubicBezTo>
                    <a:close/>
                    <a:moveTo>
                      <a:pt x="12" y="241"/>
                    </a:moveTo>
                    <a:cubicBezTo>
                      <a:pt x="9" y="241"/>
                      <a:pt x="7" y="239"/>
                      <a:pt x="7" y="236"/>
                    </a:cubicBezTo>
                    <a:cubicBezTo>
                      <a:pt x="7" y="234"/>
                      <a:pt x="7" y="233"/>
                      <a:pt x="8" y="232"/>
                    </a:cubicBezTo>
                    <a:cubicBezTo>
                      <a:pt x="9" y="231"/>
                      <a:pt x="11" y="230"/>
                      <a:pt x="12" y="230"/>
                    </a:cubicBezTo>
                    <a:cubicBezTo>
                      <a:pt x="12" y="230"/>
                      <a:pt x="12" y="230"/>
                      <a:pt x="12" y="230"/>
                    </a:cubicBezTo>
                    <a:cubicBezTo>
                      <a:pt x="15" y="230"/>
                      <a:pt x="18" y="232"/>
                      <a:pt x="18" y="235"/>
                    </a:cubicBezTo>
                    <a:cubicBezTo>
                      <a:pt x="18" y="238"/>
                      <a:pt x="15" y="241"/>
                      <a:pt x="12" y="241"/>
                    </a:cubicBezTo>
                    <a:cubicBezTo>
                      <a:pt x="12" y="241"/>
                      <a:pt x="12" y="241"/>
                      <a:pt x="12" y="241"/>
                    </a:cubicBezTo>
                    <a:close/>
                    <a:moveTo>
                      <a:pt x="11" y="208"/>
                    </a:moveTo>
                    <a:cubicBezTo>
                      <a:pt x="8" y="208"/>
                      <a:pt x="6" y="206"/>
                      <a:pt x="6" y="203"/>
                    </a:cubicBezTo>
                    <a:cubicBezTo>
                      <a:pt x="6" y="201"/>
                      <a:pt x="6" y="200"/>
                      <a:pt x="7" y="199"/>
                    </a:cubicBezTo>
                    <a:cubicBezTo>
                      <a:pt x="8" y="198"/>
                      <a:pt x="10" y="197"/>
                      <a:pt x="11" y="197"/>
                    </a:cubicBezTo>
                    <a:cubicBezTo>
                      <a:pt x="11" y="197"/>
                      <a:pt x="11" y="197"/>
                      <a:pt x="11" y="197"/>
                    </a:cubicBezTo>
                    <a:cubicBezTo>
                      <a:pt x="14" y="197"/>
                      <a:pt x="17" y="199"/>
                      <a:pt x="17" y="202"/>
                    </a:cubicBezTo>
                    <a:cubicBezTo>
                      <a:pt x="17" y="204"/>
                      <a:pt x="16" y="205"/>
                      <a:pt x="15" y="206"/>
                    </a:cubicBezTo>
                    <a:cubicBezTo>
                      <a:pt x="14" y="207"/>
                      <a:pt x="13" y="208"/>
                      <a:pt x="11" y="208"/>
                    </a:cubicBezTo>
                    <a:cubicBezTo>
                      <a:pt x="11" y="208"/>
                      <a:pt x="11" y="208"/>
                      <a:pt x="11" y="208"/>
                    </a:cubicBezTo>
                    <a:close/>
                    <a:moveTo>
                      <a:pt x="10" y="175"/>
                    </a:moveTo>
                    <a:cubicBezTo>
                      <a:pt x="7" y="175"/>
                      <a:pt x="5" y="173"/>
                      <a:pt x="5" y="170"/>
                    </a:cubicBezTo>
                    <a:cubicBezTo>
                      <a:pt x="5" y="167"/>
                      <a:pt x="7" y="164"/>
                      <a:pt x="10" y="164"/>
                    </a:cubicBezTo>
                    <a:cubicBezTo>
                      <a:pt x="10" y="164"/>
                      <a:pt x="10" y="164"/>
                      <a:pt x="10" y="164"/>
                    </a:cubicBezTo>
                    <a:cubicBezTo>
                      <a:pt x="13" y="164"/>
                      <a:pt x="16" y="167"/>
                      <a:pt x="16" y="170"/>
                    </a:cubicBezTo>
                    <a:cubicBezTo>
                      <a:pt x="16" y="171"/>
                      <a:pt x="15" y="172"/>
                      <a:pt x="14" y="173"/>
                    </a:cubicBezTo>
                    <a:cubicBezTo>
                      <a:pt x="13" y="174"/>
                      <a:pt x="12" y="175"/>
                      <a:pt x="10" y="175"/>
                    </a:cubicBezTo>
                    <a:cubicBezTo>
                      <a:pt x="10" y="175"/>
                      <a:pt x="10" y="175"/>
                      <a:pt x="10" y="175"/>
                    </a:cubicBezTo>
                    <a:close/>
                    <a:moveTo>
                      <a:pt x="9" y="142"/>
                    </a:moveTo>
                    <a:cubicBezTo>
                      <a:pt x="6" y="142"/>
                      <a:pt x="4" y="140"/>
                      <a:pt x="4" y="137"/>
                    </a:cubicBezTo>
                    <a:cubicBezTo>
                      <a:pt x="4" y="135"/>
                      <a:pt x="4" y="134"/>
                      <a:pt x="5" y="133"/>
                    </a:cubicBezTo>
                    <a:cubicBezTo>
                      <a:pt x="6" y="132"/>
                      <a:pt x="8" y="131"/>
                      <a:pt x="9" y="131"/>
                    </a:cubicBezTo>
                    <a:cubicBezTo>
                      <a:pt x="9" y="131"/>
                      <a:pt x="9" y="131"/>
                      <a:pt x="9" y="131"/>
                    </a:cubicBezTo>
                    <a:cubicBezTo>
                      <a:pt x="12" y="131"/>
                      <a:pt x="15" y="134"/>
                      <a:pt x="15" y="137"/>
                    </a:cubicBezTo>
                    <a:cubicBezTo>
                      <a:pt x="15" y="140"/>
                      <a:pt x="12" y="142"/>
                      <a:pt x="9" y="142"/>
                    </a:cubicBezTo>
                    <a:cubicBezTo>
                      <a:pt x="9" y="142"/>
                      <a:pt x="9" y="142"/>
                      <a:pt x="9" y="142"/>
                    </a:cubicBezTo>
                    <a:close/>
                    <a:moveTo>
                      <a:pt x="8" y="109"/>
                    </a:moveTo>
                    <a:cubicBezTo>
                      <a:pt x="5" y="109"/>
                      <a:pt x="3" y="107"/>
                      <a:pt x="3" y="104"/>
                    </a:cubicBezTo>
                    <a:cubicBezTo>
                      <a:pt x="3" y="101"/>
                      <a:pt x="5" y="98"/>
                      <a:pt x="8" y="98"/>
                    </a:cubicBezTo>
                    <a:cubicBezTo>
                      <a:pt x="8" y="98"/>
                      <a:pt x="8" y="98"/>
                      <a:pt x="8" y="98"/>
                    </a:cubicBezTo>
                    <a:cubicBezTo>
                      <a:pt x="11" y="98"/>
                      <a:pt x="14" y="101"/>
                      <a:pt x="14" y="104"/>
                    </a:cubicBezTo>
                    <a:cubicBezTo>
                      <a:pt x="14" y="107"/>
                      <a:pt x="11" y="109"/>
                      <a:pt x="9" y="109"/>
                    </a:cubicBezTo>
                    <a:cubicBezTo>
                      <a:pt x="8" y="109"/>
                      <a:pt x="8" y="109"/>
                      <a:pt x="8" y="109"/>
                    </a:cubicBezTo>
                    <a:close/>
                    <a:moveTo>
                      <a:pt x="7" y="76"/>
                    </a:moveTo>
                    <a:cubicBezTo>
                      <a:pt x="4" y="76"/>
                      <a:pt x="2" y="74"/>
                      <a:pt x="2" y="71"/>
                    </a:cubicBezTo>
                    <a:cubicBezTo>
                      <a:pt x="2" y="68"/>
                      <a:pt x="4" y="66"/>
                      <a:pt x="7" y="65"/>
                    </a:cubicBezTo>
                    <a:cubicBezTo>
                      <a:pt x="7" y="65"/>
                      <a:pt x="7" y="65"/>
                      <a:pt x="7" y="65"/>
                    </a:cubicBezTo>
                    <a:cubicBezTo>
                      <a:pt x="10" y="65"/>
                      <a:pt x="13" y="68"/>
                      <a:pt x="13" y="71"/>
                    </a:cubicBezTo>
                    <a:cubicBezTo>
                      <a:pt x="13" y="74"/>
                      <a:pt x="11" y="76"/>
                      <a:pt x="8" y="76"/>
                    </a:cubicBezTo>
                    <a:cubicBezTo>
                      <a:pt x="7" y="76"/>
                      <a:pt x="7" y="76"/>
                      <a:pt x="7" y="76"/>
                    </a:cubicBezTo>
                    <a:close/>
                    <a:moveTo>
                      <a:pt x="6" y="43"/>
                    </a:moveTo>
                    <a:cubicBezTo>
                      <a:pt x="3" y="43"/>
                      <a:pt x="1" y="41"/>
                      <a:pt x="1" y="38"/>
                    </a:cubicBezTo>
                    <a:cubicBezTo>
                      <a:pt x="1" y="37"/>
                      <a:pt x="1" y="35"/>
                      <a:pt x="2" y="34"/>
                    </a:cubicBezTo>
                    <a:cubicBezTo>
                      <a:pt x="3" y="33"/>
                      <a:pt x="5" y="33"/>
                      <a:pt x="6" y="33"/>
                    </a:cubicBezTo>
                    <a:cubicBezTo>
                      <a:pt x="6" y="33"/>
                      <a:pt x="6" y="33"/>
                      <a:pt x="6" y="33"/>
                    </a:cubicBezTo>
                    <a:cubicBezTo>
                      <a:pt x="9" y="33"/>
                      <a:pt x="12" y="35"/>
                      <a:pt x="12" y="38"/>
                    </a:cubicBezTo>
                    <a:cubicBezTo>
                      <a:pt x="12" y="39"/>
                      <a:pt x="11" y="41"/>
                      <a:pt x="10" y="42"/>
                    </a:cubicBezTo>
                    <a:cubicBezTo>
                      <a:pt x="9" y="43"/>
                      <a:pt x="8" y="43"/>
                      <a:pt x="7" y="43"/>
                    </a:cubicBezTo>
                    <a:cubicBezTo>
                      <a:pt x="6" y="43"/>
                      <a:pt x="6" y="43"/>
                      <a:pt x="6" y="43"/>
                    </a:cubicBezTo>
                    <a:close/>
                    <a:moveTo>
                      <a:pt x="5" y="10"/>
                    </a:moveTo>
                    <a:cubicBezTo>
                      <a:pt x="2" y="10"/>
                      <a:pt x="0" y="8"/>
                      <a:pt x="0" y="5"/>
                    </a:cubicBezTo>
                    <a:cubicBezTo>
                      <a:pt x="0" y="2"/>
                      <a:pt x="2" y="0"/>
                      <a:pt x="5" y="0"/>
                    </a:cubicBezTo>
                    <a:cubicBezTo>
                      <a:pt x="5" y="0"/>
                      <a:pt x="5" y="0"/>
                      <a:pt x="5" y="0"/>
                    </a:cubicBezTo>
                    <a:cubicBezTo>
                      <a:pt x="8" y="0"/>
                      <a:pt x="11" y="2"/>
                      <a:pt x="11" y="5"/>
                    </a:cubicBezTo>
                    <a:cubicBezTo>
                      <a:pt x="11" y="8"/>
                      <a:pt x="9" y="10"/>
                      <a:pt x="6" y="10"/>
                    </a:cubicBezTo>
                    <a:cubicBezTo>
                      <a:pt x="5" y="10"/>
                      <a:pt x="5" y="10"/>
                      <a:pt x="5" y="10"/>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65" name="îSlïḍé">
                <a:extLst>
                  <a:ext uri="{FF2B5EF4-FFF2-40B4-BE49-F238E27FC236}">
                    <a16:creationId xmlns:a16="http://schemas.microsoft.com/office/drawing/2014/main" id="{7F6B94FB-0E94-4431-B995-520B694EB137}"/>
                  </a:ext>
                </a:extLst>
              </p:cNvPr>
              <p:cNvSpPr/>
              <p:nvPr/>
            </p:nvSpPr>
            <p:spPr bwMode="auto">
              <a:xfrm>
                <a:off x="5978135" y="3515340"/>
                <a:ext cx="240397" cy="442159"/>
              </a:xfrm>
              <a:custGeom>
                <a:avLst/>
                <a:gdLst>
                  <a:gd name="T0" fmla="*/ 1 w 228"/>
                  <a:gd name="T1" fmla="*/ 410 h 414"/>
                  <a:gd name="T2" fmla="*/ 8 w 228"/>
                  <a:gd name="T3" fmla="*/ 403 h 414"/>
                  <a:gd name="T4" fmla="*/ 6 w 228"/>
                  <a:gd name="T5" fmla="*/ 414 h 414"/>
                  <a:gd name="T6" fmla="*/ 16 w 228"/>
                  <a:gd name="T7" fmla="*/ 381 h 414"/>
                  <a:gd name="T8" fmla="*/ 24 w 228"/>
                  <a:gd name="T9" fmla="*/ 375 h 414"/>
                  <a:gd name="T10" fmla="*/ 21 w 228"/>
                  <a:gd name="T11" fmla="*/ 385 h 414"/>
                  <a:gd name="T12" fmla="*/ 32 w 228"/>
                  <a:gd name="T13" fmla="*/ 348 h 414"/>
                  <a:gd name="T14" fmla="*/ 42 w 228"/>
                  <a:gd name="T15" fmla="*/ 349 h 414"/>
                  <a:gd name="T16" fmla="*/ 52 w 228"/>
                  <a:gd name="T17" fmla="*/ 327 h 414"/>
                  <a:gd name="T18" fmla="*/ 52 w 228"/>
                  <a:gd name="T19" fmla="*/ 316 h 414"/>
                  <a:gd name="T20" fmla="*/ 57 w 228"/>
                  <a:gd name="T21" fmla="*/ 324 h 414"/>
                  <a:gd name="T22" fmla="*/ 65 w 228"/>
                  <a:gd name="T23" fmla="*/ 298 h 414"/>
                  <a:gd name="T24" fmla="*/ 70 w 228"/>
                  <a:gd name="T25" fmla="*/ 288 h 414"/>
                  <a:gd name="T26" fmla="*/ 67 w 228"/>
                  <a:gd name="T27" fmla="*/ 298 h 414"/>
                  <a:gd name="T28" fmla="*/ 78 w 228"/>
                  <a:gd name="T29" fmla="*/ 262 h 414"/>
                  <a:gd name="T30" fmla="*/ 88 w 228"/>
                  <a:gd name="T31" fmla="*/ 263 h 414"/>
                  <a:gd name="T32" fmla="*/ 98 w 228"/>
                  <a:gd name="T33" fmla="*/ 241 h 414"/>
                  <a:gd name="T34" fmla="*/ 94 w 228"/>
                  <a:gd name="T35" fmla="*/ 233 h 414"/>
                  <a:gd name="T36" fmla="*/ 103 w 228"/>
                  <a:gd name="T37" fmla="*/ 238 h 414"/>
                  <a:gd name="T38" fmla="*/ 111 w 228"/>
                  <a:gd name="T39" fmla="*/ 212 h 414"/>
                  <a:gd name="T40" fmla="*/ 116 w 228"/>
                  <a:gd name="T41" fmla="*/ 202 h 414"/>
                  <a:gd name="T42" fmla="*/ 114 w 228"/>
                  <a:gd name="T43" fmla="*/ 212 h 414"/>
                  <a:gd name="T44" fmla="*/ 124 w 228"/>
                  <a:gd name="T45" fmla="*/ 180 h 414"/>
                  <a:gd name="T46" fmla="*/ 132 w 228"/>
                  <a:gd name="T47" fmla="*/ 173 h 414"/>
                  <a:gd name="T48" fmla="*/ 129 w 228"/>
                  <a:gd name="T49" fmla="*/ 183 h 414"/>
                  <a:gd name="T50" fmla="*/ 145 w 228"/>
                  <a:gd name="T51" fmla="*/ 155 h 414"/>
                  <a:gd name="T52" fmla="*/ 139 w 228"/>
                  <a:gd name="T53" fmla="*/ 151 h 414"/>
                  <a:gd name="T54" fmla="*/ 147 w 228"/>
                  <a:gd name="T55" fmla="*/ 145 h 414"/>
                  <a:gd name="T56" fmla="*/ 160 w 228"/>
                  <a:gd name="T57" fmla="*/ 126 h 414"/>
                  <a:gd name="T58" fmla="*/ 160 w 228"/>
                  <a:gd name="T59" fmla="*/ 115 h 414"/>
                  <a:gd name="T60" fmla="*/ 165 w 228"/>
                  <a:gd name="T61" fmla="*/ 123 h 414"/>
                  <a:gd name="T62" fmla="*/ 175 w 228"/>
                  <a:gd name="T63" fmla="*/ 97 h 414"/>
                  <a:gd name="T64" fmla="*/ 171 w 228"/>
                  <a:gd name="T65" fmla="*/ 89 h 414"/>
                  <a:gd name="T66" fmla="*/ 181 w 228"/>
                  <a:gd name="T67" fmla="*/ 90 h 414"/>
                  <a:gd name="T68" fmla="*/ 191 w 228"/>
                  <a:gd name="T69" fmla="*/ 68 h 414"/>
                  <a:gd name="T70" fmla="*/ 186 w 228"/>
                  <a:gd name="T71" fmla="*/ 60 h 414"/>
                  <a:gd name="T72" fmla="*/ 196 w 228"/>
                  <a:gd name="T73" fmla="*/ 66 h 414"/>
                  <a:gd name="T74" fmla="*/ 204 w 228"/>
                  <a:gd name="T75" fmla="*/ 39 h 414"/>
                  <a:gd name="T76" fmla="*/ 209 w 228"/>
                  <a:gd name="T77" fmla="*/ 29 h 414"/>
                  <a:gd name="T78" fmla="*/ 206 w 228"/>
                  <a:gd name="T79" fmla="*/ 40 h 414"/>
                  <a:gd name="T80" fmla="*/ 217 w 228"/>
                  <a:gd name="T81" fmla="*/ 7 h 414"/>
                  <a:gd name="T82" fmla="*/ 224 w 228"/>
                  <a:gd name="T83" fmla="*/ 1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8" h="414">
                    <a:moveTo>
                      <a:pt x="6" y="414"/>
                    </a:moveTo>
                    <a:cubicBezTo>
                      <a:pt x="5" y="414"/>
                      <a:pt x="4" y="413"/>
                      <a:pt x="3" y="413"/>
                    </a:cubicBezTo>
                    <a:cubicBezTo>
                      <a:pt x="2" y="412"/>
                      <a:pt x="1" y="411"/>
                      <a:pt x="1" y="410"/>
                    </a:cubicBezTo>
                    <a:cubicBezTo>
                      <a:pt x="0" y="408"/>
                      <a:pt x="0" y="407"/>
                      <a:pt x="1" y="406"/>
                    </a:cubicBezTo>
                    <a:cubicBezTo>
                      <a:pt x="2" y="404"/>
                      <a:pt x="4" y="403"/>
                      <a:pt x="6" y="403"/>
                    </a:cubicBezTo>
                    <a:cubicBezTo>
                      <a:pt x="7" y="403"/>
                      <a:pt x="8" y="403"/>
                      <a:pt x="8" y="403"/>
                    </a:cubicBezTo>
                    <a:cubicBezTo>
                      <a:pt x="10" y="404"/>
                      <a:pt x="11" y="405"/>
                      <a:pt x="11" y="407"/>
                    </a:cubicBezTo>
                    <a:cubicBezTo>
                      <a:pt x="11" y="408"/>
                      <a:pt x="11" y="409"/>
                      <a:pt x="11" y="411"/>
                    </a:cubicBezTo>
                    <a:cubicBezTo>
                      <a:pt x="10" y="412"/>
                      <a:pt x="8" y="414"/>
                      <a:pt x="6" y="414"/>
                    </a:cubicBezTo>
                    <a:close/>
                    <a:moveTo>
                      <a:pt x="21" y="385"/>
                    </a:moveTo>
                    <a:cubicBezTo>
                      <a:pt x="20" y="385"/>
                      <a:pt x="19" y="385"/>
                      <a:pt x="19" y="384"/>
                    </a:cubicBezTo>
                    <a:cubicBezTo>
                      <a:pt x="17" y="383"/>
                      <a:pt x="16" y="382"/>
                      <a:pt x="16" y="381"/>
                    </a:cubicBezTo>
                    <a:cubicBezTo>
                      <a:pt x="16" y="380"/>
                      <a:pt x="16" y="378"/>
                      <a:pt x="16" y="377"/>
                    </a:cubicBezTo>
                    <a:cubicBezTo>
                      <a:pt x="17" y="375"/>
                      <a:pt x="19" y="374"/>
                      <a:pt x="21" y="374"/>
                    </a:cubicBezTo>
                    <a:cubicBezTo>
                      <a:pt x="22" y="374"/>
                      <a:pt x="23" y="374"/>
                      <a:pt x="24" y="375"/>
                    </a:cubicBezTo>
                    <a:cubicBezTo>
                      <a:pt x="25" y="375"/>
                      <a:pt x="26" y="376"/>
                      <a:pt x="26" y="378"/>
                    </a:cubicBezTo>
                    <a:cubicBezTo>
                      <a:pt x="27" y="379"/>
                      <a:pt x="27" y="381"/>
                      <a:pt x="26" y="382"/>
                    </a:cubicBezTo>
                    <a:cubicBezTo>
                      <a:pt x="25" y="384"/>
                      <a:pt x="23" y="385"/>
                      <a:pt x="21" y="385"/>
                    </a:cubicBezTo>
                    <a:close/>
                    <a:moveTo>
                      <a:pt x="37" y="356"/>
                    </a:moveTo>
                    <a:cubicBezTo>
                      <a:pt x="36" y="356"/>
                      <a:pt x="35" y="356"/>
                      <a:pt x="34" y="355"/>
                    </a:cubicBezTo>
                    <a:cubicBezTo>
                      <a:pt x="31" y="354"/>
                      <a:pt x="30" y="351"/>
                      <a:pt x="32" y="348"/>
                    </a:cubicBezTo>
                    <a:cubicBezTo>
                      <a:pt x="33" y="346"/>
                      <a:pt x="35" y="345"/>
                      <a:pt x="37" y="345"/>
                    </a:cubicBezTo>
                    <a:cubicBezTo>
                      <a:pt x="38" y="345"/>
                      <a:pt x="38" y="345"/>
                      <a:pt x="39" y="346"/>
                    </a:cubicBezTo>
                    <a:cubicBezTo>
                      <a:pt x="40" y="347"/>
                      <a:pt x="41" y="348"/>
                      <a:pt x="42" y="349"/>
                    </a:cubicBezTo>
                    <a:cubicBezTo>
                      <a:pt x="42" y="350"/>
                      <a:pt x="42" y="352"/>
                      <a:pt x="41" y="353"/>
                    </a:cubicBezTo>
                    <a:cubicBezTo>
                      <a:pt x="40" y="355"/>
                      <a:pt x="39" y="356"/>
                      <a:pt x="37" y="356"/>
                    </a:cubicBezTo>
                    <a:close/>
                    <a:moveTo>
                      <a:pt x="52" y="327"/>
                    </a:moveTo>
                    <a:cubicBezTo>
                      <a:pt x="51" y="327"/>
                      <a:pt x="50" y="327"/>
                      <a:pt x="50" y="327"/>
                    </a:cubicBezTo>
                    <a:cubicBezTo>
                      <a:pt x="47" y="325"/>
                      <a:pt x="46" y="322"/>
                      <a:pt x="47" y="319"/>
                    </a:cubicBezTo>
                    <a:cubicBezTo>
                      <a:pt x="48" y="318"/>
                      <a:pt x="50" y="316"/>
                      <a:pt x="52" y="316"/>
                    </a:cubicBezTo>
                    <a:cubicBezTo>
                      <a:pt x="53" y="316"/>
                      <a:pt x="54" y="317"/>
                      <a:pt x="55" y="317"/>
                    </a:cubicBezTo>
                    <a:cubicBezTo>
                      <a:pt x="56" y="318"/>
                      <a:pt x="57" y="319"/>
                      <a:pt x="57" y="320"/>
                    </a:cubicBezTo>
                    <a:cubicBezTo>
                      <a:pt x="58" y="322"/>
                      <a:pt x="58" y="323"/>
                      <a:pt x="57" y="324"/>
                    </a:cubicBezTo>
                    <a:cubicBezTo>
                      <a:pt x="56" y="326"/>
                      <a:pt x="54" y="327"/>
                      <a:pt x="52" y="327"/>
                    </a:cubicBezTo>
                    <a:close/>
                    <a:moveTo>
                      <a:pt x="67" y="298"/>
                    </a:moveTo>
                    <a:cubicBezTo>
                      <a:pt x="67" y="298"/>
                      <a:pt x="66" y="298"/>
                      <a:pt x="65" y="298"/>
                    </a:cubicBezTo>
                    <a:cubicBezTo>
                      <a:pt x="62" y="296"/>
                      <a:pt x="61" y="293"/>
                      <a:pt x="63" y="291"/>
                    </a:cubicBezTo>
                    <a:cubicBezTo>
                      <a:pt x="64" y="289"/>
                      <a:pt x="65" y="288"/>
                      <a:pt x="67" y="288"/>
                    </a:cubicBezTo>
                    <a:cubicBezTo>
                      <a:pt x="68" y="288"/>
                      <a:pt x="69" y="288"/>
                      <a:pt x="70" y="288"/>
                    </a:cubicBezTo>
                    <a:cubicBezTo>
                      <a:pt x="71" y="289"/>
                      <a:pt x="72" y="290"/>
                      <a:pt x="73" y="292"/>
                    </a:cubicBezTo>
                    <a:cubicBezTo>
                      <a:pt x="73" y="293"/>
                      <a:pt x="73" y="294"/>
                      <a:pt x="72" y="296"/>
                    </a:cubicBezTo>
                    <a:cubicBezTo>
                      <a:pt x="71" y="297"/>
                      <a:pt x="69" y="298"/>
                      <a:pt x="67" y="298"/>
                    </a:cubicBezTo>
                    <a:close/>
                    <a:moveTo>
                      <a:pt x="83" y="270"/>
                    </a:moveTo>
                    <a:cubicBezTo>
                      <a:pt x="82" y="270"/>
                      <a:pt x="81" y="270"/>
                      <a:pt x="80" y="269"/>
                    </a:cubicBezTo>
                    <a:cubicBezTo>
                      <a:pt x="78" y="268"/>
                      <a:pt x="77" y="264"/>
                      <a:pt x="78" y="262"/>
                    </a:cubicBezTo>
                    <a:cubicBezTo>
                      <a:pt x="79" y="260"/>
                      <a:pt x="81" y="259"/>
                      <a:pt x="83" y="259"/>
                    </a:cubicBezTo>
                    <a:cubicBezTo>
                      <a:pt x="84" y="259"/>
                      <a:pt x="85" y="259"/>
                      <a:pt x="85" y="260"/>
                    </a:cubicBezTo>
                    <a:cubicBezTo>
                      <a:pt x="87" y="260"/>
                      <a:pt x="88" y="261"/>
                      <a:pt x="88" y="263"/>
                    </a:cubicBezTo>
                    <a:cubicBezTo>
                      <a:pt x="89" y="264"/>
                      <a:pt x="88" y="266"/>
                      <a:pt x="88" y="267"/>
                    </a:cubicBezTo>
                    <a:cubicBezTo>
                      <a:pt x="87" y="269"/>
                      <a:pt x="85" y="270"/>
                      <a:pt x="83" y="270"/>
                    </a:cubicBezTo>
                    <a:close/>
                    <a:moveTo>
                      <a:pt x="98" y="241"/>
                    </a:moveTo>
                    <a:cubicBezTo>
                      <a:pt x="97" y="241"/>
                      <a:pt x="97" y="241"/>
                      <a:pt x="96" y="240"/>
                    </a:cubicBezTo>
                    <a:cubicBezTo>
                      <a:pt x="95" y="240"/>
                      <a:pt x="94" y="239"/>
                      <a:pt x="93" y="237"/>
                    </a:cubicBezTo>
                    <a:cubicBezTo>
                      <a:pt x="93" y="236"/>
                      <a:pt x="93" y="234"/>
                      <a:pt x="94" y="233"/>
                    </a:cubicBezTo>
                    <a:cubicBezTo>
                      <a:pt x="95" y="231"/>
                      <a:pt x="96" y="230"/>
                      <a:pt x="98" y="230"/>
                    </a:cubicBezTo>
                    <a:cubicBezTo>
                      <a:pt x="99" y="230"/>
                      <a:pt x="100" y="230"/>
                      <a:pt x="101" y="231"/>
                    </a:cubicBezTo>
                    <a:cubicBezTo>
                      <a:pt x="104" y="232"/>
                      <a:pt x="105" y="235"/>
                      <a:pt x="103" y="238"/>
                    </a:cubicBezTo>
                    <a:cubicBezTo>
                      <a:pt x="102" y="240"/>
                      <a:pt x="100" y="241"/>
                      <a:pt x="98" y="241"/>
                    </a:cubicBezTo>
                    <a:close/>
                    <a:moveTo>
                      <a:pt x="114" y="212"/>
                    </a:moveTo>
                    <a:cubicBezTo>
                      <a:pt x="113" y="212"/>
                      <a:pt x="112" y="212"/>
                      <a:pt x="111" y="212"/>
                    </a:cubicBezTo>
                    <a:cubicBezTo>
                      <a:pt x="109" y="210"/>
                      <a:pt x="108" y="207"/>
                      <a:pt x="109" y="204"/>
                    </a:cubicBezTo>
                    <a:cubicBezTo>
                      <a:pt x="110" y="202"/>
                      <a:pt x="112" y="201"/>
                      <a:pt x="114" y="201"/>
                    </a:cubicBezTo>
                    <a:cubicBezTo>
                      <a:pt x="115" y="201"/>
                      <a:pt x="116" y="202"/>
                      <a:pt x="116" y="202"/>
                    </a:cubicBezTo>
                    <a:cubicBezTo>
                      <a:pt x="118" y="203"/>
                      <a:pt x="119" y="204"/>
                      <a:pt x="119" y="205"/>
                    </a:cubicBezTo>
                    <a:cubicBezTo>
                      <a:pt x="119" y="207"/>
                      <a:pt x="119" y="208"/>
                      <a:pt x="119" y="209"/>
                    </a:cubicBezTo>
                    <a:cubicBezTo>
                      <a:pt x="118" y="211"/>
                      <a:pt x="116" y="212"/>
                      <a:pt x="114" y="212"/>
                    </a:cubicBezTo>
                    <a:close/>
                    <a:moveTo>
                      <a:pt x="129" y="183"/>
                    </a:moveTo>
                    <a:cubicBezTo>
                      <a:pt x="128" y="183"/>
                      <a:pt x="127" y="183"/>
                      <a:pt x="127" y="183"/>
                    </a:cubicBezTo>
                    <a:cubicBezTo>
                      <a:pt x="125" y="182"/>
                      <a:pt x="124" y="181"/>
                      <a:pt x="124" y="180"/>
                    </a:cubicBezTo>
                    <a:cubicBezTo>
                      <a:pt x="124" y="178"/>
                      <a:pt x="124" y="177"/>
                      <a:pt x="124" y="175"/>
                    </a:cubicBezTo>
                    <a:cubicBezTo>
                      <a:pt x="125" y="174"/>
                      <a:pt x="127" y="173"/>
                      <a:pt x="129" y="173"/>
                    </a:cubicBezTo>
                    <a:cubicBezTo>
                      <a:pt x="130" y="173"/>
                      <a:pt x="131" y="173"/>
                      <a:pt x="132" y="173"/>
                    </a:cubicBezTo>
                    <a:cubicBezTo>
                      <a:pt x="133" y="174"/>
                      <a:pt x="134" y="175"/>
                      <a:pt x="134" y="176"/>
                    </a:cubicBezTo>
                    <a:cubicBezTo>
                      <a:pt x="135" y="178"/>
                      <a:pt x="135" y="179"/>
                      <a:pt x="134" y="181"/>
                    </a:cubicBezTo>
                    <a:cubicBezTo>
                      <a:pt x="133" y="182"/>
                      <a:pt x="131" y="183"/>
                      <a:pt x="129" y="183"/>
                    </a:cubicBezTo>
                    <a:close/>
                    <a:moveTo>
                      <a:pt x="145" y="155"/>
                    </a:moveTo>
                    <a:cubicBezTo>
                      <a:pt x="145" y="155"/>
                      <a:pt x="145" y="155"/>
                      <a:pt x="145" y="155"/>
                    </a:cubicBezTo>
                    <a:cubicBezTo>
                      <a:pt x="145" y="155"/>
                      <a:pt x="145" y="155"/>
                      <a:pt x="145" y="155"/>
                    </a:cubicBezTo>
                    <a:cubicBezTo>
                      <a:pt x="145" y="155"/>
                      <a:pt x="145" y="155"/>
                      <a:pt x="145" y="155"/>
                    </a:cubicBezTo>
                    <a:cubicBezTo>
                      <a:pt x="144" y="155"/>
                      <a:pt x="143" y="154"/>
                      <a:pt x="142" y="154"/>
                    </a:cubicBezTo>
                    <a:cubicBezTo>
                      <a:pt x="141" y="153"/>
                      <a:pt x="140" y="152"/>
                      <a:pt x="139" y="151"/>
                    </a:cubicBezTo>
                    <a:cubicBezTo>
                      <a:pt x="139" y="149"/>
                      <a:pt x="139" y="148"/>
                      <a:pt x="140" y="147"/>
                    </a:cubicBezTo>
                    <a:cubicBezTo>
                      <a:pt x="141" y="145"/>
                      <a:pt x="143" y="144"/>
                      <a:pt x="145" y="144"/>
                    </a:cubicBezTo>
                    <a:cubicBezTo>
                      <a:pt x="145" y="144"/>
                      <a:pt x="146" y="144"/>
                      <a:pt x="147" y="145"/>
                    </a:cubicBezTo>
                    <a:cubicBezTo>
                      <a:pt x="150" y="146"/>
                      <a:pt x="151" y="149"/>
                      <a:pt x="149" y="152"/>
                    </a:cubicBezTo>
                    <a:cubicBezTo>
                      <a:pt x="148" y="154"/>
                      <a:pt x="147" y="155"/>
                      <a:pt x="145" y="155"/>
                    </a:cubicBezTo>
                    <a:close/>
                    <a:moveTo>
                      <a:pt x="160" y="126"/>
                    </a:moveTo>
                    <a:cubicBezTo>
                      <a:pt x="159" y="126"/>
                      <a:pt x="158" y="126"/>
                      <a:pt x="157" y="125"/>
                    </a:cubicBezTo>
                    <a:cubicBezTo>
                      <a:pt x="155" y="124"/>
                      <a:pt x="154" y="121"/>
                      <a:pt x="155" y="118"/>
                    </a:cubicBezTo>
                    <a:cubicBezTo>
                      <a:pt x="156" y="116"/>
                      <a:pt x="158" y="115"/>
                      <a:pt x="160" y="115"/>
                    </a:cubicBezTo>
                    <a:cubicBezTo>
                      <a:pt x="161" y="115"/>
                      <a:pt x="162" y="115"/>
                      <a:pt x="163" y="116"/>
                    </a:cubicBezTo>
                    <a:cubicBezTo>
                      <a:pt x="164" y="116"/>
                      <a:pt x="165" y="118"/>
                      <a:pt x="165" y="119"/>
                    </a:cubicBezTo>
                    <a:cubicBezTo>
                      <a:pt x="166" y="120"/>
                      <a:pt x="165" y="122"/>
                      <a:pt x="165" y="123"/>
                    </a:cubicBezTo>
                    <a:cubicBezTo>
                      <a:pt x="164" y="125"/>
                      <a:pt x="162" y="126"/>
                      <a:pt x="160" y="126"/>
                    </a:cubicBezTo>
                    <a:close/>
                    <a:moveTo>
                      <a:pt x="175" y="97"/>
                    </a:moveTo>
                    <a:cubicBezTo>
                      <a:pt x="175" y="97"/>
                      <a:pt x="175" y="97"/>
                      <a:pt x="175" y="97"/>
                    </a:cubicBezTo>
                    <a:cubicBezTo>
                      <a:pt x="175" y="97"/>
                      <a:pt x="174" y="97"/>
                      <a:pt x="173" y="97"/>
                    </a:cubicBezTo>
                    <a:cubicBezTo>
                      <a:pt x="172" y="96"/>
                      <a:pt x="171" y="95"/>
                      <a:pt x="170" y="93"/>
                    </a:cubicBezTo>
                    <a:cubicBezTo>
                      <a:pt x="170" y="92"/>
                      <a:pt x="170" y="90"/>
                      <a:pt x="171" y="89"/>
                    </a:cubicBezTo>
                    <a:cubicBezTo>
                      <a:pt x="172" y="87"/>
                      <a:pt x="173" y="86"/>
                      <a:pt x="175" y="86"/>
                    </a:cubicBezTo>
                    <a:cubicBezTo>
                      <a:pt x="176" y="86"/>
                      <a:pt x="177" y="87"/>
                      <a:pt x="178" y="87"/>
                    </a:cubicBezTo>
                    <a:cubicBezTo>
                      <a:pt x="179" y="88"/>
                      <a:pt x="180" y="89"/>
                      <a:pt x="181" y="90"/>
                    </a:cubicBezTo>
                    <a:cubicBezTo>
                      <a:pt x="181" y="92"/>
                      <a:pt x="181" y="93"/>
                      <a:pt x="180" y="94"/>
                    </a:cubicBezTo>
                    <a:cubicBezTo>
                      <a:pt x="179" y="96"/>
                      <a:pt x="177" y="97"/>
                      <a:pt x="175" y="97"/>
                    </a:cubicBezTo>
                    <a:close/>
                    <a:moveTo>
                      <a:pt x="191" y="68"/>
                    </a:moveTo>
                    <a:cubicBezTo>
                      <a:pt x="190" y="68"/>
                      <a:pt x="189" y="68"/>
                      <a:pt x="188" y="68"/>
                    </a:cubicBezTo>
                    <a:cubicBezTo>
                      <a:pt x="187" y="67"/>
                      <a:pt x="186" y="66"/>
                      <a:pt x="186" y="65"/>
                    </a:cubicBezTo>
                    <a:cubicBezTo>
                      <a:pt x="185" y="63"/>
                      <a:pt x="185" y="62"/>
                      <a:pt x="186" y="60"/>
                    </a:cubicBezTo>
                    <a:cubicBezTo>
                      <a:pt x="187" y="59"/>
                      <a:pt x="189" y="58"/>
                      <a:pt x="191" y="58"/>
                    </a:cubicBezTo>
                    <a:cubicBezTo>
                      <a:pt x="192" y="58"/>
                      <a:pt x="193" y="58"/>
                      <a:pt x="193" y="58"/>
                    </a:cubicBezTo>
                    <a:cubicBezTo>
                      <a:pt x="196" y="60"/>
                      <a:pt x="197" y="63"/>
                      <a:pt x="196" y="66"/>
                    </a:cubicBezTo>
                    <a:cubicBezTo>
                      <a:pt x="195" y="67"/>
                      <a:pt x="193" y="68"/>
                      <a:pt x="191" y="68"/>
                    </a:cubicBezTo>
                    <a:close/>
                    <a:moveTo>
                      <a:pt x="206" y="40"/>
                    </a:moveTo>
                    <a:cubicBezTo>
                      <a:pt x="205" y="40"/>
                      <a:pt x="205" y="39"/>
                      <a:pt x="204" y="39"/>
                    </a:cubicBezTo>
                    <a:cubicBezTo>
                      <a:pt x="201" y="38"/>
                      <a:pt x="200" y="34"/>
                      <a:pt x="202" y="32"/>
                    </a:cubicBezTo>
                    <a:cubicBezTo>
                      <a:pt x="202" y="30"/>
                      <a:pt x="204" y="29"/>
                      <a:pt x="206" y="29"/>
                    </a:cubicBezTo>
                    <a:cubicBezTo>
                      <a:pt x="207" y="29"/>
                      <a:pt x="208" y="29"/>
                      <a:pt x="209" y="29"/>
                    </a:cubicBezTo>
                    <a:cubicBezTo>
                      <a:pt x="210" y="30"/>
                      <a:pt x="211" y="31"/>
                      <a:pt x="211" y="33"/>
                    </a:cubicBezTo>
                    <a:cubicBezTo>
                      <a:pt x="212" y="34"/>
                      <a:pt x="212" y="36"/>
                      <a:pt x="211" y="37"/>
                    </a:cubicBezTo>
                    <a:cubicBezTo>
                      <a:pt x="210" y="39"/>
                      <a:pt x="208" y="40"/>
                      <a:pt x="206" y="40"/>
                    </a:cubicBezTo>
                    <a:close/>
                    <a:moveTo>
                      <a:pt x="222" y="11"/>
                    </a:moveTo>
                    <a:cubicBezTo>
                      <a:pt x="221" y="11"/>
                      <a:pt x="220" y="11"/>
                      <a:pt x="219" y="10"/>
                    </a:cubicBezTo>
                    <a:cubicBezTo>
                      <a:pt x="218" y="10"/>
                      <a:pt x="217" y="8"/>
                      <a:pt x="217" y="7"/>
                    </a:cubicBezTo>
                    <a:cubicBezTo>
                      <a:pt x="216" y="6"/>
                      <a:pt x="216" y="4"/>
                      <a:pt x="217" y="3"/>
                    </a:cubicBezTo>
                    <a:cubicBezTo>
                      <a:pt x="218" y="1"/>
                      <a:pt x="220" y="0"/>
                      <a:pt x="222" y="0"/>
                    </a:cubicBezTo>
                    <a:cubicBezTo>
                      <a:pt x="223" y="0"/>
                      <a:pt x="223" y="0"/>
                      <a:pt x="224" y="1"/>
                    </a:cubicBezTo>
                    <a:cubicBezTo>
                      <a:pt x="227" y="2"/>
                      <a:pt x="228" y="5"/>
                      <a:pt x="226" y="8"/>
                    </a:cubicBezTo>
                    <a:cubicBezTo>
                      <a:pt x="226" y="10"/>
                      <a:pt x="224" y="11"/>
                      <a:pt x="222"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66" name="ïsḻïḋè">
                <a:extLst>
                  <a:ext uri="{FF2B5EF4-FFF2-40B4-BE49-F238E27FC236}">
                    <a16:creationId xmlns:a16="http://schemas.microsoft.com/office/drawing/2014/main" id="{6981DF6B-A237-4080-8575-955A7843009D}"/>
                  </a:ext>
                </a:extLst>
              </p:cNvPr>
              <p:cNvSpPr/>
              <p:nvPr/>
            </p:nvSpPr>
            <p:spPr bwMode="auto">
              <a:xfrm>
                <a:off x="5776374" y="4007939"/>
                <a:ext cx="186737" cy="529089"/>
              </a:xfrm>
              <a:custGeom>
                <a:avLst/>
                <a:gdLst>
                  <a:gd name="T0" fmla="*/ 0 w 176"/>
                  <a:gd name="T1" fmla="*/ 493 h 496"/>
                  <a:gd name="T2" fmla="*/ 7 w 176"/>
                  <a:gd name="T3" fmla="*/ 486 h 496"/>
                  <a:gd name="T4" fmla="*/ 5 w 176"/>
                  <a:gd name="T5" fmla="*/ 496 h 496"/>
                  <a:gd name="T6" fmla="*/ 10 w 176"/>
                  <a:gd name="T7" fmla="*/ 459 h 496"/>
                  <a:gd name="T8" fmla="*/ 21 w 176"/>
                  <a:gd name="T9" fmla="*/ 462 h 496"/>
                  <a:gd name="T10" fmla="*/ 24 w 176"/>
                  <a:gd name="T11" fmla="*/ 435 h 496"/>
                  <a:gd name="T12" fmla="*/ 28 w 176"/>
                  <a:gd name="T13" fmla="*/ 425 h 496"/>
                  <a:gd name="T14" fmla="*/ 26 w 176"/>
                  <a:gd name="T15" fmla="*/ 436 h 496"/>
                  <a:gd name="T16" fmla="*/ 31 w 176"/>
                  <a:gd name="T17" fmla="*/ 402 h 496"/>
                  <a:gd name="T18" fmla="*/ 38 w 176"/>
                  <a:gd name="T19" fmla="*/ 395 h 496"/>
                  <a:gd name="T20" fmla="*/ 36 w 176"/>
                  <a:gd name="T21" fmla="*/ 405 h 496"/>
                  <a:gd name="T22" fmla="*/ 41 w 176"/>
                  <a:gd name="T23" fmla="*/ 368 h 496"/>
                  <a:gd name="T24" fmla="*/ 52 w 176"/>
                  <a:gd name="T25" fmla="*/ 371 h 496"/>
                  <a:gd name="T26" fmla="*/ 55 w 176"/>
                  <a:gd name="T27" fmla="*/ 344 h 496"/>
                  <a:gd name="T28" fmla="*/ 57 w 176"/>
                  <a:gd name="T29" fmla="*/ 334 h 496"/>
                  <a:gd name="T30" fmla="*/ 57 w 176"/>
                  <a:gd name="T31" fmla="*/ 345 h 496"/>
                  <a:gd name="T32" fmla="*/ 62 w 176"/>
                  <a:gd name="T33" fmla="*/ 307 h 496"/>
                  <a:gd name="T34" fmla="*/ 72 w 176"/>
                  <a:gd name="T35" fmla="*/ 306 h 496"/>
                  <a:gd name="T36" fmla="*/ 77 w 176"/>
                  <a:gd name="T37" fmla="*/ 284 h 496"/>
                  <a:gd name="T38" fmla="*/ 77 w 176"/>
                  <a:gd name="T39" fmla="*/ 273 h 496"/>
                  <a:gd name="T40" fmla="*/ 77 w 176"/>
                  <a:gd name="T41" fmla="*/ 284 h 496"/>
                  <a:gd name="T42" fmla="*/ 83 w 176"/>
                  <a:gd name="T43" fmla="*/ 246 h 496"/>
                  <a:gd name="T44" fmla="*/ 93 w 176"/>
                  <a:gd name="T45" fmla="*/ 250 h 496"/>
                  <a:gd name="T46" fmla="*/ 96 w 176"/>
                  <a:gd name="T47" fmla="*/ 223 h 496"/>
                  <a:gd name="T48" fmla="*/ 100 w 176"/>
                  <a:gd name="T49" fmla="*/ 213 h 496"/>
                  <a:gd name="T50" fmla="*/ 108 w 176"/>
                  <a:gd name="T51" fmla="*/ 193 h 496"/>
                  <a:gd name="T52" fmla="*/ 103 w 176"/>
                  <a:gd name="T53" fmla="*/ 186 h 496"/>
                  <a:gd name="T54" fmla="*/ 113 w 176"/>
                  <a:gd name="T55" fmla="*/ 185 h 496"/>
                  <a:gd name="T56" fmla="*/ 119 w 176"/>
                  <a:gd name="T57" fmla="*/ 162 h 496"/>
                  <a:gd name="T58" fmla="*/ 119 w 176"/>
                  <a:gd name="T59" fmla="*/ 152 h 496"/>
                  <a:gd name="T60" fmla="*/ 119 w 176"/>
                  <a:gd name="T61" fmla="*/ 162 h 496"/>
                  <a:gd name="T62" fmla="*/ 124 w 176"/>
                  <a:gd name="T63" fmla="*/ 125 h 496"/>
                  <a:gd name="T64" fmla="*/ 134 w 176"/>
                  <a:gd name="T65" fmla="*/ 128 h 496"/>
                  <a:gd name="T66" fmla="*/ 137 w 176"/>
                  <a:gd name="T67" fmla="*/ 101 h 496"/>
                  <a:gd name="T68" fmla="*/ 141 w 176"/>
                  <a:gd name="T69" fmla="*/ 91 h 496"/>
                  <a:gd name="T70" fmla="*/ 149 w 176"/>
                  <a:gd name="T71" fmla="*/ 71 h 496"/>
                  <a:gd name="T72" fmla="*/ 144 w 176"/>
                  <a:gd name="T73" fmla="*/ 64 h 496"/>
                  <a:gd name="T74" fmla="*/ 155 w 176"/>
                  <a:gd name="T75" fmla="*/ 68 h 496"/>
                  <a:gd name="T76" fmla="*/ 158 w 176"/>
                  <a:gd name="T77" fmla="*/ 41 h 496"/>
                  <a:gd name="T78" fmla="*/ 162 w 176"/>
                  <a:gd name="T79" fmla="*/ 30 h 496"/>
                  <a:gd name="T80" fmla="*/ 170 w 176"/>
                  <a:gd name="T81" fmla="*/ 11 h 496"/>
                  <a:gd name="T82" fmla="*/ 165 w 176"/>
                  <a:gd name="T83" fmla="*/ 4 h 496"/>
                  <a:gd name="T84" fmla="*/ 175 w 176"/>
                  <a:gd name="T85" fmla="*/ 3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496">
                    <a:moveTo>
                      <a:pt x="5" y="496"/>
                    </a:moveTo>
                    <a:cubicBezTo>
                      <a:pt x="5" y="496"/>
                      <a:pt x="4" y="496"/>
                      <a:pt x="4" y="496"/>
                    </a:cubicBezTo>
                    <a:cubicBezTo>
                      <a:pt x="2" y="496"/>
                      <a:pt x="1" y="495"/>
                      <a:pt x="0" y="493"/>
                    </a:cubicBezTo>
                    <a:cubicBezTo>
                      <a:pt x="0" y="492"/>
                      <a:pt x="0" y="491"/>
                      <a:pt x="0" y="489"/>
                    </a:cubicBezTo>
                    <a:cubicBezTo>
                      <a:pt x="1" y="487"/>
                      <a:pt x="3" y="486"/>
                      <a:pt x="5" y="486"/>
                    </a:cubicBezTo>
                    <a:cubicBezTo>
                      <a:pt x="6" y="486"/>
                      <a:pt x="6" y="486"/>
                      <a:pt x="7" y="486"/>
                    </a:cubicBezTo>
                    <a:cubicBezTo>
                      <a:pt x="8" y="486"/>
                      <a:pt x="9" y="487"/>
                      <a:pt x="10" y="489"/>
                    </a:cubicBezTo>
                    <a:cubicBezTo>
                      <a:pt x="11" y="490"/>
                      <a:pt x="11" y="491"/>
                      <a:pt x="10" y="493"/>
                    </a:cubicBezTo>
                    <a:cubicBezTo>
                      <a:pt x="10" y="495"/>
                      <a:pt x="8" y="496"/>
                      <a:pt x="5" y="496"/>
                    </a:cubicBezTo>
                    <a:close/>
                    <a:moveTo>
                      <a:pt x="16" y="466"/>
                    </a:moveTo>
                    <a:cubicBezTo>
                      <a:pt x="15" y="466"/>
                      <a:pt x="14" y="466"/>
                      <a:pt x="14" y="466"/>
                    </a:cubicBezTo>
                    <a:cubicBezTo>
                      <a:pt x="11" y="465"/>
                      <a:pt x="9" y="462"/>
                      <a:pt x="10" y="459"/>
                    </a:cubicBezTo>
                    <a:cubicBezTo>
                      <a:pt x="11" y="457"/>
                      <a:pt x="13" y="455"/>
                      <a:pt x="16" y="455"/>
                    </a:cubicBezTo>
                    <a:cubicBezTo>
                      <a:pt x="16" y="455"/>
                      <a:pt x="17" y="455"/>
                      <a:pt x="17" y="456"/>
                    </a:cubicBezTo>
                    <a:cubicBezTo>
                      <a:pt x="20" y="456"/>
                      <a:pt x="22" y="460"/>
                      <a:pt x="21" y="462"/>
                    </a:cubicBezTo>
                    <a:cubicBezTo>
                      <a:pt x="20" y="465"/>
                      <a:pt x="18" y="466"/>
                      <a:pt x="16" y="466"/>
                    </a:cubicBezTo>
                    <a:close/>
                    <a:moveTo>
                      <a:pt x="26" y="436"/>
                    </a:moveTo>
                    <a:cubicBezTo>
                      <a:pt x="25" y="436"/>
                      <a:pt x="25" y="436"/>
                      <a:pt x="24" y="435"/>
                    </a:cubicBezTo>
                    <a:cubicBezTo>
                      <a:pt x="21" y="434"/>
                      <a:pt x="20" y="431"/>
                      <a:pt x="21" y="429"/>
                    </a:cubicBezTo>
                    <a:cubicBezTo>
                      <a:pt x="21" y="426"/>
                      <a:pt x="24" y="425"/>
                      <a:pt x="26" y="425"/>
                    </a:cubicBezTo>
                    <a:cubicBezTo>
                      <a:pt x="26" y="425"/>
                      <a:pt x="27" y="425"/>
                      <a:pt x="28" y="425"/>
                    </a:cubicBezTo>
                    <a:cubicBezTo>
                      <a:pt x="29" y="426"/>
                      <a:pt x="30" y="427"/>
                      <a:pt x="31" y="428"/>
                    </a:cubicBezTo>
                    <a:cubicBezTo>
                      <a:pt x="31" y="429"/>
                      <a:pt x="31" y="431"/>
                      <a:pt x="31" y="432"/>
                    </a:cubicBezTo>
                    <a:cubicBezTo>
                      <a:pt x="30" y="434"/>
                      <a:pt x="28" y="436"/>
                      <a:pt x="26" y="436"/>
                    </a:cubicBezTo>
                    <a:close/>
                    <a:moveTo>
                      <a:pt x="36" y="405"/>
                    </a:moveTo>
                    <a:cubicBezTo>
                      <a:pt x="36" y="405"/>
                      <a:pt x="35" y="405"/>
                      <a:pt x="34" y="405"/>
                    </a:cubicBezTo>
                    <a:cubicBezTo>
                      <a:pt x="33" y="405"/>
                      <a:pt x="32" y="404"/>
                      <a:pt x="31" y="402"/>
                    </a:cubicBezTo>
                    <a:cubicBezTo>
                      <a:pt x="31" y="401"/>
                      <a:pt x="31" y="400"/>
                      <a:pt x="31" y="398"/>
                    </a:cubicBezTo>
                    <a:cubicBezTo>
                      <a:pt x="32" y="396"/>
                      <a:pt x="34" y="395"/>
                      <a:pt x="36" y="395"/>
                    </a:cubicBezTo>
                    <a:cubicBezTo>
                      <a:pt x="37" y="395"/>
                      <a:pt x="37" y="395"/>
                      <a:pt x="38" y="395"/>
                    </a:cubicBezTo>
                    <a:cubicBezTo>
                      <a:pt x="39" y="395"/>
                      <a:pt x="40" y="396"/>
                      <a:pt x="41" y="398"/>
                    </a:cubicBezTo>
                    <a:cubicBezTo>
                      <a:pt x="42" y="399"/>
                      <a:pt x="42" y="400"/>
                      <a:pt x="41" y="402"/>
                    </a:cubicBezTo>
                    <a:cubicBezTo>
                      <a:pt x="41" y="404"/>
                      <a:pt x="38" y="405"/>
                      <a:pt x="36" y="405"/>
                    </a:cubicBezTo>
                    <a:close/>
                    <a:moveTo>
                      <a:pt x="46" y="375"/>
                    </a:moveTo>
                    <a:cubicBezTo>
                      <a:pt x="46" y="375"/>
                      <a:pt x="45" y="375"/>
                      <a:pt x="45" y="375"/>
                    </a:cubicBezTo>
                    <a:cubicBezTo>
                      <a:pt x="42" y="374"/>
                      <a:pt x="40" y="371"/>
                      <a:pt x="41" y="368"/>
                    </a:cubicBezTo>
                    <a:cubicBezTo>
                      <a:pt x="42" y="366"/>
                      <a:pt x="44" y="364"/>
                      <a:pt x="46" y="364"/>
                    </a:cubicBezTo>
                    <a:cubicBezTo>
                      <a:pt x="47" y="364"/>
                      <a:pt x="48" y="364"/>
                      <a:pt x="48" y="364"/>
                    </a:cubicBezTo>
                    <a:cubicBezTo>
                      <a:pt x="51" y="365"/>
                      <a:pt x="53" y="368"/>
                      <a:pt x="52" y="371"/>
                    </a:cubicBezTo>
                    <a:cubicBezTo>
                      <a:pt x="51" y="373"/>
                      <a:pt x="49" y="375"/>
                      <a:pt x="46" y="375"/>
                    </a:cubicBezTo>
                    <a:close/>
                    <a:moveTo>
                      <a:pt x="57" y="345"/>
                    </a:moveTo>
                    <a:cubicBezTo>
                      <a:pt x="56" y="345"/>
                      <a:pt x="56" y="345"/>
                      <a:pt x="55" y="344"/>
                    </a:cubicBezTo>
                    <a:cubicBezTo>
                      <a:pt x="54" y="344"/>
                      <a:pt x="53" y="343"/>
                      <a:pt x="52" y="342"/>
                    </a:cubicBezTo>
                    <a:cubicBezTo>
                      <a:pt x="51" y="340"/>
                      <a:pt x="51" y="339"/>
                      <a:pt x="52" y="337"/>
                    </a:cubicBezTo>
                    <a:cubicBezTo>
                      <a:pt x="52" y="335"/>
                      <a:pt x="54" y="334"/>
                      <a:pt x="57" y="334"/>
                    </a:cubicBezTo>
                    <a:cubicBezTo>
                      <a:pt x="57" y="334"/>
                      <a:pt x="58" y="334"/>
                      <a:pt x="58" y="334"/>
                    </a:cubicBezTo>
                    <a:cubicBezTo>
                      <a:pt x="61" y="335"/>
                      <a:pt x="63" y="338"/>
                      <a:pt x="62" y="341"/>
                    </a:cubicBezTo>
                    <a:cubicBezTo>
                      <a:pt x="61" y="343"/>
                      <a:pt x="59" y="345"/>
                      <a:pt x="57" y="345"/>
                    </a:cubicBezTo>
                    <a:close/>
                    <a:moveTo>
                      <a:pt x="67" y="314"/>
                    </a:moveTo>
                    <a:cubicBezTo>
                      <a:pt x="66" y="314"/>
                      <a:pt x="66" y="314"/>
                      <a:pt x="65" y="314"/>
                    </a:cubicBezTo>
                    <a:cubicBezTo>
                      <a:pt x="62" y="313"/>
                      <a:pt x="61" y="310"/>
                      <a:pt x="62" y="307"/>
                    </a:cubicBezTo>
                    <a:cubicBezTo>
                      <a:pt x="63" y="305"/>
                      <a:pt x="65" y="303"/>
                      <a:pt x="67" y="303"/>
                    </a:cubicBezTo>
                    <a:cubicBezTo>
                      <a:pt x="68" y="303"/>
                      <a:pt x="68" y="304"/>
                      <a:pt x="69" y="304"/>
                    </a:cubicBezTo>
                    <a:cubicBezTo>
                      <a:pt x="70" y="304"/>
                      <a:pt x="71" y="305"/>
                      <a:pt x="72" y="306"/>
                    </a:cubicBezTo>
                    <a:cubicBezTo>
                      <a:pt x="73" y="308"/>
                      <a:pt x="73" y="309"/>
                      <a:pt x="72" y="311"/>
                    </a:cubicBezTo>
                    <a:cubicBezTo>
                      <a:pt x="71" y="313"/>
                      <a:pt x="69" y="314"/>
                      <a:pt x="67" y="314"/>
                    </a:cubicBezTo>
                    <a:close/>
                    <a:moveTo>
                      <a:pt x="77" y="284"/>
                    </a:moveTo>
                    <a:cubicBezTo>
                      <a:pt x="77" y="284"/>
                      <a:pt x="76" y="284"/>
                      <a:pt x="76" y="284"/>
                    </a:cubicBezTo>
                    <a:cubicBezTo>
                      <a:pt x="73" y="283"/>
                      <a:pt x="71" y="280"/>
                      <a:pt x="72" y="277"/>
                    </a:cubicBezTo>
                    <a:cubicBezTo>
                      <a:pt x="73" y="275"/>
                      <a:pt x="75" y="273"/>
                      <a:pt x="77" y="273"/>
                    </a:cubicBezTo>
                    <a:cubicBezTo>
                      <a:pt x="78" y="273"/>
                      <a:pt x="79" y="273"/>
                      <a:pt x="79" y="273"/>
                    </a:cubicBezTo>
                    <a:cubicBezTo>
                      <a:pt x="82" y="274"/>
                      <a:pt x="83" y="277"/>
                      <a:pt x="82" y="280"/>
                    </a:cubicBezTo>
                    <a:cubicBezTo>
                      <a:pt x="82" y="282"/>
                      <a:pt x="80" y="284"/>
                      <a:pt x="77" y="284"/>
                    </a:cubicBezTo>
                    <a:close/>
                    <a:moveTo>
                      <a:pt x="88" y="254"/>
                    </a:moveTo>
                    <a:cubicBezTo>
                      <a:pt x="87" y="254"/>
                      <a:pt x="86" y="253"/>
                      <a:pt x="86" y="253"/>
                    </a:cubicBezTo>
                    <a:cubicBezTo>
                      <a:pt x="83" y="252"/>
                      <a:pt x="82" y="249"/>
                      <a:pt x="83" y="246"/>
                    </a:cubicBezTo>
                    <a:cubicBezTo>
                      <a:pt x="83" y="244"/>
                      <a:pt x="85" y="243"/>
                      <a:pt x="88" y="243"/>
                    </a:cubicBezTo>
                    <a:cubicBezTo>
                      <a:pt x="88" y="243"/>
                      <a:pt x="89" y="243"/>
                      <a:pt x="89" y="243"/>
                    </a:cubicBezTo>
                    <a:cubicBezTo>
                      <a:pt x="92" y="244"/>
                      <a:pt x="94" y="247"/>
                      <a:pt x="93" y="250"/>
                    </a:cubicBezTo>
                    <a:cubicBezTo>
                      <a:pt x="92" y="252"/>
                      <a:pt x="90" y="254"/>
                      <a:pt x="88" y="254"/>
                    </a:cubicBezTo>
                    <a:close/>
                    <a:moveTo>
                      <a:pt x="98" y="223"/>
                    </a:moveTo>
                    <a:cubicBezTo>
                      <a:pt x="97" y="223"/>
                      <a:pt x="97" y="223"/>
                      <a:pt x="96" y="223"/>
                    </a:cubicBezTo>
                    <a:cubicBezTo>
                      <a:pt x="93" y="222"/>
                      <a:pt x="92" y="219"/>
                      <a:pt x="93" y="216"/>
                    </a:cubicBezTo>
                    <a:cubicBezTo>
                      <a:pt x="94" y="214"/>
                      <a:pt x="96" y="212"/>
                      <a:pt x="98" y="212"/>
                    </a:cubicBezTo>
                    <a:cubicBezTo>
                      <a:pt x="99" y="212"/>
                      <a:pt x="99" y="212"/>
                      <a:pt x="100" y="213"/>
                    </a:cubicBezTo>
                    <a:cubicBezTo>
                      <a:pt x="103" y="214"/>
                      <a:pt x="104" y="217"/>
                      <a:pt x="103" y="220"/>
                    </a:cubicBezTo>
                    <a:cubicBezTo>
                      <a:pt x="102" y="222"/>
                      <a:pt x="100" y="223"/>
                      <a:pt x="98" y="223"/>
                    </a:cubicBezTo>
                    <a:close/>
                    <a:moveTo>
                      <a:pt x="108" y="193"/>
                    </a:moveTo>
                    <a:cubicBezTo>
                      <a:pt x="108" y="193"/>
                      <a:pt x="107" y="193"/>
                      <a:pt x="107" y="193"/>
                    </a:cubicBezTo>
                    <a:cubicBezTo>
                      <a:pt x="105" y="192"/>
                      <a:pt x="104" y="191"/>
                      <a:pt x="103" y="190"/>
                    </a:cubicBezTo>
                    <a:cubicBezTo>
                      <a:pt x="103" y="189"/>
                      <a:pt x="103" y="187"/>
                      <a:pt x="103" y="186"/>
                    </a:cubicBezTo>
                    <a:cubicBezTo>
                      <a:pt x="104" y="183"/>
                      <a:pt x="106" y="182"/>
                      <a:pt x="108" y="182"/>
                    </a:cubicBezTo>
                    <a:cubicBezTo>
                      <a:pt x="109" y="182"/>
                      <a:pt x="109" y="182"/>
                      <a:pt x="110" y="182"/>
                    </a:cubicBezTo>
                    <a:cubicBezTo>
                      <a:pt x="111" y="183"/>
                      <a:pt x="112" y="184"/>
                      <a:pt x="113" y="185"/>
                    </a:cubicBezTo>
                    <a:cubicBezTo>
                      <a:pt x="114" y="186"/>
                      <a:pt x="114" y="188"/>
                      <a:pt x="113" y="189"/>
                    </a:cubicBezTo>
                    <a:cubicBezTo>
                      <a:pt x="113" y="191"/>
                      <a:pt x="111" y="193"/>
                      <a:pt x="108" y="193"/>
                    </a:cubicBezTo>
                    <a:close/>
                    <a:moveTo>
                      <a:pt x="119" y="162"/>
                    </a:moveTo>
                    <a:cubicBezTo>
                      <a:pt x="118" y="162"/>
                      <a:pt x="117" y="162"/>
                      <a:pt x="117" y="162"/>
                    </a:cubicBezTo>
                    <a:cubicBezTo>
                      <a:pt x="114" y="161"/>
                      <a:pt x="112" y="158"/>
                      <a:pt x="113" y="155"/>
                    </a:cubicBezTo>
                    <a:cubicBezTo>
                      <a:pt x="114" y="153"/>
                      <a:pt x="116" y="152"/>
                      <a:pt x="119" y="152"/>
                    </a:cubicBezTo>
                    <a:cubicBezTo>
                      <a:pt x="119" y="152"/>
                      <a:pt x="120" y="152"/>
                      <a:pt x="120" y="152"/>
                    </a:cubicBezTo>
                    <a:cubicBezTo>
                      <a:pt x="123" y="153"/>
                      <a:pt x="125" y="156"/>
                      <a:pt x="124" y="159"/>
                    </a:cubicBezTo>
                    <a:cubicBezTo>
                      <a:pt x="123" y="161"/>
                      <a:pt x="121" y="162"/>
                      <a:pt x="119" y="162"/>
                    </a:cubicBezTo>
                    <a:close/>
                    <a:moveTo>
                      <a:pt x="129" y="132"/>
                    </a:moveTo>
                    <a:cubicBezTo>
                      <a:pt x="128" y="132"/>
                      <a:pt x="128" y="132"/>
                      <a:pt x="127" y="132"/>
                    </a:cubicBezTo>
                    <a:cubicBezTo>
                      <a:pt x="124" y="131"/>
                      <a:pt x="123" y="128"/>
                      <a:pt x="124" y="125"/>
                    </a:cubicBezTo>
                    <a:cubicBezTo>
                      <a:pt x="124" y="123"/>
                      <a:pt x="127" y="121"/>
                      <a:pt x="129" y="121"/>
                    </a:cubicBezTo>
                    <a:cubicBezTo>
                      <a:pt x="129" y="121"/>
                      <a:pt x="130" y="121"/>
                      <a:pt x="131" y="122"/>
                    </a:cubicBezTo>
                    <a:cubicBezTo>
                      <a:pt x="133" y="123"/>
                      <a:pt x="135" y="126"/>
                      <a:pt x="134" y="128"/>
                    </a:cubicBezTo>
                    <a:cubicBezTo>
                      <a:pt x="133" y="131"/>
                      <a:pt x="131" y="132"/>
                      <a:pt x="129" y="132"/>
                    </a:cubicBezTo>
                    <a:close/>
                    <a:moveTo>
                      <a:pt x="139" y="102"/>
                    </a:moveTo>
                    <a:cubicBezTo>
                      <a:pt x="139" y="102"/>
                      <a:pt x="138" y="102"/>
                      <a:pt x="137" y="101"/>
                    </a:cubicBezTo>
                    <a:cubicBezTo>
                      <a:pt x="135" y="100"/>
                      <a:pt x="133" y="97"/>
                      <a:pt x="134" y="95"/>
                    </a:cubicBezTo>
                    <a:cubicBezTo>
                      <a:pt x="135" y="92"/>
                      <a:pt x="137" y="91"/>
                      <a:pt x="139" y="91"/>
                    </a:cubicBezTo>
                    <a:cubicBezTo>
                      <a:pt x="140" y="91"/>
                      <a:pt x="140" y="91"/>
                      <a:pt x="141" y="91"/>
                    </a:cubicBezTo>
                    <a:cubicBezTo>
                      <a:pt x="144" y="92"/>
                      <a:pt x="145" y="95"/>
                      <a:pt x="144" y="98"/>
                    </a:cubicBezTo>
                    <a:cubicBezTo>
                      <a:pt x="144" y="100"/>
                      <a:pt x="141" y="102"/>
                      <a:pt x="139" y="102"/>
                    </a:cubicBezTo>
                    <a:close/>
                    <a:moveTo>
                      <a:pt x="149" y="71"/>
                    </a:moveTo>
                    <a:cubicBezTo>
                      <a:pt x="149" y="71"/>
                      <a:pt x="149" y="71"/>
                      <a:pt x="149" y="71"/>
                    </a:cubicBezTo>
                    <a:cubicBezTo>
                      <a:pt x="149" y="71"/>
                      <a:pt x="148" y="71"/>
                      <a:pt x="148" y="71"/>
                    </a:cubicBezTo>
                    <a:cubicBezTo>
                      <a:pt x="145" y="70"/>
                      <a:pt x="143" y="67"/>
                      <a:pt x="144" y="64"/>
                    </a:cubicBezTo>
                    <a:cubicBezTo>
                      <a:pt x="145" y="62"/>
                      <a:pt x="147" y="61"/>
                      <a:pt x="149" y="61"/>
                    </a:cubicBezTo>
                    <a:cubicBezTo>
                      <a:pt x="150" y="61"/>
                      <a:pt x="151" y="61"/>
                      <a:pt x="151" y="61"/>
                    </a:cubicBezTo>
                    <a:cubicBezTo>
                      <a:pt x="154" y="62"/>
                      <a:pt x="156" y="65"/>
                      <a:pt x="155" y="68"/>
                    </a:cubicBezTo>
                    <a:cubicBezTo>
                      <a:pt x="154" y="70"/>
                      <a:pt x="152" y="71"/>
                      <a:pt x="149" y="71"/>
                    </a:cubicBezTo>
                    <a:close/>
                    <a:moveTo>
                      <a:pt x="160" y="41"/>
                    </a:moveTo>
                    <a:cubicBezTo>
                      <a:pt x="159" y="41"/>
                      <a:pt x="159" y="41"/>
                      <a:pt x="158" y="41"/>
                    </a:cubicBezTo>
                    <a:cubicBezTo>
                      <a:pt x="155" y="40"/>
                      <a:pt x="154" y="37"/>
                      <a:pt x="155" y="34"/>
                    </a:cubicBezTo>
                    <a:cubicBezTo>
                      <a:pt x="155" y="32"/>
                      <a:pt x="157" y="30"/>
                      <a:pt x="160" y="30"/>
                    </a:cubicBezTo>
                    <a:cubicBezTo>
                      <a:pt x="160" y="30"/>
                      <a:pt x="161" y="30"/>
                      <a:pt x="162" y="30"/>
                    </a:cubicBezTo>
                    <a:cubicBezTo>
                      <a:pt x="164" y="31"/>
                      <a:pt x="166" y="35"/>
                      <a:pt x="165" y="37"/>
                    </a:cubicBezTo>
                    <a:cubicBezTo>
                      <a:pt x="164" y="40"/>
                      <a:pt x="162" y="41"/>
                      <a:pt x="160" y="41"/>
                    </a:cubicBezTo>
                    <a:close/>
                    <a:moveTo>
                      <a:pt x="170" y="11"/>
                    </a:moveTo>
                    <a:cubicBezTo>
                      <a:pt x="169" y="11"/>
                      <a:pt x="169" y="11"/>
                      <a:pt x="168" y="10"/>
                    </a:cubicBezTo>
                    <a:cubicBezTo>
                      <a:pt x="167" y="10"/>
                      <a:pt x="166" y="9"/>
                      <a:pt x="165" y="8"/>
                    </a:cubicBezTo>
                    <a:cubicBezTo>
                      <a:pt x="165" y="6"/>
                      <a:pt x="164" y="5"/>
                      <a:pt x="165" y="4"/>
                    </a:cubicBezTo>
                    <a:cubicBezTo>
                      <a:pt x="166" y="1"/>
                      <a:pt x="168" y="0"/>
                      <a:pt x="170" y="0"/>
                    </a:cubicBezTo>
                    <a:cubicBezTo>
                      <a:pt x="171" y="0"/>
                      <a:pt x="171" y="0"/>
                      <a:pt x="172" y="0"/>
                    </a:cubicBezTo>
                    <a:cubicBezTo>
                      <a:pt x="173" y="1"/>
                      <a:pt x="174" y="2"/>
                      <a:pt x="175" y="3"/>
                    </a:cubicBezTo>
                    <a:cubicBezTo>
                      <a:pt x="176" y="4"/>
                      <a:pt x="176" y="6"/>
                      <a:pt x="175" y="7"/>
                    </a:cubicBezTo>
                    <a:cubicBezTo>
                      <a:pt x="174" y="9"/>
                      <a:pt x="172" y="11"/>
                      <a:pt x="170"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67" name="îSlïdè">
                <a:extLst>
                  <a:ext uri="{FF2B5EF4-FFF2-40B4-BE49-F238E27FC236}">
                    <a16:creationId xmlns:a16="http://schemas.microsoft.com/office/drawing/2014/main" id="{DB75E83A-5637-483D-846D-114D71CB57F3}"/>
                  </a:ext>
                </a:extLst>
              </p:cNvPr>
              <p:cNvSpPr/>
              <p:nvPr/>
            </p:nvSpPr>
            <p:spPr bwMode="auto">
              <a:xfrm>
                <a:off x="5797838" y="4441512"/>
                <a:ext cx="404597" cy="119125"/>
              </a:xfrm>
              <a:custGeom>
                <a:avLst/>
                <a:gdLst>
                  <a:gd name="T0" fmla="*/ 1 w 382"/>
                  <a:gd name="T1" fmla="*/ 108 h 112"/>
                  <a:gd name="T2" fmla="*/ 4 w 382"/>
                  <a:gd name="T3" fmla="*/ 102 h 112"/>
                  <a:gd name="T4" fmla="*/ 11 w 382"/>
                  <a:gd name="T5" fmla="*/ 105 h 112"/>
                  <a:gd name="T6" fmla="*/ 6 w 382"/>
                  <a:gd name="T7" fmla="*/ 112 h 112"/>
                  <a:gd name="T8" fmla="*/ 37 w 382"/>
                  <a:gd name="T9" fmla="*/ 104 h 112"/>
                  <a:gd name="T10" fmla="*/ 32 w 382"/>
                  <a:gd name="T11" fmla="*/ 96 h 112"/>
                  <a:gd name="T12" fmla="*/ 37 w 382"/>
                  <a:gd name="T13" fmla="*/ 93 h 112"/>
                  <a:gd name="T14" fmla="*/ 38 w 382"/>
                  <a:gd name="T15" fmla="*/ 104 h 112"/>
                  <a:gd name="T16" fmla="*/ 68 w 382"/>
                  <a:gd name="T17" fmla="*/ 95 h 112"/>
                  <a:gd name="T18" fmla="*/ 63 w 382"/>
                  <a:gd name="T19" fmla="*/ 87 h 112"/>
                  <a:gd name="T20" fmla="*/ 68 w 382"/>
                  <a:gd name="T21" fmla="*/ 85 h 112"/>
                  <a:gd name="T22" fmla="*/ 72 w 382"/>
                  <a:gd name="T23" fmla="*/ 93 h 112"/>
                  <a:gd name="T24" fmla="*/ 68 w 382"/>
                  <a:gd name="T25" fmla="*/ 95 h 112"/>
                  <a:gd name="T26" fmla="*/ 98 w 382"/>
                  <a:gd name="T27" fmla="*/ 87 h 112"/>
                  <a:gd name="T28" fmla="*/ 97 w 382"/>
                  <a:gd name="T29" fmla="*/ 76 h 112"/>
                  <a:gd name="T30" fmla="*/ 104 w 382"/>
                  <a:gd name="T31" fmla="*/ 80 h 112"/>
                  <a:gd name="T32" fmla="*/ 100 w 382"/>
                  <a:gd name="T33" fmla="*/ 87 h 112"/>
                  <a:gd name="T34" fmla="*/ 129 w 382"/>
                  <a:gd name="T35" fmla="*/ 78 h 112"/>
                  <a:gd name="T36" fmla="*/ 128 w 382"/>
                  <a:gd name="T37" fmla="*/ 68 h 112"/>
                  <a:gd name="T38" fmla="*/ 134 w 382"/>
                  <a:gd name="T39" fmla="*/ 72 h 112"/>
                  <a:gd name="T40" fmla="*/ 129 w 382"/>
                  <a:gd name="T41" fmla="*/ 78 h 112"/>
                  <a:gd name="T42" fmla="*/ 155 w 382"/>
                  <a:gd name="T43" fmla="*/ 66 h 112"/>
                  <a:gd name="T44" fmla="*/ 160 w 382"/>
                  <a:gd name="T45" fmla="*/ 59 h 112"/>
                  <a:gd name="T46" fmla="*/ 162 w 382"/>
                  <a:gd name="T47" fmla="*/ 70 h 112"/>
                  <a:gd name="T48" fmla="*/ 191 w 382"/>
                  <a:gd name="T49" fmla="*/ 62 h 112"/>
                  <a:gd name="T50" fmla="*/ 186 w 382"/>
                  <a:gd name="T51" fmla="*/ 58 h 112"/>
                  <a:gd name="T52" fmla="*/ 190 w 382"/>
                  <a:gd name="T53" fmla="*/ 51 h 112"/>
                  <a:gd name="T54" fmla="*/ 196 w 382"/>
                  <a:gd name="T55" fmla="*/ 55 h 112"/>
                  <a:gd name="T56" fmla="*/ 191 w 382"/>
                  <a:gd name="T57" fmla="*/ 62 h 112"/>
                  <a:gd name="T58" fmla="*/ 222 w 382"/>
                  <a:gd name="T59" fmla="*/ 53 h 112"/>
                  <a:gd name="T60" fmla="*/ 217 w 382"/>
                  <a:gd name="T61" fmla="*/ 45 h 112"/>
                  <a:gd name="T62" fmla="*/ 222 w 382"/>
                  <a:gd name="T63" fmla="*/ 42 h 112"/>
                  <a:gd name="T64" fmla="*/ 227 w 382"/>
                  <a:gd name="T65" fmla="*/ 50 h 112"/>
                  <a:gd name="T66" fmla="*/ 222 w 382"/>
                  <a:gd name="T67" fmla="*/ 53 h 112"/>
                  <a:gd name="T68" fmla="*/ 248 w 382"/>
                  <a:gd name="T69" fmla="*/ 41 h 112"/>
                  <a:gd name="T70" fmla="*/ 251 w 382"/>
                  <a:gd name="T71" fmla="*/ 34 h 112"/>
                  <a:gd name="T72" fmla="*/ 258 w 382"/>
                  <a:gd name="T73" fmla="*/ 38 h 112"/>
                  <a:gd name="T74" fmla="*/ 254 w 382"/>
                  <a:gd name="T75" fmla="*/ 44 h 112"/>
                  <a:gd name="T76" fmla="*/ 284 w 382"/>
                  <a:gd name="T77" fmla="*/ 36 h 112"/>
                  <a:gd name="T78" fmla="*/ 282 w 382"/>
                  <a:gd name="T79" fmla="*/ 26 h 112"/>
                  <a:gd name="T80" fmla="*/ 289 w 382"/>
                  <a:gd name="T81" fmla="*/ 29 h 112"/>
                  <a:gd name="T82" fmla="*/ 284 w 382"/>
                  <a:gd name="T83" fmla="*/ 36 h 112"/>
                  <a:gd name="T84" fmla="*/ 309 w 382"/>
                  <a:gd name="T85" fmla="*/ 24 h 112"/>
                  <a:gd name="T86" fmla="*/ 314 w 382"/>
                  <a:gd name="T87" fmla="*/ 17 h 112"/>
                  <a:gd name="T88" fmla="*/ 316 w 382"/>
                  <a:gd name="T89" fmla="*/ 28 h 112"/>
                  <a:gd name="T90" fmla="*/ 345 w 382"/>
                  <a:gd name="T91" fmla="*/ 19 h 112"/>
                  <a:gd name="T92" fmla="*/ 344 w 382"/>
                  <a:gd name="T93" fmla="*/ 9 h 112"/>
                  <a:gd name="T94" fmla="*/ 351 w 382"/>
                  <a:gd name="T95" fmla="*/ 12 h 112"/>
                  <a:gd name="T96" fmla="*/ 345 w 382"/>
                  <a:gd name="T97" fmla="*/ 19 h 112"/>
                  <a:gd name="T98" fmla="*/ 371 w 382"/>
                  <a:gd name="T99" fmla="*/ 7 h 112"/>
                  <a:gd name="T100" fmla="*/ 375 w 382"/>
                  <a:gd name="T101" fmla="*/ 0 h 112"/>
                  <a:gd name="T102" fmla="*/ 381 w 382"/>
                  <a:gd name="T103" fmla="*/ 4 h 112"/>
                  <a:gd name="T104" fmla="*/ 378 w 382"/>
                  <a:gd name="T105"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2" h="112">
                    <a:moveTo>
                      <a:pt x="6" y="112"/>
                    </a:moveTo>
                    <a:cubicBezTo>
                      <a:pt x="3" y="112"/>
                      <a:pt x="1" y="111"/>
                      <a:pt x="1" y="108"/>
                    </a:cubicBezTo>
                    <a:cubicBezTo>
                      <a:pt x="0" y="107"/>
                      <a:pt x="0" y="105"/>
                      <a:pt x="1" y="104"/>
                    </a:cubicBezTo>
                    <a:cubicBezTo>
                      <a:pt x="2" y="103"/>
                      <a:pt x="3" y="102"/>
                      <a:pt x="4" y="102"/>
                    </a:cubicBezTo>
                    <a:cubicBezTo>
                      <a:pt x="5" y="102"/>
                      <a:pt x="5" y="102"/>
                      <a:pt x="6" y="102"/>
                    </a:cubicBezTo>
                    <a:cubicBezTo>
                      <a:pt x="8" y="102"/>
                      <a:pt x="10" y="103"/>
                      <a:pt x="11" y="105"/>
                    </a:cubicBezTo>
                    <a:cubicBezTo>
                      <a:pt x="12" y="108"/>
                      <a:pt x="10" y="111"/>
                      <a:pt x="7" y="112"/>
                    </a:cubicBezTo>
                    <a:cubicBezTo>
                      <a:pt x="7" y="112"/>
                      <a:pt x="6" y="112"/>
                      <a:pt x="6" y="112"/>
                    </a:cubicBezTo>
                    <a:close/>
                    <a:moveTo>
                      <a:pt x="37" y="104"/>
                    </a:moveTo>
                    <a:cubicBezTo>
                      <a:pt x="37" y="104"/>
                      <a:pt x="37" y="104"/>
                      <a:pt x="37" y="104"/>
                    </a:cubicBezTo>
                    <a:cubicBezTo>
                      <a:pt x="34" y="104"/>
                      <a:pt x="32" y="102"/>
                      <a:pt x="31" y="100"/>
                    </a:cubicBezTo>
                    <a:cubicBezTo>
                      <a:pt x="31" y="98"/>
                      <a:pt x="31" y="97"/>
                      <a:pt x="32" y="96"/>
                    </a:cubicBezTo>
                    <a:cubicBezTo>
                      <a:pt x="33" y="95"/>
                      <a:pt x="34" y="94"/>
                      <a:pt x="35" y="93"/>
                    </a:cubicBezTo>
                    <a:cubicBezTo>
                      <a:pt x="36" y="93"/>
                      <a:pt x="36" y="93"/>
                      <a:pt x="37" y="93"/>
                    </a:cubicBezTo>
                    <a:cubicBezTo>
                      <a:pt x="39" y="93"/>
                      <a:pt x="41" y="95"/>
                      <a:pt x="42" y="97"/>
                    </a:cubicBezTo>
                    <a:cubicBezTo>
                      <a:pt x="43" y="100"/>
                      <a:pt x="41" y="103"/>
                      <a:pt x="38" y="104"/>
                    </a:cubicBezTo>
                    <a:cubicBezTo>
                      <a:pt x="38" y="104"/>
                      <a:pt x="37" y="104"/>
                      <a:pt x="37" y="104"/>
                    </a:cubicBezTo>
                    <a:close/>
                    <a:moveTo>
                      <a:pt x="68" y="95"/>
                    </a:moveTo>
                    <a:cubicBezTo>
                      <a:pt x="65" y="95"/>
                      <a:pt x="63" y="94"/>
                      <a:pt x="62" y="91"/>
                    </a:cubicBezTo>
                    <a:cubicBezTo>
                      <a:pt x="62" y="90"/>
                      <a:pt x="62" y="89"/>
                      <a:pt x="63" y="87"/>
                    </a:cubicBezTo>
                    <a:cubicBezTo>
                      <a:pt x="64" y="86"/>
                      <a:pt x="65" y="85"/>
                      <a:pt x="66" y="85"/>
                    </a:cubicBezTo>
                    <a:cubicBezTo>
                      <a:pt x="67" y="85"/>
                      <a:pt x="67" y="85"/>
                      <a:pt x="68" y="85"/>
                    </a:cubicBezTo>
                    <a:cubicBezTo>
                      <a:pt x="70" y="85"/>
                      <a:pt x="72" y="86"/>
                      <a:pt x="73" y="89"/>
                    </a:cubicBezTo>
                    <a:cubicBezTo>
                      <a:pt x="73" y="90"/>
                      <a:pt x="73" y="91"/>
                      <a:pt x="72" y="93"/>
                    </a:cubicBezTo>
                    <a:cubicBezTo>
                      <a:pt x="72" y="94"/>
                      <a:pt x="70" y="95"/>
                      <a:pt x="69" y="95"/>
                    </a:cubicBezTo>
                    <a:cubicBezTo>
                      <a:pt x="69" y="95"/>
                      <a:pt x="68" y="95"/>
                      <a:pt x="68" y="95"/>
                    </a:cubicBezTo>
                    <a:close/>
                    <a:moveTo>
                      <a:pt x="98" y="87"/>
                    </a:moveTo>
                    <a:cubicBezTo>
                      <a:pt x="98" y="87"/>
                      <a:pt x="98" y="87"/>
                      <a:pt x="98" y="87"/>
                    </a:cubicBezTo>
                    <a:cubicBezTo>
                      <a:pt x="96" y="87"/>
                      <a:pt x="94" y="85"/>
                      <a:pt x="93" y="83"/>
                    </a:cubicBezTo>
                    <a:cubicBezTo>
                      <a:pt x="92" y="80"/>
                      <a:pt x="94" y="77"/>
                      <a:pt x="97" y="76"/>
                    </a:cubicBezTo>
                    <a:cubicBezTo>
                      <a:pt x="97" y="76"/>
                      <a:pt x="98" y="76"/>
                      <a:pt x="98" y="76"/>
                    </a:cubicBezTo>
                    <a:cubicBezTo>
                      <a:pt x="101" y="76"/>
                      <a:pt x="103" y="78"/>
                      <a:pt x="104" y="80"/>
                    </a:cubicBezTo>
                    <a:cubicBezTo>
                      <a:pt x="104" y="82"/>
                      <a:pt x="104" y="83"/>
                      <a:pt x="103" y="84"/>
                    </a:cubicBezTo>
                    <a:cubicBezTo>
                      <a:pt x="102" y="85"/>
                      <a:pt x="101" y="86"/>
                      <a:pt x="100" y="87"/>
                    </a:cubicBezTo>
                    <a:cubicBezTo>
                      <a:pt x="99" y="87"/>
                      <a:pt x="99" y="87"/>
                      <a:pt x="98" y="87"/>
                    </a:cubicBezTo>
                    <a:close/>
                    <a:moveTo>
                      <a:pt x="129" y="78"/>
                    </a:moveTo>
                    <a:cubicBezTo>
                      <a:pt x="127" y="78"/>
                      <a:pt x="125" y="77"/>
                      <a:pt x="124" y="75"/>
                    </a:cubicBezTo>
                    <a:cubicBezTo>
                      <a:pt x="123" y="72"/>
                      <a:pt x="125" y="69"/>
                      <a:pt x="128" y="68"/>
                    </a:cubicBezTo>
                    <a:cubicBezTo>
                      <a:pt x="128" y="68"/>
                      <a:pt x="129" y="68"/>
                      <a:pt x="129" y="68"/>
                    </a:cubicBezTo>
                    <a:cubicBezTo>
                      <a:pt x="132" y="68"/>
                      <a:pt x="134" y="69"/>
                      <a:pt x="134" y="72"/>
                    </a:cubicBezTo>
                    <a:cubicBezTo>
                      <a:pt x="135" y="75"/>
                      <a:pt x="134" y="78"/>
                      <a:pt x="131" y="78"/>
                    </a:cubicBezTo>
                    <a:cubicBezTo>
                      <a:pt x="130" y="78"/>
                      <a:pt x="130" y="78"/>
                      <a:pt x="129" y="78"/>
                    </a:cubicBezTo>
                    <a:close/>
                    <a:moveTo>
                      <a:pt x="160" y="70"/>
                    </a:moveTo>
                    <a:cubicBezTo>
                      <a:pt x="158" y="70"/>
                      <a:pt x="156" y="68"/>
                      <a:pt x="155" y="66"/>
                    </a:cubicBezTo>
                    <a:cubicBezTo>
                      <a:pt x="154" y="63"/>
                      <a:pt x="156" y="60"/>
                      <a:pt x="159" y="59"/>
                    </a:cubicBezTo>
                    <a:cubicBezTo>
                      <a:pt x="159" y="59"/>
                      <a:pt x="160" y="59"/>
                      <a:pt x="160" y="59"/>
                    </a:cubicBezTo>
                    <a:cubicBezTo>
                      <a:pt x="163" y="59"/>
                      <a:pt x="165" y="61"/>
                      <a:pt x="165" y="63"/>
                    </a:cubicBezTo>
                    <a:cubicBezTo>
                      <a:pt x="166" y="66"/>
                      <a:pt x="164" y="69"/>
                      <a:pt x="162" y="70"/>
                    </a:cubicBezTo>
                    <a:cubicBezTo>
                      <a:pt x="161" y="70"/>
                      <a:pt x="161" y="70"/>
                      <a:pt x="160" y="70"/>
                    </a:cubicBezTo>
                    <a:close/>
                    <a:moveTo>
                      <a:pt x="191" y="62"/>
                    </a:moveTo>
                    <a:cubicBezTo>
                      <a:pt x="191" y="62"/>
                      <a:pt x="191" y="62"/>
                      <a:pt x="191" y="62"/>
                    </a:cubicBezTo>
                    <a:cubicBezTo>
                      <a:pt x="189" y="62"/>
                      <a:pt x="186" y="60"/>
                      <a:pt x="186" y="58"/>
                    </a:cubicBezTo>
                    <a:cubicBezTo>
                      <a:pt x="185" y="56"/>
                      <a:pt x="186" y="55"/>
                      <a:pt x="186" y="53"/>
                    </a:cubicBezTo>
                    <a:cubicBezTo>
                      <a:pt x="187" y="52"/>
                      <a:pt x="188" y="51"/>
                      <a:pt x="190" y="51"/>
                    </a:cubicBezTo>
                    <a:cubicBezTo>
                      <a:pt x="190" y="51"/>
                      <a:pt x="191" y="51"/>
                      <a:pt x="191" y="51"/>
                    </a:cubicBezTo>
                    <a:cubicBezTo>
                      <a:pt x="193" y="51"/>
                      <a:pt x="196" y="52"/>
                      <a:pt x="196" y="55"/>
                    </a:cubicBezTo>
                    <a:cubicBezTo>
                      <a:pt x="197" y="58"/>
                      <a:pt x="195" y="61"/>
                      <a:pt x="192" y="61"/>
                    </a:cubicBezTo>
                    <a:cubicBezTo>
                      <a:pt x="192" y="62"/>
                      <a:pt x="191" y="62"/>
                      <a:pt x="191" y="62"/>
                    </a:cubicBezTo>
                    <a:close/>
                    <a:moveTo>
                      <a:pt x="222" y="53"/>
                    </a:moveTo>
                    <a:cubicBezTo>
                      <a:pt x="222" y="53"/>
                      <a:pt x="222" y="53"/>
                      <a:pt x="222" y="53"/>
                    </a:cubicBezTo>
                    <a:cubicBezTo>
                      <a:pt x="219" y="53"/>
                      <a:pt x="217" y="51"/>
                      <a:pt x="217" y="49"/>
                    </a:cubicBezTo>
                    <a:cubicBezTo>
                      <a:pt x="216" y="48"/>
                      <a:pt x="216" y="46"/>
                      <a:pt x="217" y="45"/>
                    </a:cubicBezTo>
                    <a:cubicBezTo>
                      <a:pt x="218" y="44"/>
                      <a:pt x="219" y="43"/>
                      <a:pt x="220" y="42"/>
                    </a:cubicBezTo>
                    <a:cubicBezTo>
                      <a:pt x="221" y="42"/>
                      <a:pt x="221" y="42"/>
                      <a:pt x="222" y="42"/>
                    </a:cubicBezTo>
                    <a:cubicBezTo>
                      <a:pt x="224" y="42"/>
                      <a:pt x="226" y="44"/>
                      <a:pt x="227" y="46"/>
                    </a:cubicBezTo>
                    <a:cubicBezTo>
                      <a:pt x="227" y="48"/>
                      <a:pt x="227" y="49"/>
                      <a:pt x="227" y="50"/>
                    </a:cubicBezTo>
                    <a:cubicBezTo>
                      <a:pt x="226" y="52"/>
                      <a:pt x="225" y="53"/>
                      <a:pt x="223" y="53"/>
                    </a:cubicBezTo>
                    <a:cubicBezTo>
                      <a:pt x="223" y="53"/>
                      <a:pt x="222" y="53"/>
                      <a:pt x="222" y="53"/>
                    </a:cubicBezTo>
                    <a:close/>
                    <a:moveTo>
                      <a:pt x="253" y="45"/>
                    </a:moveTo>
                    <a:cubicBezTo>
                      <a:pt x="250" y="45"/>
                      <a:pt x="248" y="43"/>
                      <a:pt x="248" y="41"/>
                    </a:cubicBezTo>
                    <a:cubicBezTo>
                      <a:pt x="247" y="39"/>
                      <a:pt x="247" y="38"/>
                      <a:pt x="248" y="37"/>
                    </a:cubicBezTo>
                    <a:cubicBezTo>
                      <a:pt x="249" y="35"/>
                      <a:pt x="250" y="34"/>
                      <a:pt x="251" y="34"/>
                    </a:cubicBezTo>
                    <a:cubicBezTo>
                      <a:pt x="252" y="34"/>
                      <a:pt x="252" y="34"/>
                      <a:pt x="253" y="34"/>
                    </a:cubicBezTo>
                    <a:cubicBezTo>
                      <a:pt x="255" y="34"/>
                      <a:pt x="257" y="35"/>
                      <a:pt x="258" y="38"/>
                    </a:cubicBezTo>
                    <a:cubicBezTo>
                      <a:pt x="258" y="39"/>
                      <a:pt x="258" y="41"/>
                      <a:pt x="257" y="42"/>
                    </a:cubicBezTo>
                    <a:cubicBezTo>
                      <a:pt x="257" y="43"/>
                      <a:pt x="256" y="44"/>
                      <a:pt x="254" y="44"/>
                    </a:cubicBezTo>
                    <a:cubicBezTo>
                      <a:pt x="254" y="45"/>
                      <a:pt x="253" y="45"/>
                      <a:pt x="253" y="45"/>
                    </a:cubicBezTo>
                    <a:close/>
                    <a:moveTo>
                      <a:pt x="284" y="36"/>
                    </a:moveTo>
                    <a:cubicBezTo>
                      <a:pt x="281" y="36"/>
                      <a:pt x="279" y="35"/>
                      <a:pt x="278" y="32"/>
                    </a:cubicBezTo>
                    <a:cubicBezTo>
                      <a:pt x="278" y="29"/>
                      <a:pt x="279" y="26"/>
                      <a:pt x="282" y="26"/>
                    </a:cubicBezTo>
                    <a:cubicBezTo>
                      <a:pt x="283" y="25"/>
                      <a:pt x="283" y="25"/>
                      <a:pt x="284" y="25"/>
                    </a:cubicBezTo>
                    <a:cubicBezTo>
                      <a:pt x="286" y="25"/>
                      <a:pt x="288" y="27"/>
                      <a:pt x="289" y="29"/>
                    </a:cubicBezTo>
                    <a:cubicBezTo>
                      <a:pt x="290" y="32"/>
                      <a:pt x="288" y="35"/>
                      <a:pt x="285" y="36"/>
                    </a:cubicBezTo>
                    <a:cubicBezTo>
                      <a:pt x="285" y="36"/>
                      <a:pt x="284" y="36"/>
                      <a:pt x="284" y="36"/>
                    </a:cubicBezTo>
                    <a:close/>
                    <a:moveTo>
                      <a:pt x="314" y="28"/>
                    </a:moveTo>
                    <a:cubicBezTo>
                      <a:pt x="312" y="28"/>
                      <a:pt x="310" y="26"/>
                      <a:pt x="309" y="24"/>
                    </a:cubicBezTo>
                    <a:cubicBezTo>
                      <a:pt x="308" y="21"/>
                      <a:pt x="310" y="18"/>
                      <a:pt x="313" y="17"/>
                    </a:cubicBezTo>
                    <a:cubicBezTo>
                      <a:pt x="314" y="17"/>
                      <a:pt x="314" y="17"/>
                      <a:pt x="314" y="17"/>
                    </a:cubicBezTo>
                    <a:cubicBezTo>
                      <a:pt x="317" y="17"/>
                      <a:pt x="319" y="19"/>
                      <a:pt x="320" y="21"/>
                    </a:cubicBezTo>
                    <a:cubicBezTo>
                      <a:pt x="320" y="24"/>
                      <a:pt x="319" y="27"/>
                      <a:pt x="316" y="28"/>
                    </a:cubicBezTo>
                    <a:cubicBezTo>
                      <a:pt x="315" y="28"/>
                      <a:pt x="315" y="28"/>
                      <a:pt x="314" y="28"/>
                    </a:cubicBezTo>
                    <a:close/>
                    <a:moveTo>
                      <a:pt x="345" y="19"/>
                    </a:moveTo>
                    <a:cubicBezTo>
                      <a:pt x="343" y="19"/>
                      <a:pt x="341" y="18"/>
                      <a:pt x="340" y="15"/>
                    </a:cubicBezTo>
                    <a:cubicBezTo>
                      <a:pt x="339" y="12"/>
                      <a:pt x="341" y="9"/>
                      <a:pt x="344" y="9"/>
                    </a:cubicBezTo>
                    <a:cubicBezTo>
                      <a:pt x="344" y="9"/>
                      <a:pt x="345" y="8"/>
                      <a:pt x="345" y="8"/>
                    </a:cubicBezTo>
                    <a:cubicBezTo>
                      <a:pt x="348" y="8"/>
                      <a:pt x="350" y="10"/>
                      <a:pt x="351" y="12"/>
                    </a:cubicBezTo>
                    <a:cubicBezTo>
                      <a:pt x="351" y="15"/>
                      <a:pt x="350" y="18"/>
                      <a:pt x="347" y="19"/>
                    </a:cubicBezTo>
                    <a:cubicBezTo>
                      <a:pt x="346" y="19"/>
                      <a:pt x="346" y="19"/>
                      <a:pt x="345" y="19"/>
                    </a:cubicBezTo>
                    <a:close/>
                    <a:moveTo>
                      <a:pt x="376" y="11"/>
                    </a:moveTo>
                    <a:cubicBezTo>
                      <a:pt x="374" y="11"/>
                      <a:pt x="372" y="9"/>
                      <a:pt x="371" y="7"/>
                    </a:cubicBezTo>
                    <a:cubicBezTo>
                      <a:pt x="371" y="5"/>
                      <a:pt x="371" y="4"/>
                      <a:pt x="372" y="3"/>
                    </a:cubicBezTo>
                    <a:cubicBezTo>
                      <a:pt x="372" y="1"/>
                      <a:pt x="373" y="1"/>
                      <a:pt x="375" y="0"/>
                    </a:cubicBezTo>
                    <a:cubicBezTo>
                      <a:pt x="375" y="0"/>
                      <a:pt x="376" y="0"/>
                      <a:pt x="376" y="0"/>
                    </a:cubicBezTo>
                    <a:cubicBezTo>
                      <a:pt x="379" y="0"/>
                      <a:pt x="381" y="2"/>
                      <a:pt x="381" y="4"/>
                    </a:cubicBezTo>
                    <a:cubicBezTo>
                      <a:pt x="382" y="5"/>
                      <a:pt x="382" y="7"/>
                      <a:pt x="381" y="8"/>
                    </a:cubicBezTo>
                    <a:cubicBezTo>
                      <a:pt x="380" y="9"/>
                      <a:pt x="379" y="10"/>
                      <a:pt x="378" y="11"/>
                    </a:cubicBezTo>
                    <a:cubicBezTo>
                      <a:pt x="377" y="11"/>
                      <a:pt x="377" y="11"/>
                      <a:pt x="376"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fontScale="7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dirty="0"/>
              </a:p>
            </p:txBody>
          </p:sp>
          <p:sp>
            <p:nvSpPr>
              <p:cNvPr id="368" name="îṩḷïḋè">
                <a:extLst>
                  <a:ext uri="{FF2B5EF4-FFF2-40B4-BE49-F238E27FC236}">
                    <a16:creationId xmlns:a16="http://schemas.microsoft.com/office/drawing/2014/main" id="{B62FCF46-7D4B-4038-9E1F-B84EC4A66F38}"/>
                  </a:ext>
                </a:extLst>
              </p:cNvPr>
              <p:cNvSpPr/>
              <p:nvPr/>
            </p:nvSpPr>
            <p:spPr bwMode="auto">
              <a:xfrm>
                <a:off x="6742254" y="3426264"/>
                <a:ext cx="147029" cy="297277"/>
              </a:xfrm>
              <a:custGeom>
                <a:avLst/>
                <a:gdLst>
                  <a:gd name="T0" fmla="*/ 4 w 139"/>
                  <a:gd name="T1" fmla="*/ 279 h 279"/>
                  <a:gd name="T2" fmla="*/ 6 w 139"/>
                  <a:gd name="T3" fmla="*/ 269 h 279"/>
                  <a:gd name="T4" fmla="*/ 11 w 139"/>
                  <a:gd name="T5" fmla="*/ 276 h 279"/>
                  <a:gd name="T6" fmla="*/ 20 w 139"/>
                  <a:gd name="T7" fmla="*/ 249 h 279"/>
                  <a:gd name="T8" fmla="*/ 15 w 139"/>
                  <a:gd name="T9" fmla="*/ 242 h 279"/>
                  <a:gd name="T10" fmla="*/ 22 w 139"/>
                  <a:gd name="T11" fmla="*/ 239 h 279"/>
                  <a:gd name="T12" fmla="*/ 20 w 139"/>
                  <a:gd name="T13" fmla="*/ 249 h 279"/>
                  <a:gd name="T14" fmla="*/ 32 w 139"/>
                  <a:gd name="T15" fmla="*/ 219 h 279"/>
                  <a:gd name="T16" fmla="*/ 34 w 139"/>
                  <a:gd name="T17" fmla="*/ 209 h 279"/>
                  <a:gd name="T18" fmla="*/ 39 w 139"/>
                  <a:gd name="T19" fmla="*/ 217 h 279"/>
                  <a:gd name="T20" fmla="*/ 49 w 139"/>
                  <a:gd name="T21" fmla="*/ 190 h 279"/>
                  <a:gd name="T22" fmla="*/ 43 w 139"/>
                  <a:gd name="T23" fmla="*/ 182 h 279"/>
                  <a:gd name="T24" fmla="*/ 51 w 139"/>
                  <a:gd name="T25" fmla="*/ 180 h 279"/>
                  <a:gd name="T26" fmla="*/ 49 w 139"/>
                  <a:gd name="T27" fmla="*/ 190 h 279"/>
                  <a:gd name="T28" fmla="*/ 60 w 139"/>
                  <a:gd name="T29" fmla="*/ 160 h 279"/>
                  <a:gd name="T30" fmla="*/ 58 w 139"/>
                  <a:gd name="T31" fmla="*/ 152 h 279"/>
                  <a:gd name="T32" fmla="*/ 65 w 139"/>
                  <a:gd name="T33" fmla="*/ 150 h 279"/>
                  <a:gd name="T34" fmla="*/ 63 w 139"/>
                  <a:gd name="T35" fmla="*/ 160 h 279"/>
                  <a:gd name="T36" fmla="*/ 74 w 139"/>
                  <a:gd name="T37" fmla="*/ 130 h 279"/>
                  <a:gd name="T38" fmla="*/ 76 w 139"/>
                  <a:gd name="T39" fmla="*/ 119 h 279"/>
                  <a:gd name="T40" fmla="*/ 81 w 139"/>
                  <a:gd name="T41" fmla="*/ 127 h 279"/>
                  <a:gd name="T42" fmla="*/ 91 w 139"/>
                  <a:gd name="T43" fmla="*/ 100 h 279"/>
                  <a:gd name="T44" fmla="*/ 86 w 139"/>
                  <a:gd name="T45" fmla="*/ 97 h 279"/>
                  <a:gd name="T46" fmla="*/ 90 w 139"/>
                  <a:gd name="T47" fmla="*/ 90 h 279"/>
                  <a:gd name="T48" fmla="*/ 96 w 139"/>
                  <a:gd name="T49" fmla="*/ 97 h 279"/>
                  <a:gd name="T50" fmla="*/ 105 w 139"/>
                  <a:gd name="T51" fmla="*/ 71 h 279"/>
                  <a:gd name="T52" fmla="*/ 100 w 139"/>
                  <a:gd name="T53" fmla="*/ 67 h 279"/>
                  <a:gd name="T54" fmla="*/ 104 w 139"/>
                  <a:gd name="T55" fmla="*/ 60 h 279"/>
                  <a:gd name="T56" fmla="*/ 110 w 139"/>
                  <a:gd name="T57" fmla="*/ 68 h 279"/>
                  <a:gd name="T58" fmla="*/ 119 w 139"/>
                  <a:gd name="T59" fmla="*/ 41 h 279"/>
                  <a:gd name="T60" fmla="*/ 114 w 139"/>
                  <a:gd name="T61" fmla="*/ 33 h 279"/>
                  <a:gd name="T62" fmla="*/ 121 w 139"/>
                  <a:gd name="T63" fmla="*/ 31 h 279"/>
                  <a:gd name="T64" fmla="*/ 119 w 139"/>
                  <a:gd name="T65" fmla="*/ 41 h 279"/>
                  <a:gd name="T66" fmla="*/ 131 w 139"/>
                  <a:gd name="T67" fmla="*/ 10 h 279"/>
                  <a:gd name="T68" fmla="*/ 133 w 139"/>
                  <a:gd name="T69" fmla="*/ 0 h 279"/>
                  <a:gd name="T70" fmla="*/ 138 w 139"/>
                  <a:gd name="T71" fmla="*/ 4 h 279"/>
                  <a:gd name="T72" fmla="*/ 133 w 139"/>
                  <a:gd name="T73" fmla="*/ 1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 h="279">
                    <a:moveTo>
                      <a:pt x="6" y="279"/>
                    </a:moveTo>
                    <a:cubicBezTo>
                      <a:pt x="5" y="279"/>
                      <a:pt x="4" y="279"/>
                      <a:pt x="4" y="279"/>
                    </a:cubicBezTo>
                    <a:cubicBezTo>
                      <a:pt x="1" y="278"/>
                      <a:pt x="0" y="274"/>
                      <a:pt x="1" y="272"/>
                    </a:cubicBezTo>
                    <a:cubicBezTo>
                      <a:pt x="2" y="270"/>
                      <a:pt x="4" y="269"/>
                      <a:pt x="6" y="269"/>
                    </a:cubicBezTo>
                    <a:cubicBezTo>
                      <a:pt x="6" y="268"/>
                      <a:pt x="7" y="269"/>
                      <a:pt x="8" y="269"/>
                    </a:cubicBezTo>
                    <a:cubicBezTo>
                      <a:pt x="11" y="270"/>
                      <a:pt x="12" y="274"/>
                      <a:pt x="11" y="276"/>
                    </a:cubicBezTo>
                    <a:cubicBezTo>
                      <a:pt x="10" y="278"/>
                      <a:pt x="8" y="279"/>
                      <a:pt x="6" y="279"/>
                    </a:cubicBezTo>
                    <a:close/>
                    <a:moveTo>
                      <a:pt x="20" y="249"/>
                    </a:moveTo>
                    <a:cubicBezTo>
                      <a:pt x="19" y="250"/>
                      <a:pt x="19" y="249"/>
                      <a:pt x="18" y="249"/>
                    </a:cubicBezTo>
                    <a:cubicBezTo>
                      <a:pt x="15" y="248"/>
                      <a:pt x="14" y="244"/>
                      <a:pt x="15" y="242"/>
                    </a:cubicBezTo>
                    <a:cubicBezTo>
                      <a:pt x="16" y="240"/>
                      <a:pt x="18" y="239"/>
                      <a:pt x="20" y="239"/>
                    </a:cubicBezTo>
                    <a:cubicBezTo>
                      <a:pt x="21" y="239"/>
                      <a:pt x="22" y="239"/>
                      <a:pt x="22" y="239"/>
                    </a:cubicBezTo>
                    <a:cubicBezTo>
                      <a:pt x="25" y="240"/>
                      <a:pt x="26" y="244"/>
                      <a:pt x="25" y="246"/>
                    </a:cubicBezTo>
                    <a:cubicBezTo>
                      <a:pt x="24" y="248"/>
                      <a:pt x="22" y="249"/>
                      <a:pt x="20" y="249"/>
                    </a:cubicBezTo>
                    <a:close/>
                    <a:moveTo>
                      <a:pt x="35" y="220"/>
                    </a:moveTo>
                    <a:cubicBezTo>
                      <a:pt x="34" y="220"/>
                      <a:pt x="33" y="220"/>
                      <a:pt x="32" y="219"/>
                    </a:cubicBezTo>
                    <a:cubicBezTo>
                      <a:pt x="29" y="218"/>
                      <a:pt x="28" y="215"/>
                      <a:pt x="29" y="212"/>
                    </a:cubicBezTo>
                    <a:cubicBezTo>
                      <a:pt x="30" y="210"/>
                      <a:pt x="32" y="209"/>
                      <a:pt x="34" y="209"/>
                    </a:cubicBezTo>
                    <a:cubicBezTo>
                      <a:pt x="35" y="209"/>
                      <a:pt x="36" y="209"/>
                      <a:pt x="36" y="209"/>
                    </a:cubicBezTo>
                    <a:cubicBezTo>
                      <a:pt x="39" y="211"/>
                      <a:pt x="40" y="214"/>
                      <a:pt x="39" y="217"/>
                    </a:cubicBezTo>
                    <a:cubicBezTo>
                      <a:pt x="38" y="218"/>
                      <a:pt x="36" y="220"/>
                      <a:pt x="35" y="220"/>
                    </a:cubicBezTo>
                    <a:close/>
                    <a:moveTo>
                      <a:pt x="49" y="190"/>
                    </a:moveTo>
                    <a:cubicBezTo>
                      <a:pt x="48" y="190"/>
                      <a:pt x="47" y="190"/>
                      <a:pt x="46" y="189"/>
                    </a:cubicBezTo>
                    <a:cubicBezTo>
                      <a:pt x="43" y="188"/>
                      <a:pt x="42" y="185"/>
                      <a:pt x="43" y="182"/>
                    </a:cubicBezTo>
                    <a:cubicBezTo>
                      <a:pt x="44" y="180"/>
                      <a:pt x="46" y="179"/>
                      <a:pt x="48" y="179"/>
                    </a:cubicBezTo>
                    <a:cubicBezTo>
                      <a:pt x="49" y="179"/>
                      <a:pt x="50" y="179"/>
                      <a:pt x="51" y="180"/>
                    </a:cubicBezTo>
                    <a:cubicBezTo>
                      <a:pt x="53" y="181"/>
                      <a:pt x="54" y="184"/>
                      <a:pt x="53" y="187"/>
                    </a:cubicBezTo>
                    <a:cubicBezTo>
                      <a:pt x="52" y="189"/>
                      <a:pt x="51" y="190"/>
                      <a:pt x="49" y="190"/>
                    </a:cubicBezTo>
                    <a:close/>
                    <a:moveTo>
                      <a:pt x="63" y="160"/>
                    </a:moveTo>
                    <a:cubicBezTo>
                      <a:pt x="62" y="160"/>
                      <a:pt x="61" y="160"/>
                      <a:pt x="60" y="160"/>
                    </a:cubicBezTo>
                    <a:cubicBezTo>
                      <a:pt x="59" y="159"/>
                      <a:pt x="58" y="158"/>
                      <a:pt x="57" y="156"/>
                    </a:cubicBezTo>
                    <a:cubicBezTo>
                      <a:pt x="57" y="155"/>
                      <a:pt x="57" y="154"/>
                      <a:pt x="58" y="152"/>
                    </a:cubicBezTo>
                    <a:cubicBezTo>
                      <a:pt x="58" y="151"/>
                      <a:pt x="60" y="149"/>
                      <a:pt x="62" y="149"/>
                    </a:cubicBezTo>
                    <a:cubicBezTo>
                      <a:pt x="63" y="149"/>
                      <a:pt x="64" y="149"/>
                      <a:pt x="65" y="150"/>
                    </a:cubicBezTo>
                    <a:cubicBezTo>
                      <a:pt x="67" y="151"/>
                      <a:pt x="69" y="154"/>
                      <a:pt x="67" y="157"/>
                    </a:cubicBezTo>
                    <a:cubicBezTo>
                      <a:pt x="66" y="159"/>
                      <a:pt x="65" y="160"/>
                      <a:pt x="63" y="160"/>
                    </a:cubicBezTo>
                    <a:close/>
                    <a:moveTo>
                      <a:pt x="77" y="130"/>
                    </a:moveTo>
                    <a:cubicBezTo>
                      <a:pt x="76" y="130"/>
                      <a:pt x="75" y="130"/>
                      <a:pt x="74" y="130"/>
                    </a:cubicBezTo>
                    <a:cubicBezTo>
                      <a:pt x="72" y="128"/>
                      <a:pt x="70" y="125"/>
                      <a:pt x="72" y="123"/>
                    </a:cubicBezTo>
                    <a:cubicBezTo>
                      <a:pt x="73" y="121"/>
                      <a:pt x="74" y="120"/>
                      <a:pt x="76" y="119"/>
                    </a:cubicBezTo>
                    <a:cubicBezTo>
                      <a:pt x="77" y="119"/>
                      <a:pt x="78" y="120"/>
                      <a:pt x="79" y="120"/>
                    </a:cubicBezTo>
                    <a:cubicBezTo>
                      <a:pt x="82" y="121"/>
                      <a:pt x="83" y="124"/>
                      <a:pt x="81" y="127"/>
                    </a:cubicBezTo>
                    <a:cubicBezTo>
                      <a:pt x="81" y="129"/>
                      <a:pt x="79" y="130"/>
                      <a:pt x="77" y="130"/>
                    </a:cubicBezTo>
                    <a:close/>
                    <a:moveTo>
                      <a:pt x="91" y="100"/>
                    </a:moveTo>
                    <a:cubicBezTo>
                      <a:pt x="90" y="100"/>
                      <a:pt x="89" y="100"/>
                      <a:pt x="88" y="100"/>
                    </a:cubicBezTo>
                    <a:cubicBezTo>
                      <a:pt x="87" y="99"/>
                      <a:pt x="86" y="98"/>
                      <a:pt x="86" y="97"/>
                    </a:cubicBezTo>
                    <a:cubicBezTo>
                      <a:pt x="85" y="95"/>
                      <a:pt x="85" y="94"/>
                      <a:pt x="86" y="93"/>
                    </a:cubicBezTo>
                    <a:cubicBezTo>
                      <a:pt x="87" y="91"/>
                      <a:pt x="88" y="90"/>
                      <a:pt x="90" y="90"/>
                    </a:cubicBezTo>
                    <a:cubicBezTo>
                      <a:pt x="91" y="90"/>
                      <a:pt x="92" y="90"/>
                      <a:pt x="93" y="90"/>
                    </a:cubicBezTo>
                    <a:cubicBezTo>
                      <a:pt x="96" y="91"/>
                      <a:pt x="97" y="95"/>
                      <a:pt x="96" y="97"/>
                    </a:cubicBezTo>
                    <a:cubicBezTo>
                      <a:pt x="95" y="99"/>
                      <a:pt x="93" y="100"/>
                      <a:pt x="91" y="100"/>
                    </a:cubicBezTo>
                    <a:close/>
                    <a:moveTo>
                      <a:pt x="105" y="71"/>
                    </a:moveTo>
                    <a:cubicBezTo>
                      <a:pt x="104" y="71"/>
                      <a:pt x="103" y="71"/>
                      <a:pt x="102" y="70"/>
                    </a:cubicBezTo>
                    <a:cubicBezTo>
                      <a:pt x="101" y="69"/>
                      <a:pt x="100" y="68"/>
                      <a:pt x="100" y="67"/>
                    </a:cubicBezTo>
                    <a:cubicBezTo>
                      <a:pt x="99" y="66"/>
                      <a:pt x="99" y="64"/>
                      <a:pt x="100" y="63"/>
                    </a:cubicBezTo>
                    <a:cubicBezTo>
                      <a:pt x="101" y="61"/>
                      <a:pt x="103" y="60"/>
                      <a:pt x="104" y="60"/>
                    </a:cubicBezTo>
                    <a:cubicBezTo>
                      <a:pt x="105" y="60"/>
                      <a:pt x="106" y="60"/>
                      <a:pt x="107" y="60"/>
                    </a:cubicBezTo>
                    <a:cubicBezTo>
                      <a:pt x="110" y="62"/>
                      <a:pt x="111" y="65"/>
                      <a:pt x="110" y="68"/>
                    </a:cubicBezTo>
                    <a:cubicBezTo>
                      <a:pt x="109" y="69"/>
                      <a:pt x="107" y="70"/>
                      <a:pt x="105" y="71"/>
                    </a:cubicBezTo>
                    <a:close/>
                    <a:moveTo>
                      <a:pt x="119" y="41"/>
                    </a:moveTo>
                    <a:cubicBezTo>
                      <a:pt x="118" y="41"/>
                      <a:pt x="117" y="41"/>
                      <a:pt x="117" y="40"/>
                    </a:cubicBezTo>
                    <a:cubicBezTo>
                      <a:pt x="114" y="39"/>
                      <a:pt x="113" y="36"/>
                      <a:pt x="114" y="33"/>
                    </a:cubicBezTo>
                    <a:cubicBezTo>
                      <a:pt x="115" y="31"/>
                      <a:pt x="117" y="30"/>
                      <a:pt x="119" y="30"/>
                    </a:cubicBezTo>
                    <a:cubicBezTo>
                      <a:pt x="120" y="30"/>
                      <a:pt x="120" y="30"/>
                      <a:pt x="121" y="31"/>
                    </a:cubicBezTo>
                    <a:cubicBezTo>
                      <a:pt x="124" y="32"/>
                      <a:pt x="125" y="35"/>
                      <a:pt x="124" y="38"/>
                    </a:cubicBezTo>
                    <a:cubicBezTo>
                      <a:pt x="123" y="40"/>
                      <a:pt x="121" y="41"/>
                      <a:pt x="119" y="41"/>
                    </a:cubicBezTo>
                    <a:close/>
                    <a:moveTo>
                      <a:pt x="133" y="11"/>
                    </a:moveTo>
                    <a:cubicBezTo>
                      <a:pt x="133" y="11"/>
                      <a:pt x="132" y="11"/>
                      <a:pt x="131" y="10"/>
                    </a:cubicBezTo>
                    <a:cubicBezTo>
                      <a:pt x="128" y="9"/>
                      <a:pt x="127" y="6"/>
                      <a:pt x="128" y="3"/>
                    </a:cubicBezTo>
                    <a:cubicBezTo>
                      <a:pt x="129" y="2"/>
                      <a:pt x="131" y="0"/>
                      <a:pt x="133" y="0"/>
                    </a:cubicBezTo>
                    <a:cubicBezTo>
                      <a:pt x="134" y="0"/>
                      <a:pt x="135" y="0"/>
                      <a:pt x="135" y="1"/>
                    </a:cubicBezTo>
                    <a:cubicBezTo>
                      <a:pt x="137" y="1"/>
                      <a:pt x="138" y="2"/>
                      <a:pt x="138" y="4"/>
                    </a:cubicBezTo>
                    <a:cubicBezTo>
                      <a:pt x="139" y="5"/>
                      <a:pt x="139" y="7"/>
                      <a:pt x="138" y="8"/>
                    </a:cubicBezTo>
                    <a:cubicBezTo>
                      <a:pt x="137" y="10"/>
                      <a:pt x="135" y="11"/>
                      <a:pt x="133"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69" name="îṣľîdé">
                <a:extLst>
                  <a:ext uri="{FF2B5EF4-FFF2-40B4-BE49-F238E27FC236}">
                    <a16:creationId xmlns:a16="http://schemas.microsoft.com/office/drawing/2014/main" id="{32CE8C9B-650D-413D-ADE4-7D042353F43B}"/>
                  </a:ext>
                </a:extLst>
              </p:cNvPr>
              <p:cNvSpPr/>
              <p:nvPr/>
            </p:nvSpPr>
            <p:spPr bwMode="auto">
              <a:xfrm>
                <a:off x="6295803" y="3549683"/>
                <a:ext cx="413183" cy="202835"/>
              </a:xfrm>
              <a:custGeom>
                <a:avLst/>
                <a:gdLst>
                  <a:gd name="T0" fmla="*/ 382 w 390"/>
                  <a:gd name="T1" fmla="*/ 190 h 190"/>
                  <a:gd name="T2" fmla="*/ 385 w 390"/>
                  <a:gd name="T3" fmla="*/ 179 h 190"/>
                  <a:gd name="T4" fmla="*/ 390 w 390"/>
                  <a:gd name="T5" fmla="*/ 183 h 190"/>
                  <a:gd name="T6" fmla="*/ 385 w 390"/>
                  <a:gd name="T7" fmla="*/ 190 h 190"/>
                  <a:gd name="T8" fmla="*/ 353 w 390"/>
                  <a:gd name="T9" fmla="*/ 176 h 190"/>
                  <a:gd name="T10" fmla="*/ 356 w 390"/>
                  <a:gd name="T11" fmla="*/ 165 h 190"/>
                  <a:gd name="T12" fmla="*/ 361 w 390"/>
                  <a:gd name="T13" fmla="*/ 169 h 190"/>
                  <a:gd name="T14" fmla="*/ 356 w 390"/>
                  <a:gd name="T15" fmla="*/ 176 h 190"/>
                  <a:gd name="T16" fmla="*/ 324 w 390"/>
                  <a:gd name="T17" fmla="*/ 162 h 190"/>
                  <a:gd name="T18" fmla="*/ 322 w 390"/>
                  <a:gd name="T19" fmla="*/ 155 h 190"/>
                  <a:gd name="T20" fmla="*/ 329 w 390"/>
                  <a:gd name="T21" fmla="*/ 152 h 190"/>
                  <a:gd name="T22" fmla="*/ 326 w 390"/>
                  <a:gd name="T23" fmla="*/ 162 h 190"/>
                  <a:gd name="T24" fmla="*/ 295 w 390"/>
                  <a:gd name="T25" fmla="*/ 148 h 190"/>
                  <a:gd name="T26" fmla="*/ 292 w 390"/>
                  <a:gd name="T27" fmla="*/ 141 h 190"/>
                  <a:gd name="T28" fmla="*/ 300 w 390"/>
                  <a:gd name="T29" fmla="*/ 138 h 190"/>
                  <a:gd name="T30" fmla="*/ 297 w 390"/>
                  <a:gd name="T31" fmla="*/ 149 h 190"/>
                  <a:gd name="T32" fmla="*/ 268 w 390"/>
                  <a:gd name="T33" fmla="*/ 135 h 190"/>
                  <a:gd name="T34" fmla="*/ 268 w 390"/>
                  <a:gd name="T35" fmla="*/ 135 h 190"/>
                  <a:gd name="T36" fmla="*/ 263 w 390"/>
                  <a:gd name="T37" fmla="*/ 127 h 190"/>
                  <a:gd name="T38" fmla="*/ 270 w 390"/>
                  <a:gd name="T39" fmla="*/ 125 h 190"/>
                  <a:gd name="T40" fmla="*/ 273 w 390"/>
                  <a:gd name="T41" fmla="*/ 132 h 190"/>
                  <a:gd name="T42" fmla="*/ 239 w 390"/>
                  <a:gd name="T43" fmla="*/ 121 h 190"/>
                  <a:gd name="T44" fmla="*/ 237 w 390"/>
                  <a:gd name="T45" fmla="*/ 121 h 190"/>
                  <a:gd name="T46" fmla="*/ 234 w 390"/>
                  <a:gd name="T47" fmla="*/ 113 h 190"/>
                  <a:gd name="T48" fmla="*/ 241 w 390"/>
                  <a:gd name="T49" fmla="*/ 111 h 190"/>
                  <a:gd name="T50" fmla="*/ 244 w 390"/>
                  <a:gd name="T51" fmla="*/ 118 h 190"/>
                  <a:gd name="T52" fmla="*/ 210 w 390"/>
                  <a:gd name="T53" fmla="*/ 107 h 190"/>
                  <a:gd name="T54" fmla="*/ 205 w 390"/>
                  <a:gd name="T55" fmla="*/ 100 h 190"/>
                  <a:gd name="T56" fmla="*/ 212 w 390"/>
                  <a:gd name="T57" fmla="*/ 97 h 190"/>
                  <a:gd name="T58" fmla="*/ 215 w 390"/>
                  <a:gd name="T59" fmla="*/ 104 h 190"/>
                  <a:gd name="T60" fmla="*/ 180 w 390"/>
                  <a:gd name="T61" fmla="*/ 94 h 190"/>
                  <a:gd name="T62" fmla="*/ 176 w 390"/>
                  <a:gd name="T63" fmla="*/ 86 h 190"/>
                  <a:gd name="T64" fmla="*/ 183 w 390"/>
                  <a:gd name="T65" fmla="*/ 83 h 190"/>
                  <a:gd name="T66" fmla="*/ 185 w 390"/>
                  <a:gd name="T67" fmla="*/ 90 h 190"/>
                  <a:gd name="T68" fmla="*/ 151 w 390"/>
                  <a:gd name="T69" fmla="*/ 80 h 190"/>
                  <a:gd name="T70" fmla="*/ 146 w 390"/>
                  <a:gd name="T71" fmla="*/ 76 h 190"/>
                  <a:gd name="T72" fmla="*/ 151 w 390"/>
                  <a:gd name="T73" fmla="*/ 69 h 190"/>
                  <a:gd name="T74" fmla="*/ 156 w 390"/>
                  <a:gd name="T75" fmla="*/ 73 h 190"/>
                  <a:gd name="T76" fmla="*/ 151 w 390"/>
                  <a:gd name="T77" fmla="*/ 80 h 190"/>
                  <a:gd name="T78" fmla="*/ 120 w 390"/>
                  <a:gd name="T79" fmla="*/ 66 h 190"/>
                  <a:gd name="T80" fmla="*/ 117 w 390"/>
                  <a:gd name="T81" fmla="*/ 58 h 190"/>
                  <a:gd name="T82" fmla="*/ 124 w 390"/>
                  <a:gd name="T83" fmla="*/ 56 h 190"/>
                  <a:gd name="T84" fmla="*/ 127 w 390"/>
                  <a:gd name="T85" fmla="*/ 63 h 190"/>
                  <a:gd name="T86" fmla="*/ 93 w 390"/>
                  <a:gd name="T87" fmla="*/ 52 h 190"/>
                  <a:gd name="T88" fmla="*/ 93 w 390"/>
                  <a:gd name="T89" fmla="*/ 52 h 190"/>
                  <a:gd name="T90" fmla="*/ 91 w 390"/>
                  <a:gd name="T91" fmla="*/ 52 h 190"/>
                  <a:gd name="T92" fmla="*/ 93 w 390"/>
                  <a:gd name="T93" fmla="*/ 41 h 190"/>
                  <a:gd name="T94" fmla="*/ 98 w 390"/>
                  <a:gd name="T95" fmla="*/ 49 h 190"/>
                  <a:gd name="T96" fmla="*/ 64 w 390"/>
                  <a:gd name="T97" fmla="*/ 38 h 190"/>
                  <a:gd name="T98" fmla="*/ 59 w 390"/>
                  <a:gd name="T99" fmla="*/ 35 h 190"/>
                  <a:gd name="T100" fmla="*/ 64 w 390"/>
                  <a:gd name="T101" fmla="*/ 28 h 190"/>
                  <a:gd name="T102" fmla="*/ 69 w 390"/>
                  <a:gd name="T103" fmla="*/ 31 h 190"/>
                  <a:gd name="T104" fmla="*/ 64 w 390"/>
                  <a:gd name="T105" fmla="*/ 38 h 190"/>
                  <a:gd name="T106" fmla="*/ 32 w 390"/>
                  <a:gd name="T107" fmla="*/ 24 h 190"/>
                  <a:gd name="T108" fmla="*/ 35 w 390"/>
                  <a:gd name="T109" fmla="*/ 14 h 190"/>
                  <a:gd name="T110" fmla="*/ 40 w 390"/>
                  <a:gd name="T111" fmla="*/ 17 h 190"/>
                  <a:gd name="T112" fmla="*/ 35 w 390"/>
                  <a:gd name="T113" fmla="*/ 25 h 190"/>
                  <a:gd name="T114" fmla="*/ 3 w 390"/>
                  <a:gd name="T115" fmla="*/ 10 h 190"/>
                  <a:gd name="T116" fmla="*/ 0 w 390"/>
                  <a:gd name="T117" fmla="*/ 3 h 190"/>
                  <a:gd name="T118" fmla="*/ 8 w 390"/>
                  <a:gd name="T119" fmla="*/ 1 h 190"/>
                  <a:gd name="T120" fmla="*/ 5 w 390"/>
                  <a:gd name="T121" fmla="*/ 11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190">
                    <a:moveTo>
                      <a:pt x="385" y="190"/>
                    </a:moveTo>
                    <a:cubicBezTo>
                      <a:pt x="384" y="190"/>
                      <a:pt x="383" y="190"/>
                      <a:pt x="382" y="190"/>
                    </a:cubicBezTo>
                    <a:cubicBezTo>
                      <a:pt x="380" y="188"/>
                      <a:pt x="379" y="185"/>
                      <a:pt x="380" y="182"/>
                    </a:cubicBezTo>
                    <a:cubicBezTo>
                      <a:pt x="381" y="180"/>
                      <a:pt x="383" y="179"/>
                      <a:pt x="385" y="179"/>
                    </a:cubicBezTo>
                    <a:cubicBezTo>
                      <a:pt x="386" y="179"/>
                      <a:pt x="386" y="179"/>
                      <a:pt x="387" y="180"/>
                    </a:cubicBezTo>
                    <a:cubicBezTo>
                      <a:pt x="388" y="180"/>
                      <a:pt x="389" y="181"/>
                      <a:pt x="390" y="183"/>
                    </a:cubicBezTo>
                    <a:cubicBezTo>
                      <a:pt x="390" y="184"/>
                      <a:pt x="390" y="186"/>
                      <a:pt x="390" y="187"/>
                    </a:cubicBezTo>
                    <a:cubicBezTo>
                      <a:pt x="389" y="189"/>
                      <a:pt x="387" y="190"/>
                      <a:pt x="385" y="190"/>
                    </a:cubicBezTo>
                    <a:close/>
                    <a:moveTo>
                      <a:pt x="356" y="176"/>
                    </a:moveTo>
                    <a:cubicBezTo>
                      <a:pt x="355" y="176"/>
                      <a:pt x="354" y="176"/>
                      <a:pt x="353" y="176"/>
                    </a:cubicBezTo>
                    <a:cubicBezTo>
                      <a:pt x="351" y="174"/>
                      <a:pt x="349" y="171"/>
                      <a:pt x="351" y="169"/>
                    </a:cubicBezTo>
                    <a:cubicBezTo>
                      <a:pt x="352" y="167"/>
                      <a:pt x="354" y="165"/>
                      <a:pt x="356" y="165"/>
                    </a:cubicBezTo>
                    <a:cubicBezTo>
                      <a:pt x="356" y="165"/>
                      <a:pt x="357" y="166"/>
                      <a:pt x="358" y="166"/>
                    </a:cubicBezTo>
                    <a:cubicBezTo>
                      <a:pt x="359" y="167"/>
                      <a:pt x="360" y="168"/>
                      <a:pt x="361" y="169"/>
                    </a:cubicBezTo>
                    <a:cubicBezTo>
                      <a:pt x="361" y="170"/>
                      <a:pt x="361" y="172"/>
                      <a:pt x="360" y="173"/>
                    </a:cubicBezTo>
                    <a:cubicBezTo>
                      <a:pt x="360" y="175"/>
                      <a:pt x="358" y="176"/>
                      <a:pt x="356" y="176"/>
                    </a:cubicBezTo>
                    <a:close/>
                    <a:moveTo>
                      <a:pt x="326" y="162"/>
                    </a:moveTo>
                    <a:cubicBezTo>
                      <a:pt x="326" y="162"/>
                      <a:pt x="325" y="162"/>
                      <a:pt x="324" y="162"/>
                    </a:cubicBezTo>
                    <a:cubicBezTo>
                      <a:pt x="323" y="161"/>
                      <a:pt x="322" y="160"/>
                      <a:pt x="321" y="159"/>
                    </a:cubicBezTo>
                    <a:cubicBezTo>
                      <a:pt x="321" y="158"/>
                      <a:pt x="321" y="156"/>
                      <a:pt x="322" y="155"/>
                    </a:cubicBezTo>
                    <a:cubicBezTo>
                      <a:pt x="322" y="153"/>
                      <a:pt x="324" y="152"/>
                      <a:pt x="326" y="152"/>
                    </a:cubicBezTo>
                    <a:cubicBezTo>
                      <a:pt x="327" y="152"/>
                      <a:pt x="328" y="152"/>
                      <a:pt x="329" y="152"/>
                    </a:cubicBezTo>
                    <a:cubicBezTo>
                      <a:pt x="331" y="153"/>
                      <a:pt x="333" y="157"/>
                      <a:pt x="331" y="159"/>
                    </a:cubicBezTo>
                    <a:cubicBezTo>
                      <a:pt x="330" y="161"/>
                      <a:pt x="328" y="162"/>
                      <a:pt x="326" y="162"/>
                    </a:cubicBezTo>
                    <a:close/>
                    <a:moveTo>
                      <a:pt x="297" y="149"/>
                    </a:moveTo>
                    <a:cubicBezTo>
                      <a:pt x="296" y="149"/>
                      <a:pt x="296" y="149"/>
                      <a:pt x="295" y="148"/>
                    </a:cubicBezTo>
                    <a:cubicBezTo>
                      <a:pt x="294" y="148"/>
                      <a:pt x="293" y="146"/>
                      <a:pt x="292" y="145"/>
                    </a:cubicBezTo>
                    <a:cubicBezTo>
                      <a:pt x="292" y="144"/>
                      <a:pt x="292" y="142"/>
                      <a:pt x="292" y="141"/>
                    </a:cubicBezTo>
                    <a:cubicBezTo>
                      <a:pt x="293" y="139"/>
                      <a:pt x="295" y="138"/>
                      <a:pt x="297" y="138"/>
                    </a:cubicBezTo>
                    <a:cubicBezTo>
                      <a:pt x="298" y="138"/>
                      <a:pt x="299" y="138"/>
                      <a:pt x="300" y="138"/>
                    </a:cubicBezTo>
                    <a:cubicBezTo>
                      <a:pt x="302" y="140"/>
                      <a:pt x="303" y="143"/>
                      <a:pt x="302" y="146"/>
                    </a:cubicBezTo>
                    <a:cubicBezTo>
                      <a:pt x="301" y="147"/>
                      <a:pt x="299" y="149"/>
                      <a:pt x="297" y="149"/>
                    </a:cubicBezTo>
                    <a:close/>
                    <a:moveTo>
                      <a:pt x="268" y="135"/>
                    </a:moveTo>
                    <a:cubicBezTo>
                      <a:pt x="268" y="135"/>
                      <a:pt x="268" y="135"/>
                      <a:pt x="268" y="135"/>
                    </a:cubicBezTo>
                    <a:cubicBezTo>
                      <a:pt x="268" y="135"/>
                      <a:pt x="268" y="135"/>
                      <a:pt x="268" y="135"/>
                    </a:cubicBezTo>
                    <a:cubicBezTo>
                      <a:pt x="268" y="135"/>
                      <a:pt x="268" y="135"/>
                      <a:pt x="268" y="135"/>
                    </a:cubicBezTo>
                    <a:cubicBezTo>
                      <a:pt x="267" y="135"/>
                      <a:pt x="266" y="135"/>
                      <a:pt x="266" y="134"/>
                    </a:cubicBezTo>
                    <a:cubicBezTo>
                      <a:pt x="263" y="133"/>
                      <a:pt x="262" y="130"/>
                      <a:pt x="263" y="127"/>
                    </a:cubicBezTo>
                    <a:cubicBezTo>
                      <a:pt x="264" y="125"/>
                      <a:pt x="266" y="124"/>
                      <a:pt x="268" y="124"/>
                    </a:cubicBezTo>
                    <a:cubicBezTo>
                      <a:pt x="269" y="124"/>
                      <a:pt x="270" y="124"/>
                      <a:pt x="270" y="125"/>
                    </a:cubicBezTo>
                    <a:cubicBezTo>
                      <a:pt x="272" y="125"/>
                      <a:pt x="273" y="126"/>
                      <a:pt x="273" y="128"/>
                    </a:cubicBezTo>
                    <a:cubicBezTo>
                      <a:pt x="274" y="129"/>
                      <a:pt x="274" y="131"/>
                      <a:pt x="273" y="132"/>
                    </a:cubicBezTo>
                    <a:cubicBezTo>
                      <a:pt x="272" y="134"/>
                      <a:pt x="270" y="135"/>
                      <a:pt x="268" y="135"/>
                    </a:cubicBezTo>
                    <a:close/>
                    <a:moveTo>
                      <a:pt x="239" y="121"/>
                    </a:moveTo>
                    <a:cubicBezTo>
                      <a:pt x="239" y="121"/>
                      <a:pt x="239" y="121"/>
                      <a:pt x="239" y="121"/>
                    </a:cubicBezTo>
                    <a:cubicBezTo>
                      <a:pt x="238" y="121"/>
                      <a:pt x="237" y="121"/>
                      <a:pt x="237" y="121"/>
                    </a:cubicBezTo>
                    <a:cubicBezTo>
                      <a:pt x="235" y="120"/>
                      <a:pt x="234" y="119"/>
                      <a:pt x="234" y="118"/>
                    </a:cubicBezTo>
                    <a:cubicBezTo>
                      <a:pt x="233" y="116"/>
                      <a:pt x="233" y="115"/>
                      <a:pt x="234" y="113"/>
                    </a:cubicBezTo>
                    <a:cubicBezTo>
                      <a:pt x="235" y="112"/>
                      <a:pt x="237" y="110"/>
                      <a:pt x="239" y="110"/>
                    </a:cubicBezTo>
                    <a:cubicBezTo>
                      <a:pt x="240" y="110"/>
                      <a:pt x="240" y="111"/>
                      <a:pt x="241" y="111"/>
                    </a:cubicBezTo>
                    <a:cubicBezTo>
                      <a:pt x="242" y="111"/>
                      <a:pt x="243" y="113"/>
                      <a:pt x="244" y="114"/>
                    </a:cubicBezTo>
                    <a:cubicBezTo>
                      <a:pt x="244" y="115"/>
                      <a:pt x="244" y="117"/>
                      <a:pt x="244" y="118"/>
                    </a:cubicBezTo>
                    <a:cubicBezTo>
                      <a:pt x="243" y="120"/>
                      <a:pt x="241" y="121"/>
                      <a:pt x="239" y="121"/>
                    </a:cubicBezTo>
                    <a:close/>
                    <a:moveTo>
                      <a:pt x="210" y="107"/>
                    </a:moveTo>
                    <a:cubicBezTo>
                      <a:pt x="209" y="107"/>
                      <a:pt x="208" y="107"/>
                      <a:pt x="207" y="107"/>
                    </a:cubicBezTo>
                    <a:cubicBezTo>
                      <a:pt x="205" y="106"/>
                      <a:pt x="203" y="102"/>
                      <a:pt x="205" y="100"/>
                    </a:cubicBezTo>
                    <a:cubicBezTo>
                      <a:pt x="206" y="98"/>
                      <a:pt x="208" y="97"/>
                      <a:pt x="210" y="97"/>
                    </a:cubicBezTo>
                    <a:cubicBezTo>
                      <a:pt x="210" y="97"/>
                      <a:pt x="211" y="97"/>
                      <a:pt x="212" y="97"/>
                    </a:cubicBezTo>
                    <a:cubicBezTo>
                      <a:pt x="213" y="98"/>
                      <a:pt x="214" y="99"/>
                      <a:pt x="215" y="100"/>
                    </a:cubicBezTo>
                    <a:cubicBezTo>
                      <a:pt x="215" y="101"/>
                      <a:pt x="215" y="103"/>
                      <a:pt x="215" y="104"/>
                    </a:cubicBezTo>
                    <a:cubicBezTo>
                      <a:pt x="214" y="106"/>
                      <a:pt x="212" y="107"/>
                      <a:pt x="210" y="107"/>
                    </a:cubicBezTo>
                    <a:close/>
                    <a:moveTo>
                      <a:pt x="180" y="94"/>
                    </a:moveTo>
                    <a:cubicBezTo>
                      <a:pt x="180" y="94"/>
                      <a:pt x="179" y="93"/>
                      <a:pt x="178" y="93"/>
                    </a:cubicBezTo>
                    <a:cubicBezTo>
                      <a:pt x="175" y="92"/>
                      <a:pt x="174" y="89"/>
                      <a:pt x="176" y="86"/>
                    </a:cubicBezTo>
                    <a:cubicBezTo>
                      <a:pt x="176" y="84"/>
                      <a:pt x="178" y="83"/>
                      <a:pt x="180" y="83"/>
                    </a:cubicBezTo>
                    <a:cubicBezTo>
                      <a:pt x="181" y="83"/>
                      <a:pt x="182" y="83"/>
                      <a:pt x="183" y="83"/>
                    </a:cubicBezTo>
                    <a:cubicBezTo>
                      <a:pt x="184" y="84"/>
                      <a:pt x="185" y="85"/>
                      <a:pt x="186" y="86"/>
                    </a:cubicBezTo>
                    <a:cubicBezTo>
                      <a:pt x="186" y="88"/>
                      <a:pt x="186" y="89"/>
                      <a:pt x="185" y="90"/>
                    </a:cubicBezTo>
                    <a:cubicBezTo>
                      <a:pt x="184" y="92"/>
                      <a:pt x="183" y="94"/>
                      <a:pt x="180" y="94"/>
                    </a:cubicBezTo>
                    <a:close/>
                    <a:moveTo>
                      <a:pt x="151" y="80"/>
                    </a:moveTo>
                    <a:cubicBezTo>
                      <a:pt x="150" y="80"/>
                      <a:pt x="150" y="80"/>
                      <a:pt x="149" y="79"/>
                    </a:cubicBezTo>
                    <a:cubicBezTo>
                      <a:pt x="148" y="79"/>
                      <a:pt x="147" y="78"/>
                      <a:pt x="146" y="76"/>
                    </a:cubicBezTo>
                    <a:cubicBezTo>
                      <a:pt x="146" y="75"/>
                      <a:pt x="146" y="73"/>
                      <a:pt x="146" y="72"/>
                    </a:cubicBezTo>
                    <a:cubicBezTo>
                      <a:pt x="147" y="70"/>
                      <a:pt x="149" y="69"/>
                      <a:pt x="151" y="69"/>
                    </a:cubicBezTo>
                    <a:cubicBezTo>
                      <a:pt x="152" y="69"/>
                      <a:pt x="153" y="69"/>
                      <a:pt x="154" y="70"/>
                    </a:cubicBezTo>
                    <a:cubicBezTo>
                      <a:pt x="155" y="70"/>
                      <a:pt x="156" y="71"/>
                      <a:pt x="156" y="73"/>
                    </a:cubicBezTo>
                    <a:cubicBezTo>
                      <a:pt x="157" y="74"/>
                      <a:pt x="157" y="75"/>
                      <a:pt x="156" y="77"/>
                    </a:cubicBezTo>
                    <a:cubicBezTo>
                      <a:pt x="155" y="79"/>
                      <a:pt x="153" y="80"/>
                      <a:pt x="151" y="80"/>
                    </a:cubicBezTo>
                    <a:close/>
                    <a:moveTo>
                      <a:pt x="122" y="66"/>
                    </a:moveTo>
                    <a:cubicBezTo>
                      <a:pt x="121" y="66"/>
                      <a:pt x="121" y="66"/>
                      <a:pt x="120" y="66"/>
                    </a:cubicBezTo>
                    <a:cubicBezTo>
                      <a:pt x="118" y="65"/>
                      <a:pt x="117" y="64"/>
                      <a:pt x="117" y="62"/>
                    </a:cubicBezTo>
                    <a:cubicBezTo>
                      <a:pt x="117" y="61"/>
                      <a:pt x="117" y="60"/>
                      <a:pt x="117" y="58"/>
                    </a:cubicBezTo>
                    <a:cubicBezTo>
                      <a:pt x="118" y="56"/>
                      <a:pt x="120" y="55"/>
                      <a:pt x="122" y="55"/>
                    </a:cubicBezTo>
                    <a:cubicBezTo>
                      <a:pt x="123" y="55"/>
                      <a:pt x="124" y="55"/>
                      <a:pt x="124" y="56"/>
                    </a:cubicBezTo>
                    <a:cubicBezTo>
                      <a:pt x="126" y="56"/>
                      <a:pt x="127" y="57"/>
                      <a:pt x="127" y="59"/>
                    </a:cubicBezTo>
                    <a:cubicBezTo>
                      <a:pt x="128" y="60"/>
                      <a:pt x="128" y="62"/>
                      <a:pt x="127" y="63"/>
                    </a:cubicBezTo>
                    <a:cubicBezTo>
                      <a:pt x="126" y="65"/>
                      <a:pt x="124" y="66"/>
                      <a:pt x="122" y="66"/>
                    </a:cubicBezTo>
                    <a:close/>
                    <a:moveTo>
                      <a:pt x="93" y="52"/>
                    </a:moveTo>
                    <a:cubicBezTo>
                      <a:pt x="93" y="52"/>
                      <a:pt x="93" y="52"/>
                      <a:pt x="93" y="52"/>
                    </a:cubicBezTo>
                    <a:cubicBezTo>
                      <a:pt x="93" y="52"/>
                      <a:pt x="93" y="52"/>
                      <a:pt x="93" y="52"/>
                    </a:cubicBezTo>
                    <a:cubicBezTo>
                      <a:pt x="93" y="52"/>
                      <a:pt x="93" y="52"/>
                      <a:pt x="93" y="52"/>
                    </a:cubicBezTo>
                    <a:cubicBezTo>
                      <a:pt x="92" y="52"/>
                      <a:pt x="91" y="52"/>
                      <a:pt x="91" y="52"/>
                    </a:cubicBezTo>
                    <a:cubicBezTo>
                      <a:pt x="88" y="50"/>
                      <a:pt x="87" y="47"/>
                      <a:pt x="88" y="45"/>
                    </a:cubicBezTo>
                    <a:cubicBezTo>
                      <a:pt x="89" y="43"/>
                      <a:pt x="91" y="41"/>
                      <a:pt x="93" y="41"/>
                    </a:cubicBezTo>
                    <a:cubicBezTo>
                      <a:pt x="94" y="41"/>
                      <a:pt x="94" y="42"/>
                      <a:pt x="95" y="42"/>
                    </a:cubicBezTo>
                    <a:cubicBezTo>
                      <a:pt x="98" y="43"/>
                      <a:pt x="99" y="46"/>
                      <a:pt x="98" y="49"/>
                    </a:cubicBezTo>
                    <a:cubicBezTo>
                      <a:pt x="97" y="51"/>
                      <a:pt x="95" y="52"/>
                      <a:pt x="93" y="52"/>
                    </a:cubicBezTo>
                    <a:close/>
                    <a:moveTo>
                      <a:pt x="64" y="38"/>
                    </a:moveTo>
                    <a:cubicBezTo>
                      <a:pt x="63" y="38"/>
                      <a:pt x="62" y="38"/>
                      <a:pt x="61" y="38"/>
                    </a:cubicBezTo>
                    <a:cubicBezTo>
                      <a:pt x="60" y="37"/>
                      <a:pt x="59" y="36"/>
                      <a:pt x="59" y="35"/>
                    </a:cubicBezTo>
                    <a:cubicBezTo>
                      <a:pt x="58" y="34"/>
                      <a:pt x="58" y="32"/>
                      <a:pt x="59" y="31"/>
                    </a:cubicBezTo>
                    <a:cubicBezTo>
                      <a:pt x="60" y="29"/>
                      <a:pt x="62" y="28"/>
                      <a:pt x="64" y="28"/>
                    </a:cubicBezTo>
                    <a:cubicBezTo>
                      <a:pt x="65" y="28"/>
                      <a:pt x="65" y="28"/>
                      <a:pt x="66" y="28"/>
                    </a:cubicBezTo>
                    <a:cubicBezTo>
                      <a:pt x="67" y="29"/>
                      <a:pt x="68" y="30"/>
                      <a:pt x="69" y="31"/>
                    </a:cubicBezTo>
                    <a:cubicBezTo>
                      <a:pt x="69" y="33"/>
                      <a:pt x="69" y="34"/>
                      <a:pt x="69" y="35"/>
                    </a:cubicBezTo>
                    <a:cubicBezTo>
                      <a:pt x="68" y="37"/>
                      <a:pt x="66" y="38"/>
                      <a:pt x="64" y="38"/>
                    </a:cubicBezTo>
                    <a:close/>
                    <a:moveTo>
                      <a:pt x="35" y="25"/>
                    </a:moveTo>
                    <a:cubicBezTo>
                      <a:pt x="34" y="25"/>
                      <a:pt x="33" y="25"/>
                      <a:pt x="32" y="24"/>
                    </a:cubicBezTo>
                    <a:cubicBezTo>
                      <a:pt x="30" y="23"/>
                      <a:pt x="28" y="20"/>
                      <a:pt x="30" y="17"/>
                    </a:cubicBezTo>
                    <a:cubicBezTo>
                      <a:pt x="31" y="15"/>
                      <a:pt x="32" y="14"/>
                      <a:pt x="35" y="14"/>
                    </a:cubicBezTo>
                    <a:cubicBezTo>
                      <a:pt x="35" y="14"/>
                      <a:pt x="36" y="14"/>
                      <a:pt x="37" y="14"/>
                    </a:cubicBezTo>
                    <a:cubicBezTo>
                      <a:pt x="38" y="15"/>
                      <a:pt x="39" y="16"/>
                      <a:pt x="40" y="17"/>
                    </a:cubicBezTo>
                    <a:cubicBezTo>
                      <a:pt x="40" y="19"/>
                      <a:pt x="40" y="20"/>
                      <a:pt x="39" y="22"/>
                    </a:cubicBezTo>
                    <a:cubicBezTo>
                      <a:pt x="39" y="23"/>
                      <a:pt x="37" y="25"/>
                      <a:pt x="35" y="25"/>
                    </a:cubicBezTo>
                    <a:close/>
                    <a:moveTo>
                      <a:pt x="5" y="11"/>
                    </a:moveTo>
                    <a:cubicBezTo>
                      <a:pt x="5" y="11"/>
                      <a:pt x="4" y="11"/>
                      <a:pt x="3" y="10"/>
                    </a:cubicBezTo>
                    <a:cubicBezTo>
                      <a:pt x="2" y="10"/>
                      <a:pt x="1" y="9"/>
                      <a:pt x="0" y="7"/>
                    </a:cubicBezTo>
                    <a:cubicBezTo>
                      <a:pt x="0" y="6"/>
                      <a:pt x="0" y="5"/>
                      <a:pt x="0" y="3"/>
                    </a:cubicBezTo>
                    <a:cubicBezTo>
                      <a:pt x="1" y="1"/>
                      <a:pt x="3" y="0"/>
                      <a:pt x="5" y="0"/>
                    </a:cubicBezTo>
                    <a:cubicBezTo>
                      <a:pt x="6" y="0"/>
                      <a:pt x="7" y="0"/>
                      <a:pt x="8" y="1"/>
                    </a:cubicBezTo>
                    <a:cubicBezTo>
                      <a:pt x="10" y="2"/>
                      <a:pt x="12" y="5"/>
                      <a:pt x="10" y="8"/>
                    </a:cubicBezTo>
                    <a:cubicBezTo>
                      <a:pt x="9" y="10"/>
                      <a:pt x="7" y="11"/>
                      <a:pt x="5"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70" name="îṧlïḍé">
                <a:extLst>
                  <a:ext uri="{FF2B5EF4-FFF2-40B4-BE49-F238E27FC236}">
                    <a16:creationId xmlns:a16="http://schemas.microsoft.com/office/drawing/2014/main" id="{E084C03E-D0E6-42A8-99C8-A19EF4078ADF}"/>
                  </a:ext>
                </a:extLst>
              </p:cNvPr>
              <p:cNvSpPr/>
              <p:nvPr/>
            </p:nvSpPr>
            <p:spPr bwMode="auto">
              <a:xfrm>
                <a:off x="6266827" y="3570073"/>
                <a:ext cx="21464" cy="399232"/>
              </a:xfrm>
              <a:custGeom>
                <a:avLst/>
                <a:gdLst>
                  <a:gd name="T0" fmla="*/ 15 w 20"/>
                  <a:gd name="T1" fmla="*/ 374 h 374"/>
                  <a:gd name="T2" fmla="*/ 11 w 20"/>
                  <a:gd name="T3" fmla="*/ 365 h 374"/>
                  <a:gd name="T4" fmla="*/ 15 w 20"/>
                  <a:gd name="T5" fmla="*/ 363 h 374"/>
                  <a:gd name="T6" fmla="*/ 15 w 20"/>
                  <a:gd name="T7" fmla="*/ 374 h 374"/>
                  <a:gd name="T8" fmla="*/ 14 w 20"/>
                  <a:gd name="T9" fmla="*/ 341 h 374"/>
                  <a:gd name="T10" fmla="*/ 8 w 20"/>
                  <a:gd name="T11" fmla="*/ 336 h 374"/>
                  <a:gd name="T12" fmla="*/ 14 w 20"/>
                  <a:gd name="T13" fmla="*/ 330 h 374"/>
                  <a:gd name="T14" fmla="*/ 19 w 20"/>
                  <a:gd name="T15" fmla="*/ 335 h 374"/>
                  <a:gd name="T16" fmla="*/ 14 w 20"/>
                  <a:gd name="T17" fmla="*/ 341 h 374"/>
                  <a:gd name="T18" fmla="*/ 13 w 20"/>
                  <a:gd name="T19" fmla="*/ 308 h 374"/>
                  <a:gd name="T20" fmla="*/ 9 w 20"/>
                  <a:gd name="T21" fmla="*/ 299 h 374"/>
                  <a:gd name="T22" fmla="*/ 13 w 20"/>
                  <a:gd name="T23" fmla="*/ 297 h 374"/>
                  <a:gd name="T24" fmla="*/ 13 w 20"/>
                  <a:gd name="T25" fmla="*/ 308 h 374"/>
                  <a:gd name="T26" fmla="*/ 12 w 20"/>
                  <a:gd name="T27" fmla="*/ 275 h 374"/>
                  <a:gd name="T28" fmla="*/ 7 w 20"/>
                  <a:gd name="T29" fmla="*/ 270 h 374"/>
                  <a:gd name="T30" fmla="*/ 12 w 20"/>
                  <a:gd name="T31" fmla="*/ 264 h 374"/>
                  <a:gd name="T32" fmla="*/ 17 w 20"/>
                  <a:gd name="T33" fmla="*/ 269 h 374"/>
                  <a:gd name="T34" fmla="*/ 12 w 20"/>
                  <a:gd name="T35" fmla="*/ 275 h 374"/>
                  <a:gd name="T36" fmla="*/ 6 w 20"/>
                  <a:gd name="T37" fmla="*/ 237 h 374"/>
                  <a:gd name="T38" fmla="*/ 11 w 20"/>
                  <a:gd name="T39" fmla="*/ 231 h 374"/>
                  <a:gd name="T40" fmla="*/ 16 w 20"/>
                  <a:gd name="T41" fmla="*/ 236 h 374"/>
                  <a:gd name="T42" fmla="*/ 11 w 20"/>
                  <a:gd name="T43" fmla="*/ 242 h 374"/>
                  <a:gd name="T44" fmla="*/ 5 w 20"/>
                  <a:gd name="T45" fmla="*/ 204 h 374"/>
                  <a:gd name="T46" fmla="*/ 10 w 20"/>
                  <a:gd name="T47" fmla="*/ 198 h 374"/>
                  <a:gd name="T48" fmla="*/ 10 w 20"/>
                  <a:gd name="T49" fmla="*/ 209 h 374"/>
                  <a:gd name="T50" fmla="*/ 9 w 20"/>
                  <a:gd name="T51" fmla="*/ 176 h 374"/>
                  <a:gd name="T52" fmla="*/ 9 w 20"/>
                  <a:gd name="T53" fmla="*/ 165 h 374"/>
                  <a:gd name="T54" fmla="*/ 15 w 20"/>
                  <a:gd name="T55" fmla="*/ 170 h 374"/>
                  <a:gd name="T56" fmla="*/ 9 w 20"/>
                  <a:gd name="T57" fmla="*/ 176 h 374"/>
                  <a:gd name="T58" fmla="*/ 3 w 20"/>
                  <a:gd name="T59" fmla="*/ 138 h 374"/>
                  <a:gd name="T60" fmla="*/ 8 w 20"/>
                  <a:gd name="T61" fmla="*/ 132 h 374"/>
                  <a:gd name="T62" fmla="*/ 9 w 20"/>
                  <a:gd name="T63" fmla="*/ 143 h 374"/>
                  <a:gd name="T64" fmla="*/ 8 w 20"/>
                  <a:gd name="T65" fmla="*/ 110 h 374"/>
                  <a:gd name="T66" fmla="*/ 7 w 20"/>
                  <a:gd name="T67" fmla="*/ 99 h 374"/>
                  <a:gd name="T68" fmla="*/ 13 w 20"/>
                  <a:gd name="T69" fmla="*/ 105 h 374"/>
                  <a:gd name="T70" fmla="*/ 8 w 20"/>
                  <a:gd name="T71" fmla="*/ 110 h 374"/>
                  <a:gd name="T72" fmla="*/ 1 w 20"/>
                  <a:gd name="T73" fmla="*/ 72 h 374"/>
                  <a:gd name="T74" fmla="*/ 7 w 20"/>
                  <a:gd name="T75" fmla="*/ 66 h 374"/>
                  <a:gd name="T76" fmla="*/ 7 w 20"/>
                  <a:gd name="T77" fmla="*/ 77 h 374"/>
                  <a:gd name="T78" fmla="*/ 6 w 20"/>
                  <a:gd name="T79" fmla="*/ 44 h 374"/>
                  <a:gd name="T80" fmla="*/ 6 w 20"/>
                  <a:gd name="T81" fmla="*/ 33 h 374"/>
                  <a:gd name="T82" fmla="*/ 11 w 20"/>
                  <a:gd name="T83" fmla="*/ 39 h 374"/>
                  <a:gd name="T84" fmla="*/ 6 w 20"/>
                  <a:gd name="T85" fmla="*/ 44 h 374"/>
                  <a:gd name="T86" fmla="*/ 0 w 20"/>
                  <a:gd name="T87" fmla="*/ 6 h 374"/>
                  <a:gd name="T88" fmla="*/ 5 w 20"/>
                  <a:gd name="T89" fmla="*/ 0 h 374"/>
                  <a:gd name="T90" fmla="*/ 10 w 20"/>
                  <a:gd name="T91" fmla="*/ 6 h 374"/>
                  <a:gd name="T92" fmla="*/ 5 w 20"/>
                  <a:gd name="T93" fmla="*/ 11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 h="374">
                    <a:moveTo>
                      <a:pt x="15" y="374"/>
                    </a:moveTo>
                    <a:cubicBezTo>
                      <a:pt x="15" y="374"/>
                      <a:pt x="15" y="374"/>
                      <a:pt x="15" y="374"/>
                    </a:cubicBezTo>
                    <a:cubicBezTo>
                      <a:pt x="12" y="374"/>
                      <a:pt x="9" y="372"/>
                      <a:pt x="9" y="369"/>
                    </a:cubicBezTo>
                    <a:cubicBezTo>
                      <a:pt x="9" y="367"/>
                      <a:pt x="10" y="366"/>
                      <a:pt x="11" y="365"/>
                    </a:cubicBezTo>
                    <a:cubicBezTo>
                      <a:pt x="12" y="364"/>
                      <a:pt x="13" y="363"/>
                      <a:pt x="14" y="363"/>
                    </a:cubicBezTo>
                    <a:cubicBezTo>
                      <a:pt x="15" y="363"/>
                      <a:pt x="15" y="363"/>
                      <a:pt x="15" y="363"/>
                    </a:cubicBezTo>
                    <a:cubicBezTo>
                      <a:pt x="18" y="363"/>
                      <a:pt x="20" y="365"/>
                      <a:pt x="20" y="368"/>
                    </a:cubicBezTo>
                    <a:cubicBezTo>
                      <a:pt x="20" y="371"/>
                      <a:pt x="18" y="374"/>
                      <a:pt x="15" y="374"/>
                    </a:cubicBezTo>
                    <a:cubicBezTo>
                      <a:pt x="15" y="374"/>
                      <a:pt x="15" y="374"/>
                      <a:pt x="15" y="374"/>
                    </a:cubicBezTo>
                    <a:close/>
                    <a:moveTo>
                      <a:pt x="14" y="341"/>
                    </a:moveTo>
                    <a:cubicBezTo>
                      <a:pt x="14" y="341"/>
                      <a:pt x="14" y="341"/>
                      <a:pt x="14" y="341"/>
                    </a:cubicBezTo>
                    <a:cubicBezTo>
                      <a:pt x="11" y="341"/>
                      <a:pt x="8" y="339"/>
                      <a:pt x="8" y="336"/>
                    </a:cubicBezTo>
                    <a:cubicBezTo>
                      <a:pt x="8" y="334"/>
                      <a:pt x="9" y="333"/>
                      <a:pt x="10" y="332"/>
                    </a:cubicBezTo>
                    <a:cubicBezTo>
                      <a:pt x="11" y="331"/>
                      <a:pt x="12" y="330"/>
                      <a:pt x="14" y="330"/>
                    </a:cubicBezTo>
                    <a:cubicBezTo>
                      <a:pt x="14" y="330"/>
                      <a:pt x="14" y="330"/>
                      <a:pt x="14" y="330"/>
                    </a:cubicBezTo>
                    <a:cubicBezTo>
                      <a:pt x="17" y="330"/>
                      <a:pt x="19" y="332"/>
                      <a:pt x="19" y="335"/>
                    </a:cubicBezTo>
                    <a:cubicBezTo>
                      <a:pt x="19" y="338"/>
                      <a:pt x="17" y="341"/>
                      <a:pt x="14" y="341"/>
                    </a:cubicBezTo>
                    <a:cubicBezTo>
                      <a:pt x="14" y="341"/>
                      <a:pt x="14" y="341"/>
                      <a:pt x="14" y="341"/>
                    </a:cubicBezTo>
                    <a:close/>
                    <a:moveTo>
                      <a:pt x="13" y="308"/>
                    </a:moveTo>
                    <a:cubicBezTo>
                      <a:pt x="13" y="308"/>
                      <a:pt x="13" y="308"/>
                      <a:pt x="13" y="308"/>
                    </a:cubicBezTo>
                    <a:cubicBezTo>
                      <a:pt x="10" y="308"/>
                      <a:pt x="7" y="306"/>
                      <a:pt x="7" y="303"/>
                    </a:cubicBezTo>
                    <a:cubicBezTo>
                      <a:pt x="7" y="301"/>
                      <a:pt x="8" y="300"/>
                      <a:pt x="9" y="299"/>
                    </a:cubicBezTo>
                    <a:cubicBezTo>
                      <a:pt x="10" y="298"/>
                      <a:pt x="11" y="297"/>
                      <a:pt x="13" y="297"/>
                    </a:cubicBezTo>
                    <a:cubicBezTo>
                      <a:pt x="13" y="297"/>
                      <a:pt x="13" y="297"/>
                      <a:pt x="13" y="297"/>
                    </a:cubicBezTo>
                    <a:cubicBezTo>
                      <a:pt x="16" y="297"/>
                      <a:pt x="18" y="299"/>
                      <a:pt x="18" y="302"/>
                    </a:cubicBezTo>
                    <a:cubicBezTo>
                      <a:pt x="18" y="305"/>
                      <a:pt x="16" y="308"/>
                      <a:pt x="13" y="308"/>
                    </a:cubicBezTo>
                    <a:cubicBezTo>
                      <a:pt x="13" y="308"/>
                      <a:pt x="13" y="308"/>
                      <a:pt x="13" y="308"/>
                    </a:cubicBezTo>
                    <a:close/>
                    <a:moveTo>
                      <a:pt x="12" y="275"/>
                    </a:moveTo>
                    <a:cubicBezTo>
                      <a:pt x="12" y="275"/>
                      <a:pt x="12" y="275"/>
                      <a:pt x="12" y="275"/>
                    </a:cubicBezTo>
                    <a:cubicBezTo>
                      <a:pt x="9" y="275"/>
                      <a:pt x="7" y="273"/>
                      <a:pt x="7" y="270"/>
                    </a:cubicBezTo>
                    <a:cubicBezTo>
                      <a:pt x="7" y="268"/>
                      <a:pt x="7" y="267"/>
                      <a:pt x="8" y="266"/>
                    </a:cubicBezTo>
                    <a:cubicBezTo>
                      <a:pt x="9" y="265"/>
                      <a:pt x="10" y="264"/>
                      <a:pt x="12" y="264"/>
                    </a:cubicBezTo>
                    <a:cubicBezTo>
                      <a:pt x="12" y="264"/>
                      <a:pt x="12" y="264"/>
                      <a:pt x="12" y="264"/>
                    </a:cubicBezTo>
                    <a:cubicBezTo>
                      <a:pt x="15" y="264"/>
                      <a:pt x="17" y="266"/>
                      <a:pt x="17" y="269"/>
                    </a:cubicBezTo>
                    <a:cubicBezTo>
                      <a:pt x="17" y="272"/>
                      <a:pt x="15" y="275"/>
                      <a:pt x="12" y="275"/>
                    </a:cubicBezTo>
                    <a:cubicBezTo>
                      <a:pt x="12" y="275"/>
                      <a:pt x="12" y="275"/>
                      <a:pt x="12" y="275"/>
                    </a:cubicBezTo>
                    <a:close/>
                    <a:moveTo>
                      <a:pt x="11" y="242"/>
                    </a:moveTo>
                    <a:cubicBezTo>
                      <a:pt x="8" y="242"/>
                      <a:pt x="6" y="240"/>
                      <a:pt x="6" y="237"/>
                    </a:cubicBezTo>
                    <a:cubicBezTo>
                      <a:pt x="6" y="235"/>
                      <a:pt x="6" y="234"/>
                      <a:pt x="7" y="233"/>
                    </a:cubicBezTo>
                    <a:cubicBezTo>
                      <a:pt x="8" y="232"/>
                      <a:pt x="9" y="231"/>
                      <a:pt x="11" y="231"/>
                    </a:cubicBezTo>
                    <a:cubicBezTo>
                      <a:pt x="11" y="231"/>
                      <a:pt x="11" y="231"/>
                      <a:pt x="11" y="231"/>
                    </a:cubicBezTo>
                    <a:cubicBezTo>
                      <a:pt x="14" y="231"/>
                      <a:pt x="16" y="233"/>
                      <a:pt x="16" y="236"/>
                    </a:cubicBezTo>
                    <a:cubicBezTo>
                      <a:pt x="17" y="239"/>
                      <a:pt x="14" y="242"/>
                      <a:pt x="11" y="242"/>
                    </a:cubicBezTo>
                    <a:cubicBezTo>
                      <a:pt x="11" y="242"/>
                      <a:pt x="11" y="242"/>
                      <a:pt x="11" y="242"/>
                    </a:cubicBezTo>
                    <a:close/>
                    <a:moveTo>
                      <a:pt x="10" y="209"/>
                    </a:moveTo>
                    <a:cubicBezTo>
                      <a:pt x="7" y="209"/>
                      <a:pt x="5" y="207"/>
                      <a:pt x="5" y="204"/>
                    </a:cubicBezTo>
                    <a:cubicBezTo>
                      <a:pt x="5" y="201"/>
                      <a:pt x="7" y="198"/>
                      <a:pt x="10" y="198"/>
                    </a:cubicBezTo>
                    <a:cubicBezTo>
                      <a:pt x="10" y="198"/>
                      <a:pt x="10" y="198"/>
                      <a:pt x="10" y="198"/>
                    </a:cubicBezTo>
                    <a:cubicBezTo>
                      <a:pt x="13" y="198"/>
                      <a:pt x="16" y="201"/>
                      <a:pt x="16" y="203"/>
                    </a:cubicBezTo>
                    <a:cubicBezTo>
                      <a:pt x="16" y="206"/>
                      <a:pt x="13" y="209"/>
                      <a:pt x="10" y="209"/>
                    </a:cubicBezTo>
                    <a:cubicBezTo>
                      <a:pt x="10" y="209"/>
                      <a:pt x="10" y="209"/>
                      <a:pt x="10" y="209"/>
                    </a:cubicBezTo>
                    <a:close/>
                    <a:moveTo>
                      <a:pt x="9" y="176"/>
                    </a:moveTo>
                    <a:cubicBezTo>
                      <a:pt x="6" y="176"/>
                      <a:pt x="4" y="174"/>
                      <a:pt x="4" y="171"/>
                    </a:cubicBezTo>
                    <a:cubicBezTo>
                      <a:pt x="4" y="168"/>
                      <a:pt x="6" y="165"/>
                      <a:pt x="9" y="165"/>
                    </a:cubicBezTo>
                    <a:cubicBezTo>
                      <a:pt x="9" y="165"/>
                      <a:pt x="9" y="165"/>
                      <a:pt x="9" y="165"/>
                    </a:cubicBezTo>
                    <a:cubicBezTo>
                      <a:pt x="12" y="165"/>
                      <a:pt x="15" y="168"/>
                      <a:pt x="15" y="170"/>
                    </a:cubicBezTo>
                    <a:cubicBezTo>
                      <a:pt x="15" y="173"/>
                      <a:pt x="12" y="176"/>
                      <a:pt x="9" y="176"/>
                    </a:cubicBezTo>
                    <a:cubicBezTo>
                      <a:pt x="9" y="176"/>
                      <a:pt x="9" y="176"/>
                      <a:pt x="9" y="176"/>
                    </a:cubicBezTo>
                    <a:close/>
                    <a:moveTo>
                      <a:pt x="8" y="143"/>
                    </a:moveTo>
                    <a:cubicBezTo>
                      <a:pt x="6" y="143"/>
                      <a:pt x="3" y="141"/>
                      <a:pt x="3" y="138"/>
                    </a:cubicBezTo>
                    <a:cubicBezTo>
                      <a:pt x="3" y="135"/>
                      <a:pt x="5" y="132"/>
                      <a:pt x="8" y="132"/>
                    </a:cubicBezTo>
                    <a:cubicBezTo>
                      <a:pt x="8" y="132"/>
                      <a:pt x="8" y="132"/>
                      <a:pt x="8" y="132"/>
                    </a:cubicBezTo>
                    <a:cubicBezTo>
                      <a:pt x="11" y="132"/>
                      <a:pt x="14" y="135"/>
                      <a:pt x="14" y="138"/>
                    </a:cubicBezTo>
                    <a:cubicBezTo>
                      <a:pt x="14" y="140"/>
                      <a:pt x="12" y="143"/>
                      <a:pt x="9" y="143"/>
                    </a:cubicBezTo>
                    <a:cubicBezTo>
                      <a:pt x="8" y="143"/>
                      <a:pt x="8" y="143"/>
                      <a:pt x="8" y="143"/>
                    </a:cubicBezTo>
                    <a:close/>
                    <a:moveTo>
                      <a:pt x="8" y="110"/>
                    </a:moveTo>
                    <a:cubicBezTo>
                      <a:pt x="5" y="110"/>
                      <a:pt x="2" y="108"/>
                      <a:pt x="2" y="105"/>
                    </a:cubicBezTo>
                    <a:cubicBezTo>
                      <a:pt x="2" y="102"/>
                      <a:pt x="4" y="99"/>
                      <a:pt x="7" y="99"/>
                    </a:cubicBezTo>
                    <a:cubicBezTo>
                      <a:pt x="8" y="99"/>
                      <a:pt x="8" y="99"/>
                      <a:pt x="8" y="99"/>
                    </a:cubicBezTo>
                    <a:cubicBezTo>
                      <a:pt x="11" y="99"/>
                      <a:pt x="13" y="102"/>
                      <a:pt x="13" y="105"/>
                    </a:cubicBezTo>
                    <a:cubicBezTo>
                      <a:pt x="13" y="108"/>
                      <a:pt x="11" y="110"/>
                      <a:pt x="8" y="110"/>
                    </a:cubicBezTo>
                    <a:cubicBezTo>
                      <a:pt x="8" y="110"/>
                      <a:pt x="8" y="110"/>
                      <a:pt x="8" y="110"/>
                    </a:cubicBezTo>
                    <a:close/>
                    <a:moveTo>
                      <a:pt x="7" y="77"/>
                    </a:moveTo>
                    <a:cubicBezTo>
                      <a:pt x="4" y="77"/>
                      <a:pt x="1" y="75"/>
                      <a:pt x="1" y="72"/>
                    </a:cubicBezTo>
                    <a:cubicBezTo>
                      <a:pt x="1" y="69"/>
                      <a:pt x="4" y="66"/>
                      <a:pt x="7" y="66"/>
                    </a:cubicBezTo>
                    <a:cubicBezTo>
                      <a:pt x="7" y="66"/>
                      <a:pt x="7" y="66"/>
                      <a:pt x="7" y="66"/>
                    </a:cubicBezTo>
                    <a:cubicBezTo>
                      <a:pt x="10" y="66"/>
                      <a:pt x="12" y="69"/>
                      <a:pt x="12" y="72"/>
                    </a:cubicBezTo>
                    <a:cubicBezTo>
                      <a:pt x="12" y="75"/>
                      <a:pt x="10" y="77"/>
                      <a:pt x="7" y="77"/>
                    </a:cubicBezTo>
                    <a:cubicBezTo>
                      <a:pt x="7" y="77"/>
                      <a:pt x="7" y="77"/>
                      <a:pt x="7" y="77"/>
                    </a:cubicBezTo>
                    <a:close/>
                    <a:moveTo>
                      <a:pt x="6" y="44"/>
                    </a:moveTo>
                    <a:cubicBezTo>
                      <a:pt x="3" y="44"/>
                      <a:pt x="1" y="42"/>
                      <a:pt x="0" y="39"/>
                    </a:cubicBezTo>
                    <a:cubicBezTo>
                      <a:pt x="0" y="36"/>
                      <a:pt x="3" y="33"/>
                      <a:pt x="6" y="33"/>
                    </a:cubicBezTo>
                    <a:cubicBezTo>
                      <a:pt x="6" y="33"/>
                      <a:pt x="6" y="33"/>
                      <a:pt x="6" y="33"/>
                    </a:cubicBezTo>
                    <a:cubicBezTo>
                      <a:pt x="9" y="33"/>
                      <a:pt x="11" y="36"/>
                      <a:pt x="11" y="39"/>
                    </a:cubicBezTo>
                    <a:cubicBezTo>
                      <a:pt x="11" y="42"/>
                      <a:pt x="9" y="44"/>
                      <a:pt x="6" y="44"/>
                    </a:cubicBezTo>
                    <a:cubicBezTo>
                      <a:pt x="6" y="44"/>
                      <a:pt x="6" y="44"/>
                      <a:pt x="6" y="44"/>
                    </a:cubicBezTo>
                    <a:close/>
                    <a:moveTo>
                      <a:pt x="5" y="11"/>
                    </a:moveTo>
                    <a:cubicBezTo>
                      <a:pt x="2" y="11"/>
                      <a:pt x="0" y="9"/>
                      <a:pt x="0" y="6"/>
                    </a:cubicBezTo>
                    <a:cubicBezTo>
                      <a:pt x="0" y="4"/>
                      <a:pt x="0" y="3"/>
                      <a:pt x="1" y="2"/>
                    </a:cubicBezTo>
                    <a:cubicBezTo>
                      <a:pt x="2" y="1"/>
                      <a:pt x="3" y="0"/>
                      <a:pt x="5" y="0"/>
                    </a:cubicBezTo>
                    <a:cubicBezTo>
                      <a:pt x="5" y="0"/>
                      <a:pt x="5" y="0"/>
                      <a:pt x="5" y="0"/>
                    </a:cubicBezTo>
                    <a:cubicBezTo>
                      <a:pt x="8" y="0"/>
                      <a:pt x="10" y="3"/>
                      <a:pt x="10" y="6"/>
                    </a:cubicBezTo>
                    <a:cubicBezTo>
                      <a:pt x="10" y="9"/>
                      <a:pt x="8" y="11"/>
                      <a:pt x="5" y="11"/>
                    </a:cubicBezTo>
                    <a:cubicBezTo>
                      <a:pt x="5" y="11"/>
                      <a:pt x="5" y="11"/>
                      <a:pt x="5"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71" name="i$1ïḓé">
                <a:extLst>
                  <a:ext uri="{FF2B5EF4-FFF2-40B4-BE49-F238E27FC236}">
                    <a16:creationId xmlns:a16="http://schemas.microsoft.com/office/drawing/2014/main" id="{ACA9DE1A-61FF-4370-A574-04223326924A}"/>
                  </a:ext>
                </a:extLst>
              </p:cNvPr>
              <p:cNvSpPr/>
              <p:nvPr/>
            </p:nvSpPr>
            <p:spPr bwMode="auto">
              <a:xfrm>
                <a:off x="6060773" y="4024038"/>
                <a:ext cx="181371" cy="361668"/>
              </a:xfrm>
              <a:custGeom>
                <a:avLst/>
                <a:gdLst>
                  <a:gd name="T0" fmla="*/ 160 w 171"/>
                  <a:gd name="T1" fmla="*/ 335 h 339"/>
                  <a:gd name="T2" fmla="*/ 165 w 171"/>
                  <a:gd name="T3" fmla="*/ 328 h 339"/>
                  <a:gd name="T4" fmla="*/ 167 w 171"/>
                  <a:gd name="T5" fmla="*/ 338 h 339"/>
                  <a:gd name="T6" fmla="*/ 150 w 171"/>
                  <a:gd name="T7" fmla="*/ 309 h 339"/>
                  <a:gd name="T8" fmla="*/ 148 w 171"/>
                  <a:gd name="T9" fmla="*/ 298 h 339"/>
                  <a:gd name="T10" fmla="*/ 155 w 171"/>
                  <a:gd name="T11" fmla="*/ 301 h 339"/>
                  <a:gd name="T12" fmla="*/ 150 w 171"/>
                  <a:gd name="T13" fmla="*/ 309 h 339"/>
                  <a:gd name="T14" fmla="*/ 131 w 171"/>
                  <a:gd name="T15" fmla="*/ 276 h 339"/>
                  <a:gd name="T16" fmla="*/ 133 w 171"/>
                  <a:gd name="T17" fmla="*/ 269 h 339"/>
                  <a:gd name="T18" fmla="*/ 141 w 171"/>
                  <a:gd name="T19" fmla="*/ 271 h 339"/>
                  <a:gd name="T20" fmla="*/ 136 w 171"/>
                  <a:gd name="T21" fmla="*/ 279 h 339"/>
                  <a:gd name="T22" fmla="*/ 116 w 171"/>
                  <a:gd name="T23" fmla="*/ 246 h 339"/>
                  <a:gd name="T24" fmla="*/ 119 w 171"/>
                  <a:gd name="T25" fmla="*/ 239 h 339"/>
                  <a:gd name="T26" fmla="*/ 126 w 171"/>
                  <a:gd name="T27" fmla="*/ 241 h 339"/>
                  <a:gd name="T28" fmla="*/ 121 w 171"/>
                  <a:gd name="T29" fmla="*/ 249 h 339"/>
                  <a:gd name="T30" fmla="*/ 102 w 171"/>
                  <a:gd name="T31" fmla="*/ 216 h 339"/>
                  <a:gd name="T32" fmla="*/ 104 w 171"/>
                  <a:gd name="T33" fmla="*/ 209 h 339"/>
                  <a:gd name="T34" fmla="*/ 112 w 171"/>
                  <a:gd name="T35" fmla="*/ 212 h 339"/>
                  <a:gd name="T36" fmla="*/ 109 w 171"/>
                  <a:gd name="T37" fmla="*/ 219 h 339"/>
                  <a:gd name="T38" fmla="*/ 92 w 171"/>
                  <a:gd name="T39" fmla="*/ 190 h 339"/>
                  <a:gd name="T40" fmla="*/ 90 w 171"/>
                  <a:gd name="T41" fmla="*/ 179 h 339"/>
                  <a:gd name="T42" fmla="*/ 97 w 171"/>
                  <a:gd name="T43" fmla="*/ 182 h 339"/>
                  <a:gd name="T44" fmla="*/ 92 w 171"/>
                  <a:gd name="T45" fmla="*/ 190 h 339"/>
                  <a:gd name="T46" fmla="*/ 73 w 171"/>
                  <a:gd name="T47" fmla="*/ 157 h 339"/>
                  <a:gd name="T48" fmla="*/ 78 w 171"/>
                  <a:gd name="T49" fmla="*/ 149 h 339"/>
                  <a:gd name="T50" fmla="*/ 80 w 171"/>
                  <a:gd name="T51" fmla="*/ 159 h 339"/>
                  <a:gd name="T52" fmla="*/ 64 w 171"/>
                  <a:gd name="T53" fmla="*/ 130 h 339"/>
                  <a:gd name="T54" fmla="*/ 61 w 171"/>
                  <a:gd name="T55" fmla="*/ 120 h 339"/>
                  <a:gd name="T56" fmla="*/ 68 w 171"/>
                  <a:gd name="T57" fmla="*/ 122 h 339"/>
                  <a:gd name="T58" fmla="*/ 64 w 171"/>
                  <a:gd name="T59" fmla="*/ 130 h 339"/>
                  <a:gd name="T60" fmla="*/ 44 w 171"/>
                  <a:gd name="T61" fmla="*/ 97 h 339"/>
                  <a:gd name="T62" fmla="*/ 49 w 171"/>
                  <a:gd name="T63" fmla="*/ 89 h 339"/>
                  <a:gd name="T64" fmla="*/ 51 w 171"/>
                  <a:gd name="T65" fmla="*/ 100 h 339"/>
                  <a:gd name="T66" fmla="*/ 35 w 171"/>
                  <a:gd name="T67" fmla="*/ 70 h 339"/>
                  <a:gd name="T68" fmla="*/ 30 w 171"/>
                  <a:gd name="T69" fmla="*/ 63 h 339"/>
                  <a:gd name="T70" fmla="*/ 35 w 171"/>
                  <a:gd name="T71" fmla="*/ 59 h 339"/>
                  <a:gd name="T72" fmla="*/ 40 w 171"/>
                  <a:gd name="T73" fmla="*/ 67 h 339"/>
                  <a:gd name="T74" fmla="*/ 35 w 171"/>
                  <a:gd name="T75" fmla="*/ 70 h 339"/>
                  <a:gd name="T76" fmla="*/ 15 w 171"/>
                  <a:gd name="T77" fmla="*/ 37 h 339"/>
                  <a:gd name="T78" fmla="*/ 20 w 171"/>
                  <a:gd name="T79" fmla="*/ 30 h 339"/>
                  <a:gd name="T80" fmla="*/ 23 w 171"/>
                  <a:gd name="T81" fmla="*/ 40 h 339"/>
                  <a:gd name="T82" fmla="*/ 6 w 171"/>
                  <a:gd name="T83" fmla="*/ 11 h 339"/>
                  <a:gd name="T84" fmla="*/ 3 w 171"/>
                  <a:gd name="T85" fmla="*/ 0 h 339"/>
                  <a:gd name="T86" fmla="*/ 11 w 171"/>
                  <a:gd name="T87" fmla="*/ 3 h 339"/>
                  <a:gd name="T88" fmla="*/ 8 w 171"/>
                  <a:gd name="T89" fmla="*/ 1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1" h="339">
                    <a:moveTo>
                      <a:pt x="165" y="339"/>
                    </a:moveTo>
                    <a:cubicBezTo>
                      <a:pt x="162" y="339"/>
                      <a:pt x="161" y="337"/>
                      <a:pt x="160" y="335"/>
                    </a:cubicBezTo>
                    <a:cubicBezTo>
                      <a:pt x="158" y="333"/>
                      <a:pt x="159" y="330"/>
                      <a:pt x="162" y="328"/>
                    </a:cubicBezTo>
                    <a:cubicBezTo>
                      <a:pt x="163" y="328"/>
                      <a:pt x="164" y="328"/>
                      <a:pt x="165" y="328"/>
                    </a:cubicBezTo>
                    <a:cubicBezTo>
                      <a:pt x="167" y="328"/>
                      <a:pt x="168" y="329"/>
                      <a:pt x="169" y="331"/>
                    </a:cubicBezTo>
                    <a:cubicBezTo>
                      <a:pt x="171" y="333"/>
                      <a:pt x="170" y="337"/>
                      <a:pt x="167" y="338"/>
                    </a:cubicBezTo>
                    <a:cubicBezTo>
                      <a:pt x="166" y="338"/>
                      <a:pt x="165" y="339"/>
                      <a:pt x="165" y="339"/>
                    </a:cubicBezTo>
                    <a:close/>
                    <a:moveTo>
                      <a:pt x="150" y="309"/>
                    </a:moveTo>
                    <a:cubicBezTo>
                      <a:pt x="148" y="309"/>
                      <a:pt x="146" y="308"/>
                      <a:pt x="145" y="306"/>
                    </a:cubicBezTo>
                    <a:cubicBezTo>
                      <a:pt x="144" y="303"/>
                      <a:pt x="145" y="300"/>
                      <a:pt x="148" y="298"/>
                    </a:cubicBezTo>
                    <a:cubicBezTo>
                      <a:pt x="148" y="298"/>
                      <a:pt x="149" y="298"/>
                      <a:pt x="150" y="298"/>
                    </a:cubicBezTo>
                    <a:cubicBezTo>
                      <a:pt x="152" y="298"/>
                      <a:pt x="154" y="299"/>
                      <a:pt x="155" y="301"/>
                    </a:cubicBezTo>
                    <a:cubicBezTo>
                      <a:pt x="156" y="304"/>
                      <a:pt x="155" y="307"/>
                      <a:pt x="152" y="308"/>
                    </a:cubicBezTo>
                    <a:cubicBezTo>
                      <a:pt x="152" y="309"/>
                      <a:pt x="151" y="309"/>
                      <a:pt x="150" y="309"/>
                    </a:cubicBezTo>
                    <a:close/>
                    <a:moveTo>
                      <a:pt x="136" y="279"/>
                    </a:moveTo>
                    <a:cubicBezTo>
                      <a:pt x="134" y="279"/>
                      <a:pt x="132" y="278"/>
                      <a:pt x="131" y="276"/>
                    </a:cubicBezTo>
                    <a:cubicBezTo>
                      <a:pt x="130" y="275"/>
                      <a:pt x="130" y="273"/>
                      <a:pt x="131" y="272"/>
                    </a:cubicBezTo>
                    <a:cubicBezTo>
                      <a:pt x="131" y="270"/>
                      <a:pt x="132" y="269"/>
                      <a:pt x="133" y="269"/>
                    </a:cubicBezTo>
                    <a:cubicBezTo>
                      <a:pt x="134" y="268"/>
                      <a:pt x="135" y="268"/>
                      <a:pt x="136" y="268"/>
                    </a:cubicBezTo>
                    <a:cubicBezTo>
                      <a:pt x="138" y="268"/>
                      <a:pt x="140" y="269"/>
                      <a:pt x="141" y="271"/>
                    </a:cubicBezTo>
                    <a:cubicBezTo>
                      <a:pt x="142" y="274"/>
                      <a:pt x="141" y="277"/>
                      <a:pt x="138" y="278"/>
                    </a:cubicBezTo>
                    <a:cubicBezTo>
                      <a:pt x="137" y="279"/>
                      <a:pt x="136" y="279"/>
                      <a:pt x="136" y="279"/>
                    </a:cubicBezTo>
                    <a:close/>
                    <a:moveTo>
                      <a:pt x="121" y="249"/>
                    </a:moveTo>
                    <a:cubicBezTo>
                      <a:pt x="119" y="249"/>
                      <a:pt x="117" y="248"/>
                      <a:pt x="116" y="246"/>
                    </a:cubicBezTo>
                    <a:cubicBezTo>
                      <a:pt x="116" y="245"/>
                      <a:pt x="116" y="243"/>
                      <a:pt x="116" y="242"/>
                    </a:cubicBezTo>
                    <a:cubicBezTo>
                      <a:pt x="117" y="241"/>
                      <a:pt x="118" y="239"/>
                      <a:pt x="119" y="239"/>
                    </a:cubicBezTo>
                    <a:cubicBezTo>
                      <a:pt x="120" y="238"/>
                      <a:pt x="120" y="238"/>
                      <a:pt x="121" y="238"/>
                    </a:cubicBezTo>
                    <a:cubicBezTo>
                      <a:pt x="123" y="238"/>
                      <a:pt x="125" y="240"/>
                      <a:pt x="126" y="241"/>
                    </a:cubicBezTo>
                    <a:cubicBezTo>
                      <a:pt x="127" y="244"/>
                      <a:pt x="126" y="247"/>
                      <a:pt x="124" y="249"/>
                    </a:cubicBezTo>
                    <a:cubicBezTo>
                      <a:pt x="123" y="249"/>
                      <a:pt x="122" y="249"/>
                      <a:pt x="121" y="249"/>
                    </a:cubicBezTo>
                    <a:close/>
                    <a:moveTo>
                      <a:pt x="107" y="219"/>
                    </a:moveTo>
                    <a:cubicBezTo>
                      <a:pt x="105" y="219"/>
                      <a:pt x="103" y="218"/>
                      <a:pt x="102" y="216"/>
                    </a:cubicBezTo>
                    <a:cubicBezTo>
                      <a:pt x="101" y="215"/>
                      <a:pt x="101" y="214"/>
                      <a:pt x="102" y="212"/>
                    </a:cubicBezTo>
                    <a:cubicBezTo>
                      <a:pt x="102" y="211"/>
                      <a:pt x="103" y="210"/>
                      <a:pt x="104" y="209"/>
                    </a:cubicBezTo>
                    <a:cubicBezTo>
                      <a:pt x="105" y="209"/>
                      <a:pt x="106" y="209"/>
                      <a:pt x="107" y="209"/>
                    </a:cubicBezTo>
                    <a:cubicBezTo>
                      <a:pt x="109" y="209"/>
                      <a:pt x="111" y="210"/>
                      <a:pt x="112" y="212"/>
                    </a:cubicBezTo>
                    <a:cubicBezTo>
                      <a:pt x="112" y="213"/>
                      <a:pt x="112" y="214"/>
                      <a:pt x="112" y="216"/>
                    </a:cubicBezTo>
                    <a:cubicBezTo>
                      <a:pt x="111" y="217"/>
                      <a:pt x="110" y="218"/>
                      <a:pt x="109" y="219"/>
                    </a:cubicBezTo>
                    <a:cubicBezTo>
                      <a:pt x="108" y="219"/>
                      <a:pt x="108" y="219"/>
                      <a:pt x="107" y="219"/>
                    </a:cubicBezTo>
                    <a:close/>
                    <a:moveTo>
                      <a:pt x="92" y="190"/>
                    </a:moveTo>
                    <a:cubicBezTo>
                      <a:pt x="90" y="190"/>
                      <a:pt x="88" y="188"/>
                      <a:pt x="88" y="186"/>
                    </a:cubicBezTo>
                    <a:cubicBezTo>
                      <a:pt x="86" y="184"/>
                      <a:pt x="87" y="181"/>
                      <a:pt x="90" y="179"/>
                    </a:cubicBezTo>
                    <a:cubicBezTo>
                      <a:pt x="91" y="179"/>
                      <a:pt x="92" y="179"/>
                      <a:pt x="92" y="179"/>
                    </a:cubicBezTo>
                    <a:cubicBezTo>
                      <a:pt x="94" y="179"/>
                      <a:pt x="96" y="180"/>
                      <a:pt x="97" y="182"/>
                    </a:cubicBezTo>
                    <a:cubicBezTo>
                      <a:pt x="99" y="184"/>
                      <a:pt x="97" y="188"/>
                      <a:pt x="95" y="189"/>
                    </a:cubicBezTo>
                    <a:cubicBezTo>
                      <a:pt x="94" y="189"/>
                      <a:pt x="93" y="190"/>
                      <a:pt x="92" y="190"/>
                    </a:cubicBezTo>
                    <a:close/>
                    <a:moveTo>
                      <a:pt x="78" y="160"/>
                    </a:moveTo>
                    <a:cubicBezTo>
                      <a:pt x="76" y="160"/>
                      <a:pt x="74" y="159"/>
                      <a:pt x="73" y="157"/>
                    </a:cubicBezTo>
                    <a:cubicBezTo>
                      <a:pt x="72" y="154"/>
                      <a:pt x="73" y="151"/>
                      <a:pt x="76" y="149"/>
                    </a:cubicBezTo>
                    <a:cubicBezTo>
                      <a:pt x="76" y="149"/>
                      <a:pt x="77" y="149"/>
                      <a:pt x="78" y="149"/>
                    </a:cubicBezTo>
                    <a:cubicBezTo>
                      <a:pt x="80" y="149"/>
                      <a:pt x="82" y="150"/>
                      <a:pt x="83" y="152"/>
                    </a:cubicBezTo>
                    <a:cubicBezTo>
                      <a:pt x="84" y="155"/>
                      <a:pt x="83" y="158"/>
                      <a:pt x="80" y="159"/>
                    </a:cubicBezTo>
                    <a:cubicBezTo>
                      <a:pt x="80" y="160"/>
                      <a:pt x="79" y="160"/>
                      <a:pt x="78" y="160"/>
                    </a:cubicBezTo>
                    <a:close/>
                    <a:moveTo>
                      <a:pt x="64" y="130"/>
                    </a:moveTo>
                    <a:cubicBezTo>
                      <a:pt x="61" y="130"/>
                      <a:pt x="60" y="129"/>
                      <a:pt x="59" y="127"/>
                    </a:cubicBezTo>
                    <a:cubicBezTo>
                      <a:pt x="57" y="124"/>
                      <a:pt x="59" y="121"/>
                      <a:pt x="61" y="120"/>
                    </a:cubicBezTo>
                    <a:cubicBezTo>
                      <a:pt x="62" y="119"/>
                      <a:pt x="63" y="119"/>
                      <a:pt x="64" y="119"/>
                    </a:cubicBezTo>
                    <a:cubicBezTo>
                      <a:pt x="66" y="119"/>
                      <a:pt x="68" y="120"/>
                      <a:pt x="68" y="122"/>
                    </a:cubicBezTo>
                    <a:cubicBezTo>
                      <a:pt x="70" y="125"/>
                      <a:pt x="69" y="128"/>
                      <a:pt x="66" y="129"/>
                    </a:cubicBezTo>
                    <a:cubicBezTo>
                      <a:pt x="65" y="130"/>
                      <a:pt x="64" y="130"/>
                      <a:pt x="64" y="130"/>
                    </a:cubicBezTo>
                    <a:close/>
                    <a:moveTo>
                      <a:pt x="49" y="100"/>
                    </a:moveTo>
                    <a:cubicBezTo>
                      <a:pt x="47" y="100"/>
                      <a:pt x="45" y="99"/>
                      <a:pt x="44" y="97"/>
                    </a:cubicBezTo>
                    <a:cubicBezTo>
                      <a:pt x="43" y="94"/>
                      <a:pt x="44" y="91"/>
                      <a:pt x="47" y="90"/>
                    </a:cubicBezTo>
                    <a:cubicBezTo>
                      <a:pt x="48" y="89"/>
                      <a:pt x="48" y="89"/>
                      <a:pt x="49" y="89"/>
                    </a:cubicBezTo>
                    <a:cubicBezTo>
                      <a:pt x="51" y="89"/>
                      <a:pt x="53" y="90"/>
                      <a:pt x="54" y="92"/>
                    </a:cubicBezTo>
                    <a:cubicBezTo>
                      <a:pt x="55" y="95"/>
                      <a:pt x="54" y="98"/>
                      <a:pt x="51" y="100"/>
                    </a:cubicBezTo>
                    <a:cubicBezTo>
                      <a:pt x="51" y="100"/>
                      <a:pt x="50" y="100"/>
                      <a:pt x="49" y="100"/>
                    </a:cubicBezTo>
                    <a:close/>
                    <a:moveTo>
                      <a:pt x="35" y="70"/>
                    </a:moveTo>
                    <a:cubicBezTo>
                      <a:pt x="33" y="70"/>
                      <a:pt x="31" y="69"/>
                      <a:pt x="30" y="67"/>
                    </a:cubicBezTo>
                    <a:cubicBezTo>
                      <a:pt x="29" y="66"/>
                      <a:pt x="29" y="64"/>
                      <a:pt x="30" y="63"/>
                    </a:cubicBezTo>
                    <a:cubicBezTo>
                      <a:pt x="30" y="62"/>
                      <a:pt x="31" y="61"/>
                      <a:pt x="32" y="60"/>
                    </a:cubicBezTo>
                    <a:cubicBezTo>
                      <a:pt x="33" y="60"/>
                      <a:pt x="34" y="59"/>
                      <a:pt x="35" y="59"/>
                    </a:cubicBezTo>
                    <a:cubicBezTo>
                      <a:pt x="37" y="59"/>
                      <a:pt x="39" y="61"/>
                      <a:pt x="40" y="63"/>
                    </a:cubicBezTo>
                    <a:cubicBezTo>
                      <a:pt x="40" y="64"/>
                      <a:pt x="40" y="65"/>
                      <a:pt x="40" y="67"/>
                    </a:cubicBezTo>
                    <a:cubicBezTo>
                      <a:pt x="39" y="68"/>
                      <a:pt x="38" y="69"/>
                      <a:pt x="37" y="70"/>
                    </a:cubicBezTo>
                    <a:cubicBezTo>
                      <a:pt x="36" y="70"/>
                      <a:pt x="36" y="70"/>
                      <a:pt x="35" y="70"/>
                    </a:cubicBezTo>
                    <a:close/>
                    <a:moveTo>
                      <a:pt x="20" y="41"/>
                    </a:moveTo>
                    <a:cubicBezTo>
                      <a:pt x="18" y="41"/>
                      <a:pt x="16" y="39"/>
                      <a:pt x="15" y="37"/>
                    </a:cubicBezTo>
                    <a:cubicBezTo>
                      <a:pt x="14" y="35"/>
                      <a:pt x="15" y="32"/>
                      <a:pt x="18" y="30"/>
                    </a:cubicBezTo>
                    <a:cubicBezTo>
                      <a:pt x="19" y="30"/>
                      <a:pt x="19" y="30"/>
                      <a:pt x="20" y="30"/>
                    </a:cubicBezTo>
                    <a:cubicBezTo>
                      <a:pt x="22" y="30"/>
                      <a:pt x="24" y="31"/>
                      <a:pt x="25" y="33"/>
                    </a:cubicBezTo>
                    <a:cubicBezTo>
                      <a:pt x="26" y="35"/>
                      <a:pt x="25" y="39"/>
                      <a:pt x="23" y="40"/>
                    </a:cubicBezTo>
                    <a:cubicBezTo>
                      <a:pt x="22" y="40"/>
                      <a:pt x="21" y="41"/>
                      <a:pt x="20" y="41"/>
                    </a:cubicBezTo>
                    <a:close/>
                    <a:moveTo>
                      <a:pt x="6" y="11"/>
                    </a:moveTo>
                    <a:cubicBezTo>
                      <a:pt x="4" y="11"/>
                      <a:pt x="2" y="10"/>
                      <a:pt x="1" y="8"/>
                    </a:cubicBezTo>
                    <a:cubicBezTo>
                      <a:pt x="0" y="5"/>
                      <a:pt x="1" y="2"/>
                      <a:pt x="3" y="0"/>
                    </a:cubicBezTo>
                    <a:cubicBezTo>
                      <a:pt x="4" y="0"/>
                      <a:pt x="5" y="0"/>
                      <a:pt x="6" y="0"/>
                    </a:cubicBezTo>
                    <a:cubicBezTo>
                      <a:pt x="8" y="0"/>
                      <a:pt x="10" y="1"/>
                      <a:pt x="11" y="3"/>
                    </a:cubicBezTo>
                    <a:cubicBezTo>
                      <a:pt x="11" y="4"/>
                      <a:pt x="11" y="6"/>
                      <a:pt x="11" y="7"/>
                    </a:cubicBezTo>
                    <a:cubicBezTo>
                      <a:pt x="10" y="8"/>
                      <a:pt x="10" y="10"/>
                      <a:pt x="8" y="10"/>
                    </a:cubicBezTo>
                    <a:cubicBezTo>
                      <a:pt x="7" y="11"/>
                      <a:pt x="7" y="11"/>
                      <a:pt x="6"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72" name="îṧḷiďé">
                <a:extLst>
                  <a:ext uri="{FF2B5EF4-FFF2-40B4-BE49-F238E27FC236}">
                    <a16:creationId xmlns:a16="http://schemas.microsoft.com/office/drawing/2014/main" id="{79C27D84-7517-4A0C-BEA6-C6D1FE998502}"/>
                  </a:ext>
                </a:extLst>
              </p:cNvPr>
              <p:cNvSpPr/>
              <p:nvPr/>
            </p:nvSpPr>
            <p:spPr bwMode="auto">
              <a:xfrm>
                <a:off x="5675495" y="3755736"/>
                <a:ext cx="300496" cy="270447"/>
              </a:xfrm>
              <a:custGeom>
                <a:avLst/>
                <a:gdLst>
                  <a:gd name="T0" fmla="*/ 274 w 283"/>
                  <a:gd name="T1" fmla="*/ 253 h 254"/>
                  <a:gd name="T2" fmla="*/ 275 w 283"/>
                  <a:gd name="T3" fmla="*/ 244 h 254"/>
                  <a:gd name="T4" fmla="*/ 281 w 283"/>
                  <a:gd name="T5" fmla="*/ 252 h 254"/>
                  <a:gd name="T6" fmla="*/ 255 w 283"/>
                  <a:gd name="T7" fmla="*/ 231 h 254"/>
                  <a:gd name="T8" fmla="*/ 248 w 283"/>
                  <a:gd name="T9" fmla="*/ 223 h 254"/>
                  <a:gd name="T10" fmla="*/ 256 w 283"/>
                  <a:gd name="T11" fmla="*/ 222 h 254"/>
                  <a:gd name="T12" fmla="*/ 255 w 283"/>
                  <a:gd name="T13" fmla="*/ 231 h 254"/>
                  <a:gd name="T14" fmla="*/ 224 w 283"/>
                  <a:gd name="T15" fmla="*/ 208 h 254"/>
                  <a:gd name="T16" fmla="*/ 224 w 283"/>
                  <a:gd name="T17" fmla="*/ 201 h 254"/>
                  <a:gd name="T18" fmla="*/ 231 w 283"/>
                  <a:gd name="T19" fmla="*/ 200 h 254"/>
                  <a:gd name="T20" fmla="*/ 230 w 283"/>
                  <a:gd name="T21" fmla="*/ 209 h 254"/>
                  <a:gd name="T22" fmla="*/ 200 w 283"/>
                  <a:gd name="T23" fmla="*/ 186 h 254"/>
                  <a:gd name="T24" fmla="*/ 199 w 283"/>
                  <a:gd name="T25" fmla="*/ 179 h 254"/>
                  <a:gd name="T26" fmla="*/ 207 w 283"/>
                  <a:gd name="T27" fmla="*/ 178 h 254"/>
                  <a:gd name="T28" fmla="*/ 205 w 283"/>
                  <a:gd name="T29" fmla="*/ 187 h 254"/>
                  <a:gd name="T30" fmla="*/ 175 w 283"/>
                  <a:gd name="T31" fmla="*/ 164 h 254"/>
                  <a:gd name="T32" fmla="*/ 174 w 283"/>
                  <a:gd name="T33" fmla="*/ 157 h 254"/>
                  <a:gd name="T34" fmla="*/ 182 w 283"/>
                  <a:gd name="T35" fmla="*/ 156 h 254"/>
                  <a:gd name="T36" fmla="*/ 182 w 283"/>
                  <a:gd name="T37" fmla="*/ 164 h 254"/>
                  <a:gd name="T38" fmla="*/ 156 w 283"/>
                  <a:gd name="T39" fmla="*/ 143 h 254"/>
                  <a:gd name="T40" fmla="*/ 150 w 283"/>
                  <a:gd name="T41" fmla="*/ 134 h 254"/>
                  <a:gd name="T42" fmla="*/ 157 w 283"/>
                  <a:gd name="T43" fmla="*/ 134 h 254"/>
                  <a:gd name="T44" fmla="*/ 156 w 283"/>
                  <a:gd name="T45" fmla="*/ 143 h 254"/>
                  <a:gd name="T46" fmla="*/ 126 w 283"/>
                  <a:gd name="T47" fmla="*/ 120 h 254"/>
                  <a:gd name="T48" fmla="*/ 127 w 283"/>
                  <a:gd name="T49" fmla="*/ 111 h 254"/>
                  <a:gd name="T50" fmla="*/ 133 w 283"/>
                  <a:gd name="T51" fmla="*/ 120 h 254"/>
                  <a:gd name="T52" fmla="*/ 106 w 283"/>
                  <a:gd name="T53" fmla="*/ 99 h 254"/>
                  <a:gd name="T54" fmla="*/ 100 w 283"/>
                  <a:gd name="T55" fmla="*/ 90 h 254"/>
                  <a:gd name="T56" fmla="*/ 108 w 283"/>
                  <a:gd name="T57" fmla="*/ 90 h 254"/>
                  <a:gd name="T58" fmla="*/ 106 w 283"/>
                  <a:gd name="T59" fmla="*/ 99 h 254"/>
                  <a:gd name="T60" fmla="*/ 76 w 283"/>
                  <a:gd name="T61" fmla="*/ 76 h 254"/>
                  <a:gd name="T62" fmla="*/ 78 w 283"/>
                  <a:gd name="T63" fmla="*/ 67 h 254"/>
                  <a:gd name="T64" fmla="*/ 84 w 283"/>
                  <a:gd name="T65" fmla="*/ 75 h 254"/>
                  <a:gd name="T66" fmla="*/ 57 w 283"/>
                  <a:gd name="T67" fmla="*/ 55 h 254"/>
                  <a:gd name="T68" fmla="*/ 50 w 283"/>
                  <a:gd name="T69" fmla="*/ 50 h 254"/>
                  <a:gd name="T70" fmla="*/ 53 w 283"/>
                  <a:gd name="T71" fmla="*/ 45 h 254"/>
                  <a:gd name="T72" fmla="*/ 61 w 283"/>
                  <a:gd name="T73" fmla="*/ 49 h 254"/>
                  <a:gd name="T74" fmla="*/ 57 w 283"/>
                  <a:gd name="T75" fmla="*/ 55 h 254"/>
                  <a:gd name="T76" fmla="*/ 27 w 283"/>
                  <a:gd name="T77" fmla="*/ 32 h 254"/>
                  <a:gd name="T78" fmla="*/ 28 w 283"/>
                  <a:gd name="T79" fmla="*/ 23 h 254"/>
                  <a:gd name="T80" fmla="*/ 34 w 283"/>
                  <a:gd name="T81" fmla="*/ 31 h 254"/>
                  <a:gd name="T82" fmla="*/ 8 w 283"/>
                  <a:gd name="T83" fmla="*/ 11 h 254"/>
                  <a:gd name="T84" fmla="*/ 2 w 283"/>
                  <a:gd name="T85" fmla="*/ 2 h 254"/>
                  <a:gd name="T86" fmla="*/ 9 w 283"/>
                  <a:gd name="T87" fmla="*/ 2 h 254"/>
                  <a:gd name="T88" fmla="*/ 10 w 283"/>
                  <a:gd name="T89"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3" h="254">
                    <a:moveTo>
                      <a:pt x="279" y="254"/>
                    </a:moveTo>
                    <a:cubicBezTo>
                      <a:pt x="277" y="254"/>
                      <a:pt x="275" y="254"/>
                      <a:pt x="274" y="253"/>
                    </a:cubicBezTo>
                    <a:cubicBezTo>
                      <a:pt x="271" y="251"/>
                      <a:pt x="271" y="247"/>
                      <a:pt x="273" y="245"/>
                    </a:cubicBezTo>
                    <a:cubicBezTo>
                      <a:pt x="274" y="244"/>
                      <a:pt x="274" y="244"/>
                      <a:pt x="275" y="244"/>
                    </a:cubicBezTo>
                    <a:cubicBezTo>
                      <a:pt x="277" y="243"/>
                      <a:pt x="279" y="243"/>
                      <a:pt x="281" y="244"/>
                    </a:cubicBezTo>
                    <a:cubicBezTo>
                      <a:pt x="283" y="246"/>
                      <a:pt x="283" y="250"/>
                      <a:pt x="281" y="252"/>
                    </a:cubicBezTo>
                    <a:cubicBezTo>
                      <a:pt x="281" y="253"/>
                      <a:pt x="280" y="253"/>
                      <a:pt x="279" y="254"/>
                    </a:cubicBezTo>
                    <a:close/>
                    <a:moveTo>
                      <a:pt x="255" y="231"/>
                    </a:moveTo>
                    <a:cubicBezTo>
                      <a:pt x="253" y="232"/>
                      <a:pt x="250" y="232"/>
                      <a:pt x="249" y="230"/>
                    </a:cubicBezTo>
                    <a:cubicBezTo>
                      <a:pt x="247" y="228"/>
                      <a:pt x="246" y="225"/>
                      <a:pt x="248" y="223"/>
                    </a:cubicBezTo>
                    <a:cubicBezTo>
                      <a:pt x="249" y="222"/>
                      <a:pt x="250" y="222"/>
                      <a:pt x="250" y="221"/>
                    </a:cubicBezTo>
                    <a:cubicBezTo>
                      <a:pt x="252" y="221"/>
                      <a:pt x="255" y="221"/>
                      <a:pt x="256" y="222"/>
                    </a:cubicBezTo>
                    <a:cubicBezTo>
                      <a:pt x="258" y="224"/>
                      <a:pt x="258" y="228"/>
                      <a:pt x="256" y="230"/>
                    </a:cubicBezTo>
                    <a:cubicBezTo>
                      <a:pt x="256" y="231"/>
                      <a:pt x="255" y="231"/>
                      <a:pt x="255" y="231"/>
                    </a:cubicBezTo>
                    <a:close/>
                    <a:moveTo>
                      <a:pt x="230" y="209"/>
                    </a:moveTo>
                    <a:cubicBezTo>
                      <a:pt x="228" y="210"/>
                      <a:pt x="226" y="210"/>
                      <a:pt x="224" y="208"/>
                    </a:cubicBezTo>
                    <a:cubicBezTo>
                      <a:pt x="223" y="207"/>
                      <a:pt x="222" y="206"/>
                      <a:pt x="222" y="205"/>
                    </a:cubicBezTo>
                    <a:cubicBezTo>
                      <a:pt x="222" y="203"/>
                      <a:pt x="223" y="202"/>
                      <a:pt x="224" y="201"/>
                    </a:cubicBezTo>
                    <a:cubicBezTo>
                      <a:pt x="224" y="200"/>
                      <a:pt x="225" y="200"/>
                      <a:pt x="226" y="199"/>
                    </a:cubicBezTo>
                    <a:cubicBezTo>
                      <a:pt x="228" y="199"/>
                      <a:pt x="230" y="199"/>
                      <a:pt x="231" y="200"/>
                    </a:cubicBezTo>
                    <a:cubicBezTo>
                      <a:pt x="234" y="202"/>
                      <a:pt x="234" y="206"/>
                      <a:pt x="232" y="208"/>
                    </a:cubicBezTo>
                    <a:cubicBezTo>
                      <a:pt x="231" y="209"/>
                      <a:pt x="231" y="209"/>
                      <a:pt x="230" y="209"/>
                    </a:cubicBezTo>
                    <a:close/>
                    <a:moveTo>
                      <a:pt x="205" y="187"/>
                    </a:moveTo>
                    <a:cubicBezTo>
                      <a:pt x="203" y="188"/>
                      <a:pt x="201" y="188"/>
                      <a:pt x="200" y="186"/>
                    </a:cubicBezTo>
                    <a:cubicBezTo>
                      <a:pt x="198" y="185"/>
                      <a:pt x="198" y="184"/>
                      <a:pt x="198" y="183"/>
                    </a:cubicBezTo>
                    <a:cubicBezTo>
                      <a:pt x="198" y="181"/>
                      <a:pt x="198" y="180"/>
                      <a:pt x="199" y="179"/>
                    </a:cubicBezTo>
                    <a:cubicBezTo>
                      <a:pt x="200" y="178"/>
                      <a:pt x="200" y="178"/>
                      <a:pt x="201" y="177"/>
                    </a:cubicBezTo>
                    <a:cubicBezTo>
                      <a:pt x="203" y="176"/>
                      <a:pt x="205" y="177"/>
                      <a:pt x="207" y="178"/>
                    </a:cubicBezTo>
                    <a:cubicBezTo>
                      <a:pt x="209" y="180"/>
                      <a:pt x="209" y="184"/>
                      <a:pt x="207" y="186"/>
                    </a:cubicBezTo>
                    <a:cubicBezTo>
                      <a:pt x="207" y="186"/>
                      <a:pt x="206" y="187"/>
                      <a:pt x="205" y="187"/>
                    </a:cubicBezTo>
                    <a:close/>
                    <a:moveTo>
                      <a:pt x="181" y="165"/>
                    </a:moveTo>
                    <a:cubicBezTo>
                      <a:pt x="179" y="166"/>
                      <a:pt x="176" y="166"/>
                      <a:pt x="175" y="164"/>
                    </a:cubicBezTo>
                    <a:cubicBezTo>
                      <a:pt x="174" y="163"/>
                      <a:pt x="173" y="162"/>
                      <a:pt x="173" y="160"/>
                    </a:cubicBezTo>
                    <a:cubicBezTo>
                      <a:pt x="173" y="159"/>
                      <a:pt x="173" y="158"/>
                      <a:pt x="174" y="157"/>
                    </a:cubicBezTo>
                    <a:cubicBezTo>
                      <a:pt x="175" y="156"/>
                      <a:pt x="176" y="155"/>
                      <a:pt x="176" y="155"/>
                    </a:cubicBezTo>
                    <a:cubicBezTo>
                      <a:pt x="178" y="154"/>
                      <a:pt x="181" y="155"/>
                      <a:pt x="182" y="156"/>
                    </a:cubicBezTo>
                    <a:cubicBezTo>
                      <a:pt x="183" y="157"/>
                      <a:pt x="184" y="158"/>
                      <a:pt x="184" y="160"/>
                    </a:cubicBezTo>
                    <a:cubicBezTo>
                      <a:pt x="184" y="161"/>
                      <a:pt x="183" y="163"/>
                      <a:pt x="182" y="164"/>
                    </a:cubicBezTo>
                    <a:cubicBezTo>
                      <a:pt x="182" y="164"/>
                      <a:pt x="181" y="165"/>
                      <a:pt x="181" y="165"/>
                    </a:cubicBezTo>
                    <a:close/>
                    <a:moveTo>
                      <a:pt x="156" y="143"/>
                    </a:moveTo>
                    <a:cubicBezTo>
                      <a:pt x="154" y="144"/>
                      <a:pt x="152" y="143"/>
                      <a:pt x="150" y="142"/>
                    </a:cubicBezTo>
                    <a:cubicBezTo>
                      <a:pt x="148" y="140"/>
                      <a:pt x="148" y="137"/>
                      <a:pt x="150" y="134"/>
                    </a:cubicBezTo>
                    <a:cubicBezTo>
                      <a:pt x="150" y="134"/>
                      <a:pt x="151" y="133"/>
                      <a:pt x="152" y="133"/>
                    </a:cubicBezTo>
                    <a:cubicBezTo>
                      <a:pt x="154" y="132"/>
                      <a:pt x="156" y="133"/>
                      <a:pt x="157" y="134"/>
                    </a:cubicBezTo>
                    <a:cubicBezTo>
                      <a:pt x="160" y="136"/>
                      <a:pt x="160" y="139"/>
                      <a:pt x="158" y="142"/>
                    </a:cubicBezTo>
                    <a:cubicBezTo>
                      <a:pt x="157" y="142"/>
                      <a:pt x="157" y="143"/>
                      <a:pt x="156" y="143"/>
                    </a:cubicBezTo>
                    <a:close/>
                    <a:moveTo>
                      <a:pt x="131" y="121"/>
                    </a:moveTo>
                    <a:cubicBezTo>
                      <a:pt x="129" y="122"/>
                      <a:pt x="127" y="121"/>
                      <a:pt x="126" y="120"/>
                    </a:cubicBezTo>
                    <a:cubicBezTo>
                      <a:pt x="123" y="118"/>
                      <a:pt x="123" y="115"/>
                      <a:pt x="125" y="112"/>
                    </a:cubicBezTo>
                    <a:cubicBezTo>
                      <a:pt x="126" y="112"/>
                      <a:pt x="126" y="111"/>
                      <a:pt x="127" y="111"/>
                    </a:cubicBezTo>
                    <a:cubicBezTo>
                      <a:pt x="129" y="110"/>
                      <a:pt x="131" y="111"/>
                      <a:pt x="133" y="112"/>
                    </a:cubicBezTo>
                    <a:cubicBezTo>
                      <a:pt x="135" y="114"/>
                      <a:pt x="135" y="117"/>
                      <a:pt x="133" y="120"/>
                    </a:cubicBezTo>
                    <a:cubicBezTo>
                      <a:pt x="133" y="120"/>
                      <a:pt x="132" y="121"/>
                      <a:pt x="131" y="121"/>
                    </a:cubicBezTo>
                    <a:close/>
                    <a:moveTo>
                      <a:pt x="106" y="99"/>
                    </a:moveTo>
                    <a:cubicBezTo>
                      <a:pt x="105" y="100"/>
                      <a:pt x="102" y="99"/>
                      <a:pt x="101" y="98"/>
                    </a:cubicBezTo>
                    <a:cubicBezTo>
                      <a:pt x="99" y="96"/>
                      <a:pt x="98" y="93"/>
                      <a:pt x="100" y="90"/>
                    </a:cubicBezTo>
                    <a:cubicBezTo>
                      <a:pt x="101" y="90"/>
                      <a:pt x="102" y="89"/>
                      <a:pt x="102" y="89"/>
                    </a:cubicBezTo>
                    <a:cubicBezTo>
                      <a:pt x="104" y="88"/>
                      <a:pt x="106" y="88"/>
                      <a:pt x="108" y="90"/>
                    </a:cubicBezTo>
                    <a:cubicBezTo>
                      <a:pt x="110" y="92"/>
                      <a:pt x="110" y="95"/>
                      <a:pt x="108" y="98"/>
                    </a:cubicBezTo>
                    <a:cubicBezTo>
                      <a:pt x="108" y="98"/>
                      <a:pt x="107" y="99"/>
                      <a:pt x="106" y="99"/>
                    </a:cubicBezTo>
                    <a:close/>
                    <a:moveTo>
                      <a:pt x="82" y="77"/>
                    </a:moveTo>
                    <a:cubicBezTo>
                      <a:pt x="80" y="78"/>
                      <a:pt x="78" y="77"/>
                      <a:pt x="76" y="76"/>
                    </a:cubicBezTo>
                    <a:cubicBezTo>
                      <a:pt x="74" y="74"/>
                      <a:pt x="74" y="70"/>
                      <a:pt x="76" y="68"/>
                    </a:cubicBezTo>
                    <a:cubicBezTo>
                      <a:pt x="76" y="68"/>
                      <a:pt x="77" y="67"/>
                      <a:pt x="78" y="67"/>
                    </a:cubicBezTo>
                    <a:cubicBezTo>
                      <a:pt x="80" y="66"/>
                      <a:pt x="82" y="66"/>
                      <a:pt x="83" y="68"/>
                    </a:cubicBezTo>
                    <a:cubicBezTo>
                      <a:pt x="86" y="70"/>
                      <a:pt x="86" y="73"/>
                      <a:pt x="84" y="75"/>
                    </a:cubicBezTo>
                    <a:cubicBezTo>
                      <a:pt x="83" y="76"/>
                      <a:pt x="83" y="77"/>
                      <a:pt x="82" y="77"/>
                    </a:cubicBezTo>
                    <a:close/>
                    <a:moveTo>
                      <a:pt x="57" y="55"/>
                    </a:moveTo>
                    <a:cubicBezTo>
                      <a:pt x="55" y="56"/>
                      <a:pt x="53" y="55"/>
                      <a:pt x="51" y="54"/>
                    </a:cubicBezTo>
                    <a:cubicBezTo>
                      <a:pt x="50" y="53"/>
                      <a:pt x="50" y="51"/>
                      <a:pt x="50" y="50"/>
                    </a:cubicBezTo>
                    <a:cubicBezTo>
                      <a:pt x="50" y="49"/>
                      <a:pt x="50" y="47"/>
                      <a:pt x="51" y="46"/>
                    </a:cubicBezTo>
                    <a:cubicBezTo>
                      <a:pt x="52" y="46"/>
                      <a:pt x="52" y="45"/>
                      <a:pt x="53" y="45"/>
                    </a:cubicBezTo>
                    <a:cubicBezTo>
                      <a:pt x="55" y="44"/>
                      <a:pt x="57" y="44"/>
                      <a:pt x="59" y="46"/>
                    </a:cubicBezTo>
                    <a:cubicBezTo>
                      <a:pt x="60" y="47"/>
                      <a:pt x="60" y="48"/>
                      <a:pt x="61" y="49"/>
                    </a:cubicBezTo>
                    <a:cubicBezTo>
                      <a:pt x="61" y="51"/>
                      <a:pt x="60" y="52"/>
                      <a:pt x="59" y="53"/>
                    </a:cubicBezTo>
                    <a:cubicBezTo>
                      <a:pt x="59" y="54"/>
                      <a:pt x="58" y="54"/>
                      <a:pt x="57" y="55"/>
                    </a:cubicBezTo>
                    <a:close/>
                    <a:moveTo>
                      <a:pt x="32" y="33"/>
                    </a:moveTo>
                    <a:cubicBezTo>
                      <a:pt x="31" y="33"/>
                      <a:pt x="28" y="33"/>
                      <a:pt x="27" y="32"/>
                    </a:cubicBezTo>
                    <a:cubicBezTo>
                      <a:pt x="25" y="30"/>
                      <a:pt x="24" y="26"/>
                      <a:pt x="26" y="24"/>
                    </a:cubicBezTo>
                    <a:cubicBezTo>
                      <a:pt x="27" y="23"/>
                      <a:pt x="28" y="23"/>
                      <a:pt x="28" y="23"/>
                    </a:cubicBezTo>
                    <a:cubicBezTo>
                      <a:pt x="30" y="22"/>
                      <a:pt x="33" y="22"/>
                      <a:pt x="34" y="24"/>
                    </a:cubicBezTo>
                    <a:cubicBezTo>
                      <a:pt x="36" y="26"/>
                      <a:pt x="36" y="29"/>
                      <a:pt x="34" y="31"/>
                    </a:cubicBezTo>
                    <a:cubicBezTo>
                      <a:pt x="34" y="32"/>
                      <a:pt x="33" y="32"/>
                      <a:pt x="32" y="33"/>
                    </a:cubicBezTo>
                    <a:close/>
                    <a:moveTo>
                      <a:pt x="8" y="11"/>
                    </a:moveTo>
                    <a:cubicBezTo>
                      <a:pt x="6" y="11"/>
                      <a:pt x="4" y="11"/>
                      <a:pt x="2" y="10"/>
                    </a:cubicBezTo>
                    <a:cubicBezTo>
                      <a:pt x="0" y="8"/>
                      <a:pt x="0" y="4"/>
                      <a:pt x="2" y="2"/>
                    </a:cubicBezTo>
                    <a:cubicBezTo>
                      <a:pt x="2" y="1"/>
                      <a:pt x="3" y="1"/>
                      <a:pt x="4" y="1"/>
                    </a:cubicBezTo>
                    <a:cubicBezTo>
                      <a:pt x="6" y="0"/>
                      <a:pt x="8" y="0"/>
                      <a:pt x="9" y="2"/>
                    </a:cubicBezTo>
                    <a:cubicBezTo>
                      <a:pt x="10" y="2"/>
                      <a:pt x="11" y="4"/>
                      <a:pt x="11" y="5"/>
                    </a:cubicBezTo>
                    <a:cubicBezTo>
                      <a:pt x="11" y="7"/>
                      <a:pt x="11" y="8"/>
                      <a:pt x="10" y="9"/>
                    </a:cubicBezTo>
                    <a:cubicBezTo>
                      <a:pt x="9" y="10"/>
                      <a:pt x="9" y="10"/>
                      <a:pt x="8"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73" name="ïṣḻiďe">
                <a:extLst>
                  <a:ext uri="{FF2B5EF4-FFF2-40B4-BE49-F238E27FC236}">
                    <a16:creationId xmlns:a16="http://schemas.microsoft.com/office/drawing/2014/main" id="{F384D7BE-E0BA-4156-B86F-6063D6625C6F}"/>
                  </a:ext>
                </a:extLst>
              </p:cNvPr>
              <p:cNvSpPr/>
              <p:nvPr/>
            </p:nvSpPr>
            <p:spPr bwMode="auto">
              <a:xfrm>
                <a:off x="6274338" y="4205408"/>
                <a:ext cx="331619" cy="195323"/>
              </a:xfrm>
              <a:custGeom>
                <a:avLst/>
                <a:gdLst>
                  <a:gd name="T0" fmla="*/ 1 w 314"/>
                  <a:gd name="T1" fmla="*/ 180 h 183"/>
                  <a:gd name="T2" fmla="*/ 3 w 314"/>
                  <a:gd name="T3" fmla="*/ 173 h 183"/>
                  <a:gd name="T4" fmla="*/ 10 w 314"/>
                  <a:gd name="T5" fmla="*/ 175 h 183"/>
                  <a:gd name="T6" fmla="*/ 8 w 314"/>
                  <a:gd name="T7" fmla="*/ 182 h 183"/>
                  <a:gd name="T8" fmla="*/ 33 w 314"/>
                  <a:gd name="T9" fmla="*/ 167 h 183"/>
                  <a:gd name="T10" fmla="*/ 28 w 314"/>
                  <a:gd name="T11" fmla="*/ 160 h 183"/>
                  <a:gd name="T12" fmla="*/ 33 w 314"/>
                  <a:gd name="T13" fmla="*/ 156 h 183"/>
                  <a:gd name="T14" fmla="*/ 38 w 314"/>
                  <a:gd name="T15" fmla="*/ 163 h 183"/>
                  <a:gd name="T16" fmla="*/ 33 w 314"/>
                  <a:gd name="T17" fmla="*/ 167 h 183"/>
                  <a:gd name="T18" fmla="*/ 56 w 314"/>
                  <a:gd name="T19" fmla="*/ 149 h 183"/>
                  <a:gd name="T20" fmla="*/ 58 w 314"/>
                  <a:gd name="T21" fmla="*/ 141 h 183"/>
                  <a:gd name="T22" fmla="*/ 65 w 314"/>
                  <a:gd name="T23" fmla="*/ 143 h 183"/>
                  <a:gd name="T24" fmla="*/ 63 w 314"/>
                  <a:gd name="T25" fmla="*/ 151 h 183"/>
                  <a:gd name="T26" fmla="*/ 88 w 314"/>
                  <a:gd name="T27" fmla="*/ 136 h 183"/>
                  <a:gd name="T28" fmla="*/ 83 w 314"/>
                  <a:gd name="T29" fmla="*/ 129 h 183"/>
                  <a:gd name="T30" fmla="*/ 88 w 314"/>
                  <a:gd name="T31" fmla="*/ 125 h 183"/>
                  <a:gd name="T32" fmla="*/ 93 w 314"/>
                  <a:gd name="T33" fmla="*/ 132 h 183"/>
                  <a:gd name="T34" fmla="*/ 88 w 314"/>
                  <a:gd name="T35" fmla="*/ 136 h 183"/>
                  <a:gd name="T36" fmla="*/ 111 w 314"/>
                  <a:gd name="T37" fmla="*/ 117 h 183"/>
                  <a:gd name="T38" fmla="*/ 115 w 314"/>
                  <a:gd name="T39" fmla="*/ 109 h 183"/>
                  <a:gd name="T40" fmla="*/ 121 w 314"/>
                  <a:gd name="T41" fmla="*/ 116 h 183"/>
                  <a:gd name="T42" fmla="*/ 115 w 314"/>
                  <a:gd name="T43" fmla="*/ 120 h 183"/>
                  <a:gd name="T44" fmla="*/ 138 w 314"/>
                  <a:gd name="T45" fmla="*/ 102 h 183"/>
                  <a:gd name="T46" fmla="*/ 140 w 314"/>
                  <a:gd name="T47" fmla="*/ 94 h 183"/>
                  <a:gd name="T48" fmla="*/ 148 w 314"/>
                  <a:gd name="T49" fmla="*/ 97 h 183"/>
                  <a:gd name="T50" fmla="*/ 146 w 314"/>
                  <a:gd name="T51" fmla="*/ 104 h 183"/>
                  <a:gd name="T52" fmla="*/ 170 w 314"/>
                  <a:gd name="T53" fmla="*/ 89 h 183"/>
                  <a:gd name="T54" fmla="*/ 166 w 314"/>
                  <a:gd name="T55" fmla="*/ 86 h 183"/>
                  <a:gd name="T56" fmla="*/ 168 w 314"/>
                  <a:gd name="T57" fmla="*/ 79 h 183"/>
                  <a:gd name="T58" fmla="*/ 175 w 314"/>
                  <a:gd name="T59" fmla="*/ 81 h 183"/>
                  <a:gd name="T60" fmla="*/ 170 w 314"/>
                  <a:gd name="T61" fmla="*/ 89 h 183"/>
                  <a:gd name="T62" fmla="*/ 193 w 314"/>
                  <a:gd name="T63" fmla="*/ 71 h 183"/>
                  <a:gd name="T64" fmla="*/ 195 w 314"/>
                  <a:gd name="T65" fmla="*/ 63 h 183"/>
                  <a:gd name="T66" fmla="*/ 203 w 314"/>
                  <a:gd name="T67" fmla="*/ 65 h 183"/>
                  <a:gd name="T68" fmla="*/ 201 w 314"/>
                  <a:gd name="T69" fmla="*/ 73 h 183"/>
                  <a:gd name="T70" fmla="*/ 225 w 314"/>
                  <a:gd name="T71" fmla="*/ 58 h 183"/>
                  <a:gd name="T72" fmla="*/ 220 w 314"/>
                  <a:gd name="T73" fmla="*/ 51 h 183"/>
                  <a:gd name="T74" fmla="*/ 225 w 314"/>
                  <a:gd name="T75" fmla="*/ 47 h 183"/>
                  <a:gd name="T76" fmla="*/ 228 w 314"/>
                  <a:gd name="T77" fmla="*/ 57 h 183"/>
                  <a:gd name="T78" fmla="*/ 253 w 314"/>
                  <a:gd name="T79" fmla="*/ 42 h 183"/>
                  <a:gd name="T80" fmla="*/ 248 w 314"/>
                  <a:gd name="T81" fmla="*/ 35 h 183"/>
                  <a:gd name="T82" fmla="*/ 253 w 314"/>
                  <a:gd name="T83" fmla="*/ 31 h 183"/>
                  <a:gd name="T84" fmla="*/ 256 w 314"/>
                  <a:gd name="T85" fmla="*/ 41 h 183"/>
                  <a:gd name="T86" fmla="*/ 280 w 314"/>
                  <a:gd name="T87" fmla="*/ 26 h 183"/>
                  <a:gd name="T88" fmla="*/ 275 w 314"/>
                  <a:gd name="T89" fmla="*/ 20 h 183"/>
                  <a:gd name="T90" fmla="*/ 280 w 314"/>
                  <a:gd name="T91" fmla="*/ 16 h 183"/>
                  <a:gd name="T92" fmla="*/ 286 w 314"/>
                  <a:gd name="T93" fmla="*/ 23 h 183"/>
                  <a:gd name="T94" fmla="*/ 280 w 314"/>
                  <a:gd name="T95" fmla="*/ 26 h 183"/>
                  <a:gd name="T96" fmla="*/ 303 w 314"/>
                  <a:gd name="T97" fmla="*/ 8 h 183"/>
                  <a:gd name="T98" fmla="*/ 305 w 314"/>
                  <a:gd name="T99" fmla="*/ 1 h 183"/>
                  <a:gd name="T100" fmla="*/ 313 w 314"/>
                  <a:gd name="T101" fmla="*/ 3 h 183"/>
                  <a:gd name="T102" fmla="*/ 308 w 314"/>
                  <a:gd name="T103" fmla="*/ 1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4" h="183">
                    <a:moveTo>
                      <a:pt x="5" y="183"/>
                    </a:moveTo>
                    <a:cubicBezTo>
                      <a:pt x="4" y="183"/>
                      <a:pt x="2" y="182"/>
                      <a:pt x="1" y="180"/>
                    </a:cubicBezTo>
                    <a:cubicBezTo>
                      <a:pt x="0" y="179"/>
                      <a:pt x="0" y="177"/>
                      <a:pt x="0" y="176"/>
                    </a:cubicBezTo>
                    <a:cubicBezTo>
                      <a:pt x="1" y="174"/>
                      <a:pt x="2" y="173"/>
                      <a:pt x="3" y="173"/>
                    </a:cubicBezTo>
                    <a:cubicBezTo>
                      <a:pt x="4" y="172"/>
                      <a:pt x="5" y="172"/>
                      <a:pt x="5" y="172"/>
                    </a:cubicBezTo>
                    <a:cubicBezTo>
                      <a:pt x="7" y="172"/>
                      <a:pt x="9" y="173"/>
                      <a:pt x="10" y="175"/>
                    </a:cubicBezTo>
                    <a:cubicBezTo>
                      <a:pt x="11" y="176"/>
                      <a:pt x="11" y="177"/>
                      <a:pt x="11" y="179"/>
                    </a:cubicBezTo>
                    <a:cubicBezTo>
                      <a:pt x="10" y="180"/>
                      <a:pt x="9" y="181"/>
                      <a:pt x="8" y="182"/>
                    </a:cubicBezTo>
                    <a:cubicBezTo>
                      <a:pt x="7" y="182"/>
                      <a:pt x="6" y="183"/>
                      <a:pt x="5" y="183"/>
                    </a:cubicBezTo>
                    <a:close/>
                    <a:moveTo>
                      <a:pt x="33" y="167"/>
                    </a:moveTo>
                    <a:cubicBezTo>
                      <a:pt x="31" y="167"/>
                      <a:pt x="29" y="166"/>
                      <a:pt x="28" y="164"/>
                    </a:cubicBezTo>
                    <a:cubicBezTo>
                      <a:pt x="28" y="163"/>
                      <a:pt x="27" y="162"/>
                      <a:pt x="28" y="160"/>
                    </a:cubicBezTo>
                    <a:cubicBezTo>
                      <a:pt x="28" y="159"/>
                      <a:pt x="29" y="158"/>
                      <a:pt x="30" y="157"/>
                    </a:cubicBezTo>
                    <a:cubicBezTo>
                      <a:pt x="31" y="157"/>
                      <a:pt x="32" y="156"/>
                      <a:pt x="33" y="156"/>
                    </a:cubicBezTo>
                    <a:cubicBezTo>
                      <a:pt x="35" y="156"/>
                      <a:pt x="37" y="157"/>
                      <a:pt x="38" y="159"/>
                    </a:cubicBezTo>
                    <a:cubicBezTo>
                      <a:pt x="38" y="160"/>
                      <a:pt x="39" y="162"/>
                      <a:pt x="38" y="163"/>
                    </a:cubicBezTo>
                    <a:cubicBezTo>
                      <a:pt x="38" y="165"/>
                      <a:pt x="37" y="166"/>
                      <a:pt x="36" y="166"/>
                    </a:cubicBezTo>
                    <a:cubicBezTo>
                      <a:pt x="35" y="167"/>
                      <a:pt x="34" y="167"/>
                      <a:pt x="33" y="167"/>
                    </a:cubicBezTo>
                    <a:close/>
                    <a:moveTo>
                      <a:pt x="60" y="151"/>
                    </a:moveTo>
                    <a:cubicBezTo>
                      <a:pt x="59" y="151"/>
                      <a:pt x="57" y="150"/>
                      <a:pt x="56" y="149"/>
                    </a:cubicBezTo>
                    <a:cubicBezTo>
                      <a:pt x="55" y="147"/>
                      <a:pt x="55" y="146"/>
                      <a:pt x="55" y="145"/>
                    </a:cubicBezTo>
                    <a:cubicBezTo>
                      <a:pt x="56" y="143"/>
                      <a:pt x="57" y="142"/>
                      <a:pt x="58" y="141"/>
                    </a:cubicBezTo>
                    <a:cubicBezTo>
                      <a:pt x="59" y="141"/>
                      <a:pt x="60" y="141"/>
                      <a:pt x="60" y="141"/>
                    </a:cubicBezTo>
                    <a:cubicBezTo>
                      <a:pt x="62" y="141"/>
                      <a:pt x="64" y="142"/>
                      <a:pt x="65" y="143"/>
                    </a:cubicBezTo>
                    <a:cubicBezTo>
                      <a:pt x="66" y="145"/>
                      <a:pt x="66" y="146"/>
                      <a:pt x="66" y="148"/>
                    </a:cubicBezTo>
                    <a:cubicBezTo>
                      <a:pt x="65" y="149"/>
                      <a:pt x="64" y="150"/>
                      <a:pt x="63" y="151"/>
                    </a:cubicBezTo>
                    <a:cubicBezTo>
                      <a:pt x="62" y="151"/>
                      <a:pt x="61" y="151"/>
                      <a:pt x="60" y="151"/>
                    </a:cubicBezTo>
                    <a:close/>
                    <a:moveTo>
                      <a:pt x="88" y="136"/>
                    </a:moveTo>
                    <a:cubicBezTo>
                      <a:pt x="86" y="136"/>
                      <a:pt x="84" y="135"/>
                      <a:pt x="83" y="133"/>
                    </a:cubicBezTo>
                    <a:cubicBezTo>
                      <a:pt x="83" y="132"/>
                      <a:pt x="82" y="130"/>
                      <a:pt x="83" y="129"/>
                    </a:cubicBezTo>
                    <a:cubicBezTo>
                      <a:pt x="83" y="128"/>
                      <a:pt x="84" y="126"/>
                      <a:pt x="85" y="126"/>
                    </a:cubicBezTo>
                    <a:cubicBezTo>
                      <a:pt x="86" y="125"/>
                      <a:pt x="87" y="125"/>
                      <a:pt x="88" y="125"/>
                    </a:cubicBezTo>
                    <a:cubicBezTo>
                      <a:pt x="90" y="125"/>
                      <a:pt x="92" y="126"/>
                      <a:pt x="93" y="128"/>
                    </a:cubicBezTo>
                    <a:cubicBezTo>
                      <a:pt x="93" y="129"/>
                      <a:pt x="94" y="130"/>
                      <a:pt x="93" y="132"/>
                    </a:cubicBezTo>
                    <a:cubicBezTo>
                      <a:pt x="93" y="133"/>
                      <a:pt x="92" y="134"/>
                      <a:pt x="91" y="135"/>
                    </a:cubicBezTo>
                    <a:cubicBezTo>
                      <a:pt x="90" y="136"/>
                      <a:pt x="89" y="136"/>
                      <a:pt x="88" y="136"/>
                    </a:cubicBezTo>
                    <a:close/>
                    <a:moveTo>
                      <a:pt x="115" y="120"/>
                    </a:moveTo>
                    <a:cubicBezTo>
                      <a:pt x="114" y="120"/>
                      <a:pt x="112" y="119"/>
                      <a:pt x="111" y="117"/>
                    </a:cubicBezTo>
                    <a:cubicBezTo>
                      <a:pt x="109" y="115"/>
                      <a:pt x="110" y="112"/>
                      <a:pt x="113" y="110"/>
                    </a:cubicBezTo>
                    <a:cubicBezTo>
                      <a:pt x="114" y="110"/>
                      <a:pt x="115" y="109"/>
                      <a:pt x="115" y="109"/>
                    </a:cubicBezTo>
                    <a:cubicBezTo>
                      <a:pt x="117" y="109"/>
                      <a:pt x="119" y="110"/>
                      <a:pt x="120" y="112"/>
                    </a:cubicBezTo>
                    <a:cubicBezTo>
                      <a:pt x="121" y="113"/>
                      <a:pt x="121" y="115"/>
                      <a:pt x="121" y="116"/>
                    </a:cubicBezTo>
                    <a:cubicBezTo>
                      <a:pt x="120" y="118"/>
                      <a:pt x="119" y="119"/>
                      <a:pt x="118" y="120"/>
                    </a:cubicBezTo>
                    <a:cubicBezTo>
                      <a:pt x="117" y="120"/>
                      <a:pt x="116" y="120"/>
                      <a:pt x="115" y="120"/>
                    </a:cubicBezTo>
                    <a:close/>
                    <a:moveTo>
                      <a:pt x="143" y="105"/>
                    </a:moveTo>
                    <a:cubicBezTo>
                      <a:pt x="141" y="105"/>
                      <a:pt x="139" y="104"/>
                      <a:pt x="138" y="102"/>
                    </a:cubicBezTo>
                    <a:cubicBezTo>
                      <a:pt x="138" y="101"/>
                      <a:pt x="137" y="99"/>
                      <a:pt x="138" y="98"/>
                    </a:cubicBezTo>
                    <a:cubicBezTo>
                      <a:pt x="138" y="96"/>
                      <a:pt x="139" y="95"/>
                      <a:pt x="140" y="94"/>
                    </a:cubicBezTo>
                    <a:cubicBezTo>
                      <a:pt x="141" y="94"/>
                      <a:pt x="142" y="94"/>
                      <a:pt x="143" y="94"/>
                    </a:cubicBezTo>
                    <a:cubicBezTo>
                      <a:pt x="145" y="94"/>
                      <a:pt x="147" y="95"/>
                      <a:pt x="148" y="97"/>
                    </a:cubicBezTo>
                    <a:cubicBezTo>
                      <a:pt x="148" y="98"/>
                      <a:pt x="149" y="99"/>
                      <a:pt x="148" y="101"/>
                    </a:cubicBezTo>
                    <a:cubicBezTo>
                      <a:pt x="148" y="102"/>
                      <a:pt x="147" y="103"/>
                      <a:pt x="146" y="104"/>
                    </a:cubicBezTo>
                    <a:cubicBezTo>
                      <a:pt x="145" y="104"/>
                      <a:pt x="144" y="105"/>
                      <a:pt x="143" y="105"/>
                    </a:cubicBezTo>
                    <a:close/>
                    <a:moveTo>
                      <a:pt x="170" y="89"/>
                    </a:moveTo>
                    <a:cubicBezTo>
                      <a:pt x="170" y="89"/>
                      <a:pt x="170" y="89"/>
                      <a:pt x="170" y="89"/>
                    </a:cubicBezTo>
                    <a:cubicBezTo>
                      <a:pt x="168" y="89"/>
                      <a:pt x="167" y="88"/>
                      <a:pt x="166" y="86"/>
                    </a:cubicBezTo>
                    <a:cubicBezTo>
                      <a:pt x="165" y="85"/>
                      <a:pt x="165" y="84"/>
                      <a:pt x="165" y="82"/>
                    </a:cubicBezTo>
                    <a:cubicBezTo>
                      <a:pt x="166" y="81"/>
                      <a:pt x="167" y="80"/>
                      <a:pt x="168" y="79"/>
                    </a:cubicBezTo>
                    <a:cubicBezTo>
                      <a:pt x="169" y="78"/>
                      <a:pt x="170" y="78"/>
                      <a:pt x="170" y="78"/>
                    </a:cubicBezTo>
                    <a:cubicBezTo>
                      <a:pt x="172" y="78"/>
                      <a:pt x="174" y="79"/>
                      <a:pt x="175" y="81"/>
                    </a:cubicBezTo>
                    <a:cubicBezTo>
                      <a:pt x="177" y="83"/>
                      <a:pt x="176" y="87"/>
                      <a:pt x="173" y="88"/>
                    </a:cubicBezTo>
                    <a:cubicBezTo>
                      <a:pt x="172" y="89"/>
                      <a:pt x="171" y="89"/>
                      <a:pt x="170" y="89"/>
                    </a:cubicBezTo>
                    <a:close/>
                    <a:moveTo>
                      <a:pt x="198" y="73"/>
                    </a:moveTo>
                    <a:cubicBezTo>
                      <a:pt x="196" y="73"/>
                      <a:pt x="194" y="72"/>
                      <a:pt x="193" y="71"/>
                    </a:cubicBezTo>
                    <a:cubicBezTo>
                      <a:pt x="193" y="69"/>
                      <a:pt x="192" y="68"/>
                      <a:pt x="193" y="67"/>
                    </a:cubicBezTo>
                    <a:cubicBezTo>
                      <a:pt x="193" y="65"/>
                      <a:pt x="194" y="64"/>
                      <a:pt x="195" y="63"/>
                    </a:cubicBezTo>
                    <a:cubicBezTo>
                      <a:pt x="196" y="63"/>
                      <a:pt x="197" y="63"/>
                      <a:pt x="198" y="63"/>
                    </a:cubicBezTo>
                    <a:cubicBezTo>
                      <a:pt x="200" y="63"/>
                      <a:pt x="202" y="64"/>
                      <a:pt x="203" y="65"/>
                    </a:cubicBezTo>
                    <a:cubicBezTo>
                      <a:pt x="203" y="67"/>
                      <a:pt x="204" y="68"/>
                      <a:pt x="203" y="69"/>
                    </a:cubicBezTo>
                    <a:cubicBezTo>
                      <a:pt x="203" y="71"/>
                      <a:pt x="202" y="72"/>
                      <a:pt x="201" y="73"/>
                    </a:cubicBezTo>
                    <a:cubicBezTo>
                      <a:pt x="200" y="73"/>
                      <a:pt x="199" y="73"/>
                      <a:pt x="198" y="73"/>
                    </a:cubicBezTo>
                    <a:close/>
                    <a:moveTo>
                      <a:pt x="225" y="58"/>
                    </a:moveTo>
                    <a:cubicBezTo>
                      <a:pt x="223" y="58"/>
                      <a:pt x="222" y="57"/>
                      <a:pt x="221" y="55"/>
                    </a:cubicBezTo>
                    <a:cubicBezTo>
                      <a:pt x="220" y="54"/>
                      <a:pt x="220" y="52"/>
                      <a:pt x="220" y="51"/>
                    </a:cubicBezTo>
                    <a:cubicBezTo>
                      <a:pt x="221" y="49"/>
                      <a:pt x="222" y="48"/>
                      <a:pt x="223" y="48"/>
                    </a:cubicBezTo>
                    <a:cubicBezTo>
                      <a:pt x="224" y="47"/>
                      <a:pt x="224" y="47"/>
                      <a:pt x="225" y="47"/>
                    </a:cubicBezTo>
                    <a:cubicBezTo>
                      <a:pt x="227" y="47"/>
                      <a:pt x="229" y="48"/>
                      <a:pt x="230" y="50"/>
                    </a:cubicBezTo>
                    <a:cubicBezTo>
                      <a:pt x="232" y="52"/>
                      <a:pt x="231" y="56"/>
                      <a:pt x="228" y="57"/>
                    </a:cubicBezTo>
                    <a:cubicBezTo>
                      <a:pt x="227" y="57"/>
                      <a:pt x="226" y="58"/>
                      <a:pt x="225" y="58"/>
                    </a:cubicBezTo>
                    <a:close/>
                    <a:moveTo>
                      <a:pt x="253" y="42"/>
                    </a:moveTo>
                    <a:cubicBezTo>
                      <a:pt x="251" y="42"/>
                      <a:pt x="249" y="41"/>
                      <a:pt x="248" y="39"/>
                    </a:cubicBezTo>
                    <a:cubicBezTo>
                      <a:pt x="248" y="38"/>
                      <a:pt x="247" y="37"/>
                      <a:pt x="248" y="35"/>
                    </a:cubicBezTo>
                    <a:cubicBezTo>
                      <a:pt x="248" y="34"/>
                      <a:pt x="249" y="33"/>
                      <a:pt x="250" y="32"/>
                    </a:cubicBezTo>
                    <a:cubicBezTo>
                      <a:pt x="251" y="32"/>
                      <a:pt x="252" y="31"/>
                      <a:pt x="253" y="31"/>
                    </a:cubicBezTo>
                    <a:cubicBezTo>
                      <a:pt x="255" y="31"/>
                      <a:pt x="257" y="32"/>
                      <a:pt x="258" y="34"/>
                    </a:cubicBezTo>
                    <a:cubicBezTo>
                      <a:pt x="259" y="37"/>
                      <a:pt x="258" y="40"/>
                      <a:pt x="256" y="41"/>
                    </a:cubicBezTo>
                    <a:cubicBezTo>
                      <a:pt x="255" y="42"/>
                      <a:pt x="254" y="42"/>
                      <a:pt x="253" y="42"/>
                    </a:cubicBezTo>
                    <a:close/>
                    <a:moveTo>
                      <a:pt x="280" y="26"/>
                    </a:moveTo>
                    <a:cubicBezTo>
                      <a:pt x="278" y="26"/>
                      <a:pt x="277" y="25"/>
                      <a:pt x="276" y="24"/>
                    </a:cubicBezTo>
                    <a:cubicBezTo>
                      <a:pt x="275" y="22"/>
                      <a:pt x="275" y="21"/>
                      <a:pt x="275" y="20"/>
                    </a:cubicBezTo>
                    <a:cubicBezTo>
                      <a:pt x="276" y="18"/>
                      <a:pt x="277" y="17"/>
                      <a:pt x="278" y="16"/>
                    </a:cubicBezTo>
                    <a:cubicBezTo>
                      <a:pt x="279" y="16"/>
                      <a:pt x="279" y="16"/>
                      <a:pt x="280" y="16"/>
                    </a:cubicBezTo>
                    <a:cubicBezTo>
                      <a:pt x="282" y="16"/>
                      <a:pt x="284" y="17"/>
                      <a:pt x="285" y="18"/>
                    </a:cubicBezTo>
                    <a:cubicBezTo>
                      <a:pt x="286" y="20"/>
                      <a:pt x="286" y="21"/>
                      <a:pt x="286" y="23"/>
                    </a:cubicBezTo>
                    <a:cubicBezTo>
                      <a:pt x="285" y="24"/>
                      <a:pt x="284" y="25"/>
                      <a:pt x="283" y="26"/>
                    </a:cubicBezTo>
                    <a:cubicBezTo>
                      <a:pt x="282" y="26"/>
                      <a:pt x="281" y="26"/>
                      <a:pt x="280" y="26"/>
                    </a:cubicBezTo>
                    <a:close/>
                    <a:moveTo>
                      <a:pt x="308" y="11"/>
                    </a:moveTo>
                    <a:cubicBezTo>
                      <a:pt x="306" y="11"/>
                      <a:pt x="304" y="10"/>
                      <a:pt x="303" y="8"/>
                    </a:cubicBezTo>
                    <a:cubicBezTo>
                      <a:pt x="303" y="7"/>
                      <a:pt x="302" y="5"/>
                      <a:pt x="303" y="4"/>
                    </a:cubicBezTo>
                    <a:cubicBezTo>
                      <a:pt x="303" y="3"/>
                      <a:pt x="304" y="1"/>
                      <a:pt x="305" y="1"/>
                    </a:cubicBezTo>
                    <a:cubicBezTo>
                      <a:pt x="306" y="0"/>
                      <a:pt x="307" y="0"/>
                      <a:pt x="308" y="0"/>
                    </a:cubicBezTo>
                    <a:cubicBezTo>
                      <a:pt x="310" y="0"/>
                      <a:pt x="312" y="1"/>
                      <a:pt x="313" y="3"/>
                    </a:cubicBezTo>
                    <a:cubicBezTo>
                      <a:pt x="314" y="5"/>
                      <a:pt x="313" y="9"/>
                      <a:pt x="311" y="10"/>
                    </a:cubicBezTo>
                    <a:cubicBezTo>
                      <a:pt x="310" y="11"/>
                      <a:pt x="309" y="11"/>
                      <a:pt x="308"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74" name="íṥ1iḍê">
                <a:extLst>
                  <a:ext uri="{FF2B5EF4-FFF2-40B4-BE49-F238E27FC236}">
                    <a16:creationId xmlns:a16="http://schemas.microsoft.com/office/drawing/2014/main" id="{2DBDD1C3-4F8F-41F7-BEA3-6C8659B27B82}"/>
                  </a:ext>
                </a:extLst>
              </p:cNvPr>
              <p:cNvSpPr/>
              <p:nvPr/>
            </p:nvSpPr>
            <p:spPr bwMode="auto">
              <a:xfrm>
                <a:off x="6632791" y="3843740"/>
                <a:ext cx="98734" cy="323033"/>
              </a:xfrm>
              <a:custGeom>
                <a:avLst/>
                <a:gdLst>
                  <a:gd name="T0" fmla="*/ 4 w 93"/>
                  <a:gd name="T1" fmla="*/ 302 h 302"/>
                  <a:gd name="T2" fmla="*/ 0 w 93"/>
                  <a:gd name="T3" fmla="*/ 295 h 302"/>
                  <a:gd name="T4" fmla="*/ 7 w 93"/>
                  <a:gd name="T5" fmla="*/ 291 h 302"/>
                  <a:gd name="T6" fmla="*/ 11 w 93"/>
                  <a:gd name="T7" fmla="*/ 298 h 302"/>
                  <a:gd name="T8" fmla="*/ 15 w 93"/>
                  <a:gd name="T9" fmla="*/ 270 h 302"/>
                  <a:gd name="T10" fmla="*/ 10 w 93"/>
                  <a:gd name="T11" fmla="*/ 267 h 302"/>
                  <a:gd name="T12" fmla="*/ 15 w 93"/>
                  <a:gd name="T13" fmla="*/ 259 h 302"/>
                  <a:gd name="T14" fmla="*/ 19 w 93"/>
                  <a:gd name="T15" fmla="*/ 261 h 302"/>
                  <a:gd name="T16" fmla="*/ 15 w 93"/>
                  <a:gd name="T17" fmla="*/ 270 h 302"/>
                  <a:gd name="T18" fmla="*/ 22 w 93"/>
                  <a:gd name="T19" fmla="*/ 237 h 302"/>
                  <a:gd name="T20" fmla="*/ 24 w 93"/>
                  <a:gd name="T21" fmla="*/ 226 h 302"/>
                  <a:gd name="T22" fmla="*/ 29 w 93"/>
                  <a:gd name="T23" fmla="*/ 233 h 302"/>
                  <a:gd name="T24" fmla="*/ 33 w 93"/>
                  <a:gd name="T25" fmla="*/ 205 h 302"/>
                  <a:gd name="T26" fmla="*/ 27 w 93"/>
                  <a:gd name="T27" fmla="*/ 198 h 302"/>
                  <a:gd name="T28" fmla="*/ 34 w 93"/>
                  <a:gd name="T29" fmla="*/ 194 h 302"/>
                  <a:gd name="T30" fmla="*/ 33 w 93"/>
                  <a:gd name="T31" fmla="*/ 205 h 302"/>
                  <a:gd name="T32" fmla="*/ 40 w 93"/>
                  <a:gd name="T33" fmla="*/ 172 h 302"/>
                  <a:gd name="T34" fmla="*/ 36 w 93"/>
                  <a:gd name="T35" fmla="*/ 166 h 302"/>
                  <a:gd name="T36" fmla="*/ 43 w 93"/>
                  <a:gd name="T37" fmla="*/ 162 h 302"/>
                  <a:gd name="T38" fmla="*/ 47 w 93"/>
                  <a:gd name="T39" fmla="*/ 168 h 302"/>
                  <a:gd name="T40" fmla="*/ 51 w 93"/>
                  <a:gd name="T41" fmla="*/ 140 h 302"/>
                  <a:gd name="T42" fmla="*/ 46 w 93"/>
                  <a:gd name="T43" fmla="*/ 137 h 302"/>
                  <a:gd name="T44" fmla="*/ 51 w 93"/>
                  <a:gd name="T45" fmla="*/ 129 h 302"/>
                  <a:gd name="T46" fmla="*/ 55 w 93"/>
                  <a:gd name="T47" fmla="*/ 132 h 302"/>
                  <a:gd name="T48" fmla="*/ 51 w 93"/>
                  <a:gd name="T49" fmla="*/ 140 h 302"/>
                  <a:gd name="T50" fmla="*/ 58 w 93"/>
                  <a:gd name="T51" fmla="*/ 108 h 302"/>
                  <a:gd name="T52" fmla="*/ 55 w 93"/>
                  <a:gd name="T53" fmla="*/ 101 h 302"/>
                  <a:gd name="T54" fmla="*/ 61 w 93"/>
                  <a:gd name="T55" fmla="*/ 97 h 302"/>
                  <a:gd name="T56" fmla="*/ 65 w 93"/>
                  <a:gd name="T57" fmla="*/ 104 h 302"/>
                  <a:gd name="T58" fmla="*/ 69 w 93"/>
                  <a:gd name="T59" fmla="*/ 75 h 302"/>
                  <a:gd name="T60" fmla="*/ 67 w 93"/>
                  <a:gd name="T61" fmla="*/ 75 h 302"/>
                  <a:gd name="T62" fmla="*/ 69 w 93"/>
                  <a:gd name="T63" fmla="*/ 65 h 302"/>
                  <a:gd name="T64" fmla="*/ 74 w 93"/>
                  <a:gd name="T65" fmla="*/ 71 h 302"/>
                  <a:gd name="T66" fmla="*/ 78 w 93"/>
                  <a:gd name="T67" fmla="*/ 43 h 302"/>
                  <a:gd name="T68" fmla="*/ 73 w 93"/>
                  <a:gd name="T69" fmla="*/ 40 h 302"/>
                  <a:gd name="T70" fmla="*/ 78 w 93"/>
                  <a:gd name="T71" fmla="*/ 32 h 302"/>
                  <a:gd name="T72" fmla="*/ 83 w 93"/>
                  <a:gd name="T73" fmla="*/ 39 h 302"/>
                  <a:gd name="T74" fmla="*/ 87 w 93"/>
                  <a:gd name="T75" fmla="*/ 11 h 302"/>
                  <a:gd name="T76" fmla="*/ 85 w 93"/>
                  <a:gd name="T77" fmla="*/ 10 h 302"/>
                  <a:gd name="T78" fmla="*/ 82 w 93"/>
                  <a:gd name="T79" fmla="*/ 4 h 302"/>
                  <a:gd name="T80" fmla="*/ 88 w 93"/>
                  <a:gd name="T81" fmla="*/ 0 h 302"/>
                  <a:gd name="T82" fmla="*/ 92 w 93"/>
                  <a:gd name="T83"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302">
                    <a:moveTo>
                      <a:pt x="5" y="302"/>
                    </a:moveTo>
                    <a:cubicBezTo>
                      <a:pt x="5" y="302"/>
                      <a:pt x="4" y="302"/>
                      <a:pt x="4" y="302"/>
                    </a:cubicBezTo>
                    <a:cubicBezTo>
                      <a:pt x="3" y="301"/>
                      <a:pt x="1" y="300"/>
                      <a:pt x="1" y="299"/>
                    </a:cubicBezTo>
                    <a:cubicBezTo>
                      <a:pt x="0" y="298"/>
                      <a:pt x="0" y="296"/>
                      <a:pt x="0" y="295"/>
                    </a:cubicBezTo>
                    <a:cubicBezTo>
                      <a:pt x="1" y="293"/>
                      <a:pt x="3" y="291"/>
                      <a:pt x="5" y="291"/>
                    </a:cubicBezTo>
                    <a:cubicBezTo>
                      <a:pt x="6" y="291"/>
                      <a:pt x="6" y="291"/>
                      <a:pt x="7" y="291"/>
                    </a:cubicBezTo>
                    <a:cubicBezTo>
                      <a:pt x="8" y="292"/>
                      <a:pt x="9" y="293"/>
                      <a:pt x="10" y="294"/>
                    </a:cubicBezTo>
                    <a:cubicBezTo>
                      <a:pt x="11" y="295"/>
                      <a:pt x="11" y="297"/>
                      <a:pt x="11" y="298"/>
                    </a:cubicBezTo>
                    <a:cubicBezTo>
                      <a:pt x="10" y="300"/>
                      <a:pt x="8" y="302"/>
                      <a:pt x="5" y="302"/>
                    </a:cubicBezTo>
                    <a:close/>
                    <a:moveTo>
                      <a:pt x="15" y="270"/>
                    </a:moveTo>
                    <a:cubicBezTo>
                      <a:pt x="14" y="270"/>
                      <a:pt x="14" y="269"/>
                      <a:pt x="13" y="269"/>
                    </a:cubicBezTo>
                    <a:cubicBezTo>
                      <a:pt x="12" y="269"/>
                      <a:pt x="11" y="268"/>
                      <a:pt x="10" y="267"/>
                    </a:cubicBezTo>
                    <a:cubicBezTo>
                      <a:pt x="9" y="265"/>
                      <a:pt x="9" y="264"/>
                      <a:pt x="9" y="263"/>
                    </a:cubicBezTo>
                    <a:cubicBezTo>
                      <a:pt x="10" y="260"/>
                      <a:pt x="12" y="259"/>
                      <a:pt x="15" y="259"/>
                    </a:cubicBezTo>
                    <a:cubicBezTo>
                      <a:pt x="15" y="259"/>
                      <a:pt x="16" y="259"/>
                      <a:pt x="16" y="259"/>
                    </a:cubicBezTo>
                    <a:cubicBezTo>
                      <a:pt x="17" y="259"/>
                      <a:pt x="19" y="260"/>
                      <a:pt x="19" y="261"/>
                    </a:cubicBezTo>
                    <a:cubicBezTo>
                      <a:pt x="20" y="263"/>
                      <a:pt x="20" y="264"/>
                      <a:pt x="20" y="266"/>
                    </a:cubicBezTo>
                    <a:cubicBezTo>
                      <a:pt x="19" y="268"/>
                      <a:pt x="17" y="270"/>
                      <a:pt x="15" y="270"/>
                    </a:cubicBezTo>
                    <a:close/>
                    <a:moveTo>
                      <a:pt x="24" y="237"/>
                    </a:moveTo>
                    <a:cubicBezTo>
                      <a:pt x="23" y="237"/>
                      <a:pt x="23" y="237"/>
                      <a:pt x="22" y="237"/>
                    </a:cubicBezTo>
                    <a:cubicBezTo>
                      <a:pt x="19" y="236"/>
                      <a:pt x="18" y="233"/>
                      <a:pt x="18" y="230"/>
                    </a:cubicBezTo>
                    <a:cubicBezTo>
                      <a:pt x="19" y="228"/>
                      <a:pt x="21" y="226"/>
                      <a:pt x="24" y="226"/>
                    </a:cubicBezTo>
                    <a:cubicBezTo>
                      <a:pt x="24" y="226"/>
                      <a:pt x="25" y="226"/>
                      <a:pt x="25" y="227"/>
                    </a:cubicBezTo>
                    <a:cubicBezTo>
                      <a:pt x="28" y="227"/>
                      <a:pt x="30" y="230"/>
                      <a:pt x="29" y="233"/>
                    </a:cubicBezTo>
                    <a:cubicBezTo>
                      <a:pt x="28" y="236"/>
                      <a:pt x="26" y="237"/>
                      <a:pt x="24" y="237"/>
                    </a:cubicBezTo>
                    <a:close/>
                    <a:moveTo>
                      <a:pt x="33" y="205"/>
                    </a:moveTo>
                    <a:cubicBezTo>
                      <a:pt x="32" y="205"/>
                      <a:pt x="32" y="205"/>
                      <a:pt x="31" y="205"/>
                    </a:cubicBezTo>
                    <a:cubicBezTo>
                      <a:pt x="28" y="204"/>
                      <a:pt x="27" y="201"/>
                      <a:pt x="27" y="198"/>
                    </a:cubicBezTo>
                    <a:cubicBezTo>
                      <a:pt x="28" y="196"/>
                      <a:pt x="30" y="194"/>
                      <a:pt x="33" y="194"/>
                    </a:cubicBezTo>
                    <a:cubicBezTo>
                      <a:pt x="33" y="194"/>
                      <a:pt x="34" y="194"/>
                      <a:pt x="34" y="194"/>
                    </a:cubicBezTo>
                    <a:cubicBezTo>
                      <a:pt x="37" y="195"/>
                      <a:pt x="39" y="198"/>
                      <a:pt x="38" y="201"/>
                    </a:cubicBezTo>
                    <a:cubicBezTo>
                      <a:pt x="37" y="203"/>
                      <a:pt x="35" y="205"/>
                      <a:pt x="33" y="205"/>
                    </a:cubicBezTo>
                    <a:close/>
                    <a:moveTo>
                      <a:pt x="42" y="172"/>
                    </a:moveTo>
                    <a:cubicBezTo>
                      <a:pt x="41" y="172"/>
                      <a:pt x="41" y="172"/>
                      <a:pt x="40" y="172"/>
                    </a:cubicBezTo>
                    <a:cubicBezTo>
                      <a:pt x="39" y="172"/>
                      <a:pt x="38" y="171"/>
                      <a:pt x="37" y="170"/>
                    </a:cubicBezTo>
                    <a:cubicBezTo>
                      <a:pt x="36" y="168"/>
                      <a:pt x="36" y="167"/>
                      <a:pt x="36" y="166"/>
                    </a:cubicBezTo>
                    <a:cubicBezTo>
                      <a:pt x="37" y="163"/>
                      <a:pt x="39" y="162"/>
                      <a:pt x="42" y="162"/>
                    </a:cubicBezTo>
                    <a:cubicBezTo>
                      <a:pt x="42" y="162"/>
                      <a:pt x="43" y="162"/>
                      <a:pt x="43" y="162"/>
                    </a:cubicBezTo>
                    <a:cubicBezTo>
                      <a:pt x="45" y="162"/>
                      <a:pt x="46" y="163"/>
                      <a:pt x="46" y="164"/>
                    </a:cubicBezTo>
                    <a:cubicBezTo>
                      <a:pt x="47" y="166"/>
                      <a:pt x="47" y="167"/>
                      <a:pt x="47" y="168"/>
                    </a:cubicBezTo>
                    <a:cubicBezTo>
                      <a:pt x="46" y="171"/>
                      <a:pt x="44" y="172"/>
                      <a:pt x="42" y="172"/>
                    </a:cubicBezTo>
                    <a:close/>
                    <a:moveTo>
                      <a:pt x="51" y="140"/>
                    </a:moveTo>
                    <a:cubicBezTo>
                      <a:pt x="50" y="140"/>
                      <a:pt x="50" y="140"/>
                      <a:pt x="49" y="140"/>
                    </a:cubicBezTo>
                    <a:cubicBezTo>
                      <a:pt x="48" y="139"/>
                      <a:pt x="47" y="139"/>
                      <a:pt x="46" y="137"/>
                    </a:cubicBezTo>
                    <a:cubicBezTo>
                      <a:pt x="45" y="136"/>
                      <a:pt x="45" y="135"/>
                      <a:pt x="46" y="133"/>
                    </a:cubicBezTo>
                    <a:cubicBezTo>
                      <a:pt x="46" y="131"/>
                      <a:pt x="48" y="129"/>
                      <a:pt x="51" y="129"/>
                    </a:cubicBezTo>
                    <a:cubicBezTo>
                      <a:pt x="51" y="129"/>
                      <a:pt x="52" y="129"/>
                      <a:pt x="52" y="129"/>
                    </a:cubicBezTo>
                    <a:cubicBezTo>
                      <a:pt x="54" y="130"/>
                      <a:pt x="55" y="131"/>
                      <a:pt x="55" y="132"/>
                    </a:cubicBezTo>
                    <a:cubicBezTo>
                      <a:pt x="56" y="133"/>
                      <a:pt x="56" y="135"/>
                      <a:pt x="56" y="136"/>
                    </a:cubicBezTo>
                    <a:cubicBezTo>
                      <a:pt x="55" y="138"/>
                      <a:pt x="53" y="140"/>
                      <a:pt x="51" y="140"/>
                    </a:cubicBezTo>
                    <a:close/>
                    <a:moveTo>
                      <a:pt x="60" y="108"/>
                    </a:moveTo>
                    <a:cubicBezTo>
                      <a:pt x="59" y="108"/>
                      <a:pt x="59" y="108"/>
                      <a:pt x="58" y="108"/>
                    </a:cubicBezTo>
                    <a:cubicBezTo>
                      <a:pt x="57" y="107"/>
                      <a:pt x="56" y="106"/>
                      <a:pt x="55" y="105"/>
                    </a:cubicBezTo>
                    <a:cubicBezTo>
                      <a:pt x="54" y="104"/>
                      <a:pt x="54" y="102"/>
                      <a:pt x="55" y="101"/>
                    </a:cubicBezTo>
                    <a:cubicBezTo>
                      <a:pt x="55" y="99"/>
                      <a:pt x="57" y="97"/>
                      <a:pt x="60" y="97"/>
                    </a:cubicBezTo>
                    <a:cubicBezTo>
                      <a:pt x="60" y="97"/>
                      <a:pt x="61" y="97"/>
                      <a:pt x="61" y="97"/>
                    </a:cubicBezTo>
                    <a:cubicBezTo>
                      <a:pt x="63" y="97"/>
                      <a:pt x="64" y="98"/>
                      <a:pt x="64" y="100"/>
                    </a:cubicBezTo>
                    <a:cubicBezTo>
                      <a:pt x="65" y="101"/>
                      <a:pt x="65" y="102"/>
                      <a:pt x="65" y="104"/>
                    </a:cubicBezTo>
                    <a:cubicBezTo>
                      <a:pt x="64" y="106"/>
                      <a:pt x="62" y="108"/>
                      <a:pt x="60" y="108"/>
                    </a:cubicBezTo>
                    <a:close/>
                    <a:moveTo>
                      <a:pt x="69" y="75"/>
                    </a:moveTo>
                    <a:cubicBezTo>
                      <a:pt x="69" y="75"/>
                      <a:pt x="69" y="75"/>
                      <a:pt x="69" y="75"/>
                    </a:cubicBezTo>
                    <a:cubicBezTo>
                      <a:pt x="68" y="75"/>
                      <a:pt x="68" y="75"/>
                      <a:pt x="67" y="75"/>
                    </a:cubicBezTo>
                    <a:cubicBezTo>
                      <a:pt x="65" y="74"/>
                      <a:pt x="63" y="71"/>
                      <a:pt x="64" y="68"/>
                    </a:cubicBezTo>
                    <a:cubicBezTo>
                      <a:pt x="64" y="66"/>
                      <a:pt x="66" y="65"/>
                      <a:pt x="69" y="65"/>
                    </a:cubicBezTo>
                    <a:cubicBezTo>
                      <a:pt x="69" y="65"/>
                      <a:pt x="70" y="65"/>
                      <a:pt x="70" y="65"/>
                    </a:cubicBezTo>
                    <a:cubicBezTo>
                      <a:pt x="73" y="66"/>
                      <a:pt x="75" y="69"/>
                      <a:pt x="74" y="71"/>
                    </a:cubicBezTo>
                    <a:cubicBezTo>
                      <a:pt x="73" y="74"/>
                      <a:pt x="71" y="75"/>
                      <a:pt x="69" y="75"/>
                    </a:cubicBezTo>
                    <a:close/>
                    <a:moveTo>
                      <a:pt x="78" y="43"/>
                    </a:moveTo>
                    <a:cubicBezTo>
                      <a:pt x="77" y="43"/>
                      <a:pt x="77" y="43"/>
                      <a:pt x="76" y="43"/>
                    </a:cubicBezTo>
                    <a:cubicBezTo>
                      <a:pt x="75" y="42"/>
                      <a:pt x="74" y="41"/>
                      <a:pt x="73" y="40"/>
                    </a:cubicBezTo>
                    <a:cubicBezTo>
                      <a:pt x="72" y="39"/>
                      <a:pt x="72" y="38"/>
                      <a:pt x="73" y="36"/>
                    </a:cubicBezTo>
                    <a:cubicBezTo>
                      <a:pt x="73" y="34"/>
                      <a:pt x="75" y="32"/>
                      <a:pt x="78" y="32"/>
                    </a:cubicBezTo>
                    <a:cubicBezTo>
                      <a:pt x="78" y="32"/>
                      <a:pt x="79" y="32"/>
                      <a:pt x="79" y="32"/>
                    </a:cubicBezTo>
                    <a:cubicBezTo>
                      <a:pt x="82" y="33"/>
                      <a:pt x="84" y="36"/>
                      <a:pt x="83" y="39"/>
                    </a:cubicBezTo>
                    <a:cubicBezTo>
                      <a:pt x="82" y="41"/>
                      <a:pt x="80" y="43"/>
                      <a:pt x="78" y="43"/>
                    </a:cubicBezTo>
                    <a:close/>
                    <a:moveTo>
                      <a:pt x="87" y="11"/>
                    </a:moveTo>
                    <a:cubicBezTo>
                      <a:pt x="87" y="11"/>
                      <a:pt x="87" y="11"/>
                      <a:pt x="87" y="11"/>
                    </a:cubicBezTo>
                    <a:cubicBezTo>
                      <a:pt x="86" y="11"/>
                      <a:pt x="86" y="11"/>
                      <a:pt x="85" y="10"/>
                    </a:cubicBezTo>
                    <a:cubicBezTo>
                      <a:pt x="84" y="10"/>
                      <a:pt x="83" y="9"/>
                      <a:pt x="82" y="8"/>
                    </a:cubicBezTo>
                    <a:cubicBezTo>
                      <a:pt x="82" y="7"/>
                      <a:pt x="81" y="5"/>
                      <a:pt x="82" y="4"/>
                    </a:cubicBezTo>
                    <a:cubicBezTo>
                      <a:pt x="82" y="1"/>
                      <a:pt x="85" y="0"/>
                      <a:pt x="87" y="0"/>
                    </a:cubicBezTo>
                    <a:cubicBezTo>
                      <a:pt x="87" y="0"/>
                      <a:pt x="88" y="0"/>
                      <a:pt x="88" y="0"/>
                    </a:cubicBezTo>
                    <a:cubicBezTo>
                      <a:pt x="90" y="0"/>
                      <a:pt x="91" y="1"/>
                      <a:pt x="92" y="3"/>
                    </a:cubicBezTo>
                    <a:cubicBezTo>
                      <a:pt x="92" y="4"/>
                      <a:pt x="93" y="5"/>
                      <a:pt x="92" y="7"/>
                    </a:cubicBezTo>
                    <a:cubicBezTo>
                      <a:pt x="91" y="9"/>
                      <a:pt x="89" y="11"/>
                      <a:pt x="87"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75" name="íśļide">
                <a:extLst>
                  <a:ext uri="{FF2B5EF4-FFF2-40B4-BE49-F238E27FC236}">
                    <a16:creationId xmlns:a16="http://schemas.microsoft.com/office/drawing/2014/main" id="{ED7F797A-C499-49D6-905B-FD1CFA33A6A8}"/>
                  </a:ext>
                </a:extLst>
              </p:cNvPr>
              <p:cNvSpPr/>
              <p:nvPr/>
            </p:nvSpPr>
            <p:spPr bwMode="auto">
              <a:xfrm>
                <a:off x="6310833" y="3825490"/>
                <a:ext cx="397084" cy="192103"/>
              </a:xfrm>
              <a:custGeom>
                <a:avLst/>
                <a:gdLst>
                  <a:gd name="T0" fmla="*/ 1 w 375"/>
                  <a:gd name="T1" fmla="*/ 178 h 181"/>
                  <a:gd name="T2" fmla="*/ 6 w 375"/>
                  <a:gd name="T3" fmla="*/ 170 h 181"/>
                  <a:gd name="T4" fmla="*/ 11 w 375"/>
                  <a:gd name="T5" fmla="*/ 178 h 181"/>
                  <a:gd name="T6" fmla="*/ 6 w 375"/>
                  <a:gd name="T7" fmla="*/ 181 h 181"/>
                  <a:gd name="T8" fmla="*/ 32 w 375"/>
                  <a:gd name="T9" fmla="*/ 164 h 181"/>
                  <a:gd name="T10" fmla="*/ 37 w 375"/>
                  <a:gd name="T11" fmla="*/ 156 h 181"/>
                  <a:gd name="T12" fmla="*/ 42 w 375"/>
                  <a:gd name="T13" fmla="*/ 164 h 181"/>
                  <a:gd name="T14" fmla="*/ 37 w 375"/>
                  <a:gd name="T15" fmla="*/ 167 h 181"/>
                  <a:gd name="T16" fmla="*/ 62 w 375"/>
                  <a:gd name="T17" fmla="*/ 150 h 181"/>
                  <a:gd name="T18" fmla="*/ 65 w 375"/>
                  <a:gd name="T19" fmla="*/ 143 h 181"/>
                  <a:gd name="T20" fmla="*/ 72 w 375"/>
                  <a:gd name="T21" fmla="*/ 145 h 181"/>
                  <a:gd name="T22" fmla="*/ 69 w 375"/>
                  <a:gd name="T23" fmla="*/ 152 h 181"/>
                  <a:gd name="T24" fmla="*/ 97 w 375"/>
                  <a:gd name="T25" fmla="*/ 139 h 181"/>
                  <a:gd name="T26" fmla="*/ 92 w 375"/>
                  <a:gd name="T27" fmla="*/ 131 h 181"/>
                  <a:gd name="T28" fmla="*/ 97 w 375"/>
                  <a:gd name="T29" fmla="*/ 128 h 181"/>
                  <a:gd name="T30" fmla="*/ 102 w 375"/>
                  <a:gd name="T31" fmla="*/ 135 h 181"/>
                  <a:gd name="T32" fmla="*/ 97 w 375"/>
                  <a:gd name="T33" fmla="*/ 139 h 181"/>
                  <a:gd name="T34" fmla="*/ 127 w 375"/>
                  <a:gd name="T35" fmla="*/ 124 h 181"/>
                  <a:gd name="T36" fmla="*/ 122 w 375"/>
                  <a:gd name="T37" fmla="*/ 117 h 181"/>
                  <a:gd name="T38" fmla="*/ 127 w 375"/>
                  <a:gd name="T39" fmla="*/ 114 h 181"/>
                  <a:gd name="T40" fmla="*/ 130 w 375"/>
                  <a:gd name="T41" fmla="*/ 124 h 181"/>
                  <a:gd name="T42" fmla="*/ 158 w 375"/>
                  <a:gd name="T43" fmla="*/ 110 h 181"/>
                  <a:gd name="T44" fmla="*/ 153 w 375"/>
                  <a:gd name="T45" fmla="*/ 103 h 181"/>
                  <a:gd name="T46" fmla="*/ 158 w 375"/>
                  <a:gd name="T47" fmla="*/ 99 h 181"/>
                  <a:gd name="T48" fmla="*/ 163 w 375"/>
                  <a:gd name="T49" fmla="*/ 107 h 181"/>
                  <a:gd name="T50" fmla="*/ 158 w 375"/>
                  <a:gd name="T51" fmla="*/ 110 h 181"/>
                  <a:gd name="T52" fmla="*/ 183 w 375"/>
                  <a:gd name="T53" fmla="*/ 93 h 181"/>
                  <a:gd name="T54" fmla="*/ 188 w 375"/>
                  <a:gd name="T55" fmla="*/ 85 h 181"/>
                  <a:gd name="T56" fmla="*/ 193 w 375"/>
                  <a:gd name="T57" fmla="*/ 92 h 181"/>
                  <a:gd name="T58" fmla="*/ 188 w 375"/>
                  <a:gd name="T59" fmla="*/ 96 h 181"/>
                  <a:gd name="T60" fmla="*/ 213 w 375"/>
                  <a:gd name="T61" fmla="*/ 79 h 181"/>
                  <a:gd name="T62" fmla="*/ 218 w 375"/>
                  <a:gd name="T63" fmla="*/ 71 h 181"/>
                  <a:gd name="T64" fmla="*/ 223 w 375"/>
                  <a:gd name="T65" fmla="*/ 78 h 181"/>
                  <a:gd name="T66" fmla="*/ 218 w 375"/>
                  <a:gd name="T67" fmla="*/ 82 h 181"/>
                  <a:gd name="T68" fmla="*/ 244 w 375"/>
                  <a:gd name="T69" fmla="*/ 64 h 181"/>
                  <a:gd name="T70" fmla="*/ 249 w 375"/>
                  <a:gd name="T71" fmla="*/ 57 h 181"/>
                  <a:gd name="T72" fmla="*/ 254 w 375"/>
                  <a:gd name="T73" fmla="*/ 64 h 181"/>
                  <a:gd name="T74" fmla="*/ 249 w 375"/>
                  <a:gd name="T75" fmla="*/ 67 h 181"/>
                  <a:gd name="T76" fmla="*/ 279 w 375"/>
                  <a:gd name="T77" fmla="*/ 53 h 181"/>
                  <a:gd name="T78" fmla="*/ 274 w 375"/>
                  <a:gd name="T79" fmla="*/ 46 h 181"/>
                  <a:gd name="T80" fmla="*/ 279 w 375"/>
                  <a:gd name="T81" fmla="*/ 42 h 181"/>
                  <a:gd name="T82" fmla="*/ 281 w 375"/>
                  <a:gd name="T83" fmla="*/ 53 h 181"/>
                  <a:gd name="T84" fmla="*/ 309 w 375"/>
                  <a:gd name="T85" fmla="*/ 39 h 181"/>
                  <a:gd name="T86" fmla="*/ 307 w 375"/>
                  <a:gd name="T87" fmla="*/ 29 h 181"/>
                  <a:gd name="T88" fmla="*/ 314 w 375"/>
                  <a:gd name="T89" fmla="*/ 31 h 181"/>
                  <a:gd name="T90" fmla="*/ 311 w 375"/>
                  <a:gd name="T91" fmla="*/ 38 h 181"/>
                  <a:gd name="T92" fmla="*/ 339 w 375"/>
                  <a:gd name="T93" fmla="*/ 25 h 181"/>
                  <a:gd name="T94" fmla="*/ 334 w 375"/>
                  <a:gd name="T95" fmla="*/ 17 h 181"/>
                  <a:gd name="T96" fmla="*/ 339 w 375"/>
                  <a:gd name="T97" fmla="*/ 14 h 181"/>
                  <a:gd name="T98" fmla="*/ 344 w 375"/>
                  <a:gd name="T99" fmla="*/ 21 h 181"/>
                  <a:gd name="T100" fmla="*/ 339 w 375"/>
                  <a:gd name="T101" fmla="*/ 25 h 181"/>
                  <a:gd name="T102" fmla="*/ 370 w 375"/>
                  <a:gd name="T103" fmla="*/ 11 h 181"/>
                  <a:gd name="T104" fmla="*/ 367 w 375"/>
                  <a:gd name="T105" fmla="*/ 0 h 181"/>
                  <a:gd name="T106" fmla="*/ 375 w 375"/>
                  <a:gd name="T107" fmla="*/ 3 h 181"/>
                  <a:gd name="T108" fmla="*/ 372 w 375"/>
                  <a:gd name="T109" fmla="*/ 1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75" h="181">
                    <a:moveTo>
                      <a:pt x="6" y="181"/>
                    </a:moveTo>
                    <a:cubicBezTo>
                      <a:pt x="4" y="181"/>
                      <a:pt x="2" y="180"/>
                      <a:pt x="1" y="178"/>
                    </a:cubicBezTo>
                    <a:cubicBezTo>
                      <a:pt x="0" y="176"/>
                      <a:pt x="1" y="172"/>
                      <a:pt x="4" y="171"/>
                    </a:cubicBezTo>
                    <a:cubicBezTo>
                      <a:pt x="5" y="171"/>
                      <a:pt x="5" y="170"/>
                      <a:pt x="6" y="170"/>
                    </a:cubicBezTo>
                    <a:cubicBezTo>
                      <a:pt x="8" y="170"/>
                      <a:pt x="10" y="172"/>
                      <a:pt x="11" y="174"/>
                    </a:cubicBezTo>
                    <a:cubicBezTo>
                      <a:pt x="12" y="175"/>
                      <a:pt x="12" y="176"/>
                      <a:pt x="11" y="178"/>
                    </a:cubicBezTo>
                    <a:cubicBezTo>
                      <a:pt x="11" y="179"/>
                      <a:pt x="10" y="180"/>
                      <a:pt x="9" y="181"/>
                    </a:cubicBezTo>
                    <a:cubicBezTo>
                      <a:pt x="8" y="181"/>
                      <a:pt x="7" y="181"/>
                      <a:pt x="6" y="181"/>
                    </a:cubicBezTo>
                    <a:close/>
                    <a:moveTo>
                      <a:pt x="37" y="167"/>
                    </a:moveTo>
                    <a:cubicBezTo>
                      <a:pt x="34" y="167"/>
                      <a:pt x="33" y="166"/>
                      <a:pt x="32" y="164"/>
                    </a:cubicBezTo>
                    <a:cubicBezTo>
                      <a:pt x="30" y="161"/>
                      <a:pt x="32" y="158"/>
                      <a:pt x="34" y="157"/>
                    </a:cubicBezTo>
                    <a:cubicBezTo>
                      <a:pt x="35" y="156"/>
                      <a:pt x="36" y="156"/>
                      <a:pt x="37" y="156"/>
                    </a:cubicBezTo>
                    <a:cubicBezTo>
                      <a:pt x="39" y="156"/>
                      <a:pt x="41" y="157"/>
                      <a:pt x="41" y="159"/>
                    </a:cubicBezTo>
                    <a:cubicBezTo>
                      <a:pt x="42" y="161"/>
                      <a:pt x="42" y="162"/>
                      <a:pt x="42" y="164"/>
                    </a:cubicBezTo>
                    <a:cubicBezTo>
                      <a:pt x="41" y="165"/>
                      <a:pt x="40" y="166"/>
                      <a:pt x="39" y="167"/>
                    </a:cubicBezTo>
                    <a:cubicBezTo>
                      <a:pt x="38" y="167"/>
                      <a:pt x="37" y="167"/>
                      <a:pt x="37" y="167"/>
                    </a:cubicBezTo>
                    <a:close/>
                    <a:moveTo>
                      <a:pt x="67" y="153"/>
                    </a:moveTo>
                    <a:cubicBezTo>
                      <a:pt x="65" y="153"/>
                      <a:pt x="63" y="152"/>
                      <a:pt x="62" y="150"/>
                    </a:cubicBezTo>
                    <a:cubicBezTo>
                      <a:pt x="61" y="148"/>
                      <a:pt x="61" y="147"/>
                      <a:pt x="62" y="146"/>
                    </a:cubicBezTo>
                    <a:cubicBezTo>
                      <a:pt x="62" y="144"/>
                      <a:pt x="63" y="143"/>
                      <a:pt x="65" y="143"/>
                    </a:cubicBezTo>
                    <a:cubicBezTo>
                      <a:pt x="65" y="142"/>
                      <a:pt x="66" y="142"/>
                      <a:pt x="67" y="142"/>
                    </a:cubicBezTo>
                    <a:cubicBezTo>
                      <a:pt x="69" y="142"/>
                      <a:pt x="71" y="143"/>
                      <a:pt x="72" y="145"/>
                    </a:cubicBezTo>
                    <a:cubicBezTo>
                      <a:pt x="72" y="146"/>
                      <a:pt x="72" y="148"/>
                      <a:pt x="72" y="149"/>
                    </a:cubicBezTo>
                    <a:cubicBezTo>
                      <a:pt x="71" y="151"/>
                      <a:pt x="70" y="152"/>
                      <a:pt x="69" y="152"/>
                    </a:cubicBezTo>
                    <a:cubicBezTo>
                      <a:pt x="68" y="153"/>
                      <a:pt x="68" y="153"/>
                      <a:pt x="67" y="153"/>
                    </a:cubicBezTo>
                    <a:close/>
                    <a:moveTo>
                      <a:pt x="97" y="139"/>
                    </a:moveTo>
                    <a:cubicBezTo>
                      <a:pt x="95" y="139"/>
                      <a:pt x="93" y="137"/>
                      <a:pt x="92" y="136"/>
                    </a:cubicBezTo>
                    <a:cubicBezTo>
                      <a:pt x="92" y="134"/>
                      <a:pt x="92" y="133"/>
                      <a:pt x="92" y="131"/>
                    </a:cubicBezTo>
                    <a:cubicBezTo>
                      <a:pt x="93" y="130"/>
                      <a:pt x="94" y="129"/>
                      <a:pt x="95" y="128"/>
                    </a:cubicBezTo>
                    <a:cubicBezTo>
                      <a:pt x="96" y="128"/>
                      <a:pt x="96" y="128"/>
                      <a:pt x="97" y="128"/>
                    </a:cubicBezTo>
                    <a:cubicBezTo>
                      <a:pt x="99" y="128"/>
                      <a:pt x="101" y="129"/>
                      <a:pt x="102" y="131"/>
                    </a:cubicBezTo>
                    <a:cubicBezTo>
                      <a:pt x="103" y="132"/>
                      <a:pt x="103" y="134"/>
                      <a:pt x="102" y="135"/>
                    </a:cubicBezTo>
                    <a:cubicBezTo>
                      <a:pt x="102" y="136"/>
                      <a:pt x="101" y="137"/>
                      <a:pt x="99" y="138"/>
                    </a:cubicBezTo>
                    <a:cubicBezTo>
                      <a:pt x="99" y="138"/>
                      <a:pt x="98" y="139"/>
                      <a:pt x="97" y="139"/>
                    </a:cubicBezTo>
                    <a:close/>
                    <a:moveTo>
                      <a:pt x="127" y="124"/>
                    </a:moveTo>
                    <a:cubicBezTo>
                      <a:pt x="127" y="124"/>
                      <a:pt x="127" y="124"/>
                      <a:pt x="127" y="124"/>
                    </a:cubicBezTo>
                    <a:cubicBezTo>
                      <a:pt x="125" y="124"/>
                      <a:pt x="123" y="123"/>
                      <a:pt x="123" y="121"/>
                    </a:cubicBezTo>
                    <a:cubicBezTo>
                      <a:pt x="122" y="120"/>
                      <a:pt x="122" y="118"/>
                      <a:pt x="122" y="117"/>
                    </a:cubicBezTo>
                    <a:cubicBezTo>
                      <a:pt x="123" y="116"/>
                      <a:pt x="124" y="115"/>
                      <a:pt x="125" y="114"/>
                    </a:cubicBezTo>
                    <a:cubicBezTo>
                      <a:pt x="126" y="114"/>
                      <a:pt x="127" y="114"/>
                      <a:pt x="127" y="114"/>
                    </a:cubicBezTo>
                    <a:cubicBezTo>
                      <a:pt x="129" y="114"/>
                      <a:pt x="131" y="115"/>
                      <a:pt x="132" y="117"/>
                    </a:cubicBezTo>
                    <a:cubicBezTo>
                      <a:pt x="134" y="119"/>
                      <a:pt x="132" y="123"/>
                      <a:pt x="130" y="124"/>
                    </a:cubicBezTo>
                    <a:cubicBezTo>
                      <a:pt x="129" y="124"/>
                      <a:pt x="128" y="124"/>
                      <a:pt x="127" y="124"/>
                    </a:cubicBezTo>
                    <a:close/>
                    <a:moveTo>
                      <a:pt x="158" y="110"/>
                    </a:moveTo>
                    <a:cubicBezTo>
                      <a:pt x="156" y="110"/>
                      <a:pt x="154" y="109"/>
                      <a:pt x="153" y="107"/>
                    </a:cubicBezTo>
                    <a:cubicBezTo>
                      <a:pt x="152" y="106"/>
                      <a:pt x="152" y="104"/>
                      <a:pt x="153" y="103"/>
                    </a:cubicBezTo>
                    <a:cubicBezTo>
                      <a:pt x="153" y="102"/>
                      <a:pt x="154" y="100"/>
                      <a:pt x="155" y="100"/>
                    </a:cubicBezTo>
                    <a:cubicBezTo>
                      <a:pt x="156" y="99"/>
                      <a:pt x="157" y="99"/>
                      <a:pt x="158" y="99"/>
                    </a:cubicBezTo>
                    <a:cubicBezTo>
                      <a:pt x="160" y="99"/>
                      <a:pt x="162" y="101"/>
                      <a:pt x="163" y="102"/>
                    </a:cubicBezTo>
                    <a:cubicBezTo>
                      <a:pt x="163" y="104"/>
                      <a:pt x="163" y="105"/>
                      <a:pt x="163" y="107"/>
                    </a:cubicBezTo>
                    <a:cubicBezTo>
                      <a:pt x="162" y="108"/>
                      <a:pt x="161" y="109"/>
                      <a:pt x="160" y="110"/>
                    </a:cubicBezTo>
                    <a:cubicBezTo>
                      <a:pt x="159" y="110"/>
                      <a:pt x="158" y="110"/>
                      <a:pt x="158" y="110"/>
                    </a:cubicBezTo>
                    <a:close/>
                    <a:moveTo>
                      <a:pt x="188" y="96"/>
                    </a:moveTo>
                    <a:cubicBezTo>
                      <a:pt x="186" y="96"/>
                      <a:pt x="184" y="95"/>
                      <a:pt x="183" y="93"/>
                    </a:cubicBezTo>
                    <a:cubicBezTo>
                      <a:pt x="182" y="90"/>
                      <a:pt x="183" y="87"/>
                      <a:pt x="186" y="86"/>
                    </a:cubicBezTo>
                    <a:cubicBezTo>
                      <a:pt x="186" y="85"/>
                      <a:pt x="187" y="85"/>
                      <a:pt x="188" y="85"/>
                    </a:cubicBezTo>
                    <a:cubicBezTo>
                      <a:pt x="190" y="85"/>
                      <a:pt x="192" y="86"/>
                      <a:pt x="193" y="88"/>
                    </a:cubicBezTo>
                    <a:cubicBezTo>
                      <a:pt x="193" y="90"/>
                      <a:pt x="194" y="91"/>
                      <a:pt x="193" y="92"/>
                    </a:cubicBezTo>
                    <a:cubicBezTo>
                      <a:pt x="193" y="94"/>
                      <a:pt x="192" y="95"/>
                      <a:pt x="190" y="95"/>
                    </a:cubicBezTo>
                    <a:cubicBezTo>
                      <a:pt x="190" y="96"/>
                      <a:pt x="189" y="96"/>
                      <a:pt x="188" y="96"/>
                    </a:cubicBezTo>
                    <a:close/>
                    <a:moveTo>
                      <a:pt x="218" y="82"/>
                    </a:moveTo>
                    <a:cubicBezTo>
                      <a:pt x="216" y="82"/>
                      <a:pt x="214" y="80"/>
                      <a:pt x="213" y="79"/>
                    </a:cubicBezTo>
                    <a:cubicBezTo>
                      <a:pt x="212" y="76"/>
                      <a:pt x="213" y="73"/>
                      <a:pt x="216" y="71"/>
                    </a:cubicBezTo>
                    <a:cubicBezTo>
                      <a:pt x="217" y="71"/>
                      <a:pt x="217" y="71"/>
                      <a:pt x="218" y="71"/>
                    </a:cubicBezTo>
                    <a:cubicBezTo>
                      <a:pt x="220" y="71"/>
                      <a:pt x="222" y="72"/>
                      <a:pt x="223" y="74"/>
                    </a:cubicBezTo>
                    <a:cubicBezTo>
                      <a:pt x="224" y="75"/>
                      <a:pt x="224" y="77"/>
                      <a:pt x="223" y="78"/>
                    </a:cubicBezTo>
                    <a:cubicBezTo>
                      <a:pt x="223" y="79"/>
                      <a:pt x="222" y="81"/>
                      <a:pt x="221" y="81"/>
                    </a:cubicBezTo>
                    <a:cubicBezTo>
                      <a:pt x="220" y="82"/>
                      <a:pt x="219" y="82"/>
                      <a:pt x="218" y="82"/>
                    </a:cubicBezTo>
                    <a:close/>
                    <a:moveTo>
                      <a:pt x="249" y="67"/>
                    </a:moveTo>
                    <a:cubicBezTo>
                      <a:pt x="246" y="67"/>
                      <a:pt x="245" y="66"/>
                      <a:pt x="244" y="64"/>
                    </a:cubicBezTo>
                    <a:cubicBezTo>
                      <a:pt x="242" y="62"/>
                      <a:pt x="244" y="58"/>
                      <a:pt x="246" y="57"/>
                    </a:cubicBezTo>
                    <a:cubicBezTo>
                      <a:pt x="247" y="57"/>
                      <a:pt x="248" y="57"/>
                      <a:pt x="249" y="57"/>
                    </a:cubicBezTo>
                    <a:cubicBezTo>
                      <a:pt x="251" y="57"/>
                      <a:pt x="253" y="58"/>
                      <a:pt x="253" y="60"/>
                    </a:cubicBezTo>
                    <a:cubicBezTo>
                      <a:pt x="254" y="61"/>
                      <a:pt x="254" y="63"/>
                      <a:pt x="254" y="64"/>
                    </a:cubicBezTo>
                    <a:cubicBezTo>
                      <a:pt x="253" y="65"/>
                      <a:pt x="252" y="66"/>
                      <a:pt x="251" y="67"/>
                    </a:cubicBezTo>
                    <a:cubicBezTo>
                      <a:pt x="250" y="67"/>
                      <a:pt x="249" y="67"/>
                      <a:pt x="249" y="67"/>
                    </a:cubicBezTo>
                    <a:close/>
                    <a:moveTo>
                      <a:pt x="279" y="53"/>
                    </a:moveTo>
                    <a:cubicBezTo>
                      <a:pt x="279" y="53"/>
                      <a:pt x="279" y="53"/>
                      <a:pt x="279" y="53"/>
                    </a:cubicBezTo>
                    <a:cubicBezTo>
                      <a:pt x="277" y="53"/>
                      <a:pt x="275" y="52"/>
                      <a:pt x="274" y="50"/>
                    </a:cubicBezTo>
                    <a:cubicBezTo>
                      <a:pt x="273" y="49"/>
                      <a:pt x="273" y="47"/>
                      <a:pt x="274" y="46"/>
                    </a:cubicBezTo>
                    <a:cubicBezTo>
                      <a:pt x="274" y="45"/>
                      <a:pt x="275" y="44"/>
                      <a:pt x="277" y="43"/>
                    </a:cubicBezTo>
                    <a:cubicBezTo>
                      <a:pt x="277" y="43"/>
                      <a:pt x="278" y="42"/>
                      <a:pt x="279" y="42"/>
                    </a:cubicBezTo>
                    <a:cubicBezTo>
                      <a:pt x="281" y="42"/>
                      <a:pt x="283" y="44"/>
                      <a:pt x="284" y="45"/>
                    </a:cubicBezTo>
                    <a:cubicBezTo>
                      <a:pt x="285" y="48"/>
                      <a:pt x="284" y="51"/>
                      <a:pt x="281" y="53"/>
                    </a:cubicBezTo>
                    <a:cubicBezTo>
                      <a:pt x="280" y="53"/>
                      <a:pt x="280" y="53"/>
                      <a:pt x="279" y="53"/>
                    </a:cubicBezTo>
                    <a:close/>
                    <a:moveTo>
                      <a:pt x="309" y="39"/>
                    </a:moveTo>
                    <a:cubicBezTo>
                      <a:pt x="307" y="39"/>
                      <a:pt x="305" y="38"/>
                      <a:pt x="304" y="36"/>
                    </a:cubicBezTo>
                    <a:cubicBezTo>
                      <a:pt x="303" y="33"/>
                      <a:pt x="304" y="30"/>
                      <a:pt x="307" y="29"/>
                    </a:cubicBezTo>
                    <a:cubicBezTo>
                      <a:pt x="308" y="28"/>
                      <a:pt x="308" y="28"/>
                      <a:pt x="309" y="28"/>
                    </a:cubicBezTo>
                    <a:cubicBezTo>
                      <a:pt x="311" y="28"/>
                      <a:pt x="313" y="29"/>
                      <a:pt x="314" y="31"/>
                    </a:cubicBezTo>
                    <a:cubicBezTo>
                      <a:pt x="315" y="33"/>
                      <a:pt x="315" y="34"/>
                      <a:pt x="314" y="35"/>
                    </a:cubicBezTo>
                    <a:cubicBezTo>
                      <a:pt x="314" y="37"/>
                      <a:pt x="313" y="38"/>
                      <a:pt x="311" y="38"/>
                    </a:cubicBezTo>
                    <a:cubicBezTo>
                      <a:pt x="311" y="39"/>
                      <a:pt x="310" y="39"/>
                      <a:pt x="309" y="39"/>
                    </a:cubicBezTo>
                    <a:close/>
                    <a:moveTo>
                      <a:pt x="339" y="25"/>
                    </a:moveTo>
                    <a:cubicBezTo>
                      <a:pt x="337" y="25"/>
                      <a:pt x="335" y="24"/>
                      <a:pt x="335" y="22"/>
                    </a:cubicBezTo>
                    <a:cubicBezTo>
                      <a:pt x="334" y="20"/>
                      <a:pt x="334" y="19"/>
                      <a:pt x="334" y="17"/>
                    </a:cubicBezTo>
                    <a:cubicBezTo>
                      <a:pt x="335" y="16"/>
                      <a:pt x="336" y="15"/>
                      <a:pt x="337" y="14"/>
                    </a:cubicBezTo>
                    <a:cubicBezTo>
                      <a:pt x="338" y="14"/>
                      <a:pt x="339" y="14"/>
                      <a:pt x="339" y="14"/>
                    </a:cubicBezTo>
                    <a:cubicBezTo>
                      <a:pt x="341" y="14"/>
                      <a:pt x="343" y="15"/>
                      <a:pt x="344" y="17"/>
                    </a:cubicBezTo>
                    <a:cubicBezTo>
                      <a:pt x="345" y="18"/>
                      <a:pt x="345" y="20"/>
                      <a:pt x="344" y="21"/>
                    </a:cubicBezTo>
                    <a:cubicBezTo>
                      <a:pt x="344" y="23"/>
                      <a:pt x="343" y="24"/>
                      <a:pt x="342" y="24"/>
                    </a:cubicBezTo>
                    <a:cubicBezTo>
                      <a:pt x="341" y="25"/>
                      <a:pt x="340" y="25"/>
                      <a:pt x="339" y="25"/>
                    </a:cubicBezTo>
                    <a:close/>
                    <a:moveTo>
                      <a:pt x="370" y="11"/>
                    </a:moveTo>
                    <a:cubicBezTo>
                      <a:pt x="370" y="11"/>
                      <a:pt x="370" y="11"/>
                      <a:pt x="370" y="11"/>
                    </a:cubicBezTo>
                    <a:cubicBezTo>
                      <a:pt x="368" y="11"/>
                      <a:pt x="366" y="9"/>
                      <a:pt x="365" y="7"/>
                    </a:cubicBezTo>
                    <a:cubicBezTo>
                      <a:pt x="364" y="5"/>
                      <a:pt x="365" y="1"/>
                      <a:pt x="367" y="0"/>
                    </a:cubicBezTo>
                    <a:cubicBezTo>
                      <a:pt x="368" y="0"/>
                      <a:pt x="369" y="0"/>
                      <a:pt x="370" y="0"/>
                    </a:cubicBezTo>
                    <a:cubicBezTo>
                      <a:pt x="372" y="0"/>
                      <a:pt x="374" y="1"/>
                      <a:pt x="375" y="3"/>
                    </a:cubicBezTo>
                    <a:cubicBezTo>
                      <a:pt x="375" y="4"/>
                      <a:pt x="375" y="6"/>
                      <a:pt x="375" y="7"/>
                    </a:cubicBezTo>
                    <a:cubicBezTo>
                      <a:pt x="374" y="8"/>
                      <a:pt x="373" y="9"/>
                      <a:pt x="372" y="10"/>
                    </a:cubicBezTo>
                    <a:cubicBezTo>
                      <a:pt x="371" y="10"/>
                      <a:pt x="370" y="11"/>
                      <a:pt x="370" y="11"/>
                    </a:cubicBezTo>
                    <a:close/>
                  </a:path>
                </a:pathLst>
              </a:custGeom>
              <a:grpFill/>
              <a:ln w="9525" cmpd="sng">
                <a:noFill/>
                <a:prstDash val="sysDot"/>
                <a:round/>
                <a:headEnd/>
                <a:tailEnd/>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grpSp>
        <p:sp>
          <p:nvSpPr>
            <p:cNvPr id="320" name="îşļîďê">
              <a:extLst>
                <a:ext uri="{FF2B5EF4-FFF2-40B4-BE49-F238E27FC236}">
                  <a16:creationId xmlns:a16="http://schemas.microsoft.com/office/drawing/2014/main" id="{0CA918E9-8B86-41C3-8EB7-F6C7AAFADB03}"/>
                </a:ext>
              </a:extLst>
            </p:cNvPr>
            <p:cNvSpPr/>
            <p:nvPr/>
          </p:nvSpPr>
          <p:spPr bwMode="auto">
            <a:xfrm>
              <a:off x="1779780" y="2124181"/>
              <a:ext cx="390628" cy="392496"/>
            </a:xfrm>
            <a:custGeom>
              <a:avLst/>
              <a:gdLst>
                <a:gd name="T0" fmla="*/ 123 w 212"/>
                <a:gd name="T1" fmla="*/ 203 h 212"/>
                <a:gd name="T2" fmla="*/ 10 w 212"/>
                <a:gd name="T3" fmla="*/ 123 h 212"/>
                <a:gd name="T4" fmla="*/ 89 w 212"/>
                <a:gd name="T5" fmla="*/ 10 h 212"/>
                <a:gd name="T6" fmla="*/ 203 w 212"/>
                <a:gd name="T7" fmla="*/ 89 h 212"/>
                <a:gd name="T8" fmla="*/ 123 w 212"/>
                <a:gd name="T9" fmla="*/ 203 h 212"/>
              </a:gdLst>
              <a:ahLst/>
              <a:cxnLst>
                <a:cxn ang="0">
                  <a:pos x="T0" y="T1"/>
                </a:cxn>
                <a:cxn ang="0">
                  <a:pos x="T2" y="T3"/>
                </a:cxn>
                <a:cxn ang="0">
                  <a:pos x="T4" y="T5"/>
                </a:cxn>
                <a:cxn ang="0">
                  <a:pos x="T6" y="T7"/>
                </a:cxn>
                <a:cxn ang="0">
                  <a:pos x="T8" y="T9"/>
                </a:cxn>
              </a:cxnLst>
              <a:rect l="0" t="0" r="r" b="b"/>
              <a:pathLst>
                <a:path w="212" h="212">
                  <a:moveTo>
                    <a:pt x="123" y="203"/>
                  </a:moveTo>
                  <a:cubicBezTo>
                    <a:pt x="70" y="212"/>
                    <a:pt x="19" y="177"/>
                    <a:pt x="10" y="123"/>
                  </a:cubicBezTo>
                  <a:cubicBezTo>
                    <a:pt x="0" y="70"/>
                    <a:pt x="36" y="19"/>
                    <a:pt x="89" y="10"/>
                  </a:cubicBezTo>
                  <a:cubicBezTo>
                    <a:pt x="142" y="0"/>
                    <a:pt x="193" y="36"/>
                    <a:pt x="203" y="89"/>
                  </a:cubicBezTo>
                  <a:cubicBezTo>
                    <a:pt x="212" y="142"/>
                    <a:pt x="177" y="193"/>
                    <a:pt x="123" y="20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21" name="îśľíḓè">
              <a:extLst>
                <a:ext uri="{FF2B5EF4-FFF2-40B4-BE49-F238E27FC236}">
                  <a16:creationId xmlns:a16="http://schemas.microsoft.com/office/drawing/2014/main" id="{EA93FE61-1AF0-4F36-84C5-E688D6358645}"/>
                </a:ext>
              </a:extLst>
            </p:cNvPr>
            <p:cNvSpPr/>
            <p:nvPr/>
          </p:nvSpPr>
          <p:spPr bwMode="auto">
            <a:xfrm>
              <a:off x="2415253" y="3322230"/>
              <a:ext cx="164475" cy="164475"/>
            </a:xfrm>
            <a:custGeom>
              <a:avLst/>
              <a:gdLst>
                <a:gd name="T0" fmla="*/ 50 w 89"/>
                <a:gd name="T1" fmla="*/ 3 h 89"/>
                <a:gd name="T2" fmla="*/ 3 w 89"/>
                <a:gd name="T3" fmla="*/ 38 h 89"/>
                <a:gd name="T4" fmla="*/ 38 w 89"/>
                <a:gd name="T5" fmla="*/ 86 h 89"/>
                <a:gd name="T6" fmla="*/ 85 w 89"/>
                <a:gd name="T7" fmla="*/ 51 h 89"/>
                <a:gd name="T8" fmla="*/ 50 w 89"/>
                <a:gd name="T9" fmla="*/ 3 h 89"/>
              </a:gdLst>
              <a:ahLst/>
              <a:cxnLst>
                <a:cxn ang="0">
                  <a:pos x="T0" y="T1"/>
                </a:cxn>
                <a:cxn ang="0">
                  <a:pos x="T2" y="T3"/>
                </a:cxn>
                <a:cxn ang="0">
                  <a:pos x="T4" y="T5"/>
                </a:cxn>
                <a:cxn ang="0">
                  <a:pos x="T6" y="T7"/>
                </a:cxn>
                <a:cxn ang="0">
                  <a:pos x="T8" y="T9"/>
                </a:cxn>
              </a:cxnLst>
              <a:rect l="0" t="0" r="r" b="b"/>
              <a:pathLst>
                <a:path w="89" h="89">
                  <a:moveTo>
                    <a:pt x="50" y="3"/>
                  </a:moveTo>
                  <a:cubicBezTo>
                    <a:pt x="28" y="0"/>
                    <a:pt x="6" y="16"/>
                    <a:pt x="3" y="38"/>
                  </a:cubicBezTo>
                  <a:cubicBezTo>
                    <a:pt x="0" y="61"/>
                    <a:pt x="15" y="82"/>
                    <a:pt x="38" y="86"/>
                  </a:cubicBezTo>
                  <a:cubicBezTo>
                    <a:pt x="61" y="89"/>
                    <a:pt x="82" y="73"/>
                    <a:pt x="85" y="51"/>
                  </a:cubicBezTo>
                  <a:cubicBezTo>
                    <a:pt x="89" y="28"/>
                    <a:pt x="73" y="7"/>
                    <a:pt x="50" y="3"/>
                  </a:cubicBezTo>
                  <a:close/>
                </a:path>
              </a:pathLst>
            </a:custGeom>
            <a:solidFill>
              <a:schemeClr val="accent6"/>
            </a:solidFill>
            <a:ln>
              <a:noFill/>
            </a:ln>
          </p:spPr>
          <p:txBody>
            <a:bodyPr vert="horz" wrap="square" lIns="91440" tIns="45720" rIns="91440" bIns="45720" numCol="1" anchor="t" anchorCtr="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22" name="iS1íďé">
              <a:extLst>
                <a:ext uri="{FF2B5EF4-FFF2-40B4-BE49-F238E27FC236}">
                  <a16:creationId xmlns:a16="http://schemas.microsoft.com/office/drawing/2014/main" id="{0B0BA084-8050-4777-969E-29983EDA20AC}"/>
                </a:ext>
              </a:extLst>
            </p:cNvPr>
            <p:cNvSpPr/>
            <p:nvPr/>
          </p:nvSpPr>
          <p:spPr bwMode="auto">
            <a:xfrm>
              <a:off x="2895595" y="4380102"/>
              <a:ext cx="362592" cy="364460"/>
            </a:xfrm>
            <a:prstGeom prst="ellipse">
              <a:avLst/>
            </a:prstGeom>
            <a:solidFill>
              <a:schemeClr val="accent6"/>
            </a:solidFill>
            <a:ln>
              <a:noFill/>
            </a:ln>
          </p:spPr>
          <p:txBody>
            <a:bodyPr vert="horz" wrap="square" lIns="91440" tIns="45720" rIns="91440" bIns="45720" numCol="1" anchor="t"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23" name="iśļiḓê">
              <a:extLst>
                <a:ext uri="{FF2B5EF4-FFF2-40B4-BE49-F238E27FC236}">
                  <a16:creationId xmlns:a16="http://schemas.microsoft.com/office/drawing/2014/main" id="{623D0937-A2D9-4F3E-9E32-5347DEA6E434}"/>
                </a:ext>
              </a:extLst>
            </p:cNvPr>
            <p:cNvSpPr/>
            <p:nvPr/>
          </p:nvSpPr>
          <p:spPr bwMode="auto">
            <a:xfrm>
              <a:off x="3914217" y="1849434"/>
              <a:ext cx="155131" cy="153260"/>
            </a:xfrm>
            <a:prstGeom prst="ellipse">
              <a:avLst/>
            </a:prstGeom>
            <a:solidFill>
              <a:schemeClr val="accent6"/>
            </a:solid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24" name="íṡlîďè">
              <a:extLst>
                <a:ext uri="{FF2B5EF4-FFF2-40B4-BE49-F238E27FC236}">
                  <a16:creationId xmlns:a16="http://schemas.microsoft.com/office/drawing/2014/main" id="{E63540EE-EF7D-44FF-BB66-E28BABFF9A55}"/>
                </a:ext>
              </a:extLst>
            </p:cNvPr>
            <p:cNvSpPr/>
            <p:nvPr/>
          </p:nvSpPr>
          <p:spPr bwMode="auto">
            <a:xfrm>
              <a:off x="4551557" y="3473622"/>
              <a:ext cx="153260" cy="155129"/>
            </a:xfrm>
            <a:prstGeom prst="ellipse">
              <a:avLst/>
            </a:prstGeom>
            <a:solidFill>
              <a:schemeClr val="accent1"/>
            </a:solid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25" name="îṥľíďê">
              <a:extLst>
                <a:ext uri="{FF2B5EF4-FFF2-40B4-BE49-F238E27FC236}">
                  <a16:creationId xmlns:a16="http://schemas.microsoft.com/office/drawing/2014/main" id="{FDB48BB3-06A9-41D8-9138-8553981827C9}"/>
                </a:ext>
              </a:extLst>
            </p:cNvPr>
            <p:cNvSpPr/>
            <p:nvPr/>
          </p:nvSpPr>
          <p:spPr bwMode="auto">
            <a:xfrm>
              <a:off x="3344163" y="2352204"/>
              <a:ext cx="155131" cy="155129"/>
            </a:xfrm>
            <a:prstGeom prst="ellipse">
              <a:avLst/>
            </a:prstGeom>
            <a:solidFill>
              <a:schemeClr val="accent4"/>
            </a:solid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26" name="i$ľîḋe">
              <a:extLst>
                <a:ext uri="{FF2B5EF4-FFF2-40B4-BE49-F238E27FC236}">
                  <a16:creationId xmlns:a16="http://schemas.microsoft.com/office/drawing/2014/main" id="{6EB097E1-47FF-4B97-9783-47C9E6863F26}"/>
                </a:ext>
              </a:extLst>
            </p:cNvPr>
            <p:cNvSpPr/>
            <p:nvPr/>
          </p:nvSpPr>
          <p:spPr bwMode="auto">
            <a:xfrm>
              <a:off x="1497559" y="2421359"/>
              <a:ext cx="153260" cy="153260"/>
            </a:xfrm>
            <a:prstGeom prst="ellipse">
              <a:avLst/>
            </a:prstGeom>
            <a:solidFill>
              <a:schemeClr val="accent4"/>
            </a:solid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27" name="ïṧľïḑe">
              <a:extLst>
                <a:ext uri="{FF2B5EF4-FFF2-40B4-BE49-F238E27FC236}">
                  <a16:creationId xmlns:a16="http://schemas.microsoft.com/office/drawing/2014/main" id="{2EB651AD-3082-410D-84C4-FE72B2F4043F}"/>
                </a:ext>
              </a:extLst>
            </p:cNvPr>
            <p:cNvSpPr/>
            <p:nvPr/>
          </p:nvSpPr>
          <p:spPr bwMode="auto">
            <a:xfrm>
              <a:off x="4090894" y="3913449"/>
              <a:ext cx="508274" cy="510906"/>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28" name="iṩḷiḑé">
              <a:extLst>
                <a:ext uri="{FF2B5EF4-FFF2-40B4-BE49-F238E27FC236}">
                  <a16:creationId xmlns:a16="http://schemas.microsoft.com/office/drawing/2014/main" id="{CFB8AFB7-B80F-4C6C-A52D-4699E386475F}"/>
                </a:ext>
              </a:extLst>
            </p:cNvPr>
            <p:cNvSpPr/>
            <p:nvPr/>
          </p:nvSpPr>
          <p:spPr bwMode="auto">
            <a:xfrm>
              <a:off x="3400233" y="5251073"/>
              <a:ext cx="162607" cy="166344"/>
            </a:xfrm>
            <a:custGeom>
              <a:avLst/>
              <a:gdLst>
                <a:gd name="T0" fmla="*/ 51 w 89"/>
                <a:gd name="T1" fmla="*/ 3 h 89"/>
                <a:gd name="T2" fmla="*/ 4 w 89"/>
                <a:gd name="T3" fmla="*/ 38 h 89"/>
                <a:gd name="T4" fmla="*/ 39 w 89"/>
                <a:gd name="T5" fmla="*/ 85 h 89"/>
                <a:gd name="T6" fmla="*/ 86 w 89"/>
                <a:gd name="T7" fmla="*/ 50 h 89"/>
                <a:gd name="T8" fmla="*/ 51 w 89"/>
                <a:gd name="T9" fmla="*/ 3 h 89"/>
              </a:gdLst>
              <a:ahLst/>
              <a:cxnLst>
                <a:cxn ang="0">
                  <a:pos x="T0" y="T1"/>
                </a:cxn>
                <a:cxn ang="0">
                  <a:pos x="T2" y="T3"/>
                </a:cxn>
                <a:cxn ang="0">
                  <a:pos x="T4" y="T5"/>
                </a:cxn>
                <a:cxn ang="0">
                  <a:pos x="T6" y="T7"/>
                </a:cxn>
                <a:cxn ang="0">
                  <a:pos x="T8" y="T9"/>
                </a:cxn>
              </a:cxnLst>
              <a:rect l="0" t="0" r="r" b="b"/>
              <a:pathLst>
                <a:path w="89" h="89">
                  <a:moveTo>
                    <a:pt x="51" y="3"/>
                  </a:moveTo>
                  <a:cubicBezTo>
                    <a:pt x="28" y="0"/>
                    <a:pt x="7" y="15"/>
                    <a:pt x="4" y="38"/>
                  </a:cubicBezTo>
                  <a:cubicBezTo>
                    <a:pt x="0" y="61"/>
                    <a:pt x="16" y="82"/>
                    <a:pt x="39" y="85"/>
                  </a:cubicBezTo>
                  <a:cubicBezTo>
                    <a:pt x="61" y="89"/>
                    <a:pt x="83" y="73"/>
                    <a:pt x="86" y="50"/>
                  </a:cubicBezTo>
                  <a:cubicBezTo>
                    <a:pt x="89" y="27"/>
                    <a:pt x="74" y="6"/>
                    <a:pt x="51" y="3"/>
                  </a:cubicBezTo>
                  <a:close/>
                </a:path>
              </a:pathLst>
            </a:custGeom>
            <a:solidFill>
              <a:schemeClr val="accent6"/>
            </a:solidFill>
            <a:ln>
              <a:noFill/>
            </a:ln>
          </p:spPr>
          <p:txBody>
            <a:bodyPr vert="horz" wrap="square" lIns="91440" tIns="45720" rIns="91440" bIns="45720" numCol="1" anchor="t" anchorCtr="0" compatLnSpc="1">
              <a:prstTxWarp prst="textNoShape">
                <a:avLst/>
              </a:prstTxWarp>
              <a:normAutofit fontScale="4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29" name="îṩḻîde">
              <a:extLst>
                <a:ext uri="{FF2B5EF4-FFF2-40B4-BE49-F238E27FC236}">
                  <a16:creationId xmlns:a16="http://schemas.microsoft.com/office/drawing/2014/main" id="{A554C6E2-07A3-4D0D-B716-27526A5CC0BE}"/>
                </a:ext>
              </a:extLst>
            </p:cNvPr>
            <p:cNvSpPr/>
            <p:nvPr/>
          </p:nvSpPr>
          <p:spPr bwMode="auto">
            <a:xfrm>
              <a:off x="3467519" y="4512802"/>
              <a:ext cx="173821" cy="171950"/>
            </a:xfrm>
            <a:custGeom>
              <a:avLst/>
              <a:gdLst>
                <a:gd name="T0" fmla="*/ 15 w 94"/>
                <a:gd name="T1" fmla="*/ 73 h 93"/>
                <a:gd name="T2" fmla="*/ 74 w 94"/>
                <a:gd name="T3" fmla="*/ 78 h 93"/>
                <a:gd name="T4" fmla="*/ 79 w 94"/>
                <a:gd name="T5" fmla="*/ 19 h 93"/>
                <a:gd name="T6" fmla="*/ 20 w 94"/>
                <a:gd name="T7" fmla="*/ 14 h 93"/>
                <a:gd name="T8" fmla="*/ 15 w 94"/>
                <a:gd name="T9" fmla="*/ 73 h 93"/>
              </a:gdLst>
              <a:ahLst/>
              <a:cxnLst>
                <a:cxn ang="0">
                  <a:pos x="T0" y="T1"/>
                </a:cxn>
                <a:cxn ang="0">
                  <a:pos x="T2" y="T3"/>
                </a:cxn>
                <a:cxn ang="0">
                  <a:pos x="T4" y="T5"/>
                </a:cxn>
                <a:cxn ang="0">
                  <a:pos x="T6" y="T7"/>
                </a:cxn>
                <a:cxn ang="0">
                  <a:pos x="T8" y="T9"/>
                </a:cxn>
              </a:cxnLst>
              <a:rect l="0" t="0" r="r" b="b"/>
              <a:pathLst>
                <a:path w="94" h="93">
                  <a:moveTo>
                    <a:pt x="15" y="73"/>
                  </a:moveTo>
                  <a:cubicBezTo>
                    <a:pt x="30" y="90"/>
                    <a:pt x="56" y="93"/>
                    <a:pt x="74" y="78"/>
                  </a:cubicBezTo>
                  <a:cubicBezTo>
                    <a:pt x="91" y="63"/>
                    <a:pt x="94" y="37"/>
                    <a:pt x="79" y="19"/>
                  </a:cubicBezTo>
                  <a:cubicBezTo>
                    <a:pt x="64" y="2"/>
                    <a:pt x="38" y="0"/>
                    <a:pt x="20" y="14"/>
                  </a:cubicBezTo>
                  <a:cubicBezTo>
                    <a:pt x="3" y="29"/>
                    <a:pt x="0" y="55"/>
                    <a:pt x="15" y="73"/>
                  </a:cubicBezTo>
                  <a:close/>
                </a:path>
              </a:pathLst>
            </a:custGeom>
            <a:solidFill>
              <a:schemeClr val="accent4"/>
            </a:solidFill>
            <a:ln>
              <a:noFill/>
            </a:ln>
          </p:spPr>
          <p:txBody>
            <a:bodyPr vert="horz" wrap="square" lIns="91440" tIns="45720" rIns="91440" bIns="45720" numCol="1" anchor="t" anchorCtr="0" compatLnSpc="1">
              <a:prstTxWarp prst="textNoShape">
                <a:avLst/>
              </a:prstTxWarp>
              <a:normAutofit fontScale="4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30" name="íṥḻïde">
              <a:extLst>
                <a:ext uri="{FF2B5EF4-FFF2-40B4-BE49-F238E27FC236}">
                  <a16:creationId xmlns:a16="http://schemas.microsoft.com/office/drawing/2014/main" id="{4077A581-F2BD-4E63-851F-92C45429D29F}"/>
                </a:ext>
              </a:extLst>
            </p:cNvPr>
            <p:cNvSpPr/>
            <p:nvPr/>
          </p:nvSpPr>
          <p:spPr bwMode="auto">
            <a:xfrm>
              <a:off x="1306816" y="2884369"/>
              <a:ext cx="439424" cy="443976"/>
            </a:xfrm>
            <a:prstGeom prst="ellipse">
              <a:avLst/>
            </a:pr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31" name="íṧḷîďê">
              <a:extLst>
                <a:ext uri="{FF2B5EF4-FFF2-40B4-BE49-F238E27FC236}">
                  <a16:creationId xmlns:a16="http://schemas.microsoft.com/office/drawing/2014/main" id="{2FF1C910-64A1-43D2-870A-19042534A15F}"/>
                </a:ext>
              </a:extLst>
            </p:cNvPr>
            <p:cNvSpPr/>
            <p:nvPr/>
          </p:nvSpPr>
          <p:spPr bwMode="auto">
            <a:xfrm>
              <a:off x="1817161" y="3582026"/>
              <a:ext cx="151393" cy="155129"/>
            </a:xfrm>
            <a:prstGeom prst="ellipse">
              <a:avLst/>
            </a:prstGeom>
            <a:solidFill>
              <a:schemeClr val="accent2"/>
            </a:solid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32" name="iṥḷiďé">
              <a:extLst>
                <a:ext uri="{FF2B5EF4-FFF2-40B4-BE49-F238E27FC236}">
                  <a16:creationId xmlns:a16="http://schemas.microsoft.com/office/drawing/2014/main" id="{48022867-5AA2-4550-B983-367EA5DED620}"/>
                </a:ext>
              </a:extLst>
            </p:cNvPr>
            <p:cNvSpPr/>
            <p:nvPr/>
          </p:nvSpPr>
          <p:spPr bwMode="auto">
            <a:xfrm>
              <a:off x="2426466" y="4109093"/>
              <a:ext cx="153260" cy="155129"/>
            </a:xfrm>
            <a:prstGeom prst="ellipse">
              <a:avLst/>
            </a:prstGeom>
            <a:solidFill>
              <a:schemeClr val="accent4"/>
            </a:solid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33" name="ï$1ïďé">
              <a:extLst>
                <a:ext uri="{FF2B5EF4-FFF2-40B4-BE49-F238E27FC236}">
                  <a16:creationId xmlns:a16="http://schemas.microsoft.com/office/drawing/2014/main" id="{4F4F656A-D1C5-49CF-970D-99EFB8B6B5E5}"/>
                </a:ext>
              </a:extLst>
            </p:cNvPr>
            <p:cNvSpPr/>
            <p:nvPr/>
          </p:nvSpPr>
          <p:spPr bwMode="auto">
            <a:xfrm>
              <a:off x="4037571" y="2516677"/>
              <a:ext cx="588746" cy="592481"/>
            </a:xfrm>
            <a:prstGeom prst="ellipse">
              <a:avLst/>
            </a:pr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34" name="íŝḷïḍè">
              <a:extLst>
                <a:ext uri="{FF2B5EF4-FFF2-40B4-BE49-F238E27FC236}">
                  <a16:creationId xmlns:a16="http://schemas.microsoft.com/office/drawing/2014/main" id="{9575AAFE-E627-49B2-BF29-53A83287DC17}"/>
                </a:ext>
              </a:extLst>
            </p:cNvPr>
            <p:cNvSpPr/>
            <p:nvPr/>
          </p:nvSpPr>
          <p:spPr bwMode="auto">
            <a:xfrm>
              <a:off x="2489233" y="5471757"/>
              <a:ext cx="268428" cy="270991"/>
            </a:xfrm>
            <a:prstGeom prst="ellipse">
              <a:avLst/>
            </a:prstGeom>
            <a:solidFill>
              <a:schemeClr val="accent1"/>
            </a:solidFill>
            <a:ln>
              <a:noFill/>
            </a:ln>
          </p:spPr>
          <p:txBody>
            <a:bodyPr vert="horz" wrap="square" lIns="91440" tIns="45720" rIns="91440" bIns="45720" numCol="1" anchor="t" anchorCtr="0" compatLnSpc="1">
              <a:prstTxWarp prst="textNoShape">
                <a:avLst/>
              </a:prstTxWarp>
              <a:normAutofit fontScale="6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35" name="ïşḷïḑé">
              <a:extLst>
                <a:ext uri="{FF2B5EF4-FFF2-40B4-BE49-F238E27FC236}">
                  <a16:creationId xmlns:a16="http://schemas.microsoft.com/office/drawing/2014/main" id="{BD29E8B4-A08D-421C-9F8B-9E9F22D2A539}"/>
                </a:ext>
              </a:extLst>
            </p:cNvPr>
            <p:cNvSpPr/>
            <p:nvPr/>
          </p:nvSpPr>
          <p:spPr bwMode="auto">
            <a:xfrm>
              <a:off x="3174078" y="3456801"/>
              <a:ext cx="586877" cy="592481"/>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36" name="îśľîḋè">
              <a:extLst>
                <a:ext uri="{FF2B5EF4-FFF2-40B4-BE49-F238E27FC236}">
                  <a16:creationId xmlns:a16="http://schemas.microsoft.com/office/drawing/2014/main" id="{28D20D20-03FD-460C-AD92-3ABE433F3CBC}"/>
                </a:ext>
              </a:extLst>
            </p:cNvPr>
            <p:cNvSpPr/>
            <p:nvPr/>
          </p:nvSpPr>
          <p:spPr bwMode="auto">
            <a:xfrm>
              <a:off x="2970354" y="1455068"/>
              <a:ext cx="588746" cy="592481"/>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37" name="ïşḻîḋè">
              <a:extLst>
                <a:ext uri="{FF2B5EF4-FFF2-40B4-BE49-F238E27FC236}">
                  <a16:creationId xmlns:a16="http://schemas.microsoft.com/office/drawing/2014/main" id="{336B42FA-522F-49BA-A358-62E96FC7022A}"/>
                </a:ext>
              </a:extLst>
            </p:cNvPr>
            <p:cNvSpPr/>
            <p:nvPr/>
          </p:nvSpPr>
          <p:spPr bwMode="auto">
            <a:xfrm>
              <a:off x="1232155" y="4273568"/>
              <a:ext cx="588746" cy="592481"/>
            </a:xfrm>
            <a:prstGeom prst="ellipse">
              <a:avLst/>
            </a:pr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38" name="î$ḷiďe">
              <a:extLst>
                <a:ext uri="{FF2B5EF4-FFF2-40B4-BE49-F238E27FC236}">
                  <a16:creationId xmlns:a16="http://schemas.microsoft.com/office/drawing/2014/main" id="{9CDCEF35-285D-4BC8-ACF0-17B8F7279427}"/>
                </a:ext>
              </a:extLst>
            </p:cNvPr>
            <p:cNvSpPr/>
            <p:nvPr/>
          </p:nvSpPr>
          <p:spPr bwMode="auto">
            <a:xfrm>
              <a:off x="3949727" y="4606256"/>
              <a:ext cx="586877" cy="592481"/>
            </a:xfrm>
            <a:prstGeom prst="ellipse">
              <a:avLst/>
            </a:pr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39" name="i$ḻiḑe">
              <a:extLst>
                <a:ext uri="{FF2B5EF4-FFF2-40B4-BE49-F238E27FC236}">
                  <a16:creationId xmlns:a16="http://schemas.microsoft.com/office/drawing/2014/main" id="{B6CBAD5C-6061-40F4-867C-C54CABE2C1E5}"/>
                </a:ext>
              </a:extLst>
            </p:cNvPr>
            <p:cNvSpPr/>
            <p:nvPr/>
          </p:nvSpPr>
          <p:spPr bwMode="auto">
            <a:xfrm>
              <a:off x="2566648" y="2529763"/>
              <a:ext cx="586877" cy="592481"/>
            </a:xfrm>
            <a:prstGeom prst="ellipse">
              <a:avLst/>
            </a:prstGeom>
            <a:solidFill>
              <a:schemeClr val="accent2"/>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40" name="íṩļîďê">
              <a:extLst>
                <a:ext uri="{FF2B5EF4-FFF2-40B4-BE49-F238E27FC236}">
                  <a16:creationId xmlns:a16="http://schemas.microsoft.com/office/drawing/2014/main" id="{FE193F62-067F-4FF3-B75D-A0085DA043B1}"/>
                </a:ext>
              </a:extLst>
            </p:cNvPr>
            <p:cNvSpPr/>
            <p:nvPr/>
          </p:nvSpPr>
          <p:spPr bwMode="auto">
            <a:xfrm>
              <a:off x="4075292" y="4758440"/>
              <a:ext cx="335746" cy="288111"/>
            </a:xfrm>
            <a:custGeom>
              <a:avLst/>
              <a:gdLst>
                <a:gd name="T0" fmla="*/ 9228 w 10013"/>
                <a:gd name="T1" fmla="*/ 4859 h 8594"/>
                <a:gd name="T2" fmla="*/ 5024 w 10013"/>
                <a:gd name="T3" fmla="*/ 8594 h 8594"/>
                <a:gd name="T4" fmla="*/ 821 w 10013"/>
                <a:gd name="T5" fmla="*/ 4879 h 8594"/>
                <a:gd name="T6" fmla="*/ 35 w 10013"/>
                <a:gd name="T7" fmla="*/ 4213 h 8594"/>
                <a:gd name="T8" fmla="*/ 35 w 10013"/>
                <a:gd name="T9" fmla="*/ 1709 h 8594"/>
                <a:gd name="T10" fmla="*/ 10013 w 10013"/>
                <a:gd name="T11" fmla="*/ 1709 h 8594"/>
                <a:gd name="T12" fmla="*/ 10013 w 10013"/>
                <a:gd name="T13" fmla="*/ 4213 h 8594"/>
                <a:gd name="T14" fmla="*/ 9228 w 10013"/>
                <a:gd name="T15" fmla="*/ 4859 h 8594"/>
                <a:gd name="T16" fmla="*/ 3465 w 10013"/>
                <a:gd name="T17" fmla="*/ 7185 h 8594"/>
                <a:gd name="T18" fmla="*/ 3560 w 10013"/>
                <a:gd name="T19" fmla="*/ 7185 h 8594"/>
                <a:gd name="T20" fmla="*/ 5024 w 10013"/>
                <a:gd name="T21" fmla="*/ 7811 h 8594"/>
                <a:gd name="T22" fmla="*/ 6488 w 10013"/>
                <a:gd name="T23" fmla="*/ 7185 h 8594"/>
                <a:gd name="T24" fmla="*/ 6583 w 10013"/>
                <a:gd name="T25" fmla="*/ 7185 h 8594"/>
                <a:gd name="T26" fmla="*/ 6583 w 10013"/>
                <a:gd name="T27" fmla="*/ 5151 h 8594"/>
                <a:gd name="T28" fmla="*/ 6551 w 10013"/>
                <a:gd name="T29" fmla="*/ 5151 h 8594"/>
                <a:gd name="T30" fmla="*/ 5024 w 10013"/>
                <a:gd name="T31" fmla="*/ 3899 h 8594"/>
                <a:gd name="T32" fmla="*/ 3496 w 10013"/>
                <a:gd name="T33" fmla="*/ 5151 h 8594"/>
                <a:gd name="T34" fmla="*/ 3465 w 10013"/>
                <a:gd name="T35" fmla="*/ 5151 h 8594"/>
                <a:gd name="T36" fmla="*/ 3465 w 10013"/>
                <a:gd name="T37" fmla="*/ 7185 h 8594"/>
                <a:gd name="T38" fmla="*/ 9234 w 10013"/>
                <a:gd name="T39" fmla="*/ 2049 h 8594"/>
                <a:gd name="T40" fmla="*/ 815 w 10013"/>
                <a:gd name="T41" fmla="*/ 2021 h 8594"/>
                <a:gd name="T42" fmla="*/ 828 w 10013"/>
                <a:gd name="T43" fmla="*/ 3336 h 8594"/>
                <a:gd name="T44" fmla="*/ 9234 w 10013"/>
                <a:gd name="T45" fmla="*/ 3336 h 8594"/>
                <a:gd name="T46" fmla="*/ 9234 w 10013"/>
                <a:gd name="T47" fmla="*/ 2049 h 8594"/>
                <a:gd name="T48" fmla="*/ 5024 w 10013"/>
                <a:gd name="T49" fmla="*/ 5464 h 8594"/>
                <a:gd name="T50" fmla="*/ 5804 w 10013"/>
                <a:gd name="T51" fmla="*/ 6325 h 8594"/>
                <a:gd name="T52" fmla="*/ 5024 w 10013"/>
                <a:gd name="T53" fmla="*/ 7186 h 8594"/>
                <a:gd name="T54" fmla="*/ 4244 w 10013"/>
                <a:gd name="T55" fmla="*/ 6325 h 8594"/>
                <a:gd name="T56" fmla="*/ 5024 w 10013"/>
                <a:gd name="T57" fmla="*/ 5464 h 8594"/>
                <a:gd name="T58" fmla="*/ 5024 w 10013"/>
                <a:gd name="T59" fmla="*/ 5464 h 8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013" h="8594">
                  <a:moveTo>
                    <a:pt x="9228" y="4859"/>
                  </a:moveTo>
                  <a:cubicBezTo>
                    <a:pt x="9170" y="6930"/>
                    <a:pt x="7313" y="8594"/>
                    <a:pt x="5024" y="8594"/>
                  </a:cubicBezTo>
                  <a:cubicBezTo>
                    <a:pt x="2744" y="8594"/>
                    <a:pt x="891" y="6941"/>
                    <a:pt x="821" y="4879"/>
                  </a:cubicBezTo>
                  <a:cubicBezTo>
                    <a:pt x="457" y="4693"/>
                    <a:pt x="181" y="4471"/>
                    <a:pt x="35" y="4213"/>
                  </a:cubicBezTo>
                  <a:cubicBezTo>
                    <a:pt x="0" y="3653"/>
                    <a:pt x="35" y="2074"/>
                    <a:pt x="35" y="1709"/>
                  </a:cubicBezTo>
                  <a:cubicBezTo>
                    <a:pt x="1607" y="26"/>
                    <a:pt x="8389" y="0"/>
                    <a:pt x="10013" y="1709"/>
                  </a:cubicBezTo>
                  <a:lnTo>
                    <a:pt x="10013" y="4213"/>
                  </a:lnTo>
                  <a:cubicBezTo>
                    <a:pt x="9864" y="4461"/>
                    <a:pt x="9589" y="4675"/>
                    <a:pt x="9228" y="4859"/>
                  </a:cubicBezTo>
                  <a:close/>
                  <a:moveTo>
                    <a:pt x="3465" y="7185"/>
                  </a:moveTo>
                  <a:lnTo>
                    <a:pt x="3560" y="7185"/>
                  </a:lnTo>
                  <a:cubicBezTo>
                    <a:pt x="3775" y="7549"/>
                    <a:pt x="4346" y="7811"/>
                    <a:pt x="5024" y="7811"/>
                  </a:cubicBezTo>
                  <a:cubicBezTo>
                    <a:pt x="5701" y="7811"/>
                    <a:pt x="6273" y="7549"/>
                    <a:pt x="6488" y="7185"/>
                  </a:cubicBezTo>
                  <a:lnTo>
                    <a:pt x="6583" y="7185"/>
                  </a:lnTo>
                  <a:lnTo>
                    <a:pt x="6583" y="5151"/>
                  </a:lnTo>
                  <a:lnTo>
                    <a:pt x="6551" y="5151"/>
                  </a:lnTo>
                  <a:cubicBezTo>
                    <a:pt x="6406" y="4438"/>
                    <a:pt x="5778" y="3899"/>
                    <a:pt x="5024" y="3899"/>
                  </a:cubicBezTo>
                  <a:cubicBezTo>
                    <a:pt x="4270" y="3899"/>
                    <a:pt x="3640" y="4436"/>
                    <a:pt x="3496" y="5151"/>
                  </a:cubicBezTo>
                  <a:lnTo>
                    <a:pt x="3465" y="5151"/>
                  </a:lnTo>
                  <a:lnTo>
                    <a:pt x="3465" y="7185"/>
                  </a:lnTo>
                  <a:close/>
                  <a:moveTo>
                    <a:pt x="9234" y="2049"/>
                  </a:moveTo>
                  <a:cubicBezTo>
                    <a:pt x="7800" y="1014"/>
                    <a:pt x="2699" y="934"/>
                    <a:pt x="815" y="2021"/>
                  </a:cubicBezTo>
                  <a:cubicBezTo>
                    <a:pt x="815" y="2209"/>
                    <a:pt x="799" y="3049"/>
                    <a:pt x="828" y="3336"/>
                  </a:cubicBezTo>
                  <a:cubicBezTo>
                    <a:pt x="2310" y="2405"/>
                    <a:pt x="7706" y="2418"/>
                    <a:pt x="9234" y="3336"/>
                  </a:cubicBezTo>
                  <a:lnTo>
                    <a:pt x="9234" y="2049"/>
                  </a:lnTo>
                  <a:close/>
                  <a:moveTo>
                    <a:pt x="5024" y="5464"/>
                  </a:moveTo>
                  <a:cubicBezTo>
                    <a:pt x="5454" y="5464"/>
                    <a:pt x="5804" y="5849"/>
                    <a:pt x="5804" y="6325"/>
                  </a:cubicBezTo>
                  <a:cubicBezTo>
                    <a:pt x="5804" y="6801"/>
                    <a:pt x="5455" y="7186"/>
                    <a:pt x="5024" y="7186"/>
                  </a:cubicBezTo>
                  <a:cubicBezTo>
                    <a:pt x="4594" y="7186"/>
                    <a:pt x="4244" y="6801"/>
                    <a:pt x="4244" y="6325"/>
                  </a:cubicBezTo>
                  <a:cubicBezTo>
                    <a:pt x="4244" y="5849"/>
                    <a:pt x="4594" y="5464"/>
                    <a:pt x="5024" y="5464"/>
                  </a:cubicBezTo>
                  <a:close/>
                  <a:moveTo>
                    <a:pt x="5024" y="5464"/>
                  </a:moveTo>
                  <a:close/>
                </a:path>
              </a:pathLst>
            </a:custGeom>
            <a:solidFill>
              <a:schemeClr val="bg1"/>
            </a:solidFill>
            <a:ln>
              <a:noFill/>
            </a:ln>
          </p:spPr>
          <p:txBody>
            <a:bodyPr vert="horz" wrap="square" lIns="91440" tIns="45720" rIns="91440" bIns="45720" numCol="1" anchor="t" anchorCtr="0" compatLnSpc="1">
              <a:prstTxWarp prst="textNoShape">
                <a:avLst/>
              </a:prstTxWarp>
              <a:normAutofit fontScale="8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41" name="íṧḷiḋé">
              <a:extLst>
                <a:ext uri="{FF2B5EF4-FFF2-40B4-BE49-F238E27FC236}">
                  <a16:creationId xmlns:a16="http://schemas.microsoft.com/office/drawing/2014/main" id="{DF4056FB-6396-4936-983E-4DA77ED03417}"/>
                </a:ext>
              </a:extLst>
            </p:cNvPr>
            <p:cNvSpPr/>
            <p:nvPr/>
          </p:nvSpPr>
          <p:spPr bwMode="auto">
            <a:xfrm>
              <a:off x="1439077" y="4423660"/>
              <a:ext cx="174900" cy="292294"/>
            </a:xfrm>
            <a:custGeom>
              <a:avLst/>
              <a:gdLst>
                <a:gd name="connsiteX0" fmla="*/ 152739 w 363553"/>
                <a:gd name="connsiteY0" fmla="*/ 400562 h 607568"/>
                <a:gd name="connsiteX1" fmla="*/ 135839 w 363553"/>
                <a:gd name="connsiteY1" fmla="*/ 417436 h 607568"/>
                <a:gd name="connsiteX2" fmla="*/ 152739 w 363553"/>
                <a:gd name="connsiteY2" fmla="*/ 434463 h 607568"/>
                <a:gd name="connsiteX3" fmla="*/ 210815 w 363553"/>
                <a:gd name="connsiteY3" fmla="*/ 434463 h 607568"/>
                <a:gd name="connsiteX4" fmla="*/ 227716 w 363553"/>
                <a:gd name="connsiteY4" fmla="*/ 417436 h 607568"/>
                <a:gd name="connsiteX5" fmla="*/ 210815 w 363553"/>
                <a:gd name="connsiteY5" fmla="*/ 400562 h 607568"/>
                <a:gd name="connsiteX6" fmla="*/ 0 w 363553"/>
                <a:gd name="connsiteY6" fmla="*/ 359601 h 607568"/>
                <a:gd name="connsiteX7" fmla="*/ 181777 w 363553"/>
                <a:gd name="connsiteY7" fmla="*/ 492331 h 607568"/>
                <a:gd name="connsiteX8" fmla="*/ 363553 w 363553"/>
                <a:gd name="connsiteY8" fmla="*/ 359601 h 607568"/>
                <a:gd name="connsiteX9" fmla="*/ 297020 w 363553"/>
                <a:gd name="connsiteY9" fmla="*/ 595293 h 607568"/>
                <a:gd name="connsiteX10" fmla="*/ 280732 w 363553"/>
                <a:gd name="connsiteY10" fmla="*/ 607568 h 607568"/>
                <a:gd name="connsiteX11" fmla="*/ 82821 w 363553"/>
                <a:gd name="connsiteY11" fmla="*/ 607568 h 607568"/>
                <a:gd name="connsiteX12" fmla="*/ 66534 w 363553"/>
                <a:gd name="connsiteY12" fmla="*/ 595293 h 607568"/>
                <a:gd name="connsiteX13" fmla="*/ 138282 w 363553"/>
                <a:gd name="connsiteY13" fmla="*/ 231948 h 607568"/>
                <a:gd name="connsiteX14" fmla="*/ 164717 w 363553"/>
                <a:gd name="connsiteY14" fmla="*/ 258340 h 607568"/>
                <a:gd name="connsiteX15" fmla="*/ 181777 w 363553"/>
                <a:gd name="connsiteY15" fmla="*/ 275372 h 607568"/>
                <a:gd name="connsiteX16" fmla="*/ 198837 w 363553"/>
                <a:gd name="connsiteY16" fmla="*/ 258340 h 607568"/>
                <a:gd name="connsiteX17" fmla="*/ 225272 w 363553"/>
                <a:gd name="connsiteY17" fmla="*/ 231948 h 607568"/>
                <a:gd name="connsiteX18" fmla="*/ 251707 w 363553"/>
                <a:gd name="connsiteY18" fmla="*/ 258340 h 607568"/>
                <a:gd name="connsiteX19" fmla="*/ 181777 w 363553"/>
                <a:gd name="connsiteY19" fmla="*/ 340125 h 607568"/>
                <a:gd name="connsiteX20" fmla="*/ 111846 w 363553"/>
                <a:gd name="connsiteY20" fmla="*/ 258340 h 607568"/>
                <a:gd name="connsiteX21" fmla="*/ 138282 w 363553"/>
                <a:gd name="connsiteY21" fmla="*/ 231948 h 607568"/>
                <a:gd name="connsiteX22" fmla="*/ 138297 w 363553"/>
                <a:gd name="connsiteY22" fmla="*/ 198076 h 607568"/>
                <a:gd name="connsiteX23" fmla="*/ 77916 w 363553"/>
                <a:gd name="connsiteY23" fmla="*/ 258361 h 607568"/>
                <a:gd name="connsiteX24" fmla="*/ 173788 w 363553"/>
                <a:gd name="connsiteY24" fmla="*/ 374638 h 607568"/>
                <a:gd name="connsiteX25" fmla="*/ 181777 w 363553"/>
                <a:gd name="connsiteY25" fmla="*/ 376632 h 607568"/>
                <a:gd name="connsiteX26" fmla="*/ 189920 w 363553"/>
                <a:gd name="connsiteY26" fmla="*/ 374484 h 607568"/>
                <a:gd name="connsiteX27" fmla="*/ 285638 w 363553"/>
                <a:gd name="connsiteY27" fmla="*/ 258361 h 607568"/>
                <a:gd name="connsiteX28" fmla="*/ 225258 w 363553"/>
                <a:gd name="connsiteY28" fmla="*/ 198076 h 607568"/>
                <a:gd name="connsiteX29" fmla="*/ 181777 w 363553"/>
                <a:gd name="connsiteY29" fmla="*/ 216484 h 607568"/>
                <a:gd name="connsiteX30" fmla="*/ 138297 w 363553"/>
                <a:gd name="connsiteY30" fmla="*/ 198076 h 607568"/>
                <a:gd name="connsiteX31" fmla="*/ 181777 w 363553"/>
                <a:gd name="connsiteY31" fmla="*/ 145153 h 607568"/>
                <a:gd name="connsiteX32" fmla="*/ 338644 w 363553"/>
                <a:gd name="connsiteY32" fmla="*/ 301773 h 607568"/>
                <a:gd name="connsiteX33" fmla="*/ 181777 w 363553"/>
                <a:gd name="connsiteY33" fmla="*/ 458393 h 607568"/>
                <a:gd name="connsiteX34" fmla="*/ 24910 w 363553"/>
                <a:gd name="connsiteY34" fmla="*/ 301773 h 607568"/>
                <a:gd name="connsiteX35" fmla="*/ 181777 w 363553"/>
                <a:gd name="connsiteY35" fmla="*/ 145153 h 607568"/>
                <a:gd name="connsiteX36" fmla="*/ 82864 w 363553"/>
                <a:gd name="connsiteY36" fmla="*/ 0 h 607568"/>
                <a:gd name="connsiteX37" fmla="*/ 280760 w 363553"/>
                <a:gd name="connsiteY37" fmla="*/ 0 h 607568"/>
                <a:gd name="connsiteX38" fmla="*/ 297046 w 363553"/>
                <a:gd name="connsiteY38" fmla="*/ 12272 h 607568"/>
                <a:gd name="connsiteX39" fmla="*/ 361577 w 363553"/>
                <a:gd name="connsiteY39" fmla="*/ 238088 h 607568"/>
                <a:gd name="connsiteX40" fmla="*/ 181812 w 363553"/>
                <a:gd name="connsiteY40" fmla="*/ 111220 h 607568"/>
                <a:gd name="connsiteX41" fmla="*/ 2046 w 363553"/>
                <a:gd name="connsiteY41" fmla="*/ 238088 h 607568"/>
                <a:gd name="connsiteX42" fmla="*/ 66577 w 363553"/>
                <a:gd name="connsiteY42" fmla="*/ 12272 h 607568"/>
                <a:gd name="connsiteX43" fmla="*/ 82864 w 363553"/>
                <a:gd name="connsiteY43" fmla="*/ 0 h 607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3553" h="607568">
                  <a:moveTo>
                    <a:pt x="152739" y="400562"/>
                  </a:moveTo>
                  <a:cubicBezTo>
                    <a:pt x="143367" y="400562"/>
                    <a:pt x="135839" y="408078"/>
                    <a:pt x="135839" y="417436"/>
                  </a:cubicBezTo>
                  <a:cubicBezTo>
                    <a:pt x="135839" y="426793"/>
                    <a:pt x="143367" y="434463"/>
                    <a:pt x="152739" y="434463"/>
                  </a:cubicBezTo>
                  <a:lnTo>
                    <a:pt x="210815" y="434463"/>
                  </a:lnTo>
                  <a:cubicBezTo>
                    <a:pt x="220187" y="434463"/>
                    <a:pt x="227716" y="426793"/>
                    <a:pt x="227716" y="417436"/>
                  </a:cubicBezTo>
                  <a:cubicBezTo>
                    <a:pt x="227716" y="408078"/>
                    <a:pt x="220187" y="400562"/>
                    <a:pt x="210815" y="400562"/>
                  </a:cubicBezTo>
                  <a:close/>
                  <a:moveTo>
                    <a:pt x="0" y="359601"/>
                  </a:moveTo>
                  <a:cubicBezTo>
                    <a:pt x="24585" y="436477"/>
                    <a:pt x="96804" y="492331"/>
                    <a:pt x="181777" y="492331"/>
                  </a:cubicBezTo>
                  <a:cubicBezTo>
                    <a:pt x="266749" y="492331"/>
                    <a:pt x="338968" y="436477"/>
                    <a:pt x="363553" y="359601"/>
                  </a:cubicBezTo>
                  <a:lnTo>
                    <a:pt x="297020" y="595293"/>
                  </a:lnTo>
                  <a:cubicBezTo>
                    <a:pt x="294868" y="602505"/>
                    <a:pt x="288261" y="607568"/>
                    <a:pt x="280732" y="607568"/>
                  </a:cubicBezTo>
                  <a:lnTo>
                    <a:pt x="82821" y="607568"/>
                  </a:lnTo>
                  <a:cubicBezTo>
                    <a:pt x="75292" y="607568"/>
                    <a:pt x="68685" y="602505"/>
                    <a:pt x="66534" y="595293"/>
                  </a:cubicBezTo>
                  <a:close/>
                  <a:moveTo>
                    <a:pt x="138282" y="231948"/>
                  </a:moveTo>
                  <a:cubicBezTo>
                    <a:pt x="152882" y="231948"/>
                    <a:pt x="164717" y="243763"/>
                    <a:pt x="164717" y="258340"/>
                  </a:cubicBezTo>
                  <a:cubicBezTo>
                    <a:pt x="164717" y="267700"/>
                    <a:pt x="172401" y="275372"/>
                    <a:pt x="181777" y="275372"/>
                  </a:cubicBezTo>
                  <a:cubicBezTo>
                    <a:pt x="191152" y="275372"/>
                    <a:pt x="198837" y="267700"/>
                    <a:pt x="198837" y="258340"/>
                  </a:cubicBezTo>
                  <a:cubicBezTo>
                    <a:pt x="198837" y="243763"/>
                    <a:pt x="210671" y="231948"/>
                    <a:pt x="225272" y="231948"/>
                  </a:cubicBezTo>
                  <a:cubicBezTo>
                    <a:pt x="239873" y="231948"/>
                    <a:pt x="251707" y="243763"/>
                    <a:pt x="251707" y="258340"/>
                  </a:cubicBezTo>
                  <a:cubicBezTo>
                    <a:pt x="251707" y="290717"/>
                    <a:pt x="206829" y="324781"/>
                    <a:pt x="181777" y="340125"/>
                  </a:cubicBezTo>
                  <a:cubicBezTo>
                    <a:pt x="156725" y="325088"/>
                    <a:pt x="111846" y="291177"/>
                    <a:pt x="111846" y="258340"/>
                  </a:cubicBezTo>
                  <a:cubicBezTo>
                    <a:pt x="111846" y="243763"/>
                    <a:pt x="123681" y="231948"/>
                    <a:pt x="138282" y="231948"/>
                  </a:cubicBezTo>
                  <a:close/>
                  <a:moveTo>
                    <a:pt x="138297" y="198076"/>
                  </a:moveTo>
                  <a:cubicBezTo>
                    <a:pt x="104957" y="198076"/>
                    <a:pt x="77916" y="225074"/>
                    <a:pt x="77916" y="258361"/>
                  </a:cubicBezTo>
                  <a:cubicBezTo>
                    <a:pt x="77916" y="322022"/>
                    <a:pt x="163955" y="369422"/>
                    <a:pt x="173788" y="374638"/>
                  </a:cubicBezTo>
                  <a:cubicBezTo>
                    <a:pt x="176246" y="375865"/>
                    <a:pt x="179012" y="376632"/>
                    <a:pt x="181777" y="376632"/>
                  </a:cubicBezTo>
                  <a:cubicBezTo>
                    <a:pt x="184543" y="376632"/>
                    <a:pt x="187308" y="375865"/>
                    <a:pt x="189920" y="374484"/>
                  </a:cubicBezTo>
                  <a:cubicBezTo>
                    <a:pt x="199600" y="369269"/>
                    <a:pt x="285638" y="321101"/>
                    <a:pt x="285638" y="258361"/>
                  </a:cubicBezTo>
                  <a:cubicBezTo>
                    <a:pt x="285638" y="225074"/>
                    <a:pt x="258598" y="198076"/>
                    <a:pt x="225258" y="198076"/>
                  </a:cubicBezTo>
                  <a:cubicBezTo>
                    <a:pt x="208203" y="198076"/>
                    <a:pt x="192839" y="205132"/>
                    <a:pt x="181777" y="216484"/>
                  </a:cubicBezTo>
                  <a:cubicBezTo>
                    <a:pt x="170715" y="205132"/>
                    <a:pt x="155351" y="198076"/>
                    <a:pt x="138297" y="198076"/>
                  </a:cubicBezTo>
                  <a:close/>
                  <a:moveTo>
                    <a:pt x="181777" y="145153"/>
                  </a:moveTo>
                  <a:cubicBezTo>
                    <a:pt x="268277" y="145153"/>
                    <a:pt x="338644" y="215410"/>
                    <a:pt x="338644" y="301773"/>
                  </a:cubicBezTo>
                  <a:cubicBezTo>
                    <a:pt x="338644" y="388137"/>
                    <a:pt x="268277" y="458393"/>
                    <a:pt x="181777" y="458393"/>
                  </a:cubicBezTo>
                  <a:cubicBezTo>
                    <a:pt x="95278" y="458393"/>
                    <a:pt x="24910" y="388137"/>
                    <a:pt x="24910" y="301773"/>
                  </a:cubicBezTo>
                  <a:cubicBezTo>
                    <a:pt x="24910" y="215410"/>
                    <a:pt x="95278" y="145153"/>
                    <a:pt x="181777" y="145153"/>
                  </a:cubicBezTo>
                  <a:close/>
                  <a:moveTo>
                    <a:pt x="82864" y="0"/>
                  </a:moveTo>
                  <a:lnTo>
                    <a:pt x="280760" y="0"/>
                  </a:lnTo>
                  <a:cubicBezTo>
                    <a:pt x="288288" y="0"/>
                    <a:pt x="294895" y="5062"/>
                    <a:pt x="297046" y="12272"/>
                  </a:cubicBezTo>
                  <a:lnTo>
                    <a:pt x="361577" y="238088"/>
                  </a:lnTo>
                  <a:cubicBezTo>
                    <a:pt x="335304" y="164146"/>
                    <a:pt x="264627" y="111220"/>
                    <a:pt x="181812" y="111220"/>
                  </a:cubicBezTo>
                  <a:cubicBezTo>
                    <a:pt x="98997" y="111220"/>
                    <a:pt x="28320" y="164146"/>
                    <a:pt x="2046" y="238088"/>
                  </a:cubicBezTo>
                  <a:lnTo>
                    <a:pt x="66577" y="12272"/>
                  </a:lnTo>
                  <a:cubicBezTo>
                    <a:pt x="68728" y="5062"/>
                    <a:pt x="75335" y="0"/>
                    <a:pt x="82864" y="0"/>
                  </a:cubicBezTo>
                  <a:close/>
                </a:path>
              </a:pathLst>
            </a:custGeom>
            <a:solidFill>
              <a:schemeClr val="bg1"/>
            </a:solidFill>
            <a:ln>
              <a:noFill/>
            </a:ln>
          </p:spPr>
          <p:txBody>
            <a:bodyPr vert="horz" wrap="square" lIns="91440" tIns="45720" rIns="91440" bIns="45720" numCol="1" anchor="t" anchorCtr="0" compatLnSpc="1">
              <a:prstTxWarp prst="textNoShape">
                <a:avLst/>
              </a:prstTxWarp>
              <a:normAutofit fontScale="8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42" name="íslídè">
              <a:extLst>
                <a:ext uri="{FF2B5EF4-FFF2-40B4-BE49-F238E27FC236}">
                  <a16:creationId xmlns:a16="http://schemas.microsoft.com/office/drawing/2014/main" id="{74FF4B65-6B2A-476C-A684-8C8D76E2760E}"/>
                </a:ext>
              </a:extLst>
            </p:cNvPr>
            <p:cNvSpPr/>
            <p:nvPr/>
          </p:nvSpPr>
          <p:spPr bwMode="auto">
            <a:xfrm>
              <a:off x="4185797" y="2689087"/>
              <a:ext cx="292294" cy="247660"/>
            </a:xfrm>
            <a:custGeom>
              <a:avLst/>
              <a:gdLst>
                <a:gd name="connsiteX0" fmla="*/ 244050 w 587155"/>
                <a:gd name="connsiteY0" fmla="*/ 432975 h 497495"/>
                <a:gd name="connsiteX1" fmla="*/ 235436 w 587155"/>
                <a:gd name="connsiteY1" fmla="*/ 471687 h 497495"/>
                <a:gd name="connsiteX2" fmla="*/ 351719 w 587155"/>
                <a:gd name="connsiteY2" fmla="*/ 471687 h 497495"/>
                <a:gd name="connsiteX3" fmla="*/ 343105 w 587155"/>
                <a:gd name="connsiteY3" fmla="*/ 432975 h 497495"/>
                <a:gd name="connsiteX4" fmla="*/ 41632 w 587155"/>
                <a:gd name="connsiteY4" fmla="*/ 309670 h 497495"/>
                <a:gd name="connsiteX5" fmla="*/ 545523 w 587155"/>
                <a:gd name="connsiteY5" fmla="*/ 309670 h 497495"/>
                <a:gd name="connsiteX6" fmla="*/ 587155 w 587155"/>
                <a:gd name="connsiteY6" fmla="*/ 497495 h 497495"/>
                <a:gd name="connsiteX7" fmla="*/ 0 w 587155"/>
                <a:gd name="connsiteY7" fmla="*/ 497495 h 497495"/>
                <a:gd name="connsiteX8" fmla="*/ 109201 w 587155"/>
                <a:gd name="connsiteY8" fmla="*/ 225068 h 497495"/>
                <a:gd name="connsiteX9" fmla="*/ 480943 w 587155"/>
                <a:gd name="connsiteY9" fmla="*/ 225068 h 497495"/>
                <a:gd name="connsiteX10" fmla="*/ 480943 w 587155"/>
                <a:gd name="connsiteY10" fmla="*/ 242310 h 497495"/>
                <a:gd name="connsiteX11" fmla="*/ 109201 w 587155"/>
                <a:gd name="connsiteY11" fmla="*/ 242310 h 497495"/>
                <a:gd name="connsiteX12" fmla="*/ 109201 w 587155"/>
                <a:gd name="connsiteY12" fmla="*/ 185066 h 497495"/>
                <a:gd name="connsiteX13" fmla="*/ 480943 w 587155"/>
                <a:gd name="connsiteY13" fmla="*/ 185066 h 497495"/>
                <a:gd name="connsiteX14" fmla="*/ 480943 w 587155"/>
                <a:gd name="connsiteY14" fmla="*/ 202078 h 497495"/>
                <a:gd name="connsiteX15" fmla="*/ 109201 w 587155"/>
                <a:gd name="connsiteY15" fmla="*/ 202078 h 497495"/>
                <a:gd name="connsiteX16" fmla="*/ 228287 w 587155"/>
                <a:gd name="connsiteY16" fmla="*/ 147593 h 497495"/>
                <a:gd name="connsiteX17" fmla="*/ 480943 w 587155"/>
                <a:gd name="connsiteY17" fmla="*/ 147593 h 497495"/>
                <a:gd name="connsiteX18" fmla="*/ 480943 w 587155"/>
                <a:gd name="connsiteY18" fmla="*/ 164835 h 497495"/>
                <a:gd name="connsiteX19" fmla="*/ 228287 w 587155"/>
                <a:gd name="connsiteY19" fmla="*/ 164835 h 497495"/>
                <a:gd name="connsiteX20" fmla="*/ 228287 w 587155"/>
                <a:gd name="connsiteY20" fmla="*/ 106212 h 497495"/>
                <a:gd name="connsiteX21" fmla="*/ 480943 w 587155"/>
                <a:gd name="connsiteY21" fmla="*/ 106212 h 497495"/>
                <a:gd name="connsiteX22" fmla="*/ 480943 w 587155"/>
                <a:gd name="connsiteY22" fmla="*/ 123224 h 497495"/>
                <a:gd name="connsiteX23" fmla="*/ 228287 w 587155"/>
                <a:gd name="connsiteY23" fmla="*/ 123224 h 497495"/>
                <a:gd name="connsiteX24" fmla="*/ 228287 w 587155"/>
                <a:gd name="connsiteY24" fmla="*/ 64601 h 497495"/>
                <a:gd name="connsiteX25" fmla="*/ 480943 w 587155"/>
                <a:gd name="connsiteY25" fmla="*/ 64601 h 497495"/>
                <a:gd name="connsiteX26" fmla="*/ 480943 w 587155"/>
                <a:gd name="connsiteY26" fmla="*/ 81843 h 497495"/>
                <a:gd name="connsiteX27" fmla="*/ 228287 w 587155"/>
                <a:gd name="connsiteY27" fmla="*/ 81843 h 497495"/>
                <a:gd name="connsiteX28" fmla="*/ 109201 w 587155"/>
                <a:gd name="connsiteY28" fmla="*/ 64601 h 497495"/>
                <a:gd name="connsiteX29" fmla="*/ 203918 w 587155"/>
                <a:gd name="connsiteY29" fmla="*/ 64601 h 497495"/>
                <a:gd name="connsiteX30" fmla="*/ 203918 w 587155"/>
                <a:gd name="connsiteY30" fmla="*/ 164836 h 497495"/>
                <a:gd name="connsiteX31" fmla="*/ 109201 w 587155"/>
                <a:gd name="connsiteY31" fmla="*/ 164836 h 497495"/>
                <a:gd name="connsiteX32" fmla="*/ 78875 w 587155"/>
                <a:gd name="connsiteY32" fmla="*/ 35838 h 497495"/>
                <a:gd name="connsiteX33" fmla="*/ 78875 w 587155"/>
                <a:gd name="connsiteY33" fmla="*/ 268071 h 497495"/>
                <a:gd name="connsiteX34" fmla="*/ 509486 w 587155"/>
                <a:gd name="connsiteY34" fmla="*/ 268071 h 497495"/>
                <a:gd name="connsiteX35" fmla="*/ 509486 w 587155"/>
                <a:gd name="connsiteY35" fmla="*/ 35838 h 497495"/>
                <a:gd name="connsiteX36" fmla="*/ 347290 w 587155"/>
                <a:gd name="connsiteY36" fmla="*/ 35838 h 497495"/>
                <a:gd name="connsiteX37" fmla="*/ 239637 w 587155"/>
                <a:gd name="connsiteY37" fmla="*/ 35838 h 497495"/>
                <a:gd name="connsiteX38" fmla="*/ 42991 w 587155"/>
                <a:gd name="connsiteY38" fmla="*/ 0 h 497495"/>
                <a:gd name="connsiteX39" fmla="*/ 232460 w 587155"/>
                <a:gd name="connsiteY39" fmla="*/ 0 h 497495"/>
                <a:gd name="connsiteX40" fmla="*/ 355902 w 587155"/>
                <a:gd name="connsiteY40" fmla="*/ 0 h 497495"/>
                <a:gd name="connsiteX41" fmla="*/ 543935 w 587155"/>
                <a:gd name="connsiteY41" fmla="*/ 0 h 497495"/>
                <a:gd name="connsiteX42" fmla="*/ 543935 w 587155"/>
                <a:gd name="connsiteY42" fmla="*/ 182059 h 497495"/>
                <a:gd name="connsiteX43" fmla="*/ 543935 w 587155"/>
                <a:gd name="connsiteY43" fmla="*/ 298175 h 497495"/>
                <a:gd name="connsiteX44" fmla="*/ 42991 w 587155"/>
                <a:gd name="connsiteY44" fmla="*/ 298175 h 497495"/>
                <a:gd name="connsiteX45" fmla="*/ 42991 w 587155"/>
                <a:gd name="connsiteY45" fmla="*/ 182059 h 497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87155" h="497495">
                  <a:moveTo>
                    <a:pt x="244050" y="432975"/>
                  </a:moveTo>
                  <a:lnTo>
                    <a:pt x="235436" y="471687"/>
                  </a:lnTo>
                  <a:lnTo>
                    <a:pt x="351719" y="471687"/>
                  </a:lnTo>
                  <a:lnTo>
                    <a:pt x="343105" y="432975"/>
                  </a:lnTo>
                  <a:close/>
                  <a:moveTo>
                    <a:pt x="41632" y="309670"/>
                  </a:moveTo>
                  <a:lnTo>
                    <a:pt x="545523" y="309670"/>
                  </a:lnTo>
                  <a:lnTo>
                    <a:pt x="587155" y="497495"/>
                  </a:lnTo>
                  <a:lnTo>
                    <a:pt x="0" y="497495"/>
                  </a:lnTo>
                  <a:close/>
                  <a:moveTo>
                    <a:pt x="109201" y="225068"/>
                  </a:moveTo>
                  <a:lnTo>
                    <a:pt x="480943" y="225068"/>
                  </a:lnTo>
                  <a:lnTo>
                    <a:pt x="480943" y="242310"/>
                  </a:lnTo>
                  <a:lnTo>
                    <a:pt x="109201" y="242310"/>
                  </a:lnTo>
                  <a:close/>
                  <a:moveTo>
                    <a:pt x="109201" y="185066"/>
                  </a:moveTo>
                  <a:lnTo>
                    <a:pt x="480943" y="185066"/>
                  </a:lnTo>
                  <a:lnTo>
                    <a:pt x="480943" y="202078"/>
                  </a:lnTo>
                  <a:lnTo>
                    <a:pt x="109201" y="202078"/>
                  </a:lnTo>
                  <a:close/>
                  <a:moveTo>
                    <a:pt x="228287" y="147593"/>
                  </a:moveTo>
                  <a:lnTo>
                    <a:pt x="480943" y="147593"/>
                  </a:lnTo>
                  <a:lnTo>
                    <a:pt x="480943" y="164835"/>
                  </a:lnTo>
                  <a:lnTo>
                    <a:pt x="228287" y="164835"/>
                  </a:lnTo>
                  <a:close/>
                  <a:moveTo>
                    <a:pt x="228287" y="106212"/>
                  </a:moveTo>
                  <a:lnTo>
                    <a:pt x="480943" y="106212"/>
                  </a:lnTo>
                  <a:lnTo>
                    <a:pt x="480943" y="123224"/>
                  </a:lnTo>
                  <a:lnTo>
                    <a:pt x="228287" y="123224"/>
                  </a:lnTo>
                  <a:close/>
                  <a:moveTo>
                    <a:pt x="228287" y="64601"/>
                  </a:moveTo>
                  <a:lnTo>
                    <a:pt x="480943" y="64601"/>
                  </a:lnTo>
                  <a:lnTo>
                    <a:pt x="480943" y="81843"/>
                  </a:lnTo>
                  <a:lnTo>
                    <a:pt x="228287" y="81843"/>
                  </a:lnTo>
                  <a:close/>
                  <a:moveTo>
                    <a:pt x="109201" y="64601"/>
                  </a:moveTo>
                  <a:lnTo>
                    <a:pt x="203918" y="64601"/>
                  </a:lnTo>
                  <a:lnTo>
                    <a:pt x="203918" y="164836"/>
                  </a:lnTo>
                  <a:lnTo>
                    <a:pt x="109201" y="164836"/>
                  </a:lnTo>
                  <a:close/>
                  <a:moveTo>
                    <a:pt x="78875" y="35838"/>
                  </a:moveTo>
                  <a:lnTo>
                    <a:pt x="78875" y="268071"/>
                  </a:lnTo>
                  <a:lnTo>
                    <a:pt x="509486" y="268071"/>
                  </a:lnTo>
                  <a:lnTo>
                    <a:pt x="509486" y="35838"/>
                  </a:lnTo>
                  <a:lnTo>
                    <a:pt x="347290" y="35838"/>
                  </a:lnTo>
                  <a:lnTo>
                    <a:pt x="239637" y="35838"/>
                  </a:lnTo>
                  <a:close/>
                  <a:moveTo>
                    <a:pt x="42991" y="0"/>
                  </a:moveTo>
                  <a:lnTo>
                    <a:pt x="232460" y="0"/>
                  </a:lnTo>
                  <a:lnTo>
                    <a:pt x="355902" y="0"/>
                  </a:lnTo>
                  <a:lnTo>
                    <a:pt x="543935" y="0"/>
                  </a:lnTo>
                  <a:lnTo>
                    <a:pt x="543935" y="182059"/>
                  </a:lnTo>
                  <a:lnTo>
                    <a:pt x="543935" y="298175"/>
                  </a:lnTo>
                  <a:lnTo>
                    <a:pt x="42991" y="298175"/>
                  </a:lnTo>
                  <a:lnTo>
                    <a:pt x="42991" y="182059"/>
                  </a:lnTo>
                  <a:close/>
                </a:path>
              </a:pathLst>
            </a:custGeom>
            <a:solidFill>
              <a:schemeClr val="bg1"/>
            </a:solidFill>
            <a:ln>
              <a:noFill/>
            </a:ln>
          </p:spPr>
          <p:txBody>
            <a:bodyPr vert="horz" wrap="square" lIns="91440" tIns="45720" rIns="91440" bIns="45720" numCol="1" anchor="t" anchorCtr="0" compatLnSpc="1">
              <a:prstTxWarp prst="textNoShape">
                <a:avLst/>
              </a:prstTxWarp>
              <a:normAutofit fontScale="6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77" name="íṩļîďê">
              <a:extLst>
                <a:ext uri="{FF2B5EF4-FFF2-40B4-BE49-F238E27FC236}">
                  <a16:creationId xmlns:a16="http://schemas.microsoft.com/office/drawing/2014/main" id="{DCC34AC3-7701-437D-A7F1-7A764E2C42C2}"/>
                </a:ext>
              </a:extLst>
            </p:cNvPr>
            <p:cNvSpPr/>
            <p:nvPr/>
          </p:nvSpPr>
          <p:spPr bwMode="auto">
            <a:xfrm>
              <a:off x="1460069" y="2983141"/>
              <a:ext cx="141152" cy="250490"/>
            </a:xfrm>
            <a:custGeom>
              <a:avLst/>
              <a:gdLst>
                <a:gd name="connsiteX0" fmla="*/ 170674 w 341254"/>
                <a:gd name="connsiteY0" fmla="*/ 529395 h 605592"/>
                <a:gd name="connsiteX1" fmla="*/ 152009 w 341254"/>
                <a:gd name="connsiteY1" fmla="*/ 547656 h 605592"/>
                <a:gd name="connsiteX2" fmla="*/ 170674 w 341254"/>
                <a:gd name="connsiteY2" fmla="*/ 565825 h 605592"/>
                <a:gd name="connsiteX3" fmla="*/ 189245 w 341254"/>
                <a:gd name="connsiteY3" fmla="*/ 547656 h 605592"/>
                <a:gd name="connsiteX4" fmla="*/ 170674 w 341254"/>
                <a:gd name="connsiteY4" fmla="*/ 529395 h 605592"/>
                <a:gd name="connsiteX5" fmla="*/ 49678 w 341254"/>
                <a:gd name="connsiteY5" fmla="*/ 73388 h 605592"/>
                <a:gd name="connsiteX6" fmla="*/ 291647 w 341254"/>
                <a:gd name="connsiteY6" fmla="*/ 73388 h 605592"/>
                <a:gd name="connsiteX7" fmla="*/ 291647 w 341254"/>
                <a:gd name="connsiteY7" fmla="*/ 470600 h 605592"/>
                <a:gd name="connsiteX8" fmla="*/ 49678 w 341254"/>
                <a:gd name="connsiteY8" fmla="*/ 470600 h 605592"/>
                <a:gd name="connsiteX9" fmla="*/ 30736 w 341254"/>
                <a:gd name="connsiteY9" fmla="*/ 54506 h 605592"/>
                <a:gd name="connsiteX10" fmla="*/ 30736 w 341254"/>
                <a:gd name="connsiteY10" fmla="*/ 489535 h 605592"/>
                <a:gd name="connsiteX11" fmla="*/ 310611 w 341254"/>
                <a:gd name="connsiteY11" fmla="*/ 489535 h 605592"/>
                <a:gd name="connsiteX12" fmla="*/ 310611 w 341254"/>
                <a:gd name="connsiteY12" fmla="*/ 54506 h 605592"/>
                <a:gd name="connsiteX13" fmla="*/ 37979 w 341254"/>
                <a:gd name="connsiteY13" fmla="*/ 0 h 605592"/>
                <a:gd name="connsiteX14" fmla="*/ 303368 w 341254"/>
                <a:gd name="connsiteY14" fmla="*/ 0 h 605592"/>
                <a:gd name="connsiteX15" fmla="*/ 341254 w 341254"/>
                <a:gd name="connsiteY15" fmla="*/ 37821 h 605592"/>
                <a:gd name="connsiteX16" fmla="*/ 341254 w 341254"/>
                <a:gd name="connsiteY16" fmla="*/ 567771 h 605592"/>
                <a:gd name="connsiteX17" fmla="*/ 303368 w 341254"/>
                <a:gd name="connsiteY17" fmla="*/ 605592 h 605592"/>
                <a:gd name="connsiteX18" fmla="*/ 37979 w 341254"/>
                <a:gd name="connsiteY18" fmla="*/ 605592 h 605592"/>
                <a:gd name="connsiteX19" fmla="*/ 0 w 341254"/>
                <a:gd name="connsiteY19" fmla="*/ 567771 h 605592"/>
                <a:gd name="connsiteX20" fmla="*/ 0 w 341254"/>
                <a:gd name="connsiteY20" fmla="*/ 37821 h 605592"/>
                <a:gd name="connsiteX21" fmla="*/ 37979 w 341254"/>
                <a:gd name="connsiteY2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1254" h="605592">
                  <a:moveTo>
                    <a:pt x="170674" y="529395"/>
                  </a:moveTo>
                  <a:cubicBezTo>
                    <a:pt x="160366" y="529395"/>
                    <a:pt x="152009" y="537552"/>
                    <a:pt x="152009" y="547656"/>
                  </a:cubicBezTo>
                  <a:cubicBezTo>
                    <a:pt x="152009" y="557667"/>
                    <a:pt x="160366" y="565825"/>
                    <a:pt x="170674" y="565825"/>
                  </a:cubicBezTo>
                  <a:cubicBezTo>
                    <a:pt x="180981" y="565825"/>
                    <a:pt x="189245" y="557667"/>
                    <a:pt x="189245" y="547656"/>
                  </a:cubicBezTo>
                  <a:cubicBezTo>
                    <a:pt x="189245" y="537552"/>
                    <a:pt x="180981" y="529395"/>
                    <a:pt x="170674" y="529395"/>
                  </a:cubicBezTo>
                  <a:close/>
                  <a:moveTo>
                    <a:pt x="49678" y="73388"/>
                  </a:moveTo>
                  <a:lnTo>
                    <a:pt x="291647" y="73388"/>
                  </a:lnTo>
                  <a:lnTo>
                    <a:pt x="291647" y="470600"/>
                  </a:lnTo>
                  <a:lnTo>
                    <a:pt x="49678" y="470600"/>
                  </a:lnTo>
                  <a:close/>
                  <a:moveTo>
                    <a:pt x="30736" y="54506"/>
                  </a:moveTo>
                  <a:lnTo>
                    <a:pt x="30736" y="489535"/>
                  </a:lnTo>
                  <a:lnTo>
                    <a:pt x="310611" y="489535"/>
                  </a:lnTo>
                  <a:lnTo>
                    <a:pt x="310611" y="54506"/>
                  </a:lnTo>
                  <a:close/>
                  <a:moveTo>
                    <a:pt x="37979" y="0"/>
                  </a:moveTo>
                  <a:lnTo>
                    <a:pt x="303368" y="0"/>
                  </a:lnTo>
                  <a:cubicBezTo>
                    <a:pt x="324168" y="0"/>
                    <a:pt x="341254" y="17056"/>
                    <a:pt x="341254" y="37821"/>
                  </a:cubicBezTo>
                  <a:lnTo>
                    <a:pt x="341254" y="567771"/>
                  </a:lnTo>
                  <a:cubicBezTo>
                    <a:pt x="341254" y="588628"/>
                    <a:pt x="324168" y="605592"/>
                    <a:pt x="303368" y="605592"/>
                  </a:cubicBezTo>
                  <a:lnTo>
                    <a:pt x="37979" y="605592"/>
                  </a:lnTo>
                  <a:cubicBezTo>
                    <a:pt x="17086" y="605592"/>
                    <a:pt x="0" y="588628"/>
                    <a:pt x="0" y="567771"/>
                  </a:cubicBezTo>
                  <a:lnTo>
                    <a:pt x="0" y="37821"/>
                  </a:lnTo>
                  <a:cubicBezTo>
                    <a:pt x="0" y="17056"/>
                    <a:pt x="17086" y="0"/>
                    <a:pt x="37979" y="0"/>
                  </a:cubicBezTo>
                  <a:close/>
                </a:path>
              </a:pathLst>
            </a:custGeom>
            <a:solidFill>
              <a:schemeClr val="bg1"/>
            </a:solidFill>
            <a:ln>
              <a:noFill/>
            </a:ln>
          </p:spPr>
          <p:txBody>
            <a:bodyPr vert="horz" wrap="square" lIns="91440" tIns="45720" rIns="91440" bIns="45720" numCol="1" anchor="t" anchorCtr="0" compatLnSpc="1">
              <a:prstTxWarp prst="textNoShape">
                <a:avLst/>
              </a:prstTxWarp>
              <a:normAutofit fontScale="7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80" name="íṧḷiḋé">
              <a:extLst>
                <a:ext uri="{FF2B5EF4-FFF2-40B4-BE49-F238E27FC236}">
                  <a16:creationId xmlns:a16="http://schemas.microsoft.com/office/drawing/2014/main" id="{A34E711C-F18A-4A99-9F8F-8D9D152F41F3}"/>
                </a:ext>
              </a:extLst>
            </p:cNvPr>
            <p:cNvSpPr/>
            <p:nvPr/>
          </p:nvSpPr>
          <p:spPr bwMode="auto">
            <a:xfrm>
              <a:off x="2710950" y="2678144"/>
              <a:ext cx="292294" cy="292294"/>
            </a:xfrm>
            <a:custGeom>
              <a:avLst/>
              <a:gdLst>
                <a:gd name="connsiteX0" fmla="*/ 152372 w 609586"/>
                <a:gd name="connsiteY0" fmla="*/ 335297 h 609586"/>
                <a:gd name="connsiteX1" fmla="*/ 457115 w 609586"/>
                <a:gd name="connsiteY1" fmla="*/ 335297 h 609586"/>
                <a:gd name="connsiteX2" fmla="*/ 457115 w 609586"/>
                <a:gd name="connsiteY2" fmla="*/ 609586 h 609586"/>
                <a:gd name="connsiteX3" fmla="*/ 152372 w 609586"/>
                <a:gd name="connsiteY3" fmla="*/ 609586 h 609586"/>
                <a:gd name="connsiteX4" fmla="*/ 152397 w 609586"/>
                <a:gd name="connsiteY4" fmla="*/ 60959 h 609586"/>
                <a:gd name="connsiteX5" fmla="*/ 152397 w 609586"/>
                <a:gd name="connsiteY5" fmla="*/ 121917 h 609586"/>
                <a:gd name="connsiteX6" fmla="*/ 457190 w 609586"/>
                <a:gd name="connsiteY6" fmla="*/ 121917 h 609586"/>
                <a:gd name="connsiteX7" fmla="*/ 457190 w 609586"/>
                <a:gd name="connsiteY7" fmla="*/ 60959 h 609586"/>
                <a:gd name="connsiteX8" fmla="*/ 121917 w 609586"/>
                <a:gd name="connsiteY8" fmla="*/ 0 h 609586"/>
                <a:gd name="connsiteX9" fmla="*/ 487669 w 609586"/>
                <a:gd name="connsiteY9" fmla="*/ 0 h 609586"/>
                <a:gd name="connsiteX10" fmla="*/ 518148 w 609586"/>
                <a:gd name="connsiteY10" fmla="*/ 30480 h 609586"/>
                <a:gd name="connsiteX11" fmla="*/ 518148 w 609586"/>
                <a:gd name="connsiteY11" fmla="*/ 121917 h 609586"/>
                <a:gd name="connsiteX12" fmla="*/ 579107 w 609586"/>
                <a:gd name="connsiteY12" fmla="*/ 121917 h 609586"/>
                <a:gd name="connsiteX13" fmla="*/ 609586 w 609586"/>
                <a:gd name="connsiteY13" fmla="*/ 152397 h 609586"/>
                <a:gd name="connsiteX14" fmla="*/ 609586 w 609586"/>
                <a:gd name="connsiteY14" fmla="*/ 457190 h 609586"/>
                <a:gd name="connsiteX15" fmla="*/ 579107 w 609586"/>
                <a:gd name="connsiteY15" fmla="*/ 487669 h 609586"/>
                <a:gd name="connsiteX16" fmla="*/ 487669 w 609586"/>
                <a:gd name="connsiteY16" fmla="*/ 487669 h 609586"/>
                <a:gd name="connsiteX17" fmla="*/ 487669 w 609586"/>
                <a:gd name="connsiteY17" fmla="*/ 426711 h 609586"/>
                <a:gd name="connsiteX18" fmla="*/ 548627 w 609586"/>
                <a:gd name="connsiteY18" fmla="*/ 426711 h 609586"/>
                <a:gd name="connsiteX19" fmla="*/ 548627 w 609586"/>
                <a:gd name="connsiteY19" fmla="*/ 182876 h 609586"/>
                <a:gd name="connsiteX20" fmla="*/ 60959 w 609586"/>
                <a:gd name="connsiteY20" fmla="*/ 182876 h 609586"/>
                <a:gd name="connsiteX21" fmla="*/ 60959 w 609586"/>
                <a:gd name="connsiteY21" fmla="*/ 426711 h 609586"/>
                <a:gd name="connsiteX22" fmla="*/ 121917 w 609586"/>
                <a:gd name="connsiteY22" fmla="*/ 426711 h 609586"/>
                <a:gd name="connsiteX23" fmla="*/ 121917 w 609586"/>
                <a:gd name="connsiteY23" fmla="*/ 487669 h 609586"/>
                <a:gd name="connsiteX24" fmla="*/ 30479 w 609586"/>
                <a:gd name="connsiteY24" fmla="*/ 487669 h 609586"/>
                <a:gd name="connsiteX25" fmla="*/ 0 w 609586"/>
                <a:gd name="connsiteY25" fmla="*/ 457190 h 609586"/>
                <a:gd name="connsiteX26" fmla="*/ 0 w 609586"/>
                <a:gd name="connsiteY26" fmla="*/ 152397 h 609586"/>
                <a:gd name="connsiteX27" fmla="*/ 30479 w 609586"/>
                <a:gd name="connsiteY27" fmla="*/ 121917 h 609586"/>
                <a:gd name="connsiteX28" fmla="*/ 91438 w 609586"/>
                <a:gd name="connsiteY28" fmla="*/ 121917 h 609586"/>
                <a:gd name="connsiteX29" fmla="*/ 91438 w 609586"/>
                <a:gd name="connsiteY29" fmla="*/ 30480 h 609586"/>
                <a:gd name="connsiteX30" fmla="*/ 121917 w 609586"/>
                <a:gd name="connsiteY30" fmla="*/ 0 h 609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9586" h="609586">
                  <a:moveTo>
                    <a:pt x="152372" y="335297"/>
                  </a:moveTo>
                  <a:lnTo>
                    <a:pt x="457115" y="335297"/>
                  </a:lnTo>
                  <a:lnTo>
                    <a:pt x="457115" y="609586"/>
                  </a:lnTo>
                  <a:lnTo>
                    <a:pt x="152372" y="609586"/>
                  </a:lnTo>
                  <a:close/>
                  <a:moveTo>
                    <a:pt x="152397" y="60959"/>
                  </a:moveTo>
                  <a:lnTo>
                    <a:pt x="152397" y="121917"/>
                  </a:lnTo>
                  <a:lnTo>
                    <a:pt x="457190" y="121917"/>
                  </a:lnTo>
                  <a:lnTo>
                    <a:pt x="457190" y="60959"/>
                  </a:lnTo>
                  <a:close/>
                  <a:moveTo>
                    <a:pt x="121917" y="0"/>
                  </a:moveTo>
                  <a:lnTo>
                    <a:pt x="487669" y="0"/>
                  </a:lnTo>
                  <a:cubicBezTo>
                    <a:pt x="505956" y="0"/>
                    <a:pt x="518148" y="12192"/>
                    <a:pt x="518148" y="30480"/>
                  </a:cubicBezTo>
                  <a:lnTo>
                    <a:pt x="518148" y="121917"/>
                  </a:lnTo>
                  <a:lnTo>
                    <a:pt x="579107" y="121917"/>
                  </a:lnTo>
                  <a:cubicBezTo>
                    <a:pt x="597394" y="121917"/>
                    <a:pt x="609586" y="134109"/>
                    <a:pt x="609586" y="152397"/>
                  </a:cubicBezTo>
                  <a:lnTo>
                    <a:pt x="609586" y="457190"/>
                  </a:lnTo>
                  <a:cubicBezTo>
                    <a:pt x="609586" y="475478"/>
                    <a:pt x="597394" y="487669"/>
                    <a:pt x="579107" y="487669"/>
                  </a:cubicBezTo>
                  <a:lnTo>
                    <a:pt x="487669" y="487669"/>
                  </a:lnTo>
                  <a:lnTo>
                    <a:pt x="487669" y="426711"/>
                  </a:lnTo>
                  <a:lnTo>
                    <a:pt x="548627" y="426711"/>
                  </a:lnTo>
                  <a:lnTo>
                    <a:pt x="548627" y="182876"/>
                  </a:lnTo>
                  <a:lnTo>
                    <a:pt x="60959" y="182876"/>
                  </a:lnTo>
                  <a:lnTo>
                    <a:pt x="60959" y="426711"/>
                  </a:lnTo>
                  <a:lnTo>
                    <a:pt x="121917" y="426711"/>
                  </a:lnTo>
                  <a:lnTo>
                    <a:pt x="121917" y="487669"/>
                  </a:lnTo>
                  <a:lnTo>
                    <a:pt x="30479" y="487669"/>
                  </a:lnTo>
                  <a:cubicBezTo>
                    <a:pt x="12192" y="487669"/>
                    <a:pt x="0" y="475478"/>
                    <a:pt x="0" y="457190"/>
                  </a:cubicBezTo>
                  <a:lnTo>
                    <a:pt x="0" y="152397"/>
                  </a:lnTo>
                  <a:cubicBezTo>
                    <a:pt x="0" y="134109"/>
                    <a:pt x="12192" y="121917"/>
                    <a:pt x="30479" y="121917"/>
                  </a:cubicBezTo>
                  <a:lnTo>
                    <a:pt x="91438" y="121917"/>
                  </a:lnTo>
                  <a:lnTo>
                    <a:pt x="91438" y="30480"/>
                  </a:lnTo>
                  <a:cubicBezTo>
                    <a:pt x="91438" y="12192"/>
                    <a:pt x="103630" y="0"/>
                    <a:pt x="121917" y="0"/>
                  </a:cubicBezTo>
                  <a:close/>
                </a:path>
              </a:pathLst>
            </a:custGeom>
            <a:solidFill>
              <a:schemeClr val="bg1"/>
            </a:solidFill>
            <a:ln>
              <a:noFill/>
            </a:ln>
          </p:spPr>
          <p:txBody>
            <a:bodyPr vert="horz" wrap="square" lIns="91440" tIns="45720" rIns="91440" bIns="45720" numCol="1" anchor="t" anchorCtr="0" compatLnSpc="1">
              <a:prstTxWarp prst="textNoShape">
                <a:avLst/>
              </a:prstTxWarp>
              <a:normAutofit fontScale="8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Tree>
    <p:custDataLst>
      <p:tags r:id="rId1"/>
    </p:custDataLst>
    <p:extLst>
      <p:ext uri="{BB962C8B-B14F-4D97-AF65-F5344CB8AC3E}">
        <p14:creationId xmlns:p14="http://schemas.microsoft.com/office/powerpoint/2010/main" val="452047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360"/>
                                          </p:val>
                                        </p:tav>
                                        <p:tav tm="100000">
                                          <p:val>
                                            <p:fltVal val="0"/>
                                          </p:val>
                                        </p:tav>
                                      </p:tavLst>
                                    </p:anim>
                                    <p:animEffect transition="in" filter="fade">
                                      <p:cBhvr>
                                        <p:cTn id="10" dur="1000"/>
                                        <p:tgtEl>
                                          <p:spTgt spid="12"/>
                                        </p:tgtEl>
                                      </p:cBhvr>
                                    </p:animEffect>
                                  </p:childTnLst>
                                </p:cTn>
                              </p:par>
                              <p:par>
                                <p:cTn id="11" presetID="12" presetClass="entr" presetSubtype="8"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p:tgtEl>
                                          <p:spTgt spid="11"/>
                                        </p:tgtEl>
                                        <p:attrNameLst>
                                          <p:attrName>ppt_x</p:attrName>
                                        </p:attrNameLst>
                                      </p:cBhvr>
                                      <p:tavLst>
                                        <p:tav tm="0">
                                          <p:val>
                                            <p:strVal val="#ppt_x-#ppt_w*1.125000"/>
                                          </p:val>
                                        </p:tav>
                                        <p:tav tm="100000">
                                          <p:val>
                                            <p:strVal val="#ppt_x"/>
                                          </p:val>
                                        </p:tav>
                                      </p:tavLst>
                                    </p:anim>
                                    <p:animEffect transition="in" filter="wipe(right)">
                                      <p:cBhvr>
                                        <p:cTn id="14" dur="500"/>
                                        <p:tgtEl>
                                          <p:spTgt spid="11"/>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type="lt">
                                    <p:tmAbs val="100"/>
                                  </p:iterate>
                                  <p:childTnLst>
                                    <p:set>
                                      <p:cBhvr>
                                        <p:cTn id="18" dur="1" fill="hold">
                                          <p:stCondLst>
                                            <p:cond delay="0"/>
                                          </p:stCondLst>
                                        </p:cTn>
                                        <p:tgtEl>
                                          <p:spTgt spid="1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计算机网络的定义</a:t>
              </a:r>
            </a:p>
          </p:txBody>
        </p:sp>
      </p:grpSp>
      <p:grpSp>
        <p:nvGrpSpPr>
          <p:cNvPr id="11" name="组合 10">
            <a:extLst>
              <a:ext uri="{FF2B5EF4-FFF2-40B4-BE49-F238E27FC236}">
                <a16:creationId xmlns:a16="http://schemas.microsoft.com/office/drawing/2014/main" id="{57F031A4-62A2-4B4B-B505-E34771E03433}"/>
              </a:ext>
            </a:extLst>
          </p:cNvPr>
          <p:cNvGrpSpPr/>
          <p:nvPr/>
        </p:nvGrpSpPr>
        <p:grpSpPr>
          <a:xfrm>
            <a:off x="571789" y="1897856"/>
            <a:ext cx="4899726" cy="3411543"/>
            <a:chOff x="6402753" y="1897856"/>
            <a:chExt cx="4899726" cy="3411543"/>
          </a:xfrm>
        </p:grpSpPr>
        <p:sp>
          <p:nvSpPr>
            <p:cNvPr id="128" name="i$ḷíḍê">
              <a:extLst>
                <a:ext uri="{FF2B5EF4-FFF2-40B4-BE49-F238E27FC236}">
                  <a16:creationId xmlns:a16="http://schemas.microsoft.com/office/drawing/2014/main" id="{7A6DC5F7-B48F-4724-A42C-BBA3F6229C39}"/>
                </a:ext>
              </a:extLst>
            </p:cNvPr>
            <p:cNvSpPr/>
            <p:nvPr/>
          </p:nvSpPr>
          <p:spPr>
            <a:xfrm>
              <a:off x="6402753" y="1897856"/>
              <a:ext cx="4899726" cy="3411543"/>
            </a:xfrm>
            <a:prstGeom prst="rect">
              <a:avLst/>
            </a:prstGeom>
            <a:solidFill>
              <a:schemeClr val="accent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i="1">
                <a:solidFill>
                  <a:schemeClr val="tx1"/>
                </a:solidFill>
              </a:endParaRPr>
            </a:p>
          </p:txBody>
        </p:sp>
        <p:sp>
          <p:nvSpPr>
            <p:cNvPr id="5" name="文本框 4">
              <a:extLst>
                <a:ext uri="{FF2B5EF4-FFF2-40B4-BE49-F238E27FC236}">
                  <a16:creationId xmlns:a16="http://schemas.microsoft.com/office/drawing/2014/main" id="{6F6EFA1A-118B-4CA9-A2C4-A26F2CFC535C}"/>
                </a:ext>
              </a:extLst>
            </p:cNvPr>
            <p:cNvSpPr txBox="1"/>
            <p:nvPr/>
          </p:nvSpPr>
          <p:spPr>
            <a:xfrm>
              <a:off x="6535466" y="2043652"/>
              <a:ext cx="4400015" cy="400110"/>
            </a:xfrm>
            <a:prstGeom prst="rect">
              <a:avLst/>
            </a:prstGeom>
            <a:noFill/>
          </p:spPr>
          <p:txBody>
            <a:bodyPr wrap="square" rtlCol="0">
              <a:spAutoFit/>
            </a:bodyPr>
            <a:lstStyle/>
            <a:p>
              <a:r>
                <a:rPr lang="zh-CN" altLang="en-US" sz="2000" b="1" dirty="0">
                  <a:solidFill>
                    <a:schemeClr val="bg1"/>
                  </a:solidFill>
                </a:rPr>
                <a:t>现阶段计算机网络的一个较好的定义</a:t>
              </a:r>
            </a:p>
          </p:txBody>
        </p:sp>
      </p:grpSp>
      <p:sp>
        <p:nvSpPr>
          <p:cNvPr id="129" name="文本框 128">
            <a:extLst>
              <a:ext uri="{FF2B5EF4-FFF2-40B4-BE49-F238E27FC236}">
                <a16:creationId xmlns:a16="http://schemas.microsoft.com/office/drawing/2014/main" id="{E289A148-82E9-4FF8-A583-32F33DC017BB}"/>
              </a:ext>
            </a:extLst>
          </p:cNvPr>
          <p:cNvSpPr txBox="1"/>
          <p:nvPr/>
        </p:nvSpPr>
        <p:spPr>
          <a:xfrm>
            <a:off x="704502" y="2495760"/>
            <a:ext cx="4606627" cy="2535631"/>
          </a:xfrm>
          <a:prstGeom prst="rect">
            <a:avLst/>
          </a:prstGeom>
          <a:noFill/>
        </p:spPr>
        <p:txBody>
          <a:bodyPr wrap="square">
            <a:spAutoFit/>
          </a:bodyPr>
          <a:lstStyle/>
          <a:p>
            <a:pPr>
              <a:lnSpc>
                <a:spcPct val="150000"/>
              </a:lnSpc>
            </a:pPr>
            <a:r>
              <a:rPr lang="zh-CN" altLang="en-US" b="1" dirty="0">
                <a:solidFill>
                  <a:schemeClr val="bg1"/>
                </a:solidFill>
              </a:rPr>
              <a:t>         计算机网络主要是由一些通用的、可编程的硬件互连而成的，而这些硬件并非专门用来实现某一特定目的（例如，传送数据或视频信号）。这些可编程的硬件能够用来传送多种不同类型的数据，并能支持广泛的和日益增长的应用。</a:t>
            </a:r>
          </a:p>
        </p:txBody>
      </p:sp>
      <p:grpSp>
        <p:nvGrpSpPr>
          <p:cNvPr id="6" name="组合 5">
            <a:extLst>
              <a:ext uri="{FF2B5EF4-FFF2-40B4-BE49-F238E27FC236}">
                <a16:creationId xmlns:a16="http://schemas.microsoft.com/office/drawing/2014/main" id="{D47CA24C-04C1-4175-83D2-8847895F4937}"/>
              </a:ext>
            </a:extLst>
          </p:cNvPr>
          <p:cNvGrpSpPr/>
          <p:nvPr/>
        </p:nvGrpSpPr>
        <p:grpSpPr>
          <a:xfrm>
            <a:off x="6276791" y="1919359"/>
            <a:ext cx="5343420" cy="1455175"/>
            <a:chOff x="6276791" y="1919359"/>
            <a:chExt cx="5343420" cy="1455175"/>
          </a:xfrm>
        </p:grpSpPr>
        <p:sp>
          <p:nvSpPr>
            <p:cNvPr id="70" name="iŝľiḋé">
              <a:extLst>
                <a:ext uri="{FF2B5EF4-FFF2-40B4-BE49-F238E27FC236}">
                  <a16:creationId xmlns:a16="http://schemas.microsoft.com/office/drawing/2014/main" id="{04BFC07A-C6BE-4101-AA02-20F8419496D8}"/>
                </a:ext>
              </a:extLst>
            </p:cNvPr>
            <p:cNvSpPr/>
            <p:nvPr/>
          </p:nvSpPr>
          <p:spPr>
            <a:xfrm>
              <a:off x="6554303" y="1919359"/>
              <a:ext cx="5065908" cy="1455175"/>
            </a:xfrm>
            <a:prstGeom prst="roundRect">
              <a:avLst>
                <a:gd name="adj" fmla="val 4000"/>
              </a:avLst>
            </a:prstGeom>
            <a:gradFill>
              <a:gsLst>
                <a:gs pos="0">
                  <a:schemeClr val="accent5">
                    <a:lumMod val="60000"/>
                    <a:lumOff val="40000"/>
                  </a:schemeClr>
                </a:gs>
                <a:gs pos="60000">
                  <a:schemeClr val="accent5"/>
                </a:gs>
              </a:gsLst>
              <a:lin ang="2700000" scaled="0"/>
            </a:gradFill>
            <a:ln w="57150" cap="rnd">
              <a:noFill/>
              <a:prstDash val="solid"/>
              <a:round/>
            </a:ln>
            <a:effectLst>
              <a:outerShdw blurRad="76200" dist="50800" dir="5400000" algn="ctr" rotWithShape="0">
                <a:schemeClr val="accent5">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a:solidFill>
                  <a:schemeClr val="bg1"/>
                </a:solidFill>
              </a:endParaRPr>
            </a:p>
          </p:txBody>
        </p:sp>
        <p:sp>
          <p:nvSpPr>
            <p:cNvPr id="72" name="îṡlidê">
              <a:extLst>
                <a:ext uri="{FF2B5EF4-FFF2-40B4-BE49-F238E27FC236}">
                  <a16:creationId xmlns:a16="http://schemas.microsoft.com/office/drawing/2014/main" id="{4167C29B-0D4B-4B0C-BB82-E0517988E373}"/>
                </a:ext>
              </a:extLst>
            </p:cNvPr>
            <p:cNvSpPr txBox="1"/>
            <p:nvPr/>
          </p:nvSpPr>
          <p:spPr>
            <a:xfrm>
              <a:off x="6991190" y="2103098"/>
              <a:ext cx="2122488" cy="369332"/>
            </a:xfrm>
            <a:prstGeom prst="rect">
              <a:avLst/>
            </a:prstGeom>
            <a:noFill/>
          </p:spPr>
          <p:txBody>
            <a:bodyPr wrap="square" rtlCol="0">
              <a:spAutoFit/>
            </a:bodyPr>
            <a:lstStyle>
              <a:defPPr>
                <a:defRPr lang="zh-CN"/>
              </a:defPPr>
              <a:lvl1pPr>
                <a:defRPr sz="1400" b="1">
                  <a:solidFill>
                    <a:srgbClr val="000000"/>
                  </a:solidFill>
                </a:defRPr>
              </a:lvl1pPr>
            </a:lstStyle>
            <a:p>
              <a:r>
                <a:rPr lang="zh-CN" altLang="en-US" sz="1800" dirty="0">
                  <a:solidFill>
                    <a:srgbClr val="FFFFFF"/>
                  </a:solidFill>
                </a:rPr>
                <a:t>可编程的硬件</a:t>
              </a:r>
              <a:endParaRPr lang="en-US" altLang="zh-CN" sz="1800" dirty="0">
                <a:solidFill>
                  <a:srgbClr val="FFFFFF"/>
                </a:solidFill>
              </a:endParaRPr>
            </a:p>
          </p:txBody>
        </p:sp>
        <p:grpSp>
          <p:nvGrpSpPr>
            <p:cNvPr id="82" name="íṣľíḓê">
              <a:extLst>
                <a:ext uri="{FF2B5EF4-FFF2-40B4-BE49-F238E27FC236}">
                  <a16:creationId xmlns:a16="http://schemas.microsoft.com/office/drawing/2014/main" id="{7B946778-F221-4645-BE18-BD706052B89C}"/>
                </a:ext>
              </a:extLst>
            </p:cNvPr>
            <p:cNvGrpSpPr/>
            <p:nvPr/>
          </p:nvGrpSpPr>
          <p:grpSpPr>
            <a:xfrm>
              <a:off x="6276791" y="2155779"/>
              <a:ext cx="617158" cy="617158"/>
              <a:chOff x="1486837" y="3557928"/>
              <a:chExt cx="617158" cy="617158"/>
            </a:xfrm>
          </p:grpSpPr>
          <p:sp>
            <p:nvSpPr>
              <p:cNvPr id="83" name="iṥļiḑe">
                <a:extLst>
                  <a:ext uri="{FF2B5EF4-FFF2-40B4-BE49-F238E27FC236}">
                    <a16:creationId xmlns:a16="http://schemas.microsoft.com/office/drawing/2014/main" id="{1E9DD799-4D17-4B49-8135-62A51D8DC855}"/>
                  </a:ext>
                </a:extLst>
              </p:cNvPr>
              <p:cNvSpPr/>
              <p:nvPr/>
            </p:nvSpPr>
            <p:spPr>
              <a:xfrm>
                <a:off x="1486837" y="3557928"/>
                <a:ext cx="617158" cy="617158"/>
              </a:xfrm>
              <a:prstGeom prst="ellipse">
                <a:avLst/>
              </a:prstGeom>
              <a:solidFill>
                <a:srgbClr val="FFFFFF"/>
              </a:solidFill>
              <a:ln w="38100">
                <a:gradFill>
                  <a:gsLst>
                    <a:gs pos="0">
                      <a:schemeClr val="accent5">
                        <a:lumMod val="60000"/>
                        <a:lumOff val="40000"/>
                      </a:schemeClr>
                    </a:gs>
                    <a:gs pos="100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4" name="îṩ1îḑé">
                <a:extLst>
                  <a:ext uri="{FF2B5EF4-FFF2-40B4-BE49-F238E27FC236}">
                    <a16:creationId xmlns:a16="http://schemas.microsoft.com/office/drawing/2014/main" id="{C3B405D0-CD9F-46E1-9629-71768B69C46F}"/>
                  </a:ext>
                </a:extLst>
              </p:cNvPr>
              <p:cNvSpPr/>
              <p:nvPr/>
            </p:nvSpPr>
            <p:spPr>
              <a:xfrm>
                <a:off x="1648346" y="3719650"/>
                <a:ext cx="294141" cy="293713"/>
              </a:xfrm>
              <a:custGeom>
                <a:avLst/>
                <a:gdLst>
                  <a:gd name="connsiteX0" fmla="*/ 385100 w 587145"/>
                  <a:gd name="connsiteY0" fmla="*/ 455078 h 586292"/>
                  <a:gd name="connsiteX1" fmla="*/ 385100 w 587145"/>
                  <a:gd name="connsiteY1" fmla="*/ 475556 h 586292"/>
                  <a:gd name="connsiteX2" fmla="*/ 445866 w 587145"/>
                  <a:gd name="connsiteY2" fmla="*/ 475556 h 586292"/>
                  <a:gd name="connsiteX3" fmla="*/ 445866 w 587145"/>
                  <a:gd name="connsiteY3" fmla="*/ 455078 h 586292"/>
                  <a:gd name="connsiteX4" fmla="*/ 263570 w 587145"/>
                  <a:gd name="connsiteY4" fmla="*/ 455078 h 586292"/>
                  <a:gd name="connsiteX5" fmla="*/ 263570 w 587145"/>
                  <a:gd name="connsiteY5" fmla="*/ 475556 h 586292"/>
                  <a:gd name="connsiteX6" fmla="*/ 324335 w 587145"/>
                  <a:gd name="connsiteY6" fmla="*/ 475556 h 586292"/>
                  <a:gd name="connsiteX7" fmla="*/ 324335 w 587145"/>
                  <a:gd name="connsiteY7" fmla="*/ 455078 h 586292"/>
                  <a:gd name="connsiteX8" fmla="*/ 142039 w 587145"/>
                  <a:gd name="connsiteY8" fmla="*/ 455078 h 586292"/>
                  <a:gd name="connsiteX9" fmla="*/ 142039 w 587145"/>
                  <a:gd name="connsiteY9" fmla="*/ 475556 h 586292"/>
                  <a:gd name="connsiteX10" fmla="*/ 202804 w 587145"/>
                  <a:gd name="connsiteY10" fmla="*/ 475556 h 586292"/>
                  <a:gd name="connsiteX11" fmla="*/ 202804 w 587145"/>
                  <a:gd name="connsiteY11" fmla="*/ 455078 h 586292"/>
                  <a:gd name="connsiteX12" fmla="*/ 465614 w 587145"/>
                  <a:gd name="connsiteY12" fmla="*/ 373922 h 586292"/>
                  <a:gd name="connsiteX13" fmla="*/ 465614 w 587145"/>
                  <a:gd name="connsiteY13" fmla="*/ 434599 h 586292"/>
                  <a:gd name="connsiteX14" fmla="*/ 486123 w 587145"/>
                  <a:gd name="connsiteY14" fmla="*/ 434599 h 586292"/>
                  <a:gd name="connsiteX15" fmla="*/ 486123 w 587145"/>
                  <a:gd name="connsiteY15" fmla="*/ 373922 h 586292"/>
                  <a:gd name="connsiteX16" fmla="*/ 101022 w 587145"/>
                  <a:gd name="connsiteY16" fmla="*/ 373922 h 586292"/>
                  <a:gd name="connsiteX17" fmla="*/ 101022 w 587145"/>
                  <a:gd name="connsiteY17" fmla="*/ 434599 h 586292"/>
                  <a:gd name="connsiteX18" fmla="*/ 121531 w 587145"/>
                  <a:gd name="connsiteY18" fmla="*/ 434599 h 586292"/>
                  <a:gd name="connsiteX19" fmla="*/ 121531 w 587145"/>
                  <a:gd name="connsiteY19" fmla="*/ 373922 h 586292"/>
                  <a:gd name="connsiteX20" fmla="*/ 222601 w 587145"/>
                  <a:gd name="connsiteY20" fmla="*/ 333719 h 586292"/>
                  <a:gd name="connsiteX21" fmla="*/ 344075 w 587145"/>
                  <a:gd name="connsiteY21" fmla="*/ 333719 h 586292"/>
                  <a:gd name="connsiteX22" fmla="*/ 344075 w 587145"/>
                  <a:gd name="connsiteY22" fmla="*/ 354188 h 586292"/>
                  <a:gd name="connsiteX23" fmla="*/ 222601 w 587145"/>
                  <a:gd name="connsiteY23" fmla="*/ 354188 h 586292"/>
                  <a:gd name="connsiteX24" fmla="*/ 222601 w 587145"/>
                  <a:gd name="connsiteY24" fmla="*/ 293512 h 586292"/>
                  <a:gd name="connsiteX25" fmla="*/ 273408 w 587145"/>
                  <a:gd name="connsiteY25" fmla="*/ 293512 h 586292"/>
                  <a:gd name="connsiteX26" fmla="*/ 273408 w 587145"/>
                  <a:gd name="connsiteY26" fmla="*/ 313250 h 586292"/>
                  <a:gd name="connsiteX27" fmla="*/ 222601 w 587145"/>
                  <a:gd name="connsiteY27" fmla="*/ 313250 h 586292"/>
                  <a:gd name="connsiteX28" fmla="*/ 465614 w 587145"/>
                  <a:gd name="connsiteY28" fmla="*/ 263187 h 586292"/>
                  <a:gd name="connsiteX29" fmla="*/ 465614 w 587145"/>
                  <a:gd name="connsiteY29" fmla="*/ 323864 h 586292"/>
                  <a:gd name="connsiteX30" fmla="*/ 486123 w 587145"/>
                  <a:gd name="connsiteY30" fmla="*/ 323864 h 586292"/>
                  <a:gd name="connsiteX31" fmla="*/ 486123 w 587145"/>
                  <a:gd name="connsiteY31" fmla="*/ 263187 h 586292"/>
                  <a:gd name="connsiteX32" fmla="*/ 101022 w 587145"/>
                  <a:gd name="connsiteY32" fmla="*/ 263187 h 586292"/>
                  <a:gd name="connsiteX33" fmla="*/ 101022 w 587145"/>
                  <a:gd name="connsiteY33" fmla="*/ 323864 h 586292"/>
                  <a:gd name="connsiteX34" fmla="*/ 121531 w 587145"/>
                  <a:gd name="connsiteY34" fmla="*/ 323864 h 586292"/>
                  <a:gd name="connsiteX35" fmla="*/ 121531 w 587145"/>
                  <a:gd name="connsiteY35" fmla="*/ 263187 h 586292"/>
                  <a:gd name="connsiteX36" fmla="*/ 192152 w 587145"/>
                  <a:gd name="connsiteY36" fmla="*/ 202507 h 586292"/>
                  <a:gd name="connsiteX37" fmla="*/ 192152 w 587145"/>
                  <a:gd name="connsiteY37" fmla="*/ 384542 h 586292"/>
                  <a:gd name="connsiteX38" fmla="*/ 394964 w 587145"/>
                  <a:gd name="connsiteY38" fmla="*/ 384542 h 586292"/>
                  <a:gd name="connsiteX39" fmla="*/ 394964 w 587145"/>
                  <a:gd name="connsiteY39" fmla="*/ 202507 h 586292"/>
                  <a:gd name="connsiteX40" fmla="*/ 182278 w 587145"/>
                  <a:gd name="connsiteY40" fmla="*/ 182028 h 586292"/>
                  <a:gd name="connsiteX41" fmla="*/ 404839 w 587145"/>
                  <a:gd name="connsiteY41" fmla="*/ 182028 h 586292"/>
                  <a:gd name="connsiteX42" fmla="*/ 415473 w 587145"/>
                  <a:gd name="connsiteY42" fmla="*/ 191888 h 586292"/>
                  <a:gd name="connsiteX43" fmla="*/ 415473 w 587145"/>
                  <a:gd name="connsiteY43" fmla="*/ 394403 h 586292"/>
                  <a:gd name="connsiteX44" fmla="*/ 404839 w 587145"/>
                  <a:gd name="connsiteY44" fmla="*/ 404263 h 586292"/>
                  <a:gd name="connsiteX45" fmla="*/ 182278 w 587145"/>
                  <a:gd name="connsiteY45" fmla="*/ 404263 h 586292"/>
                  <a:gd name="connsiteX46" fmla="*/ 172403 w 587145"/>
                  <a:gd name="connsiteY46" fmla="*/ 394403 h 586292"/>
                  <a:gd name="connsiteX47" fmla="*/ 172403 w 587145"/>
                  <a:gd name="connsiteY47" fmla="*/ 191888 h 586292"/>
                  <a:gd name="connsiteX48" fmla="*/ 182278 w 587145"/>
                  <a:gd name="connsiteY48" fmla="*/ 182028 h 586292"/>
                  <a:gd name="connsiteX49" fmla="*/ 465614 w 587145"/>
                  <a:gd name="connsiteY49" fmla="*/ 151693 h 586292"/>
                  <a:gd name="connsiteX50" fmla="*/ 465614 w 587145"/>
                  <a:gd name="connsiteY50" fmla="*/ 212370 h 586292"/>
                  <a:gd name="connsiteX51" fmla="*/ 486123 w 587145"/>
                  <a:gd name="connsiteY51" fmla="*/ 212370 h 586292"/>
                  <a:gd name="connsiteX52" fmla="*/ 486123 w 587145"/>
                  <a:gd name="connsiteY52" fmla="*/ 151693 h 586292"/>
                  <a:gd name="connsiteX53" fmla="*/ 142039 w 587145"/>
                  <a:gd name="connsiteY53" fmla="*/ 151693 h 586292"/>
                  <a:gd name="connsiteX54" fmla="*/ 142039 w 587145"/>
                  <a:gd name="connsiteY54" fmla="*/ 222230 h 586292"/>
                  <a:gd name="connsiteX55" fmla="*/ 142039 w 587145"/>
                  <a:gd name="connsiteY55" fmla="*/ 252568 h 586292"/>
                  <a:gd name="connsiteX56" fmla="*/ 142039 w 587145"/>
                  <a:gd name="connsiteY56" fmla="*/ 333724 h 586292"/>
                  <a:gd name="connsiteX57" fmla="*/ 142039 w 587145"/>
                  <a:gd name="connsiteY57" fmla="*/ 364062 h 586292"/>
                  <a:gd name="connsiteX58" fmla="*/ 142039 w 587145"/>
                  <a:gd name="connsiteY58" fmla="*/ 434599 h 586292"/>
                  <a:gd name="connsiteX59" fmla="*/ 212679 w 587145"/>
                  <a:gd name="connsiteY59" fmla="*/ 434599 h 586292"/>
                  <a:gd name="connsiteX60" fmla="*/ 252936 w 587145"/>
                  <a:gd name="connsiteY60" fmla="*/ 434599 h 586292"/>
                  <a:gd name="connsiteX61" fmla="*/ 334209 w 587145"/>
                  <a:gd name="connsiteY61" fmla="*/ 434599 h 586292"/>
                  <a:gd name="connsiteX62" fmla="*/ 374466 w 587145"/>
                  <a:gd name="connsiteY62" fmla="*/ 434599 h 586292"/>
                  <a:gd name="connsiteX63" fmla="*/ 445866 w 587145"/>
                  <a:gd name="connsiteY63" fmla="*/ 434599 h 586292"/>
                  <a:gd name="connsiteX64" fmla="*/ 445866 w 587145"/>
                  <a:gd name="connsiteY64" fmla="*/ 364062 h 586292"/>
                  <a:gd name="connsiteX65" fmla="*/ 445866 w 587145"/>
                  <a:gd name="connsiteY65" fmla="*/ 333724 h 586292"/>
                  <a:gd name="connsiteX66" fmla="*/ 445866 w 587145"/>
                  <a:gd name="connsiteY66" fmla="*/ 252568 h 586292"/>
                  <a:gd name="connsiteX67" fmla="*/ 445866 w 587145"/>
                  <a:gd name="connsiteY67" fmla="*/ 222230 h 586292"/>
                  <a:gd name="connsiteX68" fmla="*/ 445866 w 587145"/>
                  <a:gd name="connsiteY68" fmla="*/ 151693 h 586292"/>
                  <a:gd name="connsiteX69" fmla="*/ 374466 w 587145"/>
                  <a:gd name="connsiteY69" fmla="*/ 151693 h 586292"/>
                  <a:gd name="connsiteX70" fmla="*/ 334209 w 587145"/>
                  <a:gd name="connsiteY70" fmla="*/ 151693 h 586292"/>
                  <a:gd name="connsiteX71" fmla="*/ 252936 w 587145"/>
                  <a:gd name="connsiteY71" fmla="*/ 151693 h 586292"/>
                  <a:gd name="connsiteX72" fmla="*/ 212679 w 587145"/>
                  <a:gd name="connsiteY72" fmla="*/ 151693 h 586292"/>
                  <a:gd name="connsiteX73" fmla="*/ 101022 w 587145"/>
                  <a:gd name="connsiteY73" fmla="*/ 151693 h 586292"/>
                  <a:gd name="connsiteX74" fmla="*/ 101022 w 587145"/>
                  <a:gd name="connsiteY74" fmla="*/ 212370 h 586292"/>
                  <a:gd name="connsiteX75" fmla="*/ 121531 w 587145"/>
                  <a:gd name="connsiteY75" fmla="*/ 212370 h 586292"/>
                  <a:gd name="connsiteX76" fmla="*/ 121531 w 587145"/>
                  <a:gd name="connsiteY76" fmla="*/ 151693 h 586292"/>
                  <a:gd name="connsiteX77" fmla="*/ 385100 w 587145"/>
                  <a:gd name="connsiteY77" fmla="*/ 111494 h 586292"/>
                  <a:gd name="connsiteX78" fmla="*/ 385100 w 587145"/>
                  <a:gd name="connsiteY78" fmla="*/ 131214 h 586292"/>
                  <a:gd name="connsiteX79" fmla="*/ 445866 w 587145"/>
                  <a:gd name="connsiteY79" fmla="*/ 131214 h 586292"/>
                  <a:gd name="connsiteX80" fmla="*/ 445866 w 587145"/>
                  <a:gd name="connsiteY80" fmla="*/ 111494 h 586292"/>
                  <a:gd name="connsiteX81" fmla="*/ 263570 w 587145"/>
                  <a:gd name="connsiteY81" fmla="*/ 111494 h 586292"/>
                  <a:gd name="connsiteX82" fmla="*/ 263570 w 587145"/>
                  <a:gd name="connsiteY82" fmla="*/ 131214 h 586292"/>
                  <a:gd name="connsiteX83" fmla="*/ 324335 w 587145"/>
                  <a:gd name="connsiteY83" fmla="*/ 131214 h 586292"/>
                  <a:gd name="connsiteX84" fmla="*/ 324335 w 587145"/>
                  <a:gd name="connsiteY84" fmla="*/ 111494 h 586292"/>
                  <a:gd name="connsiteX85" fmla="*/ 142039 w 587145"/>
                  <a:gd name="connsiteY85" fmla="*/ 111494 h 586292"/>
                  <a:gd name="connsiteX86" fmla="*/ 142039 w 587145"/>
                  <a:gd name="connsiteY86" fmla="*/ 131214 h 586292"/>
                  <a:gd name="connsiteX87" fmla="*/ 202804 w 587145"/>
                  <a:gd name="connsiteY87" fmla="*/ 131214 h 586292"/>
                  <a:gd name="connsiteX88" fmla="*/ 202804 w 587145"/>
                  <a:gd name="connsiteY88" fmla="*/ 111494 h 586292"/>
                  <a:gd name="connsiteX89" fmla="*/ 161788 w 587145"/>
                  <a:gd name="connsiteY89" fmla="*/ 0 h 586292"/>
                  <a:gd name="connsiteX90" fmla="*/ 182296 w 587145"/>
                  <a:gd name="connsiteY90" fmla="*/ 0 h 586292"/>
                  <a:gd name="connsiteX91" fmla="*/ 182296 w 587145"/>
                  <a:gd name="connsiteY91" fmla="*/ 91016 h 586292"/>
                  <a:gd name="connsiteX92" fmla="*/ 212679 w 587145"/>
                  <a:gd name="connsiteY92" fmla="*/ 91016 h 586292"/>
                  <a:gd name="connsiteX93" fmla="*/ 222553 w 587145"/>
                  <a:gd name="connsiteY93" fmla="*/ 100876 h 586292"/>
                  <a:gd name="connsiteX94" fmla="*/ 222553 w 587145"/>
                  <a:gd name="connsiteY94" fmla="*/ 131214 h 586292"/>
                  <a:gd name="connsiteX95" fmla="*/ 243061 w 587145"/>
                  <a:gd name="connsiteY95" fmla="*/ 131214 h 586292"/>
                  <a:gd name="connsiteX96" fmla="*/ 243061 w 587145"/>
                  <a:gd name="connsiteY96" fmla="*/ 100876 h 586292"/>
                  <a:gd name="connsiteX97" fmla="*/ 252936 w 587145"/>
                  <a:gd name="connsiteY97" fmla="*/ 91016 h 586292"/>
                  <a:gd name="connsiteX98" fmla="*/ 283318 w 587145"/>
                  <a:gd name="connsiteY98" fmla="*/ 91016 h 586292"/>
                  <a:gd name="connsiteX99" fmla="*/ 283318 w 587145"/>
                  <a:gd name="connsiteY99" fmla="*/ 0 h 586292"/>
                  <a:gd name="connsiteX100" fmla="*/ 303827 w 587145"/>
                  <a:gd name="connsiteY100" fmla="*/ 0 h 586292"/>
                  <a:gd name="connsiteX101" fmla="*/ 303827 w 587145"/>
                  <a:gd name="connsiteY101" fmla="*/ 91016 h 586292"/>
                  <a:gd name="connsiteX102" fmla="*/ 334209 w 587145"/>
                  <a:gd name="connsiteY102" fmla="*/ 91016 h 586292"/>
                  <a:gd name="connsiteX103" fmla="*/ 344084 w 587145"/>
                  <a:gd name="connsiteY103" fmla="*/ 100876 h 586292"/>
                  <a:gd name="connsiteX104" fmla="*/ 344084 w 587145"/>
                  <a:gd name="connsiteY104" fmla="*/ 131214 h 586292"/>
                  <a:gd name="connsiteX105" fmla="*/ 364592 w 587145"/>
                  <a:gd name="connsiteY105" fmla="*/ 131214 h 586292"/>
                  <a:gd name="connsiteX106" fmla="*/ 364592 w 587145"/>
                  <a:gd name="connsiteY106" fmla="*/ 100876 h 586292"/>
                  <a:gd name="connsiteX107" fmla="*/ 374466 w 587145"/>
                  <a:gd name="connsiteY107" fmla="*/ 91016 h 586292"/>
                  <a:gd name="connsiteX108" fmla="*/ 404849 w 587145"/>
                  <a:gd name="connsiteY108" fmla="*/ 91016 h 586292"/>
                  <a:gd name="connsiteX109" fmla="*/ 404849 w 587145"/>
                  <a:gd name="connsiteY109" fmla="*/ 0 h 586292"/>
                  <a:gd name="connsiteX110" fmla="*/ 425357 w 587145"/>
                  <a:gd name="connsiteY110" fmla="*/ 0 h 586292"/>
                  <a:gd name="connsiteX111" fmla="*/ 425357 w 587145"/>
                  <a:gd name="connsiteY111" fmla="*/ 91016 h 586292"/>
                  <a:gd name="connsiteX112" fmla="*/ 455740 w 587145"/>
                  <a:gd name="connsiteY112" fmla="*/ 91016 h 586292"/>
                  <a:gd name="connsiteX113" fmla="*/ 465614 w 587145"/>
                  <a:gd name="connsiteY113" fmla="*/ 100876 h 586292"/>
                  <a:gd name="connsiteX114" fmla="*/ 465614 w 587145"/>
                  <a:gd name="connsiteY114" fmla="*/ 131214 h 586292"/>
                  <a:gd name="connsiteX115" fmla="*/ 495997 w 587145"/>
                  <a:gd name="connsiteY115" fmla="*/ 131214 h 586292"/>
                  <a:gd name="connsiteX116" fmla="*/ 506631 w 587145"/>
                  <a:gd name="connsiteY116" fmla="*/ 141833 h 586292"/>
                  <a:gd name="connsiteX117" fmla="*/ 506631 w 587145"/>
                  <a:gd name="connsiteY117" fmla="*/ 172171 h 586292"/>
                  <a:gd name="connsiteX118" fmla="*/ 587145 w 587145"/>
                  <a:gd name="connsiteY118" fmla="*/ 172171 h 586292"/>
                  <a:gd name="connsiteX119" fmla="*/ 587145 w 587145"/>
                  <a:gd name="connsiteY119" fmla="*/ 191891 h 586292"/>
                  <a:gd name="connsiteX120" fmla="*/ 506631 w 587145"/>
                  <a:gd name="connsiteY120" fmla="*/ 191891 h 586292"/>
                  <a:gd name="connsiteX121" fmla="*/ 506631 w 587145"/>
                  <a:gd name="connsiteY121" fmla="*/ 222230 h 586292"/>
                  <a:gd name="connsiteX122" fmla="*/ 495997 w 587145"/>
                  <a:gd name="connsiteY122" fmla="*/ 232848 h 586292"/>
                  <a:gd name="connsiteX123" fmla="*/ 465614 w 587145"/>
                  <a:gd name="connsiteY123" fmla="*/ 232848 h 586292"/>
                  <a:gd name="connsiteX124" fmla="*/ 465614 w 587145"/>
                  <a:gd name="connsiteY124" fmla="*/ 242708 h 586292"/>
                  <a:gd name="connsiteX125" fmla="*/ 495997 w 587145"/>
                  <a:gd name="connsiteY125" fmla="*/ 242708 h 586292"/>
                  <a:gd name="connsiteX126" fmla="*/ 506631 w 587145"/>
                  <a:gd name="connsiteY126" fmla="*/ 252568 h 586292"/>
                  <a:gd name="connsiteX127" fmla="*/ 506631 w 587145"/>
                  <a:gd name="connsiteY127" fmla="*/ 282907 h 586292"/>
                  <a:gd name="connsiteX128" fmla="*/ 587145 w 587145"/>
                  <a:gd name="connsiteY128" fmla="*/ 282907 h 586292"/>
                  <a:gd name="connsiteX129" fmla="*/ 587145 w 587145"/>
                  <a:gd name="connsiteY129" fmla="*/ 303385 h 586292"/>
                  <a:gd name="connsiteX130" fmla="*/ 506631 w 587145"/>
                  <a:gd name="connsiteY130" fmla="*/ 303385 h 586292"/>
                  <a:gd name="connsiteX131" fmla="*/ 506631 w 587145"/>
                  <a:gd name="connsiteY131" fmla="*/ 333724 h 586292"/>
                  <a:gd name="connsiteX132" fmla="*/ 495997 w 587145"/>
                  <a:gd name="connsiteY132" fmla="*/ 343584 h 586292"/>
                  <a:gd name="connsiteX133" fmla="*/ 465614 w 587145"/>
                  <a:gd name="connsiteY133" fmla="*/ 343584 h 586292"/>
                  <a:gd name="connsiteX134" fmla="*/ 465614 w 587145"/>
                  <a:gd name="connsiteY134" fmla="*/ 354202 h 586292"/>
                  <a:gd name="connsiteX135" fmla="*/ 495997 w 587145"/>
                  <a:gd name="connsiteY135" fmla="*/ 354202 h 586292"/>
                  <a:gd name="connsiteX136" fmla="*/ 506631 w 587145"/>
                  <a:gd name="connsiteY136" fmla="*/ 364062 h 586292"/>
                  <a:gd name="connsiteX137" fmla="*/ 506631 w 587145"/>
                  <a:gd name="connsiteY137" fmla="*/ 394401 h 586292"/>
                  <a:gd name="connsiteX138" fmla="*/ 587145 w 587145"/>
                  <a:gd name="connsiteY138" fmla="*/ 394401 h 586292"/>
                  <a:gd name="connsiteX139" fmla="*/ 587145 w 587145"/>
                  <a:gd name="connsiteY139" fmla="*/ 414879 h 586292"/>
                  <a:gd name="connsiteX140" fmla="*/ 506631 w 587145"/>
                  <a:gd name="connsiteY140" fmla="*/ 414879 h 586292"/>
                  <a:gd name="connsiteX141" fmla="*/ 506631 w 587145"/>
                  <a:gd name="connsiteY141" fmla="*/ 445218 h 586292"/>
                  <a:gd name="connsiteX142" fmla="*/ 495997 w 587145"/>
                  <a:gd name="connsiteY142" fmla="*/ 455078 h 586292"/>
                  <a:gd name="connsiteX143" fmla="*/ 465614 w 587145"/>
                  <a:gd name="connsiteY143" fmla="*/ 455078 h 586292"/>
                  <a:gd name="connsiteX144" fmla="*/ 465614 w 587145"/>
                  <a:gd name="connsiteY144" fmla="*/ 485416 h 586292"/>
                  <a:gd name="connsiteX145" fmla="*/ 455740 w 587145"/>
                  <a:gd name="connsiteY145" fmla="*/ 495276 h 586292"/>
                  <a:gd name="connsiteX146" fmla="*/ 425357 w 587145"/>
                  <a:gd name="connsiteY146" fmla="*/ 495276 h 586292"/>
                  <a:gd name="connsiteX147" fmla="*/ 425357 w 587145"/>
                  <a:gd name="connsiteY147" fmla="*/ 586292 h 586292"/>
                  <a:gd name="connsiteX148" fmla="*/ 404849 w 587145"/>
                  <a:gd name="connsiteY148" fmla="*/ 586292 h 586292"/>
                  <a:gd name="connsiteX149" fmla="*/ 404849 w 587145"/>
                  <a:gd name="connsiteY149" fmla="*/ 495276 h 586292"/>
                  <a:gd name="connsiteX150" fmla="*/ 374466 w 587145"/>
                  <a:gd name="connsiteY150" fmla="*/ 495276 h 586292"/>
                  <a:gd name="connsiteX151" fmla="*/ 364592 w 587145"/>
                  <a:gd name="connsiteY151" fmla="*/ 485416 h 586292"/>
                  <a:gd name="connsiteX152" fmla="*/ 364592 w 587145"/>
                  <a:gd name="connsiteY152" fmla="*/ 455078 h 586292"/>
                  <a:gd name="connsiteX153" fmla="*/ 344084 w 587145"/>
                  <a:gd name="connsiteY153" fmla="*/ 455078 h 586292"/>
                  <a:gd name="connsiteX154" fmla="*/ 344084 w 587145"/>
                  <a:gd name="connsiteY154" fmla="*/ 485416 h 586292"/>
                  <a:gd name="connsiteX155" fmla="*/ 334209 w 587145"/>
                  <a:gd name="connsiteY155" fmla="*/ 495276 h 586292"/>
                  <a:gd name="connsiteX156" fmla="*/ 303827 w 587145"/>
                  <a:gd name="connsiteY156" fmla="*/ 495276 h 586292"/>
                  <a:gd name="connsiteX157" fmla="*/ 303827 w 587145"/>
                  <a:gd name="connsiteY157" fmla="*/ 586292 h 586292"/>
                  <a:gd name="connsiteX158" fmla="*/ 283318 w 587145"/>
                  <a:gd name="connsiteY158" fmla="*/ 586292 h 586292"/>
                  <a:gd name="connsiteX159" fmla="*/ 283318 w 587145"/>
                  <a:gd name="connsiteY159" fmla="*/ 495276 h 586292"/>
                  <a:gd name="connsiteX160" fmla="*/ 252936 w 587145"/>
                  <a:gd name="connsiteY160" fmla="*/ 495276 h 586292"/>
                  <a:gd name="connsiteX161" fmla="*/ 243061 w 587145"/>
                  <a:gd name="connsiteY161" fmla="*/ 485416 h 586292"/>
                  <a:gd name="connsiteX162" fmla="*/ 243061 w 587145"/>
                  <a:gd name="connsiteY162" fmla="*/ 455078 h 586292"/>
                  <a:gd name="connsiteX163" fmla="*/ 222553 w 587145"/>
                  <a:gd name="connsiteY163" fmla="*/ 455078 h 586292"/>
                  <a:gd name="connsiteX164" fmla="*/ 222553 w 587145"/>
                  <a:gd name="connsiteY164" fmla="*/ 485416 h 586292"/>
                  <a:gd name="connsiteX165" fmla="*/ 212679 w 587145"/>
                  <a:gd name="connsiteY165" fmla="*/ 495276 h 586292"/>
                  <a:gd name="connsiteX166" fmla="*/ 182296 w 587145"/>
                  <a:gd name="connsiteY166" fmla="*/ 495276 h 586292"/>
                  <a:gd name="connsiteX167" fmla="*/ 182296 w 587145"/>
                  <a:gd name="connsiteY167" fmla="*/ 586292 h 586292"/>
                  <a:gd name="connsiteX168" fmla="*/ 161788 w 587145"/>
                  <a:gd name="connsiteY168" fmla="*/ 586292 h 586292"/>
                  <a:gd name="connsiteX169" fmla="*/ 161788 w 587145"/>
                  <a:gd name="connsiteY169" fmla="*/ 495276 h 586292"/>
                  <a:gd name="connsiteX170" fmla="*/ 131405 w 587145"/>
                  <a:gd name="connsiteY170" fmla="*/ 495276 h 586292"/>
                  <a:gd name="connsiteX171" fmla="*/ 121531 w 587145"/>
                  <a:gd name="connsiteY171" fmla="*/ 485416 h 586292"/>
                  <a:gd name="connsiteX172" fmla="*/ 121531 w 587145"/>
                  <a:gd name="connsiteY172" fmla="*/ 455078 h 586292"/>
                  <a:gd name="connsiteX173" fmla="*/ 91148 w 587145"/>
                  <a:gd name="connsiteY173" fmla="*/ 455078 h 586292"/>
                  <a:gd name="connsiteX174" fmla="*/ 81274 w 587145"/>
                  <a:gd name="connsiteY174" fmla="*/ 445218 h 586292"/>
                  <a:gd name="connsiteX175" fmla="*/ 81274 w 587145"/>
                  <a:gd name="connsiteY175" fmla="*/ 414879 h 586292"/>
                  <a:gd name="connsiteX176" fmla="*/ 0 w 587145"/>
                  <a:gd name="connsiteY176" fmla="*/ 414879 h 586292"/>
                  <a:gd name="connsiteX177" fmla="*/ 0 w 587145"/>
                  <a:gd name="connsiteY177" fmla="*/ 394401 h 586292"/>
                  <a:gd name="connsiteX178" fmla="*/ 81274 w 587145"/>
                  <a:gd name="connsiteY178" fmla="*/ 394401 h 586292"/>
                  <a:gd name="connsiteX179" fmla="*/ 81274 w 587145"/>
                  <a:gd name="connsiteY179" fmla="*/ 364062 h 586292"/>
                  <a:gd name="connsiteX180" fmla="*/ 91148 w 587145"/>
                  <a:gd name="connsiteY180" fmla="*/ 354202 h 586292"/>
                  <a:gd name="connsiteX181" fmla="*/ 121531 w 587145"/>
                  <a:gd name="connsiteY181" fmla="*/ 354202 h 586292"/>
                  <a:gd name="connsiteX182" fmla="*/ 121531 w 587145"/>
                  <a:gd name="connsiteY182" fmla="*/ 343584 h 586292"/>
                  <a:gd name="connsiteX183" fmla="*/ 91148 w 587145"/>
                  <a:gd name="connsiteY183" fmla="*/ 343584 h 586292"/>
                  <a:gd name="connsiteX184" fmla="*/ 81274 w 587145"/>
                  <a:gd name="connsiteY184" fmla="*/ 333724 h 586292"/>
                  <a:gd name="connsiteX185" fmla="*/ 81274 w 587145"/>
                  <a:gd name="connsiteY185" fmla="*/ 303385 h 586292"/>
                  <a:gd name="connsiteX186" fmla="*/ 0 w 587145"/>
                  <a:gd name="connsiteY186" fmla="*/ 303385 h 586292"/>
                  <a:gd name="connsiteX187" fmla="*/ 0 w 587145"/>
                  <a:gd name="connsiteY187" fmla="*/ 282907 h 586292"/>
                  <a:gd name="connsiteX188" fmla="*/ 81274 w 587145"/>
                  <a:gd name="connsiteY188" fmla="*/ 282907 h 586292"/>
                  <a:gd name="connsiteX189" fmla="*/ 81274 w 587145"/>
                  <a:gd name="connsiteY189" fmla="*/ 252568 h 586292"/>
                  <a:gd name="connsiteX190" fmla="*/ 91148 w 587145"/>
                  <a:gd name="connsiteY190" fmla="*/ 242708 h 586292"/>
                  <a:gd name="connsiteX191" fmla="*/ 121531 w 587145"/>
                  <a:gd name="connsiteY191" fmla="*/ 242708 h 586292"/>
                  <a:gd name="connsiteX192" fmla="*/ 121531 w 587145"/>
                  <a:gd name="connsiteY192" fmla="*/ 232848 h 586292"/>
                  <a:gd name="connsiteX193" fmla="*/ 91148 w 587145"/>
                  <a:gd name="connsiteY193" fmla="*/ 232848 h 586292"/>
                  <a:gd name="connsiteX194" fmla="*/ 81274 w 587145"/>
                  <a:gd name="connsiteY194" fmla="*/ 222230 h 586292"/>
                  <a:gd name="connsiteX195" fmla="*/ 81274 w 587145"/>
                  <a:gd name="connsiteY195" fmla="*/ 191891 h 586292"/>
                  <a:gd name="connsiteX196" fmla="*/ 0 w 587145"/>
                  <a:gd name="connsiteY196" fmla="*/ 191891 h 586292"/>
                  <a:gd name="connsiteX197" fmla="*/ 0 w 587145"/>
                  <a:gd name="connsiteY197" fmla="*/ 172171 h 586292"/>
                  <a:gd name="connsiteX198" fmla="*/ 81274 w 587145"/>
                  <a:gd name="connsiteY198" fmla="*/ 172171 h 586292"/>
                  <a:gd name="connsiteX199" fmla="*/ 81274 w 587145"/>
                  <a:gd name="connsiteY199" fmla="*/ 141833 h 586292"/>
                  <a:gd name="connsiteX200" fmla="*/ 91148 w 587145"/>
                  <a:gd name="connsiteY200" fmla="*/ 131214 h 586292"/>
                  <a:gd name="connsiteX201" fmla="*/ 121531 w 587145"/>
                  <a:gd name="connsiteY201" fmla="*/ 131214 h 586292"/>
                  <a:gd name="connsiteX202" fmla="*/ 121531 w 587145"/>
                  <a:gd name="connsiteY202" fmla="*/ 100876 h 586292"/>
                  <a:gd name="connsiteX203" fmla="*/ 131405 w 587145"/>
                  <a:gd name="connsiteY203" fmla="*/ 91016 h 586292"/>
                  <a:gd name="connsiteX204" fmla="*/ 161788 w 587145"/>
                  <a:gd name="connsiteY204" fmla="*/ 91016 h 58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Lst>
                <a:rect l="l" t="t" r="r" b="b"/>
                <a:pathLst>
                  <a:path w="587145" h="586292">
                    <a:moveTo>
                      <a:pt x="385100" y="455078"/>
                    </a:moveTo>
                    <a:lnTo>
                      <a:pt x="385100" y="475556"/>
                    </a:lnTo>
                    <a:lnTo>
                      <a:pt x="445866" y="475556"/>
                    </a:lnTo>
                    <a:lnTo>
                      <a:pt x="445866" y="455078"/>
                    </a:lnTo>
                    <a:close/>
                    <a:moveTo>
                      <a:pt x="263570" y="455078"/>
                    </a:moveTo>
                    <a:lnTo>
                      <a:pt x="263570" y="475556"/>
                    </a:lnTo>
                    <a:lnTo>
                      <a:pt x="324335" y="475556"/>
                    </a:lnTo>
                    <a:lnTo>
                      <a:pt x="324335" y="455078"/>
                    </a:lnTo>
                    <a:close/>
                    <a:moveTo>
                      <a:pt x="142039" y="455078"/>
                    </a:moveTo>
                    <a:lnTo>
                      <a:pt x="142039" y="475556"/>
                    </a:lnTo>
                    <a:lnTo>
                      <a:pt x="202804" y="475556"/>
                    </a:lnTo>
                    <a:lnTo>
                      <a:pt x="202804" y="455078"/>
                    </a:lnTo>
                    <a:close/>
                    <a:moveTo>
                      <a:pt x="465614" y="373922"/>
                    </a:moveTo>
                    <a:lnTo>
                      <a:pt x="465614" y="434599"/>
                    </a:lnTo>
                    <a:lnTo>
                      <a:pt x="486123" y="434599"/>
                    </a:lnTo>
                    <a:lnTo>
                      <a:pt x="486123" y="373922"/>
                    </a:lnTo>
                    <a:close/>
                    <a:moveTo>
                      <a:pt x="101022" y="373922"/>
                    </a:moveTo>
                    <a:lnTo>
                      <a:pt x="101022" y="434599"/>
                    </a:lnTo>
                    <a:lnTo>
                      <a:pt x="121531" y="434599"/>
                    </a:lnTo>
                    <a:lnTo>
                      <a:pt x="121531" y="373922"/>
                    </a:lnTo>
                    <a:close/>
                    <a:moveTo>
                      <a:pt x="222601" y="333719"/>
                    </a:moveTo>
                    <a:lnTo>
                      <a:pt x="344075" y="333719"/>
                    </a:lnTo>
                    <a:lnTo>
                      <a:pt x="344075" y="354188"/>
                    </a:lnTo>
                    <a:lnTo>
                      <a:pt x="222601" y="354188"/>
                    </a:lnTo>
                    <a:close/>
                    <a:moveTo>
                      <a:pt x="222601" y="293512"/>
                    </a:moveTo>
                    <a:lnTo>
                      <a:pt x="273408" y="293512"/>
                    </a:lnTo>
                    <a:lnTo>
                      <a:pt x="273408" y="313250"/>
                    </a:lnTo>
                    <a:lnTo>
                      <a:pt x="222601" y="313250"/>
                    </a:lnTo>
                    <a:close/>
                    <a:moveTo>
                      <a:pt x="465614" y="263187"/>
                    </a:moveTo>
                    <a:lnTo>
                      <a:pt x="465614" y="323864"/>
                    </a:lnTo>
                    <a:lnTo>
                      <a:pt x="486123" y="323864"/>
                    </a:lnTo>
                    <a:lnTo>
                      <a:pt x="486123" y="263187"/>
                    </a:lnTo>
                    <a:close/>
                    <a:moveTo>
                      <a:pt x="101022" y="263187"/>
                    </a:moveTo>
                    <a:lnTo>
                      <a:pt x="101022" y="323864"/>
                    </a:lnTo>
                    <a:lnTo>
                      <a:pt x="121531" y="323864"/>
                    </a:lnTo>
                    <a:lnTo>
                      <a:pt x="121531" y="263187"/>
                    </a:lnTo>
                    <a:close/>
                    <a:moveTo>
                      <a:pt x="192152" y="202507"/>
                    </a:moveTo>
                    <a:lnTo>
                      <a:pt x="192152" y="384542"/>
                    </a:lnTo>
                    <a:lnTo>
                      <a:pt x="394964" y="384542"/>
                    </a:lnTo>
                    <a:lnTo>
                      <a:pt x="394964" y="202507"/>
                    </a:lnTo>
                    <a:close/>
                    <a:moveTo>
                      <a:pt x="182278" y="182028"/>
                    </a:moveTo>
                    <a:lnTo>
                      <a:pt x="404839" y="182028"/>
                    </a:lnTo>
                    <a:cubicBezTo>
                      <a:pt x="410915" y="182028"/>
                      <a:pt x="415473" y="185820"/>
                      <a:pt x="415473" y="191888"/>
                    </a:cubicBezTo>
                    <a:lnTo>
                      <a:pt x="415473" y="394403"/>
                    </a:lnTo>
                    <a:cubicBezTo>
                      <a:pt x="415473" y="400471"/>
                      <a:pt x="410915" y="404263"/>
                      <a:pt x="404839" y="404263"/>
                    </a:cubicBezTo>
                    <a:lnTo>
                      <a:pt x="182278" y="404263"/>
                    </a:lnTo>
                    <a:cubicBezTo>
                      <a:pt x="176201" y="404263"/>
                      <a:pt x="172403" y="400471"/>
                      <a:pt x="172403" y="394403"/>
                    </a:cubicBezTo>
                    <a:lnTo>
                      <a:pt x="172403" y="191888"/>
                    </a:lnTo>
                    <a:cubicBezTo>
                      <a:pt x="172403" y="185820"/>
                      <a:pt x="176201" y="182028"/>
                      <a:pt x="182278" y="182028"/>
                    </a:cubicBezTo>
                    <a:close/>
                    <a:moveTo>
                      <a:pt x="465614" y="151693"/>
                    </a:moveTo>
                    <a:lnTo>
                      <a:pt x="465614" y="212370"/>
                    </a:lnTo>
                    <a:lnTo>
                      <a:pt x="486123" y="212370"/>
                    </a:lnTo>
                    <a:lnTo>
                      <a:pt x="486123" y="151693"/>
                    </a:lnTo>
                    <a:close/>
                    <a:moveTo>
                      <a:pt x="142039" y="151693"/>
                    </a:moveTo>
                    <a:lnTo>
                      <a:pt x="142039" y="222230"/>
                    </a:lnTo>
                    <a:lnTo>
                      <a:pt x="142039" y="252568"/>
                    </a:lnTo>
                    <a:lnTo>
                      <a:pt x="142039" y="333724"/>
                    </a:lnTo>
                    <a:lnTo>
                      <a:pt x="142039" y="364062"/>
                    </a:lnTo>
                    <a:lnTo>
                      <a:pt x="142039" y="434599"/>
                    </a:lnTo>
                    <a:lnTo>
                      <a:pt x="212679" y="434599"/>
                    </a:lnTo>
                    <a:lnTo>
                      <a:pt x="252936" y="434599"/>
                    </a:lnTo>
                    <a:lnTo>
                      <a:pt x="334209" y="434599"/>
                    </a:lnTo>
                    <a:lnTo>
                      <a:pt x="374466" y="434599"/>
                    </a:lnTo>
                    <a:lnTo>
                      <a:pt x="445866" y="434599"/>
                    </a:lnTo>
                    <a:lnTo>
                      <a:pt x="445866" y="364062"/>
                    </a:lnTo>
                    <a:lnTo>
                      <a:pt x="445866" y="333724"/>
                    </a:lnTo>
                    <a:lnTo>
                      <a:pt x="445866" y="252568"/>
                    </a:lnTo>
                    <a:lnTo>
                      <a:pt x="445866" y="222230"/>
                    </a:lnTo>
                    <a:lnTo>
                      <a:pt x="445866" y="151693"/>
                    </a:lnTo>
                    <a:lnTo>
                      <a:pt x="374466" y="151693"/>
                    </a:lnTo>
                    <a:lnTo>
                      <a:pt x="334209" y="151693"/>
                    </a:lnTo>
                    <a:lnTo>
                      <a:pt x="252936" y="151693"/>
                    </a:lnTo>
                    <a:lnTo>
                      <a:pt x="212679" y="151693"/>
                    </a:lnTo>
                    <a:close/>
                    <a:moveTo>
                      <a:pt x="101022" y="151693"/>
                    </a:moveTo>
                    <a:lnTo>
                      <a:pt x="101022" y="212370"/>
                    </a:lnTo>
                    <a:lnTo>
                      <a:pt x="121531" y="212370"/>
                    </a:lnTo>
                    <a:lnTo>
                      <a:pt x="121531" y="151693"/>
                    </a:lnTo>
                    <a:close/>
                    <a:moveTo>
                      <a:pt x="385100" y="111494"/>
                    </a:moveTo>
                    <a:lnTo>
                      <a:pt x="385100" y="131214"/>
                    </a:lnTo>
                    <a:lnTo>
                      <a:pt x="445866" y="131214"/>
                    </a:lnTo>
                    <a:lnTo>
                      <a:pt x="445866" y="111494"/>
                    </a:lnTo>
                    <a:close/>
                    <a:moveTo>
                      <a:pt x="263570" y="111494"/>
                    </a:moveTo>
                    <a:lnTo>
                      <a:pt x="263570" y="131214"/>
                    </a:lnTo>
                    <a:lnTo>
                      <a:pt x="324335" y="131214"/>
                    </a:lnTo>
                    <a:lnTo>
                      <a:pt x="324335" y="111494"/>
                    </a:lnTo>
                    <a:close/>
                    <a:moveTo>
                      <a:pt x="142039" y="111494"/>
                    </a:moveTo>
                    <a:lnTo>
                      <a:pt x="142039" y="131214"/>
                    </a:lnTo>
                    <a:lnTo>
                      <a:pt x="202804" y="131214"/>
                    </a:lnTo>
                    <a:lnTo>
                      <a:pt x="202804" y="111494"/>
                    </a:lnTo>
                    <a:close/>
                    <a:moveTo>
                      <a:pt x="161788" y="0"/>
                    </a:moveTo>
                    <a:lnTo>
                      <a:pt x="182296" y="0"/>
                    </a:lnTo>
                    <a:lnTo>
                      <a:pt x="182296" y="91016"/>
                    </a:lnTo>
                    <a:lnTo>
                      <a:pt x="212679" y="91016"/>
                    </a:lnTo>
                    <a:cubicBezTo>
                      <a:pt x="218755" y="91016"/>
                      <a:pt x="222553" y="94808"/>
                      <a:pt x="222553" y="100876"/>
                    </a:cubicBezTo>
                    <a:lnTo>
                      <a:pt x="222553" y="131214"/>
                    </a:lnTo>
                    <a:lnTo>
                      <a:pt x="243061" y="131214"/>
                    </a:lnTo>
                    <a:lnTo>
                      <a:pt x="243061" y="100876"/>
                    </a:lnTo>
                    <a:cubicBezTo>
                      <a:pt x="243061" y="94808"/>
                      <a:pt x="246859" y="91016"/>
                      <a:pt x="252936" y="91016"/>
                    </a:cubicBezTo>
                    <a:lnTo>
                      <a:pt x="283318" y="91016"/>
                    </a:lnTo>
                    <a:lnTo>
                      <a:pt x="283318" y="0"/>
                    </a:lnTo>
                    <a:lnTo>
                      <a:pt x="303827" y="0"/>
                    </a:lnTo>
                    <a:lnTo>
                      <a:pt x="303827" y="91016"/>
                    </a:lnTo>
                    <a:lnTo>
                      <a:pt x="334209" y="91016"/>
                    </a:lnTo>
                    <a:cubicBezTo>
                      <a:pt x="340286" y="91016"/>
                      <a:pt x="344084" y="94808"/>
                      <a:pt x="344084" y="100876"/>
                    </a:cubicBezTo>
                    <a:lnTo>
                      <a:pt x="344084" y="131214"/>
                    </a:lnTo>
                    <a:lnTo>
                      <a:pt x="364592" y="131214"/>
                    </a:lnTo>
                    <a:lnTo>
                      <a:pt x="364592" y="100876"/>
                    </a:lnTo>
                    <a:cubicBezTo>
                      <a:pt x="364592" y="94808"/>
                      <a:pt x="368390" y="91016"/>
                      <a:pt x="374466" y="91016"/>
                    </a:cubicBezTo>
                    <a:lnTo>
                      <a:pt x="404849" y="91016"/>
                    </a:lnTo>
                    <a:lnTo>
                      <a:pt x="404849" y="0"/>
                    </a:lnTo>
                    <a:lnTo>
                      <a:pt x="425357" y="0"/>
                    </a:lnTo>
                    <a:lnTo>
                      <a:pt x="425357" y="91016"/>
                    </a:lnTo>
                    <a:lnTo>
                      <a:pt x="455740" y="91016"/>
                    </a:lnTo>
                    <a:cubicBezTo>
                      <a:pt x="461816" y="91016"/>
                      <a:pt x="465614" y="94808"/>
                      <a:pt x="465614" y="100876"/>
                    </a:cubicBezTo>
                    <a:lnTo>
                      <a:pt x="465614" y="131214"/>
                    </a:lnTo>
                    <a:lnTo>
                      <a:pt x="495997" y="131214"/>
                    </a:lnTo>
                    <a:cubicBezTo>
                      <a:pt x="502074" y="131214"/>
                      <a:pt x="506631" y="135765"/>
                      <a:pt x="506631" y="141833"/>
                    </a:cubicBezTo>
                    <a:lnTo>
                      <a:pt x="506631" y="172171"/>
                    </a:lnTo>
                    <a:lnTo>
                      <a:pt x="587145" y="172171"/>
                    </a:lnTo>
                    <a:lnTo>
                      <a:pt x="587145" y="191891"/>
                    </a:lnTo>
                    <a:lnTo>
                      <a:pt x="506631" y="191891"/>
                    </a:lnTo>
                    <a:lnTo>
                      <a:pt x="506631" y="222230"/>
                    </a:lnTo>
                    <a:cubicBezTo>
                      <a:pt x="506631" y="228297"/>
                      <a:pt x="502074" y="232848"/>
                      <a:pt x="495997" y="232848"/>
                    </a:cubicBezTo>
                    <a:lnTo>
                      <a:pt x="465614" y="232848"/>
                    </a:lnTo>
                    <a:lnTo>
                      <a:pt x="465614" y="242708"/>
                    </a:lnTo>
                    <a:lnTo>
                      <a:pt x="495997" y="242708"/>
                    </a:lnTo>
                    <a:cubicBezTo>
                      <a:pt x="502074" y="242708"/>
                      <a:pt x="506631" y="246501"/>
                      <a:pt x="506631" y="252568"/>
                    </a:cubicBezTo>
                    <a:lnTo>
                      <a:pt x="506631" y="282907"/>
                    </a:lnTo>
                    <a:lnTo>
                      <a:pt x="587145" y="282907"/>
                    </a:lnTo>
                    <a:lnTo>
                      <a:pt x="587145" y="303385"/>
                    </a:lnTo>
                    <a:lnTo>
                      <a:pt x="506631" y="303385"/>
                    </a:lnTo>
                    <a:lnTo>
                      <a:pt x="506631" y="333724"/>
                    </a:lnTo>
                    <a:cubicBezTo>
                      <a:pt x="506631" y="339791"/>
                      <a:pt x="502074" y="343584"/>
                      <a:pt x="495997" y="343584"/>
                    </a:cubicBezTo>
                    <a:lnTo>
                      <a:pt x="465614" y="343584"/>
                    </a:lnTo>
                    <a:lnTo>
                      <a:pt x="465614" y="354202"/>
                    </a:lnTo>
                    <a:lnTo>
                      <a:pt x="495997" y="354202"/>
                    </a:lnTo>
                    <a:cubicBezTo>
                      <a:pt x="502074" y="354202"/>
                      <a:pt x="506631" y="357995"/>
                      <a:pt x="506631" y="364062"/>
                    </a:cubicBezTo>
                    <a:lnTo>
                      <a:pt x="506631" y="394401"/>
                    </a:lnTo>
                    <a:lnTo>
                      <a:pt x="587145" y="394401"/>
                    </a:lnTo>
                    <a:lnTo>
                      <a:pt x="587145" y="414879"/>
                    </a:lnTo>
                    <a:lnTo>
                      <a:pt x="506631" y="414879"/>
                    </a:lnTo>
                    <a:lnTo>
                      <a:pt x="506631" y="445218"/>
                    </a:lnTo>
                    <a:cubicBezTo>
                      <a:pt x="506631" y="451286"/>
                      <a:pt x="502074" y="455078"/>
                      <a:pt x="495997" y="455078"/>
                    </a:cubicBezTo>
                    <a:lnTo>
                      <a:pt x="465614" y="455078"/>
                    </a:lnTo>
                    <a:lnTo>
                      <a:pt x="465614" y="485416"/>
                    </a:lnTo>
                    <a:cubicBezTo>
                      <a:pt x="465614" y="491484"/>
                      <a:pt x="461816" y="495276"/>
                      <a:pt x="455740" y="495276"/>
                    </a:cubicBezTo>
                    <a:lnTo>
                      <a:pt x="425357" y="495276"/>
                    </a:lnTo>
                    <a:lnTo>
                      <a:pt x="425357" y="586292"/>
                    </a:lnTo>
                    <a:lnTo>
                      <a:pt x="404849" y="586292"/>
                    </a:lnTo>
                    <a:lnTo>
                      <a:pt x="404849" y="495276"/>
                    </a:lnTo>
                    <a:lnTo>
                      <a:pt x="374466" y="495276"/>
                    </a:lnTo>
                    <a:cubicBezTo>
                      <a:pt x="368390" y="495276"/>
                      <a:pt x="364592" y="491484"/>
                      <a:pt x="364592" y="485416"/>
                    </a:cubicBezTo>
                    <a:lnTo>
                      <a:pt x="364592" y="455078"/>
                    </a:lnTo>
                    <a:lnTo>
                      <a:pt x="344084" y="455078"/>
                    </a:lnTo>
                    <a:lnTo>
                      <a:pt x="344084" y="485416"/>
                    </a:lnTo>
                    <a:cubicBezTo>
                      <a:pt x="344084" y="491484"/>
                      <a:pt x="340286" y="495276"/>
                      <a:pt x="334209" y="495276"/>
                    </a:cubicBezTo>
                    <a:lnTo>
                      <a:pt x="303827" y="495276"/>
                    </a:lnTo>
                    <a:lnTo>
                      <a:pt x="303827" y="586292"/>
                    </a:lnTo>
                    <a:lnTo>
                      <a:pt x="283318" y="586292"/>
                    </a:lnTo>
                    <a:lnTo>
                      <a:pt x="283318" y="495276"/>
                    </a:lnTo>
                    <a:lnTo>
                      <a:pt x="252936" y="495276"/>
                    </a:lnTo>
                    <a:cubicBezTo>
                      <a:pt x="246859" y="495276"/>
                      <a:pt x="243061" y="491484"/>
                      <a:pt x="243061" y="485416"/>
                    </a:cubicBezTo>
                    <a:lnTo>
                      <a:pt x="243061" y="455078"/>
                    </a:lnTo>
                    <a:lnTo>
                      <a:pt x="222553" y="455078"/>
                    </a:lnTo>
                    <a:lnTo>
                      <a:pt x="222553" y="485416"/>
                    </a:lnTo>
                    <a:cubicBezTo>
                      <a:pt x="222553" y="491484"/>
                      <a:pt x="218755" y="495276"/>
                      <a:pt x="212679" y="495276"/>
                    </a:cubicBezTo>
                    <a:lnTo>
                      <a:pt x="182296" y="495276"/>
                    </a:lnTo>
                    <a:lnTo>
                      <a:pt x="182296" y="586292"/>
                    </a:lnTo>
                    <a:lnTo>
                      <a:pt x="161788" y="586292"/>
                    </a:lnTo>
                    <a:lnTo>
                      <a:pt x="161788" y="495276"/>
                    </a:lnTo>
                    <a:lnTo>
                      <a:pt x="131405" y="495276"/>
                    </a:lnTo>
                    <a:cubicBezTo>
                      <a:pt x="125328" y="495276"/>
                      <a:pt x="121531" y="491484"/>
                      <a:pt x="121531" y="485416"/>
                    </a:cubicBezTo>
                    <a:lnTo>
                      <a:pt x="121531" y="455078"/>
                    </a:lnTo>
                    <a:lnTo>
                      <a:pt x="91148" y="455078"/>
                    </a:lnTo>
                    <a:cubicBezTo>
                      <a:pt x="85071" y="455078"/>
                      <a:pt x="81274" y="451286"/>
                      <a:pt x="81274" y="445218"/>
                    </a:cubicBezTo>
                    <a:lnTo>
                      <a:pt x="81274" y="414879"/>
                    </a:lnTo>
                    <a:lnTo>
                      <a:pt x="0" y="414879"/>
                    </a:lnTo>
                    <a:lnTo>
                      <a:pt x="0" y="394401"/>
                    </a:lnTo>
                    <a:lnTo>
                      <a:pt x="81274" y="394401"/>
                    </a:lnTo>
                    <a:lnTo>
                      <a:pt x="81274" y="364062"/>
                    </a:lnTo>
                    <a:cubicBezTo>
                      <a:pt x="81274" y="357995"/>
                      <a:pt x="85071" y="354202"/>
                      <a:pt x="91148" y="354202"/>
                    </a:cubicBezTo>
                    <a:lnTo>
                      <a:pt x="121531" y="354202"/>
                    </a:lnTo>
                    <a:lnTo>
                      <a:pt x="121531" y="343584"/>
                    </a:lnTo>
                    <a:lnTo>
                      <a:pt x="91148" y="343584"/>
                    </a:lnTo>
                    <a:cubicBezTo>
                      <a:pt x="85071" y="343584"/>
                      <a:pt x="81274" y="339791"/>
                      <a:pt x="81274" y="333724"/>
                    </a:cubicBezTo>
                    <a:lnTo>
                      <a:pt x="81274" y="303385"/>
                    </a:lnTo>
                    <a:lnTo>
                      <a:pt x="0" y="303385"/>
                    </a:lnTo>
                    <a:lnTo>
                      <a:pt x="0" y="282907"/>
                    </a:lnTo>
                    <a:lnTo>
                      <a:pt x="81274" y="282907"/>
                    </a:lnTo>
                    <a:lnTo>
                      <a:pt x="81274" y="252568"/>
                    </a:lnTo>
                    <a:cubicBezTo>
                      <a:pt x="81274" y="246501"/>
                      <a:pt x="85071" y="242708"/>
                      <a:pt x="91148" y="242708"/>
                    </a:cubicBezTo>
                    <a:lnTo>
                      <a:pt x="121531" y="242708"/>
                    </a:lnTo>
                    <a:lnTo>
                      <a:pt x="121531" y="232848"/>
                    </a:lnTo>
                    <a:lnTo>
                      <a:pt x="91148" y="232848"/>
                    </a:lnTo>
                    <a:cubicBezTo>
                      <a:pt x="85071" y="232848"/>
                      <a:pt x="81274" y="228297"/>
                      <a:pt x="81274" y="222230"/>
                    </a:cubicBezTo>
                    <a:lnTo>
                      <a:pt x="81274" y="191891"/>
                    </a:lnTo>
                    <a:lnTo>
                      <a:pt x="0" y="191891"/>
                    </a:lnTo>
                    <a:lnTo>
                      <a:pt x="0" y="172171"/>
                    </a:lnTo>
                    <a:lnTo>
                      <a:pt x="81274" y="172171"/>
                    </a:lnTo>
                    <a:lnTo>
                      <a:pt x="81274" y="141833"/>
                    </a:lnTo>
                    <a:cubicBezTo>
                      <a:pt x="81274" y="135765"/>
                      <a:pt x="85071" y="131214"/>
                      <a:pt x="91148" y="131214"/>
                    </a:cubicBezTo>
                    <a:lnTo>
                      <a:pt x="121531" y="131214"/>
                    </a:lnTo>
                    <a:lnTo>
                      <a:pt x="121531" y="100876"/>
                    </a:lnTo>
                    <a:cubicBezTo>
                      <a:pt x="121531" y="94808"/>
                      <a:pt x="125328" y="91016"/>
                      <a:pt x="131405" y="91016"/>
                    </a:cubicBezTo>
                    <a:lnTo>
                      <a:pt x="161788" y="91016"/>
                    </a:lnTo>
                    <a:close/>
                  </a:path>
                </a:pathLst>
              </a:custGeom>
              <a:solidFill>
                <a:schemeClr val="accent5"/>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grpSp>
      </p:grpSp>
      <p:grpSp>
        <p:nvGrpSpPr>
          <p:cNvPr id="7" name="组合 6">
            <a:extLst>
              <a:ext uri="{FF2B5EF4-FFF2-40B4-BE49-F238E27FC236}">
                <a16:creationId xmlns:a16="http://schemas.microsoft.com/office/drawing/2014/main" id="{390F7B03-E2AB-45DD-AE8B-330F7E852922}"/>
              </a:ext>
            </a:extLst>
          </p:cNvPr>
          <p:cNvGrpSpPr/>
          <p:nvPr/>
        </p:nvGrpSpPr>
        <p:grpSpPr>
          <a:xfrm>
            <a:off x="6276791" y="3815893"/>
            <a:ext cx="5343419" cy="1455175"/>
            <a:chOff x="6276791" y="3815893"/>
            <a:chExt cx="5343419" cy="1455175"/>
          </a:xfrm>
        </p:grpSpPr>
        <p:sp>
          <p:nvSpPr>
            <p:cNvPr id="71" name="íSḻïḑe">
              <a:extLst>
                <a:ext uri="{FF2B5EF4-FFF2-40B4-BE49-F238E27FC236}">
                  <a16:creationId xmlns:a16="http://schemas.microsoft.com/office/drawing/2014/main" id="{03018360-EE28-4561-9B56-ACDB71C32DB9}"/>
                </a:ext>
              </a:extLst>
            </p:cNvPr>
            <p:cNvSpPr/>
            <p:nvPr/>
          </p:nvSpPr>
          <p:spPr>
            <a:xfrm>
              <a:off x="6554303" y="3815893"/>
              <a:ext cx="5065907" cy="1455175"/>
            </a:xfrm>
            <a:prstGeom prst="roundRect">
              <a:avLst>
                <a:gd name="adj" fmla="val 4000"/>
              </a:avLst>
            </a:prstGeom>
            <a:gradFill>
              <a:gsLst>
                <a:gs pos="0">
                  <a:schemeClr val="accent3">
                    <a:lumMod val="60000"/>
                    <a:lumOff val="40000"/>
                  </a:schemeClr>
                </a:gs>
                <a:gs pos="60000">
                  <a:schemeClr val="accent3"/>
                </a:gs>
              </a:gsLst>
              <a:lin ang="2700000" scaled="0"/>
            </a:gradFill>
            <a:ln w="57150" cap="rnd">
              <a:no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a:solidFill>
                  <a:schemeClr val="bg1"/>
                </a:solidFill>
              </a:endParaRPr>
            </a:p>
          </p:txBody>
        </p:sp>
        <p:sp>
          <p:nvSpPr>
            <p:cNvPr id="74" name="íṡľîḍé">
              <a:extLst>
                <a:ext uri="{FF2B5EF4-FFF2-40B4-BE49-F238E27FC236}">
                  <a16:creationId xmlns:a16="http://schemas.microsoft.com/office/drawing/2014/main" id="{818E7E72-10F9-4924-91B5-9F81EA240349}"/>
                </a:ext>
              </a:extLst>
            </p:cNvPr>
            <p:cNvSpPr txBox="1"/>
            <p:nvPr/>
          </p:nvSpPr>
          <p:spPr>
            <a:xfrm>
              <a:off x="6991190" y="3976907"/>
              <a:ext cx="2122488" cy="369332"/>
            </a:xfrm>
            <a:prstGeom prst="rect">
              <a:avLst/>
            </a:prstGeom>
            <a:noFill/>
          </p:spPr>
          <p:txBody>
            <a:bodyPr wrap="square" rtlCol="0">
              <a:spAutoFit/>
            </a:bodyPr>
            <a:lstStyle>
              <a:defPPr>
                <a:defRPr lang="zh-CN"/>
              </a:defPPr>
              <a:lvl1pPr>
                <a:defRPr sz="1400" b="1">
                  <a:solidFill>
                    <a:srgbClr val="000000"/>
                  </a:solidFill>
                </a:defRPr>
              </a:lvl1pPr>
            </a:lstStyle>
            <a:p>
              <a:r>
                <a:rPr lang="zh-CN" altLang="en-US" sz="1800" dirty="0">
                  <a:solidFill>
                    <a:srgbClr val="FFFFFF"/>
                  </a:solidFill>
                </a:rPr>
                <a:t>各类应用</a:t>
              </a:r>
              <a:endParaRPr lang="en-US" altLang="zh-CN" sz="1800" dirty="0">
                <a:solidFill>
                  <a:srgbClr val="FFFFFF"/>
                </a:solidFill>
              </a:endParaRPr>
            </a:p>
          </p:txBody>
        </p:sp>
        <p:grpSp>
          <p:nvGrpSpPr>
            <p:cNvPr id="85" name="íṩļïdé">
              <a:extLst>
                <a:ext uri="{FF2B5EF4-FFF2-40B4-BE49-F238E27FC236}">
                  <a16:creationId xmlns:a16="http://schemas.microsoft.com/office/drawing/2014/main" id="{CB267885-F9FB-4E71-BC8A-B83BA5218748}"/>
                </a:ext>
              </a:extLst>
            </p:cNvPr>
            <p:cNvGrpSpPr/>
            <p:nvPr/>
          </p:nvGrpSpPr>
          <p:grpSpPr>
            <a:xfrm>
              <a:off x="6276791" y="4048290"/>
              <a:ext cx="617158" cy="617158"/>
              <a:chOff x="5120922" y="3557928"/>
              <a:chExt cx="617158" cy="617158"/>
            </a:xfrm>
          </p:grpSpPr>
          <p:sp>
            <p:nvSpPr>
              <p:cNvPr id="86" name="iṡļíḍe">
                <a:extLst>
                  <a:ext uri="{FF2B5EF4-FFF2-40B4-BE49-F238E27FC236}">
                    <a16:creationId xmlns:a16="http://schemas.microsoft.com/office/drawing/2014/main" id="{94D7A805-B121-4672-AEB8-922C1F7D6EA4}"/>
                  </a:ext>
                </a:extLst>
              </p:cNvPr>
              <p:cNvSpPr/>
              <p:nvPr/>
            </p:nvSpPr>
            <p:spPr>
              <a:xfrm>
                <a:off x="5120922" y="3557928"/>
                <a:ext cx="617158" cy="617158"/>
              </a:xfrm>
              <a:prstGeom prst="ellipse">
                <a:avLst/>
              </a:prstGeom>
              <a:solidFill>
                <a:srgbClr val="FFFFFF"/>
              </a:solidFill>
              <a:ln w="38100">
                <a:gradFill>
                  <a:gsLst>
                    <a:gs pos="0">
                      <a:schemeClr val="accent3">
                        <a:lumMod val="60000"/>
                        <a:lumOff val="40000"/>
                      </a:schemeClr>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7" name="ïsľiḑê">
                <a:extLst>
                  <a:ext uri="{FF2B5EF4-FFF2-40B4-BE49-F238E27FC236}">
                    <a16:creationId xmlns:a16="http://schemas.microsoft.com/office/drawing/2014/main" id="{356FF2A5-0FB0-4B1F-A78A-23FBF6EF9F73}"/>
                  </a:ext>
                </a:extLst>
              </p:cNvPr>
              <p:cNvSpPr/>
              <p:nvPr/>
            </p:nvSpPr>
            <p:spPr>
              <a:xfrm>
                <a:off x="5278914" y="3714934"/>
                <a:ext cx="301172" cy="303144"/>
              </a:xfrm>
              <a:custGeom>
                <a:avLst/>
                <a:gdLst>
                  <a:gd name="T0" fmla="*/ 3562 w 12725"/>
                  <a:gd name="T1" fmla="*/ 8614 h 12809"/>
                  <a:gd name="T2" fmla="*/ 4035 w 12725"/>
                  <a:gd name="T3" fmla="*/ 8190 h 12809"/>
                  <a:gd name="T4" fmla="*/ 2458 w 12725"/>
                  <a:gd name="T5" fmla="*/ 4948 h 12809"/>
                  <a:gd name="T6" fmla="*/ 1601 w 12725"/>
                  <a:gd name="T7" fmla="*/ 4948 h 12809"/>
                  <a:gd name="T8" fmla="*/ 0 w 12725"/>
                  <a:gd name="T9" fmla="*/ 8214 h 12809"/>
                  <a:gd name="T10" fmla="*/ 465 w 12725"/>
                  <a:gd name="T11" fmla="*/ 8638 h 12809"/>
                  <a:gd name="T12" fmla="*/ 1065 w 12725"/>
                  <a:gd name="T13" fmla="*/ 7814 h 12809"/>
                  <a:gd name="T14" fmla="*/ 3202 w 12725"/>
                  <a:gd name="T15" fmla="*/ 8366 h 12809"/>
                  <a:gd name="T16" fmla="*/ 2018 w 12725"/>
                  <a:gd name="T17" fmla="*/ 5837 h 12809"/>
                  <a:gd name="T18" fmla="*/ 1433 w 12725"/>
                  <a:gd name="T19" fmla="*/ 7078 h 12809"/>
                  <a:gd name="T20" fmla="*/ 5051 w 12725"/>
                  <a:gd name="T21" fmla="*/ 4972 h 12809"/>
                  <a:gd name="T22" fmla="*/ 4867 w 12725"/>
                  <a:gd name="T23" fmla="*/ 8238 h 12809"/>
                  <a:gd name="T24" fmla="*/ 5668 w 12725"/>
                  <a:gd name="T25" fmla="*/ 8238 h 12809"/>
                  <a:gd name="T26" fmla="*/ 7085 w 12725"/>
                  <a:gd name="T27" fmla="*/ 7214 h 12809"/>
                  <a:gd name="T28" fmla="*/ 7933 w 12725"/>
                  <a:gd name="T29" fmla="*/ 5140 h 12809"/>
                  <a:gd name="T30" fmla="*/ 5532 w 12725"/>
                  <a:gd name="T31" fmla="*/ 4812 h 12809"/>
                  <a:gd name="T32" fmla="*/ 7365 w 12725"/>
                  <a:gd name="T33" fmla="*/ 6413 h 12809"/>
                  <a:gd name="T34" fmla="*/ 5660 w 12725"/>
                  <a:gd name="T35" fmla="*/ 6549 h 12809"/>
                  <a:gd name="T36" fmla="*/ 5804 w 12725"/>
                  <a:gd name="T37" fmla="*/ 5565 h 12809"/>
                  <a:gd name="T38" fmla="*/ 7357 w 12725"/>
                  <a:gd name="T39" fmla="*/ 5701 h 12809"/>
                  <a:gd name="T40" fmla="*/ 12280 w 12725"/>
                  <a:gd name="T41" fmla="*/ 5172 h 12809"/>
                  <a:gd name="T42" fmla="*/ 9878 w 12725"/>
                  <a:gd name="T43" fmla="*/ 4804 h 12809"/>
                  <a:gd name="T44" fmla="*/ 9214 w 12725"/>
                  <a:gd name="T45" fmla="*/ 5397 h 12809"/>
                  <a:gd name="T46" fmla="*/ 9614 w 12725"/>
                  <a:gd name="T47" fmla="*/ 8598 h 12809"/>
                  <a:gd name="T48" fmla="*/ 10014 w 12725"/>
                  <a:gd name="T49" fmla="*/ 7214 h 12809"/>
                  <a:gd name="T50" fmla="*/ 12296 w 12725"/>
                  <a:gd name="T51" fmla="*/ 6845 h 12809"/>
                  <a:gd name="T52" fmla="*/ 12280 w 12725"/>
                  <a:gd name="T53" fmla="*/ 5172 h 12809"/>
                  <a:gd name="T54" fmla="*/ 11367 w 12725"/>
                  <a:gd name="T55" fmla="*/ 6549 h 12809"/>
                  <a:gd name="T56" fmla="*/ 9966 w 12725"/>
                  <a:gd name="T57" fmla="*/ 5749 h 12809"/>
                  <a:gd name="T58" fmla="*/ 11367 w 12725"/>
                  <a:gd name="T59" fmla="*/ 5565 h 12809"/>
                  <a:gd name="T60" fmla="*/ 11671 w 12725"/>
                  <a:gd name="T61" fmla="*/ 6405 h 12809"/>
                  <a:gd name="T62" fmla="*/ 10895 w 12725"/>
                  <a:gd name="T63" fmla="*/ 9191 h 12809"/>
                  <a:gd name="T64" fmla="*/ 10495 w 12725"/>
                  <a:gd name="T65" fmla="*/ 11993 h 12809"/>
                  <a:gd name="T66" fmla="*/ 2402 w 12725"/>
                  <a:gd name="T67" fmla="*/ 9615 h 12809"/>
                  <a:gd name="T68" fmla="*/ 1601 w 12725"/>
                  <a:gd name="T69" fmla="*/ 9615 h 12809"/>
                  <a:gd name="T70" fmla="*/ 2002 w 12725"/>
                  <a:gd name="T71" fmla="*/ 12809 h 12809"/>
                  <a:gd name="T72" fmla="*/ 11295 w 12725"/>
                  <a:gd name="T73" fmla="*/ 12409 h 12809"/>
                  <a:gd name="T74" fmla="*/ 10895 w 12725"/>
                  <a:gd name="T75" fmla="*/ 9191 h 12809"/>
                  <a:gd name="T76" fmla="*/ 2418 w 12725"/>
                  <a:gd name="T77" fmla="*/ 3611 h 12809"/>
                  <a:gd name="T78" fmla="*/ 10495 w 12725"/>
                  <a:gd name="T79" fmla="*/ 810 h 12809"/>
                  <a:gd name="T80" fmla="*/ 10895 w 12725"/>
                  <a:gd name="T81" fmla="*/ 3972 h 12809"/>
                  <a:gd name="T82" fmla="*/ 11295 w 12725"/>
                  <a:gd name="T83" fmla="*/ 410 h 12809"/>
                  <a:gd name="T84" fmla="*/ 2018 w 12725"/>
                  <a:gd name="T85" fmla="*/ 9 h 12809"/>
                  <a:gd name="T86" fmla="*/ 1601 w 12725"/>
                  <a:gd name="T87" fmla="*/ 3611 h 1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25" h="12809">
                    <a:moveTo>
                      <a:pt x="3202" y="8366"/>
                    </a:moveTo>
                    <a:cubicBezTo>
                      <a:pt x="3257" y="8518"/>
                      <a:pt x="3402" y="8617"/>
                      <a:pt x="3562" y="8614"/>
                    </a:cubicBezTo>
                    <a:cubicBezTo>
                      <a:pt x="3683" y="8615"/>
                      <a:pt x="3799" y="8572"/>
                      <a:pt x="3891" y="8494"/>
                    </a:cubicBezTo>
                    <a:cubicBezTo>
                      <a:pt x="3983" y="8421"/>
                      <a:pt x="4036" y="8308"/>
                      <a:pt x="4035" y="8190"/>
                    </a:cubicBezTo>
                    <a:cubicBezTo>
                      <a:pt x="4036" y="8130"/>
                      <a:pt x="4025" y="8070"/>
                      <a:pt x="4003" y="8014"/>
                    </a:cubicBezTo>
                    <a:lnTo>
                      <a:pt x="2458" y="4948"/>
                    </a:lnTo>
                    <a:cubicBezTo>
                      <a:pt x="2377" y="4787"/>
                      <a:pt x="2205" y="4692"/>
                      <a:pt x="2026" y="4708"/>
                    </a:cubicBezTo>
                    <a:cubicBezTo>
                      <a:pt x="1849" y="4695"/>
                      <a:pt x="1681" y="4790"/>
                      <a:pt x="1601" y="4948"/>
                    </a:cubicBezTo>
                    <a:lnTo>
                      <a:pt x="48" y="8014"/>
                    </a:lnTo>
                    <a:cubicBezTo>
                      <a:pt x="17" y="8076"/>
                      <a:pt x="1" y="8145"/>
                      <a:pt x="0" y="8214"/>
                    </a:cubicBezTo>
                    <a:cubicBezTo>
                      <a:pt x="1" y="8332"/>
                      <a:pt x="54" y="8443"/>
                      <a:pt x="144" y="8518"/>
                    </a:cubicBezTo>
                    <a:cubicBezTo>
                      <a:pt x="232" y="8597"/>
                      <a:pt x="347" y="8640"/>
                      <a:pt x="465" y="8638"/>
                    </a:cubicBezTo>
                    <a:cubicBezTo>
                      <a:pt x="623" y="8628"/>
                      <a:pt x="757" y="8519"/>
                      <a:pt x="801" y="8366"/>
                    </a:cubicBezTo>
                    <a:lnTo>
                      <a:pt x="1065" y="7814"/>
                    </a:lnTo>
                    <a:lnTo>
                      <a:pt x="2954" y="7814"/>
                    </a:lnTo>
                    <a:lnTo>
                      <a:pt x="3202" y="8366"/>
                    </a:lnTo>
                    <a:close/>
                    <a:moveTo>
                      <a:pt x="1433" y="7078"/>
                    </a:moveTo>
                    <a:lnTo>
                      <a:pt x="2018" y="5837"/>
                    </a:lnTo>
                    <a:lnTo>
                      <a:pt x="2610" y="7078"/>
                    </a:lnTo>
                    <a:lnTo>
                      <a:pt x="1433" y="7078"/>
                    </a:lnTo>
                    <a:close/>
                    <a:moveTo>
                      <a:pt x="5532" y="4812"/>
                    </a:moveTo>
                    <a:cubicBezTo>
                      <a:pt x="5357" y="4804"/>
                      <a:pt x="5186" y="4861"/>
                      <a:pt x="5051" y="4972"/>
                    </a:cubicBezTo>
                    <a:cubicBezTo>
                      <a:pt x="4928" y="5081"/>
                      <a:pt x="4860" y="5240"/>
                      <a:pt x="4867" y="5405"/>
                    </a:cubicBezTo>
                    <a:lnTo>
                      <a:pt x="4867" y="8238"/>
                    </a:lnTo>
                    <a:cubicBezTo>
                      <a:pt x="4867" y="8484"/>
                      <a:pt x="5001" y="8606"/>
                      <a:pt x="5267" y="8606"/>
                    </a:cubicBezTo>
                    <a:cubicBezTo>
                      <a:pt x="5532" y="8606"/>
                      <a:pt x="5668" y="8486"/>
                      <a:pt x="5668" y="8238"/>
                    </a:cubicBezTo>
                    <a:lnTo>
                      <a:pt x="5668" y="7214"/>
                    </a:lnTo>
                    <a:lnTo>
                      <a:pt x="7085" y="7214"/>
                    </a:lnTo>
                    <a:cubicBezTo>
                      <a:pt x="7408" y="7221"/>
                      <a:pt x="7718" y="7086"/>
                      <a:pt x="7933" y="6845"/>
                    </a:cubicBezTo>
                    <a:cubicBezTo>
                      <a:pt x="8363" y="6358"/>
                      <a:pt x="8363" y="5628"/>
                      <a:pt x="7933" y="5140"/>
                    </a:cubicBezTo>
                    <a:cubicBezTo>
                      <a:pt x="7733" y="4907"/>
                      <a:pt x="7440" y="4773"/>
                      <a:pt x="7133" y="4772"/>
                    </a:cubicBezTo>
                    <a:lnTo>
                      <a:pt x="5532" y="4812"/>
                    </a:lnTo>
                    <a:close/>
                    <a:moveTo>
                      <a:pt x="7485" y="6021"/>
                    </a:moveTo>
                    <a:cubicBezTo>
                      <a:pt x="7500" y="6163"/>
                      <a:pt x="7457" y="6304"/>
                      <a:pt x="7365" y="6413"/>
                    </a:cubicBezTo>
                    <a:cubicBezTo>
                      <a:pt x="7287" y="6500"/>
                      <a:pt x="7177" y="6549"/>
                      <a:pt x="7061" y="6549"/>
                    </a:cubicBezTo>
                    <a:lnTo>
                      <a:pt x="5660" y="6549"/>
                    </a:lnTo>
                    <a:lnTo>
                      <a:pt x="5660" y="5749"/>
                    </a:lnTo>
                    <a:cubicBezTo>
                      <a:pt x="5660" y="5629"/>
                      <a:pt x="5708" y="5565"/>
                      <a:pt x="5804" y="5565"/>
                    </a:cubicBezTo>
                    <a:lnTo>
                      <a:pt x="7053" y="5565"/>
                    </a:lnTo>
                    <a:cubicBezTo>
                      <a:pt x="7169" y="5564"/>
                      <a:pt x="7280" y="5613"/>
                      <a:pt x="7357" y="5701"/>
                    </a:cubicBezTo>
                    <a:cubicBezTo>
                      <a:pt x="7435" y="5789"/>
                      <a:pt x="7480" y="5903"/>
                      <a:pt x="7485" y="6021"/>
                    </a:cubicBezTo>
                    <a:close/>
                    <a:moveTo>
                      <a:pt x="12280" y="5172"/>
                    </a:moveTo>
                    <a:cubicBezTo>
                      <a:pt x="12079" y="4939"/>
                      <a:pt x="11787" y="4805"/>
                      <a:pt x="11479" y="4804"/>
                    </a:cubicBezTo>
                    <a:lnTo>
                      <a:pt x="9878" y="4804"/>
                    </a:lnTo>
                    <a:cubicBezTo>
                      <a:pt x="9704" y="4796"/>
                      <a:pt x="9533" y="4853"/>
                      <a:pt x="9398" y="4964"/>
                    </a:cubicBezTo>
                    <a:cubicBezTo>
                      <a:pt x="9274" y="5073"/>
                      <a:pt x="9207" y="5232"/>
                      <a:pt x="9214" y="5397"/>
                    </a:cubicBezTo>
                    <a:lnTo>
                      <a:pt x="9214" y="8230"/>
                    </a:lnTo>
                    <a:cubicBezTo>
                      <a:pt x="9214" y="8476"/>
                      <a:pt x="9347" y="8598"/>
                      <a:pt x="9614" y="8598"/>
                    </a:cubicBezTo>
                    <a:cubicBezTo>
                      <a:pt x="9878" y="8598"/>
                      <a:pt x="10014" y="8478"/>
                      <a:pt x="10014" y="8230"/>
                    </a:cubicBezTo>
                    <a:lnTo>
                      <a:pt x="10014" y="7214"/>
                    </a:lnTo>
                    <a:lnTo>
                      <a:pt x="11447" y="7214"/>
                    </a:lnTo>
                    <a:cubicBezTo>
                      <a:pt x="11770" y="7221"/>
                      <a:pt x="12080" y="7086"/>
                      <a:pt x="12296" y="6845"/>
                    </a:cubicBezTo>
                    <a:cubicBezTo>
                      <a:pt x="12725" y="6358"/>
                      <a:pt x="12725" y="5628"/>
                      <a:pt x="12296" y="5140"/>
                    </a:cubicBezTo>
                    <a:lnTo>
                      <a:pt x="12280" y="5172"/>
                    </a:lnTo>
                    <a:close/>
                    <a:moveTo>
                      <a:pt x="11671" y="6413"/>
                    </a:moveTo>
                    <a:cubicBezTo>
                      <a:pt x="11594" y="6500"/>
                      <a:pt x="11483" y="6549"/>
                      <a:pt x="11367" y="6549"/>
                    </a:cubicBezTo>
                    <a:lnTo>
                      <a:pt x="9966" y="6549"/>
                    </a:lnTo>
                    <a:lnTo>
                      <a:pt x="9966" y="5749"/>
                    </a:lnTo>
                    <a:cubicBezTo>
                      <a:pt x="9966" y="5629"/>
                      <a:pt x="10014" y="5565"/>
                      <a:pt x="10110" y="5565"/>
                    </a:cubicBezTo>
                    <a:lnTo>
                      <a:pt x="11367" y="5565"/>
                    </a:lnTo>
                    <a:cubicBezTo>
                      <a:pt x="11484" y="5564"/>
                      <a:pt x="11595" y="5613"/>
                      <a:pt x="11671" y="5701"/>
                    </a:cubicBezTo>
                    <a:cubicBezTo>
                      <a:pt x="11834" y="5907"/>
                      <a:pt x="11834" y="6199"/>
                      <a:pt x="11671" y="6405"/>
                    </a:cubicBezTo>
                    <a:lnTo>
                      <a:pt x="11671" y="6413"/>
                    </a:lnTo>
                    <a:close/>
                    <a:moveTo>
                      <a:pt x="10895" y="9191"/>
                    </a:moveTo>
                    <a:cubicBezTo>
                      <a:pt x="10674" y="9191"/>
                      <a:pt x="10495" y="9370"/>
                      <a:pt x="10495" y="9591"/>
                    </a:cubicBezTo>
                    <a:lnTo>
                      <a:pt x="10495" y="11993"/>
                    </a:lnTo>
                    <a:lnTo>
                      <a:pt x="2402" y="11993"/>
                    </a:lnTo>
                    <a:lnTo>
                      <a:pt x="2402" y="9615"/>
                    </a:lnTo>
                    <a:cubicBezTo>
                      <a:pt x="2402" y="9394"/>
                      <a:pt x="2223" y="9215"/>
                      <a:pt x="2002" y="9215"/>
                    </a:cubicBezTo>
                    <a:cubicBezTo>
                      <a:pt x="1781" y="9215"/>
                      <a:pt x="1601" y="9394"/>
                      <a:pt x="1601" y="9615"/>
                    </a:cubicBezTo>
                    <a:lnTo>
                      <a:pt x="1601" y="12409"/>
                    </a:lnTo>
                    <a:cubicBezTo>
                      <a:pt x="1601" y="12630"/>
                      <a:pt x="1780" y="12809"/>
                      <a:pt x="2002" y="12809"/>
                    </a:cubicBezTo>
                    <a:lnTo>
                      <a:pt x="10895" y="12809"/>
                    </a:lnTo>
                    <a:cubicBezTo>
                      <a:pt x="11116" y="12809"/>
                      <a:pt x="11295" y="12630"/>
                      <a:pt x="11295" y="12409"/>
                    </a:cubicBezTo>
                    <a:lnTo>
                      <a:pt x="11295" y="9615"/>
                    </a:lnTo>
                    <a:cubicBezTo>
                      <a:pt x="11309" y="9385"/>
                      <a:pt x="11126" y="9190"/>
                      <a:pt x="10895" y="9191"/>
                    </a:cubicBezTo>
                    <a:close/>
                    <a:moveTo>
                      <a:pt x="2018" y="4012"/>
                    </a:moveTo>
                    <a:cubicBezTo>
                      <a:pt x="2239" y="4012"/>
                      <a:pt x="2418" y="3833"/>
                      <a:pt x="2418" y="3611"/>
                    </a:cubicBezTo>
                    <a:lnTo>
                      <a:pt x="2418" y="810"/>
                    </a:lnTo>
                    <a:lnTo>
                      <a:pt x="10495" y="810"/>
                    </a:lnTo>
                    <a:lnTo>
                      <a:pt x="10495" y="3571"/>
                    </a:lnTo>
                    <a:cubicBezTo>
                      <a:pt x="10495" y="3793"/>
                      <a:pt x="10674" y="3972"/>
                      <a:pt x="10895" y="3972"/>
                    </a:cubicBezTo>
                    <a:cubicBezTo>
                      <a:pt x="11116" y="3972"/>
                      <a:pt x="11295" y="3793"/>
                      <a:pt x="11295" y="3571"/>
                    </a:cubicBezTo>
                    <a:lnTo>
                      <a:pt x="11295" y="410"/>
                    </a:lnTo>
                    <a:cubicBezTo>
                      <a:pt x="11295" y="189"/>
                      <a:pt x="11116" y="9"/>
                      <a:pt x="10895" y="9"/>
                    </a:cubicBezTo>
                    <a:lnTo>
                      <a:pt x="2018" y="9"/>
                    </a:lnTo>
                    <a:cubicBezTo>
                      <a:pt x="1790" y="0"/>
                      <a:pt x="1601" y="182"/>
                      <a:pt x="1601" y="410"/>
                    </a:cubicBezTo>
                    <a:lnTo>
                      <a:pt x="1601" y="3611"/>
                    </a:lnTo>
                    <a:cubicBezTo>
                      <a:pt x="1601" y="3839"/>
                      <a:pt x="1790" y="4021"/>
                      <a:pt x="2018" y="4012"/>
                    </a:cubicBezTo>
                    <a:close/>
                  </a:path>
                </a:pathLst>
              </a:custGeom>
              <a:solidFill>
                <a:schemeClr val="accent3"/>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8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endParaRPr>
              </a:p>
            </p:txBody>
          </p:sp>
        </p:grpSp>
      </p:grpSp>
      <p:sp>
        <p:nvSpPr>
          <p:cNvPr id="88" name="îṡlidê">
            <a:extLst>
              <a:ext uri="{FF2B5EF4-FFF2-40B4-BE49-F238E27FC236}">
                <a16:creationId xmlns:a16="http://schemas.microsoft.com/office/drawing/2014/main" id="{F5A97ED7-57C2-4782-9DAA-84B1FEBA3004}"/>
              </a:ext>
            </a:extLst>
          </p:cNvPr>
          <p:cNvSpPr txBox="1"/>
          <p:nvPr/>
        </p:nvSpPr>
        <p:spPr>
          <a:xfrm>
            <a:off x="7009952" y="2486218"/>
            <a:ext cx="4477546" cy="830997"/>
          </a:xfrm>
          <a:prstGeom prst="rect">
            <a:avLst/>
          </a:prstGeom>
          <a:noFill/>
        </p:spPr>
        <p:txBody>
          <a:bodyPr wrap="square" rtlCol="0">
            <a:spAutoFit/>
          </a:bodyPr>
          <a:lstStyle>
            <a:defPPr>
              <a:defRPr lang="zh-CN"/>
            </a:defPPr>
            <a:lvl1pPr>
              <a:defRPr sz="1400" b="1">
                <a:solidFill>
                  <a:srgbClr val="000000"/>
                </a:solidFill>
              </a:defRPr>
            </a:lvl1pPr>
          </a:lstStyle>
          <a:p>
            <a:r>
              <a:rPr lang="zh-CN" altLang="en-US" sz="1600" dirty="0">
                <a:solidFill>
                  <a:srgbClr val="FFFFFF"/>
                </a:solidFill>
              </a:rPr>
              <a:t>不限于计算机，而是包括了智能手机、具有网络功能的传感器以及智能家电等智能硬件，这些硬件一定包含有中央处理单元（</a:t>
            </a:r>
            <a:r>
              <a:rPr lang="en-US" altLang="zh-CN" sz="1600" dirty="0">
                <a:solidFill>
                  <a:srgbClr val="FFFFFF"/>
                </a:solidFill>
              </a:rPr>
              <a:t>CPU</a:t>
            </a:r>
            <a:r>
              <a:rPr lang="zh-CN" altLang="en-US" sz="1600" dirty="0">
                <a:solidFill>
                  <a:srgbClr val="FFFFFF"/>
                </a:solidFill>
              </a:rPr>
              <a:t>）。</a:t>
            </a:r>
            <a:endParaRPr lang="en-US" altLang="zh-CN" sz="1600" dirty="0">
              <a:solidFill>
                <a:srgbClr val="FFFFFF"/>
              </a:solidFill>
            </a:endParaRPr>
          </a:p>
        </p:txBody>
      </p:sp>
      <p:sp>
        <p:nvSpPr>
          <p:cNvPr id="89" name="îṡlidê">
            <a:extLst>
              <a:ext uri="{FF2B5EF4-FFF2-40B4-BE49-F238E27FC236}">
                <a16:creationId xmlns:a16="http://schemas.microsoft.com/office/drawing/2014/main" id="{6E4E2D7F-91C8-4E75-A8E7-0DCE52FC44D5}"/>
              </a:ext>
            </a:extLst>
          </p:cNvPr>
          <p:cNvSpPr txBox="1"/>
          <p:nvPr/>
        </p:nvSpPr>
        <p:spPr>
          <a:xfrm>
            <a:off x="6991190" y="4353852"/>
            <a:ext cx="4477546" cy="830997"/>
          </a:xfrm>
          <a:prstGeom prst="rect">
            <a:avLst/>
          </a:prstGeom>
          <a:noFill/>
        </p:spPr>
        <p:txBody>
          <a:bodyPr wrap="square" rtlCol="0">
            <a:spAutoFit/>
          </a:bodyPr>
          <a:lstStyle>
            <a:defPPr>
              <a:defRPr lang="zh-CN"/>
            </a:defPPr>
            <a:lvl1pPr>
              <a:defRPr sz="1400" b="1">
                <a:solidFill>
                  <a:srgbClr val="000000"/>
                </a:solidFill>
              </a:defRPr>
            </a:lvl1pPr>
          </a:lstStyle>
          <a:p>
            <a:r>
              <a:rPr lang="zh-CN" altLang="en-US" sz="1600" dirty="0">
                <a:solidFill>
                  <a:srgbClr val="FFFFFF"/>
                </a:solidFill>
              </a:rPr>
              <a:t>计算机网络并非只用来传送数据，而是能够基于数据传送进而实现各种各样的应用，包括今后可能出现的各种应用。</a:t>
            </a:r>
            <a:endParaRPr lang="en-US" altLang="zh-CN" sz="1600" dirty="0">
              <a:solidFill>
                <a:srgbClr val="FFFFFF"/>
              </a:solidFill>
            </a:endParaRPr>
          </a:p>
        </p:txBody>
      </p:sp>
    </p:spTree>
    <p:custDataLst>
      <p:tags r:id="rId1"/>
    </p:custDataLst>
    <p:extLst>
      <p:ext uri="{BB962C8B-B14F-4D97-AF65-F5344CB8AC3E}">
        <p14:creationId xmlns:p14="http://schemas.microsoft.com/office/powerpoint/2010/main" val="16102914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right)">
                                      <p:cBhvr>
                                        <p:cTn id="8" dur="500"/>
                                        <p:tgtEl>
                                          <p:spTgt spid="6"/>
                                        </p:tgtEl>
                                      </p:cBhvr>
                                    </p:animEffect>
                                  </p:childTnLst>
                                </p:cTn>
                              </p:par>
                              <p:par>
                                <p:cTn id="9" presetID="1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p:tgtEl>
                                          <p:spTgt spid="7"/>
                                        </p:tgtEl>
                                        <p:attrNameLst>
                                          <p:attrName>ppt_x</p:attrName>
                                        </p:attrNameLst>
                                      </p:cBhvr>
                                      <p:tavLst>
                                        <p:tav tm="0">
                                          <p:val>
                                            <p:strVal val="#ppt_x-#ppt_w*1.125000"/>
                                          </p:val>
                                        </p:tav>
                                        <p:tav tm="100000">
                                          <p:val>
                                            <p:strVal val="#ppt_x"/>
                                          </p:val>
                                        </p:tav>
                                      </p:tavLst>
                                    </p:anim>
                                    <p:animEffect transition="in" filter="wipe(righ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type="lt">
                                    <p:tmAbs val="100"/>
                                  </p:iterate>
                                  <p:childTnLst>
                                    <p:set>
                                      <p:cBhvr>
                                        <p:cTn id="16" dur="1" fill="hold">
                                          <p:stCondLst>
                                            <p:cond delay="0"/>
                                          </p:stCondLst>
                                        </p:cTn>
                                        <p:tgtEl>
                                          <p:spTgt spid="8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type="lt">
                                    <p:tmAbs val="100"/>
                                  </p:iterate>
                                  <p:childTnLst>
                                    <p:set>
                                      <p:cBhvr>
                                        <p:cTn id="20" dur="1" fill="hold">
                                          <p:stCondLst>
                                            <p:cond delay="0"/>
                                          </p:stCondLst>
                                        </p:cTn>
                                        <p:tgtEl>
                                          <p:spTgt spid="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89"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81C8240-131C-4A49-BD23-068D7BE79B0C}"/>
              </a:ext>
            </a:extLst>
          </p:cNvPr>
          <p:cNvGrpSpPr/>
          <p:nvPr/>
        </p:nvGrpSpPr>
        <p:grpSpPr>
          <a:xfrm>
            <a:off x="304800" y="749300"/>
            <a:ext cx="3214576" cy="400110"/>
            <a:chOff x="304800" y="749300"/>
            <a:chExt cx="3214576" cy="400110"/>
          </a:xfrm>
        </p:grpSpPr>
        <p:sp>
          <p:nvSpPr>
            <p:cNvPr id="3" name="平行四边形 2">
              <a:extLst>
                <a:ext uri="{FF2B5EF4-FFF2-40B4-BE49-F238E27FC236}">
                  <a16:creationId xmlns:a16="http://schemas.microsoft.com/office/drawing/2014/main" id="{6B58DEFB-97D9-4F15-820F-2A3B4BE14A7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 name="文本框 3">
              <a:extLst>
                <a:ext uri="{FF2B5EF4-FFF2-40B4-BE49-F238E27FC236}">
                  <a16:creationId xmlns:a16="http://schemas.microsoft.com/office/drawing/2014/main" id="{530C710C-E954-4D1C-8BBC-18F88BB1B64F}"/>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计算机网络的分类</a:t>
              </a:r>
            </a:p>
          </p:txBody>
        </p:sp>
      </p:grpSp>
      <p:sp>
        <p:nvSpPr>
          <p:cNvPr id="5" name="îṡ1îḑè">
            <a:extLst>
              <a:ext uri="{FF2B5EF4-FFF2-40B4-BE49-F238E27FC236}">
                <a16:creationId xmlns:a16="http://schemas.microsoft.com/office/drawing/2014/main" id="{71B72018-A474-496A-ADBE-8A0C7292851A}"/>
              </a:ext>
            </a:extLst>
          </p:cNvPr>
          <p:cNvSpPr/>
          <p:nvPr/>
        </p:nvSpPr>
        <p:spPr>
          <a:xfrm>
            <a:off x="1029359" y="1630692"/>
            <a:ext cx="1545676" cy="482600"/>
          </a:xfrm>
          <a:prstGeom prst="rect">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交换方式</a:t>
            </a:r>
            <a:endParaRPr lang="en-GB" sz="2000" b="1" dirty="0">
              <a:solidFill>
                <a:schemeClr val="bg1"/>
              </a:solidFill>
            </a:endParaRPr>
          </a:p>
        </p:txBody>
      </p:sp>
      <p:sp>
        <p:nvSpPr>
          <p:cNvPr id="6" name="îṧḻîḍê">
            <a:extLst>
              <a:ext uri="{FF2B5EF4-FFF2-40B4-BE49-F238E27FC236}">
                <a16:creationId xmlns:a16="http://schemas.microsoft.com/office/drawing/2014/main" id="{4B687F2C-BCA5-4ED8-B852-147DB16FF979}"/>
              </a:ext>
            </a:extLst>
          </p:cNvPr>
          <p:cNvSpPr/>
          <p:nvPr/>
        </p:nvSpPr>
        <p:spPr>
          <a:xfrm>
            <a:off x="1029359" y="2559219"/>
            <a:ext cx="1545676" cy="48260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使用者</a:t>
            </a:r>
            <a:endParaRPr lang="en-GB" sz="2000" b="1" dirty="0">
              <a:solidFill>
                <a:schemeClr val="bg1"/>
              </a:solidFill>
            </a:endParaRPr>
          </a:p>
        </p:txBody>
      </p:sp>
      <p:sp>
        <p:nvSpPr>
          <p:cNvPr id="7" name="iṡlíďè">
            <a:extLst>
              <a:ext uri="{FF2B5EF4-FFF2-40B4-BE49-F238E27FC236}">
                <a16:creationId xmlns:a16="http://schemas.microsoft.com/office/drawing/2014/main" id="{7D683560-34E2-45CE-B9FC-820D06F14F55}"/>
              </a:ext>
            </a:extLst>
          </p:cNvPr>
          <p:cNvSpPr/>
          <p:nvPr/>
        </p:nvSpPr>
        <p:spPr>
          <a:xfrm>
            <a:off x="1029359" y="3487746"/>
            <a:ext cx="1545676" cy="482600"/>
          </a:xfrm>
          <a:prstGeom prst="rect">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传输介质</a:t>
            </a:r>
            <a:endParaRPr lang="en-GB" sz="2000" b="1" dirty="0">
              <a:solidFill>
                <a:srgbClr val="FFFFFF"/>
              </a:solidFill>
            </a:endParaRPr>
          </a:p>
        </p:txBody>
      </p:sp>
      <p:sp>
        <p:nvSpPr>
          <p:cNvPr id="8" name="iṥľïdè">
            <a:extLst>
              <a:ext uri="{FF2B5EF4-FFF2-40B4-BE49-F238E27FC236}">
                <a16:creationId xmlns:a16="http://schemas.microsoft.com/office/drawing/2014/main" id="{7ABC7FFA-1177-444C-B813-35883039A274}"/>
              </a:ext>
            </a:extLst>
          </p:cNvPr>
          <p:cNvSpPr/>
          <p:nvPr/>
        </p:nvSpPr>
        <p:spPr>
          <a:xfrm>
            <a:off x="1029359" y="4416273"/>
            <a:ext cx="1545676"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sp>
        <p:nvSpPr>
          <p:cNvPr id="9" name="îśľîḍé">
            <a:extLst>
              <a:ext uri="{FF2B5EF4-FFF2-40B4-BE49-F238E27FC236}">
                <a16:creationId xmlns:a16="http://schemas.microsoft.com/office/drawing/2014/main" id="{2AD96752-1B8A-43B5-9EEE-1814EE8EC1F4}"/>
              </a:ext>
            </a:extLst>
          </p:cNvPr>
          <p:cNvSpPr/>
          <p:nvPr/>
        </p:nvSpPr>
        <p:spPr>
          <a:xfrm>
            <a:off x="1029359" y="5334681"/>
            <a:ext cx="1545676"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spTree>
    <p:extLst>
      <p:ext uri="{BB962C8B-B14F-4D97-AF65-F5344CB8AC3E}">
        <p14:creationId xmlns:p14="http://schemas.microsoft.com/office/powerpoint/2010/main" val="3530668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p:tgtEl>
                                          <p:spTgt spid="2"/>
                                        </p:tgtEl>
                                        <p:attrNameLst>
                                          <p:attrName>ppt_y</p:attrName>
                                        </p:attrNameLst>
                                      </p:cBhvr>
                                      <p:tavLst>
                                        <p:tav tm="0">
                                          <p:val>
                                            <p:strVal val="#ppt_y-#ppt_h*1.125000"/>
                                          </p:val>
                                        </p:tav>
                                        <p:tav tm="100000">
                                          <p:val>
                                            <p:strVal val="#ppt_y"/>
                                          </p:val>
                                        </p:tav>
                                      </p:tavLst>
                                    </p:anim>
                                    <p:animEffect transition="in" filter="wipe(down)">
                                      <p:cBhvr>
                                        <p:cTn id="8" dur="10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800" decel="100000"/>
                                        <p:tgtEl>
                                          <p:spTgt spid="5"/>
                                        </p:tgtEl>
                                      </p:cBhvr>
                                    </p:animEffect>
                                    <p:anim calcmode="lin" valueType="num">
                                      <p:cBhvr>
                                        <p:cTn id="14" dur="800" decel="100000" fill="hold"/>
                                        <p:tgtEl>
                                          <p:spTgt spid="5"/>
                                        </p:tgtEl>
                                        <p:attrNameLst>
                                          <p:attrName>style.rotation</p:attrName>
                                        </p:attrNameLst>
                                      </p:cBhvr>
                                      <p:tavLst>
                                        <p:tav tm="0">
                                          <p:val>
                                            <p:fltVal val="-90"/>
                                          </p:val>
                                        </p:tav>
                                        <p:tav tm="100000">
                                          <p:val>
                                            <p:fltVal val="0"/>
                                          </p:val>
                                        </p:tav>
                                      </p:tavLst>
                                    </p:anim>
                                    <p:anim calcmode="lin" valueType="num">
                                      <p:cBhvr>
                                        <p:cTn id="15" dur="800" decel="100000" fill="hold"/>
                                        <p:tgtEl>
                                          <p:spTgt spid="5"/>
                                        </p:tgtEl>
                                        <p:attrNameLst>
                                          <p:attrName>ppt_x</p:attrName>
                                        </p:attrNameLst>
                                      </p:cBhvr>
                                      <p:tavLst>
                                        <p:tav tm="0">
                                          <p:val>
                                            <p:strVal val="#ppt_x+0.4"/>
                                          </p:val>
                                        </p:tav>
                                        <p:tav tm="100000">
                                          <p:val>
                                            <p:strVal val="#ppt_x-0.05"/>
                                          </p:val>
                                        </p:tav>
                                      </p:tavLst>
                                    </p:anim>
                                    <p:anim calcmode="lin" valueType="num">
                                      <p:cBhvr>
                                        <p:cTn id="16" dur="800" decel="100000" fill="hold"/>
                                        <p:tgtEl>
                                          <p:spTgt spid="5"/>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0"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800" decel="100000"/>
                                        <p:tgtEl>
                                          <p:spTgt spid="6"/>
                                        </p:tgtEl>
                                      </p:cBhvr>
                                    </p:animEffect>
                                    <p:anim calcmode="lin" valueType="num">
                                      <p:cBhvr>
                                        <p:cTn id="24" dur="800" decel="100000" fill="hold"/>
                                        <p:tgtEl>
                                          <p:spTgt spid="6"/>
                                        </p:tgtEl>
                                        <p:attrNameLst>
                                          <p:attrName>style.rotation</p:attrName>
                                        </p:attrNameLst>
                                      </p:cBhvr>
                                      <p:tavLst>
                                        <p:tav tm="0">
                                          <p:val>
                                            <p:fltVal val="-90"/>
                                          </p:val>
                                        </p:tav>
                                        <p:tav tm="100000">
                                          <p:val>
                                            <p:fltVal val="0"/>
                                          </p:val>
                                        </p:tav>
                                      </p:tavLst>
                                    </p:anim>
                                    <p:anim calcmode="lin" valueType="num">
                                      <p:cBhvr>
                                        <p:cTn id="25" dur="800" decel="100000" fill="hold"/>
                                        <p:tgtEl>
                                          <p:spTgt spid="6"/>
                                        </p:tgtEl>
                                        <p:attrNameLst>
                                          <p:attrName>ppt_x</p:attrName>
                                        </p:attrNameLst>
                                      </p:cBhvr>
                                      <p:tavLst>
                                        <p:tav tm="0">
                                          <p:val>
                                            <p:strVal val="#ppt_x+0.4"/>
                                          </p:val>
                                        </p:tav>
                                        <p:tav tm="100000">
                                          <p:val>
                                            <p:strVal val="#ppt_x-0.05"/>
                                          </p:val>
                                        </p:tav>
                                      </p:tavLst>
                                    </p:anim>
                                    <p:anim calcmode="lin" valueType="num">
                                      <p:cBhvr>
                                        <p:cTn id="26" dur="800" decel="100000" fill="hold"/>
                                        <p:tgtEl>
                                          <p:spTgt spid="6"/>
                                        </p:tgtEl>
                                        <p:attrNameLst>
                                          <p:attrName>ppt_y</p:attrName>
                                        </p:attrNameLst>
                                      </p:cBhvr>
                                      <p:tavLst>
                                        <p:tav tm="0">
                                          <p:val>
                                            <p:strVal val="#ppt_y-0.4"/>
                                          </p:val>
                                        </p:tav>
                                        <p:tav tm="100000">
                                          <p:val>
                                            <p:strVal val="#ppt_y+0.1"/>
                                          </p:val>
                                        </p:tav>
                                      </p:tavLst>
                                    </p:anim>
                                    <p:anim calcmode="lin" valueType="num">
                                      <p:cBhvr>
                                        <p:cTn id="27" dur="200" accel="100000" fill="hold">
                                          <p:stCondLst>
                                            <p:cond delay="800"/>
                                          </p:stCondLst>
                                        </p:cTn>
                                        <p:tgtEl>
                                          <p:spTgt spid="6"/>
                                        </p:tgtEl>
                                        <p:attrNameLst>
                                          <p:attrName>ppt_x</p:attrName>
                                        </p:attrNameLst>
                                      </p:cBhvr>
                                      <p:tavLst>
                                        <p:tav tm="0">
                                          <p:val>
                                            <p:strVal val="#ppt_x-0.05"/>
                                          </p:val>
                                        </p:tav>
                                        <p:tav tm="100000">
                                          <p:val>
                                            <p:strVal val="#ppt_x"/>
                                          </p:val>
                                        </p:tav>
                                      </p:tavLst>
                                    </p:anim>
                                    <p:anim calcmode="lin" valueType="num">
                                      <p:cBhvr>
                                        <p:cTn id="28" dur="200" accel="100000" fill="hold">
                                          <p:stCondLst>
                                            <p:cond delay="800"/>
                                          </p:stCondLst>
                                        </p:cTn>
                                        <p:tgtEl>
                                          <p:spTgt spid="6"/>
                                        </p:tgtEl>
                                        <p:attrNameLst>
                                          <p:attrName>ppt_y</p:attrName>
                                        </p:attrNameLst>
                                      </p:cBhvr>
                                      <p:tavLst>
                                        <p:tav tm="0">
                                          <p:val>
                                            <p:strVal val="#ppt_y+0.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30"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800" decel="100000"/>
                                        <p:tgtEl>
                                          <p:spTgt spid="7"/>
                                        </p:tgtEl>
                                      </p:cBhvr>
                                    </p:animEffect>
                                    <p:anim calcmode="lin" valueType="num">
                                      <p:cBhvr>
                                        <p:cTn id="34" dur="800" decel="100000" fill="hold"/>
                                        <p:tgtEl>
                                          <p:spTgt spid="7"/>
                                        </p:tgtEl>
                                        <p:attrNameLst>
                                          <p:attrName>style.rotation</p:attrName>
                                        </p:attrNameLst>
                                      </p:cBhvr>
                                      <p:tavLst>
                                        <p:tav tm="0">
                                          <p:val>
                                            <p:fltVal val="-90"/>
                                          </p:val>
                                        </p:tav>
                                        <p:tav tm="100000">
                                          <p:val>
                                            <p:fltVal val="0"/>
                                          </p:val>
                                        </p:tav>
                                      </p:tavLst>
                                    </p:anim>
                                    <p:anim calcmode="lin" valueType="num">
                                      <p:cBhvr>
                                        <p:cTn id="35" dur="800" decel="100000" fill="hold"/>
                                        <p:tgtEl>
                                          <p:spTgt spid="7"/>
                                        </p:tgtEl>
                                        <p:attrNameLst>
                                          <p:attrName>ppt_x</p:attrName>
                                        </p:attrNameLst>
                                      </p:cBhvr>
                                      <p:tavLst>
                                        <p:tav tm="0">
                                          <p:val>
                                            <p:strVal val="#ppt_x+0.4"/>
                                          </p:val>
                                        </p:tav>
                                        <p:tav tm="100000">
                                          <p:val>
                                            <p:strVal val="#ppt_x-0.05"/>
                                          </p:val>
                                        </p:tav>
                                      </p:tavLst>
                                    </p:anim>
                                    <p:anim calcmode="lin" valueType="num">
                                      <p:cBhvr>
                                        <p:cTn id="36" dur="800" decel="100000" fill="hold"/>
                                        <p:tgtEl>
                                          <p:spTgt spid="7"/>
                                        </p:tgtEl>
                                        <p:attrNameLst>
                                          <p:attrName>ppt_y</p:attrName>
                                        </p:attrNameLst>
                                      </p:cBhvr>
                                      <p:tavLst>
                                        <p:tav tm="0">
                                          <p:val>
                                            <p:strVal val="#ppt_y-0.4"/>
                                          </p:val>
                                        </p:tav>
                                        <p:tav tm="100000">
                                          <p:val>
                                            <p:strVal val="#ppt_y+0.1"/>
                                          </p:val>
                                        </p:tav>
                                      </p:tavLst>
                                    </p:anim>
                                    <p:anim calcmode="lin" valueType="num">
                                      <p:cBhvr>
                                        <p:cTn id="37" dur="200" accel="100000" fill="hold">
                                          <p:stCondLst>
                                            <p:cond delay="800"/>
                                          </p:stCondLst>
                                        </p:cTn>
                                        <p:tgtEl>
                                          <p:spTgt spid="7"/>
                                        </p:tgtEl>
                                        <p:attrNameLst>
                                          <p:attrName>ppt_x</p:attrName>
                                        </p:attrNameLst>
                                      </p:cBhvr>
                                      <p:tavLst>
                                        <p:tav tm="0">
                                          <p:val>
                                            <p:strVal val="#ppt_x-0.05"/>
                                          </p:val>
                                        </p:tav>
                                        <p:tav tm="100000">
                                          <p:val>
                                            <p:strVal val="#ppt_x"/>
                                          </p:val>
                                        </p:tav>
                                      </p:tavLst>
                                    </p:anim>
                                    <p:anim calcmode="lin" valueType="num">
                                      <p:cBhvr>
                                        <p:cTn id="38" dur="200" accel="100000" fill="hold">
                                          <p:stCondLst>
                                            <p:cond delay="800"/>
                                          </p:stCondLst>
                                        </p:cTn>
                                        <p:tgtEl>
                                          <p:spTgt spid="7"/>
                                        </p:tgtEl>
                                        <p:attrNameLst>
                                          <p:attrName>ppt_y</p:attrName>
                                        </p:attrNameLst>
                                      </p:cBhvr>
                                      <p:tavLst>
                                        <p:tav tm="0">
                                          <p:val>
                                            <p:strVal val="#ppt_y+0.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30" presetClass="entr" presetSubtype="0"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800" decel="100000"/>
                                        <p:tgtEl>
                                          <p:spTgt spid="8"/>
                                        </p:tgtEl>
                                      </p:cBhvr>
                                    </p:animEffect>
                                    <p:anim calcmode="lin" valueType="num">
                                      <p:cBhvr>
                                        <p:cTn id="44" dur="800" decel="100000" fill="hold"/>
                                        <p:tgtEl>
                                          <p:spTgt spid="8"/>
                                        </p:tgtEl>
                                        <p:attrNameLst>
                                          <p:attrName>style.rotation</p:attrName>
                                        </p:attrNameLst>
                                      </p:cBhvr>
                                      <p:tavLst>
                                        <p:tav tm="0">
                                          <p:val>
                                            <p:fltVal val="-90"/>
                                          </p:val>
                                        </p:tav>
                                        <p:tav tm="100000">
                                          <p:val>
                                            <p:fltVal val="0"/>
                                          </p:val>
                                        </p:tav>
                                      </p:tavLst>
                                    </p:anim>
                                    <p:anim calcmode="lin" valueType="num">
                                      <p:cBhvr>
                                        <p:cTn id="45" dur="800" decel="100000" fill="hold"/>
                                        <p:tgtEl>
                                          <p:spTgt spid="8"/>
                                        </p:tgtEl>
                                        <p:attrNameLst>
                                          <p:attrName>ppt_x</p:attrName>
                                        </p:attrNameLst>
                                      </p:cBhvr>
                                      <p:tavLst>
                                        <p:tav tm="0">
                                          <p:val>
                                            <p:strVal val="#ppt_x+0.4"/>
                                          </p:val>
                                        </p:tav>
                                        <p:tav tm="100000">
                                          <p:val>
                                            <p:strVal val="#ppt_x-0.05"/>
                                          </p:val>
                                        </p:tav>
                                      </p:tavLst>
                                    </p:anim>
                                    <p:anim calcmode="lin" valueType="num">
                                      <p:cBhvr>
                                        <p:cTn id="46" dur="800" decel="100000" fill="hold"/>
                                        <p:tgtEl>
                                          <p:spTgt spid="8"/>
                                        </p:tgtEl>
                                        <p:attrNameLst>
                                          <p:attrName>ppt_y</p:attrName>
                                        </p:attrNameLst>
                                      </p:cBhvr>
                                      <p:tavLst>
                                        <p:tav tm="0">
                                          <p:val>
                                            <p:strVal val="#ppt_y-0.4"/>
                                          </p:val>
                                        </p:tav>
                                        <p:tav tm="100000">
                                          <p:val>
                                            <p:strVal val="#ppt_y+0.1"/>
                                          </p:val>
                                        </p:tav>
                                      </p:tavLst>
                                    </p:anim>
                                    <p:anim calcmode="lin" valueType="num">
                                      <p:cBhvr>
                                        <p:cTn id="47"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48"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30" presetClass="entr" presetSubtype="0"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800" decel="100000"/>
                                        <p:tgtEl>
                                          <p:spTgt spid="9"/>
                                        </p:tgtEl>
                                      </p:cBhvr>
                                    </p:animEffect>
                                    <p:anim calcmode="lin" valueType="num">
                                      <p:cBhvr>
                                        <p:cTn id="54" dur="800" decel="100000" fill="hold"/>
                                        <p:tgtEl>
                                          <p:spTgt spid="9"/>
                                        </p:tgtEl>
                                        <p:attrNameLst>
                                          <p:attrName>style.rotation</p:attrName>
                                        </p:attrNameLst>
                                      </p:cBhvr>
                                      <p:tavLst>
                                        <p:tav tm="0">
                                          <p:val>
                                            <p:fltVal val="-90"/>
                                          </p:val>
                                        </p:tav>
                                        <p:tav tm="100000">
                                          <p:val>
                                            <p:fltVal val="0"/>
                                          </p:val>
                                        </p:tav>
                                      </p:tavLst>
                                    </p:anim>
                                    <p:anim calcmode="lin" valueType="num">
                                      <p:cBhvr>
                                        <p:cTn id="55" dur="800" decel="100000" fill="hold"/>
                                        <p:tgtEl>
                                          <p:spTgt spid="9"/>
                                        </p:tgtEl>
                                        <p:attrNameLst>
                                          <p:attrName>ppt_x</p:attrName>
                                        </p:attrNameLst>
                                      </p:cBhvr>
                                      <p:tavLst>
                                        <p:tav tm="0">
                                          <p:val>
                                            <p:strVal val="#ppt_x+0.4"/>
                                          </p:val>
                                        </p:tav>
                                        <p:tav tm="100000">
                                          <p:val>
                                            <p:strVal val="#ppt_x-0.05"/>
                                          </p:val>
                                        </p:tav>
                                      </p:tavLst>
                                    </p:anim>
                                    <p:anim calcmode="lin" valueType="num">
                                      <p:cBhvr>
                                        <p:cTn id="56" dur="800" decel="100000" fill="hold"/>
                                        <p:tgtEl>
                                          <p:spTgt spid="9"/>
                                        </p:tgtEl>
                                        <p:attrNameLst>
                                          <p:attrName>ppt_y</p:attrName>
                                        </p:attrNameLst>
                                      </p:cBhvr>
                                      <p:tavLst>
                                        <p:tav tm="0">
                                          <p:val>
                                            <p:strVal val="#ppt_y-0.4"/>
                                          </p:val>
                                        </p:tav>
                                        <p:tav tm="100000">
                                          <p:val>
                                            <p:strVal val="#ppt_y+0.1"/>
                                          </p:val>
                                        </p:tav>
                                      </p:tavLst>
                                    </p:anim>
                                    <p:anim calcmode="lin" valueType="num">
                                      <p:cBhvr>
                                        <p:cTn id="57" dur="200" accel="100000" fill="hold">
                                          <p:stCondLst>
                                            <p:cond delay="800"/>
                                          </p:stCondLst>
                                        </p:cTn>
                                        <p:tgtEl>
                                          <p:spTgt spid="9"/>
                                        </p:tgtEl>
                                        <p:attrNameLst>
                                          <p:attrName>ppt_x</p:attrName>
                                        </p:attrNameLst>
                                      </p:cBhvr>
                                      <p:tavLst>
                                        <p:tav tm="0">
                                          <p:val>
                                            <p:strVal val="#ppt_x-0.05"/>
                                          </p:val>
                                        </p:tav>
                                        <p:tav tm="100000">
                                          <p:val>
                                            <p:strVal val="#ppt_x"/>
                                          </p:val>
                                        </p:tav>
                                      </p:tavLst>
                                    </p:anim>
                                    <p:anim calcmode="lin" valueType="num">
                                      <p:cBhvr>
                                        <p:cTn id="58" dur="200" accel="100000" fill="hold">
                                          <p:stCondLst>
                                            <p:cond delay="800"/>
                                          </p:stCondLst>
                                        </p:cTn>
                                        <p:tgtEl>
                                          <p:spTgt spid="9"/>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81C8240-131C-4A49-BD23-068D7BE79B0C}"/>
              </a:ext>
            </a:extLst>
          </p:cNvPr>
          <p:cNvGrpSpPr/>
          <p:nvPr/>
        </p:nvGrpSpPr>
        <p:grpSpPr>
          <a:xfrm>
            <a:off x="304800" y="749300"/>
            <a:ext cx="3214576" cy="400110"/>
            <a:chOff x="304800" y="749300"/>
            <a:chExt cx="3214576" cy="400110"/>
          </a:xfrm>
        </p:grpSpPr>
        <p:sp>
          <p:nvSpPr>
            <p:cNvPr id="3" name="平行四边形 2">
              <a:extLst>
                <a:ext uri="{FF2B5EF4-FFF2-40B4-BE49-F238E27FC236}">
                  <a16:creationId xmlns:a16="http://schemas.microsoft.com/office/drawing/2014/main" id="{6B58DEFB-97D9-4F15-820F-2A3B4BE14A7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 name="文本框 3">
              <a:extLst>
                <a:ext uri="{FF2B5EF4-FFF2-40B4-BE49-F238E27FC236}">
                  <a16:creationId xmlns:a16="http://schemas.microsoft.com/office/drawing/2014/main" id="{530C710C-E954-4D1C-8BBC-18F88BB1B64F}"/>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计算机网络的分类</a:t>
              </a:r>
            </a:p>
          </p:txBody>
        </p:sp>
      </p:grpSp>
      <p:sp>
        <p:nvSpPr>
          <p:cNvPr id="5" name="îṡ1îḑè">
            <a:extLst>
              <a:ext uri="{FF2B5EF4-FFF2-40B4-BE49-F238E27FC236}">
                <a16:creationId xmlns:a16="http://schemas.microsoft.com/office/drawing/2014/main" id="{71B72018-A474-496A-ADBE-8A0C7292851A}"/>
              </a:ext>
            </a:extLst>
          </p:cNvPr>
          <p:cNvSpPr/>
          <p:nvPr/>
        </p:nvSpPr>
        <p:spPr>
          <a:xfrm>
            <a:off x="1029359" y="1330898"/>
            <a:ext cx="1545676" cy="482600"/>
          </a:xfrm>
          <a:prstGeom prst="rect">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交换方式</a:t>
            </a:r>
            <a:endParaRPr lang="en-GB" sz="2000" b="1" dirty="0">
              <a:solidFill>
                <a:schemeClr val="bg1"/>
              </a:solidFill>
            </a:endParaRPr>
          </a:p>
        </p:txBody>
      </p:sp>
      <p:sp>
        <p:nvSpPr>
          <p:cNvPr id="6" name="îṧḻîḍê">
            <a:extLst>
              <a:ext uri="{FF2B5EF4-FFF2-40B4-BE49-F238E27FC236}">
                <a16:creationId xmlns:a16="http://schemas.microsoft.com/office/drawing/2014/main" id="{4B687F2C-BCA5-4ED8-B852-147DB16FF979}"/>
              </a:ext>
            </a:extLst>
          </p:cNvPr>
          <p:cNvSpPr/>
          <p:nvPr/>
        </p:nvSpPr>
        <p:spPr>
          <a:xfrm>
            <a:off x="328645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使用者</a:t>
            </a:r>
            <a:endParaRPr lang="en-GB" sz="2000" b="1" dirty="0">
              <a:solidFill>
                <a:schemeClr val="bg1"/>
              </a:solidFill>
            </a:endParaRPr>
          </a:p>
        </p:txBody>
      </p:sp>
      <p:sp>
        <p:nvSpPr>
          <p:cNvPr id="7" name="iṡlíďè">
            <a:extLst>
              <a:ext uri="{FF2B5EF4-FFF2-40B4-BE49-F238E27FC236}">
                <a16:creationId xmlns:a16="http://schemas.microsoft.com/office/drawing/2014/main" id="{7D683560-34E2-45CE-B9FC-820D06F14F55}"/>
              </a:ext>
            </a:extLst>
          </p:cNvPr>
          <p:cNvSpPr/>
          <p:nvPr/>
        </p:nvSpPr>
        <p:spPr>
          <a:xfrm>
            <a:off x="5543553"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传输介质</a:t>
            </a:r>
            <a:endParaRPr lang="en-GB" sz="2000" b="1" dirty="0">
              <a:solidFill>
                <a:srgbClr val="FFFFFF"/>
              </a:solidFill>
            </a:endParaRPr>
          </a:p>
        </p:txBody>
      </p:sp>
      <p:sp>
        <p:nvSpPr>
          <p:cNvPr id="8" name="iṥľïdè">
            <a:extLst>
              <a:ext uri="{FF2B5EF4-FFF2-40B4-BE49-F238E27FC236}">
                <a16:creationId xmlns:a16="http://schemas.microsoft.com/office/drawing/2014/main" id="{7ABC7FFA-1177-444C-B813-35883039A274}"/>
              </a:ext>
            </a:extLst>
          </p:cNvPr>
          <p:cNvSpPr/>
          <p:nvPr/>
        </p:nvSpPr>
        <p:spPr>
          <a:xfrm>
            <a:off x="7800650"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sp>
        <p:nvSpPr>
          <p:cNvPr id="9" name="îśľîḍé">
            <a:extLst>
              <a:ext uri="{FF2B5EF4-FFF2-40B4-BE49-F238E27FC236}">
                <a16:creationId xmlns:a16="http://schemas.microsoft.com/office/drawing/2014/main" id="{2AD96752-1B8A-43B5-9EEE-1814EE8EC1F4}"/>
              </a:ext>
            </a:extLst>
          </p:cNvPr>
          <p:cNvSpPr/>
          <p:nvPr/>
        </p:nvSpPr>
        <p:spPr>
          <a:xfrm>
            <a:off x="1005774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pic>
        <p:nvPicPr>
          <p:cNvPr id="10" name="图片 9" descr="手机屏幕的截图&#10;&#10;描述已自动生成">
            <a:extLst>
              <a:ext uri="{FF2B5EF4-FFF2-40B4-BE49-F238E27FC236}">
                <a16:creationId xmlns:a16="http://schemas.microsoft.com/office/drawing/2014/main" id="{133C8CD0-766E-4C73-A549-0E87D36F128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90431" y="1994986"/>
            <a:ext cx="9197595" cy="4456637"/>
          </a:xfrm>
          <a:prstGeom prst="rect">
            <a:avLst/>
          </a:prstGeom>
        </p:spPr>
      </p:pic>
      <p:pic>
        <p:nvPicPr>
          <p:cNvPr id="12" name="图片 11">
            <a:extLst>
              <a:ext uri="{FF2B5EF4-FFF2-40B4-BE49-F238E27FC236}">
                <a16:creationId xmlns:a16="http://schemas.microsoft.com/office/drawing/2014/main" id="{C341DBBA-736E-5588-B759-1E90727D2990}"/>
              </a:ext>
            </a:extLst>
          </p:cNvPr>
          <p:cNvPicPr>
            <a:picLocks noChangeAspect="1"/>
          </p:cNvPicPr>
          <p:nvPr/>
        </p:nvPicPr>
        <p:blipFill>
          <a:blip r:embed="rId3"/>
          <a:stretch>
            <a:fillRect/>
          </a:stretch>
        </p:blipFill>
        <p:spPr>
          <a:xfrm>
            <a:off x="87803" y="2136590"/>
            <a:ext cx="2317869" cy="1828894"/>
          </a:xfrm>
          <a:prstGeom prst="rect">
            <a:avLst/>
          </a:prstGeom>
        </p:spPr>
      </p:pic>
    </p:spTree>
    <p:extLst>
      <p:ext uri="{BB962C8B-B14F-4D97-AF65-F5344CB8AC3E}">
        <p14:creationId xmlns:p14="http://schemas.microsoft.com/office/powerpoint/2010/main" val="42304664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81C8240-131C-4A49-BD23-068D7BE79B0C}"/>
              </a:ext>
            </a:extLst>
          </p:cNvPr>
          <p:cNvGrpSpPr/>
          <p:nvPr/>
        </p:nvGrpSpPr>
        <p:grpSpPr>
          <a:xfrm>
            <a:off x="304800" y="749300"/>
            <a:ext cx="3214576" cy="400110"/>
            <a:chOff x="304800" y="749300"/>
            <a:chExt cx="3214576" cy="400110"/>
          </a:xfrm>
        </p:grpSpPr>
        <p:sp>
          <p:nvSpPr>
            <p:cNvPr id="3" name="平行四边形 2">
              <a:extLst>
                <a:ext uri="{FF2B5EF4-FFF2-40B4-BE49-F238E27FC236}">
                  <a16:creationId xmlns:a16="http://schemas.microsoft.com/office/drawing/2014/main" id="{6B58DEFB-97D9-4F15-820F-2A3B4BE14A7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 name="文本框 3">
              <a:extLst>
                <a:ext uri="{FF2B5EF4-FFF2-40B4-BE49-F238E27FC236}">
                  <a16:creationId xmlns:a16="http://schemas.microsoft.com/office/drawing/2014/main" id="{530C710C-E954-4D1C-8BBC-18F88BB1B64F}"/>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计算机网络的分类</a:t>
              </a:r>
            </a:p>
          </p:txBody>
        </p:sp>
      </p:grpSp>
      <p:sp>
        <p:nvSpPr>
          <p:cNvPr id="5" name="îṡ1îḑè">
            <a:extLst>
              <a:ext uri="{FF2B5EF4-FFF2-40B4-BE49-F238E27FC236}">
                <a16:creationId xmlns:a16="http://schemas.microsoft.com/office/drawing/2014/main" id="{71B72018-A474-496A-ADBE-8A0C7292851A}"/>
              </a:ext>
            </a:extLst>
          </p:cNvPr>
          <p:cNvSpPr/>
          <p:nvPr/>
        </p:nvSpPr>
        <p:spPr>
          <a:xfrm>
            <a:off x="1029359"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交换方式</a:t>
            </a:r>
            <a:endParaRPr lang="en-GB" sz="2000" b="1" dirty="0">
              <a:solidFill>
                <a:schemeClr val="bg1"/>
              </a:solidFill>
            </a:endParaRPr>
          </a:p>
        </p:txBody>
      </p:sp>
      <p:sp>
        <p:nvSpPr>
          <p:cNvPr id="6" name="îṧḻîḍê">
            <a:extLst>
              <a:ext uri="{FF2B5EF4-FFF2-40B4-BE49-F238E27FC236}">
                <a16:creationId xmlns:a16="http://schemas.microsoft.com/office/drawing/2014/main" id="{4B687F2C-BCA5-4ED8-B852-147DB16FF979}"/>
              </a:ext>
            </a:extLst>
          </p:cNvPr>
          <p:cNvSpPr/>
          <p:nvPr/>
        </p:nvSpPr>
        <p:spPr>
          <a:xfrm>
            <a:off x="328645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使用者</a:t>
            </a:r>
            <a:endParaRPr lang="en-GB" sz="2000" b="1" dirty="0">
              <a:solidFill>
                <a:schemeClr val="bg1"/>
              </a:solidFill>
            </a:endParaRPr>
          </a:p>
        </p:txBody>
      </p:sp>
      <p:sp>
        <p:nvSpPr>
          <p:cNvPr id="7" name="iṡlíďè">
            <a:extLst>
              <a:ext uri="{FF2B5EF4-FFF2-40B4-BE49-F238E27FC236}">
                <a16:creationId xmlns:a16="http://schemas.microsoft.com/office/drawing/2014/main" id="{7D683560-34E2-45CE-B9FC-820D06F14F55}"/>
              </a:ext>
            </a:extLst>
          </p:cNvPr>
          <p:cNvSpPr/>
          <p:nvPr/>
        </p:nvSpPr>
        <p:spPr>
          <a:xfrm>
            <a:off x="5543553"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传输介质</a:t>
            </a:r>
            <a:endParaRPr lang="en-GB" sz="2000" b="1" dirty="0">
              <a:solidFill>
                <a:srgbClr val="FFFFFF"/>
              </a:solidFill>
            </a:endParaRPr>
          </a:p>
        </p:txBody>
      </p:sp>
      <p:sp>
        <p:nvSpPr>
          <p:cNvPr id="8" name="iṥľïdè">
            <a:extLst>
              <a:ext uri="{FF2B5EF4-FFF2-40B4-BE49-F238E27FC236}">
                <a16:creationId xmlns:a16="http://schemas.microsoft.com/office/drawing/2014/main" id="{7ABC7FFA-1177-444C-B813-35883039A274}"/>
              </a:ext>
            </a:extLst>
          </p:cNvPr>
          <p:cNvSpPr/>
          <p:nvPr/>
        </p:nvSpPr>
        <p:spPr>
          <a:xfrm>
            <a:off x="7800650"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sp>
        <p:nvSpPr>
          <p:cNvPr id="9" name="îśľîḍé">
            <a:extLst>
              <a:ext uri="{FF2B5EF4-FFF2-40B4-BE49-F238E27FC236}">
                <a16:creationId xmlns:a16="http://schemas.microsoft.com/office/drawing/2014/main" id="{2AD96752-1B8A-43B5-9EEE-1814EE8EC1F4}"/>
              </a:ext>
            </a:extLst>
          </p:cNvPr>
          <p:cNvSpPr/>
          <p:nvPr/>
        </p:nvSpPr>
        <p:spPr>
          <a:xfrm>
            <a:off x="1005774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sp>
        <p:nvSpPr>
          <p:cNvPr id="11" name="îṧḻîḍê">
            <a:extLst>
              <a:ext uri="{FF2B5EF4-FFF2-40B4-BE49-F238E27FC236}">
                <a16:creationId xmlns:a16="http://schemas.microsoft.com/office/drawing/2014/main" id="{3EB2CEFC-61DE-43AE-BDCB-DDF91F3BACF7}"/>
              </a:ext>
            </a:extLst>
          </p:cNvPr>
          <p:cNvSpPr/>
          <p:nvPr/>
        </p:nvSpPr>
        <p:spPr>
          <a:xfrm>
            <a:off x="3286456" y="1330898"/>
            <a:ext cx="1545676" cy="48260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使用者</a:t>
            </a:r>
            <a:endParaRPr lang="en-GB" sz="2000" b="1" dirty="0">
              <a:solidFill>
                <a:schemeClr val="bg1"/>
              </a:solidFill>
            </a:endParaRPr>
          </a:p>
        </p:txBody>
      </p:sp>
      <p:grpSp>
        <p:nvGrpSpPr>
          <p:cNvPr id="1057" name="组合 1056">
            <a:extLst>
              <a:ext uri="{FF2B5EF4-FFF2-40B4-BE49-F238E27FC236}">
                <a16:creationId xmlns:a16="http://schemas.microsoft.com/office/drawing/2014/main" id="{FF9C1527-ABC8-4039-9100-AA9B1304C23B}"/>
              </a:ext>
            </a:extLst>
          </p:cNvPr>
          <p:cNvGrpSpPr/>
          <p:nvPr/>
        </p:nvGrpSpPr>
        <p:grpSpPr>
          <a:xfrm>
            <a:off x="1284174" y="2363015"/>
            <a:ext cx="3161702" cy="3952158"/>
            <a:chOff x="1284174" y="2363015"/>
            <a:chExt cx="3161702" cy="3952158"/>
          </a:xfrm>
        </p:grpSpPr>
        <p:grpSp>
          <p:nvGrpSpPr>
            <p:cNvPr id="12" name="组合 10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01D40FEE-FED5-41A5-802B-E4F88CC9D89F}"/>
                </a:ext>
              </a:extLst>
            </p:cNvPr>
            <p:cNvGrpSpPr>
              <a:grpSpLocks noChangeAspect="1"/>
            </p:cNvGrpSpPr>
            <p:nvPr/>
          </p:nvGrpSpPr>
          <p:grpSpPr>
            <a:xfrm>
              <a:off x="1284174" y="2363015"/>
              <a:ext cx="3161702" cy="3164087"/>
              <a:chOff x="3685060" y="1318108"/>
              <a:chExt cx="4821880" cy="4825517"/>
            </a:xfrm>
          </p:grpSpPr>
          <p:sp>
            <p:nvSpPr>
              <p:cNvPr id="13" name="íṩḻïḍè">
                <a:extLst>
                  <a:ext uri="{FF2B5EF4-FFF2-40B4-BE49-F238E27FC236}">
                    <a16:creationId xmlns:a16="http://schemas.microsoft.com/office/drawing/2014/main" id="{2902E092-CBFD-435F-BCCE-E4BD2A7F3EED}"/>
                  </a:ext>
                </a:extLst>
              </p:cNvPr>
              <p:cNvSpPr/>
              <p:nvPr/>
            </p:nvSpPr>
            <p:spPr>
              <a:xfrm>
                <a:off x="3685060" y="1318108"/>
                <a:ext cx="4821880" cy="4825517"/>
              </a:xfrm>
              <a:custGeom>
                <a:avLst/>
                <a:gdLst/>
                <a:ahLst/>
                <a:cxnLst>
                  <a:cxn ang="0">
                    <a:pos x="wd2" y="hd2"/>
                  </a:cxn>
                  <a:cxn ang="5400000">
                    <a:pos x="wd2" y="hd2"/>
                  </a:cxn>
                  <a:cxn ang="10800000">
                    <a:pos x="wd2" y="hd2"/>
                  </a:cxn>
                  <a:cxn ang="16200000">
                    <a:pos x="wd2" y="hd2"/>
                  </a:cxn>
                </a:cxnLst>
                <a:rect l="0" t="0" r="r" b="b"/>
                <a:pathLst>
                  <a:path w="21600" h="21600" extrusionOk="0">
                    <a:moveTo>
                      <a:pt x="21283" y="12362"/>
                    </a:moveTo>
                    <a:cubicBezTo>
                      <a:pt x="21283" y="12123"/>
                      <a:pt x="21271" y="11883"/>
                      <a:pt x="21248" y="11645"/>
                    </a:cubicBezTo>
                    <a:cubicBezTo>
                      <a:pt x="21271" y="11583"/>
                      <a:pt x="21293" y="11521"/>
                      <a:pt x="21314" y="11457"/>
                    </a:cubicBezTo>
                    <a:cubicBezTo>
                      <a:pt x="21411" y="11159"/>
                      <a:pt x="21468" y="10930"/>
                      <a:pt x="21502" y="10691"/>
                    </a:cubicBezTo>
                    <a:cubicBezTo>
                      <a:pt x="21503" y="10726"/>
                      <a:pt x="21503" y="10762"/>
                      <a:pt x="21503" y="10797"/>
                    </a:cubicBezTo>
                    <a:cubicBezTo>
                      <a:pt x="21503" y="11581"/>
                      <a:pt x="21416" y="12372"/>
                      <a:pt x="21237" y="13158"/>
                    </a:cubicBezTo>
                    <a:cubicBezTo>
                      <a:pt x="21267" y="12893"/>
                      <a:pt x="21283" y="12627"/>
                      <a:pt x="21283" y="12362"/>
                    </a:cubicBezTo>
                    <a:close/>
                    <a:moveTo>
                      <a:pt x="21144" y="10926"/>
                    </a:moveTo>
                    <a:cubicBezTo>
                      <a:pt x="21159" y="10913"/>
                      <a:pt x="21176" y="10902"/>
                      <a:pt x="21180" y="10884"/>
                    </a:cubicBezTo>
                    <a:cubicBezTo>
                      <a:pt x="21184" y="10867"/>
                      <a:pt x="21146" y="10864"/>
                      <a:pt x="21144" y="10847"/>
                    </a:cubicBezTo>
                    <a:cubicBezTo>
                      <a:pt x="21137" y="10785"/>
                      <a:pt x="21143" y="10721"/>
                      <a:pt x="21154" y="10659"/>
                    </a:cubicBezTo>
                    <a:cubicBezTo>
                      <a:pt x="21156" y="10646"/>
                      <a:pt x="21184" y="10643"/>
                      <a:pt x="21183" y="10630"/>
                    </a:cubicBezTo>
                    <a:cubicBezTo>
                      <a:pt x="21175" y="10404"/>
                      <a:pt x="21154" y="10179"/>
                      <a:pt x="21129" y="9954"/>
                    </a:cubicBezTo>
                    <a:cubicBezTo>
                      <a:pt x="21066" y="9403"/>
                      <a:pt x="21085" y="10548"/>
                      <a:pt x="21048" y="9493"/>
                    </a:cubicBezTo>
                    <a:cubicBezTo>
                      <a:pt x="21046" y="9430"/>
                      <a:pt x="21071" y="9369"/>
                      <a:pt x="21072" y="9306"/>
                    </a:cubicBezTo>
                    <a:cubicBezTo>
                      <a:pt x="21076" y="9018"/>
                      <a:pt x="21062" y="8730"/>
                      <a:pt x="21063" y="8441"/>
                    </a:cubicBezTo>
                    <a:cubicBezTo>
                      <a:pt x="21063" y="8415"/>
                      <a:pt x="21088" y="8375"/>
                      <a:pt x="21086" y="8348"/>
                    </a:cubicBezTo>
                    <a:cubicBezTo>
                      <a:pt x="21084" y="8334"/>
                      <a:pt x="21083" y="8321"/>
                      <a:pt x="21082" y="8307"/>
                    </a:cubicBezTo>
                    <a:cubicBezTo>
                      <a:pt x="21274" y="8860"/>
                      <a:pt x="21385" y="9363"/>
                      <a:pt x="21458" y="9971"/>
                    </a:cubicBezTo>
                    <a:lnTo>
                      <a:pt x="21459" y="9970"/>
                    </a:lnTo>
                    <a:cubicBezTo>
                      <a:pt x="21442" y="10471"/>
                      <a:pt x="21414" y="10763"/>
                      <a:pt x="21299" y="11172"/>
                    </a:cubicBezTo>
                    <a:cubicBezTo>
                      <a:pt x="21303" y="11100"/>
                      <a:pt x="21327" y="10926"/>
                      <a:pt x="21264" y="10960"/>
                    </a:cubicBezTo>
                    <a:cubicBezTo>
                      <a:pt x="21183" y="11004"/>
                      <a:pt x="21217" y="11138"/>
                      <a:pt x="21195" y="11227"/>
                    </a:cubicBezTo>
                    <a:cubicBezTo>
                      <a:pt x="21180" y="11127"/>
                      <a:pt x="21163" y="11026"/>
                      <a:pt x="21144" y="10926"/>
                    </a:cubicBezTo>
                    <a:close/>
                    <a:moveTo>
                      <a:pt x="21002" y="13936"/>
                    </a:moveTo>
                    <a:cubicBezTo>
                      <a:pt x="20781" y="14641"/>
                      <a:pt x="20415" y="15258"/>
                      <a:pt x="19950" y="15796"/>
                    </a:cubicBezTo>
                    <a:cubicBezTo>
                      <a:pt x="20072" y="15277"/>
                      <a:pt x="20124" y="14737"/>
                      <a:pt x="20124" y="14194"/>
                    </a:cubicBezTo>
                    <a:cubicBezTo>
                      <a:pt x="20124" y="13949"/>
                      <a:pt x="20114" y="13703"/>
                      <a:pt x="20094" y="13458"/>
                    </a:cubicBezTo>
                    <a:cubicBezTo>
                      <a:pt x="20541" y="12983"/>
                      <a:pt x="20912" y="12447"/>
                      <a:pt x="21167" y="11846"/>
                    </a:cubicBezTo>
                    <a:cubicBezTo>
                      <a:pt x="21180" y="12018"/>
                      <a:pt x="21186" y="12190"/>
                      <a:pt x="21186" y="12362"/>
                    </a:cubicBezTo>
                    <a:cubicBezTo>
                      <a:pt x="21186" y="12888"/>
                      <a:pt x="21128" y="13414"/>
                      <a:pt x="21002" y="13936"/>
                    </a:cubicBezTo>
                    <a:close/>
                    <a:moveTo>
                      <a:pt x="19503" y="17016"/>
                    </a:moveTo>
                    <a:cubicBezTo>
                      <a:pt x="19672" y="16691"/>
                      <a:pt x="19803" y="16350"/>
                      <a:pt x="19899" y="15998"/>
                    </a:cubicBezTo>
                    <a:cubicBezTo>
                      <a:pt x="20181" y="15690"/>
                      <a:pt x="20430" y="15356"/>
                      <a:pt x="20640" y="14993"/>
                    </a:cubicBezTo>
                    <a:cubicBezTo>
                      <a:pt x="20328" y="15721"/>
                      <a:pt x="19946" y="16397"/>
                      <a:pt x="19503" y="17016"/>
                    </a:cubicBezTo>
                    <a:close/>
                    <a:moveTo>
                      <a:pt x="17327" y="19063"/>
                    </a:moveTo>
                    <a:cubicBezTo>
                      <a:pt x="17597" y="18615"/>
                      <a:pt x="17758" y="18104"/>
                      <a:pt x="17879" y="17560"/>
                    </a:cubicBezTo>
                    <a:cubicBezTo>
                      <a:pt x="18567" y="17169"/>
                      <a:pt x="19211" y="16705"/>
                      <a:pt x="19753" y="16152"/>
                    </a:cubicBezTo>
                    <a:cubicBezTo>
                      <a:pt x="19572" y="16738"/>
                      <a:pt x="19291" y="17289"/>
                      <a:pt x="18885" y="17776"/>
                    </a:cubicBezTo>
                    <a:lnTo>
                      <a:pt x="18887" y="17779"/>
                    </a:lnTo>
                    <a:cubicBezTo>
                      <a:pt x="18431" y="18277"/>
                      <a:pt x="17901" y="18702"/>
                      <a:pt x="17327" y="19063"/>
                    </a:cubicBezTo>
                    <a:close/>
                    <a:moveTo>
                      <a:pt x="16998" y="19509"/>
                    </a:moveTo>
                    <a:cubicBezTo>
                      <a:pt x="17072" y="19427"/>
                      <a:pt x="17140" y="19341"/>
                      <a:pt x="17202" y="19253"/>
                    </a:cubicBezTo>
                    <a:cubicBezTo>
                      <a:pt x="17455" y="19102"/>
                      <a:pt x="17700" y="18939"/>
                      <a:pt x="17935" y="18763"/>
                    </a:cubicBezTo>
                    <a:cubicBezTo>
                      <a:pt x="17636" y="19030"/>
                      <a:pt x="17323" y="19279"/>
                      <a:pt x="16998" y="19509"/>
                    </a:cubicBezTo>
                    <a:close/>
                    <a:moveTo>
                      <a:pt x="16454" y="19870"/>
                    </a:moveTo>
                    <a:cubicBezTo>
                      <a:pt x="15767" y="20297"/>
                      <a:pt x="15034" y="20644"/>
                      <a:pt x="14270" y="20906"/>
                    </a:cubicBezTo>
                    <a:cubicBezTo>
                      <a:pt x="14428" y="20760"/>
                      <a:pt x="14556" y="20569"/>
                      <a:pt x="14660" y="20356"/>
                    </a:cubicBezTo>
                    <a:cubicBezTo>
                      <a:pt x="15457" y="20112"/>
                      <a:pt x="16249" y="19793"/>
                      <a:pt x="16984" y="19379"/>
                    </a:cubicBezTo>
                    <a:cubicBezTo>
                      <a:pt x="16835" y="19558"/>
                      <a:pt x="16660" y="19722"/>
                      <a:pt x="16454" y="19870"/>
                    </a:cubicBezTo>
                    <a:close/>
                    <a:moveTo>
                      <a:pt x="13948" y="21011"/>
                    </a:moveTo>
                    <a:cubicBezTo>
                      <a:pt x="13164" y="21253"/>
                      <a:pt x="12351" y="21405"/>
                      <a:pt x="11525" y="21462"/>
                    </a:cubicBezTo>
                    <a:cubicBezTo>
                      <a:pt x="11554" y="21399"/>
                      <a:pt x="11584" y="21329"/>
                      <a:pt x="11603" y="21282"/>
                    </a:cubicBezTo>
                    <a:cubicBezTo>
                      <a:pt x="11623" y="21233"/>
                      <a:pt x="11627" y="21185"/>
                      <a:pt x="11633" y="21142"/>
                    </a:cubicBezTo>
                    <a:cubicBezTo>
                      <a:pt x="11643" y="21060"/>
                      <a:pt x="11655" y="20977"/>
                      <a:pt x="11667" y="20894"/>
                    </a:cubicBezTo>
                    <a:cubicBezTo>
                      <a:pt x="12000" y="20867"/>
                      <a:pt x="12327" y="20827"/>
                      <a:pt x="12593" y="20804"/>
                    </a:cubicBezTo>
                    <a:cubicBezTo>
                      <a:pt x="13236" y="20746"/>
                      <a:pt x="13912" y="20579"/>
                      <a:pt x="14532" y="20395"/>
                    </a:cubicBezTo>
                    <a:cubicBezTo>
                      <a:pt x="14382" y="20673"/>
                      <a:pt x="14190" y="20899"/>
                      <a:pt x="13948" y="21011"/>
                    </a:cubicBezTo>
                    <a:close/>
                    <a:moveTo>
                      <a:pt x="11414" y="21469"/>
                    </a:moveTo>
                    <a:cubicBezTo>
                      <a:pt x="11209" y="21481"/>
                      <a:pt x="11002" y="21487"/>
                      <a:pt x="10795" y="21487"/>
                    </a:cubicBezTo>
                    <a:cubicBezTo>
                      <a:pt x="10201" y="21487"/>
                      <a:pt x="9602" y="21437"/>
                      <a:pt x="9005" y="21335"/>
                    </a:cubicBezTo>
                    <a:cubicBezTo>
                      <a:pt x="8953" y="21303"/>
                      <a:pt x="8882" y="21225"/>
                      <a:pt x="8821" y="21174"/>
                    </a:cubicBezTo>
                    <a:cubicBezTo>
                      <a:pt x="8731" y="21104"/>
                      <a:pt x="8667" y="20920"/>
                      <a:pt x="8622" y="20797"/>
                    </a:cubicBezTo>
                    <a:cubicBezTo>
                      <a:pt x="8616" y="20780"/>
                      <a:pt x="8610" y="20763"/>
                      <a:pt x="8604" y="20747"/>
                    </a:cubicBezTo>
                    <a:cubicBezTo>
                      <a:pt x="8642" y="20752"/>
                      <a:pt x="8679" y="20758"/>
                      <a:pt x="8717" y="20763"/>
                    </a:cubicBezTo>
                    <a:cubicBezTo>
                      <a:pt x="9470" y="20868"/>
                      <a:pt x="10037" y="20890"/>
                      <a:pt x="10845" y="20922"/>
                    </a:cubicBezTo>
                    <a:cubicBezTo>
                      <a:pt x="10902" y="20924"/>
                      <a:pt x="10961" y="20925"/>
                      <a:pt x="11020" y="20925"/>
                    </a:cubicBezTo>
                    <a:cubicBezTo>
                      <a:pt x="11197" y="20925"/>
                      <a:pt x="11383" y="20916"/>
                      <a:pt x="11568" y="20902"/>
                    </a:cubicBezTo>
                    <a:cubicBezTo>
                      <a:pt x="11557" y="20978"/>
                      <a:pt x="11547" y="21054"/>
                      <a:pt x="11537" y="21130"/>
                    </a:cubicBezTo>
                    <a:cubicBezTo>
                      <a:pt x="11532" y="21174"/>
                      <a:pt x="11527" y="21214"/>
                      <a:pt x="11514" y="21246"/>
                    </a:cubicBezTo>
                    <a:cubicBezTo>
                      <a:pt x="11491" y="21303"/>
                      <a:pt x="11447" y="21402"/>
                      <a:pt x="11414" y="21469"/>
                    </a:cubicBezTo>
                    <a:close/>
                    <a:moveTo>
                      <a:pt x="6642" y="20644"/>
                    </a:moveTo>
                    <a:cubicBezTo>
                      <a:pt x="6587" y="20621"/>
                      <a:pt x="6533" y="20597"/>
                      <a:pt x="6479" y="20574"/>
                    </a:cubicBezTo>
                    <a:cubicBezTo>
                      <a:pt x="6360" y="20505"/>
                      <a:pt x="6253" y="20399"/>
                      <a:pt x="6143" y="20303"/>
                    </a:cubicBezTo>
                    <a:cubicBezTo>
                      <a:pt x="6046" y="20218"/>
                      <a:pt x="5957" y="20119"/>
                      <a:pt x="5875" y="20011"/>
                    </a:cubicBezTo>
                    <a:cubicBezTo>
                      <a:pt x="6723" y="20354"/>
                      <a:pt x="7614" y="20591"/>
                      <a:pt x="8496" y="20730"/>
                    </a:cubicBezTo>
                    <a:cubicBezTo>
                      <a:pt x="8507" y="20764"/>
                      <a:pt x="8519" y="20798"/>
                      <a:pt x="8532" y="20831"/>
                    </a:cubicBezTo>
                    <a:cubicBezTo>
                      <a:pt x="8579" y="20951"/>
                      <a:pt x="8636" y="21145"/>
                      <a:pt x="8760" y="21249"/>
                    </a:cubicBezTo>
                    <a:cubicBezTo>
                      <a:pt x="8777" y="21263"/>
                      <a:pt x="8796" y="21281"/>
                      <a:pt x="8817" y="21301"/>
                    </a:cubicBezTo>
                    <a:cubicBezTo>
                      <a:pt x="8085" y="21162"/>
                      <a:pt x="7356" y="20945"/>
                      <a:pt x="6642" y="20644"/>
                    </a:cubicBezTo>
                    <a:close/>
                    <a:moveTo>
                      <a:pt x="3955" y="19014"/>
                    </a:moveTo>
                    <a:lnTo>
                      <a:pt x="3955" y="19013"/>
                    </a:lnTo>
                    <a:lnTo>
                      <a:pt x="3955" y="19013"/>
                    </a:lnTo>
                    <a:cubicBezTo>
                      <a:pt x="3911" y="18974"/>
                      <a:pt x="3869" y="18934"/>
                      <a:pt x="3828" y="18893"/>
                    </a:cubicBezTo>
                    <a:cubicBezTo>
                      <a:pt x="4407" y="19312"/>
                      <a:pt x="5043" y="19660"/>
                      <a:pt x="5708" y="19942"/>
                    </a:cubicBezTo>
                    <a:cubicBezTo>
                      <a:pt x="5816" y="20105"/>
                      <a:pt x="5939" y="20253"/>
                      <a:pt x="6080" y="20375"/>
                    </a:cubicBezTo>
                    <a:cubicBezTo>
                      <a:pt x="6091" y="20384"/>
                      <a:pt x="6101" y="20394"/>
                      <a:pt x="6112" y="20404"/>
                    </a:cubicBezTo>
                    <a:cubicBezTo>
                      <a:pt x="5324" y="20021"/>
                      <a:pt x="4603" y="19552"/>
                      <a:pt x="3955" y="19014"/>
                    </a:cubicBezTo>
                    <a:close/>
                    <a:moveTo>
                      <a:pt x="2790" y="16951"/>
                    </a:moveTo>
                    <a:cubicBezTo>
                      <a:pt x="2787" y="16942"/>
                      <a:pt x="2785" y="16932"/>
                      <a:pt x="2782" y="16922"/>
                    </a:cubicBezTo>
                    <a:cubicBezTo>
                      <a:pt x="3487" y="17456"/>
                      <a:pt x="4283" y="17890"/>
                      <a:pt x="5111" y="18236"/>
                    </a:cubicBezTo>
                    <a:cubicBezTo>
                      <a:pt x="5183" y="18739"/>
                      <a:pt x="5342" y="19321"/>
                      <a:pt x="5619" y="19798"/>
                    </a:cubicBezTo>
                    <a:cubicBezTo>
                      <a:pt x="4862" y="19466"/>
                      <a:pt x="4147" y="19046"/>
                      <a:pt x="3515" y="18532"/>
                    </a:cubicBezTo>
                    <a:cubicBezTo>
                      <a:pt x="3169" y="18070"/>
                      <a:pt x="2945" y="17529"/>
                      <a:pt x="2790" y="16951"/>
                    </a:cubicBezTo>
                    <a:close/>
                    <a:moveTo>
                      <a:pt x="2404" y="17415"/>
                    </a:moveTo>
                    <a:lnTo>
                      <a:pt x="2399" y="17419"/>
                    </a:lnTo>
                    <a:cubicBezTo>
                      <a:pt x="2146" y="17097"/>
                      <a:pt x="1912" y="16748"/>
                      <a:pt x="1698" y="16401"/>
                    </a:cubicBezTo>
                    <a:lnTo>
                      <a:pt x="1705" y="16384"/>
                    </a:lnTo>
                    <a:lnTo>
                      <a:pt x="1705" y="16384"/>
                    </a:lnTo>
                    <a:cubicBezTo>
                      <a:pt x="1501" y="16066"/>
                      <a:pt x="1342" y="15693"/>
                      <a:pt x="1222" y="15321"/>
                    </a:cubicBezTo>
                    <a:cubicBezTo>
                      <a:pt x="1620" y="15885"/>
                      <a:pt x="2109" y="16386"/>
                      <a:pt x="2657" y="16818"/>
                    </a:cubicBezTo>
                    <a:cubicBezTo>
                      <a:pt x="2670" y="16869"/>
                      <a:pt x="2683" y="16923"/>
                      <a:pt x="2697" y="16973"/>
                    </a:cubicBezTo>
                    <a:cubicBezTo>
                      <a:pt x="2822" y="17441"/>
                      <a:pt x="2994" y="17891"/>
                      <a:pt x="3239" y="18294"/>
                    </a:cubicBezTo>
                    <a:cubicBezTo>
                      <a:pt x="2937" y="18024"/>
                      <a:pt x="2656" y="17733"/>
                      <a:pt x="2404" y="17415"/>
                    </a:cubicBezTo>
                    <a:close/>
                    <a:moveTo>
                      <a:pt x="1065" y="14737"/>
                    </a:moveTo>
                    <a:cubicBezTo>
                      <a:pt x="1047" y="14571"/>
                      <a:pt x="1020" y="14392"/>
                      <a:pt x="980" y="14240"/>
                    </a:cubicBezTo>
                    <a:cubicBezTo>
                      <a:pt x="940" y="13937"/>
                      <a:pt x="921" y="13630"/>
                      <a:pt x="921" y="13321"/>
                    </a:cubicBezTo>
                    <a:cubicBezTo>
                      <a:pt x="921" y="13136"/>
                      <a:pt x="928" y="12950"/>
                      <a:pt x="941" y="12765"/>
                    </a:cubicBezTo>
                    <a:cubicBezTo>
                      <a:pt x="1356" y="13365"/>
                      <a:pt x="1885" y="13888"/>
                      <a:pt x="2482" y="14337"/>
                    </a:cubicBezTo>
                    <a:cubicBezTo>
                      <a:pt x="2469" y="14510"/>
                      <a:pt x="2466" y="14683"/>
                      <a:pt x="2466" y="14856"/>
                    </a:cubicBezTo>
                    <a:cubicBezTo>
                      <a:pt x="2466" y="14977"/>
                      <a:pt x="2467" y="15098"/>
                      <a:pt x="2467" y="15219"/>
                    </a:cubicBezTo>
                    <a:cubicBezTo>
                      <a:pt x="2467" y="15261"/>
                      <a:pt x="2467" y="15304"/>
                      <a:pt x="2466" y="15347"/>
                    </a:cubicBezTo>
                    <a:cubicBezTo>
                      <a:pt x="2466" y="15351"/>
                      <a:pt x="2466" y="15355"/>
                      <a:pt x="2466" y="15358"/>
                    </a:cubicBezTo>
                    <a:cubicBezTo>
                      <a:pt x="2466" y="15396"/>
                      <a:pt x="2468" y="15433"/>
                      <a:pt x="2472" y="15470"/>
                    </a:cubicBezTo>
                    <a:cubicBezTo>
                      <a:pt x="2495" y="15733"/>
                      <a:pt x="2521" y="15996"/>
                      <a:pt x="2549" y="16259"/>
                    </a:cubicBezTo>
                    <a:cubicBezTo>
                      <a:pt x="2563" y="16397"/>
                      <a:pt x="2589" y="16535"/>
                      <a:pt x="2620" y="16672"/>
                    </a:cubicBezTo>
                    <a:cubicBezTo>
                      <a:pt x="2039" y="16200"/>
                      <a:pt x="1530" y="15655"/>
                      <a:pt x="1133" y="15029"/>
                    </a:cubicBezTo>
                    <a:cubicBezTo>
                      <a:pt x="1107" y="14933"/>
                      <a:pt x="1085" y="14835"/>
                      <a:pt x="1065" y="14737"/>
                    </a:cubicBezTo>
                    <a:close/>
                    <a:moveTo>
                      <a:pt x="1052" y="15131"/>
                    </a:moveTo>
                    <a:cubicBezTo>
                      <a:pt x="1050" y="15122"/>
                      <a:pt x="1057" y="15132"/>
                      <a:pt x="1065" y="15146"/>
                    </a:cubicBezTo>
                    <a:cubicBezTo>
                      <a:pt x="1078" y="15191"/>
                      <a:pt x="1091" y="15235"/>
                      <a:pt x="1104" y="15278"/>
                    </a:cubicBezTo>
                    <a:cubicBezTo>
                      <a:pt x="1085" y="15230"/>
                      <a:pt x="1059" y="15183"/>
                      <a:pt x="1052" y="15131"/>
                    </a:cubicBezTo>
                    <a:close/>
                    <a:moveTo>
                      <a:pt x="1103" y="15288"/>
                    </a:moveTo>
                    <a:cubicBezTo>
                      <a:pt x="1102" y="15285"/>
                      <a:pt x="1107" y="15293"/>
                      <a:pt x="1110" y="15297"/>
                    </a:cubicBezTo>
                    <a:cubicBezTo>
                      <a:pt x="1112" y="15305"/>
                      <a:pt x="1115" y="15312"/>
                      <a:pt x="1117" y="15320"/>
                    </a:cubicBezTo>
                    <a:cubicBezTo>
                      <a:pt x="1113" y="15309"/>
                      <a:pt x="1108" y="15298"/>
                      <a:pt x="1103" y="15288"/>
                    </a:cubicBezTo>
                    <a:close/>
                    <a:moveTo>
                      <a:pt x="388" y="11486"/>
                    </a:moveTo>
                    <a:cubicBezTo>
                      <a:pt x="295" y="11224"/>
                      <a:pt x="245" y="10975"/>
                      <a:pt x="216" y="10717"/>
                    </a:cubicBezTo>
                    <a:cubicBezTo>
                      <a:pt x="302" y="9945"/>
                      <a:pt x="507" y="9196"/>
                      <a:pt x="807" y="8481"/>
                    </a:cubicBezTo>
                    <a:cubicBezTo>
                      <a:pt x="884" y="8835"/>
                      <a:pt x="1079" y="9220"/>
                      <a:pt x="1252" y="9506"/>
                    </a:cubicBezTo>
                    <a:cubicBezTo>
                      <a:pt x="1327" y="9631"/>
                      <a:pt x="1409" y="9752"/>
                      <a:pt x="1495" y="9869"/>
                    </a:cubicBezTo>
                    <a:cubicBezTo>
                      <a:pt x="1487" y="9891"/>
                      <a:pt x="1479" y="9912"/>
                      <a:pt x="1471" y="9933"/>
                    </a:cubicBezTo>
                    <a:cubicBezTo>
                      <a:pt x="1175" y="10735"/>
                      <a:pt x="957" y="11602"/>
                      <a:pt x="868" y="12478"/>
                    </a:cubicBezTo>
                    <a:cubicBezTo>
                      <a:pt x="675" y="12168"/>
                      <a:pt x="513" y="11837"/>
                      <a:pt x="388" y="11486"/>
                    </a:cubicBezTo>
                    <a:close/>
                    <a:moveTo>
                      <a:pt x="852" y="13964"/>
                    </a:moveTo>
                    <a:cubicBezTo>
                      <a:pt x="839" y="13952"/>
                      <a:pt x="826" y="13940"/>
                      <a:pt x="817" y="13924"/>
                    </a:cubicBezTo>
                    <a:cubicBezTo>
                      <a:pt x="695" y="13715"/>
                      <a:pt x="661" y="13458"/>
                      <a:pt x="534" y="13255"/>
                    </a:cubicBezTo>
                    <a:cubicBezTo>
                      <a:pt x="501" y="13202"/>
                      <a:pt x="453" y="13157"/>
                      <a:pt x="426" y="13101"/>
                    </a:cubicBezTo>
                    <a:cubicBezTo>
                      <a:pt x="380" y="13005"/>
                      <a:pt x="350" y="12902"/>
                      <a:pt x="316" y="12801"/>
                    </a:cubicBezTo>
                    <a:cubicBezTo>
                      <a:pt x="309" y="12780"/>
                      <a:pt x="311" y="12758"/>
                      <a:pt x="305" y="12737"/>
                    </a:cubicBezTo>
                    <a:cubicBezTo>
                      <a:pt x="276" y="12655"/>
                      <a:pt x="257" y="12591"/>
                      <a:pt x="242" y="12532"/>
                    </a:cubicBezTo>
                    <a:cubicBezTo>
                      <a:pt x="238" y="12513"/>
                      <a:pt x="235" y="12494"/>
                      <a:pt x="232" y="12475"/>
                    </a:cubicBezTo>
                    <a:cubicBezTo>
                      <a:pt x="190" y="12158"/>
                      <a:pt x="170" y="11844"/>
                      <a:pt x="170" y="11534"/>
                    </a:cubicBezTo>
                    <a:cubicBezTo>
                      <a:pt x="170" y="11393"/>
                      <a:pt x="174" y="11253"/>
                      <a:pt x="182" y="11113"/>
                    </a:cubicBezTo>
                    <a:cubicBezTo>
                      <a:pt x="211" y="11246"/>
                      <a:pt x="248" y="11381"/>
                      <a:pt x="297" y="11519"/>
                    </a:cubicBezTo>
                    <a:cubicBezTo>
                      <a:pt x="440" y="11917"/>
                      <a:pt x="628" y="12288"/>
                      <a:pt x="854" y="12635"/>
                    </a:cubicBezTo>
                    <a:cubicBezTo>
                      <a:pt x="835" y="12863"/>
                      <a:pt x="824" y="13092"/>
                      <a:pt x="824" y="13321"/>
                    </a:cubicBezTo>
                    <a:cubicBezTo>
                      <a:pt x="824" y="13536"/>
                      <a:pt x="834" y="13751"/>
                      <a:pt x="852" y="13964"/>
                    </a:cubicBezTo>
                    <a:close/>
                    <a:moveTo>
                      <a:pt x="153" y="9703"/>
                    </a:moveTo>
                    <a:cubicBezTo>
                      <a:pt x="243" y="8820"/>
                      <a:pt x="447" y="7936"/>
                      <a:pt x="770" y="7068"/>
                    </a:cubicBezTo>
                    <a:cubicBezTo>
                      <a:pt x="757" y="7164"/>
                      <a:pt x="745" y="7266"/>
                      <a:pt x="731" y="7379"/>
                    </a:cubicBezTo>
                    <a:cubicBezTo>
                      <a:pt x="722" y="7452"/>
                      <a:pt x="718" y="7528"/>
                      <a:pt x="718" y="7605"/>
                    </a:cubicBezTo>
                    <a:cubicBezTo>
                      <a:pt x="718" y="7847"/>
                      <a:pt x="754" y="8097"/>
                      <a:pt x="779" y="8302"/>
                    </a:cubicBezTo>
                    <a:cubicBezTo>
                      <a:pt x="501" y="8934"/>
                      <a:pt x="296" y="9594"/>
                      <a:pt x="181" y="10273"/>
                    </a:cubicBezTo>
                    <a:cubicBezTo>
                      <a:pt x="172" y="10094"/>
                      <a:pt x="165" y="9906"/>
                      <a:pt x="155" y="9703"/>
                    </a:cubicBezTo>
                    <a:cubicBezTo>
                      <a:pt x="155" y="9703"/>
                      <a:pt x="153" y="9703"/>
                      <a:pt x="153" y="9703"/>
                    </a:cubicBezTo>
                    <a:close/>
                    <a:moveTo>
                      <a:pt x="827" y="7391"/>
                    </a:moveTo>
                    <a:cubicBezTo>
                      <a:pt x="862" y="7112"/>
                      <a:pt x="880" y="6913"/>
                      <a:pt x="941" y="6695"/>
                    </a:cubicBezTo>
                    <a:cubicBezTo>
                      <a:pt x="1266" y="5826"/>
                      <a:pt x="1751" y="5082"/>
                      <a:pt x="2361" y="4443"/>
                    </a:cubicBezTo>
                    <a:cubicBezTo>
                      <a:pt x="2301" y="4602"/>
                      <a:pt x="2251" y="4778"/>
                      <a:pt x="2250" y="4943"/>
                    </a:cubicBezTo>
                    <a:cubicBezTo>
                      <a:pt x="2250" y="4950"/>
                      <a:pt x="2250" y="4957"/>
                      <a:pt x="2251" y="4964"/>
                    </a:cubicBezTo>
                    <a:cubicBezTo>
                      <a:pt x="2262" y="5393"/>
                      <a:pt x="2241" y="5522"/>
                      <a:pt x="2327" y="5823"/>
                    </a:cubicBezTo>
                    <a:cubicBezTo>
                      <a:pt x="1740" y="6535"/>
                      <a:pt x="1237" y="7310"/>
                      <a:pt x="855" y="8132"/>
                    </a:cubicBezTo>
                    <a:cubicBezTo>
                      <a:pt x="835" y="7964"/>
                      <a:pt x="814" y="7780"/>
                      <a:pt x="814" y="7605"/>
                    </a:cubicBezTo>
                    <a:cubicBezTo>
                      <a:pt x="814" y="7531"/>
                      <a:pt x="818" y="7459"/>
                      <a:pt x="827" y="7391"/>
                    </a:cubicBezTo>
                    <a:close/>
                    <a:moveTo>
                      <a:pt x="2620" y="3894"/>
                    </a:moveTo>
                    <a:cubicBezTo>
                      <a:pt x="2561" y="3996"/>
                      <a:pt x="2507" y="4100"/>
                      <a:pt x="2459" y="4207"/>
                    </a:cubicBezTo>
                    <a:cubicBezTo>
                      <a:pt x="2303" y="4359"/>
                      <a:pt x="2155" y="4518"/>
                      <a:pt x="2015" y="4683"/>
                    </a:cubicBezTo>
                    <a:cubicBezTo>
                      <a:pt x="2205" y="4409"/>
                      <a:pt x="2407" y="4146"/>
                      <a:pt x="2620" y="3894"/>
                    </a:cubicBezTo>
                    <a:close/>
                    <a:moveTo>
                      <a:pt x="3072" y="3417"/>
                    </a:moveTo>
                    <a:cubicBezTo>
                      <a:pt x="3078" y="3412"/>
                      <a:pt x="3084" y="3406"/>
                      <a:pt x="3090" y="3401"/>
                    </a:cubicBezTo>
                    <a:cubicBezTo>
                      <a:pt x="3083" y="3408"/>
                      <a:pt x="3070" y="3429"/>
                      <a:pt x="3078" y="3425"/>
                    </a:cubicBezTo>
                    <a:cubicBezTo>
                      <a:pt x="3111" y="3405"/>
                      <a:pt x="3139" y="3379"/>
                      <a:pt x="3169" y="3354"/>
                    </a:cubicBezTo>
                    <a:cubicBezTo>
                      <a:pt x="3192" y="3334"/>
                      <a:pt x="3254" y="3268"/>
                      <a:pt x="3235" y="3291"/>
                    </a:cubicBezTo>
                    <a:cubicBezTo>
                      <a:pt x="3180" y="3357"/>
                      <a:pt x="3005" y="3547"/>
                      <a:pt x="3068" y="3489"/>
                    </a:cubicBezTo>
                    <a:cubicBezTo>
                      <a:pt x="3141" y="3422"/>
                      <a:pt x="3215" y="3355"/>
                      <a:pt x="3280" y="3281"/>
                    </a:cubicBezTo>
                    <a:cubicBezTo>
                      <a:pt x="3307" y="3251"/>
                      <a:pt x="3160" y="3385"/>
                      <a:pt x="3186" y="3354"/>
                    </a:cubicBezTo>
                    <a:cubicBezTo>
                      <a:pt x="3235" y="3293"/>
                      <a:pt x="3300" y="3247"/>
                      <a:pt x="3354" y="3190"/>
                    </a:cubicBezTo>
                    <a:cubicBezTo>
                      <a:pt x="3373" y="3170"/>
                      <a:pt x="3386" y="3144"/>
                      <a:pt x="3399" y="3118"/>
                    </a:cubicBezTo>
                    <a:cubicBezTo>
                      <a:pt x="3956" y="2626"/>
                      <a:pt x="4439" y="2289"/>
                      <a:pt x="4937" y="2043"/>
                    </a:cubicBezTo>
                    <a:cubicBezTo>
                      <a:pt x="4790" y="2232"/>
                      <a:pt x="4677" y="2442"/>
                      <a:pt x="4614" y="2676"/>
                    </a:cubicBezTo>
                    <a:cubicBezTo>
                      <a:pt x="3889" y="3054"/>
                      <a:pt x="3232" y="3496"/>
                      <a:pt x="2662" y="4015"/>
                    </a:cubicBezTo>
                    <a:cubicBezTo>
                      <a:pt x="2779" y="3804"/>
                      <a:pt x="2919" y="3603"/>
                      <a:pt x="3072" y="3417"/>
                    </a:cubicBezTo>
                    <a:close/>
                    <a:moveTo>
                      <a:pt x="3211" y="3288"/>
                    </a:moveTo>
                    <a:cubicBezTo>
                      <a:pt x="3187" y="3316"/>
                      <a:pt x="3158" y="3339"/>
                      <a:pt x="3130" y="3363"/>
                    </a:cubicBezTo>
                    <a:cubicBezTo>
                      <a:pt x="3157" y="3338"/>
                      <a:pt x="3184" y="3313"/>
                      <a:pt x="3211" y="3288"/>
                    </a:cubicBezTo>
                    <a:close/>
                    <a:moveTo>
                      <a:pt x="4985" y="1816"/>
                    </a:moveTo>
                    <a:cubicBezTo>
                      <a:pt x="5144" y="1713"/>
                      <a:pt x="5306" y="1615"/>
                      <a:pt x="5470" y="1521"/>
                    </a:cubicBezTo>
                    <a:cubicBezTo>
                      <a:pt x="5478" y="1517"/>
                      <a:pt x="5495" y="1508"/>
                      <a:pt x="5517" y="1496"/>
                    </a:cubicBezTo>
                    <a:cubicBezTo>
                      <a:pt x="5457" y="1540"/>
                      <a:pt x="5397" y="1585"/>
                      <a:pt x="5340" y="1632"/>
                    </a:cubicBezTo>
                    <a:cubicBezTo>
                      <a:pt x="5210" y="1697"/>
                      <a:pt x="5082" y="1765"/>
                      <a:pt x="4955" y="1835"/>
                    </a:cubicBezTo>
                    <a:cubicBezTo>
                      <a:pt x="4965" y="1829"/>
                      <a:pt x="4975" y="1822"/>
                      <a:pt x="4985" y="1816"/>
                    </a:cubicBezTo>
                    <a:close/>
                    <a:moveTo>
                      <a:pt x="5531" y="1485"/>
                    </a:moveTo>
                    <a:cubicBezTo>
                      <a:pt x="5528" y="1487"/>
                      <a:pt x="5526" y="1490"/>
                      <a:pt x="5523" y="1492"/>
                    </a:cubicBezTo>
                    <a:lnTo>
                      <a:pt x="5502" y="1502"/>
                    </a:lnTo>
                    <a:cubicBezTo>
                      <a:pt x="5512" y="1497"/>
                      <a:pt x="5521" y="1491"/>
                      <a:pt x="5531" y="1485"/>
                    </a:cubicBezTo>
                    <a:close/>
                    <a:moveTo>
                      <a:pt x="5715" y="1561"/>
                    </a:moveTo>
                    <a:cubicBezTo>
                      <a:pt x="5824" y="1511"/>
                      <a:pt x="5933" y="1464"/>
                      <a:pt x="6041" y="1420"/>
                    </a:cubicBezTo>
                    <a:cubicBezTo>
                      <a:pt x="6053" y="1417"/>
                      <a:pt x="6062" y="1413"/>
                      <a:pt x="6068" y="1409"/>
                    </a:cubicBezTo>
                    <a:cubicBezTo>
                      <a:pt x="6577" y="1202"/>
                      <a:pt x="7054" y="1062"/>
                      <a:pt x="7408" y="1025"/>
                    </a:cubicBezTo>
                    <a:cubicBezTo>
                      <a:pt x="7556" y="1009"/>
                      <a:pt x="7703" y="989"/>
                      <a:pt x="7848" y="972"/>
                    </a:cubicBezTo>
                    <a:cubicBezTo>
                      <a:pt x="7770" y="1043"/>
                      <a:pt x="7705" y="1118"/>
                      <a:pt x="7654" y="1197"/>
                    </a:cubicBezTo>
                    <a:cubicBezTo>
                      <a:pt x="7620" y="1203"/>
                      <a:pt x="7585" y="1209"/>
                      <a:pt x="7551" y="1215"/>
                    </a:cubicBezTo>
                    <a:cubicBezTo>
                      <a:pt x="7502" y="1224"/>
                      <a:pt x="7454" y="1232"/>
                      <a:pt x="7405" y="1241"/>
                    </a:cubicBezTo>
                    <a:cubicBezTo>
                      <a:pt x="7358" y="1229"/>
                      <a:pt x="7300" y="1241"/>
                      <a:pt x="7254" y="1268"/>
                    </a:cubicBezTo>
                    <a:cubicBezTo>
                      <a:pt x="6569" y="1393"/>
                      <a:pt x="6007" y="1518"/>
                      <a:pt x="5491" y="1704"/>
                    </a:cubicBezTo>
                    <a:cubicBezTo>
                      <a:pt x="5535" y="1673"/>
                      <a:pt x="5579" y="1641"/>
                      <a:pt x="5625" y="1612"/>
                    </a:cubicBezTo>
                    <a:cubicBezTo>
                      <a:pt x="5654" y="1594"/>
                      <a:pt x="5684" y="1577"/>
                      <a:pt x="5715" y="1561"/>
                    </a:cubicBezTo>
                    <a:close/>
                    <a:moveTo>
                      <a:pt x="6534" y="1026"/>
                    </a:moveTo>
                    <a:cubicBezTo>
                      <a:pt x="6508" y="1074"/>
                      <a:pt x="6482" y="1073"/>
                      <a:pt x="6456" y="1063"/>
                    </a:cubicBezTo>
                    <a:cubicBezTo>
                      <a:pt x="6482" y="1050"/>
                      <a:pt x="6508" y="1038"/>
                      <a:pt x="6534" y="1026"/>
                    </a:cubicBezTo>
                    <a:close/>
                    <a:moveTo>
                      <a:pt x="7640" y="836"/>
                    </a:moveTo>
                    <a:cubicBezTo>
                      <a:pt x="7655" y="784"/>
                      <a:pt x="7747" y="818"/>
                      <a:pt x="7796" y="797"/>
                    </a:cubicBezTo>
                    <a:cubicBezTo>
                      <a:pt x="7848" y="775"/>
                      <a:pt x="7885" y="695"/>
                      <a:pt x="7940" y="708"/>
                    </a:cubicBezTo>
                    <a:cubicBezTo>
                      <a:pt x="7988" y="718"/>
                      <a:pt x="7951" y="847"/>
                      <a:pt x="8000" y="843"/>
                    </a:cubicBezTo>
                    <a:cubicBezTo>
                      <a:pt x="8008" y="843"/>
                      <a:pt x="8014" y="840"/>
                      <a:pt x="8019" y="837"/>
                    </a:cubicBezTo>
                    <a:cubicBezTo>
                      <a:pt x="8008" y="844"/>
                      <a:pt x="7997" y="852"/>
                      <a:pt x="7986" y="860"/>
                    </a:cubicBezTo>
                    <a:cubicBezTo>
                      <a:pt x="7895" y="869"/>
                      <a:pt x="7803" y="880"/>
                      <a:pt x="7713" y="891"/>
                    </a:cubicBezTo>
                    <a:cubicBezTo>
                      <a:pt x="7673" y="878"/>
                      <a:pt x="7631" y="867"/>
                      <a:pt x="7640" y="836"/>
                    </a:cubicBezTo>
                    <a:close/>
                    <a:moveTo>
                      <a:pt x="8104" y="693"/>
                    </a:moveTo>
                    <a:cubicBezTo>
                      <a:pt x="8115" y="687"/>
                      <a:pt x="8126" y="682"/>
                      <a:pt x="8137" y="677"/>
                    </a:cubicBezTo>
                    <a:cubicBezTo>
                      <a:pt x="8189" y="675"/>
                      <a:pt x="8240" y="672"/>
                      <a:pt x="8291" y="672"/>
                    </a:cubicBezTo>
                    <a:cubicBezTo>
                      <a:pt x="8193" y="723"/>
                      <a:pt x="8103" y="778"/>
                      <a:pt x="8021" y="835"/>
                    </a:cubicBezTo>
                    <a:cubicBezTo>
                      <a:pt x="8059" y="808"/>
                      <a:pt x="8058" y="719"/>
                      <a:pt x="8104" y="693"/>
                    </a:cubicBezTo>
                    <a:close/>
                    <a:moveTo>
                      <a:pt x="9426" y="776"/>
                    </a:moveTo>
                    <a:cubicBezTo>
                      <a:pt x="9671" y="825"/>
                      <a:pt x="9913" y="879"/>
                      <a:pt x="10151" y="946"/>
                    </a:cubicBezTo>
                    <a:cubicBezTo>
                      <a:pt x="9396" y="854"/>
                      <a:pt x="9217" y="846"/>
                      <a:pt x="8385" y="839"/>
                    </a:cubicBezTo>
                    <a:cubicBezTo>
                      <a:pt x="8377" y="839"/>
                      <a:pt x="8369" y="839"/>
                      <a:pt x="8361" y="839"/>
                    </a:cubicBezTo>
                    <a:cubicBezTo>
                      <a:pt x="8301" y="839"/>
                      <a:pt x="8241" y="841"/>
                      <a:pt x="8182" y="845"/>
                    </a:cubicBezTo>
                    <a:cubicBezTo>
                      <a:pt x="8281" y="784"/>
                      <a:pt x="8392" y="726"/>
                      <a:pt x="8514" y="672"/>
                    </a:cubicBezTo>
                    <a:cubicBezTo>
                      <a:pt x="8812" y="680"/>
                      <a:pt x="9116" y="715"/>
                      <a:pt x="9426" y="776"/>
                    </a:cubicBezTo>
                    <a:close/>
                    <a:moveTo>
                      <a:pt x="8637" y="516"/>
                    </a:moveTo>
                    <a:cubicBezTo>
                      <a:pt x="8639" y="516"/>
                      <a:pt x="8640" y="516"/>
                      <a:pt x="8642" y="515"/>
                    </a:cubicBezTo>
                    <a:cubicBezTo>
                      <a:pt x="8638" y="517"/>
                      <a:pt x="8634" y="519"/>
                      <a:pt x="8631" y="520"/>
                    </a:cubicBezTo>
                    <a:cubicBezTo>
                      <a:pt x="8633" y="519"/>
                      <a:pt x="8635" y="517"/>
                      <a:pt x="8637" y="516"/>
                    </a:cubicBezTo>
                    <a:close/>
                    <a:moveTo>
                      <a:pt x="9098" y="469"/>
                    </a:moveTo>
                    <a:cubicBezTo>
                      <a:pt x="9377" y="510"/>
                      <a:pt x="9638" y="583"/>
                      <a:pt x="9937" y="708"/>
                    </a:cubicBezTo>
                    <a:cubicBezTo>
                      <a:pt x="10078" y="767"/>
                      <a:pt x="10215" y="833"/>
                      <a:pt x="10351" y="905"/>
                    </a:cubicBezTo>
                    <a:cubicBezTo>
                      <a:pt x="10349" y="904"/>
                      <a:pt x="10348" y="904"/>
                      <a:pt x="10346" y="903"/>
                    </a:cubicBezTo>
                    <a:cubicBezTo>
                      <a:pt x="10049" y="809"/>
                      <a:pt x="9748" y="742"/>
                      <a:pt x="9445" y="682"/>
                    </a:cubicBezTo>
                    <a:cubicBezTo>
                      <a:pt x="9202" y="634"/>
                      <a:pt x="8964" y="602"/>
                      <a:pt x="8728" y="586"/>
                    </a:cubicBezTo>
                    <a:cubicBezTo>
                      <a:pt x="8845" y="543"/>
                      <a:pt x="8968" y="504"/>
                      <a:pt x="9098" y="469"/>
                    </a:cubicBezTo>
                    <a:close/>
                    <a:moveTo>
                      <a:pt x="9357" y="291"/>
                    </a:moveTo>
                    <a:cubicBezTo>
                      <a:pt x="9378" y="286"/>
                      <a:pt x="9420" y="290"/>
                      <a:pt x="9448" y="289"/>
                    </a:cubicBezTo>
                    <a:cubicBezTo>
                      <a:pt x="9325" y="313"/>
                      <a:pt x="9206" y="340"/>
                      <a:pt x="9092" y="371"/>
                    </a:cubicBezTo>
                    <a:cubicBezTo>
                      <a:pt x="9079" y="369"/>
                      <a:pt x="9065" y="367"/>
                      <a:pt x="9052" y="366"/>
                    </a:cubicBezTo>
                    <a:cubicBezTo>
                      <a:pt x="9151" y="332"/>
                      <a:pt x="9255" y="314"/>
                      <a:pt x="9357" y="291"/>
                    </a:cubicBezTo>
                    <a:close/>
                    <a:moveTo>
                      <a:pt x="9351" y="287"/>
                    </a:moveTo>
                    <a:cubicBezTo>
                      <a:pt x="9387" y="265"/>
                      <a:pt x="9426" y="250"/>
                      <a:pt x="9466" y="236"/>
                    </a:cubicBezTo>
                    <a:cubicBezTo>
                      <a:pt x="9519" y="243"/>
                      <a:pt x="9573" y="250"/>
                      <a:pt x="9621" y="257"/>
                    </a:cubicBezTo>
                    <a:cubicBezTo>
                      <a:pt x="9570" y="266"/>
                      <a:pt x="9521" y="275"/>
                      <a:pt x="9472" y="284"/>
                    </a:cubicBezTo>
                    <a:cubicBezTo>
                      <a:pt x="9473" y="282"/>
                      <a:pt x="9472" y="280"/>
                      <a:pt x="9468" y="276"/>
                    </a:cubicBezTo>
                    <a:cubicBezTo>
                      <a:pt x="9437" y="252"/>
                      <a:pt x="9318" y="307"/>
                      <a:pt x="9351" y="287"/>
                    </a:cubicBezTo>
                    <a:close/>
                    <a:moveTo>
                      <a:pt x="10440" y="103"/>
                    </a:moveTo>
                    <a:cubicBezTo>
                      <a:pt x="10453" y="124"/>
                      <a:pt x="10467" y="147"/>
                      <a:pt x="10482" y="170"/>
                    </a:cubicBezTo>
                    <a:cubicBezTo>
                      <a:pt x="10267" y="179"/>
                      <a:pt x="10058" y="196"/>
                      <a:pt x="9857" y="222"/>
                    </a:cubicBezTo>
                    <a:cubicBezTo>
                      <a:pt x="9813" y="204"/>
                      <a:pt x="9769" y="189"/>
                      <a:pt x="9726" y="179"/>
                    </a:cubicBezTo>
                    <a:cubicBezTo>
                      <a:pt x="9730" y="175"/>
                      <a:pt x="9733" y="169"/>
                      <a:pt x="9729" y="169"/>
                    </a:cubicBezTo>
                    <a:cubicBezTo>
                      <a:pt x="9709" y="168"/>
                      <a:pt x="9690" y="168"/>
                      <a:pt x="9671" y="168"/>
                    </a:cubicBezTo>
                    <a:cubicBezTo>
                      <a:pt x="9658" y="166"/>
                      <a:pt x="9645" y="164"/>
                      <a:pt x="9631" y="161"/>
                    </a:cubicBezTo>
                    <a:cubicBezTo>
                      <a:pt x="9900" y="132"/>
                      <a:pt x="10169" y="112"/>
                      <a:pt x="10440" y="103"/>
                    </a:cubicBezTo>
                    <a:close/>
                    <a:moveTo>
                      <a:pt x="10589" y="355"/>
                    </a:moveTo>
                    <a:cubicBezTo>
                      <a:pt x="10591" y="360"/>
                      <a:pt x="10593" y="366"/>
                      <a:pt x="10596" y="371"/>
                    </a:cubicBezTo>
                    <a:cubicBezTo>
                      <a:pt x="10544" y="361"/>
                      <a:pt x="10484" y="366"/>
                      <a:pt x="10433" y="354"/>
                    </a:cubicBezTo>
                    <a:cubicBezTo>
                      <a:pt x="10458" y="376"/>
                      <a:pt x="10484" y="398"/>
                      <a:pt x="10510" y="419"/>
                    </a:cubicBezTo>
                    <a:cubicBezTo>
                      <a:pt x="10529" y="402"/>
                      <a:pt x="10574" y="407"/>
                      <a:pt x="10612" y="412"/>
                    </a:cubicBezTo>
                    <a:cubicBezTo>
                      <a:pt x="10666" y="558"/>
                      <a:pt x="10696" y="763"/>
                      <a:pt x="10722" y="944"/>
                    </a:cubicBezTo>
                    <a:cubicBezTo>
                      <a:pt x="10631" y="839"/>
                      <a:pt x="10537" y="738"/>
                      <a:pt x="10436" y="642"/>
                    </a:cubicBezTo>
                    <a:cubicBezTo>
                      <a:pt x="10323" y="536"/>
                      <a:pt x="10170" y="401"/>
                      <a:pt x="10007" y="302"/>
                    </a:cubicBezTo>
                    <a:cubicBezTo>
                      <a:pt x="10180" y="283"/>
                      <a:pt x="10358" y="271"/>
                      <a:pt x="10540" y="265"/>
                    </a:cubicBezTo>
                    <a:cubicBezTo>
                      <a:pt x="10559" y="297"/>
                      <a:pt x="10577" y="328"/>
                      <a:pt x="10589" y="355"/>
                    </a:cubicBezTo>
                    <a:close/>
                    <a:moveTo>
                      <a:pt x="10805" y="97"/>
                    </a:moveTo>
                    <a:cubicBezTo>
                      <a:pt x="11026" y="97"/>
                      <a:pt x="11248" y="104"/>
                      <a:pt x="11471" y="118"/>
                    </a:cubicBezTo>
                    <a:cubicBezTo>
                      <a:pt x="11428" y="141"/>
                      <a:pt x="11385" y="164"/>
                      <a:pt x="11347" y="186"/>
                    </a:cubicBezTo>
                    <a:cubicBezTo>
                      <a:pt x="11163" y="172"/>
                      <a:pt x="10975" y="164"/>
                      <a:pt x="10782" y="164"/>
                    </a:cubicBezTo>
                    <a:cubicBezTo>
                      <a:pt x="10719" y="164"/>
                      <a:pt x="10656" y="165"/>
                      <a:pt x="10593" y="166"/>
                    </a:cubicBezTo>
                    <a:cubicBezTo>
                      <a:pt x="10579" y="144"/>
                      <a:pt x="10565" y="121"/>
                      <a:pt x="10552" y="100"/>
                    </a:cubicBezTo>
                    <a:cubicBezTo>
                      <a:pt x="10636" y="98"/>
                      <a:pt x="10720" y="97"/>
                      <a:pt x="10805" y="97"/>
                    </a:cubicBezTo>
                    <a:close/>
                    <a:moveTo>
                      <a:pt x="11664" y="132"/>
                    </a:moveTo>
                    <a:cubicBezTo>
                      <a:pt x="11934" y="154"/>
                      <a:pt x="12203" y="186"/>
                      <a:pt x="12473" y="229"/>
                    </a:cubicBezTo>
                    <a:cubicBezTo>
                      <a:pt x="12370" y="241"/>
                      <a:pt x="12269" y="254"/>
                      <a:pt x="12165" y="262"/>
                    </a:cubicBezTo>
                    <a:cubicBezTo>
                      <a:pt x="12134" y="264"/>
                      <a:pt x="12101" y="271"/>
                      <a:pt x="12067" y="279"/>
                    </a:cubicBezTo>
                    <a:cubicBezTo>
                      <a:pt x="11892" y="246"/>
                      <a:pt x="11710" y="220"/>
                      <a:pt x="11521" y="201"/>
                    </a:cubicBezTo>
                    <a:cubicBezTo>
                      <a:pt x="11571" y="176"/>
                      <a:pt x="11620" y="152"/>
                      <a:pt x="11664" y="132"/>
                    </a:cubicBezTo>
                    <a:close/>
                    <a:moveTo>
                      <a:pt x="13477" y="439"/>
                    </a:moveTo>
                    <a:cubicBezTo>
                      <a:pt x="13389" y="433"/>
                      <a:pt x="13301" y="430"/>
                      <a:pt x="13214" y="430"/>
                    </a:cubicBezTo>
                    <a:cubicBezTo>
                      <a:pt x="13061" y="430"/>
                      <a:pt x="12908" y="439"/>
                      <a:pt x="12754" y="455"/>
                    </a:cubicBezTo>
                    <a:cubicBezTo>
                      <a:pt x="12627" y="413"/>
                      <a:pt x="12493" y="374"/>
                      <a:pt x="12353" y="340"/>
                    </a:cubicBezTo>
                    <a:cubicBezTo>
                      <a:pt x="12513" y="322"/>
                      <a:pt x="12669" y="300"/>
                      <a:pt x="12829" y="294"/>
                    </a:cubicBezTo>
                    <a:lnTo>
                      <a:pt x="12829" y="292"/>
                    </a:lnTo>
                    <a:cubicBezTo>
                      <a:pt x="13046" y="334"/>
                      <a:pt x="13261" y="383"/>
                      <a:pt x="13477" y="439"/>
                    </a:cubicBezTo>
                    <a:close/>
                    <a:moveTo>
                      <a:pt x="13712" y="596"/>
                    </a:moveTo>
                    <a:cubicBezTo>
                      <a:pt x="13765" y="640"/>
                      <a:pt x="14094" y="708"/>
                      <a:pt x="14137" y="721"/>
                    </a:cubicBezTo>
                    <a:cubicBezTo>
                      <a:pt x="14208" y="742"/>
                      <a:pt x="14277" y="769"/>
                      <a:pt x="14343" y="802"/>
                    </a:cubicBezTo>
                    <a:cubicBezTo>
                      <a:pt x="14315" y="797"/>
                      <a:pt x="14286" y="791"/>
                      <a:pt x="14258" y="786"/>
                    </a:cubicBezTo>
                    <a:cubicBezTo>
                      <a:pt x="14209" y="763"/>
                      <a:pt x="14162" y="734"/>
                      <a:pt x="14111" y="715"/>
                    </a:cubicBezTo>
                    <a:cubicBezTo>
                      <a:pt x="14098" y="710"/>
                      <a:pt x="14084" y="720"/>
                      <a:pt x="14070" y="717"/>
                    </a:cubicBezTo>
                    <a:cubicBezTo>
                      <a:pt x="14012" y="707"/>
                      <a:pt x="13956" y="688"/>
                      <a:pt x="13898" y="676"/>
                    </a:cubicBezTo>
                    <a:cubicBezTo>
                      <a:pt x="13887" y="674"/>
                      <a:pt x="13859" y="667"/>
                      <a:pt x="13866" y="675"/>
                    </a:cubicBezTo>
                    <a:cubicBezTo>
                      <a:pt x="13885" y="700"/>
                      <a:pt x="13913" y="715"/>
                      <a:pt x="13938" y="735"/>
                    </a:cubicBezTo>
                    <a:cubicBezTo>
                      <a:pt x="13926" y="734"/>
                      <a:pt x="13915" y="733"/>
                      <a:pt x="13904" y="732"/>
                    </a:cubicBezTo>
                    <a:cubicBezTo>
                      <a:pt x="13855" y="711"/>
                      <a:pt x="13807" y="688"/>
                      <a:pt x="13757" y="669"/>
                    </a:cubicBezTo>
                    <a:cubicBezTo>
                      <a:pt x="13731" y="659"/>
                      <a:pt x="13655" y="633"/>
                      <a:pt x="13678" y="648"/>
                    </a:cubicBezTo>
                    <a:cubicBezTo>
                      <a:pt x="13717" y="672"/>
                      <a:pt x="13766" y="677"/>
                      <a:pt x="13806" y="700"/>
                    </a:cubicBezTo>
                    <a:cubicBezTo>
                      <a:pt x="13817" y="707"/>
                      <a:pt x="13825" y="718"/>
                      <a:pt x="13833" y="728"/>
                    </a:cubicBezTo>
                    <a:cubicBezTo>
                      <a:pt x="13821" y="728"/>
                      <a:pt x="13809" y="727"/>
                      <a:pt x="13797" y="727"/>
                    </a:cubicBezTo>
                    <a:cubicBezTo>
                      <a:pt x="13793" y="727"/>
                      <a:pt x="13788" y="727"/>
                      <a:pt x="13783" y="727"/>
                    </a:cubicBezTo>
                    <a:cubicBezTo>
                      <a:pt x="13776" y="727"/>
                      <a:pt x="13768" y="727"/>
                      <a:pt x="13761" y="728"/>
                    </a:cubicBezTo>
                    <a:cubicBezTo>
                      <a:pt x="13721" y="703"/>
                      <a:pt x="13683" y="675"/>
                      <a:pt x="13639" y="663"/>
                    </a:cubicBezTo>
                    <a:cubicBezTo>
                      <a:pt x="13596" y="652"/>
                      <a:pt x="13498" y="628"/>
                      <a:pt x="13507" y="671"/>
                    </a:cubicBezTo>
                    <a:cubicBezTo>
                      <a:pt x="13512" y="696"/>
                      <a:pt x="13524" y="715"/>
                      <a:pt x="13538" y="731"/>
                    </a:cubicBezTo>
                    <a:cubicBezTo>
                      <a:pt x="13486" y="731"/>
                      <a:pt x="13435" y="732"/>
                      <a:pt x="13384" y="733"/>
                    </a:cubicBezTo>
                    <a:cubicBezTo>
                      <a:pt x="13288" y="677"/>
                      <a:pt x="13183" y="624"/>
                      <a:pt x="13071" y="575"/>
                    </a:cubicBezTo>
                    <a:cubicBezTo>
                      <a:pt x="13039" y="561"/>
                      <a:pt x="13005" y="548"/>
                      <a:pt x="12972" y="534"/>
                    </a:cubicBezTo>
                    <a:cubicBezTo>
                      <a:pt x="13052" y="530"/>
                      <a:pt x="13133" y="526"/>
                      <a:pt x="13214" y="526"/>
                    </a:cubicBezTo>
                    <a:cubicBezTo>
                      <a:pt x="13398" y="526"/>
                      <a:pt x="13582" y="540"/>
                      <a:pt x="13767" y="567"/>
                    </a:cubicBezTo>
                    <a:cubicBezTo>
                      <a:pt x="13737" y="570"/>
                      <a:pt x="13696" y="582"/>
                      <a:pt x="13712" y="596"/>
                    </a:cubicBezTo>
                    <a:close/>
                    <a:moveTo>
                      <a:pt x="14548" y="1049"/>
                    </a:moveTo>
                    <a:cubicBezTo>
                      <a:pt x="14590" y="1088"/>
                      <a:pt x="14699" y="1138"/>
                      <a:pt x="14683" y="1178"/>
                    </a:cubicBezTo>
                    <a:cubicBezTo>
                      <a:pt x="14601" y="1158"/>
                      <a:pt x="14518" y="1140"/>
                      <a:pt x="14436" y="1123"/>
                    </a:cubicBezTo>
                    <a:cubicBezTo>
                      <a:pt x="14448" y="1102"/>
                      <a:pt x="14488" y="1073"/>
                      <a:pt x="14478" y="1050"/>
                    </a:cubicBezTo>
                    <a:cubicBezTo>
                      <a:pt x="14462" y="1011"/>
                      <a:pt x="14410" y="1001"/>
                      <a:pt x="14371" y="983"/>
                    </a:cubicBezTo>
                    <a:cubicBezTo>
                      <a:pt x="14331" y="965"/>
                      <a:pt x="14285" y="961"/>
                      <a:pt x="14244" y="944"/>
                    </a:cubicBezTo>
                    <a:cubicBezTo>
                      <a:pt x="14178" y="916"/>
                      <a:pt x="14116" y="881"/>
                      <a:pt x="14053" y="847"/>
                    </a:cubicBezTo>
                    <a:cubicBezTo>
                      <a:pt x="14078" y="851"/>
                      <a:pt x="14104" y="856"/>
                      <a:pt x="14129" y="860"/>
                    </a:cubicBezTo>
                    <a:cubicBezTo>
                      <a:pt x="14168" y="888"/>
                      <a:pt x="14184" y="911"/>
                      <a:pt x="14269" y="929"/>
                    </a:cubicBezTo>
                    <a:cubicBezTo>
                      <a:pt x="14334" y="942"/>
                      <a:pt x="14375" y="946"/>
                      <a:pt x="14403" y="945"/>
                    </a:cubicBezTo>
                    <a:cubicBezTo>
                      <a:pt x="14438" y="992"/>
                      <a:pt x="14504" y="1009"/>
                      <a:pt x="14548" y="1049"/>
                    </a:cubicBezTo>
                    <a:close/>
                    <a:moveTo>
                      <a:pt x="14726" y="1048"/>
                    </a:moveTo>
                    <a:cubicBezTo>
                      <a:pt x="14757" y="1065"/>
                      <a:pt x="14654" y="1046"/>
                      <a:pt x="14620" y="1035"/>
                    </a:cubicBezTo>
                    <a:cubicBezTo>
                      <a:pt x="14578" y="1020"/>
                      <a:pt x="14543" y="990"/>
                      <a:pt x="14502" y="972"/>
                    </a:cubicBezTo>
                    <a:cubicBezTo>
                      <a:pt x="14488" y="965"/>
                      <a:pt x="14463" y="952"/>
                      <a:pt x="14440" y="941"/>
                    </a:cubicBezTo>
                    <a:cubicBezTo>
                      <a:pt x="14490" y="930"/>
                      <a:pt x="14478" y="912"/>
                      <a:pt x="14726" y="1048"/>
                    </a:cubicBezTo>
                    <a:close/>
                    <a:moveTo>
                      <a:pt x="14964" y="9184"/>
                    </a:moveTo>
                    <a:cubicBezTo>
                      <a:pt x="15018" y="9253"/>
                      <a:pt x="15050" y="9336"/>
                      <a:pt x="15097" y="9409"/>
                    </a:cubicBezTo>
                    <a:cubicBezTo>
                      <a:pt x="15135" y="9468"/>
                      <a:pt x="15144" y="9320"/>
                      <a:pt x="15157" y="9512"/>
                    </a:cubicBezTo>
                    <a:cubicBezTo>
                      <a:pt x="15160" y="9554"/>
                      <a:pt x="15127" y="9594"/>
                      <a:pt x="15131" y="9636"/>
                    </a:cubicBezTo>
                    <a:cubicBezTo>
                      <a:pt x="15132" y="9655"/>
                      <a:pt x="15165" y="9659"/>
                      <a:pt x="15172" y="9678"/>
                    </a:cubicBezTo>
                    <a:cubicBezTo>
                      <a:pt x="15190" y="9727"/>
                      <a:pt x="15183" y="9785"/>
                      <a:pt x="15206" y="9833"/>
                    </a:cubicBezTo>
                    <a:cubicBezTo>
                      <a:pt x="15230" y="9885"/>
                      <a:pt x="15274" y="9925"/>
                      <a:pt x="15311" y="9969"/>
                    </a:cubicBezTo>
                    <a:cubicBezTo>
                      <a:pt x="15389" y="10061"/>
                      <a:pt x="15432" y="9978"/>
                      <a:pt x="15575" y="10128"/>
                    </a:cubicBezTo>
                    <a:cubicBezTo>
                      <a:pt x="15705" y="10264"/>
                      <a:pt x="15692" y="10464"/>
                      <a:pt x="15846" y="10580"/>
                    </a:cubicBezTo>
                    <a:cubicBezTo>
                      <a:pt x="15884" y="10609"/>
                      <a:pt x="15947" y="10616"/>
                      <a:pt x="15964" y="10661"/>
                    </a:cubicBezTo>
                    <a:cubicBezTo>
                      <a:pt x="16030" y="10832"/>
                      <a:pt x="16028" y="11023"/>
                      <a:pt x="16084" y="11198"/>
                    </a:cubicBezTo>
                    <a:cubicBezTo>
                      <a:pt x="16094" y="11228"/>
                      <a:pt x="16143" y="11230"/>
                      <a:pt x="16156" y="11258"/>
                    </a:cubicBezTo>
                    <a:cubicBezTo>
                      <a:pt x="16201" y="11350"/>
                      <a:pt x="16231" y="11450"/>
                      <a:pt x="16254" y="11550"/>
                    </a:cubicBezTo>
                    <a:cubicBezTo>
                      <a:pt x="16263" y="11586"/>
                      <a:pt x="16218" y="11647"/>
                      <a:pt x="16253" y="11661"/>
                    </a:cubicBezTo>
                    <a:cubicBezTo>
                      <a:pt x="16368" y="11710"/>
                      <a:pt x="16502" y="11683"/>
                      <a:pt x="16625" y="11705"/>
                    </a:cubicBezTo>
                    <a:cubicBezTo>
                      <a:pt x="16633" y="11706"/>
                      <a:pt x="16627" y="11733"/>
                      <a:pt x="16633" y="11728"/>
                    </a:cubicBezTo>
                    <a:cubicBezTo>
                      <a:pt x="16720" y="11667"/>
                      <a:pt x="16793" y="11587"/>
                      <a:pt x="16879" y="11526"/>
                    </a:cubicBezTo>
                    <a:cubicBezTo>
                      <a:pt x="16897" y="11513"/>
                      <a:pt x="16923" y="11516"/>
                      <a:pt x="16943" y="11506"/>
                    </a:cubicBezTo>
                    <a:cubicBezTo>
                      <a:pt x="16990" y="11483"/>
                      <a:pt x="17037" y="11461"/>
                      <a:pt x="17077" y="11429"/>
                    </a:cubicBezTo>
                    <a:cubicBezTo>
                      <a:pt x="17118" y="11395"/>
                      <a:pt x="17137" y="11337"/>
                      <a:pt x="17183" y="11311"/>
                    </a:cubicBezTo>
                    <a:cubicBezTo>
                      <a:pt x="17210" y="11295"/>
                      <a:pt x="17248" y="11304"/>
                      <a:pt x="17280" y="11301"/>
                    </a:cubicBezTo>
                    <a:cubicBezTo>
                      <a:pt x="17314" y="11424"/>
                      <a:pt x="17348" y="11547"/>
                      <a:pt x="17380" y="11670"/>
                    </a:cubicBezTo>
                    <a:cubicBezTo>
                      <a:pt x="17395" y="11727"/>
                      <a:pt x="17410" y="11783"/>
                      <a:pt x="17425" y="11840"/>
                    </a:cubicBezTo>
                    <a:cubicBezTo>
                      <a:pt x="17286" y="11909"/>
                      <a:pt x="17148" y="11974"/>
                      <a:pt x="17011" y="12034"/>
                    </a:cubicBezTo>
                    <a:cubicBezTo>
                      <a:pt x="16806" y="12125"/>
                      <a:pt x="16599" y="12209"/>
                      <a:pt x="16390" y="12288"/>
                    </a:cubicBezTo>
                    <a:cubicBezTo>
                      <a:pt x="16353" y="12233"/>
                      <a:pt x="16317" y="12163"/>
                      <a:pt x="16266" y="12139"/>
                    </a:cubicBezTo>
                    <a:cubicBezTo>
                      <a:pt x="16218" y="12117"/>
                      <a:pt x="16102" y="12208"/>
                      <a:pt x="16108" y="12156"/>
                    </a:cubicBezTo>
                    <a:cubicBezTo>
                      <a:pt x="16117" y="12078"/>
                      <a:pt x="16313" y="12078"/>
                      <a:pt x="16285" y="12005"/>
                    </a:cubicBezTo>
                    <a:cubicBezTo>
                      <a:pt x="16213" y="11815"/>
                      <a:pt x="16200" y="11819"/>
                      <a:pt x="16026" y="11662"/>
                    </a:cubicBezTo>
                    <a:cubicBezTo>
                      <a:pt x="16022" y="11658"/>
                      <a:pt x="16020" y="11673"/>
                      <a:pt x="16016" y="11671"/>
                    </a:cubicBezTo>
                    <a:cubicBezTo>
                      <a:pt x="15973" y="11649"/>
                      <a:pt x="15931" y="11624"/>
                      <a:pt x="15892" y="11593"/>
                    </a:cubicBezTo>
                    <a:cubicBezTo>
                      <a:pt x="15799" y="11519"/>
                      <a:pt x="15724" y="11422"/>
                      <a:pt x="15623" y="11359"/>
                    </a:cubicBezTo>
                    <a:cubicBezTo>
                      <a:pt x="15601" y="11345"/>
                      <a:pt x="15570" y="11396"/>
                      <a:pt x="15548" y="11381"/>
                    </a:cubicBezTo>
                    <a:cubicBezTo>
                      <a:pt x="15509" y="11353"/>
                      <a:pt x="15524" y="11264"/>
                      <a:pt x="15477" y="11256"/>
                    </a:cubicBezTo>
                    <a:cubicBezTo>
                      <a:pt x="15440" y="11250"/>
                      <a:pt x="15486" y="11361"/>
                      <a:pt x="15449" y="11364"/>
                    </a:cubicBezTo>
                    <a:cubicBezTo>
                      <a:pt x="15410" y="11367"/>
                      <a:pt x="15405" y="11297"/>
                      <a:pt x="15386" y="11263"/>
                    </a:cubicBezTo>
                    <a:cubicBezTo>
                      <a:pt x="15299" y="11103"/>
                      <a:pt x="15337" y="11129"/>
                      <a:pt x="15267" y="10899"/>
                    </a:cubicBezTo>
                    <a:cubicBezTo>
                      <a:pt x="15249" y="10841"/>
                      <a:pt x="15181" y="10686"/>
                      <a:pt x="15142" y="10662"/>
                    </a:cubicBezTo>
                    <a:cubicBezTo>
                      <a:pt x="15115" y="10645"/>
                      <a:pt x="15080" y="10640"/>
                      <a:pt x="15054" y="10620"/>
                    </a:cubicBezTo>
                    <a:cubicBezTo>
                      <a:pt x="15013" y="10589"/>
                      <a:pt x="14986" y="10541"/>
                      <a:pt x="14944" y="10510"/>
                    </a:cubicBezTo>
                    <a:cubicBezTo>
                      <a:pt x="14922" y="10493"/>
                      <a:pt x="14877" y="10505"/>
                      <a:pt x="14868" y="10479"/>
                    </a:cubicBezTo>
                    <a:cubicBezTo>
                      <a:pt x="14803" y="10306"/>
                      <a:pt x="14762" y="10124"/>
                      <a:pt x="14731" y="9942"/>
                    </a:cubicBezTo>
                    <a:cubicBezTo>
                      <a:pt x="14729" y="9927"/>
                      <a:pt x="14779" y="9943"/>
                      <a:pt x="14774" y="9929"/>
                    </a:cubicBezTo>
                    <a:cubicBezTo>
                      <a:pt x="14755" y="9879"/>
                      <a:pt x="14701" y="9848"/>
                      <a:pt x="14679" y="9799"/>
                    </a:cubicBezTo>
                    <a:cubicBezTo>
                      <a:pt x="14664" y="9768"/>
                      <a:pt x="14687" y="9724"/>
                      <a:pt x="14667" y="9695"/>
                    </a:cubicBezTo>
                    <a:cubicBezTo>
                      <a:pt x="14626" y="9638"/>
                      <a:pt x="14560" y="9603"/>
                      <a:pt x="14505" y="9558"/>
                    </a:cubicBezTo>
                    <a:cubicBezTo>
                      <a:pt x="14457" y="9519"/>
                      <a:pt x="14381" y="9502"/>
                      <a:pt x="14357" y="9445"/>
                    </a:cubicBezTo>
                    <a:cubicBezTo>
                      <a:pt x="14332" y="9383"/>
                      <a:pt x="14397" y="9310"/>
                      <a:pt x="14378" y="9247"/>
                    </a:cubicBezTo>
                    <a:cubicBezTo>
                      <a:pt x="14376" y="9241"/>
                      <a:pt x="14337" y="9212"/>
                      <a:pt x="14297" y="9181"/>
                    </a:cubicBezTo>
                    <a:cubicBezTo>
                      <a:pt x="14455" y="9145"/>
                      <a:pt x="14612" y="9107"/>
                      <a:pt x="14768" y="9065"/>
                    </a:cubicBezTo>
                    <a:cubicBezTo>
                      <a:pt x="14827" y="9090"/>
                      <a:pt x="14880" y="9079"/>
                      <a:pt x="14964" y="9184"/>
                    </a:cubicBezTo>
                    <a:close/>
                    <a:moveTo>
                      <a:pt x="16538" y="7602"/>
                    </a:moveTo>
                    <a:cubicBezTo>
                      <a:pt x="16632" y="7542"/>
                      <a:pt x="16720" y="7468"/>
                      <a:pt x="16822" y="7422"/>
                    </a:cubicBezTo>
                    <a:cubicBezTo>
                      <a:pt x="16837" y="7415"/>
                      <a:pt x="16830" y="7455"/>
                      <a:pt x="16841" y="7466"/>
                    </a:cubicBezTo>
                    <a:cubicBezTo>
                      <a:pt x="16928" y="7561"/>
                      <a:pt x="17007" y="7612"/>
                      <a:pt x="17071" y="7724"/>
                    </a:cubicBezTo>
                    <a:cubicBezTo>
                      <a:pt x="17099" y="7773"/>
                      <a:pt x="17114" y="7834"/>
                      <a:pt x="17158" y="7870"/>
                    </a:cubicBezTo>
                    <a:cubicBezTo>
                      <a:pt x="17198" y="7904"/>
                      <a:pt x="17256" y="7904"/>
                      <a:pt x="17309" y="7916"/>
                    </a:cubicBezTo>
                    <a:cubicBezTo>
                      <a:pt x="17189" y="7989"/>
                      <a:pt x="17068" y="8059"/>
                      <a:pt x="16948" y="8124"/>
                    </a:cubicBezTo>
                    <a:cubicBezTo>
                      <a:pt x="16915" y="8096"/>
                      <a:pt x="16881" y="8069"/>
                      <a:pt x="16846" y="8045"/>
                    </a:cubicBezTo>
                    <a:cubicBezTo>
                      <a:pt x="16825" y="8031"/>
                      <a:pt x="16790" y="8051"/>
                      <a:pt x="16770" y="8036"/>
                    </a:cubicBezTo>
                    <a:cubicBezTo>
                      <a:pt x="16756" y="8025"/>
                      <a:pt x="16774" y="7999"/>
                      <a:pt x="16765" y="7984"/>
                    </a:cubicBezTo>
                    <a:cubicBezTo>
                      <a:pt x="16731" y="7928"/>
                      <a:pt x="16680" y="7883"/>
                      <a:pt x="16642" y="7828"/>
                    </a:cubicBezTo>
                    <a:cubicBezTo>
                      <a:pt x="16603" y="7772"/>
                      <a:pt x="16585" y="7699"/>
                      <a:pt x="16536" y="7651"/>
                    </a:cubicBezTo>
                    <a:cubicBezTo>
                      <a:pt x="16519" y="7634"/>
                      <a:pt x="16464" y="7675"/>
                      <a:pt x="16465" y="7651"/>
                    </a:cubicBezTo>
                    <a:cubicBezTo>
                      <a:pt x="16466" y="7622"/>
                      <a:pt x="16513" y="7618"/>
                      <a:pt x="16538" y="7602"/>
                    </a:cubicBezTo>
                    <a:close/>
                    <a:moveTo>
                      <a:pt x="17410" y="8002"/>
                    </a:moveTo>
                    <a:cubicBezTo>
                      <a:pt x="17457" y="8033"/>
                      <a:pt x="17517" y="8041"/>
                      <a:pt x="17566" y="8068"/>
                    </a:cubicBezTo>
                    <a:cubicBezTo>
                      <a:pt x="17660" y="8119"/>
                      <a:pt x="17614" y="8187"/>
                      <a:pt x="17782" y="8141"/>
                    </a:cubicBezTo>
                    <a:cubicBezTo>
                      <a:pt x="17818" y="8132"/>
                      <a:pt x="17827" y="8081"/>
                      <a:pt x="17857" y="8059"/>
                    </a:cubicBezTo>
                    <a:cubicBezTo>
                      <a:pt x="17866" y="8052"/>
                      <a:pt x="17884" y="8064"/>
                      <a:pt x="17893" y="8056"/>
                    </a:cubicBezTo>
                    <a:cubicBezTo>
                      <a:pt x="17915" y="8035"/>
                      <a:pt x="17980" y="7876"/>
                      <a:pt x="18064" y="7934"/>
                    </a:cubicBezTo>
                    <a:cubicBezTo>
                      <a:pt x="18096" y="7957"/>
                      <a:pt x="18114" y="7997"/>
                      <a:pt x="18134" y="8032"/>
                    </a:cubicBezTo>
                    <a:cubicBezTo>
                      <a:pt x="18199" y="8149"/>
                      <a:pt x="18174" y="8229"/>
                      <a:pt x="18302" y="8245"/>
                    </a:cubicBezTo>
                    <a:cubicBezTo>
                      <a:pt x="18319" y="8247"/>
                      <a:pt x="18337" y="8250"/>
                      <a:pt x="18355" y="8252"/>
                    </a:cubicBezTo>
                    <a:cubicBezTo>
                      <a:pt x="18459" y="8445"/>
                      <a:pt x="18560" y="8640"/>
                      <a:pt x="18656" y="8837"/>
                    </a:cubicBezTo>
                    <a:cubicBezTo>
                      <a:pt x="18570" y="8778"/>
                      <a:pt x="18483" y="8721"/>
                      <a:pt x="18392" y="8669"/>
                    </a:cubicBezTo>
                    <a:cubicBezTo>
                      <a:pt x="18371" y="8656"/>
                      <a:pt x="18336" y="8672"/>
                      <a:pt x="18319" y="8653"/>
                    </a:cubicBezTo>
                    <a:cubicBezTo>
                      <a:pt x="18238" y="8562"/>
                      <a:pt x="18146" y="8468"/>
                      <a:pt x="18112" y="8350"/>
                    </a:cubicBezTo>
                    <a:cubicBezTo>
                      <a:pt x="18089" y="8273"/>
                      <a:pt x="18107" y="8172"/>
                      <a:pt x="18049" y="8118"/>
                    </a:cubicBezTo>
                    <a:cubicBezTo>
                      <a:pt x="18011" y="8082"/>
                      <a:pt x="18044" y="8222"/>
                      <a:pt x="18027" y="8271"/>
                    </a:cubicBezTo>
                    <a:cubicBezTo>
                      <a:pt x="18019" y="8294"/>
                      <a:pt x="17988" y="8302"/>
                      <a:pt x="17979" y="8325"/>
                    </a:cubicBezTo>
                    <a:cubicBezTo>
                      <a:pt x="17967" y="8354"/>
                      <a:pt x="17978" y="8389"/>
                      <a:pt x="17970" y="8419"/>
                    </a:cubicBezTo>
                    <a:cubicBezTo>
                      <a:pt x="17964" y="8440"/>
                      <a:pt x="17882" y="8683"/>
                      <a:pt x="17845" y="8703"/>
                    </a:cubicBezTo>
                    <a:cubicBezTo>
                      <a:pt x="17799" y="8728"/>
                      <a:pt x="17739" y="8709"/>
                      <a:pt x="17689" y="8725"/>
                    </a:cubicBezTo>
                    <a:cubicBezTo>
                      <a:pt x="17631" y="8744"/>
                      <a:pt x="17586" y="8794"/>
                      <a:pt x="17527" y="8807"/>
                    </a:cubicBezTo>
                    <a:cubicBezTo>
                      <a:pt x="17457" y="8824"/>
                      <a:pt x="17466" y="8735"/>
                      <a:pt x="17420" y="8720"/>
                    </a:cubicBezTo>
                    <a:cubicBezTo>
                      <a:pt x="17403" y="8715"/>
                      <a:pt x="17384" y="8764"/>
                      <a:pt x="17375" y="8749"/>
                    </a:cubicBezTo>
                    <a:cubicBezTo>
                      <a:pt x="17362" y="8728"/>
                      <a:pt x="17399" y="8704"/>
                      <a:pt x="17396" y="8680"/>
                    </a:cubicBezTo>
                    <a:cubicBezTo>
                      <a:pt x="17387" y="8604"/>
                      <a:pt x="17353" y="8533"/>
                      <a:pt x="17337" y="8458"/>
                    </a:cubicBezTo>
                    <a:cubicBezTo>
                      <a:pt x="17331" y="8428"/>
                      <a:pt x="17361" y="8359"/>
                      <a:pt x="17332" y="8366"/>
                    </a:cubicBezTo>
                    <a:cubicBezTo>
                      <a:pt x="17278" y="8378"/>
                      <a:pt x="17230" y="8432"/>
                      <a:pt x="17219" y="8486"/>
                    </a:cubicBezTo>
                    <a:cubicBezTo>
                      <a:pt x="17208" y="8544"/>
                      <a:pt x="17331" y="8673"/>
                      <a:pt x="17274" y="8656"/>
                    </a:cubicBezTo>
                    <a:cubicBezTo>
                      <a:pt x="17190" y="8630"/>
                      <a:pt x="17159" y="8522"/>
                      <a:pt x="17106" y="8451"/>
                    </a:cubicBezTo>
                    <a:cubicBezTo>
                      <a:pt x="17100" y="8444"/>
                      <a:pt x="17131" y="8472"/>
                      <a:pt x="17129" y="8464"/>
                    </a:cubicBezTo>
                    <a:cubicBezTo>
                      <a:pt x="17121" y="8410"/>
                      <a:pt x="17099" y="8360"/>
                      <a:pt x="17083" y="8309"/>
                    </a:cubicBezTo>
                    <a:cubicBezTo>
                      <a:pt x="17074" y="8282"/>
                      <a:pt x="17073" y="8249"/>
                      <a:pt x="17054" y="8228"/>
                    </a:cubicBezTo>
                    <a:cubicBezTo>
                      <a:pt x="17043" y="8216"/>
                      <a:pt x="17032" y="8205"/>
                      <a:pt x="17021" y="8193"/>
                    </a:cubicBezTo>
                    <a:cubicBezTo>
                      <a:pt x="17145" y="8125"/>
                      <a:pt x="17270" y="8053"/>
                      <a:pt x="17394" y="7977"/>
                    </a:cubicBezTo>
                    <a:cubicBezTo>
                      <a:pt x="17398" y="7987"/>
                      <a:pt x="17402" y="7997"/>
                      <a:pt x="17410" y="8002"/>
                    </a:cubicBezTo>
                    <a:close/>
                    <a:moveTo>
                      <a:pt x="18494" y="8258"/>
                    </a:moveTo>
                    <a:cubicBezTo>
                      <a:pt x="18650" y="8241"/>
                      <a:pt x="18802" y="8200"/>
                      <a:pt x="18957" y="8174"/>
                    </a:cubicBezTo>
                    <a:cubicBezTo>
                      <a:pt x="19040" y="8160"/>
                      <a:pt x="19139" y="8165"/>
                      <a:pt x="19216" y="8124"/>
                    </a:cubicBezTo>
                    <a:cubicBezTo>
                      <a:pt x="19226" y="8118"/>
                      <a:pt x="19205" y="8096"/>
                      <a:pt x="19215" y="8088"/>
                    </a:cubicBezTo>
                    <a:cubicBezTo>
                      <a:pt x="19256" y="8054"/>
                      <a:pt x="19312" y="8042"/>
                      <a:pt x="19354" y="8009"/>
                    </a:cubicBezTo>
                    <a:cubicBezTo>
                      <a:pt x="19366" y="8000"/>
                      <a:pt x="19359" y="7959"/>
                      <a:pt x="19372" y="7967"/>
                    </a:cubicBezTo>
                    <a:cubicBezTo>
                      <a:pt x="19406" y="7988"/>
                      <a:pt x="19415" y="8036"/>
                      <a:pt x="19443" y="8064"/>
                    </a:cubicBezTo>
                    <a:cubicBezTo>
                      <a:pt x="19468" y="8089"/>
                      <a:pt x="19507" y="8096"/>
                      <a:pt x="19527" y="8125"/>
                    </a:cubicBezTo>
                    <a:cubicBezTo>
                      <a:pt x="19565" y="8179"/>
                      <a:pt x="19566" y="8256"/>
                      <a:pt x="19610" y="8305"/>
                    </a:cubicBezTo>
                    <a:cubicBezTo>
                      <a:pt x="19628" y="8325"/>
                      <a:pt x="19667" y="8292"/>
                      <a:pt x="19691" y="8304"/>
                    </a:cubicBezTo>
                    <a:cubicBezTo>
                      <a:pt x="19783" y="8347"/>
                      <a:pt x="19681" y="8470"/>
                      <a:pt x="19853" y="8467"/>
                    </a:cubicBezTo>
                    <a:cubicBezTo>
                      <a:pt x="19902" y="8467"/>
                      <a:pt x="19908" y="8350"/>
                      <a:pt x="19956" y="8361"/>
                    </a:cubicBezTo>
                    <a:cubicBezTo>
                      <a:pt x="19999" y="8370"/>
                      <a:pt x="19973" y="8450"/>
                      <a:pt x="19961" y="8492"/>
                    </a:cubicBezTo>
                    <a:cubicBezTo>
                      <a:pt x="19950" y="8531"/>
                      <a:pt x="19918" y="8561"/>
                      <a:pt x="19890" y="8590"/>
                    </a:cubicBezTo>
                    <a:cubicBezTo>
                      <a:pt x="19883" y="8597"/>
                      <a:pt x="19855" y="8585"/>
                      <a:pt x="19860" y="8593"/>
                    </a:cubicBezTo>
                    <a:cubicBezTo>
                      <a:pt x="19903" y="8658"/>
                      <a:pt x="19961" y="8711"/>
                      <a:pt x="20011" y="8769"/>
                    </a:cubicBezTo>
                    <a:cubicBezTo>
                      <a:pt x="20019" y="8778"/>
                      <a:pt x="20111" y="8892"/>
                      <a:pt x="20123" y="8865"/>
                    </a:cubicBezTo>
                    <a:cubicBezTo>
                      <a:pt x="20180" y="8740"/>
                      <a:pt x="20153" y="8586"/>
                      <a:pt x="20210" y="8463"/>
                    </a:cubicBezTo>
                    <a:cubicBezTo>
                      <a:pt x="20219" y="8481"/>
                      <a:pt x="20229" y="8500"/>
                      <a:pt x="20238" y="8519"/>
                    </a:cubicBezTo>
                    <a:cubicBezTo>
                      <a:pt x="20238" y="8565"/>
                      <a:pt x="20237" y="8618"/>
                      <a:pt x="20244" y="8646"/>
                    </a:cubicBezTo>
                    <a:cubicBezTo>
                      <a:pt x="20286" y="8828"/>
                      <a:pt x="20348" y="9011"/>
                      <a:pt x="20406" y="9191"/>
                    </a:cubicBezTo>
                    <a:cubicBezTo>
                      <a:pt x="20170" y="9663"/>
                      <a:pt x="19837" y="10087"/>
                      <a:pt x="19445" y="10463"/>
                    </a:cubicBezTo>
                    <a:cubicBezTo>
                      <a:pt x="19181" y="9704"/>
                      <a:pt x="18847" y="8966"/>
                      <a:pt x="18469" y="8259"/>
                    </a:cubicBezTo>
                    <a:cubicBezTo>
                      <a:pt x="18477" y="8259"/>
                      <a:pt x="18485" y="8259"/>
                      <a:pt x="18494" y="8258"/>
                    </a:cubicBezTo>
                    <a:close/>
                    <a:moveTo>
                      <a:pt x="17918" y="17406"/>
                    </a:moveTo>
                    <a:cubicBezTo>
                      <a:pt x="17968" y="17164"/>
                      <a:pt x="18029" y="16909"/>
                      <a:pt x="18029" y="16654"/>
                    </a:cubicBezTo>
                    <a:lnTo>
                      <a:pt x="18029" y="16648"/>
                    </a:lnTo>
                    <a:cubicBezTo>
                      <a:pt x="18029" y="16112"/>
                      <a:pt x="18016" y="15576"/>
                      <a:pt x="18009" y="15041"/>
                    </a:cubicBezTo>
                    <a:cubicBezTo>
                      <a:pt x="18739" y="14636"/>
                      <a:pt x="19429" y="14142"/>
                      <a:pt x="20007" y="13551"/>
                    </a:cubicBezTo>
                    <a:cubicBezTo>
                      <a:pt x="20022" y="13766"/>
                      <a:pt x="20029" y="13980"/>
                      <a:pt x="20029" y="14194"/>
                    </a:cubicBezTo>
                    <a:cubicBezTo>
                      <a:pt x="20029" y="14793"/>
                      <a:pt x="19963" y="15387"/>
                      <a:pt x="19812" y="15951"/>
                    </a:cubicBezTo>
                    <a:cubicBezTo>
                      <a:pt x="19272" y="16535"/>
                      <a:pt x="18617" y="17024"/>
                      <a:pt x="17910" y="17433"/>
                    </a:cubicBezTo>
                    <a:cubicBezTo>
                      <a:pt x="17911" y="17424"/>
                      <a:pt x="17916" y="17415"/>
                      <a:pt x="17918" y="17406"/>
                    </a:cubicBezTo>
                    <a:close/>
                    <a:moveTo>
                      <a:pt x="17452" y="11947"/>
                    </a:moveTo>
                    <a:cubicBezTo>
                      <a:pt x="17427" y="11954"/>
                      <a:pt x="17401" y="11962"/>
                      <a:pt x="17376" y="11970"/>
                    </a:cubicBezTo>
                    <a:cubicBezTo>
                      <a:pt x="17401" y="11959"/>
                      <a:pt x="17425" y="11947"/>
                      <a:pt x="17449" y="11935"/>
                    </a:cubicBezTo>
                    <a:cubicBezTo>
                      <a:pt x="17450" y="11939"/>
                      <a:pt x="17451" y="11943"/>
                      <a:pt x="17452" y="11947"/>
                    </a:cubicBezTo>
                    <a:close/>
                    <a:moveTo>
                      <a:pt x="17647" y="11834"/>
                    </a:moveTo>
                    <a:cubicBezTo>
                      <a:pt x="17634" y="11855"/>
                      <a:pt x="17620" y="11874"/>
                      <a:pt x="17600" y="11886"/>
                    </a:cubicBezTo>
                    <a:cubicBezTo>
                      <a:pt x="17582" y="11897"/>
                      <a:pt x="17563" y="11906"/>
                      <a:pt x="17544" y="11915"/>
                    </a:cubicBezTo>
                    <a:cubicBezTo>
                      <a:pt x="17542" y="11907"/>
                      <a:pt x="17540" y="11899"/>
                      <a:pt x="17538" y="11891"/>
                    </a:cubicBezTo>
                    <a:cubicBezTo>
                      <a:pt x="17574" y="11873"/>
                      <a:pt x="17611" y="11853"/>
                      <a:pt x="17647" y="11834"/>
                    </a:cubicBezTo>
                    <a:close/>
                    <a:moveTo>
                      <a:pt x="17811" y="11763"/>
                    </a:moveTo>
                    <a:cubicBezTo>
                      <a:pt x="17809" y="11758"/>
                      <a:pt x="17806" y="11755"/>
                      <a:pt x="17803" y="11752"/>
                    </a:cubicBezTo>
                    <a:cubicBezTo>
                      <a:pt x="18365" y="11447"/>
                      <a:pt x="18920" y="11077"/>
                      <a:pt x="19402" y="10637"/>
                    </a:cubicBezTo>
                    <a:cubicBezTo>
                      <a:pt x="19481" y="10875"/>
                      <a:pt x="19555" y="11116"/>
                      <a:pt x="19620" y="11358"/>
                    </a:cubicBezTo>
                    <a:cubicBezTo>
                      <a:pt x="19796" y="12013"/>
                      <a:pt x="19933" y="12715"/>
                      <a:pt x="19994" y="13423"/>
                    </a:cubicBezTo>
                    <a:cubicBezTo>
                      <a:pt x="19425" y="14020"/>
                      <a:pt x="18733" y="14521"/>
                      <a:pt x="18002" y="14931"/>
                    </a:cubicBezTo>
                    <a:cubicBezTo>
                      <a:pt x="18000" y="14785"/>
                      <a:pt x="17998" y="14638"/>
                      <a:pt x="17996" y="14492"/>
                    </a:cubicBezTo>
                    <a:cubicBezTo>
                      <a:pt x="17992" y="14198"/>
                      <a:pt x="17927" y="13912"/>
                      <a:pt x="17889" y="13630"/>
                    </a:cubicBezTo>
                    <a:cubicBezTo>
                      <a:pt x="17840" y="13262"/>
                      <a:pt x="17771" y="12895"/>
                      <a:pt x="17691" y="12532"/>
                    </a:cubicBezTo>
                    <a:cubicBezTo>
                      <a:pt x="17786" y="12201"/>
                      <a:pt x="17745" y="12234"/>
                      <a:pt x="17785" y="11889"/>
                    </a:cubicBezTo>
                    <a:cubicBezTo>
                      <a:pt x="17790" y="11846"/>
                      <a:pt x="17829" y="11802"/>
                      <a:pt x="17811" y="11763"/>
                    </a:cubicBezTo>
                    <a:close/>
                    <a:moveTo>
                      <a:pt x="17898" y="10622"/>
                    </a:moveTo>
                    <a:cubicBezTo>
                      <a:pt x="17913" y="10586"/>
                      <a:pt x="18161" y="10388"/>
                      <a:pt x="18174" y="10376"/>
                    </a:cubicBezTo>
                    <a:cubicBezTo>
                      <a:pt x="18231" y="10322"/>
                      <a:pt x="18290" y="10269"/>
                      <a:pt x="18337" y="10207"/>
                    </a:cubicBezTo>
                    <a:cubicBezTo>
                      <a:pt x="18352" y="10187"/>
                      <a:pt x="18338" y="10149"/>
                      <a:pt x="18358" y="10133"/>
                    </a:cubicBezTo>
                    <a:cubicBezTo>
                      <a:pt x="18396" y="10101"/>
                      <a:pt x="18467" y="10115"/>
                      <a:pt x="18496" y="10074"/>
                    </a:cubicBezTo>
                    <a:cubicBezTo>
                      <a:pt x="18537" y="10017"/>
                      <a:pt x="18480" y="9912"/>
                      <a:pt x="18534" y="9866"/>
                    </a:cubicBezTo>
                    <a:cubicBezTo>
                      <a:pt x="18575" y="9830"/>
                      <a:pt x="18654" y="9829"/>
                      <a:pt x="18671" y="9778"/>
                    </a:cubicBezTo>
                    <a:cubicBezTo>
                      <a:pt x="18768" y="9488"/>
                      <a:pt x="18511" y="9724"/>
                      <a:pt x="18618" y="9487"/>
                    </a:cubicBezTo>
                    <a:cubicBezTo>
                      <a:pt x="18633" y="9452"/>
                      <a:pt x="18688" y="9449"/>
                      <a:pt x="18707" y="9416"/>
                    </a:cubicBezTo>
                    <a:cubicBezTo>
                      <a:pt x="18722" y="9387"/>
                      <a:pt x="18704" y="9349"/>
                      <a:pt x="18710" y="9317"/>
                    </a:cubicBezTo>
                    <a:cubicBezTo>
                      <a:pt x="18725" y="9236"/>
                      <a:pt x="18753" y="9157"/>
                      <a:pt x="18772" y="9077"/>
                    </a:cubicBezTo>
                    <a:cubicBezTo>
                      <a:pt x="18996" y="9553"/>
                      <a:pt x="19197" y="10039"/>
                      <a:pt x="19368" y="10536"/>
                    </a:cubicBezTo>
                    <a:cubicBezTo>
                      <a:pt x="18818" y="11046"/>
                      <a:pt x="18164" y="11465"/>
                      <a:pt x="17513" y="11796"/>
                    </a:cubicBezTo>
                    <a:cubicBezTo>
                      <a:pt x="17500" y="11746"/>
                      <a:pt x="17487" y="11695"/>
                      <a:pt x="17474" y="11645"/>
                    </a:cubicBezTo>
                    <a:cubicBezTo>
                      <a:pt x="17437" y="11507"/>
                      <a:pt x="17399" y="11368"/>
                      <a:pt x="17360" y="11230"/>
                    </a:cubicBezTo>
                    <a:cubicBezTo>
                      <a:pt x="17379" y="11192"/>
                      <a:pt x="17394" y="11150"/>
                      <a:pt x="17424" y="11121"/>
                    </a:cubicBezTo>
                    <a:cubicBezTo>
                      <a:pt x="17526" y="11021"/>
                      <a:pt x="17843" y="10914"/>
                      <a:pt x="17904" y="10779"/>
                    </a:cubicBezTo>
                    <a:cubicBezTo>
                      <a:pt x="17926" y="10731"/>
                      <a:pt x="17878" y="10670"/>
                      <a:pt x="17898" y="10622"/>
                    </a:cubicBezTo>
                    <a:close/>
                    <a:moveTo>
                      <a:pt x="17187" y="12060"/>
                    </a:moveTo>
                    <a:cubicBezTo>
                      <a:pt x="17222" y="12044"/>
                      <a:pt x="17256" y="12028"/>
                      <a:pt x="17291" y="12011"/>
                    </a:cubicBezTo>
                    <a:cubicBezTo>
                      <a:pt x="17275" y="12027"/>
                      <a:pt x="17263" y="12047"/>
                      <a:pt x="17242" y="12054"/>
                    </a:cubicBezTo>
                    <a:cubicBezTo>
                      <a:pt x="17225" y="12060"/>
                      <a:pt x="17206" y="12060"/>
                      <a:pt x="17187" y="12060"/>
                    </a:cubicBezTo>
                    <a:close/>
                    <a:moveTo>
                      <a:pt x="16844" y="12211"/>
                    </a:moveTo>
                    <a:cubicBezTo>
                      <a:pt x="16906" y="12185"/>
                      <a:pt x="16968" y="12159"/>
                      <a:pt x="17029" y="12131"/>
                    </a:cubicBezTo>
                    <a:cubicBezTo>
                      <a:pt x="16997" y="12168"/>
                      <a:pt x="16966" y="12207"/>
                      <a:pt x="16922" y="12225"/>
                    </a:cubicBezTo>
                    <a:cubicBezTo>
                      <a:pt x="16898" y="12235"/>
                      <a:pt x="16871" y="12222"/>
                      <a:pt x="16844" y="12211"/>
                    </a:cubicBezTo>
                    <a:close/>
                    <a:moveTo>
                      <a:pt x="16473" y="12360"/>
                    </a:moveTo>
                    <a:cubicBezTo>
                      <a:pt x="16514" y="12344"/>
                      <a:pt x="16555" y="12328"/>
                      <a:pt x="16596" y="12312"/>
                    </a:cubicBezTo>
                    <a:cubicBezTo>
                      <a:pt x="16562" y="12333"/>
                      <a:pt x="16528" y="12351"/>
                      <a:pt x="16490" y="12359"/>
                    </a:cubicBezTo>
                    <a:cubicBezTo>
                      <a:pt x="16484" y="12360"/>
                      <a:pt x="16478" y="12360"/>
                      <a:pt x="16473" y="12360"/>
                    </a:cubicBezTo>
                    <a:close/>
                    <a:moveTo>
                      <a:pt x="16609" y="14385"/>
                    </a:moveTo>
                    <a:cubicBezTo>
                      <a:pt x="16741" y="14270"/>
                      <a:pt x="16717" y="14322"/>
                      <a:pt x="16863" y="14172"/>
                    </a:cubicBezTo>
                    <a:cubicBezTo>
                      <a:pt x="17070" y="13959"/>
                      <a:pt x="17366" y="13464"/>
                      <a:pt x="17462" y="13190"/>
                    </a:cubicBezTo>
                    <a:cubicBezTo>
                      <a:pt x="17512" y="13045"/>
                      <a:pt x="17541" y="12883"/>
                      <a:pt x="17599" y="12741"/>
                    </a:cubicBezTo>
                    <a:cubicBezTo>
                      <a:pt x="17605" y="12726"/>
                      <a:pt x="17617" y="12715"/>
                      <a:pt x="17628" y="12702"/>
                    </a:cubicBezTo>
                    <a:cubicBezTo>
                      <a:pt x="17694" y="13015"/>
                      <a:pt x="17751" y="13328"/>
                      <a:pt x="17793" y="13642"/>
                    </a:cubicBezTo>
                    <a:cubicBezTo>
                      <a:pt x="17832" y="13931"/>
                      <a:pt x="17896" y="14213"/>
                      <a:pt x="17900" y="14494"/>
                    </a:cubicBezTo>
                    <a:cubicBezTo>
                      <a:pt x="17902" y="14657"/>
                      <a:pt x="17904" y="14820"/>
                      <a:pt x="17906" y="14984"/>
                    </a:cubicBezTo>
                    <a:cubicBezTo>
                      <a:pt x="17367" y="15279"/>
                      <a:pt x="16809" y="15525"/>
                      <a:pt x="16264" y="15724"/>
                    </a:cubicBezTo>
                    <a:cubicBezTo>
                      <a:pt x="15955" y="15837"/>
                      <a:pt x="15644" y="15936"/>
                      <a:pt x="15331" y="16025"/>
                    </a:cubicBezTo>
                    <a:cubicBezTo>
                      <a:pt x="15331" y="16014"/>
                      <a:pt x="15331" y="16004"/>
                      <a:pt x="15337" y="15996"/>
                    </a:cubicBezTo>
                    <a:cubicBezTo>
                      <a:pt x="15387" y="15928"/>
                      <a:pt x="15447" y="15866"/>
                      <a:pt x="15490" y="15793"/>
                    </a:cubicBezTo>
                    <a:cubicBezTo>
                      <a:pt x="15509" y="15762"/>
                      <a:pt x="15502" y="15719"/>
                      <a:pt x="15520" y="15687"/>
                    </a:cubicBezTo>
                    <a:cubicBezTo>
                      <a:pt x="15528" y="15673"/>
                      <a:pt x="15555" y="15680"/>
                      <a:pt x="15561" y="15665"/>
                    </a:cubicBezTo>
                    <a:cubicBezTo>
                      <a:pt x="15578" y="15626"/>
                      <a:pt x="15563" y="15575"/>
                      <a:pt x="15585" y="15538"/>
                    </a:cubicBezTo>
                    <a:cubicBezTo>
                      <a:pt x="15844" y="15100"/>
                      <a:pt x="15632" y="15466"/>
                      <a:pt x="15840" y="15340"/>
                    </a:cubicBezTo>
                    <a:cubicBezTo>
                      <a:pt x="15925" y="15288"/>
                      <a:pt x="15934" y="15164"/>
                      <a:pt x="15990" y="15082"/>
                    </a:cubicBezTo>
                    <a:cubicBezTo>
                      <a:pt x="16001" y="15066"/>
                      <a:pt x="16028" y="15066"/>
                      <a:pt x="16041" y="15051"/>
                    </a:cubicBezTo>
                    <a:cubicBezTo>
                      <a:pt x="16236" y="14835"/>
                      <a:pt x="16387" y="14579"/>
                      <a:pt x="16609" y="14385"/>
                    </a:cubicBezTo>
                    <a:close/>
                    <a:moveTo>
                      <a:pt x="16853" y="17972"/>
                    </a:moveTo>
                    <a:cubicBezTo>
                      <a:pt x="16904" y="17876"/>
                      <a:pt x="16949" y="17778"/>
                      <a:pt x="16994" y="17670"/>
                    </a:cubicBezTo>
                    <a:cubicBezTo>
                      <a:pt x="17004" y="17646"/>
                      <a:pt x="16989" y="17610"/>
                      <a:pt x="17008" y="17592"/>
                    </a:cubicBezTo>
                    <a:cubicBezTo>
                      <a:pt x="17052" y="17551"/>
                      <a:pt x="17128" y="17552"/>
                      <a:pt x="17168" y="17506"/>
                    </a:cubicBezTo>
                    <a:cubicBezTo>
                      <a:pt x="17187" y="17484"/>
                      <a:pt x="17154" y="17451"/>
                      <a:pt x="17155" y="17422"/>
                    </a:cubicBezTo>
                    <a:cubicBezTo>
                      <a:pt x="17157" y="17337"/>
                      <a:pt x="17166" y="17253"/>
                      <a:pt x="17176" y="17168"/>
                    </a:cubicBezTo>
                    <a:cubicBezTo>
                      <a:pt x="17177" y="17157"/>
                      <a:pt x="17192" y="17147"/>
                      <a:pt x="17187" y="17137"/>
                    </a:cubicBezTo>
                    <a:cubicBezTo>
                      <a:pt x="17163" y="17097"/>
                      <a:pt x="17115" y="17074"/>
                      <a:pt x="17097" y="17032"/>
                    </a:cubicBezTo>
                    <a:cubicBezTo>
                      <a:pt x="17094" y="17026"/>
                      <a:pt x="17097" y="17017"/>
                      <a:pt x="17100" y="17008"/>
                    </a:cubicBezTo>
                    <a:cubicBezTo>
                      <a:pt x="17056" y="17091"/>
                      <a:pt x="17026" y="17183"/>
                      <a:pt x="16969" y="17258"/>
                    </a:cubicBezTo>
                    <a:cubicBezTo>
                      <a:pt x="16915" y="17328"/>
                      <a:pt x="16856" y="17396"/>
                      <a:pt x="16790" y="17456"/>
                    </a:cubicBezTo>
                    <a:cubicBezTo>
                      <a:pt x="16783" y="17462"/>
                      <a:pt x="16780" y="17421"/>
                      <a:pt x="16777" y="17430"/>
                    </a:cubicBezTo>
                    <a:cubicBezTo>
                      <a:pt x="16765" y="17466"/>
                      <a:pt x="16786" y="17516"/>
                      <a:pt x="16760" y="17544"/>
                    </a:cubicBezTo>
                    <a:cubicBezTo>
                      <a:pt x="16739" y="17568"/>
                      <a:pt x="16693" y="17538"/>
                      <a:pt x="16666" y="17555"/>
                    </a:cubicBezTo>
                    <a:cubicBezTo>
                      <a:pt x="16626" y="17581"/>
                      <a:pt x="16594" y="17621"/>
                      <a:pt x="16572" y="17663"/>
                    </a:cubicBezTo>
                    <a:cubicBezTo>
                      <a:pt x="16571" y="17665"/>
                      <a:pt x="16661" y="17820"/>
                      <a:pt x="16536" y="17731"/>
                    </a:cubicBezTo>
                    <a:cubicBezTo>
                      <a:pt x="16520" y="17719"/>
                      <a:pt x="16569" y="17664"/>
                      <a:pt x="16550" y="17672"/>
                    </a:cubicBezTo>
                    <a:cubicBezTo>
                      <a:pt x="16486" y="17696"/>
                      <a:pt x="16449" y="17767"/>
                      <a:pt x="16386" y="17795"/>
                    </a:cubicBezTo>
                    <a:cubicBezTo>
                      <a:pt x="16288" y="17838"/>
                      <a:pt x="16121" y="17890"/>
                      <a:pt x="16044" y="17957"/>
                    </a:cubicBezTo>
                    <a:cubicBezTo>
                      <a:pt x="16022" y="17977"/>
                      <a:pt x="16027" y="18015"/>
                      <a:pt x="16017" y="18044"/>
                    </a:cubicBezTo>
                    <a:cubicBezTo>
                      <a:pt x="15983" y="18150"/>
                      <a:pt x="15947" y="18255"/>
                      <a:pt x="15912" y="18361"/>
                    </a:cubicBezTo>
                    <a:cubicBezTo>
                      <a:pt x="15645" y="18460"/>
                      <a:pt x="15372" y="18553"/>
                      <a:pt x="15094" y="18638"/>
                    </a:cubicBezTo>
                    <a:cubicBezTo>
                      <a:pt x="15111" y="18486"/>
                      <a:pt x="15132" y="18333"/>
                      <a:pt x="15147" y="18178"/>
                    </a:cubicBezTo>
                    <a:cubicBezTo>
                      <a:pt x="15206" y="18124"/>
                      <a:pt x="15261" y="18066"/>
                      <a:pt x="15317" y="18007"/>
                    </a:cubicBezTo>
                    <a:cubicBezTo>
                      <a:pt x="15320" y="18004"/>
                      <a:pt x="15317" y="17964"/>
                      <a:pt x="15321" y="17949"/>
                    </a:cubicBezTo>
                    <a:cubicBezTo>
                      <a:pt x="15358" y="17809"/>
                      <a:pt x="15406" y="17671"/>
                      <a:pt x="15430" y="17528"/>
                    </a:cubicBezTo>
                    <a:cubicBezTo>
                      <a:pt x="15434" y="17499"/>
                      <a:pt x="15404" y="17473"/>
                      <a:pt x="15405" y="17445"/>
                    </a:cubicBezTo>
                    <a:cubicBezTo>
                      <a:pt x="15408" y="17391"/>
                      <a:pt x="15437" y="17341"/>
                      <a:pt x="15440" y="17287"/>
                    </a:cubicBezTo>
                    <a:cubicBezTo>
                      <a:pt x="15440" y="17277"/>
                      <a:pt x="15412" y="17282"/>
                      <a:pt x="15415" y="17273"/>
                    </a:cubicBezTo>
                    <a:cubicBezTo>
                      <a:pt x="15434" y="17226"/>
                      <a:pt x="15484" y="17192"/>
                      <a:pt x="15497" y="17143"/>
                    </a:cubicBezTo>
                    <a:cubicBezTo>
                      <a:pt x="15531" y="17016"/>
                      <a:pt x="15410" y="17222"/>
                      <a:pt x="15314" y="17060"/>
                    </a:cubicBezTo>
                    <a:cubicBezTo>
                      <a:pt x="15286" y="17013"/>
                      <a:pt x="15329" y="16951"/>
                      <a:pt x="15330" y="16897"/>
                    </a:cubicBezTo>
                    <a:cubicBezTo>
                      <a:pt x="15332" y="16809"/>
                      <a:pt x="15340" y="16719"/>
                      <a:pt x="15323" y="16632"/>
                    </a:cubicBezTo>
                    <a:cubicBezTo>
                      <a:pt x="15320" y="16618"/>
                      <a:pt x="15277" y="16654"/>
                      <a:pt x="15280" y="16639"/>
                    </a:cubicBezTo>
                    <a:cubicBezTo>
                      <a:pt x="15295" y="16577"/>
                      <a:pt x="15375" y="16528"/>
                      <a:pt x="15364" y="16464"/>
                    </a:cubicBezTo>
                    <a:cubicBezTo>
                      <a:pt x="15347" y="16372"/>
                      <a:pt x="15186" y="16410"/>
                      <a:pt x="15219" y="16298"/>
                    </a:cubicBezTo>
                    <a:cubicBezTo>
                      <a:pt x="15235" y="16243"/>
                      <a:pt x="15258" y="16191"/>
                      <a:pt x="15282" y="16138"/>
                    </a:cubicBezTo>
                    <a:cubicBezTo>
                      <a:pt x="15623" y="16044"/>
                      <a:pt x="15962" y="15938"/>
                      <a:pt x="16297" y="15815"/>
                    </a:cubicBezTo>
                    <a:cubicBezTo>
                      <a:pt x="16830" y="15620"/>
                      <a:pt x="17377" y="15379"/>
                      <a:pt x="17907" y="15093"/>
                    </a:cubicBezTo>
                    <a:cubicBezTo>
                      <a:pt x="17913" y="15611"/>
                      <a:pt x="17918" y="16129"/>
                      <a:pt x="17921" y="16647"/>
                    </a:cubicBezTo>
                    <a:cubicBezTo>
                      <a:pt x="17920" y="16650"/>
                      <a:pt x="17921" y="16652"/>
                      <a:pt x="17921" y="16654"/>
                    </a:cubicBezTo>
                    <a:cubicBezTo>
                      <a:pt x="17921" y="16895"/>
                      <a:pt x="17867" y="17144"/>
                      <a:pt x="17817" y="17387"/>
                    </a:cubicBezTo>
                    <a:cubicBezTo>
                      <a:pt x="17809" y="17423"/>
                      <a:pt x="17802" y="17460"/>
                      <a:pt x="17794" y="17497"/>
                    </a:cubicBezTo>
                    <a:cubicBezTo>
                      <a:pt x="17487" y="17669"/>
                      <a:pt x="17172" y="17827"/>
                      <a:pt x="16853" y="17972"/>
                    </a:cubicBezTo>
                    <a:close/>
                    <a:moveTo>
                      <a:pt x="14788" y="20059"/>
                    </a:moveTo>
                    <a:cubicBezTo>
                      <a:pt x="14957" y="19604"/>
                      <a:pt x="15043" y="19104"/>
                      <a:pt x="15082" y="18742"/>
                    </a:cubicBezTo>
                    <a:cubicBezTo>
                      <a:pt x="15351" y="18661"/>
                      <a:pt x="15616" y="18572"/>
                      <a:pt x="15875" y="18477"/>
                    </a:cubicBezTo>
                    <a:cubicBezTo>
                      <a:pt x="15870" y="18496"/>
                      <a:pt x="15864" y="18514"/>
                      <a:pt x="15858" y="18533"/>
                    </a:cubicBezTo>
                    <a:cubicBezTo>
                      <a:pt x="15856" y="18541"/>
                      <a:pt x="15875" y="18549"/>
                      <a:pt x="15870" y="18556"/>
                    </a:cubicBezTo>
                    <a:cubicBezTo>
                      <a:pt x="15812" y="18636"/>
                      <a:pt x="15609" y="18831"/>
                      <a:pt x="15551" y="18893"/>
                    </a:cubicBezTo>
                    <a:cubicBezTo>
                      <a:pt x="15551" y="18893"/>
                      <a:pt x="15511" y="18979"/>
                      <a:pt x="15510" y="19025"/>
                    </a:cubicBezTo>
                    <a:cubicBezTo>
                      <a:pt x="15509" y="19056"/>
                      <a:pt x="15550" y="19079"/>
                      <a:pt x="15546" y="19110"/>
                    </a:cubicBezTo>
                    <a:cubicBezTo>
                      <a:pt x="15541" y="19151"/>
                      <a:pt x="15493" y="19177"/>
                      <a:pt x="15485" y="19218"/>
                    </a:cubicBezTo>
                    <a:cubicBezTo>
                      <a:pt x="15468" y="19313"/>
                      <a:pt x="15640" y="19318"/>
                      <a:pt x="15668" y="19314"/>
                    </a:cubicBezTo>
                    <a:cubicBezTo>
                      <a:pt x="15692" y="19311"/>
                      <a:pt x="15813" y="19242"/>
                      <a:pt x="15862" y="19219"/>
                    </a:cubicBezTo>
                    <a:cubicBezTo>
                      <a:pt x="15919" y="19193"/>
                      <a:pt x="15985" y="19184"/>
                      <a:pt x="16033" y="19143"/>
                    </a:cubicBezTo>
                    <a:cubicBezTo>
                      <a:pt x="16146" y="19048"/>
                      <a:pt x="16240" y="18886"/>
                      <a:pt x="16324" y="18759"/>
                    </a:cubicBezTo>
                    <a:cubicBezTo>
                      <a:pt x="16452" y="18568"/>
                      <a:pt x="16589" y="18385"/>
                      <a:pt x="16718" y="18197"/>
                    </a:cubicBezTo>
                    <a:cubicBezTo>
                      <a:pt x="16737" y="18170"/>
                      <a:pt x="16753" y="18142"/>
                      <a:pt x="16770" y="18115"/>
                    </a:cubicBezTo>
                    <a:cubicBezTo>
                      <a:pt x="17106" y="17966"/>
                      <a:pt x="17440" y="17803"/>
                      <a:pt x="17765" y="17624"/>
                    </a:cubicBezTo>
                    <a:cubicBezTo>
                      <a:pt x="17631" y="18202"/>
                      <a:pt x="17450" y="18729"/>
                      <a:pt x="17135" y="19180"/>
                    </a:cubicBezTo>
                    <a:cubicBezTo>
                      <a:pt x="16378" y="19631"/>
                      <a:pt x="15551" y="19976"/>
                      <a:pt x="14715" y="20238"/>
                    </a:cubicBezTo>
                    <a:cubicBezTo>
                      <a:pt x="14741" y="20179"/>
                      <a:pt x="14765" y="20120"/>
                      <a:pt x="14788" y="20059"/>
                    </a:cubicBezTo>
                    <a:close/>
                    <a:moveTo>
                      <a:pt x="11684" y="20768"/>
                    </a:moveTo>
                    <a:cubicBezTo>
                      <a:pt x="11732" y="20763"/>
                      <a:pt x="11780" y="20759"/>
                      <a:pt x="11828" y="20755"/>
                    </a:cubicBezTo>
                    <a:cubicBezTo>
                      <a:pt x="11877" y="20750"/>
                      <a:pt x="11928" y="20755"/>
                      <a:pt x="11976" y="20744"/>
                    </a:cubicBezTo>
                    <a:cubicBezTo>
                      <a:pt x="12324" y="20669"/>
                      <a:pt x="12656" y="20485"/>
                      <a:pt x="12932" y="20270"/>
                    </a:cubicBezTo>
                    <a:cubicBezTo>
                      <a:pt x="13012" y="20208"/>
                      <a:pt x="13139" y="20195"/>
                      <a:pt x="13205" y="20121"/>
                    </a:cubicBezTo>
                    <a:cubicBezTo>
                      <a:pt x="13262" y="20056"/>
                      <a:pt x="13319" y="19990"/>
                      <a:pt x="13358" y="19913"/>
                    </a:cubicBezTo>
                    <a:cubicBezTo>
                      <a:pt x="13382" y="19867"/>
                      <a:pt x="13353" y="19799"/>
                      <a:pt x="13388" y="19762"/>
                    </a:cubicBezTo>
                    <a:cubicBezTo>
                      <a:pt x="13491" y="19652"/>
                      <a:pt x="13814" y="19646"/>
                      <a:pt x="13968" y="19494"/>
                    </a:cubicBezTo>
                    <a:cubicBezTo>
                      <a:pt x="14018" y="19445"/>
                      <a:pt x="14016" y="19142"/>
                      <a:pt x="14008" y="19063"/>
                    </a:cubicBezTo>
                    <a:cubicBezTo>
                      <a:pt x="14007" y="19049"/>
                      <a:pt x="14004" y="19035"/>
                      <a:pt x="14002" y="19020"/>
                    </a:cubicBezTo>
                    <a:cubicBezTo>
                      <a:pt x="14330" y="18951"/>
                      <a:pt x="14659" y="18867"/>
                      <a:pt x="14982" y="18772"/>
                    </a:cubicBezTo>
                    <a:cubicBezTo>
                      <a:pt x="14941" y="19125"/>
                      <a:pt x="14856" y="19599"/>
                      <a:pt x="14697" y="20025"/>
                    </a:cubicBezTo>
                    <a:cubicBezTo>
                      <a:pt x="14665" y="20111"/>
                      <a:pt x="14630" y="20195"/>
                      <a:pt x="14592" y="20276"/>
                    </a:cubicBezTo>
                    <a:cubicBezTo>
                      <a:pt x="13951" y="20470"/>
                      <a:pt x="13248" y="20648"/>
                      <a:pt x="12584" y="20708"/>
                    </a:cubicBezTo>
                    <a:cubicBezTo>
                      <a:pt x="12322" y="20731"/>
                      <a:pt x="12004" y="20769"/>
                      <a:pt x="11680" y="20796"/>
                    </a:cubicBezTo>
                    <a:cubicBezTo>
                      <a:pt x="11681" y="20787"/>
                      <a:pt x="11682" y="20777"/>
                      <a:pt x="11684" y="20768"/>
                    </a:cubicBezTo>
                    <a:close/>
                    <a:moveTo>
                      <a:pt x="11582" y="7343"/>
                    </a:moveTo>
                    <a:cubicBezTo>
                      <a:pt x="11553" y="7338"/>
                      <a:pt x="11516" y="7366"/>
                      <a:pt x="11493" y="7348"/>
                    </a:cubicBezTo>
                    <a:cubicBezTo>
                      <a:pt x="11461" y="7322"/>
                      <a:pt x="11480" y="7257"/>
                      <a:pt x="11446" y="7233"/>
                    </a:cubicBezTo>
                    <a:cubicBezTo>
                      <a:pt x="11440" y="7229"/>
                      <a:pt x="11433" y="7225"/>
                      <a:pt x="11427" y="7222"/>
                    </a:cubicBezTo>
                    <a:cubicBezTo>
                      <a:pt x="11405" y="6889"/>
                      <a:pt x="11383" y="6556"/>
                      <a:pt x="11360" y="6223"/>
                    </a:cubicBezTo>
                    <a:cubicBezTo>
                      <a:pt x="11398" y="6231"/>
                      <a:pt x="11411" y="6300"/>
                      <a:pt x="11452" y="6303"/>
                    </a:cubicBezTo>
                    <a:cubicBezTo>
                      <a:pt x="11478" y="6306"/>
                      <a:pt x="11442" y="6252"/>
                      <a:pt x="11432" y="6228"/>
                    </a:cubicBezTo>
                    <a:cubicBezTo>
                      <a:pt x="11414" y="6185"/>
                      <a:pt x="11370" y="6146"/>
                      <a:pt x="11352" y="6104"/>
                    </a:cubicBezTo>
                    <a:cubicBezTo>
                      <a:pt x="11350" y="6083"/>
                      <a:pt x="11349" y="6063"/>
                      <a:pt x="11348" y="6043"/>
                    </a:cubicBezTo>
                    <a:cubicBezTo>
                      <a:pt x="11368" y="5984"/>
                      <a:pt x="11445" y="5945"/>
                      <a:pt x="11508" y="5940"/>
                    </a:cubicBezTo>
                    <a:cubicBezTo>
                      <a:pt x="11551" y="5937"/>
                      <a:pt x="11563" y="6043"/>
                      <a:pt x="11604" y="6028"/>
                    </a:cubicBezTo>
                    <a:cubicBezTo>
                      <a:pt x="11640" y="6015"/>
                      <a:pt x="11628" y="5948"/>
                      <a:pt x="11607" y="5912"/>
                    </a:cubicBezTo>
                    <a:cubicBezTo>
                      <a:pt x="11747" y="5910"/>
                      <a:pt x="11887" y="5909"/>
                      <a:pt x="12028" y="5907"/>
                    </a:cubicBezTo>
                    <a:cubicBezTo>
                      <a:pt x="12050" y="5923"/>
                      <a:pt x="12118" y="5923"/>
                      <a:pt x="12150" y="5934"/>
                    </a:cubicBezTo>
                    <a:cubicBezTo>
                      <a:pt x="12176" y="5942"/>
                      <a:pt x="12220" y="5925"/>
                      <a:pt x="12230" y="5950"/>
                    </a:cubicBezTo>
                    <a:cubicBezTo>
                      <a:pt x="12240" y="5975"/>
                      <a:pt x="12166" y="5998"/>
                      <a:pt x="12185" y="6018"/>
                    </a:cubicBezTo>
                    <a:cubicBezTo>
                      <a:pt x="12244" y="6083"/>
                      <a:pt x="12334" y="6113"/>
                      <a:pt x="12414" y="6150"/>
                    </a:cubicBezTo>
                    <a:cubicBezTo>
                      <a:pt x="12428" y="6157"/>
                      <a:pt x="12472" y="6142"/>
                      <a:pt x="12460" y="6149"/>
                    </a:cubicBezTo>
                    <a:cubicBezTo>
                      <a:pt x="12402" y="6184"/>
                      <a:pt x="12305" y="6172"/>
                      <a:pt x="12278" y="6233"/>
                    </a:cubicBezTo>
                    <a:cubicBezTo>
                      <a:pt x="12260" y="6274"/>
                      <a:pt x="12368" y="6266"/>
                      <a:pt x="12412" y="6256"/>
                    </a:cubicBezTo>
                    <a:cubicBezTo>
                      <a:pt x="12447" y="6248"/>
                      <a:pt x="12454" y="6177"/>
                      <a:pt x="12489" y="6182"/>
                    </a:cubicBezTo>
                    <a:cubicBezTo>
                      <a:pt x="13498" y="6349"/>
                      <a:pt x="11933" y="6244"/>
                      <a:pt x="12749" y="6348"/>
                    </a:cubicBezTo>
                    <a:cubicBezTo>
                      <a:pt x="13043" y="6386"/>
                      <a:pt x="12770" y="6129"/>
                      <a:pt x="12993" y="6174"/>
                    </a:cubicBezTo>
                    <a:cubicBezTo>
                      <a:pt x="13060" y="6188"/>
                      <a:pt x="13130" y="6200"/>
                      <a:pt x="13189" y="6234"/>
                    </a:cubicBezTo>
                    <a:cubicBezTo>
                      <a:pt x="13198" y="6239"/>
                      <a:pt x="13207" y="6245"/>
                      <a:pt x="13215" y="6252"/>
                    </a:cubicBezTo>
                    <a:cubicBezTo>
                      <a:pt x="13254" y="6368"/>
                      <a:pt x="13292" y="6484"/>
                      <a:pt x="13330" y="6600"/>
                    </a:cubicBezTo>
                    <a:cubicBezTo>
                      <a:pt x="13294" y="6599"/>
                      <a:pt x="13259" y="6594"/>
                      <a:pt x="13268" y="6616"/>
                    </a:cubicBezTo>
                    <a:cubicBezTo>
                      <a:pt x="13291" y="6673"/>
                      <a:pt x="13326" y="6704"/>
                      <a:pt x="13367" y="6717"/>
                    </a:cubicBezTo>
                    <a:cubicBezTo>
                      <a:pt x="13447" y="6969"/>
                      <a:pt x="13525" y="7221"/>
                      <a:pt x="13599" y="7474"/>
                    </a:cubicBezTo>
                    <a:cubicBezTo>
                      <a:pt x="13552" y="7477"/>
                      <a:pt x="13504" y="7474"/>
                      <a:pt x="13461" y="7466"/>
                    </a:cubicBezTo>
                    <a:lnTo>
                      <a:pt x="13566" y="7853"/>
                    </a:lnTo>
                    <a:cubicBezTo>
                      <a:pt x="13614" y="7887"/>
                      <a:pt x="13649" y="7938"/>
                      <a:pt x="13678" y="7989"/>
                    </a:cubicBezTo>
                    <a:cubicBezTo>
                      <a:pt x="13697" y="8021"/>
                      <a:pt x="13685" y="8066"/>
                      <a:pt x="13706" y="8097"/>
                    </a:cubicBezTo>
                    <a:cubicBezTo>
                      <a:pt x="13732" y="8134"/>
                      <a:pt x="13767" y="8163"/>
                      <a:pt x="13802" y="8192"/>
                    </a:cubicBezTo>
                    <a:cubicBezTo>
                      <a:pt x="13833" y="8304"/>
                      <a:pt x="13863" y="8417"/>
                      <a:pt x="13892" y="8530"/>
                    </a:cubicBezTo>
                    <a:cubicBezTo>
                      <a:pt x="13854" y="8454"/>
                      <a:pt x="13794" y="8392"/>
                      <a:pt x="13755" y="8317"/>
                    </a:cubicBezTo>
                    <a:cubicBezTo>
                      <a:pt x="13751" y="8309"/>
                      <a:pt x="13784" y="8318"/>
                      <a:pt x="13779" y="8311"/>
                    </a:cubicBezTo>
                    <a:cubicBezTo>
                      <a:pt x="13652" y="8148"/>
                      <a:pt x="13521" y="8131"/>
                      <a:pt x="13462" y="7901"/>
                    </a:cubicBezTo>
                    <a:cubicBezTo>
                      <a:pt x="13455" y="7875"/>
                      <a:pt x="13520" y="7885"/>
                      <a:pt x="13542" y="7901"/>
                    </a:cubicBezTo>
                    <a:lnTo>
                      <a:pt x="13438" y="7514"/>
                    </a:lnTo>
                    <a:cubicBezTo>
                      <a:pt x="13418" y="7510"/>
                      <a:pt x="13399" y="7506"/>
                      <a:pt x="13382" y="7499"/>
                    </a:cubicBezTo>
                    <a:cubicBezTo>
                      <a:pt x="13232" y="7446"/>
                      <a:pt x="13409" y="7362"/>
                      <a:pt x="13131" y="7435"/>
                    </a:cubicBezTo>
                    <a:cubicBezTo>
                      <a:pt x="13075" y="7449"/>
                      <a:pt x="13038" y="7506"/>
                      <a:pt x="12985" y="7529"/>
                    </a:cubicBezTo>
                    <a:cubicBezTo>
                      <a:pt x="12964" y="7537"/>
                      <a:pt x="12940" y="7524"/>
                      <a:pt x="12918" y="7527"/>
                    </a:cubicBezTo>
                    <a:cubicBezTo>
                      <a:pt x="12775" y="7546"/>
                      <a:pt x="12628" y="7613"/>
                      <a:pt x="12489" y="7578"/>
                    </a:cubicBezTo>
                    <a:cubicBezTo>
                      <a:pt x="12417" y="7560"/>
                      <a:pt x="12352" y="7519"/>
                      <a:pt x="12280" y="7500"/>
                    </a:cubicBezTo>
                    <a:cubicBezTo>
                      <a:pt x="12238" y="7489"/>
                      <a:pt x="12194" y="7493"/>
                      <a:pt x="12151" y="7487"/>
                    </a:cubicBezTo>
                    <a:cubicBezTo>
                      <a:pt x="12118" y="7482"/>
                      <a:pt x="12087" y="7464"/>
                      <a:pt x="12054" y="7465"/>
                    </a:cubicBezTo>
                    <a:cubicBezTo>
                      <a:pt x="12011" y="7467"/>
                      <a:pt x="11970" y="7505"/>
                      <a:pt x="11927" y="7496"/>
                    </a:cubicBezTo>
                    <a:cubicBezTo>
                      <a:pt x="11833" y="7476"/>
                      <a:pt x="11750" y="7420"/>
                      <a:pt x="11662" y="7381"/>
                    </a:cubicBezTo>
                    <a:cubicBezTo>
                      <a:pt x="11635" y="7369"/>
                      <a:pt x="11611" y="7347"/>
                      <a:pt x="11582" y="7343"/>
                    </a:cubicBezTo>
                    <a:close/>
                    <a:moveTo>
                      <a:pt x="11585" y="20776"/>
                    </a:moveTo>
                    <a:cubicBezTo>
                      <a:pt x="11584" y="20786"/>
                      <a:pt x="11583" y="20795"/>
                      <a:pt x="11581" y="20804"/>
                    </a:cubicBezTo>
                    <a:cubicBezTo>
                      <a:pt x="11393" y="20818"/>
                      <a:pt x="11205" y="20828"/>
                      <a:pt x="11026" y="20828"/>
                    </a:cubicBezTo>
                    <a:cubicBezTo>
                      <a:pt x="11212" y="20809"/>
                      <a:pt x="11398" y="20793"/>
                      <a:pt x="11585" y="20776"/>
                    </a:cubicBezTo>
                    <a:close/>
                    <a:moveTo>
                      <a:pt x="10394" y="7679"/>
                    </a:moveTo>
                    <a:cubicBezTo>
                      <a:pt x="10323" y="7637"/>
                      <a:pt x="10172" y="7586"/>
                      <a:pt x="10083" y="7571"/>
                    </a:cubicBezTo>
                    <a:cubicBezTo>
                      <a:pt x="10032" y="7563"/>
                      <a:pt x="9954" y="7577"/>
                      <a:pt x="9904" y="7545"/>
                    </a:cubicBezTo>
                    <a:cubicBezTo>
                      <a:pt x="9643" y="7374"/>
                      <a:pt x="10039" y="7575"/>
                      <a:pt x="9761" y="7284"/>
                    </a:cubicBezTo>
                    <a:cubicBezTo>
                      <a:pt x="9727" y="7249"/>
                      <a:pt x="9664" y="7270"/>
                      <a:pt x="9618" y="7253"/>
                    </a:cubicBezTo>
                    <a:cubicBezTo>
                      <a:pt x="9409" y="7177"/>
                      <a:pt x="9811" y="7200"/>
                      <a:pt x="9366" y="7153"/>
                    </a:cubicBezTo>
                    <a:cubicBezTo>
                      <a:pt x="9327" y="7149"/>
                      <a:pt x="9287" y="7159"/>
                      <a:pt x="9247" y="7166"/>
                    </a:cubicBezTo>
                    <a:cubicBezTo>
                      <a:pt x="9302" y="6854"/>
                      <a:pt x="9360" y="6543"/>
                      <a:pt x="9420" y="6233"/>
                    </a:cubicBezTo>
                    <a:cubicBezTo>
                      <a:pt x="9429" y="6192"/>
                      <a:pt x="9437" y="6151"/>
                      <a:pt x="9445" y="6110"/>
                    </a:cubicBezTo>
                    <a:cubicBezTo>
                      <a:pt x="9479" y="6132"/>
                      <a:pt x="9508" y="6163"/>
                      <a:pt x="9545" y="6181"/>
                    </a:cubicBezTo>
                    <a:cubicBezTo>
                      <a:pt x="9575" y="6195"/>
                      <a:pt x="9614" y="6184"/>
                      <a:pt x="9642" y="6201"/>
                    </a:cubicBezTo>
                    <a:cubicBezTo>
                      <a:pt x="9664" y="6215"/>
                      <a:pt x="9664" y="6252"/>
                      <a:pt x="9687" y="6266"/>
                    </a:cubicBezTo>
                    <a:cubicBezTo>
                      <a:pt x="9720" y="6287"/>
                      <a:pt x="9777" y="6330"/>
                      <a:pt x="9800" y="6298"/>
                    </a:cubicBezTo>
                    <a:cubicBezTo>
                      <a:pt x="9876" y="6197"/>
                      <a:pt x="9886" y="6061"/>
                      <a:pt x="9929" y="5942"/>
                    </a:cubicBezTo>
                    <a:cubicBezTo>
                      <a:pt x="9912" y="5942"/>
                      <a:pt x="9895" y="5942"/>
                      <a:pt x="9879" y="5941"/>
                    </a:cubicBezTo>
                    <a:cubicBezTo>
                      <a:pt x="9905" y="5940"/>
                      <a:pt x="9931" y="5939"/>
                      <a:pt x="9957" y="5939"/>
                    </a:cubicBezTo>
                    <a:cubicBezTo>
                      <a:pt x="9955" y="5945"/>
                      <a:pt x="9953" y="5947"/>
                      <a:pt x="9952" y="5954"/>
                    </a:cubicBezTo>
                    <a:cubicBezTo>
                      <a:pt x="9946" y="5982"/>
                      <a:pt x="10010" y="5984"/>
                      <a:pt x="10035" y="5971"/>
                    </a:cubicBezTo>
                    <a:cubicBezTo>
                      <a:pt x="10055" y="5961"/>
                      <a:pt x="10071" y="5946"/>
                      <a:pt x="10087" y="5929"/>
                    </a:cubicBezTo>
                    <a:cubicBezTo>
                      <a:pt x="10406" y="5927"/>
                      <a:pt x="10724" y="5923"/>
                      <a:pt x="11043" y="5919"/>
                    </a:cubicBezTo>
                    <a:cubicBezTo>
                      <a:pt x="11036" y="5938"/>
                      <a:pt x="11030" y="5960"/>
                      <a:pt x="11025" y="5988"/>
                    </a:cubicBezTo>
                    <a:cubicBezTo>
                      <a:pt x="11017" y="6035"/>
                      <a:pt x="11113" y="6035"/>
                      <a:pt x="11135" y="6077"/>
                    </a:cubicBezTo>
                    <a:cubicBezTo>
                      <a:pt x="11158" y="6119"/>
                      <a:pt x="11114" y="6186"/>
                      <a:pt x="11148" y="6219"/>
                    </a:cubicBezTo>
                    <a:cubicBezTo>
                      <a:pt x="11172" y="6242"/>
                      <a:pt x="11208" y="6158"/>
                      <a:pt x="11237" y="6173"/>
                    </a:cubicBezTo>
                    <a:cubicBezTo>
                      <a:pt x="11263" y="6187"/>
                      <a:pt x="11259" y="6230"/>
                      <a:pt x="11266" y="6261"/>
                    </a:cubicBezTo>
                    <a:cubicBezTo>
                      <a:pt x="11287" y="6572"/>
                      <a:pt x="11308" y="6883"/>
                      <a:pt x="11328" y="7194"/>
                    </a:cubicBezTo>
                    <a:cubicBezTo>
                      <a:pt x="11303" y="7189"/>
                      <a:pt x="11278" y="7184"/>
                      <a:pt x="11254" y="7176"/>
                    </a:cubicBezTo>
                    <a:cubicBezTo>
                      <a:pt x="11247" y="7174"/>
                      <a:pt x="11247" y="7160"/>
                      <a:pt x="11240" y="7160"/>
                    </a:cubicBezTo>
                    <a:cubicBezTo>
                      <a:pt x="11189" y="7167"/>
                      <a:pt x="10925" y="7210"/>
                      <a:pt x="10905" y="7253"/>
                    </a:cubicBezTo>
                    <a:cubicBezTo>
                      <a:pt x="10830" y="7415"/>
                      <a:pt x="10874" y="7730"/>
                      <a:pt x="10639" y="7801"/>
                    </a:cubicBezTo>
                    <a:cubicBezTo>
                      <a:pt x="10517" y="7837"/>
                      <a:pt x="10497" y="7739"/>
                      <a:pt x="10394" y="7679"/>
                    </a:cubicBezTo>
                    <a:close/>
                    <a:moveTo>
                      <a:pt x="7547" y="19000"/>
                    </a:moveTo>
                    <a:cubicBezTo>
                      <a:pt x="7754" y="19045"/>
                      <a:pt x="7989" y="19092"/>
                      <a:pt x="8235" y="19135"/>
                    </a:cubicBezTo>
                    <a:cubicBezTo>
                      <a:pt x="8240" y="19419"/>
                      <a:pt x="8297" y="19696"/>
                      <a:pt x="8331" y="19969"/>
                    </a:cubicBezTo>
                    <a:cubicBezTo>
                      <a:pt x="8359" y="20184"/>
                      <a:pt x="8400" y="20411"/>
                      <a:pt x="8463" y="20627"/>
                    </a:cubicBezTo>
                    <a:cubicBezTo>
                      <a:pt x="7555" y="20480"/>
                      <a:pt x="6638" y="20228"/>
                      <a:pt x="5772" y="19864"/>
                    </a:cubicBezTo>
                    <a:cubicBezTo>
                      <a:pt x="5473" y="19400"/>
                      <a:pt x="5296" y="18801"/>
                      <a:pt x="5215" y="18279"/>
                    </a:cubicBezTo>
                    <a:cubicBezTo>
                      <a:pt x="5984" y="18592"/>
                      <a:pt x="6778" y="18829"/>
                      <a:pt x="7547" y="19000"/>
                    </a:cubicBezTo>
                    <a:close/>
                    <a:moveTo>
                      <a:pt x="5106" y="17239"/>
                    </a:moveTo>
                    <a:cubicBezTo>
                      <a:pt x="5106" y="16743"/>
                      <a:pt x="5107" y="16247"/>
                      <a:pt x="5112" y="15751"/>
                    </a:cubicBezTo>
                    <a:cubicBezTo>
                      <a:pt x="5700" y="15975"/>
                      <a:pt x="6292" y="16153"/>
                      <a:pt x="6863" y="16287"/>
                    </a:cubicBezTo>
                    <a:cubicBezTo>
                      <a:pt x="7319" y="16394"/>
                      <a:pt x="7781" y="16494"/>
                      <a:pt x="8248" y="16560"/>
                    </a:cubicBezTo>
                    <a:cubicBezTo>
                      <a:pt x="8242" y="17385"/>
                      <a:pt x="8237" y="18211"/>
                      <a:pt x="8234" y="19037"/>
                    </a:cubicBezTo>
                    <a:cubicBezTo>
                      <a:pt x="7997" y="18995"/>
                      <a:pt x="7769" y="18950"/>
                      <a:pt x="7569" y="18905"/>
                    </a:cubicBezTo>
                    <a:cubicBezTo>
                      <a:pt x="6786" y="18732"/>
                      <a:pt x="5979" y="18489"/>
                      <a:pt x="5199" y="18168"/>
                    </a:cubicBezTo>
                    <a:cubicBezTo>
                      <a:pt x="5196" y="18146"/>
                      <a:pt x="5197" y="18123"/>
                      <a:pt x="5194" y="18101"/>
                    </a:cubicBezTo>
                    <a:cubicBezTo>
                      <a:pt x="5160" y="17812"/>
                      <a:pt x="5106" y="17527"/>
                      <a:pt x="5106" y="17245"/>
                    </a:cubicBezTo>
                    <a:cubicBezTo>
                      <a:pt x="5106" y="17245"/>
                      <a:pt x="5106" y="17239"/>
                      <a:pt x="5106" y="17239"/>
                    </a:cubicBezTo>
                    <a:close/>
                    <a:moveTo>
                      <a:pt x="5015" y="15295"/>
                    </a:moveTo>
                    <a:cubicBezTo>
                      <a:pt x="5014" y="15400"/>
                      <a:pt x="5013" y="15506"/>
                      <a:pt x="5012" y="15611"/>
                    </a:cubicBezTo>
                    <a:cubicBezTo>
                      <a:pt x="4157" y="15274"/>
                      <a:pt x="3318" y="14837"/>
                      <a:pt x="2583" y="14291"/>
                    </a:cubicBezTo>
                    <a:cubicBezTo>
                      <a:pt x="2585" y="14268"/>
                      <a:pt x="2586" y="14245"/>
                      <a:pt x="2589" y="14222"/>
                    </a:cubicBezTo>
                    <a:cubicBezTo>
                      <a:pt x="2648" y="13660"/>
                      <a:pt x="2710" y="13121"/>
                      <a:pt x="2828" y="12570"/>
                    </a:cubicBezTo>
                    <a:cubicBezTo>
                      <a:pt x="2891" y="12277"/>
                      <a:pt x="2962" y="11986"/>
                      <a:pt x="3040" y="11696"/>
                    </a:cubicBezTo>
                    <a:cubicBezTo>
                      <a:pt x="3059" y="11749"/>
                      <a:pt x="3218" y="12041"/>
                      <a:pt x="3237" y="12058"/>
                    </a:cubicBezTo>
                    <a:cubicBezTo>
                      <a:pt x="3246" y="12067"/>
                      <a:pt x="3256" y="12018"/>
                      <a:pt x="3261" y="12030"/>
                    </a:cubicBezTo>
                    <a:cubicBezTo>
                      <a:pt x="3306" y="12126"/>
                      <a:pt x="3340" y="12229"/>
                      <a:pt x="3364" y="12332"/>
                    </a:cubicBezTo>
                    <a:cubicBezTo>
                      <a:pt x="3374" y="12373"/>
                      <a:pt x="3351" y="12416"/>
                      <a:pt x="3362" y="12456"/>
                    </a:cubicBezTo>
                    <a:cubicBezTo>
                      <a:pt x="3372" y="12498"/>
                      <a:pt x="3414" y="12527"/>
                      <a:pt x="3427" y="12567"/>
                    </a:cubicBezTo>
                    <a:cubicBezTo>
                      <a:pt x="3431" y="12582"/>
                      <a:pt x="3401" y="12598"/>
                      <a:pt x="3411" y="12610"/>
                    </a:cubicBezTo>
                    <a:cubicBezTo>
                      <a:pt x="3446" y="12654"/>
                      <a:pt x="3517" y="12665"/>
                      <a:pt x="3545" y="12715"/>
                    </a:cubicBezTo>
                    <a:cubicBezTo>
                      <a:pt x="3555" y="12735"/>
                      <a:pt x="3476" y="12731"/>
                      <a:pt x="3488" y="12750"/>
                    </a:cubicBezTo>
                    <a:cubicBezTo>
                      <a:pt x="3524" y="12812"/>
                      <a:pt x="3596" y="12846"/>
                      <a:pt x="3650" y="12893"/>
                    </a:cubicBezTo>
                    <a:cubicBezTo>
                      <a:pt x="3655" y="12897"/>
                      <a:pt x="3661" y="12899"/>
                      <a:pt x="3665" y="12904"/>
                    </a:cubicBezTo>
                    <a:cubicBezTo>
                      <a:pt x="3708" y="12964"/>
                      <a:pt x="3742" y="13031"/>
                      <a:pt x="3791" y="13087"/>
                    </a:cubicBezTo>
                    <a:cubicBezTo>
                      <a:pt x="3812" y="13110"/>
                      <a:pt x="3849" y="13114"/>
                      <a:pt x="3870" y="13137"/>
                    </a:cubicBezTo>
                    <a:cubicBezTo>
                      <a:pt x="3954" y="13230"/>
                      <a:pt x="4005" y="13362"/>
                      <a:pt x="4098" y="13449"/>
                    </a:cubicBezTo>
                    <a:cubicBezTo>
                      <a:pt x="4144" y="13492"/>
                      <a:pt x="4196" y="13529"/>
                      <a:pt x="4244" y="13570"/>
                    </a:cubicBezTo>
                    <a:cubicBezTo>
                      <a:pt x="4250" y="13576"/>
                      <a:pt x="4252" y="13588"/>
                      <a:pt x="4260" y="13589"/>
                    </a:cubicBezTo>
                    <a:cubicBezTo>
                      <a:pt x="4380" y="13602"/>
                      <a:pt x="4500" y="13605"/>
                      <a:pt x="4620" y="13610"/>
                    </a:cubicBezTo>
                    <a:cubicBezTo>
                      <a:pt x="4698" y="13614"/>
                      <a:pt x="4610" y="13591"/>
                      <a:pt x="4723" y="13585"/>
                    </a:cubicBezTo>
                    <a:cubicBezTo>
                      <a:pt x="4783" y="13582"/>
                      <a:pt x="4844" y="13607"/>
                      <a:pt x="4901" y="13593"/>
                    </a:cubicBezTo>
                    <a:cubicBezTo>
                      <a:pt x="4925" y="13588"/>
                      <a:pt x="4813" y="13554"/>
                      <a:pt x="4837" y="13558"/>
                    </a:cubicBezTo>
                    <a:cubicBezTo>
                      <a:pt x="4957" y="13577"/>
                      <a:pt x="5075" y="13603"/>
                      <a:pt x="5193" y="13630"/>
                    </a:cubicBezTo>
                    <a:cubicBezTo>
                      <a:pt x="5170" y="13791"/>
                      <a:pt x="5149" y="13951"/>
                      <a:pt x="5132" y="14112"/>
                    </a:cubicBezTo>
                    <a:cubicBezTo>
                      <a:pt x="5090" y="14502"/>
                      <a:pt x="5020" y="14895"/>
                      <a:pt x="5015" y="15295"/>
                    </a:cubicBezTo>
                    <a:close/>
                    <a:moveTo>
                      <a:pt x="1562" y="9967"/>
                    </a:moveTo>
                    <a:cubicBezTo>
                      <a:pt x="1563" y="9964"/>
                      <a:pt x="1564" y="9961"/>
                      <a:pt x="1565" y="9959"/>
                    </a:cubicBezTo>
                    <a:cubicBezTo>
                      <a:pt x="1951" y="10456"/>
                      <a:pt x="2429" y="10878"/>
                      <a:pt x="2948" y="11237"/>
                    </a:cubicBezTo>
                    <a:cubicBezTo>
                      <a:pt x="2920" y="11236"/>
                      <a:pt x="2893" y="11237"/>
                      <a:pt x="2875" y="11249"/>
                    </a:cubicBezTo>
                    <a:cubicBezTo>
                      <a:pt x="2846" y="11266"/>
                      <a:pt x="2893" y="11315"/>
                      <a:pt x="2891" y="11349"/>
                    </a:cubicBezTo>
                    <a:cubicBezTo>
                      <a:pt x="2889" y="11373"/>
                      <a:pt x="2855" y="11393"/>
                      <a:pt x="2863" y="11416"/>
                    </a:cubicBezTo>
                    <a:cubicBezTo>
                      <a:pt x="2883" y="11479"/>
                      <a:pt x="2911" y="11551"/>
                      <a:pt x="2968" y="11585"/>
                    </a:cubicBezTo>
                    <a:cubicBezTo>
                      <a:pt x="2968" y="11586"/>
                      <a:pt x="2969" y="11585"/>
                      <a:pt x="2970" y="11586"/>
                    </a:cubicBezTo>
                    <a:cubicBezTo>
                      <a:pt x="2882" y="11905"/>
                      <a:pt x="2803" y="12227"/>
                      <a:pt x="2734" y="12550"/>
                    </a:cubicBezTo>
                    <a:cubicBezTo>
                      <a:pt x="2615" y="13107"/>
                      <a:pt x="2552" y="13649"/>
                      <a:pt x="2493" y="14212"/>
                    </a:cubicBezTo>
                    <a:cubicBezTo>
                      <a:pt x="2492" y="14216"/>
                      <a:pt x="2492" y="14219"/>
                      <a:pt x="2492" y="14223"/>
                    </a:cubicBezTo>
                    <a:cubicBezTo>
                      <a:pt x="1889" y="13763"/>
                      <a:pt x="1360" y="13227"/>
                      <a:pt x="953" y="12611"/>
                    </a:cubicBezTo>
                    <a:cubicBezTo>
                      <a:pt x="1032" y="11703"/>
                      <a:pt x="1254" y="10799"/>
                      <a:pt x="1562" y="9967"/>
                    </a:cubicBezTo>
                    <a:close/>
                    <a:moveTo>
                      <a:pt x="2362" y="5934"/>
                    </a:moveTo>
                    <a:cubicBezTo>
                      <a:pt x="2495" y="6332"/>
                      <a:pt x="2714" y="6685"/>
                      <a:pt x="2988" y="6997"/>
                    </a:cubicBezTo>
                    <a:cubicBezTo>
                      <a:pt x="2397" y="7877"/>
                      <a:pt x="1905" y="8807"/>
                      <a:pt x="1536" y="9760"/>
                    </a:cubicBezTo>
                    <a:cubicBezTo>
                      <a:pt x="1465" y="9662"/>
                      <a:pt x="1397" y="9561"/>
                      <a:pt x="1334" y="9456"/>
                    </a:cubicBezTo>
                    <a:cubicBezTo>
                      <a:pt x="1141" y="9138"/>
                      <a:pt x="921" y="8689"/>
                      <a:pt x="879" y="8324"/>
                    </a:cubicBezTo>
                    <a:cubicBezTo>
                      <a:pt x="879" y="8322"/>
                      <a:pt x="878" y="8320"/>
                      <a:pt x="878" y="8317"/>
                    </a:cubicBezTo>
                    <a:cubicBezTo>
                      <a:pt x="1254" y="7468"/>
                      <a:pt x="1762" y="6668"/>
                      <a:pt x="2362" y="5934"/>
                    </a:cubicBezTo>
                    <a:close/>
                    <a:moveTo>
                      <a:pt x="7666" y="2029"/>
                    </a:moveTo>
                    <a:cubicBezTo>
                      <a:pt x="7717" y="2104"/>
                      <a:pt x="7782" y="2176"/>
                      <a:pt x="7858" y="2245"/>
                    </a:cubicBezTo>
                    <a:cubicBezTo>
                      <a:pt x="7823" y="2280"/>
                      <a:pt x="7779" y="2326"/>
                      <a:pt x="7751" y="2356"/>
                    </a:cubicBezTo>
                    <a:cubicBezTo>
                      <a:pt x="7739" y="2370"/>
                      <a:pt x="7737" y="2390"/>
                      <a:pt x="7723" y="2401"/>
                    </a:cubicBezTo>
                    <a:cubicBezTo>
                      <a:pt x="7691" y="2427"/>
                      <a:pt x="7645" y="2435"/>
                      <a:pt x="7616" y="2465"/>
                    </a:cubicBezTo>
                    <a:cubicBezTo>
                      <a:pt x="7609" y="2472"/>
                      <a:pt x="7626" y="2488"/>
                      <a:pt x="7636" y="2487"/>
                    </a:cubicBezTo>
                    <a:cubicBezTo>
                      <a:pt x="7641" y="2487"/>
                      <a:pt x="7646" y="2485"/>
                      <a:pt x="7652" y="2483"/>
                    </a:cubicBezTo>
                    <a:cubicBezTo>
                      <a:pt x="7543" y="2551"/>
                      <a:pt x="7435" y="2620"/>
                      <a:pt x="7328" y="2691"/>
                    </a:cubicBezTo>
                    <a:cubicBezTo>
                      <a:pt x="7327" y="2690"/>
                      <a:pt x="7327" y="2690"/>
                      <a:pt x="7327" y="2690"/>
                    </a:cubicBezTo>
                    <a:cubicBezTo>
                      <a:pt x="7283" y="2665"/>
                      <a:pt x="7237" y="2737"/>
                      <a:pt x="7189" y="2750"/>
                    </a:cubicBezTo>
                    <a:cubicBezTo>
                      <a:pt x="7122" y="2768"/>
                      <a:pt x="7050" y="2767"/>
                      <a:pt x="6982" y="2782"/>
                    </a:cubicBezTo>
                    <a:cubicBezTo>
                      <a:pt x="6984" y="2672"/>
                      <a:pt x="6940" y="2655"/>
                      <a:pt x="6773" y="3055"/>
                    </a:cubicBezTo>
                    <a:cubicBezTo>
                      <a:pt x="6769" y="3065"/>
                      <a:pt x="6774" y="3068"/>
                      <a:pt x="6783" y="3067"/>
                    </a:cubicBezTo>
                    <a:cubicBezTo>
                      <a:pt x="6766" y="3079"/>
                      <a:pt x="6750" y="3091"/>
                      <a:pt x="6733" y="3104"/>
                    </a:cubicBezTo>
                    <a:cubicBezTo>
                      <a:pt x="6671" y="3122"/>
                      <a:pt x="6619" y="3146"/>
                      <a:pt x="6627" y="3181"/>
                    </a:cubicBezTo>
                    <a:cubicBezTo>
                      <a:pt x="6162" y="3527"/>
                      <a:pt x="5714" y="3901"/>
                      <a:pt x="5289" y="4299"/>
                    </a:cubicBezTo>
                    <a:cubicBezTo>
                      <a:pt x="5078" y="4104"/>
                      <a:pt x="4902" y="3886"/>
                      <a:pt x="4790" y="3645"/>
                    </a:cubicBezTo>
                    <a:cubicBezTo>
                      <a:pt x="5237" y="3318"/>
                      <a:pt x="5698" y="3021"/>
                      <a:pt x="6165" y="2759"/>
                    </a:cubicBezTo>
                    <a:cubicBezTo>
                      <a:pt x="6650" y="2486"/>
                      <a:pt x="7152" y="2242"/>
                      <a:pt x="7666" y="2029"/>
                    </a:cubicBezTo>
                    <a:close/>
                    <a:moveTo>
                      <a:pt x="8048" y="1526"/>
                    </a:moveTo>
                    <a:cubicBezTo>
                      <a:pt x="8673" y="1370"/>
                      <a:pt x="9294" y="1282"/>
                      <a:pt x="9926" y="1222"/>
                    </a:cubicBezTo>
                    <a:cubicBezTo>
                      <a:pt x="9314" y="1356"/>
                      <a:pt x="8711" y="1528"/>
                      <a:pt x="8121" y="1746"/>
                    </a:cubicBezTo>
                    <a:cubicBezTo>
                      <a:pt x="7981" y="1798"/>
                      <a:pt x="7843" y="1853"/>
                      <a:pt x="7705" y="1909"/>
                    </a:cubicBezTo>
                    <a:cubicBezTo>
                      <a:pt x="7655" y="1820"/>
                      <a:pt x="7627" y="1729"/>
                      <a:pt x="7622" y="1638"/>
                    </a:cubicBezTo>
                    <a:cubicBezTo>
                      <a:pt x="7763" y="1599"/>
                      <a:pt x="7905" y="1562"/>
                      <a:pt x="8048" y="1526"/>
                    </a:cubicBezTo>
                    <a:close/>
                    <a:moveTo>
                      <a:pt x="8994" y="1038"/>
                    </a:moveTo>
                    <a:cubicBezTo>
                      <a:pt x="8986" y="1037"/>
                      <a:pt x="8979" y="1037"/>
                      <a:pt x="8972" y="1037"/>
                    </a:cubicBezTo>
                    <a:cubicBezTo>
                      <a:pt x="8580" y="1037"/>
                      <a:pt x="8179" y="1104"/>
                      <a:pt x="7791" y="1173"/>
                    </a:cubicBezTo>
                    <a:cubicBezTo>
                      <a:pt x="7853" y="1097"/>
                      <a:pt x="7931" y="1023"/>
                      <a:pt x="8023" y="953"/>
                    </a:cubicBezTo>
                    <a:cubicBezTo>
                      <a:pt x="8136" y="943"/>
                      <a:pt x="8248" y="935"/>
                      <a:pt x="8361" y="936"/>
                    </a:cubicBezTo>
                    <a:cubicBezTo>
                      <a:pt x="8369" y="935"/>
                      <a:pt x="8377" y="935"/>
                      <a:pt x="8384" y="936"/>
                    </a:cubicBezTo>
                    <a:cubicBezTo>
                      <a:pt x="9241" y="943"/>
                      <a:pt x="9394" y="950"/>
                      <a:pt x="10207" y="1050"/>
                    </a:cubicBezTo>
                    <a:cubicBezTo>
                      <a:pt x="9816" y="1045"/>
                      <a:pt x="9318" y="1039"/>
                      <a:pt x="8994" y="1038"/>
                    </a:cubicBezTo>
                    <a:close/>
                    <a:moveTo>
                      <a:pt x="10125" y="2842"/>
                    </a:moveTo>
                    <a:cubicBezTo>
                      <a:pt x="10124" y="2845"/>
                      <a:pt x="10123" y="2849"/>
                      <a:pt x="10122" y="2853"/>
                    </a:cubicBezTo>
                    <a:cubicBezTo>
                      <a:pt x="10082" y="2866"/>
                      <a:pt x="10042" y="2880"/>
                      <a:pt x="10003" y="2895"/>
                    </a:cubicBezTo>
                    <a:cubicBezTo>
                      <a:pt x="10000" y="2896"/>
                      <a:pt x="10002" y="2901"/>
                      <a:pt x="10004" y="2905"/>
                    </a:cubicBezTo>
                    <a:cubicBezTo>
                      <a:pt x="9999" y="2905"/>
                      <a:pt x="9993" y="2904"/>
                      <a:pt x="9988" y="2904"/>
                    </a:cubicBezTo>
                    <a:cubicBezTo>
                      <a:pt x="9922" y="2857"/>
                      <a:pt x="9859" y="2766"/>
                      <a:pt x="9789" y="2795"/>
                    </a:cubicBezTo>
                    <a:cubicBezTo>
                      <a:pt x="9745" y="2813"/>
                      <a:pt x="9729" y="2843"/>
                      <a:pt x="9712" y="2867"/>
                    </a:cubicBezTo>
                    <a:cubicBezTo>
                      <a:pt x="9642" y="2857"/>
                      <a:pt x="9574" y="2845"/>
                      <a:pt x="9507" y="2832"/>
                    </a:cubicBezTo>
                    <a:cubicBezTo>
                      <a:pt x="9491" y="2803"/>
                      <a:pt x="9479" y="2767"/>
                      <a:pt x="9454" y="2746"/>
                    </a:cubicBezTo>
                    <a:cubicBezTo>
                      <a:pt x="9448" y="2741"/>
                      <a:pt x="9435" y="2741"/>
                      <a:pt x="9422" y="2742"/>
                    </a:cubicBezTo>
                    <a:cubicBezTo>
                      <a:pt x="9473" y="2671"/>
                      <a:pt x="9525" y="2600"/>
                      <a:pt x="9578" y="2530"/>
                    </a:cubicBezTo>
                    <a:cubicBezTo>
                      <a:pt x="9612" y="2545"/>
                      <a:pt x="9678" y="2573"/>
                      <a:pt x="9644" y="2496"/>
                    </a:cubicBezTo>
                    <a:cubicBezTo>
                      <a:pt x="9639" y="2485"/>
                      <a:pt x="9632" y="2478"/>
                      <a:pt x="9622" y="2471"/>
                    </a:cubicBezTo>
                    <a:cubicBezTo>
                      <a:pt x="9649" y="2436"/>
                      <a:pt x="9675" y="2401"/>
                      <a:pt x="9701" y="2366"/>
                    </a:cubicBezTo>
                    <a:cubicBezTo>
                      <a:pt x="9725" y="2336"/>
                      <a:pt x="9749" y="2306"/>
                      <a:pt x="9773" y="2276"/>
                    </a:cubicBezTo>
                    <a:cubicBezTo>
                      <a:pt x="9774" y="2288"/>
                      <a:pt x="9777" y="2300"/>
                      <a:pt x="9781" y="2314"/>
                    </a:cubicBezTo>
                    <a:cubicBezTo>
                      <a:pt x="9800" y="2375"/>
                      <a:pt x="9870" y="2410"/>
                      <a:pt x="9896" y="2469"/>
                    </a:cubicBezTo>
                    <a:cubicBezTo>
                      <a:pt x="9976" y="2649"/>
                      <a:pt x="9818" y="2454"/>
                      <a:pt x="9831" y="2518"/>
                    </a:cubicBezTo>
                    <a:cubicBezTo>
                      <a:pt x="9838" y="2555"/>
                      <a:pt x="9874" y="2581"/>
                      <a:pt x="9893" y="2613"/>
                    </a:cubicBezTo>
                    <a:cubicBezTo>
                      <a:pt x="9902" y="2630"/>
                      <a:pt x="9897" y="2659"/>
                      <a:pt x="9915" y="2664"/>
                    </a:cubicBezTo>
                    <a:cubicBezTo>
                      <a:pt x="10115" y="2727"/>
                      <a:pt x="9974" y="2605"/>
                      <a:pt x="10118" y="2540"/>
                    </a:cubicBezTo>
                    <a:cubicBezTo>
                      <a:pt x="10145" y="2528"/>
                      <a:pt x="10180" y="2548"/>
                      <a:pt x="10212" y="2558"/>
                    </a:cubicBezTo>
                    <a:cubicBezTo>
                      <a:pt x="10182" y="2653"/>
                      <a:pt x="10154" y="2747"/>
                      <a:pt x="10125" y="2842"/>
                    </a:cubicBezTo>
                    <a:close/>
                    <a:moveTo>
                      <a:pt x="9501" y="5830"/>
                    </a:moveTo>
                    <a:cubicBezTo>
                      <a:pt x="9541" y="5632"/>
                      <a:pt x="9582" y="5434"/>
                      <a:pt x="9624" y="5236"/>
                    </a:cubicBezTo>
                    <a:cubicBezTo>
                      <a:pt x="9631" y="5236"/>
                      <a:pt x="9638" y="5237"/>
                      <a:pt x="9645" y="5241"/>
                    </a:cubicBezTo>
                    <a:cubicBezTo>
                      <a:pt x="9677" y="5258"/>
                      <a:pt x="9667" y="5316"/>
                      <a:pt x="9697" y="5337"/>
                    </a:cubicBezTo>
                    <a:cubicBezTo>
                      <a:pt x="9735" y="5363"/>
                      <a:pt x="9795" y="5339"/>
                      <a:pt x="9831" y="5367"/>
                    </a:cubicBezTo>
                    <a:cubicBezTo>
                      <a:pt x="9873" y="5400"/>
                      <a:pt x="9871" y="5469"/>
                      <a:pt x="9911" y="5504"/>
                    </a:cubicBezTo>
                    <a:cubicBezTo>
                      <a:pt x="9930" y="5521"/>
                      <a:pt x="9973" y="5484"/>
                      <a:pt x="9987" y="5505"/>
                    </a:cubicBezTo>
                    <a:cubicBezTo>
                      <a:pt x="10029" y="5570"/>
                      <a:pt x="10029" y="5654"/>
                      <a:pt x="10056" y="5726"/>
                    </a:cubicBezTo>
                    <a:cubicBezTo>
                      <a:pt x="10059" y="5736"/>
                      <a:pt x="10081" y="5739"/>
                      <a:pt x="10077" y="5749"/>
                    </a:cubicBezTo>
                    <a:cubicBezTo>
                      <a:pt x="10063" y="5779"/>
                      <a:pt x="10041" y="5806"/>
                      <a:pt x="10019" y="5832"/>
                    </a:cubicBezTo>
                    <a:cubicBezTo>
                      <a:pt x="9903" y="5833"/>
                      <a:pt x="9787" y="5835"/>
                      <a:pt x="9671" y="5836"/>
                    </a:cubicBezTo>
                    <a:cubicBezTo>
                      <a:pt x="9667" y="5836"/>
                      <a:pt x="9662" y="5836"/>
                      <a:pt x="9657" y="5836"/>
                    </a:cubicBezTo>
                    <a:cubicBezTo>
                      <a:pt x="9605" y="5836"/>
                      <a:pt x="9553" y="5833"/>
                      <a:pt x="9501" y="5830"/>
                    </a:cubicBezTo>
                    <a:close/>
                    <a:moveTo>
                      <a:pt x="9482" y="5935"/>
                    </a:moveTo>
                    <a:cubicBezTo>
                      <a:pt x="9488" y="5935"/>
                      <a:pt x="9495" y="5936"/>
                      <a:pt x="9502" y="5937"/>
                    </a:cubicBezTo>
                    <a:cubicBezTo>
                      <a:pt x="9494" y="5937"/>
                      <a:pt x="9487" y="5937"/>
                      <a:pt x="9479" y="5937"/>
                    </a:cubicBezTo>
                    <a:cubicBezTo>
                      <a:pt x="9480" y="5933"/>
                      <a:pt x="9481" y="5939"/>
                      <a:pt x="9482" y="5935"/>
                    </a:cubicBezTo>
                    <a:close/>
                    <a:moveTo>
                      <a:pt x="9491" y="4384"/>
                    </a:moveTo>
                    <a:cubicBezTo>
                      <a:pt x="9542" y="4342"/>
                      <a:pt x="9623" y="4363"/>
                      <a:pt x="9688" y="4346"/>
                    </a:cubicBezTo>
                    <a:cubicBezTo>
                      <a:pt x="9699" y="4342"/>
                      <a:pt x="9704" y="4320"/>
                      <a:pt x="9716" y="4323"/>
                    </a:cubicBezTo>
                    <a:cubicBezTo>
                      <a:pt x="9722" y="4325"/>
                      <a:pt x="9725" y="4332"/>
                      <a:pt x="9728" y="4339"/>
                    </a:cubicBezTo>
                    <a:cubicBezTo>
                      <a:pt x="9698" y="4465"/>
                      <a:pt x="9668" y="4592"/>
                      <a:pt x="9639" y="4718"/>
                    </a:cubicBezTo>
                    <a:cubicBezTo>
                      <a:pt x="9582" y="4655"/>
                      <a:pt x="9505" y="4605"/>
                      <a:pt x="9468" y="4528"/>
                    </a:cubicBezTo>
                    <a:cubicBezTo>
                      <a:pt x="9447" y="4484"/>
                      <a:pt x="9454" y="4416"/>
                      <a:pt x="9491" y="4384"/>
                    </a:cubicBezTo>
                    <a:close/>
                    <a:moveTo>
                      <a:pt x="8786" y="5727"/>
                    </a:moveTo>
                    <a:cubicBezTo>
                      <a:pt x="8751" y="5721"/>
                      <a:pt x="8716" y="5714"/>
                      <a:pt x="8681" y="5708"/>
                    </a:cubicBezTo>
                    <a:cubicBezTo>
                      <a:pt x="8739" y="5568"/>
                      <a:pt x="8763" y="5415"/>
                      <a:pt x="8809" y="5270"/>
                    </a:cubicBezTo>
                    <a:cubicBezTo>
                      <a:pt x="8809" y="5270"/>
                      <a:pt x="8709" y="5341"/>
                      <a:pt x="8652" y="5357"/>
                    </a:cubicBezTo>
                    <a:cubicBezTo>
                      <a:pt x="8635" y="5361"/>
                      <a:pt x="8578" y="5259"/>
                      <a:pt x="8589" y="5372"/>
                    </a:cubicBezTo>
                    <a:cubicBezTo>
                      <a:pt x="8594" y="5436"/>
                      <a:pt x="8635" y="5496"/>
                      <a:pt x="8631" y="5559"/>
                    </a:cubicBezTo>
                    <a:cubicBezTo>
                      <a:pt x="8629" y="5605"/>
                      <a:pt x="8593" y="5645"/>
                      <a:pt x="8575" y="5688"/>
                    </a:cubicBezTo>
                    <a:cubicBezTo>
                      <a:pt x="8316" y="5640"/>
                      <a:pt x="8058" y="5585"/>
                      <a:pt x="7804" y="5520"/>
                    </a:cubicBezTo>
                    <a:cubicBezTo>
                      <a:pt x="7833" y="5459"/>
                      <a:pt x="7862" y="5398"/>
                      <a:pt x="7892" y="5337"/>
                    </a:cubicBezTo>
                    <a:cubicBezTo>
                      <a:pt x="7986" y="5149"/>
                      <a:pt x="8082" y="4961"/>
                      <a:pt x="8180" y="4774"/>
                    </a:cubicBezTo>
                    <a:cubicBezTo>
                      <a:pt x="8241" y="4809"/>
                      <a:pt x="8302" y="4844"/>
                      <a:pt x="8366" y="4834"/>
                    </a:cubicBezTo>
                    <a:cubicBezTo>
                      <a:pt x="8422" y="4825"/>
                      <a:pt x="9002" y="4463"/>
                      <a:pt x="9078" y="4659"/>
                    </a:cubicBezTo>
                    <a:cubicBezTo>
                      <a:pt x="9099" y="4711"/>
                      <a:pt x="9119" y="4764"/>
                      <a:pt x="9127" y="4819"/>
                    </a:cubicBezTo>
                    <a:cubicBezTo>
                      <a:pt x="9130" y="4839"/>
                      <a:pt x="9098" y="4864"/>
                      <a:pt x="9111" y="4880"/>
                    </a:cubicBezTo>
                    <a:cubicBezTo>
                      <a:pt x="9159" y="4937"/>
                      <a:pt x="9235" y="4964"/>
                      <a:pt x="9290" y="5014"/>
                    </a:cubicBezTo>
                    <a:cubicBezTo>
                      <a:pt x="9489" y="5195"/>
                      <a:pt x="8790" y="4860"/>
                      <a:pt x="9521" y="5245"/>
                    </a:cubicBezTo>
                    <a:cubicBezTo>
                      <a:pt x="9522" y="5246"/>
                      <a:pt x="9523" y="5246"/>
                      <a:pt x="9524" y="5246"/>
                    </a:cubicBezTo>
                    <a:cubicBezTo>
                      <a:pt x="9483" y="5438"/>
                      <a:pt x="9443" y="5630"/>
                      <a:pt x="9404" y="5822"/>
                    </a:cubicBezTo>
                    <a:cubicBezTo>
                      <a:pt x="9199" y="5802"/>
                      <a:pt x="8991" y="5763"/>
                      <a:pt x="8786" y="5727"/>
                    </a:cubicBezTo>
                    <a:close/>
                    <a:moveTo>
                      <a:pt x="5736" y="5916"/>
                    </a:moveTo>
                    <a:cubicBezTo>
                      <a:pt x="5850" y="5956"/>
                      <a:pt x="5877" y="6138"/>
                      <a:pt x="5992" y="6170"/>
                    </a:cubicBezTo>
                    <a:cubicBezTo>
                      <a:pt x="6043" y="6184"/>
                      <a:pt x="6084" y="6114"/>
                      <a:pt x="6136" y="6104"/>
                    </a:cubicBezTo>
                    <a:cubicBezTo>
                      <a:pt x="6271" y="6078"/>
                      <a:pt x="6409" y="6068"/>
                      <a:pt x="6546" y="6063"/>
                    </a:cubicBezTo>
                    <a:cubicBezTo>
                      <a:pt x="6560" y="6063"/>
                      <a:pt x="6568" y="6096"/>
                      <a:pt x="6579" y="6088"/>
                    </a:cubicBezTo>
                    <a:cubicBezTo>
                      <a:pt x="6630" y="6053"/>
                      <a:pt x="6651" y="5984"/>
                      <a:pt x="6704" y="5953"/>
                    </a:cubicBezTo>
                    <a:cubicBezTo>
                      <a:pt x="6756" y="5923"/>
                      <a:pt x="6831" y="5948"/>
                      <a:pt x="6880" y="5913"/>
                    </a:cubicBezTo>
                    <a:cubicBezTo>
                      <a:pt x="6913" y="5890"/>
                      <a:pt x="6899" y="5833"/>
                      <a:pt x="6922" y="5799"/>
                    </a:cubicBezTo>
                    <a:cubicBezTo>
                      <a:pt x="6961" y="5739"/>
                      <a:pt x="7032" y="5702"/>
                      <a:pt x="7064" y="5637"/>
                    </a:cubicBezTo>
                    <a:cubicBezTo>
                      <a:pt x="7083" y="5601"/>
                      <a:pt x="7048" y="5553"/>
                      <a:pt x="7063" y="5515"/>
                    </a:cubicBezTo>
                    <a:cubicBezTo>
                      <a:pt x="7077" y="5477"/>
                      <a:pt x="7114" y="5455"/>
                      <a:pt x="7143" y="5427"/>
                    </a:cubicBezTo>
                    <a:cubicBezTo>
                      <a:pt x="7316" y="5485"/>
                      <a:pt x="7490" y="5537"/>
                      <a:pt x="7666" y="5584"/>
                    </a:cubicBezTo>
                    <a:cubicBezTo>
                      <a:pt x="7567" y="5790"/>
                      <a:pt x="7471" y="5998"/>
                      <a:pt x="7377" y="6207"/>
                    </a:cubicBezTo>
                    <a:cubicBezTo>
                      <a:pt x="7305" y="6211"/>
                      <a:pt x="7234" y="6215"/>
                      <a:pt x="7162" y="6219"/>
                    </a:cubicBezTo>
                    <a:cubicBezTo>
                      <a:pt x="7112" y="6223"/>
                      <a:pt x="6993" y="6267"/>
                      <a:pt x="6962" y="6285"/>
                    </a:cubicBezTo>
                    <a:cubicBezTo>
                      <a:pt x="6930" y="6305"/>
                      <a:pt x="6915" y="6350"/>
                      <a:pt x="6879" y="6362"/>
                    </a:cubicBezTo>
                    <a:cubicBezTo>
                      <a:pt x="6831" y="6379"/>
                      <a:pt x="6778" y="6359"/>
                      <a:pt x="6729" y="6367"/>
                    </a:cubicBezTo>
                    <a:cubicBezTo>
                      <a:pt x="6369" y="6423"/>
                      <a:pt x="6348" y="6486"/>
                      <a:pt x="6072" y="6453"/>
                    </a:cubicBezTo>
                    <a:cubicBezTo>
                      <a:pt x="5953" y="6439"/>
                      <a:pt x="5993" y="6159"/>
                      <a:pt x="5852" y="6290"/>
                    </a:cubicBezTo>
                    <a:cubicBezTo>
                      <a:pt x="5735" y="6399"/>
                      <a:pt x="5695" y="6587"/>
                      <a:pt x="5554" y="6681"/>
                    </a:cubicBezTo>
                    <a:cubicBezTo>
                      <a:pt x="5494" y="6721"/>
                      <a:pt x="5296" y="6759"/>
                      <a:pt x="5246" y="6800"/>
                    </a:cubicBezTo>
                    <a:cubicBezTo>
                      <a:pt x="5214" y="6826"/>
                      <a:pt x="5188" y="6857"/>
                      <a:pt x="5157" y="6883"/>
                    </a:cubicBezTo>
                    <a:cubicBezTo>
                      <a:pt x="5134" y="6902"/>
                      <a:pt x="5104" y="6914"/>
                      <a:pt x="5082" y="6934"/>
                    </a:cubicBezTo>
                    <a:cubicBezTo>
                      <a:pt x="5290" y="6588"/>
                      <a:pt x="5508" y="6248"/>
                      <a:pt x="5736" y="5916"/>
                    </a:cubicBezTo>
                    <a:close/>
                    <a:moveTo>
                      <a:pt x="7321" y="5253"/>
                    </a:moveTo>
                    <a:cubicBezTo>
                      <a:pt x="7444" y="5138"/>
                      <a:pt x="7620" y="5199"/>
                      <a:pt x="7755" y="5079"/>
                    </a:cubicBezTo>
                    <a:cubicBezTo>
                      <a:pt x="7901" y="4951"/>
                      <a:pt x="7757" y="4743"/>
                      <a:pt x="8008" y="4718"/>
                    </a:cubicBezTo>
                    <a:cubicBezTo>
                      <a:pt x="8037" y="4715"/>
                      <a:pt x="8066" y="4721"/>
                      <a:pt x="8093" y="4732"/>
                    </a:cubicBezTo>
                    <a:cubicBezTo>
                      <a:pt x="7995" y="4918"/>
                      <a:pt x="7899" y="5106"/>
                      <a:pt x="7806" y="5295"/>
                    </a:cubicBezTo>
                    <a:cubicBezTo>
                      <a:pt x="7773" y="5361"/>
                      <a:pt x="7741" y="5428"/>
                      <a:pt x="7709" y="5495"/>
                    </a:cubicBezTo>
                    <a:cubicBezTo>
                      <a:pt x="7545" y="5452"/>
                      <a:pt x="7382" y="5403"/>
                      <a:pt x="7221" y="5350"/>
                    </a:cubicBezTo>
                    <a:cubicBezTo>
                      <a:pt x="7254" y="5318"/>
                      <a:pt x="7286" y="5284"/>
                      <a:pt x="7321" y="5253"/>
                    </a:cubicBezTo>
                    <a:close/>
                    <a:moveTo>
                      <a:pt x="7288" y="4044"/>
                    </a:moveTo>
                    <a:cubicBezTo>
                      <a:pt x="7309" y="4091"/>
                      <a:pt x="7387" y="4099"/>
                      <a:pt x="7399" y="4148"/>
                    </a:cubicBezTo>
                    <a:cubicBezTo>
                      <a:pt x="7411" y="4197"/>
                      <a:pt x="7370" y="4246"/>
                      <a:pt x="7349" y="4292"/>
                    </a:cubicBezTo>
                    <a:cubicBezTo>
                      <a:pt x="7311" y="4377"/>
                      <a:pt x="7183" y="4657"/>
                      <a:pt x="7090" y="4703"/>
                    </a:cubicBezTo>
                    <a:cubicBezTo>
                      <a:pt x="7031" y="4733"/>
                      <a:pt x="6957" y="4715"/>
                      <a:pt x="6892" y="4705"/>
                    </a:cubicBezTo>
                    <a:cubicBezTo>
                      <a:pt x="6864" y="4700"/>
                      <a:pt x="6849" y="4663"/>
                      <a:pt x="6821" y="4660"/>
                    </a:cubicBezTo>
                    <a:cubicBezTo>
                      <a:pt x="6772" y="4654"/>
                      <a:pt x="6723" y="4680"/>
                      <a:pt x="6675" y="4677"/>
                    </a:cubicBezTo>
                    <a:cubicBezTo>
                      <a:pt x="6669" y="4677"/>
                      <a:pt x="6664" y="4676"/>
                      <a:pt x="6659" y="4676"/>
                    </a:cubicBezTo>
                    <a:cubicBezTo>
                      <a:pt x="6867" y="4418"/>
                      <a:pt x="7083" y="4167"/>
                      <a:pt x="7306" y="3921"/>
                    </a:cubicBezTo>
                    <a:cubicBezTo>
                      <a:pt x="7314" y="3934"/>
                      <a:pt x="7319" y="3950"/>
                      <a:pt x="7316" y="3964"/>
                    </a:cubicBezTo>
                    <a:cubicBezTo>
                      <a:pt x="7313" y="3993"/>
                      <a:pt x="7277" y="4018"/>
                      <a:pt x="7288" y="4044"/>
                    </a:cubicBezTo>
                    <a:close/>
                    <a:moveTo>
                      <a:pt x="7859" y="3406"/>
                    </a:moveTo>
                    <a:cubicBezTo>
                      <a:pt x="7869" y="3408"/>
                      <a:pt x="7881" y="3423"/>
                      <a:pt x="7887" y="3416"/>
                    </a:cubicBezTo>
                    <a:cubicBezTo>
                      <a:pt x="7919" y="3382"/>
                      <a:pt x="7923" y="3326"/>
                      <a:pt x="7959" y="3296"/>
                    </a:cubicBezTo>
                    <a:cubicBezTo>
                      <a:pt x="7982" y="3277"/>
                      <a:pt x="8227" y="3214"/>
                      <a:pt x="8216" y="3132"/>
                    </a:cubicBezTo>
                    <a:cubicBezTo>
                      <a:pt x="8212" y="3098"/>
                      <a:pt x="8179" y="3081"/>
                      <a:pt x="8146" y="3064"/>
                    </a:cubicBezTo>
                    <a:cubicBezTo>
                      <a:pt x="8289" y="2929"/>
                      <a:pt x="8433" y="2797"/>
                      <a:pt x="8581" y="2669"/>
                    </a:cubicBezTo>
                    <a:cubicBezTo>
                      <a:pt x="8772" y="2746"/>
                      <a:pt x="8985" y="2813"/>
                      <a:pt x="9214" y="2868"/>
                    </a:cubicBezTo>
                    <a:cubicBezTo>
                      <a:pt x="9199" y="2890"/>
                      <a:pt x="9185" y="2912"/>
                      <a:pt x="9170" y="2934"/>
                    </a:cubicBezTo>
                    <a:cubicBezTo>
                      <a:pt x="9163" y="2920"/>
                      <a:pt x="9155" y="2907"/>
                      <a:pt x="9142" y="2906"/>
                    </a:cubicBezTo>
                    <a:cubicBezTo>
                      <a:pt x="9047" y="2902"/>
                      <a:pt x="8952" y="2930"/>
                      <a:pt x="8859" y="2951"/>
                    </a:cubicBezTo>
                    <a:cubicBezTo>
                      <a:pt x="8571" y="3018"/>
                      <a:pt x="8734" y="2994"/>
                      <a:pt x="8512" y="3201"/>
                    </a:cubicBezTo>
                    <a:cubicBezTo>
                      <a:pt x="8496" y="3215"/>
                      <a:pt x="8468" y="3207"/>
                      <a:pt x="8450" y="3218"/>
                    </a:cubicBezTo>
                    <a:cubicBezTo>
                      <a:pt x="8425" y="3233"/>
                      <a:pt x="8410" y="3262"/>
                      <a:pt x="8384" y="3276"/>
                    </a:cubicBezTo>
                    <a:cubicBezTo>
                      <a:pt x="8344" y="3297"/>
                      <a:pt x="8298" y="3308"/>
                      <a:pt x="8254" y="3320"/>
                    </a:cubicBezTo>
                    <a:cubicBezTo>
                      <a:pt x="8205" y="3333"/>
                      <a:pt x="8144" y="3320"/>
                      <a:pt x="8105" y="3352"/>
                    </a:cubicBezTo>
                    <a:cubicBezTo>
                      <a:pt x="8074" y="3378"/>
                      <a:pt x="8103" y="3443"/>
                      <a:pt x="8071" y="3469"/>
                    </a:cubicBezTo>
                    <a:cubicBezTo>
                      <a:pt x="8027" y="3506"/>
                      <a:pt x="7956" y="3491"/>
                      <a:pt x="7905" y="3519"/>
                    </a:cubicBezTo>
                    <a:cubicBezTo>
                      <a:pt x="7881" y="3532"/>
                      <a:pt x="7881" y="3570"/>
                      <a:pt x="7859" y="3585"/>
                    </a:cubicBezTo>
                    <a:cubicBezTo>
                      <a:pt x="7781" y="3640"/>
                      <a:pt x="7721" y="3583"/>
                      <a:pt x="7656" y="3547"/>
                    </a:cubicBezTo>
                    <a:cubicBezTo>
                      <a:pt x="7706" y="3496"/>
                      <a:pt x="7755" y="3445"/>
                      <a:pt x="7805" y="3395"/>
                    </a:cubicBezTo>
                    <a:cubicBezTo>
                      <a:pt x="7823" y="3399"/>
                      <a:pt x="7841" y="3403"/>
                      <a:pt x="7859" y="3406"/>
                    </a:cubicBezTo>
                    <a:close/>
                    <a:moveTo>
                      <a:pt x="7997" y="2488"/>
                    </a:moveTo>
                    <a:cubicBezTo>
                      <a:pt x="8025" y="2471"/>
                      <a:pt x="8079" y="2451"/>
                      <a:pt x="8105" y="2429"/>
                    </a:cubicBezTo>
                    <a:cubicBezTo>
                      <a:pt x="8217" y="2500"/>
                      <a:pt x="8343" y="2567"/>
                      <a:pt x="8482" y="2627"/>
                    </a:cubicBezTo>
                    <a:cubicBezTo>
                      <a:pt x="8344" y="2748"/>
                      <a:pt x="8209" y="2872"/>
                      <a:pt x="8075" y="2998"/>
                    </a:cubicBezTo>
                    <a:cubicBezTo>
                      <a:pt x="8077" y="2982"/>
                      <a:pt x="8087" y="2964"/>
                      <a:pt x="8082" y="2949"/>
                    </a:cubicBezTo>
                    <a:cubicBezTo>
                      <a:pt x="8061" y="2891"/>
                      <a:pt x="8011" y="2845"/>
                      <a:pt x="7995" y="2785"/>
                    </a:cubicBezTo>
                    <a:cubicBezTo>
                      <a:pt x="7979" y="2721"/>
                      <a:pt x="8028" y="2638"/>
                      <a:pt x="7987" y="2586"/>
                    </a:cubicBezTo>
                    <a:cubicBezTo>
                      <a:pt x="7952" y="2542"/>
                      <a:pt x="7813" y="2619"/>
                      <a:pt x="7819" y="2563"/>
                    </a:cubicBezTo>
                    <a:cubicBezTo>
                      <a:pt x="7825" y="2499"/>
                      <a:pt x="7941" y="2521"/>
                      <a:pt x="7997" y="2488"/>
                    </a:cubicBezTo>
                    <a:close/>
                    <a:moveTo>
                      <a:pt x="9665" y="1577"/>
                    </a:moveTo>
                    <a:cubicBezTo>
                      <a:pt x="9657" y="1582"/>
                      <a:pt x="9693" y="1595"/>
                      <a:pt x="9685" y="1600"/>
                    </a:cubicBezTo>
                    <a:cubicBezTo>
                      <a:pt x="9639" y="1627"/>
                      <a:pt x="9568" y="1627"/>
                      <a:pt x="9496" y="1628"/>
                    </a:cubicBezTo>
                    <a:cubicBezTo>
                      <a:pt x="9604" y="1581"/>
                      <a:pt x="9712" y="1537"/>
                      <a:pt x="9821" y="1494"/>
                    </a:cubicBezTo>
                    <a:cubicBezTo>
                      <a:pt x="9774" y="1512"/>
                      <a:pt x="9724" y="1537"/>
                      <a:pt x="9665" y="1577"/>
                    </a:cubicBezTo>
                    <a:close/>
                    <a:moveTo>
                      <a:pt x="9167" y="1906"/>
                    </a:moveTo>
                    <a:cubicBezTo>
                      <a:pt x="9229" y="1918"/>
                      <a:pt x="9369" y="1869"/>
                      <a:pt x="9366" y="1921"/>
                    </a:cubicBezTo>
                    <a:cubicBezTo>
                      <a:pt x="9338" y="1941"/>
                      <a:pt x="9310" y="1962"/>
                      <a:pt x="9282" y="1983"/>
                    </a:cubicBezTo>
                    <a:cubicBezTo>
                      <a:pt x="9191" y="2015"/>
                      <a:pt x="9063" y="2044"/>
                      <a:pt x="9081" y="2134"/>
                    </a:cubicBezTo>
                    <a:cubicBezTo>
                      <a:pt x="8904" y="2271"/>
                      <a:pt x="8732" y="2412"/>
                      <a:pt x="8563" y="2557"/>
                    </a:cubicBezTo>
                    <a:cubicBezTo>
                      <a:pt x="8553" y="2553"/>
                      <a:pt x="8542" y="2548"/>
                      <a:pt x="8531" y="2544"/>
                    </a:cubicBezTo>
                    <a:cubicBezTo>
                      <a:pt x="8373" y="2476"/>
                      <a:pt x="8234" y="2400"/>
                      <a:pt x="8113" y="2319"/>
                    </a:cubicBezTo>
                    <a:cubicBezTo>
                      <a:pt x="8486" y="2105"/>
                      <a:pt x="8866" y="1911"/>
                      <a:pt x="9252" y="1735"/>
                    </a:cubicBezTo>
                    <a:cubicBezTo>
                      <a:pt x="9281" y="1747"/>
                      <a:pt x="9378" y="1723"/>
                      <a:pt x="9405" y="1757"/>
                    </a:cubicBezTo>
                    <a:cubicBezTo>
                      <a:pt x="9425" y="1780"/>
                      <a:pt x="9354" y="1800"/>
                      <a:pt x="9347" y="1829"/>
                    </a:cubicBezTo>
                    <a:cubicBezTo>
                      <a:pt x="9280" y="1845"/>
                      <a:pt x="9214" y="1864"/>
                      <a:pt x="9149" y="1886"/>
                    </a:cubicBezTo>
                    <a:cubicBezTo>
                      <a:pt x="9140" y="1889"/>
                      <a:pt x="9158" y="1904"/>
                      <a:pt x="9167" y="1906"/>
                    </a:cubicBezTo>
                    <a:close/>
                    <a:moveTo>
                      <a:pt x="9388" y="2940"/>
                    </a:moveTo>
                    <a:cubicBezTo>
                      <a:pt x="9359" y="2974"/>
                      <a:pt x="9309" y="2978"/>
                      <a:pt x="9259" y="2974"/>
                    </a:cubicBezTo>
                    <a:cubicBezTo>
                      <a:pt x="9277" y="2948"/>
                      <a:pt x="9294" y="2922"/>
                      <a:pt x="9312" y="2896"/>
                    </a:cubicBezTo>
                    <a:cubicBezTo>
                      <a:pt x="9352" y="2911"/>
                      <a:pt x="9409" y="2916"/>
                      <a:pt x="9388" y="2940"/>
                    </a:cubicBezTo>
                    <a:close/>
                    <a:moveTo>
                      <a:pt x="9542" y="2404"/>
                    </a:moveTo>
                    <a:cubicBezTo>
                      <a:pt x="9539" y="2393"/>
                      <a:pt x="9549" y="2391"/>
                      <a:pt x="9562" y="2390"/>
                    </a:cubicBezTo>
                    <a:cubicBezTo>
                      <a:pt x="9557" y="2397"/>
                      <a:pt x="9551" y="2405"/>
                      <a:pt x="9545" y="2412"/>
                    </a:cubicBezTo>
                    <a:cubicBezTo>
                      <a:pt x="9545" y="2412"/>
                      <a:pt x="9545" y="2412"/>
                      <a:pt x="9545" y="2412"/>
                    </a:cubicBezTo>
                    <a:cubicBezTo>
                      <a:pt x="9546" y="2432"/>
                      <a:pt x="9444" y="2409"/>
                      <a:pt x="9420" y="2439"/>
                    </a:cubicBezTo>
                    <a:cubicBezTo>
                      <a:pt x="9355" y="2520"/>
                      <a:pt x="9321" y="2624"/>
                      <a:pt x="9288" y="2723"/>
                    </a:cubicBezTo>
                    <a:cubicBezTo>
                      <a:pt x="9282" y="2742"/>
                      <a:pt x="9277" y="2762"/>
                      <a:pt x="9273" y="2783"/>
                    </a:cubicBezTo>
                    <a:cubicBezTo>
                      <a:pt x="9053" y="2732"/>
                      <a:pt x="8848" y="2669"/>
                      <a:pt x="8664" y="2598"/>
                    </a:cubicBezTo>
                    <a:cubicBezTo>
                      <a:pt x="8815" y="2469"/>
                      <a:pt x="8969" y="2343"/>
                      <a:pt x="9126" y="2221"/>
                    </a:cubicBezTo>
                    <a:cubicBezTo>
                      <a:pt x="9249" y="2366"/>
                      <a:pt x="9471" y="2175"/>
                      <a:pt x="9575" y="2114"/>
                    </a:cubicBezTo>
                    <a:cubicBezTo>
                      <a:pt x="9613" y="2092"/>
                      <a:pt x="9660" y="2087"/>
                      <a:pt x="9697" y="2062"/>
                    </a:cubicBezTo>
                    <a:cubicBezTo>
                      <a:pt x="9712" y="2051"/>
                      <a:pt x="9709" y="2002"/>
                      <a:pt x="9724" y="2013"/>
                    </a:cubicBezTo>
                    <a:cubicBezTo>
                      <a:pt x="9766" y="2046"/>
                      <a:pt x="9784" y="2073"/>
                      <a:pt x="9790" y="2098"/>
                    </a:cubicBezTo>
                    <a:cubicBezTo>
                      <a:pt x="9734" y="2167"/>
                      <a:pt x="9679" y="2237"/>
                      <a:pt x="9625" y="2307"/>
                    </a:cubicBezTo>
                    <a:cubicBezTo>
                      <a:pt x="9624" y="2308"/>
                      <a:pt x="9623" y="2309"/>
                      <a:pt x="9623" y="2310"/>
                    </a:cubicBezTo>
                    <a:cubicBezTo>
                      <a:pt x="9571" y="2322"/>
                      <a:pt x="9528" y="2369"/>
                      <a:pt x="9478" y="2389"/>
                    </a:cubicBezTo>
                    <a:cubicBezTo>
                      <a:pt x="9476" y="2390"/>
                      <a:pt x="9474" y="2390"/>
                      <a:pt x="9472" y="2391"/>
                    </a:cubicBezTo>
                    <a:cubicBezTo>
                      <a:pt x="9500" y="2385"/>
                      <a:pt x="9526" y="2384"/>
                      <a:pt x="9542" y="2404"/>
                    </a:cubicBezTo>
                    <a:close/>
                    <a:moveTo>
                      <a:pt x="10132" y="1377"/>
                    </a:moveTo>
                    <a:cubicBezTo>
                      <a:pt x="10011" y="1444"/>
                      <a:pt x="9925" y="1455"/>
                      <a:pt x="9825" y="1493"/>
                    </a:cubicBezTo>
                    <a:cubicBezTo>
                      <a:pt x="9927" y="1453"/>
                      <a:pt x="10029" y="1414"/>
                      <a:pt x="10132" y="1377"/>
                    </a:cubicBezTo>
                    <a:close/>
                    <a:moveTo>
                      <a:pt x="8027" y="2258"/>
                    </a:moveTo>
                    <a:cubicBezTo>
                      <a:pt x="7915" y="2174"/>
                      <a:pt x="7824" y="2084"/>
                      <a:pt x="7757" y="1992"/>
                    </a:cubicBezTo>
                    <a:cubicBezTo>
                      <a:pt x="7889" y="1938"/>
                      <a:pt x="8021" y="1886"/>
                      <a:pt x="8155" y="1837"/>
                    </a:cubicBezTo>
                    <a:cubicBezTo>
                      <a:pt x="8794" y="1600"/>
                      <a:pt x="9447" y="1418"/>
                      <a:pt x="10112" y="1280"/>
                    </a:cubicBezTo>
                    <a:cubicBezTo>
                      <a:pt x="9397" y="1539"/>
                      <a:pt x="8699" y="1869"/>
                      <a:pt x="8027" y="2258"/>
                    </a:cubicBezTo>
                    <a:close/>
                    <a:moveTo>
                      <a:pt x="7676" y="2748"/>
                    </a:moveTo>
                    <a:cubicBezTo>
                      <a:pt x="7715" y="2770"/>
                      <a:pt x="7776" y="2687"/>
                      <a:pt x="7807" y="2719"/>
                    </a:cubicBezTo>
                    <a:cubicBezTo>
                      <a:pt x="7836" y="2750"/>
                      <a:pt x="7781" y="2800"/>
                      <a:pt x="7765" y="2840"/>
                    </a:cubicBezTo>
                    <a:cubicBezTo>
                      <a:pt x="7746" y="2886"/>
                      <a:pt x="7744" y="2948"/>
                      <a:pt x="7702" y="2975"/>
                    </a:cubicBezTo>
                    <a:cubicBezTo>
                      <a:pt x="7514" y="3097"/>
                      <a:pt x="7599" y="2797"/>
                      <a:pt x="7417" y="3042"/>
                    </a:cubicBezTo>
                    <a:cubicBezTo>
                      <a:pt x="7348" y="3134"/>
                      <a:pt x="7308" y="3290"/>
                      <a:pt x="7473" y="3288"/>
                    </a:cubicBezTo>
                    <a:cubicBezTo>
                      <a:pt x="7524" y="3287"/>
                      <a:pt x="7587" y="3190"/>
                      <a:pt x="7617" y="3232"/>
                    </a:cubicBezTo>
                    <a:cubicBezTo>
                      <a:pt x="7646" y="3273"/>
                      <a:pt x="7541" y="3303"/>
                      <a:pt x="7493" y="3317"/>
                    </a:cubicBezTo>
                    <a:cubicBezTo>
                      <a:pt x="7453" y="3329"/>
                      <a:pt x="7039" y="3266"/>
                      <a:pt x="7507" y="3441"/>
                    </a:cubicBezTo>
                    <a:cubicBezTo>
                      <a:pt x="7532" y="3450"/>
                      <a:pt x="7554" y="3416"/>
                      <a:pt x="7578" y="3406"/>
                    </a:cubicBezTo>
                    <a:cubicBezTo>
                      <a:pt x="7609" y="3395"/>
                      <a:pt x="7639" y="3376"/>
                      <a:pt x="7671" y="3376"/>
                    </a:cubicBezTo>
                    <a:cubicBezTo>
                      <a:pt x="7677" y="3376"/>
                      <a:pt x="7682" y="3377"/>
                      <a:pt x="7687" y="3377"/>
                    </a:cubicBezTo>
                    <a:cubicBezTo>
                      <a:pt x="7639" y="3426"/>
                      <a:pt x="7590" y="3476"/>
                      <a:pt x="7542" y="3526"/>
                    </a:cubicBezTo>
                    <a:cubicBezTo>
                      <a:pt x="7541" y="3527"/>
                      <a:pt x="7541" y="3527"/>
                      <a:pt x="7540" y="3527"/>
                    </a:cubicBezTo>
                    <a:cubicBezTo>
                      <a:pt x="7415" y="3569"/>
                      <a:pt x="7302" y="3640"/>
                      <a:pt x="7180" y="3688"/>
                    </a:cubicBezTo>
                    <a:cubicBezTo>
                      <a:pt x="7139" y="3704"/>
                      <a:pt x="7035" y="3681"/>
                      <a:pt x="7053" y="3721"/>
                    </a:cubicBezTo>
                    <a:cubicBezTo>
                      <a:pt x="7083" y="3790"/>
                      <a:pt x="7160" y="3824"/>
                      <a:pt x="7227" y="3865"/>
                    </a:cubicBezTo>
                    <a:cubicBezTo>
                      <a:pt x="6991" y="4125"/>
                      <a:pt x="6764" y="4391"/>
                      <a:pt x="6545" y="4664"/>
                    </a:cubicBezTo>
                    <a:cubicBezTo>
                      <a:pt x="6400" y="4646"/>
                      <a:pt x="6256" y="4618"/>
                      <a:pt x="6111" y="4614"/>
                    </a:cubicBezTo>
                    <a:cubicBezTo>
                      <a:pt x="6076" y="4613"/>
                      <a:pt x="6002" y="4658"/>
                      <a:pt x="5963" y="4681"/>
                    </a:cubicBezTo>
                    <a:cubicBezTo>
                      <a:pt x="5959" y="4684"/>
                      <a:pt x="5949" y="4684"/>
                      <a:pt x="5949" y="4690"/>
                    </a:cubicBezTo>
                    <a:cubicBezTo>
                      <a:pt x="5953" y="4727"/>
                      <a:pt x="5972" y="4764"/>
                      <a:pt x="5978" y="4801"/>
                    </a:cubicBezTo>
                    <a:cubicBezTo>
                      <a:pt x="5763" y="4674"/>
                      <a:pt x="5550" y="4529"/>
                      <a:pt x="5361" y="4364"/>
                    </a:cubicBezTo>
                    <a:cubicBezTo>
                      <a:pt x="5787" y="3965"/>
                      <a:pt x="6236" y="3591"/>
                      <a:pt x="6702" y="3245"/>
                    </a:cubicBezTo>
                    <a:cubicBezTo>
                      <a:pt x="6744" y="3253"/>
                      <a:pt x="6795" y="3230"/>
                      <a:pt x="6838" y="3220"/>
                    </a:cubicBezTo>
                    <a:cubicBezTo>
                      <a:pt x="6924" y="3199"/>
                      <a:pt x="7004" y="3157"/>
                      <a:pt x="7090" y="3136"/>
                    </a:cubicBezTo>
                    <a:cubicBezTo>
                      <a:pt x="7111" y="3130"/>
                      <a:pt x="7140" y="3155"/>
                      <a:pt x="7155" y="3139"/>
                    </a:cubicBezTo>
                    <a:cubicBezTo>
                      <a:pt x="7232" y="3050"/>
                      <a:pt x="7283" y="2940"/>
                      <a:pt x="7347" y="2841"/>
                    </a:cubicBezTo>
                    <a:cubicBezTo>
                      <a:pt x="7347" y="2841"/>
                      <a:pt x="7351" y="2817"/>
                      <a:pt x="7353" y="2788"/>
                    </a:cubicBezTo>
                    <a:cubicBezTo>
                      <a:pt x="7465" y="2714"/>
                      <a:pt x="7578" y="2642"/>
                      <a:pt x="7692" y="2571"/>
                    </a:cubicBezTo>
                    <a:cubicBezTo>
                      <a:pt x="7669" y="2629"/>
                      <a:pt x="7622" y="2716"/>
                      <a:pt x="7676" y="2748"/>
                    </a:cubicBezTo>
                    <a:close/>
                    <a:moveTo>
                      <a:pt x="3044" y="6915"/>
                    </a:moveTo>
                    <a:cubicBezTo>
                      <a:pt x="2771" y="6600"/>
                      <a:pt x="2557" y="6244"/>
                      <a:pt x="2435" y="5845"/>
                    </a:cubicBezTo>
                    <a:cubicBezTo>
                      <a:pt x="3104" y="5041"/>
                      <a:pt x="3882" y="4319"/>
                      <a:pt x="4712" y="3703"/>
                    </a:cubicBezTo>
                    <a:cubicBezTo>
                      <a:pt x="4829" y="3949"/>
                      <a:pt x="5007" y="4170"/>
                      <a:pt x="5218" y="4366"/>
                    </a:cubicBezTo>
                    <a:cubicBezTo>
                      <a:pt x="4403" y="5139"/>
                      <a:pt x="3669" y="5999"/>
                      <a:pt x="3044" y="6915"/>
                    </a:cubicBezTo>
                    <a:close/>
                    <a:moveTo>
                      <a:pt x="3047" y="11667"/>
                    </a:moveTo>
                    <a:cubicBezTo>
                      <a:pt x="3057" y="11633"/>
                      <a:pt x="3067" y="11599"/>
                      <a:pt x="3076" y="11565"/>
                    </a:cubicBezTo>
                    <a:cubicBezTo>
                      <a:pt x="3098" y="11559"/>
                      <a:pt x="3117" y="11557"/>
                      <a:pt x="3128" y="11574"/>
                    </a:cubicBezTo>
                    <a:cubicBezTo>
                      <a:pt x="3151" y="11608"/>
                      <a:pt x="3075" y="11632"/>
                      <a:pt x="3047" y="11667"/>
                    </a:cubicBezTo>
                    <a:close/>
                    <a:moveTo>
                      <a:pt x="3118" y="9436"/>
                    </a:moveTo>
                    <a:cubicBezTo>
                      <a:pt x="3150" y="9491"/>
                      <a:pt x="3218" y="9532"/>
                      <a:pt x="3220" y="9595"/>
                    </a:cubicBezTo>
                    <a:cubicBezTo>
                      <a:pt x="3225" y="9792"/>
                      <a:pt x="3175" y="9988"/>
                      <a:pt x="3138" y="10181"/>
                    </a:cubicBezTo>
                    <a:cubicBezTo>
                      <a:pt x="3103" y="10360"/>
                      <a:pt x="3076" y="10284"/>
                      <a:pt x="3028" y="10426"/>
                    </a:cubicBezTo>
                    <a:cubicBezTo>
                      <a:pt x="2976" y="10578"/>
                      <a:pt x="3034" y="10582"/>
                      <a:pt x="2916" y="10735"/>
                    </a:cubicBezTo>
                    <a:cubicBezTo>
                      <a:pt x="2888" y="10772"/>
                      <a:pt x="2825" y="10775"/>
                      <a:pt x="2803" y="10816"/>
                    </a:cubicBezTo>
                    <a:cubicBezTo>
                      <a:pt x="2793" y="10835"/>
                      <a:pt x="2840" y="10838"/>
                      <a:pt x="2853" y="10854"/>
                    </a:cubicBezTo>
                    <a:cubicBezTo>
                      <a:pt x="2929" y="10952"/>
                      <a:pt x="3054" y="11035"/>
                      <a:pt x="3097" y="11146"/>
                    </a:cubicBezTo>
                    <a:cubicBezTo>
                      <a:pt x="3091" y="11167"/>
                      <a:pt x="3084" y="11189"/>
                      <a:pt x="3077" y="11210"/>
                    </a:cubicBezTo>
                    <a:cubicBezTo>
                      <a:pt x="2519" y="10833"/>
                      <a:pt x="2007" y="10385"/>
                      <a:pt x="1605" y="9853"/>
                    </a:cubicBezTo>
                    <a:cubicBezTo>
                      <a:pt x="1969" y="8894"/>
                      <a:pt x="2461" y="7957"/>
                      <a:pt x="3055" y="7071"/>
                    </a:cubicBezTo>
                    <a:cubicBezTo>
                      <a:pt x="3365" y="7407"/>
                      <a:pt x="3737" y="7694"/>
                      <a:pt x="4127" y="7939"/>
                    </a:cubicBezTo>
                    <a:cubicBezTo>
                      <a:pt x="4069" y="8002"/>
                      <a:pt x="4057" y="8124"/>
                      <a:pt x="3991" y="8166"/>
                    </a:cubicBezTo>
                    <a:cubicBezTo>
                      <a:pt x="3940" y="8199"/>
                      <a:pt x="3882" y="8219"/>
                      <a:pt x="3830" y="8249"/>
                    </a:cubicBezTo>
                    <a:cubicBezTo>
                      <a:pt x="3699" y="8326"/>
                      <a:pt x="3737" y="8501"/>
                      <a:pt x="3658" y="8600"/>
                    </a:cubicBezTo>
                    <a:cubicBezTo>
                      <a:pt x="3608" y="8663"/>
                      <a:pt x="3541" y="8710"/>
                      <a:pt x="3478" y="8761"/>
                    </a:cubicBezTo>
                    <a:cubicBezTo>
                      <a:pt x="3478" y="8762"/>
                      <a:pt x="3478" y="8761"/>
                      <a:pt x="3478" y="8762"/>
                    </a:cubicBezTo>
                    <a:cubicBezTo>
                      <a:pt x="3419" y="8875"/>
                      <a:pt x="3369" y="8998"/>
                      <a:pt x="3284" y="9093"/>
                    </a:cubicBezTo>
                    <a:cubicBezTo>
                      <a:pt x="3259" y="9121"/>
                      <a:pt x="3223" y="9138"/>
                      <a:pt x="3199" y="9167"/>
                    </a:cubicBezTo>
                    <a:cubicBezTo>
                      <a:pt x="3188" y="9180"/>
                      <a:pt x="3188" y="9199"/>
                      <a:pt x="3182" y="9216"/>
                    </a:cubicBezTo>
                    <a:cubicBezTo>
                      <a:pt x="3158" y="9289"/>
                      <a:pt x="3080" y="9370"/>
                      <a:pt x="3118" y="9436"/>
                    </a:cubicBezTo>
                    <a:close/>
                    <a:moveTo>
                      <a:pt x="4902" y="7239"/>
                    </a:moveTo>
                    <a:cubicBezTo>
                      <a:pt x="4831" y="7445"/>
                      <a:pt x="4906" y="7456"/>
                      <a:pt x="4694" y="7658"/>
                    </a:cubicBezTo>
                    <a:cubicBezTo>
                      <a:pt x="4668" y="7682"/>
                      <a:pt x="4652" y="7697"/>
                      <a:pt x="4642" y="7706"/>
                    </a:cubicBezTo>
                    <a:cubicBezTo>
                      <a:pt x="4726" y="7549"/>
                      <a:pt x="4813" y="7393"/>
                      <a:pt x="4902" y="7239"/>
                    </a:cubicBezTo>
                    <a:close/>
                    <a:moveTo>
                      <a:pt x="5059" y="6972"/>
                    </a:moveTo>
                    <a:cubicBezTo>
                      <a:pt x="5055" y="6991"/>
                      <a:pt x="5054" y="7012"/>
                      <a:pt x="5044" y="7027"/>
                    </a:cubicBezTo>
                    <a:cubicBezTo>
                      <a:pt x="5032" y="7046"/>
                      <a:pt x="5015" y="7061"/>
                      <a:pt x="4998" y="7076"/>
                    </a:cubicBezTo>
                    <a:cubicBezTo>
                      <a:pt x="5018" y="7041"/>
                      <a:pt x="5039" y="7007"/>
                      <a:pt x="5059" y="6972"/>
                    </a:cubicBezTo>
                    <a:close/>
                    <a:moveTo>
                      <a:pt x="4478" y="7808"/>
                    </a:moveTo>
                    <a:cubicBezTo>
                      <a:pt x="4461" y="7830"/>
                      <a:pt x="4444" y="7852"/>
                      <a:pt x="4418" y="7860"/>
                    </a:cubicBezTo>
                    <a:cubicBezTo>
                      <a:pt x="4358" y="7878"/>
                      <a:pt x="4293" y="7879"/>
                      <a:pt x="4231" y="7891"/>
                    </a:cubicBezTo>
                    <a:cubicBezTo>
                      <a:pt x="3821" y="7638"/>
                      <a:pt x="3430" y="7340"/>
                      <a:pt x="3110" y="6990"/>
                    </a:cubicBezTo>
                    <a:cubicBezTo>
                      <a:pt x="3736" y="6069"/>
                      <a:pt x="4472" y="5206"/>
                      <a:pt x="5290" y="4431"/>
                    </a:cubicBezTo>
                    <a:cubicBezTo>
                      <a:pt x="5490" y="4606"/>
                      <a:pt x="5715" y="4759"/>
                      <a:pt x="5942" y="4891"/>
                    </a:cubicBezTo>
                    <a:cubicBezTo>
                      <a:pt x="5936" y="4898"/>
                      <a:pt x="5930" y="4904"/>
                      <a:pt x="5927" y="4912"/>
                    </a:cubicBezTo>
                    <a:cubicBezTo>
                      <a:pt x="5858" y="5062"/>
                      <a:pt x="5866" y="5151"/>
                      <a:pt x="5763" y="5283"/>
                    </a:cubicBezTo>
                    <a:cubicBezTo>
                      <a:pt x="5721" y="5336"/>
                      <a:pt x="5540" y="5477"/>
                      <a:pt x="5538" y="5561"/>
                    </a:cubicBezTo>
                    <a:cubicBezTo>
                      <a:pt x="5538" y="5589"/>
                      <a:pt x="5597" y="5590"/>
                      <a:pt x="5601" y="5618"/>
                    </a:cubicBezTo>
                    <a:cubicBezTo>
                      <a:pt x="5610" y="5671"/>
                      <a:pt x="5568" y="5724"/>
                      <a:pt x="5573" y="5778"/>
                    </a:cubicBezTo>
                    <a:cubicBezTo>
                      <a:pt x="5583" y="5874"/>
                      <a:pt x="5589" y="5926"/>
                      <a:pt x="5595" y="5953"/>
                    </a:cubicBezTo>
                    <a:cubicBezTo>
                      <a:pt x="5190" y="6549"/>
                      <a:pt x="4817" y="7169"/>
                      <a:pt x="4478" y="7808"/>
                    </a:cubicBezTo>
                    <a:close/>
                    <a:moveTo>
                      <a:pt x="8253" y="14993"/>
                    </a:moveTo>
                    <a:cubicBezTo>
                      <a:pt x="8253" y="15063"/>
                      <a:pt x="8166" y="15105"/>
                      <a:pt x="8141" y="15170"/>
                    </a:cubicBezTo>
                    <a:cubicBezTo>
                      <a:pt x="8126" y="15208"/>
                      <a:pt x="8165" y="15260"/>
                      <a:pt x="8140" y="15291"/>
                    </a:cubicBezTo>
                    <a:cubicBezTo>
                      <a:pt x="8109" y="15329"/>
                      <a:pt x="8019" y="15297"/>
                      <a:pt x="8002" y="15343"/>
                    </a:cubicBezTo>
                    <a:cubicBezTo>
                      <a:pt x="7984" y="15392"/>
                      <a:pt x="8047" y="15436"/>
                      <a:pt x="8070" y="15483"/>
                    </a:cubicBezTo>
                    <a:cubicBezTo>
                      <a:pt x="8093" y="15530"/>
                      <a:pt x="8108" y="15582"/>
                      <a:pt x="8139" y="15625"/>
                    </a:cubicBezTo>
                    <a:cubicBezTo>
                      <a:pt x="8140" y="15627"/>
                      <a:pt x="8142" y="15628"/>
                      <a:pt x="8143" y="15630"/>
                    </a:cubicBezTo>
                    <a:cubicBezTo>
                      <a:pt x="8178" y="15656"/>
                      <a:pt x="8216" y="15678"/>
                      <a:pt x="8253" y="15702"/>
                    </a:cubicBezTo>
                    <a:cubicBezTo>
                      <a:pt x="8253" y="15721"/>
                      <a:pt x="8253" y="15741"/>
                      <a:pt x="8253" y="15760"/>
                    </a:cubicBezTo>
                    <a:cubicBezTo>
                      <a:pt x="8251" y="15761"/>
                      <a:pt x="8251" y="15763"/>
                      <a:pt x="8252" y="15767"/>
                    </a:cubicBezTo>
                    <a:cubicBezTo>
                      <a:pt x="8252" y="15768"/>
                      <a:pt x="8252" y="15768"/>
                      <a:pt x="8253" y="15769"/>
                    </a:cubicBezTo>
                    <a:cubicBezTo>
                      <a:pt x="8251" y="16000"/>
                      <a:pt x="8249" y="16231"/>
                      <a:pt x="8247" y="16462"/>
                    </a:cubicBezTo>
                    <a:cubicBezTo>
                      <a:pt x="7790" y="16398"/>
                      <a:pt x="7334" y="16299"/>
                      <a:pt x="6883" y="16193"/>
                    </a:cubicBezTo>
                    <a:cubicBezTo>
                      <a:pt x="6304" y="16058"/>
                      <a:pt x="5703" y="15877"/>
                      <a:pt x="5109" y="15648"/>
                    </a:cubicBezTo>
                    <a:cubicBezTo>
                      <a:pt x="5110" y="15531"/>
                      <a:pt x="5111" y="15414"/>
                      <a:pt x="5112" y="15296"/>
                    </a:cubicBezTo>
                    <a:cubicBezTo>
                      <a:pt x="5117" y="14907"/>
                      <a:pt x="5186" y="14517"/>
                      <a:pt x="5228" y="14122"/>
                    </a:cubicBezTo>
                    <a:cubicBezTo>
                      <a:pt x="5244" y="13966"/>
                      <a:pt x="5265" y="13809"/>
                      <a:pt x="5287" y="13653"/>
                    </a:cubicBezTo>
                    <a:cubicBezTo>
                      <a:pt x="5307" y="13658"/>
                      <a:pt x="5327" y="13662"/>
                      <a:pt x="5347" y="13667"/>
                    </a:cubicBezTo>
                    <a:cubicBezTo>
                      <a:pt x="5364" y="13672"/>
                      <a:pt x="5280" y="13667"/>
                      <a:pt x="5295" y="13678"/>
                    </a:cubicBezTo>
                    <a:cubicBezTo>
                      <a:pt x="5342" y="13711"/>
                      <a:pt x="5406" y="13716"/>
                      <a:pt x="5457" y="13745"/>
                    </a:cubicBezTo>
                    <a:cubicBezTo>
                      <a:pt x="5479" y="13757"/>
                      <a:pt x="5485" y="13797"/>
                      <a:pt x="5510" y="13797"/>
                    </a:cubicBezTo>
                    <a:cubicBezTo>
                      <a:pt x="5571" y="13796"/>
                      <a:pt x="5627" y="13761"/>
                      <a:pt x="5685" y="13743"/>
                    </a:cubicBezTo>
                    <a:cubicBezTo>
                      <a:pt x="5777" y="13715"/>
                      <a:pt x="5868" y="13680"/>
                      <a:pt x="5962" y="13660"/>
                    </a:cubicBezTo>
                    <a:cubicBezTo>
                      <a:pt x="6012" y="13649"/>
                      <a:pt x="6065" y="13657"/>
                      <a:pt x="6117" y="13651"/>
                    </a:cubicBezTo>
                    <a:cubicBezTo>
                      <a:pt x="6322" y="13627"/>
                      <a:pt x="6526" y="13588"/>
                      <a:pt x="6732" y="13571"/>
                    </a:cubicBezTo>
                    <a:cubicBezTo>
                      <a:pt x="6941" y="13554"/>
                      <a:pt x="7095" y="13690"/>
                      <a:pt x="7175" y="13876"/>
                    </a:cubicBezTo>
                    <a:cubicBezTo>
                      <a:pt x="7192" y="13914"/>
                      <a:pt x="7182" y="13964"/>
                      <a:pt x="7207" y="13998"/>
                    </a:cubicBezTo>
                    <a:cubicBezTo>
                      <a:pt x="7244" y="14048"/>
                      <a:pt x="7309" y="14071"/>
                      <a:pt x="7352" y="14116"/>
                    </a:cubicBezTo>
                    <a:cubicBezTo>
                      <a:pt x="7361" y="14125"/>
                      <a:pt x="7346" y="14158"/>
                      <a:pt x="7357" y="14152"/>
                    </a:cubicBezTo>
                    <a:cubicBezTo>
                      <a:pt x="7411" y="14121"/>
                      <a:pt x="7439" y="14033"/>
                      <a:pt x="7502" y="14032"/>
                    </a:cubicBezTo>
                    <a:cubicBezTo>
                      <a:pt x="7547" y="14031"/>
                      <a:pt x="7531" y="14127"/>
                      <a:pt x="7570" y="14149"/>
                    </a:cubicBezTo>
                    <a:cubicBezTo>
                      <a:pt x="7594" y="14163"/>
                      <a:pt x="7557" y="14093"/>
                      <a:pt x="7562" y="14065"/>
                    </a:cubicBezTo>
                    <a:cubicBezTo>
                      <a:pt x="7563" y="14057"/>
                      <a:pt x="7579" y="14054"/>
                      <a:pt x="7585" y="14059"/>
                    </a:cubicBezTo>
                    <a:cubicBezTo>
                      <a:pt x="7607" y="14076"/>
                      <a:pt x="7610" y="14118"/>
                      <a:pt x="7637" y="14124"/>
                    </a:cubicBezTo>
                    <a:cubicBezTo>
                      <a:pt x="7662" y="14128"/>
                      <a:pt x="7676" y="14080"/>
                      <a:pt x="7701" y="14082"/>
                    </a:cubicBezTo>
                    <a:cubicBezTo>
                      <a:pt x="7720" y="14084"/>
                      <a:pt x="7710" y="14126"/>
                      <a:pt x="7729" y="14132"/>
                    </a:cubicBezTo>
                    <a:cubicBezTo>
                      <a:pt x="7778" y="14146"/>
                      <a:pt x="7842" y="14166"/>
                      <a:pt x="7881" y="14133"/>
                    </a:cubicBezTo>
                    <a:cubicBezTo>
                      <a:pt x="7909" y="14110"/>
                      <a:pt x="7824" y="14050"/>
                      <a:pt x="7853" y="14027"/>
                    </a:cubicBezTo>
                    <a:cubicBezTo>
                      <a:pt x="7874" y="14010"/>
                      <a:pt x="8029" y="14142"/>
                      <a:pt x="8034" y="14149"/>
                    </a:cubicBezTo>
                    <a:cubicBezTo>
                      <a:pt x="8058" y="14187"/>
                      <a:pt x="8040" y="14254"/>
                      <a:pt x="8079" y="14276"/>
                    </a:cubicBezTo>
                    <a:cubicBezTo>
                      <a:pt x="8124" y="14301"/>
                      <a:pt x="8195" y="14224"/>
                      <a:pt x="8232" y="14260"/>
                    </a:cubicBezTo>
                    <a:cubicBezTo>
                      <a:pt x="8267" y="14293"/>
                      <a:pt x="8199" y="14354"/>
                      <a:pt x="8209" y="14400"/>
                    </a:cubicBezTo>
                    <a:cubicBezTo>
                      <a:pt x="8215" y="14429"/>
                      <a:pt x="8244" y="14449"/>
                      <a:pt x="8264" y="14472"/>
                    </a:cubicBezTo>
                    <a:cubicBezTo>
                      <a:pt x="8264" y="14506"/>
                      <a:pt x="8262" y="14541"/>
                      <a:pt x="8262" y="14575"/>
                    </a:cubicBezTo>
                    <a:cubicBezTo>
                      <a:pt x="8262" y="14598"/>
                      <a:pt x="8262" y="14620"/>
                      <a:pt x="8262" y="14642"/>
                    </a:cubicBezTo>
                    <a:cubicBezTo>
                      <a:pt x="8258" y="14655"/>
                      <a:pt x="8254" y="14668"/>
                      <a:pt x="8252" y="14681"/>
                    </a:cubicBezTo>
                    <a:cubicBezTo>
                      <a:pt x="8244" y="14738"/>
                      <a:pt x="8257" y="14800"/>
                      <a:pt x="8235" y="14854"/>
                    </a:cubicBezTo>
                    <a:cubicBezTo>
                      <a:pt x="8219" y="14893"/>
                      <a:pt x="8138" y="14900"/>
                      <a:pt x="8144" y="14942"/>
                    </a:cubicBezTo>
                    <a:cubicBezTo>
                      <a:pt x="8149" y="14982"/>
                      <a:pt x="8254" y="14953"/>
                      <a:pt x="8253" y="14993"/>
                    </a:cubicBezTo>
                    <a:close/>
                    <a:moveTo>
                      <a:pt x="8349" y="15794"/>
                    </a:moveTo>
                    <a:cubicBezTo>
                      <a:pt x="8349" y="15790"/>
                      <a:pt x="8349" y="15786"/>
                      <a:pt x="8349" y="15783"/>
                    </a:cubicBezTo>
                    <a:cubicBezTo>
                      <a:pt x="8351" y="15785"/>
                      <a:pt x="8354" y="15787"/>
                      <a:pt x="8356" y="15790"/>
                    </a:cubicBezTo>
                    <a:cubicBezTo>
                      <a:pt x="8362" y="15796"/>
                      <a:pt x="8358" y="15797"/>
                      <a:pt x="8349" y="15794"/>
                    </a:cubicBezTo>
                    <a:close/>
                    <a:moveTo>
                      <a:pt x="8384" y="15879"/>
                    </a:moveTo>
                    <a:cubicBezTo>
                      <a:pt x="8486" y="15970"/>
                      <a:pt x="8485" y="16001"/>
                      <a:pt x="8584" y="16096"/>
                    </a:cubicBezTo>
                    <a:cubicBezTo>
                      <a:pt x="8594" y="16105"/>
                      <a:pt x="8607" y="16111"/>
                      <a:pt x="8617" y="16120"/>
                    </a:cubicBezTo>
                    <a:cubicBezTo>
                      <a:pt x="8668" y="16164"/>
                      <a:pt x="8722" y="16204"/>
                      <a:pt x="8767" y="16254"/>
                    </a:cubicBezTo>
                    <a:cubicBezTo>
                      <a:pt x="8794" y="16286"/>
                      <a:pt x="8815" y="16323"/>
                      <a:pt x="8831" y="16361"/>
                    </a:cubicBezTo>
                    <a:cubicBezTo>
                      <a:pt x="8854" y="16414"/>
                      <a:pt x="8834" y="16493"/>
                      <a:pt x="8882" y="16525"/>
                    </a:cubicBezTo>
                    <a:cubicBezTo>
                      <a:pt x="8949" y="16569"/>
                      <a:pt x="9103" y="16475"/>
                      <a:pt x="9120" y="16553"/>
                    </a:cubicBezTo>
                    <a:cubicBezTo>
                      <a:pt x="9122" y="16565"/>
                      <a:pt x="9120" y="16572"/>
                      <a:pt x="9113" y="16576"/>
                    </a:cubicBezTo>
                    <a:cubicBezTo>
                      <a:pt x="8894" y="16558"/>
                      <a:pt x="8673" y="16515"/>
                      <a:pt x="8449" y="16489"/>
                    </a:cubicBezTo>
                    <a:cubicBezTo>
                      <a:pt x="8414" y="16484"/>
                      <a:pt x="8379" y="16480"/>
                      <a:pt x="8344" y="16475"/>
                    </a:cubicBezTo>
                    <a:cubicBezTo>
                      <a:pt x="8345" y="16268"/>
                      <a:pt x="8347" y="16061"/>
                      <a:pt x="8349" y="15854"/>
                    </a:cubicBezTo>
                    <a:cubicBezTo>
                      <a:pt x="8361" y="15862"/>
                      <a:pt x="8373" y="15870"/>
                      <a:pt x="8384" y="15879"/>
                    </a:cubicBezTo>
                    <a:close/>
                    <a:moveTo>
                      <a:pt x="9313" y="17649"/>
                    </a:moveTo>
                    <a:cubicBezTo>
                      <a:pt x="9337" y="17914"/>
                      <a:pt x="9153" y="17857"/>
                      <a:pt x="9043" y="18016"/>
                    </a:cubicBezTo>
                    <a:cubicBezTo>
                      <a:pt x="9022" y="18047"/>
                      <a:pt x="9016" y="18086"/>
                      <a:pt x="9010" y="18123"/>
                    </a:cubicBezTo>
                    <a:cubicBezTo>
                      <a:pt x="8979" y="18300"/>
                      <a:pt x="8947" y="18477"/>
                      <a:pt x="8933" y="18656"/>
                    </a:cubicBezTo>
                    <a:cubicBezTo>
                      <a:pt x="8918" y="18831"/>
                      <a:pt x="9039" y="18843"/>
                      <a:pt x="9140" y="18962"/>
                    </a:cubicBezTo>
                    <a:cubicBezTo>
                      <a:pt x="9190" y="19021"/>
                      <a:pt x="9247" y="19074"/>
                      <a:pt x="9292" y="19136"/>
                    </a:cubicBezTo>
                    <a:cubicBezTo>
                      <a:pt x="9304" y="19152"/>
                      <a:pt x="9312" y="19170"/>
                      <a:pt x="9321" y="19187"/>
                    </a:cubicBezTo>
                    <a:cubicBezTo>
                      <a:pt x="9004" y="19159"/>
                      <a:pt x="8659" y="19110"/>
                      <a:pt x="8330" y="19054"/>
                    </a:cubicBezTo>
                    <a:cubicBezTo>
                      <a:pt x="8333" y="18226"/>
                      <a:pt x="8337" y="17399"/>
                      <a:pt x="8343" y="16572"/>
                    </a:cubicBezTo>
                    <a:cubicBezTo>
                      <a:pt x="8375" y="16576"/>
                      <a:pt x="8406" y="16581"/>
                      <a:pt x="8437" y="16584"/>
                    </a:cubicBezTo>
                    <a:cubicBezTo>
                      <a:pt x="8595" y="16603"/>
                      <a:pt x="8754" y="16631"/>
                      <a:pt x="8914" y="16652"/>
                    </a:cubicBezTo>
                    <a:cubicBezTo>
                      <a:pt x="8952" y="16697"/>
                      <a:pt x="9025" y="16749"/>
                      <a:pt x="9037" y="16768"/>
                    </a:cubicBezTo>
                    <a:cubicBezTo>
                      <a:pt x="9048" y="16788"/>
                      <a:pt x="9044" y="16814"/>
                      <a:pt x="9047" y="16837"/>
                    </a:cubicBezTo>
                    <a:cubicBezTo>
                      <a:pt x="9065" y="16960"/>
                      <a:pt x="9070" y="17085"/>
                      <a:pt x="9101" y="17206"/>
                    </a:cubicBezTo>
                    <a:cubicBezTo>
                      <a:pt x="9111" y="17245"/>
                      <a:pt x="9202" y="17415"/>
                      <a:pt x="9244" y="17469"/>
                    </a:cubicBezTo>
                    <a:cubicBezTo>
                      <a:pt x="9261" y="17490"/>
                      <a:pt x="9293" y="17500"/>
                      <a:pt x="9302" y="17526"/>
                    </a:cubicBezTo>
                    <a:cubicBezTo>
                      <a:pt x="9317" y="17564"/>
                      <a:pt x="9309" y="17608"/>
                      <a:pt x="9313" y="17649"/>
                    </a:cubicBezTo>
                    <a:close/>
                    <a:moveTo>
                      <a:pt x="9298" y="6030"/>
                    </a:moveTo>
                    <a:cubicBezTo>
                      <a:pt x="9308" y="6053"/>
                      <a:pt x="9330" y="6064"/>
                      <a:pt x="9354" y="6073"/>
                    </a:cubicBezTo>
                    <a:cubicBezTo>
                      <a:pt x="9344" y="6120"/>
                      <a:pt x="9335" y="6167"/>
                      <a:pt x="9326" y="6214"/>
                    </a:cubicBezTo>
                    <a:cubicBezTo>
                      <a:pt x="9264" y="6530"/>
                      <a:pt x="9206" y="6845"/>
                      <a:pt x="9150" y="7162"/>
                    </a:cubicBezTo>
                    <a:cubicBezTo>
                      <a:pt x="9014" y="7126"/>
                      <a:pt x="8979" y="7023"/>
                      <a:pt x="8857" y="6954"/>
                    </a:cubicBezTo>
                    <a:cubicBezTo>
                      <a:pt x="8835" y="6941"/>
                      <a:pt x="8799" y="6968"/>
                      <a:pt x="8779" y="6952"/>
                    </a:cubicBezTo>
                    <a:cubicBezTo>
                      <a:pt x="8578" y="6779"/>
                      <a:pt x="8972" y="6766"/>
                      <a:pt x="8985" y="6602"/>
                    </a:cubicBezTo>
                    <a:cubicBezTo>
                      <a:pt x="8991" y="6524"/>
                      <a:pt x="8849" y="6473"/>
                      <a:pt x="8870" y="6397"/>
                    </a:cubicBezTo>
                    <a:cubicBezTo>
                      <a:pt x="8888" y="6333"/>
                      <a:pt x="9067" y="6287"/>
                      <a:pt x="9015" y="6183"/>
                    </a:cubicBezTo>
                    <a:cubicBezTo>
                      <a:pt x="8992" y="6138"/>
                      <a:pt x="8914" y="6170"/>
                      <a:pt x="8865" y="6156"/>
                    </a:cubicBezTo>
                    <a:cubicBezTo>
                      <a:pt x="8838" y="6149"/>
                      <a:pt x="8817" y="6123"/>
                      <a:pt x="8790" y="6120"/>
                    </a:cubicBezTo>
                    <a:cubicBezTo>
                      <a:pt x="8746" y="6117"/>
                      <a:pt x="8704" y="6136"/>
                      <a:pt x="8661" y="6138"/>
                    </a:cubicBezTo>
                    <a:cubicBezTo>
                      <a:pt x="8270" y="6162"/>
                      <a:pt x="7878" y="6180"/>
                      <a:pt x="7486" y="6201"/>
                    </a:cubicBezTo>
                    <a:cubicBezTo>
                      <a:pt x="7576" y="6002"/>
                      <a:pt x="7667" y="5804"/>
                      <a:pt x="7761" y="5608"/>
                    </a:cubicBezTo>
                    <a:cubicBezTo>
                      <a:pt x="8094" y="5694"/>
                      <a:pt x="8431" y="5763"/>
                      <a:pt x="8770" y="5822"/>
                    </a:cubicBezTo>
                    <a:cubicBezTo>
                      <a:pt x="8971" y="5857"/>
                      <a:pt x="9177" y="5896"/>
                      <a:pt x="9385" y="5917"/>
                    </a:cubicBezTo>
                    <a:cubicBezTo>
                      <a:pt x="9383" y="5927"/>
                      <a:pt x="9381" y="5936"/>
                      <a:pt x="9379" y="5946"/>
                    </a:cubicBezTo>
                    <a:cubicBezTo>
                      <a:pt x="9376" y="5946"/>
                      <a:pt x="9372" y="5946"/>
                      <a:pt x="9369" y="5947"/>
                    </a:cubicBezTo>
                    <a:cubicBezTo>
                      <a:pt x="9333" y="5952"/>
                      <a:pt x="9284" y="5997"/>
                      <a:pt x="9298" y="6030"/>
                    </a:cubicBezTo>
                    <a:close/>
                    <a:moveTo>
                      <a:pt x="10252" y="4803"/>
                    </a:moveTo>
                    <a:cubicBezTo>
                      <a:pt x="10277" y="4816"/>
                      <a:pt x="10249" y="4868"/>
                      <a:pt x="10272" y="4885"/>
                    </a:cubicBezTo>
                    <a:cubicBezTo>
                      <a:pt x="10315" y="4916"/>
                      <a:pt x="10377" y="4908"/>
                      <a:pt x="10426" y="4930"/>
                    </a:cubicBezTo>
                    <a:cubicBezTo>
                      <a:pt x="10459" y="4945"/>
                      <a:pt x="10481" y="4978"/>
                      <a:pt x="10515" y="4992"/>
                    </a:cubicBezTo>
                    <a:cubicBezTo>
                      <a:pt x="10531" y="5000"/>
                      <a:pt x="10561" y="4976"/>
                      <a:pt x="10569" y="4992"/>
                    </a:cubicBezTo>
                    <a:cubicBezTo>
                      <a:pt x="10632" y="5130"/>
                      <a:pt x="10675" y="5277"/>
                      <a:pt x="10711" y="5424"/>
                    </a:cubicBezTo>
                    <a:cubicBezTo>
                      <a:pt x="10714" y="5436"/>
                      <a:pt x="10665" y="5418"/>
                      <a:pt x="10673" y="5428"/>
                    </a:cubicBezTo>
                    <a:cubicBezTo>
                      <a:pt x="10702" y="5463"/>
                      <a:pt x="10753" y="5476"/>
                      <a:pt x="10783" y="5510"/>
                    </a:cubicBezTo>
                    <a:cubicBezTo>
                      <a:pt x="10801" y="5530"/>
                      <a:pt x="10797" y="5563"/>
                      <a:pt x="10811" y="5586"/>
                    </a:cubicBezTo>
                    <a:cubicBezTo>
                      <a:pt x="10831" y="5618"/>
                      <a:pt x="10860" y="5642"/>
                      <a:pt x="10882" y="5673"/>
                    </a:cubicBezTo>
                    <a:cubicBezTo>
                      <a:pt x="10906" y="5707"/>
                      <a:pt x="10913" y="5759"/>
                      <a:pt x="10950" y="5778"/>
                    </a:cubicBezTo>
                    <a:cubicBezTo>
                      <a:pt x="10984" y="5796"/>
                      <a:pt x="11021" y="5810"/>
                      <a:pt x="11057" y="5822"/>
                    </a:cubicBezTo>
                    <a:cubicBezTo>
                      <a:pt x="10753" y="5826"/>
                      <a:pt x="10448" y="5829"/>
                      <a:pt x="10143" y="5831"/>
                    </a:cubicBezTo>
                    <a:cubicBezTo>
                      <a:pt x="10143" y="5811"/>
                      <a:pt x="10136" y="5788"/>
                      <a:pt x="10149" y="5775"/>
                    </a:cubicBezTo>
                    <a:cubicBezTo>
                      <a:pt x="10179" y="5745"/>
                      <a:pt x="10239" y="5760"/>
                      <a:pt x="10267" y="5729"/>
                    </a:cubicBezTo>
                    <a:cubicBezTo>
                      <a:pt x="10286" y="5708"/>
                      <a:pt x="10283" y="5666"/>
                      <a:pt x="10265" y="5645"/>
                    </a:cubicBezTo>
                    <a:cubicBezTo>
                      <a:pt x="10197" y="5565"/>
                      <a:pt x="10079" y="5634"/>
                      <a:pt x="10167" y="5493"/>
                    </a:cubicBezTo>
                    <a:cubicBezTo>
                      <a:pt x="10325" y="5238"/>
                      <a:pt x="10419" y="5539"/>
                      <a:pt x="10497" y="5560"/>
                    </a:cubicBezTo>
                    <a:cubicBezTo>
                      <a:pt x="10522" y="5566"/>
                      <a:pt x="10535" y="5513"/>
                      <a:pt x="10527" y="5488"/>
                    </a:cubicBezTo>
                    <a:cubicBezTo>
                      <a:pt x="10494" y="5389"/>
                      <a:pt x="10363" y="5330"/>
                      <a:pt x="10283" y="5294"/>
                    </a:cubicBezTo>
                    <a:cubicBezTo>
                      <a:pt x="10262" y="5285"/>
                      <a:pt x="10077" y="5234"/>
                      <a:pt x="10065" y="5208"/>
                    </a:cubicBezTo>
                    <a:cubicBezTo>
                      <a:pt x="10050" y="5175"/>
                      <a:pt x="10131" y="5128"/>
                      <a:pt x="10102" y="5107"/>
                    </a:cubicBezTo>
                    <a:cubicBezTo>
                      <a:pt x="10054" y="5072"/>
                      <a:pt x="9982" y="5114"/>
                      <a:pt x="9922" y="5105"/>
                    </a:cubicBezTo>
                    <a:cubicBezTo>
                      <a:pt x="9762" y="5081"/>
                      <a:pt x="9746" y="4952"/>
                      <a:pt x="9710" y="4843"/>
                    </a:cubicBezTo>
                    <a:cubicBezTo>
                      <a:pt x="9744" y="4694"/>
                      <a:pt x="9778" y="4545"/>
                      <a:pt x="9813" y="4396"/>
                    </a:cubicBezTo>
                    <a:cubicBezTo>
                      <a:pt x="9916" y="4438"/>
                      <a:pt x="9950" y="4417"/>
                      <a:pt x="10026" y="4626"/>
                    </a:cubicBezTo>
                    <a:cubicBezTo>
                      <a:pt x="10034" y="4648"/>
                      <a:pt x="9949" y="4620"/>
                      <a:pt x="9958" y="4642"/>
                    </a:cubicBezTo>
                    <a:cubicBezTo>
                      <a:pt x="9981" y="4701"/>
                      <a:pt x="10032" y="4751"/>
                      <a:pt x="10088" y="4781"/>
                    </a:cubicBezTo>
                    <a:cubicBezTo>
                      <a:pt x="10136" y="4807"/>
                      <a:pt x="10204" y="4776"/>
                      <a:pt x="10252" y="4803"/>
                    </a:cubicBezTo>
                    <a:close/>
                    <a:moveTo>
                      <a:pt x="10984" y="641"/>
                    </a:moveTo>
                    <a:cubicBezTo>
                      <a:pt x="10928" y="736"/>
                      <a:pt x="10877" y="829"/>
                      <a:pt x="10829" y="927"/>
                    </a:cubicBezTo>
                    <a:cubicBezTo>
                      <a:pt x="10825" y="928"/>
                      <a:pt x="10821" y="928"/>
                      <a:pt x="10817" y="929"/>
                    </a:cubicBezTo>
                    <a:cubicBezTo>
                      <a:pt x="10787" y="723"/>
                      <a:pt x="10753" y="489"/>
                      <a:pt x="10677" y="322"/>
                    </a:cubicBezTo>
                    <a:cubicBezTo>
                      <a:pt x="10669" y="306"/>
                      <a:pt x="10660" y="294"/>
                      <a:pt x="10650" y="276"/>
                    </a:cubicBezTo>
                    <a:cubicBezTo>
                      <a:pt x="10693" y="275"/>
                      <a:pt x="10737" y="289"/>
                      <a:pt x="10781" y="289"/>
                    </a:cubicBezTo>
                    <a:lnTo>
                      <a:pt x="10782" y="289"/>
                    </a:lnTo>
                    <a:cubicBezTo>
                      <a:pt x="10934" y="289"/>
                      <a:pt x="11084" y="280"/>
                      <a:pt x="11231" y="289"/>
                    </a:cubicBezTo>
                    <a:cubicBezTo>
                      <a:pt x="11129" y="393"/>
                      <a:pt x="11042" y="544"/>
                      <a:pt x="10984" y="641"/>
                    </a:cubicBezTo>
                    <a:close/>
                    <a:moveTo>
                      <a:pt x="11427" y="579"/>
                    </a:moveTo>
                    <a:cubicBezTo>
                      <a:pt x="11291" y="661"/>
                      <a:pt x="11160" y="752"/>
                      <a:pt x="11034" y="848"/>
                    </a:cubicBezTo>
                    <a:cubicBezTo>
                      <a:pt x="11019" y="860"/>
                      <a:pt x="11004" y="872"/>
                      <a:pt x="10989" y="884"/>
                    </a:cubicBezTo>
                    <a:cubicBezTo>
                      <a:pt x="10978" y="887"/>
                      <a:pt x="10966" y="889"/>
                      <a:pt x="10954" y="892"/>
                    </a:cubicBezTo>
                    <a:cubicBezTo>
                      <a:pt x="10990" y="821"/>
                      <a:pt x="11027" y="751"/>
                      <a:pt x="11067" y="683"/>
                    </a:cubicBezTo>
                    <a:cubicBezTo>
                      <a:pt x="11137" y="560"/>
                      <a:pt x="11267" y="341"/>
                      <a:pt x="11365" y="286"/>
                    </a:cubicBezTo>
                    <a:cubicBezTo>
                      <a:pt x="11367" y="286"/>
                      <a:pt x="11368" y="285"/>
                      <a:pt x="11369" y="284"/>
                    </a:cubicBezTo>
                    <a:cubicBezTo>
                      <a:pt x="11544" y="298"/>
                      <a:pt x="11714" y="318"/>
                      <a:pt x="11877" y="344"/>
                    </a:cubicBezTo>
                    <a:cubicBezTo>
                      <a:pt x="11711" y="413"/>
                      <a:pt x="11540" y="511"/>
                      <a:pt x="11427" y="579"/>
                    </a:cubicBezTo>
                    <a:close/>
                    <a:moveTo>
                      <a:pt x="11960" y="608"/>
                    </a:moveTo>
                    <a:cubicBezTo>
                      <a:pt x="11740" y="668"/>
                      <a:pt x="11527" y="742"/>
                      <a:pt x="11316" y="825"/>
                    </a:cubicBezTo>
                    <a:cubicBezTo>
                      <a:pt x="11285" y="825"/>
                      <a:pt x="11253" y="828"/>
                      <a:pt x="11219" y="833"/>
                    </a:cubicBezTo>
                    <a:cubicBezTo>
                      <a:pt x="11303" y="773"/>
                      <a:pt x="11389" y="715"/>
                      <a:pt x="11477" y="662"/>
                    </a:cubicBezTo>
                    <a:cubicBezTo>
                      <a:pt x="11623" y="572"/>
                      <a:pt x="11883" y="430"/>
                      <a:pt x="12069" y="378"/>
                    </a:cubicBezTo>
                    <a:cubicBezTo>
                      <a:pt x="12229" y="409"/>
                      <a:pt x="12382" y="445"/>
                      <a:pt x="12527" y="486"/>
                    </a:cubicBezTo>
                    <a:cubicBezTo>
                      <a:pt x="12338" y="516"/>
                      <a:pt x="12149" y="557"/>
                      <a:pt x="11960" y="608"/>
                    </a:cubicBezTo>
                    <a:close/>
                    <a:moveTo>
                      <a:pt x="13588" y="990"/>
                    </a:moveTo>
                    <a:cubicBezTo>
                      <a:pt x="13586" y="991"/>
                      <a:pt x="13583" y="992"/>
                      <a:pt x="13580" y="992"/>
                    </a:cubicBezTo>
                    <a:cubicBezTo>
                      <a:pt x="13354" y="970"/>
                      <a:pt x="13137" y="954"/>
                      <a:pt x="13080" y="949"/>
                    </a:cubicBezTo>
                    <a:cubicBezTo>
                      <a:pt x="13036" y="945"/>
                      <a:pt x="12991" y="934"/>
                      <a:pt x="12945" y="934"/>
                    </a:cubicBezTo>
                    <a:cubicBezTo>
                      <a:pt x="12944" y="934"/>
                      <a:pt x="12941" y="925"/>
                      <a:pt x="12937" y="925"/>
                    </a:cubicBezTo>
                    <a:lnTo>
                      <a:pt x="12902" y="925"/>
                    </a:lnTo>
                    <a:cubicBezTo>
                      <a:pt x="12693" y="925"/>
                      <a:pt x="12483" y="928"/>
                      <a:pt x="12272" y="928"/>
                    </a:cubicBezTo>
                    <a:cubicBezTo>
                      <a:pt x="12074" y="928"/>
                      <a:pt x="11876" y="938"/>
                      <a:pt x="11677" y="957"/>
                    </a:cubicBezTo>
                    <a:cubicBezTo>
                      <a:pt x="11665" y="952"/>
                      <a:pt x="11653" y="948"/>
                      <a:pt x="11641" y="942"/>
                    </a:cubicBezTo>
                    <a:cubicBezTo>
                      <a:pt x="11861" y="893"/>
                      <a:pt x="12081" y="855"/>
                      <a:pt x="12296" y="849"/>
                    </a:cubicBezTo>
                    <a:cubicBezTo>
                      <a:pt x="12522" y="844"/>
                      <a:pt x="12749" y="840"/>
                      <a:pt x="12975" y="836"/>
                    </a:cubicBezTo>
                    <a:cubicBezTo>
                      <a:pt x="13070" y="852"/>
                      <a:pt x="13180" y="869"/>
                      <a:pt x="13255" y="877"/>
                    </a:cubicBezTo>
                    <a:cubicBezTo>
                      <a:pt x="13301" y="883"/>
                      <a:pt x="13164" y="857"/>
                      <a:pt x="13120" y="843"/>
                    </a:cubicBezTo>
                    <a:cubicBezTo>
                      <a:pt x="13117" y="842"/>
                      <a:pt x="13108" y="839"/>
                      <a:pt x="13094" y="834"/>
                    </a:cubicBezTo>
                    <a:cubicBezTo>
                      <a:pt x="13182" y="833"/>
                      <a:pt x="13270" y="831"/>
                      <a:pt x="13358" y="830"/>
                    </a:cubicBezTo>
                    <a:cubicBezTo>
                      <a:pt x="13443" y="881"/>
                      <a:pt x="13520" y="935"/>
                      <a:pt x="13588" y="990"/>
                    </a:cubicBezTo>
                    <a:close/>
                    <a:moveTo>
                      <a:pt x="14183" y="1009"/>
                    </a:moveTo>
                    <a:cubicBezTo>
                      <a:pt x="14076" y="1026"/>
                      <a:pt x="13973" y="923"/>
                      <a:pt x="13865" y="936"/>
                    </a:cubicBezTo>
                    <a:cubicBezTo>
                      <a:pt x="13811" y="942"/>
                      <a:pt x="13758" y="952"/>
                      <a:pt x="13706" y="963"/>
                    </a:cubicBezTo>
                    <a:cubicBezTo>
                      <a:pt x="13653" y="916"/>
                      <a:pt x="13595" y="871"/>
                      <a:pt x="13532" y="827"/>
                    </a:cubicBezTo>
                    <a:cubicBezTo>
                      <a:pt x="13611" y="826"/>
                      <a:pt x="13690" y="825"/>
                      <a:pt x="13769" y="824"/>
                    </a:cubicBezTo>
                    <a:cubicBezTo>
                      <a:pt x="13870" y="866"/>
                      <a:pt x="13968" y="913"/>
                      <a:pt x="14070" y="952"/>
                    </a:cubicBezTo>
                    <a:cubicBezTo>
                      <a:pt x="14109" y="968"/>
                      <a:pt x="14225" y="1002"/>
                      <a:pt x="14183" y="1009"/>
                    </a:cubicBezTo>
                    <a:close/>
                    <a:moveTo>
                      <a:pt x="13821" y="3996"/>
                    </a:moveTo>
                    <a:cubicBezTo>
                      <a:pt x="13853" y="3990"/>
                      <a:pt x="13883" y="3990"/>
                      <a:pt x="13903" y="4011"/>
                    </a:cubicBezTo>
                    <a:cubicBezTo>
                      <a:pt x="13920" y="4029"/>
                      <a:pt x="13901" y="4050"/>
                      <a:pt x="13875" y="4069"/>
                    </a:cubicBezTo>
                    <a:cubicBezTo>
                      <a:pt x="13857" y="4045"/>
                      <a:pt x="13839" y="4021"/>
                      <a:pt x="13821" y="3996"/>
                    </a:cubicBezTo>
                    <a:close/>
                    <a:moveTo>
                      <a:pt x="13683" y="4105"/>
                    </a:moveTo>
                    <a:cubicBezTo>
                      <a:pt x="13704" y="4170"/>
                      <a:pt x="13830" y="4155"/>
                      <a:pt x="13851" y="4219"/>
                    </a:cubicBezTo>
                    <a:cubicBezTo>
                      <a:pt x="13868" y="4272"/>
                      <a:pt x="13814" y="4333"/>
                      <a:pt x="13768" y="4364"/>
                    </a:cubicBezTo>
                    <a:cubicBezTo>
                      <a:pt x="13729" y="4391"/>
                      <a:pt x="13620" y="4365"/>
                      <a:pt x="13593" y="4376"/>
                    </a:cubicBezTo>
                    <a:cubicBezTo>
                      <a:pt x="13595" y="4363"/>
                      <a:pt x="13591" y="4352"/>
                      <a:pt x="13581" y="4349"/>
                    </a:cubicBezTo>
                    <a:cubicBezTo>
                      <a:pt x="13527" y="4334"/>
                      <a:pt x="13470" y="4380"/>
                      <a:pt x="13413" y="4382"/>
                    </a:cubicBezTo>
                    <a:cubicBezTo>
                      <a:pt x="13397" y="4382"/>
                      <a:pt x="13382" y="4369"/>
                      <a:pt x="13371" y="4357"/>
                    </a:cubicBezTo>
                    <a:cubicBezTo>
                      <a:pt x="13329" y="4313"/>
                      <a:pt x="13222" y="4264"/>
                      <a:pt x="13256" y="4213"/>
                    </a:cubicBezTo>
                    <a:cubicBezTo>
                      <a:pt x="13312" y="4132"/>
                      <a:pt x="13447" y="4159"/>
                      <a:pt x="13537" y="4117"/>
                    </a:cubicBezTo>
                    <a:cubicBezTo>
                      <a:pt x="13553" y="4110"/>
                      <a:pt x="13548" y="4080"/>
                      <a:pt x="13564" y="4072"/>
                    </a:cubicBezTo>
                    <a:cubicBezTo>
                      <a:pt x="13613" y="4048"/>
                      <a:pt x="13666" y="4032"/>
                      <a:pt x="13719" y="4021"/>
                    </a:cubicBezTo>
                    <a:cubicBezTo>
                      <a:pt x="13740" y="4049"/>
                      <a:pt x="13761" y="4077"/>
                      <a:pt x="13782" y="4105"/>
                    </a:cubicBezTo>
                    <a:cubicBezTo>
                      <a:pt x="13736" y="4101"/>
                      <a:pt x="13673" y="4072"/>
                      <a:pt x="13683" y="4105"/>
                    </a:cubicBezTo>
                    <a:close/>
                    <a:moveTo>
                      <a:pt x="12813" y="1045"/>
                    </a:moveTo>
                    <a:cubicBezTo>
                      <a:pt x="12843" y="1045"/>
                      <a:pt x="12873" y="1053"/>
                      <a:pt x="12902" y="1053"/>
                    </a:cubicBezTo>
                    <a:lnTo>
                      <a:pt x="12941" y="1053"/>
                    </a:lnTo>
                    <a:lnTo>
                      <a:pt x="12943" y="1045"/>
                    </a:lnTo>
                    <a:cubicBezTo>
                      <a:pt x="12943" y="1045"/>
                      <a:pt x="12943" y="1042"/>
                      <a:pt x="12945" y="1042"/>
                    </a:cubicBezTo>
                    <a:cubicBezTo>
                      <a:pt x="12986" y="1042"/>
                      <a:pt x="13029" y="1043"/>
                      <a:pt x="13071" y="1047"/>
                    </a:cubicBezTo>
                    <a:cubicBezTo>
                      <a:pt x="13091" y="1048"/>
                      <a:pt x="13127" y="1051"/>
                      <a:pt x="13175" y="1054"/>
                    </a:cubicBezTo>
                    <a:cubicBezTo>
                      <a:pt x="13125" y="1097"/>
                      <a:pt x="13077" y="1141"/>
                      <a:pt x="13020" y="1171"/>
                    </a:cubicBezTo>
                    <a:cubicBezTo>
                      <a:pt x="12970" y="1164"/>
                      <a:pt x="12919" y="1157"/>
                      <a:pt x="12869" y="1152"/>
                    </a:cubicBezTo>
                    <a:cubicBezTo>
                      <a:pt x="12843" y="1116"/>
                      <a:pt x="12828" y="1075"/>
                      <a:pt x="12813" y="1045"/>
                    </a:cubicBezTo>
                    <a:close/>
                    <a:moveTo>
                      <a:pt x="12779" y="1239"/>
                    </a:moveTo>
                    <a:cubicBezTo>
                      <a:pt x="12787" y="1240"/>
                      <a:pt x="12796" y="1241"/>
                      <a:pt x="12805" y="1242"/>
                    </a:cubicBezTo>
                    <a:cubicBezTo>
                      <a:pt x="12798" y="1244"/>
                      <a:pt x="12788" y="1242"/>
                      <a:pt x="12779" y="1239"/>
                    </a:cubicBezTo>
                    <a:close/>
                    <a:moveTo>
                      <a:pt x="12373" y="1390"/>
                    </a:moveTo>
                    <a:cubicBezTo>
                      <a:pt x="12396" y="1433"/>
                      <a:pt x="12491" y="1427"/>
                      <a:pt x="12532" y="1467"/>
                    </a:cubicBezTo>
                    <a:cubicBezTo>
                      <a:pt x="12546" y="1479"/>
                      <a:pt x="12540" y="1521"/>
                      <a:pt x="12521" y="1521"/>
                    </a:cubicBezTo>
                    <a:cubicBezTo>
                      <a:pt x="12443" y="1521"/>
                      <a:pt x="12369" y="1486"/>
                      <a:pt x="12292" y="1466"/>
                    </a:cubicBezTo>
                    <a:cubicBezTo>
                      <a:pt x="12274" y="1462"/>
                      <a:pt x="12252" y="1462"/>
                      <a:pt x="12235" y="1455"/>
                    </a:cubicBezTo>
                    <a:cubicBezTo>
                      <a:pt x="12234" y="1455"/>
                      <a:pt x="12233" y="1455"/>
                      <a:pt x="12231" y="1454"/>
                    </a:cubicBezTo>
                    <a:cubicBezTo>
                      <a:pt x="12226" y="1452"/>
                      <a:pt x="12221" y="1448"/>
                      <a:pt x="12216" y="1443"/>
                    </a:cubicBezTo>
                    <a:cubicBezTo>
                      <a:pt x="12196" y="1419"/>
                      <a:pt x="12194" y="1384"/>
                      <a:pt x="12185" y="1354"/>
                    </a:cubicBezTo>
                    <a:cubicBezTo>
                      <a:pt x="12248" y="1365"/>
                      <a:pt x="12310" y="1377"/>
                      <a:pt x="12373" y="1390"/>
                    </a:cubicBezTo>
                    <a:close/>
                    <a:moveTo>
                      <a:pt x="12702" y="1234"/>
                    </a:moveTo>
                    <a:cubicBezTo>
                      <a:pt x="12657" y="1256"/>
                      <a:pt x="12620" y="1294"/>
                      <a:pt x="12587" y="1335"/>
                    </a:cubicBezTo>
                    <a:cubicBezTo>
                      <a:pt x="12501" y="1316"/>
                      <a:pt x="12414" y="1299"/>
                      <a:pt x="12328" y="1282"/>
                    </a:cubicBezTo>
                    <a:cubicBezTo>
                      <a:pt x="12402" y="1283"/>
                      <a:pt x="12471" y="1267"/>
                      <a:pt x="12530" y="1225"/>
                    </a:cubicBezTo>
                    <a:cubicBezTo>
                      <a:pt x="12565" y="1226"/>
                      <a:pt x="12599" y="1227"/>
                      <a:pt x="12633" y="1229"/>
                    </a:cubicBezTo>
                    <a:cubicBezTo>
                      <a:pt x="12656" y="1230"/>
                      <a:pt x="12679" y="1232"/>
                      <a:pt x="12702" y="1234"/>
                    </a:cubicBezTo>
                    <a:close/>
                    <a:moveTo>
                      <a:pt x="12767" y="1142"/>
                    </a:moveTo>
                    <a:cubicBezTo>
                      <a:pt x="12724" y="1138"/>
                      <a:pt x="12681" y="1135"/>
                      <a:pt x="12638" y="1133"/>
                    </a:cubicBezTo>
                    <a:cubicBezTo>
                      <a:pt x="12616" y="1132"/>
                      <a:pt x="12594" y="1131"/>
                      <a:pt x="12571" y="1130"/>
                    </a:cubicBezTo>
                    <a:cubicBezTo>
                      <a:pt x="12556" y="1123"/>
                      <a:pt x="12537" y="1117"/>
                      <a:pt x="12524" y="1113"/>
                    </a:cubicBezTo>
                    <a:cubicBezTo>
                      <a:pt x="12430" y="1082"/>
                      <a:pt x="12333" y="1057"/>
                      <a:pt x="12236" y="1033"/>
                    </a:cubicBezTo>
                    <a:cubicBezTo>
                      <a:pt x="12248" y="1033"/>
                      <a:pt x="12260" y="1033"/>
                      <a:pt x="12272" y="1033"/>
                    </a:cubicBezTo>
                    <a:cubicBezTo>
                      <a:pt x="12435" y="1033"/>
                      <a:pt x="12598" y="1036"/>
                      <a:pt x="12762" y="1037"/>
                    </a:cubicBezTo>
                    <a:cubicBezTo>
                      <a:pt x="12755" y="1049"/>
                      <a:pt x="12748" y="1065"/>
                      <a:pt x="12739" y="1087"/>
                    </a:cubicBezTo>
                    <a:cubicBezTo>
                      <a:pt x="12736" y="1095"/>
                      <a:pt x="12750" y="1117"/>
                      <a:pt x="12767" y="1142"/>
                    </a:cubicBezTo>
                    <a:close/>
                    <a:moveTo>
                      <a:pt x="12048" y="5420"/>
                    </a:moveTo>
                    <a:cubicBezTo>
                      <a:pt x="12053" y="5415"/>
                      <a:pt x="12057" y="5411"/>
                      <a:pt x="12063" y="5409"/>
                    </a:cubicBezTo>
                    <a:cubicBezTo>
                      <a:pt x="12184" y="5356"/>
                      <a:pt x="12317" y="5333"/>
                      <a:pt x="12444" y="5294"/>
                    </a:cubicBezTo>
                    <a:cubicBezTo>
                      <a:pt x="12453" y="5291"/>
                      <a:pt x="12480" y="5290"/>
                      <a:pt x="12473" y="5283"/>
                    </a:cubicBezTo>
                    <a:cubicBezTo>
                      <a:pt x="12426" y="5240"/>
                      <a:pt x="12360" y="5219"/>
                      <a:pt x="12315" y="5174"/>
                    </a:cubicBezTo>
                    <a:cubicBezTo>
                      <a:pt x="12290" y="5150"/>
                      <a:pt x="12291" y="5108"/>
                      <a:pt x="12269" y="5081"/>
                    </a:cubicBezTo>
                    <a:cubicBezTo>
                      <a:pt x="12237" y="5042"/>
                      <a:pt x="12165" y="5030"/>
                      <a:pt x="12154" y="4980"/>
                    </a:cubicBezTo>
                    <a:cubicBezTo>
                      <a:pt x="12124" y="4838"/>
                      <a:pt x="12286" y="4820"/>
                      <a:pt x="12319" y="4718"/>
                    </a:cubicBezTo>
                    <a:cubicBezTo>
                      <a:pt x="12344" y="4642"/>
                      <a:pt x="12297" y="4551"/>
                      <a:pt x="12331" y="4479"/>
                    </a:cubicBezTo>
                    <a:cubicBezTo>
                      <a:pt x="12350" y="4437"/>
                      <a:pt x="12415" y="4442"/>
                      <a:pt x="12457" y="4423"/>
                    </a:cubicBezTo>
                    <a:cubicBezTo>
                      <a:pt x="12457" y="4423"/>
                      <a:pt x="12484" y="4379"/>
                      <a:pt x="12508" y="4337"/>
                    </a:cubicBezTo>
                    <a:cubicBezTo>
                      <a:pt x="12625" y="4623"/>
                      <a:pt x="12737" y="4912"/>
                      <a:pt x="12845" y="5201"/>
                    </a:cubicBezTo>
                    <a:cubicBezTo>
                      <a:pt x="12785" y="5220"/>
                      <a:pt x="12726" y="5236"/>
                      <a:pt x="12665" y="5250"/>
                    </a:cubicBezTo>
                    <a:cubicBezTo>
                      <a:pt x="12638" y="5256"/>
                      <a:pt x="12608" y="5230"/>
                      <a:pt x="12582" y="5241"/>
                    </a:cubicBezTo>
                    <a:cubicBezTo>
                      <a:pt x="12458" y="5295"/>
                      <a:pt x="12355" y="5393"/>
                      <a:pt x="12228" y="5438"/>
                    </a:cubicBezTo>
                    <a:cubicBezTo>
                      <a:pt x="12196" y="5449"/>
                      <a:pt x="12111" y="5413"/>
                      <a:pt x="12048" y="5420"/>
                    </a:cubicBezTo>
                    <a:close/>
                    <a:moveTo>
                      <a:pt x="11888" y="1198"/>
                    </a:moveTo>
                    <a:cubicBezTo>
                      <a:pt x="11905" y="1199"/>
                      <a:pt x="11923" y="1199"/>
                      <a:pt x="11940" y="1200"/>
                    </a:cubicBezTo>
                    <a:cubicBezTo>
                      <a:pt x="11972" y="1209"/>
                      <a:pt x="12007" y="1219"/>
                      <a:pt x="12042" y="1230"/>
                    </a:cubicBezTo>
                    <a:cubicBezTo>
                      <a:pt x="12006" y="1223"/>
                      <a:pt x="11969" y="1217"/>
                      <a:pt x="11932" y="1211"/>
                    </a:cubicBezTo>
                    <a:cubicBezTo>
                      <a:pt x="11918" y="1207"/>
                      <a:pt x="11903" y="1202"/>
                      <a:pt x="11888" y="1198"/>
                    </a:cubicBezTo>
                    <a:close/>
                    <a:moveTo>
                      <a:pt x="11486" y="2031"/>
                    </a:moveTo>
                    <a:cubicBezTo>
                      <a:pt x="11587" y="2026"/>
                      <a:pt x="11687" y="2019"/>
                      <a:pt x="11788" y="2012"/>
                    </a:cubicBezTo>
                    <a:cubicBezTo>
                      <a:pt x="11693" y="2027"/>
                      <a:pt x="11599" y="2044"/>
                      <a:pt x="11505" y="2062"/>
                    </a:cubicBezTo>
                    <a:cubicBezTo>
                      <a:pt x="11499" y="2052"/>
                      <a:pt x="11492" y="2041"/>
                      <a:pt x="11486" y="2031"/>
                    </a:cubicBezTo>
                    <a:close/>
                    <a:moveTo>
                      <a:pt x="10995" y="1809"/>
                    </a:moveTo>
                    <a:cubicBezTo>
                      <a:pt x="11005" y="1864"/>
                      <a:pt x="10974" y="1908"/>
                      <a:pt x="10962" y="1943"/>
                    </a:cubicBezTo>
                    <a:cubicBezTo>
                      <a:pt x="10952" y="1863"/>
                      <a:pt x="10942" y="1783"/>
                      <a:pt x="10931" y="1704"/>
                    </a:cubicBezTo>
                    <a:cubicBezTo>
                      <a:pt x="10950" y="1738"/>
                      <a:pt x="10989" y="1770"/>
                      <a:pt x="10995" y="1809"/>
                    </a:cubicBezTo>
                    <a:close/>
                    <a:moveTo>
                      <a:pt x="11202" y="1324"/>
                    </a:moveTo>
                    <a:cubicBezTo>
                      <a:pt x="11229" y="1335"/>
                      <a:pt x="11256" y="1348"/>
                      <a:pt x="11283" y="1360"/>
                    </a:cubicBezTo>
                    <a:cubicBezTo>
                      <a:pt x="11302" y="1374"/>
                      <a:pt x="11318" y="1389"/>
                      <a:pt x="11327" y="1407"/>
                    </a:cubicBezTo>
                    <a:cubicBezTo>
                      <a:pt x="11329" y="1411"/>
                      <a:pt x="11328" y="1414"/>
                      <a:pt x="11327" y="1416"/>
                    </a:cubicBezTo>
                    <a:cubicBezTo>
                      <a:pt x="11285" y="1385"/>
                      <a:pt x="11244" y="1354"/>
                      <a:pt x="11202" y="1324"/>
                    </a:cubicBezTo>
                    <a:close/>
                    <a:moveTo>
                      <a:pt x="11207" y="1448"/>
                    </a:moveTo>
                    <a:cubicBezTo>
                      <a:pt x="11185" y="1461"/>
                      <a:pt x="11162" y="1475"/>
                      <a:pt x="11140" y="1490"/>
                    </a:cubicBezTo>
                    <a:cubicBezTo>
                      <a:pt x="11100" y="1431"/>
                      <a:pt x="11058" y="1372"/>
                      <a:pt x="11015" y="1315"/>
                    </a:cubicBezTo>
                    <a:cubicBezTo>
                      <a:pt x="11016" y="1314"/>
                      <a:pt x="11018" y="1314"/>
                      <a:pt x="11019" y="1313"/>
                    </a:cubicBezTo>
                    <a:cubicBezTo>
                      <a:pt x="11082" y="1357"/>
                      <a:pt x="11145" y="1402"/>
                      <a:pt x="11207" y="1448"/>
                    </a:cubicBezTo>
                    <a:close/>
                    <a:moveTo>
                      <a:pt x="10889" y="1407"/>
                    </a:moveTo>
                    <a:cubicBezTo>
                      <a:pt x="10888" y="1400"/>
                      <a:pt x="10887" y="1393"/>
                      <a:pt x="10886" y="1387"/>
                    </a:cubicBezTo>
                    <a:cubicBezTo>
                      <a:pt x="10890" y="1378"/>
                      <a:pt x="10902" y="1368"/>
                      <a:pt x="10924" y="1355"/>
                    </a:cubicBezTo>
                    <a:cubicBezTo>
                      <a:pt x="10971" y="1419"/>
                      <a:pt x="11019" y="1483"/>
                      <a:pt x="11064" y="1549"/>
                    </a:cubicBezTo>
                    <a:cubicBezTo>
                      <a:pt x="11064" y="1549"/>
                      <a:pt x="11064" y="1549"/>
                      <a:pt x="11064" y="1549"/>
                    </a:cubicBezTo>
                    <a:cubicBezTo>
                      <a:pt x="11056" y="1556"/>
                      <a:pt x="11047" y="1562"/>
                      <a:pt x="11039" y="1569"/>
                    </a:cubicBezTo>
                    <a:cubicBezTo>
                      <a:pt x="11032" y="1576"/>
                      <a:pt x="11054" y="1592"/>
                      <a:pt x="11047" y="1598"/>
                    </a:cubicBezTo>
                    <a:cubicBezTo>
                      <a:pt x="11011" y="1625"/>
                      <a:pt x="10938" y="1614"/>
                      <a:pt x="10924" y="1654"/>
                    </a:cubicBezTo>
                    <a:cubicBezTo>
                      <a:pt x="10918" y="1610"/>
                      <a:pt x="10912" y="1566"/>
                      <a:pt x="10905" y="1522"/>
                    </a:cubicBezTo>
                    <a:cubicBezTo>
                      <a:pt x="11033" y="1453"/>
                      <a:pt x="10915" y="1439"/>
                      <a:pt x="10889" y="1407"/>
                    </a:cubicBezTo>
                    <a:close/>
                    <a:moveTo>
                      <a:pt x="11243" y="5920"/>
                    </a:moveTo>
                    <a:cubicBezTo>
                      <a:pt x="11241" y="5919"/>
                      <a:pt x="11240" y="5918"/>
                      <a:pt x="11238" y="5917"/>
                    </a:cubicBezTo>
                    <a:cubicBezTo>
                      <a:pt x="11239" y="5917"/>
                      <a:pt x="11241" y="5917"/>
                      <a:pt x="11242" y="5917"/>
                    </a:cubicBezTo>
                    <a:cubicBezTo>
                      <a:pt x="11242" y="5918"/>
                      <a:pt x="11243" y="5919"/>
                      <a:pt x="11243" y="5920"/>
                    </a:cubicBezTo>
                    <a:close/>
                    <a:moveTo>
                      <a:pt x="11212" y="2385"/>
                    </a:moveTo>
                    <a:cubicBezTo>
                      <a:pt x="11177" y="2374"/>
                      <a:pt x="11166" y="2320"/>
                      <a:pt x="11131" y="2312"/>
                    </a:cubicBezTo>
                    <a:cubicBezTo>
                      <a:pt x="11095" y="2303"/>
                      <a:pt x="11055" y="2320"/>
                      <a:pt x="11022" y="2338"/>
                    </a:cubicBezTo>
                    <a:cubicBezTo>
                      <a:pt x="11018" y="2340"/>
                      <a:pt x="11015" y="2343"/>
                      <a:pt x="11012" y="2347"/>
                    </a:cubicBezTo>
                    <a:cubicBezTo>
                      <a:pt x="10998" y="2227"/>
                      <a:pt x="10983" y="2108"/>
                      <a:pt x="10968" y="1988"/>
                    </a:cubicBezTo>
                    <a:cubicBezTo>
                      <a:pt x="10986" y="2008"/>
                      <a:pt x="11034" y="2022"/>
                      <a:pt x="11143" y="2030"/>
                    </a:cubicBezTo>
                    <a:cubicBezTo>
                      <a:pt x="11220" y="2035"/>
                      <a:pt x="11298" y="2036"/>
                      <a:pt x="11376" y="2034"/>
                    </a:cubicBezTo>
                    <a:cubicBezTo>
                      <a:pt x="11385" y="2049"/>
                      <a:pt x="11394" y="2065"/>
                      <a:pt x="11403" y="2080"/>
                    </a:cubicBezTo>
                    <a:cubicBezTo>
                      <a:pt x="11365" y="2087"/>
                      <a:pt x="11328" y="2094"/>
                      <a:pt x="11290" y="2101"/>
                    </a:cubicBezTo>
                    <a:cubicBezTo>
                      <a:pt x="11267" y="2105"/>
                      <a:pt x="11206" y="2087"/>
                      <a:pt x="11218" y="2108"/>
                    </a:cubicBezTo>
                    <a:cubicBezTo>
                      <a:pt x="11246" y="2156"/>
                      <a:pt x="11492" y="2253"/>
                      <a:pt x="11363" y="2384"/>
                    </a:cubicBezTo>
                    <a:cubicBezTo>
                      <a:pt x="11328" y="2420"/>
                      <a:pt x="11260" y="2400"/>
                      <a:pt x="11212" y="2385"/>
                    </a:cubicBezTo>
                    <a:close/>
                    <a:moveTo>
                      <a:pt x="11371" y="5967"/>
                    </a:moveTo>
                    <a:cubicBezTo>
                      <a:pt x="11364" y="5976"/>
                      <a:pt x="11354" y="5979"/>
                      <a:pt x="11343" y="5978"/>
                    </a:cubicBezTo>
                    <a:cubicBezTo>
                      <a:pt x="11342" y="5957"/>
                      <a:pt x="11341" y="5936"/>
                      <a:pt x="11339" y="5916"/>
                    </a:cubicBezTo>
                    <a:cubicBezTo>
                      <a:pt x="11345" y="5916"/>
                      <a:pt x="11351" y="5916"/>
                      <a:pt x="11357" y="5915"/>
                    </a:cubicBezTo>
                    <a:cubicBezTo>
                      <a:pt x="11375" y="5933"/>
                      <a:pt x="11386" y="5951"/>
                      <a:pt x="11371" y="5967"/>
                    </a:cubicBezTo>
                    <a:close/>
                    <a:moveTo>
                      <a:pt x="11329" y="5773"/>
                    </a:moveTo>
                    <a:cubicBezTo>
                      <a:pt x="11328" y="5763"/>
                      <a:pt x="11327" y="5753"/>
                      <a:pt x="11327" y="5744"/>
                    </a:cubicBezTo>
                    <a:cubicBezTo>
                      <a:pt x="11374" y="5726"/>
                      <a:pt x="11452" y="5737"/>
                      <a:pt x="11453" y="5691"/>
                    </a:cubicBezTo>
                    <a:cubicBezTo>
                      <a:pt x="11455" y="5618"/>
                      <a:pt x="11354" y="5583"/>
                      <a:pt x="11310" y="5523"/>
                    </a:cubicBezTo>
                    <a:cubicBezTo>
                      <a:pt x="11307" y="5487"/>
                      <a:pt x="11305" y="5451"/>
                      <a:pt x="11302" y="5415"/>
                    </a:cubicBezTo>
                    <a:cubicBezTo>
                      <a:pt x="11394" y="5405"/>
                      <a:pt x="11481" y="5568"/>
                      <a:pt x="11565" y="5524"/>
                    </a:cubicBezTo>
                    <a:cubicBezTo>
                      <a:pt x="11592" y="5509"/>
                      <a:pt x="11507" y="5450"/>
                      <a:pt x="11534" y="5435"/>
                    </a:cubicBezTo>
                    <a:cubicBezTo>
                      <a:pt x="11567" y="5415"/>
                      <a:pt x="11608" y="5500"/>
                      <a:pt x="11640" y="5480"/>
                    </a:cubicBezTo>
                    <a:cubicBezTo>
                      <a:pt x="11769" y="5401"/>
                      <a:pt x="11716" y="5142"/>
                      <a:pt x="11936" y="5351"/>
                    </a:cubicBezTo>
                    <a:cubicBezTo>
                      <a:pt x="11972" y="5385"/>
                      <a:pt x="11934" y="5471"/>
                      <a:pt x="11976" y="5495"/>
                    </a:cubicBezTo>
                    <a:cubicBezTo>
                      <a:pt x="11975" y="5502"/>
                      <a:pt x="11974" y="5509"/>
                      <a:pt x="11974" y="5518"/>
                    </a:cubicBezTo>
                    <a:cubicBezTo>
                      <a:pt x="11973" y="5579"/>
                      <a:pt x="12175" y="5732"/>
                      <a:pt x="12202" y="5808"/>
                    </a:cubicBezTo>
                    <a:cubicBezTo>
                      <a:pt x="11959" y="5812"/>
                      <a:pt x="11715" y="5814"/>
                      <a:pt x="11471" y="5817"/>
                    </a:cubicBezTo>
                    <a:cubicBezTo>
                      <a:pt x="11465" y="5814"/>
                      <a:pt x="11458" y="5811"/>
                      <a:pt x="11452" y="5808"/>
                    </a:cubicBezTo>
                    <a:cubicBezTo>
                      <a:pt x="11417" y="5788"/>
                      <a:pt x="11363" y="5779"/>
                      <a:pt x="11329" y="5773"/>
                    </a:cubicBezTo>
                    <a:close/>
                    <a:moveTo>
                      <a:pt x="14474" y="5101"/>
                    </a:moveTo>
                    <a:cubicBezTo>
                      <a:pt x="14489" y="5124"/>
                      <a:pt x="14503" y="5147"/>
                      <a:pt x="14518" y="5169"/>
                    </a:cubicBezTo>
                    <a:cubicBezTo>
                      <a:pt x="14347" y="5245"/>
                      <a:pt x="14050" y="5212"/>
                      <a:pt x="13986" y="5220"/>
                    </a:cubicBezTo>
                    <a:cubicBezTo>
                      <a:pt x="13924" y="5228"/>
                      <a:pt x="13872" y="5156"/>
                      <a:pt x="13810" y="5158"/>
                    </a:cubicBezTo>
                    <a:cubicBezTo>
                      <a:pt x="13798" y="5159"/>
                      <a:pt x="13796" y="5190"/>
                      <a:pt x="13785" y="5184"/>
                    </a:cubicBezTo>
                    <a:cubicBezTo>
                      <a:pt x="13749" y="5164"/>
                      <a:pt x="13735" y="5112"/>
                      <a:pt x="13697" y="5097"/>
                    </a:cubicBezTo>
                    <a:cubicBezTo>
                      <a:pt x="13655" y="5081"/>
                      <a:pt x="13607" y="5101"/>
                      <a:pt x="13563" y="5096"/>
                    </a:cubicBezTo>
                    <a:cubicBezTo>
                      <a:pt x="13445" y="5083"/>
                      <a:pt x="13327" y="5025"/>
                      <a:pt x="13211" y="5047"/>
                    </a:cubicBezTo>
                    <a:cubicBezTo>
                      <a:pt x="12895" y="5108"/>
                      <a:pt x="13239" y="5059"/>
                      <a:pt x="13021" y="5141"/>
                    </a:cubicBezTo>
                    <a:cubicBezTo>
                      <a:pt x="12993" y="5151"/>
                      <a:pt x="12965" y="5161"/>
                      <a:pt x="12937" y="5171"/>
                    </a:cubicBezTo>
                    <a:cubicBezTo>
                      <a:pt x="12818" y="4851"/>
                      <a:pt x="12694" y="4533"/>
                      <a:pt x="12562" y="4217"/>
                    </a:cubicBezTo>
                    <a:cubicBezTo>
                      <a:pt x="12570" y="4197"/>
                      <a:pt x="12579" y="4178"/>
                      <a:pt x="12593" y="4162"/>
                    </a:cubicBezTo>
                    <a:cubicBezTo>
                      <a:pt x="12617" y="4135"/>
                      <a:pt x="12665" y="4139"/>
                      <a:pt x="12690" y="4112"/>
                    </a:cubicBezTo>
                    <a:cubicBezTo>
                      <a:pt x="12711" y="4091"/>
                      <a:pt x="12691" y="4017"/>
                      <a:pt x="12719" y="4027"/>
                    </a:cubicBezTo>
                    <a:cubicBezTo>
                      <a:pt x="12827" y="4062"/>
                      <a:pt x="12906" y="4155"/>
                      <a:pt x="13002" y="4215"/>
                    </a:cubicBezTo>
                    <a:cubicBezTo>
                      <a:pt x="13034" y="4235"/>
                      <a:pt x="13097" y="4229"/>
                      <a:pt x="13101" y="4266"/>
                    </a:cubicBezTo>
                    <a:cubicBezTo>
                      <a:pt x="13104" y="4288"/>
                      <a:pt x="12869" y="4309"/>
                      <a:pt x="12917" y="4375"/>
                    </a:cubicBezTo>
                    <a:cubicBezTo>
                      <a:pt x="12956" y="4428"/>
                      <a:pt x="13044" y="4407"/>
                      <a:pt x="13106" y="4428"/>
                    </a:cubicBezTo>
                    <a:cubicBezTo>
                      <a:pt x="13163" y="4448"/>
                      <a:pt x="13213" y="4486"/>
                      <a:pt x="13272" y="4498"/>
                    </a:cubicBezTo>
                    <a:cubicBezTo>
                      <a:pt x="13305" y="4505"/>
                      <a:pt x="13343" y="4498"/>
                      <a:pt x="13372" y="4482"/>
                    </a:cubicBezTo>
                    <a:cubicBezTo>
                      <a:pt x="13397" y="4468"/>
                      <a:pt x="13398" y="4422"/>
                      <a:pt x="13425" y="4414"/>
                    </a:cubicBezTo>
                    <a:cubicBezTo>
                      <a:pt x="13470" y="4401"/>
                      <a:pt x="13523" y="4443"/>
                      <a:pt x="13566" y="4425"/>
                    </a:cubicBezTo>
                    <a:cubicBezTo>
                      <a:pt x="13577" y="4420"/>
                      <a:pt x="13586" y="4406"/>
                      <a:pt x="13590" y="4391"/>
                    </a:cubicBezTo>
                    <a:cubicBezTo>
                      <a:pt x="13591" y="4392"/>
                      <a:pt x="13591" y="4393"/>
                      <a:pt x="13592" y="4394"/>
                    </a:cubicBezTo>
                    <a:cubicBezTo>
                      <a:pt x="13777" y="4642"/>
                      <a:pt x="13830" y="4492"/>
                      <a:pt x="13992" y="4558"/>
                    </a:cubicBezTo>
                    <a:cubicBezTo>
                      <a:pt x="14061" y="4585"/>
                      <a:pt x="14141" y="4651"/>
                      <a:pt x="14205" y="4698"/>
                    </a:cubicBezTo>
                    <a:cubicBezTo>
                      <a:pt x="14296" y="4832"/>
                      <a:pt x="14386" y="4966"/>
                      <a:pt x="14474" y="5101"/>
                    </a:cubicBezTo>
                    <a:close/>
                    <a:moveTo>
                      <a:pt x="14597" y="5114"/>
                    </a:moveTo>
                    <a:cubicBezTo>
                      <a:pt x="14583" y="5092"/>
                      <a:pt x="14569" y="5070"/>
                      <a:pt x="14555" y="5049"/>
                    </a:cubicBezTo>
                    <a:cubicBezTo>
                      <a:pt x="14493" y="4953"/>
                      <a:pt x="14431" y="4859"/>
                      <a:pt x="14367" y="4764"/>
                    </a:cubicBezTo>
                    <a:cubicBezTo>
                      <a:pt x="14380" y="4768"/>
                      <a:pt x="14393" y="4772"/>
                      <a:pt x="14405" y="4777"/>
                    </a:cubicBezTo>
                    <a:cubicBezTo>
                      <a:pt x="14487" y="4814"/>
                      <a:pt x="14645" y="4904"/>
                      <a:pt x="14639" y="5016"/>
                    </a:cubicBezTo>
                    <a:cubicBezTo>
                      <a:pt x="14636" y="5057"/>
                      <a:pt x="14621" y="5088"/>
                      <a:pt x="14597" y="5114"/>
                    </a:cubicBezTo>
                    <a:close/>
                    <a:moveTo>
                      <a:pt x="13899" y="8555"/>
                    </a:moveTo>
                    <a:cubicBezTo>
                      <a:pt x="13904" y="8576"/>
                      <a:pt x="13910" y="8596"/>
                      <a:pt x="13915" y="8617"/>
                    </a:cubicBezTo>
                    <a:cubicBezTo>
                      <a:pt x="13913" y="8614"/>
                      <a:pt x="13912" y="8610"/>
                      <a:pt x="13909" y="8607"/>
                    </a:cubicBezTo>
                    <a:cubicBezTo>
                      <a:pt x="13906" y="8602"/>
                      <a:pt x="13892" y="8607"/>
                      <a:pt x="13891" y="8600"/>
                    </a:cubicBezTo>
                    <a:cubicBezTo>
                      <a:pt x="13888" y="8586"/>
                      <a:pt x="13897" y="8570"/>
                      <a:pt x="13899" y="8555"/>
                    </a:cubicBezTo>
                    <a:close/>
                    <a:moveTo>
                      <a:pt x="13563" y="6527"/>
                    </a:moveTo>
                    <a:cubicBezTo>
                      <a:pt x="13513" y="6539"/>
                      <a:pt x="13458" y="6521"/>
                      <a:pt x="13408" y="6529"/>
                    </a:cubicBezTo>
                    <a:cubicBezTo>
                      <a:pt x="13388" y="6468"/>
                      <a:pt x="13368" y="6406"/>
                      <a:pt x="13347" y="6345"/>
                    </a:cubicBezTo>
                    <a:cubicBezTo>
                      <a:pt x="13352" y="6346"/>
                      <a:pt x="13356" y="6348"/>
                      <a:pt x="13360" y="6348"/>
                    </a:cubicBezTo>
                    <a:cubicBezTo>
                      <a:pt x="13737" y="6386"/>
                      <a:pt x="13425" y="6244"/>
                      <a:pt x="13683" y="6156"/>
                    </a:cubicBezTo>
                    <a:cubicBezTo>
                      <a:pt x="13730" y="6141"/>
                      <a:pt x="13772" y="6218"/>
                      <a:pt x="13820" y="6210"/>
                    </a:cubicBezTo>
                    <a:cubicBezTo>
                      <a:pt x="13868" y="6202"/>
                      <a:pt x="13886" y="6094"/>
                      <a:pt x="13929" y="6114"/>
                    </a:cubicBezTo>
                    <a:cubicBezTo>
                      <a:pt x="13971" y="6134"/>
                      <a:pt x="13913" y="6207"/>
                      <a:pt x="13915" y="6254"/>
                    </a:cubicBezTo>
                    <a:cubicBezTo>
                      <a:pt x="13916" y="6309"/>
                      <a:pt x="13921" y="6366"/>
                      <a:pt x="13939" y="6419"/>
                    </a:cubicBezTo>
                    <a:cubicBezTo>
                      <a:pt x="13998" y="6597"/>
                      <a:pt x="14070" y="6099"/>
                      <a:pt x="14026" y="6628"/>
                    </a:cubicBezTo>
                    <a:cubicBezTo>
                      <a:pt x="14016" y="6744"/>
                      <a:pt x="13970" y="6854"/>
                      <a:pt x="13939" y="6966"/>
                    </a:cubicBezTo>
                    <a:cubicBezTo>
                      <a:pt x="13936" y="6976"/>
                      <a:pt x="13926" y="6983"/>
                      <a:pt x="13924" y="6994"/>
                    </a:cubicBezTo>
                    <a:cubicBezTo>
                      <a:pt x="13908" y="7084"/>
                      <a:pt x="13923" y="7180"/>
                      <a:pt x="13893" y="7267"/>
                    </a:cubicBezTo>
                    <a:cubicBezTo>
                      <a:pt x="13875" y="7321"/>
                      <a:pt x="13864" y="7388"/>
                      <a:pt x="13816" y="7418"/>
                    </a:cubicBezTo>
                    <a:cubicBezTo>
                      <a:pt x="13784" y="7438"/>
                      <a:pt x="13742" y="7453"/>
                      <a:pt x="13696" y="7462"/>
                    </a:cubicBezTo>
                    <a:cubicBezTo>
                      <a:pt x="13623" y="7214"/>
                      <a:pt x="13547" y="6966"/>
                      <a:pt x="13468" y="6719"/>
                    </a:cubicBezTo>
                    <a:cubicBezTo>
                      <a:pt x="13531" y="6704"/>
                      <a:pt x="13592" y="6666"/>
                      <a:pt x="13630" y="6627"/>
                    </a:cubicBezTo>
                    <a:cubicBezTo>
                      <a:pt x="13672" y="6584"/>
                      <a:pt x="13672" y="6515"/>
                      <a:pt x="13693" y="6459"/>
                    </a:cubicBezTo>
                    <a:cubicBezTo>
                      <a:pt x="13650" y="6482"/>
                      <a:pt x="13611" y="6515"/>
                      <a:pt x="13563" y="6527"/>
                    </a:cubicBezTo>
                    <a:close/>
                    <a:moveTo>
                      <a:pt x="14227" y="18741"/>
                    </a:moveTo>
                    <a:cubicBezTo>
                      <a:pt x="14263" y="18720"/>
                      <a:pt x="14309" y="18720"/>
                      <a:pt x="14345" y="18700"/>
                    </a:cubicBezTo>
                    <a:cubicBezTo>
                      <a:pt x="14403" y="18667"/>
                      <a:pt x="14416" y="18585"/>
                      <a:pt x="14466" y="18541"/>
                    </a:cubicBezTo>
                    <a:cubicBezTo>
                      <a:pt x="14479" y="18529"/>
                      <a:pt x="14502" y="18540"/>
                      <a:pt x="14517" y="18532"/>
                    </a:cubicBezTo>
                    <a:cubicBezTo>
                      <a:pt x="14637" y="18473"/>
                      <a:pt x="14748" y="18391"/>
                      <a:pt x="14872" y="18339"/>
                    </a:cubicBezTo>
                    <a:cubicBezTo>
                      <a:pt x="14899" y="18328"/>
                      <a:pt x="14932" y="18333"/>
                      <a:pt x="14957" y="18318"/>
                    </a:cubicBezTo>
                    <a:cubicBezTo>
                      <a:pt x="14987" y="18301"/>
                      <a:pt x="15014" y="18282"/>
                      <a:pt x="15041" y="18263"/>
                    </a:cubicBezTo>
                    <a:cubicBezTo>
                      <a:pt x="15026" y="18397"/>
                      <a:pt x="15008" y="18533"/>
                      <a:pt x="14993" y="18668"/>
                    </a:cubicBezTo>
                    <a:cubicBezTo>
                      <a:pt x="14659" y="18768"/>
                      <a:pt x="14319" y="18855"/>
                      <a:pt x="13980" y="18927"/>
                    </a:cubicBezTo>
                    <a:cubicBezTo>
                      <a:pt x="13978" y="18922"/>
                      <a:pt x="13977" y="18918"/>
                      <a:pt x="13976" y="18914"/>
                    </a:cubicBezTo>
                    <a:cubicBezTo>
                      <a:pt x="13970" y="18899"/>
                      <a:pt x="13925" y="18890"/>
                      <a:pt x="13939" y="18882"/>
                    </a:cubicBezTo>
                    <a:cubicBezTo>
                      <a:pt x="13981" y="18860"/>
                      <a:pt x="14036" y="18881"/>
                      <a:pt x="14077" y="18860"/>
                    </a:cubicBezTo>
                    <a:cubicBezTo>
                      <a:pt x="14135" y="18832"/>
                      <a:pt x="14172" y="18774"/>
                      <a:pt x="14227" y="18741"/>
                    </a:cubicBezTo>
                    <a:close/>
                    <a:moveTo>
                      <a:pt x="14209" y="9103"/>
                    </a:moveTo>
                    <a:cubicBezTo>
                      <a:pt x="14187" y="9068"/>
                      <a:pt x="14175" y="9028"/>
                      <a:pt x="14155" y="8992"/>
                    </a:cubicBezTo>
                    <a:cubicBezTo>
                      <a:pt x="14132" y="8953"/>
                      <a:pt x="14107" y="8915"/>
                      <a:pt x="14081" y="8878"/>
                    </a:cubicBezTo>
                    <a:cubicBezTo>
                      <a:pt x="14028" y="8664"/>
                      <a:pt x="13973" y="8451"/>
                      <a:pt x="13915" y="8238"/>
                    </a:cubicBezTo>
                    <a:cubicBezTo>
                      <a:pt x="13958" y="8142"/>
                      <a:pt x="13967" y="8032"/>
                      <a:pt x="13993" y="7930"/>
                    </a:cubicBezTo>
                    <a:cubicBezTo>
                      <a:pt x="13998" y="7907"/>
                      <a:pt x="14035" y="7855"/>
                      <a:pt x="14041" y="7878"/>
                    </a:cubicBezTo>
                    <a:cubicBezTo>
                      <a:pt x="14055" y="7944"/>
                      <a:pt x="14044" y="8014"/>
                      <a:pt x="14035" y="8081"/>
                    </a:cubicBezTo>
                    <a:cubicBezTo>
                      <a:pt x="14031" y="8120"/>
                      <a:pt x="13976" y="8165"/>
                      <a:pt x="14002" y="8193"/>
                    </a:cubicBezTo>
                    <a:cubicBezTo>
                      <a:pt x="14033" y="8227"/>
                      <a:pt x="14103" y="8165"/>
                      <a:pt x="14139" y="8193"/>
                    </a:cubicBezTo>
                    <a:cubicBezTo>
                      <a:pt x="14210" y="8248"/>
                      <a:pt x="14239" y="8342"/>
                      <a:pt x="14290" y="8416"/>
                    </a:cubicBezTo>
                    <a:cubicBezTo>
                      <a:pt x="14352" y="8504"/>
                      <a:pt x="14451" y="8564"/>
                      <a:pt x="14508" y="8655"/>
                    </a:cubicBezTo>
                    <a:cubicBezTo>
                      <a:pt x="14520" y="8675"/>
                      <a:pt x="14511" y="8703"/>
                      <a:pt x="14521" y="8724"/>
                    </a:cubicBezTo>
                    <a:cubicBezTo>
                      <a:pt x="14559" y="8802"/>
                      <a:pt x="14605" y="8876"/>
                      <a:pt x="14652" y="8950"/>
                    </a:cubicBezTo>
                    <a:cubicBezTo>
                      <a:pt x="14661" y="8965"/>
                      <a:pt x="14670" y="8978"/>
                      <a:pt x="14679" y="8989"/>
                    </a:cubicBezTo>
                    <a:cubicBezTo>
                      <a:pt x="14523" y="9030"/>
                      <a:pt x="14366" y="9067"/>
                      <a:pt x="14209" y="9103"/>
                    </a:cubicBezTo>
                    <a:close/>
                    <a:moveTo>
                      <a:pt x="12737" y="688"/>
                    </a:moveTo>
                    <a:cubicBezTo>
                      <a:pt x="12775" y="669"/>
                      <a:pt x="12764" y="607"/>
                      <a:pt x="12783" y="568"/>
                    </a:cubicBezTo>
                    <a:cubicBezTo>
                      <a:pt x="12870" y="598"/>
                      <a:pt x="12954" y="630"/>
                      <a:pt x="13033" y="664"/>
                    </a:cubicBezTo>
                    <a:cubicBezTo>
                      <a:pt x="13086" y="687"/>
                      <a:pt x="13136" y="711"/>
                      <a:pt x="13185" y="736"/>
                    </a:cubicBezTo>
                    <a:cubicBezTo>
                      <a:pt x="13090" y="737"/>
                      <a:pt x="12994" y="740"/>
                      <a:pt x="12898" y="741"/>
                    </a:cubicBezTo>
                    <a:cubicBezTo>
                      <a:pt x="12893" y="723"/>
                      <a:pt x="12897" y="693"/>
                      <a:pt x="12883" y="699"/>
                    </a:cubicBezTo>
                    <a:cubicBezTo>
                      <a:pt x="12862" y="709"/>
                      <a:pt x="12847" y="725"/>
                      <a:pt x="12833" y="743"/>
                    </a:cubicBezTo>
                    <a:cubicBezTo>
                      <a:pt x="12653" y="746"/>
                      <a:pt x="12473" y="749"/>
                      <a:pt x="12293" y="754"/>
                    </a:cubicBezTo>
                    <a:cubicBezTo>
                      <a:pt x="12045" y="760"/>
                      <a:pt x="11794" y="809"/>
                      <a:pt x="11549" y="866"/>
                    </a:cubicBezTo>
                    <a:cubicBezTo>
                      <a:pt x="11537" y="862"/>
                      <a:pt x="11524" y="857"/>
                      <a:pt x="11512" y="854"/>
                    </a:cubicBezTo>
                    <a:cubicBezTo>
                      <a:pt x="11668" y="797"/>
                      <a:pt x="11825" y="745"/>
                      <a:pt x="11985" y="701"/>
                    </a:cubicBezTo>
                    <a:cubicBezTo>
                      <a:pt x="12239" y="632"/>
                      <a:pt x="12492" y="582"/>
                      <a:pt x="12744" y="554"/>
                    </a:cubicBezTo>
                    <a:cubicBezTo>
                      <a:pt x="12752" y="556"/>
                      <a:pt x="12761" y="560"/>
                      <a:pt x="12769" y="563"/>
                    </a:cubicBezTo>
                    <a:cubicBezTo>
                      <a:pt x="12748" y="575"/>
                      <a:pt x="12726" y="588"/>
                      <a:pt x="12704" y="600"/>
                    </a:cubicBezTo>
                    <a:cubicBezTo>
                      <a:pt x="12704" y="600"/>
                      <a:pt x="12709" y="702"/>
                      <a:pt x="12737" y="688"/>
                    </a:cubicBezTo>
                    <a:close/>
                    <a:moveTo>
                      <a:pt x="9974" y="619"/>
                    </a:moveTo>
                    <a:cubicBezTo>
                      <a:pt x="9747" y="523"/>
                      <a:pt x="9539" y="457"/>
                      <a:pt x="9329" y="412"/>
                    </a:cubicBezTo>
                    <a:cubicBezTo>
                      <a:pt x="9492" y="376"/>
                      <a:pt x="9663" y="345"/>
                      <a:pt x="9842" y="322"/>
                    </a:cubicBezTo>
                    <a:cubicBezTo>
                      <a:pt x="10029" y="410"/>
                      <a:pt x="10233" y="582"/>
                      <a:pt x="10369" y="712"/>
                    </a:cubicBezTo>
                    <a:cubicBezTo>
                      <a:pt x="10437" y="776"/>
                      <a:pt x="10501" y="843"/>
                      <a:pt x="10564" y="912"/>
                    </a:cubicBezTo>
                    <a:cubicBezTo>
                      <a:pt x="10534" y="895"/>
                      <a:pt x="10505" y="878"/>
                      <a:pt x="10476" y="862"/>
                    </a:cubicBezTo>
                    <a:cubicBezTo>
                      <a:pt x="10313" y="773"/>
                      <a:pt x="10146" y="691"/>
                      <a:pt x="9974" y="619"/>
                    </a:cubicBezTo>
                    <a:close/>
                    <a:moveTo>
                      <a:pt x="10531" y="2115"/>
                    </a:moveTo>
                    <a:cubicBezTo>
                      <a:pt x="10557" y="2101"/>
                      <a:pt x="10593" y="2132"/>
                      <a:pt x="10620" y="2120"/>
                    </a:cubicBezTo>
                    <a:cubicBezTo>
                      <a:pt x="10634" y="2114"/>
                      <a:pt x="10610" y="2085"/>
                      <a:pt x="10620" y="2075"/>
                    </a:cubicBezTo>
                    <a:cubicBezTo>
                      <a:pt x="10641" y="2054"/>
                      <a:pt x="10709" y="2068"/>
                      <a:pt x="10701" y="2039"/>
                    </a:cubicBezTo>
                    <a:cubicBezTo>
                      <a:pt x="10686" y="1985"/>
                      <a:pt x="10610" y="1972"/>
                      <a:pt x="10579" y="1925"/>
                    </a:cubicBezTo>
                    <a:cubicBezTo>
                      <a:pt x="10576" y="1921"/>
                      <a:pt x="10563" y="1887"/>
                      <a:pt x="10551" y="1846"/>
                    </a:cubicBezTo>
                    <a:cubicBezTo>
                      <a:pt x="10566" y="1802"/>
                      <a:pt x="10582" y="1758"/>
                      <a:pt x="10598" y="1715"/>
                    </a:cubicBezTo>
                    <a:cubicBezTo>
                      <a:pt x="10605" y="1694"/>
                      <a:pt x="10614" y="1674"/>
                      <a:pt x="10621" y="1654"/>
                    </a:cubicBezTo>
                    <a:cubicBezTo>
                      <a:pt x="10624" y="1653"/>
                      <a:pt x="10626" y="1652"/>
                      <a:pt x="10628" y="1651"/>
                    </a:cubicBezTo>
                    <a:cubicBezTo>
                      <a:pt x="10672" y="1626"/>
                      <a:pt x="10706" y="1585"/>
                      <a:pt x="10753" y="1564"/>
                    </a:cubicBezTo>
                    <a:cubicBezTo>
                      <a:pt x="10771" y="1555"/>
                      <a:pt x="10791" y="1553"/>
                      <a:pt x="10812" y="1551"/>
                    </a:cubicBezTo>
                    <a:cubicBezTo>
                      <a:pt x="10857" y="1870"/>
                      <a:pt x="10898" y="2191"/>
                      <a:pt x="10934" y="2512"/>
                    </a:cubicBezTo>
                    <a:cubicBezTo>
                      <a:pt x="10934" y="2512"/>
                      <a:pt x="10934" y="2512"/>
                      <a:pt x="10933" y="2513"/>
                    </a:cubicBezTo>
                    <a:cubicBezTo>
                      <a:pt x="10933" y="2521"/>
                      <a:pt x="10934" y="2530"/>
                      <a:pt x="10937" y="2539"/>
                    </a:cubicBezTo>
                    <a:cubicBezTo>
                      <a:pt x="10943" y="2591"/>
                      <a:pt x="10948" y="2643"/>
                      <a:pt x="10954" y="2695"/>
                    </a:cubicBezTo>
                    <a:cubicBezTo>
                      <a:pt x="10781" y="2773"/>
                      <a:pt x="10575" y="2752"/>
                      <a:pt x="10387" y="2781"/>
                    </a:cubicBezTo>
                    <a:cubicBezTo>
                      <a:pt x="10370" y="2784"/>
                      <a:pt x="10353" y="2784"/>
                      <a:pt x="10336" y="2789"/>
                    </a:cubicBezTo>
                    <a:cubicBezTo>
                      <a:pt x="10302" y="2799"/>
                      <a:pt x="10267" y="2809"/>
                      <a:pt x="10233" y="2819"/>
                    </a:cubicBezTo>
                    <a:cubicBezTo>
                      <a:pt x="10292" y="2624"/>
                      <a:pt x="10352" y="2429"/>
                      <a:pt x="10416" y="2236"/>
                    </a:cubicBezTo>
                    <a:cubicBezTo>
                      <a:pt x="10439" y="2189"/>
                      <a:pt x="10472" y="2148"/>
                      <a:pt x="10531" y="2115"/>
                    </a:cubicBezTo>
                    <a:close/>
                    <a:moveTo>
                      <a:pt x="7894" y="1360"/>
                    </a:moveTo>
                    <a:cubicBezTo>
                      <a:pt x="7822" y="1354"/>
                      <a:pt x="7750" y="1351"/>
                      <a:pt x="7678" y="1349"/>
                    </a:cubicBezTo>
                    <a:cubicBezTo>
                      <a:pt x="7689" y="1328"/>
                      <a:pt x="7700" y="1306"/>
                      <a:pt x="7713" y="1284"/>
                    </a:cubicBezTo>
                    <a:cubicBezTo>
                      <a:pt x="8130" y="1210"/>
                      <a:pt x="8559" y="1134"/>
                      <a:pt x="8972" y="1134"/>
                    </a:cubicBezTo>
                    <a:cubicBezTo>
                      <a:pt x="8980" y="1134"/>
                      <a:pt x="8986" y="1134"/>
                      <a:pt x="8992" y="1134"/>
                    </a:cubicBezTo>
                    <a:cubicBezTo>
                      <a:pt x="9201" y="1135"/>
                      <a:pt x="9484" y="1138"/>
                      <a:pt x="9762" y="1141"/>
                    </a:cubicBezTo>
                    <a:cubicBezTo>
                      <a:pt x="9180" y="1201"/>
                      <a:pt x="8605" y="1288"/>
                      <a:pt x="8024" y="1432"/>
                    </a:cubicBezTo>
                    <a:cubicBezTo>
                      <a:pt x="7890" y="1466"/>
                      <a:pt x="7757" y="1501"/>
                      <a:pt x="7624" y="1537"/>
                    </a:cubicBezTo>
                    <a:cubicBezTo>
                      <a:pt x="7627" y="1513"/>
                      <a:pt x="7631" y="1490"/>
                      <a:pt x="7637" y="1466"/>
                    </a:cubicBezTo>
                    <a:cubicBezTo>
                      <a:pt x="7657" y="1466"/>
                      <a:pt x="7678" y="1477"/>
                      <a:pt x="7696" y="1469"/>
                    </a:cubicBezTo>
                    <a:cubicBezTo>
                      <a:pt x="7749" y="1447"/>
                      <a:pt x="7793" y="1407"/>
                      <a:pt x="7843" y="1380"/>
                    </a:cubicBezTo>
                    <a:cubicBezTo>
                      <a:pt x="7859" y="1371"/>
                      <a:pt x="7912" y="1362"/>
                      <a:pt x="7894" y="1360"/>
                    </a:cubicBezTo>
                    <a:close/>
                    <a:moveTo>
                      <a:pt x="7527" y="1664"/>
                    </a:moveTo>
                    <a:cubicBezTo>
                      <a:pt x="7537" y="1761"/>
                      <a:pt x="7567" y="1855"/>
                      <a:pt x="7615" y="1945"/>
                    </a:cubicBezTo>
                    <a:cubicBezTo>
                      <a:pt x="7102" y="2159"/>
                      <a:pt x="6602" y="2402"/>
                      <a:pt x="6117" y="2675"/>
                    </a:cubicBezTo>
                    <a:cubicBezTo>
                      <a:pt x="5654" y="2935"/>
                      <a:pt x="5196" y="3230"/>
                      <a:pt x="4751" y="3554"/>
                    </a:cubicBezTo>
                    <a:cubicBezTo>
                      <a:pt x="4691" y="3399"/>
                      <a:pt x="4657" y="3236"/>
                      <a:pt x="4658" y="3064"/>
                    </a:cubicBezTo>
                    <a:cubicBezTo>
                      <a:pt x="4658" y="3000"/>
                      <a:pt x="4663" y="2934"/>
                      <a:pt x="4673" y="2867"/>
                    </a:cubicBezTo>
                    <a:cubicBezTo>
                      <a:pt x="4679" y="2825"/>
                      <a:pt x="4687" y="2784"/>
                      <a:pt x="4697" y="2743"/>
                    </a:cubicBezTo>
                    <a:cubicBezTo>
                      <a:pt x="5556" y="2300"/>
                      <a:pt x="6511" y="1946"/>
                      <a:pt x="7527" y="1664"/>
                    </a:cubicBezTo>
                    <a:close/>
                    <a:moveTo>
                      <a:pt x="7426" y="1335"/>
                    </a:moveTo>
                    <a:cubicBezTo>
                      <a:pt x="7473" y="1327"/>
                      <a:pt x="7520" y="1318"/>
                      <a:pt x="7568" y="1310"/>
                    </a:cubicBezTo>
                    <a:cubicBezTo>
                      <a:pt x="7576" y="1309"/>
                      <a:pt x="7584" y="1307"/>
                      <a:pt x="7593" y="1306"/>
                    </a:cubicBezTo>
                    <a:cubicBezTo>
                      <a:pt x="7586" y="1319"/>
                      <a:pt x="7581" y="1333"/>
                      <a:pt x="7576" y="1347"/>
                    </a:cubicBezTo>
                    <a:cubicBezTo>
                      <a:pt x="7528" y="1346"/>
                      <a:pt x="7480" y="1344"/>
                      <a:pt x="7432" y="1341"/>
                    </a:cubicBezTo>
                    <a:cubicBezTo>
                      <a:pt x="7430" y="1341"/>
                      <a:pt x="7428" y="1338"/>
                      <a:pt x="7426" y="1335"/>
                    </a:cubicBezTo>
                    <a:close/>
                    <a:moveTo>
                      <a:pt x="7357" y="1348"/>
                    </a:moveTo>
                    <a:cubicBezTo>
                      <a:pt x="7373" y="1345"/>
                      <a:pt x="7389" y="1342"/>
                      <a:pt x="7405" y="1339"/>
                    </a:cubicBezTo>
                    <a:cubicBezTo>
                      <a:pt x="7381" y="1358"/>
                      <a:pt x="7353" y="1393"/>
                      <a:pt x="7351" y="1372"/>
                    </a:cubicBezTo>
                    <a:cubicBezTo>
                      <a:pt x="7350" y="1364"/>
                      <a:pt x="7353" y="1356"/>
                      <a:pt x="7357" y="1348"/>
                    </a:cubicBezTo>
                    <a:close/>
                    <a:moveTo>
                      <a:pt x="5382" y="1723"/>
                    </a:moveTo>
                    <a:cubicBezTo>
                      <a:pt x="5386" y="1720"/>
                      <a:pt x="5390" y="1717"/>
                      <a:pt x="5394" y="1714"/>
                    </a:cubicBezTo>
                    <a:cubicBezTo>
                      <a:pt x="5408" y="1707"/>
                      <a:pt x="5422" y="1700"/>
                      <a:pt x="5436" y="1693"/>
                    </a:cubicBezTo>
                    <a:cubicBezTo>
                      <a:pt x="5419" y="1704"/>
                      <a:pt x="5401" y="1714"/>
                      <a:pt x="5382" y="1723"/>
                    </a:cubicBezTo>
                    <a:close/>
                    <a:moveTo>
                      <a:pt x="7356" y="1348"/>
                    </a:moveTo>
                    <a:cubicBezTo>
                      <a:pt x="7353" y="1358"/>
                      <a:pt x="7304" y="1369"/>
                      <a:pt x="7287" y="1383"/>
                    </a:cubicBezTo>
                    <a:cubicBezTo>
                      <a:pt x="7239" y="1422"/>
                      <a:pt x="7194" y="1466"/>
                      <a:pt x="7147" y="1508"/>
                    </a:cubicBezTo>
                    <a:cubicBezTo>
                      <a:pt x="7147" y="1508"/>
                      <a:pt x="7256" y="1564"/>
                      <a:pt x="7314" y="1559"/>
                    </a:cubicBezTo>
                    <a:cubicBezTo>
                      <a:pt x="7390" y="1553"/>
                      <a:pt x="7461" y="1523"/>
                      <a:pt x="7534" y="1496"/>
                    </a:cubicBezTo>
                    <a:cubicBezTo>
                      <a:pt x="7530" y="1519"/>
                      <a:pt x="7528" y="1541"/>
                      <a:pt x="7526" y="1564"/>
                    </a:cubicBezTo>
                    <a:cubicBezTo>
                      <a:pt x="6527" y="1840"/>
                      <a:pt x="5585" y="2185"/>
                      <a:pt x="4731" y="2617"/>
                    </a:cubicBezTo>
                    <a:cubicBezTo>
                      <a:pt x="4814" y="2366"/>
                      <a:pt x="4962" y="2142"/>
                      <a:pt x="5149" y="1943"/>
                    </a:cubicBezTo>
                    <a:cubicBezTo>
                      <a:pt x="5782" y="1664"/>
                      <a:pt x="6459" y="1510"/>
                      <a:pt x="7356" y="1348"/>
                    </a:cubicBezTo>
                    <a:close/>
                    <a:moveTo>
                      <a:pt x="4672" y="3612"/>
                    </a:moveTo>
                    <a:cubicBezTo>
                      <a:pt x="3847" y="4223"/>
                      <a:pt x="3073" y="4937"/>
                      <a:pt x="2403" y="5733"/>
                    </a:cubicBezTo>
                    <a:cubicBezTo>
                      <a:pt x="2341" y="5490"/>
                      <a:pt x="2358" y="5365"/>
                      <a:pt x="2347" y="4961"/>
                    </a:cubicBezTo>
                    <a:cubicBezTo>
                      <a:pt x="2347" y="4955"/>
                      <a:pt x="2347" y="4949"/>
                      <a:pt x="2347" y="4943"/>
                    </a:cubicBezTo>
                    <a:cubicBezTo>
                      <a:pt x="2346" y="4736"/>
                      <a:pt x="2443" y="4483"/>
                      <a:pt x="2528" y="4287"/>
                    </a:cubicBezTo>
                    <a:cubicBezTo>
                      <a:pt x="2532" y="4279"/>
                      <a:pt x="2536" y="4271"/>
                      <a:pt x="2539" y="4263"/>
                    </a:cubicBezTo>
                    <a:cubicBezTo>
                      <a:pt x="3125" y="3691"/>
                      <a:pt x="3816" y="3208"/>
                      <a:pt x="4587" y="2800"/>
                    </a:cubicBezTo>
                    <a:cubicBezTo>
                      <a:pt x="4583" y="2818"/>
                      <a:pt x="4580" y="2835"/>
                      <a:pt x="4577" y="2853"/>
                    </a:cubicBezTo>
                    <a:cubicBezTo>
                      <a:pt x="4567" y="2925"/>
                      <a:pt x="4562" y="2995"/>
                      <a:pt x="4562" y="3064"/>
                    </a:cubicBezTo>
                    <a:cubicBezTo>
                      <a:pt x="4563" y="3259"/>
                      <a:pt x="4603" y="3441"/>
                      <a:pt x="4672" y="3612"/>
                    </a:cubicBezTo>
                    <a:close/>
                    <a:moveTo>
                      <a:pt x="2562" y="14856"/>
                    </a:moveTo>
                    <a:cubicBezTo>
                      <a:pt x="2562" y="14705"/>
                      <a:pt x="2565" y="14554"/>
                      <a:pt x="2574" y="14405"/>
                    </a:cubicBezTo>
                    <a:cubicBezTo>
                      <a:pt x="3316" y="14947"/>
                      <a:pt x="4156" y="15381"/>
                      <a:pt x="5011" y="15714"/>
                    </a:cubicBezTo>
                    <a:cubicBezTo>
                      <a:pt x="5006" y="16222"/>
                      <a:pt x="5002" y="16730"/>
                      <a:pt x="5001" y="17238"/>
                    </a:cubicBezTo>
                    <a:cubicBezTo>
                      <a:pt x="5001" y="17240"/>
                      <a:pt x="5001" y="17243"/>
                      <a:pt x="5001" y="17245"/>
                    </a:cubicBezTo>
                    <a:cubicBezTo>
                      <a:pt x="5001" y="17540"/>
                      <a:pt x="5061" y="17828"/>
                      <a:pt x="5094" y="18113"/>
                    </a:cubicBezTo>
                    <a:cubicBezTo>
                      <a:pt x="5095" y="18117"/>
                      <a:pt x="5095" y="18121"/>
                      <a:pt x="5096" y="18125"/>
                    </a:cubicBezTo>
                    <a:cubicBezTo>
                      <a:pt x="4255" y="17769"/>
                      <a:pt x="3449" y="17321"/>
                      <a:pt x="2743" y="16769"/>
                    </a:cubicBezTo>
                    <a:cubicBezTo>
                      <a:pt x="2700" y="16597"/>
                      <a:pt x="2663" y="16421"/>
                      <a:pt x="2645" y="16249"/>
                    </a:cubicBezTo>
                    <a:cubicBezTo>
                      <a:pt x="2617" y="15987"/>
                      <a:pt x="2592" y="15724"/>
                      <a:pt x="2568" y="15462"/>
                    </a:cubicBezTo>
                    <a:cubicBezTo>
                      <a:pt x="2565" y="15427"/>
                      <a:pt x="2563" y="15392"/>
                      <a:pt x="2563" y="15358"/>
                    </a:cubicBezTo>
                    <a:cubicBezTo>
                      <a:pt x="2563" y="15354"/>
                      <a:pt x="2563" y="15351"/>
                      <a:pt x="2563" y="15349"/>
                    </a:cubicBezTo>
                    <a:cubicBezTo>
                      <a:pt x="2563" y="15305"/>
                      <a:pt x="2564" y="15262"/>
                      <a:pt x="2564" y="15219"/>
                    </a:cubicBezTo>
                    <a:cubicBezTo>
                      <a:pt x="2564" y="15098"/>
                      <a:pt x="2562" y="14977"/>
                      <a:pt x="2562" y="14856"/>
                    </a:cubicBezTo>
                    <a:close/>
                    <a:moveTo>
                      <a:pt x="10471" y="20810"/>
                    </a:moveTo>
                    <a:cubicBezTo>
                      <a:pt x="9852" y="20785"/>
                      <a:pt x="9356" y="20755"/>
                      <a:pt x="8730" y="20668"/>
                    </a:cubicBezTo>
                    <a:cubicBezTo>
                      <a:pt x="8677" y="20660"/>
                      <a:pt x="8623" y="20652"/>
                      <a:pt x="8570" y="20644"/>
                    </a:cubicBezTo>
                    <a:cubicBezTo>
                      <a:pt x="8501" y="20422"/>
                      <a:pt x="8456" y="20184"/>
                      <a:pt x="8427" y="19957"/>
                    </a:cubicBezTo>
                    <a:cubicBezTo>
                      <a:pt x="8392" y="19685"/>
                      <a:pt x="8339" y="19418"/>
                      <a:pt x="8332" y="19152"/>
                    </a:cubicBezTo>
                    <a:cubicBezTo>
                      <a:pt x="8687" y="19212"/>
                      <a:pt x="9058" y="19263"/>
                      <a:pt x="9396" y="19290"/>
                    </a:cubicBezTo>
                    <a:cubicBezTo>
                      <a:pt x="9468" y="19364"/>
                      <a:pt x="9529" y="19389"/>
                      <a:pt x="9581" y="19455"/>
                    </a:cubicBezTo>
                    <a:cubicBezTo>
                      <a:pt x="9647" y="19539"/>
                      <a:pt x="9586" y="19599"/>
                      <a:pt x="9625" y="19707"/>
                    </a:cubicBezTo>
                    <a:cubicBezTo>
                      <a:pt x="9660" y="19805"/>
                      <a:pt x="9712" y="19896"/>
                      <a:pt x="9758" y="19989"/>
                    </a:cubicBezTo>
                    <a:cubicBezTo>
                      <a:pt x="9840" y="20155"/>
                      <a:pt x="9937" y="20178"/>
                      <a:pt x="10089" y="20263"/>
                    </a:cubicBezTo>
                    <a:cubicBezTo>
                      <a:pt x="10183" y="20315"/>
                      <a:pt x="10178" y="20370"/>
                      <a:pt x="10260" y="20456"/>
                    </a:cubicBezTo>
                    <a:cubicBezTo>
                      <a:pt x="10299" y="20496"/>
                      <a:pt x="10345" y="20526"/>
                      <a:pt x="10389" y="20560"/>
                    </a:cubicBezTo>
                    <a:cubicBezTo>
                      <a:pt x="10412" y="20579"/>
                      <a:pt x="10445" y="20588"/>
                      <a:pt x="10461" y="20613"/>
                    </a:cubicBezTo>
                    <a:cubicBezTo>
                      <a:pt x="10573" y="20791"/>
                      <a:pt x="10158" y="20575"/>
                      <a:pt x="10471" y="20810"/>
                    </a:cubicBezTo>
                    <a:close/>
                    <a:moveTo>
                      <a:pt x="20658" y="9933"/>
                    </a:moveTo>
                    <a:cubicBezTo>
                      <a:pt x="20673" y="9970"/>
                      <a:pt x="20706" y="9998"/>
                      <a:pt x="20718" y="10036"/>
                    </a:cubicBezTo>
                    <a:cubicBezTo>
                      <a:pt x="20963" y="10820"/>
                      <a:pt x="20693" y="10065"/>
                      <a:pt x="20851" y="10523"/>
                    </a:cubicBezTo>
                    <a:cubicBezTo>
                      <a:pt x="20887" y="10628"/>
                      <a:pt x="20929" y="10732"/>
                      <a:pt x="20963" y="10838"/>
                    </a:cubicBezTo>
                    <a:cubicBezTo>
                      <a:pt x="20969" y="10856"/>
                      <a:pt x="20965" y="10875"/>
                      <a:pt x="20969" y="10893"/>
                    </a:cubicBezTo>
                    <a:cubicBezTo>
                      <a:pt x="20991" y="10989"/>
                      <a:pt x="20988" y="11096"/>
                      <a:pt x="21040" y="11179"/>
                    </a:cubicBezTo>
                    <a:cubicBezTo>
                      <a:pt x="21050" y="11195"/>
                      <a:pt x="21070" y="11180"/>
                      <a:pt x="21086" y="11158"/>
                    </a:cubicBezTo>
                    <a:cubicBezTo>
                      <a:pt x="21111" y="11316"/>
                      <a:pt x="21134" y="11475"/>
                      <a:pt x="21149" y="11634"/>
                    </a:cubicBezTo>
                    <a:cubicBezTo>
                      <a:pt x="20911" y="12265"/>
                      <a:pt x="20539" y="12829"/>
                      <a:pt x="20082" y="13328"/>
                    </a:cubicBezTo>
                    <a:cubicBezTo>
                      <a:pt x="20018" y="12643"/>
                      <a:pt x="19884" y="11966"/>
                      <a:pt x="19713" y="11333"/>
                    </a:cubicBezTo>
                    <a:cubicBezTo>
                      <a:pt x="19644" y="11074"/>
                      <a:pt x="19565" y="10818"/>
                      <a:pt x="19479" y="10564"/>
                    </a:cubicBezTo>
                    <a:cubicBezTo>
                      <a:pt x="19868" y="10196"/>
                      <a:pt x="20202" y="9782"/>
                      <a:pt x="20448" y="9319"/>
                    </a:cubicBezTo>
                    <a:cubicBezTo>
                      <a:pt x="20514" y="9530"/>
                      <a:pt x="20576" y="9729"/>
                      <a:pt x="20658" y="9933"/>
                    </a:cubicBezTo>
                    <a:close/>
                    <a:moveTo>
                      <a:pt x="21016" y="7618"/>
                    </a:moveTo>
                    <a:cubicBezTo>
                      <a:pt x="21113" y="7928"/>
                      <a:pt x="21197" y="8241"/>
                      <a:pt x="21265" y="8559"/>
                    </a:cubicBezTo>
                    <a:cubicBezTo>
                      <a:pt x="21212" y="8385"/>
                      <a:pt x="21152" y="8209"/>
                      <a:pt x="21082" y="8025"/>
                    </a:cubicBezTo>
                    <a:cubicBezTo>
                      <a:pt x="21068" y="7988"/>
                      <a:pt x="21052" y="7951"/>
                      <a:pt x="21037" y="7914"/>
                    </a:cubicBezTo>
                    <a:cubicBezTo>
                      <a:pt x="21035" y="7896"/>
                      <a:pt x="21033" y="7879"/>
                      <a:pt x="21032" y="7861"/>
                    </a:cubicBezTo>
                    <a:cubicBezTo>
                      <a:pt x="21027" y="7812"/>
                      <a:pt x="21038" y="7760"/>
                      <a:pt x="21028" y="7711"/>
                    </a:cubicBezTo>
                    <a:cubicBezTo>
                      <a:pt x="21016" y="7654"/>
                      <a:pt x="20996" y="7599"/>
                      <a:pt x="20971" y="7547"/>
                    </a:cubicBezTo>
                    <a:cubicBezTo>
                      <a:pt x="20989" y="7571"/>
                      <a:pt x="21003" y="7594"/>
                      <a:pt x="21016" y="7618"/>
                    </a:cubicBezTo>
                    <a:close/>
                    <a:moveTo>
                      <a:pt x="98" y="10938"/>
                    </a:moveTo>
                    <a:cubicBezTo>
                      <a:pt x="97" y="10888"/>
                      <a:pt x="96" y="10838"/>
                      <a:pt x="96" y="10787"/>
                    </a:cubicBezTo>
                    <a:cubicBezTo>
                      <a:pt x="96" y="10698"/>
                      <a:pt x="98" y="10608"/>
                      <a:pt x="100" y="10519"/>
                    </a:cubicBezTo>
                    <a:cubicBezTo>
                      <a:pt x="105" y="10586"/>
                      <a:pt x="111" y="10653"/>
                      <a:pt x="119" y="10719"/>
                    </a:cubicBezTo>
                    <a:cubicBezTo>
                      <a:pt x="111" y="10792"/>
                      <a:pt x="104" y="10865"/>
                      <a:pt x="98" y="10938"/>
                    </a:cubicBezTo>
                    <a:close/>
                    <a:moveTo>
                      <a:pt x="20604" y="6275"/>
                    </a:moveTo>
                    <a:cubicBezTo>
                      <a:pt x="20603" y="6273"/>
                      <a:pt x="20602" y="6269"/>
                      <a:pt x="20601" y="6269"/>
                    </a:cubicBezTo>
                    <a:lnTo>
                      <a:pt x="20601" y="6269"/>
                    </a:lnTo>
                    <a:cubicBezTo>
                      <a:pt x="20080" y="5124"/>
                      <a:pt x="19366" y="4102"/>
                      <a:pt x="18479" y="3205"/>
                    </a:cubicBezTo>
                    <a:cubicBezTo>
                      <a:pt x="18463" y="3188"/>
                      <a:pt x="18447" y="3169"/>
                      <a:pt x="18430" y="3153"/>
                    </a:cubicBezTo>
                    <a:lnTo>
                      <a:pt x="18429" y="3154"/>
                    </a:lnTo>
                    <a:cubicBezTo>
                      <a:pt x="18348" y="3073"/>
                      <a:pt x="18265" y="2993"/>
                      <a:pt x="18182" y="2915"/>
                    </a:cubicBezTo>
                    <a:lnTo>
                      <a:pt x="18182" y="2914"/>
                    </a:lnTo>
                    <a:lnTo>
                      <a:pt x="18182" y="2914"/>
                    </a:lnTo>
                    <a:cubicBezTo>
                      <a:pt x="18176" y="2909"/>
                      <a:pt x="18170" y="2904"/>
                      <a:pt x="18164" y="2899"/>
                    </a:cubicBezTo>
                    <a:cubicBezTo>
                      <a:pt x="17506" y="2286"/>
                      <a:pt x="16763" y="1748"/>
                      <a:pt x="15942" y="1305"/>
                    </a:cubicBezTo>
                    <a:lnTo>
                      <a:pt x="15943" y="1303"/>
                    </a:lnTo>
                    <a:cubicBezTo>
                      <a:pt x="15930" y="1296"/>
                      <a:pt x="15916" y="1290"/>
                      <a:pt x="15902" y="1283"/>
                    </a:cubicBezTo>
                    <a:cubicBezTo>
                      <a:pt x="15731" y="1192"/>
                      <a:pt x="15557" y="1104"/>
                      <a:pt x="15379" y="1021"/>
                    </a:cubicBezTo>
                    <a:cubicBezTo>
                      <a:pt x="15342" y="1003"/>
                      <a:pt x="15306" y="986"/>
                      <a:pt x="15270" y="969"/>
                    </a:cubicBezTo>
                    <a:lnTo>
                      <a:pt x="15269" y="971"/>
                    </a:lnTo>
                    <a:cubicBezTo>
                      <a:pt x="15179" y="930"/>
                      <a:pt x="15088" y="890"/>
                      <a:pt x="14996" y="851"/>
                    </a:cubicBezTo>
                    <a:cubicBezTo>
                      <a:pt x="14764" y="753"/>
                      <a:pt x="14530" y="665"/>
                      <a:pt x="14296" y="584"/>
                    </a:cubicBezTo>
                    <a:lnTo>
                      <a:pt x="14296" y="583"/>
                    </a:lnTo>
                    <a:cubicBezTo>
                      <a:pt x="14290" y="581"/>
                      <a:pt x="14283" y="580"/>
                      <a:pt x="14276" y="578"/>
                    </a:cubicBezTo>
                    <a:cubicBezTo>
                      <a:pt x="13132" y="187"/>
                      <a:pt x="11960" y="0"/>
                      <a:pt x="10805" y="0"/>
                    </a:cubicBezTo>
                    <a:cubicBezTo>
                      <a:pt x="6593" y="0"/>
                      <a:pt x="2591" y="2478"/>
                      <a:pt x="851" y="6599"/>
                    </a:cubicBezTo>
                    <a:cubicBezTo>
                      <a:pt x="274" y="7968"/>
                      <a:pt x="0" y="9389"/>
                      <a:pt x="0" y="10787"/>
                    </a:cubicBezTo>
                    <a:cubicBezTo>
                      <a:pt x="0" y="11360"/>
                      <a:pt x="46" y="11928"/>
                      <a:pt x="136" y="12487"/>
                    </a:cubicBezTo>
                    <a:cubicBezTo>
                      <a:pt x="137" y="12498"/>
                      <a:pt x="138" y="12510"/>
                      <a:pt x="140" y="12521"/>
                    </a:cubicBezTo>
                    <a:lnTo>
                      <a:pt x="141" y="12514"/>
                    </a:lnTo>
                    <a:cubicBezTo>
                      <a:pt x="200" y="12877"/>
                      <a:pt x="278" y="13267"/>
                      <a:pt x="374" y="13585"/>
                    </a:cubicBezTo>
                    <a:lnTo>
                      <a:pt x="374" y="13585"/>
                    </a:lnTo>
                    <a:cubicBezTo>
                      <a:pt x="374" y="13585"/>
                      <a:pt x="375" y="13595"/>
                      <a:pt x="376" y="13597"/>
                    </a:cubicBezTo>
                    <a:cubicBezTo>
                      <a:pt x="1199" y="16637"/>
                      <a:pt x="3341" y="19292"/>
                      <a:pt x="6436" y="20657"/>
                    </a:cubicBezTo>
                    <a:cubicBezTo>
                      <a:pt x="6441" y="20660"/>
                      <a:pt x="6446" y="20665"/>
                      <a:pt x="6451" y="20667"/>
                    </a:cubicBezTo>
                    <a:lnTo>
                      <a:pt x="6452" y="20666"/>
                    </a:lnTo>
                    <a:cubicBezTo>
                      <a:pt x="6502" y="20688"/>
                      <a:pt x="6553" y="20719"/>
                      <a:pt x="6604" y="20741"/>
                    </a:cubicBezTo>
                    <a:cubicBezTo>
                      <a:pt x="7974" y="21318"/>
                      <a:pt x="9396" y="21600"/>
                      <a:pt x="10795" y="21600"/>
                    </a:cubicBezTo>
                    <a:lnTo>
                      <a:pt x="10796" y="21600"/>
                    </a:lnTo>
                    <a:cubicBezTo>
                      <a:pt x="11868" y="21600"/>
                      <a:pt x="12934" y="21431"/>
                      <a:pt x="13946" y="21123"/>
                    </a:cubicBezTo>
                    <a:lnTo>
                      <a:pt x="13955" y="21120"/>
                    </a:lnTo>
                    <a:lnTo>
                      <a:pt x="13955" y="21120"/>
                    </a:lnTo>
                    <a:cubicBezTo>
                      <a:pt x="13955" y="21114"/>
                      <a:pt x="13973" y="21109"/>
                      <a:pt x="13985" y="21103"/>
                    </a:cubicBezTo>
                    <a:cubicBezTo>
                      <a:pt x="14865" y="20832"/>
                      <a:pt x="15705" y="20449"/>
                      <a:pt x="16490" y="19964"/>
                    </a:cubicBezTo>
                    <a:lnTo>
                      <a:pt x="16490" y="19964"/>
                    </a:lnTo>
                    <a:lnTo>
                      <a:pt x="16490" y="19964"/>
                    </a:lnTo>
                    <a:cubicBezTo>
                      <a:pt x="16491" y="19963"/>
                      <a:pt x="16492" y="19963"/>
                      <a:pt x="16493" y="19962"/>
                    </a:cubicBezTo>
                    <a:lnTo>
                      <a:pt x="16492" y="19964"/>
                    </a:lnTo>
                    <a:cubicBezTo>
                      <a:pt x="16498" y="19960"/>
                      <a:pt x="16502" y="19956"/>
                      <a:pt x="16508" y="19952"/>
                    </a:cubicBezTo>
                    <a:cubicBezTo>
                      <a:pt x="18339" y="18815"/>
                      <a:pt x="19847" y="17120"/>
                      <a:pt x="20749" y="14985"/>
                    </a:cubicBezTo>
                    <a:cubicBezTo>
                      <a:pt x="21327" y="13616"/>
                      <a:pt x="21600" y="12195"/>
                      <a:pt x="21600" y="10797"/>
                    </a:cubicBezTo>
                    <a:cubicBezTo>
                      <a:pt x="21600" y="9225"/>
                      <a:pt x="21253" y="7682"/>
                      <a:pt x="20604" y="6275"/>
                    </a:cubicBezTo>
                    <a:close/>
                  </a:path>
                </a:pathLst>
              </a:custGeom>
              <a:solidFill>
                <a:srgbClr val="445362"/>
              </a:solidFill>
              <a:ln w="12700">
                <a:miter lim="400000"/>
              </a:ln>
            </p:spPr>
            <p:txBody>
              <a:bodyPr anchor="ctr"/>
              <a:lstStyle/>
              <a:p>
                <a:pPr algn="ctr"/>
                <a:endParaRPr/>
              </a:p>
            </p:txBody>
          </p:sp>
          <p:sp>
            <p:nvSpPr>
              <p:cNvPr id="14" name="ïŝľîdé">
                <a:extLst>
                  <a:ext uri="{FF2B5EF4-FFF2-40B4-BE49-F238E27FC236}">
                    <a16:creationId xmlns:a16="http://schemas.microsoft.com/office/drawing/2014/main" id="{363C4027-B57A-407B-8C6E-B785BDF038D0}"/>
                  </a:ext>
                </a:extLst>
              </p:cNvPr>
              <p:cNvSpPr/>
              <p:nvPr/>
            </p:nvSpPr>
            <p:spPr>
              <a:xfrm flipV="1">
                <a:off x="5939680" y="2778886"/>
                <a:ext cx="235740" cy="638920"/>
              </a:xfrm>
              <a:prstGeom prst="line">
                <a:avLst/>
              </a:prstGeom>
              <a:ln w="25400">
                <a:solidFill>
                  <a:srgbClr val="FFFFFF"/>
                </a:solidFill>
                <a:custDash>
                  <a:ds d="200000" sp="200000"/>
                </a:custDash>
                <a:miter lim="400000"/>
              </a:ln>
            </p:spPr>
            <p:txBody>
              <a:bodyPr anchor="ctr"/>
              <a:lstStyle/>
              <a:p>
                <a:pPr algn="ctr"/>
                <a:endParaRPr/>
              </a:p>
            </p:txBody>
          </p:sp>
          <p:sp>
            <p:nvSpPr>
              <p:cNvPr id="15" name="ïŝḻiḍe">
                <a:extLst>
                  <a:ext uri="{FF2B5EF4-FFF2-40B4-BE49-F238E27FC236}">
                    <a16:creationId xmlns:a16="http://schemas.microsoft.com/office/drawing/2014/main" id="{FB16889B-EF95-4A05-9E0E-C61C2969E739}"/>
                  </a:ext>
                </a:extLst>
              </p:cNvPr>
              <p:cNvSpPr/>
              <p:nvPr/>
            </p:nvSpPr>
            <p:spPr>
              <a:xfrm flipH="1" flipV="1">
                <a:off x="5376512" y="2962019"/>
                <a:ext cx="337255" cy="455786"/>
              </a:xfrm>
              <a:prstGeom prst="line">
                <a:avLst/>
              </a:prstGeom>
              <a:ln w="25400">
                <a:solidFill>
                  <a:srgbClr val="FFFFFF"/>
                </a:solidFill>
                <a:custDash>
                  <a:ds d="200000" sp="200000"/>
                </a:custDash>
                <a:miter lim="400000"/>
              </a:ln>
            </p:spPr>
            <p:txBody>
              <a:bodyPr anchor="ctr"/>
              <a:lstStyle/>
              <a:p>
                <a:pPr algn="ctr"/>
                <a:endParaRPr/>
              </a:p>
            </p:txBody>
          </p:sp>
          <p:sp>
            <p:nvSpPr>
              <p:cNvPr id="16" name="í$ḻïde">
                <a:extLst>
                  <a:ext uri="{FF2B5EF4-FFF2-40B4-BE49-F238E27FC236}">
                    <a16:creationId xmlns:a16="http://schemas.microsoft.com/office/drawing/2014/main" id="{7D93EC3A-5D16-4DDF-AD7C-DF4E141B4688}"/>
                  </a:ext>
                </a:extLst>
              </p:cNvPr>
              <p:cNvSpPr/>
              <p:nvPr/>
            </p:nvSpPr>
            <p:spPr>
              <a:xfrm flipH="1" flipV="1">
                <a:off x="4695457" y="2813709"/>
                <a:ext cx="752408" cy="752408"/>
              </a:xfrm>
              <a:prstGeom prst="line">
                <a:avLst/>
              </a:prstGeom>
              <a:ln w="25400">
                <a:solidFill>
                  <a:srgbClr val="FFFFFF"/>
                </a:solidFill>
                <a:custDash>
                  <a:ds d="200000" sp="200000"/>
                </a:custDash>
                <a:miter lim="400000"/>
              </a:ln>
            </p:spPr>
            <p:txBody>
              <a:bodyPr anchor="ctr"/>
              <a:lstStyle/>
              <a:p>
                <a:pPr algn="ctr"/>
                <a:endParaRPr/>
              </a:p>
            </p:txBody>
          </p:sp>
          <p:sp>
            <p:nvSpPr>
              <p:cNvPr id="17" name="îṩľíḋê">
                <a:extLst>
                  <a:ext uri="{FF2B5EF4-FFF2-40B4-BE49-F238E27FC236}">
                    <a16:creationId xmlns:a16="http://schemas.microsoft.com/office/drawing/2014/main" id="{9E2B364F-00BF-454A-9824-A9B80558639D}"/>
                  </a:ext>
                </a:extLst>
              </p:cNvPr>
              <p:cNvSpPr/>
              <p:nvPr/>
            </p:nvSpPr>
            <p:spPr>
              <a:xfrm flipH="1" flipV="1">
                <a:off x="4314330" y="3472063"/>
                <a:ext cx="1093903" cy="212832"/>
              </a:xfrm>
              <a:prstGeom prst="line">
                <a:avLst/>
              </a:prstGeom>
              <a:ln w="25400">
                <a:solidFill>
                  <a:srgbClr val="FFFFFF"/>
                </a:solidFill>
                <a:custDash>
                  <a:ds d="200000" sp="200000"/>
                </a:custDash>
                <a:miter lim="400000"/>
              </a:ln>
            </p:spPr>
            <p:txBody>
              <a:bodyPr anchor="ctr"/>
              <a:lstStyle/>
              <a:p>
                <a:pPr algn="ctr"/>
                <a:endParaRPr/>
              </a:p>
            </p:txBody>
          </p:sp>
          <p:sp>
            <p:nvSpPr>
              <p:cNvPr id="18" name="íṧḻiḍê">
                <a:extLst>
                  <a:ext uri="{FF2B5EF4-FFF2-40B4-BE49-F238E27FC236}">
                    <a16:creationId xmlns:a16="http://schemas.microsoft.com/office/drawing/2014/main" id="{DC078AE6-6A50-42A7-BAC9-FD0049FDF7D6}"/>
                  </a:ext>
                </a:extLst>
              </p:cNvPr>
              <p:cNvSpPr/>
              <p:nvPr/>
            </p:nvSpPr>
            <p:spPr>
              <a:xfrm flipH="1">
                <a:off x="4942486" y="3775802"/>
                <a:ext cx="395550" cy="137710"/>
              </a:xfrm>
              <a:prstGeom prst="line">
                <a:avLst/>
              </a:prstGeom>
              <a:ln w="25400">
                <a:solidFill>
                  <a:srgbClr val="FFFFFF"/>
                </a:solidFill>
                <a:custDash>
                  <a:ds d="200000" sp="200000"/>
                </a:custDash>
                <a:miter lim="400000"/>
              </a:ln>
            </p:spPr>
            <p:txBody>
              <a:bodyPr anchor="ctr"/>
              <a:lstStyle/>
              <a:p>
                <a:pPr algn="ctr"/>
                <a:endParaRPr/>
              </a:p>
            </p:txBody>
          </p:sp>
          <p:sp>
            <p:nvSpPr>
              <p:cNvPr id="19" name="iś1iḍè">
                <a:extLst>
                  <a:ext uri="{FF2B5EF4-FFF2-40B4-BE49-F238E27FC236}">
                    <a16:creationId xmlns:a16="http://schemas.microsoft.com/office/drawing/2014/main" id="{5089D18E-7655-4C82-9BA2-098E8F5923B4}"/>
                  </a:ext>
                </a:extLst>
              </p:cNvPr>
              <p:cNvSpPr/>
              <p:nvPr/>
            </p:nvSpPr>
            <p:spPr>
              <a:xfrm flipH="1">
                <a:off x="5025220" y="4148757"/>
                <a:ext cx="452864" cy="452865"/>
              </a:xfrm>
              <a:prstGeom prst="line">
                <a:avLst/>
              </a:prstGeom>
              <a:ln w="25400">
                <a:solidFill>
                  <a:srgbClr val="FFFFFF"/>
                </a:solidFill>
                <a:custDash>
                  <a:ds d="200000" sp="200000"/>
                </a:custDash>
                <a:miter lim="400000"/>
              </a:ln>
            </p:spPr>
            <p:txBody>
              <a:bodyPr anchor="ctr"/>
              <a:lstStyle/>
              <a:p>
                <a:pPr algn="ctr"/>
                <a:endParaRPr/>
              </a:p>
            </p:txBody>
          </p:sp>
          <p:sp>
            <p:nvSpPr>
              <p:cNvPr id="20" name="ísľîdé">
                <a:extLst>
                  <a:ext uri="{FF2B5EF4-FFF2-40B4-BE49-F238E27FC236}">
                    <a16:creationId xmlns:a16="http://schemas.microsoft.com/office/drawing/2014/main" id="{7EC27D77-7717-4597-BE98-9D9335D4D4E4}"/>
                  </a:ext>
                </a:extLst>
              </p:cNvPr>
              <p:cNvSpPr/>
              <p:nvPr/>
            </p:nvSpPr>
            <p:spPr>
              <a:xfrm flipH="1">
                <a:off x="5408037" y="4237518"/>
                <a:ext cx="335037" cy="1088819"/>
              </a:xfrm>
              <a:prstGeom prst="line">
                <a:avLst/>
              </a:prstGeom>
              <a:ln w="25400">
                <a:solidFill>
                  <a:srgbClr val="FFFFFF"/>
                </a:solidFill>
                <a:custDash>
                  <a:ds d="200000" sp="200000"/>
                </a:custDash>
                <a:miter lim="400000"/>
              </a:ln>
            </p:spPr>
            <p:txBody>
              <a:bodyPr anchor="ctr"/>
              <a:lstStyle/>
              <a:p>
                <a:pPr algn="ctr"/>
                <a:endParaRPr/>
              </a:p>
            </p:txBody>
          </p:sp>
          <p:sp>
            <p:nvSpPr>
              <p:cNvPr id="21" name="iśļiḓé">
                <a:extLst>
                  <a:ext uri="{FF2B5EF4-FFF2-40B4-BE49-F238E27FC236}">
                    <a16:creationId xmlns:a16="http://schemas.microsoft.com/office/drawing/2014/main" id="{E2A27651-9EF9-4109-BD0B-B05D7F3D2459}"/>
                  </a:ext>
                </a:extLst>
              </p:cNvPr>
              <p:cNvSpPr/>
              <p:nvPr/>
            </p:nvSpPr>
            <p:spPr>
              <a:xfrm>
                <a:off x="5948697" y="4237429"/>
                <a:ext cx="94448" cy="462127"/>
              </a:xfrm>
              <a:prstGeom prst="line">
                <a:avLst/>
              </a:prstGeom>
              <a:ln w="25400">
                <a:solidFill>
                  <a:srgbClr val="FFFFFF"/>
                </a:solidFill>
                <a:custDash>
                  <a:ds d="200000" sp="200000"/>
                </a:custDash>
                <a:miter lim="400000"/>
              </a:ln>
            </p:spPr>
            <p:txBody>
              <a:bodyPr anchor="ctr"/>
              <a:lstStyle/>
              <a:p>
                <a:pPr algn="ctr"/>
                <a:endParaRPr/>
              </a:p>
            </p:txBody>
          </p:sp>
          <p:sp>
            <p:nvSpPr>
              <p:cNvPr id="22" name="iṩľïḋe">
                <a:extLst>
                  <a:ext uri="{FF2B5EF4-FFF2-40B4-BE49-F238E27FC236}">
                    <a16:creationId xmlns:a16="http://schemas.microsoft.com/office/drawing/2014/main" id="{FCC5BF59-ADC5-4123-A8AB-C0E4B8D879CD}"/>
                  </a:ext>
                </a:extLst>
              </p:cNvPr>
              <p:cNvSpPr/>
              <p:nvPr/>
            </p:nvSpPr>
            <p:spPr>
              <a:xfrm>
                <a:off x="6196578" y="4128976"/>
                <a:ext cx="1062777" cy="900405"/>
              </a:xfrm>
              <a:prstGeom prst="line">
                <a:avLst/>
              </a:prstGeom>
              <a:ln w="25400">
                <a:solidFill>
                  <a:srgbClr val="FFFFFF"/>
                </a:solidFill>
                <a:custDash>
                  <a:ds d="200000" sp="200000"/>
                </a:custDash>
                <a:miter lim="400000"/>
              </a:ln>
            </p:spPr>
            <p:txBody>
              <a:bodyPr anchor="ctr"/>
              <a:lstStyle/>
              <a:p>
                <a:pPr algn="ctr"/>
                <a:endParaRPr/>
              </a:p>
            </p:txBody>
          </p:sp>
          <p:sp>
            <p:nvSpPr>
              <p:cNvPr id="23" name="ïṩļîḋe">
                <a:extLst>
                  <a:ext uri="{FF2B5EF4-FFF2-40B4-BE49-F238E27FC236}">
                    <a16:creationId xmlns:a16="http://schemas.microsoft.com/office/drawing/2014/main" id="{273283CE-3692-4BE8-AFB2-AAB93BBC2337}"/>
                  </a:ext>
                </a:extLst>
              </p:cNvPr>
              <p:cNvSpPr/>
              <p:nvPr/>
            </p:nvSpPr>
            <p:spPr>
              <a:xfrm>
                <a:off x="6088129" y="4174733"/>
                <a:ext cx="534429" cy="989878"/>
              </a:xfrm>
              <a:prstGeom prst="line">
                <a:avLst/>
              </a:prstGeom>
              <a:ln w="25400">
                <a:solidFill>
                  <a:srgbClr val="FFFFFF"/>
                </a:solidFill>
                <a:custDash>
                  <a:ds d="200000" sp="200000"/>
                </a:custDash>
                <a:miter lim="400000"/>
              </a:ln>
            </p:spPr>
            <p:txBody>
              <a:bodyPr anchor="ctr"/>
              <a:lstStyle/>
              <a:p>
                <a:pPr algn="ctr"/>
                <a:endParaRPr/>
              </a:p>
            </p:txBody>
          </p:sp>
          <p:sp>
            <p:nvSpPr>
              <p:cNvPr id="24" name="îṧlide">
                <a:extLst>
                  <a:ext uri="{FF2B5EF4-FFF2-40B4-BE49-F238E27FC236}">
                    <a16:creationId xmlns:a16="http://schemas.microsoft.com/office/drawing/2014/main" id="{5BA11D8A-FCD2-4413-9F8E-53DAE7874D20}"/>
                  </a:ext>
                </a:extLst>
              </p:cNvPr>
              <p:cNvSpPr/>
              <p:nvPr/>
            </p:nvSpPr>
            <p:spPr>
              <a:xfrm>
                <a:off x="6236921" y="3912809"/>
                <a:ext cx="410762" cy="1"/>
              </a:xfrm>
              <a:prstGeom prst="line">
                <a:avLst/>
              </a:prstGeom>
              <a:ln w="25400">
                <a:solidFill>
                  <a:srgbClr val="FFFFFF"/>
                </a:solidFill>
                <a:custDash>
                  <a:ds d="200000" sp="200000"/>
                </a:custDash>
                <a:miter lim="400000"/>
              </a:ln>
            </p:spPr>
            <p:txBody>
              <a:bodyPr anchor="ctr"/>
              <a:lstStyle/>
              <a:p>
                <a:pPr algn="ctr"/>
                <a:endParaRPr/>
              </a:p>
            </p:txBody>
          </p:sp>
          <p:sp>
            <p:nvSpPr>
              <p:cNvPr id="25" name="ïṡḷîḑê">
                <a:extLst>
                  <a:ext uri="{FF2B5EF4-FFF2-40B4-BE49-F238E27FC236}">
                    <a16:creationId xmlns:a16="http://schemas.microsoft.com/office/drawing/2014/main" id="{208E7049-6E7C-43E6-828C-D00EFF71936D}"/>
                  </a:ext>
                </a:extLst>
              </p:cNvPr>
              <p:cNvSpPr/>
              <p:nvPr/>
            </p:nvSpPr>
            <p:spPr>
              <a:xfrm flipV="1">
                <a:off x="6233558" y="3049202"/>
                <a:ext cx="751373" cy="578043"/>
              </a:xfrm>
              <a:prstGeom prst="line">
                <a:avLst/>
              </a:prstGeom>
              <a:ln w="25400">
                <a:solidFill>
                  <a:srgbClr val="FFFFFF"/>
                </a:solidFill>
                <a:custDash>
                  <a:ds d="200000" sp="200000"/>
                </a:custDash>
                <a:miter lim="400000"/>
              </a:ln>
            </p:spPr>
            <p:txBody>
              <a:bodyPr anchor="ctr"/>
              <a:lstStyle/>
              <a:p>
                <a:pPr algn="ctr"/>
                <a:endParaRPr/>
              </a:p>
            </p:txBody>
          </p:sp>
          <p:sp>
            <p:nvSpPr>
              <p:cNvPr id="26" name="îSlîḋê">
                <a:extLst>
                  <a:ext uri="{FF2B5EF4-FFF2-40B4-BE49-F238E27FC236}">
                    <a16:creationId xmlns:a16="http://schemas.microsoft.com/office/drawing/2014/main" id="{0AB4724F-E496-4EEF-8D2A-B7ED536A3977}"/>
                  </a:ext>
                </a:extLst>
              </p:cNvPr>
              <p:cNvSpPr/>
              <p:nvPr/>
            </p:nvSpPr>
            <p:spPr>
              <a:xfrm flipV="1">
                <a:off x="7332622" y="2333200"/>
                <a:ext cx="190462" cy="343524"/>
              </a:xfrm>
              <a:prstGeom prst="line">
                <a:avLst/>
              </a:prstGeom>
              <a:ln w="25400">
                <a:solidFill>
                  <a:srgbClr val="FFFFFF"/>
                </a:solidFill>
                <a:custDash>
                  <a:ds d="200000" sp="200000"/>
                </a:custDash>
                <a:miter lim="400000"/>
              </a:ln>
            </p:spPr>
            <p:txBody>
              <a:bodyPr anchor="ctr"/>
              <a:lstStyle/>
              <a:p>
                <a:pPr algn="ctr"/>
                <a:endParaRPr/>
              </a:p>
            </p:txBody>
          </p:sp>
          <p:sp>
            <p:nvSpPr>
              <p:cNvPr id="27" name="íSḻíďê">
                <a:extLst>
                  <a:ext uri="{FF2B5EF4-FFF2-40B4-BE49-F238E27FC236}">
                    <a16:creationId xmlns:a16="http://schemas.microsoft.com/office/drawing/2014/main" id="{B6301D77-6F07-4291-95B5-FFFB46D0E0B6}"/>
                  </a:ext>
                </a:extLst>
              </p:cNvPr>
              <p:cNvSpPr/>
              <p:nvPr/>
            </p:nvSpPr>
            <p:spPr>
              <a:xfrm flipV="1">
                <a:off x="6150833" y="1833646"/>
                <a:ext cx="1" cy="256984"/>
              </a:xfrm>
              <a:prstGeom prst="line">
                <a:avLst/>
              </a:prstGeom>
              <a:ln w="25400">
                <a:solidFill>
                  <a:srgbClr val="FFFFFF"/>
                </a:solidFill>
                <a:custDash>
                  <a:ds d="200000" sp="200000"/>
                </a:custDash>
                <a:miter lim="400000"/>
              </a:ln>
            </p:spPr>
            <p:txBody>
              <a:bodyPr anchor="ctr"/>
              <a:lstStyle/>
              <a:p>
                <a:pPr algn="ctr"/>
                <a:endParaRPr/>
              </a:p>
            </p:txBody>
          </p:sp>
          <p:sp>
            <p:nvSpPr>
              <p:cNvPr id="28" name="î$1ide">
                <a:extLst>
                  <a:ext uri="{FF2B5EF4-FFF2-40B4-BE49-F238E27FC236}">
                    <a16:creationId xmlns:a16="http://schemas.microsoft.com/office/drawing/2014/main" id="{65D7C5E8-9F3D-48B2-B456-DB17A0DA9D69}"/>
                  </a:ext>
                </a:extLst>
              </p:cNvPr>
              <p:cNvSpPr/>
              <p:nvPr/>
            </p:nvSpPr>
            <p:spPr>
              <a:xfrm flipH="1" flipV="1">
                <a:off x="5322914" y="2112556"/>
                <a:ext cx="508722" cy="143244"/>
              </a:xfrm>
              <a:prstGeom prst="line">
                <a:avLst/>
              </a:prstGeom>
              <a:ln w="25400">
                <a:solidFill>
                  <a:srgbClr val="FFFFFF"/>
                </a:solidFill>
                <a:custDash>
                  <a:ds d="200000" sp="200000"/>
                </a:custDash>
                <a:miter lim="400000"/>
              </a:ln>
            </p:spPr>
            <p:txBody>
              <a:bodyPr anchor="ctr"/>
              <a:lstStyle/>
              <a:p>
                <a:pPr algn="ctr"/>
                <a:endParaRPr/>
              </a:p>
            </p:txBody>
          </p:sp>
          <p:sp>
            <p:nvSpPr>
              <p:cNvPr id="29" name="ïšḷidè">
                <a:extLst>
                  <a:ext uri="{FF2B5EF4-FFF2-40B4-BE49-F238E27FC236}">
                    <a16:creationId xmlns:a16="http://schemas.microsoft.com/office/drawing/2014/main" id="{D6C1F777-FF6A-4B07-9F18-41618EA60E1F}"/>
                  </a:ext>
                </a:extLst>
              </p:cNvPr>
              <p:cNvSpPr/>
              <p:nvPr/>
            </p:nvSpPr>
            <p:spPr>
              <a:xfrm flipH="1" flipV="1">
                <a:off x="5177934" y="2182368"/>
                <a:ext cx="58468" cy="462254"/>
              </a:xfrm>
              <a:prstGeom prst="line">
                <a:avLst/>
              </a:prstGeom>
              <a:ln w="25400">
                <a:solidFill>
                  <a:srgbClr val="FFFFFF"/>
                </a:solidFill>
                <a:custDash>
                  <a:ds d="200000" sp="200000"/>
                </a:custDash>
                <a:miter lim="400000"/>
              </a:ln>
            </p:spPr>
            <p:txBody>
              <a:bodyPr anchor="ctr"/>
              <a:lstStyle/>
              <a:p>
                <a:pPr algn="ctr"/>
                <a:endParaRPr/>
              </a:p>
            </p:txBody>
          </p:sp>
          <p:sp>
            <p:nvSpPr>
              <p:cNvPr id="30" name="íslíḋè">
                <a:extLst>
                  <a:ext uri="{FF2B5EF4-FFF2-40B4-BE49-F238E27FC236}">
                    <a16:creationId xmlns:a16="http://schemas.microsoft.com/office/drawing/2014/main" id="{A9FBC01B-37C6-4D26-A539-B8262E916417}"/>
                  </a:ext>
                </a:extLst>
              </p:cNvPr>
              <p:cNvSpPr/>
              <p:nvPr/>
            </p:nvSpPr>
            <p:spPr>
              <a:xfrm flipH="1" flipV="1">
                <a:off x="4796398" y="2558344"/>
                <a:ext cx="458251" cy="167756"/>
              </a:xfrm>
              <a:prstGeom prst="line">
                <a:avLst/>
              </a:prstGeom>
              <a:ln w="25400">
                <a:solidFill>
                  <a:srgbClr val="FFFFFF"/>
                </a:solidFill>
                <a:custDash>
                  <a:ds d="200000" sp="200000"/>
                </a:custDash>
                <a:miter lim="400000"/>
              </a:ln>
            </p:spPr>
            <p:txBody>
              <a:bodyPr anchor="ctr"/>
              <a:lstStyle/>
              <a:p>
                <a:pPr algn="ctr"/>
                <a:endParaRPr/>
              </a:p>
            </p:txBody>
          </p:sp>
          <p:sp>
            <p:nvSpPr>
              <p:cNvPr id="31" name="ïṥḻíḋe">
                <a:extLst>
                  <a:ext uri="{FF2B5EF4-FFF2-40B4-BE49-F238E27FC236}">
                    <a16:creationId xmlns:a16="http://schemas.microsoft.com/office/drawing/2014/main" id="{35BC2D28-3759-40AB-8B75-6F6E57A7EB04}"/>
                  </a:ext>
                </a:extLst>
              </p:cNvPr>
              <p:cNvSpPr/>
              <p:nvPr/>
            </p:nvSpPr>
            <p:spPr>
              <a:xfrm flipH="1" flipV="1">
                <a:off x="6320906" y="1725183"/>
                <a:ext cx="1128685" cy="448726"/>
              </a:xfrm>
              <a:prstGeom prst="line">
                <a:avLst/>
              </a:prstGeom>
              <a:ln w="25400">
                <a:solidFill>
                  <a:srgbClr val="FFFFFF"/>
                </a:solidFill>
                <a:custDash>
                  <a:ds d="200000" sp="200000"/>
                </a:custDash>
                <a:miter lim="400000"/>
              </a:ln>
            </p:spPr>
            <p:txBody>
              <a:bodyPr anchor="ctr"/>
              <a:lstStyle/>
              <a:p>
                <a:pPr algn="ctr"/>
                <a:endParaRPr/>
              </a:p>
            </p:txBody>
          </p:sp>
          <p:sp>
            <p:nvSpPr>
              <p:cNvPr id="32" name="îślîḋe">
                <a:extLst>
                  <a:ext uri="{FF2B5EF4-FFF2-40B4-BE49-F238E27FC236}">
                    <a16:creationId xmlns:a16="http://schemas.microsoft.com/office/drawing/2014/main" id="{3BD5A6E8-165A-4211-A91C-E91B0A8504DC}"/>
                  </a:ext>
                </a:extLst>
              </p:cNvPr>
              <p:cNvSpPr/>
              <p:nvPr/>
            </p:nvSpPr>
            <p:spPr>
              <a:xfrm flipH="1" flipV="1">
                <a:off x="6262105" y="1791363"/>
                <a:ext cx="931724" cy="931724"/>
              </a:xfrm>
              <a:prstGeom prst="line">
                <a:avLst/>
              </a:prstGeom>
              <a:ln w="25400">
                <a:solidFill>
                  <a:srgbClr val="FFFFFF"/>
                </a:solidFill>
                <a:custDash>
                  <a:ds d="200000" sp="200000"/>
                </a:custDash>
                <a:miter lim="400000"/>
              </a:ln>
            </p:spPr>
            <p:txBody>
              <a:bodyPr anchor="ctr"/>
              <a:lstStyle/>
              <a:p>
                <a:pPr algn="ctr"/>
                <a:endParaRPr/>
              </a:p>
            </p:txBody>
          </p:sp>
          <p:sp>
            <p:nvSpPr>
              <p:cNvPr id="33" name="í$ḻíḍê">
                <a:extLst>
                  <a:ext uri="{FF2B5EF4-FFF2-40B4-BE49-F238E27FC236}">
                    <a16:creationId xmlns:a16="http://schemas.microsoft.com/office/drawing/2014/main" id="{84984BBD-9387-4938-BD5A-A0A80DFE8BD3}"/>
                  </a:ext>
                </a:extLst>
              </p:cNvPr>
              <p:cNvSpPr/>
              <p:nvPr/>
            </p:nvSpPr>
            <p:spPr>
              <a:xfrm flipH="1" flipV="1">
                <a:off x="7636774" y="2369201"/>
                <a:ext cx="333449" cy="1108484"/>
              </a:xfrm>
              <a:prstGeom prst="line">
                <a:avLst/>
              </a:prstGeom>
              <a:ln w="25400">
                <a:solidFill>
                  <a:srgbClr val="FFFFFF"/>
                </a:solidFill>
                <a:custDash>
                  <a:ds d="200000" sp="200000"/>
                </a:custDash>
                <a:miter lim="400000"/>
              </a:ln>
            </p:spPr>
            <p:txBody>
              <a:bodyPr anchor="ctr"/>
              <a:lstStyle/>
              <a:p>
                <a:pPr algn="ctr"/>
                <a:endParaRPr/>
              </a:p>
            </p:txBody>
          </p:sp>
          <p:sp>
            <p:nvSpPr>
              <p:cNvPr id="34" name="išlîďé">
                <a:extLst>
                  <a:ext uri="{FF2B5EF4-FFF2-40B4-BE49-F238E27FC236}">
                    <a16:creationId xmlns:a16="http://schemas.microsoft.com/office/drawing/2014/main" id="{4C169915-5E0B-43F0-B744-EAC0B93A9B05}"/>
                  </a:ext>
                </a:extLst>
              </p:cNvPr>
              <p:cNvSpPr/>
              <p:nvPr/>
            </p:nvSpPr>
            <p:spPr>
              <a:xfrm flipH="1" flipV="1">
                <a:off x="7324967" y="2963412"/>
                <a:ext cx="620968" cy="620968"/>
              </a:xfrm>
              <a:prstGeom prst="line">
                <a:avLst/>
              </a:prstGeom>
              <a:ln w="25400">
                <a:solidFill>
                  <a:srgbClr val="FFFFFF"/>
                </a:solidFill>
                <a:custDash>
                  <a:ds d="200000" sp="200000"/>
                </a:custDash>
                <a:miter lim="400000"/>
              </a:ln>
            </p:spPr>
            <p:txBody>
              <a:bodyPr anchor="ctr"/>
              <a:lstStyle/>
              <a:p>
                <a:pPr algn="ctr"/>
                <a:endParaRPr/>
              </a:p>
            </p:txBody>
          </p:sp>
          <p:sp>
            <p:nvSpPr>
              <p:cNvPr id="35" name="iṥḻïḍe">
                <a:extLst>
                  <a:ext uri="{FF2B5EF4-FFF2-40B4-BE49-F238E27FC236}">
                    <a16:creationId xmlns:a16="http://schemas.microsoft.com/office/drawing/2014/main" id="{41BF4312-8160-4F7B-8074-3C0D2F8F01D3}"/>
                  </a:ext>
                </a:extLst>
              </p:cNvPr>
              <p:cNvSpPr/>
              <p:nvPr/>
            </p:nvSpPr>
            <p:spPr>
              <a:xfrm flipV="1">
                <a:off x="7904052" y="3761120"/>
                <a:ext cx="73797" cy="405821"/>
              </a:xfrm>
              <a:prstGeom prst="line">
                <a:avLst/>
              </a:prstGeom>
              <a:ln w="25400">
                <a:solidFill>
                  <a:srgbClr val="FFFFFF"/>
                </a:solidFill>
                <a:custDash>
                  <a:ds d="200000" sp="200000"/>
                </a:custDash>
                <a:miter lim="400000"/>
              </a:ln>
            </p:spPr>
            <p:txBody>
              <a:bodyPr anchor="ctr"/>
              <a:lstStyle/>
              <a:p>
                <a:pPr algn="ctr"/>
                <a:endParaRPr/>
              </a:p>
            </p:txBody>
          </p:sp>
          <p:sp>
            <p:nvSpPr>
              <p:cNvPr id="36" name="îšḷîḍè">
                <a:extLst>
                  <a:ext uri="{FF2B5EF4-FFF2-40B4-BE49-F238E27FC236}">
                    <a16:creationId xmlns:a16="http://schemas.microsoft.com/office/drawing/2014/main" id="{535E51E7-BAF1-4395-A11C-E7D3129D916D}"/>
                  </a:ext>
                </a:extLst>
              </p:cNvPr>
              <p:cNvSpPr/>
              <p:nvPr/>
            </p:nvSpPr>
            <p:spPr>
              <a:xfrm flipV="1">
                <a:off x="7453712" y="4628888"/>
                <a:ext cx="236998" cy="403078"/>
              </a:xfrm>
              <a:prstGeom prst="line">
                <a:avLst/>
              </a:prstGeom>
              <a:ln w="25400">
                <a:solidFill>
                  <a:srgbClr val="FFFFFF"/>
                </a:solidFill>
                <a:custDash>
                  <a:ds d="200000" sp="200000"/>
                </a:custDash>
                <a:miter lim="400000"/>
              </a:ln>
            </p:spPr>
            <p:txBody>
              <a:bodyPr anchor="ctr"/>
              <a:lstStyle/>
              <a:p>
                <a:pPr algn="ctr"/>
                <a:endParaRPr/>
              </a:p>
            </p:txBody>
          </p:sp>
          <p:sp>
            <p:nvSpPr>
              <p:cNvPr id="37" name="i$ḻïḋê">
                <a:extLst>
                  <a:ext uri="{FF2B5EF4-FFF2-40B4-BE49-F238E27FC236}">
                    <a16:creationId xmlns:a16="http://schemas.microsoft.com/office/drawing/2014/main" id="{244CA2CC-1A3E-4734-87EA-C0066EA393F6}"/>
                  </a:ext>
                </a:extLst>
              </p:cNvPr>
              <p:cNvSpPr/>
              <p:nvPr/>
            </p:nvSpPr>
            <p:spPr>
              <a:xfrm flipH="1" flipV="1">
                <a:off x="7049752" y="3908325"/>
                <a:ext cx="612961" cy="356926"/>
              </a:xfrm>
              <a:prstGeom prst="line">
                <a:avLst/>
              </a:prstGeom>
              <a:ln w="25400">
                <a:solidFill>
                  <a:srgbClr val="FFFFFF"/>
                </a:solidFill>
                <a:custDash>
                  <a:ds d="200000" sp="200000"/>
                </a:custDash>
                <a:miter lim="400000"/>
              </a:ln>
            </p:spPr>
            <p:txBody>
              <a:bodyPr anchor="ctr"/>
              <a:lstStyle/>
              <a:p>
                <a:pPr algn="ctr"/>
                <a:endParaRPr/>
              </a:p>
            </p:txBody>
          </p:sp>
          <p:sp>
            <p:nvSpPr>
              <p:cNvPr id="38" name="î$ļîďê">
                <a:extLst>
                  <a:ext uri="{FF2B5EF4-FFF2-40B4-BE49-F238E27FC236}">
                    <a16:creationId xmlns:a16="http://schemas.microsoft.com/office/drawing/2014/main" id="{DACAD3CE-82D8-4D8A-8D0E-A677A1AEA522}"/>
                  </a:ext>
                </a:extLst>
              </p:cNvPr>
              <p:cNvSpPr/>
              <p:nvPr/>
            </p:nvSpPr>
            <p:spPr>
              <a:xfrm flipH="1">
                <a:off x="7048740" y="3635121"/>
                <a:ext cx="807402" cy="166908"/>
              </a:xfrm>
              <a:prstGeom prst="line">
                <a:avLst/>
              </a:prstGeom>
              <a:ln w="25400">
                <a:solidFill>
                  <a:srgbClr val="FFFFFF"/>
                </a:solidFill>
                <a:custDash>
                  <a:ds d="200000" sp="200000"/>
                </a:custDash>
                <a:miter lim="400000"/>
              </a:ln>
            </p:spPr>
            <p:txBody>
              <a:bodyPr anchor="ctr"/>
              <a:lstStyle/>
              <a:p>
                <a:pPr algn="ctr"/>
                <a:endParaRPr/>
              </a:p>
            </p:txBody>
          </p:sp>
          <p:sp>
            <p:nvSpPr>
              <p:cNvPr id="39" name="íşḷíḍè">
                <a:extLst>
                  <a:ext uri="{FF2B5EF4-FFF2-40B4-BE49-F238E27FC236}">
                    <a16:creationId xmlns:a16="http://schemas.microsoft.com/office/drawing/2014/main" id="{CE97DB17-E974-4A54-B8B8-9E901D6E001D}"/>
                  </a:ext>
                </a:extLst>
              </p:cNvPr>
              <p:cNvSpPr/>
              <p:nvPr/>
            </p:nvSpPr>
            <p:spPr>
              <a:xfrm flipH="1">
                <a:off x="6953038" y="3119550"/>
                <a:ext cx="233631" cy="578633"/>
              </a:xfrm>
              <a:prstGeom prst="line">
                <a:avLst/>
              </a:prstGeom>
              <a:ln w="25400">
                <a:solidFill>
                  <a:srgbClr val="FFFFFF"/>
                </a:solidFill>
                <a:custDash>
                  <a:ds d="200000" sp="200000"/>
                </a:custDash>
                <a:miter lim="400000"/>
              </a:ln>
            </p:spPr>
            <p:txBody>
              <a:bodyPr anchor="ctr"/>
              <a:lstStyle/>
              <a:p>
                <a:pPr algn="ctr"/>
                <a:endParaRPr/>
              </a:p>
            </p:txBody>
          </p:sp>
          <p:sp>
            <p:nvSpPr>
              <p:cNvPr id="40" name="i$ḷiḋé">
                <a:extLst>
                  <a:ext uri="{FF2B5EF4-FFF2-40B4-BE49-F238E27FC236}">
                    <a16:creationId xmlns:a16="http://schemas.microsoft.com/office/drawing/2014/main" id="{E387717C-6561-4483-9654-5A50DD64B8D8}"/>
                  </a:ext>
                </a:extLst>
              </p:cNvPr>
              <p:cNvSpPr/>
              <p:nvPr/>
            </p:nvSpPr>
            <p:spPr>
              <a:xfrm flipH="1" flipV="1">
                <a:off x="6881214" y="4038585"/>
                <a:ext cx="449334" cy="904077"/>
              </a:xfrm>
              <a:prstGeom prst="line">
                <a:avLst/>
              </a:prstGeom>
              <a:ln w="25400">
                <a:solidFill>
                  <a:srgbClr val="FFFFFF"/>
                </a:solidFill>
                <a:custDash>
                  <a:ds d="200000" sp="200000"/>
                </a:custDash>
                <a:miter lim="400000"/>
              </a:ln>
            </p:spPr>
            <p:txBody>
              <a:bodyPr anchor="ctr"/>
              <a:lstStyle/>
              <a:p>
                <a:pPr algn="ctr"/>
                <a:endParaRPr/>
              </a:p>
            </p:txBody>
          </p:sp>
          <p:sp>
            <p:nvSpPr>
              <p:cNvPr id="41" name="iṧḻiďè">
                <a:extLst>
                  <a:ext uri="{FF2B5EF4-FFF2-40B4-BE49-F238E27FC236}">
                    <a16:creationId xmlns:a16="http://schemas.microsoft.com/office/drawing/2014/main" id="{7BAE2D3C-9380-4074-80B8-8C855F673E07}"/>
                  </a:ext>
                </a:extLst>
              </p:cNvPr>
              <p:cNvSpPr/>
              <p:nvPr/>
            </p:nvSpPr>
            <p:spPr>
              <a:xfrm flipV="1">
                <a:off x="6879549" y="5267829"/>
                <a:ext cx="345108" cy="165804"/>
              </a:xfrm>
              <a:prstGeom prst="line">
                <a:avLst/>
              </a:prstGeom>
              <a:ln w="25400">
                <a:solidFill>
                  <a:srgbClr val="FFFFFF"/>
                </a:solidFill>
                <a:custDash>
                  <a:ds d="200000" sp="200000"/>
                </a:custDash>
                <a:miter lim="400000"/>
              </a:ln>
            </p:spPr>
            <p:txBody>
              <a:bodyPr anchor="ctr"/>
              <a:lstStyle/>
              <a:p>
                <a:pPr algn="ctr"/>
                <a:endParaRPr/>
              </a:p>
            </p:txBody>
          </p:sp>
          <p:sp>
            <p:nvSpPr>
              <p:cNvPr id="42" name="íŝḷîḍe">
                <a:extLst>
                  <a:ext uri="{FF2B5EF4-FFF2-40B4-BE49-F238E27FC236}">
                    <a16:creationId xmlns:a16="http://schemas.microsoft.com/office/drawing/2014/main" id="{9AA4A315-1C01-4AA5-B06E-72AC628AA184}"/>
                  </a:ext>
                </a:extLst>
              </p:cNvPr>
              <p:cNvSpPr/>
              <p:nvPr/>
            </p:nvSpPr>
            <p:spPr>
              <a:xfrm flipV="1">
                <a:off x="5576711" y="5498154"/>
                <a:ext cx="838422" cy="35488"/>
              </a:xfrm>
              <a:prstGeom prst="line">
                <a:avLst/>
              </a:prstGeom>
              <a:ln w="25400">
                <a:solidFill>
                  <a:srgbClr val="FFFFFF"/>
                </a:solidFill>
                <a:custDash>
                  <a:ds d="200000" sp="200000"/>
                </a:custDash>
                <a:miter lim="400000"/>
              </a:ln>
            </p:spPr>
            <p:txBody>
              <a:bodyPr anchor="ctr"/>
              <a:lstStyle/>
              <a:p>
                <a:pPr algn="ctr"/>
                <a:endParaRPr/>
              </a:p>
            </p:txBody>
          </p:sp>
          <p:sp>
            <p:nvSpPr>
              <p:cNvPr id="43" name="ïSļíďé">
                <a:extLst>
                  <a:ext uri="{FF2B5EF4-FFF2-40B4-BE49-F238E27FC236}">
                    <a16:creationId xmlns:a16="http://schemas.microsoft.com/office/drawing/2014/main" id="{3D58BFF7-0A66-4FB1-B0D5-9B1B0312726F}"/>
                  </a:ext>
                </a:extLst>
              </p:cNvPr>
              <p:cNvSpPr/>
              <p:nvPr/>
            </p:nvSpPr>
            <p:spPr>
              <a:xfrm flipH="1">
                <a:off x="5538275" y="5027225"/>
                <a:ext cx="397859" cy="397859"/>
              </a:xfrm>
              <a:prstGeom prst="line">
                <a:avLst/>
              </a:prstGeom>
              <a:ln w="25400">
                <a:solidFill>
                  <a:srgbClr val="FFFFFF"/>
                </a:solidFill>
                <a:custDash>
                  <a:ds d="200000" sp="200000"/>
                </a:custDash>
                <a:miter lim="400000"/>
              </a:ln>
            </p:spPr>
            <p:txBody>
              <a:bodyPr anchor="ctr"/>
              <a:lstStyle/>
              <a:p>
                <a:pPr algn="ctr"/>
                <a:endParaRPr/>
              </a:p>
            </p:txBody>
          </p:sp>
          <p:sp>
            <p:nvSpPr>
              <p:cNvPr id="44" name="iṥḷiḍè">
                <a:extLst>
                  <a:ext uri="{FF2B5EF4-FFF2-40B4-BE49-F238E27FC236}">
                    <a16:creationId xmlns:a16="http://schemas.microsoft.com/office/drawing/2014/main" id="{2CA83ABE-1152-4905-BEC5-C67C7273B0FC}"/>
                  </a:ext>
                </a:extLst>
              </p:cNvPr>
              <p:cNvSpPr/>
              <p:nvPr/>
            </p:nvSpPr>
            <p:spPr>
              <a:xfrm>
                <a:off x="6164756" y="5061403"/>
                <a:ext cx="400755" cy="261138"/>
              </a:xfrm>
              <a:prstGeom prst="line">
                <a:avLst/>
              </a:prstGeom>
              <a:ln w="25400">
                <a:solidFill>
                  <a:srgbClr val="FFFFFF"/>
                </a:solidFill>
                <a:custDash>
                  <a:ds d="200000" sp="200000"/>
                </a:custDash>
                <a:miter lim="400000"/>
              </a:ln>
            </p:spPr>
            <p:txBody>
              <a:bodyPr anchor="ctr"/>
              <a:lstStyle/>
              <a:p>
                <a:pPr algn="ctr"/>
                <a:endParaRPr/>
              </a:p>
            </p:txBody>
          </p:sp>
          <p:sp>
            <p:nvSpPr>
              <p:cNvPr id="45" name="íśļíḍe">
                <a:extLst>
                  <a:ext uri="{FF2B5EF4-FFF2-40B4-BE49-F238E27FC236}">
                    <a16:creationId xmlns:a16="http://schemas.microsoft.com/office/drawing/2014/main" id="{5614709B-ECFF-45A1-8F28-9C35EBF0DB7A}"/>
                  </a:ext>
                </a:extLst>
              </p:cNvPr>
              <p:cNvSpPr/>
              <p:nvPr/>
            </p:nvSpPr>
            <p:spPr>
              <a:xfrm>
                <a:off x="4987492" y="5185789"/>
                <a:ext cx="237650" cy="237651"/>
              </a:xfrm>
              <a:prstGeom prst="line">
                <a:avLst/>
              </a:prstGeom>
              <a:ln w="25400">
                <a:solidFill>
                  <a:srgbClr val="FFFFFF"/>
                </a:solidFill>
                <a:custDash>
                  <a:ds d="200000" sp="200000"/>
                </a:custDash>
                <a:miter lim="400000"/>
              </a:ln>
            </p:spPr>
            <p:txBody>
              <a:bodyPr anchor="ctr"/>
              <a:lstStyle/>
              <a:p>
                <a:pPr algn="ctr"/>
                <a:endParaRPr/>
              </a:p>
            </p:txBody>
          </p:sp>
          <p:sp>
            <p:nvSpPr>
              <p:cNvPr id="46" name="îṧ1iḓé">
                <a:extLst>
                  <a:ext uri="{FF2B5EF4-FFF2-40B4-BE49-F238E27FC236}">
                    <a16:creationId xmlns:a16="http://schemas.microsoft.com/office/drawing/2014/main" id="{AD8CA642-A45F-4852-9C45-99086B96FDF9}"/>
                  </a:ext>
                </a:extLst>
              </p:cNvPr>
              <p:cNvSpPr/>
              <p:nvPr/>
            </p:nvSpPr>
            <p:spPr>
              <a:xfrm>
                <a:off x="4275783" y="4553750"/>
                <a:ext cx="237651" cy="237651"/>
              </a:xfrm>
              <a:prstGeom prst="line">
                <a:avLst/>
              </a:prstGeom>
              <a:ln w="25400">
                <a:solidFill>
                  <a:srgbClr val="FFFFFF"/>
                </a:solidFill>
                <a:custDash>
                  <a:ds d="200000" sp="200000"/>
                </a:custDash>
                <a:miter lim="400000"/>
              </a:ln>
            </p:spPr>
            <p:txBody>
              <a:bodyPr anchor="ctr"/>
              <a:lstStyle/>
              <a:p>
                <a:pPr algn="ctr"/>
                <a:endParaRPr/>
              </a:p>
            </p:txBody>
          </p:sp>
          <p:sp>
            <p:nvSpPr>
              <p:cNvPr id="47" name="ïṥliḋe">
                <a:extLst>
                  <a:ext uri="{FF2B5EF4-FFF2-40B4-BE49-F238E27FC236}">
                    <a16:creationId xmlns:a16="http://schemas.microsoft.com/office/drawing/2014/main" id="{BEB7A841-7A6B-4F6A-A145-D72A17DF796A}"/>
                  </a:ext>
                </a:extLst>
              </p:cNvPr>
              <p:cNvSpPr/>
              <p:nvPr/>
            </p:nvSpPr>
            <p:spPr>
              <a:xfrm>
                <a:off x="4123442" y="3694159"/>
                <a:ext cx="1" cy="559527"/>
              </a:xfrm>
              <a:prstGeom prst="line">
                <a:avLst/>
              </a:prstGeom>
              <a:ln w="25400">
                <a:solidFill>
                  <a:srgbClr val="FFFFFF"/>
                </a:solidFill>
                <a:custDash>
                  <a:ds d="200000" sp="200000"/>
                </a:custDash>
                <a:miter lim="400000"/>
              </a:ln>
            </p:spPr>
            <p:txBody>
              <a:bodyPr anchor="ctr"/>
              <a:lstStyle/>
              <a:p>
                <a:pPr algn="ctr"/>
                <a:endParaRPr/>
              </a:p>
            </p:txBody>
          </p:sp>
          <p:sp>
            <p:nvSpPr>
              <p:cNvPr id="48" name="işļíḍè">
                <a:extLst>
                  <a:ext uri="{FF2B5EF4-FFF2-40B4-BE49-F238E27FC236}">
                    <a16:creationId xmlns:a16="http://schemas.microsoft.com/office/drawing/2014/main" id="{81BCA27E-2F62-41EE-A44D-EEBBA0B3C942}"/>
                  </a:ext>
                </a:extLst>
              </p:cNvPr>
              <p:cNvSpPr/>
              <p:nvPr/>
            </p:nvSpPr>
            <p:spPr>
              <a:xfrm>
                <a:off x="4766579" y="4147330"/>
                <a:ext cx="1" cy="410761"/>
              </a:xfrm>
              <a:prstGeom prst="line">
                <a:avLst/>
              </a:prstGeom>
              <a:ln w="25400">
                <a:solidFill>
                  <a:srgbClr val="FFFFFF"/>
                </a:solidFill>
                <a:custDash>
                  <a:ds d="200000" sp="200000"/>
                </a:custDash>
                <a:miter lim="400000"/>
              </a:ln>
            </p:spPr>
            <p:txBody>
              <a:bodyPr anchor="ctr"/>
              <a:lstStyle/>
              <a:p>
                <a:pPr algn="ctr"/>
                <a:endParaRPr/>
              </a:p>
            </p:txBody>
          </p:sp>
          <p:sp>
            <p:nvSpPr>
              <p:cNvPr id="49" name="ïŝlïdé">
                <a:extLst>
                  <a:ext uri="{FF2B5EF4-FFF2-40B4-BE49-F238E27FC236}">
                    <a16:creationId xmlns:a16="http://schemas.microsoft.com/office/drawing/2014/main" id="{07480D80-016C-4183-B0A9-80D5695ED84F}"/>
                  </a:ext>
                </a:extLst>
              </p:cNvPr>
              <p:cNvSpPr/>
              <p:nvPr/>
            </p:nvSpPr>
            <p:spPr>
              <a:xfrm flipH="1">
                <a:off x="4353734" y="4089055"/>
                <a:ext cx="240106" cy="240107"/>
              </a:xfrm>
              <a:prstGeom prst="line">
                <a:avLst/>
              </a:prstGeom>
              <a:ln w="25400">
                <a:solidFill>
                  <a:srgbClr val="FFFFFF"/>
                </a:solidFill>
                <a:custDash>
                  <a:ds d="200000" sp="200000"/>
                </a:custDash>
                <a:miter lim="400000"/>
              </a:ln>
            </p:spPr>
            <p:txBody>
              <a:bodyPr anchor="ctr"/>
              <a:lstStyle/>
              <a:p>
                <a:pPr algn="ctr"/>
                <a:endParaRPr/>
              </a:p>
            </p:txBody>
          </p:sp>
          <p:sp>
            <p:nvSpPr>
              <p:cNvPr id="50" name="iSľíḓé">
                <a:extLst>
                  <a:ext uri="{FF2B5EF4-FFF2-40B4-BE49-F238E27FC236}">
                    <a16:creationId xmlns:a16="http://schemas.microsoft.com/office/drawing/2014/main" id="{F911AC7D-7B16-4451-82EC-159D94656A53}"/>
                  </a:ext>
                </a:extLst>
              </p:cNvPr>
              <p:cNvSpPr/>
              <p:nvPr/>
            </p:nvSpPr>
            <p:spPr>
              <a:xfrm flipH="1" flipV="1">
                <a:off x="4362416" y="3692761"/>
                <a:ext cx="222741" cy="222741"/>
              </a:xfrm>
              <a:prstGeom prst="line">
                <a:avLst/>
              </a:prstGeom>
              <a:ln w="25400">
                <a:solidFill>
                  <a:srgbClr val="FFFFFF"/>
                </a:solidFill>
                <a:custDash>
                  <a:ds d="200000" sp="200000"/>
                </a:custDash>
                <a:miter lim="400000"/>
              </a:ln>
            </p:spPr>
            <p:txBody>
              <a:bodyPr anchor="ctr"/>
              <a:lstStyle/>
              <a:p>
                <a:pPr algn="ctr"/>
                <a:endParaRPr/>
              </a:p>
            </p:txBody>
          </p:sp>
          <p:sp>
            <p:nvSpPr>
              <p:cNvPr id="51" name="ïşlîďé">
                <a:extLst>
                  <a:ext uri="{FF2B5EF4-FFF2-40B4-BE49-F238E27FC236}">
                    <a16:creationId xmlns:a16="http://schemas.microsoft.com/office/drawing/2014/main" id="{F626CAB7-A697-4FDF-B746-5BC1E587678E}"/>
                  </a:ext>
                </a:extLst>
              </p:cNvPr>
              <p:cNvSpPr/>
              <p:nvPr/>
            </p:nvSpPr>
            <p:spPr>
              <a:xfrm flipV="1">
                <a:off x="4241876" y="2812508"/>
                <a:ext cx="236385" cy="572759"/>
              </a:xfrm>
              <a:prstGeom prst="line">
                <a:avLst/>
              </a:prstGeom>
              <a:ln w="25400">
                <a:solidFill>
                  <a:srgbClr val="FFFFFF"/>
                </a:solidFill>
                <a:custDash>
                  <a:ds d="200000" sp="200000"/>
                </a:custDash>
                <a:miter lim="400000"/>
              </a:ln>
            </p:spPr>
            <p:txBody>
              <a:bodyPr anchor="ctr"/>
              <a:lstStyle/>
              <a:p>
                <a:pPr algn="ctr"/>
                <a:endParaRPr/>
              </a:p>
            </p:txBody>
          </p:sp>
          <p:sp>
            <p:nvSpPr>
              <p:cNvPr id="52" name="iṧliḍè">
                <a:extLst>
                  <a:ext uri="{FF2B5EF4-FFF2-40B4-BE49-F238E27FC236}">
                    <a16:creationId xmlns:a16="http://schemas.microsoft.com/office/drawing/2014/main" id="{064C6D32-9161-41AF-A908-F61034E034F6}"/>
                  </a:ext>
                </a:extLst>
              </p:cNvPr>
              <p:cNvSpPr/>
              <p:nvPr/>
            </p:nvSpPr>
            <p:spPr>
              <a:xfrm flipV="1">
                <a:off x="4678391" y="2051894"/>
                <a:ext cx="397859" cy="397859"/>
              </a:xfrm>
              <a:prstGeom prst="line">
                <a:avLst/>
              </a:prstGeom>
              <a:ln w="25400">
                <a:solidFill>
                  <a:srgbClr val="FFFFFF"/>
                </a:solidFill>
                <a:custDash>
                  <a:ds d="200000" sp="200000"/>
                </a:custDash>
                <a:miter lim="400000"/>
              </a:ln>
            </p:spPr>
            <p:txBody>
              <a:bodyPr anchor="ctr"/>
              <a:lstStyle/>
              <a:p>
                <a:pPr algn="ctr"/>
                <a:endParaRPr/>
              </a:p>
            </p:txBody>
          </p:sp>
          <p:sp>
            <p:nvSpPr>
              <p:cNvPr id="53" name="íşlîdè">
                <a:extLst>
                  <a:ext uri="{FF2B5EF4-FFF2-40B4-BE49-F238E27FC236}">
                    <a16:creationId xmlns:a16="http://schemas.microsoft.com/office/drawing/2014/main" id="{48A0A511-9BF8-4A80-884B-52CD124E4C2E}"/>
                  </a:ext>
                </a:extLst>
              </p:cNvPr>
              <p:cNvSpPr/>
              <p:nvPr/>
            </p:nvSpPr>
            <p:spPr>
              <a:xfrm flipV="1">
                <a:off x="5304739" y="1591017"/>
                <a:ext cx="804653" cy="325439"/>
              </a:xfrm>
              <a:prstGeom prst="line">
                <a:avLst/>
              </a:prstGeom>
              <a:ln w="25400">
                <a:solidFill>
                  <a:srgbClr val="FFFFFF"/>
                </a:solidFill>
                <a:custDash>
                  <a:ds d="200000" sp="200000"/>
                </a:custDash>
                <a:miter lim="400000"/>
              </a:ln>
            </p:spPr>
            <p:txBody>
              <a:bodyPr anchor="ctr"/>
              <a:lstStyle/>
              <a:p>
                <a:pPr algn="ctr"/>
                <a:endParaRPr/>
              </a:p>
            </p:txBody>
          </p:sp>
          <p:sp>
            <p:nvSpPr>
              <p:cNvPr id="54" name="ïşḻíḑê">
                <a:extLst>
                  <a:ext uri="{FF2B5EF4-FFF2-40B4-BE49-F238E27FC236}">
                    <a16:creationId xmlns:a16="http://schemas.microsoft.com/office/drawing/2014/main" id="{3D4067AB-BDC2-462A-8B21-7F39A2D48525}"/>
                  </a:ext>
                </a:extLst>
              </p:cNvPr>
              <p:cNvSpPr/>
              <p:nvPr/>
            </p:nvSpPr>
            <p:spPr>
              <a:xfrm flipH="1" flipV="1">
                <a:off x="6479299" y="2582765"/>
                <a:ext cx="508722" cy="143244"/>
              </a:xfrm>
              <a:prstGeom prst="line">
                <a:avLst/>
              </a:prstGeom>
              <a:ln w="25400">
                <a:solidFill>
                  <a:srgbClr val="FFFFFF"/>
                </a:solidFill>
                <a:custDash>
                  <a:ds d="200000" sp="200000"/>
                </a:custDash>
                <a:miter lim="400000"/>
              </a:ln>
            </p:spPr>
            <p:txBody>
              <a:bodyPr anchor="ctr"/>
              <a:lstStyle/>
              <a:p>
                <a:pPr algn="ctr"/>
                <a:endParaRPr/>
              </a:p>
            </p:txBody>
          </p:sp>
          <p:grpSp>
            <p:nvGrpSpPr>
              <p:cNvPr id="55" name="îSḻîḓé">
                <a:extLst>
                  <a:ext uri="{FF2B5EF4-FFF2-40B4-BE49-F238E27FC236}">
                    <a16:creationId xmlns:a16="http://schemas.microsoft.com/office/drawing/2014/main" id="{820E4690-5226-4C9F-8D7C-830CD517CE69}"/>
                  </a:ext>
                </a:extLst>
              </p:cNvPr>
              <p:cNvGrpSpPr/>
              <p:nvPr/>
            </p:nvGrpSpPr>
            <p:grpSpPr>
              <a:xfrm>
                <a:off x="5332077" y="3325260"/>
                <a:ext cx="999118" cy="999118"/>
                <a:chOff x="0" y="0"/>
                <a:chExt cx="1998233" cy="1998233"/>
              </a:xfrm>
            </p:grpSpPr>
            <p:sp>
              <p:nvSpPr>
                <p:cNvPr id="110" name="iŝḷíḋê">
                  <a:extLst>
                    <a:ext uri="{FF2B5EF4-FFF2-40B4-BE49-F238E27FC236}">
                      <a16:creationId xmlns:a16="http://schemas.microsoft.com/office/drawing/2014/main" id="{C495A121-8818-4852-AA40-B644156320C1}"/>
                    </a:ext>
                  </a:extLst>
                </p:cNvPr>
                <p:cNvSpPr/>
                <p:nvPr/>
              </p:nvSpPr>
              <p:spPr>
                <a:xfrm>
                  <a:off x="0" y="0"/>
                  <a:ext cx="1998233" cy="1998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anchor="ctr"/>
                <a:lstStyle/>
                <a:p>
                  <a:pPr algn="ctr"/>
                  <a:endParaRPr/>
                </a:p>
              </p:txBody>
            </p:sp>
            <p:sp>
              <p:nvSpPr>
                <p:cNvPr id="111" name="iṩḷîḋè">
                  <a:extLst>
                    <a:ext uri="{FF2B5EF4-FFF2-40B4-BE49-F238E27FC236}">
                      <a16:creationId xmlns:a16="http://schemas.microsoft.com/office/drawing/2014/main" id="{501C4F0C-2C2C-4475-8AF9-953392EE7134}"/>
                    </a:ext>
                  </a:extLst>
                </p:cNvPr>
                <p:cNvSpPr/>
                <p:nvPr/>
              </p:nvSpPr>
              <p:spPr>
                <a:xfrm>
                  <a:off x="637134" y="385851"/>
                  <a:ext cx="596494" cy="1275751"/>
                </a:xfrm>
                <a:custGeom>
                  <a:avLst/>
                  <a:gdLst/>
                  <a:ahLst/>
                  <a:cxnLst>
                    <a:cxn ang="0">
                      <a:pos x="wd2" y="hd2"/>
                    </a:cxn>
                    <a:cxn ang="5400000">
                      <a:pos x="wd2" y="hd2"/>
                    </a:cxn>
                    <a:cxn ang="10800000">
                      <a:pos x="wd2" y="hd2"/>
                    </a:cxn>
                    <a:cxn ang="16200000">
                      <a:pos x="wd2" y="hd2"/>
                    </a:cxn>
                  </a:cxnLst>
                  <a:rect l="0" t="0" r="r" b="b"/>
                  <a:pathLst>
                    <a:path w="21600" h="21600" extrusionOk="0">
                      <a:moveTo>
                        <a:pt x="21600" y="7083"/>
                      </a:moveTo>
                      <a:lnTo>
                        <a:pt x="14399" y="7083"/>
                      </a:lnTo>
                      <a:lnTo>
                        <a:pt x="14399" y="5260"/>
                      </a:lnTo>
                      <a:cubicBezTo>
                        <a:pt x="14399" y="4698"/>
                        <a:pt x="14573" y="4302"/>
                        <a:pt x="14925" y="4068"/>
                      </a:cubicBezTo>
                      <a:cubicBezTo>
                        <a:pt x="15273" y="3834"/>
                        <a:pt x="16147" y="3717"/>
                        <a:pt x="17548" y="3717"/>
                      </a:cubicBezTo>
                      <a:lnTo>
                        <a:pt x="21448" y="3717"/>
                      </a:lnTo>
                      <a:lnTo>
                        <a:pt x="21448" y="0"/>
                      </a:lnTo>
                      <a:lnTo>
                        <a:pt x="15149" y="0"/>
                      </a:lnTo>
                      <a:cubicBezTo>
                        <a:pt x="11549" y="0"/>
                        <a:pt x="9098" y="410"/>
                        <a:pt x="7799" y="1227"/>
                      </a:cubicBezTo>
                      <a:cubicBezTo>
                        <a:pt x="6499" y="2046"/>
                        <a:pt x="5849" y="3273"/>
                        <a:pt x="5849" y="4909"/>
                      </a:cubicBezTo>
                      <a:lnTo>
                        <a:pt x="5849" y="7083"/>
                      </a:lnTo>
                      <a:lnTo>
                        <a:pt x="0" y="7083"/>
                      </a:lnTo>
                      <a:lnTo>
                        <a:pt x="0" y="10800"/>
                      </a:lnTo>
                      <a:lnTo>
                        <a:pt x="5849" y="10800"/>
                      </a:lnTo>
                      <a:lnTo>
                        <a:pt x="5849" y="21600"/>
                      </a:lnTo>
                      <a:lnTo>
                        <a:pt x="14399" y="21600"/>
                      </a:lnTo>
                      <a:lnTo>
                        <a:pt x="14399" y="10800"/>
                      </a:lnTo>
                      <a:lnTo>
                        <a:pt x="20699" y="10800"/>
                      </a:lnTo>
                      <a:cubicBezTo>
                        <a:pt x="20699" y="10800"/>
                        <a:pt x="21600" y="7083"/>
                        <a:pt x="21600" y="7083"/>
                      </a:cubicBezTo>
                      <a:close/>
                    </a:path>
                  </a:pathLst>
                </a:custGeom>
                <a:solidFill>
                  <a:srgbClr val="FFFFFF"/>
                </a:solidFill>
                <a:ln w="12700" cap="flat">
                  <a:noFill/>
                  <a:miter lim="400000"/>
                </a:ln>
                <a:effectLst/>
              </p:spPr>
              <p:txBody>
                <a:bodyPr anchor="ctr"/>
                <a:lstStyle/>
                <a:p>
                  <a:pPr algn="ctr"/>
                  <a:endParaRPr/>
                </a:p>
              </p:txBody>
            </p:sp>
          </p:grpSp>
          <p:grpSp>
            <p:nvGrpSpPr>
              <p:cNvPr id="56" name="ïṥľídê">
                <a:extLst>
                  <a:ext uri="{FF2B5EF4-FFF2-40B4-BE49-F238E27FC236}">
                    <a16:creationId xmlns:a16="http://schemas.microsoft.com/office/drawing/2014/main" id="{1FF55A19-A343-4D49-AEDA-36AD8BC37610}"/>
                  </a:ext>
                </a:extLst>
              </p:cNvPr>
              <p:cNvGrpSpPr/>
              <p:nvPr/>
            </p:nvGrpSpPr>
            <p:grpSpPr>
              <a:xfrm>
                <a:off x="5775425" y="2001214"/>
                <a:ext cx="811297" cy="811297"/>
                <a:chOff x="0" y="0"/>
                <a:chExt cx="1622590" cy="1622590"/>
              </a:xfrm>
            </p:grpSpPr>
            <p:sp>
              <p:nvSpPr>
                <p:cNvPr id="108" name="ïṩ1iḍé">
                  <a:extLst>
                    <a:ext uri="{FF2B5EF4-FFF2-40B4-BE49-F238E27FC236}">
                      <a16:creationId xmlns:a16="http://schemas.microsoft.com/office/drawing/2014/main" id="{D11B12EF-61E9-4F52-A4F6-5CBFBF691A53}"/>
                    </a:ext>
                  </a:extLst>
                </p:cNvPr>
                <p:cNvSpPr/>
                <p:nvPr/>
              </p:nvSpPr>
              <p:spPr>
                <a:xfrm>
                  <a:off x="0" y="0"/>
                  <a:ext cx="1622590" cy="162259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12700" cap="flat">
                  <a:noFill/>
                  <a:miter lim="400000"/>
                </a:ln>
                <a:effectLst/>
              </p:spPr>
              <p:txBody>
                <a:bodyPr anchor="ctr"/>
                <a:lstStyle/>
                <a:p>
                  <a:pPr algn="ctr"/>
                  <a:endParaRPr/>
                </a:p>
              </p:txBody>
            </p:sp>
            <p:sp>
              <p:nvSpPr>
                <p:cNvPr id="109" name="iṧlïḑe">
                  <a:extLst>
                    <a:ext uri="{FF2B5EF4-FFF2-40B4-BE49-F238E27FC236}">
                      <a16:creationId xmlns:a16="http://schemas.microsoft.com/office/drawing/2014/main" id="{B3997465-BD62-49FF-8CFB-7A2239DAC2C8}"/>
                    </a:ext>
                  </a:extLst>
                </p:cNvPr>
                <p:cNvSpPr/>
                <p:nvPr/>
              </p:nvSpPr>
              <p:spPr>
                <a:xfrm>
                  <a:off x="360509" y="460394"/>
                  <a:ext cx="885229" cy="720857"/>
                </a:xfrm>
                <a:custGeom>
                  <a:avLst/>
                  <a:gdLst/>
                  <a:ahLst/>
                  <a:cxnLst>
                    <a:cxn ang="0">
                      <a:pos x="wd2" y="hd2"/>
                    </a:cxn>
                    <a:cxn ang="5400000">
                      <a:pos x="wd2" y="hd2"/>
                    </a:cxn>
                    <a:cxn ang="10800000">
                      <a:pos x="wd2" y="hd2"/>
                    </a:cxn>
                    <a:cxn ang="16200000">
                      <a:pos x="wd2" y="hd2"/>
                    </a:cxn>
                  </a:cxnLst>
                  <a:rect l="0" t="0" r="r" b="b"/>
                  <a:pathLst>
                    <a:path w="21600" h="21600" extrusionOk="0">
                      <a:moveTo>
                        <a:pt x="21600" y="2592"/>
                      </a:moveTo>
                      <a:cubicBezTo>
                        <a:pt x="20755" y="3054"/>
                        <a:pt x="19911" y="3342"/>
                        <a:pt x="19067" y="3456"/>
                      </a:cubicBezTo>
                      <a:cubicBezTo>
                        <a:pt x="20005" y="2765"/>
                        <a:pt x="20638" y="1758"/>
                        <a:pt x="20967" y="432"/>
                      </a:cubicBezTo>
                      <a:cubicBezTo>
                        <a:pt x="20122" y="1066"/>
                        <a:pt x="19183" y="1498"/>
                        <a:pt x="18152" y="1728"/>
                      </a:cubicBezTo>
                      <a:cubicBezTo>
                        <a:pt x="17308" y="576"/>
                        <a:pt x="16229" y="0"/>
                        <a:pt x="14915" y="0"/>
                      </a:cubicBezTo>
                      <a:cubicBezTo>
                        <a:pt x="13696" y="0"/>
                        <a:pt x="12652" y="533"/>
                        <a:pt x="11785" y="1598"/>
                      </a:cubicBezTo>
                      <a:cubicBezTo>
                        <a:pt x="10916" y="2664"/>
                        <a:pt x="10483" y="3946"/>
                        <a:pt x="10483" y="5444"/>
                      </a:cubicBezTo>
                      <a:cubicBezTo>
                        <a:pt x="10483" y="5905"/>
                        <a:pt x="10529" y="6337"/>
                        <a:pt x="10624" y="6739"/>
                      </a:cubicBezTo>
                      <a:cubicBezTo>
                        <a:pt x="6871" y="6509"/>
                        <a:pt x="3822" y="4609"/>
                        <a:pt x="1477" y="1037"/>
                      </a:cubicBezTo>
                      <a:cubicBezTo>
                        <a:pt x="1055" y="1900"/>
                        <a:pt x="844" y="2823"/>
                        <a:pt x="844" y="3802"/>
                      </a:cubicBezTo>
                      <a:cubicBezTo>
                        <a:pt x="844" y="5702"/>
                        <a:pt x="1523" y="7200"/>
                        <a:pt x="2884" y="8295"/>
                      </a:cubicBezTo>
                      <a:cubicBezTo>
                        <a:pt x="2134" y="8295"/>
                        <a:pt x="1453" y="8065"/>
                        <a:pt x="844" y="7603"/>
                      </a:cubicBezTo>
                      <a:lnTo>
                        <a:pt x="844" y="7690"/>
                      </a:lnTo>
                      <a:cubicBezTo>
                        <a:pt x="844" y="9016"/>
                        <a:pt x="1183" y="10167"/>
                        <a:pt x="1864" y="11146"/>
                      </a:cubicBezTo>
                      <a:cubicBezTo>
                        <a:pt x="2544" y="12126"/>
                        <a:pt x="3400" y="12759"/>
                        <a:pt x="4432" y="13046"/>
                      </a:cubicBezTo>
                      <a:cubicBezTo>
                        <a:pt x="4010" y="13162"/>
                        <a:pt x="3611" y="13220"/>
                        <a:pt x="3237" y="13220"/>
                      </a:cubicBezTo>
                      <a:cubicBezTo>
                        <a:pt x="2955" y="13220"/>
                        <a:pt x="2674" y="13191"/>
                        <a:pt x="2392" y="13133"/>
                      </a:cubicBezTo>
                      <a:cubicBezTo>
                        <a:pt x="2674" y="14228"/>
                        <a:pt x="3189" y="15120"/>
                        <a:pt x="3940" y="15811"/>
                      </a:cubicBezTo>
                      <a:cubicBezTo>
                        <a:pt x="4689" y="16502"/>
                        <a:pt x="5558" y="16878"/>
                        <a:pt x="6543" y="16934"/>
                      </a:cubicBezTo>
                      <a:cubicBezTo>
                        <a:pt x="4901" y="18490"/>
                        <a:pt x="3072" y="19267"/>
                        <a:pt x="1055" y="19267"/>
                      </a:cubicBezTo>
                      <a:cubicBezTo>
                        <a:pt x="679" y="19267"/>
                        <a:pt x="327" y="19239"/>
                        <a:pt x="0" y="19181"/>
                      </a:cubicBezTo>
                      <a:cubicBezTo>
                        <a:pt x="2063" y="20794"/>
                        <a:pt x="4314" y="21600"/>
                        <a:pt x="6754" y="21600"/>
                      </a:cubicBezTo>
                      <a:cubicBezTo>
                        <a:pt x="10600" y="21600"/>
                        <a:pt x="13673" y="20002"/>
                        <a:pt x="15971" y="16805"/>
                      </a:cubicBezTo>
                      <a:cubicBezTo>
                        <a:pt x="18269" y="13608"/>
                        <a:pt x="19419" y="10052"/>
                        <a:pt x="19419" y="6134"/>
                      </a:cubicBezTo>
                      <a:cubicBezTo>
                        <a:pt x="19419" y="5905"/>
                        <a:pt x="19395" y="5674"/>
                        <a:pt x="19348" y="5444"/>
                      </a:cubicBezTo>
                      <a:cubicBezTo>
                        <a:pt x="20239" y="4637"/>
                        <a:pt x="20990" y="3686"/>
                        <a:pt x="21600" y="2592"/>
                      </a:cubicBezTo>
                      <a:close/>
                    </a:path>
                  </a:pathLst>
                </a:custGeom>
                <a:solidFill>
                  <a:srgbClr val="FFFFFF"/>
                </a:solidFill>
                <a:ln w="12700" cap="flat">
                  <a:noFill/>
                  <a:miter lim="400000"/>
                </a:ln>
                <a:effectLst/>
              </p:spPr>
              <p:txBody>
                <a:bodyPr anchor="ctr"/>
                <a:lstStyle/>
                <a:p>
                  <a:pPr algn="ctr"/>
                  <a:endParaRPr/>
                </a:p>
              </p:txBody>
            </p:sp>
          </p:grpSp>
          <p:grpSp>
            <p:nvGrpSpPr>
              <p:cNvPr id="57" name="íṣḻiḍé">
                <a:extLst>
                  <a:ext uri="{FF2B5EF4-FFF2-40B4-BE49-F238E27FC236}">
                    <a16:creationId xmlns:a16="http://schemas.microsoft.com/office/drawing/2014/main" id="{8902F1C8-72C2-477E-9A28-EF48FA46BE5C}"/>
                  </a:ext>
                </a:extLst>
              </p:cNvPr>
              <p:cNvGrpSpPr/>
              <p:nvPr/>
            </p:nvGrpSpPr>
            <p:grpSpPr>
              <a:xfrm>
                <a:off x="6546683" y="3545054"/>
                <a:ext cx="559528" cy="559529"/>
                <a:chOff x="0" y="0"/>
                <a:chExt cx="1119054" cy="1119054"/>
              </a:xfrm>
            </p:grpSpPr>
            <p:sp>
              <p:nvSpPr>
                <p:cNvPr id="106" name="íṩḻïḓê">
                  <a:extLst>
                    <a:ext uri="{FF2B5EF4-FFF2-40B4-BE49-F238E27FC236}">
                      <a16:creationId xmlns:a16="http://schemas.microsoft.com/office/drawing/2014/main" id="{0032A990-A226-4394-94A7-C3C928436C9F}"/>
                    </a:ext>
                  </a:extLst>
                </p:cNvPr>
                <p:cNvSpPr/>
                <p:nvPr/>
              </p:nvSpPr>
              <p:spPr>
                <a:xfrm>
                  <a:off x="0" y="0"/>
                  <a:ext cx="1119054" cy="11190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algn="ctr"/>
                  <a:endParaRPr/>
                </a:p>
              </p:txBody>
            </p:sp>
            <p:sp>
              <p:nvSpPr>
                <p:cNvPr id="107" name="îṣlíḑe">
                  <a:extLst>
                    <a:ext uri="{FF2B5EF4-FFF2-40B4-BE49-F238E27FC236}">
                      <a16:creationId xmlns:a16="http://schemas.microsoft.com/office/drawing/2014/main" id="{558B4A7D-F756-41B8-89A4-63FD915B1113}"/>
                    </a:ext>
                  </a:extLst>
                </p:cNvPr>
                <p:cNvSpPr/>
                <p:nvPr/>
              </p:nvSpPr>
              <p:spPr>
                <a:xfrm>
                  <a:off x="285935" y="247937"/>
                  <a:ext cx="521816" cy="672400"/>
                </a:xfrm>
                <a:custGeom>
                  <a:avLst/>
                  <a:gdLst/>
                  <a:ahLst/>
                  <a:cxnLst>
                    <a:cxn ang="0">
                      <a:pos x="wd2" y="hd2"/>
                    </a:cxn>
                    <a:cxn ang="5400000">
                      <a:pos x="wd2" y="hd2"/>
                    </a:cxn>
                    <a:cxn ang="10800000">
                      <a:pos x="wd2" y="hd2"/>
                    </a:cxn>
                    <a:cxn ang="16200000">
                      <a:pos x="wd2" y="hd2"/>
                    </a:cxn>
                  </a:cxnLst>
                  <a:rect l="0" t="0" r="r" b="b"/>
                  <a:pathLst>
                    <a:path w="21123" h="21430" extrusionOk="0">
                      <a:moveTo>
                        <a:pt x="19157" y="12764"/>
                      </a:moveTo>
                      <a:cubicBezTo>
                        <a:pt x="20836" y="10746"/>
                        <a:pt x="21440" y="8483"/>
                        <a:pt x="20969" y="5978"/>
                      </a:cubicBezTo>
                      <a:cubicBezTo>
                        <a:pt x="20616" y="3937"/>
                        <a:pt x="19303" y="2383"/>
                        <a:pt x="17035" y="1315"/>
                      </a:cubicBezTo>
                      <a:cubicBezTo>
                        <a:pt x="14766" y="248"/>
                        <a:pt x="12157" y="-170"/>
                        <a:pt x="9210" y="62"/>
                      </a:cubicBezTo>
                      <a:cubicBezTo>
                        <a:pt x="6793" y="294"/>
                        <a:pt x="4672" y="1095"/>
                        <a:pt x="2846" y="2463"/>
                      </a:cubicBezTo>
                      <a:cubicBezTo>
                        <a:pt x="1018" y="3832"/>
                        <a:pt x="76" y="5491"/>
                        <a:pt x="17" y="7439"/>
                      </a:cubicBezTo>
                      <a:cubicBezTo>
                        <a:pt x="-160" y="10270"/>
                        <a:pt x="1107" y="11919"/>
                        <a:pt x="3818" y="12381"/>
                      </a:cubicBezTo>
                      <a:cubicBezTo>
                        <a:pt x="4172" y="11686"/>
                        <a:pt x="4318" y="11210"/>
                        <a:pt x="4260" y="10955"/>
                      </a:cubicBezTo>
                      <a:cubicBezTo>
                        <a:pt x="4201" y="10700"/>
                        <a:pt x="4009" y="10363"/>
                        <a:pt x="3686" y="9946"/>
                      </a:cubicBezTo>
                      <a:cubicBezTo>
                        <a:pt x="3361" y="9528"/>
                        <a:pt x="3169" y="9157"/>
                        <a:pt x="3111" y="8832"/>
                      </a:cubicBezTo>
                      <a:cubicBezTo>
                        <a:pt x="2815" y="7533"/>
                        <a:pt x="3096" y="6326"/>
                        <a:pt x="3951" y="5212"/>
                      </a:cubicBezTo>
                      <a:cubicBezTo>
                        <a:pt x="4805" y="4099"/>
                        <a:pt x="5895" y="3264"/>
                        <a:pt x="7222" y="2707"/>
                      </a:cubicBezTo>
                      <a:cubicBezTo>
                        <a:pt x="8548" y="2150"/>
                        <a:pt x="10021" y="1918"/>
                        <a:pt x="11642" y="2010"/>
                      </a:cubicBezTo>
                      <a:cubicBezTo>
                        <a:pt x="13262" y="2104"/>
                        <a:pt x="14633" y="2591"/>
                        <a:pt x="15753" y="3472"/>
                      </a:cubicBezTo>
                      <a:cubicBezTo>
                        <a:pt x="16577" y="4122"/>
                        <a:pt x="17079" y="5050"/>
                        <a:pt x="17256" y="6257"/>
                      </a:cubicBezTo>
                      <a:cubicBezTo>
                        <a:pt x="17433" y="7464"/>
                        <a:pt x="17329" y="8623"/>
                        <a:pt x="16946" y="9737"/>
                      </a:cubicBezTo>
                      <a:cubicBezTo>
                        <a:pt x="16562" y="10851"/>
                        <a:pt x="15886" y="11778"/>
                        <a:pt x="14913" y="12520"/>
                      </a:cubicBezTo>
                      <a:cubicBezTo>
                        <a:pt x="13940" y="13264"/>
                        <a:pt x="12836" y="13542"/>
                        <a:pt x="11598" y="13356"/>
                      </a:cubicBezTo>
                      <a:cubicBezTo>
                        <a:pt x="10478" y="13171"/>
                        <a:pt x="9873" y="12672"/>
                        <a:pt x="9785" y="11860"/>
                      </a:cubicBezTo>
                      <a:cubicBezTo>
                        <a:pt x="9697" y="11048"/>
                        <a:pt x="9917" y="10189"/>
                        <a:pt x="10448" y="9284"/>
                      </a:cubicBezTo>
                      <a:cubicBezTo>
                        <a:pt x="10979" y="8379"/>
                        <a:pt x="11258" y="7486"/>
                        <a:pt x="11289" y="6604"/>
                      </a:cubicBezTo>
                      <a:cubicBezTo>
                        <a:pt x="11317" y="5724"/>
                        <a:pt x="10890" y="5143"/>
                        <a:pt x="10006" y="4864"/>
                      </a:cubicBezTo>
                      <a:cubicBezTo>
                        <a:pt x="9004" y="4540"/>
                        <a:pt x="8120" y="4680"/>
                        <a:pt x="7354" y="5282"/>
                      </a:cubicBezTo>
                      <a:cubicBezTo>
                        <a:pt x="6588" y="5886"/>
                        <a:pt x="6161" y="6639"/>
                        <a:pt x="6073" y="7544"/>
                      </a:cubicBezTo>
                      <a:cubicBezTo>
                        <a:pt x="5985" y="8448"/>
                        <a:pt x="6145" y="9296"/>
                        <a:pt x="6559" y="10084"/>
                      </a:cubicBezTo>
                      <a:cubicBezTo>
                        <a:pt x="6382" y="10688"/>
                        <a:pt x="6102" y="11558"/>
                        <a:pt x="5719" y="12695"/>
                      </a:cubicBezTo>
                      <a:cubicBezTo>
                        <a:pt x="5335" y="13832"/>
                        <a:pt x="5056" y="14725"/>
                        <a:pt x="4879" y="15375"/>
                      </a:cubicBezTo>
                      <a:cubicBezTo>
                        <a:pt x="4703" y="16025"/>
                        <a:pt x="4525" y="16975"/>
                        <a:pt x="4348" y="18228"/>
                      </a:cubicBezTo>
                      <a:cubicBezTo>
                        <a:pt x="4172" y="19481"/>
                        <a:pt x="4230" y="20549"/>
                        <a:pt x="4525" y="21430"/>
                      </a:cubicBezTo>
                      <a:cubicBezTo>
                        <a:pt x="5644" y="20734"/>
                        <a:pt x="6500" y="19806"/>
                        <a:pt x="7088" y="18646"/>
                      </a:cubicBezTo>
                      <a:cubicBezTo>
                        <a:pt x="7678" y="17486"/>
                        <a:pt x="8208" y="16001"/>
                        <a:pt x="8680" y="14191"/>
                      </a:cubicBezTo>
                      <a:cubicBezTo>
                        <a:pt x="8798" y="14238"/>
                        <a:pt x="9136" y="14412"/>
                        <a:pt x="9697" y="14713"/>
                      </a:cubicBezTo>
                      <a:cubicBezTo>
                        <a:pt x="10256" y="15016"/>
                        <a:pt x="10699" y="15224"/>
                        <a:pt x="11023" y="15340"/>
                      </a:cubicBezTo>
                      <a:cubicBezTo>
                        <a:pt x="11346" y="15456"/>
                        <a:pt x="11775" y="15513"/>
                        <a:pt x="12305" y="15513"/>
                      </a:cubicBezTo>
                      <a:cubicBezTo>
                        <a:pt x="15192" y="15700"/>
                        <a:pt x="17477" y="14783"/>
                        <a:pt x="19157" y="12764"/>
                      </a:cubicBezTo>
                      <a:close/>
                    </a:path>
                  </a:pathLst>
                </a:custGeom>
                <a:solidFill>
                  <a:srgbClr val="FFFFFF"/>
                </a:solidFill>
                <a:ln w="12700" cap="flat">
                  <a:noFill/>
                  <a:miter lim="400000"/>
                </a:ln>
                <a:effectLst/>
              </p:spPr>
              <p:txBody>
                <a:bodyPr anchor="ctr"/>
                <a:lstStyle/>
                <a:p>
                  <a:pPr algn="ctr"/>
                  <a:endParaRPr/>
                </a:p>
              </p:txBody>
            </p:sp>
          </p:grpSp>
          <p:grpSp>
            <p:nvGrpSpPr>
              <p:cNvPr id="58" name="işḷíḑé">
                <a:extLst>
                  <a:ext uri="{FF2B5EF4-FFF2-40B4-BE49-F238E27FC236}">
                    <a16:creationId xmlns:a16="http://schemas.microsoft.com/office/drawing/2014/main" id="{BCC25CD3-B88B-49EF-BF32-C9805C672109}"/>
                  </a:ext>
                </a:extLst>
              </p:cNvPr>
              <p:cNvGrpSpPr/>
              <p:nvPr/>
            </p:nvGrpSpPr>
            <p:grpSpPr>
              <a:xfrm>
                <a:off x="4411032" y="4525173"/>
                <a:ext cx="775921" cy="775921"/>
                <a:chOff x="0" y="0"/>
                <a:chExt cx="1551839" cy="1551839"/>
              </a:xfrm>
            </p:grpSpPr>
            <p:sp>
              <p:nvSpPr>
                <p:cNvPr id="104" name="ïṧļíḓê">
                  <a:extLst>
                    <a:ext uri="{FF2B5EF4-FFF2-40B4-BE49-F238E27FC236}">
                      <a16:creationId xmlns:a16="http://schemas.microsoft.com/office/drawing/2014/main" id="{802687AF-C14C-4D7D-8E4F-7F923E1EE64A}"/>
                    </a:ext>
                  </a:extLst>
                </p:cNvPr>
                <p:cNvSpPr/>
                <p:nvPr/>
              </p:nvSpPr>
              <p:spPr>
                <a:xfrm>
                  <a:off x="0" y="0"/>
                  <a:ext cx="1551839" cy="155183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algn="ctr"/>
                  <a:endParaRPr/>
                </a:p>
              </p:txBody>
            </p:sp>
            <p:sp>
              <p:nvSpPr>
                <p:cNvPr id="105" name="îšḷïḑé">
                  <a:extLst>
                    <a:ext uri="{FF2B5EF4-FFF2-40B4-BE49-F238E27FC236}">
                      <a16:creationId xmlns:a16="http://schemas.microsoft.com/office/drawing/2014/main" id="{CC0756BB-84B0-4AD0-B593-653C8DBD575B}"/>
                    </a:ext>
                  </a:extLst>
                </p:cNvPr>
                <p:cNvSpPr/>
                <p:nvPr/>
              </p:nvSpPr>
              <p:spPr>
                <a:xfrm>
                  <a:off x="399268" y="412820"/>
                  <a:ext cx="840598" cy="762206"/>
                </a:xfrm>
                <a:custGeom>
                  <a:avLst/>
                  <a:gdLst/>
                  <a:ahLst/>
                  <a:cxnLst>
                    <a:cxn ang="0">
                      <a:pos x="wd2" y="hd2"/>
                    </a:cxn>
                    <a:cxn ang="5400000">
                      <a:pos x="wd2" y="hd2"/>
                    </a:cxn>
                    <a:cxn ang="10800000">
                      <a:pos x="wd2" y="hd2"/>
                    </a:cxn>
                    <a:cxn ang="16200000">
                      <a:pos x="wd2" y="hd2"/>
                    </a:cxn>
                  </a:cxnLst>
                  <a:rect l="0" t="0" r="r" b="b"/>
                  <a:pathLst>
                    <a:path w="21600" h="21600" extrusionOk="0">
                      <a:moveTo>
                        <a:pt x="6607" y="0"/>
                      </a:moveTo>
                      <a:cubicBezTo>
                        <a:pt x="5217" y="0"/>
                        <a:pt x="3989" y="498"/>
                        <a:pt x="2918" y="1483"/>
                      </a:cubicBezTo>
                      <a:cubicBezTo>
                        <a:pt x="1846" y="2467"/>
                        <a:pt x="1308" y="3617"/>
                        <a:pt x="1307" y="4930"/>
                      </a:cubicBezTo>
                      <a:cubicBezTo>
                        <a:pt x="1307" y="6286"/>
                        <a:pt x="1747" y="7430"/>
                        <a:pt x="2620" y="8370"/>
                      </a:cubicBezTo>
                      <a:cubicBezTo>
                        <a:pt x="3493" y="9312"/>
                        <a:pt x="4603" y="9783"/>
                        <a:pt x="5953" y="9783"/>
                      </a:cubicBezTo>
                      <a:cubicBezTo>
                        <a:pt x="6150" y="9783"/>
                        <a:pt x="6331" y="9763"/>
                        <a:pt x="6490" y="9719"/>
                      </a:cubicBezTo>
                      <a:cubicBezTo>
                        <a:pt x="6291" y="10157"/>
                        <a:pt x="6187" y="10573"/>
                        <a:pt x="6187" y="10967"/>
                      </a:cubicBezTo>
                      <a:cubicBezTo>
                        <a:pt x="6187" y="11624"/>
                        <a:pt x="6465" y="12254"/>
                        <a:pt x="7021" y="12866"/>
                      </a:cubicBezTo>
                      <a:lnTo>
                        <a:pt x="5953" y="12866"/>
                      </a:lnTo>
                      <a:cubicBezTo>
                        <a:pt x="4325" y="12866"/>
                        <a:pt x="2924" y="13359"/>
                        <a:pt x="1754" y="14343"/>
                      </a:cubicBezTo>
                      <a:cubicBezTo>
                        <a:pt x="583" y="15328"/>
                        <a:pt x="0" y="16436"/>
                        <a:pt x="0" y="17661"/>
                      </a:cubicBezTo>
                      <a:cubicBezTo>
                        <a:pt x="0" y="18842"/>
                        <a:pt x="601" y="19794"/>
                        <a:pt x="1812" y="20516"/>
                      </a:cubicBezTo>
                      <a:cubicBezTo>
                        <a:pt x="3022" y="21238"/>
                        <a:pt x="4503" y="21600"/>
                        <a:pt x="6250" y="21600"/>
                      </a:cubicBezTo>
                      <a:cubicBezTo>
                        <a:pt x="8075" y="21600"/>
                        <a:pt x="9521" y="21121"/>
                        <a:pt x="10593" y="20158"/>
                      </a:cubicBezTo>
                      <a:cubicBezTo>
                        <a:pt x="11664" y="19196"/>
                        <a:pt x="12203" y="18080"/>
                        <a:pt x="12203" y="16811"/>
                      </a:cubicBezTo>
                      <a:cubicBezTo>
                        <a:pt x="12203" y="15805"/>
                        <a:pt x="12042" y="14978"/>
                        <a:pt x="11725" y="14343"/>
                      </a:cubicBezTo>
                      <a:cubicBezTo>
                        <a:pt x="11406" y="13710"/>
                        <a:pt x="10850" y="13066"/>
                        <a:pt x="10056" y="12409"/>
                      </a:cubicBezTo>
                      <a:cubicBezTo>
                        <a:pt x="8985" y="11579"/>
                        <a:pt x="8451" y="10900"/>
                        <a:pt x="8451" y="10375"/>
                      </a:cubicBezTo>
                      <a:cubicBezTo>
                        <a:pt x="8451" y="9981"/>
                        <a:pt x="8531" y="9667"/>
                        <a:pt x="8690" y="9425"/>
                      </a:cubicBezTo>
                      <a:cubicBezTo>
                        <a:pt x="8848" y="9185"/>
                        <a:pt x="9166" y="8844"/>
                        <a:pt x="9641" y="8406"/>
                      </a:cubicBezTo>
                      <a:cubicBezTo>
                        <a:pt x="10792" y="7443"/>
                        <a:pt x="11369" y="6286"/>
                        <a:pt x="11369" y="4930"/>
                      </a:cubicBezTo>
                      <a:cubicBezTo>
                        <a:pt x="11369" y="4055"/>
                        <a:pt x="11189" y="3254"/>
                        <a:pt x="10832" y="2532"/>
                      </a:cubicBezTo>
                      <a:cubicBezTo>
                        <a:pt x="10475" y="1810"/>
                        <a:pt x="9997" y="1317"/>
                        <a:pt x="9402" y="1055"/>
                      </a:cubicBezTo>
                      <a:lnTo>
                        <a:pt x="11310" y="1055"/>
                      </a:lnTo>
                      <a:lnTo>
                        <a:pt x="12676" y="0"/>
                      </a:lnTo>
                      <a:lnTo>
                        <a:pt x="6607" y="0"/>
                      </a:lnTo>
                      <a:close/>
                      <a:moveTo>
                        <a:pt x="5692" y="809"/>
                      </a:moveTo>
                      <a:cubicBezTo>
                        <a:pt x="6486" y="831"/>
                        <a:pt x="7211" y="1240"/>
                        <a:pt x="7866" y="2028"/>
                      </a:cubicBezTo>
                      <a:cubicBezTo>
                        <a:pt x="8521" y="2816"/>
                        <a:pt x="8906" y="3774"/>
                        <a:pt x="9025" y="4912"/>
                      </a:cubicBezTo>
                      <a:cubicBezTo>
                        <a:pt x="9143" y="6050"/>
                        <a:pt x="8975" y="7014"/>
                        <a:pt x="8520" y="7802"/>
                      </a:cubicBezTo>
                      <a:cubicBezTo>
                        <a:pt x="8063" y="8590"/>
                        <a:pt x="7449" y="8973"/>
                        <a:pt x="6676" y="8951"/>
                      </a:cubicBezTo>
                      <a:cubicBezTo>
                        <a:pt x="5902" y="8928"/>
                        <a:pt x="5189" y="8504"/>
                        <a:pt x="4534" y="7673"/>
                      </a:cubicBezTo>
                      <a:cubicBezTo>
                        <a:pt x="3880" y="6841"/>
                        <a:pt x="3482" y="5863"/>
                        <a:pt x="3343" y="4748"/>
                      </a:cubicBezTo>
                      <a:cubicBezTo>
                        <a:pt x="3204" y="3632"/>
                        <a:pt x="3365" y="2695"/>
                        <a:pt x="3821" y="1928"/>
                      </a:cubicBezTo>
                      <a:cubicBezTo>
                        <a:pt x="4277" y="1163"/>
                        <a:pt x="4899" y="787"/>
                        <a:pt x="5692" y="809"/>
                      </a:cubicBezTo>
                      <a:close/>
                      <a:moveTo>
                        <a:pt x="15886" y="1618"/>
                      </a:moveTo>
                      <a:lnTo>
                        <a:pt x="15886" y="5821"/>
                      </a:lnTo>
                      <a:lnTo>
                        <a:pt x="12081" y="5821"/>
                      </a:lnTo>
                      <a:lnTo>
                        <a:pt x="12081" y="7983"/>
                      </a:lnTo>
                      <a:lnTo>
                        <a:pt x="15886" y="7983"/>
                      </a:lnTo>
                      <a:lnTo>
                        <a:pt x="15886" y="12122"/>
                      </a:lnTo>
                      <a:lnTo>
                        <a:pt x="17794" y="12122"/>
                      </a:lnTo>
                      <a:lnTo>
                        <a:pt x="17794" y="7983"/>
                      </a:lnTo>
                      <a:lnTo>
                        <a:pt x="21600" y="7983"/>
                      </a:lnTo>
                      <a:lnTo>
                        <a:pt x="21600" y="5821"/>
                      </a:lnTo>
                      <a:cubicBezTo>
                        <a:pt x="21600" y="5821"/>
                        <a:pt x="17794" y="5821"/>
                        <a:pt x="17794" y="5821"/>
                      </a:cubicBezTo>
                      <a:lnTo>
                        <a:pt x="17794" y="1618"/>
                      </a:lnTo>
                      <a:lnTo>
                        <a:pt x="15886" y="1618"/>
                      </a:lnTo>
                      <a:close/>
                      <a:moveTo>
                        <a:pt x="6601" y="13323"/>
                      </a:moveTo>
                      <a:cubicBezTo>
                        <a:pt x="7117" y="13323"/>
                        <a:pt x="7632" y="13414"/>
                        <a:pt x="8148" y="13587"/>
                      </a:cubicBezTo>
                      <a:cubicBezTo>
                        <a:pt x="8227" y="13675"/>
                        <a:pt x="8388" y="13806"/>
                        <a:pt x="8626" y="13980"/>
                      </a:cubicBezTo>
                      <a:cubicBezTo>
                        <a:pt x="8864" y="14156"/>
                        <a:pt x="9032" y="14286"/>
                        <a:pt x="9131" y="14373"/>
                      </a:cubicBezTo>
                      <a:cubicBezTo>
                        <a:pt x="9230" y="14461"/>
                        <a:pt x="9360" y="14570"/>
                        <a:pt x="9519" y="14701"/>
                      </a:cubicBezTo>
                      <a:cubicBezTo>
                        <a:pt x="9677" y="14832"/>
                        <a:pt x="9795" y="14947"/>
                        <a:pt x="9875" y="15035"/>
                      </a:cubicBezTo>
                      <a:cubicBezTo>
                        <a:pt x="9954" y="15123"/>
                        <a:pt x="10053" y="15239"/>
                        <a:pt x="10173" y="15393"/>
                      </a:cubicBezTo>
                      <a:cubicBezTo>
                        <a:pt x="10292" y="15546"/>
                        <a:pt x="10379" y="15689"/>
                        <a:pt x="10439" y="15820"/>
                      </a:cubicBezTo>
                      <a:cubicBezTo>
                        <a:pt x="10499" y="15952"/>
                        <a:pt x="10529" y="16082"/>
                        <a:pt x="10529" y="16213"/>
                      </a:cubicBezTo>
                      <a:cubicBezTo>
                        <a:pt x="10608" y="16475"/>
                        <a:pt x="10646" y="16716"/>
                        <a:pt x="10646" y="16934"/>
                      </a:cubicBezTo>
                      <a:cubicBezTo>
                        <a:pt x="10646" y="19254"/>
                        <a:pt x="9158" y="20416"/>
                        <a:pt x="6181" y="20416"/>
                      </a:cubicBezTo>
                      <a:cubicBezTo>
                        <a:pt x="5031" y="20416"/>
                        <a:pt x="4080" y="20067"/>
                        <a:pt x="3327" y="19367"/>
                      </a:cubicBezTo>
                      <a:cubicBezTo>
                        <a:pt x="2573" y="18667"/>
                        <a:pt x="2195" y="17812"/>
                        <a:pt x="2195" y="16805"/>
                      </a:cubicBezTo>
                      <a:cubicBezTo>
                        <a:pt x="2195" y="15886"/>
                        <a:pt x="2641" y="15074"/>
                        <a:pt x="3534" y="14373"/>
                      </a:cubicBezTo>
                      <a:cubicBezTo>
                        <a:pt x="4427" y="13673"/>
                        <a:pt x="5450" y="13323"/>
                        <a:pt x="6601" y="13323"/>
                      </a:cubicBezTo>
                      <a:close/>
                    </a:path>
                  </a:pathLst>
                </a:custGeom>
                <a:solidFill>
                  <a:srgbClr val="FFFFFF"/>
                </a:solidFill>
                <a:ln w="12700" cap="flat">
                  <a:noFill/>
                  <a:miter lim="400000"/>
                </a:ln>
                <a:effectLst/>
              </p:spPr>
              <p:txBody>
                <a:bodyPr anchor="ctr"/>
                <a:lstStyle/>
                <a:p>
                  <a:pPr algn="ctr"/>
                  <a:endParaRPr/>
                </a:p>
              </p:txBody>
            </p:sp>
          </p:grpSp>
          <p:grpSp>
            <p:nvGrpSpPr>
              <p:cNvPr id="59" name="îsḻiďê">
                <a:extLst>
                  <a:ext uri="{FF2B5EF4-FFF2-40B4-BE49-F238E27FC236}">
                    <a16:creationId xmlns:a16="http://schemas.microsoft.com/office/drawing/2014/main" id="{B43BC119-82A0-42B8-8A14-3D9C8B303E35}"/>
                  </a:ext>
                </a:extLst>
              </p:cNvPr>
              <p:cNvGrpSpPr/>
              <p:nvPr/>
            </p:nvGrpSpPr>
            <p:grpSpPr>
              <a:xfrm>
                <a:off x="5017379" y="1834405"/>
                <a:ext cx="372615" cy="372615"/>
                <a:chOff x="0" y="0"/>
                <a:chExt cx="745227" cy="745227"/>
              </a:xfrm>
            </p:grpSpPr>
            <p:sp>
              <p:nvSpPr>
                <p:cNvPr id="102" name="íṧļíḋê">
                  <a:extLst>
                    <a:ext uri="{FF2B5EF4-FFF2-40B4-BE49-F238E27FC236}">
                      <a16:creationId xmlns:a16="http://schemas.microsoft.com/office/drawing/2014/main" id="{5090EC96-863A-4375-AE28-EC8478422EF9}"/>
                    </a:ext>
                  </a:extLst>
                </p:cNvPr>
                <p:cNvSpPr/>
                <p:nvPr/>
              </p:nvSpPr>
              <p:spPr>
                <a:xfrm>
                  <a:off x="0" y="0"/>
                  <a:ext cx="745227" cy="7452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anchor="ctr"/>
                <a:lstStyle/>
                <a:p>
                  <a:pPr algn="ctr"/>
                  <a:endParaRPr/>
                </a:p>
              </p:txBody>
            </p:sp>
            <p:sp>
              <p:nvSpPr>
                <p:cNvPr id="103" name="î$lîďé">
                  <a:extLst>
                    <a:ext uri="{FF2B5EF4-FFF2-40B4-BE49-F238E27FC236}">
                      <a16:creationId xmlns:a16="http://schemas.microsoft.com/office/drawing/2014/main" id="{92D83F82-C190-4350-933B-0C2FAEAB6BD9}"/>
                    </a:ext>
                  </a:extLst>
                </p:cNvPr>
                <p:cNvSpPr/>
                <p:nvPr/>
              </p:nvSpPr>
              <p:spPr>
                <a:xfrm>
                  <a:off x="173514" y="217732"/>
                  <a:ext cx="385425" cy="274618"/>
                </a:xfrm>
                <a:custGeom>
                  <a:avLst/>
                  <a:gdLst/>
                  <a:ahLst/>
                  <a:cxnLst>
                    <a:cxn ang="0">
                      <a:pos x="wd2" y="hd2"/>
                    </a:cxn>
                    <a:cxn ang="5400000">
                      <a:pos x="wd2" y="hd2"/>
                    </a:cxn>
                    <a:cxn ang="10800000">
                      <a:pos x="wd2" y="hd2"/>
                    </a:cxn>
                    <a:cxn ang="16200000">
                      <a:pos x="wd2" y="hd2"/>
                    </a:cxn>
                  </a:cxnLst>
                  <a:rect l="0" t="0" r="r" b="b"/>
                  <a:pathLst>
                    <a:path w="21600" h="21600" extrusionOk="0">
                      <a:moveTo>
                        <a:pt x="18495" y="10800"/>
                      </a:moveTo>
                      <a:lnTo>
                        <a:pt x="18495" y="15157"/>
                      </a:lnTo>
                      <a:cubicBezTo>
                        <a:pt x="18495" y="15726"/>
                        <a:pt x="18348" y="16233"/>
                        <a:pt x="18056" y="16674"/>
                      </a:cubicBezTo>
                      <a:cubicBezTo>
                        <a:pt x="17764" y="17116"/>
                        <a:pt x="17392" y="17336"/>
                        <a:pt x="16943" y="17336"/>
                      </a:cubicBezTo>
                      <a:cubicBezTo>
                        <a:pt x="16538" y="17336"/>
                        <a:pt x="16188" y="17100"/>
                        <a:pt x="15896" y="16626"/>
                      </a:cubicBezTo>
                      <a:cubicBezTo>
                        <a:pt x="15603" y="16151"/>
                        <a:pt x="15458" y="15505"/>
                        <a:pt x="15458" y="14684"/>
                      </a:cubicBezTo>
                      <a:lnTo>
                        <a:pt x="15458" y="10421"/>
                      </a:lnTo>
                      <a:lnTo>
                        <a:pt x="13433" y="11274"/>
                      </a:lnTo>
                      <a:lnTo>
                        <a:pt x="12353" y="10421"/>
                      </a:lnTo>
                      <a:lnTo>
                        <a:pt x="12353" y="14684"/>
                      </a:lnTo>
                      <a:cubicBezTo>
                        <a:pt x="12353" y="16643"/>
                        <a:pt x="12801" y="18285"/>
                        <a:pt x="13702" y="19610"/>
                      </a:cubicBezTo>
                      <a:cubicBezTo>
                        <a:pt x="14602" y="20937"/>
                        <a:pt x="15682" y="21600"/>
                        <a:pt x="16943" y="21600"/>
                      </a:cubicBezTo>
                      <a:cubicBezTo>
                        <a:pt x="18247" y="21600"/>
                        <a:pt x="19349" y="20970"/>
                        <a:pt x="20250" y="19705"/>
                      </a:cubicBezTo>
                      <a:cubicBezTo>
                        <a:pt x="21150" y="18443"/>
                        <a:pt x="21600" y="16926"/>
                        <a:pt x="21600" y="15157"/>
                      </a:cubicBezTo>
                      <a:lnTo>
                        <a:pt x="21600" y="10800"/>
                      </a:lnTo>
                      <a:cubicBezTo>
                        <a:pt x="21600" y="10800"/>
                        <a:pt x="18495" y="10800"/>
                        <a:pt x="18495" y="10800"/>
                      </a:cubicBezTo>
                      <a:close/>
                      <a:moveTo>
                        <a:pt x="12353" y="8053"/>
                      </a:moveTo>
                      <a:lnTo>
                        <a:pt x="13433" y="8904"/>
                      </a:lnTo>
                      <a:lnTo>
                        <a:pt x="15458" y="8053"/>
                      </a:lnTo>
                      <a:lnTo>
                        <a:pt x="15458" y="5968"/>
                      </a:lnTo>
                      <a:cubicBezTo>
                        <a:pt x="15458" y="4391"/>
                        <a:pt x="14996" y="3000"/>
                        <a:pt x="14074" y="1800"/>
                      </a:cubicBezTo>
                      <a:cubicBezTo>
                        <a:pt x="13151" y="599"/>
                        <a:pt x="12059" y="0"/>
                        <a:pt x="10800" y="0"/>
                      </a:cubicBezTo>
                      <a:cubicBezTo>
                        <a:pt x="9540" y="0"/>
                        <a:pt x="8448" y="632"/>
                        <a:pt x="7526" y="1894"/>
                      </a:cubicBezTo>
                      <a:cubicBezTo>
                        <a:pt x="6603" y="3159"/>
                        <a:pt x="6142" y="4674"/>
                        <a:pt x="6142" y="6442"/>
                      </a:cubicBezTo>
                      <a:lnTo>
                        <a:pt x="6142" y="15157"/>
                      </a:lnTo>
                      <a:cubicBezTo>
                        <a:pt x="6142" y="15726"/>
                        <a:pt x="5996" y="16233"/>
                        <a:pt x="5703" y="16674"/>
                      </a:cubicBezTo>
                      <a:cubicBezTo>
                        <a:pt x="5411" y="17116"/>
                        <a:pt x="5051" y="17336"/>
                        <a:pt x="4623" y="17336"/>
                      </a:cubicBezTo>
                      <a:cubicBezTo>
                        <a:pt x="4196" y="17336"/>
                        <a:pt x="3836" y="17116"/>
                        <a:pt x="3544" y="16674"/>
                      </a:cubicBezTo>
                      <a:cubicBezTo>
                        <a:pt x="3251" y="16233"/>
                        <a:pt x="3105" y="15726"/>
                        <a:pt x="3105" y="15157"/>
                      </a:cubicBezTo>
                      <a:lnTo>
                        <a:pt x="3105" y="10800"/>
                      </a:lnTo>
                      <a:lnTo>
                        <a:pt x="0" y="10800"/>
                      </a:lnTo>
                      <a:lnTo>
                        <a:pt x="0" y="15157"/>
                      </a:lnTo>
                      <a:cubicBezTo>
                        <a:pt x="0" y="16926"/>
                        <a:pt x="449" y="18443"/>
                        <a:pt x="1350" y="19705"/>
                      </a:cubicBezTo>
                      <a:cubicBezTo>
                        <a:pt x="2249" y="20970"/>
                        <a:pt x="3341" y="21600"/>
                        <a:pt x="4623" y="21600"/>
                      </a:cubicBezTo>
                      <a:cubicBezTo>
                        <a:pt x="5906" y="21600"/>
                        <a:pt x="6997" y="20970"/>
                        <a:pt x="7898" y="19705"/>
                      </a:cubicBezTo>
                      <a:cubicBezTo>
                        <a:pt x="8797" y="18443"/>
                        <a:pt x="9247" y="16926"/>
                        <a:pt x="9247" y="15157"/>
                      </a:cubicBezTo>
                      <a:lnTo>
                        <a:pt x="9247" y="6442"/>
                      </a:lnTo>
                      <a:cubicBezTo>
                        <a:pt x="9247" y="5873"/>
                        <a:pt x="9404" y="5367"/>
                        <a:pt x="9720" y="4926"/>
                      </a:cubicBezTo>
                      <a:cubicBezTo>
                        <a:pt x="10034" y="4486"/>
                        <a:pt x="10395" y="4263"/>
                        <a:pt x="10800" y="4263"/>
                      </a:cubicBezTo>
                      <a:cubicBezTo>
                        <a:pt x="11205" y="4263"/>
                        <a:pt x="11564" y="4452"/>
                        <a:pt x="11880" y="4831"/>
                      </a:cubicBezTo>
                      <a:cubicBezTo>
                        <a:pt x="12194" y="5210"/>
                        <a:pt x="12353" y="5589"/>
                        <a:pt x="12353" y="5968"/>
                      </a:cubicBezTo>
                      <a:cubicBezTo>
                        <a:pt x="12353" y="5968"/>
                        <a:pt x="12353" y="8053"/>
                        <a:pt x="12353" y="8053"/>
                      </a:cubicBezTo>
                      <a:close/>
                    </a:path>
                  </a:pathLst>
                </a:custGeom>
                <a:solidFill>
                  <a:srgbClr val="FFFFFF"/>
                </a:solidFill>
                <a:ln w="12700" cap="flat">
                  <a:noFill/>
                  <a:miter lim="400000"/>
                </a:ln>
                <a:effectLst/>
              </p:spPr>
              <p:txBody>
                <a:bodyPr anchor="ctr"/>
                <a:lstStyle/>
                <a:p>
                  <a:pPr algn="ctr"/>
                  <a:endParaRPr/>
                </a:p>
              </p:txBody>
            </p:sp>
          </p:grpSp>
          <p:grpSp>
            <p:nvGrpSpPr>
              <p:cNvPr id="60" name="îŝ1îḑe">
                <a:extLst>
                  <a:ext uri="{FF2B5EF4-FFF2-40B4-BE49-F238E27FC236}">
                    <a16:creationId xmlns:a16="http://schemas.microsoft.com/office/drawing/2014/main" id="{816826ED-FBA4-4063-9292-A3CD87436870}"/>
                  </a:ext>
                </a:extLst>
              </p:cNvPr>
              <p:cNvGrpSpPr/>
              <p:nvPr/>
            </p:nvGrpSpPr>
            <p:grpSpPr>
              <a:xfrm>
                <a:off x="4498102" y="3754841"/>
                <a:ext cx="465768" cy="465768"/>
                <a:chOff x="0" y="0"/>
                <a:chExt cx="931534" cy="931534"/>
              </a:xfrm>
            </p:grpSpPr>
            <p:sp>
              <p:nvSpPr>
                <p:cNvPr id="100" name="ïśḷiďé">
                  <a:extLst>
                    <a:ext uri="{FF2B5EF4-FFF2-40B4-BE49-F238E27FC236}">
                      <a16:creationId xmlns:a16="http://schemas.microsoft.com/office/drawing/2014/main" id="{7F289CB3-80D4-4ADA-8BD5-DCEBC05A1A7C}"/>
                    </a:ext>
                  </a:extLst>
                </p:cNvPr>
                <p:cNvSpPr/>
                <p:nvPr/>
              </p:nvSpPr>
              <p:spPr>
                <a:xfrm>
                  <a:off x="0" y="0"/>
                  <a:ext cx="931534" cy="9315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12700" cap="flat">
                  <a:noFill/>
                  <a:miter lim="400000"/>
                </a:ln>
                <a:effectLst/>
              </p:spPr>
              <p:txBody>
                <a:bodyPr anchor="ctr"/>
                <a:lstStyle/>
                <a:p>
                  <a:pPr algn="ctr"/>
                  <a:endParaRPr/>
                </a:p>
              </p:txBody>
            </p:sp>
            <p:sp>
              <p:nvSpPr>
                <p:cNvPr id="101" name="ïṥḻïḋé">
                  <a:extLst>
                    <a:ext uri="{FF2B5EF4-FFF2-40B4-BE49-F238E27FC236}">
                      <a16:creationId xmlns:a16="http://schemas.microsoft.com/office/drawing/2014/main" id="{83A309CB-FCBD-4C32-99E2-5BB8CB3342FD}"/>
                    </a:ext>
                  </a:extLst>
                </p:cNvPr>
                <p:cNvSpPr/>
                <p:nvPr/>
              </p:nvSpPr>
              <p:spPr>
                <a:xfrm>
                  <a:off x="194503" y="273381"/>
                  <a:ext cx="521816" cy="456293"/>
                </a:xfrm>
                <a:custGeom>
                  <a:avLst/>
                  <a:gdLst/>
                  <a:ahLst/>
                  <a:cxnLst>
                    <a:cxn ang="0">
                      <a:pos x="wd2" y="hd2"/>
                    </a:cxn>
                    <a:cxn ang="5400000">
                      <a:pos x="wd2" y="hd2"/>
                    </a:cxn>
                    <a:cxn ang="10800000">
                      <a:pos x="wd2" y="hd2"/>
                    </a:cxn>
                    <a:cxn ang="16200000">
                      <a:pos x="wd2" y="hd2"/>
                    </a:cxn>
                  </a:cxnLst>
                  <a:rect l="0" t="0" r="r" b="b"/>
                  <a:pathLst>
                    <a:path w="21430" h="21150" extrusionOk="0">
                      <a:moveTo>
                        <a:pt x="20554" y="1079"/>
                      </a:moveTo>
                      <a:cubicBezTo>
                        <a:pt x="19440" y="-180"/>
                        <a:pt x="17930" y="-337"/>
                        <a:pt x="16025" y="607"/>
                      </a:cubicBezTo>
                      <a:cubicBezTo>
                        <a:pt x="13889" y="1603"/>
                        <a:pt x="12657" y="3308"/>
                        <a:pt x="12333" y="5719"/>
                      </a:cubicBezTo>
                      <a:cubicBezTo>
                        <a:pt x="13493" y="4931"/>
                        <a:pt x="14364" y="4959"/>
                        <a:pt x="14946" y="5797"/>
                      </a:cubicBezTo>
                      <a:cubicBezTo>
                        <a:pt x="15526" y="6637"/>
                        <a:pt x="15468" y="7711"/>
                        <a:pt x="14771" y="9020"/>
                      </a:cubicBezTo>
                      <a:cubicBezTo>
                        <a:pt x="13424" y="11958"/>
                        <a:pt x="12448" y="13425"/>
                        <a:pt x="11845" y="13425"/>
                      </a:cubicBezTo>
                      <a:cubicBezTo>
                        <a:pt x="11380" y="13425"/>
                        <a:pt x="10800" y="11800"/>
                        <a:pt x="10103" y="8549"/>
                      </a:cubicBezTo>
                      <a:cubicBezTo>
                        <a:pt x="9964" y="8077"/>
                        <a:pt x="9835" y="7369"/>
                        <a:pt x="9719" y="6426"/>
                      </a:cubicBezTo>
                      <a:cubicBezTo>
                        <a:pt x="9603" y="5482"/>
                        <a:pt x="9476" y="4684"/>
                        <a:pt x="9337" y="4028"/>
                      </a:cubicBezTo>
                      <a:cubicBezTo>
                        <a:pt x="9197" y="3372"/>
                        <a:pt x="9011" y="2704"/>
                        <a:pt x="8779" y="2023"/>
                      </a:cubicBezTo>
                      <a:cubicBezTo>
                        <a:pt x="8546" y="1341"/>
                        <a:pt x="8233" y="842"/>
                        <a:pt x="7838" y="528"/>
                      </a:cubicBezTo>
                      <a:cubicBezTo>
                        <a:pt x="7443" y="213"/>
                        <a:pt x="6968" y="135"/>
                        <a:pt x="6410" y="292"/>
                      </a:cubicBezTo>
                      <a:cubicBezTo>
                        <a:pt x="5620" y="450"/>
                        <a:pt x="4656" y="1039"/>
                        <a:pt x="3519" y="2062"/>
                      </a:cubicBezTo>
                      <a:cubicBezTo>
                        <a:pt x="2380" y="3084"/>
                        <a:pt x="1579" y="3870"/>
                        <a:pt x="1115" y="4420"/>
                      </a:cubicBezTo>
                      <a:cubicBezTo>
                        <a:pt x="650" y="4971"/>
                        <a:pt x="278" y="5431"/>
                        <a:pt x="0" y="5797"/>
                      </a:cubicBezTo>
                      <a:lnTo>
                        <a:pt x="905" y="7055"/>
                      </a:lnTo>
                      <a:lnTo>
                        <a:pt x="1393" y="6662"/>
                      </a:lnTo>
                      <a:cubicBezTo>
                        <a:pt x="1718" y="6400"/>
                        <a:pt x="2055" y="6218"/>
                        <a:pt x="2403" y="6112"/>
                      </a:cubicBezTo>
                      <a:cubicBezTo>
                        <a:pt x="2753" y="6007"/>
                        <a:pt x="3042" y="6060"/>
                        <a:pt x="3275" y="6269"/>
                      </a:cubicBezTo>
                      <a:cubicBezTo>
                        <a:pt x="3507" y="6583"/>
                        <a:pt x="4111" y="8562"/>
                        <a:pt x="5086" y="12206"/>
                      </a:cubicBezTo>
                      <a:cubicBezTo>
                        <a:pt x="6062" y="15850"/>
                        <a:pt x="6665" y="17934"/>
                        <a:pt x="6898" y="18458"/>
                      </a:cubicBezTo>
                      <a:cubicBezTo>
                        <a:pt x="7177" y="19087"/>
                        <a:pt x="7524" y="19625"/>
                        <a:pt x="7943" y="20070"/>
                      </a:cubicBezTo>
                      <a:cubicBezTo>
                        <a:pt x="8361" y="20516"/>
                        <a:pt x="8884" y="20844"/>
                        <a:pt x="9511" y="21053"/>
                      </a:cubicBezTo>
                      <a:cubicBezTo>
                        <a:pt x="10138" y="21263"/>
                        <a:pt x="10776" y="21131"/>
                        <a:pt x="11427" y="20659"/>
                      </a:cubicBezTo>
                      <a:cubicBezTo>
                        <a:pt x="12077" y="20188"/>
                        <a:pt x="12843" y="19507"/>
                        <a:pt x="13726" y="18615"/>
                      </a:cubicBezTo>
                      <a:cubicBezTo>
                        <a:pt x="14608" y="17724"/>
                        <a:pt x="15584" y="16598"/>
                        <a:pt x="16653" y="15234"/>
                      </a:cubicBezTo>
                      <a:cubicBezTo>
                        <a:pt x="17720" y="13871"/>
                        <a:pt x="18696" y="12285"/>
                        <a:pt x="19579" y="10475"/>
                      </a:cubicBezTo>
                      <a:cubicBezTo>
                        <a:pt x="20461" y="8667"/>
                        <a:pt x="21042" y="6872"/>
                        <a:pt x="21321" y="5089"/>
                      </a:cubicBezTo>
                      <a:cubicBezTo>
                        <a:pt x="21600" y="3308"/>
                        <a:pt x="21344" y="1970"/>
                        <a:pt x="20554" y="1079"/>
                      </a:cubicBezTo>
                      <a:close/>
                    </a:path>
                  </a:pathLst>
                </a:custGeom>
                <a:solidFill>
                  <a:srgbClr val="FFFFFF"/>
                </a:solidFill>
                <a:ln w="12700" cap="flat">
                  <a:noFill/>
                  <a:miter lim="400000"/>
                </a:ln>
                <a:effectLst/>
              </p:spPr>
              <p:txBody>
                <a:bodyPr anchor="ctr"/>
                <a:lstStyle/>
                <a:p>
                  <a:pPr algn="ctr"/>
                  <a:endParaRPr/>
                </a:p>
              </p:txBody>
            </p:sp>
          </p:grpSp>
          <p:grpSp>
            <p:nvGrpSpPr>
              <p:cNvPr id="61" name="íšlïďè">
                <a:extLst>
                  <a:ext uri="{FF2B5EF4-FFF2-40B4-BE49-F238E27FC236}">
                    <a16:creationId xmlns:a16="http://schemas.microsoft.com/office/drawing/2014/main" id="{F68CF8F3-26C9-4123-9BED-412F2D0F94CA}"/>
                  </a:ext>
                </a:extLst>
              </p:cNvPr>
              <p:cNvGrpSpPr/>
              <p:nvPr/>
            </p:nvGrpSpPr>
            <p:grpSpPr>
              <a:xfrm>
                <a:off x="6907932" y="2589845"/>
                <a:ext cx="559528" cy="559529"/>
                <a:chOff x="0" y="0"/>
                <a:chExt cx="1119054" cy="1119054"/>
              </a:xfrm>
            </p:grpSpPr>
            <p:sp>
              <p:nvSpPr>
                <p:cNvPr id="98" name="iṣḻídé">
                  <a:extLst>
                    <a:ext uri="{FF2B5EF4-FFF2-40B4-BE49-F238E27FC236}">
                      <a16:creationId xmlns:a16="http://schemas.microsoft.com/office/drawing/2014/main" id="{63F169DE-1C24-4178-BFE1-48898ED5EEB3}"/>
                    </a:ext>
                  </a:extLst>
                </p:cNvPr>
                <p:cNvSpPr/>
                <p:nvPr/>
              </p:nvSpPr>
              <p:spPr>
                <a:xfrm>
                  <a:off x="0" y="0"/>
                  <a:ext cx="1119054" cy="11190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anchor="ctr"/>
                <a:lstStyle/>
                <a:p>
                  <a:pPr algn="ctr"/>
                  <a:endParaRPr/>
                </a:p>
              </p:txBody>
            </p:sp>
            <p:sp>
              <p:nvSpPr>
                <p:cNvPr id="99" name="íṩḻíḑê">
                  <a:extLst>
                    <a:ext uri="{FF2B5EF4-FFF2-40B4-BE49-F238E27FC236}">
                      <a16:creationId xmlns:a16="http://schemas.microsoft.com/office/drawing/2014/main" id="{C56FC2BE-7BC6-4D7C-974A-CCA567C2B3CD}"/>
                    </a:ext>
                  </a:extLst>
                </p:cNvPr>
                <p:cNvSpPr/>
                <p:nvPr/>
              </p:nvSpPr>
              <p:spPr>
                <a:xfrm>
                  <a:off x="323083" y="253936"/>
                  <a:ext cx="533940" cy="552485"/>
                </a:xfrm>
                <a:custGeom>
                  <a:avLst/>
                  <a:gdLst/>
                  <a:ahLst/>
                  <a:cxnLst>
                    <a:cxn ang="0">
                      <a:pos x="wd2" y="hd2"/>
                    </a:cxn>
                    <a:cxn ang="5400000">
                      <a:pos x="wd2" y="hd2"/>
                    </a:cxn>
                    <a:cxn ang="10800000">
                      <a:pos x="wd2" y="hd2"/>
                    </a:cxn>
                    <a:cxn ang="16200000">
                      <a:pos x="wd2" y="hd2"/>
                    </a:cxn>
                  </a:cxnLst>
                  <a:rect l="0" t="0" r="r" b="b"/>
                  <a:pathLst>
                    <a:path w="21600" h="21600" extrusionOk="0">
                      <a:moveTo>
                        <a:pt x="20062" y="6741"/>
                      </a:moveTo>
                      <a:cubicBezTo>
                        <a:pt x="19037" y="5824"/>
                        <a:pt x="17950" y="5364"/>
                        <a:pt x="16800" y="5364"/>
                      </a:cubicBezTo>
                      <a:cubicBezTo>
                        <a:pt x="15000" y="5364"/>
                        <a:pt x="13400" y="5871"/>
                        <a:pt x="11999" y="6885"/>
                      </a:cubicBezTo>
                      <a:lnTo>
                        <a:pt x="11999" y="5364"/>
                      </a:lnTo>
                      <a:lnTo>
                        <a:pt x="7200" y="5364"/>
                      </a:lnTo>
                      <a:lnTo>
                        <a:pt x="7200" y="21600"/>
                      </a:lnTo>
                      <a:lnTo>
                        <a:pt x="11999" y="21600"/>
                      </a:lnTo>
                      <a:lnTo>
                        <a:pt x="11999" y="11597"/>
                      </a:lnTo>
                      <a:lnTo>
                        <a:pt x="12225" y="11089"/>
                      </a:lnTo>
                      <a:cubicBezTo>
                        <a:pt x="12324" y="10752"/>
                        <a:pt x="12625" y="10414"/>
                        <a:pt x="13125" y="10075"/>
                      </a:cubicBezTo>
                      <a:cubicBezTo>
                        <a:pt x="13624" y="9737"/>
                        <a:pt x="14224" y="9568"/>
                        <a:pt x="14925" y="9568"/>
                      </a:cubicBezTo>
                      <a:cubicBezTo>
                        <a:pt x="16174" y="9568"/>
                        <a:pt x="16800" y="10245"/>
                        <a:pt x="16800" y="11597"/>
                      </a:cubicBezTo>
                      <a:lnTo>
                        <a:pt x="16800" y="21600"/>
                      </a:lnTo>
                      <a:lnTo>
                        <a:pt x="21600" y="21600"/>
                      </a:lnTo>
                      <a:lnTo>
                        <a:pt x="21600" y="11669"/>
                      </a:lnTo>
                      <a:cubicBezTo>
                        <a:pt x="21600" y="9302"/>
                        <a:pt x="21086" y="7660"/>
                        <a:pt x="20062" y="6741"/>
                      </a:cubicBezTo>
                      <a:close/>
                      <a:moveTo>
                        <a:pt x="2550" y="0"/>
                      </a:moveTo>
                      <a:cubicBezTo>
                        <a:pt x="1950" y="0"/>
                        <a:pt x="1425" y="217"/>
                        <a:pt x="975" y="652"/>
                      </a:cubicBezTo>
                      <a:cubicBezTo>
                        <a:pt x="525" y="1087"/>
                        <a:pt x="299" y="1607"/>
                        <a:pt x="299" y="2210"/>
                      </a:cubicBezTo>
                      <a:cubicBezTo>
                        <a:pt x="299" y="2815"/>
                        <a:pt x="525" y="3322"/>
                        <a:pt x="975" y="3733"/>
                      </a:cubicBezTo>
                      <a:cubicBezTo>
                        <a:pt x="1425" y="4144"/>
                        <a:pt x="1950" y="4349"/>
                        <a:pt x="2550" y="4349"/>
                      </a:cubicBezTo>
                      <a:cubicBezTo>
                        <a:pt x="3150" y="4349"/>
                        <a:pt x="3674" y="4144"/>
                        <a:pt x="4125" y="3733"/>
                      </a:cubicBezTo>
                      <a:cubicBezTo>
                        <a:pt x="4575" y="3322"/>
                        <a:pt x="4800" y="2815"/>
                        <a:pt x="4800" y="2210"/>
                      </a:cubicBezTo>
                      <a:cubicBezTo>
                        <a:pt x="4800" y="1607"/>
                        <a:pt x="4575" y="1087"/>
                        <a:pt x="4125" y="652"/>
                      </a:cubicBezTo>
                      <a:cubicBezTo>
                        <a:pt x="3674" y="217"/>
                        <a:pt x="3150" y="0"/>
                        <a:pt x="2550" y="0"/>
                      </a:cubicBezTo>
                      <a:close/>
                      <a:moveTo>
                        <a:pt x="0" y="21600"/>
                      </a:moveTo>
                      <a:lnTo>
                        <a:pt x="4800" y="21600"/>
                      </a:lnTo>
                      <a:lnTo>
                        <a:pt x="4800" y="5364"/>
                      </a:lnTo>
                      <a:lnTo>
                        <a:pt x="0" y="5364"/>
                      </a:lnTo>
                      <a:cubicBezTo>
                        <a:pt x="0" y="5364"/>
                        <a:pt x="0" y="21600"/>
                        <a:pt x="0" y="21600"/>
                      </a:cubicBezTo>
                      <a:close/>
                    </a:path>
                  </a:pathLst>
                </a:custGeom>
                <a:solidFill>
                  <a:srgbClr val="FFFFFF"/>
                </a:solidFill>
                <a:ln w="12700" cap="flat">
                  <a:noFill/>
                  <a:miter lim="400000"/>
                </a:ln>
                <a:effectLst/>
              </p:spPr>
              <p:txBody>
                <a:bodyPr anchor="ctr"/>
                <a:lstStyle/>
                <a:p>
                  <a:pPr algn="ctr"/>
                  <a:endParaRPr/>
                </a:p>
              </p:txBody>
            </p:sp>
          </p:grpSp>
          <p:grpSp>
            <p:nvGrpSpPr>
              <p:cNvPr id="62" name="iśļïďe">
                <a:extLst>
                  <a:ext uri="{FF2B5EF4-FFF2-40B4-BE49-F238E27FC236}">
                    <a16:creationId xmlns:a16="http://schemas.microsoft.com/office/drawing/2014/main" id="{1DEF48D3-DF71-4D07-80D1-31D03CAB05A1}"/>
                  </a:ext>
                </a:extLst>
              </p:cNvPr>
              <p:cNvGrpSpPr/>
              <p:nvPr/>
            </p:nvGrpSpPr>
            <p:grpSpPr>
              <a:xfrm>
                <a:off x="5122399" y="2602224"/>
                <a:ext cx="465768" cy="465768"/>
                <a:chOff x="0" y="0"/>
                <a:chExt cx="931534" cy="931534"/>
              </a:xfrm>
            </p:grpSpPr>
            <p:sp>
              <p:nvSpPr>
                <p:cNvPr id="96" name="iṩľíḓè">
                  <a:extLst>
                    <a:ext uri="{FF2B5EF4-FFF2-40B4-BE49-F238E27FC236}">
                      <a16:creationId xmlns:a16="http://schemas.microsoft.com/office/drawing/2014/main" id="{84ED4E46-E02B-4EA0-BB33-0D11F7C50FC8}"/>
                    </a:ext>
                  </a:extLst>
                </p:cNvPr>
                <p:cNvSpPr/>
                <p:nvPr/>
              </p:nvSpPr>
              <p:spPr>
                <a:xfrm>
                  <a:off x="0" y="0"/>
                  <a:ext cx="931534" cy="9315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algn="ctr"/>
                  <a:endParaRPr/>
                </a:p>
              </p:txBody>
            </p:sp>
            <p:sp>
              <p:nvSpPr>
                <p:cNvPr id="97" name="ïśḷïḑè">
                  <a:extLst>
                    <a:ext uri="{FF2B5EF4-FFF2-40B4-BE49-F238E27FC236}">
                      <a16:creationId xmlns:a16="http://schemas.microsoft.com/office/drawing/2014/main" id="{54FF26F0-83AC-4B42-B451-F3DCCAC40CAF}"/>
                    </a:ext>
                  </a:extLst>
                </p:cNvPr>
                <p:cNvSpPr/>
                <p:nvPr/>
              </p:nvSpPr>
              <p:spPr>
                <a:xfrm>
                  <a:off x="167351" y="277302"/>
                  <a:ext cx="629685" cy="320769"/>
                </a:xfrm>
                <a:custGeom>
                  <a:avLst/>
                  <a:gdLst/>
                  <a:ahLst/>
                  <a:cxnLst>
                    <a:cxn ang="0">
                      <a:pos x="wd2" y="hd2"/>
                    </a:cxn>
                    <a:cxn ang="5400000">
                      <a:pos x="wd2" y="hd2"/>
                    </a:cxn>
                    <a:cxn ang="10800000">
                      <a:pos x="wd2" y="hd2"/>
                    </a:cxn>
                    <a:cxn ang="16200000">
                      <a:pos x="wd2" y="hd2"/>
                    </a:cxn>
                  </a:cxnLst>
                  <a:rect l="0" t="0" r="r" b="b"/>
                  <a:pathLst>
                    <a:path w="21261" h="21600" extrusionOk="0">
                      <a:moveTo>
                        <a:pt x="3661" y="15463"/>
                      </a:moveTo>
                      <a:cubicBezTo>
                        <a:pt x="3250" y="11947"/>
                        <a:pt x="3866" y="9328"/>
                        <a:pt x="5508" y="7609"/>
                      </a:cubicBezTo>
                      <a:lnTo>
                        <a:pt x="7046" y="13867"/>
                      </a:lnTo>
                      <a:cubicBezTo>
                        <a:pt x="7046" y="13867"/>
                        <a:pt x="3661" y="15463"/>
                        <a:pt x="3661" y="15463"/>
                      </a:cubicBezTo>
                      <a:close/>
                      <a:moveTo>
                        <a:pt x="11662" y="6505"/>
                      </a:moveTo>
                      <a:cubicBezTo>
                        <a:pt x="10800" y="6342"/>
                        <a:pt x="9855" y="6464"/>
                        <a:pt x="8831" y="6872"/>
                      </a:cubicBezTo>
                      <a:lnTo>
                        <a:pt x="11353" y="15832"/>
                      </a:lnTo>
                      <a:lnTo>
                        <a:pt x="21261" y="10309"/>
                      </a:lnTo>
                      <a:cubicBezTo>
                        <a:pt x="21139" y="9818"/>
                        <a:pt x="20974" y="9328"/>
                        <a:pt x="20769" y="8837"/>
                      </a:cubicBezTo>
                      <a:cubicBezTo>
                        <a:pt x="19661" y="6300"/>
                        <a:pt x="17774" y="4500"/>
                        <a:pt x="15108" y="3436"/>
                      </a:cubicBezTo>
                      <a:cubicBezTo>
                        <a:pt x="12892" y="2455"/>
                        <a:pt x="10369" y="2375"/>
                        <a:pt x="7538" y="3191"/>
                      </a:cubicBezTo>
                      <a:cubicBezTo>
                        <a:pt x="7455" y="3191"/>
                        <a:pt x="7353" y="3233"/>
                        <a:pt x="7230" y="3313"/>
                      </a:cubicBezTo>
                      <a:lnTo>
                        <a:pt x="6369" y="0"/>
                      </a:lnTo>
                      <a:cubicBezTo>
                        <a:pt x="5508" y="245"/>
                        <a:pt x="4708" y="614"/>
                        <a:pt x="3969" y="1104"/>
                      </a:cubicBezTo>
                      <a:lnTo>
                        <a:pt x="4830" y="4542"/>
                      </a:lnTo>
                      <a:cubicBezTo>
                        <a:pt x="3435" y="5605"/>
                        <a:pt x="2327" y="7079"/>
                        <a:pt x="1508" y="8958"/>
                      </a:cubicBezTo>
                      <a:cubicBezTo>
                        <a:pt x="70" y="12232"/>
                        <a:pt x="-339" y="15710"/>
                        <a:pt x="277" y="19390"/>
                      </a:cubicBezTo>
                      <a:cubicBezTo>
                        <a:pt x="400" y="20127"/>
                        <a:pt x="584" y="20863"/>
                        <a:pt x="831" y="21600"/>
                      </a:cubicBezTo>
                      <a:lnTo>
                        <a:pt x="10738" y="16077"/>
                      </a:lnTo>
                      <a:lnTo>
                        <a:pt x="7969" y="6013"/>
                      </a:lnTo>
                      <a:cubicBezTo>
                        <a:pt x="8132" y="5933"/>
                        <a:pt x="8236" y="5890"/>
                        <a:pt x="8277" y="5890"/>
                      </a:cubicBezTo>
                      <a:cubicBezTo>
                        <a:pt x="11886" y="4582"/>
                        <a:pt x="14615" y="5728"/>
                        <a:pt x="16461" y="9328"/>
                      </a:cubicBezTo>
                      <a:lnTo>
                        <a:pt x="13077" y="10924"/>
                      </a:lnTo>
                      <a:cubicBezTo>
                        <a:pt x="13077" y="10924"/>
                        <a:pt x="11662" y="6505"/>
                        <a:pt x="11662" y="6505"/>
                      </a:cubicBezTo>
                      <a:close/>
                    </a:path>
                  </a:pathLst>
                </a:custGeom>
                <a:solidFill>
                  <a:srgbClr val="FFFFFF"/>
                </a:solidFill>
                <a:ln w="12700" cap="flat">
                  <a:noFill/>
                  <a:miter lim="400000"/>
                </a:ln>
                <a:effectLst/>
              </p:spPr>
              <p:txBody>
                <a:bodyPr anchor="ctr"/>
                <a:lstStyle/>
                <a:p>
                  <a:pPr algn="ctr"/>
                  <a:endParaRPr/>
                </a:p>
              </p:txBody>
            </p:sp>
          </p:grpSp>
          <p:grpSp>
            <p:nvGrpSpPr>
              <p:cNvPr id="63" name="î$ḷïḓe">
                <a:extLst>
                  <a:ext uri="{FF2B5EF4-FFF2-40B4-BE49-F238E27FC236}">
                    <a16:creationId xmlns:a16="http://schemas.microsoft.com/office/drawing/2014/main" id="{D532A73D-C36F-49AC-84D5-1D2B8C1B9BEB}"/>
                  </a:ext>
                </a:extLst>
              </p:cNvPr>
              <p:cNvGrpSpPr/>
              <p:nvPr/>
            </p:nvGrpSpPr>
            <p:grpSpPr>
              <a:xfrm>
                <a:off x="5986473" y="1480337"/>
                <a:ext cx="372615" cy="372615"/>
                <a:chOff x="0" y="0"/>
                <a:chExt cx="745227" cy="745227"/>
              </a:xfrm>
            </p:grpSpPr>
            <p:sp>
              <p:nvSpPr>
                <p:cNvPr id="94" name="iṣḻiďe">
                  <a:extLst>
                    <a:ext uri="{FF2B5EF4-FFF2-40B4-BE49-F238E27FC236}">
                      <a16:creationId xmlns:a16="http://schemas.microsoft.com/office/drawing/2014/main" id="{C1604B5C-C7BC-4978-8020-666B220B5D90}"/>
                    </a:ext>
                  </a:extLst>
                </p:cNvPr>
                <p:cNvSpPr/>
                <p:nvPr/>
              </p:nvSpPr>
              <p:spPr>
                <a:xfrm>
                  <a:off x="0" y="0"/>
                  <a:ext cx="745227" cy="7452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algn="ctr"/>
                  <a:endParaRPr/>
                </a:p>
              </p:txBody>
            </p:sp>
            <p:sp>
              <p:nvSpPr>
                <p:cNvPr id="95" name="îṡļiḋé">
                  <a:extLst>
                    <a:ext uri="{FF2B5EF4-FFF2-40B4-BE49-F238E27FC236}">
                      <a16:creationId xmlns:a16="http://schemas.microsoft.com/office/drawing/2014/main" id="{24FFCA33-9FD4-46C2-AA58-296600819FF8}"/>
                    </a:ext>
                  </a:extLst>
                </p:cNvPr>
                <p:cNvSpPr/>
                <p:nvPr/>
              </p:nvSpPr>
              <p:spPr>
                <a:xfrm>
                  <a:off x="188316" y="229073"/>
                  <a:ext cx="385425" cy="275485"/>
                </a:xfrm>
                <a:custGeom>
                  <a:avLst/>
                  <a:gdLst/>
                  <a:ahLst/>
                  <a:cxnLst>
                    <a:cxn ang="0">
                      <a:pos x="wd2" y="hd2"/>
                    </a:cxn>
                    <a:cxn ang="5400000">
                      <a:pos x="wd2" y="hd2"/>
                    </a:cxn>
                    <a:cxn ang="10800000">
                      <a:pos x="wd2" y="hd2"/>
                    </a:cxn>
                    <a:cxn ang="16200000">
                      <a:pos x="wd2" y="hd2"/>
                    </a:cxn>
                  </a:cxnLst>
                  <a:rect l="0" t="0" r="r" b="b"/>
                  <a:pathLst>
                    <a:path w="21488" h="21350" extrusionOk="0">
                      <a:moveTo>
                        <a:pt x="8589" y="16667"/>
                      </a:moveTo>
                      <a:lnTo>
                        <a:pt x="8589" y="4682"/>
                      </a:lnTo>
                      <a:lnTo>
                        <a:pt x="15055" y="10674"/>
                      </a:lnTo>
                      <a:cubicBezTo>
                        <a:pt x="15055" y="10674"/>
                        <a:pt x="8589" y="16667"/>
                        <a:pt x="8589" y="16667"/>
                      </a:cubicBezTo>
                      <a:close/>
                      <a:moveTo>
                        <a:pt x="21320" y="5057"/>
                      </a:moveTo>
                      <a:cubicBezTo>
                        <a:pt x="21275" y="3872"/>
                        <a:pt x="21017" y="2809"/>
                        <a:pt x="20545" y="1873"/>
                      </a:cubicBezTo>
                      <a:cubicBezTo>
                        <a:pt x="20074" y="937"/>
                        <a:pt x="19434" y="437"/>
                        <a:pt x="18626" y="375"/>
                      </a:cubicBezTo>
                      <a:cubicBezTo>
                        <a:pt x="12787" y="-125"/>
                        <a:pt x="7534" y="-125"/>
                        <a:pt x="2863" y="375"/>
                      </a:cubicBezTo>
                      <a:cubicBezTo>
                        <a:pt x="2144" y="501"/>
                        <a:pt x="1527" y="1077"/>
                        <a:pt x="1011" y="2107"/>
                      </a:cubicBezTo>
                      <a:cubicBezTo>
                        <a:pt x="494" y="3138"/>
                        <a:pt x="213" y="4183"/>
                        <a:pt x="169" y="5244"/>
                      </a:cubicBezTo>
                      <a:cubicBezTo>
                        <a:pt x="-56" y="8865"/>
                        <a:pt x="-56" y="12454"/>
                        <a:pt x="169" y="16013"/>
                      </a:cubicBezTo>
                      <a:cubicBezTo>
                        <a:pt x="213" y="17137"/>
                        <a:pt x="494" y="18212"/>
                        <a:pt x="1011" y="19243"/>
                      </a:cubicBezTo>
                      <a:cubicBezTo>
                        <a:pt x="1527" y="20273"/>
                        <a:pt x="2144" y="20851"/>
                        <a:pt x="2863" y="20974"/>
                      </a:cubicBezTo>
                      <a:cubicBezTo>
                        <a:pt x="8566" y="21475"/>
                        <a:pt x="13820" y="21475"/>
                        <a:pt x="18626" y="20974"/>
                      </a:cubicBezTo>
                      <a:cubicBezTo>
                        <a:pt x="19344" y="20789"/>
                        <a:pt x="19962" y="20195"/>
                        <a:pt x="20478" y="19195"/>
                      </a:cubicBezTo>
                      <a:cubicBezTo>
                        <a:pt x="20994" y="18199"/>
                        <a:pt x="21275" y="17137"/>
                        <a:pt x="21320" y="16013"/>
                      </a:cubicBezTo>
                      <a:cubicBezTo>
                        <a:pt x="21544" y="12329"/>
                        <a:pt x="21544" y="8678"/>
                        <a:pt x="21320" y="5057"/>
                      </a:cubicBezTo>
                      <a:close/>
                    </a:path>
                  </a:pathLst>
                </a:custGeom>
                <a:solidFill>
                  <a:srgbClr val="FFFFFF"/>
                </a:solidFill>
                <a:ln w="12700" cap="flat">
                  <a:noFill/>
                  <a:miter lim="400000"/>
                </a:ln>
                <a:effectLst/>
              </p:spPr>
              <p:txBody>
                <a:bodyPr anchor="ctr"/>
                <a:lstStyle/>
                <a:p>
                  <a:pPr algn="ctr"/>
                  <a:endParaRPr/>
                </a:p>
              </p:txBody>
            </p:sp>
          </p:grpSp>
          <p:grpSp>
            <p:nvGrpSpPr>
              <p:cNvPr id="64" name="i$ľídé">
                <a:extLst>
                  <a:ext uri="{FF2B5EF4-FFF2-40B4-BE49-F238E27FC236}">
                    <a16:creationId xmlns:a16="http://schemas.microsoft.com/office/drawing/2014/main" id="{8613FF2A-D72B-4461-87AD-7D973E18D56A}"/>
                  </a:ext>
                </a:extLst>
              </p:cNvPr>
              <p:cNvGrpSpPr/>
              <p:nvPr/>
            </p:nvGrpSpPr>
            <p:grpSpPr>
              <a:xfrm>
                <a:off x="4018735" y="3310681"/>
                <a:ext cx="410762" cy="410762"/>
                <a:chOff x="0" y="0"/>
                <a:chExt cx="821522" cy="821522"/>
              </a:xfrm>
            </p:grpSpPr>
            <p:sp>
              <p:nvSpPr>
                <p:cNvPr id="92" name="ïś1îḋé">
                  <a:extLst>
                    <a:ext uri="{FF2B5EF4-FFF2-40B4-BE49-F238E27FC236}">
                      <a16:creationId xmlns:a16="http://schemas.microsoft.com/office/drawing/2014/main" id="{251E489D-F6AA-41F2-BF81-9A57AF98341B}"/>
                    </a:ext>
                  </a:extLst>
                </p:cNvPr>
                <p:cNvSpPr/>
                <p:nvPr/>
              </p:nvSpPr>
              <p:spPr>
                <a:xfrm>
                  <a:off x="0" y="0"/>
                  <a:ext cx="821522" cy="82152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algn="ctr"/>
                  <a:endParaRPr/>
                </a:p>
              </p:txBody>
            </p:sp>
            <p:sp>
              <p:nvSpPr>
                <p:cNvPr id="93" name="ïṡḷïḓè">
                  <a:extLst>
                    <a:ext uri="{FF2B5EF4-FFF2-40B4-BE49-F238E27FC236}">
                      <a16:creationId xmlns:a16="http://schemas.microsoft.com/office/drawing/2014/main" id="{C0E10A0E-9521-4C34-9E88-9A0BF0C43A2D}"/>
                    </a:ext>
                  </a:extLst>
                </p:cNvPr>
                <p:cNvSpPr/>
                <p:nvPr/>
              </p:nvSpPr>
              <p:spPr>
                <a:xfrm>
                  <a:off x="183938" y="193321"/>
                  <a:ext cx="448373" cy="448357"/>
                </a:xfrm>
                <a:custGeom>
                  <a:avLst/>
                  <a:gdLst/>
                  <a:ahLst/>
                  <a:cxnLst>
                    <a:cxn ang="0">
                      <a:pos x="wd2" y="hd2"/>
                    </a:cxn>
                    <a:cxn ang="5400000">
                      <a:pos x="wd2" y="hd2"/>
                    </a:cxn>
                    <a:cxn ang="10800000">
                      <a:pos x="wd2" y="hd2"/>
                    </a:cxn>
                    <a:cxn ang="16200000">
                      <a:pos x="wd2" y="hd2"/>
                    </a:cxn>
                  </a:cxnLst>
                  <a:rect l="0" t="0" r="r" b="b"/>
                  <a:pathLst>
                    <a:path w="21600" h="21600" extrusionOk="0">
                      <a:moveTo>
                        <a:pt x="19911" y="12277"/>
                      </a:moveTo>
                      <a:cubicBezTo>
                        <a:pt x="18056" y="11685"/>
                        <a:pt x="16144" y="11559"/>
                        <a:pt x="14175" y="11895"/>
                      </a:cubicBezTo>
                      <a:cubicBezTo>
                        <a:pt x="15019" y="14231"/>
                        <a:pt x="15609" y="16425"/>
                        <a:pt x="15946" y="18478"/>
                      </a:cubicBezTo>
                      <a:cubicBezTo>
                        <a:pt x="18167" y="16959"/>
                        <a:pt x="19490" y="14892"/>
                        <a:pt x="19911" y="12277"/>
                      </a:cubicBezTo>
                      <a:close/>
                      <a:moveTo>
                        <a:pt x="20038" y="10716"/>
                      </a:moveTo>
                      <a:cubicBezTo>
                        <a:pt x="20010" y="8578"/>
                        <a:pt x="19307" y="6666"/>
                        <a:pt x="17929" y="4977"/>
                      </a:cubicBezTo>
                      <a:cubicBezTo>
                        <a:pt x="17761" y="5204"/>
                        <a:pt x="17542" y="5463"/>
                        <a:pt x="17275" y="5758"/>
                      </a:cubicBezTo>
                      <a:cubicBezTo>
                        <a:pt x="17008" y="6054"/>
                        <a:pt x="16445" y="6498"/>
                        <a:pt x="15588" y="7087"/>
                      </a:cubicBezTo>
                      <a:cubicBezTo>
                        <a:pt x="14729" y="7677"/>
                        <a:pt x="13796" y="8185"/>
                        <a:pt x="12782" y="8605"/>
                      </a:cubicBezTo>
                      <a:cubicBezTo>
                        <a:pt x="13007" y="9056"/>
                        <a:pt x="13218" y="9507"/>
                        <a:pt x="13416" y="9955"/>
                      </a:cubicBezTo>
                      <a:cubicBezTo>
                        <a:pt x="13471" y="10097"/>
                        <a:pt x="13528" y="10250"/>
                        <a:pt x="13584" y="10419"/>
                      </a:cubicBezTo>
                      <a:cubicBezTo>
                        <a:pt x="15693" y="10167"/>
                        <a:pt x="17845" y="10265"/>
                        <a:pt x="20038" y="10716"/>
                      </a:cubicBezTo>
                      <a:close/>
                      <a:moveTo>
                        <a:pt x="8648" y="1856"/>
                      </a:moveTo>
                      <a:cubicBezTo>
                        <a:pt x="9886" y="3515"/>
                        <a:pt x="11024" y="5316"/>
                        <a:pt x="12066" y="7256"/>
                      </a:cubicBezTo>
                      <a:cubicBezTo>
                        <a:pt x="13049" y="6891"/>
                        <a:pt x="13943" y="6426"/>
                        <a:pt x="14744" y="5864"/>
                      </a:cubicBezTo>
                      <a:cubicBezTo>
                        <a:pt x="15545" y="5301"/>
                        <a:pt x="16073" y="4887"/>
                        <a:pt x="16327" y="4620"/>
                      </a:cubicBezTo>
                      <a:cubicBezTo>
                        <a:pt x="16579" y="4352"/>
                        <a:pt x="16776" y="4119"/>
                        <a:pt x="16917" y="3923"/>
                      </a:cubicBezTo>
                      <a:cubicBezTo>
                        <a:pt x="15173" y="2376"/>
                        <a:pt x="13134" y="1603"/>
                        <a:pt x="10800" y="1603"/>
                      </a:cubicBezTo>
                      <a:cubicBezTo>
                        <a:pt x="10068" y="1603"/>
                        <a:pt x="9351" y="1687"/>
                        <a:pt x="8648" y="1856"/>
                      </a:cubicBezTo>
                      <a:close/>
                      <a:moveTo>
                        <a:pt x="14386" y="19322"/>
                      </a:moveTo>
                      <a:cubicBezTo>
                        <a:pt x="14020" y="17072"/>
                        <a:pt x="13374" y="14738"/>
                        <a:pt x="12445" y="12319"/>
                      </a:cubicBezTo>
                      <a:cubicBezTo>
                        <a:pt x="12417" y="12319"/>
                        <a:pt x="12388" y="12319"/>
                        <a:pt x="12360" y="12319"/>
                      </a:cubicBezTo>
                      <a:cubicBezTo>
                        <a:pt x="11404" y="12656"/>
                        <a:pt x="10498" y="13085"/>
                        <a:pt x="9640" y="13604"/>
                      </a:cubicBezTo>
                      <a:cubicBezTo>
                        <a:pt x="8781" y="14124"/>
                        <a:pt x="8107" y="14603"/>
                        <a:pt x="7615" y="15039"/>
                      </a:cubicBezTo>
                      <a:cubicBezTo>
                        <a:pt x="7122" y="15475"/>
                        <a:pt x="6672" y="15946"/>
                        <a:pt x="6265" y="16453"/>
                      </a:cubicBezTo>
                      <a:cubicBezTo>
                        <a:pt x="5858" y="16959"/>
                        <a:pt x="5590" y="17317"/>
                        <a:pt x="5463" y="17529"/>
                      </a:cubicBezTo>
                      <a:cubicBezTo>
                        <a:pt x="5337" y="17739"/>
                        <a:pt x="5231" y="17930"/>
                        <a:pt x="5147" y="18098"/>
                      </a:cubicBezTo>
                      <a:cubicBezTo>
                        <a:pt x="6806" y="19391"/>
                        <a:pt x="8691" y="20038"/>
                        <a:pt x="10800" y="20038"/>
                      </a:cubicBezTo>
                      <a:cubicBezTo>
                        <a:pt x="12066" y="20038"/>
                        <a:pt x="13260" y="19800"/>
                        <a:pt x="14386" y="19322"/>
                      </a:cubicBezTo>
                      <a:close/>
                      <a:moveTo>
                        <a:pt x="3586" y="5083"/>
                      </a:moveTo>
                      <a:cubicBezTo>
                        <a:pt x="2685" y="6223"/>
                        <a:pt x="2081" y="7508"/>
                        <a:pt x="1772" y="8943"/>
                      </a:cubicBezTo>
                      <a:cubicBezTo>
                        <a:pt x="4500" y="8972"/>
                        <a:pt x="7341" y="8591"/>
                        <a:pt x="10293" y="7804"/>
                      </a:cubicBezTo>
                      <a:cubicBezTo>
                        <a:pt x="9252" y="5920"/>
                        <a:pt x="8114" y="4134"/>
                        <a:pt x="6877" y="2447"/>
                      </a:cubicBezTo>
                      <a:cubicBezTo>
                        <a:pt x="5583" y="3066"/>
                        <a:pt x="4486" y="3944"/>
                        <a:pt x="3586" y="5083"/>
                      </a:cubicBezTo>
                      <a:close/>
                      <a:moveTo>
                        <a:pt x="3966" y="17001"/>
                      </a:moveTo>
                      <a:cubicBezTo>
                        <a:pt x="4106" y="16720"/>
                        <a:pt x="4310" y="16396"/>
                        <a:pt x="4578" y="16031"/>
                      </a:cubicBezTo>
                      <a:cubicBezTo>
                        <a:pt x="4845" y="15665"/>
                        <a:pt x="5294" y="15131"/>
                        <a:pt x="5928" y="14427"/>
                      </a:cubicBezTo>
                      <a:cubicBezTo>
                        <a:pt x="6559" y="13725"/>
                        <a:pt x="7362" y="13050"/>
                        <a:pt x="8332" y="12403"/>
                      </a:cubicBezTo>
                      <a:cubicBezTo>
                        <a:pt x="9302" y="11756"/>
                        <a:pt x="10336" y="11249"/>
                        <a:pt x="11433" y="10884"/>
                      </a:cubicBezTo>
                      <a:cubicBezTo>
                        <a:pt x="11544" y="10857"/>
                        <a:pt x="11671" y="10827"/>
                        <a:pt x="11812" y="10800"/>
                      </a:cubicBezTo>
                      <a:cubicBezTo>
                        <a:pt x="11587" y="10265"/>
                        <a:pt x="11334" y="9745"/>
                        <a:pt x="11053" y="9239"/>
                      </a:cubicBezTo>
                      <a:cubicBezTo>
                        <a:pt x="7875" y="10167"/>
                        <a:pt x="4711" y="10602"/>
                        <a:pt x="1561" y="10546"/>
                      </a:cubicBezTo>
                      <a:cubicBezTo>
                        <a:pt x="1561" y="10632"/>
                        <a:pt x="1561" y="10716"/>
                        <a:pt x="1561" y="10800"/>
                      </a:cubicBezTo>
                      <a:cubicBezTo>
                        <a:pt x="1561" y="13162"/>
                        <a:pt x="2363" y="15230"/>
                        <a:pt x="3966" y="17001"/>
                      </a:cubicBezTo>
                      <a:close/>
                      <a:moveTo>
                        <a:pt x="21600" y="10800"/>
                      </a:moveTo>
                      <a:cubicBezTo>
                        <a:pt x="21600" y="13781"/>
                        <a:pt x="20545" y="16326"/>
                        <a:pt x="18435" y="18435"/>
                      </a:cubicBezTo>
                      <a:cubicBezTo>
                        <a:pt x="16327" y="20545"/>
                        <a:pt x="13781" y="21600"/>
                        <a:pt x="10800" y="21600"/>
                      </a:cubicBezTo>
                      <a:cubicBezTo>
                        <a:pt x="7818" y="21600"/>
                        <a:pt x="5273" y="20545"/>
                        <a:pt x="3164" y="18435"/>
                      </a:cubicBezTo>
                      <a:cubicBezTo>
                        <a:pt x="1055" y="16326"/>
                        <a:pt x="0" y="13781"/>
                        <a:pt x="0" y="10800"/>
                      </a:cubicBezTo>
                      <a:cubicBezTo>
                        <a:pt x="0" y="7818"/>
                        <a:pt x="1055" y="5274"/>
                        <a:pt x="3164" y="3163"/>
                      </a:cubicBezTo>
                      <a:cubicBezTo>
                        <a:pt x="5273" y="1055"/>
                        <a:pt x="7818" y="0"/>
                        <a:pt x="10800" y="0"/>
                      </a:cubicBezTo>
                      <a:cubicBezTo>
                        <a:pt x="13781" y="0"/>
                        <a:pt x="16327" y="1055"/>
                        <a:pt x="18435" y="3163"/>
                      </a:cubicBezTo>
                      <a:cubicBezTo>
                        <a:pt x="20545" y="5274"/>
                        <a:pt x="21600" y="7818"/>
                        <a:pt x="21600" y="10800"/>
                      </a:cubicBezTo>
                      <a:close/>
                    </a:path>
                  </a:pathLst>
                </a:custGeom>
                <a:solidFill>
                  <a:srgbClr val="FFFFFF"/>
                </a:solidFill>
                <a:ln w="12700" cap="flat">
                  <a:noFill/>
                  <a:miter lim="400000"/>
                </a:ln>
                <a:effectLst/>
              </p:spPr>
              <p:txBody>
                <a:bodyPr anchor="ctr"/>
                <a:lstStyle/>
                <a:p>
                  <a:pPr algn="ctr"/>
                  <a:endParaRPr/>
                </a:p>
              </p:txBody>
            </p:sp>
          </p:grpSp>
          <p:grpSp>
            <p:nvGrpSpPr>
              <p:cNvPr id="65" name="ïšļîḓè">
                <a:extLst>
                  <a:ext uri="{FF2B5EF4-FFF2-40B4-BE49-F238E27FC236}">
                    <a16:creationId xmlns:a16="http://schemas.microsoft.com/office/drawing/2014/main" id="{58C9D591-AC63-4AF4-9418-629B66D2A2DD}"/>
                  </a:ext>
                </a:extLst>
              </p:cNvPr>
              <p:cNvGrpSpPr/>
              <p:nvPr/>
            </p:nvGrpSpPr>
            <p:grpSpPr>
              <a:xfrm>
                <a:off x="7808514" y="3438921"/>
                <a:ext cx="372615" cy="372615"/>
                <a:chOff x="0" y="0"/>
                <a:chExt cx="745227" cy="745227"/>
              </a:xfrm>
            </p:grpSpPr>
            <p:sp>
              <p:nvSpPr>
                <p:cNvPr id="90" name="iṥḷîdê">
                  <a:extLst>
                    <a:ext uri="{FF2B5EF4-FFF2-40B4-BE49-F238E27FC236}">
                      <a16:creationId xmlns:a16="http://schemas.microsoft.com/office/drawing/2014/main" id="{CB4452FE-54B1-410B-9E6F-5893529FF577}"/>
                    </a:ext>
                  </a:extLst>
                </p:cNvPr>
                <p:cNvSpPr/>
                <p:nvPr/>
              </p:nvSpPr>
              <p:spPr>
                <a:xfrm>
                  <a:off x="0" y="0"/>
                  <a:ext cx="745227" cy="7452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anchor="ctr"/>
                <a:lstStyle/>
                <a:p>
                  <a:pPr algn="ctr"/>
                  <a:endParaRPr/>
                </a:p>
              </p:txBody>
            </p:sp>
            <p:sp>
              <p:nvSpPr>
                <p:cNvPr id="91" name="ïś1ídé">
                  <a:extLst>
                    <a:ext uri="{FF2B5EF4-FFF2-40B4-BE49-F238E27FC236}">
                      <a16:creationId xmlns:a16="http://schemas.microsoft.com/office/drawing/2014/main" id="{7E54F097-ED6A-4F5C-AD17-F86896D55C79}"/>
                    </a:ext>
                  </a:extLst>
                </p:cNvPr>
                <p:cNvSpPr/>
                <p:nvPr/>
              </p:nvSpPr>
              <p:spPr>
                <a:xfrm>
                  <a:off x="242375" y="197585"/>
                  <a:ext cx="316982" cy="316975"/>
                </a:xfrm>
                <a:custGeom>
                  <a:avLst/>
                  <a:gdLst/>
                  <a:ahLst/>
                  <a:cxnLst>
                    <a:cxn ang="0">
                      <a:pos x="wd2" y="hd2"/>
                    </a:cxn>
                    <a:cxn ang="5400000">
                      <a:pos x="wd2" y="hd2"/>
                    </a:cxn>
                    <a:cxn ang="10800000">
                      <a:pos x="wd2" y="hd2"/>
                    </a:cxn>
                    <a:cxn ang="16200000">
                      <a:pos x="wd2" y="hd2"/>
                    </a:cxn>
                  </a:cxnLst>
                  <a:rect l="0" t="0" r="r" b="b"/>
                  <a:pathLst>
                    <a:path w="21600" h="21600" extrusionOk="0">
                      <a:moveTo>
                        <a:pt x="0" y="18710"/>
                      </a:moveTo>
                      <a:cubicBezTo>
                        <a:pt x="0" y="17908"/>
                        <a:pt x="281" y="17226"/>
                        <a:pt x="844" y="16664"/>
                      </a:cubicBezTo>
                      <a:cubicBezTo>
                        <a:pt x="1406" y="16101"/>
                        <a:pt x="2081" y="15819"/>
                        <a:pt x="2868" y="15819"/>
                      </a:cubicBezTo>
                      <a:cubicBezTo>
                        <a:pt x="3656" y="15819"/>
                        <a:pt x="4331" y="16101"/>
                        <a:pt x="4894" y="16664"/>
                      </a:cubicBezTo>
                      <a:cubicBezTo>
                        <a:pt x="5456" y="17226"/>
                        <a:pt x="5738" y="17908"/>
                        <a:pt x="5738" y="18710"/>
                      </a:cubicBezTo>
                      <a:cubicBezTo>
                        <a:pt x="5738" y="19511"/>
                        <a:pt x="5456" y="20186"/>
                        <a:pt x="4894" y="20734"/>
                      </a:cubicBezTo>
                      <a:cubicBezTo>
                        <a:pt x="4331" y="21283"/>
                        <a:pt x="3656" y="21558"/>
                        <a:pt x="2868" y="21558"/>
                      </a:cubicBezTo>
                      <a:cubicBezTo>
                        <a:pt x="2081" y="21558"/>
                        <a:pt x="1406" y="21283"/>
                        <a:pt x="844" y="20734"/>
                      </a:cubicBezTo>
                      <a:cubicBezTo>
                        <a:pt x="281" y="20186"/>
                        <a:pt x="0" y="19511"/>
                        <a:pt x="0" y="18710"/>
                      </a:cubicBezTo>
                      <a:close/>
                      <a:moveTo>
                        <a:pt x="7130" y="14428"/>
                      </a:moveTo>
                      <a:cubicBezTo>
                        <a:pt x="5161" y="12460"/>
                        <a:pt x="2785" y="11474"/>
                        <a:pt x="0" y="11474"/>
                      </a:cubicBezTo>
                      <a:lnTo>
                        <a:pt x="0" y="7340"/>
                      </a:lnTo>
                      <a:cubicBezTo>
                        <a:pt x="2587" y="7340"/>
                        <a:pt x="4971" y="7981"/>
                        <a:pt x="7151" y="9260"/>
                      </a:cubicBezTo>
                      <a:cubicBezTo>
                        <a:pt x="9331" y="10540"/>
                        <a:pt x="11060" y="12269"/>
                        <a:pt x="12340" y="14449"/>
                      </a:cubicBezTo>
                      <a:cubicBezTo>
                        <a:pt x="13621" y="16629"/>
                        <a:pt x="14260" y="19012"/>
                        <a:pt x="14260" y="21600"/>
                      </a:cubicBezTo>
                      <a:lnTo>
                        <a:pt x="10083" y="21600"/>
                      </a:lnTo>
                      <a:cubicBezTo>
                        <a:pt x="10083" y="18787"/>
                        <a:pt x="9097" y="16397"/>
                        <a:pt x="7130" y="14428"/>
                      </a:cubicBezTo>
                      <a:close/>
                      <a:moveTo>
                        <a:pt x="8395" y="1707"/>
                      </a:moveTo>
                      <a:cubicBezTo>
                        <a:pt x="11068" y="2847"/>
                        <a:pt x="13366" y="4381"/>
                        <a:pt x="15293" y="6307"/>
                      </a:cubicBezTo>
                      <a:cubicBezTo>
                        <a:pt x="17220" y="8234"/>
                        <a:pt x="18753" y="10533"/>
                        <a:pt x="19892" y="13203"/>
                      </a:cubicBezTo>
                      <a:cubicBezTo>
                        <a:pt x="21030" y="15876"/>
                        <a:pt x="21600" y="18675"/>
                        <a:pt x="21600" y="21600"/>
                      </a:cubicBezTo>
                      <a:lnTo>
                        <a:pt x="17465" y="21600"/>
                      </a:lnTo>
                      <a:cubicBezTo>
                        <a:pt x="17465" y="18450"/>
                        <a:pt x="16685" y="15532"/>
                        <a:pt x="15124" y="12846"/>
                      </a:cubicBezTo>
                      <a:cubicBezTo>
                        <a:pt x="13563" y="10160"/>
                        <a:pt x="11439" y="8036"/>
                        <a:pt x="8753" y="6475"/>
                      </a:cubicBezTo>
                      <a:cubicBezTo>
                        <a:pt x="6068" y="4914"/>
                        <a:pt x="3150" y="4135"/>
                        <a:pt x="0" y="4135"/>
                      </a:cubicBezTo>
                      <a:lnTo>
                        <a:pt x="0" y="0"/>
                      </a:lnTo>
                      <a:cubicBezTo>
                        <a:pt x="2925" y="0"/>
                        <a:pt x="5724" y="569"/>
                        <a:pt x="8395" y="1707"/>
                      </a:cubicBezTo>
                      <a:close/>
                    </a:path>
                  </a:pathLst>
                </a:custGeom>
                <a:solidFill>
                  <a:srgbClr val="FFFFFF"/>
                </a:solidFill>
                <a:ln w="12700" cap="flat">
                  <a:noFill/>
                  <a:miter lim="400000"/>
                </a:ln>
                <a:effectLst/>
              </p:spPr>
              <p:txBody>
                <a:bodyPr anchor="ctr"/>
                <a:lstStyle/>
                <a:p>
                  <a:pPr algn="ctr"/>
                  <a:endParaRPr/>
                </a:p>
              </p:txBody>
            </p:sp>
          </p:grpSp>
          <p:grpSp>
            <p:nvGrpSpPr>
              <p:cNvPr id="66" name="ïṥ1îḑé">
                <a:extLst>
                  <a:ext uri="{FF2B5EF4-FFF2-40B4-BE49-F238E27FC236}">
                    <a16:creationId xmlns:a16="http://schemas.microsoft.com/office/drawing/2014/main" id="{3833E0BE-7011-4C59-B53B-3552F03FD20D}"/>
                  </a:ext>
                </a:extLst>
              </p:cNvPr>
              <p:cNvGrpSpPr/>
              <p:nvPr/>
            </p:nvGrpSpPr>
            <p:grpSpPr>
              <a:xfrm>
                <a:off x="7373379" y="2091449"/>
                <a:ext cx="352532" cy="352531"/>
                <a:chOff x="0" y="0"/>
                <a:chExt cx="705060" cy="705060"/>
              </a:xfrm>
            </p:grpSpPr>
            <p:sp>
              <p:nvSpPr>
                <p:cNvPr id="88" name="îṡľïḓe">
                  <a:extLst>
                    <a:ext uri="{FF2B5EF4-FFF2-40B4-BE49-F238E27FC236}">
                      <a16:creationId xmlns:a16="http://schemas.microsoft.com/office/drawing/2014/main" id="{ED089EF6-E5B6-4ADF-97E0-9B9D90CDE215}"/>
                    </a:ext>
                  </a:extLst>
                </p:cNvPr>
                <p:cNvSpPr/>
                <p:nvPr/>
              </p:nvSpPr>
              <p:spPr>
                <a:xfrm>
                  <a:off x="0" y="0"/>
                  <a:ext cx="705060" cy="70506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12700" cap="flat">
                  <a:noFill/>
                  <a:miter lim="400000"/>
                </a:ln>
                <a:effectLst/>
              </p:spPr>
              <p:txBody>
                <a:bodyPr anchor="ctr"/>
                <a:lstStyle/>
                <a:p>
                  <a:pPr algn="ctr"/>
                  <a:endParaRPr/>
                </a:p>
              </p:txBody>
            </p:sp>
            <p:sp>
              <p:nvSpPr>
                <p:cNvPr id="89" name="í$lïḑé">
                  <a:extLst>
                    <a:ext uri="{FF2B5EF4-FFF2-40B4-BE49-F238E27FC236}">
                      <a16:creationId xmlns:a16="http://schemas.microsoft.com/office/drawing/2014/main" id="{8062FA0F-538B-4B5C-8ECD-971D81B49DED}"/>
                    </a:ext>
                  </a:extLst>
                </p:cNvPr>
                <p:cNvSpPr/>
                <p:nvPr/>
              </p:nvSpPr>
              <p:spPr>
                <a:xfrm>
                  <a:off x="162615" y="152975"/>
                  <a:ext cx="385425" cy="385425"/>
                </a:xfrm>
                <a:custGeom>
                  <a:avLst/>
                  <a:gdLst/>
                  <a:ahLst/>
                  <a:cxnLst>
                    <a:cxn ang="0">
                      <a:pos x="wd2" y="hd2"/>
                    </a:cxn>
                    <a:cxn ang="5400000">
                      <a:pos x="wd2" y="hd2"/>
                    </a:cxn>
                    <a:cxn ang="10800000">
                      <a:pos x="wd2" y="hd2"/>
                    </a:cxn>
                    <a:cxn ang="16200000">
                      <a:pos x="wd2" y="hd2"/>
                    </a:cxn>
                  </a:cxnLst>
                  <a:rect l="0" t="0" r="r" b="b"/>
                  <a:pathLst>
                    <a:path w="21600" h="21600" extrusionOk="0">
                      <a:moveTo>
                        <a:pt x="20124" y="5358"/>
                      </a:moveTo>
                      <a:cubicBezTo>
                        <a:pt x="21108" y="7017"/>
                        <a:pt x="21600" y="8831"/>
                        <a:pt x="21600" y="10800"/>
                      </a:cubicBezTo>
                      <a:cubicBezTo>
                        <a:pt x="21600" y="12207"/>
                        <a:pt x="21333" y="13556"/>
                        <a:pt x="20799" y="14850"/>
                      </a:cubicBezTo>
                      <a:lnTo>
                        <a:pt x="16200" y="14850"/>
                      </a:lnTo>
                      <a:lnTo>
                        <a:pt x="16200" y="1434"/>
                      </a:lnTo>
                      <a:cubicBezTo>
                        <a:pt x="17832" y="2390"/>
                        <a:pt x="19138" y="3698"/>
                        <a:pt x="20124" y="5358"/>
                      </a:cubicBezTo>
                      <a:close/>
                      <a:moveTo>
                        <a:pt x="14850" y="8311"/>
                      </a:moveTo>
                      <a:lnTo>
                        <a:pt x="7172" y="632"/>
                      </a:lnTo>
                      <a:cubicBezTo>
                        <a:pt x="8326" y="211"/>
                        <a:pt x="9535" y="0"/>
                        <a:pt x="10800" y="0"/>
                      </a:cubicBezTo>
                      <a:cubicBezTo>
                        <a:pt x="12207" y="0"/>
                        <a:pt x="13557" y="267"/>
                        <a:pt x="14850" y="801"/>
                      </a:cubicBezTo>
                      <a:cubicBezTo>
                        <a:pt x="14850" y="801"/>
                        <a:pt x="14850" y="8311"/>
                        <a:pt x="14850" y="8311"/>
                      </a:cubicBezTo>
                      <a:close/>
                      <a:moveTo>
                        <a:pt x="6750" y="16200"/>
                      </a:moveTo>
                      <a:lnTo>
                        <a:pt x="20166" y="16200"/>
                      </a:lnTo>
                      <a:cubicBezTo>
                        <a:pt x="19209" y="17830"/>
                        <a:pt x="17901" y="19138"/>
                        <a:pt x="16242" y="20124"/>
                      </a:cubicBezTo>
                      <a:cubicBezTo>
                        <a:pt x="14583" y="21107"/>
                        <a:pt x="12769" y="21600"/>
                        <a:pt x="10800" y="21600"/>
                      </a:cubicBezTo>
                      <a:cubicBezTo>
                        <a:pt x="9393" y="21600"/>
                        <a:pt x="8043" y="21332"/>
                        <a:pt x="6750" y="20798"/>
                      </a:cubicBezTo>
                      <a:cubicBezTo>
                        <a:pt x="6750" y="20798"/>
                        <a:pt x="6750" y="16200"/>
                        <a:pt x="6750" y="16200"/>
                      </a:cubicBezTo>
                      <a:close/>
                      <a:moveTo>
                        <a:pt x="887" y="15103"/>
                      </a:moveTo>
                      <a:lnTo>
                        <a:pt x="5400" y="10589"/>
                      </a:lnTo>
                      <a:lnTo>
                        <a:pt x="5400" y="20165"/>
                      </a:lnTo>
                      <a:cubicBezTo>
                        <a:pt x="3347" y="18957"/>
                        <a:pt x="1842" y="17269"/>
                        <a:pt x="887" y="15103"/>
                      </a:cubicBezTo>
                      <a:close/>
                      <a:moveTo>
                        <a:pt x="296" y="13416"/>
                      </a:moveTo>
                      <a:cubicBezTo>
                        <a:pt x="99" y="12544"/>
                        <a:pt x="0" y="11672"/>
                        <a:pt x="0" y="10800"/>
                      </a:cubicBezTo>
                      <a:cubicBezTo>
                        <a:pt x="0" y="8803"/>
                        <a:pt x="506" y="6961"/>
                        <a:pt x="1519" y="5274"/>
                      </a:cubicBezTo>
                      <a:cubicBezTo>
                        <a:pt x="2532" y="3585"/>
                        <a:pt x="3895" y="2277"/>
                        <a:pt x="5612" y="1350"/>
                      </a:cubicBezTo>
                      <a:lnTo>
                        <a:pt x="8987" y="4724"/>
                      </a:lnTo>
                      <a:cubicBezTo>
                        <a:pt x="8987" y="4724"/>
                        <a:pt x="296" y="13416"/>
                        <a:pt x="296" y="13416"/>
                      </a:cubicBezTo>
                      <a:close/>
                    </a:path>
                  </a:pathLst>
                </a:custGeom>
                <a:solidFill>
                  <a:srgbClr val="FFFFFF"/>
                </a:solidFill>
                <a:ln w="12700" cap="flat">
                  <a:noFill/>
                  <a:miter lim="400000"/>
                </a:ln>
                <a:effectLst/>
              </p:spPr>
              <p:txBody>
                <a:bodyPr anchor="ctr"/>
                <a:lstStyle/>
                <a:p>
                  <a:pPr algn="ctr"/>
                  <a:endParaRPr/>
                </a:p>
              </p:txBody>
            </p:sp>
          </p:grpSp>
          <p:grpSp>
            <p:nvGrpSpPr>
              <p:cNvPr id="67" name="iṡḻîḋè">
                <a:extLst>
                  <a:ext uri="{FF2B5EF4-FFF2-40B4-BE49-F238E27FC236}">
                    <a16:creationId xmlns:a16="http://schemas.microsoft.com/office/drawing/2014/main" id="{8DCD2D13-18EF-4015-9029-3B58E03F4DE4}"/>
                  </a:ext>
                </a:extLst>
              </p:cNvPr>
              <p:cNvGrpSpPr/>
              <p:nvPr/>
            </p:nvGrpSpPr>
            <p:grpSpPr>
              <a:xfrm>
                <a:off x="7523734" y="4103813"/>
                <a:ext cx="559529" cy="559529"/>
                <a:chOff x="0" y="0"/>
                <a:chExt cx="1119054" cy="1119054"/>
              </a:xfrm>
            </p:grpSpPr>
            <p:sp>
              <p:nvSpPr>
                <p:cNvPr id="86" name="iṩ1iďe">
                  <a:extLst>
                    <a:ext uri="{FF2B5EF4-FFF2-40B4-BE49-F238E27FC236}">
                      <a16:creationId xmlns:a16="http://schemas.microsoft.com/office/drawing/2014/main" id="{85D3FF9C-D452-4346-A148-092754B05DD4}"/>
                    </a:ext>
                  </a:extLst>
                </p:cNvPr>
                <p:cNvSpPr/>
                <p:nvPr/>
              </p:nvSpPr>
              <p:spPr>
                <a:xfrm>
                  <a:off x="0" y="0"/>
                  <a:ext cx="1119054" cy="11190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12700" cap="flat">
                  <a:noFill/>
                  <a:miter lim="400000"/>
                </a:ln>
                <a:effectLst/>
              </p:spPr>
              <p:txBody>
                <a:bodyPr anchor="ctr"/>
                <a:lstStyle/>
                <a:p>
                  <a:pPr algn="ctr"/>
                  <a:endParaRPr/>
                </a:p>
              </p:txBody>
            </p:sp>
            <p:sp>
              <p:nvSpPr>
                <p:cNvPr id="87" name="î$ḷîḓè">
                  <a:extLst>
                    <a:ext uri="{FF2B5EF4-FFF2-40B4-BE49-F238E27FC236}">
                      <a16:creationId xmlns:a16="http://schemas.microsoft.com/office/drawing/2014/main" id="{16812A71-B8CB-4CAC-9DA5-B61CA3E03965}"/>
                    </a:ext>
                  </a:extLst>
                </p:cNvPr>
                <p:cNvSpPr/>
                <p:nvPr/>
              </p:nvSpPr>
              <p:spPr>
                <a:xfrm>
                  <a:off x="333013" y="301812"/>
                  <a:ext cx="477555" cy="477536"/>
                </a:xfrm>
                <a:custGeom>
                  <a:avLst/>
                  <a:gdLst/>
                  <a:ahLst/>
                  <a:cxnLst>
                    <a:cxn ang="0">
                      <a:pos x="wd2" y="hd2"/>
                    </a:cxn>
                    <a:cxn ang="5400000">
                      <a:pos x="wd2" y="hd2"/>
                    </a:cxn>
                    <a:cxn ang="10800000">
                      <a:pos x="wd2" y="hd2"/>
                    </a:cxn>
                    <a:cxn ang="16200000">
                      <a:pos x="wd2" y="hd2"/>
                    </a:cxn>
                  </a:cxnLst>
                  <a:rect l="0" t="0" r="r" b="b"/>
                  <a:pathLst>
                    <a:path w="21600" h="21600" extrusionOk="0">
                      <a:moveTo>
                        <a:pt x="15800" y="15799"/>
                      </a:moveTo>
                      <a:cubicBezTo>
                        <a:pt x="16067" y="15532"/>
                        <a:pt x="16200" y="15215"/>
                        <a:pt x="16200" y="14850"/>
                      </a:cubicBezTo>
                      <a:cubicBezTo>
                        <a:pt x="16200" y="14484"/>
                        <a:pt x="16067" y="14167"/>
                        <a:pt x="15800" y="13900"/>
                      </a:cubicBezTo>
                      <a:cubicBezTo>
                        <a:pt x="15531" y="13634"/>
                        <a:pt x="15215" y="13501"/>
                        <a:pt x="14850" y="13501"/>
                      </a:cubicBezTo>
                      <a:lnTo>
                        <a:pt x="6750" y="13501"/>
                      </a:lnTo>
                      <a:cubicBezTo>
                        <a:pt x="6385" y="13501"/>
                        <a:pt x="6069" y="13634"/>
                        <a:pt x="5801" y="13900"/>
                      </a:cubicBezTo>
                      <a:cubicBezTo>
                        <a:pt x="5534" y="14167"/>
                        <a:pt x="5400" y="14484"/>
                        <a:pt x="5400" y="14850"/>
                      </a:cubicBezTo>
                      <a:cubicBezTo>
                        <a:pt x="5400" y="15215"/>
                        <a:pt x="5534" y="15532"/>
                        <a:pt x="5801" y="15799"/>
                      </a:cubicBezTo>
                      <a:cubicBezTo>
                        <a:pt x="6069" y="16066"/>
                        <a:pt x="6385" y="16200"/>
                        <a:pt x="6750" y="16200"/>
                      </a:cubicBezTo>
                      <a:lnTo>
                        <a:pt x="14850" y="16200"/>
                      </a:lnTo>
                      <a:cubicBezTo>
                        <a:pt x="15215" y="16200"/>
                        <a:pt x="15531" y="16066"/>
                        <a:pt x="15800" y="15799"/>
                      </a:cubicBezTo>
                      <a:close/>
                      <a:moveTo>
                        <a:pt x="5801" y="5800"/>
                      </a:moveTo>
                      <a:cubicBezTo>
                        <a:pt x="5534" y="6069"/>
                        <a:pt x="5400" y="6384"/>
                        <a:pt x="5400" y="6750"/>
                      </a:cubicBezTo>
                      <a:cubicBezTo>
                        <a:pt x="5400" y="7115"/>
                        <a:pt x="5534" y="7432"/>
                        <a:pt x="5801" y="7699"/>
                      </a:cubicBezTo>
                      <a:cubicBezTo>
                        <a:pt x="6069" y="7966"/>
                        <a:pt x="6385" y="8100"/>
                        <a:pt x="6750" y="8100"/>
                      </a:cubicBezTo>
                      <a:lnTo>
                        <a:pt x="10800" y="8100"/>
                      </a:lnTo>
                      <a:cubicBezTo>
                        <a:pt x="11166" y="8100"/>
                        <a:pt x="11482" y="7966"/>
                        <a:pt x="11750" y="7699"/>
                      </a:cubicBezTo>
                      <a:cubicBezTo>
                        <a:pt x="12017" y="7432"/>
                        <a:pt x="12150" y="7115"/>
                        <a:pt x="12150" y="6750"/>
                      </a:cubicBezTo>
                      <a:cubicBezTo>
                        <a:pt x="12150" y="6384"/>
                        <a:pt x="12017" y="6069"/>
                        <a:pt x="11750" y="5800"/>
                      </a:cubicBezTo>
                      <a:cubicBezTo>
                        <a:pt x="11482" y="5534"/>
                        <a:pt x="11166" y="5400"/>
                        <a:pt x="10800" y="5400"/>
                      </a:cubicBezTo>
                      <a:lnTo>
                        <a:pt x="6750" y="5400"/>
                      </a:lnTo>
                      <a:cubicBezTo>
                        <a:pt x="6385" y="5400"/>
                        <a:pt x="6069" y="5534"/>
                        <a:pt x="5801" y="5800"/>
                      </a:cubicBezTo>
                      <a:close/>
                      <a:moveTo>
                        <a:pt x="21178" y="8584"/>
                      </a:moveTo>
                      <a:cubicBezTo>
                        <a:pt x="21459" y="8908"/>
                        <a:pt x="21600" y="9282"/>
                        <a:pt x="21600" y="9703"/>
                      </a:cubicBezTo>
                      <a:lnTo>
                        <a:pt x="21600" y="14638"/>
                      </a:lnTo>
                      <a:cubicBezTo>
                        <a:pt x="21600" y="16552"/>
                        <a:pt x="20918" y="18190"/>
                        <a:pt x="19554" y="19553"/>
                      </a:cubicBezTo>
                      <a:cubicBezTo>
                        <a:pt x="18189" y="20917"/>
                        <a:pt x="16538" y="21600"/>
                        <a:pt x="14597" y="21600"/>
                      </a:cubicBezTo>
                      <a:lnTo>
                        <a:pt x="7004" y="21600"/>
                      </a:lnTo>
                      <a:cubicBezTo>
                        <a:pt x="5091" y="21600"/>
                        <a:pt x="3446" y="20917"/>
                        <a:pt x="2068" y="19553"/>
                      </a:cubicBezTo>
                      <a:cubicBezTo>
                        <a:pt x="690" y="18190"/>
                        <a:pt x="0" y="16552"/>
                        <a:pt x="0" y="14638"/>
                      </a:cubicBezTo>
                      <a:lnTo>
                        <a:pt x="0" y="6961"/>
                      </a:lnTo>
                      <a:cubicBezTo>
                        <a:pt x="0" y="5048"/>
                        <a:pt x="690" y="3410"/>
                        <a:pt x="2068" y="2046"/>
                      </a:cubicBezTo>
                      <a:cubicBezTo>
                        <a:pt x="3446" y="681"/>
                        <a:pt x="5091" y="0"/>
                        <a:pt x="7004" y="0"/>
                      </a:cubicBezTo>
                      <a:lnTo>
                        <a:pt x="10547" y="0"/>
                      </a:lnTo>
                      <a:cubicBezTo>
                        <a:pt x="12515" y="0"/>
                        <a:pt x="14175" y="647"/>
                        <a:pt x="15525" y="1940"/>
                      </a:cubicBezTo>
                      <a:cubicBezTo>
                        <a:pt x="16875" y="3235"/>
                        <a:pt x="17550" y="4838"/>
                        <a:pt x="17550" y="6750"/>
                      </a:cubicBezTo>
                      <a:cubicBezTo>
                        <a:pt x="17578" y="7115"/>
                        <a:pt x="17733" y="7432"/>
                        <a:pt x="18014" y="7699"/>
                      </a:cubicBezTo>
                      <a:cubicBezTo>
                        <a:pt x="18295" y="7966"/>
                        <a:pt x="18618" y="8100"/>
                        <a:pt x="18984" y="8100"/>
                      </a:cubicBezTo>
                      <a:lnTo>
                        <a:pt x="19026" y="8100"/>
                      </a:lnTo>
                      <a:lnTo>
                        <a:pt x="20208" y="8100"/>
                      </a:lnTo>
                      <a:cubicBezTo>
                        <a:pt x="20574" y="8100"/>
                        <a:pt x="20897" y="8261"/>
                        <a:pt x="21178" y="8584"/>
                      </a:cubicBezTo>
                      <a:close/>
                    </a:path>
                  </a:pathLst>
                </a:custGeom>
                <a:solidFill>
                  <a:srgbClr val="FFFFFF"/>
                </a:solidFill>
                <a:ln w="12700" cap="flat">
                  <a:noFill/>
                  <a:miter lim="400000"/>
                </a:ln>
                <a:effectLst/>
              </p:spPr>
              <p:txBody>
                <a:bodyPr anchor="ctr"/>
                <a:lstStyle/>
                <a:p>
                  <a:pPr algn="ctr"/>
                  <a:endParaRPr/>
                </a:p>
              </p:txBody>
            </p:sp>
          </p:grpSp>
          <p:grpSp>
            <p:nvGrpSpPr>
              <p:cNvPr id="68" name="ïṧlïḍê">
                <a:extLst>
                  <a:ext uri="{FF2B5EF4-FFF2-40B4-BE49-F238E27FC236}">
                    <a16:creationId xmlns:a16="http://schemas.microsoft.com/office/drawing/2014/main" id="{55B92733-60EC-484C-BBFB-5949BF559040}"/>
                  </a:ext>
                </a:extLst>
              </p:cNvPr>
              <p:cNvGrpSpPr/>
              <p:nvPr/>
            </p:nvGrpSpPr>
            <p:grpSpPr>
              <a:xfrm>
                <a:off x="3973144" y="4178196"/>
                <a:ext cx="410763" cy="410762"/>
                <a:chOff x="0" y="0"/>
                <a:chExt cx="821522" cy="821522"/>
              </a:xfrm>
            </p:grpSpPr>
            <p:sp>
              <p:nvSpPr>
                <p:cNvPr id="84" name="íSľîḋê">
                  <a:extLst>
                    <a:ext uri="{FF2B5EF4-FFF2-40B4-BE49-F238E27FC236}">
                      <a16:creationId xmlns:a16="http://schemas.microsoft.com/office/drawing/2014/main" id="{8ABE7E69-B233-468A-B681-678823AABE85}"/>
                    </a:ext>
                  </a:extLst>
                </p:cNvPr>
                <p:cNvSpPr/>
                <p:nvPr/>
              </p:nvSpPr>
              <p:spPr>
                <a:xfrm>
                  <a:off x="0" y="0"/>
                  <a:ext cx="821522" cy="82152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anchor="ctr"/>
                <a:lstStyle/>
                <a:p>
                  <a:pPr algn="ctr"/>
                  <a:endParaRPr/>
                </a:p>
              </p:txBody>
            </p:sp>
            <p:sp>
              <p:nvSpPr>
                <p:cNvPr id="85" name="îṡ1îḓê">
                  <a:extLst>
                    <a:ext uri="{FF2B5EF4-FFF2-40B4-BE49-F238E27FC236}">
                      <a16:creationId xmlns:a16="http://schemas.microsoft.com/office/drawing/2014/main" id="{12BF6035-A29F-4FA4-9B32-513C6724BA03}"/>
                    </a:ext>
                  </a:extLst>
                </p:cNvPr>
                <p:cNvSpPr/>
                <p:nvPr/>
              </p:nvSpPr>
              <p:spPr>
                <a:xfrm>
                  <a:off x="231206" y="224308"/>
                  <a:ext cx="359381" cy="359393"/>
                </a:xfrm>
                <a:custGeom>
                  <a:avLst/>
                  <a:gdLst/>
                  <a:ahLst/>
                  <a:cxnLst>
                    <a:cxn ang="0">
                      <a:pos x="wd2" y="hd2"/>
                    </a:cxn>
                    <a:cxn ang="5400000">
                      <a:pos x="wd2" y="hd2"/>
                    </a:cxn>
                    <a:cxn ang="10800000">
                      <a:pos x="wd2" y="hd2"/>
                    </a:cxn>
                    <a:cxn ang="16200000">
                      <a:pos x="wd2" y="hd2"/>
                    </a:cxn>
                  </a:cxnLst>
                  <a:rect l="0" t="0" r="r" b="b"/>
                  <a:pathLst>
                    <a:path w="21600" h="21600" extrusionOk="0">
                      <a:moveTo>
                        <a:pt x="20250" y="10842"/>
                      </a:moveTo>
                      <a:lnTo>
                        <a:pt x="20250" y="1350"/>
                      </a:lnTo>
                      <a:lnTo>
                        <a:pt x="10800" y="1350"/>
                      </a:lnTo>
                      <a:lnTo>
                        <a:pt x="10800" y="10800"/>
                      </a:lnTo>
                      <a:lnTo>
                        <a:pt x="1350" y="10800"/>
                      </a:lnTo>
                      <a:lnTo>
                        <a:pt x="1350" y="20250"/>
                      </a:lnTo>
                      <a:lnTo>
                        <a:pt x="10800" y="20250"/>
                      </a:lnTo>
                      <a:lnTo>
                        <a:pt x="10800" y="10842"/>
                      </a:lnTo>
                      <a:cubicBezTo>
                        <a:pt x="10800" y="10842"/>
                        <a:pt x="20250" y="10842"/>
                        <a:pt x="20250" y="10842"/>
                      </a:cubicBezTo>
                      <a:close/>
                      <a:moveTo>
                        <a:pt x="21200" y="400"/>
                      </a:moveTo>
                      <a:cubicBezTo>
                        <a:pt x="21466" y="668"/>
                        <a:pt x="21600" y="984"/>
                        <a:pt x="21600" y="1350"/>
                      </a:cubicBezTo>
                      <a:lnTo>
                        <a:pt x="21600" y="10842"/>
                      </a:lnTo>
                      <a:lnTo>
                        <a:pt x="21600" y="20250"/>
                      </a:lnTo>
                      <a:lnTo>
                        <a:pt x="21600" y="20629"/>
                      </a:lnTo>
                      <a:cubicBezTo>
                        <a:pt x="21600" y="20910"/>
                        <a:pt x="21509" y="21142"/>
                        <a:pt x="21326" y="21325"/>
                      </a:cubicBezTo>
                      <a:cubicBezTo>
                        <a:pt x="21143" y="21508"/>
                        <a:pt x="20910" y="21600"/>
                        <a:pt x="20630" y="21600"/>
                      </a:cubicBezTo>
                      <a:lnTo>
                        <a:pt x="20250" y="21600"/>
                      </a:lnTo>
                      <a:lnTo>
                        <a:pt x="10800" y="21600"/>
                      </a:lnTo>
                      <a:lnTo>
                        <a:pt x="1350" y="21600"/>
                      </a:lnTo>
                      <a:cubicBezTo>
                        <a:pt x="984" y="21600"/>
                        <a:pt x="668" y="21466"/>
                        <a:pt x="400" y="21199"/>
                      </a:cubicBezTo>
                      <a:cubicBezTo>
                        <a:pt x="133" y="20932"/>
                        <a:pt x="0" y="20614"/>
                        <a:pt x="0" y="20250"/>
                      </a:cubicBezTo>
                      <a:lnTo>
                        <a:pt x="0" y="10800"/>
                      </a:lnTo>
                      <a:lnTo>
                        <a:pt x="0" y="1350"/>
                      </a:lnTo>
                      <a:lnTo>
                        <a:pt x="0" y="969"/>
                      </a:lnTo>
                      <a:cubicBezTo>
                        <a:pt x="0" y="689"/>
                        <a:pt x="91" y="456"/>
                        <a:pt x="274" y="275"/>
                      </a:cubicBezTo>
                      <a:cubicBezTo>
                        <a:pt x="456" y="92"/>
                        <a:pt x="688" y="0"/>
                        <a:pt x="971" y="0"/>
                      </a:cubicBezTo>
                      <a:lnTo>
                        <a:pt x="1350" y="0"/>
                      </a:lnTo>
                      <a:lnTo>
                        <a:pt x="10800" y="0"/>
                      </a:lnTo>
                      <a:lnTo>
                        <a:pt x="20250" y="0"/>
                      </a:lnTo>
                      <a:cubicBezTo>
                        <a:pt x="20615" y="0"/>
                        <a:pt x="20932" y="134"/>
                        <a:pt x="21200" y="400"/>
                      </a:cubicBezTo>
                      <a:close/>
                    </a:path>
                  </a:pathLst>
                </a:custGeom>
                <a:solidFill>
                  <a:srgbClr val="FFFFFF"/>
                </a:solidFill>
                <a:ln w="12700" cap="flat">
                  <a:noFill/>
                  <a:miter lim="400000"/>
                </a:ln>
                <a:effectLst/>
              </p:spPr>
              <p:txBody>
                <a:bodyPr anchor="ctr"/>
                <a:lstStyle/>
                <a:p>
                  <a:pPr algn="ctr"/>
                  <a:endParaRPr/>
                </a:p>
              </p:txBody>
            </p:sp>
          </p:grpSp>
          <p:grpSp>
            <p:nvGrpSpPr>
              <p:cNvPr id="69" name="iṧ1ïḑè">
                <a:extLst>
                  <a:ext uri="{FF2B5EF4-FFF2-40B4-BE49-F238E27FC236}">
                    <a16:creationId xmlns:a16="http://schemas.microsoft.com/office/drawing/2014/main" id="{23297816-9268-4D62-ABEB-2172DDE5AC36}"/>
                  </a:ext>
                </a:extLst>
              </p:cNvPr>
              <p:cNvGrpSpPr/>
              <p:nvPr/>
            </p:nvGrpSpPr>
            <p:grpSpPr>
              <a:xfrm>
                <a:off x="5122399" y="5234050"/>
                <a:ext cx="465768" cy="465768"/>
                <a:chOff x="0" y="0"/>
                <a:chExt cx="931534" cy="931534"/>
              </a:xfrm>
            </p:grpSpPr>
            <p:sp>
              <p:nvSpPr>
                <p:cNvPr id="82" name="işļîḑé">
                  <a:extLst>
                    <a:ext uri="{FF2B5EF4-FFF2-40B4-BE49-F238E27FC236}">
                      <a16:creationId xmlns:a16="http://schemas.microsoft.com/office/drawing/2014/main" id="{55CD3B09-F1CB-46F2-8C6F-F8BA4A2B2F15}"/>
                    </a:ext>
                  </a:extLst>
                </p:cNvPr>
                <p:cNvSpPr/>
                <p:nvPr/>
              </p:nvSpPr>
              <p:spPr>
                <a:xfrm>
                  <a:off x="0" y="0"/>
                  <a:ext cx="931534" cy="9315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12700" cap="flat">
                  <a:noFill/>
                  <a:miter lim="400000"/>
                </a:ln>
                <a:effectLst/>
              </p:spPr>
              <p:txBody>
                <a:bodyPr anchor="ctr"/>
                <a:lstStyle/>
                <a:p>
                  <a:pPr algn="ctr"/>
                  <a:endParaRPr/>
                </a:p>
              </p:txBody>
            </p:sp>
            <p:sp>
              <p:nvSpPr>
                <p:cNvPr id="83" name="íṡḻiḍé">
                  <a:extLst>
                    <a:ext uri="{FF2B5EF4-FFF2-40B4-BE49-F238E27FC236}">
                      <a16:creationId xmlns:a16="http://schemas.microsoft.com/office/drawing/2014/main" id="{FD5A797C-ECF4-4C92-AF19-1A7270898356}"/>
                    </a:ext>
                  </a:extLst>
                </p:cNvPr>
                <p:cNvSpPr/>
                <p:nvPr/>
              </p:nvSpPr>
              <p:spPr>
                <a:xfrm>
                  <a:off x="263013" y="237320"/>
                  <a:ext cx="428100" cy="428101"/>
                </a:xfrm>
                <a:custGeom>
                  <a:avLst/>
                  <a:gdLst/>
                  <a:ahLst/>
                  <a:cxnLst>
                    <a:cxn ang="0">
                      <a:pos x="wd2" y="hd2"/>
                    </a:cxn>
                    <a:cxn ang="5400000">
                      <a:pos x="wd2" y="hd2"/>
                    </a:cxn>
                    <a:cxn ang="10800000">
                      <a:pos x="wd2" y="hd2"/>
                    </a:cxn>
                    <a:cxn ang="16200000">
                      <a:pos x="wd2" y="hd2"/>
                    </a:cxn>
                  </a:cxnLst>
                  <a:rect l="0" t="0" r="r" b="b"/>
                  <a:pathLst>
                    <a:path w="21600" h="21600" extrusionOk="0">
                      <a:moveTo>
                        <a:pt x="20609" y="8120"/>
                      </a:moveTo>
                      <a:cubicBezTo>
                        <a:pt x="21269" y="9036"/>
                        <a:pt x="21600" y="10379"/>
                        <a:pt x="21600" y="12150"/>
                      </a:cubicBezTo>
                      <a:cubicBezTo>
                        <a:pt x="21600" y="12853"/>
                        <a:pt x="21593" y="13436"/>
                        <a:pt x="21578" y="13901"/>
                      </a:cubicBezTo>
                      <a:cubicBezTo>
                        <a:pt x="21563" y="14365"/>
                        <a:pt x="21516" y="14962"/>
                        <a:pt x="21431" y="15693"/>
                      </a:cubicBezTo>
                      <a:cubicBezTo>
                        <a:pt x="21347" y="16425"/>
                        <a:pt x="21220" y="17030"/>
                        <a:pt x="21052" y="17508"/>
                      </a:cubicBezTo>
                      <a:cubicBezTo>
                        <a:pt x="20882" y="17986"/>
                        <a:pt x="20644" y="18506"/>
                        <a:pt x="20334" y="19069"/>
                      </a:cubicBezTo>
                      <a:cubicBezTo>
                        <a:pt x="20025" y="19631"/>
                        <a:pt x="19644" y="20080"/>
                        <a:pt x="19195" y="20418"/>
                      </a:cubicBezTo>
                      <a:cubicBezTo>
                        <a:pt x="18745" y="20756"/>
                        <a:pt x="18168" y="21036"/>
                        <a:pt x="17466" y="21261"/>
                      </a:cubicBezTo>
                      <a:cubicBezTo>
                        <a:pt x="16762" y="21486"/>
                        <a:pt x="15975" y="21600"/>
                        <a:pt x="15103" y="21600"/>
                      </a:cubicBezTo>
                      <a:cubicBezTo>
                        <a:pt x="13556" y="21600"/>
                        <a:pt x="12298" y="21509"/>
                        <a:pt x="11327" y="21325"/>
                      </a:cubicBezTo>
                      <a:cubicBezTo>
                        <a:pt x="10357" y="21142"/>
                        <a:pt x="9668" y="20925"/>
                        <a:pt x="9261" y="20671"/>
                      </a:cubicBezTo>
                      <a:cubicBezTo>
                        <a:pt x="8852" y="20418"/>
                        <a:pt x="8494" y="20166"/>
                        <a:pt x="8185" y="19913"/>
                      </a:cubicBezTo>
                      <a:cubicBezTo>
                        <a:pt x="7875" y="19659"/>
                        <a:pt x="7446" y="19442"/>
                        <a:pt x="6898" y="19257"/>
                      </a:cubicBezTo>
                      <a:cubicBezTo>
                        <a:pt x="6349" y="19076"/>
                        <a:pt x="5611" y="18984"/>
                        <a:pt x="4682" y="18984"/>
                      </a:cubicBezTo>
                      <a:lnTo>
                        <a:pt x="4050" y="18900"/>
                      </a:lnTo>
                      <a:lnTo>
                        <a:pt x="4050" y="8100"/>
                      </a:lnTo>
                      <a:cubicBezTo>
                        <a:pt x="4078" y="8100"/>
                        <a:pt x="4241" y="8036"/>
                        <a:pt x="4536" y="7910"/>
                      </a:cubicBezTo>
                      <a:cubicBezTo>
                        <a:pt x="4831" y="7783"/>
                        <a:pt x="5224" y="7552"/>
                        <a:pt x="5717" y="7214"/>
                      </a:cubicBezTo>
                      <a:cubicBezTo>
                        <a:pt x="6208" y="6877"/>
                        <a:pt x="6686" y="6470"/>
                        <a:pt x="7151" y="5990"/>
                      </a:cubicBezTo>
                      <a:cubicBezTo>
                        <a:pt x="7614" y="5512"/>
                        <a:pt x="8029" y="4872"/>
                        <a:pt x="8395" y="4070"/>
                      </a:cubicBezTo>
                      <a:cubicBezTo>
                        <a:pt x="8761" y="3270"/>
                        <a:pt x="8987" y="2391"/>
                        <a:pt x="9070" y="1434"/>
                      </a:cubicBezTo>
                      <a:lnTo>
                        <a:pt x="9070" y="1097"/>
                      </a:lnTo>
                      <a:cubicBezTo>
                        <a:pt x="9098" y="844"/>
                        <a:pt x="9261" y="597"/>
                        <a:pt x="9555" y="359"/>
                      </a:cubicBezTo>
                      <a:cubicBezTo>
                        <a:pt x="9851" y="120"/>
                        <a:pt x="10252" y="0"/>
                        <a:pt x="10758" y="0"/>
                      </a:cubicBezTo>
                      <a:cubicBezTo>
                        <a:pt x="11263" y="0"/>
                        <a:pt x="11636" y="295"/>
                        <a:pt x="11875" y="886"/>
                      </a:cubicBezTo>
                      <a:cubicBezTo>
                        <a:pt x="12114" y="1476"/>
                        <a:pt x="12220" y="2209"/>
                        <a:pt x="12192" y="3080"/>
                      </a:cubicBezTo>
                      <a:lnTo>
                        <a:pt x="12192" y="6750"/>
                      </a:lnTo>
                      <a:lnTo>
                        <a:pt x="18309" y="6750"/>
                      </a:lnTo>
                      <a:cubicBezTo>
                        <a:pt x="19181" y="6750"/>
                        <a:pt x="19948" y="7208"/>
                        <a:pt x="20609" y="8120"/>
                      </a:cubicBezTo>
                      <a:close/>
                      <a:moveTo>
                        <a:pt x="0" y="18900"/>
                      </a:moveTo>
                      <a:lnTo>
                        <a:pt x="0" y="8142"/>
                      </a:lnTo>
                      <a:cubicBezTo>
                        <a:pt x="0" y="7777"/>
                        <a:pt x="134" y="7461"/>
                        <a:pt x="400" y="7193"/>
                      </a:cubicBezTo>
                      <a:cubicBezTo>
                        <a:pt x="668" y="6926"/>
                        <a:pt x="984" y="6792"/>
                        <a:pt x="1350" y="6792"/>
                      </a:cubicBezTo>
                      <a:cubicBezTo>
                        <a:pt x="1716" y="6792"/>
                        <a:pt x="2032" y="6926"/>
                        <a:pt x="2300" y="7193"/>
                      </a:cubicBezTo>
                      <a:cubicBezTo>
                        <a:pt x="2566" y="7461"/>
                        <a:pt x="2699" y="7777"/>
                        <a:pt x="2699" y="8142"/>
                      </a:cubicBezTo>
                      <a:lnTo>
                        <a:pt x="2699" y="18900"/>
                      </a:lnTo>
                      <a:cubicBezTo>
                        <a:pt x="2699" y="19265"/>
                        <a:pt x="2566" y="19581"/>
                        <a:pt x="2300" y="19850"/>
                      </a:cubicBezTo>
                      <a:cubicBezTo>
                        <a:pt x="2032" y="20116"/>
                        <a:pt x="1716" y="20250"/>
                        <a:pt x="1350" y="20250"/>
                      </a:cubicBezTo>
                      <a:cubicBezTo>
                        <a:pt x="984" y="20250"/>
                        <a:pt x="668" y="20116"/>
                        <a:pt x="400" y="19850"/>
                      </a:cubicBezTo>
                      <a:cubicBezTo>
                        <a:pt x="134" y="19581"/>
                        <a:pt x="0" y="19265"/>
                        <a:pt x="0" y="18900"/>
                      </a:cubicBezTo>
                      <a:close/>
                    </a:path>
                  </a:pathLst>
                </a:custGeom>
                <a:solidFill>
                  <a:srgbClr val="FFFFFF"/>
                </a:solidFill>
                <a:ln w="12700" cap="flat">
                  <a:noFill/>
                  <a:miter lim="400000"/>
                </a:ln>
                <a:effectLst/>
              </p:spPr>
              <p:txBody>
                <a:bodyPr anchor="ctr"/>
                <a:lstStyle/>
                <a:p>
                  <a:pPr algn="ctr"/>
                  <a:endParaRPr/>
                </a:p>
              </p:txBody>
            </p:sp>
          </p:grpSp>
          <p:grpSp>
            <p:nvGrpSpPr>
              <p:cNvPr id="70" name="ïSḷîde">
                <a:extLst>
                  <a:ext uri="{FF2B5EF4-FFF2-40B4-BE49-F238E27FC236}">
                    <a16:creationId xmlns:a16="http://schemas.microsoft.com/office/drawing/2014/main" id="{E54AB606-1C31-438B-A2FD-95129880CA16}"/>
                  </a:ext>
                </a:extLst>
              </p:cNvPr>
              <p:cNvGrpSpPr/>
              <p:nvPr/>
            </p:nvGrpSpPr>
            <p:grpSpPr>
              <a:xfrm>
                <a:off x="7169926" y="4955618"/>
                <a:ext cx="372615" cy="372615"/>
                <a:chOff x="0" y="0"/>
                <a:chExt cx="745227" cy="745227"/>
              </a:xfrm>
            </p:grpSpPr>
            <p:sp>
              <p:nvSpPr>
                <p:cNvPr id="80" name="ïṣlïḓê">
                  <a:extLst>
                    <a:ext uri="{FF2B5EF4-FFF2-40B4-BE49-F238E27FC236}">
                      <a16:creationId xmlns:a16="http://schemas.microsoft.com/office/drawing/2014/main" id="{89AADEB3-8938-4B25-984F-C9E708FDC2E4}"/>
                    </a:ext>
                  </a:extLst>
                </p:cNvPr>
                <p:cNvSpPr/>
                <p:nvPr/>
              </p:nvSpPr>
              <p:spPr>
                <a:xfrm>
                  <a:off x="0" y="0"/>
                  <a:ext cx="745227" cy="7452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anchor="ctr"/>
                <a:lstStyle/>
                <a:p>
                  <a:pPr algn="ctr"/>
                  <a:endParaRPr/>
                </a:p>
              </p:txBody>
            </p:sp>
            <p:sp>
              <p:nvSpPr>
                <p:cNvPr id="81" name="ï$ļïḑê">
                  <a:extLst>
                    <a:ext uri="{FF2B5EF4-FFF2-40B4-BE49-F238E27FC236}">
                      <a16:creationId xmlns:a16="http://schemas.microsoft.com/office/drawing/2014/main" id="{4FFE4F03-6622-469E-AADB-989FAA92D176}"/>
                    </a:ext>
                  </a:extLst>
                </p:cNvPr>
                <p:cNvSpPr/>
                <p:nvPr/>
              </p:nvSpPr>
              <p:spPr>
                <a:xfrm>
                  <a:off x="250894" y="183736"/>
                  <a:ext cx="239881" cy="383785"/>
                </a:xfrm>
                <a:custGeom>
                  <a:avLst/>
                  <a:gdLst/>
                  <a:ahLst/>
                  <a:cxnLst>
                    <a:cxn ang="0">
                      <a:pos x="wd2" y="hd2"/>
                    </a:cxn>
                    <a:cxn ang="5400000">
                      <a:pos x="wd2" y="hd2"/>
                    </a:cxn>
                    <a:cxn ang="10800000">
                      <a:pos x="wd2" y="hd2"/>
                    </a:cxn>
                    <a:cxn ang="16200000">
                      <a:pos x="wd2" y="hd2"/>
                    </a:cxn>
                  </a:cxnLst>
                  <a:rect l="0" t="0" r="r" b="b"/>
                  <a:pathLst>
                    <a:path w="21600" h="21600" extrusionOk="0">
                      <a:moveTo>
                        <a:pt x="16587" y="6858"/>
                      </a:moveTo>
                      <a:cubicBezTo>
                        <a:pt x="16587" y="4807"/>
                        <a:pt x="13997" y="3186"/>
                        <a:pt x="10800" y="3186"/>
                      </a:cubicBezTo>
                      <a:cubicBezTo>
                        <a:pt x="7517" y="3186"/>
                        <a:pt x="4926" y="4807"/>
                        <a:pt x="4926" y="6858"/>
                      </a:cubicBezTo>
                      <a:cubicBezTo>
                        <a:pt x="4926" y="8857"/>
                        <a:pt x="7517" y="10476"/>
                        <a:pt x="10800" y="10476"/>
                      </a:cubicBezTo>
                      <a:cubicBezTo>
                        <a:pt x="13997" y="10476"/>
                        <a:pt x="16587" y="8857"/>
                        <a:pt x="16587" y="6858"/>
                      </a:cubicBezTo>
                      <a:close/>
                      <a:moveTo>
                        <a:pt x="21600" y="6749"/>
                      </a:moveTo>
                      <a:cubicBezTo>
                        <a:pt x="21600" y="13176"/>
                        <a:pt x="10800" y="21600"/>
                        <a:pt x="10800" y="21600"/>
                      </a:cubicBezTo>
                      <a:cubicBezTo>
                        <a:pt x="10800" y="21600"/>
                        <a:pt x="0" y="13176"/>
                        <a:pt x="0" y="6749"/>
                      </a:cubicBezTo>
                      <a:cubicBezTo>
                        <a:pt x="0" y="3024"/>
                        <a:pt x="4840" y="0"/>
                        <a:pt x="10800" y="0"/>
                      </a:cubicBezTo>
                      <a:cubicBezTo>
                        <a:pt x="16761" y="0"/>
                        <a:pt x="21600" y="3024"/>
                        <a:pt x="21600" y="6749"/>
                      </a:cubicBezTo>
                      <a:close/>
                    </a:path>
                  </a:pathLst>
                </a:custGeom>
                <a:solidFill>
                  <a:srgbClr val="FFFFFF"/>
                </a:solidFill>
                <a:ln w="12700" cap="flat">
                  <a:noFill/>
                  <a:miter lim="400000"/>
                </a:ln>
                <a:effectLst/>
              </p:spPr>
              <p:txBody>
                <a:bodyPr anchor="ctr"/>
                <a:lstStyle/>
                <a:p>
                  <a:pPr algn="ctr"/>
                  <a:endParaRPr/>
                </a:p>
              </p:txBody>
            </p:sp>
          </p:grpSp>
          <p:grpSp>
            <p:nvGrpSpPr>
              <p:cNvPr id="71" name="îṥļiďè">
                <a:extLst>
                  <a:ext uri="{FF2B5EF4-FFF2-40B4-BE49-F238E27FC236}">
                    <a16:creationId xmlns:a16="http://schemas.microsoft.com/office/drawing/2014/main" id="{8882EC60-CE70-49F6-B3BC-B88F205A56F9}"/>
                  </a:ext>
                </a:extLst>
              </p:cNvPr>
              <p:cNvGrpSpPr/>
              <p:nvPr/>
            </p:nvGrpSpPr>
            <p:grpSpPr>
              <a:xfrm>
                <a:off x="6375407" y="5145289"/>
                <a:ext cx="559529" cy="559528"/>
                <a:chOff x="0" y="0"/>
                <a:chExt cx="1119054" cy="1119054"/>
              </a:xfrm>
            </p:grpSpPr>
            <p:sp>
              <p:nvSpPr>
                <p:cNvPr id="78" name="ïṣ1íḍe">
                  <a:extLst>
                    <a:ext uri="{FF2B5EF4-FFF2-40B4-BE49-F238E27FC236}">
                      <a16:creationId xmlns:a16="http://schemas.microsoft.com/office/drawing/2014/main" id="{05B64051-7090-4268-89EB-B19B0147EFFC}"/>
                    </a:ext>
                  </a:extLst>
                </p:cNvPr>
                <p:cNvSpPr/>
                <p:nvPr/>
              </p:nvSpPr>
              <p:spPr>
                <a:xfrm>
                  <a:off x="0" y="0"/>
                  <a:ext cx="1119054" cy="11190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algn="ctr"/>
                  <a:endParaRPr/>
                </a:p>
              </p:txBody>
            </p:sp>
            <p:sp>
              <p:nvSpPr>
                <p:cNvPr id="79" name="íŝļídê">
                  <a:extLst>
                    <a:ext uri="{FF2B5EF4-FFF2-40B4-BE49-F238E27FC236}">
                      <a16:creationId xmlns:a16="http://schemas.microsoft.com/office/drawing/2014/main" id="{3E19A40A-EC06-475B-8BE7-25FCBB4DA11A}"/>
                    </a:ext>
                  </a:extLst>
                </p:cNvPr>
                <p:cNvSpPr/>
                <p:nvPr/>
              </p:nvSpPr>
              <p:spPr>
                <a:xfrm>
                  <a:off x="179527" y="263835"/>
                  <a:ext cx="724022" cy="507044"/>
                </a:xfrm>
                <a:custGeom>
                  <a:avLst/>
                  <a:gdLst/>
                  <a:ahLst/>
                  <a:cxnLst>
                    <a:cxn ang="0">
                      <a:pos x="wd2" y="hd2"/>
                    </a:cxn>
                    <a:cxn ang="5400000">
                      <a:pos x="wd2" y="hd2"/>
                    </a:cxn>
                    <a:cxn ang="10800000">
                      <a:pos x="wd2" y="hd2"/>
                    </a:cxn>
                    <a:cxn ang="16200000">
                      <a:pos x="wd2" y="hd2"/>
                    </a:cxn>
                  </a:cxnLst>
                  <a:rect l="0" t="0" r="r" b="b"/>
                  <a:pathLst>
                    <a:path w="21600" h="21600" extrusionOk="0">
                      <a:moveTo>
                        <a:pt x="3722" y="0"/>
                      </a:moveTo>
                      <a:cubicBezTo>
                        <a:pt x="3722" y="0"/>
                        <a:pt x="3722" y="5218"/>
                        <a:pt x="3722" y="5218"/>
                      </a:cubicBezTo>
                      <a:cubicBezTo>
                        <a:pt x="3722" y="5347"/>
                        <a:pt x="3677" y="5412"/>
                        <a:pt x="3586" y="5412"/>
                      </a:cubicBezTo>
                      <a:lnTo>
                        <a:pt x="0" y="5412"/>
                      </a:lnTo>
                      <a:lnTo>
                        <a:pt x="0" y="16256"/>
                      </a:lnTo>
                      <a:lnTo>
                        <a:pt x="5964" y="16256"/>
                      </a:lnTo>
                      <a:lnTo>
                        <a:pt x="5964" y="0"/>
                      </a:lnTo>
                      <a:lnTo>
                        <a:pt x="3722" y="0"/>
                      </a:lnTo>
                      <a:close/>
                      <a:moveTo>
                        <a:pt x="6548" y="0"/>
                      </a:moveTo>
                      <a:cubicBezTo>
                        <a:pt x="6548" y="0"/>
                        <a:pt x="6548" y="3094"/>
                        <a:pt x="6548" y="3094"/>
                      </a:cubicBezTo>
                      <a:lnTo>
                        <a:pt x="8715" y="3094"/>
                      </a:lnTo>
                      <a:lnTo>
                        <a:pt x="8715" y="0"/>
                      </a:lnTo>
                      <a:lnTo>
                        <a:pt x="6548" y="0"/>
                      </a:lnTo>
                      <a:close/>
                      <a:moveTo>
                        <a:pt x="9822" y="5344"/>
                      </a:moveTo>
                      <a:cubicBezTo>
                        <a:pt x="9822" y="5344"/>
                        <a:pt x="9822" y="16178"/>
                        <a:pt x="9822" y="16178"/>
                      </a:cubicBezTo>
                      <a:lnTo>
                        <a:pt x="13211" y="16178"/>
                      </a:lnTo>
                      <a:cubicBezTo>
                        <a:pt x="13302" y="16195"/>
                        <a:pt x="13347" y="16259"/>
                        <a:pt x="13347" y="16372"/>
                      </a:cubicBezTo>
                      <a:lnTo>
                        <a:pt x="13347" y="18312"/>
                      </a:lnTo>
                      <a:cubicBezTo>
                        <a:pt x="13347" y="18441"/>
                        <a:pt x="13302" y="18496"/>
                        <a:pt x="13211" y="18496"/>
                      </a:cubicBezTo>
                      <a:lnTo>
                        <a:pt x="9822" y="18496"/>
                      </a:lnTo>
                      <a:lnTo>
                        <a:pt x="9822" y="21600"/>
                      </a:lnTo>
                      <a:lnTo>
                        <a:pt x="15582" y="21600"/>
                      </a:lnTo>
                      <a:lnTo>
                        <a:pt x="15582" y="5344"/>
                      </a:lnTo>
                      <a:lnTo>
                        <a:pt x="9822" y="5344"/>
                      </a:lnTo>
                      <a:close/>
                      <a:moveTo>
                        <a:pt x="15901" y="5344"/>
                      </a:moveTo>
                      <a:lnTo>
                        <a:pt x="15901" y="16178"/>
                      </a:lnTo>
                      <a:lnTo>
                        <a:pt x="19494" y="16178"/>
                      </a:lnTo>
                      <a:cubicBezTo>
                        <a:pt x="19584" y="16195"/>
                        <a:pt x="19630" y="16259"/>
                        <a:pt x="19630" y="16372"/>
                      </a:cubicBezTo>
                      <a:lnTo>
                        <a:pt x="19630" y="18312"/>
                      </a:lnTo>
                      <a:cubicBezTo>
                        <a:pt x="19630" y="18441"/>
                        <a:pt x="19584" y="18496"/>
                        <a:pt x="19494" y="18496"/>
                      </a:cubicBezTo>
                      <a:lnTo>
                        <a:pt x="15901" y="18496"/>
                      </a:lnTo>
                      <a:lnTo>
                        <a:pt x="15901" y="21600"/>
                      </a:lnTo>
                      <a:lnTo>
                        <a:pt x="21600" y="21600"/>
                      </a:lnTo>
                      <a:lnTo>
                        <a:pt x="21600" y="5344"/>
                      </a:lnTo>
                      <a:cubicBezTo>
                        <a:pt x="21600" y="5344"/>
                        <a:pt x="15901" y="5344"/>
                        <a:pt x="15901" y="5344"/>
                      </a:cubicBezTo>
                      <a:close/>
                      <a:moveTo>
                        <a:pt x="6548" y="5412"/>
                      </a:moveTo>
                      <a:cubicBezTo>
                        <a:pt x="6548" y="5412"/>
                        <a:pt x="6548" y="16256"/>
                        <a:pt x="6548" y="16256"/>
                      </a:cubicBezTo>
                      <a:lnTo>
                        <a:pt x="8715" y="16256"/>
                      </a:lnTo>
                      <a:lnTo>
                        <a:pt x="8715" y="5412"/>
                      </a:lnTo>
                      <a:lnTo>
                        <a:pt x="6548" y="5412"/>
                      </a:lnTo>
                      <a:close/>
                      <a:moveTo>
                        <a:pt x="2472" y="8011"/>
                      </a:moveTo>
                      <a:lnTo>
                        <a:pt x="3763" y="8011"/>
                      </a:lnTo>
                      <a:cubicBezTo>
                        <a:pt x="3853" y="8027"/>
                        <a:pt x="3892" y="8093"/>
                        <a:pt x="3892" y="8205"/>
                      </a:cubicBezTo>
                      <a:cubicBezTo>
                        <a:pt x="3892" y="8205"/>
                        <a:pt x="3892" y="13045"/>
                        <a:pt x="3892" y="13045"/>
                      </a:cubicBezTo>
                      <a:cubicBezTo>
                        <a:pt x="3892" y="13175"/>
                        <a:pt x="3853" y="13239"/>
                        <a:pt x="3763" y="13239"/>
                      </a:cubicBezTo>
                      <a:lnTo>
                        <a:pt x="2472" y="13239"/>
                      </a:lnTo>
                      <a:cubicBezTo>
                        <a:pt x="2382" y="13239"/>
                        <a:pt x="2337" y="13175"/>
                        <a:pt x="2337" y="13045"/>
                      </a:cubicBezTo>
                      <a:lnTo>
                        <a:pt x="2337" y="8205"/>
                      </a:lnTo>
                      <a:cubicBezTo>
                        <a:pt x="2348" y="8076"/>
                        <a:pt x="2394" y="8012"/>
                        <a:pt x="2472" y="8011"/>
                      </a:cubicBezTo>
                      <a:close/>
                      <a:moveTo>
                        <a:pt x="12294" y="8011"/>
                      </a:moveTo>
                      <a:lnTo>
                        <a:pt x="13381" y="8011"/>
                      </a:lnTo>
                      <a:cubicBezTo>
                        <a:pt x="13472" y="8027"/>
                        <a:pt x="13517" y="8093"/>
                        <a:pt x="13517" y="8205"/>
                      </a:cubicBezTo>
                      <a:lnTo>
                        <a:pt x="13517" y="13045"/>
                      </a:lnTo>
                      <a:cubicBezTo>
                        <a:pt x="13517" y="13175"/>
                        <a:pt x="13472" y="13239"/>
                        <a:pt x="13381" y="13239"/>
                      </a:cubicBezTo>
                      <a:lnTo>
                        <a:pt x="12294" y="13239"/>
                      </a:lnTo>
                      <a:cubicBezTo>
                        <a:pt x="12204" y="13239"/>
                        <a:pt x="12158" y="13175"/>
                        <a:pt x="12158" y="13045"/>
                      </a:cubicBezTo>
                      <a:cubicBezTo>
                        <a:pt x="12158" y="13045"/>
                        <a:pt x="12158" y="8205"/>
                        <a:pt x="12158" y="8205"/>
                      </a:cubicBezTo>
                      <a:cubicBezTo>
                        <a:pt x="12169" y="8076"/>
                        <a:pt x="12215" y="8012"/>
                        <a:pt x="12294" y="8011"/>
                      </a:cubicBezTo>
                      <a:close/>
                      <a:moveTo>
                        <a:pt x="18380" y="8011"/>
                      </a:moveTo>
                      <a:lnTo>
                        <a:pt x="19664" y="8011"/>
                      </a:lnTo>
                      <a:cubicBezTo>
                        <a:pt x="19754" y="8027"/>
                        <a:pt x="19800" y="8093"/>
                        <a:pt x="19800" y="8205"/>
                      </a:cubicBezTo>
                      <a:cubicBezTo>
                        <a:pt x="19800" y="8205"/>
                        <a:pt x="19800" y="13045"/>
                        <a:pt x="19800" y="13045"/>
                      </a:cubicBezTo>
                      <a:cubicBezTo>
                        <a:pt x="19800" y="13175"/>
                        <a:pt x="19754" y="13239"/>
                        <a:pt x="19664" y="13239"/>
                      </a:cubicBezTo>
                      <a:lnTo>
                        <a:pt x="18380" y="13239"/>
                      </a:lnTo>
                      <a:cubicBezTo>
                        <a:pt x="18290" y="13239"/>
                        <a:pt x="18245" y="13175"/>
                        <a:pt x="18245" y="13045"/>
                      </a:cubicBezTo>
                      <a:lnTo>
                        <a:pt x="18245" y="8205"/>
                      </a:lnTo>
                      <a:cubicBezTo>
                        <a:pt x="18255" y="8076"/>
                        <a:pt x="18301" y="8012"/>
                        <a:pt x="18380" y="8011"/>
                      </a:cubicBezTo>
                      <a:close/>
                    </a:path>
                  </a:pathLst>
                </a:custGeom>
                <a:solidFill>
                  <a:srgbClr val="FFFFFF"/>
                </a:solidFill>
                <a:ln w="12700" cap="flat">
                  <a:noFill/>
                  <a:miter lim="400000"/>
                </a:ln>
                <a:effectLst/>
              </p:spPr>
              <p:txBody>
                <a:bodyPr anchor="ctr"/>
                <a:lstStyle/>
                <a:p>
                  <a:pPr algn="ctr"/>
                  <a:endParaRPr/>
                </a:p>
              </p:txBody>
            </p:sp>
          </p:grpSp>
          <p:grpSp>
            <p:nvGrpSpPr>
              <p:cNvPr id="72" name="işḷiḑè">
                <a:extLst>
                  <a:ext uri="{FF2B5EF4-FFF2-40B4-BE49-F238E27FC236}">
                    <a16:creationId xmlns:a16="http://schemas.microsoft.com/office/drawing/2014/main" id="{2546387C-8939-4568-9367-78A117FD24CA}"/>
                  </a:ext>
                </a:extLst>
              </p:cNvPr>
              <p:cNvGrpSpPr/>
              <p:nvPr/>
            </p:nvGrpSpPr>
            <p:grpSpPr>
              <a:xfrm>
                <a:off x="4314076" y="2374623"/>
                <a:ext cx="559529" cy="559528"/>
                <a:chOff x="0" y="0"/>
                <a:chExt cx="1119054" cy="1119054"/>
              </a:xfrm>
            </p:grpSpPr>
            <p:sp>
              <p:nvSpPr>
                <p:cNvPr id="76" name="îşļiḋè">
                  <a:extLst>
                    <a:ext uri="{FF2B5EF4-FFF2-40B4-BE49-F238E27FC236}">
                      <a16:creationId xmlns:a16="http://schemas.microsoft.com/office/drawing/2014/main" id="{9359AA9E-BF2E-4708-BED9-1FBCDD09AD4D}"/>
                    </a:ext>
                  </a:extLst>
                </p:cNvPr>
                <p:cNvSpPr/>
                <p:nvPr/>
              </p:nvSpPr>
              <p:spPr>
                <a:xfrm>
                  <a:off x="0" y="0"/>
                  <a:ext cx="1119054" cy="11190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12700" cap="flat">
                  <a:noFill/>
                  <a:miter lim="400000"/>
                </a:ln>
                <a:effectLst/>
              </p:spPr>
              <p:txBody>
                <a:bodyPr anchor="ctr"/>
                <a:lstStyle/>
                <a:p>
                  <a:pPr algn="ctr"/>
                  <a:endParaRPr/>
                </a:p>
              </p:txBody>
            </p:sp>
            <p:sp>
              <p:nvSpPr>
                <p:cNvPr id="77" name="îsļïďé">
                  <a:extLst>
                    <a:ext uri="{FF2B5EF4-FFF2-40B4-BE49-F238E27FC236}">
                      <a16:creationId xmlns:a16="http://schemas.microsoft.com/office/drawing/2014/main" id="{0AA0C1FE-C85F-4AFA-9D97-66B6ED9B9DC7}"/>
                    </a:ext>
                  </a:extLst>
                </p:cNvPr>
                <p:cNvSpPr/>
                <p:nvPr/>
              </p:nvSpPr>
              <p:spPr>
                <a:xfrm>
                  <a:off x="237605" y="363256"/>
                  <a:ext cx="629686" cy="39032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340"/>
                      </a:lnTo>
                      <a:lnTo>
                        <a:pt x="5936" y="21340"/>
                      </a:lnTo>
                      <a:cubicBezTo>
                        <a:pt x="8286" y="21340"/>
                        <a:pt x="9805" y="20111"/>
                        <a:pt x="10469" y="17644"/>
                      </a:cubicBezTo>
                      <a:cubicBezTo>
                        <a:pt x="10649" y="17172"/>
                        <a:pt x="10784" y="16254"/>
                        <a:pt x="10873" y="14912"/>
                      </a:cubicBezTo>
                      <a:cubicBezTo>
                        <a:pt x="10873" y="12643"/>
                        <a:pt x="10225" y="10954"/>
                        <a:pt x="8921" y="9811"/>
                      </a:cubicBezTo>
                      <a:cubicBezTo>
                        <a:pt x="9910" y="8976"/>
                        <a:pt x="10405" y="7660"/>
                        <a:pt x="10405" y="5881"/>
                      </a:cubicBezTo>
                      <a:lnTo>
                        <a:pt x="10405" y="5231"/>
                      </a:lnTo>
                      <a:cubicBezTo>
                        <a:pt x="10405" y="2166"/>
                        <a:pt x="9133" y="418"/>
                        <a:pt x="6614" y="0"/>
                      </a:cubicBezTo>
                      <a:lnTo>
                        <a:pt x="0" y="0"/>
                      </a:lnTo>
                      <a:close/>
                      <a:moveTo>
                        <a:pt x="14454" y="0"/>
                      </a:moveTo>
                      <a:lnTo>
                        <a:pt x="14454" y="2290"/>
                      </a:lnTo>
                      <a:lnTo>
                        <a:pt x="19842" y="2290"/>
                      </a:lnTo>
                      <a:cubicBezTo>
                        <a:pt x="19842" y="2290"/>
                        <a:pt x="19842" y="0"/>
                        <a:pt x="19842" y="0"/>
                      </a:cubicBezTo>
                      <a:lnTo>
                        <a:pt x="14454" y="0"/>
                      </a:lnTo>
                      <a:close/>
                      <a:moveTo>
                        <a:pt x="3468" y="3591"/>
                      </a:moveTo>
                      <a:lnTo>
                        <a:pt x="6033" y="3591"/>
                      </a:lnTo>
                      <a:cubicBezTo>
                        <a:pt x="7293" y="3591"/>
                        <a:pt x="7921" y="4174"/>
                        <a:pt x="7921" y="5335"/>
                      </a:cubicBezTo>
                      <a:lnTo>
                        <a:pt x="7921" y="6194"/>
                      </a:lnTo>
                      <a:cubicBezTo>
                        <a:pt x="7921" y="7500"/>
                        <a:pt x="7254" y="8146"/>
                        <a:pt x="5904" y="8146"/>
                      </a:cubicBezTo>
                      <a:lnTo>
                        <a:pt x="3468" y="8146"/>
                      </a:lnTo>
                      <a:cubicBezTo>
                        <a:pt x="3377" y="8146"/>
                        <a:pt x="3339" y="8083"/>
                        <a:pt x="3339" y="7937"/>
                      </a:cubicBezTo>
                      <a:cubicBezTo>
                        <a:pt x="3339" y="7937"/>
                        <a:pt x="3339" y="3800"/>
                        <a:pt x="3339" y="3800"/>
                      </a:cubicBezTo>
                      <a:cubicBezTo>
                        <a:pt x="3348" y="3654"/>
                        <a:pt x="3389" y="3591"/>
                        <a:pt x="3468" y="3591"/>
                      </a:cubicBezTo>
                      <a:close/>
                      <a:moveTo>
                        <a:pt x="16486" y="5387"/>
                      </a:moveTo>
                      <a:cubicBezTo>
                        <a:pt x="14732" y="5387"/>
                        <a:pt x="13421" y="6894"/>
                        <a:pt x="12566" y="9941"/>
                      </a:cubicBezTo>
                      <a:cubicBezTo>
                        <a:pt x="12341" y="10886"/>
                        <a:pt x="12228" y="11986"/>
                        <a:pt x="12228" y="13220"/>
                      </a:cubicBezTo>
                      <a:lnTo>
                        <a:pt x="12228" y="14079"/>
                      </a:lnTo>
                      <a:cubicBezTo>
                        <a:pt x="12228" y="17383"/>
                        <a:pt x="13103" y="19646"/>
                        <a:pt x="14857" y="20845"/>
                      </a:cubicBezTo>
                      <a:cubicBezTo>
                        <a:pt x="15521" y="21353"/>
                        <a:pt x="16243" y="21600"/>
                        <a:pt x="17019" y="21600"/>
                      </a:cubicBezTo>
                      <a:cubicBezTo>
                        <a:pt x="19189" y="21600"/>
                        <a:pt x="20653" y="20067"/>
                        <a:pt x="21406" y="17020"/>
                      </a:cubicBezTo>
                      <a:cubicBezTo>
                        <a:pt x="21452" y="16895"/>
                        <a:pt x="21471" y="16709"/>
                        <a:pt x="21471" y="16473"/>
                      </a:cubicBezTo>
                      <a:lnTo>
                        <a:pt x="18971" y="16473"/>
                      </a:lnTo>
                      <a:cubicBezTo>
                        <a:pt x="18521" y="17633"/>
                        <a:pt x="17913" y="18217"/>
                        <a:pt x="17148" y="18217"/>
                      </a:cubicBezTo>
                      <a:lnTo>
                        <a:pt x="16954" y="18217"/>
                      </a:lnTo>
                      <a:cubicBezTo>
                        <a:pt x="16020" y="18217"/>
                        <a:pt x="15372" y="17571"/>
                        <a:pt x="15002" y="16265"/>
                      </a:cubicBezTo>
                      <a:cubicBezTo>
                        <a:pt x="14866" y="15793"/>
                        <a:pt x="14793" y="15274"/>
                        <a:pt x="14793" y="14730"/>
                      </a:cubicBezTo>
                      <a:cubicBezTo>
                        <a:pt x="14804" y="14583"/>
                        <a:pt x="14842" y="14521"/>
                        <a:pt x="14922" y="14521"/>
                      </a:cubicBezTo>
                      <a:lnTo>
                        <a:pt x="21600" y="14521"/>
                      </a:lnTo>
                      <a:lnTo>
                        <a:pt x="21600" y="13428"/>
                      </a:lnTo>
                      <a:cubicBezTo>
                        <a:pt x="21600" y="9528"/>
                        <a:pt x="20632" y="6952"/>
                        <a:pt x="18696" y="5699"/>
                      </a:cubicBezTo>
                      <a:cubicBezTo>
                        <a:pt x="18045" y="5481"/>
                        <a:pt x="17529" y="5387"/>
                        <a:pt x="17148" y="5387"/>
                      </a:cubicBezTo>
                      <a:lnTo>
                        <a:pt x="16486" y="5387"/>
                      </a:lnTo>
                      <a:close/>
                      <a:moveTo>
                        <a:pt x="16341" y="8952"/>
                      </a:moveTo>
                      <a:lnTo>
                        <a:pt x="16615" y="8952"/>
                      </a:lnTo>
                      <a:cubicBezTo>
                        <a:pt x="17920" y="9224"/>
                        <a:pt x="18567" y="10207"/>
                        <a:pt x="18567" y="11893"/>
                      </a:cubicBezTo>
                      <a:lnTo>
                        <a:pt x="18438" y="12023"/>
                      </a:lnTo>
                      <a:lnTo>
                        <a:pt x="14583" y="12023"/>
                      </a:lnTo>
                      <a:cubicBezTo>
                        <a:pt x="14492" y="12023"/>
                        <a:pt x="14454" y="11903"/>
                        <a:pt x="14454" y="11685"/>
                      </a:cubicBezTo>
                      <a:cubicBezTo>
                        <a:pt x="14454" y="10687"/>
                        <a:pt x="14873" y="9827"/>
                        <a:pt x="15728" y="9082"/>
                      </a:cubicBezTo>
                      <a:cubicBezTo>
                        <a:pt x="15976" y="9010"/>
                        <a:pt x="16184" y="8952"/>
                        <a:pt x="16341" y="8952"/>
                      </a:cubicBezTo>
                      <a:close/>
                      <a:moveTo>
                        <a:pt x="3468" y="12544"/>
                      </a:moveTo>
                      <a:lnTo>
                        <a:pt x="5501" y="12544"/>
                      </a:lnTo>
                      <a:cubicBezTo>
                        <a:pt x="7301" y="12544"/>
                        <a:pt x="8195" y="13247"/>
                        <a:pt x="8195" y="14626"/>
                      </a:cubicBezTo>
                      <a:cubicBezTo>
                        <a:pt x="8195" y="14626"/>
                        <a:pt x="8195" y="15693"/>
                        <a:pt x="8195" y="15693"/>
                      </a:cubicBezTo>
                      <a:cubicBezTo>
                        <a:pt x="8195" y="17091"/>
                        <a:pt x="7606" y="17887"/>
                        <a:pt x="6436" y="18087"/>
                      </a:cubicBezTo>
                      <a:lnTo>
                        <a:pt x="3468" y="18087"/>
                      </a:lnTo>
                      <a:cubicBezTo>
                        <a:pt x="3377" y="18087"/>
                        <a:pt x="3339" y="18023"/>
                        <a:pt x="3339" y="17879"/>
                      </a:cubicBezTo>
                      <a:lnTo>
                        <a:pt x="3339" y="12778"/>
                      </a:lnTo>
                      <a:cubicBezTo>
                        <a:pt x="3348" y="12633"/>
                        <a:pt x="3389" y="12544"/>
                        <a:pt x="3468" y="12544"/>
                      </a:cubicBezTo>
                      <a:close/>
                    </a:path>
                  </a:pathLst>
                </a:custGeom>
                <a:solidFill>
                  <a:srgbClr val="FFFFFF"/>
                </a:solidFill>
                <a:ln w="12700" cap="flat">
                  <a:noFill/>
                  <a:miter lim="400000"/>
                </a:ln>
                <a:effectLst/>
              </p:spPr>
              <p:txBody>
                <a:bodyPr anchor="ctr"/>
                <a:lstStyle/>
                <a:p>
                  <a:pPr algn="ctr"/>
                  <a:endParaRPr/>
                </a:p>
              </p:txBody>
            </p:sp>
          </p:grpSp>
          <p:grpSp>
            <p:nvGrpSpPr>
              <p:cNvPr id="73" name="iṣḻiḑè">
                <a:extLst>
                  <a:ext uri="{FF2B5EF4-FFF2-40B4-BE49-F238E27FC236}">
                    <a16:creationId xmlns:a16="http://schemas.microsoft.com/office/drawing/2014/main" id="{F819B21A-CB52-42A9-A6E0-9D07D45817D1}"/>
                  </a:ext>
                </a:extLst>
              </p:cNvPr>
              <p:cNvGrpSpPr/>
              <p:nvPr/>
            </p:nvGrpSpPr>
            <p:grpSpPr>
              <a:xfrm>
                <a:off x="5846331" y="4674197"/>
                <a:ext cx="465768" cy="465768"/>
                <a:chOff x="0" y="0"/>
                <a:chExt cx="931534" cy="931534"/>
              </a:xfrm>
            </p:grpSpPr>
            <p:sp>
              <p:nvSpPr>
                <p:cNvPr id="74" name="îṧļiḓé">
                  <a:extLst>
                    <a:ext uri="{FF2B5EF4-FFF2-40B4-BE49-F238E27FC236}">
                      <a16:creationId xmlns:a16="http://schemas.microsoft.com/office/drawing/2014/main" id="{D23A52D3-FC67-4CAA-A19E-C8A10C2A5177}"/>
                    </a:ext>
                  </a:extLst>
                </p:cNvPr>
                <p:cNvSpPr/>
                <p:nvPr/>
              </p:nvSpPr>
              <p:spPr>
                <a:xfrm>
                  <a:off x="0" y="0"/>
                  <a:ext cx="931534" cy="9315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algn="ctr"/>
                  <a:endParaRPr/>
                </a:p>
              </p:txBody>
            </p:sp>
            <p:sp>
              <p:nvSpPr>
                <p:cNvPr id="75" name="ísľïďê">
                  <a:extLst>
                    <a:ext uri="{FF2B5EF4-FFF2-40B4-BE49-F238E27FC236}">
                      <a16:creationId xmlns:a16="http://schemas.microsoft.com/office/drawing/2014/main" id="{3F8D5255-3692-4FEC-9979-B14D421DE2CC}"/>
                    </a:ext>
                  </a:extLst>
                </p:cNvPr>
                <p:cNvSpPr/>
                <p:nvPr/>
              </p:nvSpPr>
              <p:spPr>
                <a:xfrm>
                  <a:off x="200702" y="146166"/>
                  <a:ext cx="521816" cy="593764"/>
                </a:xfrm>
                <a:custGeom>
                  <a:avLst/>
                  <a:gdLst/>
                  <a:ahLst/>
                  <a:cxnLst>
                    <a:cxn ang="0">
                      <a:pos x="wd2" y="hd2"/>
                    </a:cxn>
                    <a:cxn ang="5400000">
                      <a:pos x="wd2" y="hd2"/>
                    </a:cxn>
                    <a:cxn ang="10800000">
                      <a:pos x="wd2" y="hd2"/>
                    </a:cxn>
                    <a:cxn ang="16200000">
                      <a:pos x="wd2" y="hd2"/>
                    </a:cxn>
                  </a:cxnLst>
                  <a:rect l="0" t="0" r="r" b="b"/>
                  <a:pathLst>
                    <a:path w="21600" h="21600" extrusionOk="0">
                      <a:moveTo>
                        <a:pt x="12143" y="3522"/>
                      </a:moveTo>
                      <a:cubicBezTo>
                        <a:pt x="12143" y="3031"/>
                        <a:pt x="12247" y="2574"/>
                        <a:pt x="12457" y="2151"/>
                      </a:cubicBezTo>
                      <a:cubicBezTo>
                        <a:pt x="12664" y="1729"/>
                        <a:pt x="12952" y="1357"/>
                        <a:pt x="13320" y="1034"/>
                      </a:cubicBezTo>
                      <a:cubicBezTo>
                        <a:pt x="13689" y="711"/>
                        <a:pt x="14112" y="456"/>
                        <a:pt x="14593" y="274"/>
                      </a:cubicBezTo>
                      <a:cubicBezTo>
                        <a:pt x="15073" y="92"/>
                        <a:pt x="15592" y="0"/>
                        <a:pt x="16153" y="0"/>
                      </a:cubicBezTo>
                      <a:cubicBezTo>
                        <a:pt x="16712" y="0"/>
                        <a:pt x="17232" y="92"/>
                        <a:pt x="17713" y="274"/>
                      </a:cubicBezTo>
                      <a:cubicBezTo>
                        <a:pt x="18192" y="456"/>
                        <a:pt x="18617" y="711"/>
                        <a:pt x="18984" y="1034"/>
                      </a:cubicBezTo>
                      <a:cubicBezTo>
                        <a:pt x="19351" y="1357"/>
                        <a:pt x="19640" y="1729"/>
                        <a:pt x="19849" y="2151"/>
                      </a:cubicBezTo>
                      <a:cubicBezTo>
                        <a:pt x="20057" y="2574"/>
                        <a:pt x="20161" y="3031"/>
                        <a:pt x="20161" y="3522"/>
                      </a:cubicBezTo>
                      <a:cubicBezTo>
                        <a:pt x="20161" y="4015"/>
                        <a:pt x="20057" y="4471"/>
                        <a:pt x="19849" y="4892"/>
                      </a:cubicBezTo>
                      <a:cubicBezTo>
                        <a:pt x="19640" y="5315"/>
                        <a:pt x="19351" y="5682"/>
                        <a:pt x="18984" y="5989"/>
                      </a:cubicBezTo>
                      <a:cubicBezTo>
                        <a:pt x="18617" y="6299"/>
                        <a:pt x="18192" y="6554"/>
                        <a:pt x="17713" y="6749"/>
                      </a:cubicBezTo>
                      <a:cubicBezTo>
                        <a:pt x="17232" y="6945"/>
                        <a:pt x="16712" y="7043"/>
                        <a:pt x="16153" y="7043"/>
                      </a:cubicBezTo>
                      <a:cubicBezTo>
                        <a:pt x="15592" y="7043"/>
                        <a:pt x="15073" y="6945"/>
                        <a:pt x="14593" y="6749"/>
                      </a:cubicBezTo>
                      <a:cubicBezTo>
                        <a:pt x="14112" y="6554"/>
                        <a:pt x="13689" y="6299"/>
                        <a:pt x="13320" y="5989"/>
                      </a:cubicBezTo>
                      <a:cubicBezTo>
                        <a:pt x="12952" y="5682"/>
                        <a:pt x="12664" y="5315"/>
                        <a:pt x="12457" y="4892"/>
                      </a:cubicBezTo>
                      <a:cubicBezTo>
                        <a:pt x="12247" y="4471"/>
                        <a:pt x="12143" y="4015"/>
                        <a:pt x="12143" y="3522"/>
                      </a:cubicBezTo>
                      <a:close/>
                      <a:moveTo>
                        <a:pt x="8401" y="6200"/>
                      </a:moveTo>
                      <a:cubicBezTo>
                        <a:pt x="7568" y="6200"/>
                        <a:pt x="6848" y="5940"/>
                        <a:pt x="6241" y="5420"/>
                      </a:cubicBezTo>
                      <a:cubicBezTo>
                        <a:pt x="5632" y="4899"/>
                        <a:pt x="5329" y="4261"/>
                        <a:pt x="5329" y="3501"/>
                      </a:cubicBezTo>
                      <a:cubicBezTo>
                        <a:pt x="5329" y="2742"/>
                        <a:pt x="5632" y="2102"/>
                        <a:pt x="6241" y="1583"/>
                      </a:cubicBezTo>
                      <a:cubicBezTo>
                        <a:pt x="6848" y="1062"/>
                        <a:pt x="7568" y="801"/>
                        <a:pt x="8401" y="801"/>
                      </a:cubicBezTo>
                      <a:cubicBezTo>
                        <a:pt x="9265" y="801"/>
                        <a:pt x="9992" y="1062"/>
                        <a:pt x="10585" y="1583"/>
                      </a:cubicBezTo>
                      <a:cubicBezTo>
                        <a:pt x="11176" y="2102"/>
                        <a:pt x="11472" y="2742"/>
                        <a:pt x="11472" y="3501"/>
                      </a:cubicBezTo>
                      <a:cubicBezTo>
                        <a:pt x="11472" y="4261"/>
                        <a:pt x="11176" y="4899"/>
                        <a:pt x="10585" y="5420"/>
                      </a:cubicBezTo>
                      <a:cubicBezTo>
                        <a:pt x="9992" y="5940"/>
                        <a:pt x="9265" y="6200"/>
                        <a:pt x="8401" y="6200"/>
                      </a:cubicBezTo>
                      <a:close/>
                      <a:moveTo>
                        <a:pt x="192" y="3501"/>
                      </a:moveTo>
                      <a:cubicBezTo>
                        <a:pt x="192" y="2939"/>
                        <a:pt x="423" y="2461"/>
                        <a:pt x="889" y="2066"/>
                      </a:cubicBezTo>
                      <a:cubicBezTo>
                        <a:pt x="1352" y="1674"/>
                        <a:pt x="1904" y="1476"/>
                        <a:pt x="2544" y="1476"/>
                      </a:cubicBezTo>
                      <a:cubicBezTo>
                        <a:pt x="3184" y="1476"/>
                        <a:pt x="3728" y="1681"/>
                        <a:pt x="4176" y="2088"/>
                      </a:cubicBezTo>
                      <a:cubicBezTo>
                        <a:pt x="4624" y="2496"/>
                        <a:pt x="4849" y="2967"/>
                        <a:pt x="4849" y="3501"/>
                      </a:cubicBezTo>
                      <a:cubicBezTo>
                        <a:pt x="4849" y="4093"/>
                        <a:pt x="4624" y="4584"/>
                        <a:pt x="4176" y="4977"/>
                      </a:cubicBezTo>
                      <a:cubicBezTo>
                        <a:pt x="3728" y="5372"/>
                        <a:pt x="3184" y="5568"/>
                        <a:pt x="2544" y="5568"/>
                      </a:cubicBezTo>
                      <a:cubicBezTo>
                        <a:pt x="1904" y="5568"/>
                        <a:pt x="1352" y="5372"/>
                        <a:pt x="889" y="4977"/>
                      </a:cubicBezTo>
                      <a:cubicBezTo>
                        <a:pt x="423" y="4584"/>
                        <a:pt x="192" y="4093"/>
                        <a:pt x="192" y="3501"/>
                      </a:cubicBezTo>
                      <a:close/>
                      <a:moveTo>
                        <a:pt x="21169" y="11349"/>
                      </a:moveTo>
                      <a:cubicBezTo>
                        <a:pt x="21457" y="11881"/>
                        <a:pt x="21600" y="12500"/>
                        <a:pt x="21600" y="13203"/>
                      </a:cubicBezTo>
                      <a:lnTo>
                        <a:pt x="21600" y="21600"/>
                      </a:lnTo>
                      <a:lnTo>
                        <a:pt x="10800" y="21600"/>
                      </a:lnTo>
                      <a:lnTo>
                        <a:pt x="10800" y="16873"/>
                      </a:lnTo>
                      <a:lnTo>
                        <a:pt x="4032" y="16873"/>
                      </a:lnTo>
                      <a:lnTo>
                        <a:pt x="4032" y="13374"/>
                      </a:lnTo>
                      <a:lnTo>
                        <a:pt x="0" y="13374"/>
                      </a:lnTo>
                      <a:lnTo>
                        <a:pt x="0" y="9025"/>
                      </a:lnTo>
                      <a:cubicBezTo>
                        <a:pt x="0" y="8156"/>
                        <a:pt x="176" y="7564"/>
                        <a:pt x="529" y="7257"/>
                      </a:cubicBezTo>
                      <a:cubicBezTo>
                        <a:pt x="1073" y="6776"/>
                        <a:pt x="1744" y="6538"/>
                        <a:pt x="2544" y="6538"/>
                      </a:cubicBezTo>
                      <a:cubicBezTo>
                        <a:pt x="3216" y="6538"/>
                        <a:pt x="3800" y="6715"/>
                        <a:pt x="4296" y="7065"/>
                      </a:cubicBezTo>
                      <a:cubicBezTo>
                        <a:pt x="4793" y="7418"/>
                        <a:pt x="5120" y="7859"/>
                        <a:pt x="5280" y="8395"/>
                      </a:cubicBezTo>
                      <a:cubicBezTo>
                        <a:pt x="5665" y="8000"/>
                        <a:pt x="6128" y="7691"/>
                        <a:pt x="6671" y="7466"/>
                      </a:cubicBezTo>
                      <a:cubicBezTo>
                        <a:pt x="7216" y="7242"/>
                        <a:pt x="7792" y="7129"/>
                        <a:pt x="8401" y="7129"/>
                      </a:cubicBezTo>
                      <a:cubicBezTo>
                        <a:pt x="9360" y="7129"/>
                        <a:pt x="10200" y="7382"/>
                        <a:pt x="10919" y="7889"/>
                      </a:cubicBezTo>
                      <a:cubicBezTo>
                        <a:pt x="11639" y="8395"/>
                        <a:pt x="12112" y="9025"/>
                        <a:pt x="12337" y="9786"/>
                      </a:cubicBezTo>
                      <a:cubicBezTo>
                        <a:pt x="12816" y="9365"/>
                        <a:pt x="13384" y="9025"/>
                        <a:pt x="14041" y="8773"/>
                      </a:cubicBezTo>
                      <a:cubicBezTo>
                        <a:pt x="14697" y="8520"/>
                        <a:pt x="15401" y="8395"/>
                        <a:pt x="16153" y="8395"/>
                      </a:cubicBezTo>
                      <a:cubicBezTo>
                        <a:pt x="16905" y="8395"/>
                        <a:pt x="17617" y="8520"/>
                        <a:pt x="18288" y="8773"/>
                      </a:cubicBezTo>
                      <a:cubicBezTo>
                        <a:pt x="18960" y="9025"/>
                        <a:pt x="19537" y="9372"/>
                        <a:pt x="20016" y="9808"/>
                      </a:cubicBezTo>
                      <a:cubicBezTo>
                        <a:pt x="20497" y="10244"/>
                        <a:pt x="20881" y="10757"/>
                        <a:pt x="21169" y="11349"/>
                      </a:cubicBezTo>
                      <a:close/>
                    </a:path>
                  </a:pathLst>
                </a:custGeom>
                <a:solidFill>
                  <a:srgbClr val="FFFFFF"/>
                </a:solidFill>
                <a:ln w="12700" cap="flat">
                  <a:noFill/>
                  <a:miter lim="400000"/>
                </a:ln>
                <a:effectLst/>
              </p:spPr>
              <p:txBody>
                <a:bodyPr anchor="ctr"/>
                <a:lstStyle/>
                <a:p>
                  <a:pPr algn="ctr"/>
                  <a:endParaRPr/>
                </a:p>
              </p:txBody>
            </p:sp>
          </p:grpSp>
        </p:grpSp>
        <p:sp>
          <p:nvSpPr>
            <p:cNvPr id="460" name="文本框 459">
              <a:extLst>
                <a:ext uri="{FF2B5EF4-FFF2-40B4-BE49-F238E27FC236}">
                  <a16:creationId xmlns:a16="http://schemas.microsoft.com/office/drawing/2014/main" id="{F65F3EA1-6B2D-4FB4-BC0F-85C4108F572B}"/>
                </a:ext>
              </a:extLst>
            </p:cNvPr>
            <p:cNvSpPr txBox="1"/>
            <p:nvPr/>
          </p:nvSpPr>
          <p:spPr>
            <a:xfrm>
              <a:off x="2056061" y="5668842"/>
              <a:ext cx="1631133" cy="646331"/>
            </a:xfrm>
            <a:prstGeom prst="rect">
              <a:avLst/>
            </a:prstGeom>
            <a:noFill/>
          </p:spPr>
          <p:txBody>
            <a:bodyPr wrap="square" rtlCol="0">
              <a:spAutoFit/>
            </a:bodyPr>
            <a:lstStyle/>
            <a:p>
              <a:pPr algn="ctr"/>
              <a:r>
                <a:rPr lang="zh-CN" altLang="en-US" b="1" dirty="0">
                  <a:latin typeface="+mn-ea"/>
                </a:rPr>
                <a:t>公用网</a:t>
              </a:r>
              <a:endParaRPr lang="en-US" altLang="zh-CN" b="1" dirty="0">
                <a:latin typeface="+mn-ea"/>
              </a:endParaRPr>
            </a:p>
            <a:p>
              <a:pPr algn="ctr"/>
              <a:r>
                <a:rPr lang="zh-CN" altLang="en-US" b="1" dirty="0">
                  <a:latin typeface="+mn-ea"/>
                </a:rPr>
                <a:t>（因特网）</a:t>
              </a:r>
            </a:p>
          </p:txBody>
        </p:sp>
      </p:grpSp>
      <p:grpSp>
        <p:nvGrpSpPr>
          <p:cNvPr id="1058" name="组合 1057">
            <a:extLst>
              <a:ext uri="{FF2B5EF4-FFF2-40B4-BE49-F238E27FC236}">
                <a16:creationId xmlns:a16="http://schemas.microsoft.com/office/drawing/2014/main" id="{E1253F95-21A7-40A3-8470-23C7E01A0A70}"/>
              </a:ext>
            </a:extLst>
          </p:cNvPr>
          <p:cNvGrpSpPr/>
          <p:nvPr/>
        </p:nvGrpSpPr>
        <p:grpSpPr>
          <a:xfrm>
            <a:off x="6625778" y="2191858"/>
            <a:ext cx="4705362" cy="4123315"/>
            <a:chOff x="6625778" y="2191858"/>
            <a:chExt cx="4705362" cy="4123315"/>
          </a:xfrm>
        </p:grpSpPr>
        <p:sp>
          <p:nvSpPr>
            <p:cNvPr id="461" name="文本框 460">
              <a:extLst>
                <a:ext uri="{FF2B5EF4-FFF2-40B4-BE49-F238E27FC236}">
                  <a16:creationId xmlns:a16="http://schemas.microsoft.com/office/drawing/2014/main" id="{F0C1B1DE-4741-4532-B615-C36B141288F0}"/>
                </a:ext>
              </a:extLst>
            </p:cNvPr>
            <p:cNvSpPr txBox="1"/>
            <p:nvPr/>
          </p:nvSpPr>
          <p:spPr>
            <a:xfrm>
              <a:off x="7136256" y="5668842"/>
              <a:ext cx="3120244" cy="646331"/>
            </a:xfrm>
            <a:prstGeom prst="rect">
              <a:avLst/>
            </a:prstGeom>
            <a:noFill/>
          </p:spPr>
          <p:txBody>
            <a:bodyPr wrap="square" rtlCol="0">
              <a:spAutoFit/>
            </a:bodyPr>
            <a:lstStyle/>
            <a:p>
              <a:pPr algn="ctr"/>
              <a:r>
                <a:rPr lang="zh-CN" altLang="en-US" b="1" dirty="0">
                  <a:latin typeface="+mn-ea"/>
                </a:rPr>
                <a:t>专用网</a:t>
              </a:r>
              <a:endParaRPr lang="en-US" altLang="zh-CN" b="1" dirty="0">
                <a:latin typeface="+mn-ea"/>
              </a:endParaRPr>
            </a:p>
            <a:p>
              <a:pPr algn="ctr"/>
              <a:r>
                <a:rPr lang="zh-CN" altLang="en-US" b="1" dirty="0">
                  <a:latin typeface="+mn-ea"/>
                </a:rPr>
                <a:t>（军队、铁路、电力、银行）</a:t>
              </a:r>
            </a:p>
          </p:txBody>
        </p:sp>
        <p:grpSp>
          <p:nvGrpSpPr>
            <p:cNvPr id="692" name="组合 69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B2DE9889-5738-49EB-9A97-12638CFE5B54}"/>
                </a:ext>
              </a:extLst>
            </p:cNvPr>
            <p:cNvGrpSpPr>
              <a:grpSpLocks noChangeAspect="1"/>
            </p:cNvGrpSpPr>
            <p:nvPr/>
          </p:nvGrpSpPr>
          <p:grpSpPr>
            <a:xfrm>
              <a:off x="8898372" y="2468782"/>
              <a:ext cx="2432768" cy="676106"/>
              <a:chOff x="683739" y="2097088"/>
              <a:chExt cx="10824522" cy="3008312"/>
            </a:xfrm>
          </p:grpSpPr>
          <p:sp>
            <p:nvSpPr>
              <p:cNvPr id="693" name="îsļíḑè">
                <a:extLst>
                  <a:ext uri="{FF2B5EF4-FFF2-40B4-BE49-F238E27FC236}">
                    <a16:creationId xmlns:a16="http://schemas.microsoft.com/office/drawing/2014/main" id="{54B86F1A-D064-41C2-8069-E07DACB5344C}"/>
                  </a:ext>
                </a:extLst>
              </p:cNvPr>
              <p:cNvSpPr/>
              <p:nvPr/>
            </p:nvSpPr>
            <p:spPr bwMode="auto">
              <a:xfrm>
                <a:off x="683739" y="2097088"/>
                <a:ext cx="10824521" cy="2738205"/>
              </a:xfrm>
              <a:custGeom>
                <a:avLst/>
                <a:gdLst>
                  <a:gd name="T0" fmla="*/ 526 w 3087"/>
                  <a:gd name="T1" fmla="*/ 175 h 780"/>
                  <a:gd name="T2" fmla="*/ 282 w 3087"/>
                  <a:gd name="T3" fmla="*/ 509 h 780"/>
                  <a:gd name="T4" fmla="*/ 396 w 3087"/>
                  <a:gd name="T5" fmla="*/ 651 h 780"/>
                  <a:gd name="T6" fmla="*/ 275 w 3087"/>
                  <a:gd name="T7" fmla="*/ 601 h 780"/>
                  <a:gd name="T8" fmla="*/ 445 w 3087"/>
                  <a:gd name="T9" fmla="*/ 716 h 780"/>
                  <a:gd name="T10" fmla="*/ 390 w 3087"/>
                  <a:gd name="T11" fmla="*/ 721 h 780"/>
                  <a:gd name="T12" fmla="*/ 389 w 3087"/>
                  <a:gd name="T13" fmla="*/ 743 h 780"/>
                  <a:gd name="T14" fmla="*/ 0 w 3087"/>
                  <a:gd name="T15" fmla="*/ 780 h 780"/>
                  <a:gd name="T16" fmla="*/ 388 w 3087"/>
                  <a:gd name="T17" fmla="*/ 756 h 780"/>
                  <a:gd name="T18" fmla="*/ 808 w 3087"/>
                  <a:gd name="T19" fmla="*/ 753 h 780"/>
                  <a:gd name="T20" fmla="*/ 820 w 3087"/>
                  <a:gd name="T21" fmla="*/ 723 h 780"/>
                  <a:gd name="T22" fmla="*/ 928 w 3087"/>
                  <a:gd name="T23" fmla="*/ 654 h 780"/>
                  <a:gd name="T24" fmla="*/ 3087 w 3087"/>
                  <a:gd name="T25" fmla="*/ 655 h 780"/>
                  <a:gd name="T26" fmla="*/ 1059 w 3087"/>
                  <a:gd name="T27" fmla="*/ 66 h 780"/>
                  <a:gd name="T28" fmla="*/ 526 w 3087"/>
                  <a:gd name="T29" fmla="*/ 175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87" h="780">
                    <a:moveTo>
                      <a:pt x="526" y="175"/>
                    </a:moveTo>
                    <a:cubicBezTo>
                      <a:pt x="526" y="175"/>
                      <a:pt x="337" y="339"/>
                      <a:pt x="282" y="509"/>
                    </a:cubicBezTo>
                    <a:cubicBezTo>
                      <a:pt x="282" y="509"/>
                      <a:pt x="234" y="651"/>
                      <a:pt x="396" y="651"/>
                    </a:cubicBezTo>
                    <a:cubicBezTo>
                      <a:pt x="396" y="651"/>
                      <a:pt x="308" y="667"/>
                      <a:pt x="275" y="601"/>
                    </a:cubicBezTo>
                    <a:cubicBezTo>
                      <a:pt x="275" y="601"/>
                      <a:pt x="308" y="716"/>
                      <a:pt x="445" y="716"/>
                    </a:cubicBezTo>
                    <a:cubicBezTo>
                      <a:pt x="390" y="721"/>
                      <a:pt x="390" y="721"/>
                      <a:pt x="390" y="721"/>
                    </a:cubicBezTo>
                    <a:cubicBezTo>
                      <a:pt x="389" y="743"/>
                      <a:pt x="389" y="743"/>
                      <a:pt x="389" y="743"/>
                    </a:cubicBezTo>
                    <a:cubicBezTo>
                      <a:pt x="0" y="780"/>
                      <a:pt x="0" y="780"/>
                      <a:pt x="0" y="780"/>
                    </a:cubicBezTo>
                    <a:cubicBezTo>
                      <a:pt x="388" y="756"/>
                      <a:pt x="388" y="756"/>
                      <a:pt x="388" y="756"/>
                    </a:cubicBezTo>
                    <a:cubicBezTo>
                      <a:pt x="808" y="753"/>
                      <a:pt x="808" y="753"/>
                      <a:pt x="808" y="753"/>
                    </a:cubicBezTo>
                    <a:cubicBezTo>
                      <a:pt x="820" y="723"/>
                      <a:pt x="820" y="723"/>
                      <a:pt x="820" y="723"/>
                    </a:cubicBezTo>
                    <a:cubicBezTo>
                      <a:pt x="820" y="723"/>
                      <a:pt x="876" y="712"/>
                      <a:pt x="928" y="654"/>
                    </a:cubicBezTo>
                    <a:cubicBezTo>
                      <a:pt x="3087" y="655"/>
                      <a:pt x="3087" y="655"/>
                      <a:pt x="3087" y="655"/>
                    </a:cubicBezTo>
                    <a:cubicBezTo>
                      <a:pt x="1059" y="66"/>
                      <a:pt x="1059" y="66"/>
                      <a:pt x="1059" y="66"/>
                    </a:cubicBezTo>
                    <a:cubicBezTo>
                      <a:pt x="1059" y="66"/>
                      <a:pt x="726" y="0"/>
                      <a:pt x="526" y="175"/>
                    </a:cubicBezTo>
                    <a:close/>
                  </a:path>
                </a:pathLst>
              </a:custGeom>
              <a:solidFill>
                <a:srgbClr val="5984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4" name="îṡľïḋè">
                <a:extLst>
                  <a:ext uri="{FF2B5EF4-FFF2-40B4-BE49-F238E27FC236}">
                    <a16:creationId xmlns:a16="http://schemas.microsoft.com/office/drawing/2014/main" id="{E1E3D100-32D3-493E-81F4-04C73225E288}"/>
                  </a:ext>
                </a:extLst>
              </p:cNvPr>
              <p:cNvSpPr/>
              <p:nvPr/>
            </p:nvSpPr>
            <p:spPr bwMode="auto">
              <a:xfrm>
                <a:off x="1178372" y="4396370"/>
                <a:ext cx="10329889" cy="709030"/>
              </a:xfrm>
              <a:custGeom>
                <a:avLst/>
                <a:gdLst>
                  <a:gd name="T0" fmla="*/ 2946 w 2946"/>
                  <a:gd name="T1" fmla="*/ 0 h 202"/>
                  <a:gd name="T2" fmla="*/ 797 w 2946"/>
                  <a:gd name="T3" fmla="*/ 20 h 202"/>
                  <a:gd name="T4" fmla="*/ 707 w 2946"/>
                  <a:gd name="T5" fmla="*/ 77 h 202"/>
                  <a:gd name="T6" fmla="*/ 701 w 2946"/>
                  <a:gd name="T7" fmla="*/ 109 h 202"/>
                  <a:gd name="T8" fmla="*/ 0 w 2946"/>
                  <a:gd name="T9" fmla="*/ 202 h 202"/>
                  <a:gd name="T10" fmla="*/ 2946 w 2946"/>
                  <a:gd name="T11" fmla="*/ 0 h 202"/>
                </a:gdLst>
                <a:ahLst/>
                <a:cxnLst>
                  <a:cxn ang="0">
                    <a:pos x="T0" y="T1"/>
                  </a:cxn>
                  <a:cxn ang="0">
                    <a:pos x="T2" y="T3"/>
                  </a:cxn>
                  <a:cxn ang="0">
                    <a:pos x="T4" y="T5"/>
                  </a:cxn>
                  <a:cxn ang="0">
                    <a:pos x="T6" y="T7"/>
                  </a:cxn>
                  <a:cxn ang="0">
                    <a:pos x="T8" y="T9"/>
                  </a:cxn>
                  <a:cxn ang="0">
                    <a:pos x="T10" y="T11"/>
                  </a:cxn>
                </a:cxnLst>
                <a:rect l="0" t="0" r="r" b="b"/>
                <a:pathLst>
                  <a:path w="2946" h="202">
                    <a:moveTo>
                      <a:pt x="2946" y="0"/>
                    </a:moveTo>
                    <a:cubicBezTo>
                      <a:pt x="797" y="20"/>
                      <a:pt x="797" y="20"/>
                      <a:pt x="797" y="20"/>
                    </a:cubicBezTo>
                    <a:cubicBezTo>
                      <a:pt x="797" y="20"/>
                      <a:pt x="757" y="65"/>
                      <a:pt x="707" y="77"/>
                    </a:cubicBezTo>
                    <a:cubicBezTo>
                      <a:pt x="701" y="109"/>
                      <a:pt x="701" y="109"/>
                      <a:pt x="701" y="109"/>
                    </a:cubicBezTo>
                    <a:cubicBezTo>
                      <a:pt x="0" y="202"/>
                      <a:pt x="0" y="202"/>
                      <a:pt x="0" y="202"/>
                    </a:cubicBezTo>
                    <a:lnTo>
                      <a:pt x="2946" y="0"/>
                    </a:lnTo>
                    <a:close/>
                  </a:path>
                </a:pathLst>
              </a:custGeom>
              <a:solidFill>
                <a:srgbClr val="5984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5" name="íṣlïḋe">
                <a:extLst>
                  <a:ext uri="{FF2B5EF4-FFF2-40B4-BE49-F238E27FC236}">
                    <a16:creationId xmlns:a16="http://schemas.microsoft.com/office/drawing/2014/main" id="{E3D1D777-CC51-49C1-AFBC-697D00056EDE}"/>
                  </a:ext>
                </a:extLst>
              </p:cNvPr>
              <p:cNvSpPr/>
              <p:nvPr/>
            </p:nvSpPr>
            <p:spPr bwMode="auto">
              <a:xfrm>
                <a:off x="2135562" y="2100464"/>
                <a:ext cx="1840101" cy="1196910"/>
              </a:xfrm>
              <a:custGeom>
                <a:avLst/>
                <a:gdLst>
                  <a:gd name="T0" fmla="*/ 525 w 525"/>
                  <a:gd name="T1" fmla="*/ 110 h 341"/>
                  <a:gd name="T2" fmla="*/ 336 w 525"/>
                  <a:gd name="T3" fmla="*/ 289 h 341"/>
                  <a:gd name="T4" fmla="*/ 0 w 525"/>
                  <a:gd name="T5" fmla="*/ 314 h 341"/>
                  <a:gd name="T6" fmla="*/ 525 w 525"/>
                  <a:gd name="T7" fmla="*/ 110 h 341"/>
                </a:gdLst>
                <a:ahLst/>
                <a:cxnLst>
                  <a:cxn ang="0">
                    <a:pos x="T0" y="T1"/>
                  </a:cxn>
                  <a:cxn ang="0">
                    <a:pos x="T2" y="T3"/>
                  </a:cxn>
                  <a:cxn ang="0">
                    <a:pos x="T4" y="T5"/>
                  </a:cxn>
                  <a:cxn ang="0">
                    <a:pos x="T6" y="T7"/>
                  </a:cxn>
                </a:cxnLst>
                <a:rect l="0" t="0" r="r" b="b"/>
                <a:pathLst>
                  <a:path w="525" h="341">
                    <a:moveTo>
                      <a:pt x="525" y="110"/>
                    </a:moveTo>
                    <a:cubicBezTo>
                      <a:pt x="525" y="110"/>
                      <a:pt x="403" y="197"/>
                      <a:pt x="336" y="289"/>
                    </a:cubicBezTo>
                    <a:cubicBezTo>
                      <a:pt x="336" y="289"/>
                      <a:pt x="129" y="341"/>
                      <a:pt x="0" y="314"/>
                    </a:cubicBezTo>
                    <a:cubicBezTo>
                      <a:pt x="0" y="314"/>
                      <a:pt x="202" y="0"/>
                      <a:pt x="525" y="11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6" name="íṡ1íḍé">
                <a:extLst>
                  <a:ext uri="{FF2B5EF4-FFF2-40B4-BE49-F238E27FC236}">
                    <a16:creationId xmlns:a16="http://schemas.microsoft.com/office/drawing/2014/main" id="{F6269303-E675-41AE-8711-ED00B5FF7E18}"/>
                  </a:ext>
                </a:extLst>
              </p:cNvPr>
              <p:cNvSpPr/>
              <p:nvPr/>
            </p:nvSpPr>
            <p:spPr bwMode="auto">
              <a:xfrm>
                <a:off x="2356712" y="3508395"/>
                <a:ext cx="606052" cy="312311"/>
              </a:xfrm>
              <a:custGeom>
                <a:avLst/>
                <a:gdLst>
                  <a:gd name="T0" fmla="*/ 0 w 359"/>
                  <a:gd name="T1" fmla="*/ 174 h 185"/>
                  <a:gd name="T2" fmla="*/ 176 w 359"/>
                  <a:gd name="T3" fmla="*/ 0 h 185"/>
                  <a:gd name="T4" fmla="*/ 359 w 359"/>
                  <a:gd name="T5" fmla="*/ 0 h 185"/>
                  <a:gd name="T6" fmla="*/ 154 w 359"/>
                  <a:gd name="T7" fmla="*/ 185 h 185"/>
                  <a:gd name="T8" fmla="*/ 16 w 359"/>
                  <a:gd name="T9" fmla="*/ 176 h 185"/>
                  <a:gd name="T10" fmla="*/ 149 w 359"/>
                  <a:gd name="T11" fmla="*/ 168 h 185"/>
                  <a:gd name="T12" fmla="*/ 305 w 359"/>
                  <a:gd name="T13" fmla="*/ 10 h 185"/>
                  <a:gd name="T14" fmla="*/ 197 w 359"/>
                  <a:gd name="T15" fmla="*/ 16 h 185"/>
                  <a:gd name="T16" fmla="*/ 0 w 359"/>
                  <a:gd name="T17" fmla="*/ 17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9" h="185">
                    <a:moveTo>
                      <a:pt x="0" y="174"/>
                    </a:moveTo>
                    <a:lnTo>
                      <a:pt x="176" y="0"/>
                    </a:lnTo>
                    <a:lnTo>
                      <a:pt x="359" y="0"/>
                    </a:lnTo>
                    <a:lnTo>
                      <a:pt x="154" y="185"/>
                    </a:lnTo>
                    <a:lnTo>
                      <a:pt x="16" y="176"/>
                    </a:lnTo>
                    <a:lnTo>
                      <a:pt x="149" y="168"/>
                    </a:lnTo>
                    <a:lnTo>
                      <a:pt x="305" y="10"/>
                    </a:lnTo>
                    <a:lnTo>
                      <a:pt x="197" y="16"/>
                    </a:lnTo>
                    <a:lnTo>
                      <a:pt x="0" y="174"/>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7" name="î$ḷîďe">
                <a:extLst>
                  <a:ext uri="{FF2B5EF4-FFF2-40B4-BE49-F238E27FC236}">
                    <a16:creationId xmlns:a16="http://schemas.microsoft.com/office/drawing/2014/main" id="{296DACCD-DA2F-4B5F-864D-F502F3753108}"/>
                  </a:ext>
                </a:extLst>
              </p:cNvPr>
              <p:cNvSpPr/>
              <p:nvPr/>
            </p:nvSpPr>
            <p:spPr bwMode="auto">
              <a:xfrm>
                <a:off x="1757413" y="3508395"/>
                <a:ext cx="258290" cy="283612"/>
              </a:xfrm>
              <a:custGeom>
                <a:avLst/>
                <a:gdLst>
                  <a:gd name="T0" fmla="*/ 95 w 153"/>
                  <a:gd name="T1" fmla="*/ 168 h 168"/>
                  <a:gd name="T2" fmla="*/ 153 w 153"/>
                  <a:gd name="T3" fmla="*/ 0 h 168"/>
                  <a:gd name="T4" fmla="*/ 66 w 153"/>
                  <a:gd name="T5" fmla="*/ 0 h 168"/>
                  <a:gd name="T6" fmla="*/ 0 w 153"/>
                  <a:gd name="T7" fmla="*/ 164 h 168"/>
                  <a:gd name="T8" fmla="*/ 77 w 153"/>
                  <a:gd name="T9" fmla="*/ 166 h 168"/>
                  <a:gd name="T10" fmla="*/ 20 w 153"/>
                  <a:gd name="T11" fmla="*/ 154 h 168"/>
                  <a:gd name="T12" fmla="*/ 77 w 153"/>
                  <a:gd name="T13" fmla="*/ 10 h 168"/>
                  <a:gd name="T14" fmla="*/ 128 w 153"/>
                  <a:gd name="T15" fmla="*/ 12 h 168"/>
                  <a:gd name="T16" fmla="*/ 95 w 153"/>
                  <a:gd name="T17"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3" h="168">
                    <a:moveTo>
                      <a:pt x="95" y="168"/>
                    </a:moveTo>
                    <a:lnTo>
                      <a:pt x="153" y="0"/>
                    </a:lnTo>
                    <a:lnTo>
                      <a:pt x="66" y="0"/>
                    </a:lnTo>
                    <a:lnTo>
                      <a:pt x="0" y="164"/>
                    </a:lnTo>
                    <a:lnTo>
                      <a:pt x="77" y="166"/>
                    </a:lnTo>
                    <a:lnTo>
                      <a:pt x="20" y="154"/>
                    </a:lnTo>
                    <a:lnTo>
                      <a:pt x="77" y="10"/>
                    </a:lnTo>
                    <a:lnTo>
                      <a:pt x="128" y="12"/>
                    </a:lnTo>
                    <a:lnTo>
                      <a:pt x="95" y="168"/>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8" name="ïşḻîdé">
                <a:extLst>
                  <a:ext uri="{FF2B5EF4-FFF2-40B4-BE49-F238E27FC236}">
                    <a16:creationId xmlns:a16="http://schemas.microsoft.com/office/drawing/2014/main" id="{9BAF4D67-C7DA-4FA7-8E0B-906DEE35C2F5}"/>
                  </a:ext>
                </a:extLst>
              </p:cNvPr>
              <p:cNvSpPr/>
              <p:nvPr/>
            </p:nvSpPr>
            <p:spPr bwMode="auto">
              <a:xfrm>
                <a:off x="1696639" y="3613061"/>
                <a:ext cx="9811621" cy="783309"/>
              </a:xfrm>
              <a:custGeom>
                <a:avLst/>
                <a:gdLst>
                  <a:gd name="T0" fmla="*/ 0 w 2798"/>
                  <a:gd name="T1" fmla="*/ 138 h 223"/>
                  <a:gd name="T2" fmla="*/ 11 w 2798"/>
                  <a:gd name="T3" fmla="*/ 167 h 223"/>
                  <a:gd name="T4" fmla="*/ 346 w 2798"/>
                  <a:gd name="T5" fmla="*/ 144 h 223"/>
                  <a:gd name="T6" fmla="*/ 712 w 2798"/>
                  <a:gd name="T7" fmla="*/ 66 h 223"/>
                  <a:gd name="T8" fmla="*/ 966 w 2798"/>
                  <a:gd name="T9" fmla="*/ 73 h 223"/>
                  <a:gd name="T10" fmla="*/ 2798 w 2798"/>
                  <a:gd name="T11" fmla="*/ 223 h 223"/>
                  <a:gd name="T12" fmla="*/ 858 w 2798"/>
                  <a:gd name="T13" fmla="*/ 22 h 223"/>
                  <a:gd name="T14" fmla="*/ 479 w 2798"/>
                  <a:gd name="T15" fmla="*/ 66 h 223"/>
                  <a:gd name="T16" fmla="*/ 199 w 2798"/>
                  <a:gd name="T17" fmla="*/ 144 h 223"/>
                  <a:gd name="T18" fmla="*/ 0 w 2798"/>
                  <a:gd name="T19" fmla="*/ 13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8" h="223">
                    <a:moveTo>
                      <a:pt x="0" y="138"/>
                    </a:moveTo>
                    <a:cubicBezTo>
                      <a:pt x="0" y="138"/>
                      <a:pt x="0" y="156"/>
                      <a:pt x="11" y="167"/>
                    </a:cubicBezTo>
                    <a:cubicBezTo>
                      <a:pt x="11" y="167"/>
                      <a:pt x="217" y="187"/>
                      <a:pt x="346" y="144"/>
                    </a:cubicBezTo>
                    <a:cubicBezTo>
                      <a:pt x="346" y="144"/>
                      <a:pt x="548" y="76"/>
                      <a:pt x="712" y="66"/>
                    </a:cubicBezTo>
                    <a:cubicBezTo>
                      <a:pt x="712" y="66"/>
                      <a:pt x="859" y="61"/>
                      <a:pt x="966" y="73"/>
                    </a:cubicBezTo>
                    <a:cubicBezTo>
                      <a:pt x="1274" y="89"/>
                      <a:pt x="2798" y="223"/>
                      <a:pt x="2798" y="223"/>
                    </a:cubicBezTo>
                    <a:cubicBezTo>
                      <a:pt x="858" y="22"/>
                      <a:pt x="858" y="22"/>
                      <a:pt x="858" y="22"/>
                    </a:cubicBezTo>
                    <a:cubicBezTo>
                      <a:pt x="858" y="22"/>
                      <a:pt x="696" y="0"/>
                      <a:pt x="479" y="66"/>
                    </a:cubicBezTo>
                    <a:cubicBezTo>
                      <a:pt x="479" y="66"/>
                      <a:pt x="300" y="140"/>
                      <a:pt x="199" y="144"/>
                    </a:cubicBezTo>
                    <a:cubicBezTo>
                      <a:pt x="199" y="144"/>
                      <a:pt x="22" y="145"/>
                      <a:pt x="0" y="138"/>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9" name="iśļíďè">
                <a:extLst>
                  <a:ext uri="{FF2B5EF4-FFF2-40B4-BE49-F238E27FC236}">
                    <a16:creationId xmlns:a16="http://schemas.microsoft.com/office/drawing/2014/main" id="{8875355C-2883-4DF2-AAA7-EBFD13014720}"/>
                  </a:ext>
                </a:extLst>
              </p:cNvPr>
              <p:cNvSpPr/>
              <p:nvPr/>
            </p:nvSpPr>
            <p:spPr bwMode="auto">
              <a:xfrm>
                <a:off x="3825417" y="2416152"/>
                <a:ext cx="7682844" cy="1980219"/>
              </a:xfrm>
              <a:custGeom>
                <a:avLst/>
                <a:gdLst>
                  <a:gd name="T0" fmla="*/ 0 w 2191"/>
                  <a:gd name="T1" fmla="*/ 165 h 564"/>
                  <a:gd name="T2" fmla="*/ 360 w 2191"/>
                  <a:gd name="T3" fmla="*/ 54 h 564"/>
                  <a:gd name="T4" fmla="*/ 2191 w 2191"/>
                  <a:gd name="T5" fmla="*/ 564 h 564"/>
                  <a:gd name="T6" fmla="*/ 359 w 2191"/>
                  <a:gd name="T7" fmla="*/ 70 h 564"/>
                  <a:gd name="T8" fmla="*/ 0 w 2191"/>
                  <a:gd name="T9" fmla="*/ 165 h 564"/>
                </a:gdLst>
                <a:ahLst/>
                <a:cxnLst>
                  <a:cxn ang="0">
                    <a:pos x="T0" y="T1"/>
                  </a:cxn>
                  <a:cxn ang="0">
                    <a:pos x="T2" y="T3"/>
                  </a:cxn>
                  <a:cxn ang="0">
                    <a:pos x="T4" y="T5"/>
                  </a:cxn>
                  <a:cxn ang="0">
                    <a:pos x="T6" y="T7"/>
                  </a:cxn>
                  <a:cxn ang="0">
                    <a:pos x="T8" y="T9"/>
                  </a:cxn>
                </a:cxnLst>
                <a:rect l="0" t="0" r="r" b="b"/>
                <a:pathLst>
                  <a:path w="2191" h="564">
                    <a:moveTo>
                      <a:pt x="0" y="165"/>
                    </a:moveTo>
                    <a:cubicBezTo>
                      <a:pt x="0" y="165"/>
                      <a:pt x="139" y="0"/>
                      <a:pt x="360" y="54"/>
                    </a:cubicBezTo>
                    <a:cubicBezTo>
                      <a:pt x="2191" y="564"/>
                      <a:pt x="2191" y="564"/>
                      <a:pt x="2191" y="564"/>
                    </a:cubicBezTo>
                    <a:cubicBezTo>
                      <a:pt x="359" y="70"/>
                      <a:pt x="359" y="70"/>
                      <a:pt x="359" y="70"/>
                    </a:cubicBezTo>
                    <a:cubicBezTo>
                      <a:pt x="359" y="70"/>
                      <a:pt x="183" y="9"/>
                      <a:pt x="0" y="165"/>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0" name="íš1íďè">
                <a:extLst>
                  <a:ext uri="{FF2B5EF4-FFF2-40B4-BE49-F238E27FC236}">
                    <a16:creationId xmlns:a16="http://schemas.microsoft.com/office/drawing/2014/main" id="{AA67BD5B-C512-43A2-8534-E53914B79B5F}"/>
                  </a:ext>
                </a:extLst>
              </p:cNvPr>
              <p:cNvSpPr/>
              <p:nvPr/>
            </p:nvSpPr>
            <p:spPr bwMode="auto">
              <a:xfrm>
                <a:off x="9127946" y="3889920"/>
                <a:ext cx="433859" cy="266730"/>
              </a:xfrm>
              <a:custGeom>
                <a:avLst/>
                <a:gdLst>
                  <a:gd name="T0" fmla="*/ 257 w 257"/>
                  <a:gd name="T1" fmla="*/ 56 h 158"/>
                  <a:gd name="T2" fmla="*/ 0 w 257"/>
                  <a:gd name="T3" fmla="*/ 0 h 158"/>
                  <a:gd name="T4" fmla="*/ 0 w 257"/>
                  <a:gd name="T5" fmla="*/ 125 h 158"/>
                  <a:gd name="T6" fmla="*/ 257 w 257"/>
                  <a:gd name="T7" fmla="*/ 158 h 158"/>
                  <a:gd name="T8" fmla="*/ 257 w 257"/>
                  <a:gd name="T9" fmla="*/ 56 h 158"/>
                </a:gdLst>
                <a:ahLst/>
                <a:cxnLst>
                  <a:cxn ang="0">
                    <a:pos x="T0" y="T1"/>
                  </a:cxn>
                  <a:cxn ang="0">
                    <a:pos x="T2" y="T3"/>
                  </a:cxn>
                  <a:cxn ang="0">
                    <a:pos x="T4" y="T5"/>
                  </a:cxn>
                  <a:cxn ang="0">
                    <a:pos x="T6" y="T7"/>
                  </a:cxn>
                  <a:cxn ang="0">
                    <a:pos x="T8" y="T9"/>
                  </a:cxn>
                </a:cxnLst>
                <a:rect l="0" t="0" r="r" b="b"/>
                <a:pathLst>
                  <a:path w="257" h="158">
                    <a:moveTo>
                      <a:pt x="257" y="56"/>
                    </a:moveTo>
                    <a:lnTo>
                      <a:pt x="0" y="0"/>
                    </a:lnTo>
                    <a:lnTo>
                      <a:pt x="0" y="125"/>
                    </a:lnTo>
                    <a:lnTo>
                      <a:pt x="257" y="158"/>
                    </a:lnTo>
                    <a:lnTo>
                      <a:pt x="257" y="56"/>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1" name="iṥlïḑè">
                <a:extLst>
                  <a:ext uri="{FF2B5EF4-FFF2-40B4-BE49-F238E27FC236}">
                    <a16:creationId xmlns:a16="http://schemas.microsoft.com/office/drawing/2014/main" id="{F6488E2A-678A-4BA5-B831-31FB988457DD}"/>
                  </a:ext>
                </a:extLst>
              </p:cNvPr>
              <p:cNvSpPr/>
              <p:nvPr/>
            </p:nvSpPr>
            <p:spPr bwMode="auto">
              <a:xfrm>
                <a:off x="7934413" y="3633319"/>
                <a:ext cx="969007" cy="438923"/>
              </a:xfrm>
              <a:custGeom>
                <a:avLst/>
                <a:gdLst>
                  <a:gd name="T0" fmla="*/ 574 w 574"/>
                  <a:gd name="T1" fmla="*/ 123 h 260"/>
                  <a:gd name="T2" fmla="*/ 0 w 574"/>
                  <a:gd name="T3" fmla="*/ 0 h 260"/>
                  <a:gd name="T4" fmla="*/ 0 w 574"/>
                  <a:gd name="T5" fmla="*/ 188 h 260"/>
                  <a:gd name="T6" fmla="*/ 574 w 574"/>
                  <a:gd name="T7" fmla="*/ 260 h 260"/>
                  <a:gd name="T8" fmla="*/ 574 w 574"/>
                  <a:gd name="T9" fmla="*/ 123 h 260"/>
                </a:gdLst>
                <a:ahLst/>
                <a:cxnLst>
                  <a:cxn ang="0">
                    <a:pos x="T0" y="T1"/>
                  </a:cxn>
                  <a:cxn ang="0">
                    <a:pos x="T2" y="T3"/>
                  </a:cxn>
                  <a:cxn ang="0">
                    <a:pos x="T4" y="T5"/>
                  </a:cxn>
                  <a:cxn ang="0">
                    <a:pos x="T6" y="T7"/>
                  </a:cxn>
                  <a:cxn ang="0">
                    <a:pos x="T8" y="T9"/>
                  </a:cxn>
                </a:cxnLst>
                <a:rect l="0" t="0" r="r" b="b"/>
                <a:pathLst>
                  <a:path w="574" h="260">
                    <a:moveTo>
                      <a:pt x="574" y="123"/>
                    </a:moveTo>
                    <a:lnTo>
                      <a:pt x="0" y="0"/>
                    </a:lnTo>
                    <a:lnTo>
                      <a:pt x="0" y="188"/>
                    </a:lnTo>
                    <a:lnTo>
                      <a:pt x="574" y="260"/>
                    </a:lnTo>
                    <a:lnTo>
                      <a:pt x="574" y="123"/>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2" name="îśḷïḑè">
                <a:extLst>
                  <a:ext uri="{FF2B5EF4-FFF2-40B4-BE49-F238E27FC236}">
                    <a16:creationId xmlns:a16="http://schemas.microsoft.com/office/drawing/2014/main" id="{519C32CD-EEAF-45F8-9D43-90E53855775E}"/>
                  </a:ext>
                </a:extLst>
              </p:cNvPr>
              <p:cNvSpPr/>
              <p:nvPr/>
            </p:nvSpPr>
            <p:spPr bwMode="auto">
              <a:xfrm>
                <a:off x="5733044" y="3164009"/>
                <a:ext cx="1754005" cy="729288"/>
              </a:xfrm>
              <a:custGeom>
                <a:avLst/>
                <a:gdLst>
                  <a:gd name="T0" fmla="*/ 0 w 1039"/>
                  <a:gd name="T1" fmla="*/ 301 h 432"/>
                  <a:gd name="T2" fmla="*/ 1039 w 1039"/>
                  <a:gd name="T3" fmla="*/ 432 h 432"/>
                  <a:gd name="T4" fmla="*/ 1039 w 1039"/>
                  <a:gd name="T5" fmla="*/ 222 h 432"/>
                  <a:gd name="T6" fmla="*/ 0 w 1039"/>
                  <a:gd name="T7" fmla="*/ 0 h 432"/>
                  <a:gd name="T8" fmla="*/ 0 w 1039"/>
                  <a:gd name="T9" fmla="*/ 301 h 432"/>
                </a:gdLst>
                <a:ahLst/>
                <a:cxnLst>
                  <a:cxn ang="0">
                    <a:pos x="T0" y="T1"/>
                  </a:cxn>
                  <a:cxn ang="0">
                    <a:pos x="T2" y="T3"/>
                  </a:cxn>
                  <a:cxn ang="0">
                    <a:pos x="T4" y="T5"/>
                  </a:cxn>
                  <a:cxn ang="0">
                    <a:pos x="T6" y="T7"/>
                  </a:cxn>
                  <a:cxn ang="0">
                    <a:pos x="T8" y="T9"/>
                  </a:cxn>
                </a:cxnLst>
                <a:rect l="0" t="0" r="r" b="b"/>
                <a:pathLst>
                  <a:path w="1039" h="432">
                    <a:moveTo>
                      <a:pt x="0" y="301"/>
                    </a:moveTo>
                    <a:lnTo>
                      <a:pt x="1039" y="432"/>
                    </a:lnTo>
                    <a:lnTo>
                      <a:pt x="1039" y="222"/>
                    </a:lnTo>
                    <a:lnTo>
                      <a:pt x="0" y="0"/>
                    </a:lnTo>
                    <a:lnTo>
                      <a:pt x="0" y="301"/>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3" name="íšľidè">
                <a:extLst>
                  <a:ext uri="{FF2B5EF4-FFF2-40B4-BE49-F238E27FC236}">
                    <a16:creationId xmlns:a16="http://schemas.microsoft.com/office/drawing/2014/main" id="{705778E9-76DD-448A-87C2-10463AF4073E}"/>
                  </a:ext>
                </a:extLst>
              </p:cNvPr>
              <p:cNvSpPr/>
              <p:nvPr/>
            </p:nvSpPr>
            <p:spPr bwMode="auto">
              <a:xfrm>
                <a:off x="10150974" y="4107694"/>
                <a:ext cx="140118" cy="140118"/>
              </a:xfrm>
              <a:custGeom>
                <a:avLst/>
                <a:gdLst>
                  <a:gd name="T0" fmla="*/ 83 w 83"/>
                  <a:gd name="T1" fmla="*/ 19 h 83"/>
                  <a:gd name="T2" fmla="*/ 0 w 83"/>
                  <a:gd name="T3" fmla="*/ 0 h 83"/>
                  <a:gd name="T4" fmla="*/ 0 w 83"/>
                  <a:gd name="T5" fmla="*/ 73 h 83"/>
                  <a:gd name="T6" fmla="*/ 83 w 83"/>
                  <a:gd name="T7" fmla="*/ 83 h 83"/>
                  <a:gd name="T8" fmla="*/ 83 w 83"/>
                  <a:gd name="T9" fmla="*/ 19 h 83"/>
                </a:gdLst>
                <a:ahLst/>
                <a:cxnLst>
                  <a:cxn ang="0">
                    <a:pos x="T0" y="T1"/>
                  </a:cxn>
                  <a:cxn ang="0">
                    <a:pos x="T2" y="T3"/>
                  </a:cxn>
                  <a:cxn ang="0">
                    <a:pos x="T4" y="T5"/>
                  </a:cxn>
                  <a:cxn ang="0">
                    <a:pos x="T6" y="T7"/>
                  </a:cxn>
                  <a:cxn ang="0">
                    <a:pos x="T8" y="T9"/>
                  </a:cxn>
                </a:cxnLst>
                <a:rect l="0" t="0" r="r" b="b"/>
                <a:pathLst>
                  <a:path w="83" h="83">
                    <a:moveTo>
                      <a:pt x="83" y="19"/>
                    </a:moveTo>
                    <a:lnTo>
                      <a:pt x="0" y="0"/>
                    </a:lnTo>
                    <a:lnTo>
                      <a:pt x="0" y="73"/>
                    </a:lnTo>
                    <a:lnTo>
                      <a:pt x="83" y="83"/>
                    </a:lnTo>
                    <a:lnTo>
                      <a:pt x="83" y="19"/>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4" name="îṧļîḓê">
                <a:extLst>
                  <a:ext uri="{FF2B5EF4-FFF2-40B4-BE49-F238E27FC236}">
                    <a16:creationId xmlns:a16="http://schemas.microsoft.com/office/drawing/2014/main" id="{AE48E45F-C6C7-45A9-B81D-57676CE8EE24}"/>
                  </a:ext>
                </a:extLst>
              </p:cNvPr>
              <p:cNvSpPr/>
              <p:nvPr/>
            </p:nvSpPr>
            <p:spPr bwMode="auto">
              <a:xfrm>
                <a:off x="9717116" y="4016533"/>
                <a:ext cx="280236" cy="197516"/>
              </a:xfrm>
              <a:custGeom>
                <a:avLst/>
                <a:gdLst>
                  <a:gd name="T0" fmla="*/ 166 w 166"/>
                  <a:gd name="T1" fmla="*/ 38 h 117"/>
                  <a:gd name="T2" fmla="*/ 0 w 166"/>
                  <a:gd name="T3" fmla="*/ 0 h 117"/>
                  <a:gd name="T4" fmla="*/ 0 w 166"/>
                  <a:gd name="T5" fmla="*/ 94 h 117"/>
                  <a:gd name="T6" fmla="*/ 166 w 166"/>
                  <a:gd name="T7" fmla="*/ 117 h 117"/>
                  <a:gd name="T8" fmla="*/ 166 w 166"/>
                  <a:gd name="T9" fmla="*/ 38 h 117"/>
                </a:gdLst>
                <a:ahLst/>
                <a:cxnLst>
                  <a:cxn ang="0">
                    <a:pos x="T0" y="T1"/>
                  </a:cxn>
                  <a:cxn ang="0">
                    <a:pos x="T2" y="T3"/>
                  </a:cxn>
                  <a:cxn ang="0">
                    <a:pos x="T4" y="T5"/>
                  </a:cxn>
                  <a:cxn ang="0">
                    <a:pos x="T6" y="T7"/>
                  </a:cxn>
                  <a:cxn ang="0">
                    <a:pos x="T8" y="T9"/>
                  </a:cxn>
                </a:cxnLst>
                <a:rect l="0" t="0" r="r" b="b"/>
                <a:pathLst>
                  <a:path w="166" h="117">
                    <a:moveTo>
                      <a:pt x="166" y="38"/>
                    </a:moveTo>
                    <a:lnTo>
                      <a:pt x="0" y="0"/>
                    </a:lnTo>
                    <a:lnTo>
                      <a:pt x="0" y="94"/>
                    </a:lnTo>
                    <a:lnTo>
                      <a:pt x="166" y="117"/>
                    </a:lnTo>
                    <a:lnTo>
                      <a:pt x="166" y="38"/>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5" name="îsľïdé">
                <a:extLst>
                  <a:ext uri="{FF2B5EF4-FFF2-40B4-BE49-F238E27FC236}">
                    <a16:creationId xmlns:a16="http://schemas.microsoft.com/office/drawing/2014/main" id="{641A3B4F-731F-46A3-BF16-5961CCC5DA88}"/>
                  </a:ext>
                </a:extLst>
              </p:cNvPr>
              <p:cNvSpPr/>
              <p:nvPr/>
            </p:nvSpPr>
            <p:spPr bwMode="auto">
              <a:xfrm>
                <a:off x="4071889" y="2844946"/>
                <a:ext cx="1114190" cy="757987"/>
              </a:xfrm>
              <a:custGeom>
                <a:avLst/>
                <a:gdLst>
                  <a:gd name="T0" fmla="*/ 318 w 318"/>
                  <a:gd name="T1" fmla="*/ 58 h 216"/>
                  <a:gd name="T2" fmla="*/ 241 w 318"/>
                  <a:gd name="T3" fmla="*/ 41 h 216"/>
                  <a:gd name="T4" fmla="*/ 0 w 318"/>
                  <a:gd name="T5" fmla="*/ 176 h 216"/>
                  <a:gd name="T6" fmla="*/ 318 w 318"/>
                  <a:gd name="T7" fmla="*/ 216 h 216"/>
                  <a:gd name="T8" fmla="*/ 318 w 318"/>
                  <a:gd name="T9" fmla="*/ 58 h 216"/>
                </a:gdLst>
                <a:ahLst/>
                <a:cxnLst>
                  <a:cxn ang="0">
                    <a:pos x="T0" y="T1"/>
                  </a:cxn>
                  <a:cxn ang="0">
                    <a:pos x="T2" y="T3"/>
                  </a:cxn>
                  <a:cxn ang="0">
                    <a:pos x="T4" y="T5"/>
                  </a:cxn>
                  <a:cxn ang="0">
                    <a:pos x="T6" y="T7"/>
                  </a:cxn>
                  <a:cxn ang="0">
                    <a:pos x="T8" y="T9"/>
                  </a:cxn>
                </a:cxnLst>
                <a:rect l="0" t="0" r="r" b="b"/>
                <a:pathLst>
                  <a:path w="318" h="216">
                    <a:moveTo>
                      <a:pt x="318" y="58"/>
                    </a:moveTo>
                    <a:cubicBezTo>
                      <a:pt x="241" y="41"/>
                      <a:pt x="241" y="41"/>
                      <a:pt x="241" y="41"/>
                    </a:cubicBezTo>
                    <a:cubicBezTo>
                      <a:pt x="241" y="41"/>
                      <a:pt x="119" y="0"/>
                      <a:pt x="0" y="176"/>
                    </a:cubicBezTo>
                    <a:cubicBezTo>
                      <a:pt x="318" y="216"/>
                      <a:pt x="318" y="216"/>
                      <a:pt x="318" y="216"/>
                    </a:cubicBezTo>
                    <a:lnTo>
                      <a:pt x="318" y="58"/>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6" name="îśľíḑè">
                <a:extLst>
                  <a:ext uri="{FF2B5EF4-FFF2-40B4-BE49-F238E27FC236}">
                    <a16:creationId xmlns:a16="http://schemas.microsoft.com/office/drawing/2014/main" id="{12B13BE4-6A59-43DD-993E-31A99BC07A84}"/>
                  </a:ext>
                </a:extLst>
              </p:cNvPr>
              <p:cNvSpPr/>
              <p:nvPr/>
            </p:nvSpPr>
            <p:spPr bwMode="auto">
              <a:xfrm>
                <a:off x="10404199" y="4165092"/>
                <a:ext cx="1104061" cy="231279"/>
              </a:xfrm>
              <a:custGeom>
                <a:avLst/>
                <a:gdLst>
                  <a:gd name="T0" fmla="*/ 0 w 654"/>
                  <a:gd name="T1" fmla="*/ 0 h 137"/>
                  <a:gd name="T2" fmla="*/ 0 w 654"/>
                  <a:gd name="T3" fmla="*/ 58 h 137"/>
                  <a:gd name="T4" fmla="*/ 654 w 654"/>
                  <a:gd name="T5" fmla="*/ 137 h 137"/>
                  <a:gd name="T6" fmla="*/ 0 w 654"/>
                  <a:gd name="T7" fmla="*/ 0 h 137"/>
                </a:gdLst>
                <a:ahLst/>
                <a:cxnLst>
                  <a:cxn ang="0">
                    <a:pos x="T0" y="T1"/>
                  </a:cxn>
                  <a:cxn ang="0">
                    <a:pos x="T2" y="T3"/>
                  </a:cxn>
                  <a:cxn ang="0">
                    <a:pos x="T4" y="T5"/>
                  </a:cxn>
                  <a:cxn ang="0">
                    <a:pos x="T6" y="T7"/>
                  </a:cxn>
                </a:cxnLst>
                <a:rect l="0" t="0" r="r" b="b"/>
                <a:pathLst>
                  <a:path w="654" h="137">
                    <a:moveTo>
                      <a:pt x="0" y="0"/>
                    </a:moveTo>
                    <a:lnTo>
                      <a:pt x="0" y="58"/>
                    </a:lnTo>
                    <a:lnTo>
                      <a:pt x="654" y="137"/>
                    </a:lnTo>
                    <a:lnTo>
                      <a:pt x="0"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7" name="ïšlîdê">
                <a:extLst>
                  <a:ext uri="{FF2B5EF4-FFF2-40B4-BE49-F238E27FC236}">
                    <a16:creationId xmlns:a16="http://schemas.microsoft.com/office/drawing/2014/main" id="{A82BE77A-8D6B-47DD-BC56-041526FC2422}"/>
                  </a:ext>
                </a:extLst>
              </p:cNvPr>
              <p:cNvSpPr/>
              <p:nvPr/>
            </p:nvSpPr>
            <p:spPr bwMode="auto">
              <a:xfrm>
                <a:off x="4157985" y="4617521"/>
                <a:ext cx="57398" cy="77656"/>
              </a:xfrm>
              <a:prstGeom prst="ellipse">
                <a:avLst/>
              </a:prstGeom>
              <a:solidFill>
                <a:srgbClr val="EFEC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8" name="ïśḷíďe">
                <a:extLst>
                  <a:ext uri="{FF2B5EF4-FFF2-40B4-BE49-F238E27FC236}">
                    <a16:creationId xmlns:a16="http://schemas.microsoft.com/office/drawing/2014/main" id="{07D45FCB-D6AB-4C60-8185-D040FDFE3D24}"/>
                  </a:ext>
                </a:extLst>
              </p:cNvPr>
              <p:cNvSpPr/>
              <p:nvPr/>
            </p:nvSpPr>
            <p:spPr bwMode="auto">
              <a:xfrm>
                <a:off x="4021244" y="4494284"/>
                <a:ext cx="145182" cy="322440"/>
              </a:xfrm>
              <a:custGeom>
                <a:avLst/>
                <a:gdLst>
                  <a:gd name="T0" fmla="*/ 40 w 41"/>
                  <a:gd name="T1" fmla="*/ 90 h 92"/>
                  <a:gd name="T2" fmla="*/ 8 w 41"/>
                  <a:gd name="T3" fmla="*/ 46 h 92"/>
                  <a:gd name="T4" fmla="*/ 40 w 41"/>
                  <a:gd name="T5" fmla="*/ 2 h 92"/>
                  <a:gd name="T6" fmla="*/ 41 w 41"/>
                  <a:gd name="T7" fmla="*/ 2 h 92"/>
                  <a:gd name="T8" fmla="*/ 32 w 41"/>
                  <a:gd name="T9" fmla="*/ 0 h 92"/>
                  <a:gd name="T10" fmla="*/ 0 w 41"/>
                  <a:gd name="T11" fmla="*/ 46 h 92"/>
                  <a:gd name="T12" fmla="*/ 32 w 41"/>
                  <a:gd name="T13" fmla="*/ 92 h 92"/>
                  <a:gd name="T14" fmla="*/ 41 w 41"/>
                  <a:gd name="T15" fmla="*/ 90 h 92"/>
                  <a:gd name="T16" fmla="*/ 40 w 41"/>
                  <a:gd name="T17" fmla="*/ 9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92">
                    <a:moveTo>
                      <a:pt x="40" y="90"/>
                    </a:moveTo>
                    <a:cubicBezTo>
                      <a:pt x="22" y="90"/>
                      <a:pt x="8" y="70"/>
                      <a:pt x="8" y="46"/>
                    </a:cubicBezTo>
                    <a:cubicBezTo>
                      <a:pt x="8" y="22"/>
                      <a:pt x="22" y="2"/>
                      <a:pt x="40" y="2"/>
                    </a:cubicBezTo>
                    <a:cubicBezTo>
                      <a:pt x="40" y="2"/>
                      <a:pt x="40" y="2"/>
                      <a:pt x="41" y="2"/>
                    </a:cubicBezTo>
                    <a:cubicBezTo>
                      <a:pt x="38" y="1"/>
                      <a:pt x="35" y="0"/>
                      <a:pt x="32" y="0"/>
                    </a:cubicBezTo>
                    <a:cubicBezTo>
                      <a:pt x="14" y="0"/>
                      <a:pt x="0" y="21"/>
                      <a:pt x="0" y="46"/>
                    </a:cubicBezTo>
                    <a:cubicBezTo>
                      <a:pt x="0" y="71"/>
                      <a:pt x="14" y="92"/>
                      <a:pt x="32" y="92"/>
                    </a:cubicBezTo>
                    <a:cubicBezTo>
                      <a:pt x="35" y="92"/>
                      <a:pt x="38" y="91"/>
                      <a:pt x="41" y="90"/>
                    </a:cubicBezTo>
                    <a:cubicBezTo>
                      <a:pt x="40" y="90"/>
                      <a:pt x="40" y="90"/>
                      <a:pt x="40" y="90"/>
                    </a:cubicBezTo>
                    <a:close/>
                  </a:path>
                </a:pathLst>
              </a:custGeom>
              <a:solidFill>
                <a:srgbClr val="EFEC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9" name="ïsḻîďe">
                <a:extLst>
                  <a:ext uri="{FF2B5EF4-FFF2-40B4-BE49-F238E27FC236}">
                    <a16:creationId xmlns:a16="http://schemas.microsoft.com/office/drawing/2014/main" id="{09323344-C573-4D59-957D-C764397DC734}"/>
                  </a:ext>
                </a:extLst>
              </p:cNvPr>
              <p:cNvSpPr/>
              <p:nvPr/>
            </p:nvSpPr>
            <p:spPr bwMode="auto">
              <a:xfrm>
                <a:off x="2419174" y="4114447"/>
                <a:ext cx="1949832" cy="484504"/>
              </a:xfrm>
              <a:custGeom>
                <a:avLst/>
                <a:gdLst>
                  <a:gd name="T0" fmla="*/ 0 w 556"/>
                  <a:gd name="T1" fmla="*/ 138 h 138"/>
                  <a:gd name="T2" fmla="*/ 556 w 556"/>
                  <a:gd name="T3" fmla="*/ 0 h 138"/>
                  <a:gd name="T4" fmla="*/ 0 w 556"/>
                  <a:gd name="T5" fmla="*/ 138 h 138"/>
                </a:gdLst>
                <a:ahLst/>
                <a:cxnLst>
                  <a:cxn ang="0">
                    <a:pos x="T0" y="T1"/>
                  </a:cxn>
                  <a:cxn ang="0">
                    <a:pos x="T2" y="T3"/>
                  </a:cxn>
                  <a:cxn ang="0">
                    <a:pos x="T4" y="T5"/>
                  </a:cxn>
                </a:cxnLst>
                <a:rect l="0" t="0" r="r" b="b"/>
                <a:pathLst>
                  <a:path w="556" h="138">
                    <a:moveTo>
                      <a:pt x="0" y="138"/>
                    </a:moveTo>
                    <a:cubicBezTo>
                      <a:pt x="278" y="108"/>
                      <a:pt x="264" y="11"/>
                      <a:pt x="556" y="0"/>
                    </a:cubicBezTo>
                    <a:cubicBezTo>
                      <a:pt x="303" y="20"/>
                      <a:pt x="271" y="127"/>
                      <a:pt x="0" y="138"/>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710" name="组合 70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18E4B68D-75A5-4199-9F33-5D9F7769C6A3}"/>
                </a:ext>
              </a:extLst>
            </p:cNvPr>
            <p:cNvGrpSpPr>
              <a:grpSpLocks noChangeAspect="1"/>
            </p:cNvGrpSpPr>
            <p:nvPr/>
          </p:nvGrpSpPr>
          <p:grpSpPr>
            <a:xfrm>
              <a:off x="6915738" y="2191858"/>
              <a:ext cx="830264" cy="1343018"/>
              <a:chOff x="4713288" y="1179513"/>
              <a:chExt cx="2781300" cy="4498975"/>
            </a:xfrm>
          </p:grpSpPr>
          <p:sp>
            <p:nvSpPr>
              <p:cNvPr id="711" name="i$ļïďe">
                <a:extLst>
                  <a:ext uri="{FF2B5EF4-FFF2-40B4-BE49-F238E27FC236}">
                    <a16:creationId xmlns:a16="http://schemas.microsoft.com/office/drawing/2014/main" id="{0321179A-53DE-4676-8941-0FA3D80A8325}"/>
                  </a:ext>
                </a:extLst>
              </p:cNvPr>
              <p:cNvSpPr/>
              <p:nvPr/>
            </p:nvSpPr>
            <p:spPr bwMode="auto">
              <a:xfrm>
                <a:off x="6251575" y="4425950"/>
                <a:ext cx="877888" cy="744538"/>
              </a:xfrm>
              <a:custGeom>
                <a:avLst/>
                <a:gdLst>
                  <a:gd name="T0" fmla="*/ 48 w 48"/>
                  <a:gd name="T1" fmla="*/ 23 h 41"/>
                  <a:gd name="T2" fmla="*/ 10 w 48"/>
                  <a:gd name="T3" fmla="*/ 0 h 41"/>
                  <a:gd name="T4" fmla="*/ 0 w 48"/>
                  <a:gd name="T5" fmla="*/ 41 h 41"/>
                  <a:gd name="T6" fmla="*/ 48 w 48"/>
                  <a:gd name="T7" fmla="*/ 41 h 41"/>
                  <a:gd name="T8" fmla="*/ 48 w 48"/>
                  <a:gd name="T9" fmla="*/ 23 h 41"/>
                </a:gdLst>
                <a:ahLst/>
                <a:cxnLst>
                  <a:cxn ang="0">
                    <a:pos x="T0" y="T1"/>
                  </a:cxn>
                  <a:cxn ang="0">
                    <a:pos x="T2" y="T3"/>
                  </a:cxn>
                  <a:cxn ang="0">
                    <a:pos x="T4" y="T5"/>
                  </a:cxn>
                  <a:cxn ang="0">
                    <a:pos x="T6" y="T7"/>
                  </a:cxn>
                  <a:cxn ang="0">
                    <a:pos x="T8" y="T9"/>
                  </a:cxn>
                </a:cxnLst>
                <a:rect l="0" t="0" r="r" b="b"/>
                <a:pathLst>
                  <a:path w="48" h="41">
                    <a:moveTo>
                      <a:pt x="48" y="23"/>
                    </a:moveTo>
                    <a:cubicBezTo>
                      <a:pt x="15" y="16"/>
                      <a:pt x="10" y="0"/>
                      <a:pt x="10" y="0"/>
                    </a:cubicBezTo>
                    <a:cubicBezTo>
                      <a:pt x="0" y="41"/>
                      <a:pt x="0" y="41"/>
                      <a:pt x="0" y="41"/>
                    </a:cubicBezTo>
                    <a:cubicBezTo>
                      <a:pt x="10" y="36"/>
                      <a:pt x="31" y="36"/>
                      <a:pt x="48" y="41"/>
                    </a:cubicBezTo>
                    <a:lnTo>
                      <a:pt x="48" y="23"/>
                    </a:lnTo>
                    <a:close/>
                  </a:path>
                </a:pathLst>
              </a:custGeom>
              <a:solidFill>
                <a:srgbClr val="3C364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2" name="íSḷidè">
                <a:extLst>
                  <a:ext uri="{FF2B5EF4-FFF2-40B4-BE49-F238E27FC236}">
                    <a16:creationId xmlns:a16="http://schemas.microsoft.com/office/drawing/2014/main" id="{E53D5085-D959-452E-BF22-0BE09F09D9B3}"/>
                  </a:ext>
                </a:extLst>
              </p:cNvPr>
              <p:cNvSpPr/>
              <p:nvPr/>
            </p:nvSpPr>
            <p:spPr bwMode="auto">
              <a:xfrm>
                <a:off x="6946900" y="4064000"/>
                <a:ext cx="547688" cy="1614488"/>
              </a:xfrm>
              <a:custGeom>
                <a:avLst/>
                <a:gdLst>
                  <a:gd name="T0" fmla="*/ 15 w 30"/>
                  <a:gd name="T1" fmla="*/ 0 h 89"/>
                  <a:gd name="T2" fmla="*/ 3 w 30"/>
                  <a:gd name="T3" fmla="*/ 22 h 89"/>
                  <a:gd name="T4" fmla="*/ 0 w 30"/>
                  <a:gd name="T5" fmla="*/ 36 h 89"/>
                  <a:gd name="T6" fmla="*/ 1 w 30"/>
                  <a:gd name="T7" fmla="*/ 50 h 89"/>
                  <a:gd name="T8" fmla="*/ 8 w 30"/>
                  <a:gd name="T9" fmla="*/ 78 h 89"/>
                  <a:gd name="T10" fmla="*/ 11 w 30"/>
                  <a:gd name="T11" fmla="*/ 85 h 89"/>
                  <a:gd name="T12" fmla="*/ 12 w 30"/>
                  <a:gd name="T13" fmla="*/ 88 h 89"/>
                  <a:gd name="T14" fmla="*/ 13 w 30"/>
                  <a:gd name="T15" fmla="*/ 88 h 89"/>
                  <a:gd name="T16" fmla="*/ 15 w 30"/>
                  <a:gd name="T17" fmla="*/ 88 h 89"/>
                  <a:gd name="T18" fmla="*/ 17 w 30"/>
                  <a:gd name="T19" fmla="*/ 88 h 89"/>
                  <a:gd name="T20" fmla="*/ 19 w 30"/>
                  <a:gd name="T21" fmla="*/ 88 h 89"/>
                  <a:gd name="T22" fmla="*/ 19 w 30"/>
                  <a:gd name="T23" fmla="*/ 87 h 89"/>
                  <a:gd name="T24" fmla="*/ 20 w 30"/>
                  <a:gd name="T25" fmla="*/ 85 h 89"/>
                  <a:gd name="T26" fmla="*/ 23 w 30"/>
                  <a:gd name="T27" fmla="*/ 78 h 89"/>
                  <a:gd name="T28" fmla="*/ 29 w 30"/>
                  <a:gd name="T29" fmla="*/ 50 h 89"/>
                  <a:gd name="T30" fmla="*/ 30 w 30"/>
                  <a:gd name="T31" fmla="*/ 35 h 89"/>
                  <a:gd name="T32" fmla="*/ 28 w 30"/>
                  <a:gd name="T33" fmla="*/ 21 h 89"/>
                  <a:gd name="T34" fmla="*/ 23 w 30"/>
                  <a:gd name="T35" fmla="*/ 9 h 89"/>
                  <a:gd name="T36" fmla="*/ 18 w 30"/>
                  <a:gd name="T37" fmla="*/ 3 h 89"/>
                  <a:gd name="T38" fmla="*/ 15 w 30"/>
                  <a:gd name="T3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89">
                    <a:moveTo>
                      <a:pt x="15" y="0"/>
                    </a:moveTo>
                    <a:cubicBezTo>
                      <a:pt x="8" y="6"/>
                      <a:pt x="5" y="14"/>
                      <a:pt x="3" y="22"/>
                    </a:cubicBezTo>
                    <a:cubicBezTo>
                      <a:pt x="1" y="26"/>
                      <a:pt x="1" y="31"/>
                      <a:pt x="0" y="36"/>
                    </a:cubicBezTo>
                    <a:cubicBezTo>
                      <a:pt x="0" y="41"/>
                      <a:pt x="1" y="46"/>
                      <a:pt x="1" y="50"/>
                    </a:cubicBezTo>
                    <a:cubicBezTo>
                      <a:pt x="3" y="60"/>
                      <a:pt x="4" y="69"/>
                      <a:pt x="8" y="78"/>
                    </a:cubicBezTo>
                    <a:cubicBezTo>
                      <a:pt x="9" y="81"/>
                      <a:pt x="9" y="83"/>
                      <a:pt x="11" y="85"/>
                    </a:cubicBezTo>
                    <a:cubicBezTo>
                      <a:pt x="11" y="86"/>
                      <a:pt x="11" y="87"/>
                      <a:pt x="12" y="88"/>
                    </a:cubicBezTo>
                    <a:cubicBezTo>
                      <a:pt x="12" y="88"/>
                      <a:pt x="12" y="88"/>
                      <a:pt x="13" y="88"/>
                    </a:cubicBezTo>
                    <a:cubicBezTo>
                      <a:pt x="14" y="88"/>
                      <a:pt x="14" y="88"/>
                      <a:pt x="15" y="88"/>
                    </a:cubicBezTo>
                    <a:cubicBezTo>
                      <a:pt x="16" y="88"/>
                      <a:pt x="16" y="88"/>
                      <a:pt x="17" y="88"/>
                    </a:cubicBezTo>
                    <a:cubicBezTo>
                      <a:pt x="18" y="88"/>
                      <a:pt x="18" y="89"/>
                      <a:pt x="19" y="88"/>
                    </a:cubicBezTo>
                    <a:cubicBezTo>
                      <a:pt x="19" y="88"/>
                      <a:pt x="19" y="87"/>
                      <a:pt x="19" y="87"/>
                    </a:cubicBezTo>
                    <a:cubicBezTo>
                      <a:pt x="20" y="86"/>
                      <a:pt x="20" y="86"/>
                      <a:pt x="20" y="85"/>
                    </a:cubicBezTo>
                    <a:cubicBezTo>
                      <a:pt x="21" y="83"/>
                      <a:pt x="22" y="80"/>
                      <a:pt x="23" y="78"/>
                    </a:cubicBezTo>
                    <a:cubicBezTo>
                      <a:pt x="26" y="69"/>
                      <a:pt x="28" y="60"/>
                      <a:pt x="29" y="50"/>
                    </a:cubicBezTo>
                    <a:cubicBezTo>
                      <a:pt x="30" y="45"/>
                      <a:pt x="30" y="40"/>
                      <a:pt x="30" y="35"/>
                    </a:cubicBezTo>
                    <a:cubicBezTo>
                      <a:pt x="30" y="31"/>
                      <a:pt x="29" y="26"/>
                      <a:pt x="28" y="21"/>
                    </a:cubicBezTo>
                    <a:cubicBezTo>
                      <a:pt x="27" y="17"/>
                      <a:pt x="25" y="12"/>
                      <a:pt x="23" y="9"/>
                    </a:cubicBezTo>
                    <a:cubicBezTo>
                      <a:pt x="21" y="7"/>
                      <a:pt x="20" y="5"/>
                      <a:pt x="18" y="3"/>
                    </a:cubicBezTo>
                    <a:cubicBezTo>
                      <a:pt x="17" y="2"/>
                      <a:pt x="16" y="1"/>
                      <a:pt x="15" y="0"/>
                    </a:cubicBezTo>
                    <a:close/>
                  </a:path>
                </a:pathLst>
              </a:custGeom>
              <a:solidFill>
                <a:srgbClr val="ED6D5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3" name="ïṩľídê">
                <a:extLst>
                  <a:ext uri="{FF2B5EF4-FFF2-40B4-BE49-F238E27FC236}">
                    <a16:creationId xmlns:a16="http://schemas.microsoft.com/office/drawing/2014/main" id="{424F4671-3956-47B1-B893-0089CE22E93D}"/>
                  </a:ext>
                </a:extLst>
              </p:cNvPr>
              <p:cNvSpPr/>
              <p:nvPr/>
            </p:nvSpPr>
            <p:spPr bwMode="auto">
              <a:xfrm>
                <a:off x="6964363" y="4498975"/>
                <a:ext cx="530225" cy="127000"/>
              </a:xfrm>
              <a:custGeom>
                <a:avLst/>
                <a:gdLst>
                  <a:gd name="T0" fmla="*/ 28 w 29"/>
                  <a:gd name="T1" fmla="*/ 0 h 7"/>
                  <a:gd name="T2" fmla="*/ 1 w 29"/>
                  <a:gd name="T3" fmla="*/ 0 h 7"/>
                  <a:gd name="T4" fmla="*/ 0 w 29"/>
                  <a:gd name="T5" fmla="*/ 4 h 7"/>
                  <a:gd name="T6" fmla="*/ 0 w 29"/>
                  <a:gd name="T7" fmla="*/ 5 h 7"/>
                  <a:gd name="T8" fmla="*/ 0 w 29"/>
                  <a:gd name="T9" fmla="*/ 5 h 7"/>
                  <a:gd name="T10" fmla="*/ 1 w 29"/>
                  <a:gd name="T11" fmla="*/ 5 h 7"/>
                  <a:gd name="T12" fmla="*/ 14 w 29"/>
                  <a:gd name="T13" fmla="*/ 7 h 7"/>
                  <a:gd name="T14" fmla="*/ 28 w 29"/>
                  <a:gd name="T15" fmla="*/ 5 h 7"/>
                  <a:gd name="T16" fmla="*/ 28 w 29"/>
                  <a:gd name="T17" fmla="*/ 5 h 7"/>
                  <a:gd name="T18" fmla="*/ 28 w 29"/>
                  <a:gd name="T19" fmla="*/ 5 h 7"/>
                  <a:gd name="T20" fmla="*/ 29 w 29"/>
                  <a:gd name="T21" fmla="*/ 4 h 7"/>
                  <a:gd name="T22" fmla="*/ 28 w 29"/>
                  <a:gd name="T2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7">
                    <a:moveTo>
                      <a:pt x="28" y="0"/>
                    </a:moveTo>
                    <a:cubicBezTo>
                      <a:pt x="19" y="2"/>
                      <a:pt x="10" y="2"/>
                      <a:pt x="1" y="0"/>
                    </a:cubicBezTo>
                    <a:cubicBezTo>
                      <a:pt x="1" y="1"/>
                      <a:pt x="0" y="3"/>
                      <a:pt x="0" y="4"/>
                    </a:cubicBezTo>
                    <a:cubicBezTo>
                      <a:pt x="0" y="5"/>
                      <a:pt x="0" y="5"/>
                      <a:pt x="0" y="5"/>
                    </a:cubicBezTo>
                    <a:cubicBezTo>
                      <a:pt x="0" y="5"/>
                      <a:pt x="0" y="5"/>
                      <a:pt x="0" y="5"/>
                    </a:cubicBezTo>
                    <a:cubicBezTo>
                      <a:pt x="1" y="5"/>
                      <a:pt x="1" y="5"/>
                      <a:pt x="1" y="5"/>
                    </a:cubicBezTo>
                    <a:cubicBezTo>
                      <a:pt x="5" y="7"/>
                      <a:pt x="10" y="7"/>
                      <a:pt x="14" y="7"/>
                    </a:cubicBezTo>
                    <a:cubicBezTo>
                      <a:pt x="19" y="7"/>
                      <a:pt x="24" y="7"/>
                      <a:pt x="28" y="5"/>
                    </a:cubicBezTo>
                    <a:cubicBezTo>
                      <a:pt x="28" y="5"/>
                      <a:pt x="28" y="5"/>
                      <a:pt x="28" y="5"/>
                    </a:cubicBezTo>
                    <a:cubicBezTo>
                      <a:pt x="28" y="5"/>
                      <a:pt x="28" y="5"/>
                      <a:pt x="28" y="5"/>
                    </a:cubicBezTo>
                    <a:cubicBezTo>
                      <a:pt x="28" y="5"/>
                      <a:pt x="29" y="4"/>
                      <a:pt x="29" y="4"/>
                    </a:cubicBezTo>
                    <a:cubicBezTo>
                      <a:pt x="28" y="3"/>
                      <a:pt x="28" y="1"/>
                      <a:pt x="28" y="0"/>
                    </a:cubicBezTo>
                    <a:close/>
                  </a:path>
                </a:pathLst>
              </a:custGeom>
              <a:solidFill>
                <a:srgbClr val="F6C9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4" name="îŝḻiḍé">
                <a:extLst>
                  <a:ext uri="{FF2B5EF4-FFF2-40B4-BE49-F238E27FC236}">
                    <a16:creationId xmlns:a16="http://schemas.microsoft.com/office/drawing/2014/main" id="{39B94704-500E-40A2-B570-AAF55FDFDF69}"/>
                  </a:ext>
                </a:extLst>
              </p:cNvPr>
              <p:cNvSpPr/>
              <p:nvPr/>
            </p:nvSpPr>
            <p:spPr bwMode="auto">
              <a:xfrm>
                <a:off x="7056438" y="5370513"/>
                <a:ext cx="347663" cy="307975"/>
              </a:xfrm>
              <a:custGeom>
                <a:avLst/>
                <a:gdLst>
                  <a:gd name="T0" fmla="*/ 14 w 19"/>
                  <a:gd name="T1" fmla="*/ 13 h 17"/>
                  <a:gd name="T2" fmla="*/ 17 w 19"/>
                  <a:gd name="T3" fmla="*/ 6 h 17"/>
                  <a:gd name="T4" fmla="*/ 19 w 19"/>
                  <a:gd name="T5" fmla="*/ 0 h 17"/>
                  <a:gd name="T6" fmla="*/ 0 w 19"/>
                  <a:gd name="T7" fmla="*/ 0 h 17"/>
                  <a:gd name="T8" fmla="*/ 2 w 19"/>
                  <a:gd name="T9" fmla="*/ 6 h 17"/>
                  <a:gd name="T10" fmla="*/ 5 w 19"/>
                  <a:gd name="T11" fmla="*/ 13 h 17"/>
                  <a:gd name="T12" fmla="*/ 6 w 19"/>
                  <a:gd name="T13" fmla="*/ 16 h 17"/>
                  <a:gd name="T14" fmla="*/ 7 w 19"/>
                  <a:gd name="T15" fmla="*/ 16 h 17"/>
                  <a:gd name="T16" fmla="*/ 9 w 19"/>
                  <a:gd name="T17" fmla="*/ 16 h 17"/>
                  <a:gd name="T18" fmla="*/ 11 w 19"/>
                  <a:gd name="T19" fmla="*/ 16 h 17"/>
                  <a:gd name="T20" fmla="*/ 13 w 19"/>
                  <a:gd name="T21" fmla="*/ 16 h 17"/>
                  <a:gd name="T22" fmla="*/ 13 w 19"/>
                  <a:gd name="T23" fmla="*/ 15 h 17"/>
                  <a:gd name="T24" fmla="*/ 14 w 19"/>
                  <a:gd name="T25"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17">
                    <a:moveTo>
                      <a:pt x="14" y="13"/>
                    </a:moveTo>
                    <a:cubicBezTo>
                      <a:pt x="15" y="11"/>
                      <a:pt x="16" y="8"/>
                      <a:pt x="17" y="6"/>
                    </a:cubicBezTo>
                    <a:cubicBezTo>
                      <a:pt x="18" y="4"/>
                      <a:pt x="18" y="2"/>
                      <a:pt x="19" y="0"/>
                    </a:cubicBezTo>
                    <a:cubicBezTo>
                      <a:pt x="0" y="0"/>
                      <a:pt x="0" y="0"/>
                      <a:pt x="0" y="0"/>
                    </a:cubicBezTo>
                    <a:cubicBezTo>
                      <a:pt x="0" y="2"/>
                      <a:pt x="1" y="4"/>
                      <a:pt x="2" y="6"/>
                    </a:cubicBezTo>
                    <a:cubicBezTo>
                      <a:pt x="3" y="9"/>
                      <a:pt x="3" y="11"/>
                      <a:pt x="5" y="13"/>
                    </a:cubicBezTo>
                    <a:cubicBezTo>
                      <a:pt x="5" y="14"/>
                      <a:pt x="5" y="15"/>
                      <a:pt x="6" y="16"/>
                    </a:cubicBezTo>
                    <a:cubicBezTo>
                      <a:pt x="6" y="16"/>
                      <a:pt x="6" y="16"/>
                      <a:pt x="7" y="16"/>
                    </a:cubicBezTo>
                    <a:cubicBezTo>
                      <a:pt x="8" y="16"/>
                      <a:pt x="8" y="16"/>
                      <a:pt x="9" y="16"/>
                    </a:cubicBezTo>
                    <a:cubicBezTo>
                      <a:pt x="10" y="16"/>
                      <a:pt x="10" y="16"/>
                      <a:pt x="11" y="16"/>
                    </a:cubicBezTo>
                    <a:cubicBezTo>
                      <a:pt x="12" y="16"/>
                      <a:pt x="12" y="17"/>
                      <a:pt x="13" y="16"/>
                    </a:cubicBezTo>
                    <a:cubicBezTo>
                      <a:pt x="13" y="16"/>
                      <a:pt x="13" y="15"/>
                      <a:pt x="13" y="15"/>
                    </a:cubicBezTo>
                    <a:cubicBezTo>
                      <a:pt x="14" y="14"/>
                      <a:pt x="14" y="14"/>
                      <a:pt x="14" y="13"/>
                    </a:cubicBezTo>
                    <a:close/>
                  </a:path>
                </a:pathLst>
              </a:custGeom>
              <a:solidFill>
                <a:srgbClr val="3C364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5" name="íSḻíḋe">
                <a:extLst>
                  <a:ext uri="{FF2B5EF4-FFF2-40B4-BE49-F238E27FC236}">
                    <a16:creationId xmlns:a16="http://schemas.microsoft.com/office/drawing/2014/main" id="{0FD15E17-DFA8-4549-97DE-233629B33CA1}"/>
                  </a:ext>
                </a:extLst>
              </p:cNvPr>
              <p:cNvSpPr/>
              <p:nvPr/>
            </p:nvSpPr>
            <p:spPr bwMode="auto">
              <a:xfrm>
                <a:off x="5080000" y="4425950"/>
                <a:ext cx="896938" cy="744538"/>
              </a:xfrm>
              <a:custGeom>
                <a:avLst/>
                <a:gdLst>
                  <a:gd name="T0" fmla="*/ 0 w 49"/>
                  <a:gd name="T1" fmla="*/ 23 h 41"/>
                  <a:gd name="T2" fmla="*/ 39 w 49"/>
                  <a:gd name="T3" fmla="*/ 0 h 41"/>
                  <a:gd name="T4" fmla="*/ 49 w 49"/>
                  <a:gd name="T5" fmla="*/ 41 h 41"/>
                  <a:gd name="T6" fmla="*/ 0 w 49"/>
                  <a:gd name="T7" fmla="*/ 41 h 41"/>
                  <a:gd name="T8" fmla="*/ 0 w 49"/>
                  <a:gd name="T9" fmla="*/ 23 h 41"/>
                </a:gdLst>
                <a:ahLst/>
                <a:cxnLst>
                  <a:cxn ang="0">
                    <a:pos x="T0" y="T1"/>
                  </a:cxn>
                  <a:cxn ang="0">
                    <a:pos x="T2" y="T3"/>
                  </a:cxn>
                  <a:cxn ang="0">
                    <a:pos x="T4" y="T5"/>
                  </a:cxn>
                  <a:cxn ang="0">
                    <a:pos x="T6" y="T7"/>
                  </a:cxn>
                  <a:cxn ang="0">
                    <a:pos x="T8" y="T9"/>
                  </a:cxn>
                </a:cxnLst>
                <a:rect l="0" t="0" r="r" b="b"/>
                <a:pathLst>
                  <a:path w="49" h="41">
                    <a:moveTo>
                      <a:pt x="0" y="23"/>
                    </a:moveTo>
                    <a:cubicBezTo>
                      <a:pt x="34" y="16"/>
                      <a:pt x="39" y="0"/>
                      <a:pt x="39" y="0"/>
                    </a:cubicBezTo>
                    <a:cubicBezTo>
                      <a:pt x="49" y="41"/>
                      <a:pt x="49" y="41"/>
                      <a:pt x="49" y="41"/>
                    </a:cubicBezTo>
                    <a:cubicBezTo>
                      <a:pt x="39" y="36"/>
                      <a:pt x="18" y="36"/>
                      <a:pt x="0" y="41"/>
                    </a:cubicBezTo>
                    <a:lnTo>
                      <a:pt x="0" y="23"/>
                    </a:lnTo>
                    <a:close/>
                  </a:path>
                </a:pathLst>
              </a:custGeom>
              <a:solidFill>
                <a:srgbClr val="3C364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6" name="îṩ1iḍé">
                <a:extLst>
                  <a:ext uri="{FF2B5EF4-FFF2-40B4-BE49-F238E27FC236}">
                    <a16:creationId xmlns:a16="http://schemas.microsoft.com/office/drawing/2014/main" id="{0C572EA7-D11F-4144-B9FF-428BB26165A5}"/>
                  </a:ext>
                </a:extLst>
              </p:cNvPr>
              <p:cNvSpPr/>
              <p:nvPr/>
            </p:nvSpPr>
            <p:spPr bwMode="auto">
              <a:xfrm>
                <a:off x="4713288" y="4064000"/>
                <a:ext cx="549275" cy="1614488"/>
              </a:xfrm>
              <a:custGeom>
                <a:avLst/>
                <a:gdLst>
                  <a:gd name="T0" fmla="*/ 15 w 30"/>
                  <a:gd name="T1" fmla="*/ 0 h 89"/>
                  <a:gd name="T2" fmla="*/ 28 w 30"/>
                  <a:gd name="T3" fmla="*/ 22 h 89"/>
                  <a:gd name="T4" fmla="*/ 30 w 30"/>
                  <a:gd name="T5" fmla="*/ 36 h 89"/>
                  <a:gd name="T6" fmla="*/ 29 w 30"/>
                  <a:gd name="T7" fmla="*/ 50 h 89"/>
                  <a:gd name="T8" fmla="*/ 23 w 30"/>
                  <a:gd name="T9" fmla="*/ 78 h 89"/>
                  <a:gd name="T10" fmla="*/ 20 w 30"/>
                  <a:gd name="T11" fmla="*/ 85 h 89"/>
                  <a:gd name="T12" fmla="*/ 18 w 30"/>
                  <a:gd name="T13" fmla="*/ 88 h 89"/>
                  <a:gd name="T14" fmla="*/ 17 w 30"/>
                  <a:gd name="T15" fmla="*/ 88 h 89"/>
                  <a:gd name="T16" fmla="*/ 15 w 30"/>
                  <a:gd name="T17" fmla="*/ 88 h 89"/>
                  <a:gd name="T18" fmla="*/ 13 w 30"/>
                  <a:gd name="T19" fmla="*/ 88 h 89"/>
                  <a:gd name="T20" fmla="*/ 12 w 30"/>
                  <a:gd name="T21" fmla="*/ 88 h 89"/>
                  <a:gd name="T22" fmla="*/ 11 w 30"/>
                  <a:gd name="T23" fmla="*/ 87 h 89"/>
                  <a:gd name="T24" fmla="*/ 10 w 30"/>
                  <a:gd name="T25" fmla="*/ 85 h 89"/>
                  <a:gd name="T26" fmla="*/ 7 w 30"/>
                  <a:gd name="T27" fmla="*/ 78 h 89"/>
                  <a:gd name="T28" fmla="*/ 1 w 30"/>
                  <a:gd name="T29" fmla="*/ 50 h 89"/>
                  <a:gd name="T30" fmla="*/ 0 w 30"/>
                  <a:gd name="T31" fmla="*/ 35 h 89"/>
                  <a:gd name="T32" fmla="*/ 2 w 30"/>
                  <a:gd name="T33" fmla="*/ 21 h 89"/>
                  <a:gd name="T34" fmla="*/ 8 w 30"/>
                  <a:gd name="T35" fmla="*/ 9 h 89"/>
                  <a:gd name="T36" fmla="*/ 12 w 30"/>
                  <a:gd name="T37" fmla="*/ 3 h 89"/>
                  <a:gd name="T38" fmla="*/ 15 w 30"/>
                  <a:gd name="T3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89">
                    <a:moveTo>
                      <a:pt x="15" y="0"/>
                    </a:moveTo>
                    <a:cubicBezTo>
                      <a:pt x="22" y="6"/>
                      <a:pt x="26" y="14"/>
                      <a:pt x="28" y="22"/>
                    </a:cubicBezTo>
                    <a:cubicBezTo>
                      <a:pt x="29" y="26"/>
                      <a:pt x="30" y="31"/>
                      <a:pt x="30" y="36"/>
                    </a:cubicBezTo>
                    <a:cubicBezTo>
                      <a:pt x="30" y="41"/>
                      <a:pt x="30" y="46"/>
                      <a:pt x="29" y="50"/>
                    </a:cubicBezTo>
                    <a:cubicBezTo>
                      <a:pt x="28" y="60"/>
                      <a:pt x="26" y="69"/>
                      <a:pt x="23" y="78"/>
                    </a:cubicBezTo>
                    <a:cubicBezTo>
                      <a:pt x="22" y="81"/>
                      <a:pt x="21" y="83"/>
                      <a:pt x="20" y="85"/>
                    </a:cubicBezTo>
                    <a:cubicBezTo>
                      <a:pt x="19" y="86"/>
                      <a:pt x="19" y="87"/>
                      <a:pt x="18" y="88"/>
                    </a:cubicBezTo>
                    <a:cubicBezTo>
                      <a:pt x="18" y="88"/>
                      <a:pt x="18" y="88"/>
                      <a:pt x="17" y="88"/>
                    </a:cubicBezTo>
                    <a:cubicBezTo>
                      <a:pt x="17" y="88"/>
                      <a:pt x="16" y="88"/>
                      <a:pt x="15" y="88"/>
                    </a:cubicBezTo>
                    <a:cubicBezTo>
                      <a:pt x="15" y="88"/>
                      <a:pt x="14" y="88"/>
                      <a:pt x="13" y="88"/>
                    </a:cubicBezTo>
                    <a:cubicBezTo>
                      <a:pt x="13" y="88"/>
                      <a:pt x="12" y="89"/>
                      <a:pt x="12" y="88"/>
                    </a:cubicBezTo>
                    <a:cubicBezTo>
                      <a:pt x="11" y="88"/>
                      <a:pt x="11" y="87"/>
                      <a:pt x="11" y="87"/>
                    </a:cubicBezTo>
                    <a:cubicBezTo>
                      <a:pt x="11" y="86"/>
                      <a:pt x="10" y="86"/>
                      <a:pt x="10" y="85"/>
                    </a:cubicBezTo>
                    <a:cubicBezTo>
                      <a:pt x="9" y="83"/>
                      <a:pt x="8" y="80"/>
                      <a:pt x="7" y="78"/>
                    </a:cubicBezTo>
                    <a:cubicBezTo>
                      <a:pt x="4" y="69"/>
                      <a:pt x="2" y="60"/>
                      <a:pt x="1" y="50"/>
                    </a:cubicBezTo>
                    <a:cubicBezTo>
                      <a:pt x="0" y="45"/>
                      <a:pt x="0" y="40"/>
                      <a:pt x="0" y="35"/>
                    </a:cubicBezTo>
                    <a:cubicBezTo>
                      <a:pt x="0" y="31"/>
                      <a:pt x="1" y="26"/>
                      <a:pt x="2" y="21"/>
                    </a:cubicBezTo>
                    <a:cubicBezTo>
                      <a:pt x="3" y="17"/>
                      <a:pt x="5" y="12"/>
                      <a:pt x="8" y="9"/>
                    </a:cubicBezTo>
                    <a:cubicBezTo>
                      <a:pt x="9" y="7"/>
                      <a:pt x="11" y="5"/>
                      <a:pt x="12" y="3"/>
                    </a:cubicBezTo>
                    <a:cubicBezTo>
                      <a:pt x="13" y="2"/>
                      <a:pt x="14" y="1"/>
                      <a:pt x="15" y="0"/>
                    </a:cubicBezTo>
                    <a:close/>
                  </a:path>
                </a:pathLst>
              </a:custGeom>
              <a:solidFill>
                <a:srgbClr val="ED6D5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7" name="îs1ídé">
                <a:extLst>
                  <a:ext uri="{FF2B5EF4-FFF2-40B4-BE49-F238E27FC236}">
                    <a16:creationId xmlns:a16="http://schemas.microsoft.com/office/drawing/2014/main" id="{AE8E7E20-4812-4456-B4D3-EF6456161C6B}"/>
                  </a:ext>
                </a:extLst>
              </p:cNvPr>
              <p:cNvSpPr/>
              <p:nvPr/>
            </p:nvSpPr>
            <p:spPr bwMode="auto">
              <a:xfrm>
                <a:off x="4732338" y="4498975"/>
                <a:ext cx="512763" cy="127000"/>
              </a:xfrm>
              <a:custGeom>
                <a:avLst/>
                <a:gdLst>
                  <a:gd name="T0" fmla="*/ 28 w 28"/>
                  <a:gd name="T1" fmla="*/ 4 h 7"/>
                  <a:gd name="T2" fmla="*/ 27 w 28"/>
                  <a:gd name="T3" fmla="*/ 0 h 7"/>
                  <a:gd name="T4" fmla="*/ 1 w 28"/>
                  <a:gd name="T5" fmla="*/ 0 h 7"/>
                  <a:gd name="T6" fmla="*/ 0 w 28"/>
                  <a:gd name="T7" fmla="*/ 4 h 7"/>
                  <a:gd name="T8" fmla="*/ 0 w 28"/>
                  <a:gd name="T9" fmla="*/ 5 h 7"/>
                  <a:gd name="T10" fmla="*/ 0 w 28"/>
                  <a:gd name="T11" fmla="*/ 5 h 7"/>
                  <a:gd name="T12" fmla="*/ 0 w 28"/>
                  <a:gd name="T13" fmla="*/ 5 h 7"/>
                  <a:gd name="T14" fmla="*/ 14 w 28"/>
                  <a:gd name="T15" fmla="*/ 7 h 7"/>
                  <a:gd name="T16" fmla="*/ 28 w 28"/>
                  <a:gd name="T17" fmla="*/ 5 h 7"/>
                  <a:gd name="T18" fmla="*/ 28 w 28"/>
                  <a:gd name="T19" fmla="*/ 5 h 7"/>
                  <a:gd name="T20" fmla="*/ 28 w 28"/>
                  <a:gd name="T21" fmla="*/ 5 h 7"/>
                  <a:gd name="T22" fmla="*/ 28 w 28"/>
                  <a:gd name="T2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7">
                    <a:moveTo>
                      <a:pt x="28" y="4"/>
                    </a:moveTo>
                    <a:cubicBezTo>
                      <a:pt x="28" y="3"/>
                      <a:pt x="28" y="1"/>
                      <a:pt x="27" y="0"/>
                    </a:cubicBezTo>
                    <a:cubicBezTo>
                      <a:pt x="19" y="2"/>
                      <a:pt x="9" y="2"/>
                      <a:pt x="1" y="0"/>
                    </a:cubicBezTo>
                    <a:cubicBezTo>
                      <a:pt x="0" y="1"/>
                      <a:pt x="0" y="3"/>
                      <a:pt x="0" y="4"/>
                    </a:cubicBezTo>
                    <a:cubicBezTo>
                      <a:pt x="0" y="4"/>
                      <a:pt x="0" y="5"/>
                      <a:pt x="0" y="5"/>
                    </a:cubicBezTo>
                    <a:cubicBezTo>
                      <a:pt x="0" y="5"/>
                      <a:pt x="0" y="5"/>
                      <a:pt x="0" y="5"/>
                    </a:cubicBezTo>
                    <a:cubicBezTo>
                      <a:pt x="0" y="5"/>
                      <a:pt x="0" y="5"/>
                      <a:pt x="0" y="5"/>
                    </a:cubicBezTo>
                    <a:cubicBezTo>
                      <a:pt x="5" y="7"/>
                      <a:pt x="9" y="7"/>
                      <a:pt x="14" y="7"/>
                    </a:cubicBezTo>
                    <a:cubicBezTo>
                      <a:pt x="19" y="7"/>
                      <a:pt x="23" y="7"/>
                      <a:pt x="28" y="5"/>
                    </a:cubicBezTo>
                    <a:cubicBezTo>
                      <a:pt x="28" y="5"/>
                      <a:pt x="28" y="5"/>
                      <a:pt x="28" y="5"/>
                    </a:cubicBezTo>
                    <a:cubicBezTo>
                      <a:pt x="28" y="5"/>
                      <a:pt x="28" y="5"/>
                      <a:pt x="28" y="5"/>
                    </a:cubicBezTo>
                    <a:cubicBezTo>
                      <a:pt x="28" y="5"/>
                      <a:pt x="28" y="5"/>
                      <a:pt x="28" y="4"/>
                    </a:cubicBezTo>
                    <a:close/>
                  </a:path>
                </a:pathLst>
              </a:custGeom>
              <a:solidFill>
                <a:srgbClr val="F6C9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8" name="íṩ1ïḓe">
                <a:extLst>
                  <a:ext uri="{FF2B5EF4-FFF2-40B4-BE49-F238E27FC236}">
                    <a16:creationId xmlns:a16="http://schemas.microsoft.com/office/drawing/2014/main" id="{A12740F2-723A-495F-989E-28DE78C9359B}"/>
                  </a:ext>
                </a:extLst>
              </p:cNvPr>
              <p:cNvSpPr/>
              <p:nvPr/>
            </p:nvSpPr>
            <p:spPr bwMode="auto">
              <a:xfrm>
                <a:off x="4805363" y="5370513"/>
                <a:ext cx="365125" cy="307975"/>
              </a:xfrm>
              <a:custGeom>
                <a:avLst/>
                <a:gdLst>
                  <a:gd name="T0" fmla="*/ 18 w 20"/>
                  <a:gd name="T1" fmla="*/ 6 h 17"/>
                  <a:gd name="T2" fmla="*/ 20 w 20"/>
                  <a:gd name="T3" fmla="*/ 0 h 17"/>
                  <a:gd name="T4" fmla="*/ 0 w 20"/>
                  <a:gd name="T5" fmla="*/ 0 h 17"/>
                  <a:gd name="T6" fmla="*/ 2 w 20"/>
                  <a:gd name="T7" fmla="*/ 6 h 17"/>
                  <a:gd name="T8" fmla="*/ 5 w 20"/>
                  <a:gd name="T9" fmla="*/ 13 h 17"/>
                  <a:gd name="T10" fmla="*/ 6 w 20"/>
                  <a:gd name="T11" fmla="*/ 15 h 17"/>
                  <a:gd name="T12" fmla="*/ 7 w 20"/>
                  <a:gd name="T13" fmla="*/ 16 h 17"/>
                  <a:gd name="T14" fmla="*/ 8 w 20"/>
                  <a:gd name="T15" fmla="*/ 16 h 17"/>
                  <a:gd name="T16" fmla="*/ 10 w 20"/>
                  <a:gd name="T17" fmla="*/ 16 h 17"/>
                  <a:gd name="T18" fmla="*/ 12 w 20"/>
                  <a:gd name="T19" fmla="*/ 16 h 17"/>
                  <a:gd name="T20" fmla="*/ 13 w 20"/>
                  <a:gd name="T21" fmla="*/ 16 h 17"/>
                  <a:gd name="T22" fmla="*/ 15 w 20"/>
                  <a:gd name="T23" fmla="*/ 13 h 17"/>
                  <a:gd name="T24" fmla="*/ 18 w 20"/>
                  <a:gd name="T25"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17">
                    <a:moveTo>
                      <a:pt x="18" y="6"/>
                    </a:moveTo>
                    <a:cubicBezTo>
                      <a:pt x="18" y="4"/>
                      <a:pt x="19" y="2"/>
                      <a:pt x="20" y="0"/>
                    </a:cubicBezTo>
                    <a:cubicBezTo>
                      <a:pt x="0" y="0"/>
                      <a:pt x="0" y="0"/>
                      <a:pt x="0" y="0"/>
                    </a:cubicBezTo>
                    <a:cubicBezTo>
                      <a:pt x="1" y="2"/>
                      <a:pt x="2" y="4"/>
                      <a:pt x="2" y="6"/>
                    </a:cubicBezTo>
                    <a:cubicBezTo>
                      <a:pt x="3" y="8"/>
                      <a:pt x="4" y="11"/>
                      <a:pt x="5" y="13"/>
                    </a:cubicBezTo>
                    <a:cubicBezTo>
                      <a:pt x="5" y="14"/>
                      <a:pt x="6" y="14"/>
                      <a:pt x="6" y="15"/>
                    </a:cubicBezTo>
                    <a:cubicBezTo>
                      <a:pt x="6" y="15"/>
                      <a:pt x="6" y="16"/>
                      <a:pt x="7" y="16"/>
                    </a:cubicBezTo>
                    <a:cubicBezTo>
                      <a:pt x="7" y="17"/>
                      <a:pt x="8" y="16"/>
                      <a:pt x="8" y="16"/>
                    </a:cubicBezTo>
                    <a:cubicBezTo>
                      <a:pt x="9" y="16"/>
                      <a:pt x="10" y="16"/>
                      <a:pt x="10" y="16"/>
                    </a:cubicBezTo>
                    <a:cubicBezTo>
                      <a:pt x="11" y="16"/>
                      <a:pt x="12" y="16"/>
                      <a:pt x="12" y="16"/>
                    </a:cubicBezTo>
                    <a:cubicBezTo>
                      <a:pt x="13" y="16"/>
                      <a:pt x="13" y="16"/>
                      <a:pt x="13" y="16"/>
                    </a:cubicBezTo>
                    <a:cubicBezTo>
                      <a:pt x="14" y="15"/>
                      <a:pt x="14" y="14"/>
                      <a:pt x="15" y="13"/>
                    </a:cubicBezTo>
                    <a:cubicBezTo>
                      <a:pt x="16" y="11"/>
                      <a:pt x="17" y="9"/>
                      <a:pt x="18" y="6"/>
                    </a:cubicBezTo>
                    <a:close/>
                  </a:path>
                </a:pathLst>
              </a:custGeom>
              <a:solidFill>
                <a:srgbClr val="3C364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9" name="í$1ïḋê">
                <a:extLst>
                  <a:ext uri="{FF2B5EF4-FFF2-40B4-BE49-F238E27FC236}">
                    <a16:creationId xmlns:a16="http://schemas.microsoft.com/office/drawing/2014/main" id="{21EB5EA0-04B1-49E5-B73D-412EFE5BBB81}"/>
                  </a:ext>
                </a:extLst>
              </p:cNvPr>
              <p:cNvSpPr/>
              <p:nvPr/>
            </p:nvSpPr>
            <p:spPr bwMode="auto">
              <a:xfrm>
                <a:off x="5335588" y="1179513"/>
                <a:ext cx="1538288" cy="4135438"/>
              </a:xfrm>
              <a:custGeom>
                <a:avLst/>
                <a:gdLst>
                  <a:gd name="T0" fmla="*/ 42 w 84"/>
                  <a:gd name="T1" fmla="*/ 0 h 228"/>
                  <a:gd name="T2" fmla="*/ 78 w 84"/>
                  <a:gd name="T3" fmla="*/ 55 h 228"/>
                  <a:gd name="T4" fmla="*/ 83 w 84"/>
                  <a:gd name="T5" fmla="*/ 92 h 228"/>
                  <a:gd name="T6" fmla="*/ 81 w 84"/>
                  <a:gd name="T7" fmla="*/ 129 h 228"/>
                  <a:gd name="T8" fmla="*/ 63 w 84"/>
                  <a:gd name="T9" fmla="*/ 202 h 228"/>
                  <a:gd name="T10" fmla="*/ 55 w 84"/>
                  <a:gd name="T11" fmla="*/ 219 h 228"/>
                  <a:gd name="T12" fmla="*/ 52 w 84"/>
                  <a:gd name="T13" fmla="*/ 227 h 228"/>
                  <a:gd name="T14" fmla="*/ 49 w 84"/>
                  <a:gd name="T15" fmla="*/ 228 h 228"/>
                  <a:gd name="T16" fmla="*/ 43 w 84"/>
                  <a:gd name="T17" fmla="*/ 228 h 228"/>
                  <a:gd name="T18" fmla="*/ 37 w 84"/>
                  <a:gd name="T19" fmla="*/ 228 h 228"/>
                  <a:gd name="T20" fmla="*/ 33 w 84"/>
                  <a:gd name="T21" fmla="*/ 227 h 228"/>
                  <a:gd name="T22" fmla="*/ 31 w 84"/>
                  <a:gd name="T23" fmla="*/ 223 h 228"/>
                  <a:gd name="T24" fmla="*/ 29 w 84"/>
                  <a:gd name="T25" fmla="*/ 219 h 228"/>
                  <a:gd name="T26" fmla="*/ 21 w 84"/>
                  <a:gd name="T27" fmla="*/ 201 h 228"/>
                  <a:gd name="T28" fmla="*/ 3 w 84"/>
                  <a:gd name="T29" fmla="*/ 128 h 228"/>
                  <a:gd name="T30" fmla="*/ 1 w 84"/>
                  <a:gd name="T31" fmla="*/ 91 h 228"/>
                  <a:gd name="T32" fmla="*/ 7 w 84"/>
                  <a:gd name="T33" fmla="*/ 54 h 228"/>
                  <a:gd name="T34" fmla="*/ 22 w 84"/>
                  <a:gd name="T35" fmla="*/ 21 h 228"/>
                  <a:gd name="T36" fmla="*/ 35 w 84"/>
                  <a:gd name="T37" fmla="*/ 7 h 228"/>
                  <a:gd name="T38" fmla="*/ 42 w 84"/>
                  <a:gd name="T3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228">
                    <a:moveTo>
                      <a:pt x="42" y="0"/>
                    </a:moveTo>
                    <a:cubicBezTo>
                      <a:pt x="61" y="15"/>
                      <a:pt x="72" y="35"/>
                      <a:pt x="78" y="55"/>
                    </a:cubicBezTo>
                    <a:cubicBezTo>
                      <a:pt x="81" y="67"/>
                      <a:pt x="83" y="79"/>
                      <a:pt x="83" y="92"/>
                    </a:cubicBezTo>
                    <a:cubicBezTo>
                      <a:pt x="84" y="104"/>
                      <a:pt x="83" y="117"/>
                      <a:pt x="81" y="129"/>
                    </a:cubicBezTo>
                    <a:cubicBezTo>
                      <a:pt x="77" y="154"/>
                      <a:pt x="72" y="178"/>
                      <a:pt x="63" y="202"/>
                    </a:cubicBezTo>
                    <a:cubicBezTo>
                      <a:pt x="61" y="208"/>
                      <a:pt x="58" y="214"/>
                      <a:pt x="55" y="219"/>
                    </a:cubicBezTo>
                    <a:cubicBezTo>
                      <a:pt x="54" y="222"/>
                      <a:pt x="53" y="224"/>
                      <a:pt x="52" y="227"/>
                    </a:cubicBezTo>
                    <a:cubicBezTo>
                      <a:pt x="51" y="228"/>
                      <a:pt x="50" y="228"/>
                      <a:pt x="49" y="228"/>
                    </a:cubicBezTo>
                    <a:cubicBezTo>
                      <a:pt x="47" y="228"/>
                      <a:pt x="45" y="228"/>
                      <a:pt x="43" y="228"/>
                    </a:cubicBezTo>
                    <a:cubicBezTo>
                      <a:pt x="41" y="228"/>
                      <a:pt x="39" y="228"/>
                      <a:pt x="37" y="228"/>
                    </a:cubicBezTo>
                    <a:cubicBezTo>
                      <a:pt x="36" y="228"/>
                      <a:pt x="34" y="228"/>
                      <a:pt x="33" y="227"/>
                    </a:cubicBezTo>
                    <a:cubicBezTo>
                      <a:pt x="32" y="226"/>
                      <a:pt x="32" y="225"/>
                      <a:pt x="31" y="223"/>
                    </a:cubicBezTo>
                    <a:cubicBezTo>
                      <a:pt x="30" y="222"/>
                      <a:pt x="29" y="220"/>
                      <a:pt x="29" y="219"/>
                    </a:cubicBezTo>
                    <a:cubicBezTo>
                      <a:pt x="26" y="213"/>
                      <a:pt x="23" y="207"/>
                      <a:pt x="21" y="201"/>
                    </a:cubicBezTo>
                    <a:cubicBezTo>
                      <a:pt x="12" y="178"/>
                      <a:pt x="6" y="153"/>
                      <a:pt x="3" y="128"/>
                    </a:cubicBezTo>
                    <a:cubicBezTo>
                      <a:pt x="2" y="116"/>
                      <a:pt x="0" y="103"/>
                      <a:pt x="1" y="91"/>
                    </a:cubicBezTo>
                    <a:cubicBezTo>
                      <a:pt x="2" y="78"/>
                      <a:pt x="3" y="66"/>
                      <a:pt x="7" y="54"/>
                    </a:cubicBezTo>
                    <a:cubicBezTo>
                      <a:pt x="10" y="42"/>
                      <a:pt x="15" y="31"/>
                      <a:pt x="22" y="21"/>
                    </a:cubicBezTo>
                    <a:cubicBezTo>
                      <a:pt x="26" y="16"/>
                      <a:pt x="30" y="11"/>
                      <a:pt x="35" y="7"/>
                    </a:cubicBezTo>
                    <a:cubicBezTo>
                      <a:pt x="37" y="4"/>
                      <a:pt x="40" y="1"/>
                      <a:pt x="42" y="0"/>
                    </a:cubicBezTo>
                    <a:close/>
                  </a:path>
                </a:pathLst>
              </a:custGeom>
              <a:solidFill>
                <a:srgbClr val="58B8C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0" name="í$ḻïḑê">
                <a:extLst>
                  <a:ext uri="{FF2B5EF4-FFF2-40B4-BE49-F238E27FC236}">
                    <a16:creationId xmlns:a16="http://schemas.microsoft.com/office/drawing/2014/main" id="{79F2B1BC-F5AC-48C9-A881-7B3451F310F6}"/>
                  </a:ext>
                </a:extLst>
              </p:cNvPr>
              <p:cNvSpPr/>
              <p:nvPr/>
            </p:nvSpPr>
            <p:spPr bwMode="auto">
              <a:xfrm>
                <a:off x="5646738" y="2376488"/>
                <a:ext cx="915988" cy="906463"/>
              </a:xfrm>
              <a:prstGeom prst="ellipse">
                <a:avLst/>
              </a:prstGeom>
              <a:solidFill>
                <a:srgbClr val="F6C9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1" name="íSḻîḑé">
                <a:extLst>
                  <a:ext uri="{FF2B5EF4-FFF2-40B4-BE49-F238E27FC236}">
                    <a16:creationId xmlns:a16="http://schemas.microsoft.com/office/drawing/2014/main" id="{B7154BA1-2B6D-4CC6-B207-D4DF1163C369}"/>
                  </a:ext>
                </a:extLst>
              </p:cNvPr>
              <p:cNvSpPr/>
              <p:nvPr/>
            </p:nvSpPr>
            <p:spPr bwMode="auto">
              <a:xfrm>
                <a:off x="5592763" y="2303463"/>
                <a:ext cx="1023938" cy="1035050"/>
              </a:xfrm>
              <a:custGeom>
                <a:avLst/>
                <a:gdLst>
                  <a:gd name="T0" fmla="*/ 28 w 56"/>
                  <a:gd name="T1" fmla="*/ 57 h 57"/>
                  <a:gd name="T2" fmla="*/ 28 w 56"/>
                  <a:gd name="T3" fmla="*/ 57 h 57"/>
                  <a:gd name="T4" fmla="*/ 0 w 56"/>
                  <a:gd name="T5" fmla="*/ 29 h 57"/>
                  <a:gd name="T6" fmla="*/ 28 w 56"/>
                  <a:gd name="T7" fmla="*/ 0 h 57"/>
                  <a:gd name="T8" fmla="*/ 56 w 56"/>
                  <a:gd name="T9" fmla="*/ 29 h 57"/>
                  <a:gd name="T10" fmla="*/ 28 w 56"/>
                  <a:gd name="T11" fmla="*/ 57 h 57"/>
                  <a:gd name="T12" fmla="*/ 28 w 56"/>
                  <a:gd name="T13" fmla="*/ 7 h 57"/>
                  <a:gd name="T14" fmla="*/ 6 w 56"/>
                  <a:gd name="T15" fmla="*/ 29 h 57"/>
                  <a:gd name="T16" fmla="*/ 28 w 56"/>
                  <a:gd name="T17" fmla="*/ 50 h 57"/>
                  <a:gd name="T18" fmla="*/ 28 w 56"/>
                  <a:gd name="T19" fmla="*/ 50 h 57"/>
                  <a:gd name="T20" fmla="*/ 50 w 56"/>
                  <a:gd name="T21" fmla="*/ 29 h 57"/>
                  <a:gd name="T22" fmla="*/ 28 w 56"/>
                  <a:gd name="T23" fmla="*/ 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57">
                    <a:moveTo>
                      <a:pt x="28" y="57"/>
                    </a:moveTo>
                    <a:cubicBezTo>
                      <a:pt x="28" y="57"/>
                      <a:pt x="28" y="57"/>
                      <a:pt x="28" y="57"/>
                    </a:cubicBezTo>
                    <a:cubicBezTo>
                      <a:pt x="13" y="57"/>
                      <a:pt x="0" y="44"/>
                      <a:pt x="0" y="29"/>
                    </a:cubicBezTo>
                    <a:cubicBezTo>
                      <a:pt x="0" y="13"/>
                      <a:pt x="13" y="0"/>
                      <a:pt x="28" y="0"/>
                    </a:cubicBezTo>
                    <a:cubicBezTo>
                      <a:pt x="44" y="0"/>
                      <a:pt x="56" y="13"/>
                      <a:pt x="56" y="29"/>
                    </a:cubicBezTo>
                    <a:cubicBezTo>
                      <a:pt x="56" y="44"/>
                      <a:pt x="44" y="57"/>
                      <a:pt x="28" y="57"/>
                    </a:cubicBezTo>
                    <a:close/>
                    <a:moveTo>
                      <a:pt x="28" y="7"/>
                    </a:moveTo>
                    <a:cubicBezTo>
                      <a:pt x="16" y="7"/>
                      <a:pt x="6" y="17"/>
                      <a:pt x="6" y="29"/>
                    </a:cubicBezTo>
                    <a:cubicBezTo>
                      <a:pt x="6" y="41"/>
                      <a:pt x="16" y="50"/>
                      <a:pt x="28" y="50"/>
                    </a:cubicBezTo>
                    <a:cubicBezTo>
                      <a:pt x="28" y="50"/>
                      <a:pt x="28" y="50"/>
                      <a:pt x="28" y="50"/>
                    </a:cubicBezTo>
                    <a:cubicBezTo>
                      <a:pt x="40" y="50"/>
                      <a:pt x="50" y="41"/>
                      <a:pt x="50" y="29"/>
                    </a:cubicBezTo>
                    <a:cubicBezTo>
                      <a:pt x="50" y="17"/>
                      <a:pt x="40" y="7"/>
                      <a:pt x="28" y="7"/>
                    </a:cubicBezTo>
                    <a:close/>
                  </a:path>
                </a:pathLst>
              </a:custGeom>
              <a:solidFill>
                <a:srgbClr val="3C364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2" name="iŝḻïḑê">
                <a:extLst>
                  <a:ext uri="{FF2B5EF4-FFF2-40B4-BE49-F238E27FC236}">
                    <a16:creationId xmlns:a16="http://schemas.microsoft.com/office/drawing/2014/main" id="{491B40A3-2BE7-4696-981F-4EC1A77C01AF}"/>
                  </a:ext>
                </a:extLst>
              </p:cNvPr>
              <p:cNvSpPr/>
              <p:nvPr/>
            </p:nvSpPr>
            <p:spPr bwMode="auto">
              <a:xfrm>
                <a:off x="5867400" y="3536950"/>
                <a:ext cx="493713" cy="508000"/>
              </a:xfrm>
              <a:prstGeom prst="ellipse">
                <a:avLst/>
              </a:prstGeom>
              <a:solidFill>
                <a:srgbClr val="F6C9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3" name="î$ļíḓê">
                <a:extLst>
                  <a:ext uri="{FF2B5EF4-FFF2-40B4-BE49-F238E27FC236}">
                    <a16:creationId xmlns:a16="http://schemas.microsoft.com/office/drawing/2014/main" id="{2A264AFD-2530-4C98-92E9-24B19F9966B7}"/>
                  </a:ext>
                </a:extLst>
              </p:cNvPr>
              <p:cNvSpPr/>
              <p:nvPr/>
            </p:nvSpPr>
            <p:spPr bwMode="auto">
              <a:xfrm>
                <a:off x="5811838" y="3500438"/>
                <a:ext cx="585788" cy="581025"/>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5 h 32"/>
                  <a:gd name="T12" fmla="*/ 5 w 32"/>
                  <a:gd name="T13" fmla="*/ 16 h 32"/>
                  <a:gd name="T14" fmla="*/ 16 w 32"/>
                  <a:gd name="T15" fmla="*/ 27 h 32"/>
                  <a:gd name="T16" fmla="*/ 28 w 32"/>
                  <a:gd name="T17" fmla="*/ 16 h 32"/>
                  <a:gd name="T18" fmla="*/ 16 w 32"/>
                  <a:gd name="T19"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5"/>
                    </a:moveTo>
                    <a:cubicBezTo>
                      <a:pt x="10" y="5"/>
                      <a:pt x="5" y="10"/>
                      <a:pt x="5" y="16"/>
                    </a:cubicBezTo>
                    <a:cubicBezTo>
                      <a:pt x="5" y="22"/>
                      <a:pt x="10" y="27"/>
                      <a:pt x="16" y="27"/>
                    </a:cubicBezTo>
                    <a:cubicBezTo>
                      <a:pt x="22" y="27"/>
                      <a:pt x="28" y="22"/>
                      <a:pt x="28" y="16"/>
                    </a:cubicBezTo>
                    <a:cubicBezTo>
                      <a:pt x="28" y="10"/>
                      <a:pt x="22" y="5"/>
                      <a:pt x="16" y="5"/>
                    </a:cubicBezTo>
                    <a:close/>
                  </a:path>
                </a:pathLst>
              </a:custGeom>
              <a:solidFill>
                <a:srgbClr val="3C364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4" name="îṩlïḓe">
                <a:extLst>
                  <a:ext uri="{FF2B5EF4-FFF2-40B4-BE49-F238E27FC236}">
                    <a16:creationId xmlns:a16="http://schemas.microsoft.com/office/drawing/2014/main" id="{D30992DB-C5A1-4127-B43C-E81C306620C8}"/>
                  </a:ext>
                </a:extLst>
              </p:cNvPr>
              <p:cNvSpPr/>
              <p:nvPr/>
            </p:nvSpPr>
            <p:spPr bwMode="auto">
              <a:xfrm>
                <a:off x="5518150" y="1179513"/>
                <a:ext cx="1171575" cy="796925"/>
              </a:xfrm>
              <a:custGeom>
                <a:avLst/>
                <a:gdLst>
                  <a:gd name="T0" fmla="*/ 12 w 64"/>
                  <a:gd name="T1" fmla="*/ 21 h 44"/>
                  <a:gd name="T2" fmla="*/ 0 w 64"/>
                  <a:gd name="T3" fmla="*/ 44 h 44"/>
                  <a:gd name="T4" fmla="*/ 64 w 64"/>
                  <a:gd name="T5" fmla="*/ 44 h 44"/>
                  <a:gd name="T6" fmla="*/ 32 w 64"/>
                  <a:gd name="T7" fmla="*/ 0 h 44"/>
                  <a:gd name="T8" fmla="*/ 25 w 64"/>
                  <a:gd name="T9" fmla="*/ 7 h 44"/>
                  <a:gd name="T10" fmla="*/ 12 w 64"/>
                  <a:gd name="T11" fmla="*/ 21 h 44"/>
                </a:gdLst>
                <a:ahLst/>
                <a:cxnLst>
                  <a:cxn ang="0">
                    <a:pos x="T0" y="T1"/>
                  </a:cxn>
                  <a:cxn ang="0">
                    <a:pos x="T2" y="T3"/>
                  </a:cxn>
                  <a:cxn ang="0">
                    <a:pos x="T4" y="T5"/>
                  </a:cxn>
                  <a:cxn ang="0">
                    <a:pos x="T6" y="T7"/>
                  </a:cxn>
                  <a:cxn ang="0">
                    <a:pos x="T8" y="T9"/>
                  </a:cxn>
                  <a:cxn ang="0">
                    <a:pos x="T10" y="T11"/>
                  </a:cxn>
                </a:cxnLst>
                <a:rect l="0" t="0" r="r" b="b"/>
                <a:pathLst>
                  <a:path w="64" h="44">
                    <a:moveTo>
                      <a:pt x="12" y="21"/>
                    </a:moveTo>
                    <a:cubicBezTo>
                      <a:pt x="7" y="28"/>
                      <a:pt x="3" y="36"/>
                      <a:pt x="0" y="44"/>
                    </a:cubicBezTo>
                    <a:cubicBezTo>
                      <a:pt x="64" y="44"/>
                      <a:pt x="64" y="44"/>
                      <a:pt x="64" y="44"/>
                    </a:cubicBezTo>
                    <a:cubicBezTo>
                      <a:pt x="57" y="27"/>
                      <a:pt x="48" y="12"/>
                      <a:pt x="32" y="0"/>
                    </a:cubicBezTo>
                    <a:cubicBezTo>
                      <a:pt x="30" y="1"/>
                      <a:pt x="27" y="4"/>
                      <a:pt x="25" y="7"/>
                    </a:cubicBezTo>
                    <a:cubicBezTo>
                      <a:pt x="20" y="11"/>
                      <a:pt x="16" y="16"/>
                      <a:pt x="12" y="21"/>
                    </a:cubicBezTo>
                    <a:close/>
                  </a:path>
                </a:pathLst>
              </a:custGeom>
              <a:solidFill>
                <a:srgbClr val="ED6D5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5" name="ïŝlíḓè">
                <a:extLst>
                  <a:ext uri="{FF2B5EF4-FFF2-40B4-BE49-F238E27FC236}">
                    <a16:creationId xmlns:a16="http://schemas.microsoft.com/office/drawing/2014/main" id="{E388C26D-262B-408E-ABF4-0A8248276CD8}"/>
                  </a:ext>
                </a:extLst>
              </p:cNvPr>
              <p:cNvSpPr/>
              <p:nvPr/>
            </p:nvSpPr>
            <p:spPr bwMode="auto">
              <a:xfrm>
                <a:off x="5592763" y="4462463"/>
                <a:ext cx="1023938" cy="852488"/>
              </a:xfrm>
              <a:custGeom>
                <a:avLst/>
                <a:gdLst>
                  <a:gd name="T0" fmla="*/ 0 w 56"/>
                  <a:gd name="T1" fmla="*/ 0 h 47"/>
                  <a:gd name="T2" fmla="*/ 7 w 56"/>
                  <a:gd name="T3" fmla="*/ 20 h 47"/>
                  <a:gd name="T4" fmla="*/ 15 w 56"/>
                  <a:gd name="T5" fmla="*/ 38 h 47"/>
                  <a:gd name="T6" fmla="*/ 17 w 56"/>
                  <a:gd name="T7" fmla="*/ 42 h 47"/>
                  <a:gd name="T8" fmla="*/ 19 w 56"/>
                  <a:gd name="T9" fmla="*/ 46 h 47"/>
                  <a:gd name="T10" fmla="*/ 23 w 56"/>
                  <a:gd name="T11" fmla="*/ 47 h 47"/>
                  <a:gd name="T12" fmla="*/ 29 w 56"/>
                  <a:gd name="T13" fmla="*/ 47 h 47"/>
                  <a:gd name="T14" fmla="*/ 35 w 56"/>
                  <a:gd name="T15" fmla="*/ 47 h 47"/>
                  <a:gd name="T16" fmla="*/ 38 w 56"/>
                  <a:gd name="T17" fmla="*/ 46 h 47"/>
                  <a:gd name="T18" fmla="*/ 41 w 56"/>
                  <a:gd name="T19" fmla="*/ 38 h 47"/>
                  <a:gd name="T20" fmla="*/ 49 w 56"/>
                  <a:gd name="T21" fmla="*/ 21 h 47"/>
                  <a:gd name="T22" fmla="*/ 56 w 56"/>
                  <a:gd name="T23" fmla="*/ 0 h 47"/>
                  <a:gd name="T24" fmla="*/ 0 w 56"/>
                  <a:gd name="T25"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47">
                    <a:moveTo>
                      <a:pt x="0" y="0"/>
                    </a:moveTo>
                    <a:cubicBezTo>
                      <a:pt x="2" y="7"/>
                      <a:pt x="4" y="14"/>
                      <a:pt x="7" y="20"/>
                    </a:cubicBezTo>
                    <a:cubicBezTo>
                      <a:pt x="9" y="26"/>
                      <a:pt x="12" y="32"/>
                      <a:pt x="15" y="38"/>
                    </a:cubicBezTo>
                    <a:cubicBezTo>
                      <a:pt x="15" y="39"/>
                      <a:pt x="16" y="41"/>
                      <a:pt x="17" y="42"/>
                    </a:cubicBezTo>
                    <a:cubicBezTo>
                      <a:pt x="18" y="44"/>
                      <a:pt x="18" y="45"/>
                      <a:pt x="19" y="46"/>
                    </a:cubicBezTo>
                    <a:cubicBezTo>
                      <a:pt x="20" y="47"/>
                      <a:pt x="22" y="47"/>
                      <a:pt x="23" y="47"/>
                    </a:cubicBezTo>
                    <a:cubicBezTo>
                      <a:pt x="25" y="47"/>
                      <a:pt x="27" y="47"/>
                      <a:pt x="29" y="47"/>
                    </a:cubicBezTo>
                    <a:cubicBezTo>
                      <a:pt x="31" y="47"/>
                      <a:pt x="33" y="47"/>
                      <a:pt x="35" y="47"/>
                    </a:cubicBezTo>
                    <a:cubicBezTo>
                      <a:pt x="36" y="47"/>
                      <a:pt x="37" y="47"/>
                      <a:pt x="38" y="46"/>
                    </a:cubicBezTo>
                    <a:cubicBezTo>
                      <a:pt x="39" y="43"/>
                      <a:pt x="40" y="41"/>
                      <a:pt x="41" y="38"/>
                    </a:cubicBezTo>
                    <a:cubicBezTo>
                      <a:pt x="44" y="33"/>
                      <a:pt x="47" y="27"/>
                      <a:pt x="49" y="21"/>
                    </a:cubicBezTo>
                    <a:cubicBezTo>
                      <a:pt x="52" y="14"/>
                      <a:pt x="54" y="7"/>
                      <a:pt x="56" y="0"/>
                    </a:cubicBezTo>
                    <a:lnTo>
                      <a:pt x="0" y="0"/>
                    </a:lnTo>
                    <a:close/>
                  </a:path>
                </a:pathLst>
              </a:custGeom>
              <a:solidFill>
                <a:srgbClr val="ED6D5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6" name="îṧľíďe">
                <a:extLst>
                  <a:ext uri="{FF2B5EF4-FFF2-40B4-BE49-F238E27FC236}">
                    <a16:creationId xmlns:a16="http://schemas.microsoft.com/office/drawing/2014/main" id="{40DAE69E-02F7-4C91-AD77-C1BA51BCB975}"/>
                  </a:ext>
                </a:extLst>
              </p:cNvPr>
              <p:cNvSpPr/>
              <p:nvPr/>
            </p:nvSpPr>
            <p:spPr bwMode="auto">
              <a:xfrm>
                <a:off x="5500688" y="1905000"/>
                <a:ext cx="1208088" cy="127000"/>
              </a:xfrm>
              <a:custGeom>
                <a:avLst/>
                <a:gdLst>
                  <a:gd name="T0" fmla="*/ 2 w 66"/>
                  <a:gd name="T1" fmla="*/ 2 h 7"/>
                  <a:gd name="T2" fmla="*/ 0 w 66"/>
                  <a:gd name="T3" fmla="*/ 7 h 7"/>
                  <a:gd name="T4" fmla="*/ 66 w 66"/>
                  <a:gd name="T5" fmla="*/ 7 h 7"/>
                  <a:gd name="T6" fmla="*/ 64 w 66"/>
                  <a:gd name="T7" fmla="*/ 2 h 7"/>
                  <a:gd name="T8" fmla="*/ 2 w 66"/>
                  <a:gd name="T9" fmla="*/ 2 h 7"/>
                </a:gdLst>
                <a:ahLst/>
                <a:cxnLst>
                  <a:cxn ang="0">
                    <a:pos x="T0" y="T1"/>
                  </a:cxn>
                  <a:cxn ang="0">
                    <a:pos x="T2" y="T3"/>
                  </a:cxn>
                  <a:cxn ang="0">
                    <a:pos x="T4" y="T5"/>
                  </a:cxn>
                  <a:cxn ang="0">
                    <a:pos x="T6" y="T7"/>
                  </a:cxn>
                  <a:cxn ang="0">
                    <a:pos x="T8" y="T9"/>
                  </a:cxn>
                </a:cxnLst>
                <a:rect l="0" t="0" r="r" b="b"/>
                <a:pathLst>
                  <a:path w="66" h="7">
                    <a:moveTo>
                      <a:pt x="2" y="2"/>
                    </a:moveTo>
                    <a:cubicBezTo>
                      <a:pt x="2" y="3"/>
                      <a:pt x="1" y="5"/>
                      <a:pt x="0" y="7"/>
                    </a:cubicBezTo>
                    <a:cubicBezTo>
                      <a:pt x="22" y="5"/>
                      <a:pt x="44" y="5"/>
                      <a:pt x="66" y="7"/>
                    </a:cubicBezTo>
                    <a:cubicBezTo>
                      <a:pt x="65" y="5"/>
                      <a:pt x="65" y="3"/>
                      <a:pt x="64" y="2"/>
                    </a:cubicBezTo>
                    <a:cubicBezTo>
                      <a:pt x="44" y="0"/>
                      <a:pt x="22" y="0"/>
                      <a:pt x="2" y="2"/>
                    </a:cubicBezTo>
                    <a:close/>
                  </a:path>
                </a:pathLst>
              </a:custGeom>
              <a:solidFill>
                <a:srgbClr val="F6C9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7" name="îṥḻíḓe">
                <a:extLst>
                  <a:ext uri="{FF2B5EF4-FFF2-40B4-BE49-F238E27FC236}">
                    <a16:creationId xmlns:a16="http://schemas.microsoft.com/office/drawing/2014/main" id="{0FB0214B-87E7-4C8E-8EE9-47DECF0A78E0}"/>
                  </a:ext>
                </a:extLst>
              </p:cNvPr>
              <p:cNvSpPr/>
              <p:nvPr/>
            </p:nvSpPr>
            <p:spPr bwMode="auto">
              <a:xfrm>
                <a:off x="5464175" y="2032000"/>
                <a:ext cx="1281113" cy="144463"/>
              </a:xfrm>
              <a:custGeom>
                <a:avLst/>
                <a:gdLst>
                  <a:gd name="T0" fmla="*/ 0 w 70"/>
                  <a:gd name="T1" fmla="*/ 8 h 8"/>
                  <a:gd name="T2" fmla="*/ 70 w 70"/>
                  <a:gd name="T3" fmla="*/ 8 h 8"/>
                  <a:gd name="T4" fmla="*/ 69 w 70"/>
                  <a:gd name="T5" fmla="*/ 2 h 8"/>
                  <a:gd name="T6" fmla="*/ 68 w 70"/>
                  <a:gd name="T7" fmla="*/ 2 h 8"/>
                  <a:gd name="T8" fmla="*/ 2 w 70"/>
                  <a:gd name="T9" fmla="*/ 2 h 8"/>
                  <a:gd name="T10" fmla="*/ 2 w 70"/>
                  <a:gd name="T11" fmla="*/ 2 h 8"/>
                  <a:gd name="T12" fmla="*/ 0 w 70"/>
                  <a:gd name="T13" fmla="*/ 7 h 8"/>
                  <a:gd name="T14" fmla="*/ 0 w 70"/>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8">
                    <a:moveTo>
                      <a:pt x="0" y="8"/>
                    </a:moveTo>
                    <a:cubicBezTo>
                      <a:pt x="23" y="5"/>
                      <a:pt x="47" y="5"/>
                      <a:pt x="70" y="8"/>
                    </a:cubicBezTo>
                    <a:cubicBezTo>
                      <a:pt x="70" y="6"/>
                      <a:pt x="69" y="4"/>
                      <a:pt x="69" y="2"/>
                    </a:cubicBezTo>
                    <a:cubicBezTo>
                      <a:pt x="68" y="2"/>
                      <a:pt x="68" y="2"/>
                      <a:pt x="68" y="2"/>
                    </a:cubicBezTo>
                    <a:cubicBezTo>
                      <a:pt x="46" y="0"/>
                      <a:pt x="24" y="0"/>
                      <a:pt x="2" y="2"/>
                    </a:cubicBezTo>
                    <a:cubicBezTo>
                      <a:pt x="2" y="2"/>
                      <a:pt x="2" y="2"/>
                      <a:pt x="2" y="2"/>
                    </a:cubicBezTo>
                    <a:cubicBezTo>
                      <a:pt x="1" y="4"/>
                      <a:pt x="0" y="5"/>
                      <a:pt x="0" y="7"/>
                    </a:cubicBezTo>
                    <a:cubicBezTo>
                      <a:pt x="0" y="7"/>
                      <a:pt x="0" y="7"/>
                      <a:pt x="0" y="8"/>
                    </a:cubicBezTo>
                    <a:close/>
                  </a:path>
                </a:pathLst>
              </a:custGeom>
              <a:solidFill>
                <a:srgbClr val="F6C9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8" name="iṣļíḋe">
                <a:extLst>
                  <a:ext uri="{FF2B5EF4-FFF2-40B4-BE49-F238E27FC236}">
                    <a16:creationId xmlns:a16="http://schemas.microsoft.com/office/drawing/2014/main" id="{D27CBDBD-B7C3-4CE1-9785-17D177905CB9}"/>
                  </a:ext>
                </a:extLst>
              </p:cNvPr>
              <p:cNvSpPr/>
              <p:nvPr/>
            </p:nvSpPr>
            <p:spPr bwMode="auto">
              <a:xfrm>
                <a:off x="5573713" y="4371975"/>
                <a:ext cx="1079500" cy="144463"/>
              </a:xfrm>
              <a:custGeom>
                <a:avLst/>
                <a:gdLst>
                  <a:gd name="T0" fmla="*/ 0 w 59"/>
                  <a:gd name="T1" fmla="*/ 0 h 8"/>
                  <a:gd name="T2" fmla="*/ 1 w 59"/>
                  <a:gd name="T3" fmla="*/ 6 h 8"/>
                  <a:gd name="T4" fmla="*/ 29 w 59"/>
                  <a:gd name="T5" fmla="*/ 8 h 8"/>
                  <a:gd name="T6" fmla="*/ 57 w 59"/>
                  <a:gd name="T7" fmla="*/ 6 h 8"/>
                  <a:gd name="T8" fmla="*/ 59 w 59"/>
                  <a:gd name="T9" fmla="*/ 0 h 8"/>
                  <a:gd name="T10" fmla="*/ 0 w 59"/>
                  <a:gd name="T11" fmla="*/ 0 h 8"/>
                </a:gdLst>
                <a:ahLst/>
                <a:cxnLst>
                  <a:cxn ang="0">
                    <a:pos x="T0" y="T1"/>
                  </a:cxn>
                  <a:cxn ang="0">
                    <a:pos x="T2" y="T3"/>
                  </a:cxn>
                  <a:cxn ang="0">
                    <a:pos x="T4" y="T5"/>
                  </a:cxn>
                  <a:cxn ang="0">
                    <a:pos x="T6" y="T7"/>
                  </a:cxn>
                  <a:cxn ang="0">
                    <a:pos x="T8" y="T9"/>
                  </a:cxn>
                  <a:cxn ang="0">
                    <a:pos x="T10" y="T11"/>
                  </a:cxn>
                </a:cxnLst>
                <a:rect l="0" t="0" r="r" b="b"/>
                <a:pathLst>
                  <a:path w="59" h="8">
                    <a:moveTo>
                      <a:pt x="0" y="0"/>
                    </a:moveTo>
                    <a:cubicBezTo>
                      <a:pt x="0" y="2"/>
                      <a:pt x="1" y="4"/>
                      <a:pt x="1" y="6"/>
                    </a:cubicBezTo>
                    <a:cubicBezTo>
                      <a:pt x="10" y="7"/>
                      <a:pt x="20" y="8"/>
                      <a:pt x="29" y="8"/>
                    </a:cubicBezTo>
                    <a:cubicBezTo>
                      <a:pt x="38" y="8"/>
                      <a:pt x="48" y="7"/>
                      <a:pt x="57" y="6"/>
                    </a:cubicBezTo>
                    <a:cubicBezTo>
                      <a:pt x="57" y="4"/>
                      <a:pt x="58" y="2"/>
                      <a:pt x="59" y="0"/>
                    </a:cubicBezTo>
                    <a:cubicBezTo>
                      <a:pt x="39" y="3"/>
                      <a:pt x="19" y="3"/>
                      <a:pt x="0" y="0"/>
                    </a:cubicBezTo>
                    <a:close/>
                  </a:path>
                </a:pathLst>
              </a:custGeom>
              <a:solidFill>
                <a:srgbClr val="F6C9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9" name="isľïḋe">
                <a:extLst>
                  <a:ext uri="{FF2B5EF4-FFF2-40B4-BE49-F238E27FC236}">
                    <a16:creationId xmlns:a16="http://schemas.microsoft.com/office/drawing/2014/main" id="{95182361-6031-4B12-B604-9EA3FC91AE77}"/>
                  </a:ext>
                </a:extLst>
              </p:cNvPr>
              <p:cNvSpPr/>
              <p:nvPr/>
            </p:nvSpPr>
            <p:spPr bwMode="auto">
              <a:xfrm>
                <a:off x="5518150" y="4208463"/>
                <a:ext cx="1171575" cy="163513"/>
              </a:xfrm>
              <a:custGeom>
                <a:avLst/>
                <a:gdLst>
                  <a:gd name="T0" fmla="*/ 0 w 64"/>
                  <a:gd name="T1" fmla="*/ 0 h 9"/>
                  <a:gd name="T2" fmla="*/ 2 w 64"/>
                  <a:gd name="T3" fmla="*/ 6 h 9"/>
                  <a:gd name="T4" fmla="*/ 2 w 64"/>
                  <a:gd name="T5" fmla="*/ 6 h 9"/>
                  <a:gd name="T6" fmla="*/ 2 w 64"/>
                  <a:gd name="T7" fmla="*/ 7 h 9"/>
                  <a:gd name="T8" fmla="*/ 2 w 64"/>
                  <a:gd name="T9" fmla="*/ 7 h 9"/>
                  <a:gd name="T10" fmla="*/ 32 w 64"/>
                  <a:gd name="T11" fmla="*/ 9 h 9"/>
                  <a:gd name="T12" fmla="*/ 62 w 64"/>
                  <a:gd name="T13" fmla="*/ 7 h 9"/>
                  <a:gd name="T14" fmla="*/ 62 w 64"/>
                  <a:gd name="T15" fmla="*/ 7 h 9"/>
                  <a:gd name="T16" fmla="*/ 62 w 64"/>
                  <a:gd name="T17" fmla="*/ 6 h 9"/>
                  <a:gd name="T18" fmla="*/ 62 w 64"/>
                  <a:gd name="T19" fmla="*/ 6 h 9"/>
                  <a:gd name="T20" fmla="*/ 64 w 64"/>
                  <a:gd name="T21" fmla="*/ 0 h 9"/>
                  <a:gd name="T22" fmla="*/ 0 w 64"/>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 h="9">
                    <a:moveTo>
                      <a:pt x="0" y="0"/>
                    </a:moveTo>
                    <a:cubicBezTo>
                      <a:pt x="1" y="2"/>
                      <a:pt x="1" y="4"/>
                      <a:pt x="2" y="6"/>
                    </a:cubicBezTo>
                    <a:cubicBezTo>
                      <a:pt x="2" y="6"/>
                      <a:pt x="2" y="6"/>
                      <a:pt x="2" y="6"/>
                    </a:cubicBezTo>
                    <a:cubicBezTo>
                      <a:pt x="2" y="7"/>
                      <a:pt x="2" y="7"/>
                      <a:pt x="2" y="7"/>
                    </a:cubicBezTo>
                    <a:cubicBezTo>
                      <a:pt x="2" y="7"/>
                      <a:pt x="2" y="7"/>
                      <a:pt x="2" y="7"/>
                    </a:cubicBezTo>
                    <a:cubicBezTo>
                      <a:pt x="12" y="8"/>
                      <a:pt x="22" y="9"/>
                      <a:pt x="32" y="9"/>
                    </a:cubicBezTo>
                    <a:cubicBezTo>
                      <a:pt x="42" y="9"/>
                      <a:pt x="52" y="8"/>
                      <a:pt x="62" y="7"/>
                    </a:cubicBezTo>
                    <a:cubicBezTo>
                      <a:pt x="62" y="7"/>
                      <a:pt x="62" y="7"/>
                      <a:pt x="62" y="7"/>
                    </a:cubicBezTo>
                    <a:cubicBezTo>
                      <a:pt x="62" y="6"/>
                      <a:pt x="62" y="6"/>
                      <a:pt x="62" y="6"/>
                    </a:cubicBezTo>
                    <a:cubicBezTo>
                      <a:pt x="62" y="6"/>
                      <a:pt x="62" y="6"/>
                      <a:pt x="62" y="6"/>
                    </a:cubicBezTo>
                    <a:cubicBezTo>
                      <a:pt x="63" y="4"/>
                      <a:pt x="63" y="2"/>
                      <a:pt x="64" y="0"/>
                    </a:cubicBezTo>
                    <a:cubicBezTo>
                      <a:pt x="43" y="3"/>
                      <a:pt x="21" y="3"/>
                      <a:pt x="0" y="0"/>
                    </a:cubicBezTo>
                    <a:close/>
                  </a:path>
                </a:pathLst>
              </a:custGeom>
              <a:solidFill>
                <a:srgbClr val="F6C9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730" name="组合 2"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845280AF-F748-4D0B-ACF4-29831D3CADF3}"/>
                </a:ext>
              </a:extLst>
            </p:cNvPr>
            <p:cNvGrpSpPr>
              <a:grpSpLocks noChangeAspect="1"/>
            </p:cNvGrpSpPr>
            <p:nvPr/>
          </p:nvGrpSpPr>
          <p:grpSpPr>
            <a:xfrm>
              <a:off x="6625778" y="3918380"/>
              <a:ext cx="1482555" cy="1236973"/>
              <a:chOff x="3110706" y="1154013"/>
              <a:chExt cx="5970588" cy="4981575"/>
            </a:xfrm>
          </p:grpSpPr>
          <p:sp>
            <p:nvSpPr>
              <p:cNvPr id="731" name="ïşḷidé">
                <a:extLst>
                  <a:ext uri="{FF2B5EF4-FFF2-40B4-BE49-F238E27FC236}">
                    <a16:creationId xmlns:a16="http://schemas.microsoft.com/office/drawing/2014/main" id="{CFEF552A-C9AB-40F6-96FC-65B41AEF6069}"/>
                  </a:ext>
                </a:extLst>
              </p:cNvPr>
              <p:cNvSpPr/>
              <p:nvPr/>
            </p:nvSpPr>
            <p:spPr bwMode="auto">
              <a:xfrm>
                <a:off x="3239294" y="5913338"/>
                <a:ext cx="5842000" cy="222250"/>
              </a:xfrm>
              <a:custGeom>
                <a:avLst/>
                <a:gdLst>
                  <a:gd name="T0" fmla="*/ 4779 w 4779"/>
                  <a:gd name="T1" fmla="*/ 53 h 181"/>
                  <a:gd name="T2" fmla="*/ 4715 w 4779"/>
                  <a:gd name="T3" fmla="*/ 0 h 181"/>
                  <a:gd name="T4" fmla="*/ 64 w 4779"/>
                  <a:gd name="T5" fmla="*/ 0 h 181"/>
                  <a:gd name="T6" fmla="*/ 0 w 4779"/>
                  <a:gd name="T7" fmla="*/ 53 h 181"/>
                  <a:gd name="T8" fmla="*/ 0 w 4779"/>
                  <a:gd name="T9" fmla="*/ 128 h 181"/>
                  <a:gd name="T10" fmla="*/ 64 w 4779"/>
                  <a:gd name="T11" fmla="*/ 181 h 181"/>
                  <a:gd name="T12" fmla="*/ 4715 w 4779"/>
                  <a:gd name="T13" fmla="*/ 181 h 181"/>
                  <a:gd name="T14" fmla="*/ 4779 w 4779"/>
                  <a:gd name="T15" fmla="*/ 128 h 181"/>
                  <a:gd name="T16" fmla="*/ 4779 w 4779"/>
                  <a:gd name="T17" fmla="*/ 53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79" h="181">
                    <a:moveTo>
                      <a:pt x="4779" y="53"/>
                    </a:moveTo>
                    <a:cubicBezTo>
                      <a:pt x="4779" y="23"/>
                      <a:pt x="4750" y="0"/>
                      <a:pt x="4715" y="0"/>
                    </a:cubicBezTo>
                    <a:cubicBezTo>
                      <a:pt x="64" y="0"/>
                      <a:pt x="64" y="0"/>
                      <a:pt x="64" y="0"/>
                    </a:cubicBezTo>
                    <a:cubicBezTo>
                      <a:pt x="29" y="0"/>
                      <a:pt x="0" y="23"/>
                      <a:pt x="0" y="53"/>
                    </a:cubicBezTo>
                    <a:cubicBezTo>
                      <a:pt x="0" y="128"/>
                      <a:pt x="0" y="128"/>
                      <a:pt x="0" y="128"/>
                    </a:cubicBezTo>
                    <a:cubicBezTo>
                      <a:pt x="0" y="157"/>
                      <a:pt x="29" y="181"/>
                      <a:pt x="64" y="181"/>
                    </a:cubicBezTo>
                    <a:cubicBezTo>
                      <a:pt x="4715" y="181"/>
                      <a:pt x="4715" y="181"/>
                      <a:pt x="4715" y="181"/>
                    </a:cubicBezTo>
                    <a:cubicBezTo>
                      <a:pt x="4750" y="181"/>
                      <a:pt x="4779" y="157"/>
                      <a:pt x="4779" y="128"/>
                    </a:cubicBezTo>
                    <a:lnTo>
                      <a:pt x="4779" y="53"/>
                    </a:lnTo>
                    <a:close/>
                  </a:path>
                </a:pathLst>
              </a:custGeom>
              <a:solidFill>
                <a:srgbClr val="42680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2" name="îS1ïḓé">
                <a:extLst>
                  <a:ext uri="{FF2B5EF4-FFF2-40B4-BE49-F238E27FC236}">
                    <a16:creationId xmlns:a16="http://schemas.microsoft.com/office/drawing/2014/main" id="{0E232561-B26A-4C9F-A658-3DE1E1F39764}"/>
                  </a:ext>
                </a:extLst>
              </p:cNvPr>
              <p:cNvSpPr/>
              <p:nvPr/>
            </p:nvSpPr>
            <p:spPr bwMode="auto">
              <a:xfrm>
                <a:off x="3239294" y="5227538"/>
                <a:ext cx="5842000" cy="790575"/>
              </a:xfrm>
              <a:custGeom>
                <a:avLst/>
                <a:gdLst>
                  <a:gd name="T0" fmla="*/ 4779 w 4779"/>
                  <a:gd name="T1" fmla="*/ 582 h 646"/>
                  <a:gd name="T2" fmla="*/ 4715 w 4779"/>
                  <a:gd name="T3" fmla="*/ 646 h 646"/>
                  <a:gd name="T4" fmla="*/ 64 w 4779"/>
                  <a:gd name="T5" fmla="*/ 646 h 646"/>
                  <a:gd name="T6" fmla="*/ 0 w 4779"/>
                  <a:gd name="T7" fmla="*/ 582 h 646"/>
                  <a:gd name="T8" fmla="*/ 0 w 4779"/>
                  <a:gd name="T9" fmla="*/ 64 h 646"/>
                  <a:gd name="T10" fmla="*/ 64 w 4779"/>
                  <a:gd name="T11" fmla="*/ 0 h 646"/>
                  <a:gd name="T12" fmla="*/ 4715 w 4779"/>
                  <a:gd name="T13" fmla="*/ 0 h 646"/>
                  <a:gd name="T14" fmla="*/ 4779 w 4779"/>
                  <a:gd name="T15" fmla="*/ 64 h 646"/>
                  <a:gd name="T16" fmla="*/ 4779 w 4779"/>
                  <a:gd name="T17" fmla="*/ 582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79" h="646">
                    <a:moveTo>
                      <a:pt x="4779" y="582"/>
                    </a:moveTo>
                    <a:cubicBezTo>
                      <a:pt x="4779" y="618"/>
                      <a:pt x="4750" y="646"/>
                      <a:pt x="4715" y="646"/>
                    </a:cubicBezTo>
                    <a:cubicBezTo>
                      <a:pt x="64" y="646"/>
                      <a:pt x="64" y="646"/>
                      <a:pt x="64" y="646"/>
                    </a:cubicBezTo>
                    <a:cubicBezTo>
                      <a:pt x="29" y="646"/>
                      <a:pt x="0" y="618"/>
                      <a:pt x="0" y="582"/>
                    </a:cubicBezTo>
                    <a:cubicBezTo>
                      <a:pt x="0" y="64"/>
                      <a:pt x="0" y="64"/>
                      <a:pt x="0" y="64"/>
                    </a:cubicBezTo>
                    <a:cubicBezTo>
                      <a:pt x="0" y="28"/>
                      <a:pt x="29" y="0"/>
                      <a:pt x="64" y="0"/>
                    </a:cubicBezTo>
                    <a:cubicBezTo>
                      <a:pt x="4715" y="0"/>
                      <a:pt x="4715" y="0"/>
                      <a:pt x="4715" y="0"/>
                    </a:cubicBezTo>
                    <a:cubicBezTo>
                      <a:pt x="4750" y="0"/>
                      <a:pt x="4779" y="28"/>
                      <a:pt x="4779" y="64"/>
                    </a:cubicBezTo>
                    <a:lnTo>
                      <a:pt x="4779" y="582"/>
                    </a:lnTo>
                    <a:close/>
                  </a:path>
                </a:pathLst>
              </a:custGeom>
              <a:solidFill>
                <a:srgbClr val="7ABF2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3" name="íṧľîďe">
                <a:extLst>
                  <a:ext uri="{FF2B5EF4-FFF2-40B4-BE49-F238E27FC236}">
                    <a16:creationId xmlns:a16="http://schemas.microsoft.com/office/drawing/2014/main" id="{08BB6529-425B-47C0-99AC-7932F3AC2D86}"/>
                  </a:ext>
                </a:extLst>
              </p:cNvPr>
              <p:cNvSpPr/>
              <p:nvPr/>
            </p:nvSpPr>
            <p:spPr bwMode="auto">
              <a:xfrm>
                <a:off x="6287294" y="3281263"/>
                <a:ext cx="2162175" cy="2460625"/>
              </a:xfrm>
              <a:custGeom>
                <a:avLst/>
                <a:gdLst>
                  <a:gd name="T0" fmla="*/ 1769 w 1769"/>
                  <a:gd name="T1" fmla="*/ 513 h 2013"/>
                  <a:gd name="T2" fmla="*/ 1735 w 1769"/>
                  <a:gd name="T3" fmla="*/ 470 h 2013"/>
                  <a:gd name="T4" fmla="*/ 957 w 1769"/>
                  <a:gd name="T5" fmla="*/ 20 h 2013"/>
                  <a:gd name="T6" fmla="*/ 872 w 1769"/>
                  <a:gd name="T7" fmla="*/ 12 h 2013"/>
                  <a:gd name="T8" fmla="*/ 0 w 1769"/>
                  <a:gd name="T9" fmla="*/ 180 h 2013"/>
                  <a:gd name="T10" fmla="*/ 128 w 1769"/>
                  <a:gd name="T11" fmla="*/ 451 h 2013"/>
                  <a:gd name="T12" fmla="*/ 78 w 1769"/>
                  <a:gd name="T13" fmla="*/ 483 h 2013"/>
                  <a:gd name="T14" fmla="*/ 78 w 1769"/>
                  <a:gd name="T15" fmla="*/ 483 h 2013"/>
                  <a:gd name="T16" fmla="*/ 66 w 1769"/>
                  <a:gd name="T17" fmla="*/ 513 h 2013"/>
                  <a:gd name="T18" fmla="*/ 66 w 1769"/>
                  <a:gd name="T19" fmla="*/ 1659 h 2013"/>
                  <a:gd name="T20" fmla="*/ 111 w 1769"/>
                  <a:gd name="T21" fmla="*/ 1704 h 2013"/>
                  <a:gd name="T22" fmla="*/ 723 w 1769"/>
                  <a:gd name="T23" fmla="*/ 1704 h 2013"/>
                  <a:gd name="T24" fmla="*/ 869 w 1769"/>
                  <a:gd name="T25" fmla="*/ 2013 h 2013"/>
                  <a:gd name="T26" fmla="*/ 1759 w 1769"/>
                  <a:gd name="T27" fmla="*/ 1686 h 2013"/>
                  <a:gd name="T28" fmla="*/ 1769 w 1769"/>
                  <a:gd name="T29" fmla="*/ 1659 h 2013"/>
                  <a:gd name="T30" fmla="*/ 1769 w 1769"/>
                  <a:gd name="T31" fmla="*/ 513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9" h="2013">
                    <a:moveTo>
                      <a:pt x="1769" y="513"/>
                    </a:moveTo>
                    <a:cubicBezTo>
                      <a:pt x="1769" y="502"/>
                      <a:pt x="1760" y="481"/>
                      <a:pt x="1735" y="470"/>
                    </a:cubicBezTo>
                    <a:cubicBezTo>
                      <a:pt x="957" y="20"/>
                      <a:pt x="957" y="20"/>
                      <a:pt x="957" y="20"/>
                    </a:cubicBezTo>
                    <a:cubicBezTo>
                      <a:pt x="945" y="12"/>
                      <a:pt x="918" y="0"/>
                      <a:pt x="872" y="12"/>
                    </a:cubicBezTo>
                    <a:cubicBezTo>
                      <a:pt x="0" y="180"/>
                      <a:pt x="0" y="180"/>
                      <a:pt x="0" y="180"/>
                    </a:cubicBezTo>
                    <a:cubicBezTo>
                      <a:pt x="128" y="451"/>
                      <a:pt x="128" y="451"/>
                      <a:pt x="128" y="451"/>
                    </a:cubicBezTo>
                    <a:cubicBezTo>
                      <a:pt x="99" y="469"/>
                      <a:pt x="81" y="480"/>
                      <a:pt x="78" y="483"/>
                    </a:cubicBezTo>
                    <a:cubicBezTo>
                      <a:pt x="78" y="483"/>
                      <a:pt x="78" y="483"/>
                      <a:pt x="78" y="483"/>
                    </a:cubicBezTo>
                    <a:cubicBezTo>
                      <a:pt x="71" y="491"/>
                      <a:pt x="66" y="501"/>
                      <a:pt x="66" y="513"/>
                    </a:cubicBezTo>
                    <a:cubicBezTo>
                      <a:pt x="66" y="1659"/>
                      <a:pt x="66" y="1659"/>
                      <a:pt x="66" y="1659"/>
                    </a:cubicBezTo>
                    <a:cubicBezTo>
                      <a:pt x="66" y="1684"/>
                      <a:pt x="86" y="1704"/>
                      <a:pt x="111" y="1704"/>
                    </a:cubicBezTo>
                    <a:cubicBezTo>
                      <a:pt x="723" y="1704"/>
                      <a:pt x="723" y="1704"/>
                      <a:pt x="723" y="1704"/>
                    </a:cubicBezTo>
                    <a:cubicBezTo>
                      <a:pt x="869" y="2013"/>
                      <a:pt x="869" y="2013"/>
                      <a:pt x="869" y="2013"/>
                    </a:cubicBezTo>
                    <a:cubicBezTo>
                      <a:pt x="1759" y="1686"/>
                      <a:pt x="1759" y="1686"/>
                      <a:pt x="1759" y="1686"/>
                    </a:cubicBezTo>
                    <a:cubicBezTo>
                      <a:pt x="1765" y="1679"/>
                      <a:pt x="1769" y="1670"/>
                      <a:pt x="1769" y="1659"/>
                    </a:cubicBezTo>
                    <a:lnTo>
                      <a:pt x="1769" y="513"/>
                    </a:lnTo>
                    <a:close/>
                  </a:path>
                </a:pathLst>
              </a:custGeom>
              <a:solidFill>
                <a:srgbClr val="60071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4" name="ïṥľíḍe">
                <a:extLst>
                  <a:ext uri="{FF2B5EF4-FFF2-40B4-BE49-F238E27FC236}">
                    <a16:creationId xmlns:a16="http://schemas.microsoft.com/office/drawing/2014/main" id="{0EB5C52F-6340-45F5-AA36-67A2D50D6CAA}"/>
                  </a:ext>
                </a:extLst>
              </p:cNvPr>
              <p:cNvSpPr/>
              <p:nvPr/>
            </p:nvSpPr>
            <p:spPr bwMode="auto">
              <a:xfrm>
                <a:off x="5166519" y="3492401"/>
                <a:ext cx="2241550" cy="2249488"/>
              </a:xfrm>
              <a:custGeom>
                <a:avLst/>
                <a:gdLst>
                  <a:gd name="T0" fmla="*/ 1798 w 1834"/>
                  <a:gd name="T1" fmla="*/ 510 h 1840"/>
                  <a:gd name="T2" fmla="*/ 960 w 1834"/>
                  <a:gd name="T3" fmla="*/ 25 h 1840"/>
                  <a:gd name="T4" fmla="*/ 854 w 1834"/>
                  <a:gd name="T5" fmla="*/ 25 h 1840"/>
                  <a:gd name="T6" fmla="*/ 13 w 1834"/>
                  <a:gd name="T7" fmla="*/ 524 h 1840"/>
                  <a:gd name="T8" fmla="*/ 13 w 1834"/>
                  <a:gd name="T9" fmla="*/ 524 h 1840"/>
                  <a:gd name="T10" fmla="*/ 0 w 1834"/>
                  <a:gd name="T11" fmla="*/ 557 h 1840"/>
                  <a:gd name="T12" fmla="*/ 0 w 1834"/>
                  <a:gd name="T13" fmla="*/ 1792 h 1840"/>
                  <a:gd name="T14" fmla="*/ 48 w 1834"/>
                  <a:gd name="T15" fmla="*/ 1840 h 1840"/>
                  <a:gd name="T16" fmla="*/ 1786 w 1834"/>
                  <a:gd name="T17" fmla="*/ 1840 h 1840"/>
                  <a:gd name="T18" fmla="*/ 1834 w 1834"/>
                  <a:gd name="T19" fmla="*/ 1792 h 1840"/>
                  <a:gd name="T20" fmla="*/ 1834 w 1834"/>
                  <a:gd name="T21" fmla="*/ 557 h 1840"/>
                  <a:gd name="T22" fmla="*/ 1798 w 1834"/>
                  <a:gd name="T23" fmla="*/ 510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34" h="1840">
                    <a:moveTo>
                      <a:pt x="1798" y="510"/>
                    </a:moveTo>
                    <a:cubicBezTo>
                      <a:pt x="960" y="25"/>
                      <a:pt x="960" y="25"/>
                      <a:pt x="960" y="25"/>
                    </a:cubicBezTo>
                    <a:cubicBezTo>
                      <a:pt x="926" y="3"/>
                      <a:pt x="890" y="0"/>
                      <a:pt x="854" y="25"/>
                    </a:cubicBezTo>
                    <a:cubicBezTo>
                      <a:pt x="854" y="25"/>
                      <a:pt x="30" y="506"/>
                      <a:pt x="13" y="524"/>
                    </a:cubicBezTo>
                    <a:cubicBezTo>
                      <a:pt x="13" y="524"/>
                      <a:pt x="13" y="524"/>
                      <a:pt x="13" y="524"/>
                    </a:cubicBezTo>
                    <a:cubicBezTo>
                      <a:pt x="5" y="532"/>
                      <a:pt x="0" y="544"/>
                      <a:pt x="0" y="557"/>
                    </a:cubicBezTo>
                    <a:cubicBezTo>
                      <a:pt x="0" y="1792"/>
                      <a:pt x="0" y="1792"/>
                      <a:pt x="0" y="1792"/>
                    </a:cubicBezTo>
                    <a:cubicBezTo>
                      <a:pt x="0" y="1818"/>
                      <a:pt x="21" y="1840"/>
                      <a:pt x="48" y="1840"/>
                    </a:cubicBezTo>
                    <a:cubicBezTo>
                      <a:pt x="1786" y="1840"/>
                      <a:pt x="1786" y="1840"/>
                      <a:pt x="1786" y="1840"/>
                    </a:cubicBezTo>
                    <a:cubicBezTo>
                      <a:pt x="1813" y="1840"/>
                      <a:pt x="1834" y="1818"/>
                      <a:pt x="1834" y="1792"/>
                    </a:cubicBezTo>
                    <a:cubicBezTo>
                      <a:pt x="1834" y="557"/>
                      <a:pt x="1834" y="557"/>
                      <a:pt x="1834" y="557"/>
                    </a:cubicBezTo>
                    <a:cubicBezTo>
                      <a:pt x="1834" y="534"/>
                      <a:pt x="1821" y="524"/>
                      <a:pt x="1798" y="510"/>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5" name="iśļïḋê">
                <a:extLst>
                  <a:ext uri="{FF2B5EF4-FFF2-40B4-BE49-F238E27FC236}">
                    <a16:creationId xmlns:a16="http://schemas.microsoft.com/office/drawing/2014/main" id="{7540FC2D-DDA3-48AE-B484-3BFDE059FF04}"/>
                  </a:ext>
                </a:extLst>
              </p:cNvPr>
              <p:cNvSpPr/>
              <p:nvPr/>
            </p:nvSpPr>
            <p:spPr bwMode="auto">
              <a:xfrm>
                <a:off x="5326856" y="3665438"/>
                <a:ext cx="1955800" cy="1179513"/>
              </a:xfrm>
              <a:custGeom>
                <a:avLst/>
                <a:gdLst>
                  <a:gd name="T0" fmla="*/ 1568 w 1599"/>
                  <a:gd name="T1" fmla="*/ 445 h 965"/>
                  <a:gd name="T2" fmla="*/ 837 w 1599"/>
                  <a:gd name="T3" fmla="*/ 22 h 965"/>
                  <a:gd name="T4" fmla="*/ 744 w 1599"/>
                  <a:gd name="T5" fmla="*/ 23 h 965"/>
                  <a:gd name="T6" fmla="*/ 12 w 1599"/>
                  <a:gd name="T7" fmla="*/ 457 h 965"/>
                  <a:gd name="T8" fmla="*/ 12 w 1599"/>
                  <a:gd name="T9" fmla="*/ 457 h 965"/>
                  <a:gd name="T10" fmla="*/ 0 w 1599"/>
                  <a:gd name="T11" fmla="*/ 485 h 965"/>
                  <a:gd name="T12" fmla="*/ 0 w 1599"/>
                  <a:gd name="T13" fmla="*/ 965 h 965"/>
                  <a:gd name="T14" fmla="*/ 1599 w 1599"/>
                  <a:gd name="T15" fmla="*/ 965 h 965"/>
                  <a:gd name="T16" fmla="*/ 1599 w 1599"/>
                  <a:gd name="T17" fmla="*/ 485 h 965"/>
                  <a:gd name="T18" fmla="*/ 1568 w 1599"/>
                  <a:gd name="T19" fmla="*/ 445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9" h="965">
                    <a:moveTo>
                      <a:pt x="1568" y="445"/>
                    </a:moveTo>
                    <a:cubicBezTo>
                      <a:pt x="837" y="22"/>
                      <a:pt x="837" y="22"/>
                      <a:pt x="837" y="22"/>
                    </a:cubicBezTo>
                    <a:cubicBezTo>
                      <a:pt x="808" y="3"/>
                      <a:pt x="776" y="0"/>
                      <a:pt x="744" y="23"/>
                    </a:cubicBezTo>
                    <a:cubicBezTo>
                      <a:pt x="744" y="23"/>
                      <a:pt x="22" y="446"/>
                      <a:pt x="12" y="457"/>
                    </a:cubicBezTo>
                    <a:cubicBezTo>
                      <a:pt x="12" y="457"/>
                      <a:pt x="12" y="457"/>
                      <a:pt x="12" y="457"/>
                    </a:cubicBezTo>
                    <a:cubicBezTo>
                      <a:pt x="5" y="464"/>
                      <a:pt x="0" y="474"/>
                      <a:pt x="0" y="485"/>
                    </a:cubicBezTo>
                    <a:cubicBezTo>
                      <a:pt x="0" y="965"/>
                      <a:pt x="0" y="965"/>
                      <a:pt x="0" y="965"/>
                    </a:cubicBezTo>
                    <a:cubicBezTo>
                      <a:pt x="1599" y="965"/>
                      <a:pt x="1599" y="965"/>
                      <a:pt x="1599" y="965"/>
                    </a:cubicBezTo>
                    <a:cubicBezTo>
                      <a:pt x="1599" y="485"/>
                      <a:pt x="1599" y="485"/>
                      <a:pt x="1599" y="485"/>
                    </a:cubicBezTo>
                    <a:cubicBezTo>
                      <a:pt x="1599" y="466"/>
                      <a:pt x="1588" y="457"/>
                      <a:pt x="1568" y="445"/>
                    </a:cubicBezTo>
                    <a:close/>
                  </a:path>
                </a:pathLst>
              </a:custGeom>
              <a:solidFill>
                <a:srgbClr val="27B7C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6" name="îslidé">
                <a:extLst>
                  <a:ext uri="{FF2B5EF4-FFF2-40B4-BE49-F238E27FC236}">
                    <a16:creationId xmlns:a16="http://schemas.microsoft.com/office/drawing/2014/main" id="{046D0954-7AE9-4353-BC19-E41618C6D7B6}"/>
                  </a:ext>
                </a:extLst>
              </p:cNvPr>
              <p:cNvSpPr/>
              <p:nvPr/>
            </p:nvSpPr>
            <p:spPr bwMode="auto">
              <a:xfrm>
                <a:off x="5326856" y="3665438"/>
                <a:ext cx="1131888" cy="1179513"/>
              </a:xfrm>
              <a:custGeom>
                <a:avLst/>
                <a:gdLst>
                  <a:gd name="T0" fmla="*/ 837 w 925"/>
                  <a:gd name="T1" fmla="*/ 22 h 965"/>
                  <a:gd name="T2" fmla="*/ 744 w 925"/>
                  <a:gd name="T3" fmla="*/ 23 h 965"/>
                  <a:gd name="T4" fmla="*/ 582 w 925"/>
                  <a:gd name="T5" fmla="*/ 118 h 965"/>
                  <a:gd name="T6" fmla="*/ 0 w 925"/>
                  <a:gd name="T7" fmla="*/ 847 h 965"/>
                  <a:gd name="T8" fmla="*/ 0 w 925"/>
                  <a:gd name="T9" fmla="*/ 965 h 965"/>
                  <a:gd name="T10" fmla="*/ 214 w 925"/>
                  <a:gd name="T11" fmla="*/ 965 h 965"/>
                  <a:gd name="T12" fmla="*/ 925 w 925"/>
                  <a:gd name="T13" fmla="*/ 73 h 965"/>
                  <a:gd name="T14" fmla="*/ 837 w 925"/>
                  <a:gd name="T15" fmla="*/ 22 h 9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5" h="965">
                    <a:moveTo>
                      <a:pt x="837" y="22"/>
                    </a:moveTo>
                    <a:cubicBezTo>
                      <a:pt x="808" y="3"/>
                      <a:pt x="776" y="0"/>
                      <a:pt x="744" y="23"/>
                    </a:cubicBezTo>
                    <a:cubicBezTo>
                      <a:pt x="744" y="23"/>
                      <a:pt x="676" y="62"/>
                      <a:pt x="582" y="118"/>
                    </a:cubicBezTo>
                    <a:cubicBezTo>
                      <a:pt x="0" y="847"/>
                      <a:pt x="0" y="847"/>
                      <a:pt x="0" y="847"/>
                    </a:cubicBezTo>
                    <a:cubicBezTo>
                      <a:pt x="0" y="965"/>
                      <a:pt x="0" y="965"/>
                      <a:pt x="0" y="965"/>
                    </a:cubicBezTo>
                    <a:cubicBezTo>
                      <a:pt x="214" y="965"/>
                      <a:pt x="214" y="965"/>
                      <a:pt x="214" y="965"/>
                    </a:cubicBezTo>
                    <a:cubicBezTo>
                      <a:pt x="925" y="73"/>
                      <a:pt x="925" y="73"/>
                      <a:pt x="925" y="73"/>
                    </a:cubicBezTo>
                    <a:lnTo>
                      <a:pt x="837" y="22"/>
                    </a:lnTo>
                    <a:close/>
                  </a:path>
                </a:pathLst>
              </a:custGeom>
              <a:solidFill>
                <a:srgbClr val="A3E4E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7" name="ïṩļïḓê">
                <a:extLst>
                  <a:ext uri="{FF2B5EF4-FFF2-40B4-BE49-F238E27FC236}">
                    <a16:creationId xmlns:a16="http://schemas.microsoft.com/office/drawing/2014/main" id="{BC41F087-6E54-4D55-B6E5-A13111465DC1}"/>
                  </a:ext>
                </a:extLst>
              </p:cNvPr>
              <p:cNvSpPr/>
              <p:nvPr/>
            </p:nvSpPr>
            <p:spPr bwMode="auto">
              <a:xfrm>
                <a:off x="6061869" y="3792438"/>
                <a:ext cx="641350" cy="711200"/>
              </a:xfrm>
              <a:custGeom>
                <a:avLst/>
                <a:gdLst>
                  <a:gd name="T0" fmla="*/ 41 w 525"/>
                  <a:gd name="T1" fmla="*/ 550 h 583"/>
                  <a:gd name="T2" fmla="*/ 48 w 525"/>
                  <a:gd name="T3" fmla="*/ 555 h 583"/>
                  <a:gd name="T4" fmla="*/ 163 w 525"/>
                  <a:gd name="T5" fmla="*/ 542 h 583"/>
                  <a:gd name="T6" fmla="*/ 525 w 525"/>
                  <a:gd name="T7" fmla="*/ 87 h 583"/>
                  <a:gd name="T8" fmla="*/ 375 w 525"/>
                  <a:gd name="T9" fmla="*/ 0 h 583"/>
                  <a:gd name="T10" fmla="*/ 28 w 525"/>
                  <a:gd name="T11" fmla="*/ 435 h 583"/>
                  <a:gd name="T12" fmla="*/ 41 w 525"/>
                  <a:gd name="T13" fmla="*/ 550 h 583"/>
                </a:gdLst>
                <a:ahLst/>
                <a:cxnLst>
                  <a:cxn ang="0">
                    <a:pos x="T0" y="T1"/>
                  </a:cxn>
                  <a:cxn ang="0">
                    <a:pos x="T2" y="T3"/>
                  </a:cxn>
                  <a:cxn ang="0">
                    <a:pos x="T4" y="T5"/>
                  </a:cxn>
                  <a:cxn ang="0">
                    <a:pos x="T6" y="T7"/>
                  </a:cxn>
                  <a:cxn ang="0">
                    <a:pos x="T8" y="T9"/>
                  </a:cxn>
                  <a:cxn ang="0">
                    <a:pos x="T10" y="T11"/>
                  </a:cxn>
                  <a:cxn ang="0">
                    <a:pos x="T12" y="T13"/>
                  </a:cxn>
                </a:cxnLst>
                <a:rect l="0" t="0" r="r" b="b"/>
                <a:pathLst>
                  <a:path w="525" h="583">
                    <a:moveTo>
                      <a:pt x="41" y="550"/>
                    </a:moveTo>
                    <a:cubicBezTo>
                      <a:pt x="48" y="555"/>
                      <a:pt x="48" y="555"/>
                      <a:pt x="48" y="555"/>
                    </a:cubicBezTo>
                    <a:cubicBezTo>
                      <a:pt x="83" y="583"/>
                      <a:pt x="134" y="577"/>
                      <a:pt x="163" y="542"/>
                    </a:cubicBezTo>
                    <a:cubicBezTo>
                      <a:pt x="525" y="87"/>
                      <a:pt x="525" y="87"/>
                      <a:pt x="525" y="87"/>
                    </a:cubicBezTo>
                    <a:cubicBezTo>
                      <a:pt x="375" y="0"/>
                      <a:pt x="375" y="0"/>
                      <a:pt x="375" y="0"/>
                    </a:cubicBezTo>
                    <a:cubicBezTo>
                      <a:pt x="28" y="435"/>
                      <a:pt x="28" y="435"/>
                      <a:pt x="28" y="435"/>
                    </a:cubicBezTo>
                    <a:cubicBezTo>
                      <a:pt x="0" y="470"/>
                      <a:pt x="6" y="521"/>
                      <a:pt x="41" y="550"/>
                    </a:cubicBezTo>
                    <a:close/>
                  </a:path>
                </a:pathLst>
              </a:custGeom>
              <a:solidFill>
                <a:srgbClr val="A3E4E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8" name="íŝ1íḓè">
                <a:extLst>
                  <a:ext uri="{FF2B5EF4-FFF2-40B4-BE49-F238E27FC236}">
                    <a16:creationId xmlns:a16="http://schemas.microsoft.com/office/drawing/2014/main" id="{AA9B7842-3B92-4080-A5BE-F5ED31A1D68C}"/>
                  </a:ext>
                </a:extLst>
              </p:cNvPr>
              <p:cNvSpPr/>
              <p:nvPr/>
            </p:nvSpPr>
            <p:spPr bwMode="auto">
              <a:xfrm>
                <a:off x="6820694" y="3425726"/>
                <a:ext cx="1287463" cy="536575"/>
              </a:xfrm>
              <a:custGeom>
                <a:avLst/>
                <a:gdLst>
                  <a:gd name="T0" fmla="*/ 318 w 811"/>
                  <a:gd name="T1" fmla="*/ 0 h 338"/>
                  <a:gd name="T2" fmla="*/ 0 w 811"/>
                  <a:gd name="T3" fmla="*/ 60 h 338"/>
                  <a:gd name="T4" fmla="*/ 498 w 811"/>
                  <a:gd name="T5" fmla="*/ 338 h 338"/>
                  <a:gd name="T6" fmla="*/ 811 w 811"/>
                  <a:gd name="T7" fmla="*/ 279 h 338"/>
                  <a:gd name="T8" fmla="*/ 318 w 811"/>
                  <a:gd name="T9" fmla="*/ 0 h 338"/>
                </a:gdLst>
                <a:ahLst/>
                <a:cxnLst>
                  <a:cxn ang="0">
                    <a:pos x="T0" y="T1"/>
                  </a:cxn>
                  <a:cxn ang="0">
                    <a:pos x="T2" y="T3"/>
                  </a:cxn>
                  <a:cxn ang="0">
                    <a:pos x="T4" y="T5"/>
                  </a:cxn>
                  <a:cxn ang="0">
                    <a:pos x="T6" y="T7"/>
                  </a:cxn>
                  <a:cxn ang="0">
                    <a:pos x="T8" y="T9"/>
                  </a:cxn>
                </a:cxnLst>
                <a:rect l="0" t="0" r="r" b="b"/>
                <a:pathLst>
                  <a:path w="811" h="338">
                    <a:moveTo>
                      <a:pt x="318" y="0"/>
                    </a:moveTo>
                    <a:lnTo>
                      <a:pt x="0" y="60"/>
                    </a:lnTo>
                    <a:lnTo>
                      <a:pt x="498" y="338"/>
                    </a:lnTo>
                    <a:lnTo>
                      <a:pt x="811" y="279"/>
                    </a:lnTo>
                    <a:lnTo>
                      <a:pt x="318" y="0"/>
                    </a:lnTo>
                    <a:close/>
                  </a:path>
                </a:pathLst>
              </a:custGeom>
              <a:solidFill>
                <a:srgbClr val="2D040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9" name="iŝ1îdê">
                <a:extLst>
                  <a:ext uri="{FF2B5EF4-FFF2-40B4-BE49-F238E27FC236}">
                    <a16:creationId xmlns:a16="http://schemas.microsoft.com/office/drawing/2014/main" id="{D1CF08DF-9D0E-4B18-ABF9-858C59CF5883}"/>
                  </a:ext>
                </a:extLst>
              </p:cNvPr>
              <p:cNvSpPr/>
              <p:nvPr/>
            </p:nvSpPr>
            <p:spPr bwMode="auto">
              <a:xfrm>
                <a:off x="6707981" y="4198838"/>
                <a:ext cx="574675" cy="646113"/>
              </a:xfrm>
              <a:custGeom>
                <a:avLst/>
                <a:gdLst>
                  <a:gd name="T0" fmla="*/ 470 w 470"/>
                  <a:gd name="T1" fmla="*/ 49 h 529"/>
                  <a:gd name="T2" fmla="*/ 439 w 470"/>
                  <a:gd name="T3" fmla="*/ 9 h 529"/>
                  <a:gd name="T4" fmla="*/ 423 w 470"/>
                  <a:gd name="T5" fmla="*/ 0 h 529"/>
                  <a:gd name="T6" fmla="*/ 0 w 470"/>
                  <a:gd name="T7" fmla="*/ 529 h 529"/>
                  <a:gd name="T8" fmla="*/ 470 w 470"/>
                  <a:gd name="T9" fmla="*/ 529 h 529"/>
                  <a:gd name="T10" fmla="*/ 470 w 470"/>
                  <a:gd name="T11" fmla="*/ 49 h 529"/>
                </a:gdLst>
                <a:ahLst/>
                <a:cxnLst>
                  <a:cxn ang="0">
                    <a:pos x="T0" y="T1"/>
                  </a:cxn>
                  <a:cxn ang="0">
                    <a:pos x="T2" y="T3"/>
                  </a:cxn>
                  <a:cxn ang="0">
                    <a:pos x="T4" y="T5"/>
                  </a:cxn>
                  <a:cxn ang="0">
                    <a:pos x="T6" y="T7"/>
                  </a:cxn>
                  <a:cxn ang="0">
                    <a:pos x="T8" y="T9"/>
                  </a:cxn>
                  <a:cxn ang="0">
                    <a:pos x="T10" y="T11"/>
                  </a:cxn>
                </a:cxnLst>
                <a:rect l="0" t="0" r="r" b="b"/>
                <a:pathLst>
                  <a:path w="470" h="529">
                    <a:moveTo>
                      <a:pt x="470" y="49"/>
                    </a:moveTo>
                    <a:cubicBezTo>
                      <a:pt x="470" y="30"/>
                      <a:pt x="459" y="21"/>
                      <a:pt x="439" y="9"/>
                    </a:cubicBezTo>
                    <a:cubicBezTo>
                      <a:pt x="423" y="0"/>
                      <a:pt x="423" y="0"/>
                      <a:pt x="423" y="0"/>
                    </a:cubicBezTo>
                    <a:cubicBezTo>
                      <a:pt x="0" y="529"/>
                      <a:pt x="0" y="529"/>
                      <a:pt x="0" y="529"/>
                    </a:cubicBezTo>
                    <a:cubicBezTo>
                      <a:pt x="470" y="529"/>
                      <a:pt x="470" y="529"/>
                      <a:pt x="470" y="529"/>
                    </a:cubicBezTo>
                    <a:lnTo>
                      <a:pt x="470" y="49"/>
                    </a:lnTo>
                    <a:close/>
                  </a:path>
                </a:pathLst>
              </a:custGeom>
              <a:solidFill>
                <a:srgbClr val="A3E4E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0" name="iṩļîdé">
                <a:extLst>
                  <a:ext uri="{FF2B5EF4-FFF2-40B4-BE49-F238E27FC236}">
                    <a16:creationId xmlns:a16="http://schemas.microsoft.com/office/drawing/2014/main" id="{C2E994B7-81D3-45DA-B92D-515A16DC09ED}"/>
                  </a:ext>
                </a:extLst>
              </p:cNvPr>
              <p:cNvSpPr/>
              <p:nvPr/>
            </p:nvSpPr>
            <p:spPr bwMode="auto">
              <a:xfrm>
                <a:off x="6868319" y="3460651"/>
                <a:ext cx="1198563" cy="501650"/>
              </a:xfrm>
              <a:custGeom>
                <a:avLst/>
                <a:gdLst>
                  <a:gd name="T0" fmla="*/ 287 w 755"/>
                  <a:gd name="T1" fmla="*/ 0 h 316"/>
                  <a:gd name="T2" fmla="*/ 0 w 755"/>
                  <a:gd name="T3" fmla="*/ 55 h 316"/>
                  <a:gd name="T4" fmla="*/ 468 w 755"/>
                  <a:gd name="T5" fmla="*/ 316 h 316"/>
                  <a:gd name="T6" fmla="*/ 755 w 755"/>
                  <a:gd name="T7" fmla="*/ 262 h 316"/>
                  <a:gd name="T8" fmla="*/ 287 w 755"/>
                  <a:gd name="T9" fmla="*/ 0 h 316"/>
                </a:gdLst>
                <a:ahLst/>
                <a:cxnLst>
                  <a:cxn ang="0">
                    <a:pos x="T0" y="T1"/>
                  </a:cxn>
                  <a:cxn ang="0">
                    <a:pos x="T2" y="T3"/>
                  </a:cxn>
                  <a:cxn ang="0">
                    <a:pos x="T4" y="T5"/>
                  </a:cxn>
                  <a:cxn ang="0">
                    <a:pos x="T6" y="T7"/>
                  </a:cxn>
                  <a:cxn ang="0">
                    <a:pos x="T8" y="T9"/>
                  </a:cxn>
                </a:cxnLst>
                <a:rect l="0" t="0" r="r" b="b"/>
                <a:pathLst>
                  <a:path w="755" h="316">
                    <a:moveTo>
                      <a:pt x="287" y="0"/>
                    </a:moveTo>
                    <a:lnTo>
                      <a:pt x="0" y="55"/>
                    </a:lnTo>
                    <a:lnTo>
                      <a:pt x="468" y="316"/>
                    </a:lnTo>
                    <a:lnTo>
                      <a:pt x="755" y="262"/>
                    </a:lnTo>
                    <a:lnTo>
                      <a:pt x="287" y="0"/>
                    </a:lnTo>
                    <a:close/>
                  </a:path>
                </a:pathLst>
              </a:custGeom>
              <a:solidFill>
                <a:srgbClr val="27B7C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1" name="ïṧḻiḋé">
                <a:extLst>
                  <a:ext uri="{FF2B5EF4-FFF2-40B4-BE49-F238E27FC236}">
                    <a16:creationId xmlns:a16="http://schemas.microsoft.com/office/drawing/2014/main" id="{30CE44A2-3D2F-4D27-A0EC-3638C93C6CB3}"/>
                  </a:ext>
                </a:extLst>
              </p:cNvPr>
              <p:cNvSpPr/>
              <p:nvPr/>
            </p:nvSpPr>
            <p:spPr bwMode="auto">
              <a:xfrm>
                <a:off x="7212806" y="3460651"/>
                <a:ext cx="266700" cy="282575"/>
              </a:xfrm>
              <a:custGeom>
                <a:avLst/>
                <a:gdLst>
                  <a:gd name="T0" fmla="*/ 145 w 218"/>
                  <a:gd name="T1" fmla="*/ 219 h 232"/>
                  <a:gd name="T2" fmla="*/ 153 w 218"/>
                  <a:gd name="T3" fmla="*/ 216 h 232"/>
                  <a:gd name="T4" fmla="*/ 205 w 218"/>
                  <a:gd name="T5" fmla="*/ 118 h 232"/>
                  <a:gd name="T6" fmla="*/ 184 w 218"/>
                  <a:gd name="T7" fmla="*/ 52 h 232"/>
                  <a:gd name="T8" fmla="*/ 91 w 218"/>
                  <a:gd name="T9" fmla="*/ 0 h 232"/>
                  <a:gd name="T10" fmla="*/ 0 w 218"/>
                  <a:gd name="T11" fmla="*/ 17 h 232"/>
                  <a:gd name="T12" fmla="*/ 46 w 218"/>
                  <a:gd name="T13" fmla="*/ 167 h 232"/>
                  <a:gd name="T14" fmla="*/ 145 w 218"/>
                  <a:gd name="T15" fmla="*/ 219 h 2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232">
                    <a:moveTo>
                      <a:pt x="145" y="219"/>
                    </a:moveTo>
                    <a:cubicBezTo>
                      <a:pt x="153" y="216"/>
                      <a:pt x="153" y="216"/>
                      <a:pt x="153" y="216"/>
                    </a:cubicBezTo>
                    <a:cubicBezTo>
                      <a:pt x="195" y="203"/>
                      <a:pt x="218" y="159"/>
                      <a:pt x="205" y="118"/>
                    </a:cubicBezTo>
                    <a:cubicBezTo>
                      <a:pt x="184" y="52"/>
                      <a:pt x="184" y="52"/>
                      <a:pt x="184" y="52"/>
                    </a:cubicBezTo>
                    <a:cubicBezTo>
                      <a:pt x="91" y="0"/>
                      <a:pt x="91" y="0"/>
                      <a:pt x="91" y="0"/>
                    </a:cubicBezTo>
                    <a:cubicBezTo>
                      <a:pt x="0" y="17"/>
                      <a:pt x="0" y="17"/>
                      <a:pt x="0" y="17"/>
                    </a:cubicBezTo>
                    <a:cubicBezTo>
                      <a:pt x="46" y="167"/>
                      <a:pt x="46" y="167"/>
                      <a:pt x="46" y="167"/>
                    </a:cubicBezTo>
                    <a:cubicBezTo>
                      <a:pt x="60" y="209"/>
                      <a:pt x="104" y="232"/>
                      <a:pt x="145" y="219"/>
                    </a:cubicBezTo>
                    <a:close/>
                  </a:path>
                </a:pathLst>
              </a:custGeom>
              <a:solidFill>
                <a:srgbClr val="A3E4E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2" name="íṡḷïḓé">
                <a:extLst>
                  <a:ext uri="{FF2B5EF4-FFF2-40B4-BE49-F238E27FC236}">
                    <a16:creationId xmlns:a16="http://schemas.microsoft.com/office/drawing/2014/main" id="{4F7AA649-3E49-475B-9466-75F599B72A7D}"/>
                  </a:ext>
                </a:extLst>
              </p:cNvPr>
              <p:cNvSpPr/>
              <p:nvPr/>
            </p:nvSpPr>
            <p:spPr bwMode="auto">
              <a:xfrm>
                <a:off x="7517606" y="3568601"/>
                <a:ext cx="334963" cy="388938"/>
              </a:xfrm>
              <a:custGeom>
                <a:avLst/>
                <a:gdLst>
                  <a:gd name="T0" fmla="*/ 173 w 211"/>
                  <a:gd name="T1" fmla="*/ 97 h 245"/>
                  <a:gd name="T2" fmla="*/ 0 w 211"/>
                  <a:gd name="T3" fmla="*/ 0 h 245"/>
                  <a:gd name="T4" fmla="*/ 77 w 211"/>
                  <a:gd name="T5" fmla="*/ 245 h 245"/>
                  <a:gd name="T6" fmla="*/ 211 w 211"/>
                  <a:gd name="T7" fmla="*/ 220 h 245"/>
                  <a:gd name="T8" fmla="*/ 173 w 211"/>
                  <a:gd name="T9" fmla="*/ 97 h 245"/>
                </a:gdLst>
                <a:ahLst/>
                <a:cxnLst>
                  <a:cxn ang="0">
                    <a:pos x="T0" y="T1"/>
                  </a:cxn>
                  <a:cxn ang="0">
                    <a:pos x="T2" y="T3"/>
                  </a:cxn>
                  <a:cxn ang="0">
                    <a:pos x="T4" y="T5"/>
                  </a:cxn>
                  <a:cxn ang="0">
                    <a:pos x="T6" y="T7"/>
                  </a:cxn>
                  <a:cxn ang="0">
                    <a:pos x="T8" y="T9"/>
                  </a:cxn>
                </a:cxnLst>
                <a:rect l="0" t="0" r="r" b="b"/>
                <a:pathLst>
                  <a:path w="211" h="245">
                    <a:moveTo>
                      <a:pt x="173" y="97"/>
                    </a:moveTo>
                    <a:lnTo>
                      <a:pt x="0" y="0"/>
                    </a:lnTo>
                    <a:lnTo>
                      <a:pt x="77" y="245"/>
                    </a:lnTo>
                    <a:lnTo>
                      <a:pt x="211" y="220"/>
                    </a:lnTo>
                    <a:lnTo>
                      <a:pt x="173" y="97"/>
                    </a:lnTo>
                    <a:close/>
                  </a:path>
                </a:pathLst>
              </a:custGeom>
              <a:solidFill>
                <a:srgbClr val="A3E4E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3" name="îSḷídé">
                <a:extLst>
                  <a:ext uri="{FF2B5EF4-FFF2-40B4-BE49-F238E27FC236}">
                    <a16:creationId xmlns:a16="http://schemas.microsoft.com/office/drawing/2014/main" id="{2177FA59-DFF1-4872-9DBB-B3C5462AA314}"/>
                  </a:ext>
                </a:extLst>
              </p:cNvPr>
              <p:cNvSpPr/>
              <p:nvPr/>
            </p:nvSpPr>
            <p:spPr bwMode="auto">
              <a:xfrm>
                <a:off x="7781131" y="4141688"/>
                <a:ext cx="428625" cy="1243013"/>
              </a:xfrm>
              <a:custGeom>
                <a:avLst/>
                <a:gdLst>
                  <a:gd name="T0" fmla="*/ 270 w 270"/>
                  <a:gd name="T1" fmla="*/ 697 h 783"/>
                  <a:gd name="T2" fmla="*/ 0 w 270"/>
                  <a:gd name="T3" fmla="*/ 783 h 783"/>
                  <a:gd name="T4" fmla="*/ 0 w 270"/>
                  <a:gd name="T5" fmla="*/ 68 h 783"/>
                  <a:gd name="T6" fmla="*/ 270 w 270"/>
                  <a:gd name="T7" fmla="*/ 0 h 783"/>
                  <a:gd name="T8" fmla="*/ 270 w 270"/>
                  <a:gd name="T9" fmla="*/ 697 h 783"/>
                </a:gdLst>
                <a:ahLst/>
                <a:cxnLst>
                  <a:cxn ang="0">
                    <a:pos x="T0" y="T1"/>
                  </a:cxn>
                  <a:cxn ang="0">
                    <a:pos x="T2" y="T3"/>
                  </a:cxn>
                  <a:cxn ang="0">
                    <a:pos x="T4" y="T5"/>
                  </a:cxn>
                  <a:cxn ang="0">
                    <a:pos x="T6" y="T7"/>
                  </a:cxn>
                  <a:cxn ang="0">
                    <a:pos x="T8" y="T9"/>
                  </a:cxn>
                </a:cxnLst>
                <a:rect l="0" t="0" r="r" b="b"/>
                <a:pathLst>
                  <a:path w="270" h="783">
                    <a:moveTo>
                      <a:pt x="270" y="697"/>
                    </a:moveTo>
                    <a:lnTo>
                      <a:pt x="0" y="783"/>
                    </a:lnTo>
                    <a:lnTo>
                      <a:pt x="0" y="68"/>
                    </a:lnTo>
                    <a:lnTo>
                      <a:pt x="270" y="0"/>
                    </a:lnTo>
                    <a:lnTo>
                      <a:pt x="270" y="697"/>
                    </a:lnTo>
                    <a:close/>
                  </a:path>
                </a:pathLst>
              </a:custGeom>
              <a:solidFill>
                <a:srgbClr val="2D040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4" name="iŝļiḑé">
                <a:extLst>
                  <a:ext uri="{FF2B5EF4-FFF2-40B4-BE49-F238E27FC236}">
                    <a16:creationId xmlns:a16="http://schemas.microsoft.com/office/drawing/2014/main" id="{F4C4B0D8-8316-486F-87E0-675FF8920ADC}"/>
                  </a:ext>
                </a:extLst>
              </p:cNvPr>
              <p:cNvSpPr/>
              <p:nvPr/>
            </p:nvSpPr>
            <p:spPr bwMode="auto">
              <a:xfrm>
                <a:off x="7781131" y="4181376"/>
                <a:ext cx="395288" cy="1203325"/>
              </a:xfrm>
              <a:custGeom>
                <a:avLst/>
                <a:gdLst>
                  <a:gd name="T0" fmla="*/ 249 w 249"/>
                  <a:gd name="T1" fmla="*/ 368 h 758"/>
                  <a:gd name="T2" fmla="*/ 249 w 249"/>
                  <a:gd name="T3" fmla="*/ 156 h 758"/>
                  <a:gd name="T4" fmla="*/ 249 w 249"/>
                  <a:gd name="T5" fmla="*/ 75 h 758"/>
                  <a:gd name="T6" fmla="*/ 249 w 249"/>
                  <a:gd name="T7" fmla="*/ 0 h 758"/>
                  <a:gd name="T8" fmla="*/ 120 w 249"/>
                  <a:gd name="T9" fmla="*/ 30 h 758"/>
                  <a:gd name="T10" fmla="*/ 0 w 249"/>
                  <a:gd name="T11" fmla="*/ 59 h 758"/>
                  <a:gd name="T12" fmla="*/ 0 w 249"/>
                  <a:gd name="T13" fmla="*/ 180 h 758"/>
                  <a:gd name="T14" fmla="*/ 0 w 249"/>
                  <a:gd name="T15" fmla="*/ 387 h 758"/>
                  <a:gd name="T16" fmla="*/ 0 w 249"/>
                  <a:gd name="T17" fmla="*/ 758 h 758"/>
                  <a:gd name="T18" fmla="*/ 249 w 249"/>
                  <a:gd name="T19" fmla="*/ 679 h 758"/>
                  <a:gd name="T20" fmla="*/ 249 w 249"/>
                  <a:gd name="T21" fmla="*/ 368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9" h="758">
                    <a:moveTo>
                      <a:pt x="249" y="368"/>
                    </a:moveTo>
                    <a:lnTo>
                      <a:pt x="249" y="156"/>
                    </a:lnTo>
                    <a:lnTo>
                      <a:pt x="249" y="75"/>
                    </a:lnTo>
                    <a:lnTo>
                      <a:pt x="249" y="0"/>
                    </a:lnTo>
                    <a:lnTo>
                      <a:pt x="120" y="30"/>
                    </a:lnTo>
                    <a:lnTo>
                      <a:pt x="0" y="59"/>
                    </a:lnTo>
                    <a:lnTo>
                      <a:pt x="0" y="180"/>
                    </a:lnTo>
                    <a:lnTo>
                      <a:pt x="0" y="387"/>
                    </a:lnTo>
                    <a:lnTo>
                      <a:pt x="0" y="758"/>
                    </a:lnTo>
                    <a:lnTo>
                      <a:pt x="249" y="679"/>
                    </a:lnTo>
                    <a:lnTo>
                      <a:pt x="249" y="368"/>
                    </a:lnTo>
                    <a:close/>
                  </a:path>
                </a:pathLst>
              </a:custGeom>
              <a:solidFill>
                <a:srgbClr val="27B7C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5" name="îş1íḓé">
                <a:extLst>
                  <a:ext uri="{FF2B5EF4-FFF2-40B4-BE49-F238E27FC236}">
                    <a16:creationId xmlns:a16="http://schemas.microsoft.com/office/drawing/2014/main" id="{2F280D00-F1AE-47C7-A4C5-84CC1522EE2E}"/>
                  </a:ext>
                </a:extLst>
              </p:cNvPr>
              <p:cNvSpPr/>
              <p:nvPr/>
            </p:nvSpPr>
            <p:spPr bwMode="auto">
              <a:xfrm>
                <a:off x="7781131" y="4181376"/>
                <a:ext cx="395288" cy="614363"/>
              </a:xfrm>
              <a:custGeom>
                <a:avLst/>
                <a:gdLst>
                  <a:gd name="T0" fmla="*/ 249 w 249"/>
                  <a:gd name="T1" fmla="*/ 0 h 387"/>
                  <a:gd name="T2" fmla="*/ 120 w 249"/>
                  <a:gd name="T3" fmla="*/ 30 h 387"/>
                  <a:gd name="T4" fmla="*/ 0 w 249"/>
                  <a:gd name="T5" fmla="*/ 180 h 387"/>
                  <a:gd name="T6" fmla="*/ 0 w 249"/>
                  <a:gd name="T7" fmla="*/ 387 h 387"/>
                  <a:gd name="T8" fmla="*/ 249 w 249"/>
                  <a:gd name="T9" fmla="*/ 75 h 387"/>
                  <a:gd name="T10" fmla="*/ 249 w 249"/>
                  <a:gd name="T11" fmla="*/ 0 h 387"/>
                </a:gdLst>
                <a:ahLst/>
                <a:cxnLst>
                  <a:cxn ang="0">
                    <a:pos x="T0" y="T1"/>
                  </a:cxn>
                  <a:cxn ang="0">
                    <a:pos x="T2" y="T3"/>
                  </a:cxn>
                  <a:cxn ang="0">
                    <a:pos x="T4" y="T5"/>
                  </a:cxn>
                  <a:cxn ang="0">
                    <a:pos x="T6" y="T7"/>
                  </a:cxn>
                  <a:cxn ang="0">
                    <a:pos x="T8" y="T9"/>
                  </a:cxn>
                  <a:cxn ang="0">
                    <a:pos x="T10" y="T11"/>
                  </a:cxn>
                </a:cxnLst>
                <a:rect l="0" t="0" r="r" b="b"/>
                <a:pathLst>
                  <a:path w="249" h="387">
                    <a:moveTo>
                      <a:pt x="249" y="0"/>
                    </a:moveTo>
                    <a:lnTo>
                      <a:pt x="120" y="30"/>
                    </a:lnTo>
                    <a:lnTo>
                      <a:pt x="0" y="180"/>
                    </a:lnTo>
                    <a:lnTo>
                      <a:pt x="0" y="387"/>
                    </a:lnTo>
                    <a:lnTo>
                      <a:pt x="249" y="75"/>
                    </a:lnTo>
                    <a:lnTo>
                      <a:pt x="249" y="0"/>
                    </a:lnTo>
                    <a:close/>
                  </a:path>
                </a:pathLst>
              </a:custGeom>
              <a:solidFill>
                <a:srgbClr val="A3E4E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6" name="i$ľïḓe">
                <a:extLst>
                  <a:ext uri="{FF2B5EF4-FFF2-40B4-BE49-F238E27FC236}">
                    <a16:creationId xmlns:a16="http://schemas.microsoft.com/office/drawing/2014/main" id="{703DA12A-3826-403A-97B6-E4B5F260215F}"/>
                  </a:ext>
                </a:extLst>
              </p:cNvPr>
              <p:cNvSpPr/>
              <p:nvPr/>
            </p:nvSpPr>
            <p:spPr bwMode="auto">
              <a:xfrm>
                <a:off x="7924006" y="4429026"/>
                <a:ext cx="252413" cy="455613"/>
              </a:xfrm>
              <a:custGeom>
                <a:avLst/>
                <a:gdLst>
                  <a:gd name="T0" fmla="*/ 41 w 207"/>
                  <a:gd name="T1" fmla="*/ 339 h 372"/>
                  <a:gd name="T2" fmla="*/ 47 w 207"/>
                  <a:gd name="T3" fmla="*/ 344 h 372"/>
                  <a:gd name="T4" fmla="*/ 162 w 207"/>
                  <a:gd name="T5" fmla="*/ 331 h 372"/>
                  <a:gd name="T6" fmla="*/ 207 w 207"/>
                  <a:gd name="T7" fmla="*/ 275 h 372"/>
                  <a:gd name="T8" fmla="*/ 206 w 207"/>
                  <a:gd name="T9" fmla="*/ 0 h 372"/>
                  <a:gd name="T10" fmla="*/ 28 w 207"/>
                  <a:gd name="T11" fmla="*/ 224 h 372"/>
                  <a:gd name="T12" fmla="*/ 41 w 207"/>
                  <a:gd name="T13" fmla="*/ 339 h 372"/>
                </a:gdLst>
                <a:ahLst/>
                <a:cxnLst>
                  <a:cxn ang="0">
                    <a:pos x="T0" y="T1"/>
                  </a:cxn>
                  <a:cxn ang="0">
                    <a:pos x="T2" y="T3"/>
                  </a:cxn>
                  <a:cxn ang="0">
                    <a:pos x="T4" y="T5"/>
                  </a:cxn>
                  <a:cxn ang="0">
                    <a:pos x="T6" y="T7"/>
                  </a:cxn>
                  <a:cxn ang="0">
                    <a:pos x="T8" y="T9"/>
                  </a:cxn>
                  <a:cxn ang="0">
                    <a:pos x="T10" y="T11"/>
                  </a:cxn>
                  <a:cxn ang="0">
                    <a:pos x="T12" y="T13"/>
                  </a:cxn>
                </a:cxnLst>
                <a:rect l="0" t="0" r="r" b="b"/>
                <a:pathLst>
                  <a:path w="207" h="372">
                    <a:moveTo>
                      <a:pt x="41" y="339"/>
                    </a:moveTo>
                    <a:cubicBezTo>
                      <a:pt x="47" y="344"/>
                      <a:pt x="47" y="344"/>
                      <a:pt x="47" y="344"/>
                    </a:cubicBezTo>
                    <a:cubicBezTo>
                      <a:pt x="83" y="372"/>
                      <a:pt x="134" y="366"/>
                      <a:pt x="162" y="331"/>
                    </a:cubicBezTo>
                    <a:cubicBezTo>
                      <a:pt x="207" y="275"/>
                      <a:pt x="207" y="275"/>
                      <a:pt x="207" y="275"/>
                    </a:cubicBezTo>
                    <a:cubicBezTo>
                      <a:pt x="206" y="0"/>
                      <a:pt x="206" y="0"/>
                      <a:pt x="206" y="0"/>
                    </a:cubicBezTo>
                    <a:cubicBezTo>
                      <a:pt x="28" y="224"/>
                      <a:pt x="28" y="224"/>
                      <a:pt x="28" y="224"/>
                    </a:cubicBezTo>
                    <a:cubicBezTo>
                      <a:pt x="0" y="260"/>
                      <a:pt x="6" y="311"/>
                      <a:pt x="41" y="339"/>
                    </a:cubicBezTo>
                    <a:close/>
                  </a:path>
                </a:pathLst>
              </a:custGeom>
              <a:solidFill>
                <a:srgbClr val="A3E4E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7" name="i$ľídè">
                <a:extLst>
                  <a:ext uri="{FF2B5EF4-FFF2-40B4-BE49-F238E27FC236}">
                    <a16:creationId xmlns:a16="http://schemas.microsoft.com/office/drawing/2014/main" id="{CB99E743-E44A-4493-BD5B-D6074A817B5C}"/>
                  </a:ext>
                </a:extLst>
              </p:cNvPr>
              <p:cNvSpPr/>
              <p:nvPr/>
            </p:nvSpPr>
            <p:spPr bwMode="auto">
              <a:xfrm>
                <a:off x="6654006" y="4948138"/>
                <a:ext cx="490538" cy="793750"/>
              </a:xfrm>
              <a:prstGeom prst="rect">
                <a:avLst/>
              </a:prstGeom>
              <a:solidFill>
                <a:srgbClr val="2D040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748" name="îṡḻîdê">
                <a:extLst>
                  <a:ext uri="{FF2B5EF4-FFF2-40B4-BE49-F238E27FC236}">
                    <a16:creationId xmlns:a16="http://schemas.microsoft.com/office/drawing/2014/main" id="{13BB74EB-526C-4880-96B5-D1924AE5C2F1}"/>
                  </a:ext>
                </a:extLst>
              </p:cNvPr>
              <p:cNvSpPr/>
              <p:nvPr/>
            </p:nvSpPr>
            <p:spPr bwMode="auto">
              <a:xfrm>
                <a:off x="6958806" y="5329138"/>
                <a:ext cx="142875" cy="55563"/>
              </a:xfrm>
              <a:custGeom>
                <a:avLst/>
                <a:gdLst>
                  <a:gd name="T0" fmla="*/ 118 w 118"/>
                  <a:gd name="T1" fmla="*/ 23 h 45"/>
                  <a:gd name="T2" fmla="*/ 95 w 118"/>
                  <a:gd name="T3" fmla="*/ 45 h 45"/>
                  <a:gd name="T4" fmla="*/ 23 w 118"/>
                  <a:gd name="T5" fmla="*/ 45 h 45"/>
                  <a:gd name="T6" fmla="*/ 0 w 118"/>
                  <a:gd name="T7" fmla="*/ 23 h 45"/>
                  <a:gd name="T8" fmla="*/ 0 w 118"/>
                  <a:gd name="T9" fmla="*/ 23 h 45"/>
                  <a:gd name="T10" fmla="*/ 23 w 118"/>
                  <a:gd name="T11" fmla="*/ 0 h 45"/>
                  <a:gd name="T12" fmla="*/ 95 w 118"/>
                  <a:gd name="T13" fmla="*/ 0 h 45"/>
                  <a:gd name="T14" fmla="*/ 118 w 118"/>
                  <a:gd name="T15" fmla="*/ 23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8" h="45">
                    <a:moveTo>
                      <a:pt x="118" y="23"/>
                    </a:moveTo>
                    <a:cubicBezTo>
                      <a:pt x="118" y="35"/>
                      <a:pt x="108" y="45"/>
                      <a:pt x="95" y="45"/>
                    </a:cubicBezTo>
                    <a:cubicBezTo>
                      <a:pt x="23" y="45"/>
                      <a:pt x="23" y="45"/>
                      <a:pt x="23" y="45"/>
                    </a:cubicBezTo>
                    <a:cubicBezTo>
                      <a:pt x="11" y="45"/>
                      <a:pt x="0" y="35"/>
                      <a:pt x="0" y="23"/>
                    </a:cubicBezTo>
                    <a:cubicBezTo>
                      <a:pt x="0" y="23"/>
                      <a:pt x="0" y="23"/>
                      <a:pt x="0" y="23"/>
                    </a:cubicBezTo>
                    <a:cubicBezTo>
                      <a:pt x="0" y="10"/>
                      <a:pt x="11" y="0"/>
                      <a:pt x="23" y="0"/>
                    </a:cubicBezTo>
                    <a:cubicBezTo>
                      <a:pt x="95" y="0"/>
                      <a:pt x="95" y="0"/>
                      <a:pt x="95" y="0"/>
                    </a:cubicBezTo>
                    <a:cubicBezTo>
                      <a:pt x="108" y="0"/>
                      <a:pt x="118" y="10"/>
                      <a:pt x="118" y="23"/>
                    </a:cubicBezTo>
                    <a:close/>
                  </a:path>
                </a:pathLst>
              </a:custGeom>
              <a:solidFill>
                <a:srgbClr val="F9D23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9" name="išľïḍè">
                <a:extLst>
                  <a:ext uri="{FF2B5EF4-FFF2-40B4-BE49-F238E27FC236}">
                    <a16:creationId xmlns:a16="http://schemas.microsoft.com/office/drawing/2014/main" id="{00F649A8-F1EF-46CD-B533-58E4BCC4E31E}"/>
                  </a:ext>
                </a:extLst>
              </p:cNvPr>
              <p:cNvSpPr/>
              <p:nvPr/>
            </p:nvSpPr>
            <p:spPr bwMode="auto">
              <a:xfrm>
                <a:off x="4120356" y="2438301"/>
                <a:ext cx="303213" cy="2971800"/>
              </a:xfrm>
              <a:custGeom>
                <a:avLst/>
                <a:gdLst>
                  <a:gd name="T0" fmla="*/ 249 w 249"/>
                  <a:gd name="T1" fmla="*/ 2372 h 2431"/>
                  <a:gd name="T2" fmla="*/ 190 w 249"/>
                  <a:gd name="T3" fmla="*/ 2431 h 2431"/>
                  <a:gd name="T4" fmla="*/ 59 w 249"/>
                  <a:gd name="T5" fmla="*/ 2431 h 2431"/>
                  <a:gd name="T6" fmla="*/ 0 w 249"/>
                  <a:gd name="T7" fmla="*/ 2372 h 2431"/>
                  <a:gd name="T8" fmla="*/ 50 w 249"/>
                  <a:gd name="T9" fmla="*/ 60 h 2431"/>
                  <a:gd name="T10" fmla="*/ 109 w 249"/>
                  <a:gd name="T11" fmla="*/ 0 h 2431"/>
                  <a:gd name="T12" fmla="*/ 135 w 249"/>
                  <a:gd name="T13" fmla="*/ 0 h 2431"/>
                  <a:gd name="T14" fmla="*/ 194 w 249"/>
                  <a:gd name="T15" fmla="*/ 60 h 2431"/>
                  <a:gd name="T16" fmla="*/ 249 w 249"/>
                  <a:gd name="T17" fmla="*/ 2372 h 2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2431">
                    <a:moveTo>
                      <a:pt x="249" y="2372"/>
                    </a:moveTo>
                    <a:cubicBezTo>
                      <a:pt x="249" y="2404"/>
                      <a:pt x="223" y="2431"/>
                      <a:pt x="190" y="2431"/>
                    </a:cubicBezTo>
                    <a:cubicBezTo>
                      <a:pt x="59" y="2431"/>
                      <a:pt x="59" y="2431"/>
                      <a:pt x="59" y="2431"/>
                    </a:cubicBezTo>
                    <a:cubicBezTo>
                      <a:pt x="26" y="2431"/>
                      <a:pt x="0" y="2404"/>
                      <a:pt x="0" y="2372"/>
                    </a:cubicBezTo>
                    <a:cubicBezTo>
                      <a:pt x="50" y="60"/>
                      <a:pt x="50" y="60"/>
                      <a:pt x="50" y="60"/>
                    </a:cubicBezTo>
                    <a:cubicBezTo>
                      <a:pt x="50" y="27"/>
                      <a:pt x="76" y="0"/>
                      <a:pt x="109" y="0"/>
                    </a:cubicBezTo>
                    <a:cubicBezTo>
                      <a:pt x="135" y="0"/>
                      <a:pt x="135" y="0"/>
                      <a:pt x="135" y="0"/>
                    </a:cubicBezTo>
                    <a:cubicBezTo>
                      <a:pt x="168" y="0"/>
                      <a:pt x="194" y="27"/>
                      <a:pt x="194" y="60"/>
                    </a:cubicBezTo>
                    <a:lnTo>
                      <a:pt x="249" y="2372"/>
                    </a:ln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0" name="iṧ1íḍè">
                <a:extLst>
                  <a:ext uri="{FF2B5EF4-FFF2-40B4-BE49-F238E27FC236}">
                    <a16:creationId xmlns:a16="http://schemas.microsoft.com/office/drawing/2014/main" id="{17DF3EEA-C7F4-48F6-BD54-216197AC3CB0}"/>
                  </a:ext>
                </a:extLst>
              </p:cNvPr>
              <p:cNvSpPr/>
              <p:nvPr/>
            </p:nvSpPr>
            <p:spPr bwMode="auto">
              <a:xfrm>
                <a:off x="3110706" y="2330351"/>
                <a:ext cx="1252538" cy="747713"/>
              </a:xfrm>
              <a:custGeom>
                <a:avLst/>
                <a:gdLst>
                  <a:gd name="T0" fmla="*/ 893 w 1024"/>
                  <a:gd name="T1" fmla="*/ 12 h 611"/>
                  <a:gd name="T2" fmla="*/ 955 w 1024"/>
                  <a:gd name="T3" fmla="*/ 32 h 611"/>
                  <a:gd name="T4" fmla="*/ 1012 w 1024"/>
                  <a:gd name="T5" fmla="*/ 140 h 611"/>
                  <a:gd name="T6" fmla="*/ 993 w 1024"/>
                  <a:gd name="T7" fmla="*/ 202 h 611"/>
                  <a:gd name="T8" fmla="*/ 55 w 1024"/>
                  <a:gd name="T9" fmla="*/ 598 h 611"/>
                  <a:gd name="T10" fmla="*/ 29 w 1024"/>
                  <a:gd name="T11" fmla="*/ 555 h 611"/>
                  <a:gd name="T12" fmla="*/ 893 w 1024"/>
                  <a:gd name="T13" fmla="*/ 12 h 611"/>
                </a:gdLst>
                <a:ahLst/>
                <a:cxnLst>
                  <a:cxn ang="0">
                    <a:pos x="T0" y="T1"/>
                  </a:cxn>
                  <a:cxn ang="0">
                    <a:pos x="T2" y="T3"/>
                  </a:cxn>
                  <a:cxn ang="0">
                    <a:pos x="T4" y="T5"/>
                  </a:cxn>
                  <a:cxn ang="0">
                    <a:pos x="T6" y="T7"/>
                  </a:cxn>
                  <a:cxn ang="0">
                    <a:pos x="T8" y="T9"/>
                  </a:cxn>
                  <a:cxn ang="0">
                    <a:pos x="T10" y="T11"/>
                  </a:cxn>
                  <a:cxn ang="0">
                    <a:pos x="T12" y="T13"/>
                  </a:cxn>
                </a:cxnLst>
                <a:rect l="0" t="0" r="r" b="b"/>
                <a:pathLst>
                  <a:path w="1024" h="611">
                    <a:moveTo>
                      <a:pt x="893" y="12"/>
                    </a:moveTo>
                    <a:cubicBezTo>
                      <a:pt x="916" y="0"/>
                      <a:pt x="944" y="9"/>
                      <a:pt x="955" y="32"/>
                    </a:cubicBezTo>
                    <a:cubicBezTo>
                      <a:pt x="1012" y="140"/>
                      <a:pt x="1012" y="140"/>
                      <a:pt x="1012" y="140"/>
                    </a:cubicBezTo>
                    <a:cubicBezTo>
                      <a:pt x="1024" y="163"/>
                      <a:pt x="1015" y="190"/>
                      <a:pt x="993" y="202"/>
                    </a:cubicBezTo>
                    <a:cubicBezTo>
                      <a:pt x="55" y="598"/>
                      <a:pt x="55" y="598"/>
                      <a:pt x="55" y="598"/>
                    </a:cubicBezTo>
                    <a:cubicBezTo>
                      <a:pt x="13" y="611"/>
                      <a:pt x="0" y="576"/>
                      <a:pt x="29" y="555"/>
                    </a:cubicBezTo>
                    <a:lnTo>
                      <a:pt x="893" y="12"/>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1" name="îšļiḓé">
                <a:extLst>
                  <a:ext uri="{FF2B5EF4-FFF2-40B4-BE49-F238E27FC236}">
                    <a16:creationId xmlns:a16="http://schemas.microsoft.com/office/drawing/2014/main" id="{E6839561-041F-4687-89FE-C36F8FE8090F}"/>
                  </a:ext>
                </a:extLst>
              </p:cNvPr>
              <p:cNvSpPr/>
              <p:nvPr/>
            </p:nvSpPr>
            <p:spPr bwMode="auto">
              <a:xfrm>
                <a:off x="4158456" y="2330351"/>
                <a:ext cx="1250950" cy="747713"/>
              </a:xfrm>
              <a:custGeom>
                <a:avLst/>
                <a:gdLst>
                  <a:gd name="T0" fmla="*/ 130 w 1023"/>
                  <a:gd name="T1" fmla="*/ 12 h 611"/>
                  <a:gd name="T2" fmla="*/ 68 w 1023"/>
                  <a:gd name="T3" fmla="*/ 32 h 611"/>
                  <a:gd name="T4" fmla="*/ 11 w 1023"/>
                  <a:gd name="T5" fmla="*/ 140 h 611"/>
                  <a:gd name="T6" fmla="*/ 31 w 1023"/>
                  <a:gd name="T7" fmla="*/ 202 h 611"/>
                  <a:gd name="T8" fmla="*/ 969 w 1023"/>
                  <a:gd name="T9" fmla="*/ 598 h 611"/>
                  <a:gd name="T10" fmla="*/ 994 w 1023"/>
                  <a:gd name="T11" fmla="*/ 555 h 611"/>
                  <a:gd name="T12" fmla="*/ 130 w 1023"/>
                  <a:gd name="T13" fmla="*/ 12 h 611"/>
                </a:gdLst>
                <a:ahLst/>
                <a:cxnLst>
                  <a:cxn ang="0">
                    <a:pos x="T0" y="T1"/>
                  </a:cxn>
                  <a:cxn ang="0">
                    <a:pos x="T2" y="T3"/>
                  </a:cxn>
                  <a:cxn ang="0">
                    <a:pos x="T4" y="T5"/>
                  </a:cxn>
                  <a:cxn ang="0">
                    <a:pos x="T6" y="T7"/>
                  </a:cxn>
                  <a:cxn ang="0">
                    <a:pos x="T8" y="T9"/>
                  </a:cxn>
                  <a:cxn ang="0">
                    <a:pos x="T10" y="T11"/>
                  </a:cxn>
                  <a:cxn ang="0">
                    <a:pos x="T12" y="T13"/>
                  </a:cxn>
                </a:cxnLst>
                <a:rect l="0" t="0" r="r" b="b"/>
                <a:pathLst>
                  <a:path w="1023" h="611">
                    <a:moveTo>
                      <a:pt x="130" y="12"/>
                    </a:moveTo>
                    <a:cubicBezTo>
                      <a:pt x="108" y="0"/>
                      <a:pt x="80" y="9"/>
                      <a:pt x="68" y="32"/>
                    </a:cubicBezTo>
                    <a:cubicBezTo>
                      <a:pt x="11" y="140"/>
                      <a:pt x="11" y="140"/>
                      <a:pt x="11" y="140"/>
                    </a:cubicBezTo>
                    <a:cubicBezTo>
                      <a:pt x="0" y="163"/>
                      <a:pt x="8" y="190"/>
                      <a:pt x="31" y="202"/>
                    </a:cubicBezTo>
                    <a:cubicBezTo>
                      <a:pt x="969" y="598"/>
                      <a:pt x="969" y="598"/>
                      <a:pt x="969" y="598"/>
                    </a:cubicBezTo>
                    <a:cubicBezTo>
                      <a:pt x="1010" y="611"/>
                      <a:pt x="1023" y="576"/>
                      <a:pt x="994" y="555"/>
                    </a:cubicBezTo>
                    <a:lnTo>
                      <a:pt x="130" y="12"/>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2" name="iṧlîḋê">
                <a:extLst>
                  <a:ext uri="{FF2B5EF4-FFF2-40B4-BE49-F238E27FC236}">
                    <a16:creationId xmlns:a16="http://schemas.microsoft.com/office/drawing/2014/main" id="{7000CD97-6B32-4205-B2EF-01833FCF336A}"/>
                  </a:ext>
                </a:extLst>
              </p:cNvPr>
              <p:cNvSpPr/>
              <p:nvPr/>
            </p:nvSpPr>
            <p:spPr bwMode="auto">
              <a:xfrm>
                <a:off x="4140994" y="1154013"/>
                <a:ext cx="261938" cy="1347788"/>
              </a:xfrm>
              <a:custGeom>
                <a:avLst/>
                <a:gdLst>
                  <a:gd name="T0" fmla="*/ 215 w 215"/>
                  <a:gd name="T1" fmla="*/ 1057 h 1103"/>
                  <a:gd name="T2" fmla="*/ 169 w 215"/>
                  <a:gd name="T3" fmla="*/ 1103 h 1103"/>
                  <a:gd name="T4" fmla="*/ 46 w 215"/>
                  <a:gd name="T5" fmla="*/ 1103 h 1103"/>
                  <a:gd name="T6" fmla="*/ 0 w 215"/>
                  <a:gd name="T7" fmla="*/ 1057 h 1103"/>
                  <a:gd name="T8" fmla="*/ 85 w 215"/>
                  <a:gd name="T9" fmla="*/ 43 h 1103"/>
                  <a:gd name="T10" fmla="*/ 134 w 215"/>
                  <a:gd name="T11" fmla="*/ 40 h 1103"/>
                  <a:gd name="T12" fmla="*/ 215 w 215"/>
                  <a:gd name="T13" fmla="*/ 1057 h 1103"/>
                </a:gdLst>
                <a:ahLst/>
                <a:cxnLst>
                  <a:cxn ang="0">
                    <a:pos x="T0" y="T1"/>
                  </a:cxn>
                  <a:cxn ang="0">
                    <a:pos x="T2" y="T3"/>
                  </a:cxn>
                  <a:cxn ang="0">
                    <a:pos x="T4" y="T5"/>
                  </a:cxn>
                  <a:cxn ang="0">
                    <a:pos x="T6" y="T7"/>
                  </a:cxn>
                  <a:cxn ang="0">
                    <a:pos x="T8" y="T9"/>
                  </a:cxn>
                  <a:cxn ang="0">
                    <a:pos x="T10" y="T11"/>
                  </a:cxn>
                  <a:cxn ang="0">
                    <a:pos x="T12" y="T13"/>
                  </a:cxn>
                </a:cxnLst>
                <a:rect l="0" t="0" r="r" b="b"/>
                <a:pathLst>
                  <a:path w="215" h="1103">
                    <a:moveTo>
                      <a:pt x="215" y="1057"/>
                    </a:moveTo>
                    <a:cubicBezTo>
                      <a:pt x="215" y="1083"/>
                      <a:pt x="194" y="1103"/>
                      <a:pt x="169" y="1103"/>
                    </a:cubicBezTo>
                    <a:cubicBezTo>
                      <a:pt x="46" y="1103"/>
                      <a:pt x="46" y="1103"/>
                      <a:pt x="46" y="1103"/>
                    </a:cubicBezTo>
                    <a:cubicBezTo>
                      <a:pt x="21" y="1103"/>
                      <a:pt x="0" y="1083"/>
                      <a:pt x="0" y="1057"/>
                    </a:cubicBezTo>
                    <a:cubicBezTo>
                      <a:pt x="85" y="43"/>
                      <a:pt x="85" y="43"/>
                      <a:pt x="85" y="43"/>
                    </a:cubicBezTo>
                    <a:cubicBezTo>
                      <a:pt x="92" y="0"/>
                      <a:pt x="129" y="4"/>
                      <a:pt x="134" y="40"/>
                    </a:cubicBezTo>
                    <a:lnTo>
                      <a:pt x="215" y="105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3" name="íṧḷíḍè">
                <a:extLst>
                  <a:ext uri="{FF2B5EF4-FFF2-40B4-BE49-F238E27FC236}">
                    <a16:creationId xmlns:a16="http://schemas.microsoft.com/office/drawing/2014/main" id="{506AD7E2-7179-45A8-B05E-B36DD1A00C55}"/>
                  </a:ext>
                </a:extLst>
              </p:cNvPr>
              <p:cNvSpPr/>
              <p:nvPr/>
            </p:nvSpPr>
            <p:spPr bwMode="auto">
              <a:xfrm>
                <a:off x="4115594" y="2306538"/>
                <a:ext cx="312738" cy="311150"/>
              </a:xfrm>
              <a:prstGeom prst="ellipse">
                <a:avLst/>
              </a:pr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4" name="î$ḻiḍê">
                <a:extLst>
                  <a:ext uri="{FF2B5EF4-FFF2-40B4-BE49-F238E27FC236}">
                    <a16:creationId xmlns:a16="http://schemas.microsoft.com/office/drawing/2014/main" id="{6FE1FDF5-A545-45FD-ADD5-9EBBD531A413}"/>
                  </a:ext>
                </a:extLst>
              </p:cNvPr>
              <p:cNvSpPr/>
              <p:nvPr/>
            </p:nvSpPr>
            <p:spPr bwMode="auto">
              <a:xfrm>
                <a:off x="4569619" y="2651026"/>
                <a:ext cx="306388" cy="2970213"/>
              </a:xfrm>
              <a:custGeom>
                <a:avLst/>
                <a:gdLst>
                  <a:gd name="T0" fmla="*/ 250 w 250"/>
                  <a:gd name="T1" fmla="*/ 2371 h 2430"/>
                  <a:gd name="T2" fmla="*/ 190 w 250"/>
                  <a:gd name="T3" fmla="*/ 2430 h 2430"/>
                  <a:gd name="T4" fmla="*/ 60 w 250"/>
                  <a:gd name="T5" fmla="*/ 2430 h 2430"/>
                  <a:gd name="T6" fmla="*/ 0 w 250"/>
                  <a:gd name="T7" fmla="*/ 2371 h 2430"/>
                  <a:gd name="T8" fmla="*/ 50 w 250"/>
                  <a:gd name="T9" fmla="*/ 59 h 2430"/>
                  <a:gd name="T10" fmla="*/ 109 w 250"/>
                  <a:gd name="T11" fmla="*/ 0 h 2430"/>
                  <a:gd name="T12" fmla="*/ 135 w 250"/>
                  <a:gd name="T13" fmla="*/ 0 h 2430"/>
                  <a:gd name="T14" fmla="*/ 195 w 250"/>
                  <a:gd name="T15" fmla="*/ 59 h 2430"/>
                  <a:gd name="T16" fmla="*/ 250 w 250"/>
                  <a:gd name="T17" fmla="*/ 2371 h 2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2430">
                    <a:moveTo>
                      <a:pt x="250" y="2371"/>
                    </a:moveTo>
                    <a:cubicBezTo>
                      <a:pt x="250" y="2404"/>
                      <a:pt x="223" y="2430"/>
                      <a:pt x="190" y="2430"/>
                    </a:cubicBezTo>
                    <a:cubicBezTo>
                      <a:pt x="60" y="2430"/>
                      <a:pt x="60" y="2430"/>
                      <a:pt x="60" y="2430"/>
                    </a:cubicBezTo>
                    <a:cubicBezTo>
                      <a:pt x="27" y="2430"/>
                      <a:pt x="0" y="2404"/>
                      <a:pt x="0" y="2371"/>
                    </a:cubicBezTo>
                    <a:cubicBezTo>
                      <a:pt x="50" y="59"/>
                      <a:pt x="50" y="59"/>
                      <a:pt x="50" y="59"/>
                    </a:cubicBezTo>
                    <a:cubicBezTo>
                      <a:pt x="50" y="26"/>
                      <a:pt x="77" y="0"/>
                      <a:pt x="109" y="0"/>
                    </a:cubicBezTo>
                    <a:cubicBezTo>
                      <a:pt x="135" y="0"/>
                      <a:pt x="135" y="0"/>
                      <a:pt x="135" y="0"/>
                    </a:cubicBezTo>
                    <a:cubicBezTo>
                      <a:pt x="168" y="0"/>
                      <a:pt x="195" y="26"/>
                      <a:pt x="195" y="59"/>
                    </a:cubicBezTo>
                    <a:lnTo>
                      <a:pt x="250" y="237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5" name="ísḻïḓê">
                <a:extLst>
                  <a:ext uri="{FF2B5EF4-FFF2-40B4-BE49-F238E27FC236}">
                    <a16:creationId xmlns:a16="http://schemas.microsoft.com/office/drawing/2014/main" id="{E915F8BB-A3AD-4480-BCAD-268A5648892A}"/>
                  </a:ext>
                </a:extLst>
              </p:cNvPr>
              <p:cNvSpPr/>
              <p:nvPr/>
            </p:nvSpPr>
            <p:spPr bwMode="auto">
              <a:xfrm>
                <a:off x="3563144" y="2543076"/>
                <a:ext cx="1249363" cy="747713"/>
              </a:xfrm>
              <a:custGeom>
                <a:avLst/>
                <a:gdLst>
                  <a:gd name="T0" fmla="*/ 893 w 1023"/>
                  <a:gd name="T1" fmla="*/ 12 h 611"/>
                  <a:gd name="T2" fmla="*/ 955 w 1023"/>
                  <a:gd name="T3" fmla="*/ 31 h 611"/>
                  <a:gd name="T4" fmla="*/ 1012 w 1023"/>
                  <a:gd name="T5" fmla="*/ 140 h 611"/>
                  <a:gd name="T6" fmla="*/ 992 w 1023"/>
                  <a:gd name="T7" fmla="*/ 202 h 611"/>
                  <a:gd name="T8" fmla="*/ 54 w 1023"/>
                  <a:gd name="T9" fmla="*/ 597 h 611"/>
                  <a:gd name="T10" fmla="*/ 29 w 1023"/>
                  <a:gd name="T11" fmla="*/ 555 h 611"/>
                  <a:gd name="T12" fmla="*/ 893 w 1023"/>
                  <a:gd name="T13" fmla="*/ 12 h 611"/>
                </a:gdLst>
                <a:ahLst/>
                <a:cxnLst>
                  <a:cxn ang="0">
                    <a:pos x="T0" y="T1"/>
                  </a:cxn>
                  <a:cxn ang="0">
                    <a:pos x="T2" y="T3"/>
                  </a:cxn>
                  <a:cxn ang="0">
                    <a:pos x="T4" y="T5"/>
                  </a:cxn>
                  <a:cxn ang="0">
                    <a:pos x="T6" y="T7"/>
                  </a:cxn>
                  <a:cxn ang="0">
                    <a:pos x="T8" y="T9"/>
                  </a:cxn>
                  <a:cxn ang="0">
                    <a:pos x="T10" y="T11"/>
                  </a:cxn>
                  <a:cxn ang="0">
                    <a:pos x="T12" y="T13"/>
                  </a:cxn>
                </a:cxnLst>
                <a:rect l="0" t="0" r="r" b="b"/>
                <a:pathLst>
                  <a:path w="1023" h="611">
                    <a:moveTo>
                      <a:pt x="893" y="12"/>
                    </a:moveTo>
                    <a:cubicBezTo>
                      <a:pt x="915" y="0"/>
                      <a:pt x="943" y="9"/>
                      <a:pt x="955" y="31"/>
                    </a:cubicBezTo>
                    <a:cubicBezTo>
                      <a:pt x="1012" y="140"/>
                      <a:pt x="1012" y="140"/>
                      <a:pt x="1012" y="140"/>
                    </a:cubicBezTo>
                    <a:cubicBezTo>
                      <a:pt x="1023" y="162"/>
                      <a:pt x="1015" y="190"/>
                      <a:pt x="992" y="202"/>
                    </a:cubicBezTo>
                    <a:cubicBezTo>
                      <a:pt x="54" y="597"/>
                      <a:pt x="54" y="597"/>
                      <a:pt x="54" y="597"/>
                    </a:cubicBezTo>
                    <a:cubicBezTo>
                      <a:pt x="13" y="611"/>
                      <a:pt x="0" y="576"/>
                      <a:pt x="29" y="555"/>
                    </a:cubicBezTo>
                    <a:lnTo>
                      <a:pt x="893" y="12"/>
                    </a:ln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6" name="ïṧḷiďe">
                <a:extLst>
                  <a:ext uri="{FF2B5EF4-FFF2-40B4-BE49-F238E27FC236}">
                    <a16:creationId xmlns:a16="http://schemas.microsoft.com/office/drawing/2014/main" id="{ABA4EA5B-1697-4374-84CA-08B0F675DF8F}"/>
                  </a:ext>
                </a:extLst>
              </p:cNvPr>
              <p:cNvSpPr/>
              <p:nvPr/>
            </p:nvSpPr>
            <p:spPr bwMode="auto">
              <a:xfrm>
                <a:off x="4609306" y="2543076"/>
                <a:ext cx="1250950" cy="747713"/>
              </a:xfrm>
              <a:custGeom>
                <a:avLst/>
                <a:gdLst>
                  <a:gd name="T0" fmla="*/ 131 w 1024"/>
                  <a:gd name="T1" fmla="*/ 12 h 611"/>
                  <a:gd name="T2" fmla="*/ 69 w 1024"/>
                  <a:gd name="T3" fmla="*/ 31 h 611"/>
                  <a:gd name="T4" fmla="*/ 12 w 1024"/>
                  <a:gd name="T5" fmla="*/ 140 h 611"/>
                  <a:gd name="T6" fmla="*/ 31 w 1024"/>
                  <a:gd name="T7" fmla="*/ 202 h 611"/>
                  <a:gd name="T8" fmla="*/ 969 w 1024"/>
                  <a:gd name="T9" fmla="*/ 597 h 611"/>
                  <a:gd name="T10" fmla="*/ 995 w 1024"/>
                  <a:gd name="T11" fmla="*/ 555 h 611"/>
                  <a:gd name="T12" fmla="*/ 131 w 1024"/>
                  <a:gd name="T13" fmla="*/ 12 h 611"/>
                </a:gdLst>
                <a:ahLst/>
                <a:cxnLst>
                  <a:cxn ang="0">
                    <a:pos x="T0" y="T1"/>
                  </a:cxn>
                  <a:cxn ang="0">
                    <a:pos x="T2" y="T3"/>
                  </a:cxn>
                  <a:cxn ang="0">
                    <a:pos x="T4" y="T5"/>
                  </a:cxn>
                  <a:cxn ang="0">
                    <a:pos x="T6" y="T7"/>
                  </a:cxn>
                  <a:cxn ang="0">
                    <a:pos x="T8" y="T9"/>
                  </a:cxn>
                  <a:cxn ang="0">
                    <a:pos x="T10" y="T11"/>
                  </a:cxn>
                  <a:cxn ang="0">
                    <a:pos x="T12" y="T13"/>
                  </a:cxn>
                </a:cxnLst>
                <a:rect l="0" t="0" r="r" b="b"/>
                <a:pathLst>
                  <a:path w="1024" h="611">
                    <a:moveTo>
                      <a:pt x="131" y="12"/>
                    </a:moveTo>
                    <a:cubicBezTo>
                      <a:pt x="108" y="0"/>
                      <a:pt x="80" y="9"/>
                      <a:pt x="69" y="31"/>
                    </a:cubicBezTo>
                    <a:cubicBezTo>
                      <a:pt x="12" y="140"/>
                      <a:pt x="12" y="140"/>
                      <a:pt x="12" y="140"/>
                    </a:cubicBezTo>
                    <a:cubicBezTo>
                      <a:pt x="0" y="162"/>
                      <a:pt x="9" y="190"/>
                      <a:pt x="31" y="202"/>
                    </a:cubicBezTo>
                    <a:cubicBezTo>
                      <a:pt x="969" y="597"/>
                      <a:pt x="969" y="597"/>
                      <a:pt x="969" y="597"/>
                    </a:cubicBezTo>
                    <a:cubicBezTo>
                      <a:pt x="1010" y="611"/>
                      <a:pt x="1024" y="576"/>
                      <a:pt x="995" y="555"/>
                    </a:cubicBezTo>
                    <a:lnTo>
                      <a:pt x="131" y="12"/>
                    </a:ln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7" name="îṣļíḍè">
                <a:extLst>
                  <a:ext uri="{FF2B5EF4-FFF2-40B4-BE49-F238E27FC236}">
                    <a16:creationId xmlns:a16="http://schemas.microsoft.com/office/drawing/2014/main" id="{1FA4A593-38A3-4B7D-93C5-F67B521852D5}"/>
                  </a:ext>
                </a:extLst>
              </p:cNvPr>
              <p:cNvSpPr/>
              <p:nvPr/>
            </p:nvSpPr>
            <p:spPr bwMode="auto">
              <a:xfrm>
                <a:off x="4591844" y="1365151"/>
                <a:ext cx="261938" cy="1349375"/>
              </a:xfrm>
              <a:custGeom>
                <a:avLst/>
                <a:gdLst>
                  <a:gd name="T0" fmla="*/ 214 w 214"/>
                  <a:gd name="T1" fmla="*/ 1058 h 1104"/>
                  <a:gd name="T2" fmla="*/ 168 w 214"/>
                  <a:gd name="T3" fmla="*/ 1104 h 1104"/>
                  <a:gd name="T4" fmla="*/ 46 w 214"/>
                  <a:gd name="T5" fmla="*/ 1104 h 1104"/>
                  <a:gd name="T6" fmla="*/ 0 w 214"/>
                  <a:gd name="T7" fmla="*/ 1058 h 1104"/>
                  <a:gd name="T8" fmla="*/ 84 w 214"/>
                  <a:gd name="T9" fmla="*/ 43 h 1104"/>
                  <a:gd name="T10" fmla="*/ 133 w 214"/>
                  <a:gd name="T11" fmla="*/ 40 h 1104"/>
                  <a:gd name="T12" fmla="*/ 214 w 214"/>
                  <a:gd name="T13" fmla="*/ 1058 h 1104"/>
                </a:gdLst>
                <a:ahLst/>
                <a:cxnLst>
                  <a:cxn ang="0">
                    <a:pos x="T0" y="T1"/>
                  </a:cxn>
                  <a:cxn ang="0">
                    <a:pos x="T2" y="T3"/>
                  </a:cxn>
                  <a:cxn ang="0">
                    <a:pos x="T4" y="T5"/>
                  </a:cxn>
                  <a:cxn ang="0">
                    <a:pos x="T6" y="T7"/>
                  </a:cxn>
                  <a:cxn ang="0">
                    <a:pos x="T8" y="T9"/>
                  </a:cxn>
                  <a:cxn ang="0">
                    <a:pos x="T10" y="T11"/>
                  </a:cxn>
                  <a:cxn ang="0">
                    <a:pos x="T12" y="T13"/>
                  </a:cxn>
                </a:cxnLst>
                <a:rect l="0" t="0" r="r" b="b"/>
                <a:pathLst>
                  <a:path w="214" h="1104">
                    <a:moveTo>
                      <a:pt x="214" y="1058"/>
                    </a:moveTo>
                    <a:cubicBezTo>
                      <a:pt x="214" y="1083"/>
                      <a:pt x="194" y="1104"/>
                      <a:pt x="168" y="1104"/>
                    </a:cubicBezTo>
                    <a:cubicBezTo>
                      <a:pt x="46" y="1104"/>
                      <a:pt x="46" y="1104"/>
                      <a:pt x="46" y="1104"/>
                    </a:cubicBezTo>
                    <a:cubicBezTo>
                      <a:pt x="20" y="1104"/>
                      <a:pt x="0" y="1083"/>
                      <a:pt x="0" y="1058"/>
                    </a:cubicBezTo>
                    <a:cubicBezTo>
                      <a:pt x="84" y="43"/>
                      <a:pt x="84" y="43"/>
                      <a:pt x="84" y="43"/>
                    </a:cubicBezTo>
                    <a:cubicBezTo>
                      <a:pt x="91" y="0"/>
                      <a:pt x="128" y="5"/>
                      <a:pt x="133" y="40"/>
                    </a:cubicBezTo>
                    <a:lnTo>
                      <a:pt x="214" y="1058"/>
                    </a:ln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8" name="îṡļíḑé">
                <a:extLst>
                  <a:ext uri="{FF2B5EF4-FFF2-40B4-BE49-F238E27FC236}">
                    <a16:creationId xmlns:a16="http://schemas.microsoft.com/office/drawing/2014/main" id="{2DA13ED6-7CCB-445F-A58B-5609224BBBB6}"/>
                  </a:ext>
                </a:extLst>
              </p:cNvPr>
              <p:cNvSpPr/>
              <p:nvPr/>
            </p:nvSpPr>
            <p:spPr bwMode="auto">
              <a:xfrm>
                <a:off x="4568031" y="2519263"/>
                <a:ext cx="309563" cy="309563"/>
              </a:xfrm>
              <a:prstGeom prst="ellipse">
                <a:avLst/>
              </a:pr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9" name="îṧľïḓè">
                <a:extLst>
                  <a:ext uri="{FF2B5EF4-FFF2-40B4-BE49-F238E27FC236}">
                    <a16:creationId xmlns:a16="http://schemas.microsoft.com/office/drawing/2014/main" id="{20785966-7463-4EFA-A0B1-CB87A3BD8E20}"/>
                  </a:ext>
                </a:extLst>
              </p:cNvPr>
              <p:cNvSpPr/>
              <p:nvPr/>
            </p:nvSpPr>
            <p:spPr bwMode="auto">
              <a:xfrm>
                <a:off x="8505031" y="4151213"/>
                <a:ext cx="557213" cy="1006475"/>
              </a:xfrm>
              <a:custGeom>
                <a:avLst/>
                <a:gdLst>
                  <a:gd name="T0" fmla="*/ 455 w 455"/>
                  <a:gd name="T1" fmla="*/ 473 h 823"/>
                  <a:gd name="T2" fmla="*/ 228 w 455"/>
                  <a:gd name="T3" fmla="*/ 823 h 823"/>
                  <a:gd name="T4" fmla="*/ 0 w 455"/>
                  <a:gd name="T5" fmla="*/ 473 h 823"/>
                  <a:gd name="T6" fmla="*/ 228 w 455"/>
                  <a:gd name="T7" fmla="*/ 0 h 823"/>
                  <a:gd name="T8" fmla="*/ 455 w 455"/>
                  <a:gd name="T9" fmla="*/ 473 h 823"/>
                </a:gdLst>
                <a:ahLst/>
                <a:cxnLst>
                  <a:cxn ang="0">
                    <a:pos x="T0" y="T1"/>
                  </a:cxn>
                  <a:cxn ang="0">
                    <a:pos x="T2" y="T3"/>
                  </a:cxn>
                  <a:cxn ang="0">
                    <a:pos x="T4" y="T5"/>
                  </a:cxn>
                  <a:cxn ang="0">
                    <a:pos x="T6" y="T7"/>
                  </a:cxn>
                  <a:cxn ang="0">
                    <a:pos x="T8" y="T9"/>
                  </a:cxn>
                </a:cxnLst>
                <a:rect l="0" t="0" r="r" b="b"/>
                <a:pathLst>
                  <a:path w="455" h="823">
                    <a:moveTo>
                      <a:pt x="455" y="473"/>
                    </a:moveTo>
                    <a:cubicBezTo>
                      <a:pt x="455" y="721"/>
                      <a:pt x="353" y="823"/>
                      <a:pt x="228" y="823"/>
                    </a:cubicBezTo>
                    <a:cubicBezTo>
                      <a:pt x="102" y="823"/>
                      <a:pt x="0" y="721"/>
                      <a:pt x="0" y="473"/>
                    </a:cubicBezTo>
                    <a:cubicBezTo>
                      <a:pt x="0" y="224"/>
                      <a:pt x="137" y="0"/>
                      <a:pt x="228" y="0"/>
                    </a:cubicBezTo>
                    <a:cubicBezTo>
                      <a:pt x="303" y="0"/>
                      <a:pt x="455" y="224"/>
                      <a:pt x="455" y="473"/>
                    </a:cubicBezTo>
                    <a:close/>
                  </a:path>
                </a:pathLst>
              </a:custGeom>
              <a:solidFill>
                <a:srgbClr val="005E2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0" name="íṡļîḓé">
                <a:extLst>
                  <a:ext uri="{FF2B5EF4-FFF2-40B4-BE49-F238E27FC236}">
                    <a16:creationId xmlns:a16="http://schemas.microsoft.com/office/drawing/2014/main" id="{92EFD96E-75F0-4F5A-B97C-9F587C079496}"/>
                  </a:ext>
                </a:extLst>
              </p:cNvPr>
              <p:cNvSpPr/>
              <p:nvPr/>
            </p:nvSpPr>
            <p:spPr bwMode="auto">
              <a:xfrm>
                <a:off x="8738394" y="4700488"/>
                <a:ext cx="92075" cy="842963"/>
              </a:xfrm>
              <a:custGeom>
                <a:avLst/>
                <a:gdLst>
                  <a:gd name="T0" fmla="*/ 76 w 76"/>
                  <a:gd name="T1" fmla="*/ 664 h 690"/>
                  <a:gd name="T2" fmla="*/ 49 w 76"/>
                  <a:gd name="T3" fmla="*/ 690 h 690"/>
                  <a:gd name="T4" fmla="*/ 26 w 76"/>
                  <a:gd name="T5" fmla="*/ 690 h 690"/>
                  <a:gd name="T6" fmla="*/ 0 w 76"/>
                  <a:gd name="T7" fmla="*/ 664 h 690"/>
                  <a:gd name="T8" fmla="*/ 0 w 76"/>
                  <a:gd name="T9" fmla="*/ 27 h 690"/>
                  <a:gd name="T10" fmla="*/ 26 w 76"/>
                  <a:gd name="T11" fmla="*/ 0 h 690"/>
                  <a:gd name="T12" fmla="*/ 49 w 76"/>
                  <a:gd name="T13" fmla="*/ 0 h 690"/>
                  <a:gd name="T14" fmla="*/ 76 w 76"/>
                  <a:gd name="T15" fmla="*/ 27 h 690"/>
                  <a:gd name="T16" fmla="*/ 76 w 76"/>
                  <a:gd name="T17" fmla="*/ 664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690">
                    <a:moveTo>
                      <a:pt x="76" y="664"/>
                    </a:moveTo>
                    <a:cubicBezTo>
                      <a:pt x="76" y="678"/>
                      <a:pt x="64" y="690"/>
                      <a:pt x="49" y="690"/>
                    </a:cubicBezTo>
                    <a:cubicBezTo>
                      <a:pt x="26" y="690"/>
                      <a:pt x="26" y="690"/>
                      <a:pt x="26" y="690"/>
                    </a:cubicBezTo>
                    <a:cubicBezTo>
                      <a:pt x="12" y="690"/>
                      <a:pt x="0" y="678"/>
                      <a:pt x="0" y="664"/>
                    </a:cubicBezTo>
                    <a:cubicBezTo>
                      <a:pt x="0" y="27"/>
                      <a:pt x="0" y="27"/>
                      <a:pt x="0" y="27"/>
                    </a:cubicBezTo>
                    <a:cubicBezTo>
                      <a:pt x="0" y="12"/>
                      <a:pt x="12" y="0"/>
                      <a:pt x="26" y="0"/>
                    </a:cubicBezTo>
                    <a:cubicBezTo>
                      <a:pt x="49" y="0"/>
                      <a:pt x="49" y="0"/>
                      <a:pt x="49" y="0"/>
                    </a:cubicBezTo>
                    <a:cubicBezTo>
                      <a:pt x="64" y="0"/>
                      <a:pt x="76" y="12"/>
                      <a:pt x="76" y="27"/>
                    </a:cubicBezTo>
                    <a:lnTo>
                      <a:pt x="76" y="664"/>
                    </a:lnTo>
                    <a:close/>
                  </a:path>
                </a:pathLst>
              </a:custGeom>
              <a:solidFill>
                <a:srgbClr val="3D010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1" name="î$1íḓè">
                <a:extLst>
                  <a:ext uri="{FF2B5EF4-FFF2-40B4-BE49-F238E27FC236}">
                    <a16:creationId xmlns:a16="http://schemas.microsoft.com/office/drawing/2014/main" id="{24505807-909E-48F4-9B3A-83F00685CE7D}"/>
                  </a:ext>
                </a:extLst>
              </p:cNvPr>
              <p:cNvSpPr/>
              <p:nvPr/>
            </p:nvSpPr>
            <p:spPr bwMode="auto">
              <a:xfrm>
                <a:off x="8055769" y="3854351"/>
                <a:ext cx="682625" cy="1236663"/>
              </a:xfrm>
              <a:custGeom>
                <a:avLst/>
                <a:gdLst>
                  <a:gd name="T0" fmla="*/ 559 w 559"/>
                  <a:gd name="T1" fmla="*/ 582 h 1012"/>
                  <a:gd name="T2" fmla="*/ 280 w 559"/>
                  <a:gd name="T3" fmla="*/ 1012 h 1012"/>
                  <a:gd name="T4" fmla="*/ 0 w 559"/>
                  <a:gd name="T5" fmla="*/ 582 h 1012"/>
                  <a:gd name="T6" fmla="*/ 280 w 559"/>
                  <a:gd name="T7" fmla="*/ 0 h 1012"/>
                  <a:gd name="T8" fmla="*/ 559 w 559"/>
                  <a:gd name="T9" fmla="*/ 582 h 1012"/>
                </a:gdLst>
                <a:ahLst/>
                <a:cxnLst>
                  <a:cxn ang="0">
                    <a:pos x="T0" y="T1"/>
                  </a:cxn>
                  <a:cxn ang="0">
                    <a:pos x="T2" y="T3"/>
                  </a:cxn>
                  <a:cxn ang="0">
                    <a:pos x="T4" y="T5"/>
                  </a:cxn>
                  <a:cxn ang="0">
                    <a:pos x="T6" y="T7"/>
                  </a:cxn>
                  <a:cxn ang="0">
                    <a:pos x="T8" y="T9"/>
                  </a:cxn>
                </a:cxnLst>
                <a:rect l="0" t="0" r="r" b="b"/>
                <a:pathLst>
                  <a:path w="559" h="1012">
                    <a:moveTo>
                      <a:pt x="559" y="582"/>
                    </a:moveTo>
                    <a:cubicBezTo>
                      <a:pt x="559" y="887"/>
                      <a:pt x="434" y="1012"/>
                      <a:pt x="280" y="1012"/>
                    </a:cubicBezTo>
                    <a:cubicBezTo>
                      <a:pt x="125" y="1012"/>
                      <a:pt x="0" y="887"/>
                      <a:pt x="0" y="582"/>
                    </a:cubicBezTo>
                    <a:cubicBezTo>
                      <a:pt x="0" y="276"/>
                      <a:pt x="169" y="0"/>
                      <a:pt x="280" y="0"/>
                    </a:cubicBezTo>
                    <a:cubicBezTo>
                      <a:pt x="372" y="0"/>
                      <a:pt x="559" y="276"/>
                      <a:pt x="559" y="582"/>
                    </a:cubicBezTo>
                    <a:close/>
                  </a:path>
                </a:pathLst>
              </a:custGeom>
              <a:solidFill>
                <a:srgbClr val="00925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2" name="isḻîḓê">
                <a:extLst>
                  <a:ext uri="{FF2B5EF4-FFF2-40B4-BE49-F238E27FC236}">
                    <a16:creationId xmlns:a16="http://schemas.microsoft.com/office/drawing/2014/main" id="{139FC2E0-3A60-4540-B880-B70405E4BB29}"/>
                  </a:ext>
                </a:extLst>
              </p:cNvPr>
              <p:cNvSpPr/>
              <p:nvPr/>
            </p:nvSpPr>
            <p:spPr bwMode="auto">
              <a:xfrm>
                <a:off x="8339931" y="4530626"/>
                <a:ext cx="114300" cy="1036638"/>
              </a:xfrm>
              <a:custGeom>
                <a:avLst/>
                <a:gdLst>
                  <a:gd name="T0" fmla="*/ 93 w 93"/>
                  <a:gd name="T1" fmla="*/ 815 h 848"/>
                  <a:gd name="T2" fmla="*/ 61 w 93"/>
                  <a:gd name="T3" fmla="*/ 848 h 848"/>
                  <a:gd name="T4" fmla="*/ 33 w 93"/>
                  <a:gd name="T5" fmla="*/ 848 h 848"/>
                  <a:gd name="T6" fmla="*/ 0 w 93"/>
                  <a:gd name="T7" fmla="*/ 815 h 848"/>
                  <a:gd name="T8" fmla="*/ 0 w 93"/>
                  <a:gd name="T9" fmla="*/ 32 h 848"/>
                  <a:gd name="T10" fmla="*/ 33 w 93"/>
                  <a:gd name="T11" fmla="*/ 0 h 848"/>
                  <a:gd name="T12" fmla="*/ 61 w 93"/>
                  <a:gd name="T13" fmla="*/ 0 h 848"/>
                  <a:gd name="T14" fmla="*/ 93 w 93"/>
                  <a:gd name="T15" fmla="*/ 32 h 848"/>
                  <a:gd name="T16" fmla="*/ 93 w 93"/>
                  <a:gd name="T17" fmla="*/ 815 h 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848">
                    <a:moveTo>
                      <a:pt x="93" y="815"/>
                    </a:moveTo>
                    <a:cubicBezTo>
                      <a:pt x="93" y="833"/>
                      <a:pt x="79" y="848"/>
                      <a:pt x="61" y="848"/>
                    </a:cubicBezTo>
                    <a:cubicBezTo>
                      <a:pt x="33" y="848"/>
                      <a:pt x="33" y="848"/>
                      <a:pt x="33" y="848"/>
                    </a:cubicBezTo>
                    <a:cubicBezTo>
                      <a:pt x="15" y="848"/>
                      <a:pt x="0" y="833"/>
                      <a:pt x="0" y="815"/>
                    </a:cubicBezTo>
                    <a:cubicBezTo>
                      <a:pt x="0" y="32"/>
                      <a:pt x="0" y="32"/>
                      <a:pt x="0" y="32"/>
                    </a:cubicBezTo>
                    <a:cubicBezTo>
                      <a:pt x="0" y="14"/>
                      <a:pt x="15" y="0"/>
                      <a:pt x="33" y="0"/>
                    </a:cubicBezTo>
                    <a:cubicBezTo>
                      <a:pt x="61" y="0"/>
                      <a:pt x="61" y="0"/>
                      <a:pt x="61" y="0"/>
                    </a:cubicBezTo>
                    <a:cubicBezTo>
                      <a:pt x="79" y="0"/>
                      <a:pt x="93" y="14"/>
                      <a:pt x="93" y="32"/>
                    </a:cubicBezTo>
                    <a:lnTo>
                      <a:pt x="93" y="815"/>
                    </a:lnTo>
                    <a:close/>
                  </a:path>
                </a:pathLst>
              </a:custGeom>
              <a:solidFill>
                <a:srgbClr val="3D010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3" name="îsḻîḑe">
                <a:extLst>
                  <a:ext uri="{FF2B5EF4-FFF2-40B4-BE49-F238E27FC236}">
                    <a16:creationId xmlns:a16="http://schemas.microsoft.com/office/drawing/2014/main" id="{DDAB964F-CEA1-4138-94E5-5A23D9CACE71}"/>
                  </a:ext>
                </a:extLst>
              </p:cNvPr>
              <p:cNvSpPr/>
              <p:nvPr/>
            </p:nvSpPr>
            <p:spPr bwMode="auto">
              <a:xfrm>
                <a:off x="3579019" y="4032151"/>
                <a:ext cx="598488" cy="1084263"/>
              </a:xfrm>
              <a:custGeom>
                <a:avLst/>
                <a:gdLst>
                  <a:gd name="T0" fmla="*/ 490 w 490"/>
                  <a:gd name="T1" fmla="*/ 510 h 887"/>
                  <a:gd name="T2" fmla="*/ 245 w 490"/>
                  <a:gd name="T3" fmla="*/ 887 h 887"/>
                  <a:gd name="T4" fmla="*/ 0 w 490"/>
                  <a:gd name="T5" fmla="*/ 510 h 887"/>
                  <a:gd name="T6" fmla="*/ 245 w 490"/>
                  <a:gd name="T7" fmla="*/ 0 h 887"/>
                  <a:gd name="T8" fmla="*/ 490 w 490"/>
                  <a:gd name="T9" fmla="*/ 510 h 887"/>
                </a:gdLst>
                <a:ahLst/>
                <a:cxnLst>
                  <a:cxn ang="0">
                    <a:pos x="T0" y="T1"/>
                  </a:cxn>
                  <a:cxn ang="0">
                    <a:pos x="T2" y="T3"/>
                  </a:cxn>
                  <a:cxn ang="0">
                    <a:pos x="T4" y="T5"/>
                  </a:cxn>
                  <a:cxn ang="0">
                    <a:pos x="T6" y="T7"/>
                  </a:cxn>
                  <a:cxn ang="0">
                    <a:pos x="T8" y="T9"/>
                  </a:cxn>
                </a:cxnLst>
                <a:rect l="0" t="0" r="r" b="b"/>
                <a:pathLst>
                  <a:path w="490" h="887">
                    <a:moveTo>
                      <a:pt x="490" y="510"/>
                    </a:moveTo>
                    <a:cubicBezTo>
                      <a:pt x="490" y="778"/>
                      <a:pt x="380" y="887"/>
                      <a:pt x="245" y="887"/>
                    </a:cubicBezTo>
                    <a:cubicBezTo>
                      <a:pt x="110" y="887"/>
                      <a:pt x="0" y="778"/>
                      <a:pt x="0" y="510"/>
                    </a:cubicBezTo>
                    <a:cubicBezTo>
                      <a:pt x="0" y="242"/>
                      <a:pt x="148" y="0"/>
                      <a:pt x="245" y="0"/>
                    </a:cubicBezTo>
                    <a:cubicBezTo>
                      <a:pt x="326" y="0"/>
                      <a:pt x="490" y="242"/>
                      <a:pt x="490" y="510"/>
                    </a:cubicBezTo>
                    <a:close/>
                  </a:path>
                </a:pathLst>
              </a:custGeom>
              <a:solidFill>
                <a:srgbClr val="00925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4" name="íšļíḍê">
                <a:extLst>
                  <a:ext uri="{FF2B5EF4-FFF2-40B4-BE49-F238E27FC236}">
                    <a16:creationId xmlns:a16="http://schemas.microsoft.com/office/drawing/2014/main" id="{3B9DC1B1-4640-4EA4-BD6D-7F0B3A2FC2CD}"/>
                  </a:ext>
                </a:extLst>
              </p:cNvPr>
              <p:cNvSpPr/>
              <p:nvPr/>
            </p:nvSpPr>
            <p:spPr bwMode="auto">
              <a:xfrm>
                <a:off x="3828256" y="4625876"/>
                <a:ext cx="100013" cy="908050"/>
              </a:xfrm>
              <a:custGeom>
                <a:avLst/>
                <a:gdLst>
                  <a:gd name="T0" fmla="*/ 82 w 82"/>
                  <a:gd name="T1" fmla="*/ 714 h 743"/>
                  <a:gd name="T2" fmla="*/ 53 w 82"/>
                  <a:gd name="T3" fmla="*/ 743 h 743"/>
                  <a:gd name="T4" fmla="*/ 29 w 82"/>
                  <a:gd name="T5" fmla="*/ 743 h 743"/>
                  <a:gd name="T6" fmla="*/ 0 w 82"/>
                  <a:gd name="T7" fmla="*/ 714 h 743"/>
                  <a:gd name="T8" fmla="*/ 0 w 82"/>
                  <a:gd name="T9" fmla="*/ 28 h 743"/>
                  <a:gd name="T10" fmla="*/ 29 w 82"/>
                  <a:gd name="T11" fmla="*/ 0 h 743"/>
                  <a:gd name="T12" fmla="*/ 53 w 82"/>
                  <a:gd name="T13" fmla="*/ 0 h 743"/>
                  <a:gd name="T14" fmla="*/ 82 w 82"/>
                  <a:gd name="T15" fmla="*/ 28 h 743"/>
                  <a:gd name="T16" fmla="*/ 82 w 82"/>
                  <a:gd name="T17" fmla="*/ 714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 h="743">
                    <a:moveTo>
                      <a:pt x="82" y="714"/>
                    </a:moveTo>
                    <a:cubicBezTo>
                      <a:pt x="82" y="730"/>
                      <a:pt x="69" y="743"/>
                      <a:pt x="53" y="743"/>
                    </a:cubicBezTo>
                    <a:cubicBezTo>
                      <a:pt x="29" y="743"/>
                      <a:pt x="29" y="743"/>
                      <a:pt x="29" y="743"/>
                    </a:cubicBezTo>
                    <a:cubicBezTo>
                      <a:pt x="13" y="743"/>
                      <a:pt x="0" y="730"/>
                      <a:pt x="0" y="714"/>
                    </a:cubicBezTo>
                    <a:cubicBezTo>
                      <a:pt x="0" y="28"/>
                      <a:pt x="0" y="28"/>
                      <a:pt x="0" y="28"/>
                    </a:cubicBezTo>
                    <a:cubicBezTo>
                      <a:pt x="0" y="12"/>
                      <a:pt x="13" y="0"/>
                      <a:pt x="29" y="0"/>
                    </a:cubicBezTo>
                    <a:cubicBezTo>
                      <a:pt x="53" y="0"/>
                      <a:pt x="53" y="0"/>
                      <a:pt x="53" y="0"/>
                    </a:cubicBezTo>
                    <a:cubicBezTo>
                      <a:pt x="69" y="0"/>
                      <a:pt x="82" y="12"/>
                      <a:pt x="82" y="28"/>
                    </a:cubicBezTo>
                    <a:lnTo>
                      <a:pt x="82" y="714"/>
                    </a:lnTo>
                    <a:close/>
                  </a:path>
                </a:pathLst>
              </a:custGeom>
              <a:solidFill>
                <a:srgbClr val="3D010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911" name="组合 91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3AE746C-1BC2-40D9-B199-77CF52E8954A}"/>
                </a:ext>
              </a:extLst>
            </p:cNvPr>
            <p:cNvGrpSpPr>
              <a:grpSpLocks noChangeAspect="1"/>
            </p:cNvGrpSpPr>
            <p:nvPr/>
          </p:nvGrpSpPr>
          <p:grpSpPr>
            <a:xfrm>
              <a:off x="8971620" y="3946936"/>
              <a:ext cx="2253738" cy="1275592"/>
              <a:chOff x="2690813" y="1506538"/>
              <a:chExt cx="6796088" cy="3846513"/>
            </a:xfrm>
          </p:grpSpPr>
          <p:sp>
            <p:nvSpPr>
              <p:cNvPr id="912" name="îs1íḓê">
                <a:extLst>
                  <a:ext uri="{FF2B5EF4-FFF2-40B4-BE49-F238E27FC236}">
                    <a16:creationId xmlns:a16="http://schemas.microsoft.com/office/drawing/2014/main" id="{070370E9-D676-46A9-9B8A-D7C5122E77FD}"/>
                  </a:ext>
                </a:extLst>
              </p:cNvPr>
              <p:cNvSpPr/>
              <p:nvPr/>
            </p:nvSpPr>
            <p:spPr bwMode="auto">
              <a:xfrm>
                <a:off x="7872413" y="3744913"/>
                <a:ext cx="1614488" cy="1493838"/>
              </a:xfrm>
              <a:custGeom>
                <a:avLst/>
                <a:gdLst>
                  <a:gd name="T0" fmla="*/ 1382 w 1382"/>
                  <a:gd name="T1" fmla="*/ 640 h 1280"/>
                  <a:gd name="T2" fmla="*/ 1309 w 1382"/>
                  <a:gd name="T3" fmla="*/ 570 h 1280"/>
                  <a:gd name="T4" fmla="*/ 1309 w 1382"/>
                  <a:gd name="T5" fmla="*/ 146 h 1280"/>
                  <a:gd name="T6" fmla="*/ 1382 w 1382"/>
                  <a:gd name="T7" fmla="*/ 73 h 1280"/>
                  <a:gd name="T8" fmla="*/ 1309 w 1382"/>
                  <a:gd name="T9" fmla="*/ 0 h 1280"/>
                  <a:gd name="T10" fmla="*/ 73 w 1382"/>
                  <a:gd name="T11" fmla="*/ 0 h 1280"/>
                  <a:gd name="T12" fmla="*/ 0 w 1382"/>
                  <a:gd name="T13" fmla="*/ 73 h 1280"/>
                  <a:gd name="T14" fmla="*/ 73 w 1382"/>
                  <a:gd name="T15" fmla="*/ 146 h 1280"/>
                  <a:gd name="T16" fmla="*/ 73 w 1382"/>
                  <a:gd name="T17" fmla="*/ 570 h 1280"/>
                  <a:gd name="T18" fmla="*/ 0 w 1382"/>
                  <a:gd name="T19" fmla="*/ 640 h 1280"/>
                  <a:gd name="T20" fmla="*/ 73 w 1382"/>
                  <a:gd name="T21" fmla="*/ 709 h 1280"/>
                  <a:gd name="T22" fmla="*/ 73 w 1382"/>
                  <a:gd name="T23" fmla="*/ 1141 h 1280"/>
                  <a:gd name="T24" fmla="*/ 0 w 1382"/>
                  <a:gd name="T25" fmla="*/ 1211 h 1280"/>
                  <a:gd name="T26" fmla="*/ 73 w 1382"/>
                  <a:gd name="T27" fmla="*/ 1280 h 1280"/>
                  <a:gd name="T28" fmla="*/ 1309 w 1382"/>
                  <a:gd name="T29" fmla="*/ 1280 h 1280"/>
                  <a:gd name="T30" fmla="*/ 1382 w 1382"/>
                  <a:gd name="T31" fmla="*/ 1211 h 1280"/>
                  <a:gd name="T32" fmla="*/ 1309 w 1382"/>
                  <a:gd name="T33" fmla="*/ 1141 h 1280"/>
                  <a:gd name="T34" fmla="*/ 1309 w 1382"/>
                  <a:gd name="T35" fmla="*/ 709 h 1280"/>
                  <a:gd name="T36" fmla="*/ 1382 w 1382"/>
                  <a:gd name="T37" fmla="*/ 640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2" h="1280">
                    <a:moveTo>
                      <a:pt x="1382" y="640"/>
                    </a:moveTo>
                    <a:cubicBezTo>
                      <a:pt x="1382" y="599"/>
                      <a:pt x="1349" y="570"/>
                      <a:pt x="1309" y="570"/>
                    </a:cubicBezTo>
                    <a:cubicBezTo>
                      <a:pt x="1309" y="146"/>
                      <a:pt x="1309" y="146"/>
                      <a:pt x="1309" y="146"/>
                    </a:cubicBezTo>
                    <a:cubicBezTo>
                      <a:pt x="1349" y="146"/>
                      <a:pt x="1382" y="113"/>
                      <a:pt x="1382" y="73"/>
                    </a:cubicBezTo>
                    <a:cubicBezTo>
                      <a:pt x="1382" y="33"/>
                      <a:pt x="1349" y="0"/>
                      <a:pt x="1309" y="0"/>
                    </a:cubicBezTo>
                    <a:cubicBezTo>
                      <a:pt x="73" y="0"/>
                      <a:pt x="73" y="0"/>
                      <a:pt x="73" y="0"/>
                    </a:cubicBezTo>
                    <a:cubicBezTo>
                      <a:pt x="33" y="0"/>
                      <a:pt x="0" y="33"/>
                      <a:pt x="0" y="73"/>
                    </a:cubicBezTo>
                    <a:cubicBezTo>
                      <a:pt x="0" y="113"/>
                      <a:pt x="33" y="146"/>
                      <a:pt x="73" y="146"/>
                    </a:cubicBezTo>
                    <a:cubicBezTo>
                      <a:pt x="73" y="570"/>
                      <a:pt x="73" y="570"/>
                      <a:pt x="73" y="570"/>
                    </a:cubicBezTo>
                    <a:cubicBezTo>
                      <a:pt x="33" y="570"/>
                      <a:pt x="0" y="599"/>
                      <a:pt x="0" y="640"/>
                    </a:cubicBezTo>
                    <a:cubicBezTo>
                      <a:pt x="0" y="680"/>
                      <a:pt x="33" y="709"/>
                      <a:pt x="73" y="709"/>
                    </a:cubicBezTo>
                    <a:cubicBezTo>
                      <a:pt x="73" y="1141"/>
                      <a:pt x="73" y="1141"/>
                      <a:pt x="73" y="1141"/>
                    </a:cubicBezTo>
                    <a:cubicBezTo>
                      <a:pt x="33" y="1141"/>
                      <a:pt x="0" y="1170"/>
                      <a:pt x="0" y="1211"/>
                    </a:cubicBezTo>
                    <a:cubicBezTo>
                      <a:pt x="0" y="1251"/>
                      <a:pt x="33" y="1280"/>
                      <a:pt x="73" y="1280"/>
                    </a:cubicBezTo>
                    <a:cubicBezTo>
                      <a:pt x="1309" y="1280"/>
                      <a:pt x="1309" y="1280"/>
                      <a:pt x="1309" y="1280"/>
                    </a:cubicBezTo>
                    <a:cubicBezTo>
                      <a:pt x="1349" y="1280"/>
                      <a:pt x="1382" y="1251"/>
                      <a:pt x="1382" y="1211"/>
                    </a:cubicBezTo>
                    <a:cubicBezTo>
                      <a:pt x="1382" y="1170"/>
                      <a:pt x="1349" y="1141"/>
                      <a:pt x="1309" y="1141"/>
                    </a:cubicBezTo>
                    <a:cubicBezTo>
                      <a:pt x="1309" y="709"/>
                      <a:pt x="1309" y="709"/>
                      <a:pt x="1309" y="709"/>
                    </a:cubicBezTo>
                    <a:cubicBezTo>
                      <a:pt x="1349" y="709"/>
                      <a:pt x="1382" y="680"/>
                      <a:pt x="1382" y="640"/>
                    </a:cubicBezTo>
                    <a:close/>
                  </a:path>
                </a:pathLst>
              </a:custGeom>
              <a:solidFill>
                <a:srgbClr val="C44D4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3" name="iṧlîde">
                <a:extLst>
                  <a:ext uri="{FF2B5EF4-FFF2-40B4-BE49-F238E27FC236}">
                    <a16:creationId xmlns:a16="http://schemas.microsoft.com/office/drawing/2014/main" id="{1FC78070-C85D-4CB8-A0F7-BAC67AC8C126}"/>
                  </a:ext>
                </a:extLst>
              </p:cNvPr>
              <p:cNvSpPr/>
              <p:nvPr/>
            </p:nvSpPr>
            <p:spPr bwMode="auto">
              <a:xfrm>
                <a:off x="3976688" y="3162301"/>
                <a:ext cx="1060450" cy="2082800"/>
              </a:xfrm>
              <a:prstGeom prst="rect">
                <a:avLst/>
              </a:prstGeom>
              <a:solidFill>
                <a:srgbClr val="E3E3E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14" name="iṥ1îḑê">
                <a:extLst>
                  <a:ext uri="{FF2B5EF4-FFF2-40B4-BE49-F238E27FC236}">
                    <a16:creationId xmlns:a16="http://schemas.microsoft.com/office/drawing/2014/main" id="{88D43158-5F37-410A-83BB-EC77E9C22307}"/>
                  </a:ext>
                </a:extLst>
              </p:cNvPr>
              <p:cNvSpPr/>
              <p:nvPr/>
            </p:nvSpPr>
            <p:spPr bwMode="auto">
              <a:xfrm>
                <a:off x="6403976" y="2955926"/>
                <a:ext cx="839788" cy="563563"/>
              </a:xfrm>
              <a:custGeom>
                <a:avLst/>
                <a:gdLst>
                  <a:gd name="T0" fmla="*/ 0 w 529"/>
                  <a:gd name="T1" fmla="*/ 355 h 355"/>
                  <a:gd name="T2" fmla="*/ 265 w 529"/>
                  <a:gd name="T3" fmla="*/ 0 h 355"/>
                  <a:gd name="T4" fmla="*/ 529 w 529"/>
                  <a:gd name="T5" fmla="*/ 355 h 355"/>
                  <a:gd name="T6" fmla="*/ 0 w 529"/>
                  <a:gd name="T7" fmla="*/ 355 h 355"/>
                </a:gdLst>
                <a:ahLst/>
                <a:cxnLst>
                  <a:cxn ang="0">
                    <a:pos x="T0" y="T1"/>
                  </a:cxn>
                  <a:cxn ang="0">
                    <a:pos x="T2" y="T3"/>
                  </a:cxn>
                  <a:cxn ang="0">
                    <a:pos x="T4" y="T5"/>
                  </a:cxn>
                  <a:cxn ang="0">
                    <a:pos x="T6" y="T7"/>
                  </a:cxn>
                </a:cxnLst>
                <a:rect l="0" t="0" r="r" b="b"/>
                <a:pathLst>
                  <a:path w="529" h="355">
                    <a:moveTo>
                      <a:pt x="0" y="355"/>
                    </a:moveTo>
                    <a:lnTo>
                      <a:pt x="265" y="0"/>
                    </a:lnTo>
                    <a:lnTo>
                      <a:pt x="529" y="355"/>
                    </a:lnTo>
                    <a:lnTo>
                      <a:pt x="0" y="355"/>
                    </a:lnTo>
                    <a:close/>
                  </a:path>
                </a:pathLst>
              </a:custGeom>
              <a:solidFill>
                <a:srgbClr val="4A3D3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5" name="îs1ïḑe">
                <a:extLst>
                  <a:ext uri="{FF2B5EF4-FFF2-40B4-BE49-F238E27FC236}">
                    <a16:creationId xmlns:a16="http://schemas.microsoft.com/office/drawing/2014/main" id="{24155D62-68C5-4901-9C10-6D08D6FB4D08}"/>
                  </a:ext>
                </a:extLst>
              </p:cNvPr>
              <p:cNvSpPr/>
              <p:nvPr/>
            </p:nvSpPr>
            <p:spPr bwMode="auto">
              <a:xfrm>
                <a:off x="6403976" y="3592513"/>
                <a:ext cx="839788" cy="1644650"/>
              </a:xfrm>
              <a:prstGeom prst="rect">
                <a:avLst/>
              </a:prstGeom>
              <a:solidFill>
                <a:srgbClr val="EEE2C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16" name="iṩľîdê">
                <a:extLst>
                  <a:ext uri="{FF2B5EF4-FFF2-40B4-BE49-F238E27FC236}">
                    <a16:creationId xmlns:a16="http://schemas.microsoft.com/office/drawing/2014/main" id="{CE2ED8ED-4EDE-48AF-A445-203CC96A2EE1}"/>
                  </a:ext>
                </a:extLst>
              </p:cNvPr>
              <p:cNvSpPr/>
              <p:nvPr/>
            </p:nvSpPr>
            <p:spPr bwMode="auto">
              <a:xfrm>
                <a:off x="5081588" y="4057651"/>
                <a:ext cx="1246188" cy="1173163"/>
              </a:xfrm>
              <a:prstGeom prst="rect">
                <a:avLst/>
              </a:prstGeom>
              <a:solidFill>
                <a:srgbClr val="EFC52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17" name="îṣḻîďé">
                <a:extLst>
                  <a:ext uri="{FF2B5EF4-FFF2-40B4-BE49-F238E27FC236}">
                    <a16:creationId xmlns:a16="http://schemas.microsoft.com/office/drawing/2014/main" id="{0FEBD258-E694-43C5-A32D-16D3C32C1ABE}"/>
                  </a:ext>
                </a:extLst>
              </p:cNvPr>
              <p:cNvSpPr/>
              <p:nvPr/>
            </p:nvSpPr>
            <p:spPr bwMode="auto">
              <a:xfrm>
                <a:off x="3151188" y="4427538"/>
                <a:ext cx="735013" cy="803275"/>
              </a:xfrm>
              <a:prstGeom prst="rect">
                <a:avLst/>
              </a:prstGeom>
              <a:solidFill>
                <a:srgbClr val="D7D1B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18" name="íSḻíḑè">
                <a:extLst>
                  <a:ext uri="{FF2B5EF4-FFF2-40B4-BE49-F238E27FC236}">
                    <a16:creationId xmlns:a16="http://schemas.microsoft.com/office/drawing/2014/main" id="{91BC9072-00E9-41ED-B50D-8D0098B3885A}"/>
                  </a:ext>
                </a:extLst>
              </p:cNvPr>
              <p:cNvSpPr/>
              <p:nvPr/>
            </p:nvSpPr>
            <p:spPr bwMode="auto">
              <a:xfrm>
                <a:off x="3224213" y="3267076"/>
                <a:ext cx="360363" cy="384175"/>
              </a:xfrm>
              <a:custGeom>
                <a:avLst/>
                <a:gdLst>
                  <a:gd name="T0" fmla="*/ 114 w 227"/>
                  <a:gd name="T1" fmla="*/ 242 h 242"/>
                  <a:gd name="T2" fmla="*/ 0 w 227"/>
                  <a:gd name="T3" fmla="*/ 242 h 242"/>
                  <a:gd name="T4" fmla="*/ 57 w 227"/>
                  <a:gd name="T5" fmla="*/ 120 h 242"/>
                  <a:gd name="T6" fmla="*/ 114 w 227"/>
                  <a:gd name="T7" fmla="*/ 0 h 242"/>
                  <a:gd name="T8" fmla="*/ 170 w 227"/>
                  <a:gd name="T9" fmla="*/ 120 h 242"/>
                  <a:gd name="T10" fmla="*/ 227 w 227"/>
                  <a:gd name="T11" fmla="*/ 242 h 242"/>
                  <a:gd name="T12" fmla="*/ 114 w 227"/>
                  <a:gd name="T13" fmla="*/ 242 h 242"/>
                </a:gdLst>
                <a:ahLst/>
                <a:cxnLst>
                  <a:cxn ang="0">
                    <a:pos x="T0" y="T1"/>
                  </a:cxn>
                  <a:cxn ang="0">
                    <a:pos x="T2" y="T3"/>
                  </a:cxn>
                  <a:cxn ang="0">
                    <a:pos x="T4" y="T5"/>
                  </a:cxn>
                  <a:cxn ang="0">
                    <a:pos x="T6" y="T7"/>
                  </a:cxn>
                  <a:cxn ang="0">
                    <a:pos x="T8" y="T9"/>
                  </a:cxn>
                  <a:cxn ang="0">
                    <a:pos x="T10" y="T11"/>
                  </a:cxn>
                  <a:cxn ang="0">
                    <a:pos x="T12" y="T13"/>
                  </a:cxn>
                </a:cxnLst>
                <a:rect l="0" t="0" r="r" b="b"/>
                <a:pathLst>
                  <a:path w="227" h="242">
                    <a:moveTo>
                      <a:pt x="114" y="242"/>
                    </a:moveTo>
                    <a:lnTo>
                      <a:pt x="0" y="242"/>
                    </a:lnTo>
                    <a:lnTo>
                      <a:pt x="57" y="120"/>
                    </a:lnTo>
                    <a:lnTo>
                      <a:pt x="114" y="0"/>
                    </a:lnTo>
                    <a:lnTo>
                      <a:pt x="170" y="120"/>
                    </a:lnTo>
                    <a:lnTo>
                      <a:pt x="227" y="242"/>
                    </a:lnTo>
                    <a:lnTo>
                      <a:pt x="114" y="242"/>
                    </a:lnTo>
                    <a:close/>
                  </a:path>
                </a:pathLst>
              </a:custGeom>
              <a:solidFill>
                <a:srgbClr val="4A3D3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9" name="iṧļîḍé">
                <a:extLst>
                  <a:ext uri="{FF2B5EF4-FFF2-40B4-BE49-F238E27FC236}">
                    <a16:creationId xmlns:a16="http://schemas.microsoft.com/office/drawing/2014/main" id="{9397F4D5-3CF1-40E3-9831-03A54592AFB6}"/>
                  </a:ext>
                </a:extLst>
              </p:cNvPr>
              <p:cNvSpPr/>
              <p:nvPr/>
            </p:nvSpPr>
            <p:spPr bwMode="auto">
              <a:xfrm>
                <a:off x="3262313" y="2263776"/>
                <a:ext cx="649288" cy="438150"/>
              </a:xfrm>
              <a:custGeom>
                <a:avLst/>
                <a:gdLst>
                  <a:gd name="T0" fmla="*/ 429 w 555"/>
                  <a:gd name="T1" fmla="*/ 111 h 375"/>
                  <a:gd name="T2" fmla="*/ 300 w 555"/>
                  <a:gd name="T3" fmla="*/ 0 h 375"/>
                  <a:gd name="T4" fmla="*/ 170 w 555"/>
                  <a:gd name="T5" fmla="*/ 117 h 375"/>
                  <a:gd name="T6" fmla="*/ 132 w 555"/>
                  <a:gd name="T7" fmla="*/ 111 h 375"/>
                  <a:gd name="T8" fmla="*/ 0 w 555"/>
                  <a:gd name="T9" fmla="*/ 243 h 375"/>
                  <a:gd name="T10" fmla="*/ 132 w 555"/>
                  <a:gd name="T11" fmla="*/ 375 h 375"/>
                  <a:gd name="T12" fmla="*/ 423 w 555"/>
                  <a:gd name="T13" fmla="*/ 375 h 375"/>
                  <a:gd name="T14" fmla="*/ 555 w 555"/>
                  <a:gd name="T15" fmla="*/ 243 h 375"/>
                  <a:gd name="T16" fmla="*/ 429 w 555"/>
                  <a:gd name="T17" fmla="*/ 111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5" h="375">
                    <a:moveTo>
                      <a:pt x="429" y="111"/>
                    </a:moveTo>
                    <a:cubicBezTo>
                      <a:pt x="419" y="48"/>
                      <a:pt x="365" y="0"/>
                      <a:pt x="300" y="0"/>
                    </a:cubicBezTo>
                    <a:cubicBezTo>
                      <a:pt x="233" y="0"/>
                      <a:pt x="177" y="51"/>
                      <a:pt x="170" y="117"/>
                    </a:cubicBezTo>
                    <a:cubicBezTo>
                      <a:pt x="158" y="113"/>
                      <a:pt x="145" y="111"/>
                      <a:pt x="132" y="111"/>
                    </a:cubicBezTo>
                    <a:cubicBezTo>
                      <a:pt x="59" y="111"/>
                      <a:pt x="0" y="170"/>
                      <a:pt x="0" y="243"/>
                    </a:cubicBezTo>
                    <a:cubicBezTo>
                      <a:pt x="0" y="316"/>
                      <a:pt x="59" y="375"/>
                      <a:pt x="132" y="375"/>
                    </a:cubicBezTo>
                    <a:cubicBezTo>
                      <a:pt x="201" y="375"/>
                      <a:pt x="356" y="375"/>
                      <a:pt x="423" y="375"/>
                    </a:cubicBezTo>
                    <a:cubicBezTo>
                      <a:pt x="496" y="375"/>
                      <a:pt x="555" y="316"/>
                      <a:pt x="555" y="243"/>
                    </a:cubicBezTo>
                    <a:cubicBezTo>
                      <a:pt x="555" y="172"/>
                      <a:pt x="499" y="114"/>
                      <a:pt x="429" y="111"/>
                    </a:cubicBezTo>
                    <a:close/>
                  </a:path>
                </a:pathLst>
              </a:custGeom>
              <a:solidFill>
                <a:srgbClr val="B9CF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0" name="ïsļîdé">
                <a:extLst>
                  <a:ext uri="{FF2B5EF4-FFF2-40B4-BE49-F238E27FC236}">
                    <a16:creationId xmlns:a16="http://schemas.microsoft.com/office/drawing/2014/main" id="{8169D403-5D9E-429C-9656-8866FD80F8C6}"/>
                  </a:ext>
                </a:extLst>
              </p:cNvPr>
              <p:cNvSpPr/>
              <p:nvPr/>
            </p:nvSpPr>
            <p:spPr bwMode="auto">
              <a:xfrm>
                <a:off x="7194551" y="1738313"/>
                <a:ext cx="647700" cy="438150"/>
              </a:xfrm>
              <a:custGeom>
                <a:avLst/>
                <a:gdLst>
                  <a:gd name="T0" fmla="*/ 126 w 554"/>
                  <a:gd name="T1" fmla="*/ 111 h 375"/>
                  <a:gd name="T2" fmla="*/ 254 w 554"/>
                  <a:gd name="T3" fmla="*/ 0 h 375"/>
                  <a:gd name="T4" fmla="*/ 384 w 554"/>
                  <a:gd name="T5" fmla="*/ 117 h 375"/>
                  <a:gd name="T6" fmla="*/ 422 w 554"/>
                  <a:gd name="T7" fmla="*/ 111 h 375"/>
                  <a:gd name="T8" fmla="*/ 554 w 554"/>
                  <a:gd name="T9" fmla="*/ 243 h 375"/>
                  <a:gd name="T10" fmla="*/ 422 w 554"/>
                  <a:gd name="T11" fmla="*/ 375 h 375"/>
                  <a:gd name="T12" fmla="*/ 132 w 554"/>
                  <a:gd name="T13" fmla="*/ 375 h 375"/>
                  <a:gd name="T14" fmla="*/ 0 w 554"/>
                  <a:gd name="T15" fmla="*/ 243 h 375"/>
                  <a:gd name="T16" fmla="*/ 126 w 554"/>
                  <a:gd name="T17" fmla="*/ 111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4" h="375">
                    <a:moveTo>
                      <a:pt x="126" y="111"/>
                    </a:moveTo>
                    <a:cubicBezTo>
                      <a:pt x="135" y="48"/>
                      <a:pt x="189" y="0"/>
                      <a:pt x="254" y="0"/>
                    </a:cubicBezTo>
                    <a:cubicBezTo>
                      <a:pt x="322" y="0"/>
                      <a:pt x="377" y="51"/>
                      <a:pt x="384" y="117"/>
                    </a:cubicBezTo>
                    <a:cubicBezTo>
                      <a:pt x="396" y="113"/>
                      <a:pt x="409" y="111"/>
                      <a:pt x="422" y="111"/>
                    </a:cubicBezTo>
                    <a:cubicBezTo>
                      <a:pt x="495" y="111"/>
                      <a:pt x="554" y="170"/>
                      <a:pt x="554" y="243"/>
                    </a:cubicBezTo>
                    <a:cubicBezTo>
                      <a:pt x="554" y="316"/>
                      <a:pt x="495" y="375"/>
                      <a:pt x="422" y="375"/>
                    </a:cubicBezTo>
                    <a:cubicBezTo>
                      <a:pt x="354" y="375"/>
                      <a:pt x="199" y="375"/>
                      <a:pt x="132" y="375"/>
                    </a:cubicBezTo>
                    <a:cubicBezTo>
                      <a:pt x="59" y="375"/>
                      <a:pt x="0" y="316"/>
                      <a:pt x="0" y="243"/>
                    </a:cubicBezTo>
                    <a:cubicBezTo>
                      <a:pt x="0" y="172"/>
                      <a:pt x="55" y="114"/>
                      <a:pt x="126" y="111"/>
                    </a:cubicBezTo>
                    <a:close/>
                  </a:path>
                </a:pathLst>
              </a:custGeom>
              <a:solidFill>
                <a:srgbClr val="B9CF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1" name="iṣļïḋe">
                <a:extLst>
                  <a:ext uri="{FF2B5EF4-FFF2-40B4-BE49-F238E27FC236}">
                    <a16:creationId xmlns:a16="http://schemas.microsoft.com/office/drawing/2014/main" id="{87E57E49-5CC6-4C7B-A268-C9333FB8B4AA}"/>
                  </a:ext>
                </a:extLst>
              </p:cNvPr>
              <p:cNvSpPr/>
              <p:nvPr/>
            </p:nvSpPr>
            <p:spPr bwMode="auto">
              <a:xfrm>
                <a:off x="8059738" y="3933826"/>
                <a:ext cx="300038" cy="441325"/>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22" name="îṡḷîḋè">
                <a:extLst>
                  <a:ext uri="{FF2B5EF4-FFF2-40B4-BE49-F238E27FC236}">
                    <a16:creationId xmlns:a16="http://schemas.microsoft.com/office/drawing/2014/main" id="{49B5F97A-7C7A-4A23-A5FD-3E0C90BA4F8D}"/>
                  </a:ext>
                </a:extLst>
              </p:cNvPr>
              <p:cNvSpPr/>
              <p:nvPr/>
            </p:nvSpPr>
            <p:spPr bwMode="auto">
              <a:xfrm>
                <a:off x="8520113" y="3933826"/>
                <a:ext cx="301625" cy="441325"/>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23" name="iṩļíḋé">
                <a:extLst>
                  <a:ext uri="{FF2B5EF4-FFF2-40B4-BE49-F238E27FC236}">
                    <a16:creationId xmlns:a16="http://schemas.microsoft.com/office/drawing/2014/main" id="{90F44ED4-7620-47FC-8645-A3DF784A9F42}"/>
                  </a:ext>
                </a:extLst>
              </p:cNvPr>
              <p:cNvSpPr/>
              <p:nvPr/>
            </p:nvSpPr>
            <p:spPr bwMode="auto">
              <a:xfrm>
                <a:off x="8980488" y="3933826"/>
                <a:ext cx="301625" cy="441325"/>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24" name="iṡľîḓê">
                <a:extLst>
                  <a:ext uri="{FF2B5EF4-FFF2-40B4-BE49-F238E27FC236}">
                    <a16:creationId xmlns:a16="http://schemas.microsoft.com/office/drawing/2014/main" id="{072DABF1-F6BD-4310-B6C8-BC4AF7080535}"/>
                  </a:ext>
                </a:extLst>
              </p:cNvPr>
              <p:cNvSpPr/>
              <p:nvPr/>
            </p:nvSpPr>
            <p:spPr bwMode="auto">
              <a:xfrm>
                <a:off x="8059738" y="4587876"/>
                <a:ext cx="300038" cy="439738"/>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25" name="îṩ1ïḓê">
                <a:extLst>
                  <a:ext uri="{FF2B5EF4-FFF2-40B4-BE49-F238E27FC236}">
                    <a16:creationId xmlns:a16="http://schemas.microsoft.com/office/drawing/2014/main" id="{3797A309-AED0-4E4D-956D-605C57488E2D}"/>
                  </a:ext>
                </a:extLst>
              </p:cNvPr>
              <p:cNvSpPr/>
              <p:nvPr/>
            </p:nvSpPr>
            <p:spPr bwMode="auto">
              <a:xfrm>
                <a:off x="8520113" y="4587876"/>
                <a:ext cx="301625" cy="439738"/>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26" name="išļiḍè">
                <a:extLst>
                  <a:ext uri="{FF2B5EF4-FFF2-40B4-BE49-F238E27FC236}">
                    <a16:creationId xmlns:a16="http://schemas.microsoft.com/office/drawing/2014/main" id="{97C9ED3A-3383-44D5-9EDF-1B22F842089C}"/>
                  </a:ext>
                </a:extLst>
              </p:cNvPr>
              <p:cNvSpPr/>
              <p:nvPr/>
            </p:nvSpPr>
            <p:spPr bwMode="auto">
              <a:xfrm>
                <a:off x="8980488" y="4587876"/>
                <a:ext cx="301625" cy="439738"/>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27" name="iśḷîḓe">
                <a:extLst>
                  <a:ext uri="{FF2B5EF4-FFF2-40B4-BE49-F238E27FC236}">
                    <a16:creationId xmlns:a16="http://schemas.microsoft.com/office/drawing/2014/main" id="{4CA73409-9D17-4203-8051-0411F665C81A}"/>
                  </a:ext>
                </a:extLst>
              </p:cNvPr>
              <p:cNvSpPr/>
              <p:nvPr/>
            </p:nvSpPr>
            <p:spPr bwMode="auto">
              <a:xfrm>
                <a:off x="6542088" y="4111626"/>
                <a:ext cx="179388" cy="219075"/>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28" name="îṥļiḍê">
                <a:extLst>
                  <a:ext uri="{FF2B5EF4-FFF2-40B4-BE49-F238E27FC236}">
                    <a16:creationId xmlns:a16="http://schemas.microsoft.com/office/drawing/2014/main" id="{33A7BA54-1866-4FE9-A784-BEC53C18F5F0}"/>
                  </a:ext>
                </a:extLst>
              </p:cNvPr>
              <p:cNvSpPr/>
              <p:nvPr/>
            </p:nvSpPr>
            <p:spPr bwMode="auto">
              <a:xfrm>
                <a:off x="6873876" y="4111626"/>
                <a:ext cx="179388" cy="219075"/>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29" name="ïṩḻiḑé">
                <a:extLst>
                  <a:ext uri="{FF2B5EF4-FFF2-40B4-BE49-F238E27FC236}">
                    <a16:creationId xmlns:a16="http://schemas.microsoft.com/office/drawing/2014/main" id="{8CB03F47-587B-4BE8-BBC3-128A734AD4B5}"/>
                  </a:ext>
                </a:extLst>
              </p:cNvPr>
              <p:cNvSpPr/>
              <p:nvPr/>
            </p:nvSpPr>
            <p:spPr bwMode="auto">
              <a:xfrm>
                <a:off x="6542088" y="3756026"/>
                <a:ext cx="179388" cy="219075"/>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30" name="iṩḻïḍê">
                <a:extLst>
                  <a:ext uri="{FF2B5EF4-FFF2-40B4-BE49-F238E27FC236}">
                    <a16:creationId xmlns:a16="http://schemas.microsoft.com/office/drawing/2014/main" id="{822E2FC8-4D10-4F02-9D2D-1F5E8A0B670F}"/>
                  </a:ext>
                </a:extLst>
              </p:cNvPr>
              <p:cNvSpPr/>
              <p:nvPr/>
            </p:nvSpPr>
            <p:spPr bwMode="auto">
              <a:xfrm>
                <a:off x="6873876" y="3756026"/>
                <a:ext cx="179388" cy="219075"/>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31" name="iṧļïḍè">
                <a:extLst>
                  <a:ext uri="{FF2B5EF4-FFF2-40B4-BE49-F238E27FC236}">
                    <a16:creationId xmlns:a16="http://schemas.microsoft.com/office/drawing/2014/main" id="{F5C285DC-4D90-43C3-B955-31C4F7665FE0}"/>
                  </a:ext>
                </a:extLst>
              </p:cNvPr>
              <p:cNvSpPr/>
              <p:nvPr/>
            </p:nvSpPr>
            <p:spPr bwMode="auto">
              <a:xfrm>
                <a:off x="6542088" y="4467226"/>
                <a:ext cx="179388" cy="217488"/>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32" name="ïSḻiḋê">
                <a:extLst>
                  <a:ext uri="{FF2B5EF4-FFF2-40B4-BE49-F238E27FC236}">
                    <a16:creationId xmlns:a16="http://schemas.microsoft.com/office/drawing/2014/main" id="{E5D8806F-140A-47D3-B5CB-B579400EB501}"/>
                  </a:ext>
                </a:extLst>
              </p:cNvPr>
              <p:cNvSpPr/>
              <p:nvPr/>
            </p:nvSpPr>
            <p:spPr bwMode="auto">
              <a:xfrm>
                <a:off x="6873876" y="4467226"/>
                <a:ext cx="179388" cy="217488"/>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33" name="ïṩļíďè">
                <a:extLst>
                  <a:ext uri="{FF2B5EF4-FFF2-40B4-BE49-F238E27FC236}">
                    <a16:creationId xmlns:a16="http://schemas.microsoft.com/office/drawing/2014/main" id="{D81A1CE4-DC64-41FB-AC86-C251E00DE9DC}"/>
                  </a:ext>
                </a:extLst>
              </p:cNvPr>
              <p:cNvSpPr/>
              <p:nvPr/>
            </p:nvSpPr>
            <p:spPr bwMode="auto">
              <a:xfrm>
                <a:off x="6686551" y="4862513"/>
                <a:ext cx="220663" cy="363538"/>
              </a:xfrm>
              <a:custGeom>
                <a:avLst/>
                <a:gdLst>
                  <a:gd name="T0" fmla="*/ 95 w 189"/>
                  <a:gd name="T1" fmla="*/ 0 h 312"/>
                  <a:gd name="T2" fmla="*/ 0 w 189"/>
                  <a:gd name="T3" fmla="*/ 94 h 312"/>
                  <a:gd name="T4" fmla="*/ 0 w 189"/>
                  <a:gd name="T5" fmla="*/ 312 h 312"/>
                  <a:gd name="T6" fmla="*/ 189 w 189"/>
                  <a:gd name="T7" fmla="*/ 312 h 312"/>
                  <a:gd name="T8" fmla="*/ 189 w 189"/>
                  <a:gd name="T9" fmla="*/ 94 h 312"/>
                  <a:gd name="T10" fmla="*/ 95 w 189"/>
                  <a:gd name="T11" fmla="*/ 0 h 312"/>
                </a:gdLst>
                <a:ahLst/>
                <a:cxnLst>
                  <a:cxn ang="0">
                    <a:pos x="T0" y="T1"/>
                  </a:cxn>
                  <a:cxn ang="0">
                    <a:pos x="T2" y="T3"/>
                  </a:cxn>
                  <a:cxn ang="0">
                    <a:pos x="T4" y="T5"/>
                  </a:cxn>
                  <a:cxn ang="0">
                    <a:pos x="T6" y="T7"/>
                  </a:cxn>
                  <a:cxn ang="0">
                    <a:pos x="T8" y="T9"/>
                  </a:cxn>
                  <a:cxn ang="0">
                    <a:pos x="T10" y="T11"/>
                  </a:cxn>
                </a:cxnLst>
                <a:rect l="0" t="0" r="r" b="b"/>
                <a:pathLst>
                  <a:path w="189" h="312">
                    <a:moveTo>
                      <a:pt x="95" y="0"/>
                    </a:moveTo>
                    <a:cubicBezTo>
                      <a:pt x="43" y="0"/>
                      <a:pt x="0" y="42"/>
                      <a:pt x="0" y="94"/>
                    </a:cubicBezTo>
                    <a:cubicBezTo>
                      <a:pt x="0" y="312"/>
                      <a:pt x="0" y="312"/>
                      <a:pt x="0" y="312"/>
                    </a:cubicBezTo>
                    <a:cubicBezTo>
                      <a:pt x="189" y="312"/>
                      <a:pt x="189" y="312"/>
                      <a:pt x="189" y="312"/>
                    </a:cubicBezTo>
                    <a:cubicBezTo>
                      <a:pt x="189" y="94"/>
                      <a:pt x="189" y="94"/>
                      <a:pt x="189" y="94"/>
                    </a:cubicBezTo>
                    <a:cubicBezTo>
                      <a:pt x="189" y="42"/>
                      <a:pt x="147" y="0"/>
                      <a:pt x="95" y="0"/>
                    </a:cubicBezTo>
                    <a:close/>
                  </a:path>
                </a:pathLst>
              </a:custGeom>
              <a:solidFill>
                <a:srgbClr val="BEE2F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4" name="iṩḻiďè">
                <a:extLst>
                  <a:ext uri="{FF2B5EF4-FFF2-40B4-BE49-F238E27FC236}">
                    <a16:creationId xmlns:a16="http://schemas.microsoft.com/office/drawing/2014/main" id="{5A191793-0C2A-4165-93B4-A5D2640DB57C}"/>
                  </a:ext>
                </a:extLst>
              </p:cNvPr>
              <p:cNvSpPr/>
              <p:nvPr/>
            </p:nvSpPr>
            <p:spPr bwMode="auto">
              <a:xfrm>
                <a:off x="4062413" y="3489326"/>
                <a:ext cx="180975" cy="273050"/>
              </a:xfrm>
              <a:custGeom>
                <a:avLst/>
                <a:gdLst>
                  <a:gd name="T0" fmla="*/ 78 w 155"/>
                  <a:gd name="T1" fmla="*/ 0 h 233"/>
                  <a:gd name="T2" fmla="*/ 0 w 155"/>
                  <a:gd name="T3" fmla="*/ 78 h 233"/>
                  <a:gd name="T4" fmla="*/ 0 w 155"/>
                  <a:gd name="T5" fmla="*/ 233 h 233"/>
                  <a:gd name="T6" fmla="*/ 155 w 155"/>
                  <a:gd name="T7" fmla="*/ 233 h 233"/>
                  <a:gd name="T8" fmla="*/ 155 w 155"/>
                  <a:gd name="T9" fmla="*/ 78 h 233"/>
                  <a:gd name="T10" fmla="*/ 78 w 155"/>
                  <a:gd name="T11" fmla="*/ 0 h 233"/>
                </a:gdLst>
                <a:ahLst/>
                <a:cxnLst>
                  <a:cxn ang="0">
                    <a:pos x="T0" y="T1"/>
                  </a:cxn>
                  <a:cxn ang="0">
                    <a:pos x="T2" y="T3"/>
                  </a:cxn>
                  <a:cxn ang="0">
                    <a:pos x="T4" y="T5"/>
                  </a:cxn>
                  <a:cxn ang="0">
                    <a:pos x="T6" y="T7"/>
                  </a:cxn>
                  <a:cxn ang="0">
                    <a:pos x="T8" y="T9"/>
                  </a:cxn>
                  <a:cxn ang="0">
                    <a:pos x="T10" y="T11"/>
                  </a:cxn>
                </a:cxnLst>
                <a:rect l="0" t="0" r="r" b="b"/>
                <a:pathLst>
                  <a:path w="155" h="233">
                    <a:moveTo>
                      <a:pt x="78" y="0"/>
                    </a:moveTo>
                    <a:cubicBezTo>
                      <a:pt x="35" y="0"/>
                      <a:pt x="0" y="35"/>
                      <a:pt x="0" y="78"/>
                    </a:cubicBezTo>
                    <a:cubicBezTo>
                      <a:pt x="0" y="233"/>
                      <a:pt x="0" y="233"/>
                      <a:pt x="0" y="233"/>
                    </a:cubicBezTo>
                    <a:cubicBezTo>
                      <a:pt x="155" y="233"/>
                      <a:pt x="155" y="233"/>
                      <a:pt x="155" y="233"/>
                    </a:cubicBezTo>
                    <a:cubicBezTo>
                      <a:pt x="155" y="78"/>
                      <a:pt x="155" y="78"/>
                      <a:pt x="155" y="78"/>
                    </a:cubicBezTo>
                    <a:cubicBezTo>
                      <a:pt x="155" y="35"/>
                      <a:pt x="121" y="0"/>
                      <a:pt x="78" y="0"/>
                    </a:cubicBezTo>
                    <a:close/>
                  </a:path>
                </a:pathLst>
              </a:custGeom>
              <a:solidFill>
                <a:srgbClr val="B9CF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5" name="ïslïďe">
                <a:extLst>
                  <a:ext uri="{FF2B5EF4-FFF2-40B4-BE49-F238E27FC236}">
                    <a16:creationId xmlns:a16="http://schemas.microsoft.com/office/drawing/2014/main" id="{F6832116-B712-494A-AAA6-00A649A2A6A2}"/>
                  </a:ext>
                </a:extLst>
              </p:cNvPr>
              <p:cNvSpPr/>
              <p:nvPr/>
            </p:nvSpPr>
            <p:spPr bwMode="auto">
              <a:xfrm>
                <a:off x="4376738" y="3489326"/>
                <a:ext cx="180975" cy="273050"/>
              </a:xfrm>
              <a:custGeom>
                <a:avLst/>
                <a:gdLst>
                  <a:gd name="T0" fmla="*/ 78 w 156"/>
                  <a:gd name="T1" fmla="*/ 0 h 233"/>
                  <a:gd name="T2" fmla="*/ 0 w 156"/>
                  <a:gd name="T3" fmla="*/ 78 h 233"/>
                  <a:gd name="T4" fmla="*/ 0 w 156"/>
                  <a:gd name="T5" fmla="*/ 233 h 233"/>
                  <a:gd name="T6" fmla="*/ 156 w 156"/>
                  <a:gd name="T7" fmla="*/ 233 h 233"/>
                  <a:gd name="T8" fmla="*/ 156 w 156"/>
                  <a:gd name="T9" fmla="*/ 78 h 233"/>
                  <a:gd name="T10" fmla="*/ 78 w 156"/>
                  <a:gd name="T11" fmla="*/ 0 h 233"/>
                </a:gdLst>
                <a:ahLst/>
                <a:cxnLst>
                  <a:cxn ang="0">
                    <a:pos x="T0" y="T1"/>
                  </a:cxn>
                  <a:cxn ang="0">
                    <a:pos x="T2" y="T3"/>
                  </a:cxn>
                  <a:cxn ang="0">
                    <a:pos x="T4" y="T5"/>
                  </a:cxn>
                  <a:cxn ang="0">
                    <a:pos x="T6" y="T7"/>
                  </a:cxn>
                  <a:cxn ang="0">
                    <a:pos x="T8" y="T9"/>
                  </a:cxn>
                  <a:cxn ang="0">
                    <a:pos x="T10" y="T11"/>
                  </a:cxn>
                </a:cxnLst>
                <a:rect l="0" t="0" r="r" b="b"/>
                <a:pathLst>
                  <a:path w="156" h="233">
                    <a:moveTo>
                      <a:pt x="78" y="0"/>
                    </a:moveTo>
                    <a:cubicBezTo>
                      <a:pt x="35" y="0"/>
                      <a:pt x="0" y="35"/>
                      <a:pt x="0" y="78"/>
                    </a:cubicBezTo>
                    <a:cubicBezTo>
                      <a:pt x="0" y="233"/>
                      <a:pt x="0" y="233"/>
                      <a:pt x="0" y="233"/>
                    </a:cubicBezTo>
                    <a:cubicBezTo>
                      <a:pt x="156" y="233"/>
                      <a:pt x="156" y="233"/>
                      <a:pt x="156" y="233"/>
                    </a:cubicBezTo>
                    <a:cubicBezTo>
                      <a:pt x="156" y="78"/>
                      <a:pt x="156" y="78"/>
                      <a:pt x="156" y="78"/>
                    </a:cubicBezTo>
                    <a:cubicBezTo>
                      <a:pt x="156" y="35"/>
                      <a:pt x="121" y="0"/>
                      <a:pt x="78" y="0"/>
                    </a:cubicBezTo>
                    <a:close/>
                  </a:path>
                </a:pathLst>
              </a:custGeom>
              <a:solidFill>
                <a:srgbClr val="B9CF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6" name="íśḻïḍê">
                <a:extLst>
                  <a:ext uri="{FF2B5EF4-FFF2-40B4-BE49-F238E27FC236}">
                    <a16:creationId xmlns:a16="http://schemas.microsoft.com/office/drawing/2014/main" id="{7F417220-5728-4526-B4A4-17253949C614}"/>
                  </a:ext>
                </a:extLst>
              </p:cNvPr>
              <p:cNvSpPr/>
              <p:nvPr/>
            </p:nvSpPr>
            <p:spPr bwMode="auto">
              <a:xfrm>
                <a:off x="4691063" y="3489326"/>
                <a:ext cx="180975" cy="273050"/>
              </a:xfrm>
              <a:custGeom>
                <a:avLst/>
                <a:gdLst>
                  <a:gd name="T0" fmla="*/ 78 w 155"/>
                  <a:gd name="T1" fmla="*/ 0 h 233"/>
                  <a:gd name="T2" fmla="*/ 0 w 155"/>
                  <a:gd name="T3" fmla="*/ 78 h 233"/>
                  <a:gd name="T4" fmla="*/ 0 w 155"/>
                  <a:gd name="T5" fmla="*/ 233 h 233"/>
                  <a:gd name="T6" fmla="*/ 155 w 155"/>
                  <a:gd name="T7" fmla="*/ 233 h 233"/>
                  <a:gd name="T8" fmla="*/ 155 w 155"/>
                  <a:gd name="T9" fmla="*/ 78 h 233"/>
                  <a:gd name="T10" fmla="*/ 78 w 155"/>
                  <a:gd name="T11" fmla="*/ 0 h 233"/>
                </a:gdLst>
                <a:ahLst/>
                <a:cxnLst>
                  <a:cxn ang="0">
                    <a:pos x="T0" y="T1"/>
                  </a:cxn>
                  <a:cxn ang="0">
                    <a:pos x="T2" y="T3"/>
                  </a:cxn>
                  <a:cxn ang="0">
                    <a:pos x="T4" y="T5"/>
                  </a:cxn>
                  <a:cxn ang="0">
                    <a:pos x="T6" y="T7"/>
                  </a:cxn>
                  <a:cxn ang="0">
                    <a:pos x="T8" y="T9"/>
                  </a:cxn>
                  <a:cxn ang="0">
                    <a:pos x="T10" y="T11"/>
                  </a:cxn>
                </a:cxnLst>
                <a:rect l="0" t="0" r="r" b="b"/>
                <a:pathLst>
                  <a:path w="155" h="233">
                    <a:moveTo>
                      <a:pt x="78" y="0"/>
                    </a:moveTo>
                    <a:cubicBezTo>
                      <a:pt x="35" y="0"/>
                      <a:pt x="0" y="35"/>
                      <a:pt x="0" y="78"/>
                    </a:cubicBezTo>
                    <a:cubicBezTo>
                      <a:pt x="0" y="233"/>
                      <a:pt x="0" y="233"/>
                      <a:pt x="0" y="233"/>
                    </a:cubicBezTo>
                    <a:cubicBezTo>
                      <a:pt x="155" y="233"/>
                      <a:pt x="155" y="233"/>
                      <a:pt x="155" y="233"/>
                    </a:cubicBezTo>
                    <a:cubicBezTo>
                      <a:pt x="155" y="78"/>
                      <a:pt x="155" y="78"/>
                      <a:pt x="155" y="78"/>
                    </a:cubicBezTo>
                    <a:cubicBezTo>
                      <a:pt x="155" y="35"/>
                      <a:pt x="121" y="0"/>
                      <a:pt x="78" y="0"/>
                    </a:cubicBezTo>
                    <a:close/>
                  </a:path>
                </a:pathLst>
              </a:custGeom>
              <a:solidFill>
                <a:srgbClr val="B9CF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7" name="îš1íḋè">
                <a:extLst>
                  <a:ext uri="{FF2B5EF4-FFF2-40B4-BE49-F238E27FC236}">
                    <a16:creationId xmlns:a16="http://schemas.microsoft.com/office/drawing/2014/main" id="{06065682-345A-4F64-B8EF-CD7290205B98}"/>
                  </a:ext>
                </a:extLst>
              </p:cNvPr>
              <p:cNvSpPr/>
              <p:nvPr/>
            </p:nvSpPr>
            <p:spPr bwMode="auto">
              <a:xfrm>
                <a:off x="4062413" y="3902076"/>
                <a:ext cx="180975" cy="273050"/>
              </a:xfrm>
              <a:custGeom>
                <a:avLst/>
                <a:gdLst>
                  <a:gd name="T0" fmla="*/ 78 w 155"/>
                  <a:gd name="T1" fmla="*/ 0 h 234"/>
                  <a:gd name="T2" fmla="*/ 0 w 155"/>
                  <a:gd name="T3" fmla="*/ 78 h 234"/>
                  <a:gd name="T4" fmla="*/ 0 w 155"/>
                  <a:gd name="T5" fmla="*/ 234 h 234"/>
                  <a:gd name="T6" fmla="*/ 155 w 155"/>
                  <a:gd name="T7" fmla="*/ 234 h 234"/>
                  <a:gd name="T8" fmla="*/ 155 w 155"/>
                  <a:gd name="T9" fmla="*/ 78 h 234"/>
                  <a:gd name="T10" fmla="*/ 78 w 155"/>
                  <a:gd name="T11" fmla="*/ 0 h 234"/>
                </a:gdLst>
                <a:ahLst/>
                <a:cxnLst>
                  <a:cxn ang="0">
                    <a:pos x="T0" y="T1"/>
                  </a:cxn>
                  <a:cxn ang="0">
                    <a:pos x="T2" y="T3"/>
                  </a:cxn>
                  <a:cxn ang="0">
                    <a:pos x="T4" y="T5"/>
                  </a:cxn>
                  <a:cxn ang="0">
                    <a:pos x="T6" y="T7"/>
                  </a:cxn>
                  <a:cxn ang="0">
                    <a:pos x="T8" y="T9"/>
                  </a:cxn>
                  <a:cxn ang="0">
                    <a:pos x="T10" y="T11"/>
                  </a:cxn>
                </a:cxnLst>
                <a:rect l="0" t="0" r="r" b="b"/>
                <a:pathLst>
                  <a:path w="155" h="234">
                    <a:moveTo>
                      <a:pt x="78" y="0"/>
                    </a:moveTo>
                    <a:cubicBezTo>
                      <a:pt x="35" y="0"/>
                      <a:pt x="0" y="35"/>
                      <a:pt x="0" y="78"/>
                    </a:cubicBezTo>
                    <a:cubicBezTo>
                      <a:pt x="0" y="234"/>
                      <a:pt x="0" y="234"/>
                      <a:pt x="0" y="234"/>
                    </a:cubicBezTo>
                    <a:cubicBezTo>
                      <a:pt x="155" y="234"/>
                      <a:pt x="155" y="234"/>
                      <a:pt x="155" y="234"/>
                    </a:cubicBezTo>
                    <a:cubicBezTo>
                      <a:pt x="155" y="78"/>
                      <a:pt x="155" y="78"/>
                      <a:pt x="155" y="78"/>
                    </a:cubicBezTo>
                    <a:cubicBezTo>
                      <a:pt x="155" y="35"/>
                      <a:pt x="121" y="0"/>
                      <a:pt x="78" y="0"/>
                    </a:cubicBezTo>
                    <a:close/>
                  </a:path>
                </a:pathLst>
              </a:custGeom>
              <a:solidFill>
                <a:srgbClr val="B9CF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8" name="iṧlïde">
                <a:extLst>
                  <a:ext uri="{FF2B5EF4-FFF2-40B4-BE49-F238E27FC236}">
                    <a16:creationId xmlns:a16="http://schemas.microsoft.com/office/drawing/2014/main" id="{866AA575-8204-41A3-868F-BDC45C7DBC69}"/>
                  </a:ext>
                </a:extLst>
              </p:cNvPr>
              <p:cNvSpPr/>
              <p:nvPr/>
            </p:nvSpPr>
            <p:spPr bwMode="auto">
              <a:xfrm>
                <a:off x="4376738" y="3902076"/>
                <a:ext cx="180975" cy="273050"/>
              </a:xfrm>
              <a:custGeom>
                <a:avLst/>
                <a:gdLst>
                  <a:gd name="T0" fmla="*/ 78 w 156"/>
                  <a:gd name="T1" fmla="*/ 0 h 234"/>
                  <a:gd name="T2" fmla="*/ 0 w 156"/>
                  <a:gd name="T3" fmla="*/ 78 h 234"/>
                  <a:gd name="T4" fmla="*/ 0 w 156"/>
                  <a:gd name="T5" fmla="*/ 234 h 234"/>
                  <a:gd name="T6" fmla="*/ 156 w 156"/>
                  <a:gd name="T7" fmla="*/ 234 h 234"/>
                  <a:gd name="T8" fmla="*/ 156 w 156"/>
                  <a:gd name="T9" fmla="*/ 78 h 234"/>
                  <a:gd name="T10" fmla="*/ 78 w 156"/>
                  <a:gd name="T11" fmla="*/ 0 h 234"/>
                </a:gdLst>
                <a:ahLst/>
                <a:cxnLst>
                  <a:cxn ang="0">
                    <a:pos x="T0" y="T1"/>
                  </a:cxn>
                  <a:cxn ang="0">
                    <a:pos x="T2" y="T3"/>
                  </a:cxn>
                  <a:cxn ang="0">
                    <a:pos x="T4" y="T5"/>
                  </a:cxn>
                  <a:cxn ang="0">
                    <a:pos x="T6" y="T7"/>
                  </a:cxn>
                  <a:cxn ang="0">
                    <a:pos x="T8" y="T9"/>
                  </a:cxn>
                  <a:cxn ang="0">
                    <a:pos x="T10" y="T11"/>
                  </a:cxn>
                </a:cxnLst>
                <a:rect l="0" t="0" r="r" b="b"/>
                <a:pathLst>
                  <a:path w="156" h="234">
                    <a:moveTo>
                      <a:pt x="78" y="0"/>
                    </a:moveTo>
                    <a:cubicBezTo>
                      <a:pt x="35" y="0"/>
                      <a:pt x="0" y="35"/>
                      <a:pt x="0" y="78"/>
                    </a:cubicBezTo>
                    <a:cubicBezTo>
                      <a:pt x="0" y="234"/>
                      <a:pt x="0" y="234"/>
                      <a:pt x="0" y="234"/>
                    </a:cubicBezTo>
                    <a:cubicBezTo>
                      <a:pt x="156" y="234"/>
                      <a:pt x="156" y="234"/>
                      <a:pt x="156" y="234"/>
                    </a:cubicBezTo>
                    <a:cubicBezTo>
                      <a:pt x="156" y="78"/>
                      <a:pt x="156" y="78"/>
                      <a:pt x="156" y="78"/>
                    </a:cubicBezTo>
                    <a:cubicBezTo>
                      <a:pt x="156" y="35"/>
                      <a:pt x="121" y="0"/>
                      <a:pt x="78" y="0"/>
                    </a:cubicBezTo>
                    <a:close/>
                  </a:path>
                </a:pathLst>
              </a:custGeom>
              <a:solidFill>
                <a:srgbClr val="B9CF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9" name="işļîḑê">
                <a:extLst>
                  <a:ext uri="{FF2B5EF4-FFF2-40B4-BE49-F238E27FC236}">
                    <a16:creationId xmlns:a16="http://schemas.microsoft.com/office/drawing/2014/main" id="{98A70E44-1045-4BC6-9FBC-CC27E766BE32}"/>
                  </a:ext>
                </a:extLst>
              </p:cNvPr>
              <p:cNvSpPr/>
              <p:nvPr/>
            </p:nvSpPr>
            <p:spPr bwMode="auto">
              <a:xfrm>
                <a:off x="4691063" y="3902076"/>
                <a:ext cx="180975" cy="273050"/>
              </a:xfrm>
              <a:custGeom>
                <a:avLst/>
                <a:gdLst>
                  <a:gd name="T0" fmla="*/ 78 w 155"/>
                  <a:gd name="T1" fmla="*/ 0 h 234"/>
                  <a:gd name="T2" fmla="*/ 0 w 155"/>
                  <a:gd name="T3" fmla="*/ 78 h 234"/>
                  <a:gd name="T4" fmla="*/ 0 w 155"/>
                  <a:gd name="T5" fmla="*/ 234 h 234"/>
                  <a:gd name="T6" fmla="*/ 155 w 155"/>
                  <a:gd name="T7" fmla="*/ 234 h 234"/>
                  <a:gd name="T8" fmla="*/ 155 w 155"/>
                  <a:gd name="T9" fmla="*/ 78 h 234"/>
                  <a:gd name="T10" fmla="*/ 78 w 155"/>
                  <a:gd name="T11" fmla="*/ 0 h 234"/>
                </a:gdLst>
                <a:ahLst/>
                <a:cxnLst>
                  <a:cxn ang="0">
                    <a:pos x="T0" y="T1"/>
                  </a:cxn>
                  <a:cxn ang="0">
                    <a:pos x="T2" y="T3"/>
                  </a:cxn>
                  <a:cxn ang="0">
                    <a:pos x="T4" y="T5"/>
                  </a:cxn>
                  <a:cxn ang="0">
                    <a:pos x="T6" y="T7"/>
                  </a:cxn>
                  <a:cxn ang="0">
                    <a:pos x="T8" y="T9"/>
                  </a:cxn>
                  <a:cxn ang="0">
                    <a:pos x="T10" y="T11"/>
                  </a:cxn>
                </a:cxnLst>
                <a:rect l="0" t="0" r="r" b="b"/>
                <a:pathLst>
                  <a:path w="155" h="234">
                    <a:moveTo>
                      <a:pt x="78" y="0"/>
                    </a:moveTo>
                    <a:cubicBezTo>
                      <a:pt x="35" y="0"/>
                      <a:pt x="0" y="35"/>
                      <a:pt x="0" y="78"/>
                    </a:cubicBezTo>
                    <a:cubicBezTo>
                      <a:pt x="0" y="234"/>
                      <a:pt x="0" y="234"/>
                      <a:pt x="0" y="234"/>
                    </a:cubicBezTo>
                    <a:cubicBezTo>
                      <a:pt x="155" y="234"/>
                      <a:pt x="155" y="234"/>
                      <a:pt x="155" y="234"/>
                    </a:cubicBezTo>
                    <a:cubicBezTo>
                      <a:pt x="155" y="78"/>
                      <a:pt x="155" y="78"/>
                      <a:pt x="155" y="78"/>
                    </a:cubicBezTo>
                    <a:cubicBezTo>
                      <a:pt x="155" y="35"/>
                      <a:pt x="121" y="0"/>
                      <a:pt x="78" y="0"/>
                    </a:cubicBezTo>
                    <a:close/>
                  </a:path>
                </a:pathLst>
              </a:custGeom>
              <a:solidFill>
                <a:srgbClr val="B9CF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0" name="ïsḻíďè">
                <a:extLst>
                  <a:ext uri="{FF2B5EF4-FFF2-40B4-BE49-F238E27FC236}">
                    <a16:creationId xmlns:a16="http://schemas.microsoft.com/office/drawing/2014/main" id="{940FD5A9-AEF6-4D99-A92F-CA057BDD363C}"/>
                  </a:ext>
                </a:extLst>
              </p:cNvPr>
              <p:cNvSpPr/>
              <p:nvPr/>
            </p:nvSpPr>
            <p:spPr bwMode="auto">
              <a:xfrm>
                <a:off x="4062413" y="4313238"/>
                <a:ext cx="180975" cy="273050"/>
              </a:xfrm>
              <a:custGeom>
                <a:avLst/>
                <a:gdLst>
                  <a:gd name="T0" fmla="*/ 78 w 155"/>
                  <a:gd name="T1" fmla="*/ 0 h 234"/>
                  <a:gd name="T2" fmla="*/ 0 w 155"/>
                  <a:gd name="T3" fmla="*/ 78 h 234"/>
                  <a:gd name="T4" fmla="*/ 0 w 155"/>
                  <a:gd name="T5" fmla="*/ 234 h 234"/>
                  <a:gd name="T6" fmla="*/ 155 w 155"/>
                  <a:gd name="T7" fmla="*/ 234 h 234"/>
                  <a:gd name="T8" fmla="*/ 155 w 155"/>
                  <a:gd name="T9" fmla="*/ 78 h 234"/>
                  <a:gd name="T10" fmla="*/ 78 w 155"/>
                  <a:gd name="T11" fmla="*/ 0 h 234"/>
                </a:gdLst>
                <a:ahLst/>
                <a:cxnLst>
                  <a:cxn ang="0">
                    <a:pos x="T0" y="T1"/>
                  </a:cxn>
                  <a:cxn ang="0">
                    <a:pos x="T2" y="T3"/>
                  </a:cxn>
                  <a:cxn ang="0">
                    <a:pos x="T4" y="T5"/>
                  </a:cxn>
                  <a:cxn ang="0">
                    <a:pos x="T6" y="T7"/>
                  </a:cxn>
                  <a:cxn ang="0">
                    <a:pos x="T8" y="T9"/>
                  </a:cxn>
                  <a:cxn ang="0">
                    <a:pos x="T10" y="T11"/>
                  </a:cxn>
                </a:cxnLst>
                <a:rect l="0" t="0" r="r" b="b"/>
                <a:pathLst>
                  <a:path w="155" h="234">
                    <a:moveTo>
                      <a:pt x="78" y="0"/>
                    </a:moveTo>
                    <a:cubicBezTo>
                      <a:pt x="35" y="0"/>
                      <a:pt x="0" y="35"/>
                      <a:pt x="0" y="78"/>
                    </a:cubicBezTo>
                    <a:cubicBezTo>
                      <a:pt x="0" y="234"/>
                      <a:pt x="0" y="234"/>
                      <a:pt x="0" y="234"/>
                    </a:cubicBezTo>
                    <a:cubicBezTo>
                      <a:pt x="155" y="234"/>
                      <a:pt x="155" y="234"/>
                      <a:pt x="155" y="234"/>
                    </a:cubicBezTo>
                    <a:cubicBezTo>
                      <a:pt x="155" y="78"/>
                      <a:pt x="155" y="78"/>
                      <a:pt x="155" y="78"/>
                    </a:cubicBezTo>
                    <a:cubicBezTo>
                      <a:pt x="155" y="35"/>
                      <a:pt x="121" y="0"/>
                      <a:pt x="78" y="0"/>
                    </a:cubicBezTo>
                    <a:close/>
                  </a:path>
                </a:pathLst>
              </a:custGeom>
              <a:solidFill>
                <a:srgbClr val="B9CF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1" name="ïslïḓê">
                <a:extLst>
                  <a:ext uri="{FF2B5EF4-FFF2-40B4-BE49-F238E27FC236}">
                    <a16:creationId xmlns:a16="http://schemas.microsoft.com/office/drawing/2014/main" id="{DCAC4E6D-470A-43AF-9888-87C32586341F}"/>
                  </a:ext>
                </a:extLst>
              </p:cNvPr>
              <p:cNvSpPr/>
              <p:nvPr/>
            </p:nvSpPr>
            <p:spPr bwMode="auto">
              <a:xfrm>
                <a:off x="4376738" y="4313238"/>
                <a:ext cx="180975" cy="273050"/>
              </a:xfrm>
              <a:custGeom>
                <a:avLst/>
                <a:gdLst>
                  <a:gd name="T0" fmla="*/ 78 w 156"/>
                  <a:gd name="T1" fmla="*/ 0 h 234"/>
                  <a:gd name="T2" fmla="*/ 0 w 156"/>
                  <a:gd name="T3" fmla="*/ 78 h 234"/>
                  <a:gd name="T4" fmla="*/ 0 w 156"/>
                  <a:gd name="T5" fmla="*/ 234 h 234"/>
                  <a:gd name="T6" fmla="*/ 156 w 156"/>
                  <a:gd name="T7" fmla="*/ 234 h 234"/>
                  <a:gd name="T8" fmla="*/ 156 w 156"/>
                  <a:gd name="T9" fmla="*/ 78 h 234"/>
                  <a:gd name="T10" fmla="*/ 78 w 156"/>
                  <a:gd name="T11" fmla="*/ 0 h 234"/>
                </a:gdLst>
                <a:ahLst/>
                <a:cxnLst>
                  <a:cxn ang="0">
                    <a:pos x="T0" y="T1"/>
                  </a:cxn>
                  <a:cxn ang="0">
                    <a:pos x="T2" y="T3"/>
                  </a:cxn>
                  <a:cxn ang="0">
                    <a:pos x="T4" y="T5"/>
                  </a:cxn>
                  <a:cxn ang="0">
                    <a:pos x="T6" y="T7"/>
                  </a:cxn>
                  <a:cxn ang="0">
                    <a:pos x="T8" y="T9"/>
                  </a:cxn>
                  <a:cxn ang="0">
                    <a:pos x="T10" y="T11"/>
                  </a:cxn>
                </a:cxnLst>
                <a:rect l="0" t="0" r="r" b="b"/>
                <a:pathLst>
                  <a:path w="156" h="234">
                    <a:moveTo>
                      <a:pt x="78" y="0"/>
                    </a:moveTo>
                    <a:cubicBezTo>
                      <a:pt x="35" y="0"/>
                      <a:pt x="0" y="35"/>
                      <a:pt x="0" y="78"/>
                    </a:cubicBezTo>
                    <a:cubicBezTo>
                      <a:pt x="0" y="234"/>
                      <a:pt x="0" y="234"/>
                      <a:pt x="0" y="234"/>
                    </a:cubicBezTo>
                    <a:cubicBezTo>
                      <a:pt x="156" y="234"/>
                      <a:pt x="156" y="234"/>
                      <a:pt x="156" y="234"/>
                    </a:cubicBezTo>
                    <a:cubicBezTo>
                      <a:pt x="156" y="78"/>
                      <a:pt x="156" y="78"/>
                      <a:pt x="156" y="78"/>
                    </a:cubicBezTo>
                    <a:cubicBezTo>
                      <a:pt x="156" y="35"/>
                      <a:pt x="121" y="0"/>
                      <a:pt x="78" y="0"/>
                    </a:cubicBezTo>
                    <a:close/>
                  </a:path>
                </a:pathLst>
              </a:custGeom>
              <a:solidFill>
                <a:srgbClr val="B9CF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2" name="işḻîḓe">
                <a:extLst>
                  <a:ext uri="{FF2B5EF4-FFF2-40B4-BE49-F238E27FC236}">
                    <a16:creationId xmlns:a16="http://schemas.microsoft.com/office/drawing/2014/main" id="{EC8D0D5F-45BE-4D20-B7CB-DF2C643A4223}"/>
                  </a:ext>
                </a:extLst>
              </p:cNvPr>
              <p:cNvSpPr/>
              <p:nvPr/>
            </p:nvSpPr>
            <p:spPr bwMode="auto">
              <a:xfrm>
                <a:off x="4691063" y="4313238"/>
                <a:ext cx="180975" cy="273050"/>
              </a:xfrm>
              <a:custGeom>
                <a:avLst/>
                <a:gdLst>
                  <a:gd name="T0" fmla="*/ 78 w 155"/>
                  <a:gd name="T1" fmla="*/ 0 h 234"/>
                  <a:gd name="T2" fmla="*/ 0 w 155"/>
                  <a:gd name="T3" fmla="*/ 78 h 234"/>
                  <a:gd name="T4" fmla="*/ 0 w 155"/>
                  <a:gd name="T5" fmla="*/ 234 h 234"/>
                  <a:gd name="T6" fmla="*/ 155 w 155"/>
                  <a:gd name="T7" fmla="*/ 234 h 234"/>
                  <a:gd name="T8" fmla="*/ 155 w 155"/>
                  <a:gd name="T9" fmla="*/ 78 h 234"/>
                  <a:gd name="T10" fmla="*/ 78 w 155"/>
                  <a:gd name="T11" fmla="*/ 0 h 234"/>
                </a:gdLst>
                <a:ahLst/>
                <a:cxnLst>
                  <a:cxn ang="0">
                    <a:pos x="T0" y="T1"/>
                  </a:cxn>
                  <a:cxn ang="0">
                    <a:pos x="T2" y="T3"/>
                  </a:cxn>
                  <a:cxn ang="0">
                    <a:pos x="T4" y="T5"/>
                  </a:cxn>
                  <a:cxn ang="0">
                    <a:pos x="T6" y="T7"/>
                  </a:cxn>
                  <a:cxn ang="0">
                    <a:pos x="T8" y="T9"/>
                  </a:cxn>
                  <a:cxn ang="0">
                    <a:pos x="T10" y="T11"/>
                  </a:cxn>
                </a:cxnLst>
                <a:rect l="0" t="0" r="r" b="b"/>
                <a:pathLst>
                  <a:path w="155" h="234">
                    <a:moveTo>
                      <a:pt x="78" y="0"/>
                    </a:moveTo>
                    <a:cubicBezTo>
                      <a:pt x="35" y="0"/>
                      <a:pt x="0" y="35"/>
                      <a:pt x="0" y="78"/>
                    </a:cubicBezTo>
                    <a:cubicBezTo>
                      <a:pt x="0" y="234"/>
                      <a:pt x="0" y="234"/>
                      <a:pt x="0" y="234"/>
                    </a:cubicBezTo>
                    <a:cubicBezTo>
                      <a:pt x="155" y="234"/>
                      <a:pt x="155" y="234"/>
                      <a:pt x="155" y="234"/>
                    </a:cubicBezTo>
                    <a:cubicBezTo>
                      <a:pt x="155" y="78"/>
                      <a:pt x="155" y="78"/>
                      <a:pt x="155" y="78"/>
                    </a:cubicBezTo>
                    <a:cubicBezTo>
                      <a:pt x="155" y="35"/>
                      <a:pt x="121" y="0"/>
                      <a:pt x="78" y="0"/>
                    </a:cubicBezTo>
                    <a:close/>
                  </a:path>
                </a:pathLst>
              </a:custGeom>
              <a:solidFill>
                <a:srgbClr val="B9CF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3" name="išlîde">
                <a:extLst>
                  <a:ext uri="{FF2B5EF4-FFF2-40B4-BE49-F238E27FC236}">
                    <a16:creationId xmlns:a16="http://schemas.microsoft.com/office/drawing/2014/main" id="{F642BBDB-A8EC-498C-AEB4-D9874F1483E7}"/>
                  </a:ext>
                </a:extLst>
              </p:cNvPr>
              <p:cNvSpPr/>
              <p:nvPr/>
            </p:nvSpPr>
            <p:spPr bwMode="auto">
              <a:xfrm>
                <a:off x="5213351" y="4648201"/>
                <a:ext cx="203200" cy="569913"/>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44" name="iSḻiḓê">
                <a:extLst>
                  <a:ext uri="{FF2B5EF4-FFF2-40B4-BE49-F238E27FC236}">
                    <a16:creationId xmlns:a16="http://schemas.microsoft.com/office/drawing/2014/main" id="{CE2A96AF-0FB1-47B4-A9F6-25646026E1DC}"/>
                  </a:ext>
                </a:extLst>
              </p:cNvPr>
              <p:cNvSpPr/>
              <p:nvPr/>
            </p:nvSpPr>
            <p:spPr bwMode="auto">
              <a:xfrm>
                <a:off x="5588001" y="4648201"/>
                <a:ext cx="201613" cy="569913"/>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45" name="îšļïdè">
                <a:extLst>
                  <a:ext uri="{FF2B5EF4-FFF2-40B4-BE49-F238E27FC236}">
                    <a16:creationId xmlns:a16="http://schemas.microsoft.com/office/drawing/2014/main" id="{9404A7C1-5E63-4BA8-B1A9-18347E77640F}"/>
                  </a:ext>
                </a:extLst>
              </p:cNvPr>
              <p:cNvSpPr/>
              <p:nvPr/>
            </p:nvSpPr>
            <p:spPr bwMode="auto">
              <a:xfrm>
                <a:off x="5961063" y="4648201"/>
                <a:ext cx="201613" cy="569913"/>
              </a:xfrm>
              <a:prstGeom prst="rect">
                <a:avLst/>
              </a:prstGeom>
              <a:solidFill>
                <a:srgbClr val="B9CFE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46" name="ïś1ïḍe">
                <a:extLst>
                  <a:ext uri="{FF2B5EF4-FFF2-40B4-BE49-F238E27FC236}">
                    <a16:creationId xmlns:a16="http://schemas.microsoft.com/office/drawing/2014/main" id="{26717F29-5C47-46E3-B79A-78B040320962}"/>
                  </a:ext>
                </a:extLst>
              </p:cNvPr>
              <p:cNvSpPr/>
              <p:nvPr/>
            </p:nvSpPr>
            <p:spPr bwMode="auto">
              <a:xfrm>
                <a:off x="2719388" y="3854451"/>
                <a:ext cx="368300" cy="976313"/>
              </a:xfrm>
              <a:custGeom>
                <a:avLst/>
                <a:gdLst>
                  <a:gd name="T0" fmla="*/ 158 w 316"/>
                  <a:gd name="T1" fmla="*/ 0 h 836"/>
                  <a:gd name="T2" fmla="*/ 36 w 316"/>
                  <a:gd name="T3" fmla="*/ 687 h 836"/>
                  <a:gd name="T4" fmla="*/ 158 w 316"/>
                  <a:gd name="T5" fmla="*/ 836 h 836"/>
                  <a:gd name="T6" fmla="*/ 280 w 316"/>
                  <a:gd name="T7" fmla="*/ 687 h 836"/>
                  <a:gd name="T8" fmla="*/ 158 w 316"/>
                  <a:gd name="T9" fmla="*/ 0 h 836"/>
                </a:gdLst>
                <a:ahLst/>
                <a:cxnLst>
                  <a:cxn ang="0">
                    <a:pos x="T0" y="T1"/>
                  </a:cxn>
                  <a:cxn ang="0">
                    <a:pos x="T2" y="T3"/>
                  </a:cxn>
                  <a:cxn ang="0">
                    <a:pos x="T4" y="T5"/>
                  </a:cxn>
                  <a:cxn ang="0">
                    <a:pos x="T6" y="T7"/>
                  </a:cxn>
                  <a:cxn ang="0">
                    <a:pos x="T8" y="T9"/>
                  </a:cxn>
                </a:cxnLst>
                <a:rect l="0" t="0" r="r" b="b"/>
                <a:pathLst>
                  <a:path w="316" h="836">
                    <a:moveTo>
                      <a:pt x="158" y="0"/>
                    </a:moveTo>
                    <a:cubicBezTo>
                      <a:pt x="89" y="7"/>
                      <a:pt x="0" y="544"/>
                      <a:pt x="36" y="687"/>
                    </a:cubicBezTo>
                    <a:cubicBezTo>
                      <a:pt x="68" y="812"/>
                      <a:pt x="158" y="836"/>
                      <a:pt x="158" y="836"/>
                    </a:cubicBezTo>
                    <a:cubicBezTo>
                      <a:pt x="158" y="836"/>
                      <a:pt x="248" y="812"/>
                      <a:pt x="280" y="687"/>
                    </a:cubicBezTo>
                    <a:cubicBezTo>
                      <a:pt x="316" y="544"/>
                      <a:pt x="226" y="7"/>
                      <a:pt x="158" y="0"/>
                    </a:cubicBezTo>
                    <a:close/>
                  </a:path>
                </a:pathLst>
              </a:custGeom>
              <a:solidFill>
                <a:srgbClr val="9AB23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7" name="isḻíďe">
                <a:extLst>
                  <a:ext uri="{FF2B5EF4-FFF2-40B4-BE49-F238E27FC236}">
                    <a16:creationId xmlns:a16="http://schemas.microsoft.com/office/drawing/2014/main" id="{06E60100-5530-4948-87E6-A557058A25D2}"/>
                  </a:ext>
                </a:extLst>
              </p:cNvPr>
              <p:cNvSpPr/>
              <p:nvPr/>
            </p:nvSpPr>
            <p:spPr bwMode="auto">
              <a:xfrm>
                <a:off x="2900363" y="3854451"/>
                <a:ext cx="4763" cy="0"/>
              </a:xfrm>
              <a:custGeom>
                <a:avLst/>
                <a:gdLst>
                  <a:gd name="T0" fmla="*/ 0 w 3"/>
                  <a:gd name="T1" fmla="*/ 2 w 3"/>
                  <a:gd name="T2" fmla="*/ 3 w 3"/>
                  <a:gd name="T3" fmla="*/ 0 w 3"/>
                </a:gdLst>
                <a:ahLst/>
                <a:cxnLst>
                  <a:cxn ang="0">
                    <a:pos x="T0" y="0"/>
                  </a:cxn>
                  <a:cxn ang="0">
                    <a:pos x="T1" y="0"/>
                  </a:cxn>
                  <a:cxn ang="0">
                    <a:pos x="T2" y="0"/>
                  </a:cxn>
                  <a:cxn ang="0">
                    <a:pos x="T3" y="0"/>
                  </a:cxn>
                </a:cxnLst>
                <a:rect l="0" t="0" r="r" b="b"/>
                <a:pathLst>
                  <a:path w="3">
                    <a:moveTo>
                      <a:pt x="0" y="0"/>
                    </a:moveTo>
                    <a:cubicBezTo>
                      <a:pt x="1" y="0"/>
                      <a:pt x="1" y="0"/>
                      <a:pt x="2" y="0"/>
                    </a:cubicBezTo>
                    <a:cubicBezTo>
                      <a:pt x="2" y="0"/>
                      <a:pt x="3" y="0"/>
                      <a:pt x="3" y="0"/>
                    </a:cubicBezTo>
                    <a:lnTo>
                      <a:pt x="0" y="0"/>
                    </a:lnTo>
                    <a:close/>
                  </a:path>
                </a:pathLst>
              </a:custGeom>
              <a:solidFill>
                <a:srgbClr val="9AB23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8" name="iṩlíḍê">
                <a:extLst>
                  <a:ext uri="{FF2B5EF4-FFF2-40B4-BE49-F238E27FC236}">
                    <a16:creationId xmlns:a16="http://schemas.microsoft.com/office/drawing/2014/main" id="{575B4A80-A365-49BA-8A6F-5E736B0FB492}"/>
                  </a:ext>
                </a:extLst>
              </p:cNvPr>
              <p:cNvSpPr/>
              <p:nvPr/>
            </p:nvSpPr>
            <p:spPr bwMode="auto">
              <a:xfrm>
                <a:off x="4389438" y="1525588"/>
                <a:ext cx="328613" cy="422275"/>
              </a:xfrm>
              <a:custGeom>
                <a:avLst/>
                <a:gdLst>
                  <a:gd name="T0" fmla="*/ 275 w 282"/>
                  <a:gd name="T1" fmla="*/ 185 h 362"/>
                  <a:gd name="T2" fmla="*/ 275 w 282"/>
                  <a:gd name="T3" fmla="*/ 185 h 362"/>
                  <a:gd name="T4" fmla="*/ 282 w 282"/>
                  <a:gd name="T5" fmla="*/ 141 h 362"/>
                  <a:gd name="T6" fmla="*/ 141 w 282"/>
                  <a:gd name="T7" fmla="*/ 0 h 362"/>
                  <a:gd name="T8" fmla="*/ 0 w 282"/>
                  <a:gd name="T9" fmla="*/ 141 h 362"/>
                  <a:gd name="T10" fmla="*/ 7 w 282"/>
                  <a:gd name="T11" fmla="*/ 185 h 362"/>
                  <a:gd name="T12" fmla="*/ 7 w 282"/>
                  <a:gd name="T13" fmla="*/ 185 h 362"/>
                  <a:gd name="T14" fmla="*/ 7 w 282"/>
                  <a:gd name="T15" fmla="*/ 185 h 362"/>
                  <a:gd name="T16" fmla="*/ 19 w 282"/>
                  <a:gd name="T17" fmla="*/ 210 h 362"/>
                  <a:gd name="T18" fmla="*/ 104 w 282"/>
                  <a:gd name="T19" fmla="*/ 362 h 362"/>
                  <a:gd name="T20" fmla="*/ 178 w 282"/>
                  <a:gd name="T21" fmla="*/ 362 h 362"/>
                  <a:gd name="T22" fmla="*/ 264 w 282"/>
                  <a:gd name="T23" fmla="*/ 210 h 362"/>
                  <a:gd name="T24" fmla="*/ 275 w 282"/>
                  <a:gd name="T25" fmla="*/ 185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2" h="362">
                    <a:moveTo>
                      <a:pt x="275" y="185"/>
                    </a:moveTo>
                    <a:cubicBezTo>
                      <a:pt x="275" y="185"/>
                      <a:pt x="275" y="185"/>
                      <a:pt x="275" y="185"/>
                    </a:cubicBezTo>
                    <a:cubicBezTo>
                      <a:pt x="280" y="171"/>
                      <a:pt x="282" y="156"/>
                      <a:pt x="282" y="141"/>
                    </a:cubicBezTo>
                    <a:cubicBezTo>
                      <a:pt x="282" y="63"/>
                      <a:pt x="219" y="0"/>
                      <a:pt x="141" y="0"/>
                    </a:cubicBezTo>
                    <a:cubicBezTo>
                      <a:pt x="63" y="0"/>
                      <a:pt x="0" y="63"/>
                      <a:pt x="0" y="141"/>
                    </a:cubicBezTo>
                    <a:cubicBezTo>
                      <a:pt x="0" y="156"/>
                      <a:pt x="3" y="171"/>
                      <a:pt x="7" y="185"/>
                    </a:cubicBezTo>
                    <a:cubicBezTo>
                      <a:pt x="7" y="185"/>
                      <a:pt x="7" y="185"/>
                      <a:pt x="7" y="185"/>
                    </a:cubicBezTo>
                    <a:cubicBezTo>
                      <a:pt x="7" y="185"/>
                      <a:pt x="7" y="185"/>
                      <a:pt x="7" y="185"/>
                    </a:cubicBezTo>
                    <a:cubicBezTo>
                      <a:pt x="10" y="194"/>
                      <a:pt x="14" y="202"/>
                      <a:pt x="19" y="210"/>
                    </a:cubicBezTo>
                    <a:cubicBezTo>
                      <a:pt x="104" y="362"/>
                      <a:pt x="104" y="362"/>
                      <a:pt x="104" y="362"/>
                    </a:cubicBezTo>
                    <a:cubicBezTo>
                      <a:pt x="178" y="362"/>
                      <a:pt x="178" y="362"/>
                      <a:pt x="178" y="362"/>
                    </a:cubicBezTo>
                    <a:cubicBezTo>
                      <a:pt x="264" y="210"/>
                      <a:pt x="264" y="210"/>
                      <a:pt x="264" y="210"/>
                    </a:cubicBezTo>
                    <a:cubicBezTo>
                      <a:pt x="268" y="202"/>
                      <a:pt x="272" y="194"/>
                      <a:pt x="275" y="185"/>
                    </a:cubicBezTo>
                    <a:close/>
                  </a:path>
                </a:pathLst>
              </a:custGeom>
              <a:solidFill>
                <a:srgbClr val="C44D4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9" name="îś1ïḋê">
                <a:extLst>
                  <a:ext uri="{FF2B5EF4-FFF2-40B4-BE49-F238E27FC236}">
                    <a16:creationId xmlns:a16="http://schemas.microsoft.com/office/drawing/2014/main" id="{5B33DA2B-B393-41F8-AD86-753A3B929AE8}"/>
                  </a:ext>
                </a:extLst>
              </p:cNvPr>
              <p:cNvSpPr/>
              <p:nvPr/>
            </p:nvSpPr>
            <p:spPr bwMode="auto">
              <a:xfrm>
                <a:off x="4518026" y="1984376"/>
                <a:ext cx="71438" cy="71438"/>
              </a:xfrm>
              <a:prstGeom prst="rect">
                <a:avLst/>
              </a:prstGeom>
              <a:solidFill>
                <a:srgbClr val="C44D4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50" name="íšľiḍê">
                <a:extLst>
                  <a:ext uri="{FF2B5EF4-FFF2-40B4-BE49-F238E27FC236}">
                    <a16:creationId xmlns:a16="http://schemas.microsoft.com/office/drawing/2014/main" id="{2FD297C4-F187-4EFA-9439-812285995C1B}"/>
                  </a:ext>
                </a:extLst>
              </p:cNvPr>
              <p:cNvSpPr/>
              <p:nvPr/>
            </p:nvSpPr>
            <p:spPr bwMode="auto">
              <a:xfrm>
                <a:off x="5303838" y="2060576"/>
                <a:ext cx="441325" cy="441325"/>
              </a:xfrm>
              <a:prstGeom prst="ellipse">
                <a:avLst/>
              </a:prstGeom>
              <a:solidFill>
                <a:srgbClr val="EFC52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1" name="í$ḷîḓè">
                <a:extLst>
                  <a:ext uri="{FF2B5EF4-FFF2-40B4-BE49-F238E27FC236}">
                    <a16:creationId xmlns:a16="http://schemas.microsoft.com/office/drawing/2014/main" id="{DC39BD3A-F378-4712-91A1-30F1BEEF7926}"/>
                  </a:ext>
                </a:extLst>
              </p:cNvPr>
              <p:cNvSpPr/>
              <p:nvPr/>
            </p:nvSpPr>
            <p:spPr bwMode="auto">
              <a:xfrm>
                <a:off x="3151188" y="3917951"/>
                <a:ext cx="735013" cy="492125"/>
              </a:xfrm>
              <a:custGeom>
                <a:avLst/>
                <a:gdLst>
                  <a:gd name="T0" fmla="*/ 0 w 463"/>
                  <a:gd name="T1" fmla="*/ 310 h 310"/>
                  <a:gd name="T2" fmla="*/ 231 w 463"/>
                  <a:gd name="T3" fmla="*/ 0 h 310"/>
                  <a:gd name="T4" fmla="*/ 463 w 463"/>
                  <a:gd name="T5" fmla="*/ 310 h 310"/>
                  <a:gd name="T6" fmla="*/ 0 w 463"/>
                  <a:gd name="T7" fmla="*/ 310 h 310"/>
                </a:gdLst>
                <a:ahLst/>
                <a:cxnLst>
                  <a:cxn ang="0">
                    <a:pos x="T0" y="T1"/>
                  </a:cxn>
                  <a:cxn ang="0">
                    <a:pos x="T2" y="T3"/>
                  </a:cxn>
                  <a:cxn ang="0">
                    <a:pos x="T4" y="T5"/>
                  </a:cxn>
                  <a:cxn ang="0">
                    <a:pos x="T6" y="T7"/>
                  </a:cxn>
                </a:cxnLst>
                <a:rect l="0" t="0" r="r" b="b"/>
                <a:pathLst>
                  <a:path w="463" h="310">
                    <a:moveTo>
                      <a:pt x="0" y="310"/>
                    </a:moveTo>
                    <a:lnTo>
                      <a:pt x="231" y="0"/>
                    </a:lnTo>
                    <a:lnTo>
                      <a:pt x="463" y="310"/>
                    </a:lnTo>
                    <a:lnTo>
                      <a:pt x="0" y="310"/>
                    </a:lnTo>
                    <a:close/>
                  </a:path>
                </a:pathLst>
              </a:custGeom>
              <a:solidFill>
                <a:srgbClr val="4A3D3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2" name="i$ļiḍê">
                <a:extLst>
                  <a:ext uri="{FF2B5EF4-FFF2-40B4-BE49-F238E27FC236}">
                    <a16:creationId xmlns:a16="http://schemas.microsoft.com/office/drawing/2014/main" id="{AB931AE1-F813-45C9-B9D0-1A87016123A2}"/>
                  </a:ext>
                </a:extLst>
              </p:cNvPr>
              <p:cNvSpPr/>
              <p:nvPr/>
            </p:nvSpPr>
            <p:spPr bwMode="auto">
              <a:xfrm>
                <a:off x="8364538" y="1976438"/>
                <a:ext cx="236538" cy="304800"/>
              </a:xfrm>
              <a:custGeom>
                <a:avLst/>
                <a:gdLst>
                  <a:gd name="T0" fmla="*/ 198 w 203"/>
                  <a:gd name="T1" fmla="*/ 133 h 261"/>
                  <a:gd name="T2" fmla="*/ 198 w 203"/>
                  <a:gd name="T3" fmla="*/ 133 h 261"/>
                  <a:gd name="T4" fmla="*/ 203 w 203"/>
                  <a:gd name="T5" fmla="*/ 102 h 261"/>
                  <a:gd name="T6" fmla="*/ 102 w 203"/>
                  <a:gd name="T7" fmla="*/ 0 h 261"/>
                  <a:gd name="T8" fmla="*/ 0 w 203"/>
                  <a:gd name="T9" fmla="*/ 102 h 261"/>
                  <a:gd name="T10" fmla="*/ 5 w 203"/>
                  <a:gd name="T11" fmla="*/ 133 h 261"/>
                  <a:gd name="T12" fmla="*/ 5 w 203"/>
                  <a:gd name="T13" fmla="*/ 133 h 261"/>
                  <a:gd name="T14" fmla="*/ 5 w 203"/>
                  <a:gd name="T15" fmla="*/ 133 h 261"/>
                  <a:gd name="T16" fmla="*/ 14 w 203"/>
                  <a:gd name="T17" fmla="*/ 152 h 261"/>
                  <a:gd name="T18" fmla="*/ 49 w 203"/>
                  <a:gd name="T19" fmla="*/ 261 h 261"/>
                  <a:gd name="T20" fmla="*/ 157 w 203"/>
                  <a:gd name="T21" fmla="*/ 261 h 261"/>
                  <a:gd name="T22" fmla="*/ 190 w 203"/>
                  <a:gd name="T23" fmla="*/ 152 h 261"/>
                  <a:gd name="T24" fmla="*/ 198 w 203"/>
                  <a:gd name="T25" fmla="*/ 134 h 261"/>
                  <a:gd name="T26" fmla="*/ 198 w 203"/>
                  <a:gd name="T27" fmla="*/ 133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261">
                    <a:moveTo>
                      <a:pt x="198" y="133"/>
                    </a:moveTo>
                    <a:cubicBezTo>
                      <a:pt x="198" y="133"/>
                      <a:pt x="198" y="133"/>
                      <a:pt x="198" y="133"/>
                    </a:cubicBezTo>
                    <a:cubicBezTo>
                      <a:pt x="201" y="123"/>
                      <a:pt x="203" y="113"/>
                      <a:pt x="203" y="102"/>
                    </a:cubicBezTo>
                    <a:cubicBezTo>
                      <a:pt x="203" y="46"/>
                      <a:pt x="158" y="0"/>
                      <a:pt x="102" y="0"/>
                    </a:cubicBezTo>
                    <a:cubicBezTo>
                      <a:pt x="46" y="0"/>
                      <a:pt x="0" y="46"/>
                      <a:pt x="0" y="102"/>
                    </a:cubicBezTo>
                    <a:cubicBezTo>
                      <a:pt x="0" y="113"/>
                      <a:pt x="2" y="123"/>
                      <a:pt x="5" y="133"/>
                    </a:cubicBezTo>
                    <a:cubicBezTo>
                      <a:pt x="5" y="133"/>
                      <a:pt x="5" y="133"/>
                      <a:pt x="5" y="133"/>
                    </a:cubicBezTo>
                    <a:cubicBezTo>
                      <a:pt x="5" y="133"/>
                      <a:pt x="5" y="133"/>
                      <a:pt x="5" y="133"/>
                    </a:cubicBezTo>
                    <a:cubicBezTo>
                      <a:pt x="8" y="140"/>
                      <a:pt x="10" y="146"/>
                      <a:pt x="14" y="152"/>
                    </a:cubicBezTo>
                    <a:cubicBezTo>
                      <a:pt x="49" y="261"/>
                      <a:pt x="49" y="261"/>
                      <a:pt x="49" y="261"/>
                    </a:cubicBezTo>
                    <a:cubicBezTo>
                      <a:pt x="157" y="261"/>
                      <a:pt x="157" y="261"/>
                      <a:pt x="157" y="261"/>
                    </a:cubicBezTo>
                    <a:cubicBezTo>
                      <a:pt x="190" y="152"/>
                      <a:pt x="190" y="152"/>
                      <a:pt x="190" y="152"/>
                    </a:cubicBezTo>
                    <a:cubicBezTo>
                      <a:pt x="193" y="146"/>
                      <a:pt x="196" y="140"/>
                      <a:pt x="198" y="134"/>
                    </a:cubicBezTo>
                    <a:lnTo>
                      <a:pt x="198" y="133"/>
                    </a:lnTo>
                    <a:close/>
                  </a:path>
                </a:pathLst>
              </a:custGeom>
              <a:solidFill>
                <a:srgbClr val="EFC52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3" name="išlîďè">
                <a:extLst>
                  <a:ext uri="{FF2B5EF4-FFF2-40B4-BE49-F238E27FC236}">
                    <a16:creationId xmlns:a16="http://schemas.microsoft.com/office/drawing/2014/main" id="{B4A345D8-5262-42E3-8CB7-1829A9654954}"/>
                  </a:ext>
                </a:extLst>
              </p:cNvPr>
              <p:cNvSpPr/>
              <p:nvPr/>
            </p:nvSpPr>
            <p:spPr bwMode="auto">
              <a:xfrm>
                <a:off x="8408988" y="2308226"/>
                <a:ext cx="142875" cy="31750"/>
              </a:xfrm>
              <a:custGeom>
                <a:avLst/>
                <a:gdLst>
                  <a:gd name="T0" fmla="*/ 109 w 123"/>
                  <a:gd name="T1" fmla="*/ 27 h 27"/>
                  <a:gd name="T2" fmla="*/ 13 w 123"/>
                  <a:gd name="T3" fmla="*/ 27 h 27"/>
                  <a:gd name="T4" fmla="*/ 0 w 123"/>
                  <a:gd name="T5" fmla="*/ 13 h 27"/>
                  <a:gd name="T6" fmla="*/ 0 w 123"/>
                  <a:gd name="T7" fmla="*/ 13 h 27"/>
                  <a:gd name="T8" fmla="*/ 13 w 123"/>
                  <a:gd name="T9" fmla="*/ 0 h 27"/>
                  <a:gd name="T10" fmla="*/ 109 w 123"/>
                  <a:gd name="T11" fmla="*/ 0 h 27"/>
                  <a:gd name="T12" fmla="*/ 123 w 123"/>
                  <a:gd name="T13" fmla="*/ 13 h 27"/>
                  <a:gd name="T14" fmla="*/ 123 w 123"/>
                  <a:gd name="T15" fmla="*/ 13 h 27"/>
                  <a:gd name="T16" fmla="*/ 109 w 12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27">
                    <a:moveTo>
                      <a:pt x="109" y="27"/>
                    </a:moveTo>
                    <a:cubicBezTo>
                      <a:pt x="13" y="27"/>
                      <a:pt x="13" y="27"/>
                      <a:pt x="13" y="27"/>
                    </a:cubicBezTo>
                    <a:cubicBezTo>
                      <a:pt x="6" y="27"/>
                      <a:pt x="0" y="21"/>
                      <a:pt x="0" y="13"/>
                    </a:cubicBezTo>
                    <a:cubicBezTo>
                      <a:pt x="0" y="13"/>
                      <a:pt x="0" y="13"/>
                      <a:pt x="0" y="13"/>
                    </a:cubicBezTo>
                    <a:cubicBezTo>
                      <a:pt x="0" y="6"/>
                      <a:pt x="6" y="0"/>
                      <a:pt x="13" y="0"/>
                    </a:cubicBezTo>
                    <a:cubicBezTo>
                      <a:pt x="109" y="0"/>
                      <a:pt x="109" y="0"/>
                      <a:pt x="109" y="0"/>
                    </a:cubicBezTo>
                    <a:cubicBezTo>
                      <a:pt x="116" y="0"/>
                      <a:pt x="123" y="6"/>
                      <a:pt x="123" y="13"/>
                    </a:cubicBezTo>
                    <a:cubicBezTo>
                      <a:pt x="123" y="13"/>
                      <a:pt x="123" y="13"/>
                      <a:pt x="123" y="13"/>
                    </a:cubicBezTo>
                    <a:cubicBezTo>
                      <a:pt x="123" y="21"/>
                      <a:pt x="116" y="27"/>
                      <a:pt x="109" y="27"/>
                    </a:cubicBezTo>
                    <a:close/>
                  </a:path>
                </a:pathLst>
              </a:custGeom>
              <a:solidFill>
                <a:srgbClr val="EFC52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4" name="îsľïdê">
                <a:extLst>
                  <a:ext uri="{FF2B5EF4-FFF2-40B4-BE49-F238E27FC236}">
                    <a16:creationId xmlns:a16="http://schemas.microsoft.com/office/drawing/2014/main" id="{CEA1B432-5386-4A1E-B7D8-CCD63DDDF22D}"/>
                  </a:ext>
                </a:extLst>
              </p:cNvPr>
              <p:cNvSpPr/>
              <p:nvPr/>
            </p:nvSpPr>
            <p:spPr bwMode="auto">
              <a:xfrm>
                <a:off x="8408988" y="2365376"/>
                <a:ext cx="142875" cy="30163"/>
              </a:xfrm>
              <a:custGeom>
                <a:avLst/>
                <a:gdLst>
                  <a:gd name="T0" fmla="*/ 109 w 123"/>
                  <a:gd name="T1" fmla="*/ 27 h 27"/>
                  <a:gd name="T2" fmla="*/ 13 w 123"/>
                  <a:gd name="T3" fmla="*/ 27 h 27"/>
                  <a:gd name="T4" fmla="*/ 0 w 123"/>
                  <a:gd name="T5" fmla="*/ 14 h 27"/>
                  <a:gd name="T6" fmla="*/ 0 w 123"/>
                  <a:gd name="T7" fmla="*/ 14 h 27"/>
                  <a:gd name="T8" fmla="*/ 13 w 123"/>
                  <a:gd name="T9" fmla="*/ 0 h 27"/>
                  <a:gd name="T10" fmla="*/ 109 w 123"/>
                  <a:gd name="T11" fmla="*/ 0 h 27"/>
                  <a:gd name="T12" fmla="*/ 123 w 123"/>
                  <a:gd name="T13" fmla="*/ 14 h 27"/>
                  <a:gd name="T14" fmla="*/ 123 w 123"/>
                  <a:gd name="T15" fmla="*/ 14 h 27"/>
                  <a:gd name="T16" fmla="*/ 109 w 12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27">
                    <a:moveTo>
                      <a:pt x="109" y="27"/>
                    </a:moveTo>
                    <a:cubicBezTo>
                      <a:pt x="13" y="27"/>
                      <a:pt x="13" y="27"/>
                      <a:pt x="13" y="27"/>
                    </a:cubicBezTo>
                    <a:cubicBezTo>
                      <a:pt x="6" y="27"/>
                      <a:pt x="0" y="21"/>
                      <a:pt x="0" y="14"/>
                    </a:cubicBezTo>
                    <a:cubicBezTo>
                      <a:pt x="0" y="14"/>
                      <a:pt x="0" y="14"/>
                      <a:pt x="0" y="14"/>
                    </a:cubicBezTo>
                    <a:cubicBezTo>
                      <a:pt x="0" y="6"/>
                      <a:pt x="6" y="0"/>
                      <a:pt x="13" y="0"/>
                    </a:cubicBezTo>
                    <a:cubicBezTo>
                      <a:pt x="109" y="0"/>
                      <a:pt x="109" y="0"/>
                      <a:pt x="109" y="0"/>
                    </a:cubicBezTo>
                    <a:cubicBezTo>
                      <a:pt x="116" y="0"/>
                      <a:pt x="123" y="6"/>
                      <a:pt x="123" y="14"/>
                    </a:cubicBezTo>
                    <a:cubicBezTo>
                      <a:pt x="123" y="14"/>
                      <a:pt x="123" y="14"/>
                      <a:pt x="123" y="14"/>
                    </a:cubicBezTo>
                    <a:cubicBezTo>
                      <a:pt x="123" y="21"/>
                      <a:pt x="116" y="27"/>
                      <a:pt x="109" y="27"/>
                    </a:cubicBezTo>
                    <a:close/>
                  </a:path>
                </a:pathLst>
              </a:custGeom>
              <a:solidFill>
                <a:srgbClr val="EFC52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5" name="is1iḑè">
                <a:extLst>
                  <a:ext uri="{FF2B5EF4-FFF2-40B4-BE49-F238E27FC236}">
                    <a16:creationId xmlns:a16="http://schemas.microsoft.com/office/drawing/2014/main" id="{055CFF28-E7F1-4657-9D28-4071F81D0F24}"/>
                  </a:ext>
                </a:extLst>
              </p:cNvPr>
              <p:cNvSpPr/>
              <p:nvPr/>
            </p:nvSpPr>
            <p:spPr bwMode="auto">
              <a:xfrm>
                <a:off x="7518401" y="4110038"/>
                <a:ext cx="292100" cy="773113"/>
              </a:xfrm>
              <a:custGeom>
                <a:avLst/>
                <a:gdLst>
                  <a:gd name="T0" fmla="*/ 125 w 250"/>
                  <a:gd name="T1" fmla="*/ 0 h 662"/>
                  <a:gd name="T2" fmla="*/ 29 w 250"/>
                  <a:gd name="T3" fmla="*/ 544 h 662"/>
                  <a:gd name="T4" fmla="*/ 125 w 250"/>
                  <a:gd name="T5" fmla="*/ 662 h 662"/>
                  <a:gd name="T6" fmla="*/ 221 w 250"/>
                  <a:gd name="T7" fmla="*/ 544 h 662"/>
                  <a:gd name="T8" fmla="*/ 125 w 250"/>
                  <a:gd name="T9" fmla="*/ 0 h 662"/>
                </a:gdLst>
                <a:ahLst/>
                <a:cxnLst>
                  <a:cxn ang="0">
                    <a:pos x="T0" y="T1"/>
                  </a:cxn>
                  <a:cxn ang="0">
                    <a:pos x="T2" y="T3"/>
                  </a:cxn>
                  <a:cxn ang="0">
                    <a:pos x="T4" y="T5"/>
                  </a:cxn>
                  <a:cxn ang="0">
                    <a:pos x="T6" y="T7"/>
                  </a:cxn>
                  <a:cxn ang="0">
                    <a:pos x="T8" y="T9"/>
                  </a:cxn>
                </a:cxnLst>
                <a:rect l="0" t="0" r="r" b="b"/>
                <a:pathLst>
                  <a:path w="250" h="662">
                    <a:moveTo>
                      <a:pt x="125" y="0"/>
                    </a:moveTo>
                    <a:cubicBezTo>
                      <a:pt x="71" y="6"/>
                      <a:pt x="0" y="431"/>
                      <a:pt x="29" y="544"/>
                    </a:cubicBezTo>
                    <a:cubicBezTo>
                      <a:pt x="54" y="643"/>
                      <a:pt x="125" y="662"/>
                      <a:pt x="125" y="662"/>
                    </a:cubicBezTo>
                    <a:cubicBezTo>
                      <a:pt x="125" y="662"/>
                      <a:pt x="196" y="643"/>
                      <a:pt x="221" y="544"/>
                    </a:cubicBezTo>
                    <a:cubicBezTo>
                      <a:pt x="250" y="431"/>
                      <a:pt x="179" y="6"/>
                      <a:pt x="125" y="0"/>
                    </a:cubicBezTo>
                    <a:close/>
                  </a:path>
                </a:pathLst>
              </a:custGeom>
              <a:solidFill>
                <a:srgbClr val="9AB23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6" name="îşḷiďé">
                <a:extLst>
                  <a:ext uri="{FF2B5EF4-FFF2-40B4-BE49-F238E27FC236}">
                    <a16:creationId xmlns:a16="http://schemas.microsoft.com/office/drawing/2014/main" id="{BB12182F-88A4-40DF-99E2-BCEB561CC807}"/>
                  </a:ext>
                </a:extLst>
              </p:cNvPr>
              <p:cNvSpPr/>
              <p:nvPr/>
            </p:nvSpPr>
            <p:spPr bwMode="auto">
              <a:xfrm>
                <a:off x="7662863" y="4110038"/>
                <a:ext cx="1588" cy="0"/>
              </a:xfrm>
              <a:custGeom>
                <a:avLst/>
                <a:gdLst>
                  <a:gd name="T0" fmla="*/ 0 w 2"/>
                  <a:gd name="T1" fmla="*/ 1 w 2"/>
                  <a:gd name="T2" fmla="*/ 2 w 2"/>
                  <a:gd name="T3" fmla="*/ 0 w 2"/>
                </a:gdLst>
                <a:ahLst/>
                <a:cxnLst>
                  <a:cxn ang="0">
                    <a:pos x="T0" y="0"/>
                  </a:cxn>
                  <a:cxn ang="0">
                    <a:pos x="T1" y="0"/>
                  </a:cxn>
                  <a:cxn ang="0">
                    <a:pos x="T2" y="0"/>
                  </a:cxn>
                  <a:cxn ang="0">
                    <a:pos x="T3" y="0"/>
                  </a:cxn>
                </a:cxnLst>
                <a:rect l="0" t="0" r="r" b="b"/>
                <a:pathLst>
                  <a:path w="2">
                    <a:moveTo>
                      <a:pt x="0" y="0"/>
                    </a:moveTo>
                    <a:cubicBezTo>
                      <a:pt x="0" y="0"/>
                      <a:pt x="1" y="0"/>
                      <a:pt x="1" y="0"/>
                    </a:cubicBezTo>
                    <a:cubicBezTo>
                      <a:pt x="1" y="0"/>
                      <a:pt x="2" y="0"/>
                      <a:pt x="2" y="0"/>
                    </a:cubicBezTo>
                    <a:lnTo>
                      <a:pt x="0" y="0"/>
                    </a:lnTo>
                    <a:close/>
                  </a:path>
                </a:pathLst>
              </a:custGeom>
              <a:solidFill>
                <a:srgbClr val="9AB23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7" name="íṥḷïḍe">
                <a:extLst>
                  <a:ext uri="{FF2B5EF4-FFF2-40B4-BE49-F238E27FC236}">
                    <a16:creationId xmlns:a16="http://schemas.microsoft.com/office/drawing/2014/main" id="{A453A453-9137-4806-9BF0-76F44E36FDB4}"/>
                  </a:ext>
                </a:extLst>
              </p:cNvPr>
              <p:cNvSpPr/>
              <p:nvPr/>
            </p:nvSpPr>
            <p:spPr bwMode="auto">
              <a:xfrm>
                <a:off x="7269163" y="4840288"/>
                <a:ext cx="300038" cy="298450"/>
              </a:xfrm>
              <a:prstGeom prst="ellipse">
                <a:avLst/>
              </a:prstGeom>
              <a:solidFill>
                <a:srgbClr val="85943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8" name="íṣḻiḓè">
                <a:extLst>
                  <a:ext uri="{FF2B5EF4-FFF2-40B4-BE49-F238E27FC236}">
                    <a16:creationId xmlns:a16="http://schemas.microsoft.com/office/drawing/2014/main" id="{809D0BA3-DA10-4F01-9CEC-C360C9A5DFD9}"/>
                  </a:ext>
                </a:extLst>
              </p:cNvPr>
              <p:cNvSpPr/>
              <p:nvPr/>
            </p:nvSpPr>
            <p:spPr bwMode="auto">
              <a:xfrm>
                <a:off x="3225801" y="2205038"/>
                <a:ext cx="681038" cy="468313"/>
              </a:xfrm>
              <a:custGeom>
                <a:avLst/>
                <a:gdLst>
                  <a:gd name="T0" fmla="*/ 437 w 583"/>
                  <a:gd name="T1" fmla="*/ 402 h 402"/>
                  <a:gd name="T2" fmla="*/ 146 w 583"/>
                  <a:gd name="T3" fmla="*/ 402 h 402"/>
                  <a:gd name="T4" fmla="*/ 0 w 583"/>
                  <a:gd name="T5" fmla="*/ 256 h 402"/>
                  <a:gd name="T6" fmla="*/ 146 w 583"/>
                  <a:gd name="T7" fmla="*/ 110 h 402"/>
                  <a:gd name="T8" fmla="*/ 173 w 583"/>
                  <a:gd name="T9" fmla="*/ 113 h 402"/>
                  <a:gd name="T10" fmla="*/ 314 w 583"/>
                  <a:gd name="T11" fmla="*/ 0 h 402"/>
                  <a:gd name="T12" fmla="*/ 454 w 583"/>
                  <a:gd name="T13" fmla="*/ 111 h 402"/>
                  <a:gd name="T14" fmla="*/ 583 w 583"/>
                  <a:gd name="T15" fmla="*/ 256 h 402"/>
                  <a:gd name="T16" fmla="*/ 437 w 583"/>
                  <a:gd name="T17" fmla="*/ 402 h 402"/>
                  <a:gd name="T18" fmla="*/ 146 w 583"/>
                  <a:gd name="T19" fmla="*/ 138 h 402"/>
                  <a:gd name="T20" fmla="*/ 28 w 583"/>
                  <a:gd name="T21" fmla="*/ 256 h 402"/>
                  <a:gd name="T22" fmla="*/ 146 w 583"/>
                  <a:gd name="T23" fmla="*/ 374 h 402"/>
                  <a:gd name="T24" fmla="*/ 437 w 583"/>
                  <a:gd name="T25" fmla="*/ 374 h 402"/>
                  <a:gd name="T26" fmla="*/ 555 w 583"/>
                  <a:gd name="T27" fmla="*/ 256 h 402"/>
                  <a:gd name="T28" fmla="*/ 442 w 583"/>
                  <a:gd name="T29" fmla="*/ 138 h 402"/>
                  <a:gd name="T30" fmla="*/ 430 w 583"/>
                  <a:gd name="T31" fmla="*/ 138 h 402"/>
                  <a:gd name="T32" fmla="*/ 429 w 583"/>
                  <a:gd name="T33" fmla="*/ 127 h 402"/>
                  <a:gd name="T34" fmla="*/ 314 w 583"/>
                  <a:gd name="T35" fmla="*/ 28 h 402"/>
                  <a:gd name="T36" fmla="*/ 198 w 583"/>
                  <a:gd name="T37" fmla="*/ 131 h 402"/>
                  <a:gd name="T38" fmla="*/ 196 w 583"/>
                  <a:gd name="T39" fmla="*/ 148 h 402"/>
                  <a:gd name="T40" fmla="*/ 180 w 583"/>
                  <a:gd name="T41" fmla="*/ 143 h 402"/>
                  <a:gd name="T42" fmla="*/ 146 w 583"/>
                  <a:gd name="T43" fmla="*/ 1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3" h="402">
                    <a:moveTo>
                      <a:pt x="437" y="402"/>
                    </a:moveTo>
                    <a:cubicBezTo>
                      <a:pt x="146" y="402"/>
                      <a:pt x="146" y="402"/>
                      <a:pt x="146" y="402"/>
                    </a:cubicBezTo>
                    <a:cubicBezTo>
                      <a:pt x="65" y="402"/>
                      <a:pt x="0" y="337"/>
                      <a:pt x="0" y="256"/>
                    </a:cubicBezTo>
                    <a:cubicBezTo>
                      <a:pt x="0" y="176"/>
                      <a:pt x="65" y="110"/>
                      <a:pt x="146" y="110"/>
                    </a:cubicBezTo>
                    <a:cubicBezTo>
                      <a:pt x="155" y="110"/>
                      <a:pt x="164" y="111"/>
                      <a:pt x="173" y="113"/>
                    </a:cubicBezTo>
                    <a:cubicBezTo>
                      <a:pt x="187" y="47"/>
                      <a:pt x="245" y="0"/>
                      <a:pt x="314" y="0"/>
                    </a:cubicBezTo>
                    <a:cubicBezTo>
                      <a:pt x="381" y="0"/>
                      <a:pt x="439" y="47"/>
                      <a:pt x="454" y="111"/>
                    </a:cubicBezTo>
                    <a:cubicBezTo>
                      <a:pt x="527" y="120"/>
                      <a:pt x="583" y="182"/>
                      <a:pt x="583" y="256"/>
                    </a:cubicBezTo>
                    <a:cubicBezTo>
                      <a:pt x="583" y="337"/>
                      <a:pt x="517" y="402"/>
                      <a:pt x="437" y="402"/>
                    </a:cubicBezTo>
                    <a:close/>
                    <a:moveTo>
                      <a:pt x="146" y="138"/>
                    </a:moveTo>
                    <a:cubicBezTo>
                      <a:pt x="81" y="138"/>
                      <a:pt x="28" y="191"/>
                      <a:pt x="28" y="256"/>
                    </a:cubicBezTo>
                    <a:cubicBezTo>
                      <a:pt x="28" y="322"/>
                      <a:pt x="81" y="374"/>
                      <a:pt x="146" y="374"/>
                    </a:cubicBezTo>
                    <a:cubicBezTo>
                      <a:pt x="437" y="374"/>
                      <a:pt x="437" y="374"/>
                      <a:pt x="437" y="374"/>
                    </a:cubicBezTo>
                    <a:cubicBezTo>
                      <a:pt x="502" y="374"/>
                      <a:pt x="555" y="322"/>
                      <a:pt x="555" y="256"/>
                    </a:cubicBezTo>
                    <a:cubicBezTo>
                      <a:pt x="555" y="193"/>
                      <a:pt x="505" y="141"/>
                      <a:pt x="442" y="138"/>
                    </a:cubicBezTo>
                    <a:cubicBezTo>
                      <a:pt x="430" y="138"/>
                      <a:pt x="430" y="138"/>
                      <a:pt x="430" y="138"/>
                    </a:cubicBezTo>
                    <a:cubicBezTo>
                      <a:pt x="429" y="127"/>
                      <a:pt x="429" y="127"/>
                      <a:pt x="429" y="127"/>
                    </a:cubicBezTo>
                    <a:cubicBezTo>
                      <a:pt x="420" y="70"/>
                      <a:pt x="371" y="28"/>
                      <a:pt x="314" y="28"/>
                    </a:cubicBezTo>
                    <a:cubicBezTo>
                      <a:pt x="254" y="28"/>
                      <a:pt x="205" y="72"/>
                      <a:pt x="198" y="131"/>
                    </a:cubicBezTo>
                    <a:cubicBezTo>
                      <a:pt x="196" y="148"/>
                      <a:pt x="196" y="148"/>
                      <a:pt x="196" y="148"/>
                    </a:cubicBezTo>
                    <a:cubicBezTo>
                      <a:pt x="180" y="143"/>
                      <a:pt x="180" y="143"/>
                      <a:pt x="180" y="143"/>
                    </a:cubicBezTo>
                    <a:cubicBezTo>
                      <a:pt x="169" y="140"/>
                      <a:pt x="158" y="138"/>
                      <a:pt x="146" y="13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9" name="îṥḻiḑè">
                <a:extLst>
                  <a:ext uri="{FF2B5EF4-FFF2-40B4-BE49-F238E27FC236}">
                    <a16:creationId xmlns:a16="http://schemas.microsoft.com/office/drawing/2014/main" id="{C9505683-86DF-448D-8546-651148BC8DF1}"/>
                  </a:ext>
                </a:extLst>
              </p:cNvPr>
              <p:cNvSpPr/>
              <p:nvPr/>
            </p:nvSpPr>
            <p:spPr bwMode="auto">
              <a:xfrm>
                <a:off x="7158038" y="1679576"/>
                <a:ext cx="681038" cy="469900"/>
              </a:xfrm>
              <a:custGeom>
                <a:avLst/>
                <a:gdLst>
                  <a:gd name="T0" fmla="*/ 437 w 583"/>
                  <a:gd name="T1" fmla="*/ 402 h 402"/>
                  <a:gd name="T2" fmla="*/ 147 w 583"/>
                  <a:gd name="T3" fmla="*/ 402 h 402"/>
                  <a:gd name="T4" fmla="*/ 0 w 583"/>
                  <a:gd name="T5" fmla="*/ 256 h 402"/>
                  <a:gd name="T6" fmla="*/ 129 w 583"/>
                  <a:gd name="T7" fmla="*/ 111 h 402"/>
                  <a:gd name="T8" fmla="*/ 269 w 583"/>
                  <a:gd name="T9" fmla="*/ 0 h 402"/>
                  <a:gd name="T10" fmla="*/ 410 w 583"/>
                  <a:gd name="T11" fmla="*/ 113 h 402"/>
                  <a:gd name="T12" fmla="*/ 437 w 583"/>
                  <a:gd name="T13" fmla="*/ 110 h 402"/>
                  <a:gd name="T14" fmla="*/ 583 w 583"/>
                  <a:gd name="T15" fmla="*/ 256 h 402"/>
                  <a:gd name="T16" fmla="*/ 437 w 583"/>
                  <a:gd name="T17" fmla="*/ 402 h 402"/>
                  <a:gd name="T18" fmla="*/ 269 w 583"/>
                  <a:gd name="T19" fmla="*/ 28 h 402"/>
                  <a:gd name="T20" fmla="*/ 154 w 583"/>
                  <a:gd name="T21" fmla="*/ 126 h 402"/>
                  <a:gd name="T22" fmla="*/ 153 w 583"/>
                  <a:gd name="T23" fmla="*/ 138 h 402"/>
                  <a:gd name="T24" fmla="*/ 141 w 583"/>
                  <a:gd name="T25" fmla="*/ 138 h 402"/>
                  <a:gd name="T26" fmla="*/ 28 w 583"/>
                  <a:gd name="T27" fmla="*/ 256 h 402"/>
                  <a:gd name="T28" fmla="*/ 147 w 583"/>
                  <a:gd name="T29" fmla="*/ 374 h 402"/>
                  <a:gd name="T30" fmla="*/ 437 w 583"/>
                  <a:gd name="T31" fmla="*/ 374 h 402"/>
                  <a:gd name="T32" fmla="*/ 555 w 583"/>
                  <a:gd name="T33" fmla="*/ 256 h 402"/>
                  <a:gd name="T34" fmla="*/ 437 w 583"/>
                  <a:gd name="T35" fmla="*/ 138 h 402"/>
                  <a:gd name="T36" fmla="*/ 403 w 583"/>
                  <a:gd name="T37" fmla="*/ 143 h 402"/>
                  <a:gd name="T38" fmla="*/ 387 w 583"/>
                  <a:gd name="T39" fmla="*/ 148 h 402"/>
                  <a:gd name="T40" fmla="*/ 385 w 583"/>
                  <a:gd name="T41" fmla="*/ 131 h 402"/>
                  <a:gd name="T42" fmla="*/ 269 w 583"/>
                  <a:gd name="T43" fmla="*/ 2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3" h="402">
                    <a:moveTo>
                      <a:pt x="437" y="402"/>
                    </a:moveTo>
                    <a:cubicBezTo>
                      <a:pt x="147" y="402"/>
                      <a:pt x="147" y="402"/>
                      <a:pt x="147" y="402"/>
                    </a:cubicBezTo>
                    <a:cubicBezTo>
                      <a:pt x="66" y="402"/>
                      <a:pt x="0" y="337"/>
                      <a:pt x="0" y="256"/>
                    </a:cubicBezTo>
                    <a:cubicBezTo>
                      <a:pt x="0" y="182"/>
                      <a:pt x="56" y="120"/>
                      <a:pt x="129" y="111"/>
                    </a:cubicBezTo>
                    <a:cubicBezTo>
                      <a:pt x="144" y="47"/>
                      <a:pt x="202" y="0"/>
                      <a:pt x="269" y="0"/>
                    </a:cubicBezTo>
                    <a:cubicBezTo>
                      <a:pt x="338" y="0"/>
                      <a:pt x="396" y="47"/>
                      <a:pt x="410" y="113"/>
                    </a:cubicBezTo>
                    <a:cubicBezTo>
                      <a:pt x="419" y="111"/>
                      <a:pt x="428" y="110"/>
                      <a:pt x="437" y="110"/>
                    </a:cubicBezTo>
                    <a:cubicBezTo>
                      <a:pt x="518" y="110"/>
                      <a:pt x="583" y="176"/>
                      <a:pt x="583" y="256"/>
                    </a:cubicBezTo>
                    <a:cubicBezTo>
                      <a:pt x="583" y="337"/>
                      <a:pt x="518" y="402"/>
                      <a:pt x="437" y="402"/>
                    </a:cubicBezTo>
                    <a:close/>
                    <a:moveTo>
                      <a:pt x="269" y="28"/>
                    </a:moveTo>
                    <a:cubicBezTo>
                      <a:pt x="212" y="28"/>
                      <a:pt x="163" y="70"/>
                      <a:pt x="154" y="126"/>
                    </a:cubicBezTo>
                    <a:cubicBezTo>
                      <a:pt x="153" y="138"/>
                      <a:pt x="153" y="138"/>
                      <a:pt x="153" y="138"/>
                    </a:cubicBezTo>
                    <a:cubicBezTo>
                      <a:pt x="141" y="138"/>
                      <a:pt x="141" y="138"/>
                      <a:pt x="141" y="138"/>
                    </a:cubicBezTo>
                    <a:cubicBezTo>
                      <a:pt x="78" y="141"/>
                      <a:pt x="28" y="193"/>
                      <a:pt x="28" y="256"/>
                    </a:cubicBezTo>
                    <a:cubicBezTo>
                      <a:pt x="28" y="321"/>
                      <a:pt x="81" y="374"/>
                      <a:pt x="147" y="374"/>
                    </a:cubicBezTo>
                    <a:cubicBezTo>
                      <a:pt x="437" y="374"/>
                      <a:pt x="437" y="374"/>
                      <a:pt x="437" y="374"/>
                    </a:cubicBezTo>
                    <a:cubicBezTo>
                      <a:pt x="502" y="374"/>
                      <a:pt x="555" y="321"/>
                      <a:pt x="555" y="256"/>
                    </a:cubicBezTo>
                    <a:cubicBezTo>
                      <a:pt x="555" y="191"/>
                      <a:pt x="502" y="138"/>
                      <a:pt x="437" y="138"/>
                    </a:cubicBezTo>
                    <a:cubicBezTo>
                      <a:pt x="426" y="138"/>
                      <a:pt x="414" y="140"/>
                      <a:pt x="403" y="143"/>
                    </a:cubicBezTo>
                    <a:cubicBezTo>
                      <a:pt x="387" y="148"/>
                      <a:pt x="387" y="148"/>
                      <a:pt x="387" y="148"/>
                    </a:cubicBezTo>
                    <a:cubicBezTo>
                      <a:pt x="385" y="131"/>
                      <a:pt x="385" y="131"/>
                      <a:pt x="385" y="131"/>
                    </a:cubicBezTo>
                    <a:cubicBezTo>
                      <a:pt x="379" y="72"/>
                      <a:pt x="329" y="28"/>
                      <a:pt x="269"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0" name="îṩ1ïḍé">
                <a:extLst>
                  <a:ext uri="{FF2B5EF4-FFF2-40B4-BE49-F238E27FC236}">
                    <a16:creationId xmlns:a16="http://schemas.microsoft.com/office/drawing/2014/main" id="{B499C9E3-C37F-4556-879F-45B7834586EA}"/>
                  </a:ext>
                </a:extLst>
              </p:cNvPr>
              <p:cNvSpPr/>
              <p:nvPr/>
            </p:nvSpPr>
            <p:spPr bwMode="auto">
              <a:xfrm>
                <a:off x="7808913" y="3690938"/>
                <a:ext cx="1647825" cy="1527175"/>
              </a:xfrm>
              <a:custGeom>
                <a:avLst/>
                <a:gdLst>
                  <a:gd name="T0" fmla="*/ 1323 w 1410"/>
                  <a:gd name="T1" fmla="*/ 1308 h 1308"/>
                  <a:gd name="T2" fmla="*/ 87 w 1410"/>
                  <a:gd name="T3" fmla="*/ 1308 h 1308"/>
                  <a:gd name="T4" fmla="*/ 0 w 1410"/>
                  <a:gd name="T5" fmla="*/ 1225 h 1308"/>
                  <a:gd name="T6" fmla="*/ 73 w 1410"/>
                  <a:gd name="T7" fmla="*/ 1143 h 1308"/>
                  <a:gd name="T8" fmla="*/ 73 w 1410"/>
                  <a:gd name="T9" fmla="*/ 737 h 1308"/>
                  <a:gd name="T10" fmla="*/ 0 w 1410"/>
                  <a:gd name="T11" fmla="*/ 654 h 1308"/>
                  <a:gd name="T12" fmla="*/ 73 w 1410"/>
                  <a:gd name="T13" fmla="*/ 572 h 1308"/>
                  <a:gd name="T14" fmla="*/ 73 w 1410"/>
                  <a:gd name="T15" fmla="*/ 173 h 1308"/>
                  <a:gd name="T16" fmla="*/ 0 w 1410"/>
                  <a:gd name="T17" fmla="*/ 87 h 1308"/>
                  <a:gd name="T18" fmla="*/ 87 w 1410"/>
                  <a:gd name="T19" fmla="*/ 0 h 1308"/>
                  <a:gd name="T20" fmla="*/ 1323 w 1410"/>
                  <a:gd name="T21" fmla="*/ 0 h 1308"/>
                  <a:gd name="T22" fmla="*/ 1410 w 1410"/>
                  <a:gd name="T23" fmla="*/ 87 h 1308"/>
                  <a:gd name="T24" fmla="*/ 1337 w 1410"/>
                  <a:gd name="T25" fmla="*/ 173 h 1308"/>
                  <a:gd name="T26" fmla="*/ 1337 w 1410"/>
                  <a:gd name="T27" fmla="*/ 572 h 1308"/>
                  <a:gd name="T28" fmla="*/ 1410 w 1410"/>
                  <a:gd name="T29" fmla="*/ 654 h 1308"/>
                  <a:gd name="T30" fmla="*/ 1337 w 1410"/>
                  <a:gd name="T31" fmla="*/ 737 h 1308"/>
                  <a:gd name="T32" fmla="*/ 1337 w 1410"/>
                  <a:gd name="T33" fmla="*/ 1143 h 1308"/>
                  <a:gd name="T34" fmla="*/ 1410 w 1410"/>
                  <a:gd name="T35" fmla="*/ 1225 h 1308"/>
                  <a:gd name="T36" fmla="*/ 1323 w 1410"/>
                  <a:gd name="T37" fmla="*/ 1308 h 1308"/>
                  <a:gd name="T38" fmla="*/ 87 w 1410"/>
                  <a:gd name="T39" fmla="*/ 28 h 1308"/>
                  <a:gd name="T40" fmla="*/ 28 w 1410"/>
                  <a:gd name="T41" fmla="*/ 87 h 1308"/>
                  <a:gd name="T42" fmla="*/ 87 w 1410"/>
                  <a:gd name="T43" fmla="*/ 147 h 1308"/>
                  <a:gd name="T44" fmla="*/ 101 w 1410"/>
                  <a:gd name="T45" fmla="*/ 161 h 1308"/>
                  <a:gd name="T46" fmla="*/ 101 w 1410"/>
                  <a:gd name="T47" fmla="*/ 585 h 1308"/>
                  <a:gd name="T48" fmla="*/ 87 w 1410"/>
                  <a:gd name="T49" fmla="*/ 599 h 1308"/>
                  <a:gd name="T50" fmla="*/ 28 w 1410"/>
                  <a:gd name="T51" fmla="*/ 654 h 1308"/>
                  <a:gd name="T52" fmla="*/ 87 w 1410"/>
                  <a:gd name="T53" fmla="*/ 710 h 1308"/>
                  <a:gd name="T54" fmla="*/ 101 w 1410"/>
                  <a:gd name="T55" fmla="*/ 724 h 1308"/>
                  <a:gd name="T56" fmla="*/ 101 w 1410"/>
                  <a:gd name="T57" fmla="*/ 1156 h 1308"/>
                  <a:gd name="T58" fmla="*/ 87 w 1410"/>
                  <a:gd name="T59" fmla="*/ 1170 h 1308"/>
                  <a:gd name="T60" fmla="*/ 28 w 1410"/>
                  <a:gd name="T61" fmla="*/ 1225 h 1308"/>
                  <a:gd name="T62" fmla="*/ 87 w 1410"/>
                  <a:gd name="T63" fmla="*/ 1280 h 1308"/>
                  <a:gd name="T64" fmla="*/ 1323 w 1410"/>
                  <a:gd name="T65" fmla="*/ 1280 h 1308"/>
                  <a:gd name="T66" fmla="*/ 1382 w 1410"/>
                  <a:gd name="T67" fmla="*/ 1225 h 1308"/>
                  <a:gd name="T68" fmla="*/ 1323 w 1410"/>
                  <a:gd name="T69" fmla="*/ 1170 h 1308"/>
                  <a:gd name="T70" fmla="*/ 1309 w 1410"/>
                  <a:gd name="T71" fmla="*/ 1156 h 1308"/>
                  <a:gd name="T72" fmla="*/ 1309 w 1410"/>
                  <a:gd name="T73" fmla="*/ 724 h 1308"/>
                  <a:gd name="T74" fmla="*/ 1323 w 1410"/>
                  <a:gd name="T75" fmla="*/ 710 h 1308"/>
                  <a:gd name="T76" fmla="*/ 1382 w 1410"/>
                  <a:gd name="T77" fmla="*/ 654 h 1308"/>
                  <a:gd name="T78" fmla="*/ 1323 w 1410"/>
                  <a:gd name="T79" fmla="*/ 599 h 1308"/>
                  <a:gd name="T80" fmla="*/ 1309 w 1410"/>
                  <a:gd name="T81" fmla="*/ 585 h 1308"/>
                  <a:gd name="T82" fmla="*/ 1309 w 1410"/>
                  <a:gd name="T83" fmla="*/ 161 h 1308"/>
                  <a:gd name="T84" fmla="*/ 1323 w 1410"/>
                  <a:gd name="T85" fmla="*/ 147 h 1308"/>
                  <a:gd name="T86" fmla="*/ 1382 w 1410"/>
                  <a:gd name="T87" fmla="*/ 87 h 1308"/>
                  <a:gd name="T88" fmla="*/ 1323 w 1410"/>
                  <a:gd name="T89" fmla="*/ 28 h 1308"/>
                  <a:gd name="T90" fmla="*/ 87 w 1410"/>
                  <a:gd name="T91" fmla="*/ 28 h 1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0" h="1308">
                    <a:moveTo>
                      <a:pt x="1323" y="1308"/>
                    </a:moveTo>
                    <a:cubicBezTo>
                      <a:pt x="87" y="1308"/>
                      <a:pt x="87" y="1308"/>
                      <a:pt x="87" y="1308"/>
                    </a:cubicBezTo>
                    <a:cubicBezTo>
                      <a:pt x="38" y="1308"/>
                      <a:pt x="0" y="1272"/>
                      <a:pt x="0" y="1225"/>
                    </a:cubicBezTo>
                    <a:cubicBezTo>
                      <a:pt x="0" y="1182"/>
                      <a:pt x="31" y="1149"/>
                      <a:pt x="73" y="1143"/>
                    </a:cubicBezTo>
                    <a:cubicBezTo>
                      <a:pt x="73" y="737"/>
                      <a:pt x="73" y="737"/>
                      <a:pt x="73" y="737"/>
                    </a:cubicBezTo>
                    <a:cubicBezTo>
                      <a:pt x="31" y="730"/>
                      <a:pt x="0" y="696"/>
                      <a:pt x="0" y="654"/>
                    </a:cubicBezTo>
                    <a:cubicBezTo>
                      <a:pt x="0" y="612"/>
                      <a:pt x="31" y="578"/>
                      <a:pt x="73" y="572"/>
                    </a:cubicBezTo>
                    <a:cubicBezTo>
                      <a:pt x="73" y="173"/>
                      <a:pt x="73" y="173"/>
                      <a:pt x="73" y="173"/>
                    </a:cubicBezTo>
                    <a:cubicBezTo>
                      <a:pt x="32" y="167"/>
                      <a:pt x="0" y="131"/>
                      <a:pt x="0" y="87"/>
                    </a:cubicBezTo>
                    <a:cubicBezTo>
                      <a:pt x="0" y="39"/>
                      <a:pt x="39" y="0"/>
                      <a:pt x="87" y="0"/>
                    </a:cubicBezTo>
                    <a:cubicBezTo>
                      <a:pt x="1323" y="0"/>
                      <a:pt x="1323" y="0"/>
                      <a:pt x="1323" y="0"/>
                    </a:cubicBezTo>
                    <a:cubicBezTo>
                      <a:pt x="1371" y="0"/>
                      <a:pt x="1410" y="39"/>
                      <a:pt x="1410" y="87"/>
                    </a:cubicBezTo>
                    <a:cubicBezTo>
                      <a:pt x="1410" y="131"/>
                      <a:pt x="1378" y="167"/>
                      <a:pt x="1337" y="173"/>
                    </a:cubicBezTo>
                    <a:cubicBezTo>
                      <a:pt x="1337" y="572"/>
                      <a:pt x="1337" y="572"/>
                      <a:pt x="1337" y="572"/>
                    </a:cubicBezTo>
                    <a:cubicBezTo>
                      <a:pt x="1379" y="578"/>
                      <a:pt x="1410" y="612"/>
                      <a:pt x="1410" y="654"/>
                    </a:cubicBezTo>
                    <a:cubicBezTo>
                      <a:pt x="1410" y="696"/>
                      <a:pt x="1379" y="730"/>
                      <a:pt x="1337" y="737"/>
                    </a:cubicBezTo>
                    <a:cubicBezTo>
                      <a:pt x="1337" y="1143"/>
                      <a:pt x="1337" y="1143"/>
                      <a:pt x="1337" y="1143"/>
                    </a:cubicBezTo>
                    <a:cubicBezTo>
                      <a:pt x="1379" y="1149"/>
                      <a:pt x="1410" y="1182"/>
                      <a:pt x="1410" y="1225"/>
                    </a:cubicBezTo>
                    <a:cubicBezTo>
                      <a:pt x="1410" y="1272"/>
                      <a:pt x="1372" y="1308"/>
                      <a:pt x="1323" y="1308"/>
                    </a:cubicBezTo>
                    <a:close/>
                    <a:moveTo>
                      <a:pt x="87" y="28"/>
                    </a:moveTo>
                    <a:cubicBezTo>
                      <a:pt x="55" y="28"/>
                      <a:pt x="28" y="55"/>
                      <a:pt x="28" y="87"/>
                    </a:cubicBezTo>
                    <a:cubicBezTo>
                      <a:pt x="28" y="120"/>
                      <a:pt x="55" y="147"/>
                      <a:pt x="87" y="147"/>
                    </a:cubicBezTo>
                    <a:cubicBezTo>
                      <a:pt x="95" y="147"/>
                      <a:pt x="101" y="153"/>
                      <a:pt x="101" y="161"/>
                    </a:cubicBezTo>
                    <a:cubicBezTo>
                      <a:pt x="101" y="585"/>
                      <a:pt x="101" y="585"/>
                      <a:pt x="101" y="585"/>
                    </a:cubicBezTo>
                    <a:cubicBezTo>
                      <a:pt x="101" y="593"/>
                      <a:pt x="95" y="599"/>
                      <a:pt x="87" y="599"/>
                    </a:cubicBezTo>
                    <a:cubicBezTo>
                      <a:pt x="54" y="599"/>
                      <a:pt x="28" y="623"/>
                      <a:pt x="28" y="654"/>
                    </a:cubicBezTo>
                    <a:cubicBezTo>
                      <a:pt x="28" y="686"/>
                      <a:pt x="54" y="710"/>
                      <a:pt x="87" y="710"/>
                    </a:cubicBezTo>
                    <a:cubicBezTo>
                      <a:pt x="95" y="710"/>
                      <a:pt x="101" y="716"/>
                      <a:pt x="101" y="724"/>
                    </a:cubicBezTo>
                    <a:cubicBezTo>
                      <a:pt x="101" y="1156"/>
                      <a:pt x="101" y="1156"/>
                      <a:pt x="101" y="1156"/>
                    </a:cubicBezTo>
                    <a:cubicBezTo>
                      <a:pt x="101" y="1164"/>
                      <a:pt x="95" y="1170"/>
                      <a:pt x="87" y="1170"/>
                    </a:cubicBezTo>
                    <a:cubicBezTo>
                      <a:pt x="54" y="1170"/>
                      <a:pt x="28" y="1193"/>
                      <a:pt x="28" y="1225"/>
                    </a:cubicBezTo>
                    <a:cubicBezTo>
                      <a:pt x="28" y="1256"/>
                      <a:pt x="54" y="1280"/>
                      <a:pt x="87" y="1280"/>
                    </a:cubicBezTo>
                    <a:cubicBezTo>
                      <a:pt x="1323" y="1280"/>
                      <a:pt x="1323" y="1280"/>
                      <a:pt x="1323" y="1280"/>
                    </a:cubicBezTo>
                    <a:cubicBezTo>
                      <a:pt x="1356" y="1280"/>
                      <a:pt x="1382" y="1256"/>
                      <a:pt x="1382" y="1225"/>
                    </a:cubicBezTo>
                    <a:cubicBezTo>
                      <a:pt x="1382" y="1193"/>
                      <a:pt x="1356" y="1170"/>
                      <a:pt x="1323" y="1170"/>
                    </a:cubicBezTo>
                    <a:cubicBezTo>
                      <a:pt x="1315" y="1170"/>
                      <a:pt x="1309" y="1164"/>
                      <a:pt x="1309" y="1156"/>
                    </a:cubicBezTo>
                    <a:cubicBezTo>
                      <a:pt x="1309" y="724"/>
                      <a:pt x="1309" y="724"/>
                      <a:pt x="1309" y="724"/>
                    </a:cubicBezTo>
                    <a:cubicBezTo>
                      <a:pt x="1309" y="716"/>
                      <a:pt x="1315" y="710"/>
                      <a:pt x="1323" y="710"/>
                    </a:cubicBezTo>
                    <a:cubicBezTo>
                      <a:pt x="1356" y="710"/>
                      <a:pt x="1382" y="686"/>
                      <a:pt x="1382" y="654"/>
                    </a:cubicBezTo>
                    <a:cubicBezTo>
                      <a:pt x="1382" y="623"/>
                      <a:pt x="1356" y="599"/>
                      <a:pt x="1323" y="599"/>
                    </a:cubicBezTo>
                    <a:cubicBezTo>
                      <a:pt x="1315" y="599"/>
                      <a:pt x="1309" y="593"/>
                      <a:pt x="1309" y="585"/>
                    </a:cubicBezTo>
                    <a:cubicBezTo>
                      <a:pt x="1309" y="161"/>
                      <a:pt x="1309" y="161"/>
                      <a:pt x="1309" y="161"/>
                    </a:cubicBezTo>
                    <a:cubicBezTo>
                      <a:pt x="1309" y="153"/>
                      <a:pt x="1315" y="147"/>
                      <a:pt x="1323" y="147"/>
                    </a:cubicBezTo>
                    <a:cubicBezTo>
                      <a:pt x="1355" y="147"/>
                      <a:pt x="1382" y="120"/>
                      <a:pt x="1382" y="87"/>
                    </a:cubicBezTo>
                    <a:cubicBezTo>
                      <a:pt x="1382" y="55"/>
                      <a:pt x="1355" y="28"/>
                      <a:pt x="1323" y="28"/>
                    </a:cubicBezTo>
                    <a:lnTo>
                      <a:pt x="87" y="2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1" name="íṧḷiḍè">
                <a:extLst>
                  <a:ext uri="{FF2B5EF4-FFF2-40B4-BE49-F238E27FC236}">
                    <a16:creationId xmlns:a16="http://schemas.microsoft.com/office/drawing/2014/main" id="{13BB3DCD-B035-409C-B3E4-8BA2D8FF3371}"/>
                  </a:ext>
                </a:extLst>
              </p:cNvPr>
              <p:cNvSpPr/>
              <p:nvPr/>
            </p:nvSpPr>
            <p:spPr bwMode="auto">
              <a:xfrm>
                <a:off x="8005763" y="3894138"/>
                <a:ext cx="331788" cy="473075"/>
              </a:xfrm>
              <a:custGeom>
                <a:avLst/>
                <a:gdLst>
                  <a:gd name="T0" fmla="*/ 271 w 285"/>
                  <a:gd name="T1" fmla="*/ 405 h 405"/>
                  <a:gd name="T2" fmla="*/ 14 w 285"/>
                  <a:gd name="T3" fmla="*/ 405 h 405"/>
                  <a:gd name="T4" fmla="*/ 0 w 285"/>
                  <a:gd name="T5" fmla="*/ 391 h 405"/>
                  <a:gd name="T6" fmla="*/ 0 w 285"/>
                  <a:gd name="T7" fmla="*/ 14 h 405"/>
                  <a:gd name="T8" fmla="*/ 14 w 285"/>
                  <a:gd name="T9" fmla="*/ 0 h 405"/>
                  <a:gd name="T10" fmla="*/ 271 w 285"/>
                  <a:gd name="T11" fmla="*/ 0 h 405"/>
                  <a:gd name="T12" fmla="*/ 285 w 285"/>
                  <a:gd name="T13" fmla="*/ 14 h 405"/>
                  <a:gd name="T14" fmla="*/ 285 w 285"/>
                  <a:gd name="T15" fmla="*/ 391 h 405"/>
                  <a:gd name="T16" fmla="*/ 271 w 285"/>
                  <a:gd name="T17" fmla="*/ 405 h 405"/>
                  <a:gd name="T18" fmla="*/ 28 w 285"/>
                  <a:gd name="T19" fmla="*/ 377 h 405"/>
                  <a:gd name="T20" fmla="*/ 257 w 285"/>
                  <a:gd name="T21" fmla="*/ 377 h 405"/>
                  <a:gd name="T22" fmla="*/ 257 w 285"/>
                  <a:gd name="T23" fmla="*/ 28 h 405"/>
                  <a:gd name="T24" fmla="*/ 28 w 285"/>
                  <a:gd name="T25" fmla="*/ 28 h 405"/>
                  <a:gd name="T26" fmla="*/ 28 w 285"/>
                  <a:gd name="T27" fmla="*/ 377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5" h="405">
                    <a:moveTo>
                      <a:pt x="271" y="405"/>
                    </a:moveTo>
                    <a:cubicBezTo>
                      <a:pt x="14" y="405"/>
                      <a:pt x="14" y="405"/>
                      <a:pt x="14" y="405"/>
                    </a:cubicBezTo>
                    <a:cubicBezTo>
                      <a:pt x="6" y="405"/>
                      <a:pt x="0" y="399"/>
                      <a:pt x="0" y="391"/>
                    </a:cubicBezTo>
                    <a:cubicBezTo>
                      <a:pt x="0" y="14"/>
                      <a:pt x="0" y="14"/>
                      <a:pt x="0" y="14"/>
                    </a:cubicBezTo>
                    <a:cubicBezTo>
                      <a:pt x="0" y="6"/>
                      <a:pt x="6" y="0"/>
                      <a:pt x="14" y="0"/>
                    </a:cubicBezTo>
                    <a:cubicBezTo>
                      <a:pt x="271" y="0"/>
                      <a:pt x="271" y="0"/>
                      <a:pt x="271" y="0"/>
                    </a:cubicBezTo>
                    <a:cubicBezTo>
                      <a:pt x="279" y="0"/>
                      <a:pt x="285" y="6"/>
                      <a:pt x="285" y="14"/>
                    </a:cubicBezTo>
                    <a:cubicBezTo>
                      <a:pt x="285" y="391"/>
                      <a:pt x="285" y="391"/>
                      <a:pt x="285" y="391"/>
                    </a:cubicBezTo>
                    <a:cubicBezTo>
                      <a:pt x="285" y="399"/>
                      <a:pt x="279" y="405"/>
                      <a:pt x="271" y="405"/>
                    </a:cubicBezTo>
                    <a:close/>
                    <a:moveTo>
                      <a:pt x="28" y="377"/>
                    </a:moveTo>
                    <a:cubicBezTo>
                      <a:pt x="257" y="377"/>
                      <a:pt x="257" y="377"/>
                      <a:pt x="257" y="377"/>
                    </a:cubicBezTo>
                    <a:cubicBezTo>
                      <a:pt x="257" y="28"/>
                      <a:pt x="257" y="28"/>
                      <a:pt x="257" y="28"/>
                    </a:cubicBezTo>
                    <a:cubicBezTo>
                      <a:pt x="28" y="28"/>
                      <a:pt x="28" y="28"/>
                      <a:pt x="28" y="28"/>
                    </a:cubicBezTo>
                    <a:lnTo>
                      <a:pt x="28" y="37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2" name="iSḻîḍè">
                <a:extLst>
                  <a:ext uri="{FF2B5EF4-FFF2-40B4-BE49-F238E27FC236}">
                    <a16:creationId xmlns:a16="http://schemas.microsoft.com/office/drawing/2014/main" id="{B00918E5-0CF3-4321-A57F-45D9FB111D67}"/>
                  </a:ext>
                </a:extLst>
              </p:cNvPr>
              <p:cNvSpPr/>
              <p:nvPr/>
            </p:nvSpPr>
            <p:spPr bwMode="auto">
              <a:xfrm>
                <a:off x="8466138" y="3894138"/>
                <a:ext cx="333375" cy="473075"/>
              </a:xfrm>
              <a:custGeom>
                <a:avLst/>
                <a:gdLst>
                  <a:gd name="T0" fmla="*/ 272 w 286"/>
                  <a:gd name="T1" fmla="*/ 405 h 405"/>
                  <a:gd name="T2" fmla="*/ 14 w 286"/>
                  <a:gd name="T3" fmla="*/ 405 h 405"/>
                  <a:gd name="T4" fmla="*/ 0 w 286"/>
                  <a:gd name="T5" fmla="*/ 391 h 405"/>
                  <a:gd name="T6" fmla="*/ 0 w 286"/>
                  <a:gd name="T7" fmla="*/ 14 h 405"/>
                  <a:gd name="T8" fmla="*/ 14 w 286"/>
                  <a:gd name="T9" fmla="*/ 0 h 405"/>
                  <a:gd name="T10" fmla="*/ 272 w 286"/>
                  <a:gd name="T11" fmla="*/ 0 h 405"/>
                  <a:gd name="T12" fmla="*/ 286 w 286"/>
                  <a:gd name="T13" fmla="*/ 14 h 405"/>
                  <a:gd name="T14" fmla="*/ 286 w 286"/>
                  <a:gd name="T15" fmla="*/ 391 h 405"/>
                  <a:gd name="T16" fmla="*/ 272 w 286"/>
                  <a:gd name="T17" fmla="*/ 405 h 405"/>
                  <a:gd name="T18" fmla="*/ 28 w 286"/>
                  <a:gd name="T19" fmla="*/ 377 h 405"/>
                  <a:gd name="T20" fmla="*/ 258 w 286"/>
                  <a:gd name="T21" fmla="*/ 377 h 405"/>
                  <a:gd name="T22" fmla="*/ 258 w 286"/>
                  <a:gd name="T23" fmla="*/ 28 h 405"/>
                  <a:gd name="T24" fmla="*/ 28 w 286"/>
                  <a:gd name="T25" fmla="*/ 28 h 405"/>
                  <a:gd name="T26" fmla="*/ 28 w 286"/>
                  <a:gd name="T27" fmla="*/ 377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405">
                    <a:moveTo>
                      <a:pt x="272" y="405"/>
                    </a:moveTo>
                    <a:cubicBezTo>
                      <a:pt x="14" y="405"/>
                      <a:pt x="14" y="405"/>
                      <a:pt x="14" y="405"/>
                    </a:cubicBezTo>
                    <a:cubicBezTo>
                      <a:pt x="7" y="405"/>
                      <a:pt x="0" y="399"/>
                      <a:pt x="0" y="391"/>
                    </a:cubicBezTo>
                    <a:cubicBezTo>
                      <a:pt x="0" y="14"/>
                      <a:pt x="0" y="14"/>
                      <a:pt x="0" y="14"/>
                    </a:cubicBezTo>
                    <a:cubicBezTo>
                      <a:pt x="0" y="6"/>
                      <a:pt x="7" y="0"/>
                      <a:pt x="14" y="0"/>
                    </a:cubicBezTo>
                    <a:cubicBezTo>
                      <a:pt x="272" y="0"/>
                      <a:pt x="272" y="0"/>
                      <a:pt x="272" y="0"/>
                    </a:cubicBezTo>
                    <a:cubicBezTo>
                      <a:pt x="279" y="0"/>
                      <a:pt x="286" y="6"/>
                      <a:pt x="286" y="14"/>
                    </a:cubicBezTo>
                    <a:cubicBezTo>
                      <a:pt x="286" y="391"/>
                      <a:pt x="286" y="391"/>
                      <a:pt x="286" y="391"/>
                    </a:cubicBezTo>
                    <a:cubicBezTo>
                      <a:pt x="286" y="399"/>
                      <a:pt x="279" y="405"/>
                      <a:pt x="272" y="405"/>
                    </a:cubicBezTo>
                    <a:close/>
                    <a:moveTo>
                      <a:pt x="28" y="377"/>
                    </a:moveTo>
                    <a:cubicBezTo>
                      <a:pt x="258" y="377"/>
                      <a:pt x="258" y="377"/>
                      <a:pt x="258" y="377"/>
                    </a:cubicBezTo>
                    <a:cubicBezTo>
                      <a:pt x="258" y="28"/>
                      <a:pt x="258" y="28"/>
                      <a:pt x="258" y="28"/>
                    </a:cubicBezTo>
                    <a:cubicBezTo>
                      <a:pt x="28" y="28"/>
                      <a:pt x="28" y="28"/>
                      <a:pt x="28" y="28"/>
                    </a:cubicBezTo>
                    <a:lnTo>
                      <a:pt x="28" y="37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3" name="îşḷiḑé">
                <a:extLst>
                  <a:ext uri="{FF2B5EF4-FFF2-40B4-BE49-F238E27FC236}">
                    <a16:creationId xmlns:a16="http://schemas.microsoft.com/office/drawing/2014/main" id="{A5C8D729-DF80-439C-8DE0-04087318662C}"/>
                  </a:ext>
                </a:extLst>
              </p:cNvPr>
              <p:cNvSpPr/>
              <p:nvPr/>
            </p:nvSpPr>
            <p:spPr bwMode="auto">
              <a:xfrm>
                <a:off x="8928101" y="3894138"/>
                <a:ext cx="331788" cy="473075"/>
              </a:xfrm>
              <a:custGeom>
                <a:avLst/>
                <a:gdLst>
                  <a:gd name="T0" fmla="*/ 271 w 285"/>
                  <a:gd name="T1" fmla="*/ 405 h 405"/>
                  <a:gd name="T2" fmla="*/ 14 w 285"/>
                  <a:gd name="T3" fmla="*/ 405 h 405"/>
                  <a:gd name="T4" fmla="*/ 0 w 285"/>
                  <a:gd name="T5" fmla="*/ 391 h 405"/>
                  <a:gd name="T6" fmla="*/ 0 w 285"/>
                  <a:gd name="T7" fmla="*/ 14 h 405"/>
                  <a:gd name="T8" fmla="*/ 14 w 285"/>
                  <a:gd name="T9" fmla="*/ 0 h 405"/>
                  <a:gd name="T10" fmla="*/ 271 w 285"/>
                  <a:gd name="T11" fmla="*/ 0 h 405"/>
                  <a:gd name="T12" fmla="*/ 285 w 285"/>
                  <a:gd name="T13" fmla="*/ 14 h 405"/>
                  <a:gd name="T14" fmla="*/ 285 w 285"/>
                  <a:gd name="T15" fmla="*/ 391 h 405"/>
                  <a:gd name="T16" fmla="*/ 271 w 285"/>
                  <a:gd name="T17" fmla="*/ 405 h 405"/>
                  <a:gd name="T18" fmla="*/ 28 w 285"/>
                  <a:gd name="T19" fmla="*/ 377 h 405"/>
                  <a:gd name="T20" fmla="*/ 257 w 285"/>
                  <a:gd name="T21" fmla="*/ 377 h 405"/>
                  <a:gd name="T22" fmla="*/ 257 w 285"/>
                  <a:gd name="T23" fmla="*/ 28 h 405"/>
                  <a:gd name="T24" fmla="*/ 28 w 285"/>
                  <a:gd name="T25" fmla="*/ 28 h 405"/>
                  <a:gd name="T26" fmla="*/ 28 w 285"/>
                  <a:gd name="T27" fmla="*/ 377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5" h="405">
                    <a:moveTo>
                      <a:pt x="271" y="405"/>
                    </a:moveTo>
                    <a:cubicBezTo>
                      <a:pt x="14" y="405"/>
                      <a:pt x="14" y="405"/>
                      <a:pt x="14" y="405"/>
                    </a:cubicBezTo>
                    <a:cubicBezTo>
                      <a:pt x="6" y="405"/>
                      <a:pt x="0" y="399"/>
                      <a:pt x="0" y="391"/>
                    </a:cubicBezTo>
                    <a:cubicBezTo>
                      <a:pt x="0" y="14"/>
                      <a:pt x="0" y="14"/>
                      <a:pt x="0" y="14"/>
                    </a:cubicBezTo>
                    <a:cubicBezTo>
                      <a:pt x="0" y="6"/>
                      <a:pt x="6" y="0"/>
                      <a:pt x="14" y="0"/>
                    </a:cubicBezTo>
                    <a:cubicBezTo>
                      <a:pt x="271" y="0"/>
                      <a:pt x="271" y="0"/>
                      <a:pt x="271" y="0"/>
                    </a:cubicBezTo>
                    <a:cubicBezTo>
                      <a:pt x="279" y="0"/>
                      <a:pt x="285" y="6"/>
                      <a:pt x="285" y="14"/>
                    </a:cubicBezTo>
                    <a:cubicBezTo>
                      <a:pt x="285" y="391"/>
                      <a:pt x="285" y="391"/>
                      <a:pt x="285" y="391"/>
                    </a:cubicBezTo>
                    <a:cubicBezTo>
                      <a:pt x="285" y="399"/>
                      <a:pt x="279" y="405"/>
                      <a:pt x="271" y="405"/>
                    </a:cubicBezTo>
                    <a:close/>
                    <a:moveTo>
                      <a:pt x="28" y="377"/>
                    </a:moveTo>
                    <a:cubicBezTo>
                      <a:pt x="257" y="377"/>
                      <a:pt x="257" y="377"/>
                      <a:pt x="257" y="377"/>
                    </a:cubicBezTo>
                    <a:cubicBezTo>
                      <a:pt x="257" y="28"/>
                      <a:pt x="257" y="28"/>
                      <a:pt x="257" y="28"/>
                    </a:cubicBezTo>
                    <a:cubicBezTo>
                      <a:pt x="28" y="28"/>
                      <a:pt x="28" y="28"/>
                      <a:pt x="28" y="28"/>
                    </a:cubicBezTo>
                    <a:lnTo>
                      <a:pt x="28" y="37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4" name="ïşľïḑê">
                <a:extLst>
                  <a:ext uri="{FF2B5EF4-FFF2-40B4-BE49-F238E27FC236}">
                    <a16:creationId xmlns:a16="http://schemas.microsoft.com/office/drawing/2014/main" id="{F285CD28-D421-4B00-96CB-771B5F068CCC}"/>
                  </a:ext>
                </a:extLst>
              </p:cNvPr>
              <p:cNvSpPr/>
              <p:nvPr/>
            </p:nvSpPr>
            <p:spPr bwMode="auto">
              <a:xfrm>
                <a:off x="8005763" y="4546601"/>
                <a:ext cx="331788" cy="473075"/>
              </a:xfrm>
              <a:custGeom>
                <a:avLst/>
                <a:gdLst>
                  <a:gd name="T0" fmla="*/ 271 w 285"/>
                  <a:gd name="T1" fmla="*/ 405 h 405"/>
                  <a:gd name="T2" fmla="*/ 14 w 285"/>
                  <a:gd name="T3" fmla="*/ 405 h 405"/>
                  <a:gd name="T4" fmla="*/ 0 w 285"/>
                  <a:gd name="T5" fmla="*/ 391 h 405"/>
                  <a:gd name="T6" fmla="*/ 0 w 285"/>
                  <a:gd name="T7" fmla="*/ 14 h 405"/>
                  <a:gd name="T8" fmla="*/ 14 w 285"/>
                  <a:gd name="T9" fmla="*/ 0 h 405"/>
                  <a:gd name="T10" fmla="*/ 271 w 285"/>
                  <a:gd name="T11" fmla="*/ 0 h 405"/>
                  <a:gd name="T12" fmla="*/ 285 w 285"/>
                  <a:gd name="T13" fmla="*/ 14 h 405"/>
                  <a:gd name="T14" fmla="*/ 285 w 285"/>
                  <a:gd name="T15" fmla="*/ 391 h 405"/>
                  <a:gd name="T16" fmla="*/ 271 w 285"/>
                  <a:gd name="T17" fmla="*/ 405 h 405"/>
                  <a:gd name="T18" fmla="*/ 28 w 285"/>
                  <a:gd name="T19" fmla="*/ 377 h 405"/>
                  <a:gd name="T20" fmla="*/ 257 w 285"/>
                  <a:gd name="T21" fmla="*/ 377 h 405"/>
                  <a:gd name="T22" fmla="*/ 257 w 285"/>
                  <a:gd name="T23" fmla="*/ 28 h 405"/>
                  <a:gd name="T24" fmla="*/ 28 w 285"/>
                  <a:gd name="T25" fmla="*/ 28 h 405"/>
                  <a:gd name="T26" fmla="*/ 28 w 285"/>
                  <a:gd name="T27" fmla="*/ 377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5" h="405">
                    <a:moveTo>
                      <a:pt x="271" y="405"/>
                    </a:moveTo>
                    <a:cubicBezTo>
                      <a:pt x="14" y="405"/>
                      <a:pt x="14" y="405"/>
                      <a:pt x="14" y="405"/>
                    </a:cubicBezTo>
                    <a:cubicBezTo>
                      <a:pt x="6" y="405"/>
                      <a:pt x="0" y="399"/>
                      <a:pt x="0" y="391"/>
                    </a:cubicBezTo>
                    <a:cubicBezTo>
                      <a:pt x="0" y="14"/>
                      <a:pt x="0" y="14"/>
                      <a:pt x="0" y="14"/>
                    </a:cubicBezTo>
                    <a:cubicBezTo>
                      <a:pt x="0" y="6"/>
                      <a:pt x="6" y="0"/>
                      <a:pt x="14" y="0"/>
                    </a:cubicBezTo>
                    <a:cubicBezTo>
                      <a:pt x="271" y="0"/>
                      <a:pt x="271" y="0"/>
                      <a:pt x="271" y="0"/>
                    </a:cubicBezTo>
                    <a:cubicBezTo>
                      <a:pt x="279" y="0"/>
                      <a:pt x="285" y="6"/>
                      <a:pt x="285" y="14"/>
                    </a:cubicBezTo>
                    <a:cubicBezTo>
                      <a:pt x="285" y="391"/>
                      <a:pt x="285" y="391"/>
                      <a:pt x="285" y="391"/>
                    </a:cubicBezTo>
                    <a:cubicBezTo>
                      <a:pt x="285" y="399"/>
                      <a:pt x="279" y="405"/>
                      <a:pt x="271" y="405"/>
                    </a:cubicBezTo>
                    <a:close/>
                    <a:moveTo>
                      <a:pt x="28" y="377"/>
                    </a:moveTo>
                    <a:cubicBezTo>
                      <a:pt x="257" y="377"/>
                      <a:pt x="257" y="377"/>
                      <a:pt x="257" y="377"/>
                    </a:cubicBezTo>
                    <a:cubicBezTo>
                      <a:pt x="257" y="28"/>
                      <a:pt x="257" y="28"/>
                      <a:pt x="257" y="28"/>
                    </a:cubicBezTo>
                    <a:cubicBezTo>
                      <a:pt x="28" y="28"/>
                      <a:pt x="28" y="28"/>
                      <a:pt x="28" y="28"/>
                    </a:cubicBezTo>
                    <a:lnTo>
                      <a:pt x="28" y="37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5" name="îṣľíḑè">
                <a:extLst>
                  <a:ext uri="{FF2B5EF4-FFF2-40B4-BE49-F238E27FC236}">
                    <a16:creationId xmlns:a16="http://schemas.microsoft.com/office/drawing/2014/main" id="{1834766F-C7ED-4CC8-A525-67F7A775DCA2}"/>
                  </a:ext>
                </a:extLst>
              </p:cNvPr>
              <p:cNvSpPr/>
              <p:nvPr/>
            </p:nvSpPr>
            <p:spPr bwMode="auto">
              <a:xfrm>
                <a:off x="8466138" y="4546601"/>
                <a:ext cx="333375" cy="473075"/>
              </a:xfrm>
              <a:custGeom>
                <a:avLst/>
                <a:gdLst>
                  <a:gd name="T0" fmla="*/ 272 w 286"/>
                  <a:gd name="T1" fmla="*/ 405 h 405"/>
                  <a:gd name="T2" fmla="*/ 14 w 286"/>
                  <a:gd name="T3" fmla="*/ 405 h 405"/>
                  <a:gd name="T4" fmla="*/ 0 w 286"/>
                  <a:gd name="T5" fmla="*/ 391 h 405"/>
                  <a:gd name="T6" fmla="*/ 0 w 286"/>
                  <a:gd name="T7" fmla="*/ 14 h 405"/>
                  <a:gd name="T8" fmla="*/ 14 w 286"/>
                  <a:gd name="T9" fmla="*/ 0 h 405"/>
                  <a:gd name="T10" fmla="*/ 272 w 286"/>
                  <a:gd name="T11" fmla="*/ 0 h 405"/>
                  <a:gd name="T12" fmla="*/ 286 w 286"/>
                  <a:gd name="T13" fmla="*/ 14 h 405"/>
                  <a:gd name="T14" fmla="*/ 286 w 286"/>
                  <a:gd name="T15" fmla="*/ 391 h 405"/>
                  <a:gd name="T16" fmla="*/ 272 w 286"/>
                  <a:gd name="T17" fmla="*/ 405 h 405"/>
                  <a:gd name="T18" fmla="*/ 28 w 286"/>
                  <a:gd name="T19" fmla="*/ 377 h 405"/>
                  <a:gd name="T20" fmla="*/ 258 w 286"/>
                  <a:gd name="T21" fmla="*/ 377 h 405"/>
                  <a:gd name="T22" fmla="*/ 258 w 286"/>
                  <a:gd name="T23" fmla="*/ 28 h 405"/>
                  <a:gd name="T24" fmla="*/ 28 w 286"/>
                  <a:gd name="T25" fmla="*/ 28 h 405"/>
                  <a:gd name="T26" fmla="*/ 28 w 286"/>
                  <a:gd name="T27" fmla="*/ 377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405">
                    <a:moveTo>
                      <a:pt x="272" y="405"/>
                    </a:moveTo>
                    <a:cubicBezTo>
                      <a:pt x="14" y="405"/>
                      <a:pt x="14" y="405"/>
                      <a:pt x="14" y="405"/>
                    </a:cubicBezTo>
                    <a:cubicBezTo>
                      <a:pt x="7" y="405"/>
                      <a:pt x="0" y="399"/>
                      <a:pt x="0" y="391"/>
                    </a:cubicBezTo>
                    <a:cubicBezTo>
                      <a:pt x="0" y="14"/>
                      <a:pt x="0" y="14"/>
                      <a:pt x="0" y="14"/>
                    </a:cubicBezTo>
                    <a:cubicBezTo>
                      <a:pt x="0" y="6"/>
                      <a:pt x="7" y="0"/>
                      <a:pt x="14" y="0"/>
                    </a:cubicBezTo>
                    <a:cubicBezTo>
                      <a:pt x="272" y="0"/>
                      <a:pt x="272" y="0"/>
                      <a:pt x="272" y="0"/>
                    </a:cubicBezTo>
                    <a:cubicBezTo>
                      <a:pt x="279" y="0"/>
                      <a:pt x="286" y="6"/>
                      <a:pt x="286" y="14"/>
                    </a:cubicBezTo>
                    <a:cubicBezTo>
                      <a:pt x="286" y="391"/>
                      <a:pt x="286" y="391"/>
                      <a:pt x="286" y="391"/>
                    </a:cubicBezTo>
                    <a:cubicBezTo>
                      <a:pt x="286" y="399"/>
                      <a:pt x="279" y="405"/>
                      <a:pt x="272" y="405"/>
                    </a:cubicBezTo>
                    <a:close/>
                    <a:moveTo>
                      <a:pt x="28" y="377"/>
                    </a:moveTo>
                    <a:cubicBezTo>
                      <a:pt x="258" y="377"/>
                      <a:pt x="258" y="377"/>
                      <a:pt x="258" y="377"/>
                    </a:cubicBezTo>
                    <a:cubicBezTo>
                      <a:pt x="258" y="28"/>
                      <a:pt x="258" y="28"/>
                      <a:pt x="258" y="28"/>
                    </a:cubicBezTo>
                    <a:cubicBezTo>
                      <a:pt x="28" y="28"/>
                      <a:pt x="28" y="28"/>
                      <a:pt x="28" y="28"/>
                    </a:cubicBezTo>
                    <a:lnTo>
                      <a:pt x="28" y="37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6" name="îṡ1iḍé">
                <a:extLst>
                  <a:ext uri="{FF2B5EF4-FFF2-40B4-BE49-F238E27FC236}">
                    <a16:creationId xmlns:a16="http://schemas.microsoft.com/office/drawing/2014/main" id="{43F6284A-080A-4486-8018-8BE8D623E25E}"/>
                  </a:ext>
                </a:extLst>
              </p:cNvPr>
              <p:cNvSpPr/>
              <p:nvPr/>
            </p:nvSpPr>
            <p:spPr bwMode="auto">
              <a:xfrm>
                <a:off x="8928101" y="4546601"/>
                <a:ext cx="331788" cy="473075"/>
              </a:xfrm>
              <a:custGeom>
                <a:avLst/>
                <a:gdLst>
                  <a:gd name="T0" fmla="*/ 271 w 285"/>
                  <a:gd name="T1" fmla="*/ 405 h 405"/>
                  <a:gd name="T2" fmla="*/ 14 w 285"/>
                  <a:gd name="T3" fmla="*/ 405 h 405"/>
                  <a:gd name="T4" fmla="*/ 0 w 285"/>
                  <a:gd name="T5" fmla="*/ 391 h 405"/>
                  <a:gd name="T6" fmla="*/ 0 w 285"/>
                  <a:gd name="T7" fmla="*/ 14 h 405"/>
                  <a:gd name="T8" fmla="*/ 14 w 285"/>
                  <a:gd name="T9" fmla="*/ 0 h 405"/>
                  <a:gd name="T10" fmla="*/ 271 w 285"/>
                  <a:gd name="T11" fmla="*/ 0 h 405"/>
                  <a:gd name="T12" fmla="*/ 285 w 285"/>
                  <a:gd name="T13" fmla="*/ 14 h 405"/>
                  <a:gd name="T14" fmla="*/ 285 w 285"/>
                  <a:gd name="T15" fmla="*/ 391 h 405"/>
                  <a:gd name="T16" fmla="*/ 271 w 285"/>
                  <a:gd name="T17" fmla="*/ 405 h 405"/>
                  <a:gd name="T18" fmla="*/ 28 w 285"/>
                  <a:gd name="T19" fmla="*/ 377 h 405"/>
                  <a:gd name="T20" fmla="*/ 257 w 285"/>
                  <a:gd name="T21" fmla="*/ 377 h 405"/>
                  <a:gd name="T22" fmla="*/ 257 w 285"/>
                  <a:gd name="T23" fmla="*/ 28 h 405"/>
                  <a:gd name="T24" fmla="*/ 28 w 285"/>
                  <a:gd name="T25" fmla="*/ 28 h 405"/>
                  <a:gd name="T26" fmla="*/ 28 w 285"/>
                  <a:gd name="T27" fmla="*/ 377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5" h="405">
                    <a:moveTo>
                      <a:pt x="271" y="405"/>
                    </a:moveTo>
                    <a:cubicBezTo>
                      <a:pt x="14" y="405"/>
                      <a:pt x="14" y="405"/>
                      <a:pt x="14" y="405"/>
                    </a:cubicBezTo>
                    <a:cubicBezTo>
                      <a:pt x="6" y="405"/>
                      <a:pt x="0" y="399"/>
                      <a:pt x="0" y="391"/>
                    </a:cubicBezTo>
                    <a:cubicBezTo>
                      <a:pt x="0" y="14"/>
                      <a:pt x="0" y="14"/>
                      <a:pt x="0" y="14"/>
                    </a:cubicBezTo>
                    <a:cubicBezTo>
                      <a:pt x="0" y="6"/>
                      <a:pt x="6" y="0"/>
                      <a:pt x="14" y="0"/>
                    </a:cubicBezTo>
                    <a:cubicBezTo>
                      <a:pt x="271" y="0"/>
                      <a:pt x="271" y="0"/>
                      <a:pt x="271" y="0"/>
                    </a:cubicBezTo>
                    <a:cubicBezTo>
                      <a:pt x="279" y="0"/>
                      <a:pt x="285" y="6"/>
                      <a:pt x="285" y="14"/>
                    </a:cubicBezTo>
                    <a:cubicBezTo>
                      <a:pt x="285" y="391"/>
                      <a:pt x="285" y="391"/>
                      <a:pt x="285" y="391"/>
                    </a:cubicBezTo>
                    <a:cubicBezTo>
                      <a:pt x="285" y="399"/>
                      <a:pt x="279" y="405"/>
                      <a:pt x="271" y="405"/>
                    </a:cubicBezTo>
                    <a:close/>
                    <a:moveTo>
                      <a:pt x="28" y="377"/>
                    </a:moveTo>
                    <a:cubicBezTo>
                      <a:pt x="257" y="377"/>
                      <a:pt x="257" y="377"/>
                      <a:pt x="257" y="377"/>
                    </a:cubicBezTo>
                    <a:cubicBezTo>
                      <a:pt x="257" y="28"/>
                      <a:pt x="257" y="28"/>
                      <a:pt x="257" y="28"/>
                    </a:cubicBezTo>
                    <a:cubicBezTo>
                      <a:pt x="28" y="28"/>
                      <a:pt x="28" y="28"/>
                      <a:pt x="28" y="28"/>
                    </a:cubicBezTo>
                    <a:lnTo>
                      <a:pt x="28" y="37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7" name="îślîdé">
                <a:extLst>
                  <a:ext uri="{FF2B5EF4-FFF2-40B4-BE49-F238E27FC236}">
                    <a16:creationId xmlns:a16="http://schemas.microsoft.com/office/drawing/2014/main" id="{DF8D1099-F004-49D3-A7E4-F0F8FB844B97}"/>
                  </a:ext>
                </a:extLst>
              </p:cNvPr>
              <p:cNvSpPr/>
              <p:nvPr/>
            </p:nvSpPr>
            <p:spPr bwMode="auto">
              <a:xfrm>
                <a:off x="8321676" y="3609976"/>
                <a:ext cx="30163" cy="968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68" name="íslíḑé">
                <a:extLst>
                  <a:ext uri="{FF2B5EF4-FFF2-40B4-BE49-F238E27FC236}">
                    <a16:creationId xmlns:a16="http://schemas.microsoft.com/office/drawing/2014/main" id="{DFECC1AA-9D44-4F91-9449-81321732327F}"/>
                  </a:ext>
                </a:extLst>
              </p:cNvPr>
              <p:cNvSpPr/>
              <p:nvPr/>
            </p:nvSpPr>
            <p:spPr bwMode="auto">
              <a:xfrm>
                <a:off x="8305801" y="3594101"/>
                <a:ext cx="63500" cy="128588"/>
              </a:xfrm>
              <a:custGeom>
                <a:avLst/>
                <a:gdLst>
                  <a:gd name="T0" fmla="*/ 40 w 54"/>
                  <a:gd name="T1" fmla="*/ 111 h 111"/>
                  <a:gd name="T2" fmla="*/ 14 w 54"/>
                  <a:gd name="T3" fmla="*/ 111 h 111"/>
                  <a:gd name="T4" fmla="*/ 0 w 54"/>
                  <a:gd name="T5" fmla="*/ 97 h 111"/>
                  <a:gd name="T6" fmla="*/ 0 w 54"/>
                  <a:gd name="T7" fmla="*/ 14 h 111"/>
                  <a:gd name="T8" fmla="*/ 14 w 54"/>
                  <a:gd name="T9" fmla="*/ 0 h 111"/>
                  <a:gd name="T10" fmla="*/ 40 w 54"/>
                  <a:gd name="T11" fmla="*/ 0 h 111"/>
                  <a:gd name="T12" fmla="*/ 54 w 54"/>
                  <a:gd name="T13" fmla="*/ 14 h 111"/>
                  <a:gd name="T14" fmla="*/ 54 w 54"/>
                  <a:gd name="T15" fmla="*/ 97 h 111"/>
                  <a:gd name="T16" fmla="*/ 40 w 54"/>
                  <a:gd name="T17"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11">
                    <a:moveTo>
                      <a:pt x="40" y="111"/>
                    </a:moveTo>
                    <a:cubicBezTo>
                      <a:pt x="14" y="111"/>
                      <a:pt x="14" y="111"/>
                      <a:pt x="14" y="111"/>
                    </a:cubicBezTo>
                    <a:cubicBezTo>
                      <a:pt x="7" y="111"/>
                      <a:pt x="0" y="105"/>
                      <a:pt x="0" y="97"/>
                    </a:cubicBezTo>
                    <a:cubicBezTo>
                      <a:pt x="0" y="14"/>
                      <a:pt x="0" y="14"/>
                      <a:pt x="0" y="14"/>
                    </a:cubicBezTo>
                    <a:cubicBezTo>
                      <a:pt x="0" y="7"/>
                      <a:pt x="7" y="0"/>
                      <a:pt x="14" y="0"/>
                    </a:cubicBezTo>
                    <a:cubicBezTo>
                      <a:pt x="40" y="0"/>
                      <a:pt x="40" y="0"/>
                      <a:pt x="40" y="0"/>
                    </a:cubicBezTo>
                    <a:cubicBezTo>
                      <a:pt x="47" y="0"/>
                      <a:pt x="54" y="7"/>
                      <a:pt x="54" y="14"/>
                    </a:cubicBezTo>
                    <a:cubicBezTo>
                      <a:pt x="54" y="97"/>
                      <a:pt x="54" y="97"/>
                      <a:pt x="54" y="97"/>
                    </a:cubicBezTo>
                    <a:cubicBezTo>
                      <a:pt x="54" y="105"/>
                      <a:pt x="47" y="111"/>
                      <a:pt x="40" y="1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9" name="îṡḻîdé">
                <a:extLst>
                  <a:ext uri="{FF2B5EF4-FFF2-40B4-BE49-F238E27FC236}">
                    <a16:creationId xmlns:a16="http://schemas.microsoft.com/office/drawing/2014/main" id="{CACA83C1-20E6-470E-98E6-1D5758C31168}"/>
                  </a:ext>
                </a:extLst>
              </p:cNvPr>
              <p:cNvSpPr/>
              <p:nvPr/>
            </p:nvSpPr>
            <p:spPr bwMode="auto">
              <a:xfrm>
                <a:off x="8913813" y="3609976"/>
                <a:ext cx="30163" cy="968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70" name="iṥlîḍê">
                <a:extLst>
                  <a:ext uri="{FF2B5EF4-FFF2-40B4-BE49-F238E27FC236}">
                    <a16:creationId xmlns:a16="http://schemas.microsoft.com/office/drawing/2014/main" id="{EFD2861A-0DFB-4A29-9F5C-129736A24BF1}"/>
                  </a:ext>
                </a:extLst>
              </p:cNvPr>
              <p:cNvSpPr/>
              <p:nvPr/>
            </p:nvSpPr>
            <p:spPr bwMode="auto">
              <a:xfrm>
                <a:off x="8896351" y="3594101"/>
                <a:ext cx="63500" cy="128588"/>
              </a:xfrm>
              <a:custGeom>
                <a:avLst/>
                <a:gdLst>
                  <a:gd name="T0" fmla="*/ 40 w 54"/>
                  <a:gd name="T1" fmla="*/ 111 h 111"/>
                  <a:gd name="T2" fmla="*/ 14 w 54"/>
                  <a:gd name="T3" fmla="*/ 111 h 111"/>
                  <a:gd name="T4" fmla="*/ 0 w 54"/>
                  <a:gd name="T5" fmla="*/ 97 h 111"/>
                  <a:gd name="T6" fmla="*/ 0 w 54"/>
                  <a:gd name="T7" fmla="*/ 14 h 111"/>
                  <a:gd name="T8" fmla="*/ 14 w 54"/>
                  <a:gd name="T9" fmla="*/ 0 h 111"/>
                  <a:gd name="T10" fmla="*/ 40 w 54"/>
                  <a:gd name="T11" fmla="*/ 0 h 111"/>
                  <a:gd name="T12" fmla="*/ 54 w 54"/>
                  <a:gd name="T13" fmla="*/ 14 h 111"/>
                  <a:gd name="T14" fmla="*/ 54 w 54"/>
                  <a:gd name="T15" fmla="*/ 97 h 111"/>
                  <a:gd name="T16" fmla="*/ 40 w 54"/>
                  <a:gd name="T17"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11">
                    <a:moveTo>
                      <a:pt x="40" y="111"/>
                    </a:moveTo>
                    <a:cubicBezTo>
                      <a:pt x="14" y="111"/>
                      <a:pt x="14" y="111"/>
                      <a:pt x="14" y="111"/>
                    </a:cubicBezTo>
                    <a:cubicBezTo>
                      <a:pt x="7" y="111"/>
                      <a:pt x="0" y="105"/>
                      <a:pt x="0" y="97"/>
                    </a:cubicBezTo>
                    <a:cubicBezTo>
                      <a:pt x="0" y="14"/>
                      <a:pt x="0" y="14"/>
                      <a:pt x="0" y="14"/>
                    </a:cubicBezTo>
                    <a:cubicBezTo>
                      <a:pt x="0" y="7"/>
                      <a:pt x="7" y="0"/>
                      <a:pt x="14" y="0"/>
                    </a:cubicBezTo>
                    <a:cubicBezTo>
                      <a:pt x="40" y="0"/>
                      <a:pt x="40" y="0"/>
                      <a:pt x="40" y="0"/>
                    </a:cubicBezTo>
                    <a:cubicBezTo>
                      <a:pt x="47" y="0"/>
                      <a:pt x="54" y="7"/>
                      <a:pt x="54" y="14"/>
                    </a:cubicBezTo>
                    <a:cubicBezTo>
                      <a:pt x="54" y="97"/>
                      <a:pt x="54" y="97"/>
                      <a:pt x="54" y="97"/>
                    </a:cubicBezTo>
                    <a:cubicBezTo>
                      <a:pt x="54" y="105"/>
                      <a:pt x="47" y="111"/>
                      <a:pt x="40" y="1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1" name="ïṧľídê">
                <a:extLst>
                  <a:ext uri="{FF2B5EF4-FFF2-40B4-BE49-F238E27FC236}">
                    <a16:creationId xmlns:a16="http://schemas.microsoft.com/office/drawing/2014/main" id="{97CB3701-6104-415F-953D-3AF7FCC32BA7}"/>
                  </a:ext>
                </a:extLst>
              </p:cNvPr>
              <p:cNvSpPr/>
              <p:nvPr/>
            </p:nvSpPr>
            <p:spPr bwMode="auto">
              <a:xfrm>
                <a:off x="8189913" y="3330576"/>
                <a:ext cx="885825" cy="279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72" name="íśľiḑè">
                <a:extLst>
                  <a:ext uri="{FF2B5EF4-FFF2-40B4-BE49-F238E27FC236}">
                    <a16:creationId xmlns:a16="http://schemas.microsoft.com/office/drawing/2014/main" id="{8A71901F-BE4C-4390-957F-FF7A26326AE1}"/>
                  </a:ext>
                </a:extLst>
              </p:cNvPr>
              <p:cNvSpPr/>
              <p:nvPr/>
            </p:nvSpPr>
            <p:spPr bwMode="auto">
              <a:xfrm>
                <a:off x="8174038" y="3314701"/>
                <a:ext cx="917575" cy="311150"/>
              </a:xfrm>
              <a:custGeom>
                <a:avLst/>
                <a:gdLst>
                  <a:gd name="T0" fmla="*/ 772 w 786"/>
                  <a:gd name="T1" fmla="*/ 267 h 267"/>
                  <a:gd name="T2" fmla="*/ 14 w 786"/>
                  <a:gd name="T3" fmla="*/ 267 h 267"/>
                  <a:gd name="T4" fmla="*/ 0 w 786"/>
                  <a:gd name="T5" fmla="*/ 253 h 267"/>
                  <a:gd name="T6" fmla="*/ 0 w 786"/>
                  <a:gd name="T7" fmla="*/ 14 h 267"/>
                  <a:gd name="T8" fmla="*/ 14 w 786"/>
                  <a:gd name="T9" fmla="*/ 0 h 267"/>
                  <a:gd name="T10" fmla="*/ 772 w 786"/>
                  <a:gd name="T11" fmla="*/ 0 h 267"/>
                  <a:gd name="T12" fmla="*/ 786 w 786"/>
                  <a:gd name="T13" fmla="*/ 14 h 267"/>
                  <a:gd name="T14" fmla="*/ 786 w 786"/>
                  <a:gd name="T15" fmla="*/ 253 h 267"/>
                  <a:gd name="T16" fmla="*/ 772 w 786"/>
                  <a:gd name="T17" fmla="*/ 267 h 267"/>
                  <a:gd name="T18" fmla="*/ 28 w 786"/>
                  <a:gd name="T19" fmla="*/ 239 h 267"/>
                  <a:gd name="T20" fmla="*/ 758 w 786"/>
                  <a:gd name="T21" fmla="*/ 239 h 267"/>
                  <a:gd name="T22" fmla="*/ 758 w 786"/>
                  <a:gd name="T23" fmla="*/ 28 h 267"/>
                  <a:gd name="T24" fmla="*/ 28 w 786"/>
                  <a:gd name="T25" fmla="*/ 28 h 267"/>
                  <a:gd name="T26" fmla="*/ 28 w 786"/>
                  <a:gd name="T27" fmla="*/ 239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6" h="267">
                    <a:moveTo>
                      <a:pt x="772" y="267"/>
                    </a:moveTo>
                    <a:cubicBezTo>
                      <a:pt x="14" y="267"/>
                      <a:pt x="14" y="267"/>
                      <a:pt x="14" y="267"/>
                    </a:cubicBezTo>
                    <a:cubicBezTo>
                      <a:pt x="6" y="267"/>
                      <a:pt x="0" y="261"/>
                      <a:pt x="0" y="253"/>
                    </a:cubicBezTo>
                    <a:cubicBezTo>
                      <a:pt x="0" y="14"/>
                      <a:pt x="0" y="14"/>
                      <a:pt x="0" y="14"/>
                    </a:cubicBezTo>
                    <a:cubicBezTo>
                      <a:pt x="0" y="6"/>
                      <a:pt x="6" y="0"/>
                      <a:pt x="14" y="0"/>
                    </a:cubicBezTo>
                    <a:cubicBezTo>
                      <a:pt x="772" y="0"/>
                      <a:pt x="772" y="0"/>
                      <a:pt x="772" y="0"/>
                    </a:cubicBezTo>
                    <a:cubicBezTo>
                      <a:pt x="779" y="0"/>
                      <a:pt x="786" y="6"/>
                      <a:pt x="786" y="14"/>
                    </a:cubicBezTo>
                    <a:cubicBezTo>
                      <a:pt x="786" y="253"/>
                      <a:pt x="786" y="253"/>
                      <a:pt x="786" y="253"/>
                    </a:cubicBezTo>
                    <a:cubicBezTo>
                      <a:pt x="786" y="261"/>
                      <a:pt x="779" y="267"/>
                      <a:pt x="772" y="267"/>
                    </a:cubicBezTo>
                    <a:close/>
                    <a:moveTo>
                      <a:pt x="28" y="239"/>
                    </a:moveTo>
                    <a:cubicBezTo>
                      <a:pt x="758" y="239"/>
                      <a:pt x="758" y="239"/>
                      <a:pt x="758" y="239"/>
                    </a:cubicBezTo>
                    <a:cubicBezTo>
                      <a:pt x="758" y="28"/>
                      <a:pt x="758" y="28"/>
                      <a:pt x="758" y="28"/>
                    </a:cubicBezTo>
                    <a:cubicBezTo>
                      <a:pt x="28" y="28"/>
                      <a:pt x="28" y="28"/>
                      <a:pt x="28" y="28"/>
                    </a:cubicBezTo>
                    <a:lnTo>
                      <a:pt x="28" y="23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3" name="íṡḻîḍè">
                <a:extLst>
                  <a:ext uri="{FF2B5EF4-FFF2-40B4-BE49-F238E27FC236}">
                    <a16:creationId xmlns:a16="http://schemas.microsoft.com/office/drawing/2014/main" id="{24FEDF7A-5CC6-4311-BDE5-68ECC0E3E164}"/>
                  </a:ext>
                </a:extLst>
              </p:cNvPr>
              <p:cNvSpPr/>
              <p:nvPr/>
            </p:nvSpPr>
            <p:spPr bwMode="auto">
              <a:xfrm>
                <a:off x="8245476" y="3400426"/>
                <a:ext cx="147638" cy="146050"/>
              </a:xfrm>
              <a:custGeom>
                <a:avLst/>
                <a:gdLst>
                  <a:gd name="T0" fmla="*/ 93 w 93"/>
                  <a:gd name="T1" fmla="*/ 0 h 92"/>
                  <a:gd name="T2" fmla="*/ 93 w 93"/>
                  <a:gd name="T3" fmla="*/ 92 h 92"/>
                  <a:gd name="T4" fmla="*/ 81 w 93"/>
                  <a:gd name="T5" fmla="*/ 92 h 92"/>
                  <a:gd name="T6" fmla="*/ 81 w 93"/>
                  <a:gd name="T7" fmla="*/ 25 h 92"/>
                  <a:gd name="T8" fmla="*/ 50 w 93"/>
                  <a:gd name="T9" fmla="*/ 92 h 92"/>
                  <a:gd name="T10" fmla="*/ 42 w 93"/>
                  <a:gd name="T11" fmla="*/ 92 h 92"/>
                  <a:gd name="T12" fmla="*/ 11 w 93"/>
                  <a:gd name="T13" fmla="*/ 25 h 92"/>
                  <a:gd name="T14" fmla="*/ 11 w 93"/>
                  <a:gd name="T15" fmla="*/ 92 h 92"/>
                  <a:gd name="T16" fmla="*/ 0 w 93"/>
                  <a:gd name="T17" fmla="*/ 92 h 92"/>
                  <a:gd name="T18" fmla="*/ 0 w 93"/>
                  <a:gd name="T19" fmla="*/ 0 h 92"/>
                  <a:gd name="T20" fmla="*/ 11 w 93"/>
                  <a:gd name="T21" fmla="*/ 0 h 92"/>
                  <a:gd name="T22" fmla="*/ 46 w 93"/>
                  <a:gd name="T23" fmla="*/ 75 h 92"/>
                  <a:gd name="T24" fmla="*/ 81 w 93"/>
                  <a:gd name="T25" fmla="*/ 0 h 92"/>
                  <a:gd name="T26" fmla="*/ 93 w 93"/>
                  <a:gd name="T2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 h="92">
                    <a:moveTo>
                      <a:pt x="93" y="0"/>
                    </a:moveTo>
                    <a:lnTo>
                      <a:pt x="93" y="92"/>
                    </a:lnTo>
                    <a:lnTo>
                      <a:pt x="81" y="92"/>
                    </a:lnTo>
                    <a:lnTo>
                      <a:pt x="81" y="25"/>
                    </a:lnTo>
                    <a:lnTo>
                      <a:pt x="50" y="92"/>
                    </a:lnTo>
                    <a:lnTo>
                      <a:pt x="42" y="92"/>
                    </a:lnTo>
                    <a:lnTo>
                      <a:pt x="11" y="25"/>
                    </a:lnTo>
                    <a:lnTo>
                      <a:pt x="11" y="92"/>
                    </a:lnTo>
                    <a:lnTo>
                      <a:pt x="0" y="92"/>
                    </a:lnTo>
                    <a:lnTo>
                      <a:pt x="0" y="0"/>
                    </a:lnTo>
                    <a:lnTo>
                      <a:pt x="11" y="0"/>
                    </a:lnTo>
                    <a:lnTo>
                      <a:pt x="46" y="75"/>
                    </a:lnTo>
                    <a:lnTo>
                      <a:pt x="81" y="0"/>
                    </a:lnTo>
                    <a:lnTo>
                      <a:pt x="9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4" name="îs1ïḓe">
                <a:extLst>
                  <a:ext uri="{FF2B5EF4-FFF2-40B4-BE49-F238E27FC236}">
                    <a16:creationId xmlns:a16="http://schemas.microsoft.com/office/drawing/2014/main" id="{60F29FAD-38F9-40D3-A6AA-5C4AD5FAFE38}"/>
                  </a:ext>
                </a:extLst>
              </p:cNvPr>
              <p:cNvSpPr/>
              <p:nvPr/>
            </p:nvSpPr>
            <p:spPr bwMode="auto">
              <a:xfrm>
                <a:off x="8418513" y="3400426"/>
                <a:ext cx="127000" cy="146050"/>
              </a:xfrm>
              <a:custGeom>
                <a:avLst/>
                <a:gdLst>
                  <a:gd name="T0" fmla="*/ 67 w 80"/>
                  <a:gd name="T1" fmla="*/ 92 h 92"/>
                  <a:gd name="T2" fmla="*/ 60 w 80"/>
                  <a:gd name="T3" fmla="*/ 72 h 92"/>
                  <a:gd name="T4" fmla="*/ 19 w 80"/>
                  <a:gd name="T5" fmla="*/ 72 h 92"/>
                  <a:gd name="T6" fmla="*/ 12 w 80"/>
                  <a:gd name="T7" fmla="*/ 92 h 92"/>
                  <a:gd name="T8" fmla="*/ 0 w 80"/>
                  <a:gd name="T9" fmla="*/ 92 h 92"/>
                  <a:gd name="T10" fmla="*/ 33 w 80"/>
                  <a:gd name="T11" fmla="*/ 0 h 92"/>
                  <a:gd name="T12" fmla="*/ 47 w 80"/>
                  <a:gd name="T13" fmla="*/ 0 h 92"/>
                  <a:gd name="T14" fmla="*/ 80 w 80"/>
                  <a:gd name="T15" fmla="*/ 92 h 92"/>
                  <a:gd name="T16" fmla="*/ 67 w 80"/>
                  <a:gd name="T17" fmla="*/ 92 h 92"/>
                  <a:gd name="T18" fmla="*/ 22 w 80"/>
                  <a:gd name="T19" fmla="*/ 62 h 92"/>
                  <a:gd name="T20" fmla="*/ 56 w 80"/>
                  <a:gd name="T21" fmla="*/ 62 h 92"/>
                  <a:gd name="T22" fmla="*/ 39 w 80"/>
                  <a:gd name="T23" fmla="*/ 14 h 92"/>
                  <a:gd name="T24" fmla="*/ 22 w 80"/>
                  <a:gd name="T25" fmla="*/ 6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92">
                    <a:moveTo>
                      <a:pt x="67" y="92"/>
                    </a:moveTo>
                    <a:lnTo>
                      <a:pt x="60" y="72"/>
                    </a:lnTo>
                    <a:lnTo>
                      <a:pt x="19" y="72"/>
                    </a:lnTo>
                    <a:lnTo>
                      <a:pt x="12" y="92"/>
                    </a:lnTo>
                    <a:lnTo>
                      <a:pt x="0" y="92"/>
                    </a:lnTo>
                    <a:lnTo>
                      <a:pt x="33" y="0"/>
                    </a:lnTo>
                    <a:lnTo>
                      <a:pt x="47" y="0"/>
                    </a:lnTo>
                    <a:lnTo>
                      <a:pt x="80" y="92"/>
                    </a:lnTo>
                    <a:lnTo>
                      <a:pt x="67" y="92"/>
                    </a:lnTo>
                    <a:close/>
                    <a:moveTo>
                      <a:pt x="22" y="62"/>
                    </a:moveTo>
                    <a:lnTo>
                      <a:pt x="56" y="62"/>
                    </a:lnTo>
                    <a:lnTo>
                      <a:pt x="39" y="14"/>
                    </a:lnTo>
                    <a:lnTo>
                      <a:pt x="22" y="6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5" name="íşľîďê">
                <a:extLst>
                  <a:ext uri="{FF2B5EF4-FFF2-40B4-BE49-F238E27FC236}">
                    <a16:creationId xmlns:a16="http://schemas.microsoft.com/office/drawing/2014/main" id="{81173EA6-CC53-4D6A-A674-A07AABF8B087}"/>
                  </a:ext>
                </a:extLst>
              </p:cNvPr>
              <p:cNvSpPr/>
              <p:nvPr/>
            </p:nvSpPr>
            <p:spPr bwMode="auto">
              <a:xfrm>
                <a:off x="8569326" y="3400426"/>
                <a:ext cx="101600" cy="146050"/>
              </a:xfrm>
              <a:custGeom>
                <a:avLst/>
                <a:gdLst>
                  <a:gd name="T0" fmla="*/ 17 w 86"/>
                  <a:gd name="T1" fmla="*/ 74 h 125"/>
                  <a:gd name="T2" fmla="*/ 17 w 86"/>
                  <a:gd name="T3" fmla="*/ 125 h 125"/>
                  <a:gd name="T4" fmla="*/ 0 w 86"/>
                  <a:gd name="T5" fmla="*/ 125 h 125"/>
                  <a:gd name="T6" fmla="*/ 0 w 86"/>
                  <a:gd name="T7" fmla="*/ 0 h 125"/>
                  <a:gd name="T8" fmla="*/ 41 w 86"/>
                  <a:gd name="T9" fmla="*/ 0 h 125"/>
                  <a:gd name="T10" fmla="*/ 73 w 86"/>
                  <a:gd name="T11" fmla="*/ 11 h 125"/>
                  <a:gd name="T12" fmla="*/ 84 w 86"/>
                  <a:gd name="T13" fmla="*/ 36 h 125"/>
                  <a:gd name="T14" fmla="*/ 76 w 86"/>
                  <a:gd name="T15" fmla="*/ 60 h 125"/>
                  <a:gd name="T16" fmla="*/ 51 w 86"/>
                  <a:gd name="T17" fmla="*/ 73 h 125"/>
                  <a:gd name="T18" fmla="*/ 86 w 86"/>
                  <a:gd name="T19" fmla="*/ 125 h 125"/>
                  <a:gd name="T20" fmla="*/ 65 w 86"/>
                  <a:gd name="T21" fmla="*/ 125 h 125"/>
                  <a:gd name="T22" fmla="*/ 33 w 86"/>
                  <a:gd name="T23" fmla="*/ 74 h 125"/>
                  <a:gd name="T24" fmla="*/ 17 w 86"/>
                  <a:gd name="T25" fmla="*/ 74 h 125"/>
                  <a:gd name="T26" fmla="*/ 17 w 86"/>
                  <a:gd name="T27" fmla="*/ 13 h 125"/>
                  <a:gd name="T28" fmla="*/ 17 w 86"/>
                  <a:gd name="T29" fmla="*/ 61 h 125"/>
                  <a:gd name="T30" fmla="*/ 41 w 86"/>
                  <a:gd name="T31" fmla="*/ 61 h 125"/>
                  <a:gd name="T32" fmla="*/ 61 w 86"/>
                  <a:gd name="T33" fmla="*/ 54 h 125"/>
                  <a:gd name="T34" fmla="*/ 67 w 86"/>
                  <a:gd name="T35" fmla="*/ 37 h 125"/>
                  <a:gd name="T36" fmla="*/ 41 w 86"/>
                  <a:gd name="T37" fmla="*/ 13 h 125"/>
                  <a:gd name="T38" fmla="*/ 17 w 86"/>
                  <a:gd name="T39" fmla="*/ 1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125">
                    <a:moveTo>
                      <a:pt x="17" y="74"/>
                    </a:moveTo>
                    <a:cubicBezTo>
                      <a:pt x="17" y="125"/>
                      <a:pt x="17" y="125"/>
                      <a:pt x="17" y="125"/>
                    </a:cubicBezTo>
                    <a:cubicBezTo>
                      <a:pt x="0" y="125"/>
                      <a:pt x="0" y="125"/>
                      <a:pt x="0" y="125"/>
                    </a:cubicBezTo>
                    <a:cubicBezTo>
                      <a:pt x="0" y="0"/>
                      <a:pt x="0" y="0"/>
                      <a:pt x="0" y="0"/>
                    </a:cubicBezTo>
                    <a:cubicBezTo>
                      <a:pt x="41" y="0"/>
                      <a:pt x="41" y="0"/>
                      <a:pt x="41" y="0"/>
                    </a:cubicBezTo>
                    <a:cubicBezTo>
                      <a:pt x="55" y="0"/>
                      <a:pt x="65" y="4"/>
                      <a:pt x="73" y="11"/>
                    </a:cubicBezTo>
                    <a:cubicBezTo>
                      <a:pt x="80" y="17"/>
                      <a:pt x="84" y="26"/>
                      <a:pt x="84" y="36"/>
                    </a:cubicBezTo>
                    <a:cubicBezTo>
                      <a:pt x="84" y="46"/>
                      <a:pt x="81" y="54"/>
                      <a:pt x="76" y="60"/>
                    </a:cubicBezTo>
                    <a:cubicBezTo>
                      <a:pt x="70" y="67"/>
                      <a:pt x="62" y="71"/>
                      <a:pt x="51" y="73"/>
                    </a:cubicBezTo>
                    <a:cubicBezTo>
                      <a:pt x="86" y="125"/>
                      <a:pt x="86" y="125"/>
                      <a:pt x="86" y="125"/>
                    </a:cubicBezTo>
                    <a:cubicBezTo>
                      <a:pt x="65" y="125"/>
                      <a:pt x="65" y="125"/>
                      <a:pt x="65" y="125"/>
                    </a:cubicBezTo>
                    <a:cubicBezTo>
                      <a:pt x="33" y="74"/>
                      <a:pt x="33" y="74"/>
                      <a:pt x="33" y="74"/>
                    </a:cubicBezTo>
                    <a:lnTo>
                      <a:pt x="17" y="74"/>
                    </a:lnTo>
                    <a:close/>
                    <a:moveTo>
                      <a:pt x="17" y="13"/>
                    </a:moveTo>
                    <a:cubicBezTo>
                      <a:pt x="17" y="61"/>
                      <a:pt x="17" y="61"/>
                      <a:pt x="17" y="61"/>
                    </a:cubicBezTo>
                    <a:cubicBezTo>
                      <a:pt x="41" y="61"/>
                      <a:pt x="41" y="61"/>
                      <a:pt x="41" y="61"/>
                    </a:cubicBezTo>
                    <a:cubicBezTo>
                      <a:pt x="50" y="61"/>
                      <a:pt x="56" y="59"/>
                      <a:pt x="61" y="54"/>
                    </a:cubicBezTo>
                    <a:cubicBezTo>
                      <a:pt x="65" y="50"/>
                      <a:pt x="67" y="44"/>
                      <a:pt x="67" y="37"/>
                    </a:cubicBezTo>
                    <a:cubicBezTo>
                      <a:pt x="67" y="21"/>
                      <a:pt x="58" y="13"/>
                      <a:pt x="41" y="13"/>
                    </a:cubicBezTo>
                    <a:lnTo>
                      <a:pt x="17" y="1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6" name="íṧḻíḑe">
                <a:extLst>
                  <a:ext uri="{FF2B5EF4-FFF2-40B4-BE49-F238E27FC236}">
                    <a16:creationId xmlns:a16="http://schemas.microsoft.com/office/drawing/2014/main" id="{BCD94689-6DF1-4A36-863B-B8A3FCBC5F97}"/>
                  </a:ext>
                </a:extLst>
              </p:cNvPr>
              <p:cNvSpPr/>
              <p:nvPr/>
            </p:nvSpPr>
            <p:spPr bwMode="auto">
              <a:xfrm>
                <a:off x="8699501" y="3400426"/>
                <a:ext cx="103188" cy="146050"/>
              </a:xfrm>
              <a:custGeom>
                <a:avLst/>
                <a:gdLst>
                  <a:gd name="T0" fmla="*/ 12 w 65"/>
                  <a:gd name="T1" fmla="*/ 92 h 92"/>
                  <a:gd name="T2" fmla="*/ 0 w 65"/>
                  <a:gd name="T3" fmla="*/ 92 h 92"/>
                  <a:gd name="T4" fmla="*/ 0 w 65"/>
                  <a:gd name="T5" fmla="*/ 0 h 92"/>
                  <a:gd name="T6" fmla="*/ 12 w 65"/>
                  <a:gd name="T7" fmla="*/ 0 h 92"/>
                  <a:gd name="T8" fmla="*/ 12 w 65"/>
                  <a:gd name="T9" fmla="*/ 42 h 92"/>
                  <a:gd name="T10" fmla="*/ 50 w 65"/>
                  <a:gd name="T11" fmla="*/ 0 h 92"/>
                  <a:gd name="T12" fmla="*/ 65 w 65"/>
                  <a:gd name="T13" fmla="*/ 0 h 92"/>
                  <a:gd name="T14" fmla="*/ 23 w 65"/>
                  <a:gd name="T15" fmla="*/ 46 h 92"/>
                  <a:gd name="T16" fmla="*/ 65 w 65"/>
                  <a:gd name="T17" fmla="*/ 92 h 92"/>
                  <a:gd name="T18" fmla="*/ 50 w 65"/>
                  <a:gd name="T19" fmla="*/ 92 h 92"/>
                  <a:gd name="T20" fmla="*/ 12 w 65"/>
                  <a:gd name="T21" fmla="*/ 50 h 92"/>
                  <a:gd name="T22" fmla="*/ 12 w 65"/>
                  <a:gd name="T23"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5" h="92">
                    <a:moveTo>
                      <a:pt x="12" y="92"/>
                    </a:moveTo>
                    <a:lnTo>
                      <a:pt x="0" y="92"/>
                    </a:lnTo>
                    <a:lnTo>
                      <a:pt x="0" y="0"/>
                    </a:lnTo>
                    <a:lnTo>
                      <a:pt x="12" y="0"/>
                    </a:lnTo>
                    <a:lnTo>
                      <a:pt x="12" y="42"/>
                    </a:lnTo>
                    <a:lnTo>
                      <a:pt x="50" y="0"/>
                    </a:lnTo>
                    <a:lnTo>
                      <a:pt x="65" y="0"/>
                    </a:lnTo>
                    <a:lnTo>
                      <a:pt x="23" y="46"/>
                    </a:lnTo>
                    <a:lnTo>
                      <a:pt x="65" y="92"/>
                    </a:lnTo>
                    <a:lnTo>
                      <a:pt x="50" y="92"/>
                    </a:lnTo>
                    <a:lnTo>
                      <a:pt x="12" y="50"/>
                    </a:lnTo>
                    <a:lnTo>
                      <a:pt x="12" y="9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7" name="iş1ídè">
                <a:extLst>
                  <a:ext uri="{FF2B5EF4-FFF2-40B4-BE49-F238E27FC236}">
                    <a16:creationId xmlns:a16="http://schemas.microsoft.com/office/drawing/2014/main" id="{FE001AE8-71C2-4B71-9061-AB593890C991}"/>
                  </a:ext>
                </a:extLst>
              </p:cNvPr>
              <p:cNvSpPr/>
              <p:nvPr/>
            </p:nvSpPr>
            <p:spPr bwMode="auto">
              <a:xfrm>
                <a:off x="8824913" y="3400426"/>
                <a:ext cx="77788" cy="146050"/>
              </a:xfrm>
              <a:custGeom>
                <a:avLst/>
                <a:gdLst>
                  <a:gd name="T0" fmla="*/ 49 w 49"/>
                  <a:gd name="T1" fmla="*/ 0 h 92"/>
                  <a:gd name="T2" fmla="*/ 49 w 49"/>
                  <a:gd name="T3" fmla="*/ 9 h 92"/>
                  <a:gd name="T4" fmla="*/ 12 w 49"/>
                  <a:gd name="T5" fmla="*/ 9 h 92"/>
                  <a:gd name="T6" fmla="*/ 12 w 49"/>
                  <a:gd name="T7" fmla="*/ 41 h 92"/>
                  <a:gd name="T8" fmla="*/ 45 w 49"/>
                  <a:gd name="T9" fmla="*/ 41 h 92"/>
                  <a:gd name="T10" fmla="*/ 45 w 49"/>
                  <a:gd name="T11" fmla="*/ 50 h 92"/>
                  <a:gd name="T12" fmla="*/ 12 w 49"/>
                  <a:gd name="T13" fmla="*/ 50 h 92"/>
                  <a:gd name="T14" fmla="*/ 12 w 49"/>
                  <a:gd name="T15" fmla="*/ 82 h 92"/>
                  <a:gd name="T16" fmla="*/ 49 w 49"/>
                  <a:gd name="T17" fmla="*/ 82 h 92"/>
                  <a:gd name="T18" fmla="*/ 49 w 49"/>
                  <a:gd name="T19" fmla="*/ 92 h 92"/>
                  <a:gd name="T20" fmla="*/ 0 w 49"/>
                  <a:gd name="T21" fmla="*/ 92 h 92"/>
                  <a:gd name="T22" fmla="*/ 0 w 49"/>
                  <a:gd name="T23" fmla="*/ 0 h 92"/>
                  <a:gd name="T24" fmla="*/ 49 w 49"/>
                  <a:gd name="T25"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 h="92">
                    <a:moveTo>
                      <a:pt x="49" y="0"/>
                    </a:moveTo>
                    <a:lnTo>
                      <a:pt x="49" y="9"/>
                    </a:lnTo>
                    <a:lnTo>
                      <a:pt x="12" y="9"/>
                    </a:lnTo>
                    <a:lnTo>
                      <a:pt x="12" y="41"/>
                    </a:lnTo>
                    <a:lnTo>
                      <a:pt x="45" y="41"/>
                    </a:lnTo>
                    <a:lnTo>
                      <a:pt x="45" y="50"/>
                    </a:lnTo>
                    <a:lnTo>
                      <a:pt x="12" y="50"/>
                    </a:lnTo>
                    <a:lnTo>
                      <a:pt x="12" y="82"/>
                    </a:lnTo>
                    <a:lnTo>
                      <a:pt x="49" y="82"/>
                    </a:lnTo>
                    <a:lnTo>
                      <a:pt x="49" y="92"/>
                    </a:lnTo>
                    <a:lnTo>
                      <a:pt x="0" y="92"/>
                    </a:lnTo>
                    <a:lnTo>
                      <a:pt x="0" y="0"/>
                    </a:lnTo>
                    <a:lnTo>
                      <a:pt x="4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8" name="iṩḷîḋé">
                <a:extLst>
                  <a:ext uri="{FF2B5EF4-FFF2-40B4-BE49-F238E27FC236}">
                    <a16:creationId xmlns:a16="http://schemas.microsoft.com/office/drawing/2014/main" id="{1E9AEE88-67E4-453C-87C2-66C3AEC5EDAA}"/>
                  </a:ext>
                </a:extLst>
              </p:cNvPr>
              <p:cNvSpPr/>
              <p:nvPr/>
            </p:nvSpPr>
            <p:spPr bwMode="auto">
              <a:xfrm>
                <a:off x="8924926" y="3400426"/>
                <a:ext cx="95250" cy="146050"/>
              </a:xfrm>
              <a:custGeom>
                <a:avLst/>
                <a:gdLst>
                  <a:gd name="T0" fmla="*/ 0 w 60"/>
                  <a:gd name="T1" fmla="*/ 9 h 92"/>
                  <a:gd name="T2" fmla="*/ 0 w 60"/>
                  <a:gd name="T3" fmla="*/ 0 h 92"/>
                  <a:gd name="T4" fmla="*/ 60 w 60"/>
                  <a:gd name="T5" fmla="*/ 0 h 92"/>
                  <a:gd name="T6" fmla="*/ 60 w 60"/>
                  <a:gd name="T7" fmla="*/ 9 h 92"/>
                  <a:gd name="T8" fmla="*/ 36 w 60"/>
                  <a:gd name="T9" fmla="*/ 9 h 92"/>
                  <a:gd name="T10" fmla="*/ 36 w 60"/>
                  <a:gd name="T11" fmla="*/ 92 h 92"/>
                  <a:gd name="T12" fmla="*/ 24 w 60"/>
                  <a:gd name="T13" fmla="*/ 92 h 92"/>
                  <a:gd name="T14" fmla="*/ 24 w 60"/>
                  <a:gd name="T15" fmla="*/ 9 h 92"/>
                  <a:gd name="T16" fmla="*/ 0 w 60"/>
                  <a:gd name="T17" fmla="*/ 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92">
                    <a:moveTo>
                      <a:pt x="0" y="9"/>
                    </a:moveTo>
                    <a:lnTo>
                      <a:pt x="0" y="0"/>
                    </a:lnTo>
                    <a:lnTo>
                      <a:pt x="60" y="0"/>
                    </a:lnTo>
                    <a:lnTo>
                      <a:pt x="60" y="9"/>
                    </a:lnTo>
                    <a:lnTo>
                      <a:pt x="36" y="9"/>
                    </a:lnTo>
                    <a:lnTo>
                      <a:pt x="36" y="92"/>
                    </a:lnTo>
                    <a:lnTo>
                      <a:pt x="24" y="92"/>
                    </a:lnTo>
                    <a:lnTo>
                      <a:pt x="24" y="9"/>
                    </a:lnTo>
                    <a:lnTo>
                      <a:pt x="0" y="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9" name="îṣlïďe">
                <a:extLst>
                  <a:ext uri="{FF2B5EF4-FFF2-40B4-BE49-F238E27FC236}">
                    <a16:creationId xmlns:a16="http://schemas.microsoft.com/office/drawing/2014/main" id="{5407F644-A44C-428C-B981-649BF9560F61}"/>
                  </a:ext>
                </a:extLst>
              </p:cNvPr>
              <p:cNvSpPr/>
              <p:nvPr/>
            </p:nvSpPr>
            <p:spPr bwMode="auto">
              <a:xfrm>
                <a:off x="3824288" y="5313363"/>
                <a:ext cx="3486150" cy="31750"/>
              </a:xfrm>
              <a:custGeom>
                <a:avLst/>
                <a:gdLst>
                  <a:gd name="T0" fmla="*/ 2968 w 2982"/>
                  <a:gd name="T1" fmla="*/ 0 h 28"/>
                  <a:gd name="T2" fmla="*/ 14 w 2982"/>
                  <a:gd name="T3" fmla="*/ 0 h 28"/>
                  <a:gd name="T4" fmla="*/ 0 w 2982"/>
                  <a:gd name="T5" fmla="*/ 14 h 28"/>
                  <a:gd name="T6" fmla="*/ 14 w 2982"/>
                  <a:gd name="T7" fmla="*/ 28 h 28"/>
                  <a:gd name="T8" fmla="*/ 2968 w 2982"/>
                  <a:gd name="T9" fmla="*/ 28 h 28"/>
                  <a:gd name="T10" fmla="*/ 2982 w 2982"/>
                  <a:gd name="T11" fmla="*/ 14 h 28"/>
                  <a:gd name="T12" fmla="*/ 2968 w 2982"/>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2982" h="28">
                    <a:moveTo>
                      <a:pt x="2968" y="0"/>
                    </a:moveTo>
                    <a:cubicBezTo>
                      <a:pt x="14" y="0"/>
                      <a:pt x="14" y="0"/>
                      <a:pt x="14" y="0"/>
                    </a:cubicBezTo>
                    <a:cubicBezTo>
                      <a:pt x="6" y="0"/>
                      <a:pt x="0" y="6"/>
                      <a:pt x="0" y="14"/>
                    </a:cubicBezTo>
                    <a:cubicBezTo>
                      <a:pt x="0" y="21"/>
                      <a:pt x="6" y="28"/>
                      <a:pt x="14" y="28"/>
                    </a:cubicBezTo>
                    <a:cubicBezTo>
                      <a:pt x="2968" y="28"/>
                      <a:pt x="2968" y="28"/>
                      <a:pt x="2968" y="28"/>
                    </a:cubicBezTo>
                    <a:cubicBezTo>
                      <a:pt x="2976" y="28"/>
                      <a:pt x="2982" y="21"/>
                      <a:pt x="2982" y="14"/>
                    </a:cubicBezTo>
                    <a:cubicBezTo>
                      <a:pt x="2982" y="6"/>
                      <a:pt x="2976" y="0"/>
                      <a:pt x="2968"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0" name="ïş1íde">
                <a:extLst>
                  <a:ext uri="{FF2B5EF4-FFF2-40B4-BE49-F238E27FC236}">
                    <a16:creationId xmlns:a16="http://schemas.microsoft.com/office/drawing/2014/main" id="{B157BB02-A994-4CB3-90D7-8890F38347BA}"/>
                  </a:ext>
                </a:extLst>
              </p:cNvPr>
              <p:cNvSpPr/>
              <p:nvPr/>
            </p:nvSpPr>
            <p:spPr bwMode="auto">
              <a:xfrm>
                <a:off x="8767763" y="5313363"/>
                <a:ext cx="706438" cy="31750"/>
              </a:xfrm>
              <a:custGeom>
                <a:avLst/>
                <a:gdLst>
                  <a:gd name="T0" fmla="*/ 591 w 605"/>
                  <a:gd name="T1" fmla="*/ 0 h 28"/>
                  <a:gd name="T2" fmla="*/ 14 w 605"/>
                  <a:gd name="T3" fmla="*/ 0 h 28"/>
                  <a:gd name="T4" fmla="*/ 0 w 605"/>
                  <a:gd name="T5" fmla="*/ 14 h 28"/>
                  <a:gd name="T6" fmla="*/ 14 w 605"/>
                  <a:gd name="T7" fmla="*/ 28 h 28"/>
                  <a:gd name="T8" fmla="*/ 591 w 605"/>
                  <a:gd name="T9" fmla="*/ 28 h 28"/>
                  <a:gd name="T10" fmla="*/ 605 w 605"/>
                  <a:gd name="T11" fmla="*/ 14 h 28"/>
                  <a:gd name="T12" fmla="*/ 591 w 605"/>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605" h="28">
                    <a:moveTo>
                      <a:pt x="591" y="0"/>
                    </a:moveTo>
                    <a:cubicBezTo>
                      <a:pt x="14" y="0"/>
                      <a:pt x="14" y="0"/>
                      <a:pt x="14" y="0"/>
                    </a:cubicBezTo>
                    <a:cubicBezTo>
                      <a:pt x="6" y="0"/>
                      <a:pt x="0" y="6"/>
                      <a:pt x="0" y="14"/>
                    </a:cubicBezTo>
                    <a:cubicBezTo>
                      <a:pt x="0" y="21"/>
                      <a:pt x="6" y="28"/>
                      <a:pt x="14" y="28"/>
                    </a:cubicBezTo>
                    <a:cubicBezTo>
                      <a:pt x="591" y="28"/>
                      <a:pt x="591" y="28"/>
                      <a:pt x="591" y="28"/>
                    </a:cubicBezTo>
                    <a:cubicBezTo>
                      <a:pt x="599" y="28"/>
                      <a:pt x="605" y="21"/>
                      <a:pt x="605" y="14"/>
                    </a:cubicBezTo>
                    <a:cubicBezTo>
                      <a:pt x="605" y="6"/>
                      <a:pt x="599" y="0"/>
                      <a:pt x="59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1" name="îšľîḓê">
                <a:extLst>
                  <a:ext uri="{FF2B5EF4-FFF2-40B4-BE49-F238E27FC236}">
                    <a16:creationId xmlns:a16="http://schemas.microsoft.com/office/drawing/2014/main" id="{71D3E8C0-57AA-4018-BAB3-6388B4D0F609}"/>
                  </a:ext>
                </a:extLst>
              </p:cNvPr>
              <p:cNvSpPr/>
              <p:nvPr/>
            </p:nvSpPr>
            <p:spPr bwMode="auto">
              <a:xfrm>
                <a:off x="7464426" y="5313363"/>
                <a:ext cx="1246188" cy="31750"/>
              </a:xfrm>
              <a:custGeom>
                <a:avLst/>
                <a:gdLst>
                  <a:gd name="T0" fmla="*/ 1052 w 1066"/>
                  <a:gd name="T1" fmla="*/ 0 h 28"/>
                  <a:gd name="T2" fmla="*/ 14 w 1066"/>
                  <a:gd name="T3" fmla="*/ 0 h 28"/>
                  <a:gd name="T4" fmla="*/ 0 w 1066"/>
                  <a:gd name="T5" fmla="*/ 14 h 28"/>
                  <a:gd name="T6" fmla="*/ 14 w 1066"/>
                  <a:gd name="T7" fmla="*/ 28 h 28"/>
                  <a:gd name="T8" fmla="*/ 1052 w 1066"/>
                  <a:gd name="T9" fmla="*/ 28 h 28"/>
                  <a:gd name="T10" fmla="*/ 1066 w 1066"/>
                  <a:gd name="T11" fmla="*/ 14 h 28"/>
                  <a:gd name="T12" fmla="*/ 1052 w 1066"/>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066" h="28">
                    <a:moveTo>
                      <a:pt x="1052" y="0"/>
                    </a:moveTo>
                    <a:cubicBezTo>
                      <a:pt x="14" y="0"/>
                      <a:pt x="14" y="0"/>
                      <a:pt x="14" y="0"/>
                    </a:cubicBezTo>
                    <a:cubicBezTo>
                      <a:pt x="6" y="0"/>
                      <a:pt x="0" y="6"/>
                      <a:pt x="0" y="14"/>
                    </a:cubicBezTo>
                    <a:cubicBezTo>
                      <a:pt x="0" y="21"/>
                      <a:pt x="6" y="28"/>
                      <a:pt x="14" y="28"/>
                    </a:cubicBezTo>
                    <a:cubicBezTo>
                      <a:pt x="1052" y="28"/>
                      <a:pt x="1052" y="28"/>
                      <a:pt x="1052" y="28"/>
                    </a:cubicBezTo>
                    <a:cubicBezTo>
                      <a:pt x="1060" y="28"/>
                      <a:pt x="1066" y="21"/>
                      <a:pt x="1066" y="14"/>
                    </a:cubicBezTo>
                    <a:cubicBezTo>
                      <a:pt x="1066" y="6"/>
                      <a:pt x="1060" y="0"/>
                      <a:pt x="1052"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2" name="íṧḷîḍè">
                <a:extLst>
                  <a:ext uri="{FF2B5EF4-FFF2-40B4-BE49-F238E27FC236}">
                    <a16:creationId xmlns:a16="http://schemas.microsoft.com/office/drawing/2014/main" id="{2BDF9B44-C508-41FF-8528-8A82122E1A5E}"/>
                  </a:ext>
                </a:extLst>
              </p:cNvPr>
              <p:cNvSpPr/>
              <p:nvPr/>
            </p:nvSpPr>
            <p:spPr bwMode="auto">
              <a:xfrm>
                <a:off x="2792413" y="5313363"/>
                <a:ext cx="952500" cy="31750"/>
              </a:xfrm>
              <a:custGeom>
                <a:avLst/>
                <a:gdLst>
                  <a:gd name="T0" fmla="*/ 801 w 815"/>
                  <a:gd name="T1" fmla="*/ 0 h 28"/>
                  <a:gd name="T2" fmla="*/ 14 w 815"/>
                  <a:gd name="T3" fmla="*/ 0 h 28"/>
                  <a:gd name="T4" fmla="*/ 0 w 815"/>
                  <a:gd name="T5" fmla="*/ 14 h 28"/>
                  <a:gd name="T6" fmla="*/ 14 w 815"/>
                  <a:gd name="T7" fmla="*/ 28 h 28"/>
                  <a:gd name="T8" fmla="*/ 801 w 815"/>
                  <a:gd name="T9" fmla="*/ 28 h 28"/>
                  <a:gd name="T10" fmla="*/ 815 w 815"/>
                  <a:gd name="T11" fmla="*/ 14 h 28"/>
                  <a:gd name="T12" fmla="*/ 801 w 815"/>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815" h="28">
                    <a:moveTo>
                      <a:pt x="801" y="0"/>
                    </a:moveTo>
                    <a:cubicBezTo>
                      <a:pt x="14" y="0"/>
                      <a:pt x="14" y="0"/>
                      <a:pt x="14" y="0"/>
                    </a:cubicBezTo>
                    <a:cubicBezTo>
                      <a:pt x="7" y="0"/>
                      <a:pt x="0" y="6"/>
                      <a:pt x="0" y="14"/>
                    </a:cubicBezTo>
                    <a:cubicBezTo>
                      <a:pt x="0" y="21"/>
                      <a:pt x="7" y="28"/>
                      <a:pt x="14" y="28"/>
                    </a:cubicBezTo>
                    <a:cubicBezTo>
                      <a:pt x="801" y="28"/>
                      <a:pt x="801" y="28"/>
                      <a:pt x="801" y="28"/>
                    </a:cubicBezTo>
                    <a:cubicBezTo>
                      <a:pt x="808" y="28"/>
                      <a:pt x="815" y="21"/>
                      <a:pt x="815" y="14"/>
                    </a:cubicBezTo>
                    <a:cubicBezTo>
                      <a:pt x="815" y="6"/>
                      <a:pt x="808" y="0"/>
                      <a:pt x="80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3" name="íṩ1îḓè">
                <a:extLst>
                  <a:ext uri="{FF2B5EF4-FFF2-40B4-BE49-F238E27FC236}">
                    <a16:creationId xmlns:a16="http://schemas.microsoft.com/office/drawing/2014/main" id="{8B3B3623-CBBB-4339-9322-841C04C4E391}"/>
                  </a:ext>
                </a:extLst>
              </p:cNvPr>
              <p:cNvSpPr/>
              <p:nvPr/>
            </p:nvSpPr>
            <p:spPr bwMode="auto">
              <a:xfrm>
                <a:off x="5022851" y="4006851"/>
                <a:ext cx="1279525" cy="1204913"/>
              </a:xfrm>
              <a:custGeom>
                <a:avLst/>
                <a:gdLst>
                  <a:gd name="T0" fmla="*/ 1080 w 1094"/>
                  <a:gd name="T1" fmla="*/ 1032 h 1032"/>
                  <a:gd name="T2" fmla="*/ 14 w 1094"/>
                  <a:gd name="T3" fmla="*/ 1032 h 1032"/>
                  <a:gd name="T4" fmla="*/ 0 w 1094"/>
                  <a:gd name="T5" fmla="*/ 1018 h 1032"/>
                  <a:gd name="T6" fmla="*/ 0 w 1094"/>
                  <a:gd name="T7" fmla="*/ 14 h 1032"/>
                  <a:gd name="T8" fmla="*/ 14 w 1094"/>
                  <a:gd name="T9" fmla="*/ 0 h 1032"/>
                  <a:gd name="T10" fmla="*/ 1080 w 1094"/>
                  <a:gd name="T11" fmla="*/ 0 h 1032"/>
                  <a:gd name="T12" fmla="*/ 1094 w 1094"/>
                  <a:gd name="T13" fmla="*/ 14 h 1032"/>
                  <a:gd name="T14" fmla="*/ 1094 w 1094"/>
                  <a:gd name="T15" fmla="*/ 1018 h 1032"/>
                  <a:gd name="T16" fmla="*/ 1080 w 1094"/>
                  <a:gd name="T17" fmla="*/ 1032 h 1032"/>
                  <a:gd name="T18" fmla="*/ 28 w 1094"/>
                  <a:gd name="T19" fmla="*/ 1004 h 1032"/>
                  <a:gd name="T20" fmla="*/ 1066 w 1094"/>
                  <a:gd name="T21" fmla="*/ 1004 h 1032"/>
                  <a:gd name="T22" fmla="*/ 1066 w 1094"/>
                  <a:gd name="T23" fmla="*/ 28 h 1032"/>
                  <a:gd name="T24" fmla="*/ 28 w 1094"/>
                  <a:gd name="T25" fmla="*/ 28 h 1032"/>
                  <a:gd name="T26" fmla="*/ 28 w 1094"/>
                  <a:gd name="T27" fmla="*/ 1004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4" h="1032">
                    <a:moveTo>
                      <a:pt x="1080" y="1032"/>
                    </a:moveTo>
                    <a:cubicBezTo>
                      <a:pt x="14" y="1032"/>
                      <a:pt x="14" y="1032"/>
                      <a:pt x="14" y="1032"/>
                    </a:cubicBezTo>
                    <a:cubicBezTo>
                      <a:pt x="6" y="1032"/>
                      <a:pt x="0" y="1025"/>
                      <a:pt x="0" y="1018"/>
                    </a:cubicBezTo>
                    <a:cubicBezTo>
                      <a:pt x="0" y="14"/>
                      <a:pt x="0" y="14"/>
                      <a:pt x="0" y="14"/>
                    </a:cubicBezTo>
                    <a:cubicBezTo>
                      <a:pt x="0" y="6"/>
                      <a:pt x="6" y="0"/>
                      <a:pt x="14" y="0"/>
                    </a:cubicBezTo>
                    <a:cubicBezTo>
                      <a:pt x="1080" y="0"/>
                      <a:pt x="1080" y="0"/>
                      <a:pt x="1080" y="0"/>
                    </a:cubicBezTo>
                    <a:cubicBezTo>
                      <a:pt x="1087" y="0"/>
                      <a:pt x="1094" y="6"/>
                      <a:pt x="1094" y="14"/>
                    </a:cubicBezTo>
                    <a:cubicBezTo>
                      <a:pt x="1094" y="1018"/>
                      <a:pt x="1094" y="1018"/>
                      <a:pt x="1094" y="1018"/>
                    </a:cubicBezTo>
                    <a:cubicBezTo>
                      <a:pt x="1094" y="1025"/>
                      <a:pt x="1087" y="1032"/>
                      <a:pt x="1080" y="1032"/>
                    </a:cubicBezTo>
                    <a:close/>
                    <a:moveTo>
                      <a:pt x="28" y="1004"/>
                    </a:moveTo>
                    <a:cubicBezTo>
                      <a:pt x="1066" y="1004"/>
                      <a:pt x="1066" y="1004"/>
                      <a:pt x="1066" y="1004"/>
                    </a:cubicBezTo>
                    <a:cubicBezTo>
                      <a:pt x="1066" y="28"/>
                      <a:pt x="1066" y="28"/>
                      <a:pt x="1066" y="28"/>
                    </a:cubicBezTo>
                    <a:cubicBezTo>
                      <a:pt x="28" y="28"/>
                      <a:pt x="28" y="28"/>
                      <a:pt x="28" y="28"/>
                    </a:cubicBezTo>
                    <a:lnTo>
                      <a:pt x="28" y="100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4" name="íṧļîďè">
                <a:extLst>
                  <a:ext uri="{FF2B5EF4-FFF2-40B4-BE49-F238E27FC236}">
                    <a16:creationId xmlns:a16="http://schemas.microsoft.com/office/drawing/2014/main" id="{06C71A35-BBAD-4B53-BD67-585A2D65BB44}"/>
                  </a:ext>
                </a:extLst>
              </p:cNvPr>
              <p:cNvSpPr/>
              <p:nvPr/>
            </p:nvSpPr>
            <p:spPr bwMode="auto">
              <a:xfrm>
                <a:off x="5172076" y="4610101"/>
                <a:ext cx="234950" cy="601663"/>
              </a:xfrm>
              <a:custGeom>
                <a:avLst/>
                <a:gdLst>
                  <a:gd name="T0" fmla="*/ 187 w 201"/>
                  <a:gd name="T1" fmla="*/ 515 h 515"/>
                  <a:gd name="T2" fmla="*/ 14 w 201"/>
                  <a:gd name="T3" fmla="*/ 515 h 515"/>
                  <a:gd name="T4" fmla="*/ 0 w 201"/>
                  <a:gd name="T5" fmla="*/ 501 h 515"/>
                  <a:gd name="T6" fmla="*/ 0 w 201"/>
                  <a:gd name="T7" fmla="*/ 14 h 515"/>
                  <a:gd name="T8" fmla="*/ 14 w 201"/>
                  <a:gd name="T9" fmla="*/ 0 h 515"/>
                  <a:gd name="T10" fmla="*/ 187 w 201"/>
                  <a:gd name="T11" fmla="*/ 0 h 515"/>
                  <a:gd name="T12" fmla="*/ 201 w 201"/>
                  <a:gd name="T13" fmla="*/ 14 h 515"/>
                  <a:gd name="T14" fmla="*/ 201 w 201"/>
                  <a:gd name="T15" fmla="*/ 501 h 515"/>
                  <a:gd name="T16" fmla="*/ 187 w 201"/>
                  <a:gd name="T17" fmla="*/ 515 h 515"/>
                  <a:gd name="T18" fmla="*/ 28 w 201"/>
                  <a:gd name="T19" fmla="*/ 487 h 515"/>
                  <a:gd name="T20" fmla="*/ 173 w 201"/>
                  <a:gd name="T21" fmla="*/ 487 h 515"/>
                  <a:gd name="T22" fmla="*/ 173 w 201"/>
                  <a:gd name="T23" fmla="*/ 28 h 515"/>
                  <a:gd name="T24" fmla="*/ 28 w 201"/>
                  <a:gd name="T25" fmla="*/ 28 h 515"/>
                  <a:gd name="T26" fmla="*/ 28 w 201"/>
                  <a:gd name="T27" fmla="*/ 487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515">
                    <a:moveTo>
                      <a:pt x="187" y="515"/>
                    </a:moveTo>
                    <a:cubicBezTo>
                      <a:pt x="14" y="515"/>
                      <a:pt x="14" y="515"/>
                      <a:pt x="14" y="515"/>
                    </a:cubicBezTo>
                    <a:cubicBezTo>
                      <a:pt x="7" y="515"/>
                      <a:pt x="0" y="508"/>
                      <a:pt x="0" y="501"/>
                    </a:cubicBezTo>
                    <a:cubicBezTo>
                      <a:pt x="0" y="14"/>
                      <a:pt x="0" y="14"/>
                      <a:pt x="0" y="14"/>
                    </a:cubicBezTo>
                    <a:cubicBezTo>
                      <a:pt x="0" y="6"/>
                      <a:pt x="7" y="0"/>
                      <a:pt x="14" y="0"/>
                    </a:cubicBezTo>
                    <a:cubicBezTo>
                      <a:pt x="187" y="0"/>
                      <a:pt x="187" y="0"/>
                      <a:pt x="187" y="0"/>
                    </a:cubicBezTo>
                    <a:cubicBezTo>
                      <a:pt x="194" y="0"/>
                      <a:pt x="201" y="6"/>
                      <a:pt x="201" y="14"/>
                    </a:cubicBezTo>
                    <a:cubicBezTo>
                      <a:pt x="201" y="501"/>
                      <a:pt x="201" y="501"/>
                      <a:pt x="201" y="501"/>
                    </a:cubicBezTo>
                    <a:cubicBezTo>
                      <a:pt x="201" y="508"/>
                      <a:pt x="194" y="515"/>
                      <a:pt x="187" y="515"/>
                    </a:cubicBezTo>
                    <a:close/>
                    <a:moveTo>
                      <a:pt x="28" y="487"/>
                    </a:moveTo>
                    <a:cubicBezTo>
                      <a:pt x="173" y="487"/>
                      <a:pt x="173" y="487"/>
                      <a:pt x="173" y="487"/>
                    </a:cubicBezTo>
                    <a:cubicBezTo>
                      <a:pt x="173" y="28"/>
                      <a:pt x="173" y="28"/>
                      <a:pt x="173" y="28"/>
                    </a:cubicBezTo>
                    <a:cubicBezTo>
                      <a:pt x="28" y="28"/>
                      <a:pt x="28" y="28"/>
                      <a:pt x="28" y="28"/>
                    </a:cubicBezTo>
                    <a:lnTo>
                      <a:pt x="28" y="48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5" name="îṩḷîḓé">
                <a:extLst>
                  <a:ext uri="{FF2B5EF4-FFF2-40B4-BE49-F238E27FC236}">
                    <a16:creationId xmlns:a16="http://schemas.microsoft.com/office/drawing/2014/main" id="{AB7E1B8D-9487-4E05-8A70-BA33A346258B}"/>
                  </a:ext>
                </a:extLst>
              </p:cNvPr>
              <p:cNvSpPr/>
              <p:nvPr/>
            </p:nvSpPr>
            <p:spPr bwMode="auto">
              <a:xfrm>
                <a:off x="5546726" y="4610101"/>
                <a:ext cx="233363" cy="601663"/>
              </a:xfrm>
              <a:custGeom>
                <a:avLst/>
                <a:gdLst>
                  <a:gd name="T0" fmla="*/ 186 w 200"/>
                  <a:gd name="T1" fmla="*/ 515 h 515"/>
                  <a:gd name="T2" fmla="*/ 14 w 200"/>
                  <a:gd name="T3" fmla="*/ 515 h 515"/>
                  <a:gd name="T4" fmla="*/ 0 w 200"/>
                  <a:gd name="T5" fmla="*/ 501 h 515"/>
                  <a:gd name="T6" fmla="*/ 0 w 200"/>
                  <a:gd name="T7" fmla="*/ 14 h 515"/>
                  <a:gd name="T8" fmla="*/ 14 w 200"/>
                  <a:gd name="T9" fmla="*/ 0 h 515"/>
                  <a:gd name="T10" fmla="*/ 186 w 200"/>
                  <a:gd name="T11" fmla="*/ 0 h 515"/>
                  <a:gd name="T12" fmla="*/ 200 w 200"/>
                  <a:gd name="T13" fmla="*/ 14 h 515"/>
                  <a:gd name="T14" fmla="*/ 200 w 200"/>
                  <a:gd name="T15" fmla="*/ 501 h 515"/>
                  <a:gd name="T16" fmla="*/ 186 w 200"/>
                  <a:gd name="T17" fmla="*/ 515 h 515"/>
                  <a:gd name="T18" fmla="*/ 28 w 200"/>
                  <a:gd name="T19" fmla="*/ 487 h 515"/>
                  <a:gd name="T20" fmla="*/ 172 w 200"/>
                  <a:gd name="T21" fmla="*/ 487 h 515"/>
                  <a:gd name="T22" fmla="*/ 172 w 200"/>
                  <a:gd name="T23" fmla="*/ 28 h 515"/>
                  <a:gd name="T24" fmla="*/ 28 w 200"/>
                  <a:gd name="T25" fmla="*/ 28 h 515"/>
                  <a:gd name="T26" fmla="*/ 28 w 200"/>
                  <a:gd name="T27" fmla="*/ 487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0" h="515">
                    <a:moveTo>
                      <a:pt x="186" y="515"/>
                    </a:moveTo>
                    <a:cubicBezTo>
                      <a:pt x="14" y="515"/>
                      <a:pt x="14" y="515"/>
                      <a:pt x="14" y="515"/>
                    </a:cubicBezTo>
                    <a:cubicBezTo>
                      <a:pt x="6" y="515"/>
                      <a:pt x="0" y="508"/>
                      <a:pt x="0" y="501"/>
                    </a:cubicBezTo>
                    <a:cubicBezTo>
                      <a:pt x="0" y="14"/>
                      <a:pt x="0" y="14"/>
                      <a:pt x="0" y="14"/>
                    </a:cubicBezTo>
                    <a:cubicBezTo>
                      <a:pt x="0" y="6"/>
                      <a:pt x="6" y="0"/>
                      <a:pt x="14" y="0"/>
                    </a:cubicBezTo>
                    <a:cubicBezTo>
                      <a:pt x="186" y="0"/>
                      <a:pt x="186" y="0"/>
                      <a:pt x="186" y="0"/>
                    </a:cubicBezTo>
                    <a:cubicBezTo>
                      <a:pt x="193" y="0"/>
                      <a:pt x="200" y="6"/>
                      <a:pt x="200" y="14"/>
                    </a:cubicBezTo>
                    <a:cubicBezTo>
                      <a:pt x="200" y="501"/>
                      <a:pt x="200" y="501"/>
                      <a:pt x="200" y="501"/>
                    </a:cubicBezTo>
                    <a:cubicBezTo>
                      <a:pt x="200" y="508"/>
                      <a:pt x="193" y="515"/>
                      <a:pt x="186" y="515"/>
                    </a:cubicBezTo>
                    <a:close/>
                    <a:moveTo>
                      <a:pt x="28" y="487"/>
                    </a:moveTo>
                    <a:cubicBezTo>
                      <a:pt x="172" y="487"/>
                      <a:pt x="172" y="487"/>
                      <a:pt x="172" y="487"/>
                    </a:cubicBezTo>
                    <a:cubicBezTo>
                      <a:pt x="172" y="28"/>
                      <a:pt x="172" y="28"/>
                      <a:pt x="172" y="28"/>
                    </a:cubicBezTo>
                    <a:cubicBezTo>
                      <a:pt x="28" y="28"/>
                      <a:pt x="28" y="28"/>
                      <a:pt x="28" y="28"/>
                    </a:cubicBezTo>
                    <a:lnTo>
                      <a:pt x="28" y="48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6" name="išḻïḓe">
                <a:extLst>
                  <a:ext uri="{FF2B5EF4-FFF2-40B4-BE49-F238E27FC236}">
                    <a16:creationId xmlns:a16="http://schemas.microsoft.com/office/drawing/2014/main" id="{41F56607-EEF1-4AFD-A2A7-150BD38150F2}"/>
                  </a:ext>
                </a:extLst>
              </p:cNvPr>
              <p:cNvSpPr/>
              <p:nvPr/>
            </p:nvSpPr>
            <p:spPr bwMode="auto">
              <a:xfrm>
                <a:off x="5918201" y="4610101"/>
                <a:ext cx="234950" cy="601663"/>
              </a:xfrm>
              <a:custGeom>
                <a:avLst/>
                <a:gdLst>
                  <a:gd name="T0" fmla="*/ 186 w 200"/>
                  <a:gd name="T1" fmla="*/ 515 h 515"/>
                  <a:gd name="T2" fmla="*/ 14 w 200"/>
                  <a:gd name="T3" fmla="*/ 515 h 515"/>
                  <a:gd name="T4" fmla="*/ 0 w 200"/>
                  <a:gd name="T5" fmla="*/ 501 h 515"/>
                  <a:gd name="T6" fmla="*/ 0 w 200"/>
                  <a:gd name="T7" fmla="*/ 14 h 515"/>
                  <a:gd name="T8" fmla="*/ 14 w 200"/>
                  <a:gd name="T9" fmla="*/ 0 h 515"/>
                  <a:gd name="T10" fmla="*/ 186 w 200"/>
                  <a:gd name="T11" fmla="*/ 0 h 515"/>
                  <a:gd name="T12" fmla="*/ 200 w 200"/>
                  <a:gd name="T13" fmla="*/ 14 h 515"/>
                  <a:gd name="T14" fmla="*/ 200 w 200"/>
                  <a:gd name="T15" fmla="*/ 501 h 515"/>
                  <a:gd name="T16" fmla="*/ 186 w 200"/>
                  <a:gd name="T17" fmla="*/ 515 h 515"/>
                  <a:gd name="T18" fmla="*/ 28 w 200"/>
                  <a:gd name="T19" fmla="*/ 487 h 515"/>
                  <a:gd name="T20" fmla="*/ 172 w 200"/>
                  <a:gd name="T21" fmla="*/ 487 h 515"/>
                  <a:gd name="T22" fmla="*/ 172 w 200"/>
                  <a:gd name="T23" fmla="*/ 28 h 515"/>
                  <a:gd name="T24" fmla="*/ 28 w 200"/>
                  <a:gd name="T25" fmla="*/ 28 h 515"/>
                  <a:gd name="T26" fmla="*/ 28 w 200"/>
                  <a:gd name="T27" fmla="*/ 487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0" h="515">
                    <a:moveTo>
                      <a:pt x="186" y="515"/>
                    </a:moveTo>
                    <a:cubicBezTo>
                      <a:pt x="14" y="515"/>
                      <a:pt x="14" y="515"/>
                      <a:pt x="14" y="515"/>
                    </a:cubicBezTo>
                    <a:cubicBezTo>
                      <a:pt x="6" y="515"/>
                      <a:pt x="0" y="508"/>
                      <a:pt x="0" y="501"/>
                    </a:cubicBezTo>
                    <a:cubicBezTo>
                      <a:pt x="0" y="14"/>
                      <a:pt x="0" y="14"/>
                      <a:pt x="0" y="14"/>
                    </a:cubicBezTo>
                    <a:cubicBezTo>
                      <a:pt x="0" y="6"/>
                      <a:pt x="6" y="0"/>
                      <a:pt x="14" y="0"/>
                    </a:cubicBezTo>
                    <a:cubicBezTo>
                      <a:pt x="186" y="0"/>
                      <a:pt x="186" y="0"/>
                      <a:pt x="186" y="0"/>
                    </a:cubicBezTo>
                    <a:cubicBezTo>
                      <a:pt x="194" y="0"/>
                      <a:pt x="200" y="6"/>
                      <a:pt x="200" y="14"/>
                    </a:cubicBezTo>
                    <a:cubicBezTo>
                      <a:pt x="200" y="501"/>
                      <a:pt x="200" y="501"/>
                      <a:pt x="200" y="501"/>
                    </a:cubicBezTo>
                    <a:cubicBezTo>
                      <a:pt x="200" y="508"/>
                      <a:pt x="194" y="515"/>
                      <a:pt x="186" y="515"/>
                    </a:cubicBezTo>
                    <a:close/>
                    <a:moveTo>
                      <a:pt x="28" y="487"/>
                    </a:moveTo>
                    <a:cubicBezTo>
                      <a:pt x="172" y="487"/>
                      <a:pt x="172" y="487"/>
                      <a:pt x="172" y="487"/>
                    </a:cubicBezTo>
                    <a:cubicBezTo>
                      <a:pt x="172" y="28"/>
                      <a:pt x="172" y="28"/>
                      <a:pt x="172" y="28"/>
                    </a:cubicBezTo>
                    <a:cubicBezTo>
                      <a:pt x="28" y="28"/>
                      <a:pt x="28" y="28"/>
                      <a:pt x="28" y="28"/>
                    </a:cubicBezTo>
                    <a:lnTo>
                      <a:pt x="28" y="48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7" name="ïṥļïḋè">
                <a:extLst>
                  <a:ext uri="{FF2B5EF4-FFF2-40B4-BE49-F238E27FC236}">
                    <a16:creationId xmlns:a16="http://schemas.microsoft.com/office/drawing/2014/main" id="{B27B9151-A734-493C-A393-D8281D9FCF18}"/>
                  </a:ext>
                </a:extLst>
              </p:cNvPr>
              <p:cNvSpPr/>
              <p:nvPr/>
            </p:nvSpPr>
            <p:spPr bwMode="auto">
              <a:xfrm>
                <a:off x="5356226" y="4221163"/>
                <a:ext cx="133350" cy="188913"/>
              </a:xfrm>
              <a:custGeom>
                <a:avLst/>
                <a:gdLst>
                  <a:gd name="T0" fmla="*/ 0 w 114"/>
                  <a:gd name="T1" fmla="*/ 0 h 163"/>
                  <a:gd name="T2" fmla="*/ 58 w 114"/>
                  <a:gd name="T3" fmla="*/ 0 h 163"/>
                  <a:gd name="T4" fmla="*/ 97 w 114"/>
                  <a:gd name="T5" fmla="*/ 12 h 163"/>
                  <a:gd name="T6" fmla="*/ 110 w 114"/>
                  <a:gd name="T7" fmla="*/ 43 h 163"/>
                  <a:gd name="T8" fmla="*/ 79 w 114"/>
                  <a:gd name="T9" fmla="*/ 79 h 163"/>
                  <a:gd name="T10" fmla="*/ 105 w 114"/>
                  <a:gd name="T11" fmla="*/ 93 h 163"/>
                  <a:gd name="T12" fmla="*/ 114 w 114"/>
                  <a:gd name="T13" fmla="*/ 120 h 163"/>
                  <a:gd name="T14" fmla="*/ 100 w 114"/>
                  <a:gd name="T15" fmla="*/ 151 h 163"/>
                  <a:gd name="T16" fmla="*/ 61 w 114"/>
                  <a:gd name="T17" fmla="*/ 163 h 163"/>
                  <a:gd name="T18" fmla="*/ 0 w 114"/>
                  <a:gd name="T19" fmla="*/ 163 h 163"/>
                  <a:gd name="T20" fmla="*/ 0 w 114"/>
                  <a:gd name="T21" fmla="*/ 0 h 163"/>
                  <a:gd name="T22" fmla="*/ 21 w 114"/>
                  <a:gd name="T23" fmla="*/ 17 h 163"/>
                  <a:gd name="T24" fmla="*/ 21 w 114"/>
                  <a:gd name="T25" fmla="*/ 71 h 163"/>
                  <a:gd name="T26" fmla="*/ 57 w 114"/>
                  <a:gd name="T27" fmla="*/ 71 h 163"/>
                  <a:gd name="T28" fmla="*/ 80 w 114"/>
                  <a:gd name="T29" fmla="*/ 64 h 163"/>
                  <a:gd name="T30" fmla="*/ 89 w 114"/>
                  <a:gd name="T31" fmla="*/ 44 h 163"/>
                  <a:gd name="T32" fmla="*/ 80 w 114"/>
                  <a:gd name="T33" fmla="*/ 25 h 163"/>
                  <a:gd name="T34" fmla="*/ 57 w 114"/>
                  <a:gd name="T35" fmla="*/ 17 h 163"/>
                  <a:gd name="T36" fmla="*/ 21 w 114"/>
                  <a:gd name="T37" fmla="*/ 17 h 163"/>
                  <a:gd name="T38" fmla="*/ 21 w 114"/>
                  <a:gd name="T39" fmla="*/ 146 h 163"/>
                  <a:gd name="T40" fmla="*/ 60 w 114"/>
                  <a:gd name="T41" fmla="*/ 146 h 163"/>
                  <a:gd name="T42" fmla="*/ 84 w 114"/>
                  <a:gd name="T43" fmla="*/ 138 h 163"/>
                  <a:gd name="T44" fmla="*/ 93 w 114"/>
                  <a:gd name="T45" fmla="*/ 117 h 163"/>
                  <a:gd name="T46" fmla="*/ 84 w 114"/>
                  <a:gd name="T47" fmla="*/ 96 h 163"/>
                  <a:gd name="T48" fmla="*/ 58 w 114"/>
                  <a:gd name="T49" fmla="*/ 88 h 163"/>
                  <a:gd name="T50" fmla="*/ 21 w 114"/>
                  <a:gd name="T51" fmla="*/ 88 h 163"/>
                  <a:gd name="T52" fmla="*/ 21 w 114"/>
                  <a:gd name="T53" fmla="*/ 14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4" h="163">
                    <a:moveTo>
                      <a:pt x="0" y="0"/>
                    </a:moveTo>
                    <a:cubicBezTo>
                      <a:pt x="58" y="0"/>
                      <a:pt x="58" y="0"/>
                      <a:pt x="58" y="0"/>
                    </a:cubicBezTo>
                    <a:cubicBezTo>
                      <a:pt x="75" y="0"/>
                      <a:pt x="88" y="4"/>
                      <a:pt x="97" y="12"/>
                    </a:cubicBezTo>
                    <a:cubicBezTo>
                      <a:pt x="106" y="20"/>
                      <a:pt x="110" y="31"/>
                      <a:pt x="110" y="43"/>
                    </a:cubicBezTo>
                    <a:cubicBezTo>
                      <a:pt x="110" y="62"/>
                      <a:pt x="100" y="74"/>
                      <a:pt x="79" y="79"/>
                    </a:cubicBezTo>
                    <a:cubicBezTo>
                      <a:pt x="90" y="81"/>
                      <a:pt x="98" y="86"/>
                      <a:pt x="105" y="93"/>
                    </a:cubicBezTo>
                    <a:cubicBezTo>
                      <a:pt x="111" y="101"/>
                      <a:pt x="114" y="110"/>
                      <a:pt x="114" y="120"/>
                    </a:cubicBezTo>
                    <a:cubicBezTo>
                      <a:pt x="114" y="132"/>
                      <a:pt x="109" y="143"/>
                      <a:pt x="100" y="151"/>
                    </a:cubicBezTo>
                    <a:cubicBezTo>
                      <a:pt x="90" y="159"/>
                      <a:pt x="77" y="163"/>
                      <a:pt x="61" y="163"/>
                    </a:cubicBezTo>
                    <a:cubicBezTo>
                      <a:pt x="0" y="163"/>
                      <a:pt x="0" y="163"/>
                      <a:pt x="0" y="163"/>
                    </a:cubicBezTo>
                    <a:lnTo>
                      <a:pt x="0" y="0"/>
                    </a:lnTo>
                    <a:close/>
                    <a:moveTo>
                      <a:pt x="21" y="17"/>
                    </a:moveTo>
                    <a:cubicBezTo>
                      <a:pt x="21" y="71"/>
                      <a:pt x="21" y="71"/>
                      <a:pt x="21" y="71"/>
                    </a:cubicBezTo>
                    <a:cubicBezTo>
                      <a:pt x="57" y="71"/>
                      <a:pt x="57" y="71"/>
                      <a:pt x="57" y="71"/>
                    </a:cubicBezTo>
                    <a:cubicBezTo>
                      <a:pt x="67" y="71"/>
                      <a:pt x="75" y="68"/>
                      <a:pt x="80" y="64"/>
                    </a:cubicBezTo>
                    <a:cubicBezTo>
                      <a:pt x="86" y="59"/>
                      <a:pt x="89" y="52"/>
                      <a:pt x="89" y="44"/>
                    </a:cubicBezTo>
                    <a:cubicBezTo>
                      <a:pt x="89" y="36"/>
                      <a:pt x="86" y="29"/>
                      <a:pt x="80" y="25"/>
                    </a:cubicBezTo>
                    <a:cubicBezTo>
                      <a:pt x="75" y="20"/>
                      <a:pt x="67" y="17"/>
                      <a:pt x="57" y="17"/>
                    </a:cubicBezTo>
                    <a:lnTo>
                      <a:pt x="21" y="17"/>
                    </a:lnTo>
                    <a:close/>
                    <a:moveTo>
                      <a:pt x="21" y="146"/>
                    </a:moveTo>
                    <a:cubicBezTo>
                      <a:pt x="60" y="146"/>
                      <a:pt x="60" y="146"/>
                      <a:pt x="60" y="146"/>
                    </a:cubicBezTo>
                    <a:cubicBezTo>
                      <a:pt x="70" y="146"/>
                      <a:pt x="78" y="144"/>
                      <a:pt x="84" y="138"/>
                    </a:cubicBezTo>
                    <a:cubicBezTo>
                      <a:pt x="90" y="133"/>
                      <a:pt x="93" y="126"/>
                      <a:pt x="93" y="117"/>
                    </a:cubicBezTo>
                    <a:cubicBezTo>
                      <a:pt x="93" y="108"/>
                      <a:pt x="90" y="101"/>
                      <a:pt x="84" y="96"/>
                    </a:cubicBezTo>
                    <a:cubicBezTo>
                      <a:pt x="77" y="91"/>
                      <a:pt x="69" y="88"/>
                      <a:pt x="58" y="88"/>
                    </a:cubicBezTo>
                    <a:cubicBezTo>
                      <a:pt x="21" y="88"/>
                      <a:pt x="21" y="88"/>
                      <a:pt x="21" y="88"/>
                    </a:cubicBezTo>
                    <a:lnTo>
                      <a:pt x="21" y="1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8" name="ïşlïḍé">
                <a:extLst>
                  <a:ext uri="{FF2B5EF4-FFF2-40B4-BE49-F238E27FC236}">
                    <a16:creationId xmlns:a16="http://schemas.microsoft.com/office/drawing/2014/main" id="{1C718903-E07A-4D8C-A1DE-D4F938F4FC49}"/>
                  </a:ext>
                </a:extLst>
              </p:cNvPr>
              <p:cNvSpPr/>
              <p:nvPr/>
            </p:nvSpPr>
            <p:spPr bwMode="auto">
              <a:xfrm>
                <a:off x="5516563" y="4221163"/>
                <a:ext cx="165100" cy="188913"/>
              </a:xfrm>
              <a:custGeom>
                <a:avLst/>
                <a:gdLst>
                  <a:gd name="T0" fmla="*/ 88 w 104"/>
                  <a:gd name="T1" fmla="*/ 119 h 119"/>
                  <a:gd name="T2" fmla="*/ 79 w 104"/>
                  <a:gd name="T3" fmla="*/ 93 h 119"/>
                  <a:gd name="T4" fmla="*/ 25 w 104"/>
                  <a:gd name="T5" fmla="*/ 93 h 119"/>
                  <a:gd name="T6" fmla="*/ 16 w 104"/>
                  <a:gd name="T7" fmla="*/ 119 h 119"/>
                  <a:gd name="T8" fmla="*/ 0 w 104"/>
                  <a:gd name="T9" fmla="*/ 119 h 119"/>
                  <a:gd name="T10" fmla="*/ 44 w 104"/>
                  <a:gd name="T11" fmla="*/ 0 h 119"/>
                  <a:gd name="T12" fmla="*/ 61 w 104"/>
                  <a:gd name="T13" fmla="*/ 0 h 119"/>
                  <a:gd name="T14" fmla="*/ 104 w 104"/>
                  <a:gd name="T15" fmla="*/ 119 h 119"/>
                  <a:gd name="T16" fmla="*/ 88 w 104"/>
                  <a:gd name="T17" fmla="*/ 119 h 119"/>
                  <a:gd name="T18" fmla="*/ 30 w 104"/>
                  <a:gd name="T19" fmla="*/ 80 h 119"/>
                  <a:gd name="T20" fmla="*/ 74 w 104"/>
                  <a:gd name="T21" fmla="*/ 80 h 119"/>
                  <a:gd name="T22" fmla="*/ 52 w 104"/>
                  <a:gd name="T23" fmla="*/ 19 h 119"/>
                  <a:gd name="T24" fmla="*/ 30 w 104"/>
                  <a:gd name="T25" fmla="*/ 8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19">
                    <a:moveTo>
                      <a:pt x="88" y="119"/>
                    </a:moveTo>
                    <a:lnTo>
                      <a:pt x="79" y="93"/>
                    </a:lnTo>
                    <a:lnTo>
                      <a:pt x="25" y="93"/>
                    </a:lnTo>
                    <a:lnTo>
                      <a:pt x="16" y="119"/>
                    </a:lnTo>
                    <a:lnTo>
                      <a:pt x="0" y="119"/>
                    </a:lnTo>
                    <a:lnTo>
                      <a:pt x="44" y="0"/>
                    </a:lnTo>
                    <a:lnTo>
                      <a:pt x="61" y="0"/>
                    </a:lnTo>
                    <a:lnTo>
                      <a:pt x="104" y="119"/>
                    </a:lnTo>
                    <a:lnTo>
                      <a:pt x="88" y="119"/>
                    </a:lnTo>
                    <a:close/>
                    <a:moveTo>
                      <a:pt x="30" y="80"/>
                    </a:moveTo>
                    <a:lnTo>
                      <a:pt x="74" y="80"/>
                    </a:lnTo>
                    <a:lnTo>
                      <a:pt x="52" y="19"/>
                    </a:lnTo>
                    <a:lnTo>
                      <a:pt x="30" y="8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9" name="iS1îďe">
                <a:extLst>
                  <a:ext uri="{FF2B5EF4-FFF2-40B4-BE49-F238E27FC236}">
                    <a16:creationId xmlns:a16="http://schemas.microsoft.com/office/drawing/2014/main" id="{1B53E331-2388-4B81-BCF8-E15910AFC87D}"/>
                  </a:ext>
                </a:extLst>
              </p:cNvPr>
              <p:cNvSpPr/>
              <p:nvPr/>
            </p:nvSpPr>
            <p:spPr bwMode="auto">
              <a:xfrm>
                <a:off x="5715001" y="4221163"/>
                <a:ext cx="150813" cy="188913"/>
              </a:xfrm>
              <a:custGeom>
                <a:avLst/>
                <a:gdLst>
                  <a:gd name="T0" fmla="*/ 79 w 95"/>
                  <a:gd name="T1" fmla="*/ 0 h 119"/>
                  <a:gd name="T2" fmla="*/ 95 w 95"/>
                  <a:gd name="T3" fmla="*/ 0 h 119"/>
                  <a:gd name="T4" fmla="*/ 95 w 95"/>
                  <a:gd name="T5" fmla="*/ 119 h 119"/>
                  <a:gd name="T6" fmla="*/ 79 w 95"/>
                  <a:gd name="T7" fmla="*/ 119 h 119"/>
                  <a:gd name="T8" fmla="*/ 16 w 95"/>
                  <a:gd name="T9" fmla="*/ 25 h 119"/>
                  <a:gd name="T10" fmla="*/ 16 w 95"/>
                  <a:gd name="T11" fmla="*/ 119 h 119"/>
                  <a:gd name="T12" fmla="*/ 0 w 95"/>
                  <a:gd name="T13" fmla="*/ 119 h 119"/>
                  <a:gd name="T14" fmla="*/ 0 w 95"/>
                  <a:gd name="T15" fmla="*/ 0 h 119"/>
                  <a:gd name="T16" fmla="*/ 16 w 95"/>
                  <a:gd name="T17" fmla="*/ 0 h 119"/>
                  <a:gd name="T18" fmla="*/ 79 w 95"/>
                  <a:gd name="T19" fmla="*/ 94 h 119"/>
                  <a:gd name="T20" fmla="*/ 79 w 95"/>
                  <a:gd name="T21"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119">
                    <a:moveTo>
                      <a:pt x="79" y="0"/>
                    </a:moveTo>
                    <a:lnTo>
                      <a:pt x="95" y="0"/>
                    </a:lnTo>
                    <a:lnTo>
                      <a:pt x="95" y="119"/>
                    </a:lnTo>
                    <a:lnTo>
                      <a:pt x="79" y="119"/>
                    </a:lnTo>
                    <a:lnTo>
                      <a:pt x="16" y="25"/>
                    </a:lnTo>
                    <a:lnTo>
                      <a:pt x="16" y="119"/>
                    </a:lnTo>
                    <a:lnTo>
                      <a:pt x="0" y="119"/>
                    </a:lnTo>
                    <a:lnTo>
                      <a:pt x="0" y="0"/>
                    </a:lnTo>
                    <a:lnTo>
                      <a:pt x="16" y="0"/>
                    </a:lnTo>
                    <a:lnTo>
                      <a:pt x="79" y="94"/>
                    </a:lnTo>
                    <a:lnTo>
                      <a:pt x="7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0" name="íš1iḓè">
                <a:extLst>
                  <a:ext uri="{FF2B5EF4-FFF2-40B4-BE49-F238E27FC236}">
                    <a16:creationId xmlns:a16="http://schemas.microsoft.com/office/drawing/2014/main" id="{1DA5D66E-9BAB-4799-8B9A-AB7A1EF56A3E}"/>
                  </a:ext>
                </a:extLst>
              </p:cNvPr>
              <p:cNvSpPr/>
              <p:nvPr/>
            </p:nvSpPr>
            <p:spPr bwMode="auto">
              <a:xfrm>
                <a:off x="5905501" y="4221163"/>
                <a:ext cx="136525" cy="188913"/>
              </a:xfrm>
              <a:custGeom>
                <a:avLst/>
                <a:gdLst>
                  <a:gd name="T0" fmla="*/ 17 w 86"/>
                  <a:gd name="T1" fmla="*/ 119 h 119"/>
                  <a:gd name="T2" fmla="*/ 0 w 86"/>
                  <a:gd name="T3" fmla="*/ 119 h 119"/>
                  <a:gd name="T4" fmla="*/ 0 w 86"/>
                  <a:gd name="T5" fmla="*/ 0 h 119"/>
                  <a:gd name="T6" fmla="*/ 17 w 86"/>
                  <a:gd name="T7" fmla="*/ 0 h 119"/>
                  <a:gd name="T8" fmla="*/ 17 w 86"/>
                  <a:gd name="T9" fmla="*/ 55 h 119"/>
                  <a:gd name="T10" fmla="*/ 66 w 86"/>
                  <a:gd name="T11" fmla="*/ 0 h 119"/>
                  <a:gd name="T12" fmla="*/ 86 w 86"/>
                  <a:gd name="T13" fmla="*/ 0 h 119"/>
                  <a:gd name="T14" fmla="*/ 30 w 86"/>
                  <a:gd name="T15" fmla="*/ 61 h 119"/>
                  <a:gd name="T16" fmla="*/ 86 w 86"/>
                  <a:gd name="T17" fmla="*/ 119 h 119"/>
                  <a:gd name="T18" fmla="*/ 65 w 86"/>
                  <a:gd name="T19" fmla="*/ 119 h 119"/>
                  <a:gd name="T20" fmla="*/ 17 w 86"/>
                  <a:gd name="T21" fmla="*/ 66 h 119"/>
                  <a:gd name="T22" fmla="*/ 17 w 86"/>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 h="119">
                    <a:moveTo>
                      <a:pt x="17" y="119"/>
                    </a:moveTo>
                    <a:lnTo>
                      <a:pt x="0" y="119"/>
                    </a:lnTo>
                    <a:lnTo>
                      <a:pt x="0" y="0"/>
                    </a:lnTo>
                    <a:lnTo>
                      <a:pt x="17" y="0"/>
                    </a:lnTo>
                    <a:lnTo>
                      <a:pt x="17" y="55"/>
                    </a:lnTo>
                    <a:lnTo>
                      <a:pt x="66" y="0"/>
                    </a:lnTo>
                    <a:lnTo>
                      <a:pt x="86" y="0"/>
                    </a:lnTo>
                    <a:lnTo>
                      <a:pt x="30" y="61"/>
                    </a:lnTo>
                    <a:lnTo>
                      <a:pt x="86" y="119"/>
                    </a:lnTo>
                    <a:lnTo>
                      <a:pt x="65" y="119"/>
                    </a:lnTo>
                    <a:lnTo>
                      <a:pt x="17" y="66"/>
                    </a:lnTo>
                    <a:lnTo>
                      <a:pt x="17" y="11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1" name="iŝ1iḍè">
                <a:extLst>
                  <a:ext uri="{FF2B5EF4-FFF2-40B4-BE49-F238E27FC236}">
                    <a16:creationId xmlns:a16="http://schemas.microsoft.com/office/drawing/2014/main" id="{3146AC1F-27F5-48D7-BB97-14E55FACC831}"/>
                  </a:ext>
                </a:extLst>
              </p:cNvPr>
              <p:cNvSpPr/>
              <p:nvPr/>
            </p:nvSpPr>
            <p:spPr bwMode="auto">
              <a:xfrm>
                <a:off x="3897313" y="3094038"/>
                <a:ext cx="1090613" cy="2116138"/>
              </a:xfrm>
              <a:custGeom>
                <a:avLst/>
                <a:gdLst>
                  <a:gd name="T0" fmla="*/ 920 w 934"/>
                  <a:gd name="T1" fmla="*/ 1813 h 1813"/>
                  <a:gd name="T2" fmla="*/ 14 w 934"/>
                  <a:gd name="T3" fmla="*/ 1813 h 1813"/>
                  <a:gd name="T4" fmla="*/ 0 w 934"/>
                  <a:gd name="T5" fmla="*/ 1799 h 1813"/>
                  <a:gd name="T6" fmla="*/ 0 w 934"/>
                  <a:gd name="T7" fmla="*/ 14 h 1813"/>
                  <a:gd name="T8" fmla="*/ 14 w 934"/>
                  <a:gd name="T9" fmla="*/ 0 h 1813"/>
                  <a:gd name="T10" fmla="*/ 920 w 934"/>
                  <a:gd name="T11" fmla="*/ 0 h 1813"/>
                  <a:gd name="T12" fmla="*/ 934 w 934"/>
                  <a:gd name="T13" fmla="*/ 14 h 1813"/>
                  <a:gd name="T14" fmla="*/ 934 w 934"/>
                  <a:gd name="T15" fmla="*/ 1799 h 1813"/>
                  <a:gd name="T16" fmla="*/ 920 w 934"/>
                  <a:gd name="T17" fmla="*/ 1813 h 1813"/>
                  <a:gd name="T18" fmla="*/ 28 w 934"/>
                  <a:gd name="T19" fmla="*/ 1785 h 1813"/>
                  <a:gd name="T20" fmla="*/ 906 w 934"/>
                  <a:gd name="T21" fmla="*/ 1785 h 1813"/>
                  <a:gd name="T22" fmla="*/ 906 w 934"/>
                  <a:gd name="T23" fmla="*/ 28 h 1813"/>
                  <a:gd name="T24" fmla="*/ 28 w 934"/>
                  <a:gd name="T25" fmla="*/ 28 h 1813"/>
                  <a:gd name="T26" fmla="*/ 28 w 934"/>
                  <a:gd name="T27" fmla="*/ 1785 h 1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4" h="1813">
                    <a:moveTo>
                      <a:pt x="920" y="1813"/>
                    </a:moveTo>
                    <a:cubicBezTo>
                      <a:pt x="14" y="1813"/>
                      <a:pt x="14" y="1813"/>
                      <a:pt x="14" y="1813"/>
                    </a:cubicBezTo>
                    <a:cubicBezTo>
                      <a:pt x="7" y="1813"/>
                      <a:pt x="0" y="1807"/>
                      <a:pt x="0" y="1799"/>
                    </a:cubicBezTo>
                    <a:cubicBezTo>
                      <a:pt x="0" y="14"/>
                      <a:pt x="0" y="14"/>
                      <a:pt x="0" y="14"/>
                    </a:cubicBezTo>
                    <a:cubicBezTo>
                      <a:pt x="0" y="6"/>
                      <a:pt x="7" y="0"/>
                      <a:pt x="14" y="0"/>
                    </a:cubicBezTo>
                    <a:cubicBezTo>
                      <a:pt x="920" y="0"/>
                      <a:pt x="920" y="0"/>
                      <a:pt x="920" y="0"/>
                    </a:cubicBezTo>
                    <a:cubicBezTo>
                      <a:pt x="927" y="0"/>
                      <a:pt x="934" y="6"/>
                      <a:pt x="934" y="14"/>
                    </a:cubicBezTo>
                    <a:cubicBezTo>
                      <a:pt x="934" y="1799"/>
                      <a:pt x="934" y="1799"/>
                      <a:pt x="934" y="1799"/>
                    </a:cubicBezTo>
                    <a:cubicBezTo>
                      <a:pt x="934" y="1807"/>
                      <a:pt x="927" y="1813"/>
                      <a:pt x="920" y="1813"/>
                    </a:cubicBezTo>
                    <a:close/>
                    <a:moveTo>
                      <a:pt x="28" y="1785"/>
                    </a:moveTo>
                    <a:cubicBezTo>
                      <a:pt x="906" y="1785"/>
                      <a:pt x="906" y="1785"/>
                      <a:pt x="906" y="1785"/>
                    </a:cubicBezTo>
                    <a:cubicBezTo>
                      <a:pt x="906" y="28"/>
                      <a:pt x="906" y="28"/>
                      <a:pt x="906" y="28"/>
                    </a:cubicBezTo>
                    <a:cubicBezTo>
                      <a:pt x="28" y="28"/>
                      <a:pt x="28" y="28"/>
                      <a:pt x="28" y="28"/>
                    </a:cubicBezTo>
                    <a:lnTo>
                      <a:pt x="28" y="178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2" name="íṩḷïḓè">
                <a:extLst>
                  <a:ext uri="{FF2B5EF4-FFF2-40B4-BE49-F238E27FC236}">
                    <a16:creationId xmlns:a16="http://schemas.microsoft.com/office/drawing/2014/main" id="{F91502CE-42A0-49AF-949F-4B4D4050669D}"/>
                  </a:ext>
                </a:extLst>
              </p:cNvPr>
              <p:cNvSpPr/>
              <p:nvPr/>
            </p:nvSpPr>
            <p:spPr bwMode="auto">
              <a:xfrm>
                <a:off x="3897313" y="3217863"/>
                <a:ext cx="1090613" cy="96838"/>
              </a:xfrm>
              <a:custGeom>
                <a:avLst/>
                <a:gdLst>
                  <a:gd name="T0" fmla="*/ 920 w 934"/>
                  <a:gd name="T1" fmla="*/ 83 h 83"/>
                  <a:gd name="T2" fmla="*/ 14 w 934"/>
                  <a:gd name="T3" fmla="*/ 83 h 83"/>
                  <a:gd name="T4" fmla="*/ 0 w 934"/>
                  <a:gd name="T5" fmla="*/ 69 h 83"/>
                  <a:gd name="T6" fmla="*/ 0 w 934"/>
                  <a:gd name="T7" fmla="*/ 14 h 83"/>
                  <a:gd name="T8" fmla="*/ 14 w 934"/>
                  <a:gd name="T9" fmla="*/ 0 h 83"/>
                  <a:gd name="T10" fmla="*/ 920 w 934"/>
                  <a:gd name="T11" fmla="*/ 0 h 83"/>
                  <a:gd name="T12" fmla="*/ 934 w 934"/>
                  <a:gd name="T13" fmla="*/ 14 h 83"/>
                  <a:gd name="T14" fmla="*/ 934 w 934"/>
                  <a:gd name="T15" fmla="*/ 69 h 83"/>
                  <a:gd name="T16" fmla="*/ 920 w 934"/>
                  <a:gd name="T17" fmla="*/ 83 h 83"/>
                  <a:gd name="T18" fmla="*/ 28 w 934"/>
                  <a:gd name="T19" fmla="*/ 55 h 83"/>
                  <a:gd name="T20" fmla="*/ 906 w 934"/>
                  <a:gd name="T21" fmla="*/ 55 h 83"/>
                  <a:gd name="T22" fmla="*/ 906 w 934"/>
                  <a:gd name="T23" fmla="*/ 28 h 83"/>
                  <a:gd name="T24" fmla="*/ 28 w 934"/>
                  <a:gd name="T25" fmla="*/ 28 h 83"/>
                  <a:gd name="T26" fmla="*/ 28 w 934"/>
                  <a:gd name="T27" fmla="*/ 55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4" h="83">
                    <a:moveTo>
                      <a:pt x="920" y="83"/>
                    </a:moveTo>
                    <a:cubicBezTo>
                      <a:pt x="14" y="83"/>
                      <a:pt x="14" y="83"/>
                      <a:pt x="14" y="83"/>
                    </a:cubicBezTo>
                    <a:cubicBezTo>
                      <a:pt x="7" y="83"/>
                      <a:pt x="0" y="76"/>
                      <a:pt x="0" y="69"/>
                    </a:cubicBezTo>
                    <a:cubicBezTo>
                      <a:pt x="0" y="14"/>
                      <a:pt x="0" y="14"/>
                      <a:pt x="0" y="14"/>
                    </a:cubicBezTo>
                    <a:cubicBezTo>
                      <a:pt x="0" y="7"/>
                      <a:pt x="7" y="0"/>
                      <a:pt x="14" y="0"/>
                    </a:cubicBezTo>
                    <a:cubicBezTo>
                      <a:pt x="920" y="0"/>
                      <a:pt x="920" y="0"/>
                      <a:pt x="920" y="0"/>
                    </a:cubicBezTo>
                    <a:cubicBezTo>
                      <a:pt x="927" y="0"/>
                      <a:pt x="934" y="7"/>
                      <a:pt x="934" y="14"/>
                    </a:cubicBezTo>
                    <a:cubicBezTo>
                      <a:pt x="934" y="69"/>
                      <a:pt x="934" y="69"/>
                      <a:pt x="934" y="69"/>
                    </a:cubicBezTo>
                    <a:cubicBezTo>
                      <a:pt x="934" y="76"/>
                      <a:pt x="927" y="83"/>
                      <a:pt x="920" y="83"/>
                    </a:cubicBezTo>
                    <a:close/>
                    <a:moveTo>
                      <a:pt x="28" y="55"/>
                    </a:moveTo>
                    <a:cubicBezTo>
                      <a:pt x="906" y="55"/>
                      <a:pt x="906" y="55"/>
                      <a:pt x="906" y="55"/>
                    </a:cubicBezTo>
                    <a:cubicBezTo>
                      <a:pt x="906" y="28"/>
                      <a:pt x="906" y="28"/>
                      <a:pt x="906" y="28"/>
                    </a:cubicBezTo>
                    <a:cubicBezTo>
                      <a:pt x="28" y="28"/>
                      <a:pt x="28" y="28"/>
                      <a:pt x="28" y="28"/>
                    </a:cubicBezTo>
                    <a:lnTo>
                      <a:pt x="28" y="5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3" name="îṥľiḓê">
                <a:extLst>
                  <a:ext uri="{FF2B5EF4-FFF2-40B4-BE49-F238E27FC236}">
                    <a16:creationId xmlns:a16="http://schemas.microsoft.com/office/drawing/2014/main" id="{1E50FBF5-A9C3-42A4-8C60-D45CAB21970B}"/>
                  </a:ext>
                </a:extLst>
              </p:cNvPr>
              <p:cNvSpPr/>
              <p:nvPr/>
            </p:nvSpPr>
            <p:spPr bwMode="auto">
              <a:xfrm>
                <a:off x="4021138" y="3451226"/>
                <a:ext cx="214313" cy="304800"/>
              </a:xfrm>
              <a:custGeom>
                <a:avLst/>
                <a:gdLst>
                  <a:gd name="T0" fmla="*/ 169 w 183"/>
                  <a:gd name="T1" fmla="*/ 261 h 261"/>
                  <a:gd name="T2" fmla="*/ 14 w 183"/>
                  <a:gd name="T3" fmla="*/ 261 h 261"/>
                  <a:gd name="T4" fmla="*/ 0 w 183"/>
                  <a:gd name="T5" fmla="*/ 247 h 261"/>
                  <a:gd name="T6" fmla="*/ 0 w 183"/>
                  <a:gd name="T7" fmla="*/ 92 h 261"/>
                  <a:gd name="T8" fmla="*/ 91 w 183"/>
                  <a:gd name="T9" fmla="*/ 0 h 261"/>
                  <a:gd name="T10" fmla="*/ 183 w 183"/>
                  <a:gd name="T11" fmla="*/ 92 h 261"/>
                  <a:gd name="T12" fmla="*/ 183 w 183"/>
                  <a:gd name="T13" fmla="*/ 247 h 261"/>
                  <a:gd name="T14" fmla="*/ 169 w 183"/>
                  <a:gd name="T15" fmla="*/ 261 h 261"/>
                  <a:gd name="T16" fmla="*/ 28 w 183"/>
                  <a:gd name="T17" fmla="*/ 233 h 261"/>
                  <a:gd name="T18" fmla="*/ 155 w 183"/>
                  <a:gd name="T19" fmla="*/ 233 h 261"/>
                  <a:gd name="T20" fmla="*/ 155 w 183"/>
                  <a:gd name="T21" fmla="*/ 92 h 261"/>
                  <a:gd name="T22" fmla="*/ 91 w 183"/>
                  <a:gd name="T23" fmla="*/ 28 h 261"/>
                  <a:gd name="T24" fmla="*/ 28 w 183"/>
                  <a:gd name="T25" fmla="*/ 92 h 261"/>
                  <a:gd name="T26" fmla="*/ 28 w 183"/>
                  <a:gd name="T27" fmla="*/ 233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3" h="261">
                    <a:moveTo>
                      <a:pt x="169" y="261"/>
                    </a:moveTo>
                    <a:cubicBezTo>
                      <a:pt x="14" y="261"/>
                      <a:pt x="14" y="261"/>
                      <a:pt x="14" y="261"/>
                    </a:cubicBezTo>
                    <a:cubicBezTo>
                      <a:pt x="6" y="261"/>
                      <a:pt x="0" y="255"/>
                      <a:pt x="0" y="247"/>
                    </a:cubicBezTo>
                    <a:cubicBezTo>
                      <a:pt x="0" y="92"/>
                      <a:pt x="0" y="92"/>
                      <a:pt x="0" y="92"/>
                    </a:cubicBezTo>
                    <a:cubicBezTo>
                      <a:pt x="0" y="41"/>
                      <a:pt x="41" y="0"/>
                      <a:pt x="91" y="0"/>
                    </a:cubicBezTo>
                    <a:cubicBezTo>
                      <a:pt x="142" y="0"/>
                      <a:pt x="183" y="41"/>
                      <a:pt x="183" y="92"/>
                    </a:cubicBezTo>
                    <a:cubicBezTo>
                      <a:pt x="183" y="247"/>
                      <a:pt x="183" y="247"/>
                      <a:pt x="183" y="247"/>
                    </a:cubicBezTo>
                    <a:cubicBezTo>
                      <a:pt x="183" y="255"/>
                      <a:pt x="177" y="261"/>
                      <a:pt x="169" y="261"/>
                    </a:cubicBezTo>
                    <a:close/>
                    <a:moveTo>
                      <a:pt x="28" y="233"/>
                    </a:moveTo>
                    <a:cubicBezTo>
                      <a:pt x="155" y="233"/>
                      <a:pt x="155" y="233"/>
                      <a:pt x="155" y="233"/>
                    </a:cubicBezTo>
                    <a:cubicBezTo>
                      <a:pt x="155" y="92"/>
                      <a:pt x="155" y="92"/>
                      <a:pt x="155" y="92"/>
                    </a:cubicBezTo>
                    <a:cubicBezTo>
                      <a:pt x="155" y="56"/>
                      <a:pt x="127" y="28"/>
                      <a:pt x="91" y="28"/>
                    </a:cubicBezTo>
                    <a:cubicBezTo>
                      <a:pt x="56" y="28"/>
                      <a:pt x="28" y="56"/>
                      <a:pt x="28" y="92"/>
                    </a:cubicBezTo>
                    <a:lnTo>
                      <a:pt x="28" y="23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4" name="iş1íḑé">
                <a:extLst>
                  <a:ext uri="{FF2B5EF4-FFF2-40B4-BE49-F238E27FC236}">
                    <a16:creationId xmlns:a16="http://schemas.microsoft.com/office/drawing/2014/main" id="{A40705B3-DCC5-4289-B67E-7C7CA9F1D6CC}"/>
                  </a:ext>
                </a:extLst>
              </p:cNvPr>
              <p:cNvSpPr/>
              <p:nvPr/>
            </p:nvSpPr>
            <p:spPr bwMode="auto">
              <a:xfrm>
                <a:off x="4335463" y="3451226"/>
                <a:ext cx="214313" cy="304800"/>
              </a:xfrm>
              <a:custGeom>
                <a:avLst/>
                <a:gdLst>
                  <a:gd name="T0" fmla="*/ 170 w 184"/>
                  <a:gd name="T1" fmla="*/ 261 h 261"/>
                  <a:gd name="T2" fmla="*/ 14 w 184"/>
                  <a:gd name="T3" fmla="*/ 261 h 261"/>
                  <a:gd name="T4" fmla="*/ 0 w 184"/>
                  <a:gd name="T5" fmla="*/ 247 h 261"/>
                  <a:gd name="T6" fmla="*/ 0 w 184"/>
                  <a:gd name="T7" fmla="*/ 92 h 261"/>
                  <a:gd name="T8" fmla="*/ 92 w 184"/>
                  <a:gd name="T9" fmla="*/ 0 h 261"/>
                  <a:gd name="T10" fmla="*/ 184 w 184"/>
                  <a:gd name="T11" fmla="*/ 92 h 261"/>
                  <a:gd name="T12" fmla="*/ 184 w 184"/>
                  <a:gd name="T13" fmla="*/ 247 h 261"/>
                  <a:gd name="T14" fmla="*/ 170 w 184"/>
                  <a:gd name="T15" fmla="*/ 261 h 261"/>
                  <a:gd name="T16" fmla="*/ 28 w 184"/>
                  <a:gd name="T17" fmla="*/ 233 h 261"/>
                  <a:gd name="T18" fmla="*/ 156 w 184"/>
                  <a:gd name="T19" fmla="*/ 233 h 261"/>
                  <a:gd name="T20" fmla="*/ 156 w 184"/>
                  <a:gd name="T21" fmla="*/ 92 h 261"/>
                  <a:gd name="T22" fmla="*/ 92 w 184"/>
                  <a:gd name="T23" fmla="*/ 28 h 261"/>
                  <a:gd name="T24" fmla="*/ 28 w 184"/>
                  <a:gd name="T25" fmla="*/ 92 h 261"/>
                  <a:gd name="T26" fmla="*/ 28 w 184"/>
                  <a:gd name="T27" fmla="*/ 233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4" h="261">
                    <a:moveTo>
                      <a:pt x="170" y="261"/>
                    </a:moveTo>
                    <a:cubicBezTo>
                      <a:pt x="14" y="261"/>
                      <a:pt x="14" y="261"/>
                      <a:pt x="14" y="261"/>
                    </a:cubicBezTo>
                    <a:cubicBezTo>
                      <a:pt x="7" y="261"/>
                      <a:pt x="0" y="255"/>
                      <a:pt x="0" y="247"/>
                    </a:cubicBezTo>
                    <a:cubicBezTo>
                      <a:pt x="0" y="92"/>
                      <a:pt x="0" y="92"/>
                      <a:pt x="0" y="92"/>
                    </a:cubicBezTo>
                    <a:cubicBezTo>
                      <a:pt x="0" y="41"/>
                      <a:pt x="41" y="0"/>
                      <a:pt x="92" y="0"/>
                    </a:cubicBezTo>
                    <a:cubicBezTo>
                      <a:pt x="143" y="0"/>
                      <a:pt x="184" y="41"/>
                      <a:pt x="184" y="92"/>
                    </a:cubicBezTo>
                    <a:cubicBezTo>
                      <a:pt x="184" y="247"/>
                      <a:pt x="184" y="247"/>
                      <a:pt x="184" y="247"/>
                    </a:cubicBezTo>
                    <a:cubicBezTo>
                      <a:pt x="184" y="255"/>
                      <a:pt x="177" y="261"/>
                      <a:pt x="170" y="261"/>
                    </a:cubicBezTo>
                    <a:close/>
                    <a:moveTo>
                      <a:pt x="28" y="233"/>
                    </a:moveTo>
                    <a:cubicBezTo>
                      <a:pt x="156" y="233"/>
                      <a:pt x="156" y="233"/>
                      <a:pt x="156" y="233"/>
                    </a:cubicBezTo>
                    <a:cubicBezTo>
                      <a:pt x="156" y="92"/>
                      <a:pt x="156" y="92"/>
                      <a:pt x="156" y="92"/>
                    </a:cubicBezTo>
                    <a:cubicBezTo>
                      <a:pt x="156" y="56"/>
                      <a:pt x="127" y="28"/>
                      <a:pt x="92" y="28"/>
                    </a:cubicBezTo>
                    <a:cubicBezTo>
                      <a:pt x="57" y="28"/>
                      <a:pt x="28" y="56"/>
                      <a:pt x="28" y="92"/>
                    </a:cubicBezTo>
                    <a:lnTo>
                      <a:pt x="28" y="23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5" name="îṥ1îḍê">
                <a:extLst>
                  <a:ext uri="{FF2B5EF4-FFF2-40B4-BE49-F238E27FC236}">
                    <a16:creationId xmlns:a16="http://schemas.microsoft.com/office/drawing/2014/main" id="{E617C706-65DC-47AA-AF22-7616F2E50EEB}"/>
                  </a:ext>
                </a:extLst>
              </p:cNvPr>
              <p:cNvSpPr/>
              <p:nvPr/>
            </p:nvSpPr>
            <p:spPr bwMode="auto">
              <a:xfrm>
                <a:off x="4649788" y="3451226"/>
                <a:ext cx="214313" cy="304800"/>
              </a:xfrm>
              <a:custGeom>
                <a:avLst/>
                <a:gdLst>
                  <a:gd name="T0" fmla="*/ 169 w 183"/>
                  <a:gd name="T1" fmla="*/ 261 h 261"/>
                  <a:gd name="T2" fmla="*/ 14 w 183"/>
                  <a:gd name="T3" fmla="*/ 261 h 261"/>
                  <a:gd name="T4" fmla="*/ 0 w 183"/>
                  <a:gd name="T5" fmla="*/ 247 h 261"/>
                  <a:gd name="T6" fmla="*/ 0 w 183"/>
                  <a:gd name="T7" fmla="*/ 92 h 261"/>
                  <a:gd name="T8" fmla="*/ 92 w 183"/>
                  <a:gd name="T9" fmla="*/ 0 h 261"/>
                  <a:gd name="T10" fmla="*/ 183 w 183"/>
                  <a:gd name="T11" fmla="*/ 92 h 261"/>
                  <a:gd name="T12" fmla="*/ 183 w 183"/>
                  <a:gd name="T13" fmla="*/ 247 h 261"/>
                  <a:gd name="T14" fmla="*/ 169 w 183"/>
                  <a:gd name="T15" fmla="*/ 261 h 261"/>
                  <a:gd name="T16" fmla="*/ 28 w 183"/>
                  <a:gd name="T17" fmla="*/ 233 h 261"/>
                  <a:gd name="T18" fmla="*/ 155 w 183"/>
                  <a:gd name="T19" fmla="*/ 233 h 261"/>
                  <a:gd name="T20" fmla="*/ 155 w 183"/>
                  <a:gd name="T21" fmla="*/ 92 h 261"/>
                  <a:gd name="T22" fmla="*/ 92 w 183"/>
                  <a:gd name="T23" fmla="*/ 28 h 261"/>
                  <a:gd name="T24" fmla="*/ 28 w 183"/>
                  <a:gd name="T25" fmla="*/ 92 h 261"/>
                  <a:gd name="T26" fmla="*/ 28 w 183"/>
                  <a:gd name="T27" fmla="*/ 233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3" h="261">
                    <a:moveTo>
                      <a:pt x="169" y="261"/>
                    </a:moveTo>
                    <a:cubicBezTo>
                      <a:pt x="14" y="261"/>
                      <a:pt x="14" y="261"/>
                      <a:pt x="14" y="261"/>
                    </a:cubicBezTo>
                    <a:cubicBezTo>
                      <a:pt x="6" y="261"/>
                      <a:pt x="0" y="255"/>
                      <a:pt x="0" y="247"/>
                    </a:cubicBezTo>
                    <a:cubicBezTo>
                      <a:pt x="0" y="92"/>
                      <a:pt x="0" y="92"/>
                      <a:pt x="0" y="92"/>
                    </a:cubicBezTo>
                    <a:cubicBezTo>
                      <a:pt x="0" y="41"/>
                      <a:pt x="41" y="0"/>
                      <a:pt x="92" y="0"/>
                    </a:cubicBezTo>
                    <a:cubicBezTo>
                      <a:pt x="142" y="0"/>
                      <a:pt x="183" y="41"/>
                      <a:pt x="183" y="92"/>
                    </a:cubicBezTo>
                    <a:cubicBezTo>
                      <a:pt x="183" y="247"/>
                      <a:pt x="183" y="247"/>
                      <a:pt x="183" y="247"/>
                    </a:cubicBezTo>
                    <a:cubicBezTo>
                      <a:pt x="183" y="255"/>
                      <a:pt x="177" y="261"/>
                      <a:pt x="169" y="261"/>
                    </a:cubicBezTo>
                    <a:close/>
                    <a:moveTo>
                      <a:pt x="28" y="233"/>
                    </a:moveTo>
                    <a:cubicBezTo>
                      <a:pt x="155" y="233"/>
                      <a:pt x="155" y="233"/>
                      <a:pt x="155" y="233"/>
                    </a:cubicBezTo>
                    <a:cubicBezTo>
                      <a:pt x="155" y="92"/>
                      <a:pt x="155" y="92"/>
                      <a:pt x="155" y="92"/>
                    </a:cubicBezTo>
                    <a:cubicBezTo>
                      <a:pt x="155" y="56"/>
                      <a:pt x="127" y="28"/>
                      <a:pt x="92" y="28"/>
                    </a:cubicBezTo>
                    <a:cubicBezTo>
                      <a:pt x="56" y="28"/>
                      <a:pt x="28" y="56"/>
                      <a:pt x="28" y="92"/>
                    </a:cubicBezTo>
                    <a:lnTo>
                      <a:pt x="28" y="23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6" name="išḷíďé">
                <a:extLst>
                  <a:ext uri="{FF2B5EF4-FFF2-40B4-BE49-F238E27FC236}">
                    <a16:creationId xmlns:a16="http://schemas.microsoft.com/office/drawing/2014/main" id="{DC2DF9B4-9EC4-4688-9A11-8AB6656BDB3F}"/>
                  </a:ext>
                </a:extLst>
              </p:cNvPr>
              <p:cNvSpPr/>
              <p:nvPr/>
            </p:nvSpPr>
            <p:spPr bwMode="auto">
              <a:xfrm>
                <a:off x="4021138" y="3863976"/>
                <a:ext cx="214313" cy="304800"/>
              </a:xfrm>
              <a:custGeom>
                <a:avLst/>
                <a:gdLst>
                  <a:gd name="T0" fmla="*/ 169 w 183"/>
                  <a:gd name="T1" fmla="*/ 262 h 262"/>
                  <a:gd name="T2" fmla="*/ 14 w 183"/>
                  <a:gd name="T3" fmla="*/ 262 h 262"/>
                  <a:gd name="T4" fmla="*/ 0 w 183"/>
                  <a:gd name="T5" fmla="*/ 248 h 262"/>
                  <a:gd name="T6" fmla="*/ 0 w 183"/>
                  <a:gd name="T7" fmla="*/ 92 h 262"/>
                  <a:gd name="T8" fmla="*/ 91 w 183"/>
                  <a:gd name="T9" fmla="*/ 0 h 262"/>
                  <a:gd name="T10" fmla="*/ 183 w 183"/>
                  <a:gd name="T11" fmla="*/ 92 h 262"/>
                  <a:gd name="T12" fmla="*/ 183 w 183"/>
                  <a:gd name="T13" fmla="*/ 248 h 262"/>
                  <a:gd name="T14" fmla="*/ 169 w 183"/>
                  <a:gd name="T15" fmla="*/ 262 h 262"/>
                  <a:gd name="T16" fmla="*/ 28 w 183"/>
                  <a:gd name="T17" fmla="*/ 234 h 262"/>
                  <a:gd name="T18" fmla="*/ 155 w 183"/>
                  <a:gd name="T19" fmla="*/ 234 h 262"/>
                  <a:gd name="T20" fmla="*/ 155 w 183"/>
                  <a:gd name="T21" fmla="*/ 92 h 262"/>
                  <a:gd name="T22" fmla="*/ 91 w 183"/>
                  <a:gd name="T23" fmla="*/ 28 h 262"/>
                  <a:gd name="T24" fmla="*/ 28 w 183"/>
                  <a:gd name="T25" fmla="*/ 92 h 262"/>
                  <a:gd name="T26" fmla="*/ 28 w 183"/>
                  <a:gd name="T27" fmla="*/ 23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3" h="262">
                    <a:moveTo>
                      <a:pt x="169" y="262"/>
                    </a:moveTo>
                    <a:cubicBezTo>
                      <a:pt x="14" y="262"/>
                      <a:pt x="14" y="262"/>
                      <a:pt x="14" y="262"/>
                    </a:cubicBezTo>
                    <a:cubicBezTo>
                      <a:pt x="6" y="262"/>
                      <a:pt x="0" y="255"/>
                      <a:pt x="0" y="248"/>
                    </a:cubicBezTo>
                    <a:cubicBezTo>
                      <a:pt x="0" y="92"/>
                      <a:pt x="0" y="92"/>
                      <a:pt x="0" y="92"/>
                    </a:cubicBezTo>
                    <a:cubicBezTo>
                      <a:pt x="0" y="41"/>
                      <a:pt x="41" y="0"/>
                      <a:pt x="91" y="0"/>
                    </a:cubicBezTo>
                    <a:cubicBezTo>
                      <a:pt x="142" y="0"/>
                      <a:pt x="183" y="41"/>
                      <a:pt x="183" y="92"/>
                    </a:cubicBezTo>
                    <a:cubicBezTo>
                      <a:pt x="183" y="248"/>
                      <a:pt x="183" y="248"/>
                      <a:pt x="183" y="248"/>
                    </a:cubicBezTo>
                    <a:cubicBezTo>
                      <a:pt x="183" y="255"/>
                      <a:pt x="177" y="262"/>
                      <a:pt x="169" y="262"/>
                    </a:cubicBezTo>
                    <a:close/>
                    <a:moveTo>
                      <a:pt x="28" y="234"/>
                    </a:moveTo>
                    <a:cubicBezTo>
                      <a:pt x="155" y="234"/>
                      <a:pt x="155" y="234"/>
                      <a:pt x="155" y="234"/>
                    </a:cubicBezTo>
                    <a:cubicBezTo>
                      <a:pt x="155" y="92"/>
                      <a:pt x="155" y="92"/>
                      <a:pt x="155" y="92"/>
                    </a:cubicBezTo>
                    <a:cubicBezTo>
                      <a:pt x="155" y="57"/>
                      <a:pt x="127" y="28"/>
                      <a:pt x="91" y="28"/>
                    </a:cubicBezTo>
                    <a:cubicBezTo>
                      <a:pt x="56" y="28"/>
                      <a:pt x="28" y="57"/>
                      <a:pt x="28" y="92"/>
                    </a:cubicBezTo>
                    <a:lnTo>
                      <a:pt x="28" y="23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7" name="íšļïḋê">
                <a:extLst>
                  <a:ext uri="{FF2B5EF4-FFF2-40B4-BE49-F238E27FC236}">
                    <a16:creationId xmlns:a16="http://schemas.microsoft.com/office/drawing/2014/main" id="{56E63D79-BD0E-4D07-9047-828004AD9F31}"/>
                  </a:ext>
                </a:extLst>
              </p:cNvPr>
              <p:cNvSpPr/>
              <p:nvPr/>
            </p:nvSpPr>
            <p:spPr bwMode="auto">
              <a:xfrm>
                <a:off x="4335463" y="3863976"/>
                <a:ext cx="214313" cy="304800"/>
              </a:xfrm>
              <a:custGeom>
                <a:avLst/>
                <a:gdLst>
                  <a:gd name="T0" fmla="*/ 170 w 184"/>
                  <a:gd name="T1" fmla="*/ 262 h 262"/>
                  <a:gd name="T2" fmla="*/ 14 w 184"/>
                  <a:gd name="T3" fmla="*/ 262 h 262"/>
                  <a:gd name="T4" fmla="*/ 0 w 184"/>
                  <a:gd name="T5" fmla="*/ 248 h 262"/>
                  <a:gd name="T6" fmla="*/ 0 w 184"/>
                  <a:gd name="T7" fmla="*/ 92 h 262"/>
                  <a:gd name="T8" fmla="*/ 92 w 184"/>
                  <a:gd name="T9" fmla="*/ 0 h 262"/>
                  <a:gd name="T10" fmla="*/ 184 w 184"/>
                  <a:gd name="T11" fmla="*/ 92 h 262"/>
                  <a:gd name="T12" fmla="*/ 184 w 184"/>
                  <a:gd name="T13" fmla="*/ 248 h 262"/>
                  <a:gd name="T14" fmla="*/ 170 w 184"/>
                  <a:gd name="T15" fmla="*/ 262 h 262"/>
                  <a:gd name="T16" fmla="*/ 28 w 184"/>
                  <a:gd name="T17" fmla="*/ 234 h 262"/>
                  <a:gd name="T18" fmla="*/ 156 w 184"/>
                  <a:gd name="T19" fmla="*/ 234 h 262"/>
                  <a:gd name="T20" fmla="*/ 156 w 184"/>
                  <a:gd name="T21" fmla="*/ 92 h 262"/>
                  <a:gd name="T22" fmla="*/ 92 w 184"/>
                  <a:gd name="T23" fmla="*/ 28 h 262"/>
                  <a:gd name="T24" fmla="*/ 28 w 184"/>
                  <a:gd name="T25" fmla="*/ 92 h 262"/>
                  <a:gd name="T26" fmla="*/ 28 w 184"/>
                  <a:gd name="T27" fmla="*/ 23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4" h="262">
                    <a:moveTo>
                      <a:pt x="170" y="262"/>
                    </a:moveTo>
                    <a:cubicBezTo>
                      <a:pt x="14" y="262"/>
                      <a:pt x="14" y="262"/>
                      <a:pt x="14" y="262"/>
                    </a:cubicBezTo>
                    <a:cubicBezTo>
                      <a:pt x="7" y="262"/>
                      <a:pt x="0" y="255"/>
                      <a:pt x="0" y="248"/>
                    </a:cubicBezTo>
                    <a:cubicBezTo>
                      <a:pt x="0" y="92"/>
                      <a:pt x="0" y="92"/>
                      <a:pt x="0" y="92"/>
                    </a:cubicBezTo>
                    <a:cubicBezTo>
                      <a:pt x="0" y="41"/>
                      <a:pt x="41" y="0"/>
                      <a:pt x="92" y="0"/>
                    </a:cubicBezTo>
                    <a:cubicBezTo>
                      <a:pt x="143" y="0"/>
                      <a:pt x="184" y="41"/>
                      <a:pt x="184" y="92"/>
                    </a:cubicBezTo>
                    <a:cubicBezTo>
                      <a:pt x="184" y="248"/>
                      <a:pt x="184" y="248"/>
                      <a:pt x="184" y="248"/>
                    </a:cubicBezTo>
                    <a:cubicBezTo>
                      <a:pt x="184" y="255"/>
                      <a:pt x="177" y="262"/>
                      <a:pt x="170" y="262"/>
                    </a:cubicBezTo>
                    <a:close/>
                    <a:moveTo>
                      <a:pt x="28" y="234"/>
                    </a:moveTo>
                    <a:cubicBezTo>
                      <a:pt x="156" y="234"/>
                      <a:pt x="156" y="234"/>
                      <a:pt x="156" y="234"/>
                    </a:cubicBezTo>
                    <a:cubicBezTo>
                      <a:pt x="156" y="92"/>
                      <a:pt x="156" y="92"/>
                      <a:pt x="156" y="92"/>
                    </a:cubicBezTo>
                    <a:cubicBezTo>
                      <a:pt x="156" y="57"/>
                      <a:pt x="127" y="28"/>
                      <a:pt x="92" y="28"/>
                    </a:cubicBezTo>
                    <a:cubicBezTo>
                      <a:pt x="57" y="28"/>
                      <a:pt x="28" y="57"/>
                      <a:pt x="28" y="92"/>
                    </a:cubicBezTo>
                    <a:lnTo>
                      <a:pt x="28" y="23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8" name="ïślïdè">
                <a:extLst>
                  <a:ext uri="{FF2B5EF4-FFF2-40B4-BE49-F238E27FC236}">
                    <a16:creationId xmlns:a16="http://schemas.microsoft.com/office/drawing/2014/main" id="{0F6FE669-8A48-4DD0-8F28-64DC1EEBB371}"/>
                  </a:ext>
                </a:extLst>
              </p:cNvPr>
              <p:cNvSpPr/>
              <p:nvPr/>
            </p:nvSpPr>
            <p:spPr bwMode="auto">
              <a:xfrm>
                <a:off x="4649788" y="3863976"/>
                <a:ext cx="214313" cy="304800"/>
              </a:xfrm>
              <a:custGeom>
                <a:avLst/>
                <a:gdLst>
                  <a:gd name="T0" fmla="*/ 169 w 183"/>
                  <a:gd name="T1" fmla="*/ 262 h 262"/>
                  <a:gd name="T2" fmla="*/ 14 w 183"/>
                  <a:gd name="T3" fmla="*/ 262 h 262"/>
                  <a:gd name="T4" fmla="*/ 0 w 183"/>
                  <a:gd name="T5" fmla="*/ 248 h 262"/>
                  <a:gd name="T6" fmla="*/ 0 w 183"/>
                  <a:gd name="T7" fmla="*/ 92 h 262"/>
                  <a:gd name="T8" fmla="*/ 92 w 183"/>
                  <a:gd name="T9" fmla="*/ 0 h 262"/>
                  <a:gd name="T10" fmla="*/ 183 w 183"/>
                  <a:gd name="T11" fmla="*/ 92 h 262"/>
                  <a:gd name="T12" fmla="*/ 183 w 183"/>
                  <a:gd name="T13" fmla="*/ 248 h 262"/>
                  <a:gd name="T14" fmla="*/ 169 w 183"/>
                  <a:gd name="T15" fmla="*/ 262 h 262"/>
                  <a:gd name="T16" fmla="*/ 28 w 183"/>
                  <a:gd name="T17" fmla="*/ 234 h 262"/>
                  <a:gd name="T18" fmla="*/ 155 w 183"/>
                  <a:gd name="T19" fmla="*/ 234 h 262"/>
                  <a:gd name="T20" fmla="*/ 155 w 183"/>
                  <a:gd name="T21" fmla="*/ 92 h 262"/>
                  <a:gd name="T22" fmla="*/ 92 w 183"/>
                  <a:gd name="T23" fmla="*/ 28 h 262"/>
                  <a:gd name="T24" fmla="*/ 28 w 183"/>
                  <a:gd name="T25" fmla="*/ 92 h 262"/>
                  <a:gd name="T26" fmla="*/ 28 w 183"/>
                  <a:gd name="T27" fmla="*/ 23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3" h="262">
                    <a:moveTo>
                      <a:pt x="169" y="262"/>
                    </a:moveTo>
                    <a:cubicBezTo>
                      <a:pt x="14" y="262"/>
                      <a:pt x="14" y="262"/>
                      <a:pt x="14" y="262"/>
                    </a:cubicBezTo>
                    <a:cubicBezTo>
                      <a:pt x="6" y="262"/>
                      <a:pt x="0" y="255"/>
                      <a:pt x="0" y="248"/>
                    </a:cubicBezTo>
                    <a:cubicBezTo>
                      <a:pt x="0" y="92"/>
                      <a:pt x="0" y="92"/>
                      <a:pt x="0" y="92"/>
                    </a:cubicBezTo>
                    <a:cubicBezTo>
                      <a:pt x="0" y="41"/>
                      <a:pt x="41" y="0"/>
                      <a:pt x="92" y="0"/>
                    </a:cubicBezTo>
                    <a:cubicBezTo>
                      <a:pt x="142" y="0"/>
                      <a:pt x="183" y="41"/>
                      <a:pt x="183" y="92"/>
                    </a:cubicBezTo>
                    <a:cubicBezTo>
                      <a:pt x="183" y="248"/>
                      <a:pt x="183" y="248"/>
                      <a:pt x="183" y="248"/>
                    </a:cubicBezTo>
                    <a:cubicBezTo>
                      <a:pt x="183" y="255"/>
                      <a:pt x="177" y="262"/>
                      <a:pt x="169" y="262"/>
                    </a:cubicBezTo>
                    <a:close/>
                    <a:moveTo>
                      <a:pt x="28" y="234"/>
                    </a:moveTo>
                    <a:cubicBezTo>
                      <a:pt x="155" y="234"/>
                      <a:pt x="155" y="234"/>
                      <a:pt x="155" y="234"/>
                    </a:cubicBezTo>
                    <a:cubicBezTo>
                      <a:pt x="155" y="92"/>
                      <a:pt x="155" y="92"/>
                      <a:pt x="155" y="92"/>
                    </a:cubicBezTo>
                    <a:cubicBezTo>
                      <a:pt x="155" y="57"/>
                      <a:pt x="127" y="28"/>
                      <a:pt x="92" y="28"/>
                    </a:cubicBezTo>
                    <a:cubicBezTo>
                      <a:pt x="56" y="28"/>
                      <a:pt x="28" y="57"/>
                      <a:pt x="28" y="92"/>
                    </a:cubicBezTo>
                    <a:lnTo>
                      <a:pt x="28" y="23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9" name="ïśliďê">
                <a:extLst>
                  <a:ext uri="{FF2B5EF4-FFF2-40B4-BE49-F238E27FC236}">
                    <a16:creationId xmlns:a16="http://schemas.microsoft.com/office/drawing/2014/main" id="{A5C0D3D4-267D-44A7-BEEB-C0AEFC6F01F0}"/>
                  </a:ext>
                </a:extLst>
              </p:cNvPr>
              <p:cNvSpPr/>
              <p:nvPr/>
            </p:nvSpPr>
            <p:spPr bwMode="auto">
              <a:xfrm>
                <a:off x="4021138" y="4275138"/>
                <a:ext cx="214313" cy="306388"/>
              </a:xfrm>
              <a:custGeom>
                <a:avLst/>
                <a:gdLst>
                  <a:gd name="T0" fmla="*/ 169 w 183"/>
                  <a:gd name="T1" fmla="*/ 262 h 262"/>
                  <a:gd name="T2" fmla="*/ 14 w 183"/>
                  <a:gd name="T3" fmla="*/ 262 h 262"/>
                  <a:gd name="T4" fmla="*/ 0 w 183"/>
                  <a:gd name="T5" fmla="*/ 248 h 262"/>
                  <a:gd name="T6" fmla="*/ 0 w 183"/>
                  <a:gd name="T7" fmla="*/ 92 h 262"/>
                  <a:gd name="T8" fmla="*/ 91 w 183"/>
                  <a:gd name="T9" fmla="*/ 0 h 262"/>
                  <a:gd name="T10" fmla="*/ 183 w 183"/>
                  <a:gd name="T11" fmla="*/ 92 h 262"/>
                  <a:gd name="T12" fmla="*/ 183 w 183"/>
                  <a:gd name="T13" fmla="*/ 248 h 262"/>
                  <a:gd name="T14" fmla="*/ 169 w 183"/>
                  <a:gd name="T15" fmla="*/ 262 h 262"/>
                  <a:gd name="T16" fmla="*/ 28 w 183"/>
                  <a:gd name="T17" fmla="*/ 234 h 262"/>
                  <a:gd name="T18" fmla="*/ 155 w 183"/>
                  <a:gd name="T19" fmla="*/ 234 h 262"/>
                  <a:gd name="T20" fmla="*/ 155 w 183"/>
                  <a:gd name="T21" fmla="*/ 92 h 262"/>
                  <a:gd name="T22" fmla="*/ 91 w 183"/>
                  <a:gd name="T23" fmla="*/ 28 h 262"/>
                  <a:gd name="T24" fmla="*/ 28 w 183"/>
                  <a:gd name="T25" fmla="*/ 92 h 262"/>
                  <a:gd name="T26" fmla="*/ 28 w 183"/>
                  <a:gd name="T27" fmla="*/ 23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3" h="262">
                    <a:moveTo>
                      <a:pt x="169" y="262"/>
                    </a:moveTo>
                    <a:cubicBezTo>
                      <a:pt x="14" y="262"/>
                      <a:pt x="14" y="262"/>
                      <a:pt x="14" y="262"/>
                    </a:cubicBezTo>
                    <a:cubicBezTo>
                      <a:pt x="6" y="262"/>
                      <a:pt x="0" y="255"/>
                      <a:pt x="0" y="248"/>
                    </a:cubicBezTo>
                    <a:cubicBezTo>
                      <a:pt x="0" y="92"/>
                      <a:pt x="0" y="92"/>
                      <a:pt x="0" y="92"/>
                    </a:cubicBezTo>
                    <a:cubicBezTo>
                      <a:pt x="0" y="41"/>
                      <a:pt x="41" y="0"/>
                      <a:pt x="91" y="0"/>
                    </a:cubicBezTo>
                    <a:cubicBezTo>
                      <a:pt x="142" y="0"/>
                      <a:pt x="183" y="41"/>
                      <a:pt x="183" y="92"/>
                    </a:cubicBezTo>
                    <a:cubicBezTo>
                      <a:pt x="183" y="248"/>
                      <a:pt x="183" y="248"/>
                      <a:pt x="183" y="248"/>
                    </a:cubicBezTo>
                    <a:cubicBezTo>
                      <a:pt x="183" y="255"/>
                      <a:pt x="177" y="262"/>
                      <a:pt x="169" y="262"/>
                    </a:cubicBezTo>
                    <a:close/>
                    <a:moveTo>
                      <a:pt x="28" y="234"/>
                    </a:moveTo>
                    <a:cubicBezTo>
                      <a:pt x="155" y="234"/>
                      <a:pt x="155" y="234"/>
                      <a:pt x="155" y="234"/>
                    </a:cubicBezTo>
                    <a:cubicBezTo>
                      <a:pt x="155" y="92"/>
                      <a:pt x="155" y="92"/>
                      <a:pt x="155" y="92"/>
                    </a:cubicBezTo>
                    <a:cubicBezTo>
                      <a:pt x="155" y="57"/>
                      <a:pt x="127" y="28"/>
                      <a:pt x="91" y="28"/>
                    </a:cubicBezTo>
                    <a:cubicBezTo>
                      <a:pt x="56" y="28"/>
                      <a:pt x="28" y="57"/>
                      <a:pt x="28" y="92"/>
                    </a:cubicBezTo>
                    <a:lnTo>
                      <a:pt x="28" y="23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0" name="íṧlíḑê">
                <a:extLst>
                  <a:ext uri="{FF2B5EF4-FFF2-40B4-BE49-F238E27FC236}">
                    <a16:creationId xmlns:a16="http://schemas.microsoft.com/office/drawing/2014/main" id="{B4B659A3-CBD7-4677-AD19-60238853FF65}"/>
                  </a:ext>
                </a:extLst>
              </p:cNvPr>
              <p:cNvSpPr/>
              <p:nvPr/>
            </p:nvSpPr>
            <p:spPr bwMode="auto">
              <a:xfrm>
                <a:off x="4335463" y="4275138"/>
                <a:ext cx="214313" cy="306388"/>
              </a:xfrm>
              <a:custGeom>
                <a:avLst/>
                <a:gdLst>
                  <a:gd name="T0" fmla="*/ 170 w 184"/>
                  <a:gd name="T1" fmla="*/ 262 h 262"/>
                  <a:gd name="T2" fmla="*/ 14 w 184"/>
                  <a:gd name="T3" fmla="*/ 262 h 262"/>
                  <a:gd name="T4" fmla="*/ 0 w 184"/>
                  <a:gd name="T5" fmla="*/ 248 h 262"/>
                  <a:gd name="T6" fmla="*/ 0 w 184"/>
                  <a:gd name="T7" fmla="*/ 92 h 262"/>
                  <a:gd name="T8" fmla="*/ 92 w 184"/>
                  <a:gd name="T9" fmla="*/ 0 h 262"/>
                  <a:gd name="T10" fmla="*/ 184 w 184"/>
                  <a:gd name="T11" fmla="*/ 92 h 262"/>
                  <a:gd name="T12" fmla="*/ 184 w 184"/>
                  <a:gd name="T13" fmla="*/ 248 h 262"/>
                  <a:gd name="T14" fmla="*/ 170 w 184"/>
                  <a:gd name="T15" fmla="*/ 262 h 262"/>
                  <a:gd name="T16" fmla="*/ 28 w 184"/>
                  <a:gd name="T17" fmla="*/ 234 h 262"/>
                  <a:gd name="T18" fmla="*/ 156 w 184"/>
                  <a:gd name="T19" fmla="*/ 234 h 262"/>
                  <a:gd name="T20" fmla="*/ 156 w 184"/>
                  <a:gd name="T21" fmla="*/ 92 h 262"/>
                  <a:gd name="T22" fmla="*/ 92 w 184"/>
                  <a:gd name="T23" fmla="*/ 28 h 262"/>
                  <a:gd name="T24" fmla="*/ 28 w 184"/>
                  <a:gd name="T25" fmla="*/ 92 h 262"/>
                  <a:gd name="T26" fmla="*/ 28 w 184"/>
                  <a:gd name="T27" fmla="*/ 23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4" h="262">
                    <a:moveTo>
                      <a:pt x="170" y="262"/>
                    </a:moveTo>
                    <a:cubicBezTo>
                      <a:pt x="14" y="262"/>
                      <a:pt x="14" y="262"/>
                      <a:pt x="14" y="262"/>
                    </a:cubicBezTo>
                    <a:cubicBezTo>
                      <a:pt x="7" y="262"/>
                      <a:pt x="0" y="255"/>
                      <a:pt x="0" y="248"/>
                    </a:cubicBezTo>
                    <a:cubicBezTo>
                      <a:pt x="0" y="92"/>
                      <a:pt x="0" y="92"/>
                      <a:pt x="0" y="92"/>
                    </a:cubicBezTo>
                    <a:cubicBezTo>
                      <a:pt x="0" y="41"/>
                      <a:pt x="41" y="0"/>
                      <a:pt x="92" y="0"/>
                    </a:cubicBezTo>
                    <a:cubicBezTo>
                      <a:pt x="143" y="0"/>
                      <a:pt x="184" y="41"/>
                      <a:pt x="184" y="92"/>
                    </a:cubicBezTo>
                    <a:cubicBezTo>
                      <a:pt x="184" y="248"/>
                      <a:pt x="184" y="248"/>
                      <a:pt x="184" y="248"/>
                    </a:cubicBezTo>
                    <a:cubicBezTo>
                      <a:pt x="184" y="255"/>
                      <a:pt x="177" y="262"/>
                      <a:pt x="170" y="262"/>
                    </a:cubicBezTo>
                    <a:close/>
                    <a:moveTo>
                      <a:pt x="28" y="234"/>
                    </a:moveTo>
                    <a:cubicBezTo>
                      <a:pt x="156" y="234"/>
                      <a:pt x="156" y="234"/>
                      <a:pt x="156" y="234"/>
                    </a:cubicBezTo>
                    <a:cubicBezTo>
                      <a:pt x="156" y="92"/>
                      <a:pt x="156" y="92"/>
                      <a:pt x="156" y="92"/>
                    </a:cubicBezTo>
                    <a:cubicBezTo>
                      <a:pt x="156" y="57"/>
                      <a:pt x="127" y="28"/>
                      <a:pt x="92" y="28"/>
                    </a:cubicBezTo>
                    <a:cubicBezTo>
                      <a:pt x="57" y="28"/>
                      <a:pt x="28" y="57"/>
                      <a:pt x="28" y="92"/>
                    </a:cubicBezTo>
                    <a:lnTo>
                      <a:pt x="28" y="23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1" name="íṧḻïḓê">
                <a:extLst>
                  <a:ext uri="{FF2B5EF4-FFF2-40B4-BE49-F238E27FC236}">
                    <a16:creationId xmlns:a16="http://schemas.microsoft.com/office/drawing/2014/main" id="{DF657081-154A-455C-BDFE-3720AEF477D6}"/>
                  </a:ext>
                </a:extLst>
              </p:cNvPr>
              <p:cNvSpPr/>
              <p:nvPr/>
            </p:nvSpPr>
            <p:spPr bwMode="auto">
              <a:xfrm>
                <a:off x="4649788" y="4275138"/>
                <a:ext cx="214313" cy="306388"/>
              </a:xfrm>
              <a:custGeom>
                <a:avLst/>
                <a:gdLst>
                  <a:gd name="T0" fmla="*/ 169 w 183"/>
                  <a:gd name="T1" fmla="*/ 262 h 262"/>
                  <a:gd name="T2" fmla="*/ 14 w 183"/>
                  <a:gd name="T3" fmla="*/ 262 h 262"/>
                  <a:gd name="T4" fmla="*/ 0 w 183"/>
                  <a:gd name="T5" fmla="*/ 248 h 262"/>
                  <a:gd name="T6" fmla="*/ 0 w 183"/>
                  <a:gd name="T7" fmla="*/ 92 h 262"/>
                  <a:gd name="T8" fmla="*/ 92 w 183"/>
                  <a:gd name="T9" fmla="*/ 0 h 262"/>
                  <a:gd name="T10" fmla="*/ 183 w 183"/>
                  <a:gd name="T11" fmla="*/ 92 h 262"/>
                  <a:gd name="T12" fmla="*/ 183 w 183"/>
                  <a:gd name="T13" fmla="*/ 248 h 262"/>
                  <a:gd name="T14" fmla="*/ 169 w 183"/>
                  <a:gd name="T15" fmla="*/ 262 h 262"/>
                  <a:gd name="T16" fmla="*/ 28 w 183"/>
                  <a:gd name="T17" fmla="*/ 234 h 262"/>
                  <a:gd name="T18" fmla="*/ 155 w 183"/>
                  <a:gd name="T19" fmla="*/ 234 h 262"/>
                  <a:gd name="T20" fmla="*/ 155 w 183"/>
                  <a:gd name="T21" fmla="*/ 92 h 262"/>
                  <a:gd name="T22" fmla="*/ 92 w 183"/>
                  <a:gd name="T23" fmla="*/ 28 h 262"/>
                  <a:gd name="T24" fmla="*/ 28 w 183"/>
                  <a:gd name="T25" fmla="*/ 92 h 262"/>
                  <a:gd name="T26" fmla="*/ 28 w 183"/>
                  <a:gd name="T27" fmla="*/ 23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3" h="262">
                    <a:moveTo>
                      <a:pt x="169" y="262"/>
                    </a:moveTo>
                    <a:cubicBezTo>
                      <a:pt x="14" y="262"/>
                      <a:pt x="14" y="262"/>
                      <a:pt x="14" y="262"/>
                    </a:cubicBezTo>
                    <a:cubicBezTo>
                      <a:pt x="6" y="262"/>
                      <a:pt x="0" y="255"/>
                      <a:pt x="0" y="248"/>
                    </a:cubicBezTo>
                    <a:cubicBezTo>
                      <a:pt x="0" y="92"/>
                      <a:pt x="0" y="92"/>
                      <a:pt x="0" y="92"/>
                    </a:cubicBezTo>
                    <a:cubicBezTo>
                      <a:pt x="0" y="41"/>
                      <a:pt x="41" y="0"/>
                      <a:pt x="92" y="0"/>
                    </a:cubicBezTo>
                    <a:cubicBezTo>
                      <a:pt x="142" y="0"/>
                      <a:pt x="183" y="41"/>
                      <a:pt x="183" y="92"/>
                    </a:cubicBezTo>
                    <a:cubicBezTo>
                      <a:pt x="183" y="248"/>
                      <a:pt x="183" y="248"/>
                      <a:pt x="183" y="248"/>
                    </a:cubicBezTo>
                    <a:cubicBezTo>
                      <a:pt x="183" y="255"/>
                      <a:pt x="177" y="262"/>
                      <a:pt x="169" y="262"/>
                    </a:cubicBezTo>
                    <a:close/>
                    <a:moveTo>
                      <a:pt x="28" y="234"/>
                    </a:moveTo>
                    <a:cubicBezTo>
                      <a:pt x="155" y="234"/>
                      <a:pt x="155" y="234"/>
                      <a:pt x="155" y="234"/>
                    </a:cubicBezTo>
                    <a:cubicBezTo>
                      <a:pt x="155" y="92"/>
                      <a:pt x="155" y="92"/>
                      <a:pt x="155" y="92"/>
                    </a:cubicBezTo>
                    <a:cubicBezTo>
                      <a:pt x="155" y="57"/>
                      <a:pt x="127" y="28"/>
                      <a:pt x="92" y="28"/>
                    </a:cubicBezTo>
                    <a:cubicBezTo>
                      <a:pt x="56" y="28"/>
                      <a:pt x="28" y="57"/>
                      <a:pt x="28" y="92"/>
                    </a:cubicBezTo>
                    <a:lnTo>
                      <a:pt x="28" y="23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2" name="îśļïḓê">
                <a:extLst>
                  <a:ext uri="{FF2B5EF4-FFF2-40B4-BE49-F238E27FC236}">
                    <a16:creationId xmlns:a16="http://schemas.microsoft.com/office/drawing/2014/main" id="{36DABF44-553C-4F5B-AF7F-9FDC20D6439B}"/>
                  </a:ext>
                </a:extLst>
              </p:cNvPr>
              <p:cNvSpPr/>
              <p:nvPr/>
            </p:nvSpPr>
            <p:spPr bwMode="auto">
              <a:xfrm>
                <a:off x="4059238" y="4687888"/>
                <a:ext cx="244475" cy="401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03" name="íśļiḍe">
                <a:extLst>
                  <a:ext uri="{FF2B5EF4-FFF2-40B4-BE49-F238E27FC236}">
                    <a16:creationId xmlns:a16="http://schemas.microsoft.com/office/drawing/2014/main" id="{EA29BEB3-EA81-4147-B324-616A7DBED6C4}"/>
                  </a:ext>
                </a:extLst>
              </p:cNvPr>
              <p:cNvSpPr/>
              <p:nvPr/>
            </p:nvSpPr>
            <p:spPr bwMode="auto">
              <a:xfrm>
                <a:off x="4043363" y="4670426"/>
                <a:ext cx="276225" cy="434975"/>
              </a:xfrm>
              <a:custGeom>
                <a:avLst/>
                <a:gdLst>
                  <a:gd name="T0" fmla="*/ 223 w 237"/>
                  <a:gd name="T1" fmla="*/ 372 h 372"/>
                  <a:gd name="T2" fmla="*/ 14 w 237"/>
                  <a:gd name="T3" fmla="*/ 372 h 372"/>
                  <a:gd name="T4" fmla="*/ 0 w 237"/>
                  <a:gd name="T5" fmla="*/ 358 h 372"/>
                  <a:gd name="T6" fmla="*/ 0 w 237"/>
                  <a:gd name="T7" fmla="*/ 14 h 372"/>
                  <a:gd name="T8" fmla="*/ 14 w 237"/>
                  <a:gd name="T9" fmla="*/ 0 h 372"/>
                  <a:gd name="T10" fmla="*/ 223 w 237"/>
                  <a:gd name="T11" fmla="*/ 0 h 372"/>
                  <a:gd name="T12" fmla="*/ 237 w 237"/>
                  <a:gd name="T13" fmla="*/ 14 h 372"/>
                  <a:gd name="T14" fmla="*/ 237 w 237"/>
                  <a:gd name="T15" fmla="*/ 358 h 372"/>
                  <a:gd name="T16" fmla="*/ 223 w 237"/>
                  <a:gd name="T17" fmla="*/ 372 h 372"/>
                  <a:gd name="T18" fmla="*/ 28 w 237"/>
                  <a:gd name="T19" fmla="*/ 344 h 372"/>
                  <a:gd name="T20" fmla="*/ 209 w 237"/>
                  <a:gd name="T21" fmla="*/ 344 h 372"/>
                  <a:gd name="T22" fmla="*/ 209 w 237"/>
                  <a:gd name="T23" fmla="*/ 28 h 372"/>
                  <a:gd name="T24" fmla="*/ 28 w 237"/>
                  <a:gd name="T25" fmla="*/ 28 h 372"/>
                  <a:gd name="T26" fmla="*/ 28 w 237"/>
                  <a:gd name="T27" fmla="*/ 344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7" h="372">
                    <a:moveTo>
                      <a:pt x="223" y="372"/>
                    </a:moveTo>
                    <a:cubicBezTo>
                      <a:pt x="14" y="372"/>
                      <a:pt x="14" y="372"/>
                      <a:pt x="14" y="372"/>
                    </a:cubicBezTo>
                    <a:cubicBezTo>
                      <a:pt x="6" y="372"/>
                      <a:pt x="0" y="365"/>
                      <a:pt x="0" y="358"/>
                    </a:cubicBezTo>
                    <a:cubicBezTo>
                      <a:pt x="0" y="14"/>
                      <a:pt x="0" y="14"/>
                      <a:pt x="0" y="14"/>
                    </a:cubicBezTo>
                    <a:cubicBezTo>
                      <a:pt x="0" y="6"/>
                      <a:pt x="6" y="0"/>
                      <a:pt x="14" y="0"/>
                    </a:cubicBezTo>
                    <a:cubicBezTo>
                      <a:pt x="223" y="0"/>
                      <a:pt x="223" y="0"/>
                      <a:pt x="223" y="0"/>
                    </a:cubicBezTo>
                    <a:cubicBezTo>
                      <a:pt x="231" y="0"/>
                      <a:pt x="237" y="6"/>
                      <a:pt x="237" y="14"/>
                    </a:cubicBezTo>
                    <a:cubicBezTo>
                      <a:pt x="237" y="358"/>
                      <a:pt x="237" y="358"/>
                      <a:pt x="237" y="358"/>
                    </a:cubicBezTo>
                    <a:cubicBezTo>
                      <a:pt x="237" y="365"/>
                      <a:pt x="231" y="372"/>
                      <a:pt x="223" y="372"/>
                    </a:cubicBezTo>
                    <a:close/>
                    <a:moveTo>
                      <a:pt x="28" y="344"/>
                    </a:moveTo>
                    <a:cubicBezTo>
                      <a:pt x="209" y="344"/>
                      <a:pt x="209" y="344"/>
                      <a:pt x="209" y="344"/>
                    </a:cubicBezTo>
                    <a:cubicBezTo>
                      <a:pt x="209" y="28"/>
                      <a:pt x="209" y="28"/>
                      <a:pt x="209" y="28"/>
                    </a:cubicBezTo>
                    <a:cubicBezTo>
                      <a:pt x="28" y="28"/>
                      <a:pt x="28" y="28"/>
                      <a:pt x="28" y="28"/>
                    </a:cubicBezTo>
                    <a:lnTo>
                      <a:pt x="28" y="34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4" name="íṣļîďe">
                <a:extLst>
                  <a:ext uri="{FF2B5EF4-FFF2-40B4-BE49-F238E27FC236}">
                    <a16:creationId xmlns:a16="http://schemas.microsoft.com/office/drawing/2014/main" id="{D9246B29-8BCD-43DE-9DA0-5219D478E75A}"/>
                  </a:ext>
                </a:extLst>
              </p:cNvPr>
              <p:cNvSpPr/>
              <p:nvPr/>
            </p:nvSpPr>
            <p:spPr bwMode="auto">
              <a:xfrm>
                <a:off x="3338513" y="4732338"/>
                <a:ext cx="279400" cy="4572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05" name="îSḻïde">
                <a:extLst>
                  <a:ext uri="{FF2B5EF4-FFF2-40B4-BE49-F238E27FC236}">
                    <a16:creationId xmlns:a16="http://schemas.microsoft.com/office/drawing/2014/main" id="{9318FCCA-5C8F-4C97-BC2B-AC6408E59527}"/>
                  </a:ext>
                </a:extLst>
              </p:cNvPr>
              <p:cNvSpPr/>
              <p:nvPr/>
            </p:nvSpPr>
            <p:spPr bwMode="auto">
              <a:xfrm>
                <a:off x="3321051" y="4716463"/>
                <a:ext cx="312738" cy="488950"/>
              </a:xfrm>
              <a:custGeom>
                <a:avLst/>
                <a:gdLst>
                  <a:gd name="T0" fmla="*/ 253 w 267"/>
                  <a:gd name="T1" fmla="*/ 419 h 419"/>
                  <a:gd name="T2" fmla="*/ 14 w 267"/>
                  <a:gd name="T3" fmla="*/ 419 h 419"/>
                  <a:gd name="T4" fmla="*/ 0 w 267"/>
                  <a:gd name="T5" fmla="*/ 405 h 419"/>
                  <a:gd name="T6" fmla="*/ 0 w 267"/>
                  <a:gd name="T7" fmla="*/ 14 h 419"/>
                  <a:gd name="T8" fmla="*/ 14 w 267"/>
                  <a:gd name="T9" fmla="*/ 0 h 419"/>
                  <a:gd name="T10" fmla="*/ 253 w 267"/>
                  <a:gd name="T11" fmla="*/ 0 h 419"/>
                  <a:gd name="T12" fmla="*/ 267 w 267"/>
                  <a:gd name="T13" fmla="*/ 14 h 419"/>
                  <a:gd name="T14" fmla="*/ 267 w 267"/>
                  <a:gd name="T15" fmla="*/ 405 h 419"/>
                  <a:gd name="T16" fmla="*/ 253 w 267"/>
                  <a:gd name="T17" fmla="*/ 419 h 419"/>
                  <a:gd name="T18" fmla="*/ 28 w 267"/>
                  <a:gd name="T19" fmla="*/ 391 h 419"/>
                  <a:gd name="T20" fmla="*/ 239 w 267"/>
                  <a:gd name="T21" fmla="*/ 391 h 419"/>
                  <a:gd name="T22" fmla="*/ 239 w 267"/>
                  <a:gd name="T23" fmla="*/ 28 h 419"/>
                  <a:gd name="T24" fmla="*/ 28 w 267"/>
                  <a:gd name="T25" fmla="*/ 28 h 419"/>
                  <a:gd name="T26" fmla="*/ 28 w 267"/>
                  <a:gd name="T27" fmla="*/ 391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7" h="419">
                    <a:moveTo>
                      <a:pt x="253" y="419"/>
                    </a:moveTo>
                    <a:cubicBezTo>
                      <a:pt x="14" y="419"/>
                      <a:pt x="14" y="419"/>
                      <a:pt x="14" y="419"/>
                    </a:cubicBezTo>
                    <a:cubicBezTo>
                      <a:pt x="6" y="419"/>
                      <a:pt x="0" y="413"/>
                      <a:pt x="0" y="405"/>
                    </a:cubicBezTo>
                    <a:cubicBezTo>
                      <a:pt x="0" y="14"/>
                      <a:pt x="0" y="14"/>
                      <a:pt x="0" y="14"/>
                    </a:cubicBezTo>
                    <a:cubicBezTo>
                      <a:pt x="0" y="6"/>
                      <a:pt x="6" y="0"/>
                      <a:pt x="14" y="0"/>
                    </a:cubicBezTo>
                    <a:cubicBezTo>
                      <a:pt x="253" y="0"/>
                      <a:pt x="253" y="0"/>
                      <a:pt x="253" y="0"/>
                    </a:cubicBezTo>
                    <a:cubicBezTo>
                      <a:pt x="260" y="0"/>
                      <a:pt x="267" y="6"/>
                      <a:pt x="267" y="14"/>
                    </a:cubicBezTo>
                    <a:cubicBezTo>
                      <a:pt x="267" y="405"/>
                      <a:pt x="267" y="405"/>
                      <a:pt x="267" y="405"/>
                    </a:cubicBezTo>
                    <a:cubicBezTo>
                      <a:pt x="267" y="413"/>
                      <a:pt x="260" y="419"/>
                      <a:pt x="253" y="419"/>
                    </a:cubicBezTo>
                    <a:close/>
                    <a:moveTo>
                      <a:pt x="28" y="391"/>
                    </a:moveTo>
                    <a:cubicBezTo>
                      <a:pt x="239" y="391"/>
                      <a:pt x="239" y="391"/>
                      <a:pt x="239" y="391"/>
                    </a:cubicBezTo>
                    <a:cubicBezTo>
                      <a:pt x="239" y="28"/>
                      <a:pt x="239" y="28"/>
                      <a:pt x="239" y="28"/>
                    </a:cubicBezTo>
                    <a:cubicBezTo>
                      <a:pt x="28" y="28"/>
                      <a:pt x="28" y="28"/>
                      <a:pt x="28" y="28"/>
                    </a:cubicBezTo>
                    <a:lnTo>
                      <a:pt x="28" y="39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6" name="íSlîḍè">
                <a:extLst>
                  <a:ext uri="{FF2B5EF4-FFF2-40B4-BE49-F238E27FC236}">
                    <a16:creationId xmlns:a16="http://schemas.microsoft.com/office/drawing/2014/main" id="{D1446A72-DF28-426A-A06A-A25720576026}"/>
                  </a:ext>
                </a:extLst>
              </p:cNvPr>
              <p:cNvSpPr/>
              <p:nvPr/>
            </p:nvSpPr>
            <p:spPr bwMode="auto">
              <a:xfrm>
                <a:off x="3995738" y="5141913"/>
                <a:ext cx="376238" cy="523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07" name="ïšļiḍé">
                <a:extLst>
                  <a:ext uri="{FF2B5EF4-FFF2-40B4-BE49-F238E27FC236}">
                    <a16:creationId xmlns:a16="http://schemas.microsoft.com/office/drawing/2014/main" id="{FCD3E2FC-2A39-40F7-8038-A0EDF9458713}"/>
                  </a:ext>
                </a:extLst>
              </p:cNvPr>
              <p:cNvSpPr/>
              <p:nvPr/>
            </p:nvSpPr>
            <p:spPr bwMode="auto">
              <a:xfrm>
                <a:off x="3978276" y="5124451"/>
                <a:ext cx="409575" cy="85725"/>
              </a:xfrm>
              <a:custGeom>
                <a:avLst/>
                <a:gdLst>
                  <a:gd name="T0" fmla="*/ 336 w 350"/>
                  <a:gd name="T1" fmla="*/ 73 h 73"/>
                  <a:gd name="T2" fmla="*/ 14 w 350"/>
                  <a:gd name="T3" fmla="*/ 73 h 73"/>
                  <a:gd name="T4" fmla="*/ 0 w 350"/>
                  <a:gd name="T5" fmla="*/ 59 h 73"/>
                  <a:gd name="T6" fmla="*/ 0 w 350"/>
                  <a:gd name="T7" fmla="*/ 14 h 73"/>
                  <a:gd name="T8" fmla="*/ 14 w 350"/>
                  <a:gd name="T9" fmla="*/ 0 h 73"/>
                  <a:gd name="T10" fmla="*/ 336 w 350"/>
                  <a:gd name="T11" fmla="*/ 0 h 73"/>
                  <a:gd name="T12" fmla="*/ 350 w 350"/>
                  <a:gd name="T13" fmla="*/ 14 h 73"/>
                  <a:gd name="T14" fmla="*/ 350 w 350"/>
                  <a:gd name="T15" fmla="*/ 59 h 73"/>
                  <a:gd name="T16" fmla="*/ 336 w 350"/>
                  <a:gd name="T17" fmla="*/ 73 h 73"/>
                  <a:gd name="T18" fmla="*/ 28 w 350"/>
                  <a:gd name="T19" fmla="*/ 45 h 73"/>
                  <a:gd name="T20" fmla="*/ 322 w 350"/>
                  <a:gd name="T21" fmla="*/ 45 h 73"/>
                  <a:gd name="T22" fmla="*/ 322 w 350"/>
                  <a:gd name="T23" fmla="*/ 28 h 73"/>
                  <a:gd name="T24" fmla="*/ 28 w 350"/>
                  <a:gd name="T25" fmla="*/ 28 h 73"/>
                  <a:gd name="T26" fmla="*/ 28 w 350"/>
                  <a:gd name="T27"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0" h="73">
                    <a:moveTo>
                      <a:pt x="336" y="73"/>
                    </a:moveTo>
                    <a:cubicBezTo>
                      <a:pt x="14" y="73"/>
                      <a:pt x="14" y="73"/>
                      <a:pt x="14" y="73"/>
                    </a:cubicBezTo>
                    <a:cubicBezTo>
                      <a:pt x="6" y="73"/>
                      <a:pt x="0" y="67"/>
                      <a:pt x="0" y="59"/>
                    </a:cubicBezTo>
                    <a:cubicBezTo>
                      <a:pt x="0" y="14"/>
                      <a:pt x="0" y="14"/>
                      <a:pt x="0" y="14"/>
                    </a:cubicBezTo>
                    <a:cubicBezTo>
                      <a:pt x="0" y="6"/>
                      <a:pt x="6" y="0"/>
                      <a:pt x="14" y="0"/>
                    </a:cubicBezTo>
                    <a:cubicBezTo>
                      <a:pt x="336" y="0"/>
                      <a:pt x="336" y="0"/>
                      <a:pt x="336" y="0"/>
                    </a:cubicBezTo>
                    <a:cubicBezTo>
                      <a:pt x="343" y="0"/>
                      <a:pt x="350" y="6"/>
                      <a:pt x="350" y="14"/>
                    </a:cubicBezTo>
                    <a:cubicBezTo>
                      <a:pt x="350" y="59"/>
                      <a:pt x="350" y="59"/>
                      <a:pt x="350" y="59"/>
                    </a:cubicBezTo>
                    <a:cubicBezTo>
                      <a:pt x="350" y="67"/>
                      <a:pt x="343" y="73"/>
                      <a:pt x="336" y="73"/>
                    </a:cubicBezTo>
                    <a:close/>
                    <a:moveTo>
                      <a:pt x="28" y="45"/>
                    </a:moveTo>
                    <a:cubicBezTo>
                      <a:pt x="322" y="45"/>
                      <a:pt x="322" y="45"/>
                      <a:pt x="322" y="45"/>
                    </a:cubicBezTo>
                    <a:cubicBezTo>
                      <a:pt x="322" y="28"/>
                      <a:pt x="322" y="28"/>
                      <a:pt x="322" y="28"/>
                    </a:cubicBezTo>
                    <a:cubicBezTo>
                      <a:pt x="28" y="28"/>
                      <a:pt x="28" y="28"/>
                      <a:pt x="28" y="28"/>
                    </a:cubicBezTo>
                    <a:lnTo>
                      <a:pt x="28" y="4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8" name="ïšļíḓé">
                <a:extLst>
                  <a:ext uri="{FF2B5EF4-FFF2-40B4-BE49-F238E27FC236}">
                    <a16:creationId xmlns:a16="http://schemas.microsoft.com/office/drawing/2014/main" id="{9B8BC8BD-389E-4F46-9FDB-5AE2BF6C8529}"/>
                  </a:ext>
                </a:extLst>
              </p:cNvPr>
              <p:cNvSpPr/>
              <p:nvPr/>
            </p:nvSpPr>
            <p:spPr bwMode="auto">
              <a:xfrm>
                <a:off x="4038601" y="5089526"/>
                <a:ext cx="285750" cy="523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09" name="isliďê">
                <a:extLst>
                  <a:ext uri="{FF2B5EF4-FFF2-40B4-BE49-F238E27FC236}">
                    <a16:creationId xmlns:a16="http://schemas.microsoft.com/office/drawing/2014/main" id="{E265C13D-0696-4D39-82C1-C1D504EA9663}"/>
                  </a:ext>
                </a:extLst>
              </p:cNvPr>
              <p:cNvSpPr/>
              <p:nvPr/>
            </p:nvSpPr>
            <p:spPr bwMode="auto">
              <a:xfrm>
                <a:off x="4021138" y="5072063"/>
                <a:ext cx="319088" cy="85725"/>
              </a:xfrm>
              <a:custGeom>
                <a:avLst/>
                <a:gdLst>
                  <a:gd name="T0" fmla="*/ 259 w 273"/>
                  <a:gd name="T1" fmla="*/ 73 h 73"/>
                  <a:gd name="T2" fmla="*/ 14 w 273"/>
                  <a:gd name="T3" fmla="*/ 73 h 73"/>
                  <a:gd name="T4" fmla="*/ 0 w 273"/>
                  <a:gd name="T5" fmla="*/ 59 h 73"/>
                  <a:gd name="T6" fmla="*/ 0 w 273"/>
                  <a:gd name="T7" fmla="*/ 14 h 73"/>
                  <a:gd name="T8" fmla="*/ 14 w 273"/>
                  <a:gd name="T9" fmla="*/ 0 h 73"/>
                  <a:gd name="T10" fmla="*/ 259 w 273"/>
                  <a:gd name="T11" fmla="*/ 0 h 73"/>
                  <a:gd name="T12" fmla="*/ 273 w 273"/>
                  <a:gd name="T13" fmla="*/ 14 h 73"/>
                  <a:gd name="T14" fmla="*/ 273 w 273"/>
                  <a:gd name="T15" fmla="*/ 59 h 73"/>
                  <a:gd name="T16" fmla="*/ 259 w 273"/>
                  <a:gd name="T17" fmla="*/ 73 h 73"/>
                  <a:gd name="T18" fmla="*/ 28 w 273"/>
                  <a:gd name="T19" fmla="*/ 45 h 73"/>
                  <a:gd name="T20" fmla="*/ 245 w 273"/>
                  <a:gd name="T21" fmla="*/ 45 h 73"/>
                  <a:gd name="T22" fmla="*/ 245 w 273"/>
                  <a:gd name="T23" fmla="*/ 28 h 73"/>
                  <a:gd name="T24" fmla="*/ 28 w 273"/>
                  <a:gd name="T25" fmla="*/ 28 h 73"/>
                  <a:gd name="T26" fmla="*/ 28 w 273"/>
                  <a:gd name="T27"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3" h="73">
                    <a:moveTo>
                      <a:pt x="259" y="73"/>
                    </a:moveTo>
                    <a:cubicBezTo>
                      <a:pt x="14" y="73"/>
                      <a:pt x="14" y="73"/>
                      <a:pt x="14" y="73"/>
                    </a:cubicBezTo>
                    <a:cubicBezTo>
                      <a:pt x="6" y="73"/>
                      <a:pt x="0" y="67"/>
                      <a:pt x="0" y="59"/>
                    </a:cubicBezTo>
                    <a:cubicBezTo>
                      <a:pt x="0" y="14"/>
                      <a:pt x="0" y="14"/>
                      <a:pt x="0" y="14"/>
                    </a:cubicBezTo>
                    <a:cubicBezTo>
                      <a:pt x="0" y="6"/>
                      <a:pt x="6" y="0"/>
                      <a:pt x="14" y="0"/>
                    </a:cubicBezTo>
                    <a:cubicBezTo>
                      <a:pt x="259" y="0"/>
                      <a:pt x="259" y="0"/>
                      <a:pt x="259" y="0"/>
                    </a:cubicBezTo>
                    <a:cubicBezTo>
                      <a:pt x="267" y="0"/>
                      <a:pt x="273" y="6"/>
                      <a:pt x="273" y="14"/>
                    </a:cubicBezTo>
                    <a:cubicBezTo>
                      <a:pt x="273" y="59"/>
                      <a:pt x="273" y="59"/>
                      <a:pt x="273" y="59"/>
                    </a:cubicBezTo>
                    <a:cubicBezTo>
                      <a:pt x="273" y="67"/>
                      <a:pt x="267" y="73"/>
                      <a:pt x="259" y="73"/>
                    </a:cubicBezTo>
                    <a:close/>
                    <a:moveTo>
                      <a:pt x="28" y="45"/>
                    </a:moveTo>
                    <a:cubicBezTo>
                      <a:pt x="245" y="45"/>
                      <a:pt x="245" y="45"/>
                      <a:pt x="245" y="45"/>
                    </a:cubicBezTo>
                    <a:cubicBezTo>
                      <a:pt x="245" y="28"/>
                      <a:pt x="245" y="28"/>
                      <a:pt x="245" y="28"/>
                    </a:cubicBezTo>
                    <a:cubicBezTo>
                      <a:pt x="28" y="28"/>
                      <a:pt x="28" y="28"/>
                      <a:pt x="28" y="28"/>
                    </a:cubicBezTo>
                    <a:lnTo>
                      <a:pt x="28" y="4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0" name="íšḻïḋé">
                <a:extLst>
                  <a:ext uri="{FF2B5EF4-FFF2-40B4-BE49-F238E27FC236}">
                    <a16:creationId xmlns:a16="http://schemas.microsoft.com/office/drawing/2014/main" id="{6D805AE2-6D25-4EBE-8B8D-435C3AD83CEE}"/>
                  </a:ext>
                </a:extLst>
              </p:cNvPr>
              <p:cNvSpPr/>
              <p:nvPr/>
            </p:nvSpPr>
            <p:spPr bwMode="auto">
              <a:xfrm>
                <a:off x="6335713" y="2928938"/>
                <a:ext cx="876300" cy="595313"/>
              </a:xfrm>
              <a:custGeom>
                <a:avLst/>
                <a:gdLst>
                  <a:gd name="T0" fmla="*/ 734 w 749"/>
                  <a:gd name="T1" fmla="*/ 511 h 511"/>
                  <a:gd name="T2" fmla="*/ 15 w 749"/>
                  <a:gd name="T3" fmla="*/ 511 h 511"/>
                  <a:gd name="T4" fmla="*/ 3 w 749"/>
                  <a:gd name="T5" fmla="*/ 503 h 511"/>
                  <a:gd name="T6" fmla="*/ 4 w 749"/>
                  <a:gd name="T7" fmla="*/ 488 h 511"/>
                  <a:gd name="T8" fmla="*/ 364 w 749"/>
                  <a:gd name="T9" fmla="*/ 5 h 511"/>
                  <a:gd name="T10" fmla="*/ 375 w 749"/>
                  <a:gd name="T11" fmla="*/ 0 h 511"/>
                  <a:gd name="T12" fmla="*/ 386 w 749"/>
                  <a:gd name="T13" fmla="*/ 5 h 511"/>
                  <a:gd name="T14" fmla="*/ 746 w 749"/>
                  <a:gd name="T15" fmla="*/ 488 h 511"/>
                  <a:gd name="T16" fmla="*/ 747 w 749"/>
                  <a:gd name="T17" fmla="*/ 503 h 511"/>
                  <a:gd name="T18" fmla="*/ 734 w 749"/>
                  <a:gd name="T19" fmla="*/ 511 h 511"/>
                  <a:gd name="T20" fmla="*/ 43 w 749"/>
                  <a:gd name="T21" fmla="*/ 483 h 511"/>
                  <a:gd name="T22" fmla="*/ 707 w 749"/>
                  <a:gd name="T23" fmla="*/ 483 h 511"/>
                  <a:gd name="T24" fmla="*/ 375 w 749"/>
                  <a:gd name="T25" fmla="*/ 37 h 511"/>
                  <a:gd name="T26" fmla="*/ 43 w 749"/>
                  <a:gd name="T27" fmla="*/ 483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9" h="511">
                    <a:moveTo>
                      <a:pt x="734" y="511"/>
                    </a:moveTo>
                    <a:cubicBezTo>
                      <a:pt x="15" y="511"/>
                      <a:pt x="15" y="511"/>
                      <a:pt x="15" y="511"/>
                    </a:cubicBezTo>
                    <a:cubicBezTo>
                      <a:pt x="10" y="511"/>
                      <a:pt x="5" y="508"/>
                      <a:pt x="3" y="503"/>
                    </a:cubicBezTo>
                    <a:cubicBezTo>
                      <a:pt x="0" y="498"/>
                      <a:pt x="1" y="493"/>
                      <a:pt x="4" y="488"/>
                    </a:cubicBezTo>
                    <a:cubicBezTo>
                      <a:pt x="364" y="5"/>
                      <a:pt x="364" y="5"/>
                      <a:pt x="364" y="5"/>
                    </a:cubicBezTo>
                    <a:cubicBezTo>
                      <a:pt x="366" y="2"/>
                      <a:pt x="370" y="0"/>
                      <a:pt x="375" y="0"/>
                    </a:cubicBezTo>
                    <a:cubicBezTo>
                      <a:pt x="379" y="0"/>
                      <a:pt x="383" y="2"/>
                      <a:pt x="386" y="5"/>
                    </a:cubicBezTo>
                    <a:cubicBezTo>
                      <a:pt x="746" y="488"/>
                      <a:pt x="746" y="488"/>
                      <a:pt x="746" y="488"/>
                    </a:cubicBezTo>
                    <a:cubicBezTo>
                      <a:pt x="749" y="493"/>
                      <a:pt x="749" y="498"/>
                      <a:pt x="747" y="503"/>
                    </a:cubicBezTo>
                    <a:cubicBezTo>
                      <a:pt x="745" y="508"/>
                      <a:pt x="740" y="511"/>
                      <a:pt x="734" y="511"/>
                    </a:cubicBezTo>
                    <a:close/>
                    <a:moveTo>
                      <a:pt x="43" y="483"/>
                    </a:moveTo>
                    <a:cubicBezTo>
                      <a:pt x="707" y="483"/>
                      <a:pt x="707" y="483"/>
                      <a:pt x="707" y="483"/>
                    </a:cubicBezTo>
                    <a:cubicBezTo>
                      <a:pt x="375" y="37"/>
                      <a:pt x="375" y="37"/>
                      <a:pt x="375" y="37"/>
                    </a:cubicBezTo>
                    <a:lnTo>
                      <a:pt x="43" y="483"/>
                    </a:lnTo>
                    <a:close/>
                  </a:path>
                </a:pathLst>
              </a:custGeom>
              <a:solidFill>
                <a:srgbClr val="2B2A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1" name="iṣlíḑé">
                <a:extLst>
                  <a:ext uri="{FF2B5EF4-FFF2-40B4-BE49-F238E27FC236}">
                    <a16:creationId xmlns:a16="http://schemas.microsoft.com/office/drawing/2014/main" id="{172C7E5E-F28F-4FAF-9836-D50EDE05ACB4}"/>
                  </a:ext>
                </a:extLst>
              </p:cNvPr>
              <p:cNvSpPr/>
              <p:nvPr/>
            </p:nvSpPr>
            <p:spPr bwMode="auto">
              <a:xfrm>
                <a:off x="6337301" y="3543301"/>
                <a:ext cx="873125" cy="1677988"/>
              </a:xfrm>
              <a:custGeom>
                <a:avLst/>
                <a:gdLst>
                  <a:gd name="T0" fmla="*/ 733 w 747"/>
                  <a:gd name="T1" fmla="*/ 1437 h 1437"/>
                  <a:gd name="T2" fmla="*/ 14 w 747"/>
                  <a:gd name="T3" fmla="*/ 1437 h 1437"/>
                  <a:gd name="T4" fmla="*/ 0 w 747"/>
                  <a:gd name="T5" fmla="*/ 1423 h 1437"/>
                  <a:gd name="T6" fmla="*/ 0 w 747"/>
                  <a:gd name="T7" fmla="*/ 14 h 1437"/>
                  <a:gd name="T8" fmla="*/ 14 w 747"/>
                  <a:gd name="T9" fmla="*/ 0 h 1437"/>
                  <a:gd name="T10" fmla="*/ 733 w 747"/>
                  <a:gd name="T11" fmla="*/ 0 h 1437"/>
                  <a:gd name="T12" fmla="*/ 747 w 747"/>
                  <a:gd name="T13" fmla="*/ 14 h 1437"/>
                  <a:gd name="T14" fmla="*/ 747 w 747"/>
                  <a:gd name="T15" fmla="*/ 1423 h 1437"/>
                  <a:gd name="T16" fmla="*/ 733 w 747"/>
                  <a:gd name="T17" fmla="*/ 1437 h 1437"/>
                  <a:gd name="T18" fmla="*/ 28 w 747"/>
                  <a:gd name="T19" fmla="*/ 1409 h 1437"/>
                  <a:gd name="T20" fmla="*/ 719 w 747"/>
                  <a:gd name="T21" fmla="*/ 1409 h 1437"/>
                  <a:gd name="T22" fmla="*/ 719 w 747"/>
                  <a:gd name="T23" fmla="*/ 28 h 1437"/>
                  <a:gd name="T24" fmla="*/ 28 w 747"/>
                  <a:gd name="T25" fmla="*/ 28 h 1437"/>
                  <a:gd name="T26" fmla="*/ 28 w 747"/>
                  <a:gd name="T27" fmla="*/ 1409 h 1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7" h="1437">
                    <a:moveTo>
                      <a:pt x="733" y="1437"/>
                    </a:moveTo>
                    <a:cubicBezTo>
                      <a:pt x="14" y="1437"/>
                      <a:pt x="14" y="1437"/>
                      <a:pt x="14" y="1437"/>
                    </a:cubicBezTo>
                    <a:cubicBezTo>
                      <a:pt x="6" y="1437"/>
                      <a:pt x="0" y="1430"/>
                      <a:pt x="0" y="1423"/>
                    </a:cubicBezTo>
                    <a:cubicBezTo>
                      <a:pt x="0" y="14"/>
                      <a:pt x="0" y="14"/>
                      <a:pt x="0" y="14"/>
                    </a:cubicBezTo>
                    <a:cubicBezTo>
                      <a:pt x="0" y="6"/>
                      <a:pt x="6" y="0"/>
                      <a:pt x="14" y="0"/>
                    </a:cubicBezTo>
                    <a:cubicBezTo>
                      <a:pt x="733" y="0"/>
                      <a:pt x="733" y="0"/>
                      <a:pt x="733" y="0"/>
                    </a:cubicBezTo>
                    <a:cubicBezTo>
                      <a:pt x="741" y="0"/>
                      <a:pt x="747" y="6"/>
                      <a:pt x="747" y="14"/>
                    </a:cubicBezTo>
                    <a:cubicBezTo>
                      <a:pt x="747" y="1423"/>
                      <a:pt x="747" y="1423"/>
                      <a:pt x="747" y="1423"/>
                    </a:cubicBezTo>
                    <a:cubicBezTo>
                      <a:pt x="747" y="1430"/>
                      <a:pt x="741" y="1437"/>
                      <a:pt x="733" y="1437"/>
                    </a:cubicBezTo>
                    <a:close/>
                    <a:moveTo>
                      <a:pt x="28" y="1409"/>
                    </a:moveTo>
                    <a:cubicBezTo>
                      <a:pt x="719" y="1409"/>
                      <a:pt x="719" y="1409"/>
                      <a:pt x="719" y="1409"/>
                    </a:cubicBezTo>
                    <a:cubicBezTo>
                      <a:pt x="719" y="28"/>
                      <a:pt x="719" y="28"/>
                      <a:pt x="719" y="28"/>
                    </a:cubicBezTo>
                    <a:cubicBezTo>
                      <a:pt x="28" y="28"/>
                      <a:pt x="28" y="28"/>
                      <a:pt x="28" y="28"/>
                    </a:cubicBezTo>
                    <a:lnTo>
                      <a:pt x="28" y="1409"/>
                    </a:lnTo>
                    <a:close/>
                  </a:path>
                </a:pathLst>
              </a:custGeom>
              <a:solidFill>
                <a:srgbClr val="2B2A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2" name="îŝḻiḋé">
                <a:extLst>
                  <a:ext uri="{FF2B5EF4-FFF2-40B4-BE49-F238E27FC236}">
                    <a16:creationId xmlns:a16="http://schemas.microsoft.com/office/drawing/2014/main" id="{86D039CD-0BAE-4393-8896-CD27E5CB6503}"/>
                  </a:ext>
                </a:extLst>
              </p:cNvPr>
              <p:cNvSpPr/>
              <p:nvPr/>
            </p:nvSpPr>
            <p:spPr bwMode="auto">
              <a:xfrm>
                <a:off x="6683376" y="3236913"/>
                <a:ext cx="182563" cy="180975"/>
              </a:xfrm>
              <a:custGeom>
                <a:avLst/>
                <a:gdLst>
                  <a:gd name="T0" fmla="*/ 142 w 156"/>
                  <a:gd name="T1" fmla="*/ 156 h 156"/>
                  <a:gd name="T2" fmla="*/ 14 w 156"/>
                  <a:gd name="T3" fmla="*/ 156 h 156"/>
                  <a:gd name="T4" fmla="*/ 0 w 156"/>
                  <a:gd name="T5" fmla="*/ 142 h 156"/>
                  <a:gd name="T6" fmla="*/ 0 w 156"/>
                  <a:gd name="T7" fmla="*/ 78 h 156"/>
                  <a:gd name="T8" fmla="*/ 78 w 156"/>
                  <a:gd name="T9" fmla="*/ 0 h 156"/>
                  <a:gd name="T10" fmla="*/ 156 w 156"/>
                  <a:gd name="T11" fmla="*/ 78 h 156"/>
                  <a:gd name="T12" fmla="*/ 156 w 156"/>
                  <a:gd name="T13" fmla="*/ 142 h 156"/>
                  <a:gd name="T14" fmla="*/ 142 w 156"/>
                  <a:gd name="T15" fmla="*/ 156 h 156"/>
                  <a:gd name="T16" fmla="*/ 28 w 156"/>
                  <a:gd name="T17" fmla="*/ 128 h 156"/>
                  <a:gd name="T18" fmla="*/ 128 w 156"/>
                  <a:gd name="T19" fmla="*/ 128 h 156"/>
                  <a:gd name="T20" fmla="*/ 128 w 156"/>
                  <a:gd name="T21" fmla="*/ 78 h 156"/>
                  <a:gd name="T22" fmla="*/ 78 w 156"/>
                  <a:gd name="T23" fmla="*/ 28 h 156"/>
                  <a:gd name="T24" fmla="*/ 28 w 156"/>
                  <a:gd name="T25" fmla="*/ 78 h 156"/>
                  <a:gd name="T26" fmla="*/ 28 w 156"/>
                  <a:gd name="T27" fmla="*/ 12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6" h="156">
                    <a:moveTo>
                      <a:pt x="142" y="156"/>
                    </a:moveTo>
                    <a:cubicBezTo>
                      <a:pt x="14" y="156"/>
                      <a:pt x="14" y="156"/>
                      <a:pt x="14" y="156"/>
                    </a:cubicBezTo>
                    <a:cubicBezTo>
                      <a:pt x="6" y="156"/>
                      <a:pt x="0" y="150"/>
                      <a:pt x="0" y="142"/>
                    </a:cubicBezTo>
                    <a:cubicBezTo>
                      <a:pt x="0" y="78"/>
                      <a:pt x="0" y="78"/>
                      <a:pt x="0" y="78"/>
                    </a:cubicBezTo>
                    <a:cubicBezTo>
                      <a:pt x="0" y="35"/>
                      <a:pt x="35" y="0"/>
                      <a:pt x="78" y="0"/>
                    </a:cubicBezTo>
                    <a:cubicBezTo>
                      <a:pt x="121" y="0"/>
                      <a:pt x="156" y="35"/>
                      <a:pt x="156" y="78"/>
                    </a:cubicBezTo>
                    <a:cubicBezTo>
                      <a:pt x="156" y="142"/>
                      <a:pt x="156" y="142"/>
                      <a:pt x="156" y="142"/>
                    </a:cubicBezTo>
                    <a:cubicBezTo>
                      <a:pt x="156" y="150"/>
                      <a:pt x="150" y="156"/>
                      <a:pt x="142" y="156"/>
                    </a:cubicBezTo>
                    <a:close/>
                    <a:moveTo>
                      <a:pt x="28" y="128"/>
                    </a:moveTo>
                    <a:cubicBezTo>
                      <a:pt x="128" y="128"/>
                      <a:pt x="128" y="128"/>
                      <a:pt x="128" y="128"/>
                    </a:cubicBezTo>
                    <a:cubicBezTo>
                      <a:pt x="128" y="78"/>
                      <a:pt x="128" y="78"/>
                      <a:pt x="128" y="78"/>
                    </a:cubicBezTo>
                    <a:cubicBezTo>
                      <a:pt x="128" y="50"/>
                      <a:pt x="105" y="28"/>
                      <a:pt x="78" y="28"/>
                    </a:cubicBezTo>
                    <a:cubicBezTo>
                      <a:pt x="50" y="28"/>
                      <a:pt x="28" y="50"/>
                      <a:pt x="28" y="78"/>
                    </a:cubicBezTo>
                    <a:lnTo>
                      <a:pt x="28" y="128"/>
                    </a:lnTo>
                    <a:close/>
                  </a:path>
                </a:pathLst>
              </a:custGeom>
              <a:solidFill>
                <a:srgbClr val="2B2A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3" name="î$lïďe">
                <a:extLst>
                  <a:ext uri="{FF2B5EF4-FFF2-40B4-BE49-F238E27FC236}">
                    <a16:creationId xmlns:a16="http://schemas.microsoft.com/office/drawing/2014/main" id="{522ACBA9-F613-4DE9-8316-1E220B9DF5E0}"/>
                  </a:ext>
                </a:extLst>
              </p:cNvPr>
              <p:cNvSpPr/>
              <p:nvPr/>
            </p:nvSpPr>
            <p:spPr bwMode="auto">
              <a:xfrm>
                <a:off x="3092451" y="3881438"/>
                <a:ext cx="769938" cy="525463"/>
              </a:xfrm>
              <a:custGeom>
                <a:avLst/>
                <a:gdLst>
                  <a:gd name="T0" fmla="*/ 644 w 659"/>
                  <a:gd name="T1" fmla="*/ 450 h 450"/>
                  <a:gd name="T2" fmla="*/ 15 w 659"/>
                  <a:gd name="T3" fmla="*/ 450 h 450"/>
                  <a:gd name="T4" fmla="*/ 2 w 659"/>
                  <a:gd name="T5" fmla="*/ 443 h 450"/>
                  <a:gd name="T6" fmla="*/ 4 w 659"/>
                  <a:gd name="T7" fmla="*/ 428 h 450"/>
                  <a:gd name="T8" fmla="*/ 318 w 659"/>
                  <a:gd name="T9" fmla="*/ 6 h 450"/>
                  <a:gd name="T10" fmla="*/ 329 w 659"/>
                  <a:gd name="T11" fmla="*/ 0 h 450"/>
                  <a:gd name="T12" fmla="*/ 341 w 659"/>
                  <a:gd name="T13" fmla="*/ 6 h 450"/>
                  <a:gd name="T14" fmla="*/ 655 w 659"/>
                  <a:gd name="T15" fmla="*/ 428 h 450"/>
                  <a:gd name="T16" fmla="*/ 656 w 659"/>
                  <a:gd name="T17" fmla="*/ 443 h 450"/>
                  <a:gd name="T18" fmla="*/ 644 w 659"/>
                  <a:gd name="T19" fmla="*/ 450 h 450"/>
                  <a:gd name="T20" fmla="*/ 43 w 659"/>
                  <a:gd name="T21" fmla="*/ 422 h 450"/>
                  <a:gd name="T22" fmla="*/ 616 w 659"/>
                  <a:gd name="T23" fmla="*/ 422 h 450"/>
                  <a:gd name="T24" fmla="*/ 329 w 659"/>
                  <a:gd name="T25" fmla="*/ 38 h 450"/>
                  <a:gd name="T26" fmla="*/ 43 w 659"/>
                  <a:gd name="T27" fmla="*/ 422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9" h="450">
                    <a:moveTo>
                      <a:pt x="644" y="450"/>
                    </a:moveTo>
                    <a:cubicBezTo>
                      <a:pt x="15" y="450"/>
                      <a:pt x="15" y="450"/>
                      <a:pt x="15" y="450"/>
                    </a:cubicBezTo>
                    <a:cubicBezTo>
                      <a:pt x="10" y="450"/>
                      <a:pt x="5" y="447"/>
                      <a:pt x="2" y="443"/>
                    </a:cubicBezTo>
                    <a:cubicBezTo>
                      <a:pt x="0" y="438"/>
                      <a:pt x="1" y="432"/>
                      <a:pt x="4" y="428"/>
                    </a:cubicBezTo>
                    <a:cubicBezTo>
                      <a:pt x="318" y="6"/>
                      <a:pt x="318" y="6"/>
                      <a:pt x="318" y="6"/>
                    </a:cubicBezTo>
                    <a:cubicBezTo>
                      <a:pt x="321" y="2"/>
                      <a:pt x="325" y="0"/>
                      <a:pt x="329" y="0"/>
                    </a:cubicBezTo>
                    <a:cubicBezTo>
                      <a:pt x="334" y="0"/>
                      <a:pt x="338" y="2"/>
                      <a:pt x="341" y="6"/>
                    </a:cubicBezTo>
                    <a:cubicBezTo>
                      <a:pt x="655" y="428"/>
                      <a:pt x="655" y="428"/>
                      <a:pt x="655" y="428"/>
                    </a:cubicBezTo>
                    <a:cubicBezTo>
                      <a:pt x="658" y="432"/>
                      <a:pt x="659" y="438"/>
                      <a:pt x="656" y="443"/>
                    </a:cubicBezTo>
                    <a:cubicBezTo>
                      <a:pt x="654" y="447"/>
                      <a:pt x="649" y="450"/>
                      <a:pt x="644" y="450"/>
                    </a:cubicBezTo>
                    <a:close/>
                    <a:moveTo>
                      <a:pt x="43" y="422"/>
                    </a:moveTo>
                    <a:cubicBezTo>
                      <a:pt x="616" y="422"/>
                      <a:pt x="616" y="422"/>
                      <a:pt x="616" y="422"/>
                    </a:cubicBezTo>
                    <a:cubicBezTo>
                      <a:pt x="329" y="38"/>
                      <a:pt x="329" y="38"/>
                      <a:pt x="329" y="38"/>
                    </a:cubicBezTo>
                    <a:lnTo>
                      <a:pt x="43" y="4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4" name="îṡliḑê">
                <a:extLst>
                  <a:ext uri="{FF2B5EF4-FFF2-40B4-BE49-F238E27FC236}">
                    <a16:creationId xmlns:a16="http://schemas.microsoft.com/office/drawing/2014/main" id="{3C6983CC-8B7C-45D7-95CB-26BF1FFECEA0}"/>
                  </a:ext>
                </a:extLst>
              </p:cNvPr>
              <p:cNvSpPr/>
              <p:nvPr/>
            </p:nvSpPr>
            <p:spPr bwMode="auto">
              <a:xfrm>
                <a:off x="3411538" y="4154488"/>
                <a:ext cx="131763" cy="133350"/>
              </a:xfrm>
              <a:custGeom>
                <a:avLst/>
                <a:gdLst>
                  <a:gd name="T0" fmla="*/ 56 w 112"/>
                  <a:gd name="T1" fmla="*/ 0 h 113"/>
                  <a:gd name="T2" fmla="*/ 0 w 112"/>
                  <a:gd name="T3" fmla="*/ 56 h 113"/>
                  <a:gd name="T4" fmla="*/ 0 w 112"/>
                  <a:gd name="T5" fmla="*/ 113 h 113"/>
                  <a:gd name="T6" fmla="*/ 112 w 112"/>
                  <a:gd name="T7" fmla="*/ 113 h 113"/>
                  <a:gd name="T8" fmla="*/ 112 w 112"/>
                  <a:gd name="T9" fmla="*/ 56 h 113"/>
                  <a:gd name="T10" fmla="*/ 56 w 112"/>
                  <a:gd name="T11" fmla="*/ 0 h 113"/>
                </a:gdLst>
                <a:ahLst/>
                <a:cxnLst>
                  <a:cxn ang="0">
                    <a:pos x="T0" y="T1"/>
                  </a:cxn>
                  <a:cxn ang="0">
                    <a:pos x="T2" y="T3"/>
                  </a:cxn>
                  <a:cxn ang="0">
                    <a:pos x="T4" y="T5"/>
                  </a:cxn>
                  <a:cxn ang="0">
                    <a:pos x="T6" y="T7"/>
                  </a:cxn>
                  <a:cxn ang="0">
                    <a:pos x="T8" y="T9"/>
                  </a:cxn>
                  <a:cxn ang="0">
                    <a:pos x="T10" y="T11"/>
                  </a:cxn>
                </a:cxnLst>
                <a:rect l="0" t="0" r="r" b="b"/>
                <a:pathLst>
                  <a:path w="112" h="113">
                    <a:moveTo>
                      <a:pt x="56" y="0"/>
                    </a:moveTo>
                    <a:cubicBezTo>
                      <a:pt x="25" y="0"/>
                      <a:pt x="0" y="25"/>
                      <a:pt x="0" y="56"/>
                    </a:cubicBezTo>
                    <a:cubicBezTo>
                      <a:pt x="0" y="113"/>
                      <a:pt x="0" y="113"/>
                      <a:pt x="0" y="113"/>
                    </a:cubicBezTo>
                    <a:cubicBezTo>
                      <a:pt x="112" y="113"/>
                      <a:pt x="112" y="113"/>
                      <a:pt x="112" y="113"/>
                    </a:cubicBezTo>
                    <a:cubicBezTo>
                      <a:pt x="112" y="56"/>
                      <a:pt x="112" y="56"/>
                      <a:pt x="112" y="56"/>
                    </a:cubicBezTo>
                    <a:cubicBezTo>
                      <a:pt x="112" y="25"/>
                      <a:pt x="87" y="0"/>
                      <a:pt x="5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5" name="ïś1íḋé">
                <a:extLst>
                  <a:ext uri="{FF2B5EF4-FFF2-40B4-BE49-F238E27FC236}">
                    <a16:creationId xmlns:a16="http://schemas.microsoft.com/office/drawing/2014/main" id="{EE634767-0A0C-4B94-AD4A-CBAF33973AE8}"/>
                  </a:ext>
                </a:extLst>
              </p:cNvPr>
              <p:cNvSpPr/>
              <p:nvPr/>
            </p:nvSpPr>
            <p:spPr bwMode="auto">
              <a:xfrm>
                <a:off x="3395663" y="4138613"/>
                <a:ext cx="163513" cy="165100"/>
              </a:xfrm>
              <a:custGeom>
                <a:avLst/>
                <a:gdLst>
                  <a:gd name="T0" fmla="*/ 126 w 140"/>
                  <a:gd name="T1" fmla="*/ 141 h 141"/>
                  <a:gd name="T2" fmla="*/ 14 w 140"/>
                  <a:gd name="T3" fmla="*/ 141 h 141"/>
                  <a:gd name="T4" fmla="*/ 0 w 140"/>
                  <a:gd name="T5" fmla="*/ 127 h 141"/>
                  <a:gd name="T6" fmla="*/ 0 w 140"/>
                  <a:gd name="T7" fmla="*/ 70 h 141"/>
                  <a:gd name="T8" fmla="*/ 70 w 140"/>
                  <a:gd name="T9" fmla="*/ 0 h 141"/>
                  <a:gd name="T10" fmla="*/ 140 w 140"/>
                  <a:gd name="T11" fmla="*/ 70 h 141"/>
                  <a:gd name="T12" fmla="*/ 140 w 140"/>
                  <a:gd name="T13" fmla="*/ 127 h 141"/>
                  <a:gd name="T14" fmla="*/ 126 w 140"/>
                  <a:gd name="T15" fmla="*/ 141 h 141"/>
                  <a:gd name="T16" fmla="*/ 28 w 140"/>
                  <a:gd name="T17" fmla="*/ 113 h 141"/>
                  <a:gd name="T18" fmla="*/ 112 w 140"/>
                  <a:gd name="T19" fmla="*/ 113 h 141"/>
                  <a:gd name="T20" fmla="*/ 112 w 140"/>
                  <a:gd name="T21" fmla="*/ 70 h 141"/>
                  <a:gd name="T22" fmla="*/ 70 w 140"/>
                  <a:gd name="T23" fmla="*/ 28 h 141"/>
                  <a:gd name="T24" fmla="*/ 28 w 140"/>
                  <a:gd name="T25" fmla="*/ 70 h 141"/>
                  <a:gd name="T26" fmla="*/ 28 w 140"/>
                  <a:gd name="T27"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0" h="141">
                    <a:moveTo>
                      <a:pt x="126" y="141"/>
                    </a:moveTo>
                    <a:cubicBezTo>
                      <a:pt x="14" y="141"/>
                      <a:pt x="14" y="141"/>
                      <a:pt x="14" y="141"/>
                    </a:cubicBezTo>
                    <a:cubicBezTo>
                      <a:pt x="7" y="141"/>
                      <a:pt x="0" y="134"/>
                      <a:pt x="0" y="127"/>
                    </a:cubicBezTo>
                    <a:cubicBezTo>
                      <a:pt x="0" y="70"/>
                      <a:pt x="0" y="70"/>
                      <a:pt x="0" y="70"/>
                    </a:cubicBezTo>
                    <a:cubicBezTo>
                      <a:pt x="0" y="32"/>
                      <a:pt x="32" y="0"/>
                      <a:pt x="70" y="0"/>
                    </a:cubicBezTo>
                    <a:cubicBezTo>
                      <a:pt x="109" y="0"/>
                      <a:pt x="140" y="32"/>
                      <a:pt x="140" y="70"/>
                    </a:cubicBezTo>
                    <a:cubicBezTo>
                      <a:pt x="140" y="127"/>
                      <a:pt x="140" y="127"/>
                      <a:pt x="140" y="127"/>
                    </a:cubicBezTo>
                    <a:cubicBezTo>
                      <a:pt x="140" y="134"/>
                      <a:pt x="134" y="141"/>
                      <a:pt x="126" y="141"/>
                    </a:cubicBezTo>
                    <a:close/>
                    <a:moveTo>
                      <a:pt x="28" y="113"/>
                    </a:moveTo>
                    <a:cubicBezTo>
                      <a:pt x="112" y="113"/>
                      <a:pt x="112" y="113"/>
                      <a:pt x="112" y="113"/>
                    </a:cubicBezTo>
                    <a:cubicBezTo>
                      <a:pt x="112" y="70"/>
                      <a:pt x="112" y="70"/>
                      <a:pt x="112" y="70"/>
                    </a:cubicBezTo>
                    <a:cubicBezTo>
                      <a:pt x="112" y="47"/>
                      <a:pt x="94" y="28"/>
                      <a:pt x="70" y="28"/>
                    </a:cubicBezTo>
                    <a:cubicBezTo>
                      <a:pt x="47" y="28"/>
                      <a:pt x="28" y="47"/>
                      <a:pt x="28" y="70"/>
                    </a:cubicBezTo>
                    <a:lnTo>
                      <a:pt x="28" y="11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6" name="îsļïḋé">
                <a:extLst>
                  <a:ext uri="{FF2B5EF4-FFF2-40B4-BE49-F238E27FC236}">
                    <a16:creationId xmlns:a16="http://schemas.microsoft.com/office/drawing/2014/main" id="{3666FF03-DC99-4739-B350-AFBAABB60E12}"/>
                  </a:ext>
                </a:extLst>
              </p:cNvPr>
              <p:cNvSpPr/>
              <p:nvPr/>
            </p:nvSpPr>
            <p:spPr bwMode="auto">
              <a:xfrm>
                <a:off x="3322638" y="3489326"/>
                <a:ext cx="96838" cy="96838"/>
              </a:xfrm>
              <a:custGeom>
                <a:avLst/>
                <a:gdLst>
                  <a:gd name="T0" fmla="*/ 41 w 82"/>
                  <a:gd name="T1" fmla="*/ 0 h 82"/>
                  <a:gd name="T2" fmla="*/ 0 w 82"/>
                  <a:gd name="T3" fmla="*/ 41 h 82"/>
                  <a:gd name="T4" fmla="*/ 0 w 82"/>
                  <a:gd name="T5" fmla="*/ 82 h 82"/>
                  <a:gd name="T6" fmla="*/ 82 w 82"/>
                  <a:gd name="T7" fmla="*/ 82 h 82"/>
                  <a:gd name="T8" fmla="*/ 82 w 82"/>
                  <a:gd name="T9" fmla="*/ 41 h 82"/>
                  <a:gd name="T10" fmla="*/ 41 w 82"/>
                  <a:gd name="T11" fmla="*/ 0 h 82"/>
                </a:gdLst>
                <a:ahLst/>
                <a:cxnLst>
                  <a:cxn ang="0">
                    <a:pos x="T0" y="T1"/>
                  </a:cxn>
                  <a:cxn ang="0">
                    <a:pos x="T2" y="T3"/>
                  </a:cxn>
                  <a:cxn ang="0">
                    <a:pos x="T4" y="T5"/>
                  </a:cxn>
                  <a:cxn ang="0">
                    <a:pos x="T6" y="T7"/>
                  </a:cxn>
                  <a:cxn ang="0">
                    <a:pos x="T8" y="T9"/>
                  </a:cxn>
                  <a:cxn ang="0">
                    <a:pos x="T10" y="T11"/>
                  </a:cxn>
                </a:cxnLst>
                <a:rect l="0" t="0" r="r" b="b"/>
                <a:pathLst>
                  <a:path w="82" h="82">
                    <a:moveTo>
                      <a:pt x="41" y="0"/>
                    </a:moveTo>
                    <a:cubicBezTo>
                      <a:pt x="19" y="0"/>
                      <a:pt x="0" y="18"/>
                      <a:pt x="0" y="41"/>
                    </a:cubicBezTo>
                    <a:cubicBezTo>
                      <a:pt x="0" y="82"/>
                      <a:pt x="0" y="82"/>
                      <a:pt x="0" y="82"/>
                    </a:cubicBezTo>
                    <a:cubicBezTo>
                      <a:pt x="82" y="82"/>
                      <a:pt x="82" y="82"/>
                      <a:pt x="82" y="82"/>
                    </a:cubicBezTo>
                    <a:cubicBezTo>
                      <a:pt x="82" y="41"/>
                      <a:pt x="82" y="41"/>
                      <a:pt x="82" y="41"/>
                    </a:cubicBezTo>
                    <a:cubicBezTo>
                      <a:pt x="82" y="18"/>
                      <a:pt x="64" y="0"/>
                      <a:pt x="4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7" name="íślïḓe">
                <a:extLst>
                  <a:ext uri="{FF2B5EF4-FFF2-40B4-BE49-F238E27FC236}">
                    <a16:creationId xmlns:a16="http://schemas.microsoft.com/office/drawing/2014/main" id="{7A263B84-2397-4D07-BE1C-573F067E11C6}"/>
                  </a:ext>
                </a:extLst>
              </p:cNvPr>
              <p:cNvSpPr/>
              <p:nvPr/>
            </p:nvSpPr>
            <p:spPr bwMode="auto">
              <a:xfrm>
                <a:off x="3306763" y="3473451"/>
                <a:ext cx="128588" cy="128588"/>
              </a:xfrm>
              <a:custGeom>
                <a:avLst/>
                <a:gdLst>
                  <a:gd name="T0" fmla="*/ 96 w 110"/>
                  <a:gd name="T1" fmla="*/ 110 h 110"/>
                  <a:gd name="T2" fmla="*/ 14 w 110"/>
                  <a:gd name="T3" fmla="*/ 110 h 110"/>
                  <a:gd name="T4" fmla="*/ 0 w 110"/>
                  <a:gd name="T5" fmla="*/ 96 h 110"/>
                  <a:gd name="T6" fmla="*/ 0 w 110"/>
                  <a:gd name="T7" fmla="*/ 55 h 110"/>
                  <a:gd name="T8" fmla="*/ 55 w 110"/>
                  <a:gd name="T9" fmla="*/ 0 h 110"/>
                  <a:gd name="T10" fmla="*/ 110 w 110"/>
                  <a:gd name="T11" fmla="*/ 55 h 110"/>
                  <a:gd name="T12" fmla="*/ 110 w 110"/>
                  <a:gd name="T13" fmla="*/ 96 h 110"/>
                  <a:gd name="T14" fmla="*/ 96 w 110"/>
                  <a:gd name="T15" fmla="*/ 110 h 110"/>
                  <a:gd name="T16" fmla="*/ 28 w 110"/>
                  <a:gd name="T17" fmla="*/ 82 h 110"/>
                  <a:gd name="T18" fmla="*/ 82 w 110"/>
                  <a:gd name="T19" fmla="*/ 82 h 110"/>
                  <a:gd name="T20" fmla="*/ 82 w 110"/>
                  <a:gd name="T21" fmla="*/ 55 h 110"/>
                  <a:gd name="T22" fmla="*/ 55 w 110"/>
                  <a:gd name="T23" fmla="*/ 28 h 110"/>
                  <a:gd name="T24" fmla="*/ 28 w 110"/>
                  <a:gd name="T25" fmla="*/ 55 h 110"/>
                  <a:gd name="T26" fmla="*/ 28 w 110"/>
                  <a:gd name="T27" fmla="*/ 82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10">
                    <a:moveTo>
                      <a:pt x="96" y="110"/>
                    </a:moveTo>
                    <a:cubicBezTo>
                      <a:pt x="14" y="110"/>
                      <a:pt x="14" y="110"/>
                      <a:pt x="14" y="110"/>
                    </a:cubicBezTo>
                    <a:cubicBezTo>
                      <a:pt x="7" y="110"/>
                      <a:pt x="0" y="104"/>
                      <a:pt x="0" y="96"/>
                    </a:cubicBezTo>
                    <a:cubicBezTo>
                      <a:pt x="0" y="55"/>
                      <a:pt x="0" y="55"/>
                      <a:pt x="0" y="55"/>
                    </a:cubicBezTo>
                    <a:cubicBezTo>
                      <a:pt x="0" y="25"/>
                      <a:pt x="25" y="0"/>
                      <a:pt x="55" y="0"/>
                    </a:cubicBezTo>
                    <a:cubicBezTo>
                      <a:pt x="85" y="0"/>
                      <a:pt x="110" y="25"/>
                      <a:pt x="110" y="55"/>
                    </a:cubicBezTo>
                    <a:cubicBezTo>
                      <a:pt x="110" y="96"/>
                      <a:pt x="110" y="96"/>
                      <a:pt x="110" y="96"/>
                    </a:cubicBezTo>
                    <a:cubicBezTo>
                      <a:pt x="110" y="104"/>
                      <a:pt x="104" y="110"/>
                      <a:pt x="96" y="110"/>
                    </a:cubicBezTo>
                    <a:close/>
                    <a:moveTo>
                      <a:pt x="28" y="82"/>
                    </a:moveTo>
                    <a:cubicBezTo>
                      <a:pt x="82" y="82"/>
                      <a:pt x="82" y="82"/>
                      <a:pt x="82" y="82"/>
                    </a:cubicBezTo>
                    <a:cubicBezTo>
                      <a:pt x="82" y="55"/>
                      <a:pt x="82" y="55"/>
                      <a:pt x="82" y="55"/>
                    </a:cubicBezTo>
                    <a:cubicBezTo>
                      <a:pt x="82" y="40"/>
                      <a:pt x="70" y="28"/>
                      <a:pt x="55" y="28"/>
                    </a:cubicBezTo>
                    <a:cubicBezTo>
                      <a:pt x="40" y="28"/>
                      <a:pt x="28" y="40"/>
                      <a:pt x="28" y="55"/>
                    </a:cubicBezTo>
                    <a:lnTo>
                      <a:pt x="28" y="82"/>
                    </a:lnTo>
                    <a:close/>
                  </a:path>
                </a:pathLst>
              </a:custGeom>
              <a:solidFill>
                <a:srgbClr val="2B2A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8" name="îsḻîḋé">
                <a:extLst>
                  <a:ext uri="{FF2B5EF4-FFF2-40B4-BE49-F238E27FC236}">
                    <a16:creationId xmlns:a16="http://schemas.microsoft.com/office/drawing/2014/main" id="{5E3EF4D0-11AF-42A9-B3D7-C8CD58C574BA}"/>
                  </a:ext>
                </a:extLst>
              </p:cNvPr>
              <p:cNvSpPr/>
              <p:nvPr/>
            </p:nvSpPr>
            <p:spPr bwMode="auto">
              <a:xfrm>
                <a:off x="6502401" y="4071938"/>
                <a:ext cx="212725" cy="252413"/>
              </a:xfrm>
              <a:custGeom>
                <a:avLst/>
                <a:gdLst>
                  <a:gd name="T0" fmla="*/ 168 w 182"/>
                  <a:gd name="T1" fmla="*/ 216 h 216"/>
                  <a:gd name="T2" fmla="*/ 14 w 182"/>
                  <a:gd name="T3" fmla="*/ 216 h 216"/>
                  <a:gd name="T4" fmla="*/ 0 w 182"/>
                  <a:gd name="T5" fmla="*/ 202 h 216"/>
                  <a:gd name="T6" fmla="*/ 0 w 182"/>
                  <a:gd name="T7" fmla="*/ 14 h 216"/>
                  <a:gd name="T8" fmla="*/ 14 w 182"/>
                  <a:gd name="T9" fmla="*/ 0 h 216"/>
                  <a:gd name="T10" fmla="*/ 168 w 182"/>
                  <a:gd name="T11" fmla="*/ 0 h 216"/>
                  <a:gd name="T12" fmla="*/ 182 w 182"/>
                  <a:gd name="T13" fmla="*/ 14 h 216"/>
                  <a:gd name="T14" fmla="*/ 182 w 182"/>
                  <a:gd name="T15" fmla="*/ 202 h 216"/>
                  <a:gd name="T16" fmla="*/ 168 w 182"/>
                  <a:gd name="T17" fmla="*/ 216 h 216"/>
                  <a:gd name="T18" fmla="*/ 28 w 182"/>
                  <a:gd name="T19" fmla="*/ 188 h 216"/>
                  <a:gd name="T20" fmla="*/ 154 w 182"/>
                  <a:gd name="T21" fmla="*/ 188 h 216"/>
                  <a:gd name="T22" fmla="*/ 154 w 182"/>
                  <a:gd name="T23" fmla="*/ 28 h 216"/>
                  <a:gd name="T24" fmla="*/ 28 w 182"/>
                  <a:gd name="T25" fmla="*/ 28 h 216"/>
                  <a:gd name="T26" fmla="*/ 28 w 182"/>
                  <a:gd name="T27" fmla="*/ 18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2" h="216">
                    <a:moveTo>
                      <a:pt x="168" y="216"/>
                    </a:moveTo>
                    <a:cubicBezTo>
                      <a:pt x="14" y="216"/>
                      <a:pt x="14" y="216"/>
                      <a:pt x="14" y="216"/>
                    </a:cubicBezTo>
                    <a:cubicBezTo>
                      <a:pt x="7" y="216"/>
                      <a:pt x="0" y="210"/>
                      <a:pt x="0" y="202"/>
                    </a:cubicBezTo>
                    <a:cubicBezTo>
                      <a:pt x="0" y="14"/>
                      <a:pt x="0" y="14"/>
                      <a:pt x="0" y="14"/>
                    </a:cubicBezTo>
                    <a:cubicBezTo>
                      <a:pt x="0" y="7"/>
                      <a:pt x="7" y="0"/>
                      <a:pt x="14" y="0"/>
                    </a:cubicBezTo>
                    <a:cubicBezTo>
                      <a:pt x="168" y="0"/>
                      <a:pt x="168" y="0"/>
                      <a:pt x="168" y="0"/>
                    </a:cubicBezTo>
                    <a:cubicBezTo>
                      <a:pt x="176" y="0"/>
                      <a:pt x="182" y="7"/>
                      <a:pt x="182" y="14"/>
                    </a:cubicBezTo>
                    <a:cubicBezTo>
                      <a:pt x="182" y="202"/>
                      <a:pt x="182" y="202"/>
                      <a:pt x="182" y="202"/>
                    </a:cubicBezTo>
                    <a:cubicBezTo>
                      <a:pt x="182" y="210"/>
                      <a:pt x="176" y="216"/>
                      <a:pt x="168" y="216"/>
                    </a:cubicBezTo>
                    <a:close/>
                    <a:moveTo>
                      <a:pt x="28" y="188"/>
                    </a:moveTo>
                    <a:cubicBezTo>
                      <a:pt x="154" y="188"/>
                      <a:pt x="154" y="188"/>
                      <a:pt x="154" y="188"/>
                    </a:cubicBezTo>
                    <a:cubicBezTo>
                      <a:pt x="154" y="28"/>
                      <a:pt x="154" y="28"/>
                      <a:pt x="154" y="28"/>
                    </a:cubicBezTo>
                    <a:cubicBezTo>
                      <a:pt x="28" y="28"/>
                      <a:pt x="28" y="28"/>
                      <a:pt x="28" y="28"/>
                    </a:cubicBezTo>
                    <a:lnTo>
                      <a:pt x="28" y="188"/>
                    </a:lnTo>
                    <a:close/>
                  </a:path>
                </a:pathLst>
              </a:custGeom>
              <a:solidFill>
                <a:srgbClr val="2B2A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9" name="îṥ1ïḋê">
                <a:extLst>
                  <a:ext uri="{FF2B5EF4-FFF2-40B4-BE49-F238E27FC236}">
                    <a16:creationId xmlns:a16="http://schemas.microsoft.com/office/drawing/2014/main" id="{D33DB854-B277-452C-8C4F-040910D1AE4D}"/>
                  </a:ext>
                </a:extLst>
              </p:cNvPr>
              <p:cNvSpPr/>
              <p:nvPr/>
            </p:nvSpPr>
            <p:spPr bwMode="auto">
              <a:xfrm>
                <a:off x="6834188" y="4071938"/>
                <a:ext cx="211138" cy="252413"/>
              </a:xfrm>
              <a:custGeom>
                <a:avLst/>
                <a:gdLst>
                  <a:gd name="T0" fmla="*/ 167 w 181"/>
                  <a:gd name="T1" fmla="*/ 216 h 216"/>
                  <a:gd name="T2" fmla="*/ 14 w 181"/>
                  <a:gd name="T3" fmla="*/ 216 h 216"/>
                  <a:gd name="T4" fmla="*/ 0 w 181"/>
                  <a:gd name="T5" fmla="*/ 202 h 216"/>
                  <a:gd name="T6" fmla="*/ 0 w 181"/>
                  <a:gd name="T7" fmla="*/ 14 h 216"/>
                  <a:gd name="T8" fmla="*/ 14 w 181"/>
                  <a:gd name="T9" fmla="*/ 0 h 216"/>
                  <a:gd name="T10" fmla="*/ 167 w 181"/>
                  <a:gd name="T11" fmla="*/ 0 h 216"/>
                  <a:gd name="T12" fmla="*/ 181 w 181"/>
                  <a:gd name="T13" fmla="*/ 14 h 216"/>
                  <a:gd name="T14" fmla="*/ 181 w 181"/>
                  <a:gd name="T15" fmla="*/ 202 h 216"/>
                  <a:gd name="T16" fmla="*/ 167 w 181"/>
                  <a:gd name="T17" fmla="*/ 216 h 216"/>
                  <a:gd name="T18" fmla="*/ 28 w 181"/>
                  <a:gd name="T19" fmla="*/ 188 h 216"/>
                  <a:gd name="T20" fmla="*/ 153 w 181"/>
                  <a:gd name="T21" fmla="*/ 188 h 216"/>
                  <a:gd name="T22" fmla="*/ 153 w 181"/>
                  <a:gd name="T23" fmla="*/ 28 h 216"/>
                  <a:gd name="T24" fmla="*/ 28 w 181"/>
                  <a:gd name="T25" fmla="*/ 28 h 216"/>
                  <a:gd name="T26" fmla="*/ 28 w 181"/>
                  <a:gd name="T27" fmla="*/ 18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1" h="216">
                    <a:moveTo>
                      <a:pt x="167" y="216"/>
                    </a:moveTo>
                    <a:cubicBezTo>
                      <a:pt x="14" y="216"/>
                      <a:pt x="14" y="216"/>
                      <a:pt x="14" y="216"/>
                    </a:cubicBezTo>
                    <a:cubicBezTo>
                      <a:pt x="6" y="216"/>
                      <a:pt x="0" y="210"/>
                      <a:pt x="0" y="202"/>
                    </a:cubicBezTo>
                    <a:cubicBezTo>
                      <a:pt x="0" y="14"/>
                      <a:pt x="0" y="14"/>
                      <a:pt x="0" y="14"/>
                    </a:cubicBezTo>
                    <a:cubicBezTo>
                      <a:pt x="0" y="7"/>
                      <a:pt x="6" y="0"/>
                      <a:pt x="14" y="0"/>
                    </a:cubicBezTo>
                    <a:cubicBezTo>
                      <a:pt x="167" y="0"/>
                      <a:pt x="167" y="0"/>
                      <a:pt x="167" y="0"/>
                    </a:cubicBezTo>
                    <a:cubicBezTo>
                      <a:pt x="175" y="0"/>
                      <a:pt x="181" y="7"/>
                      <a:pt x="181" y="14"/>
                    </a:cubicBezTo>
                    <a:cubicBezTo>
                      <a:pt x="181" y="202"/>
                      <a:pt x="181" y="202"/>
                      <a:pt x="181" y="202"/>
                    </a:cubicBezTo>
                    <a:cubicBezTo>
                      <a:pt x="181" y="210"/>
                      <a:pt x="175" y="216"/>
                      <a:pt x="167" y="216"/>
                    </a:cubicBezTo>
                    <a:close/>
                    <a:moveTo>
                      <a:pt x="28" y="188"/>
                    </a:moveTo>
                    <a:cubicBezTo>
                      <a:pt x="153" y="188"/>
                      <a:pt x="153" y="188"/>
                      <a:pt x="153" y="188"/>
                    </a:cubicBezTo>
                    <a:cubicBezTo>
                      <a:pt x="153" y="28"/>
                      <a:pt x="153" y="28"/>
                      <a:pt x="153" y="28"/>
                    </a:cubicBezTo>
                    <a:cubicBezTo>
                      <a:pt x="28" y="28"/>
                      <a:pt x="28" y="28"/>
                      <a:pt x="28" y="28"/>
                    </a:cubicBezTo>
                    <a:lnTo>
                      <a:pt x="28" y="188"/>
                    </a:lnTo>
                    <a:close/>
                  </a:path>
                </a:pathLst>
              </a:custGeom>
              <a:solidFill>
                <a:srgbClr val="2B2A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0" name="íṧḻíḑè">
                <a:extLst>
                  <a:ext uri="{FF2B5EF4-FFF2-40B4-BE49-F238E27FC236}">
                    <a16:creationId xmlns:a16="http://schemas.microsoft.com/office/drawing/2014/main" id="{7419A9F8-339D-40D8-9418-EAA74BEFE6FD}"/>
                  </a:ext>
                </a:extLst>
              </p:cNvPr>
              <p:cNvSpPr/>
              <p:nvPr/>
            </p:nvSpPr>
            <p:spPr bwMode="auto">
              <a:xfrm>
                <a:off x="6502401" y="3717926"/>
                <a:ext cx="212725" cy="252413"/>
              </a:xfrm>
              <a:custGeom>
                <a:avLst/>
                <a:gdLst>
                  <a:gd name="T0" fmla="*/ 168 w 182"/>
                  <a:gd name="T1" fmla="*/ 216 h 216"/>
                  <a:gd name="T2" fmla="*/ 14 w 182"/>
                  <a:gd name="T3" fmla="*/ 216 h 216"/>
                  <a:gd name="T4" fmla="*/ 0 w 182"/>
                  <a:gd name="T5" fmla="*/ 202 h 216"/>
                  <a:gd name="T6" fmla="*/ 0 w 182"/>
                  <a:gd name="T7" fmla="*/ 14 h 216"/>
                  <a:gd name="T8" fmla="*/ 14 w 182"/>
                  <a:gd name="T9" fmla="*/ 0 h 216"/>
                  <a:gd name="T10" fmla="*/ 168 w 182"/>
                  <a:gd name="T11" fmla="*/ 0 h 216"/>
                  <a:gd name="T12" fmla="*/ 182 w 182"/>
                  <a:gd name="T13" fmla="*/ 14 h 216"/>
                  <a:gd name="T14" fmla="*/ 182 w 182"/>
                  <a:gd name="T15" fmla="*/ 202 h 216"/>
                  <a:gd name="T16" fmla="*/ 168 w 182"/>
                  <a:gd name="T17" fmla="*/ 216 h 216"/>
                  <a:gd name="T18" fmla="*/ 28 w 182"/>
                  <a:gd name="T19" fmla="*/ 188 h 216"/>
                  <a:gd name="T20" fmla="*/ 154 w 182"/>
                  <a:gd name="T21" fmla="*/ 188 h 216"/>
                  <a:gd name="T22" fmla="*/ 154 w 182"/>
                  <a:gd name="T23" fmla="*/ 28 h 216"/>
                  <a:gd name="T24" fmla="*/ 28 w 182"/>
                  <a:gd name="T25" fmla="*/ 28 h 216"/>
                  <a:gd name="T26" fmla="*/ 28 w 182"/>
                  <a:gd name="T27" fmla="*/ 18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2" h="216">
                    <a:moveTo>
                      <a:pt x="168" y="216"/>
                    </a:moveTo>
                    <a:cubicBezTo>
                      <a:pt x="14" y="216"/>
                      <a:pt x="14" y="216"/>
                      <a:pt x="14" y="216"/>
                    </a:cubicBezTo>
                    <a:cubicBezTo>
                      <a:pt x="7" y="216"/>
                      <a:pt x="0" y="209"/>
                      <a:pt x="0" y="202"/>
                    </a:cubicBezTo>
                    <a:cubicBezTo>
                      <a:pt x="0" y="14"/>
                      <a:pt x="0" y="14"/>
                      <a:pt x="0" y="14"/>
                    </a:cubicBezTo>
                    <a:cubicBezTo>
                      <a:pt x="0" y="6"/>
                      <a:pt x="7" y="0"/>
                      <a:pt x="14" y="0"/>
                    </a:cubicBezTo>
                    <a:cubicBezTo>
                      <a:pt x="168" y="0"/>
                      <a:pt x="168" y="0"/>
                      <a:pt x="168" y="0"/>
                    </a:cubicBezTo>
                    <a:cubicBezTo>
                      <a:pt x="176" y="0"/>
                      <a:pt x="182" y="6"/>
                      <a:pt x="182" y="14"/>
                    </a:cubicBezTo>
                    <a:cubicBezTo>
                      <a:pt x="182" y="202"/>
                      <a:pt x="182" y="202"/>
                      <a:pt x="182" y="202"/>
                    </a:cubicBezTo>
                    <a:cubicBezTo>
                      <a:pt x="182" y="209"/>
                      <a:pt x="176" y="216"/>
                      <a:pt x="168" y="216"/>
                    </a:cubicBezTo>
                    <a:close/>
                    <a:moveTo>
                      <a:pt x="28" y="188"/>
                    </a:moveTo>
                    <a:cubicBezTo>
                      <a:pt x="154" y="188"/>
                      <a:pt x="154" y="188"/>
                      <a:pt x="154" y="188"/>
                    </a:cubicBezTo>
                    <a:cubicBezTo>
                      <a:pt x="154" y="28"/>
                      <a:pt x="154" y="28"/>
                      <a:pt x="154" y="28"/>
                    </a:cubicBezTo>
                    <a:cubicBezTo>
                      <a:pt x="28" y="28"/>
                      <a:pt x="28" y="28"/>
                      <a:pt x="28" y="28"/>
                    </a:cubicBezTo>
                    <a:lnTo>
                      <a:pt x="28" y="188"/>
                    </a:lnTo>
                    <a:close/>
                  </a:path>
                </a:pathLst>
              </a:custGeom>
              <a:solidFill>
                <a:srgbClr val="2B2A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1" name="î$ľíḑe">
                <a:extLst>
                  <a:ext uri="{FF2B5EF4-FFF2-40B4-BE49-F238E27FC236}">
                    <a16:creationId xmlns:a16="http://schemas.microsoft.com/office/drawing/2014/main" id="{24FBA5C1-5255-48A7-9B2D-EC4E6AC7C61C}"/>
                  </a:ext>
                </a:extLst>
              </p:cNvPr>
              <p:cNvSpPr/>
              <p:nvPr/>
            </p:nvSpPr>
            <p:spPr bwMode="auto">
              <a:xfrm>
                <a:off x="6834188" y="3717926"/>
                <a:ext cx="211138" cy="252413"/>
              </a:xfrm>
              <a:custGeom>
                <a:avLst/>
                <a:gdLst>
                  <a:gd name="T0" fmla="*/ 167 w 181"/>
                  <a:gd name="T1" fmla="*/ 216 h 216"/>
                  <a:gd name="T2" fmla="*/ 14 w 181"/>
                  <a:gd name="T3" fmla="*/ 216 h 216"/>
                  <a:gd name="T4" fmla="*/ 0 w 181"/>
                  <a:gd name="T5" fmla="*/ 202 h 216"/>
                  <a:gd name="T6" fmla="*/ 0 w 181"/>
                  <a:gd name="T7" fmla="*/ 14 h 216"/>
                  <a:gd name="T8" fmla="*/ 14 w 181"/>
                  <a:gd name="T9" fmla="*/ 0 h 216"/>
                  <a:gd name="T10" fmla="*/ 167 w 181"/>
                  <a:gd name="T11" fmla="*/ 0 h 216"/>
                  <a:gd name="T12" fmla="*/ 181 w 181"/>
                  <a:gd name="T13" fmla="*/ 14 h 216"/>
                  <a:gd name="T14" fmla="*/ 181 w 181"/>
                  <a:gd name="T15" fmla="*/ 202 h 216"/>
                  <a:gd name="T16" fmla="*/ 167 w 181"/>
                  <a:gd name="T17" fmla="*/ 216 h 216"/>
                  <a:gd name="T18" fmla="*/ 28 w 181"/>
                  <a:gd name="T19" fmla="*/ 188 h 216"/>
                  <a:gd name="T20" fmla="*/ 153 w 181"/>
                  <a:gd name="T21" fmla="*/ 188 h 216"/>
                  <a:gd name="T22" fmla="*/ 153 w 181"/>
                  <a:gd name="T23" fmla="*/ 28 h 216"/>
                  <a:gd name="T24" fmla="*/ 28 w 181"/>
                  <a:gd name="T25" fmla="*/ 28 h 216"/>
                  <a:gd name="T26" fmla="*/ 28 w 181"/>
                  <a:gd name="T27" fmla="*/ 18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1" h="216">
                    <a:moveTo>
                      <a:pt x="167" y="216"/>
                    </a:moveTo>
                    <a:cubicBezTo>
                      <a:pt x="14" y="216"/>
                      <a:pt x="14" y="216"/>
                      <a:pt x="14" y="216"/>
                    </a:cubicBezTo>
                    <a:cubicBezTo>
                      <a:pt x="6" y="216"/>
                      <a:pt x="0" y="209"/>
                      <a:pt x="0" y="202"/>
                    </a:cubicBezTo>
                    <a:cubicBezTo>
                      <a:pt x="0" y="14"/>
                      <a:pt x="0" y="14"/>
                      <a:pt x="0" y="14"/>
                    </a:cubicBezTo>
                    <a:cubicBezTo>
                      <a:pt x="0" y="6"/>
                      <a:pt x="6" y="0"/>
                      <a:pt x="14" y="0"/>
                    </a:cubicBezTo>
                    <a:cubicBezTo>
                      <a:pt x="167" y="0"/>
                      <a:pt x="167" y="0"/>
                      <a:pt x="167" y="0"/>
                    </a:cubicBezTo>
                    <a:cubicBezTo>
                      <a:pt x="175" y="0"/>
                      <a:pt x="181" y="6"/>
                      <a:pt x="181" y="14"/>
                    </a:cubicBezTo>
                    <a:cubicBezTo>
                      <a:pt x="181" y="202"/>
                      <a:pt x="181" y="202"/>
                      <a:pt x="181" y="202"/>
                    </a:cubicBezTo>
                    <a:cubicBezTo>
                      <a:pt x="181" y="209"/>
                      <a:pt x="175" y="216"/>
                      <a:pt x="167" y="216"/>
                    </a:cubicBezTo>
                    <a:close/>
                    <a:moveTo>
                      <a:pt x="28" y="188"/>
                    </a:moveTo>
                    <a:cubicBezTo>
                      <a:pt x="153" y="188"/>
                      <a:pt x="153" y="188"/>
                      <a:pt x="153" y="188"/>
                    </a:cubicBezTo>
                    <a:cubicBezTo>
                      <a:pt x="153" y="28"/>
                      <a:pt x="153" y="28"/>
                      <a:pt x="153" y="28"/>
                    </a:cubicBezTo>
                    <a:cubicBezTo>
                      <a:pt x="28" y="28"/>
                      <a:pt x="28" y="28"/>
                      <a:pt x="28" y="28"/>
                    </a:cubicBezTo>
                    <a:lnTo>
                      <a:pt x="28" y="188"/>
                    </a:lnTo>
                    <a:close/>
                  </a:path>
                </a:pathLst>
              </a:custGeom>
              <a:solidFill>
                <a:srgbClr val="2B2A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2" name="iŝ1îḍé">
                <a:extLst>
                  <a:ext uri="{FF2B5EF4-FFF2-40B4-BE49-F238E27FC236}">
                    <a16:creationId xmlns:a16="http://schemas.microsoft.com/office/drawing/2014/main" id="{C8BEEE37-E95B-497E-9212-EC6CF68710D6}"/>
                  </a:ext>
                </a:extLst>
              </p:cNvPr>
              <p:cNvSpPr/>
              <p:nvPr/>
            </p:nvSpPr>
            <p:spPr bwMode="auto">
              <a:xfrm>
                <a:off x="6502401" y="4427538"/>
                <a:ext cx="212725" cy="252413"/>
              </a:xfrm>
              <a:custGeom>
                <a:avLst/>
                <a:gdLst>
                  <a:gd name="T0" fmla="*/ 168 w 182"/>
                  <a:gd name="T1" fmla="*/ 215 h 215"/>
                  <a:gd name="T2" fmla="*/ 14 w 182"/>
                  <a:gd name="T3" fmla="*/ 215 h 215"/>
                  <a:gd name="T4" fmla="*/ 0 w 182"/>
                  <a:gd name="T5" fmla="*/ 201 h 215"/>
                  <a:gd name="T6" fmla="*/ 0 w 182"/>
                  <a:gd name="T7" fmla="*/ 14 h 215"/>
                  <a:gd name="T8" fmla="*/ 14 w 182"/>
                  <a:gd name="T9" fmla="*/ 0 h 215"/>
                  <a:gd name="T10" fmla="*/ 168 w 182"/>
                  <a:gd name="T11" fmla="*/ 0 h 215"/>
                  <a:gd name="T12" fmla="*/ 182 w 182"/>
                  <a:gd name="T13" fmla="*/ 14 h 215"/>
                  <a:gd name="T14" fmla="*/ 182 w 182"/>
                  <a:gd name="T15" fmla="*/ 201 h 215"/>
                  <a:gd name="T16" fmla="*/ 168 w 182"/>
                  <a:gd name="T17" fmla="*/ 215 h 215"/>
                  <a:gd name="T18" fmla="*/ 28 w 182"/>
                  <a:gd name="T19" fmla="*/ 187 h 215"/>
                  <a:gd name="T20" fmla="*/ 154 w 182"/>
                  <a:gd name="T21" fmla="*/ 187 h 215"/>
                  <a:gd name="T22" fmla="*/ 154 w 182"/>
                  <a:gd name="T23" fmla="*/ 28 h 215"/>
                  <a:gd name="T24" fmla="*/ 28 w 182"/>
                  <a:gd name="T25" fmla="*/ 28 h 215"/>
                  <a:gd name="T26" fmla="*/ 28 w 182"/>
                  <a:gd name="T27" fmla="*/ 187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2" h="215">
                    <a:moveTo>
                      <a:pt x="168" y="215"/>
                    </a:moveTo>
                    <a:cubicBezTo>
                      <a:pt x="14" y="215"/>
                      <a:pt x="14" y="215"/>
                      <a:pt x="14" y="215"/>
                    </a:cubicBezTo>
                    <a:cubicBezTo>
                      <a:pt x="7" y="215"/>
                      <a:pt x="0" y="209"/>
                      <a:pt x="0" y="201"/>
                    </a:cubicBezTo>
                    <a:cubicBezTo>
                      <a:pt x="0" y="14"/>
                      <a:pt x="0" y="14"/>
                      <a:pt x="0" y="14"/>
                    </a:cubicBezTo>
                    <a:cubicBezTo>
                      <a:pt x="0" y="6"/>
                      <a:pt x="7" y="0"/>
                      <a:pt x="14" y="0"/>
                    </a:cubicBezTo>
                    <a:cubicBezTo>
                      <a:pt x="168" y="0"/>
                      <a:pt x="168" y="0"/>
                      <a:pt x="168" y="0"/>
                    </a:cubicBezTo>
                    <a:cubicBezTo>
                      <a:pt x="176" y="0"/>
                      <a:pt x="182" y="6"/>
                      <a:pt x="182" y="14"/>
                    </a:cubicBezTo>
                    <a:cubicBezTo>
                      <a:pt x="182" y="201"/>
                      <a:pt x="182" y="201"/>
                      <a:pt x="182" y="201"/>
                    </a:cubicBezTo>
                    <a:cubicBezTo>
                      <a:pt x="182" y="209"/>
                      <a:pt x="176" y="215"/>
                      <a:pt x="168" y="215"/>
                    </a:cubicBezTo>
                    <a:close/>
                    <a:moveTo>
                      <a:pt x="28" y="187"/>
                    </a:moveTo>
                    <a:cubicBezTo>
                      <a:pt x="154" y="187"/>
                      <a:pt x="154" y="187"/>
                      <a:pt x="154" y="187"/>
                    </a:cubicBezTo>
                    <a:cubicBezTo>
                      <a:pt x="154" y="28"/>
                      <a:pt x="154" y="28"/>
                      <a:pt x="154" y="28"/>
                    </a:cubicBezTo>
                    <a:cubicBezTo>
                      <a:pt x="28" y="28"/>
                      <a:pt x="28" y="28"/>
                      <a:pt x="28" y="28"/>
                    </a:cubicBezTo>
                    <a:lnTo>
                      <a:pt x="28" y="187"/>
                    </a:lnTo>
                    <a:close/>
                  </a:path>
                </a:pathLst>
              </a:custGeom>
              <a:solidFill>
                <a:srgbClr val="2B2A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3" name="ïŝļiḑé">
                <a:extLst>
                  <a:ext uri="{FF2B5EF4-FFF2-40B4-BE49-F238E27FC236}">
                    <a16:creationId xmlns:a16="http://schemas.microsoft.com/office/drawing/2014/main" id="{1AF08BA8-5018-4F64-A37A-B52F352BFBFF}"/>
                  </a:ext>
                </a:extLst>
              </p:cNvPr>
              <p:cNvSpPr/>
              <p:nvPr/>
            </p:nvSpPr>
            <p:spPr bwMode="auto">
              <a:xfrm>
                <a:off x="6834188" y="4427538"/>
                <a:ext cx="211138" cy="252413"/>
              </a:xfrm>
              <a:custGeom>
                <a:avLst/>
                <a:gdLst>
                  <a:gd name="T0" fmla="*/ 167 w 181"/>
                  <a:gd name="T1" fmla="*/ 215 h 215"/>
                  <a:gd name="T2" fmla="*/ 14 w 181"/>
                  <a:gd name="T3" fmla="*/ 215 h 215"/>
                  <a:gd name="T4" fmla="*/ 0 w 181"/>
                  <a:gd name="T5" fmla="*/ 201 h 215"/>
                  <a:gd name="T6" fmla="*/ 0 w 181"/>
                  <a:gd name="T7" fmla="*/ 14 h 215"/>
                  <a:gd name="T8" fmla="*/ 14 w 181"/>
                  <a:gd name="T9" fmla="*/ 0 h 215"/>
                  <a:gd name="T10" fmla="*/ 167 w 181"/>
                  <a:gd name="T11" fmla="*/ 0 h 215"/>
                  <a:gd name="T12" fmla="*/ 181 w 181"/>
                  <a:gd name="T13" fmla="*/ 14 h 215"/>
                  <a:gd name="T14" fmla="*/ 181 w 181"/>
                  <a:gd name="T15" fmla="*/ 201 h 215"/>
                  <a:gd name="T16" fmla="*/ 167 w 181"/>
                  <a:gd name="T17" fmla="*/ 215 h 215"/>
                  <a:gd name="T18" fmla="*/ 28 w 181"/>
                  <a:gd name="T19" fmla="*/ 187 h 215"/>
                  <a:gd name="T20" fmla="*/ 153 w 181"/>
                  <a:gd name="T21" fmla="*/ 187 h 215"/>
                  <a:gd name="T22" fmla="*/ 153 w 181"/>
                  <a:gd name="T23" fmla="*/ 28 h 215"/>
                  <a:gd name="T24" fmla="*/ 28 w 181"/>
                  <a:gd name="T25" fmla="*/ 28 h 215"/>
                  <a:gd name="T26" fmla="*/ 28 w 181"/>
                  <a:gd name="T27" fmla="*/ 187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1" h="215">
                    <a:moveTo>
                      <a:pt x="167" y="215"/>
                    </a:moveTo>
                    <a:cubicBezTo>
                      <a:pt x="14" y="215"/>
                      <a:pt x="14" y="215"/>
                      <a:pt x="14" y="215"/>
                    </a:cubicBezTo>
                    <a:cubicBezTo>
                      <a:pt x="6" y="215"/>
                      <a:pt x="0" y="209"/>
                      <a:pt x="0" y="201"/>
                    </a:cubicBezTo>
                    <a:cubicBezTo>
                      <a:pt x="0" y="14"/>
                      <a:pt x="0" y="14"/>
                      <a:pt x="0" y="14"/>
                    </a:cubicBezTo>
                    <a:cubicBezTo>
                      <a:pt x="0" y="6"/>
                      <a:pt x="6" y="0"/>
                      <a:pt x="14" y="0"/>
                    </a:cubicBezTo>
                    <a:cubicBezTo>
                      <a:pt x="167" y="0"/>
                      <a:pt x="167" y="0"/>
                      <a:pt x="167" y="0"/>
                    </a:cubicBezTo>
                    <a:cubicBezTo>
                      <a:pt x="175" y="0"/>
                      <a:pt x="181" y="6"/>
                      <a:pt x="181" y="14"/>
                    </a:cubicBezTo>
                    <a:cubicBezTo>
                      <a:pt x="181" y="201"/>
                      <a:pt x="181" y="201"/>
                      <a:pt x="181" y="201"/>
                    </a:cubicBezTo>
                    <a:cubicBezTo>
                      <a:pt x="181" y="209"/>
                      <a:pt x="175" y="215"/>
                      <a:pt x="167" y="215"/>
                    </a:cubicBezTo>
                    <a:close/>
                    <a:moveTo>
                      <a:pt x="28" y="187"/>
                    </a:moveTo>
                    <a:cubicBezTo>
                      <a:pt x="153" y="187"/>
                      <a:pt x="153" y="187"/>
                      <a:pt x="153" y="187"/>
                    </a:cubicBezTo>
                    <a:cubicBezTo>
                      <a:pt x="153" y="28"/>
                      <a:pt x="153" y="28"/>
                      <a:pt x="153" y="28"/>
                    </a:cubicBezTo>
                    <a:cubicBezTo>
                      <a:pt x="28" y="28"/>
                      <a:pt x="28" y="28"/>
                      <a:pt x="28" y="28"/>
                    </a:cubicBezTo>
                    <a:lnTo>
                      <a:pt x="28" y="187"/>
                    </a:lnTo>
                    <a:close/>
                  </a:path>
                </a:pathLst>
              </a:custGeom>
              <a:solidFill>
                <a:srgbClr val="2B2A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4" name="i$ḻíḓé">
                <a:extLst>
                  <a:ext uri="{FF2B5EF4-FFF2-40B4-BE49-F238E27FC236}">
                    <a16:creationId xmlns:a16="http://schemas.microsoft.com/office/drawing/2014/main" id="{1BCCD530-D488-4E33-8801-C499426BC152}"/>
                  </a:ext>
                </a:extLst>
              </p:cNvPr>
              <p:cNvSpPr/>
              <p:nvPr/>
            </p:nvSpPr>
            <p:spPr bwMode="auto">
              <a:xfrm>
                <a:off x="6662738" y="4840288"/>
                <a:ext cx="222250" cy="363538"/>
              </a:xfrm>
              <a:custGeom>
                <a:avLst/>
                <a:gdLst>
                  <a:gd name="T0" fmla="*/ 95 w 189"/>
                  <a:gd name="T1" fmla="*/ 0 h 312"/>
                  <a:gd name="T2" fmla="*/ 0 w 189"/>
                  <a:gd name="T3" fmla="*/ 94 h 312"/>
                  <a:gd name="T4" fmla="*/ 0 w 189"/>
                  <a:gd name="T5" fmla="*/ 312 h 312"/>
                  <a:gd name="T6" fmla="*/ 189 w 189"/>
                  <a:gd name="T7" fmla="*/ 312 h 312"/>
                  <a:gd name="T8" fmla="*/ 189 w 189"/>
                  <a:gd name="T9" fmla="*/ 94 h 312"/>
                  <a:gd name="T10" fmla="*/ 95 w 189"/>
                  <a:gd name="T11" fmla="*/ 0 h 312"/>
                </a:gdLst>
                <a:ahLst/>
                <a:cxnLst>
                  <a:cxn ang="0">
                    <a:pos x="T0" y="T1"/>
                  </a:cxn>
                  <a:cxn ang="0">
                    <a:pos x="T2" y="T3"/>
                  </a:cxn>
                  <a:cxn ang="0">
                    <a:pos x="T4" y="T5"/>
                  </a:cxn>
                  <a:cxn ang="0">
                    <a:pos x="T6" y="T7"/>
                  </a:cxn>
                  <a:cxn ang="0">
                    <a:pos x="T8" y="T9"/>
                  </a:cxn>
                  <a:cxn ang="0">
                    <a:pos x="T10" y="T11"/>
                  </a:cxn>
                </a:cxnLst>
                <a:rect l="0" t="0" r="r" b="b"/>
                <a:pathLst>
                  <a:path w="189" h="312">
                    <a:moveTo>
                      <a:pt x="95" y="0"/>
                    </a:moveTo>
                    <a:cubicBezTo>
                      <a:pt x="43" y="0"/>
                      <a:pt x="0" y="42"/>
                      <a:pt x="0" y="94"/>
                    </a:cubicBezTo>
                    <a:cubicBezTo>
                      <a:pt x="0" y="312"/>
                      <a:pt x="0" y="312"/>
                      <a:pt x="0" y="312"/>
                    </a:cubicBezTo>
                    <a:cubicBezTo>
                      <a:pt x="189" y="312"/>
                      <a:pt x="189" y="312"/>
                      <a:pt x="189" y="312"/>
                    </a:cubicBezTo>
                    <a:cubicBezTo>
                      <a:pt x="189" y="94"/>
                      <a:pt x="189" y="94"/>
                      <a:pt x="189" y="94"/>
                    </a:cubicBezTo>
                    <a:cubicBezTo>
                      <a:pt x="189" y="42"/>
                      <a:pt x="147" y="0"/>
                      <a:pt x="9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5" name="íŝḻîḑè">
                <a:extLst>
                  <a:ext uri="{FF2B5EF4-FFF2-40B4-BE49-F238E27FC236}">
                    <a16:creationId xmlns:a16="http://schemas.microsoft.com/office/drawing/2014/main" id="{B0F2F264-B17C-4AB3-91AB-1466FDBE345F}"/>
                  </a:ext>
                </a:extLst>
              </p:cNvPr>
              <p:cNvSpPr/>
              <p:nvPr/>
            </p:nvSpPr>
            <p:spPr bwMode="auto">
              <a:xfrm>
                <a:off x="6646863" y="4824413"/>
                <a:ext cx="254000" cy="396875"/>
              </a:xfrm>
              <a:custGeom>
                <a:avLst/>
                <a:gdLst>
                  <a:gd name="T0" fmla="*/ 203 w 217"/>
                  <a:gd name="T1" fmla="*/ 340 h 340"/>
                  <a:gd name="T2" fmla="*/ 14 w 217"/>
                  <a:gd name="T3" fmla="*/ 340 h 340"/>
                  <a:gd name="T4" fmla="*/ 0 w 217"/>
                  <a:gd name="T5" fmla="*/ 326 h 340"/>
                  <a:gd name="T6" fmla="*/ 0 w 217"/>
                  <a:gd name="T7" fmla="*/ 108 h 340"/>
                  <a:gd name="T8" fmla="*/ 109 w 217"/>
                  <a:gd name="T9" fmla="*/ 0 h 340"/>
                  <a:gd name="T10" fmla="*/ 217 w 217"/>
                  <a:gd name="T11" fmla="*/ 108 h 340"/>
                  <a:gd name="T12" fmla="*/ 217 w 217"/>
                  <a:gd name="T13" fmla="*/ 326 h 340"/>
                  <a:gd name="T14" fmla="*/ 203 w 217"/>
                  <a:gd name="T15" fmla="*/ 340 h 340"/>
                  <a:gd name="T16" fmla="*/ 28 w 217"/>
                  <a:gd name="T17" fmla="*/ 312 h 340"/>
                  <a:gd name="T18" fmla="*/ 189 w 217"/>
                  <a:gd name="T19" fmla="*/ 312 h 340"/>
                  <a:gd name="T20" fmla="*/ 189 w 217"/>
                  <a:gd name="T21" fmla="*/ 108 h 340"/>
                  <a:gd name="T22" fmla="*/ 109 w 217"/>
                  <a:gd name="T23" fmla="*/ 28 h 340"/>
                  <a:gd name="T24" fmla="*/ 28 w 217"/>
                  <a:gd name="T25" fmla="*/ 108 h 340"/>
                  <a:gd name="T26" fmla="*/ 28 w 217"/>
                  <a:gd name="T27" fmla="*/ 31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 h="340">
                    <a:moveTo>
                      <a:pt x="203" y="340"/>
                    </a:moveTo>
                    <a:cubicBezTo>
                      <a:pt x="14" y="340"/>
                      <a:pt x="14" y="340"/>
                      <a:pt x="14" y="340"/>
                    </a:cubicBezTo>
                    <a:cubicBezTo>
                      <a:pt x="7" y="340"/>
                      <a:pt x="0" y="333"/>
                      <a:pt x="0" y="326"/>
                    </a:cubicBezTo>
                    <a:cubicBezTo>
                      <a:pt x="0" y="108"/>
                      <a:pt x="0" y="108"/>
                      <a:pt x="0" y="108"/>
                    </a:cubicBezTo>
                    <a:cubicBezTo>
                      <a:pt x="0" y="49"/>
                      <a:pt x="49" y="0"/>
                      <a:pt x="109" y="0"/>
                    </a:cubicBezTo>
                    <a:cubicBezTo>
                      <a:pt x="169" y="0"/>
                      <a:pt x="217" y="49"/>
                      <a:pt x="217" y="108"/>
                    </a:cubicBezTo>
                    <a:cubicBezTo>
                      <a:pt x="217" y="326"/>
                      <a:pt x="217" y="326"/>
                      <a:pt x="217" y="326"/>
                    </a:cubicBezTo>
                    <a:cubicBezTo>
                      <a:pt x="217" y="333"/>
                      <a:pt x="211" y="340"/>
                      <a:pt x="203" y="340"/>
                    </a:cubicBezTo>
                    <a:close/>
                    <a:moveTo>
                      <a:pt x="28" y="312"/>
                    </a:moveTo>
                    <a:cubicBezTo>
                      <a:pt x="189" y="312"/>
                      <a:pt x="189" y="312"/>
                      <a:pt x="189" y="312"/>
                    </a:cubicBezTo>
                    <a:cubicBezTo>
                      <a:pt x="189" y="108"/>
                      <a:pt x="189" y="108"/>
                      <a:pt x="189" y="108"/>
                    </a:cubicBezTo>
                    <a:cubicBezTo>
                      <a:pt x="189" y="64"/>
                      <a:pt x="153" y="28"/>
                      <a:pt x="109" y="28"/>
                    </a:cubicBezTo>
                    <a:cubicBezTo>
                      <a:pt x="64" y="28"/>
                      <a:pt x="28" y="64"/>
                      <a:pt x="28" y="108"/>
                    </a:cubicBezTo>
                    <a:lnTo>
                      <a:pt x="28" y="312"/>
                    </a:lnTo>
                    <a:close/>
                  </a:path>
                </a:pathLst>
              </a:custGeom>
              <a:solidFill>
                <a:srgbClr val="2B2A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6" name="ïsļïḋé">
                <a:extLst>
                  <a:ext uri="{FF2B5EF4-FFF2-40B4-BE49-F238E27FC236}">
                    <a16:creationId xmlns:a16="http://schemas.microsoft.com/office/drawing/2014/main" id="{C58719E8-1D0E-4A75-9502-FF1C5147E375}"/>
                  </a:ext>
                </a:extLst>
              </p:cNvPr>
              <p:cNvSpPr/>
              <p:nvPr/>
            </p:nvSpPr>
            <p:spPr bwMode="auto">
              <a:xfrm>
                <a:off x="2852738" y="4186238"/>
                <a:ext cx="33338" cy="1003300"/>
              </a:xfrm>
              <a:custGeom>
                <a:avLst/>
                <a:gdLst>
                  <a:gd name="T0" fmla="*/ 14 w 28"/>
                  <a:gd name="T1" fmla="*/ 859 h 859"/>
                  <a:gd name="T2" fmla="*/ 0 w 28"/>
                  <a:gd name="T3" fmla="*/ 845 h 859"/>
                  <a:gd name="T4" fmla="*/ 0 w 28"/>
                  <a:gd name="T5" fmla="*/ 14 h 859"/>
                  <a:gd name="T6" fmla="*/ 14 w 28"/>
                  <a:gd name="T7" fmla="*/ 0 h 859"/>
                  <a:gd name="T8" fmla="*/ 28 w 28"/>
                  <a:gd name="T9" fmla="*/ 14 h 859"/>
                  <a:gd name="T10" fmla="*/ 28 w 28"/>
                  <a:gd name="T11" fmla="*/ 845 h 859"/>
                  <a:gd name="T12" fmla="*/ 14 w 28"/>
                  <a:gd name="T13" fmla="*/ 859 h 859"/>
                </a:gdLst>
                <a:ahLst/>
                <a:cxnLst>
                  <a:cxn ang="0">
                    <a:pos x="T0" y="T1"/>
                  </a:cxn>
                  <a:cxn ang="0">
                    <a:pos x="T2" y="T3"/>
                  </a:cxn>
                  <a:cxn ang="0">
                    <a:pos x="T4" y="T5"/>
                  </a:cxn>
                  <a:cxn ang="0">
                    <a:pos x="T6" y="T7"/>
                  </a:cxn>
                  <a:cxn ang="0">
                    <a:pos x="T8" y="T9"/>
                  </a:cxn>
                  <a:cxn ang="0">
                    <a:pos x="T10" y="T11"/>
                  </a:cxn>
                  <a:cxn ang="0">
                    <a:pos x="T12" y="T13"/>
                  </a:cxn>
                </a:cxnLst>
                <a:rect l="0" t="0" r="r" b="b"/>
                <a:pathLst>
                  <a:path w="28" h="859">
                    <a:moveTo>
                      <a:pt x="14" y="859"/>
                    </a:moveTo>
                    <a:cubicBezTo>
                      <a:pt x="6" y="859"/>
                      <a:pt x="0" y="852"/>
                      <a:pt x="0" y="845"/>
                    </a:cubicBezTo>
                    <a:cubicBezTo>
                      <a:pt x="0" y="14"/>
                      <a:pt x="0" y="14"/>
                      <a:pt x="0" y="14"/>
                    </a:cubicBezTo>
                    <a:cubicBezTo>
                      <a:pt x="0" y="7"/>
                      <a:pt x="6" y="0"/>
                      <a:pt x="14" y="0"/>
                    </a:cubicBezTo>
                    <a:cubicBezTo>
                      <a:pt x="21" y="0"/>
                      <a:pt x="28" y="7"/>
                      <a:pt x="28" y="14"/>
                    </a:cubicBezTo>
                    <a:cubicBezTo>
                      <a:pt x="28" y="845"/>
                      <a:pt x="28" y="845"/>
                      <a:pt x="28" y="845"/>
                    </a:cubicBezTo>
                    <a:cubicBezTo>
                      <a:pt x="28" y="852"/>
                      <a:pt x="21" y="859"/>
                      <a:pt x="14" y="8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7" name="îśļïḑé">
                <a:extLst>
                  <a:ext uri="{FF2B5EF4-FFF2-40B4-BE49-F238E27FC236}">
                    <a16:creationId xmlns:a16="http://schemas.microsoft.com/office/drawing/2014/main" id="{6862AD7F-E1A1-49BB-8427-FA74F6250443}"/>
                  </a:ext>
                </a:extLst>
              </p:cNvPr>
              <p:cNvSpPr/>
              <p:nvPr/>
            </p:nvSpPr>
            <p:spPr bwMode="auto">
              <a:xfrm>
                <a:off x="2771776" y="4286251"/>
                <a:ext cx="115888" cy="114300"/>
              </a:xfrm>
              <a:custGeom>
                <a:avLst/>
                <a:gdLst>
                  <a:gd name="T0" fmla="*/ 84 w 99"/>
                  <a:gd name="T1" fmla="*/ 98 h 98"/>
                  <a:gd name="T2" fmla="*/ 74 w 99"/>
                  <a:gd name="T3" fmla="*/ 94 h 98"/>
                  <a:gd name="T4" fmla="*/ 6 w 99"/>
                  <a:gd name="T5" fmla="*/ 26 h 98"/>
                  <a:gd name="T6" fmla="*/ 6 w 99"/>
                  <a:gd name="T7" fmla="*/ 6 h 98"/>
                  <a:gd name="T8" fmla="*/ 26 w 99"/>
                  <a:gd name="T9" fmla="*/ 6 h 98"/>
                  <a:gd name="T10" fmla="*/ 94 w 99"/>
                  <a:gd name="T11" fmla="*/ 74 h 98"/>
                  <a:gd name="T12" fmla="*/ 94 w 99"/>
                  <a:gd name="T13" fmla="*/ 94 h 98"/>
                  <a:gd name="T14" fmla="*/ 84 w 99"/>
                  <a:gd name="T15" fmla="*/ 98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 h="98">
                    <a:moveTo>
                      <a:pt x="84" y="98"/>
                    </a:moveTo>
                    <a:cubicBezTo>
                      <a:pt x="80" y="98"/>
                      <a:pt x="76" y="96"/>
                      <a:pt x="74" y="94"/>
                    </a:cubicBezTo>
                    <a:cubicBezTo>
                      <a:pt x="6" y="26"/>
                      <a:pt x="6" y="26"/>
                      <a:pt x="6" y="26"/>
                    </a:cubicBezTo>
                    <a:cubicBezTo>
                      <a:pt x="0" y="20"/>
                      <a:pt x="0" y="11"/>
                      <a:pt x="6" y="6"/>
                    </a:cubicBezTo>
                    <a:cubicBezTo>
                      <a:pt x="11" y="0"/>
                      <a:pt x="20" y="0"/>
                      <a:pt x="26" y="6"/>
                    </a:cubicBezTo>
                    <a:cubicBezTo>
                      <a:pt x="94" y="74"/>
                      <a:pt x="94" y="74"/>
                      <a:pt x="94" y="74"/>
                    </a:cubicBezTo>
                    <a:cubicBezTo>
                      <a:pt x="99" y="79"/>
                      <a:pt x="99" y="88"/>
                      <a:pt x="94" y="94"/>
                    </a:cubicBezTo>
                    <a:cubicBezTo>
                      <a:pt x="91" y="96"/>
                      <a:pt x="87" y="98"/>
                      <a:pt x="84" y="9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8" name="îslídé">
                <a:extLst>
                  <a:ext uri="{FF2B5EF4-FFF2-40B4-BE49-F238E27FC236}">
                    <a16:creationId xmlns:a16="http://schemas.microsoft.com/office/drawing/2014/main" id="{6B10DC39-AC5D-49FC-874D-1DE81DFB045E}"/>
                  </a:ext>
                </a:extLst>
              </p:cNvPr>
              <p:cNvSpPr/>
              <p:nvPr/>
            </p:nvSpPr>
            <p:spPr bwMode="auto">
              <a:xfrm>
                <a:off x="2851151" y="4387851"/>
                <a:ext cx="123825" cy="158750"/>
              </a:xfrm>
              <a:custGeom>
                <a:avLst/>
                <a:gdLst>
                  <a:gd name="T0" fmla="*/ 16 w 106"/>
                  <a:gd name="T1" fmla="*/ 137 h 137"/>
                  <a:gd name="T2" fmla="*/ 8 w 106"/>
                  <a:gd name="T3" fmla="*/ 135 h 137"/>
                  <a:gd name="T4" fmla="*/ 4 w 106"/>
                  <a:gd name="T5" fmla="*/ 115 h 137"/>
                  <a:gd name="T6" fmla="*/ 79 w 106"/>
                  <a:gd name="T7" fmla="*/ 8 h 137"/>
                  <a:gd name="T8" fmla="*/ 98 w 106"/>
                  <a:gd name="T9" fmla="*/ 5 h 137"/>
                  <a:gd name="T10" fmla="*/ 102 w 106"/>
                  <a:gd name="T11" fmla="*/ 24 h 137"/>
                  <a:gd name="T12" fmla="*/ 27 w 106"/>
                  <a:gd name="T13" fmla="*/ 131 h 137"/>
                  <a:gd name="T14" fmla="*/ 16 w 106"/>
                  <a:gd name="T15" fmla="*/ 137 h 1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37">
                    <a:moveTo>
                      <a:pt x="16" y="137"/>
                    </a:moveTo>
                    <a:cubicBezTo>
                      <a:pt x="13" y="137"/>
                      <a:pt x="10" y="137"/>
                      <a:pt x="8" y="135"/>
                    </a:cubicBezTo>
                    <a:cubicBezTo>
                      <a:pt x="1" y="131"/>
                      <a:pt x="0" y="122"/>
                      <a:pt x="4" y="115"/>
                    </a:cubicBezTo>
                    <a:cubicBezTo>
                      <a:pt x="79" y="8"/>
                      <a:pt x="79" y="8"/>
                      <a:pt x="79" y="8"/>
                    </a:cubicBezTo>
                    <a:cubicBezTo>
                      <a:pt x="83" y="2"/>
                      <a:pt x="92" y="0"/>
                      <a:pt x="98" y="5"/>
                    </a:cubicBezTo>
                    <a:cubicBezTo>
                      <a:pt x="104" y="9"/>
                      <a:pt x="106" y="18"/>
                      <a:pt x="102" y="24"/>
                    </a:cubicBezTo>
                    <a:cubicBezTo>
                      <a:pt x="27" y="131"/>
                      <a:pt x="27" y="131"/>
                      <a:pt x="27" y="131"/>
                    </a:cubicBezTo>
                    <a:cubicBezTo>
                      <a:pt x="24" y="135"/>
                      <a:pt x="20" y="137"/>
                      <a:pt x="16" y="13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9" name="í$líḋè">
                <a:extLst>
                  <a:ext uri="{FF2B5EF4-FFF2-40B4-BE49-F238E27FC236}">
                    <a16:creationId xmlns:a16="http://schemas.microsoft.com/office/drawing/2014/main" id="{DC0F8E65-1E64-4802-BEC8-5DFE8E3FD013}"/>
                  </a:ext>
                </a:extLst>
              </p:cNvPr>
              <p:cNvSpPr/>
              <p:nvPr/>
            </p:nvSpPr>
            <p:spPr bwMode="auto">
              <a:xfrm>
                <a:off x="2690813" y="3800476"/>
                <a:ext cx="360363" cy="1008063"/>
              </a:xfrm>
              <a:custGeom>
                <a:avLst/>
                <a:gdLst>
                  <a:gd name="T0" fmla="*/ 155 w 309"/>
                  <a:gd name="T1" fmla="*/ 864 h 864"/>
                  <a:gd name="T2" fmla="*/ 151 w 309"/>
                  <a:gd name="T3" fmla="*/ 863 h 864"/>
                  <a:gd name="T4" fmla="*/ 19 w 309"/>
                  <a:gd name="T5" fmla="*/ 705 h 864"/>
                  <a:gd name="T6" fmla="*/ 34 w 309"/>
                  <a:gd name="T7" fmla="*/ 344 h 864"/>
                  <a:gd name="T8" fmla="*/ 125 w 309"/>
                  <a:gd name="T9" fmla="*/ 18 h 864"/>
                  <a:gd name="T10" fmla="*/ 147 w 309"/>
                  <a:gd name="T11" fmla="*/ 1 h 864"/>
                  <a:gd name="T12" fmla="*/ 153 w 309"/>
                  <a:gd name="T13" fmla="*/ 0 h 864"/>
                  <a:gd name="T14" fmla="*/ 156 w 309"/>
                  <a:gd name="T15" fmla="*/ 0 h 864"/>
                  <a:gd name="T16" fmla="*/ 162 w 309"/>
                  <a:gd name="T17" fmla="*/ 1 h 864"/>
                  <a:gd name="T18" fmla="*/ 184 w 309"/>
                  <a:gd name="T19" fmla="*/ 18 h 864"/>
                  <a:gd name="T20" fmla="*/ 275 w 309"/>
                  <a:gd name="T21" fmla="*/ 344 h 864"/>
                  <a:gd name="T22" fmla="*/ 290 w 309"/>
                  <a:gd name="T23" fmla="*/ 705 h 864"/>
                  <a:gd name="T24" fmla="*/ 158 w 309"/>
                  <a:gd name="T25" fmla="*/ 863 h 864"/>
                  <a:gd name="T26" fmla="*/ 155 w 309"/>
                  <a:gd name="T27" fmla="*/ 864 h 864"/>
                  <a:gd name="T28" fmla="*/ 155 w 309"/>
                  <a:gd name="T29" fmla="*/ 28 h 864"/>
                  <a:gd name="T30" fmla="*/ 144 w 309"/>
                  <a:gd name="T31" fmla="*/ 40 h 864"/>
                  <a:gd name="T32" fmla="*/ 46 w 309"/>
                  <a:gd name="T33" fmla="*/ 698 h 864"/>
                  <a:gd name="T34" fmla="*/ 155 w 309"/>
                  <a:gd name="T35" fmla="*/ 835 h 864"/>
                  <a:gd name="T36" fmla="*/ 263 w 309"/>
                  <a:gd name="T37" fmla="*/ 698 h 864"/>
                  <a:gd name="T38" fmla="*/ 165 w 309"/>
                  <a:gd name="T39" fmla="*/ 40 h 864"/>
                  <a:gd name="T40" fmla="*/ 155 w 309"/>
                  <a:gd name="T41" fmla="*/ 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9" h="864">
                    <a:moveTo>
                      <a:pt x="155" y="864"/>
                    </a:moveTo>
                    <a:cubicBezTo>
                      <a:pt x="153" y="864"/>
                      <a:pt x="152" y="864"/>
                      <a:pt x="151" y="863"/>
                    </a:cubicBezTo>
                    <a:cubicBezTo>
                      <a:pt x="147" y="862"/>
                      <a:pt x="53" y="836"/>
                      <a:pt x="19" y="705"/>
                    </a:cubicBezTo>
                    <a:cubicBezTo>
                      <a:pt x="0" y="630"/>
                      <a:pt x="15" y="470"/>
                      <a:pt x="34" y="344"/>
                    </a:cubicBezTo>
                    <a:cubicBezTo>
                      <a:pt x="53" y="218"/>
                      <a:pt x="88" y="67"/>
                      <a:pt x="125" y="18"/>
                    </a:cubicBezTo>
                    <a:cubicBezTo>
                      <a:pt x="132" y="9"/>
                      <a:pt x="139" y="4"/>
                      <a:pt x="147" y="1"/>
                    </a:cubicBezTo>
                    <a:cubicBezTo>
                      <a:pt x="149" y="0"/>
                      <a:pt x="151" y="0"/>
                      <a:pt x="153" y="0"/>
                    </a:cubicBezTo>
                    <a:cubicBezTo>
                      <a:pt x="156" y="0"/>
                      <a:pt x="156" y="0"/>
                      <a:pt x="156" y="0"/>
                    </a:cubicBezTo>
                    <a:cubicBezTo>
                      <a:pt x="158" y="0"/>
                      <a:pt x="160" y="0"/>
                      <a:pt x="162" y="1"/>
                    </a:cubicBezTo>
                    <a:cubicBezTo>
                      <a:pt x="170" y="4"/>
                      <a:pt x="177" y="9"/>
                      <a:pt x="184" y="18"/>
                    </a:cubicBezTo>
                    <a:cubicBezTo>
                      <a:pt x="221" y="67"/>
                      <a:pt x="256" y="218"/>
                      <a:pt x="275" y="344"/>
                    </a:cubicBezTo>
                    <a:cubicBezTo>
                      <a:pt x="295" y="470"/>
                      <a:pt x="309" y="630"/>
                      <a:pt x="290" y="705"/>
                    </a:cubicBezTo>
                    <a:cubicBezTo>
                      <a:pt x="256" y="836"/>
                      <a:pt x="162" y="862"/>
                      <a:pt x="158" y="863"/>
                    </a:cubicBezTo>
                    <a:cubicBezTo>
                      <a:pt x="157" y="864"/>
                      <a:pt x="156" y="864"/>
                      <a:pt x="155" y="864"/>
                    </a:cubicBezTo>
                    <a:close/>
                    <a:moveTo>
                      <a:pt x="155" y="28"/>
                    </a:moveTo>
                    <a:cubicBezTo>
                      <a:pt x="153" y="29"/>
                      <a:pt x="149" y="32"/>
                      <a:pt x="144" y="40"/>
                    </a:cubicBezTo>
                    <a:cubicBezTo>
                      <a:pt x="82" y="135"/>
                      <a:pt x="16" y="577"/>
                      <a:pt x="46" y="698"/>
                    </a:cubicBezTo>
                    <a:cubicBezTo>
                      <a:pt x="72" y="800"/>
                      <a:pt x="139" y="829"/>
                      <a:pt x="155" y="835"/>
                    </a:cubicBezTo>
                    <a:cubicBezTo>
                      <a:pt x="171" y="829"/>
                      <a:pt x="237" y="800"/>
                      <a:pt x="263" y="698"/>
                    </a:cubicBezTo>
                    <a:cubicBezTo>
                      <a:pt x="293" y="577"/>
                      <a:pt x="228" y="135"/>
                      <a:pt x="165" y="40"/>
                    </a:cubicBezTo>
                    <a:cubicBezTo>
                      <a:pt x="160" y="32"/>
                      <a:pt x="156" y="29"/>
                      <a:pt x="15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0" name="í$ľîďê">
                <a:extLst>
                  <a:ext uri="{FF2B5EF4-FFF2-40B4-BE49-F238E27FC236}">
                    <a16:creationId xmlns:a16="http://schemas.microsoft.com/office/drawing/2014/main" id="{1740C009-DE70-4EE2-86C3-045D662F8E0C}"/>
                  </a:ext>
                </a:extLst>
              </p:cNvPr>
              <p:cNvSpPr/>
              <p:nvPr/>
            </p:nvSpPr>
            <p:spPr bwMode="auto">
              <a:xfrm>
                <a:off x="7612063" y="4397376"/>
                <a:ext cx="33338" cy="814388"/>
              </a:xfrm>
              <a:custGeom>
                <a:avLst/>
                <a:gdLst>
                  <a:gd name="T0" fmla="*/ 14 w 28"/>
                  <a:gd name="T1" fmla="*/ 697 h 697"/>
                  <a:gd name="T2" fmla="*/ 0 w 28"/>
                  <a:gd name="T3" fmla="*/ 683 h 697"/>
                  <a:gd name="T4" fmla="*/ 0 w 28"/>
                  <a:gd name="T5" fmla="*/ 14 h 697"/>
                  <a:gd name="T6" fmla="*/ 14 w 28"/>
                  <a:gd name="T7" fmla="*/ 0 h 697"/>
                  <a:gd name="T8" fmla="*/ 28 w 28"/>
                  <a:gd name="T9" fmla="*/ 14 h 697"/>
                  <a:gd name="T10" fmla="*/ 28 w 28"/>
                  <a:gd name="T11" fmla="*/ 683 h 697"/>
                  <a:gd name="T12" fmla="*/ 14 w 28"/>
                  <a:gd name="T13" fmla="*/ 697 h 697"/>
                </a:gdLst>
                <a:ahLst/>
                <a:cxnLst>
                  <a:cxn ang="0">
                    <a:pos x="T0" y="T1"/>
                  </a:cxn>
                  <a:cxn ang="0">
                    <a:pos x="T2" y="T3"/>
                  </a:cxn>
                  <a:cxn ang="0">
                    <a:pos x="T4" y="T5"/>
                  </a:cxn>
                  <a:cxn ang="0">
                    <a:pos x="T6" y="T7"/>
                  </a:cxn>
                  <a:cxn ang="0">
                    <a:pos x="T8" y="T9"/>
                  </a:cxn>
                  <a:cxn ang="0">
                    <a:pos x="T10" y="T11"/>
                  </a:cxn>
                  <a:cxn ang="0">
                    <a:pos x="T12" y="T13"/>
                  </a:cxn>
                </a:cxnLst>
                <a:rect l="0" t="0" r="r" b="b"/>
                <a:pathLst>
                  <a:path w="28" h="697">
                    <a:moveTo>
                      <a:pt x="14" y="697"/>
                    </a:moveTo>
                    <a:cubicBezTo>
                      <a:pt x="6" y="697"/>
                      <a:pt x="0" y="691"/>
                      <a:pt x="0" y="683"/>
                    </a:cubicBezTo>
                    <a:cubicBezTo>
                      <a:pt x="0" y="14"/>
                      <a:pt x="0" y="14"/>
                      <a:pt x="0" y="14"/>
                    </a:cubicBezTo>
                    <a:cubicBezTo>
                      <a:pt x="0" y="7"/>
                      <a:pt x="6" y="0"/>
                      <a:pt x="14" y="0"/>
                    </a:cubicBezTo>
                    <a:cubicBezTo>
                      <a:pt x="22" y="0"/>
                      <a:pt x="28" y="7"/>
                      <a:pt x="28" y="14"/>
                    </a:cubicBezTo>
                    <a:cubicBezTo>
                      <a:pt x="28" y="683"/>
                      <a:pt x="28" y="683"/>
                      <a:pt x="28" y="683"/>
                    </a:cubicBezTo>
                    <a:cubicBezTo>
                      <a:pt x="28" y="691"/>
                      <a:pt x="22" y="697"/>
                      <a:pt x="14" y="69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1" name="iṩ1îḓe">
                <a:extLst>
                  <a:ext uri="{FF2B5EF4-FFF2-40B4-BE49-F238E27FC236}">
                    <a16:creationId xmlns:a16="http://schemas.microsoft.com/office/drawing/2014/main" id="{4C02C161-D4BB-4714-B01B-2E265BFA487C}"/>
                  </a:ext>
                </a:extLst>
              </p:cNvPr>
              <p:cNvSpPr/>
              <p:nvPr/>
            </p:nvSpPr>
            <p:spPr bwMode="auto">
              <a:xfrm>
                <a:off x="7546976" y="4476751"/>
                <a:ext cx="100013" cy="100013"/>
              </a:xfrm>
              <a:custGeom>
                <a:avLst/>
                <a:gdLst>
                  <a:gd name="T0" fmla="*/ 70 w 85"/>
                  <a:gd name="T1" fmla="*/ 85 h 85"/>
                  <a:gd name="T2" fmla="*/ 60 w 85"/>
                  <a:gd name="T3" fmla="*/ 80 h 85"/>
                  <a:gd name="T4" fmla="*/ 5 w 85"/>
                  <a:gd name="T5" fmla="*/ 26 h 85"/>
                  <a:gd name="T6" fmla="*/ 5 w 85"/>
                  <a:gd name="T7" fmla="*/ 6 h 85"/>
                  <a:gd name="T8" fmla="*/ 25 w 85"/>
                  <a:gd name="T9" fmla="*/ 6 h 85"/>
                  <a:gd name="T10" fmla="*/ 80 w 85"/>
                  <a:gd name="T11" fmla="*/ 61 h 85"/>
                  <a:gd name="T12" fmla="*/ 80 w 85"/>
                  <a:gd name="T13" fmla="*/ 80 h 85"/>
                  <a:gd name="T14" fmla="*/ 70 w 85"/>
                  <a:gd name="T15" fmla="*/ 85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85">
                    <a:moveTo>
                      <a:pt x="70" y="85"/>
                    </a:moveTo>
                    <a:cubicBezTo>
                      <a:pt x="66" y="85"/>
                      <a:pt x="63" y="83"/>
                      <a:pt x="60" y="80"/>
                    </a:cubicBezTo>
                    <a:cubicBezTo>
                      <a:pt x="5" y="26"/>
                      <a:pt x="5" y="26"/>
                      <a:pt x="5" y="26"/>
                    </a:cubicBezTo>
                    <a:cubicBezTo>
                      <a:pt x="0" y="20"/>
                      <a:pt x="0" y="11"/>
                      <a:pt x="5" y="6"/>
                    </a:cubicBezTo>
                    <a:cubicBezTo>
                      <a:pt x="11" y="0"/>
                      <a:pt x="20" y="0"/>
                      <a:pt x="25" y="6"/>
                    </a:cubicBezTo>
                    <a:cubicBezTo>
                      <a:pt x="80" y="61"/>
                      <a:pt x="80" y="61"/>
                      <a:pt x="80" y="61"/>
                    </a:cubicBezTo>
                    <a:cubicBezTo>
                      <a:pt x="85" y="66"/>
                      <a:pt x="85" y="75"/>
                      <a:pt x="80" y="80"/>
                    </a:cubicBezTo>
                    <a:cubicBezTo>
                      <a:pt x="77" y="83"/>
                      <a:pt x="74" y="85"/>
                      <a:pt x="70" y="8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2" name="ïšľiḍe">
                <a:extLst>
                  <a:ext uri="{FF2B5EF4-FFF2-40B4-BE49-F238E27FC236}">
                    <a16:creationId xmlns:a16="http://schemas.microsoft.com/office/drawing/2014/main" id="{E771DF80-ECB7-448D-92DE-E30CB9466499}"/>
                  </a:ext>
                </a:extLst>
              </p:cNvPr>
              <p:cNvSpPr/>
              <p:nvPr/>
            </p:nvSpPr>
            <p:spPr bwMode="auto">
              <a:xfrm>
                <a:off x="7610476" y="4559301"/>
                <a:ext cx="107950" cy="136525"/>
              </a:xfrm>
              <a:custGeom>
                <a:avLst/>
                <a:gdLst>
                  <a:gd name="T0" fmla="*/ 16 w 92"/>
                  <a:gd name="T1" fmla="*/ 117 h 117"/>
                  <a:gd name="T2" fmla="*/ 8 w 92"/>
                  <a:gd name="T3" fmla="*/ 114 h 117"/>
                  <a:gd name="T4" fmla="*/ 5 w 92"/>
                  <a:gd name="T5" fmla="*/ 95 h 117"/>
                  <a:gd name="T6" fmla="*/ 65 w 92"/>
                  <a:gd name="T7" fmla="*/ 8 h 117"/>
                  <a:gd name="T8" fmla="*/ 84 w 92"/>
                  <a:gd name="T9" fmla="*/ 5 h 117"/>
                  <a:gd name="T10" fmla="*/ 88 w 92"/>
                  <a:gd name="T11" fmla="*/ 24 h 117"/>
                  <a:gd name="T12" fmla="*/ 28 w 92"/>
                  <a:gd name="T13" fmla="*/ 111 h 117"/>
                  <a:gd name="T14" fmla="*/ 16 w 92"/>
                  <a:gd name="T15" fmla="*/ 117 h 1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17">
                    <a:moveTo>
                      <a:pt x="16" y="117"/>
                    </a:moveTo>
                    <a:cubicBezTo>
                      <a:pt x="13" y="117"/>
                      <a:pt x="10" y="116"/>
                      <a:pt x="8" y="114"/>
                    </a:cubicBezTo>
                    <a:cubicBezTo>
                      <a:pt x="2" y="110"/>
                      <a:pt x="0" y="101"/>
                      <a:pt x="5" y="95"/>
                    </a:cubicBezTo>
                    <a:cubicBezTo>
                      <a:pt x="65" y="8"/>
                      <a:pt x="65" y="8"/>
                      <a:pt x="65" y="8"/>
                    </a:cubicBezTo>
                    <a:cubicBezTo>
                      <a:pt x="69" y="2"/>
                      <a:pt x="78" y="0"/>
                      <a:pt x="84" y="5"/>
                    </a:cubicBezTo>
                    <a:cubicBezTo>
                      <a:pt x="90" y="9"/>
                      <a:pt x="92" y="18"/>
                      <a:pt x="88" y="24"/>
                    </a:cubicBezTo>
                    <a:cubicBezTo>
                      <a:pt x="28" y="111"/>
                      <a:pt x="28" y="111"/>
                      <a:pt x="28" y="111"/>
                    </a:cubicBezTo>
                    <a:cubicBezTo>
                      <a:pt x="25" y="115"/>
                      <a:pt x="20" y="117"/>
                      <a:pt x="16" y="11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3" name="ï$ļíďé">
                <a:extLst>
                  <a:ext uri="{FF2B5EF4-FFF2-40B4-BE49-F238E27FC236}">
                    <a16:creationId xmlns:a16="http://schemas.microsoft.com/office/drawing/2014/main" id="{5DC392C3-0767-400A-876E-8F554E8A6650}"/>
                  </a:ext>
                </a:extLst>
              </p:cNvPr>
              <p:cNvSpPr/>
              <p:nvPr/>
            </p:nvSpPr>
            <p:spPr bwMode="auto">
              <a:xfrm>
                <a:off x="7467601" y="4086226"/>
                <a:ext cx="325438" cy="819150"/>
              </a:xfrm>
              <a:custGeom>
                <a:avLst/>
                <a:gdLst>
                  <a:gd name="T0" fmla="*/ 140 w 279"/>
                  <a:gd name="T1" fmla="*/ 702 h 702"/>
                  <a:gd name="T2" fmla="*/ 136 w 279"/>
                  <a:gd name="T3" fmla="*/ 701 h 702"/>
                  <a:gd name="T4" fmla="*/ 28 w 279"/>
                  <a:gd name="T5" fmla="*/ 571 h 702"/>
                  <a:gd name="T6" fmla="*/ 114 w 279"/>
                  <a:gd name="T7" fmla="*/ 16 h 702"/>
                  <a:gd name="T8" fmla="*/ 132 w 279"/>
                  <a:gd name="T9" fmla="*/ 2 h 702"/>
                  <a:gd name="T10" fmla="*/ 139 w 279"/>
                  <a:gd name="T11" fmla="*/ 0 h 702"/>
                  <a:gd name="T12" fmla="*/ 141 w 279"/>
                  <a:gd name="T13" fmla="*/ 0 h 702"/>
                  <a:gd name="T14" fmla="*/ 147 w 279"/>
                  <a:gd name="T15" fmla="*/ 2 h 702"/>
                  <a:gd name="T16" fmla="*/ 165 w 279"/>
                  <a:gd name="T17" fmla="*/ 16 h 702"/>
                  <a:gd name="T18" fmla="*/ 251 w 279"/>
                  <a:gd name="T19" fmla="*/ 571 h 702"/>
                  <a:gd name="T20" fmla="*/ 143 w 279"/>
                  <a:gd name="T21" fmla="*/ 701 h 702"/>
                  <a:gd name="T22" fmla="*/ 140 w 279"/>
                  <a:gd name="T23" fmla="*/ 702 h 702"/>
                  <a:gd name="T24" fmla="*/ 140 w 279"/>
                  <a:gd name="T25" fmla="*/ 29 h 702"/>
                  <a:gd name="T26" fmla="*/ 72 w 279"/>
                  <a:gd name="T27" fmla="*/ 259 h 702"/>
                  <a:gd name="T28" fmla="*/ 55 w 279"/>
                  <a:gd name="T29" fmla="*/ 564 h 702"/>
                  <a:gd name="T30" fmla="*/ 140 w 279"/>
                  <a:gd name="T31" fmla="*/ 673 h 702"/>
                  <a:gd name="T32" fmla="*/ 224 w 279"/>
                  <a:gd name="T33" fmla="*/ 564 h 702"/>
                  <a:gd name="T34" fmla="*/ 208 w 279"/>
                  <a:gd name="T35" fmla="*/ 259 h 702"/>
                  <a:gd name="T36" fmla="*/ 140 w 279"/>
                  <a:gd name="T37" fmla="*/ 29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9" h="702">
                    <a:moveTo>
                      <a:pt x="140" y="702"/>
                    </a:moveTo>
                    <a:cubicBezTo>
                      <a:pt x="138" y="702"/>
                      <a:pt x="137" y="701"/>
                      <a:pt x="136" y="701"/>
                    </a:cubicBezTo>
                    <a:cubicBezTo>
                      <a:pt x="133" y="700"/>
                      <a:pt x="55" y="679"/>
                      <a:pt x="28" y="571"/>
                    </a:cubicBezTo>
                    <a:cubicBezTo>
                      <a:pt x="0" y="462"/>
                      <a:pt x="58" y="88"/>
                      <a:pt x="114" y="16"/>
                    </a:cubicBezTo>
                    <a:cubicBezTo>
                      <a:pt x="120" y="9"/>
                      <a:pt x="126" y="4"/>
                      <a:pt x="132" y="2"/>
                    </a:cubicBezTo>
                    <a:cubicBezTo>
                      <a:pt x="134" y="1"/>
                      <a:pt x="136" y="0"/>
                      <a:pt x="139" y="0"/>
                    </a:cubicBezTo>
                    <a:cubicBezTo>
                      <a:pt x="141" y="0"/>
                      <a:pt x="141" y="0"/>
                      <a:pt x="141" y="0"/>
                    </a:cubicBezTo>
                    <a:cubicBezTo>
                      <a:pt x="143" y="0"/>
                      <a:pt x="145" y="1"/>
                      <a:pt x="147" y="2"/>
                    </a:cubicBezTo>
                    <a:cubicBezTo>
                      <a:pt x="153" y="4"/>
                      <a:pt x="159" y="9"/>
                      <a:pt x="165" y="16"/>
                    </a:cubicBezTo>
                    <a:cubicBezTo>
                      <a:pt x="221" y="88"/>
                      <a:pt x="279" y="462"/>
                      <a:pt x="251" y="571"/>
                    </a:cubicBezTo>
                    <a:cubicBezTo>
                      <a:pt x="224" y="679"/>
                      <a:pt x="146" y="700"/>
                      <a:pt x="143" y="701"/>
                    </a:cubicBezTo>
                    <a:cubicBezTo>
                      <a:pt x="142" y="701"/>
                      <a:pt x="141" y="702"/>
                      <a:pt x="140" y="702"/>
                    </a:cubicBezTo>
                    <a:close/>
                    <a:moveTo>
                      <a:pt x="140" y="29"/>
                    </a:moveTo>
                    <a:cubicBezTo>
                      <a:pt x="127" y="39"/>
                      <a:pt x="98" y="103"/>
                      <a:pt x="72" y="259"/>
                    </a:cubicBezTo>
                    <a:cubicBezTo>
                      <a:pt x="49" y="392"/>
                      <a:pt x="42" y="515"/>
                      <a:pt x="55" y="564"/>
                    </a:cubicBezTo>
                    <a:cubicBezTo>
                      <a:pt x="75" y="644"/>
                      <a:pt x="126" y="668"/>
                      <a:pt x="140" y="673"/>
                    </a:cubicBezTo>
                    <a:cubicBezTo>
                      <a:pt x="154" y="668"/>
                      <a:pt x="204" y="644"/>
                      <a:pt x="224" y="564"/>
                    </a:cubicBezTo>
                    <a:cubicBezTo>
                      <a:pt x="237" y="515"/>
                      <a:pt x="230" y="392"/>
                      <a:pt x="208" y="259"/>
                    </a:cubicBezTo>
                    <a:cubicBezTo>
                      <a:pt x="181" y="103"/>
                      <a:pt x="152" y="39"/>
                      <a:pt x="140" y="2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4" name="íSļíḋè">
                <a:extLst>
                  <a:ext uri="{FF2B5EF4-FFF2-40B4-BE49-F238E27FC236}">
                    <a16:creationId xmlns:a16="http://schemas.microsoft.com/office/drawing/2014/main" id="{3D60D56E-1E95-48AD-BECB-7108A20CBAF2}"/>
                  </a:ext>
                </a:extLst>
              </p:cNvPr>
              <p:cNvSpPr/>
              <p:nvPr/>
            </p:nvSpPr>
            <p:spPr bwMode="auto">
              <a:xfrm>
                <a:off x="7377113" y="4895851"/>
                <a:ext cx="33338" cy="457200"/>
              </a:xfrm>
              <a:custGeom>
                <a:avLst/>
                <a:gdLst>
                  <a:gd name="T0" fmla="*/ 14 w 28"/>
                  <a:gd name="T1" fmla="*/ 391 h 391"/>
                  <a:gd name="T2" fmla="*/ 0 w 28"/>
                  <a:gd name="T3" fmla="*/ 377 h 391"/>
                  <a:gd name="T4" fmla="*/ 0 w 28"/>
                  <a:gd name="T5" fmla="*/ 14 h 391"/>
                  <a:gd name="T6" fmla="*/ 14 w 28"/>
                  <a:gd name="T7" fmla="*/ 0 h 391"/>
                  <a:gd name="T8" fmla="*/ 28 w 28"/>
                  <a:gd name="T9" fmla="*/ 14 h 391"/>
                  <a:gd name="T10" fmla="*/ 28 w 28"/>
                  <a:gd name="T11" fmla="*/ 377 h 391"/>
                  <a:gd name="T12" fmla="*/ 14 w 28"/>
                  <a:gd name="T13" fmla="*/ 391 h 391"/>
                </a:gdLst>
                <a:ahLst/>
                <a:cxnLst>
                  <a:cxn ang="0">
                    <a:pos x="T0" y="T1"/>
                  </a:cxn>
                  <a:cxn ang="0">
                    <a:pos x="T2" y="T3"/>
                  </a:cxn>
                  <a:cxn ang="0">
                    <a:pos x="T4" y="T5"/>
                  </a:cxn>
                  <a:cxn ang="0">
                    <a:pos x="T6" y="T7"/>
                  </a:cxn>
                  <a:cxn ang="0">
                    <a:pos x="T8" y="T9"/>
                  </a:cxn>
                  <a:cxn ang="0">
                    <a:pos x="T10" y="T11"/>
                  </a:cxn>
                  <a:cxn ang="0">
                    <a:pos x="T12" y="T13"/>
                  </a:cxn>
                </a:cxnLst>
                <a:rect l="0" t="0" r="r" b="b"/>
                <a:pathLst>
                  <a:path w="28" h="391">
                    <a:moveTo>
                      <a:pt x="14" y="391"/>
                    </a:moveTo>
                    <a:cubicBezTo>
                      <a:pt x="7" y="391"/>
                      <a:pt x="0" y="384"/>
                      <a:pt x="0" y="377"/>
                    </a:cubicBezTo>
                    <a:cubicBezTo>
                      <a:pt x="0" y="14"/>
                      <a:pt x="0" y="14"/>
                      <a:pt x="0" y="14"/>
                    </a:cubicBezTo>
                    <a:cubicBezTo>
                      <a:pt x="0" y="6"/>
                      <a:pt x="7" y="0"/>
                      <a:pt x="14" y="0"/>
                    </a:cubicBezTo>
                    <a:cubicBezTo>
                      <a:pt x="22" y="0"/>
                      <a:pt x="28" y="6"/>
                      <a:pt x="28" y="14"/>
                    </a:cubicBezTo>
                    <a:cubicBezTo>
                      <a:pt x="28" y="377"/>
                      <a:pt x="28" y="377"/>
                      <a:pt x="28" y="377"/>
                    </a:cubicBezTo>
                    <a:cubicBezTo>
                      <a:pt x="28" y="384"/>
                      <a:pt x="22" y="391"/>
                      <a:pt x="14" y="39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5" name="iśḻiḑe">
                <a:extLst>
                  <a:ext uri="{FF2B5EF4-FFF2-40B4-BE49-F238E27FC236}">
                    <a16:creationId xmlns:a16="http://schemas.microsoft.com/office/drawing/2014/main" id="{61B3A223-CF44-44BD-8FCA-F5B4D4D67759}"/>
                  </a:ext>
                </a:extLst>
              </p:cNvPr>
              <p:cNvSpPr/>
              <p:nvPr/>
            </p:nvSpPr>
            <p:spPr bwMode="auto">
              <a:xfrm>
                <a:off x="7335838" y="4930776"/>
                <a:ext cx="76200" cy="74613"/>
              </a:xfrm>
              <a:custGeom>
                <a:avLst/>
                <a:gdLst>
                  <a:gd name="T0" fmla="*/ 50 w 66"/>
                  <a:gd name="T1" fmla="*/ 64 h 64"/>
                  <a:gd name="T2" fmla="*/ 40 w 66"/>
                  <a:gd name="T3" fmla="*/ 60 h 64"/>
                  <a:gd name="T4" fmla="*/ 5 w 66"/>
                  <a:gd name="T5" fmla="*/ 25 h 64"/>
                  <a:gd name="T6" fmla="*/ 5 w 66"/>
                  <a:gd name="T7" fmla="*/ 5 h 64"/>
                  <a:gd name="T8" fmla="*/ 25 w 66"/>
                  <a:gd name="T9" fmla="*/ 5 h 64"/>
                  <a:gd name="T10" fmla="*/ 60 w 66"/>
                  <a:gd name="T11" fmla="*/ 40 h 64"/>
                  <a:gd name="T12" fmla="*/ 60 w 66"/>
                  <a:gd name="T13" fmla="*/ 60 h 64"/>
                  <a:gd name="T14" fmla="*/ 50 w 66"/>
                  <a:gd name="T15" fmla="*/ 64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64">
                    <a:moveTo>
                      <a:pt x="50" y="64"/>
                    </a:moveTo>
                    <a:cubicBezTo>
                      <a:pt x="47" y="64"/>
                      <a:pt x="43" y="63"/>
                      <a:pt x="40" y="60"/>
                    </a:cubicBezTo>
                    <a:cubicBezTo>
                      <a:pt x="5" y="25"/>
                      <a:pt x="5" y="25"/>
                      <a:pt x="5" y="25"/>
                    </a:cubicBezTo>
                    <a:cubicBezTo>
                      <a:pt x="0" y="20"/>
                      <a:pt x="0" y="11"/>
                      <a:pt x="5" y="5"/>
                    </a:cubicBezTo>
                    <a:cubicBezTo>
                      <a:pt x="10" y="0"/>
                      <a:pt x="19" y="0"/>
                      <a:pt x="25" y="5"/>
                    </a:cubicBezTo>
                    <a:cubicBezTo>
                      <a:pt x="60" y="40"/>
                      <a:pt x="60" y="40"/>
                      <a:pt x="60" y="40"/>
                    </a:cubicBezTo>
                    <a:cubicBezTo>
                      <a:pt x="66" y="46"/>
                      <a:pt x="66" y="55"/>
                      <a:pt x="60" y="60"/>
                    </a:cubicBezTo>
                    <a:cubicBezTo>
                      <a:pt x="57" y="63"/>
                      <a:pt x="54" y="64"/>
                      <a:pt x="50" y="6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6" name="iSľîḑe">
                <a:extLst>
                  <a:ext uri="{FF2B5EF4-FFF2-40B4-BE49-F238E27FC236}">
                    <a16:creationId xmlns:a16="http://schemas.microsoft.com/office/drawing/2014/main" id="{9E64D867-4831-4FD1-9D79-7134F42BAA3C}"/>
                  </a:ext>
                </a:extLst>
              </p:cNvPr>
              <p:cNvSpPr/>
              <p:nvPr/>
            </p:nvSpPr>
            <p:spPr bwMode="auto">
              <a:xfrm>
                <a:off x="7375526" y="4970463"/>
                <a:ext cx="87313" cy="109538"/>
              </a:xfrm>
              <a:custGeom>
                <a:avLst/>
                <a:gdLst>
                  <a:gd name="T0" fmla="*/ 16 w 75"/>
                  <a:gd name="T1" fmla="*/ 93 h 93"/>
                  <a:gd name="T2" fmla="*/ 8 w 75"/>
                  <a:gd name="T3" fmla="*/ 91 h 93"/>
                  <a:gd name="T4" fmla="*/ 5 w 75"/>
                  <a:gd name="T5" fmla="*/ 71 h 93"/>
                  <a:gd name="T6" fmla="*/ 47 w 75"/>
                  <a:gd name="T7" fmla="*/ 9 h 93"/>
                  <a:gd name="T8" fmla="*/ 66 w 75"/>
                  <a:gd name="T9" fmla="*/ 5 h 93"/>
                  <a:gd name="T10" fmla="*/ 70 w 75"/>
                  <a:gd name="T11" fmla="*/ 24 h 93"/>
                  <a:gd name="T12" fmla="*/ 28 w 75"/>
                  <a:gd name="T13" fmla="*/ 87 h 93"/>
                  <a:gd name="T14" fmla="*/ 16 w 75"/>
                  <a:gd name="T15" fmla="*/ 93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93">
                    <a:moveTo>
                      <a:pt x="16" y="93"/>
                    </a:moveTo>
                    <a:cubicBezTo>
                      <a:pt x="14" y="93"/>
                      <a:pt x="11" y="92"/>
                      <a:pt x="8" y="91"/>
                    </a:cubicBezTo>
                    <a:cubicBezTo>
                      <a:pt x="2" y="87"/>
                      <a:pt x="0" y="78"/>
                      <a:pt x="5" y="71"/>
                    </a:cubicBezTo>
                    <a:cubicBezTo>
                      <a:pt x="47" y="9"/>
                      <a:pt x="47" y="9"/>
                      <a:pt x="47" y="9"/>
                    </a:cubicBezTo>
                    <a:cubicBezTo>
                      <a:pt x="51" y="2"/>
                      <a:pt x="60" y="0"/>
                      <a:pt x="66" y="5"/>
                    </a:cubicBezTo>
                    <a:cubicBezTo>
                      <a:pt x="73" y="9"/>
                      <a:pt x="75" y="18"/>
                      <a:pt x="70" y="24"/>
                    </a:cubicBezTo>
                    <a:cubicBezTo>
                      <a:pt x="28" y="87"/>
                      <a:pt x="28" y="87"/>
                      <a:pt x="28" y="87"/>
                    </a:cubicBezTo>
                    <a:cubicBezTo>
                      <a:pt x="25" y="91"/>
                      <a:pt x="21" y="93"/>
                      <a:pt x="16" y="9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7" name="íšľiḍè">
                <a:extLst>
                  <a:ext uri="{FF2B5EF4-FFF2-40B4-BE49-F238E27FC236}">
                    <a16:creationId xmlns:a16="http://schemas.microsoft.com/office/drawing/2014/main" id="{3E4FFA86-A4E2-4487-A5E2-80EE0B9E09D2}"/>
                  </a:ext>
                </a:extLst>
              </p:cNvPr>
              <p:cNvSpPr/>
              <p:nvPr/>
            </p:nvSpPr>
            <p:spPr bwMode="auto">
              <a:xfrm>
                <a:off x="7227888" y="4803776"/>
                <a:ext cx="331788" cy="331788"/>
              </a:xfrm>
              <a:custGeom>
                <a:avLst/>
                <a:gdLst>
                  <a:gd name="T0" fmla="*/ 142 w 284"/>
                  <a:gd name="T1" fmla="*/ 284 h 284"/>
                  <a:gd name="T2" fmla="*/ 0 w 284"/>
                  <a:gd name="T3" fmla="*/ 142 h 284"/>
                  <a:gd name="T4" fmla="*/ 142 w 284"/>
                  <a:gd name="T5" fmla="*/ 0 h 284"/>
                  <a:gd name="T6" fmla="*/ 284 w 284"/>
                  <a:gd name="T7" fmla="*/ 142 h 284"/>
                  <a:gd name="T8" fmla="*/ 142 w 284"/>
                  <a:gd name="T9" fmla="*/ 284 h 284"/>
                  <a:gd name="T10" fmla="*/ 142 w 284"/>
                  <a:gd name="T11" fmla="*/ 28 h 284"/>
                  <a:gd name="T12" fmla="*/ 28 w 284"/>
                  <a:gd name="T13" fmla="*/ 142 h 284"/>
                  <a:gd name="T14" fmla="*/ 142 w 284"/>
                  <a:gd name="T15" fmla="*/ 256 h 284"/>
                  <a:gd name="T16" fmla="*/ 256 w 284"/>
                  <a:gd name="T17" fmla="*/ 142 h 284"/>
                  <a:gd name="T18" fmla="*/ 142 w 284"/>
                  <a:gd name="T19" fmla="*/ 28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4" h="284">
                    <a:moveTo>
                      <a:pt x="142" y="284"/>
                    </a:moveTo>
                    <a:cubicBezTo>
                      <a:pt x="64" y="284"/>
                      <a:pt x="0" y="220"/>
                      <a:pt x="0" y="142"/>
                    </a:cubicBezTo>
                    <a:cubicBezTo>
                      <a:pt x="0" y="63"/>
                      <a:pt x="64" y="0"/>
                      <a:pt x="142" y="0"/>
                    </a:cubicBezTo>
                    <a:cubicBezTo>
                      <a:pt x="221" y="0"/>
                      <a:pt x="284" y="63"/>
                      <a:pt x="284" y="142"/>
                    </a:cubicBezTo>
                    <a:cubicBezTo>
                      <a:pt x="284" y="220"/>
                      <a:pt x="221" y="284"/>
                      <a:pt x="142" y="284"/>
                    </a:cubicBezTo>
                    <a:close/>
                    <a:moveTo>
                      <a:pt x="142" y="28"/>
                    </a:moveTo>
                    <a:cubicBezTo>
                      <a:pt x="79" y="28"/>
                      <a:pt x="28" y="79"/>
                      <a:pt x="28" y="142"/>
                    </a:cubicBezTo>
                    <a:cubicBezTo>
                      <a:pt x="28" y="205"/>
                      <a:pt x="79" y="256"/>
                      <a:pt x="142" y="256"/>
                    </a:cubicBezTo>
                    <a:cubicBezTo>
                      <a:pt x="205" y="256"/>
                      <a:pt x="256" y="205"/>
                      <a:pt x="256" y="142"/>
                    </a:cubicBezTo>
                    <a:cubicBezTo>
                      <a:pt x="256" y="79"/>
                      <a:pt x="205" y="28"/>
                      <a:pt x="142"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8" name="i$ḷiḍe">
                <a:extLst>
                  <a:ext uri="{FF2B5EF4-FFF2-40B4-BE49-F238E27FC236}">
                    <a16:creationId xmlns:a16="http://schemas.microsoft.com/office/drawing/2014/main" id="{59F7F870-76EE-4ACD-A1C6-7C22CFCBD3CF}"/>
                  </a:ext>
                </a:extLst>
              </p:cNvPr>
              <p:cNvSpPr/>
              <p:nvPr/>
            </p:nvSpPr>
            <p:spPr bwMode="auto">
              <a:xfrm>
                <a:off x="3094038" y="4375151"/>
                <a:ext cx="768350" cy="836613"/>
              </a:xfrm>
              <a:custGeom>
                <a:avLst/>
                <a:gdLst>
                  <a:gd name="T0" fmla="*/ 643 w 657"/>
                  <a:gd name="T1" fmla="*/ 716 h 716"/>
                  <a:gd name="T2" fmla="*/ 14 w 657"/>
                  <a:gd name="T3" fmla="*/ 716 h 716"/>
                  <a:gd name="T4" fmla="*/ 0 w 657"/>
                  <a:gd name="T5" fmla="*/ 702 h 716"/>
                  <a:gd name="T6" fmla="*/ 0 w 657"/>
                  <a:gd name="T7" fmla="*/ 14 h 716"/>
                  <a:gd name="T8" fmla="*/ 14 w 657"/>
                  <a:gd name="T9" fmla="*/ 0 h 716"/>
                  <a:gd name="T10" fmla="*/ 643 w 657"/>
                  <a:gd name="T11" fmla="*/ 0 h 716"/>
                  <a:gd name="T12" fmla="*/ 657 w 657"/>
                  <a:gd name="T13" fmla="*/ 14 h 716"/>
                  <a:gd name="T14" fmla="*/ 657 w 657"/>
                  <a:gd name="T15" fmla="*/ 702 h 716"/>
                  <a:gd name="T16" fmla="*/ 643 w 657"/>
                  <a:gd name="T17" fmla="*/ 716 h 716"/>
                  <a:gd name="T18" fmla="*/ 28 w 657"/>
                  <a:gd name="T19" fmla="*/ 688 h 716"/>
                  <a:gd name="T20" fmla="*/ 629 w 657"/>
                  <a:gd name="T21" fmla="*/ 688 h 716"/>
                  <a:gd name="T22" fmla="*/ 629 w 657"/>
                  <a:gd name="T23" fmla="*/ 28 h 716"/>
                  <a:gd name="T24" fmla="*/ 28 w 657"/>
                  <a:gd name="T25" fmla="*/ 28 h 716"/>
                  <a:gd name="T26" fmla="*/ 28 w 657"/>
                  <a:gd name="T27" fmla="*/ 688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7" h="716">
                    <a:moveTo>
                      <a:pt x="643" y="716"/>
                    </a:moveTo>
                    <a:cubicBezTo>
                      <a:pt x="14" y="716"/>
                      <a:pt x="14" y="716"/>
                      <a:pt x="14" y="716"/>
                    </a:cubicBezTo>
                    <a:cubicBezTo>
                      <a:pt x="6" y="716"/>
                      <a:pt x="0" y="709"/>
                      <a:pt x="0" y="702"/>
                    </a:cubicBezTo>
                    <a:cubicBezTo>
                      <a:pt x="0" y="14"/>
                      <a:pt x="0" y="14"/>
                      <a:pt x="0" y="14"/>
                    </a:cubicBezTo>
                    <a:cubicBezTo>
                      <a:pt x="0" y="6"/>
                      <a:pt x="6" y="0"/>
                      <a:pt x="14" y="0"/>
                    </a:cubicBezTo>
                    <a:cubicBezTo>
                      <a:pt x="643" y="0"/>
                      <a:pt x="643" y="0"/>
                      <a:pt x="643" y="0"/>
                    </a:cubicBezTo>
                    <a:cubicBezTo>
                      <a:pt x="650" y="0"/>
                      <a:pt x="657" y="6"/>
                      <a:pt x="657" y="14"/>
                    </a:cubicBezTo>
                    <a:cubicBezTo>
                      <a:pt x="657" y="702"/>
                      <a:pt x="657" y="702"/>
                      <a:pt x="657" y="702"/>
                    </a:cubicBezTo>
                    <a:cubicBezTo>
                      <a:pt x="657" y="709"/>
                      <a:pt x="650" y="716"/>
                      <a:pt x="643" y="716"/>
                    </a:cubicBezTo>
                    <a:close/>
                    <a:moveTo>
                      <a:pt x="28" y="688"/>
                    </a:moveTo>
                    <a:cubicBezTo>
                      <a:pt x="629" y="688"/>
                      <a:pt x="629" y="688"/>
                      <a:pt x="629" y="688"/>
                    </a:cubicBezTo>
                    <a:cubicBezTo>
                      <a:pt x="629" y="28"/>
                      <a:pt x="629" y="28"/>
                      <a:pt x="629" y="28"/>
                    </a:cubicBezTo>
                    <a:cubicBezTo>
                      <a:pt x="28" y="28"/>
                      <a:pt x="28" y="28"/>
                      <a:pt x="28" y="28"/>
                    </a:cubicBezTo>
                    <a:lnTo>
                      <a:pt x="28" y="68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9" name="ïšlïḋê">
                <a:extLst>
                  <a:ext uri="{FF2B5EF4-FFF2-40B4-BE49-F238E27FC236}">
                    <a16:creationId xmlns:a16="http://schemas.microsoft.com/office/drawing/2014/main" id="{45E11C28-B9C9-4FDC-81B3-7970F0A25861}"/>
                  </a:ext>
                </a:extLst>
              </p:cNvPr>
              <p:cNvSpPr/>
              <p:nvPr/>
            </p:nvSpPr>
            <p:spPr bwMode="auto">
              <a:xfrm>
                <a:off x="3182938" y="3671888"/>
                <a:ext cx="376238" cy="615950"/>
              </a:xfrm>
              <a:custGeom>
                <a:avLst/>
                <a:gdLst>
                  <a:gd name="T0" fmla="*/ 14 w 322"/>
                  <a:gd name="T1" fmla="*/ 528 h 528"/>
                  <a:gd name="T2" fmla="*/ 0 w 322"/>
                  <a:gd name="T3" fmla="*/ 514 h 528"/>
                  <a:gd name="T4" fmla="*/ 0 w 322"/>
                  <a:gd name="T5" fmla="*/ 14 h 528"/>
                  <a:gd name="T6" fmla="*/ 14 w 322"/>
                  <a:gd name="T7" fmla="*/ 0 h 528"/>
                  <a:gd name="T8" fmla="*/ 308 w 322"/>
                  <a:gd name="T9" fmla="*/ 0 h 528"/>
                  <a:gd name="T10" fmla="*/ 322 w 322"/>
                  <a:gd name="T11" fmla="*/ 14 h 528"/>
                  <a:gd name="T12" fmla="*/ 322 w 322"/>
                  <a:gd name="T13" fmla="*/ 264 h 528"/>
                  <a:gd name="T14" fmla="*/ 308 w 322"/>
                  <a:gd name="T15" fmla="*/ 278 h 528"/>
                  <a:gd name="T16" fmla="*/ 294 w 322"/>
                  <a:gd name="T17" fmla="*/ 264 h 528"/>
                  <a:gd name="T18" fmla="*/ 294 w 322"/>
                  <a:gd name="T19" fmla="*/ 28 h 528"/>
                  <a:gd name="T20" fmla="*/ 28 w 322"/>
                  <a:gd name="T21" fmla="*/ 28 h 528"/>
                  <a:gd name="T22" fmla="*/ 28 w 322"/>
                  <a:gd name="T23" fmla="*/ 514 h 528"/>
                  <a:gd name="T24" fmla="*/ 14 w 322"/>
                  <a:gd name="T25" fmla="*/ 528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2" h="528">
                    <a:moveTo>
                      <a:pt x="14" y="528"/>
                    </a:moveTo>
                    <a:cubicBezTo>
                      <a:pt x="6" y="528"/>
                      <a:pt x="0" y="522"/>
                      <a:pt x="0" y="514"/>
                    </a:cubicBezTo>
                    <a:cubicBezTo>
                      <a:pt x="0" y="14"/>
                      <a:pt x="0" y="14"/>
                      <a:pt x="0" y="14"/>
                    </a:cubicBezTo>
                    <a:cubicBezTo>
                      <a:pt x="0" y="6"/>
                      <a:pt x="6" y="0"/>
                      <a:pt x="14" y="0"/>
                    </a:cubicBezTo>
                    <a:cubicBezTo>
                      <a:pt x="308" y="0"/>
                      <a:pt x="308" y="0"/>
                      <a:pt x="308" y="0"/>
                    </a:cubicBezTo>
                    <a:cubicBezTo>
                      <a:pt x="316" y="0"/>
                      <a:pt x="322" y="6"/>
                      <a:pt x="322" y="14"/>
                    </a:cubicBezTo>
                    <a:cubicBezTo>
                      <a:pt x="322" y="264"/>
                      <a:pt x="322" y="264"/>
                      <a:pt x="322" y="264"/>
                    </a:cubicBezTo>
                    <a:cubicBezTo>
                      <a:pt x="322" y="272"/>
                      <a:pt x="316" y="278"/>
                      <a:pt x="308" y="278"/>
                    </a:cubicBezTo>
                    <a:cubicBezTo>
                      <a:pt x="301" y="278"/>
                      <a:pt x="294" y="272"/>
                      <a:pt x="294" y="264"/>
                    </a:cubicBezTo>
                    <a:cubicBezTo>
                      <a:pt x="294" y="28"/>
                      <a:pt x="294" y="28"/>
                      <a:pt x="294" y="28"/>
                    </a:cubicBezTo>
                    <a:cubicBezTo>
                      <a:pt x="28" y="28"/>
                      <a:pt x="28" y="28"/>
                      <a:pt x="28" y="28"/>
                    </a:cubicBezTo>
                    <a:cubicBezTo>
                      <a:pt x="28" y="514"/>
                      <a:pt x="28" y="514"/>
                      <a:pt x="28" y="514"/>
                    </a:cubicBezTo>
                    <a:cubicBezTo>
                      <a:pt x="28" y="522"/>
                      <a:pt x="22" y="528"/>
                      <a:pt x="14" y="5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0" name="íşlïḓè">
                <a:extLst>
                  <a:ext uri="{FF2B5EF4-FFF2-40B4-BE49-F238E27FC236}">
                    <a16:creationId xmlns:a16="http://schemas.microsoft.com/office/drawing/2014/main" id="{45AD3D87-E3F1-43E6-A11A-B84CDD9DDA36}"/>
                  </a:ext>
                </a:extLst>
              </p:cNvPr>
              <p:cNvSpPr/>
              <p:nvPr/>
            </p:nvSpPr>
            <p:spPr bwMode="auto">
              <a:xfrm>
                <a:off x="3175001" y="3232151"/>
                <a:ext cx="393700" cy="415925"/>
              </a:xfrm>
              <a:custGeom>
                <a:avLst/>
                <a:gdLst>
                  <a:gd name="T0" fmla="*/ 322 w 337"/>
                  <a:gd name="T1" fmla="*/ 357 h 357"/>
                  <a:gd name="T2" fmla="*/ 14 w 337"/>
                  <a:gd name="T3" fmla="*/ 357 h 357"/>
                  <a:gd name="T4" fmla="*/ 3 w 337"/>
                  <a:gd name="T5" fmla="*/ 350 h 357"/>
                  <a:gd name="T6" fmla="*/ 2 w 337"/>
                  <a:gd name="T7" fmla="*/ 337 h 357"/>
                  <a:gd name="T8" fmla="*/ 155 w 337"/>
                  <a:gd name="T9" fmla="*/ 8 h 357"/>
                  <a:gd name="T10" fmla="*/ 168 w 337"/>
                  <a:gd name="T11" fmla="*/ 0 h 357"/>
                  <a:gd name="T12" fmla="*/ 181 w 337"/>
                  <a:gd name="T13" fmla="*/ 8 h 357"/>
                  <a:gd name="T14" fmla="*/ 335 w 337"/>
                  <a:gd name="T15" fmla="*/ 337 h 357"/>
                  <a:gd name="T16" fmla="*/ 334 w 337"/>
                  <a:gd name="T17" fmla="*/ 350 h 357"/>
                  <a:gd name="T18" fmla="*/ 322 w 337"/>
                  <a:gd name="T19" fmla="*/ 357 h 357"/>
                  <a:gd name="T20" fmla="*/ 36 w 337"/>
                  <a:gd name="T21" fmla="*/ 329 h 357"/>
                  <a:gd name="T22" fmla="*/ 300 w 337"/>
                  <a:gd name="T23" fmla="*/ 329 h 357"/>
                  <a:gd name="T24" fmla="*/ 168 w 337"/>
                  <a:gd name="T25" fmla="*/ 47 h 357"/>
                  <a:gd name="T26" fmla="*/ 36 w 337"/>
                  <a:gd name="T27" fmla="*/ 32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7" h="357">
                    <a:moveTo>
                      <a:pt x="322" y="357"/>
                    </a:moveTo>
                    <a:cubicBezTo>
                      <a:pt x="14" y="357"/>
                      <a:pt x="14" y="357"/>
                      <a:pt x="14" y="357"/>
                    </a:cubicBezTo>
                    <a:cubicBezTo>
                      <a:pt x="10" y="357"/>
                      <a:pt x="5" y="354"/>
                      <a:pt x="3" y="350"/>
                    </a:cubicBezTo>
                    <a:cubicBezTo>
                      <a:pt x="0" y="346"/>
                      <a:pt x="0" y="341"/>
                      <a:pt x="2" y="337"/>
                    </a:cubicBezTo>
                    <a:cubicBezTo>
                      <a:pt x="155" y="8"/>
                      <a:pt x="155" y="8"/>
                      <a:pt x="155" y="8"/>
                    </a:cubicBezTo>
                    <a:cubicBezTo>
                      <a:pt x="158" y="3"/>
                      <a:pt x="163" y="0"/>
                      <a:pt x="168" y="0"/>
                    </a:cubicBezTo>
                    <a:cubicBezTo>
                      <a:pt x="174" y="0"/>
                      <a:pt x="179" y="3"/>
                      <a:pt x="181" y="8"/>
                    </a:cubicBezTo>
                    <a:cubicBezTo>
                      <a:pt x="335" y="337"/>
                      <a:pt x="335" y="337"/>
                      <a:pt x="335" y="337"/>
                    </a:cubicBezTo>
                    <a:cubicBezTo>
                      <a:pt x="337" y="341"/>
                      <a:pt x="336" y="346"/>
                      <a:pt x="334" y="350"/>
                    </a:cubicBezTo>
                    <a:cubicBezTo>
                      <a:pt x="331" y="354"/>
                      <a:pt x="327" y="357"/>
                      <a:pt x="322" y="357"/>
                    </a:cubicBezTo>
                    <a:close/>
                    <a:moveTo>
                      <a:pt x="36" y="329"/>
                    </a:moveTo>
                    <a:cubicBezTo>
                      <a:pt x="300" y="329"/>
                      <a:pt x="300" y="329"/>
                      <a:pt x="300" y="329"/>
                    </a:cubicBezTo>
                    <a:cubicBezTo>
                      <a:pt x="168" y="47"/>
                      <a:pt x="168" y="47"/>
                      <a:pt x="168" y="47"/>
                    </a:cubicBezTo>
                    <a:lnTo>
                      <a:pt x="36" y="3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1" name="íṧlíďè">
                <a:extLst>
                  <a:ext uri="{FF2B5EF4-FFF2-40B4-BE49-F238E27FC236}">
                    <a16:creationId xmlns:a16="http://schemas.microsoft.com/office/drawing/2014/main" id="{16BBC567-5207-401C-80F6-7815A5CFBE61}"/>
                  </a:ext>
                </a:extLst>
              </p:cNvPr>
              <p:cNvSpPr/>
              <p:nvPr/>
            </p:nvSpPr>
            <p:spPr bwMode="auto">
              <a:xfrm>
                <a:off x="4338638" y="2803526"/>
                <a:ext cx="2789238" cy="352425"/>
              </a:xfrm>
              <a:custGeom>
                <a:avLst/>
                <a:gdLst>
                  <a:gd name="T0" fmla="*/ 1757 w 1757"/>
                  <a:gd name="T1" fmla="*/ 222 h 222"/>
                  <a:gd name="T2" fmla="*/ 1757 w 1757"/>
                  <a:gd name="T3" fmla="*/ 193 h 222"/>
                  <a:gd name="T4" fmla="*/ 1757 w 1757"/>
                  <a:gd name="T5" fmla="*/ 158 h 222"/>
                  <a:gd name="T6" fmla="*/ 3 w 1757"/>
                  <a:gd name="T7" fmla="*/ 123 h 222"/>
                  <a:gd name="T8" fmla="*/ 1757 w 1757"/>
                  <a:gd name="T9" fmla="*/ 123 h 222"/>
                  <a:gd name="T10" fmla="*/ 3 w 1757"/>
                  <a:gd name="T11" fmla="*/ 87 h 222"/>
                  <a:gd name="T12" fmla="*/ 1757 w 1757"/>
                  <a:gd name="T13" fmla="*/ 87 h 222"/>
                  <a:gd name="T14" fmla="*/ 3 w 1757"/>
                  <a:gd name="T15" fmla="*/ 52 h 222"/>
                  <a:gd name="T16" fmla="*/ 1757 w 1757"/>
                  <a:gd name="T17" fmla="*/ 52 h 222"/>
                  <a:gd name="T18" fmla="*/ 4 w 1757"/>
                  <a:gd name="T19" fmla="*/ 3 h 222"/>
                  <a:gd name="T20" fmla="*/ 1754 w 1757"/>
                  <a:gd name="T21" fmla="*/ 3 h 222"/>
                  <a:gd name="T22" fmla="*/ 1735 w 1757"/>
                  <a:gd name="T23" fmla="*/ 3 h 222"/>
                  <a:gd name="T24" fmla="*/ 1700 w 1757"/>
                  <a:gd name="T25" fmla="*/ 3 h 222"/>
                  <a:gd name="T26" fmla="*/ 1665 w 1757"/>
                  <a:gd name="T27" fmla="*/ 3 h 222"/>
                  <a:gd name="T28" fmla="*/ 1629 w 1757"/>
                  <a:gd name="T29" fmla="*/ 3 h 222"/>
                  <a:gd name="T30" fmla="*/ 1594 w 1757"/>
                  <a:gd name="T31" fmla="*/ 3 h 222"/>
                  <a:gd name="T32" fmla="*/ 1559 w 1757"/>
                  <a:gd name="T33" fmla="*/ 3 h 222"/>
                  <a:gd name="T34" fmla="*/ 1523 w 1757"/>
                  <a:gd name="T35" fmla="*/ 3 h 222"/>
                  <a:gd name="T36" fmla="*/ 1488 w 1757"/>
                  <a:gd name="T37" fmla="*/ 3 h 222"/>
                  <a:gd name="T38" fmla="*/ 1453 w 1757"/>
                  <a:gd name="T39" fmla="*/ 3 h 222"/>
                  <a:gd name="T40" fmla="*/ 1417 w 1757"/>
                  <a:gd name="T41" fmla="*/ 3 h 222"/>
                  <a:gd name="T42" fmla="*/ 1382 w 1757"/>
                  <a:gd name="T43" fmla="*/ 3 h 222"/>
                  <a:gd name="T44" fmla="*/ 1347 w 1757"/>
                  <a:gd name="T45" fmla="*/ 3 h 222"/>
                  <a:gd name="T46" fmla="*/ 1311 w 1757"/>
                  <a:gd name="T47" fmla="*/ 3 h 222"/>
                  <a:gd name="T48" fmla="*/ 1276 w 1757"/>
                  <a:gd name="T49" fmla="*/ 3 h 222"/>
                  <a:gd name="T50" fmla="*/ 1241 w 1757"/>
                  <a:gd name="T51" fmla="*/ 3 h 222"/>
                  <a:gd name="T52" fmla="*/ 1205 w 1757"/>
                  <a:gd name="T53" fmla="*/ 3 h 222"/>
                  <a:gd name="T54" fmla="*/ 1170 w 1757"/>
                  <a:gd name="T55" fmla="*/ 3 h 222"/>
                  <a:gd name="T56" fmla="*/ 1135 w 1757"/>
                  <a:gd name="T57" fmla="*/ 3 h 222"/>
                  <a:gd name="T58" fmla="*/ 1099 w 1757"/>
                  <a:gd name="T59" fmla="*/ 3 h 222"/>
                  <a:gd name="T60" fmla="*/ 1064 w 1757"/>
                  <a:gd name="T61" fmla="*/ 3 h 222"/>
                  <a:gd name="T62" fmla="*/ 1029 w 1757"/>
                  <a:gd name="T63" fmla="*/ 3 h 222"/>
                  <a:gd name="T64" fmla="*/ 993 w 1757"/>
                  <a:gd name="T65" fmla="*/ 3 h 222"/>
                  <a:gd name="T66" fmla="*/ 958 w 1757"/>
                  <a:gd name="T67" fmla="*/ 3 h 222"/>
                  <a:gd name="T68" fmla="*/ 923 w 1757"/>
                  <a:gd name="T69" fmla="*/ 3 h 222"/>
                  <a:gd name="T70" fmla="*/ 887 w 1757"/>
                  <a:gd name="T71" fmla="*/ 3 h 222"/>
                  <a:gd name="T72" fmla="*/ 852 w 1757"/>
                  <a:gd name="T73" fmla="*/ 3 h 222"/>
                  <a:gd name="T74" fmla="*/ 817 w 1757"/>
                  <a:gd name="T75" fmla="*/ 3 h 222"/>
                  <a:gd name="T76" fmla="*/ 781 w 1757"/>
                  <a:gd name="T77" fmla="*/ 3 h 222"/>
                  <a:gd name="T78" fmla="*/ 746 w 1757"/>
                  <a:gd name="T79" fmla="*/ 3 h 222"/>
                  <a:gd name="T80" fmla="*/ 710 w 1757"/>
                  <a:gd name="T81" fmla="*/ 3 h 222"/>
                  <a:gd name="T82" fmla="*/ 675 w 1757"/>
                  <a:gd name="T83" fmla="*/ 3 h 222"/>
                  <a:gd name="T84" fmla="*/ 640 w 1757"/>
                  <a:gd name="T85" fmla="*/ 3 h 222"/>
                  <a:gd name="T86" fmla="*/ 604 w 1757"/>
                  <a:gd name="T87" fmla="*/ 3 h 222"/>
                  <a:gd name="T88" fmla="*/ 569 w 1757"/>
                  <a:gd name="T89" fmla="*/ 3 h 222"/>
                  <a:gd name="T90" fmla="*/ 534 w 1757"/>
                  <a:gd name="T91" fmla="*/ 3 h 222"/>
                  <a:gd name="T92" fmla="*/ 498 w 1757"/>
                  <a:gd name="T93" fmla="*/ 3 h 222"/>
                  <a:gd name="T94" fmla="*/ 463 w 1757"/>
                  <a:gd name="T95" fmla="*/ 3 h 222"/>
                  <a:gd name="T96" fmla="*/ 428 w 1757"/>
                  <a:gd name="T97" fmla="*/ 3 h 222"/>
                  <a:gd name="T98" fmla="*/ 392 w 1757"/>
                  <a:gd name="T99" fmla="*/ 3 h 222"/>
                  <a:gd name="T100" fmla="*/ 357 w 1757"/>
                  <a:gd name="T101" fmla="*/ 3 h 222"/>
                  <a:gd name="T102" fmla="*/ 322 w 1757"/>
                  <a:gd name="T103" fmla="*/ 3 h 222"/>
                  <a:gd name="T104" fmla="*/ 286 w 1757"/>
                  <a:gd name="T105" fmla="*/ 3 h 222"/>
                  <a:gd name="T106" fmla="*/ 251 w 1757"/>
                  <a:gd name="T107" fmla="*/ 3 h 222"/>
                  <a:gd name="T108" fmla="*/ 216 w 1757"/>
                  <a:gd name="T109" fmla="*/ 3 h 222"/>
                  <a:gd name="T110" fmla="*/ 180 w 1757"/>
                  <a:gd name="T111" fmla="*/ 3 h 222"/>
                  <a:gd name="T112" fmla="*/ 145 w 1757"/>
                  <a:gd name="T113" fmla="*/ 3 h 222"/>
                  <a:gd name="T114" fmla="*/ 110 w 1757"/>
                  <a:gd name="T115" fmla="*/ 3 h 222"/>
                  <a:gd name="T116" fmla="*/ 74 w 1757"/>
                  <a:gd name="T117" fmla="*/ 3 h 222"/>
                  <a:gd name="T118" fmla="*/ 39 w 1757"/>
                  <a:gd name="T119" fmla="*/ 3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7" h="222">
                    <a:moveTo>
                      <a:pt x="1757" y="222"/>
                    </a:moveTo>
                    <a:lnTo>
                      <a:pt x="1754" y="222"/>
                    </a:lnTo>
                    <a:lnTo>
                      <a:pt x="1754" y="211"/>
                    </a:lnTo>
                    <a:lnTo>
                      <a:pt x="1757" y="211"/>
                    </a:lnTo>
                    <a:lnTo>
                      <a:pt x="1757" y="222"/>
                    </a:lnTo>
                    <a:close/>
                    <a:moveTo>
                      <a:pt x="1757" y="193"/>
                    </a:moveTo>
                    <a:lnTo>
                      <a:pt x="1754" y="193"/>
                    </a:lnTo>
                    <a:lnTo>
                      <a:pt x="1754" y="176"/>
                    </a:lnTo>
                    <a:lnTo>
                      <a:pt x="1757" y="176"/>
                    </a:lnTo>
                    <a:lnTo>
                      <a:pt x="1757" y="193"/>
                    </a:lnTo>
                    <a:close/>
                    <a:moveTo>
                      <a:pt x="1757" y="158"/>
                    </a:moveTo>
                    <a:lnTo>
                      <a:pt x="1754" y="158"/>
                    </a:lnTo>
                    <a:lnTo>
                      <a:pt x="1754" y="140"/>
                    </a:lnTo>
                    <a:lnTo>
                      <a:pt x="1757" y="140"/>
                    </a:lnTo>
                    <a:lnTo>
                      <a:pt x="1757" y="158"/>
                    </a:lnTo>
                    <a:close/>
                    <a:moveTo>
                      <a:pt x="3" y="123"/>
                    </a:moveTo>
                    <a:lnTo>
                      <a:pt x="0" y="123"/>
                    </a:lnTo>
                    <a:lnTo>
                      <a:pt x="0" y="105"/>
                    </a:lnTo>
                    <a:lnTo>
                      <a:pt x="3" y="105"/>
                    </a:lnTo>
                    <a:lnTo>
                      <a:pt x="3" y="123"/>
                    </a:lnTo>
                    <a:close/>
                    <a:moveTo>
                      <a:pt x="1757" y="123"/>
                    </a:moveTo>
                    <a:lnTo>
                      <a:pt x="1754" y="123"/>
                    </a:lnTo>
                    <a:lnTo>
                      <a:pt x="1754" y="105"/>
                    </a:lnTo>
                    <a:lnTo>
                      <a:pt x="1757" y="105"/>
                    </a:lnTo>
                    <a:lnTo>
                      <a:pt x="1757" y="123"/>
                    </a:lnTo>
                    <a:close/>
                    <a:moveTo>
                      <a:pt x="3" y="87"/>
                    </a:moveTo>
                    <a:lnTo>
                      <a:pt x="0" y="87"/>
                    </a:lnTo>
                    <a:lnTo>
                      <a:pt x="0" y="70"/>
                    </a:lnTo>
                    <a:lnTo>
                      <a:pt x="3" y="70"/>
                    </a:lnTo>
                    <a:lnTo>
                      <a:pt x="3" y="87"/>
                    </a:lnTo>
                    <a:close/>
                    <a:moveTo>
                      <a:pt x="1757" y="87"/>
                    </a:moveTo>
                    <a:lnTo>
                      <a:pt x="1754" y="87"/>
                    </a:lnTo>
                    <a:lnTo>
                      <a:pt x="1754" y="70"/>
                    </a:lnTo>
                    <a:lnTo>
                      <a:pt x="1757" y="70"/>
                    </a:lnTo>
                    <a:lnTo>
                      <a:pt x="1757" y="87"/>
                    </a:lnTo>
                    <a:close/>
                    <a:moveTo>
                      <a:pt x="3" y="52"/>
                    </a:moveTo>
                    <a:lnTo>
                      <a:pt x="0" y="52"/>
                    </a:lnTo>
                    <a:lnTo>
                      <a:pt x="0" y="35"/>
                    </a:lnTo>
                    <a:lnTo>
                      <a:pt x="3" y="35"/>
                    </a:lnTo>
                    <a:lnTo>
                      <a:pt x="3" y="52"/>
                    </a:lnTo>
                    <a:close/>
                    <a:moveTo>
                      <a:pt x="1757" y="52"/>
                    </a:moveTo>
                    <a:lnTo>
                      <a:pt x="1754" y="52"/>
                    </a:lnTo>
                    <a:lnTo>
                      <a:pt x="1754" y="35"/>
                    </a:lnTo>
                    <a:lnTo>
                      <a:pt x="1757" y="35"/>
                    </a:lnTo>
                    <a:lnTo>
                      <a:pt x="1757" y="52"/>
                    </a:lnTo>
                    <a:close/>
                    <a:moveTo>
                      <a:pt x="3" y="17"/>
                    </a:moveTo>
                    <a:lnTo>
                      <a:pt x="0" y="17"/>
                    </a:lnTo>
                    <a:lnTo>
                      <a:pt x="0" y="0"/>
                    </a:lnTo>
                    <a:lnTo>
                      <a:pt x="4" y="0"/>
                    </a:lnTo>
                    <a:lnTo>
                      <a:pt x="4" y="3"/>
                    </a:lnTo>
                    <a:lnTo>
                      <a:pt x="3" y="3"/>
                    </a:lnTo>
                    <a:lnTo>
                      <a:pt x="3" y="17"/>
                    </a:lnTo>
                    <a:close/>
                    <a:moveTo>
                      <a:pt x="1757" y="17"/>
                    </a:moveTo>
                    <a:lnTo>
                      <a:pt x="1754" y="17"/>
                    </a:lnTo>
                    <a:lnTo>
                      <a:pt x="1754" y="3"/>
                    </a:lnTo>
                    <a:lnTo>
                      <a:pt x="1753" y="3"/>
                    </a:lnTo>
                    <a:lnTo>
                      <a:pt x="1753" y="0"/>
                    </a:lnTo>
                    <a:lnTo>
                      <a:pt x="1757" y="0"/>
                    </a:lnTo>
                    <a:lnTo>
                      <a:pt x="1757" y="17"/>
                    </a:lnTo>
                    <a:close/>
                    <a:moveTo>
                      <a:pt x="1735" y="3"/>
                    </a:moveTo>
                    <a:lnTo>
                      <a:pt x="1718" y="3"/>
                    </a:lnTo>
                    <a:lnTo>
                      <a:pt x="1718" y="0"/>
                    </a:lnTo>
                    <a:lnTo>
                      <a:pt x="1735" y="0"/>
                    </a:lnTo>
                    <a:lnTo>
                      <a:pt x="1735" y="3"/>
                    </a:lnTo>
                    <a:close/>
                    <a:moveTo>
                      <a:pt x="1700" y="3"/>
                    </a:moveTo>
                    <a:lnTo>
                      <a:pt x="1682" y="3"/>
                    </a:lnTo>
                    <a:lnTo>
                      <a:pt x="1682" y="0"/>
                    </a:lnTo>
                    <a:lnTo>
                      <a:pt x="1700" y="0"/>
                    </a:lnTo>
                    <a:lnTo>
                      <a:pt x="1700" y="3"/>
                    </a:lnTo>
                    <a:close/>
                    <a:moveTo>
                      <a:pt x="1665" y="3"/>
                    </a:moveTo>
                    <a:lnTo>
                      <a:pt x="1647" y="3"/>
                    </a:lnTo>
                    <a:lnTo>
                      <a:pt x="1647" y="0"/>
                    </a:lnTo>
                    <a:lnTo>
                      <a:pt x="1665" y="0"/>
                    </a:lnTo>
                    <a:lnTo>
                      <a:pt x="1665" y="3"/>
                    </a:lnTo>
                    <a:close/>
                    <a:moveTo>
                      <a:pt x="1629" y="3"/>
                    </a:moveTo>
                    <a:lnTo>
                      <a:pt x="1612" y="3"/>
                    </a:lnTo>
                    <a:lnTo>
                      <a:pt x="1612" y="0"/>
                    </a:lnTo>
                    <a:lnTo>
                      <a:pt x="1629" y="0"/>
                    </a:lnTo>
                    <a:lnTo>
                      <a:pt x="1629" y="3"/>
                    </a:lnTo>
                    <a:close/>
                    <a:moveTo>
                      <a:pt x="1594" y="3"/>
                    </a:moveTo>
                    <a:lnTo>
                      <a:pt x="1576" y="3"/>
                    </a:lnTo>
                    <a:lnTo>
                      <a:pt x="1576" y="0"/>
                    </a:lnTo>
                    <a:lnTo>
                      <a:pt x="1594" y="0"/>
                    </a:lnTo>
                    <a:lnTo>
                      <a:pt x="1594" y="3"/>
                    </a:lnTo>
                    <a:close/>
                    <a:moveTo>
                      <a:pt x="1559" y="3"/>
                    </a:moveTo>
                    <a:lnTo>
                      <a:pt x="1541" y="3"/>
                    </a:lnTo>
                    <a:lnTo>
                      <a:pt x="1541" y="0"/>
                    </a:lnTo>
                    <a:lnTo>
                      <a:pt x="1559" y="0"/>
                    </a:lnTo>
                    <a:lnTo>
                      <a:pt x="1559" y="3"/>
                    </a:lnTo>
                    <a:close/>
                    <a:moveTo>
                      <a:pt x="1523" y="3"/>
                    </a:moveTo>
                    <a:lnTo>
                      <a:pt x="1506" y="3"/>
                    </a:lnTo>
                    <a:lnTo>
                      <a:pt x="1506" y="0"/>
                    </a:lnTo>
                    <a:lnTo>
                      <a:pt x="1523" y="0"/>
                    </a:lnTo>
                    <a:lnTo>
                      <a:pt x="1523" y="3"/>
                    </a:lnTo>
                    <a:close/>
                    <a:moveTo>
                      <a:pt x="1488" y="3"/>
                    </a:moveTo>
                    <a:lnTo>
                      <a:pt x="1470" y="3"/>
                    </a:lnTo>
                    <a:lnTo>
                      <a:pt x="1470" y="0"/>
                    </a:lnTo>
                    <a:lnTo>
                      <a:pt x="1488" y="0"/>
                    </a:lnTo>
                    <a:lnTo>
                      <a:pt x="1488" y="3"/>
                    </a:lnTo>
                    <a:close/>
                    <a:moveTo>
                      <a:pt x="1453" y="3"/>
                    </a:moveTo>
                    <a:lnTo>
                      <a:pt x="1435" y="3"/>
                    </a:lnTo>
                    <a:lnTo>
                      <a:pt x="1435" y="0"/>
                    </a:lnTo>
                    <a:lnTo>
                      <a:pt x="1453" y="0"/>
                    </a:lnTo>
                    <a:lnTo>
                      <a:pt x="1453" y="3"/>
                    </a:lnTo>
                    <a:close/>
                    <a:moveTo>
                      <a:pt x="1417" y="3"/>
                    </a:moveTo>
                    <a:lnTo>
                      <a:pt x="1400" y="3"/>
                    </a:lnTo>
                    <a:lnTo>
                      <a:pt x="1400" y="0"/>
                    </a:lnTo>
                    <a:lnTo>
                      <a:pt x="1417" y="0"/>
                    </a:lnTo>
                    <a:lnTo>
                      <a:pt x="1417" y="3"/>
                    </a:lnTo>
                    <a:close/>
                    <a:moveTo>
                      <a:pt x="1382" y="3"/>
                    </a:moveTo>
                    <a:lnTo>
                      <a:pt x="1364" y="3"/>
                    </a:lnTo>
                    <a:lnTo>
                      <a:pt x="1364" y="0"/>
                    </a:lnTo>
                    <a:lnTo>
                      <a:pt x="1382" y="0"/>
                    </a:lnTo>
                    <a:lnTo>
                      <a:pt x="1382" y="3"/>
                    </a:lnTo>
                    <a:close/>
                    <a:moveTo>
                      <a:pt x="1347" y="3"/>
                    </a:moveTo>
                    <a:lnTo>
                      <a:pt x="1329" y="3"/>
                    </a:lnTo>
                    <a:lnTo>
                      <a:pt x="1329" y="0"/>
                    </a:lnTo>
                    <a:lnTo>
                      <a:pt x="1347" y="0"/>
                    </a:lnTo>
                    <a:lnTo>
                      <a:pt x="1347" y="3"/>
                    </a:lnTo>
                    <a:close/>
                    <a:moveTo>
                      <a:pt x="1311" y="3"/>
                    </a:moveTo>
                    <a:lnTo>
                      <a:pt x="1294" y="3"/>
                    </a:lnTo>
                    <a:lnTo>
                      <a:pt x="1294" y="0"/>
                    </a:lnTo>
                    <a:lnTo>
                      <a:pt x="1311" y="0"/>
                    </a:lnTo>
                    <a:lnTo>
                      <a:pt x="1311" y="3"/>
                    </a:lnTo>
                    <a:close/>
                    <a:moveTo>
                      <a:pt x="1276" y="3"/>
                    </a:moveTo>
                    <a:lnTo>
                      <a:pt x="1258" y="3"/>
                    </a:lnTo>
                    <a:lnTo>
                      <a:pt x="1258" y="0"/>
                    </a:lnTo>
                    <a:lnTo>
                      <a:pt x="1276" y="0"/>
                    </a:lnTo>
                    <a:lnTo>
                      <a:pt x="1276" y="3"/>
                    </a:lnTo>
                    <a:close/>
                    <a:moveTo>
                      <a:pt x="1241" y="3"/>
                    </a:moveTo>
                    <a:lnTo>
                      <a:pt x="1223" y="3"/>
                    </a:lnTo>
                    <a:lnTo>
                      <a:pt x="1223" y="0"/>
                    </a:lnTo>
                    <a:lnTo>
                      <a:pt x="1241" y="0"/>
                    </a:lnTo>
                    <a:lnTo>
                      <a:pt x="1241" y="3"/>
                    </a:lnTo>
                    <a:close/>
                    <a:moveTo>
                      <a:pt x="1205" y="3"/>
                    </a:moveTo>
                    <a:lnTo>
                      <a:pt x="1188" y="3"/>
                    </a:lnTo>
                    <a:lnTo>
                      <a:pt x="1188" y="0"/>
                    </a:lnTo>
                    <a:lnTo>
                      <a:pt x="1205" y="0"/>
                    </a:lnTo>
                    <a:lnTo>
                      <a:pt x="1205" y="3"/>
                    </a:lnTo>
                    <a:close/>
                    <a:moveTo>
                      <a:pt x="1170" y="3"/>
                    </a:moveTo>
                    <a:lnTo>
                      <a:pt x="1152" y="3"/>
                    </a:lnTo>
                    <a:lnTo>
                      <a:pt x="1152" y="0"/>
                    </a:lnTo>
                    <a:lnTo>
                      <a:pt x="1170" y="0"/>
                    </a:lnTo>
                    <a:lnTo>
                      <a:pt x="1170" y="3"/>
                    </a:lnTo>
                    <a:close/>
                    <a:moveTo>
                      <a:pt x="1135" y="3"/>
                    </a:moveTo>
                    <a:lnTo>
                      <a:pt x="1117" y="3"/>
                    </a:lnTo>
                    <a:lnTo>
                      <a:pt x="1117" y="0"/>
                    </a:lnTo>
                    <a:lnTo>
                      <a:pt x="1135" y="0"/>
                    </a:lnTo>
                    <a:lnTo>
                      <a:pt x="1135" y="3"/>
                    </a:lnTo>
                    <a:close/>
                    <a:moveTo>
                      <a:pt x="1099" y="3"/>
                    </a:moveTo>
                    <a:lnTo>
                      <a:pt x="1082" y="3"/>
                    </a:lnTo>
                    <a:lnTo>
                      <a:pt x="1082" y="0"/>
                    </a:lnTo>
                    <a:lnTo>
                      <a:pt x="1099" y="0"/>
                    </a:lnTo>
                    <a:lnTo>
                      <a:pt x="1099" y="3"/>
                    </a:lnTo>
                    <a:close/>
                    <a:moveTo>
                      <a:pt x="1064" y="3"/>
                    </a:moveTo>
                    <a:lnTo>
                      <a:pt x="1046" y="3"/>
                    </a:lnTo>
                    <a:lnTo>
                      <a:pt x="1046" y="0"/>
                    </a:lnTo>
                    <a:lnTo>
                      <a:pt x="1064" y="0"/>
                    </a:lnTo>
                    <a:lnTo>
                      <a:pt x="1064" y="3"/>
                    </a:lnTo>
                    <a:close/>
                    <a:moveTo>
                      <a:pt x="1029" y="3"/>
                    </a:moveTo>
                    <a:lnTo>
                      <a:pt x="1011" y="3"/>
                    </a:lnTo>
                    <a:lnTo>
                      <a:pt x="1011" y="0"/>
                    </a:lnTo>
                    <a:lnTo>
                      <a:pt x="1029" y="0"/>
                    </a:lnTo>
                    <a:lnTo>
                      <a:pt x="1029" y="3"/>
                    </a:lnTo>
                    <a:close/>
                    <a:moveTo>
                      <a:pt x="993" y="3"/>
                    </a:moveTo>
                    <a:lnTo>
                      <a:pt x="976" y="3"/>
                    </a:lnTo>
                    <a:lnTo>
                      <a:pt x="976" y="0"/>
                    </a:lnTo>
                    <a:lnTo>
                      <a:pt x="993" y="0"/>
                    </a:lnTo>
                    <a:lnTo>
                      <a:pt x="993" y="3"/>
                    </a:lnTo>
                    <a:close/>
                    <a:moveTo>
                      <a:pt x="958" y="3"/>
                    </a:moveTo>
                    <a:lnTo>
                      <a:pt x="940" y="3"/>
                    </a:lnTo>
                    <a:lnTo>
                      <a:pt x="940" y="0"/>
                    </a:lnTo>
                    <a:lnTo>
                      <a:pt x="958" y="0"/>
                    </a:lnTo>
                    <a:lnTo>
                      <a:pt x="958" y="3"/>
                    </a:lnTo>
                    <a:close/>
                    <a:moveTo>
                      <a:pt x="923" y="3"/>
                    </a:moveTo>
                    <a:lnTo>
                      <a:pt x="905" y="3"/>
                    </a:lnTo>
                    <a:lnTo>
                      <a:pt x="905" y="0"/>
                    </a:lnTo>
                    <a:lnTo>
                      <a:pt x="923" y="0"/>
                    </a:lnTo>
                    <a:lnTo>
                      <a:pt x="923" y="3"/>
                    </a:lnTo>
                    <a:close/>
                    <a:moveTo>
                      <a:pt x="887" y="3"/>
                    </a:moveTo>
                    <a:lnTo>
                      <a:pt x="870" y="3"/>
                    </a:lnTo>
                    <a:lnTo>
                      <a:pt x="870" y="0"/>
                    </a:lnTo>
                    <a:lnTo>
                      <a:pt x="887" y="0"/>
                    </a:lnTo>
                    <a:lnTo>
                      <a:pt x="887" y="3"/>
                    </a:lnTo>
                    <a:close/>
                    <a:moveTo>
                      <a:pt x="852" y="3"/>
                    </a:moveTo>
                    <a:lnTo>
                      <a:pt x="834" y="3"/>
                    </a:lnTo>
                    <a:lnTo>
                      <a:pt x="834" y="0"/>
                    </a:lnTo>
                    <a:lnTo>
                      <a:pt x="852" y="0"/>
                    </a:lnTo>
                    <a:lnTo>
                      <a:pt x="852" y="3"/>
                    </a:lnTo>
                    <a:close/>
                    <a:moveTo>
                      <a:pt x="817" y="3"/>
                    </a:moveTo>
                    <a:lnTo>
                      <a:pt x="799" y="3"/>
                    </a:lnTo>
                    <a:lnTo>
                      <a:pt x="799" y="0"/>
                    </a:lnTo>
                    <a:lnTo>
                      <a:pt x="817" y="0"/>
                    </a:lnTo>
                    <a:lnTo>
                      <a:pt x="817" y="3"/>
                    </a:lnTo>
                    <a:close/>
                    <a:moveTo>
                      <a:pt x="781" y="3"/>
                    </a:moveTo>
                    <a:lnTo>
                      <a:pt x="763" y="3"/>
                    </a:lnTo>
                    <a:lnTo>
                      <a:pt x="763" y="0"/>
                    </a:lnTo>
                    <a:lnTo>
                      <a:pt x="781" y="0"/>
                    </a:lnTo>
                    <a:lnTo>
                      <a:pt x="781" y="3"/>
                    </a:lnTo>
                    <a:close/>
                    <a:moveTo>
                      <a:pt x="746" y="3"/>
                    </a:moveTo>
                    <a:lnTo>
                      <a:pt x="728" y="3"/>
                    </a:lnTo>
                    <a:lnTo>
                      <a:pt x="728" y="0"/>
                    </a:lnTo>
                    <a:lnTo>
                      <a:pt x="746" y="0"/>
                    </a:lnTo>
                    <a:lnTo>
                      <a:pt x="746" y="3"/>
                    </a:lnTo>
                    <a:close/>
                    <a:moveTo>
                      <a:pt x="710" y="3"/>
                    </a:moveTo>
                    <a:lnTo>
                      <a:pt x="693" y="3"/>
                    </a:lnTo>
                    <a:lnTo>
                      <a:pt x="693" y="0"/>
                    </a:lnTo>
                    <a:lnTo>
                      <a:pt x="710" y="0"/>
                    </a:lnTo>
                    <a:lnTo>
                      <a:pt x="710" y="3"/>
                    </a:lnTo>
                    <a:close/>
                    <a:moveTo>
                      <a:pt x="675" y="3"/>
                    </a:moveTo>
                    <a:lnTo>
                      <a:pt x="657" y="3"/>
                    </a:lnTo>
                    <a:lnTo>
                      <a:pt x="657" y="0"/>
                    </a:lnTo>
                    <a:lnTo>
                      <a:pt x="675" y="0"/>
                    </a:lnTo>
                    <a:lnTo>
                      <a:pt x="675" y="3"/>
                    </a:lnTo>
                    <a:close/>
                    <a:moveTo>
                      <a:pt x="640" y="3"/>
                    </a:moveTo>
                    <a:lnTo>
                      <a:pt x="622" y="3"/>
                    </a:lnTo>
                    <a:lnTo>
                      <a:pt x="622" y="0"/>
                    </a:lnTo>
                    <a:lnTo>
                      <a:pt x="640" y="0"/>
                    </a:lnTo>
                    <a:lnTo>
                      <a:pt x="640" y="3"/>
                    </a:lnTo>
                    <a:close/>
                    <a:moveTo>
                      <a:pt x="604" y="3"/>
                    </a:moveTo>
                    <a:lnTo>
                      <a:pt x="587" y="3"/>
                    </a:lnTo>
                    <a:lnTo>
                      <a:pt x="587" y="0"/>
                    </a:lnTo>
                    <a:lnTo>
                      <a:pt x="604" y="0"/>
                    </a:lnTo>
                    <a:lnTo>
                      <a:pt x="604" y="3"/>
                    </a:lnTo>
                    <a:close/>
                    <a:moveTo>
                      <a:pt x="569" y="3"/>
                    </a:moveTo>
                    <a:lnTo>
                      <a:pt x="551" y="3"/>
                    </a:lnTo>
                    <a:lnTo>
                      <a:pt x="551" y="0"/>
                    </a:lnTo>
                    <a:lnTo>
                      <a:pt x="569" y="0"/>
                    </a:lnTo>
                    <a:lnTo>
                      <a:pt x="569" y="3"/>
                    </a:lnTo>
                    <a:close/>
                    <a:moveTo>
                      <a:pt x="534" y="3"/>
                    </a:moveTo>
                    <a:lnTo>
                      <a:pt x="516" y="3"/>
                    </a:lnTo>
                    <a:lnTo>
                      <a:pt x="516" y="0"/>
                    </a:lnTo>
                    <a:lnTo>
                      <a:pt x="534" y="0"/>
                    </a:lnTo>
                    <a:lnTo>
                      <a:pt x="534" y="3"/>
                    </a:lnTo>
                    <a:close/>
                    <a:moveTo>
                      <a:pt x="498" y="3"/>
                    </a:moveTo>
                    <a:lnTo>
                      <a:pt x="481" y="3"/>
                    </a:lnTo>
                    <a:lnTo>
                      <a:pt x="481" y="0"/>
                    </a:lnTo>
                    <a:lnTo>
                      <a:pt x="498" y="0"/>
                    </a:lnTo>
                    <a:lnTo>
                      <a:pt x="498" y="3"/>
                    </a:lnTo>
                    <a:close/>
                    <a:moveTo>
                      <a:pt x="463" y="3"/>
                    </a:moveTo>
                    <a:lnTo>
                      <a:pt x="445" y="3"/>
                    </a:lnTo>
                    <a:lnTo>
                      <a:pt x="445" y="0"/>
                    </a:lnTo>
                    <a:lnTo>
                      <a:pt x="463" y="0"/>
                    </a:lnTo>
                    <a:lnTo>
                      <a:pt x="463" y="3"/>
                    </a:lnTo>
                    <a:close/>
                    <a:moveTo>
                      <a:pt x="428" y="3"/>
                    </a:moveTo>
                    <a:lnTo>
                      <a:pt x="410" y="3"/>
                    </a:lnTo>
                    <a:lnTo>
                      <a:pt x="410" y="0"/>
                    </a:lnTo>
                    <a:lnTo>
                      <a:pt x="428" y="0"/>
                    </a:lnTo>
                    <a:lnTo>
                      <a:pt x="428" y="3"/>
                    </a:lnTo>
                    <a:close/>
                    <a:moveTo>
                      <a:pt x="392" y="3"/>
                    </a:moveTo>
                    <a:lnTo>
                      <a:pt x="375" y="3"/>
                    </a:lnTo>
                    <a:lnTo>
                      <a:pt x="375" y="0"/>
                    </a:lnTo>
                    <a:lnTo>
                      <a:pt x="392" y="0"/>
                    </a:lnTo>
                    <a:lnTo>
                      <a:pt x="392" y="3"/>
                    </a:lnTo>
                    <a:close/>
                    <a:moveTo>
                      <a:pt x="357" y="3"/>
                    </a:moveTo>
                    <a:lnTo>
                      <a:pt x="339" y="3"/>
                    </a:lnTo>
                    <a:lnTo>
                      <a:pt x="339" y="0"/>
                    </a:lnTo>
                    <a:lnTo>
                      <a:pt x="357" y="0"/>
                    </a:lnTo>
                    <a:lnTo>
                      <a:pt x="357" y="3"/>
                    </a:lnTo>
                    <a:close/>
                    <a:moveTo>
                      <a:pt x="322" y="3"/>
                    </a:moveTo>
                    <a:lnTo>
                      <a:pt x="304" y="3"/>
                    </a:lnTo>
                    <a:lnTo>
                      <a:pt x="304" y="0"/>
                    </a:lnTo>
                    <a:lnTo>
                      <a:pt x="322" y="0"/>
                    </a:lnTo>
                    <a:lnTo>
                      <a:pt x="322" y="3"/>
                    </a:lnTo>
                    <a:close/>
                    <a:moveTo>
                      <a:pt x="286" y="3"/>
                    </a:moveTo>
                    <a:lnTo>
                      <a:pt x="269" y="3"/>
                    </a:lnTo>
                    <a:lnTo>
                      <a:pt x="269" y="0"/>
                    </a:lnTo>
                    <a:lnTo>
                      <a:pt x="286" y="0"/>
                    </a:lnTo>
                    <a:lnTo>
                      <a:pt x="286" y="3"/>
                    </a:lnTo>
                    <a:close/>
                    <a:moveTo>
                      <a:pt x="251" y="3"/>
                    </a:moveTo>
                    <a:lnTo>
                      <a:pt x="233" y="3"/>
                    </a:lnTo>
                    <a:lnTo>
                      <a:pt x="233" y="0"/>
                    </a:lnTo>
                    <a:lnTo>
                      <a:pt x="251" y="0"/>
                    </a:lnTo>
                    <a:lnTo>
                      <a:pt x="251" y="3"/>
                    </a:lnTo>
                    <a:close/>
                    <a:moveTo>
                      <a:pt x="216" y="3"/>
                    </a:moveTo>
                    <a:lnTo>
                      <a:pt x="198" y="3"/>
                    </a:lnTo>
                    <a:lnTo>
                      <a:pt x="198" y="0"/>
                    </a:lnTo>
                    <a:lnTo>
                      <a:pt x="216" y="0"/>
                    </a:lnTo>
                    <a:lnTo>
                      <a:pt x="216" y="3"/>
                    </a:lnTo>
                    <a:close/>
                    <a:moveTo>
                      <a:pt x="180" y="3"/>
                    </a:moveTo>
                    <a:lnTo>
                      <a:pt x="163" y="3"/>
                    </a:lnTo>
                    <a:lnTo>
                      <a:pt x="163" y="0"/>
                    </a:lnTo>
                    <a:lnTo>
                      <a:pt x="180" y="0"/>
                    </a:lnTo>
                    <a:lnTo>
                      <a:pt x="180" y="3"/>
                    </a:lnTo>
                    <a:close/>
                    <a:moveTo>
                      <a:pt x="145" y="3"/>
                    </a:moveTo>
                    <a:lnTo>
                      <a:pt x="127" y="3"/>
                    </a:lnTo>
                    <a:lnTo>
                      <a:pt x="127" y="0"/>
                    </a:lnTo>
                    <a:lnTo>
                      <a:pt x="145" y="0"/>
                    </a:lnTo>
                    <a:lnTo>
                      <a:pt x="145" y="3"/>
                    </a:lnTo>
                    <a:close/>
                    <a:moveTo>
                      <a:pt x="110" y="3"/>
                    </a:moveTo>
                    <a:lnTo>
                      <a:pt x="92" y="3"/>
                    </a:lnTo>
                    <a:lnTo>
                      <a:pt x="92" y="0"/>
                    </a:lnTo>
                    <a:lnTo>
                      <a:pt x="110" y="0"/>
                    </a:lnTo>
                    <a:lnTo>
                      <a:pt x="110" y="3"/>
                    </a:lnTo>
                    <a:close/>
                    <a:moveTo>
                      <a:pt x="74" y="3"/>
                    </a:moveTo>
                    <a:lnTo>
                      <a:pt x="57" y="3"/>
                    </a:lnTo>
                    <a:lnTo>
                      <a:pt x="57" y="0"/>
                    </a:lnTo>
                    <a:lnTo>
                      <a:pt x="74" y="0"/>
                    </a:lnTo>
                    <a:lnTo>
                      <a:pt x="74" y="3"/>
                    </a:lnTo>
                    <a:close/>
                    <a:moveTo>
                      <a:pt x="39" y="3"/>
                    </a:moveTo>
                    <a:lnTo>
                      <a:pt x="21" y="3"/>
                    </a:lnTo>
                    <a:lnTo>
                      <a:pt x="21" y="0"/>
                    </a:lnTo>
                    <a:lnTo>
                      <a:pt x="39" y="0"/>
                    </a:lnTo>
                    <a:lnTo>
                      <a:pt x="39"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2" name="ïśļîďê">
                <a:extLst>
                  <a:ext uri="{FF2B5EF4-FFF2-40B4-BE49-F238E27FC236}">
                    <a16:creationId xmlns:a16="http://schemas.microsoft.com/office/drawing/2014/main" id="{3EB66E5B-6C69-49F6-BDC7-AA6A69C4671E}"/>
                  </a:ext>
                </a:extLst>
              </p:cNvPr>
              <p:cNvSpPr/>
              <p:nvPr/>
            </p:nvSpPr>
            <p:spPr bwMode="auto">
              <a:xfrm>
                <a:off x="8459788" y="2436813"/>
                <a:ext cx="4763" cy="800100"/>
              </a:xfrm>
              <a:custGeom>
                <a:avLst/>
                <a:gdLst>
                  <a:gd name="T0" fmla="*/ 0 w 4"/>
                  <a:gd name="T1" fmla="*/ 683 h 685"/>
                  <a:gd name="T2" fmla="*/ 2 w 4"/>
                  <a:gd name="T3" fmla="*/ 657 h 685"/>
                  <a:gd name="T4" fmla="*/ 4 w 4"/>
                  <a:gd name="T5" fmla="*/ 683 h 685"/>
                  <a:gd name="T6" fmla="*/ 2 w 4"/>
                  <a:gd name="T7" fmla="*/ 637 h 685"/>
                  <a:gd name="T8" fmla="*/ 0 w 4"/>
                  <a:gd name="T9" fmla="*/ 611 h 685"/>
                  <a:gd name="T10" fmla="*/ 4 w 4"/>
                  <a:gd name="T11" fmla="*/ 611 h 685"/>
                  <a:gd name="T12" fmla="*/ 2 w 4"/>
                  <a:gd name="T13" fmla="*/ 637 h 685"/>
                  <a:gd name="T14" fmla="*/ 0 w 4"/>
                  <a:gd name="T15" fmla="*/ 587 h 685"/>
                  <a:gd name="T16" fmla="*/ 2 w 4"/>
                  <a:gd name="T17" fmla="*/ 561 h 685"/>
                  <a:gd name="T18" fmla="*/ 4 w 4"/>
                  <a:gd name="T19" fmla="*/ 587 h 685"/>
                  <a:gd name="T20" fmla="*/ 2 w 4"/>
                  <a:gd name="T21" fmla="*/ 541 h 685"/>
                  <a:gd name="T22" fmla="*/ 0 w 4"/>
                  <a:gd name="T23" fmla="*/ 515 h 685"/>
                  <a:gd name="T24" fmla="*/ 4 w 4"/>
                  <a:gd name="T25" fmla="*/ 515 h 685"/>
                  <a:gd name="T26" fmla="*/ 2 w 4"/>
                  <a:gd name="T27" fmla="*/ 541 h 685"/>
                  <a:gd name="T28" fmla="*/ 0 w 4"/>
                  <a:gd name="T29" fmla="*/ 491 h 685"/>
                  <a:gd name="T30" fmla="*/ 2 w 4"/>
                  <a:gd name="T31" fmla="*/ 465 h 685"/>
                  <a:gd name="T32" fmla="*/ 4 w 4"/>
                  <a:gd name="T33" fmla="*/ 491 h 685"/>
                  <a:gd name="T34" fmla="*/ 2 w 4"/>
                  <a:gd name="T35" fmla="*/ 445 h 685"/>
                  <a:gd name="T36" fmla="*/ 0 w 4"/>
                  <a:gd name="T37" fmla="*/ 419 h 685"/>
                  <a:gd name="T38" fmla="*/ 4 w 4"/>
                  <a:gd name="T39" fmla="*/ 419 h 685"/>
                  <a:gd name="T40" fmla="*/ 2 w 4"/>
                  <a:gd name="T41" fmla="*/ 445 h 685"/>
                  <a:gd name="T42" fmla="*/ 0 w 4"/>
                  <a:gd name="T43" fmla="*/ 395 h 685"/>
                  <a:gd name="T44" fmla="*/ 2 w 4"/>
                  <a:gd name="T45" fmla="*/ 369 h 685"/>
                  <a:gd name="T46" fmla="*/ 4 w 4"/>
                  <a:gd name="T47" fmla="*/ 395 h 685"/>
                  <a:gd name="T48" fmla="*/ 2 w 4"/>
                  <a:gd name="T49" fmla="*/ 349 h 685"/>
                  <a:gd name="T50" fmla="*/ 0 w 4"/>
                  <a:gd name="T51" fmla="*/ 323 h 685"/>
                  <a:gd name="T52" fmla="*/ 4 w 4"/>
                  <a:gd name="T53" fmla="*/ 323 h 685"/>
                  <a:gd name="T54" fmla="*/ 2 w 4"/>
                  <a:gd name="T55" fmla="*/ 349 h 685"/>
                  <a:gd name="T56" fmla="*/ 0 w 4"/>
                  <a:gd name="T57" fmla="*/ 299 h 685"/>
                  <a:gd name="T58" fmla="*/ 2 w 4"/>
                  <a:gd name="T59" fmla="*/ 273 h 685"/>
                  <a:gd name="T60" fmla="*/ 4 w 4"/>
                  <a:gd name="T61" fmla="*/ 299 h 685"/>
                  <a:gd name="T62" fmla="*/ 2 w 4"/>
                  <a:gd name="T63" fmla="*/ 253 h 685"/>
                  <a:gd name="T64" fmla="*/ 0 w 4"/>
                  <a:gd name="T65" fmla="*/ 227 h 685"/>
                  <a:gd name="T66" fmla="*/ 4 w 4"/>
                  <a:gd name="T67" fmla="*/ 227 h 685"/>
                  <a:gd name="T68" fmla="*/ 2 w 4"/>
                  <a:gd name="T69" fmla="*/ 253 h 685"/>
                  <a:gd name="T70" fmla="*/ 0 w 4"/>
                  <a:gd name="T71" fmla="*/ 203 h 685"/>
                  <a:gd name="T72" fmla="*/ 2 w 4"/>
                  <a:gd name="T73" fmla="*/ 177 h 685"/>
                  <a:gd name="T74" fmla="*/ 4 w 4"/>
                  <a:gd name="T75" fmla="*/ 203 h 685"/>
                  <a:gd name="T76" fmla="*/ 2 w 4"/>
                  <a:gd name="T77" fmla="*/ 157 h 685"/>
                  <a:gd name="T78" fmla="*/ 0 w 4"/>
                  <a:gd name="T79" fmla="*/ 131 h 685"/>
                  <a:gd name="T80" fmla="*/ 4 w 4"/>
                  <a:gd name="T81" fmla="*/ 131 h 685"/>
                  <a:gd name="T82" fmla="*/ 2 w 4"/>
                  <a:gd name="T83" fmla="*/ 157 h 685"/>
                  <a:gd name="T84" fmla="*/ 0 w 4"/>
                  <a:gd name="T85" fmla="*/ 107 h 685"/>
                  <a:gd name="T86" fmla="*/ 2 w 4"/>
                  <a:gd name="T87" fmla="*/ 81 h 685"/>
                  <a:gd name="T88" fmla="*/ 4 w 4"/>
                  <a:gd name="T89" fmla="*/ 107 h 685"/>
                  <a:gd name="T90" fmla="*/ 2 w 4"/>
                  <a:gd name="T91" fmla="*/ 61 h 685"/>
                  <a:gd name="T92" fmla="*/ 0 w 4"/>
                  <a:gd name="T93" fmla="*/ 35 h 685"/>
                  <a:gd name="T94" fmla="*/ 4 w 4"/>
                  <a:gd name="T95" fmla="*/ 35 h 685"/>
                  <a:gd name="T96" fmla="*/ 2 w 4"/>
                  <a:gd name="T97" fmla="*/ 61 h 685"/>
                  <a:gd name="T98" fmla="*/ 0 w 4"/>
                  <a:gd name="T99" fmla="*/ 11 h 685"/>
                  <a:gd name="T100" fmla="*/ 2 w 4"/>
                  <a:gd name="T101" fmla="*/ 0 h 685"/>
                  <a:gd name="T102" fmla="*/ 4 w 4"/>
                  <a:gd name="T103" fmla="*/ 11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 h="685">
                    <a:moveTo>
                      <a:pt x="2" y="685"/>
                    </a:moveTo>
                    <a:cubicBezTo>
                      <a:pt x="1" y="685"/>
                      <a:pt x="0" y="685"/>
                      <a:pt x="0" y="683"/>
                    </a:cubicBezTo>
                    <a:cubicBezTo>
                      <a:pt x="0" y="659"/>
                      <a:pt x="0" y="659"/>
                      <a:pt x="0" y="659"/>
                    </a:cubicBezTo>
                    <a:cubicBezTo>
                      <a:pt x="0" y="658"/>
                      <a:pt x="1" y="657"/>
                      <a:pt x="2" y="657"/>
                    </a:cubicBezTo>
                    <a:cubicBezTo>
                      <a:pt x="4" y="657"/>
                      <a:pt x="4" y="658"/>
                      <a:pt x="4" y="659"/>
                    </a:cubicBezTo>
                    <a:cubicBezTo>
                      <a:pt x="4" y="683"/>
                      <a:pt x="4" y="683"/>
                      <a:pt x="4" y="683"/>
                    </a:cubicBezTo>
                    <a:cubicBezTo>
                      <a:pt x="4" y="685"/>
                      <a:pt x="4" y="685"/>
                      <a:pt x="2" y="685"/>
                    </a:cubicBezTo>
                    <a:close/>
                    <a:moveTo>
                      <a:pt x="2" y="637"/>
                    </a:moveTo>
                    <a:cubicBezTo>
                      <a:pt x="1" y="637"/>
                      <a:pt x="0" y="637"/>
                      <a:pt x="0" y="635"/>
                    </a:cubicBezTo>
                    <a:cubicBezTo>
                      <a:pt x="0" y="611"/>
                      <a:pt x="0" y="611"/>
                      <a:pt x="0" y="611"/>
                    </a:cubicBezTo>
                    <a:cubicBezTo>
                      <a:pt x="0" y="610"/>
                      <a:pt x="1" y="609"/>
                      <a:pt x="2" y="609"/>
                    </a:cubicBezTo>
                    <a:cubicBezTo>
                      <a:pt x="4" y="609"/>
                      <a:pt x="4" y="610"/>
                      <a:pt x="4" y="611"/>
                    </a:cubicBezTo>
                    <a:cubicBezTo>
                      <a:pt x="4" y="635"/>
                      <a:pt x="4" y="635"/>
                      <a:pt x="4" y="635"/>
                    </a:cubicBezTo>
                    <a:cubicBezTo>
                      <a:pt x="4" y="637"/>
                      <a:pt x="4" y="637"/>
                      <a:pt x="2" y="637"/>
                    </a:cubicBezTo>
                    <a:close/>
                    <a:moveTo>
                      <a:pt x="2" y="589"/>
                    </a:moveTo>
                    <a:cubicBezTo>
                      <a:pt x="1" y="589"/>
                      <a:pt x="0" y="589"/>
                      <a:pt x="0" y="587"/>
                    </a:cubicBezTo>
                    <a:cubicBezTo>
                      <a:pt x="0" y="563"/>
                      <a:pt x="0" y="563"/>
                      <a:pt x="0" y="563"/>
                    </a:cubicBezTo>
                    <a:cubicBezTo>
                      <a:pt x="0" y="562"/>
                      <a:pt x="1" y="561"/>
                      <a:pt x="2" y="561"/>
                    </a:cubicBezTo>
                    <a:cubicBezTo>
                      <a:pt x="4" y="561"/>
                      <a:pt x="4" y="562"/>
                      <a:pt x="4" y="563"/>
                    </a:cubicBezTo>
                    <a:cubicBezTo>
                      <a:pt x="4" y="587"/>
                      <a:pt x="4" y="587"/>
                      <a:pt x="4" y="587"/>
                    </a:cubicBezTo>
                    <a:cubicBezTo>
                      <a:pt x="4" y="589"/>
                      <a:pt x="4" y="589"/>
                      <a:pt x="2" y="589"/>
                    </a:cubicBezTo>
                    <a:close/>
                    <a:moveTo>
                      <a:pt x="2" y="541"/>
                    </a:moveTo>
                    <a:cubicBezTo>
                      <a:pt x="1" y="541"/>
                      <a:pt x="0" y="541"/>
                      <a:pt x="0" y="539"/>
                    </a:cubicBezTo>
                    <a:cubicBezTo>
                      <a:pt x="0" y="515"/>
                      <a:pt x="0" y="515"/>
                      <a:pt x="0" y="515"/>
                    </a:cubicBezTo>
                    <a:cubicBezTo>
                      <a:pt x="0" y="514"/>
                      <a:pt x="1" y="513"/>
                      <a:pt x="2" y="513"/>
                    </a:cubicBezTo>
                    <a:cubicBezTo>
                      <a:pt x="4" y="513"/>
                      <a:pt x="4" y="514"/>
                      <a:pt x="4" y="515"/>
                    </a:cubicBezTo>
                    <a:cubicBezTo>
                      <a:pt x="4" y="539"/>
                      <a:pt x="4" y="539"/>
                      <a:pt x="4" y="539"/>
                    </a:cubicBezTo>
                    <a:cubicBezTo>
                      <a:pt x="4" y="541"/>
                      <a:pt x="4" y="541"/>
                      <a:pt x="2" y="541"/>
                    </a:cubicBezTo>
                    <a:close/>
                    <a:moveTo>
                      <a:pt x="2" y="493"/>
                    </a:moveTo>
                    <a:cubicBezTo>
                      <a:pt x="1" y="493"/>
                      <a:pt x="0" y="493"/>
                      <a:pt x="0" y="491"/>
                    </a:cubicBezTo>
                    <a:cubicBezTo>
                      <a:pt x="0" y="467"/>
                      <a:pt x="0" y="467"/>
                      <a:pt x="0" y="467"/>
                    </a:cubicBezTo>
                    <a:cubicBezTo>
                      <a:pt x="0" y="466"/>
                      <a:pt x="1" y="465"/>
                      <a:pt x="2" y="465"/>
                    </a:cubicBezTo>
                    <a:cubicBezTo>
                      <a:pt x="4" y="465"/>
                      <a:pt x="4" y="466"/>
                      <a:pt x="4" y="467"/>
                    </a:cubicBezTo>
                    <a:cubicBezTo>
                      <a:pt x="4" y="491"/>
                      <a:pt x="4" y="491"/>
                      <a:pt x="4" y="491"/>
                    </a:cubicBezTo>
                    <a:cubicBezTo>
                      <a:pt x="4" y="493"/>
                      <a:pt x="4" y="493"/>
                      <a:pt x="2" y="493"/>
                    </a:cubicBezTo>
                    <a:close/>
                    <a:moveTo>
                      <a:pt x="2" y="445"/>
                    </a:moveTo>
                    <a:cubicBezTo>
                      <a:pt x="1" y="445"/>
                      <a:pt x="0" y="445"/>
                      <a:pt x="0" y="443"/>
                    </a:cubicBezTo>
                    <a:cubicBezTo>
                      <a:pt x="0" y="419"/>
                      <a:pt x="0" y="419"/>
                      <a:pt x="0" y="419"/>
                    </a:cubicBezTo>
                    <a:cubicBezTo>
                      <a:pt x="0" y="418"/>
                      <a:pt x="1" y="417"/>
                      <a:pt x="2" y="417"/>
                    </a:cubicBezTo>
                    <a:cubicBezTo>
                      <a:pt x="4" y="417"/>
                      <a:pt x="4" y="418"/>
                      <a:pt x="4" y="419"/>
                    </a:cubicBezTo>
                    <a:cubicBezTo>
                      <a:pt x="4" y="443"/>
                      <a:pt x="4" y="443"/>
                      <a:pt x="4" y="443"/>
                    </a:cubicBezTo>
                    <a:cubicBezTo>
                      <a:pt x="4" y="445"/>
                      <a:pt x="4" y="445"/>
                      <a:pt x="2" y="445"/>
                    </a:cubicBezTo>
                    <a:close/>
                    <a:moveTo>
                      <a:pt x="2" y="397"/>
                    </a:moveTo>
                    <a:cubicBezTo>
                      <a:pt x="1" y="397"/>
                      <a:pt x="0" y="397"/>
                      <a:pt x="0" y="395"/>
                    </a:cubicBezTo>
                    <a:cubicBezTo>
                      <a:pt x="0" y="371"/>
                      <a:pt x="0" y="371"/>
                      <a:pt x="0" y="371"/>
                    </a:cubicBezTo>
                    <a:cubicBezTo>
                      <a:pt x="0" y="370"/>
                      <a:pt x="1" y="369"/>
                      <a:pt x="2" y="369"/>
                    </a:cubicBezTo>
                    <a:cubicBezTo>
                      <a:pt x="4" y="369"/>
                      <a:pt x="4" y="370"/>
                      <a:pt x="4" y="371"/>
                    </a:cubicBezTo>
                    <a:cubicBezTo>
                      <a:pt x="4" y="395"/>
                      <a:pt x="4" y="395"/>
                      <a:pt x="4" y="395"/>
                    </a:cubicBezTo>
                    <a:cubicBezTo>
                      <a:pt x="4" y="397"/>
                      <a:pt x="4" y="397"/>
                      <a:pt x="2" y="397"/>
                    </a:cubicBezTo>
                    <a:close/>
                    <a:moveTo>
                      <a:pt x="2" y="349"/>
                    </a:moveTo>
                    <a:cubicBezTo>
                      <a:pt x="1" y="349"/>
                      <a:pt x="0" y="349"/>
                      <a:pt x="0" y="347"/>
                    </a:cubicBezTo>
                    <a:cubicBezTo>
                      <a:pt x="0" y="323"/>
                      <a:pt x="0" y="323"/>
                      <a:pt x="0" y="323"/>
                    </a:cubicBezTo>
                    <a:cubicBezTo>
                      <a:pt x="0" y="322"/>
                      <a:pt x="1" y="321"/>
                      <a:pt x="2" y="321"/>
                    </a:cubicBezTo>
                    <a:cubicBezTo>
                      <a:pt x="4" y="321"/>
                      <a:pt x="4" y="322"/>
                      <a:pt x="4" y="323"/>
                    </a:cubicBezTo>
                    <a:cubicBezTo>
                      <a:pt x="4" y="347"/>
                      <a:pt x="4" y="347"/>
                      <a:pt x="4" y="347"/>
                    </a:cubicBezTo>
                    <a:cubicBezTo>
                      <a:pt x="4" y="349"/>
                      <a:pt x="4" y="349"/>
                      <a:pt x="2" y="349"/>
                    </a:cubicBezTo>
                    <a:close/>
                    <a:moveTo>
                      <a:pt x="2" y="301"/>
                    </a:moveTo>
                    <a:cubicBezTo>
                      <a:pt x="1" y="301"/>
                      <a:pt x="0" y="301"/>
                      <a:pt x="0" y="299"/>
                    </a:cubicBezTo>
                    <a:cubicBezTo>
                      <a:pt x="0" y="275"/>
                      <a:pt x="0" y="275"/>
                      <a:pt x="0" y="275"/>
                    </a:cubicBezTo>
                    <a:cubicBezTo>
                      <a:pt x="0" y="274"/>
                      <a:pt x="1" y="273"/>
                      <a:pt x="2" y="273"/>
                    </a:cubicBezTo>
                    <a:cubicBezTo>
                      <a:pt x="4" y="273"/>
                      <a:pt x="4" y="274"/>
                      <a:pt x="4" y="275"/>
                    </a:cubicBezTo>
                    <a:cubicBezTo>
                      <a:pt x="4" y="299"/>
                      <a:pt x="4" y="299"/>
                      <a:pt x="4" y="299"/>
                    </a:cubicBezTo>
                    <a:cubicBezTo>
                      <a:pt x="4" y="301"/>
                      <a:pt x="4" y="301"/>
                      <a:pt x="2" y="301"/>
                    </a:cubicBezTo>
                    <a:close/>
                    <a:moveTo>
                      <a:pt x="2" y="253"/>
                    </a:moveTo>
                    <a:cubicBezTo>
                      <a:pt x="1" y="253"/>
                      <a:pt x="0" y="253"/>
                      <a:pt x="0" y="251"/>
                    </a:cubicBezTo>
                    <a:cubicBezTo>
                      <a:pt x="0" y="227"/>
                      <a:pt x="0" y="227"/>
                      <a:pt x="0" y="227"/>
                    </a:cubicBezTo>
                    <a:cubicBezTo>
                      <a:pt x="0" y="226"/>
                      <a:pt x="1" y="225"/>
                      <a:pt x="2" y="225"/>
                    </a:cubicBezTo>
                    <a:cubicBezTo>
                      <a:pt x="4" y="225"/>
                      <a:pt x="4" y="226"/>
                      <a:pt x="4" y="227"/>
                    </a:cubicBezTo>
                    <a:cubicBezTo>
                      <a:pt x="4" y="251"/>
                      <a:pt x="4" y="251"/>
                      <a:pt x="4" y="251"/>
                    </a:cubicBezTo>
                    <a:cubicBezTo>
                      <a:pt x="4" y="253"/>
                      <a:pt x="4" y="253"/>
                      <a:pt x="2" y="253"/>
                    </a:cubicBezTo>
                    <a:close/>
                    <a:moveTo>
                      <a:pt x="2" y="205"/>
                    </a:moveTo>
                    <a:cubicBezTo>
                      <a:pt x="1" y="205"/>
                      <a:pt x="0" y="205"/>
                      <a:pt x="0" y="203"/>
                    </a:cubicBezTo>
                    <a:cubicBezTo>
                      <a:pt x="0" y="179"/>
                      <a:pt x="0" y="179"/>
                      <a:pt x="0" y="179"/>
                    </a:cubicBezTo>
                    <a:cubicBezTo>
                      <a:pt x="0" y="178"/>
                      <a:pt x="1" y="177"/>
                      <a:pt x="2" y="177"/>
                    </a:cubicBezTo>
                    <a:cubicBezTo>
                      <a:pt x="4" y="177"/>
                      <a:pt x="4" y="178"/>
                      <a:pt x="4" y="179"/>
                    </a:cubicBezTo>
                    <a:cubicBezTo>
                      <a:pt x="4" y="203"/>
                      <a:pt x="4" y="203"/>
                      <a:pt x="4" y="203"/>
                    </a:cubicBezTo>
                    <a:cubicBezTo>
                      <a:pt x="4" y="205"/>
                      <a:pt x="4" y="205"/>
                      <a:pt x="2" y="205"/>
                    </a:cubicBezTo>
                    <a:close/>
                    <a:moveTo>
                      <a:pt x="2" y="157"/>
                    </a:moveTo>
                    <a:cubicBezTo>
                      <a:pt x="1" y="157"/>
                      <a:pt x="0" y="157"/>
                      <a:pt x="0" y="155"/>
                    </a:cubicBezTo>
                    <a:cubicBezTo>
                      <a:pt x="0" y="131"/>
                      <a:pt x="0" y="131"/>
                      <a:pt x="0" y="131"/>
                    </a:cubicBezTo>
                    <a:cubicBezTo>
                      <a:pt x="0" y="130"/>
                      <a:pt x="1" y="129"/>
                      <a:pt x="2" y="129"/>
                    </a:cubicBezTo>
                    <a:cubicBezTo>
                      <a:pt x="4" y="129"/>
                      <a:pt x="4" y="130"/>
                      <a:pt x="4" y="131"/>
                    </a:cubicBezTo>
                    <a:cubicBezTo>
                      <a:pt x="4" y="155"/>
                      <a:pt x="4" y="155"/>
                      <a:pt x="4" y="155"/>
                    </a:cubicBezTo>
                    <a:cubicBezTo>
                      <a:pt x="4" y="157"/>
                      <a:pt x="4" y="157"/>
                      <a:pt x="2" y="157"/>
                    </a:cubicBezTo>
                    <a:close/>
                    <a:moveTo>
                      <a:pt x="2" y="109"/>
                    </a:moveTo>
                    <a:cubicBezTo>
                      <a:pt x="1" y="109"/>
                      <a:pt x="0" y="109"/>
                      <a:pt x="0" y="107"/>
                    </a:cubicBezTo>
                    <a:cubicBezTo>
                      <a:pt x="0" y="83"/>
                      <a:pt x="0" y="83"/>
                      <a:pt x="0" y="83"/>
                    </a:cubicBezTo>
                    <a:cubicBezTo>
                      <a:pt x="0" y="82"/>
                      <a:pt x="1" y="81"/>
                      <a:pt x="2" y="81"/>
                    </a:cubicBezTo>
                    <a:cubicBezTo>
                      <a:pt x="4" y="81"/>
                      <a:pt x="4" y="82"/>
                      <a:pt x="4" y="83"/>
                    </a:cubicBezTo>
                    <a:cubicBezTo>
                      <a:pt x="4" y="107"/>
                      <a:pt x="4" y="107"/>
                      <a:pt x="4" y="107"/>
                    </a:cubicBezTo>
                    <a:cubicBezTo>
                      <a:pt x="4" y="109"/>
                      <a:pt x="4" y="109"/>
                      <a:pt x="2" y="109"/>
                    </a:cubicBezTo>
                    <a:close/>
                    <a:moveTo>
                      <a:pt x="2" y="61"/>
                    </a:moveTo>
                    <a:cubicBezTo>
                      <a:pt x="1" y="61"/>
                      <a:pt x="0" y="61"/>
                      <a:pt x="0" y="59"/>
                    </a:cubicBezTo>
                    <a:cubicBezTo>
                      <a:pt x="0" y="35"/>
                      <a:pt x="0" y="35"/>
                      <a:pt x="0" y="35"/>
                    </a:cubicBezTo>
                    <a:cubicBezTo>
                      <a:pt x="0" y="34"/>
                      <a:pt x="1" y="33"/>
                      <a:pt x="2" y="33"/>
                    </a:cubicBezTo>
                    <a:cubicBezTo>
                      <a:pt x="4" y="33"/>
                      <a:pt x="4" y="34"/>
                      <a:pt x="4" y="35"/>
                    </a:cubicBezTo>
                    <a:cubicBezTo>
                      <a:pt x="4" y="59"/>
                      <a:pt x="4" y="59"/>
                      <a:pt x="4" y="59"/>
                    </a:cubicBezTo>
                    <a:cubicBezTo>
                      <a:pt x="4" y="61"/>
                      <a:pt x="4" y="61"/>
                      <a:pt x="2" y="61"/>
                    </a:cubicBezTo>
                    <a:close/>
                    <a:moveTo>
                      <a:pt x="2" y="13"/>
                    </a:moveTo>
                    <a:cubicBezTo>
                      <a:pt x="1" y="13"/>
                      <a:pt x="0" y="13"/>
                      <a:pt x="0" y="11"/>
                    </a:cubicBezTo>
                    <a:cubicBezTo>
                      <a:pt x="0" y="2"/>
                      <a:pt x="0" y="2"/>
                      <a:pt x="0" y="2"/>
                    </a:cubicBezTo>
                    <a:cubicBezTo>
                      <a:pt x="0" y="1"/>
                      <a:pt x="1" y="0"/>
                      <a:pt x="2" y="0"/>
                    </a:cubicBezTo>
                    <a:cubicBezTo>
                      <a:pt x="4" y="0"/>
                      <a:pt x="4" y="1"/>
                      <a:pt x="4" y="2"/>
                    </a:cubicBezTo>
                    <a:cubicBezTo>
                      <a:pt x="4" y="11"/>
                      <a:pt x="4" y="11"/>
                      <a:pt x="4" y="11"/>
                    </a:cubicBezTo>
                    <a:cubicBezTo>
                      <a:pt x="4" y="13"/>
                      <a:pt x="4" y="13"/>
                      <a:pt x="2"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3" name="íṩļíḋe">
                <a:extLst>
                  <a:ext uri="{FF2B5EF4-FFF2-40B4-BE49-F238E27FC236}">
                    <a16:creationId xmlns:a16="http://schemas.microsoft.com/office/drawing/2014/main" id="{422C7F98-170B-4E6D-813D-A30882C6CB97}"/>
                  </a:ext>
                </a:extLst>
              </p:cNvPr>
              <p:cNvSpPr/>
              <p:nvPr/>
            </p:nvSpPr>
            <p:spPr bwMode="auto">
              <a:xfrm>
                <a:off x="5486401" y="2536826"/>
                <a:ext cx="4763" cy="1376363"/>
              </a:xfrm>
              <a:custGeom>
                <a:avLst/>
                <a:gdLst>
                  <a:gd name="T0" fmla="*/ 0 w 4"/>
                  <a:gd name="T1" fmla="*/ 1154 h 1180"/>
                  <a:gd name="T2" fmla="*/ 4 w 4"/>
                  <a:gd name="T3" fmla="*/ 1178 h 1180"/>
                  <a:gd name="T4" fmla="*/ 0 w 4"/>
                  <a:gd name="T5" fmla="*/ 1130 h 1180"/>
                  <a:gd name="T6" fmla="*/ 4 w 4"/>
                  <a:gd name="T7" fmla="*/ 1106 h 1180"/>
                  <a:gd name="T8" fmla="*/ 2 w 4"/>
                  <a:gd name="T9" fmla="*/ 1084 h 1180"/>
                  <a:gd name="T10" fmla="*/ 2 w 4"/>
                  <a:gd name="T11" fmla="*/ 1056 h 1180"/>
                  <a:gd name="T12" fmla="*/ 2 w 4"/>
                  <a:gd name="T13" fmla="*/ 1084 h 1180"/>
                  <a:gd name="T14" fmla="*/ 0 w 4"/>
                  <a:gd name="T15" fmla="*/ 1010 h 1180"/>
                  <a:gd name="T16" fmla="*/ 4 w 4"/>
                  <a:gd name="T17" fmla="*/ 1034 h 1180"/>
                  <a:gd name="T18" fmla="*/ 0 w 4"/>
                  <a:gd name="T19" fmla="*/ 986 h 1180"/>
                  <a:gd name="T20" fmla="*/ 4 w 4"/>
                  <a:gd name="T21" fmla="*/ 962 h 1180"/>
                  <a:gd name="T22" fmla="*/ 2 w 4"/>
                  <a:gd name="T23" fmla="*/ 940 h 1180"/>
                  <a:gd name="T24" fmla="*/ 2 w 4"/>
                  <a:gd name="T25" fmla="*/ 912 h 1180"/>
                  <a:gd name="T26" fmla="*/ 2 w 4"/>
                  <a:gd name="T27" fmla="*/ 940 h 1180"/>
                  <a:gd name="T28" fmla="*/ 0 w 4"/>
                  <a:gd name="T29" fmla="*/ 866 h 1180"/>
                  <a:gd name="T30" fmla="*/ 4 w 4"/>
                  <a:gd name="T31" fmla="*/ 890 h 1180"/>
                  <a:gd name="T32" fmla="*/ 0 w 4"/>
                  <a:gd name="T33" fmla="*/ 842 h 1180"/>
                  <a:gd name="T34" fmla="*/ 4 w 4"/>
                  <a:gd name="T35" fmla="*/ 818 h 1180"/>
                  <a:gd name="T36" fmla="*/ 2 w 4"/>
                  <a:gd name="T37" fmla="*/ 796 h 1180"/>
                  <a:gd name="T38" fmla="*/ 2 w 4"/>
                  <a:gd name="T39" fmla="*/ 768 h 1180"/>
                  <a:gd name="T40" fmla="*/ 2 w 4"/>
                  <a:gd name="T41" fmla="*/ 796 h 1180"/>
                  <a:gd name="T42" fmla="*/ 0 w 4"/>
                  <a:gd name="T43" fmla="*/ 722 h 1180"/>
                  <a:gd name="T44" fmla="*/ 4 w 4"/>
                  <a:gd name="T45" fmla="*/ 746 h 1180"/>
                  <a:gd name="T46" fmla="*/ 0 w 4"/>
                  <a:gd name="T47" fmla="*/ 698 h 1180"/>
                  <a:gd name="T48" fmla="*/ 4 w 4"/>
                  <a:gd name="T49" fmla="*/ 674 h 1180"/>
                  <a:gd name="T50" fmla="*/ 2 w 4"/>
                  <a:gd name="T51" fmla="*/ 652 h 1180"/>
                  <a:gd name="T52" fmla="*/ 2 w 4"/>
                  <a:gd name="T53" fmla="*/ 624 h 1180"/>
                  <a:gd name="T54" fmla="*/ 2 w 4"/>
                  <a:gd name="T55" fmla="*/ 652 h 1180"/>
                  <a:gd name="T56" fmla="*/ 0 w 4"/>
                  <a:gd name="T57" fmla="*/ 578 h 1180"/>
                  <a:gd name="T58" fmla="*/ 4 w 4"/>
                  <a:gd name="T59" fmla="*/ 602 h 1180"/>
                  <a:gd name="T60" fmla="*/ 0 w 4"/>
                  <a:gd name="T61" fmla="*/ 554 h 1180"/>
                  <a:gd name="T62" fmla="*/ 4 w 4"/>
                  <a:gd name="T63" fmla="*/ 530 h 1180"/>
                  <a:gd name="T64" fmla="*/ 2 w 4"/>
                  <a:gd name="T65" fmla="*/ 508 h 1180"/>
                  <a:gd name="T66" fmla="*/ 2 w 4"/>
                  <a:gd name="T67" fmla="*/ 480 h 1180"/>
                  <a:gd name="T68" fmla="*/ 2 w 4"/>
                  <a:gd name="T69" fmla="*/ 508 h 1180"/>
                  <a:gd name="T70" fmla="*/ 0 w 4"/>
                  <a:gd name="T71" fmla="*/ 434 h 1180"/>
                  <a:gd name="T72" fmla="*/ 4 w 4"/>
                  <a:gd name="T73" fmla="*/ 458 h 1180"/>
                  <a:gd name="T74" fmla="*/ 0 w 4"/>
                  <a:gd name="T75" fmla="*/ 410 h 1180"/>
                  <a:gd name="T76" fmla="*/ 4 w 4"/>
                  <a:gd name="T77" fmla="*/ 386 h 1180"/>
                  <a:gd name="T78" fmla="*/ 2 w 4"/>
                  <a:gd name="T79" fmla="*/ 364 h 1180"/>
                  <a:gd name="T80" fmla="*/ 2 w 4"/>
                  <a:gd name="T81" fmla="*/ 336 h 1180"/>
                  <a:gd name="T82" fmla="*/ 2 w 4"/>
                  <a:gd name="T83" fmla="*/ 364 h 1180"/>
                  <a:gd name="T84" fmla="*/ 0 w 4"/>
                  <a:gd name="T85" fmla="*/ 290 h 1180"/>
                  <a:gd name="T86" fmla="*/ 4 w 4"/>
                  <a:gd name="T87" fmla="*/ 314 h 1180"/>
                  <a:gd name="T88" fmla="*/ 0 w 4"/>
                  <a:gd name="T89" fmla="*/ 266 h 1180"/>
                  <a:gd name="T90" fmla="*/ 4 w 4"/>
                  <a:gd name="T91" fmla="*/ 242 h 1180"/>
                  <a:gd name="T92" fmla="*/ 2 w 4"/>
                  <a:gd name="T93" fmla="*/ 220 h 1180"/>
                  <a:gd name="T94" fmla="*/ 2 w 4"/>
                  <a:gd name="T95" fmla="*/ 192 h 1180"/>
                  <a:gd name="T96" fmla="*/ 2 w 4"/>
                  <a:gd name="T97" fmla="*/ 220 h 1180"/>
                  <a:gd name="T98" fmla="*/ 0 w 4"/>
                  <a:gd name="T99" fmla="*/ 146 h 1180"/>
                  <a:gd name="T100" fmla="*/ 4 w 4"/>
                  <a:gd name="T101" fmla="*/ 170 h 1180"/>
                  <a:gd name="T102" fmla="*/ 0 w 4"/>
                  <a:gd name="T103" fmla="*/ 122 h 1180"/>
                  <a:gd name="T104" fmla="*/ 4 w 4"/>
                  <a:gd name="T105" fmla="*/ 98 h 1180"/>
                  <a:gd name="T106" fmla="*/ 2 w 4"/>
                  <a:gd name="T107" fmla="*/ 76 h 1180"/>
                  <a:gd name="T108" fmla="*/ 2 w 4"/>
                  <a:gd name="T109" fmla="*/ 48 h 1180"/>
                  <a:gd name="T110" fmla="*/ 2 w 4"/>
                  <a:gd name="T111" fmla="*/ 76 h 1180"/>
                  <a:gd name="T112" fmla="*/ 0 w 4"/>
                  <a:gd name="T113" fmla="*/ 2 h 1180"/>
                  <a:gd name="T114" fmla="*/ 4 w 4"/>
                  <a:gd name="T115" fmla="*/ 26 h 1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 h="1180">
                    <a:moveTo>
                      <a:pt x="2" y="1180"/>
                    </a:moveTo>
                    <a:cubicBezTo>
                      <a:pt x="1" y="1180"/>
                      <a:pt x="0" y="1179"/>
                      <a:pt x="0" y="1178"/>
                    </a:cubicBezTo>
                    <a:cubicBezTo>
                      <a:pt x="0" y="1154"/>
                      <a:pt x="0" y="1154"/>
                      <a:pt x="0" y="1154"/>
                    </a:cubicBezTo>
                    <a:cubicBezTo>
                      <a:pt x="0" y="1153"/>
                      <a:pt x="1" y="1152"/>
                      <a:pt x="2" y="1152"/>
                    </a:cubicBezTo>
                    <a:cubicBezTo>
                      <a:pt x="3" y="1152"/>
                      <a:pt x="4" y="1153"/>
                      <a:pt x="4" y="1154"/>
                    </a:cubicBezTo>
                    <a:cubicBezTo>
                      <a:pt x="4" y="1178"/>
                      <a:pt x="4" y="1178"/>
                      <a:pt x="4" y="1178"/>
                    </a:cubicBezTo>
                    <a:cubicBezTo>
                      <a:pt x="4" y="1179"/>
                      <a:pt x="3" y="1180"/>
                      <a:pt x="2" y="1180"/>
                    </a:cubicBezTo>
                    <a:close/>
                    <a:moveTo>
                      <a:pt x="2" y="1132"/>
                    </a:moveTo>
                    <a:cubicBezTo>
                      <a:pt x="1" y="1132"/>
                      <a:pt x="0" y="1131"/>
                      <a:pt x="0" y="1130"/>
                    </a:cubicBezTo>
                    <a:cubicBezTo>
                      <a:pt x="0" y="1106"/>
                      <a:pt x="0" y="1106"/>
                      <a:pt x="0" y="1106"/>
                    </a:cubicBezTo>
                    <a:cubicBezTo>
                      <a:pt x="0" y="1105"/>
                      <a:pt x="1" y="1104"/>
                      <a:pt x="2" y="1104"/>
                    </a:cubicBezTo>
                    <a:cubicBezTo>
                      <a:pt x="3" y="1104"/>
                      <a:pt x="4" y="1105"/>
                      <a:pt x="4" y="1106"/>
                    </a:cubicBezTo>
                    <a:cubicBezTo>
                      <a:pt x="4" y="1130"/>
                      <a:pt x="4" y="1130"/>
                      <a:pt x="4" y="1130"/>
                    </a:cubicBezTo>
                    <a:cubicBezTo>
                      <a:pt x="4" y="1131"/>
                      <a:pt x="3" y="1132"/>
                      <a:pt x="2" y="1132"/>
                    </a:cubicBezTo>
                    <a:close/>
                    <a:moveTo>
                      <a:pt x="2" y="1084"/>
                    </a:moveTo>
                    <a:cubicBezTo>
                      <a:pt x="1" y="1084"/>
                      <a:pt x="0" y="1083"/>
                      <a:pt x="0" y="1082"/>
                    </a:cubicBezTo>
                    <a:cubicBezTo>
                      <a:pt x="0" y="1058"/>
                      <a:pt x="0" y="1058"/>
                      <a:pt x="0" y="1058"/>
                    </a:cubicBezTo>
                    <a:cubicBezTo>
                      <a:pt x="0" y="1057"/>
                      <a:pt x="1" y="1056"/>
                      <a:pt x="2" y="1056"/>
                    </a:cubicBezTo>
                    <a:cubicBezTo>
                      <a:pt x="3" y="1056"/>
                      <a:pt x="4" y="1057"/>
                      <a:pt x="4" y="1058"/>
                    </a:cubicBezTo>
                    <a:cubicBezTo>
                      <a:pt x="4" y="1082"/>
                      <a:pt x="4" y="1082"/>
                      <a:pt x="4" y="1082"/>
                    </a:cubicBezTo>
                    <a:cubicBezTo>
                      <a:pt x="4" y="1083"/>
                      <a:pt x="3" y="1084"/>
                      <a:pt x="2" y="1084"/>
                    </a:cubicBezTo>
                    <a:close/>
                    <a:moveTo>
                      <a:pt x="2" y="1036"/>
                    </a:moveTo>
                    <a:cubicBezTo>
                      <a:pt x="1" y="1036"/>
                      <a:pt x="0" y="1035"/>
                      <a:pt x="0" y="1034"/>
                    </a:cubicBezTo>
                    <a:cubicBezTo>
                      <a:pt x="0" y="1010"/>
                      <a:pt x="0" y="1010"/>
                      <a:pt x="0" y="1010"/>
                    </a:cubicBezTo>
                    <a:cubicBezTo>
                      <a:pt x="0" y="1009"/>
                      <a:pt x="1" y="1008"/>
                      <a:pt x="2" y="1008"/>
                    </a:cubicBezTo>
                    <a:cubicBezTo>
                      <a:pt x="3" y="1008"/>
                      <a:pt x="4" y="1009"/>
                      <a:pt x="4" y="1010"/>
                    </a:cubicBezTo>
                    <a:cubicBezTo>
                      <a:pt x="4" y="1034"/>
                      <a:pt x="4" y="1034"/>
                      <a:pt x="4" y="1034"/>
                    </a:cubicBezTo>
                    <a:cubicBezTo>
                      <a:pt x="4" y="1035"/>
                      <a:pt x="3" y="1036"/>
                      <a:pt x="2" y="1036"/>
                    </a:cubicBezTo>
                    <a:close/>
                    <a:moveTo>
                      <a:pt x="2" y="988"/>
                    </a:moveTo>
                    <a:cubicBezTo>
                      <a:pt x="1" y="988"/>
                      <a:pt x="0" y="987"/>
                      <a:pt x="0" y="986"/>
                    </a:cubicBezTo>
                    <a:cubicBezTo>
                      <a:pt x="0" y="962"/>
                      <a:pt x="0" y="962"/>
                      <a:pt x="0" y="962"/>
                    </a:cubicBezTo>
                    <a:cubicBezTo>
                      <a:pt x="0" y="961"/>
                      <a:pt x="1" y="960"/>
                      <a:pt x="2" y="960"/>
                    </a:cubicBezTo>
                    <a:cubicBezTo>
                      <a:pt x="3" y="960"/>
                      <a:pt x="4" y="961"/>
                      <a:pt x="4" y="962"/>
                    </a:cubicBezTo>
                    <a:cubicBezTo>
                      <a:pt x="4" y="986"/>
                      <a:pt x="4" y="986"/>
                      <a:pt x="4" y="986"/>
                    </a:cubicBezTo>
                    <a:cubicBezTo>
                      <a:pt x="4" y="987"/>
                      <a:pt x="3" y="988"/>
                      <a:pt x="2" y="988"/>
                    </a:cubicBezTo>
                    <a:close/>
                    <a:moveTo>
                      <a:pt x="2" y="940"/>
                    </a:moveTo>
                    <a:cubicBezTo>
                      <a:pt x="1" y="940"/>
                      <a:pt x="0" y="939"/>
                      <a:pt x="0" y="938"/>
                    </a:cubicBezTo>
                    <a:cubicBezTo>
                      <a:pt x="0" y="914"/>
                      <a:pt x="0" y="914"/>
                      <a:pt x="0" y="914"/>
                    </a:cubicBezTo>
                    <a:cubicBezTo>
                      <a:pt x="0" y="913"/>
                      <a:pt x="1" y="912"/>
                      <a:pt x="2" y="912"/>
                    </a:cubicBezTo>
                    <a:cubicBezTo>
                      <a:pt x="3" y="912"/>
                      <a:pt x="4" y="913"/>
                      <a:pt x="4" y="914"/>
                    </a:cubicBezTo>
                    <a:cubicBezTo>
                      <a:pt x="4" y="938"/>
                      <a:pt x="4" y="938"/>
                      <a:pt x="4" y="938"/>
                    </a:cubicBezTo>
                    <a:cubicBezTo>
                      <a:pt x="4" y="939"/>
                      <a:pt x="3" y="940"/>
                      <a:pt x="2" y="940"/>
                    </a:cubicBezTo>
                    <a:close/>
                    <a:moveTo>
                      <a:pt x="2" y="892"/>
                    </a:moveTo>
                    <a:cubicBezTo>
                      <a:pt x="1" y="892"/>
                      <a:pt x="0" y="891"/>
                      <a:pt x="0" y="890"/>
                    </a:cubicBezTo>
                    <a:cubicBezTo>
                      <a:pt x="0" y="866"/>
                      <a:pt x="0" y="866"/>
                      <a:pt x="0" y="866"/>
                    </a:cubicBezTo>
                    <a:cubicBezTo>
                      <a:pt x="0" y="865"/>
                      <a:pt x="1" y="864"/>
                      <a:pt x="2" y="864"/>
                    </a:cubicBezTo>
                    <a:cubicBezTo>
                      <a:pt x="3" y="864"/>
                      <a:pt x="4" y="865"/>
                      <a:pt x="4" y="866"/>
                    </a:cubicBezTo>
                    <a:cubicBezTo>
                      <a:pt x="4" y="890"/>
                      <a:pt x="4" y="890"/>
                      <a:pt x="4" y="890"/>
                    </a:cubicBezTo>
                    <a:cubicBezTo>
                      <a:pt x="4" y="891"/>
                      <a:pt x="3" y="892"/>
                      <a:pt x="2" y="892"/>
                    </a:cubicBezTo>
                    <a:close/>
                    <a:moveTo>
                      <a:pt x="2" y="844"/>
                    </a:moveTo>
                    <a:cubicBezTo>
                      <a:pt x="1" y="844"/>
                      <a:pt x="0" y="843"/>
                      <a:pt x="0" y="842"/>
                    </a:cubicBezTo>
                    <a:cubicBezTo>
                      <a:pt x="0" y="818"/>
                      <a:pt x="0" y="818"/>
                      <a:pt x="0" y="818"/>
                    </a:cubicBezTo>
                    <a:cubicBezTo>
                      <a:pt x="0" y="817"/>
                      <a:pt x="1" y="816"/>
                      <a:pt x="2" y="816"/>
                    </a:cubicBezTo>
                    <a:cubicBezTo>
                      <a:pt x="3" y="816"/>
                      <a:pt x="4" y="817"/>
                      <a:pt x="4" y="818"/>
                    </a:cubicBezTo>
                    <a:cubicBezTo>
                      <a:pt x="4" y="842"/>
                      <a:pt x="4" y="842"/>
                      <a:pt x="4" y="842"/>
                    </a:cubicBezTo>
                    <a:cubicBezTo>
                      <a:pt x="4" y="843"/>
                      <a:pt x="3" y="844"/>
                      <a:pt x="2" y="844"/>
                    </a:cubicBezTo>
                    <a:close/>
                    <a:moveTo>
                      <a:pt x="2" y="796"/>
                    </a:moveTo>
                    <a:cubicBezTo>
                      <a:pt x="1" y="796"/>
                      <a:pt x="0" y="795"/>
                      <a:pt x="0" y="794"/>
                    </a:cubicBezTo>
                    <a:cubicBezTo>
                      <a:pt x="0" y="770"/>
                      <a:pt x="0" y="770"/>
                      <a:pt x="0" y="770"/>
                    </a:cubicBezTo>
                    <a:cubicBezTo>
                      <a:pt x="0" y="769"/>
                      <a:pt x="1" y="768"/>
                      <a:pt x="2" y="768"/>
                    </a:cubicBezTo>
                    <a:cubicBezTo>
                      <a:pt x="3" y="768"/>
                      <a:pt x="4" y="769"/>
                      <a:pt x="4" y="770"/>
                    </a:cubicBezTo>
                    <a:cubicBezTo>
                      <a:pt x="4" y="794"/>
                      <a:pt x="4" y="794"/>
                      <a:pt x="4" y="794"/>
                    </a:cubicBezTo>
                    <a:cubicBezTo>
                      <a:pt x="4" y="795"/>
                      <a:pt x="3" y="796"/>
                      <a:pt x="2" y="796"/>
                    </a:cubicBezTo>
                    <a:close/>
                    <a:moveTo>
                      <a:pt x="2" y="748"/>
                    </a:moveTo>
                    <a:cubicBezTo>
                      <a:pt x="1" y="748"/>
                      <a:pt x="0" y="747"/>
                      <a:pt x="0" y="746"/>
                    </a:cubicBezTo>
                    <a:cubicBezTo>
                      <a:pt x="0" y="722"/>
                      <a:pt x="0" y="722"/>
                      <a:pt x="0" y="722"/>
                    </a:cubicBezTo>
                    <a:cubicBezTo>
                      <a:pt x="0" y="721"/>
                      <a:pt x="1" y="720"/>
                      <a:pt x="2" y="720"/>
                    </a:cubicBezTo>
                    <a:cubicBezTo>
                      <a:pt x="3" y="720"/>
                      <a:pt x="4" y="721"/>
                      <a:pt x="4" y="722"/>
                    </a:cubicBezTo>
                    <a:cubicBezTo>
                      <a:pt x="4" y="746"/>
                      <a:pt x="4" y="746"/>
                      <a:pt x="4" y="746"/>
                    </a:cubicBezTo>
                    <a:cubicBezTo>
                      <a:pt x="4" y="747"/>
                      <a:pt x="3" y="748"/>
                      <a:pt x="2" y="748"/>
                    </a:cubicBezTo>
                    <a:close/>
                    <a:moveTo>
                      <a:pt x="2" y="700"/>
                    </a:moveTo>
                    <a:cubicBezTo>
                      <a:pt x="1" y="700"/>
                      <a:pt x="0" y="699"/>
                      <a:pt x="0" y="698"/>
                    </a:cubicBezTo>
                    <a:cubicBezTo>
                      <a:pt x="0" y="674"/>
                      <a:pt x="0" y="674"/>
                      <a:pt x="0" y="674"/>
                    </a:cubicBezTo>
                    <a:cubicBezTo>
                      <a:pt x="0" y="673"/>
                      <a:pt x="1" y="672"/>
                      <a:pt x="2" y="672"/>
                    </a:cubicBezTo>
                    <a:cubicBezTo>
                      <a:pt x="3" y="672"/>
                      <a:pt x="4" y="673"/>
                      <a:pt x="4" y="674"/>
                    </a:cubicBezTo>
                    <a:cubicBezTo>
                      <a:pt x="4" y="698"/>
                      <a:pt x="4" y="698"/>
                      <a:pt x="4" y="698"/>
                    </a:cubicBezTo>
                    <a:cubicBezTo>
                      <a:pt x="4" y="699"/>
                      <a:pt x="3" y="700"/>
                      <a:pt x="2" y="700"/>
                    </a:cubicBezTo>
                    <a:close/>
                    <a:moveTo>
                      <a:pt x="2" y="652"/>
                    </a:moveTo>
                    <a:cubicBezTo>
                      <a:pt x="1" y="652"/>
                      <a:pt x="0" y="651"/>
                      <a:pt x="0" y="650"/>
                    </a:cubicBezTo>
                    <a:cubicBezTo>
                      <a:pt x="0" y="626"/>
                      <a:pt x="0" y="626"/>
                      <a:pt x="0" y="626"/>
                    </a:cubicBezTo>
                    <a:cubicBezTo>
                      <a:pt x="0" y="625"/>
                      <a:pt x="1" y="624"/>
                      <a:pt x="2" y="624"/>
                    </a:cubicBezTo>
                    <a:cubicBezTo>
                      <a:pt x="3" y="624"/>
                      <a:pt x="4" y="625"/>
                      <a:pt x="4" y="626"/>
                    </a:cubicBezTo>
                    <a:cubicBezTo>
                      <a:pt x="4" y="650"/>
                      <a:pt x="4" y="650"/>
                      <a:pt x="4" y="650"/>
                    </a:cubicBezTo>
                    <a:cubicBezTo>
                      <a:pt x="4" y="651"/>
                      <a:pt x="3" y="652"/>
                      <a:pt x="2" y="652"/>
                    </a:cubicBezTo>
                    <a:close/>
                    <a:moveTo>
                      <a:pt x="2" y="604"/>
                    </a:moveTo>
                    <a:cubicBezTo>
                      <a:pt x="1" y="604"/>
                      <a:pt x="0" y="603"/>
                      <a:pt x="0" y="602"/>
                    </a:cubicBezTo>
                    <a:cubicBezTo>
                      <a:pt x="0" y="578"/>
                      <a:pt x="0" y="578"/>
                      <a:pt x="0" y="578"/>
                    </a:cubicBezTo>
                    <a:cubicBezTo>
                      <a:pt x="0" y="577"/>
                      <a:pt x="1" y="576"/>
                      <a:pt x="2" y="576"/>
                    </a:cubicBezTo>
                    <a:cubicBezTo>
                      <a:pt x="3" y="576"/>
                      <a:pt x="4" y="577"/>
                      <a:pt x="4" y="578"/>
                    </a:cubicBezTo>
                    <a:cubicBezTo>
                      <a:pt x="4" y="602"/>
                      <a:pt x="4" y="602"/>
                      <a:pt x="4" y="602"/>
                    </a:cubicBezTo>
                    <a:cubicBezTo>
                      <a:pt x="4" y="603"/>
                      <a:pt x="3" y="604"/>
                      <a:pt x="2" y="604"/>
                    </a:cubicBezTo>
                    <a:close/>
                    <a:moveTo>
                      <a:pt x="2" y="556"/>
                    </a:moveTo>
                    <a:cubicBezTo>
                      <a:pt x="1" y="556"/>
                      <a:pt x="0" y="555"/>
                      <a:pt x="0" y="554"/>
                    </a:cubicBezTo>
                    <a:cubicBezTo>
                      <a:pt x="0" y="530"/>
                      <a:pt x="0" y="530"/>
                      <a:pt x="0" y="530"/>
                    </a:cubicBezTo>
                    <a:cubicBezTo>
                      <a:pt x="0" y="529"/>
                      <a:pt x="1" y="528"/>
                      <a:pt x="2" y="528"/>
                    </a:cubicBezTo>
                    <a:cubicBezTo>
                      <a:pt x="3" y="528"/>
                      <a:pt x="4" y="529"/>
                      <a:pt x="4" y="530"/>
                    </a:cubicBezTo>
                    <a:cubicBezTo>
                      <a:pt x="4" y="554"/>
                      <a:pt x="4" y="554"/>
                      <a:pt x="4" y="554"/>
                    </a:cubicBezTo>
                    <a:cubicBezTo>
                      <a:pt x="4" y="555"/>
                      <a:pt x="3" y="556"/>
                      <a:pt x="2" y="556"/>
                    </a:cubicBezTo>
                    <a:close/>
                    <a:moveTo>
                      <a:pt x="2" y="508"/>
                    </a:moveTo>
                    <a:cubicBezTo>
                      <a:pt x="1" y="508"/>
                      <a:pt x="0" y="507"/>
                      <a:pt x="0" y="506"/>
                    </a:cubicBezTo>
                    <a:cubicBezTo>
                      <a:pt x="0" y="482"/>
                      <a:pt x="0" y="482"/>
                      <a:pt x="0" y="482"/>
                    </a:cubicBezTo>
                    <a:cubicBezTo>
                      <a:pt x="0" y="481"/>
                      <a:pt x="1" y="480"/>
                      <a:pt x="2" y="480"/>
                    </a:cubicBezTo>
                    <a:cubicBezTo>
                      <a:pt x="3" y="480"/>
                      <a:pt x="4" y="481"/>
                      <a:pt x="4" y="482"/>
                    </a:cubicBezTo>
                    <a:cubicBezTo>
                      <a:pt x="4" y="506"/>
                      <a:pt x="4" y="506"/>
                      <a:pt x="4" y="506"/>
                    </a:cubicBezTo>
                    <a:cubicBezTo>
                      <a:pt x="4" y="507"/>
                      <a:pt x="3" y="508"/>
                      <a:pt x="2" y="508"/>
                    </a:cubicBezTo>
                    <a:close/>
                    <a:moveTo>
                      <a:pt x="2" y="460"/>
                    </a:moveTo>
                    <a:cubicBezTo>
                      <a:pt x="1" y="460"/>
                      <a:pt x="0" y="459"/>
                      <a:pt x="0" y="458"/>
                    </a:cubicBezTo>
                    <a:cubicBezTo>
                      <a:pt x="0" y="434"/>
                      <a:pt x="0" y="434"/>
                      <a:pt x="0" y="434"/>
                    </a:cubicBezTo>
                    <a:cubicBezTo>
                      <a:pt x="0" y="433"/>
                      <a:pt x="1" y="432"/>
                      <a:pt x="2" y="432"/>
                    </a:cubicBezTo>
                    <a:cubicBezTo>
                      <a:pt x="3" y="432"/>
                      <a:pt x="4" y="433"/>
                      <a:pt x="4" y="434"/>
                    </a:cubicBezTo>
                    <a:cubicBezTo>
                      <a:pt x="4" y="458"/>
                      <a:pt x="4" y="458"/>
                      <a:pt x="4" y="458"/>
                    </a:cubicBezTo>
                    <a:cubicBezTo>
                      <a:pt x="4" y="459"/>
                      <a:pt x="3" y="460"/>
                      <a:pt x="2" y="460"/>
                    </a:cubicBezTo>
                    <a:close/>
                    <a:moveTo>
                      <a:pt x="2" y="412"/>
                    </a:moveTo>
                    <a:cubicBezTo>
                      <a:pt x="1" y="412"/>
                      <a:pt x="0" y="411"/>
                      <a:pt x="0" y="410"/>
                    </a:cubicBezTo>
                    <a:cubicBezTo>
                      <a:pt x="0" y="386"/>
                      <a:pt x="0" y="386"/>
                      <a:pt x="0" y="386"/>
                    </a:cubicBezTo>
                    <a:cubicBezTo>
                      <a:pt x="0" y="385"/>
                      <a:pt x="1" y="384"/>
                      <a:pt x="2" y="384"/>
                    </a:cubicBezTo>
                    <a:cubicBezTo>
                      <a:pt x="3" y="384"/>
                      <a:pt x="4" y="385"/>
                      <a:pt x="4" y="386"/>
                    </a:cubicBezTo>
                    <a:cubicBezTo>
                      <a:pt x="4" y="410"/>
                      <a:pt x="4" y="410"/>
                      <a:pt x="4" y="410"/>
                    </a:cubicBezTo>
                    <a:cubicBezTo>
                      <a:pt x="4" y="411"/>
                      <a:pt x="3" y="412"/>
                      <a:pt x="2" y="412"/>
                    </a:cubicBezTo>
                    <a:close/>
                    <a:moveTo>
                      <a:pt x="2" y="364"/>
                    </a:moveTo>
                    <a:cubicBezTo>
                      <a:pt x="1" y="364"/>
                      <a:pt x="0" y="363"/>
                      <a:pt x="0" y="362"/>
                    </a:cubicBezTo>
                    <a:cubicBezTo>
                      <a:pt x="0" y="338"/>
                      <a:pt x="0" y="338"/>
                      <a:pt x="0" y="338"/>
                    </a:cubicBezTo>
                    <a:cubicBezTo>
                      <a:pt x="0" y="337"/>
                      <a:pt x="1" y="336"/>
                      <a:pt x="2" y="336"/>
                    </a:cubicBezTo>
                    <a:cubicBezTo>
                      <a:pt x="3" y="336"/>
                      <a:pt x="4" y="337"/>
                      <a:pt x="4" y="338"/>
                    </a:cubicBezTo>
                    <a:cubicBezTo>
                      <a:pt x="4" y="362"/>
                      <a:pt x="4" y="362"/>
                      <a:pt x="4" y="362"/>
                    </a:cubicBezTo>
                    <a:cubicBezTo>
                      <a:pt x="4" y="363"/>
                      <a:pt x="3" y="364"/>
                      <a:pt x="2" y="364"/>
                    </a:cubicBezTo>
                    <a:close/>
                    <a:moveTo>
                      <a:pt x="2" y="316"/>
                    </a:moveTo>
                    <a:cubicBezTo>
                      <a:pt x="1" y="316"/>
                      <a:pt x="0" y="315"/>
                      <a:pt x="0" y="314"/>
                    </a:cubicBezTo>
                    <a:cubicBezTo>
                      <a:pt x="0" y="290"/>
                      <a:pt x="0" y="290"/>
                      <a:pt x="0" y="290"/>
                    </a:cubicBezTo>
                    <a:cubicBezTo>
                      <a:pt x="0" y="289"/>
                      <a:pt x="1" y="288"/>
                      <a:pt x="2" y="288"/>
                    </a:cubicBezTo>
                    <a:cubicBezTo>
                      <a:pt x="3" y="288"/>
                      <a:pt x="4" y="289"/>
                      <a:pt x="4" y="290"/>
                    </a:cubicBezTo>
                    <a:cubicBezTo>
                      <a:pt x="4" y="314"/>
                      <a:pt x="4" y="314"/>
                      <a:pt x="4" y="314"/>
                    </a:cubicBezTo>
                    <a:cubicBezTo>
                      <a:pt x="4" y="315"/>
                      <a:pt x="3" y="316"/>
                      <a:pt x="2" y="316"/>
                    </a:cubicBezTo>
                    <a:close/>
                    <a:moveTo>
                      <a:pt x="2" y="268"/>
                    </a:moveTo>
                    <a:cubicBezTo>
                      <a:pt x="1" y="268"/>
                      <a:pt x="0" y="267"/>
                      <a:pt x="0" y="266"/>
                    </a:cubicBezTo>
                    <a:cubicBezTo>
                      <a:pt x="0" y="242"/>
                      <a:pt x="0" y="242"/>
                      <a:pt x="0" y="242"/>
                    </a:cubicBezTo>
                    <a:cubicBezTo>
                      <a:pt x="0" y="241"/>
                      <a:pt x="1" y="240"/>
                      <a:pt x="2" y="240"/>
                    </a:cubicBezTo>
                    <a:cubicBezTo>
                      <a:pt x="3" y="240"/>
                      <a:pt x="4" y="241"/>
                      <a:pt x="4" y="242"/>
                    </a:cubicBezTo>
                    <a:cubicBezTo>
                      <a:pt x="4" y="266"/>
                      <a:pt x="4" y="266"/>
                      <a:pt x="4" y="266"/>
                    </a:cubicBezTo>
                    <a:cubicBezTo>
                      <a:pt x="4" y="267"/>
                      <a:pt x="3" y="268"/>
                      <a:pt x="2" y="268"/>
                    </a:cubicBezTo>
                    <a:close/>
                    <a:moveTo>
                      <a:pt x="2" y="220"/>
                    </a:moveTo>
                    <a:cubicBezTo>
                      <a:pt x="1" y="220"/>
                      <a:pt x="0" y="219"/>
                      <a:pt x="0" y="218"/>
                    </a:cubicBezTo>
                    <a:cubicBezTo>
                      <a:pt x="0" y="194"/>
                      <a:pt x="0" y="194"/>
                      <a:pt x="0" y="194"/>
                    </a:cubicBezTo>
                    <a:cubicBezTo>
                      <a:pt x="0" y="193"/>
                      <a:pt x="1" y="192"/>
                      <a:pt x="2" y="192"/>
                    </a:cubicBezTo>
                    <a:cubicBezTo>
                      <a:pt x="3" y="192"/>
                      <a:pt x="4" y="193"/>
                      <a:pt x="4" y="194"/>
                    </a:cubicBezTo>
                    <a:cubicBezTo>
                      <a:pt x="4" y="218"/>
                      <a:pt x="4" y="218"/>
                      <a:pt x="4" y="218"/>
                    </a:cubicBezTo>
                    <a:cubicBezTo>
                      <a:pt x="4" y="219"/>
                      <a:pt x="3" y="220"/>
                      <a:pt x="2" y="220"/>
                    </a:cubicBezTo>
                    <a:close/>
                    <a:moveTo>
                      <a:pt x="2" y="172"/>
                    </a:moveTo>
                    <a:cubicBezTo>
                      <a:pt x="1" y="172"/>
                      <a:pt x="0" y="171"/>
                      <a:pt x="0" y="170"/>
                    </a:cubicBezTo>
                    <a:cubicBezTo>
                      <a:pt x="0" y="146"/>
                      <a:pt x="0" y="146"/>
                      <a:pt x="0" y="146"/>
                    </a:cubicBezTo>
                    <a:cubicBezTo>
                      <a:pt x="0" y="145"/>
                      <a:pt x="1" y="144"/>
                      <a:pt x="2" y="144"/>
                    </a:cubicBezTo>
                    <a:cubicBezTo>
                      <a:pt x="3" y="144"/>
                      <a:pt x="4" y="145"/>
                      <a:pt x="4" y="146"/>
                    </a:cubicBezTo>
                    <a:cubicBezTo>
                      <a:pt x="4" y="170"/>
                      <a:pt x="4" y="170"/>
                      <a:pt x="4" y="170"/>
                    </a:cubicBezTo>
                    <a:cubicBezTo>
                      <a:pt x="4" y="171"/>
                      <a:pt x="3" y="172"/>
                      <a:pt x="2" y="172"/>
                    </a:cubicBezTo>
                    <a:close/>
                    <a:moveTo>
                      <a:pt x="2" y="124"/>
                    </a:moveTo>
                    <a:cubicBezTo>
                      <a:pt x="1" y="124"/>
                      <a:pt x="0" y="123"/>
                      <a:pt x="0" y="122"/>
                    </a:cubicBezTo>
                    <a:cubicBezTo>
                      <a:pt x="0" y="98"/>
                      <a:pt x="0" y="98"/>
                      <a:pt x="0" y="98"/>
                    </a:cubicBezTo>
                    <a:cubicBezTo>
                      <a:pt x="0" y="97"/>
                      <a:pt x="1" y="96"/>
                      <a:pt x="2" y="96"/>
                    </a:cubicBezTo>
                    <a:cubicBezTo>
                      <a:pt x="3" y="96"/>
                      <a:pt x="4" y="97"/>
                      <a:pt x="4" y="98"/>
                    </a:cubicBezTo>
                    <a:cubicBezTo>
                      <a:pt x="4" y="122"/>
                      <a:pt x="4" y="122"/>
                      <a:pt x="4" y="122"/>
                    </a:cubicBezTo>
                    <a:cubicBezTo>
                      <a:pt x="4" y="123"/>
                      <a:pt x="3" y="124"/>
                      <a:pt x="2" y="124"/>
                    </a:cubicBezTo>
                    <a:close/>
                    <a:moveTo>
                      <a:pt x="2" y="76"/>
                    </a:moveTo>
                    <a:cubicBezTo>
                      <a:pt x="1" y="76"/>
                      <a:pt x="0" y="75"/>
                      <a:pt x="0" y="74"/>
                    </a:cubicBezTo>
                    <a:cubicBezTo>
                      <a:pt x="0" y="50"/>
                      <a:pt x="0" y="50"/>
                      <a:pt x="0" y="50"/>
                    </a:cubicBezTo>
                    <a:cubicBezTo>
                      <a:pt x="0" y="49"/>
                      <a:pt x="1" y="48"/>
                      <a:pt x="2" y="48"/>
                    </a:cubicBezTo>
                    <a:cubicBezTo>
                      <a:pt x="3" y="48"/>
                      <a:pt x="4" y="49"/>
                      <a:pt x="4" y="50"/>
                    </a:cubicBezTo>
                    <a:cubicBezTo>
                      <a:pt x="4" y="74"/>
                      <a:pt x="4" y="74"/>
                      <a:pt x="4" y="74"/>
                    </a:cubicBezTo>
                    <a:cubicBezTo>
                      <a:pt x="4" y="75"/>
                      <a:pt x="3" y="76"/>
                      <a:pt x="2" y="76"/>
                    </a:cubicBezTo>
                    <a:close/>
                    <a:moveTo>
                      <a:pt x="2" y="28"/>
                    </a:moveTo>
                    <a:cubicBezTo>
                      <a:pt x="1" y="28"/>
                      <a:pt x="0" y="27"/>
                      <a:pt x="0" y="26"/>
                    </a:cubicBezTo>
                    <a:cubicBezTo>
                      <a:pt x="0" y="2"/>
                      <a:pt x="0" y="2"/>
                      <a:pt x="0" y="2"/>
                    </a:cubicBezTo>
                    <a:cubicBezTo>
                      <a:pt x="0" y="1"/>
                      <a:pt x="1" y="0"/>
                      <a:pt x="2" y="0"/>
                    </a:cubicBezTo>
                    <a:cubicBezTo>
                      <a:pt x="3" y="0"/>
                      <a:pt x="4" y="1"/>
                      <a:pt x="4" y="2"/>
                    </a:cubicBezTo>
                    <a:cubicBezTo>
                      <a:pt x="4" y="26"/>
                      <a:pt x="4" y="26"/>
                      <a:pt x="4" y="26"/>
                    </a:cubicBezTo>
                    <a:cubicBezTo>
                      <a:pt x="4" y="27"/>
                      <a:pt x="3" y="28"/>
                      <a:pt x="2"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4" name="îšḷïḋê">
                <a:extLst>
                  <a:ext uri="{FF2B5EF4-FFF2-40B4-BE49-F238E27FC236}">
                    <a16:creationId xmlns:a16="http://schemas.microsoft.com/office/drawing/2014/main" id="{231915A6-CA60-4FDC-A57C-B142B8C3B0A6}"/>
                  </a:ext>
                </a:extLst>
              </p:cNvPr>
              <p:cNvSpPr/>
              <p:nvPr/>
            </p:nvSpPr>
            <p:spPr bwMode="auto">
              <a:xfrm>
                <a:off x="4362451" y="1506538"/>
                <a:ext cx="352425" cy="447675"/>
              </a:xfrm>
              <a:custGeom>
                <a:avLst/>
                <a:gdLst>
                  <a:gd name="T0" fmla="*/ 194 w 302"/>
                  <a:gd name="T1" fmla="*/ 383 h 383"/>
                  <a:gd name="T2" fmla="*/ 108 w 302"/>
                  <a:gd name="T3" fmla="*/ 383 h 383"/>
                  <a:gd name="T4" fmla="*/ 20 w 302"/>
                  <a:gd name="T5" fmla="*/ 226 h 383"/>
                  <a:gd name="T6" fmla="*/ 7 w 302"/>
                  <a:gd name="T7" fmla="*/ 199 h 383"/>
                  <a:gd name="T8" fmla="*/ 0 w 302"/>
                  <a:gd name="T9" fmla="*/ 151 h 383"/>
                  <a:gd name="T10" fmla="*/ 151 w 302"/>
                  <a:gd name="T11" fmla="*/ 0 h 383"/>
                  <a:gd name="T12" fmla="*/ 302 w 302"/>
                  <a:gd name="T13" fmla="*/ 151 h 383"/>
                  <a:gd name="T14" fmla="*/ 294 w 302"/>
                  <a:gd name="T15" fmla="*/ 199 h 383"/>
                  <a:gd name="T16" fmla="*/ 294 w 302"/>
                  <a:gd name="T17" fmla="*/ 199 h 383"/>
                  <a:gd name="T18" fmla="*/ 282 w 302"/>
                  <a:gd name="T19" fmla="*/ 226 h 383"/>
                  <a:gd name="T20" fmla="*/ 194 w 302"/>
                  <a:gd name="T21" fmla="*/ 383 h 383"/>
                  <a:gd name="T22" fmla="*/ 120 w 302"/>
                  <a:gd name="T23" fmla="*/ 363 h 383"/>
                  <a:gd name="T24" fmla="*/ 182 w 302"/>
                  <a:gd name="T25" fmla="*/ 363 h 383"/>
                  <a:gd name="T26" fmla="*/ 265 w 302"/>
                  <a:gd name="T27" fmla="*/ 216 h 383"/>
                  <a:gd name="T28" fmla="*/ 275 w 302"/>
                  <a:gd name="T29" fmla="*/ 192 h 383"/>
                  <a:gd name="T30" fmla="*/ 275 w 302"/>
                  <a:gd name="T31" fmla="*/ 192 h 383"/>
                  <a:gd name="T32" fmla="*/ 282 w 302"/>
                  <a:gd name="T33" fmla="*/ 151 h 383"/>
                  <a:gd name="T34" fmla="*/ 151 w 302"/>
                  <a:gd name="T35" fmla="*/ 20 h 383"/>
                  <a:gd name="T36" fmla="*/ 20 w 302"/>
                  <a:gd name="T37" fmla="*/ 151 h 383"/>
                  <a:gd name="T38" fmla="*/ 26 w 302"/>
                  <a:gd name="T39" fmla="*/ 192 h 383"/>
                  <a:gd name="T40" fmla="*/ 37 w 302"/>
                  <a:gd name="T41" fmla="*/ 216 h 383"/>
                  <a:gd name="T42" fmla="*/ 120 w 302"/>
                  <a:gd name="T43" fmla="*/ 36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2" h="383">
                    <a:moveTo>
                      <a:pt x="194" y="383"/>
                    </a:moveTo>
                    <a:cubicBezTo>
                      <a:pt x="108" y="383"/>
                      <a:pt x="108" y="383"/>
                      <a:pt x="108" y="383"/>
                    </a:cubicBezTo>
                    <a:cubicBezTo>
                      <a:pt x="20" y="226"/>
                      <a:pt x="20" y="226"/>
                      <a:pt x="20" y="226"/>
                    </a:cubicBezTo>
                    <a:cubicBezTo>
                      <a:pt x="15" y="217"/>
                      <a:pt x="11" y="208"/>
                      <a:pt x="7" y="199"/>
                    </a:cubicBezTo>
                    <a:cubicBezTo>
                      <a:pt x="2" y="183"/>
                      <a:pt x="0" y="167"/>
                      <a:pt x="0" y="151"/>
                    </a:cubicBezTo>
                    <a:cubicBezTo>
                      <a:pt x="0" y="68"/>
                      <a:pt x="68" y="0"/>
                      <a:pt x="151" y="0"/>
                    </a:cubicBezTo>
                    <a:cubicBezTo>
                      <a:pt x="234" y="0"/>
                      <a:pt x="302" y="68"/>
                      <a:pt x="302" y="151"/>
                    </a:cubicBezTo>
                    <a:cubicBezTo>
                      <a:pt x="302" y="167"/>
                      <a:pt x="299" y="183"/>
                      <a:pt x="294" y="199"/>
                    </a:cubicBezTo>
                    <a:cubicBezTo>
                      <a:pt x="294" y="199"/>
                      <a:pt x="294" y="199"/>
                      <a:pt x="294" y="199"/>
                    </a:cubicBezTo>
                    <a:cubicBezTo>
                      <a:pt x="291" y="208"/>
                      <a:pt x="287" y="217"/>
                      <a:pt x="282" y="226"/>
                    </a:cubicBezTo>
                    <a:lnTo>
                      <a:pt x="194" y="383"/>
                    </a:lnTo>
                    <a:close/>
                    <a:moveTo>
                      <a:pt x="120" y="363"/>
                    </a:moveTo>
                    <a:cubicBezTo>
                      <a:pt x="182" y="363"/>
                      <a:pt x="182" y="363"/>
                      <a:pt x="182" y="363"/>
                    </a:cubicBezTo>
                    <a:cubicBezTo>
                      <a:pt x="265" y="216"/>
                      <a:pt x="265" y="216"/>
                      <a:pt x="265" y="216"/>
                    </a:cubicBezTo>
                    <a:cubicBezTo>
                      <a:pt x="269" y="209"/>
                      <a:pt x="272" y="201"/>
                      <a:pt x="275" y="192"/>
                    </a:cubicBezTo>
                    <a:cubicBezTo>
                      <a:pt x="275" y="192"/>
                      <a:pt x="275" y="192"/>
                      <a:pt x="275" y="192"/>
                    </a:cubicBezTo>
                    <a:cubicBezTo>
                      <a:pt x="280" y="179"/>
                      <a:pt x="282" y="165"/>
                      <a:pt x="282" y="151"/>
                    </a:cubicBezTo>
                    <a:cubicBezTo>
                      <a:pt x="282" y="79"/>
                      <a:pt x="223" y="20"/>
                      <a:pt x="151" y="20"/>
                    </a:cubicBezTo>
                    <a:cubicBezTo>
                      <a:pt x="79" y="20"/>
                      <a:pt x="20" y="79"/>
                      <a:pt x="20" y="151"/>
                    </a:cubicBezTo>
                    <a:cubicBezTo>
                      <a:pt x="20" y="165"/>
                      <a:pt x="22" y="179"/>
                      <a:pt x="26" y="192"/>
                    </a:cubicBezTo>
                    <a:cubicBezTo>
                      <a:pt x="29" y="201"/>
                      <a:pt x="33" y="209"/>
                      <a:pt x="37" y="216"/>
                    </a:cubicBezTo>
                    <a:lnTo>
                      <a:pt x="120" y="3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5" name="ïśḻíḍé">
                <a:extLst>
                  <a:ext uri="{FF2B5EF4-FFF2-40B4-BE49-F238E27FC236}">
                    <a16:creationId xmlns:a16="http://schemas.microsoft.com/office/drawing/2014/main" id="{2706595C-46E8-4199-8FDC-F6D5624E0B77}"/>
                  </a:ext>
                </a:extLst>
              </p:cNvPr>
              <p:cNvSpPr/>
              <p:nvPr/>
            </p:nvSpPr>
            <p:spPr bwMode="auto">
              <a:xfrm>
                <a:off x="4491038" y="1965326"/>
                <a:ext cx="93663" cy="95250"/>
              </a:xfrm>
              <a:custGeom>
                <a:avLst/>
                <a:gdLst>
                  <a:gd name="T0" fmla="*/ 71 w 81"/>
                  <a:gd name="T1" fmla="*/ 82 h 82"/>
                  <a:gd name="T2" fmla="*/ 10 w 81"/>
                  <a:gd name="T3" fmla="*/ 82 h 82"/>
                  <a:gd name="T4" fmla="*/ 0 w 81"/>
                  <a:gd name="T5" fmla="*/ 72 h 82"/>
                  <a:gd name="T6" fmla="*/ 0 w 81"/>
                  <a:gd name="T7" fmla="*/ 10 h 82"/>
                  <a:gd name="T8" fmla="*/ 10 w 81"/>
                  <a:gd name="T9" fmla="*/ 0 h 82"/>
                  <a:gd name="T10" fmla="*/ 71 w 81"/>
                  <a:gd name="T11" fmla="*/ 0 h 82"/>
                  <a:gd name="T12" fmla="*/ 81 w 81"/>
                  <a:gd name="T13" fmla="*/ 10 h 82"/>
                  <a:gd name="T14" fmla="*/ 81 w 81"/>
                  <a:gd name="T15" fmla="*/ 72 h 82"/>
                  <a:gd name="T16" fmla="*/ 71 w 81"/>
                  <a:gd name="T17" fmla="*/ 82 h 82"/>
                  <a:gd name="T18" fmla="*/ 20 w 81"/>
                  <a:gd name="T19" fmla="*/ 62 h 82"/>
                  <a:gd name="T20" fmla="*/ 61 w 81"/>
                  <a:gd name="T21" fmla="*/ 62 h 82"/>
                  <a:gd name="T22" fmla="*/ 61 w 81"/>
                  <a:gd name="T23" fmla="*/ 20 h 82"/>
                  <a:gd name="T24" fmla="*/ 20 w 81"/>
                  <a:gd name="T25" fmla="*/ 20 h 82"/>
                  <a:gd name="T26" fmla="*/ 20 w 81"/>
                  <a:gd name="T27" fmla="*/ 6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 h="82">
                    <a:moveTo>
                      <a:pt x="71" y="82"/>
                    </a:moveTo>
                    <a:cubicBezTo>
                      <a:pt x="10" y="82"/>
                      <a:pt x="10" y="82"/>
                      <a:pt x="10" y="82"/>
                    </a:cubicBezTo>
                    <a:cubicBezTo>
                      <a:pt x="5" y="82"/>
                      <a:pt x="0" y="77"/>
                      <a:pt x="0" y="72"/>
                    </a:cubicBezTo>
                    <a:cubicBezTo>
                      <a:pt x="0" y="10"/>
                      <a:pt x="0" y="10"/>
                      <a:pt x="0" y="10"/>
                    </a:cubicBezTo>
                    <a:cubicBezTo>
                      <a:pt x="0" y="5"/>
                      <a:pt x="5" y="0"/>
                      <a:pt x="10" y="0"/>
                    </a:cubicBezTo>
                    <a:cubicBezTo>
                      <a:pt x="71" y="0"/>
                      <a:pt x="71" y="0"/>
                      <a:pt x="71" y="0"/>
                    </a:cubicBezTo>
                    <a:cubicBezTo>
                      <a:pt x="77" y="0"/>
                      <a:pt x="81" y="5"/>
                      <a:pt x="81" y="10"/>
                    </a:cubicBezTo>
                    <a:cubicBezTo>
                      <a:pt x="81" y="72"/>
                      <a:pt x="81" y="72"/>
                      <a:pt x="81" y="72"/>
                    </a:cubicBezTo>
                    <a:cubicBezTo>
                      <a:pt x="81" y="77"/>
                      <a:pt x="77" y="82"/>
                      <a:pt x="71" y="82"/>
                    </a:cubicBezTo>
                    <a:close/>
                    <a:moveTo>
                      <a:pt x="20" y="62"/>
                    </a:moveTo>
                    <a:cubicBezTo>
                      <a:pt x="61" y="62"/>
                      <a:pt x="61" y="62"/>
                      <a:pt x="61" y="62"/>
                    </a:cubicBezTo>
                    <a:cubicBezTo>
                      <a:pt x="61" y="20"/>
                      <a:pt x="61" y="20"/>
                      <a:pt x="61" y="20"/>
                    </a:cubicBezTo>
                    <a:cubicBezTo>
                      <a:pt x="20" y="20"/>
                      <a:pt x="20" y="20"/>
                      <a:pt x="20" y="20"/>
                    </a:cubicBezTo>
                    <a:lnTo>
                      <a:pt x="20" y="6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6" name="ïṣlïḓé">
                <a:extLst>
                  <a:ext uri="{FF2B5EF4-FFF2-40B4-BE49-F238E27FC236}">
                    <a16:creationId xmlns:a16="http://schemas.microsoft.com/office/drawing/2014/main" id="{C4B104AB-5E0C-4515-867F-4CA398B04BC2}"/>
                  </a:ext>
                </a:extLst>
              </p:cNvPr>
              <p:cNvSpPr/>
              <p:nvPr/>
            </p:nvSpPr>
            <p:spPr bwMode="auto">
              <a:xfrm>
                <a:off x="4438651" y="1506538"/>
                <a:ext cx="193675" cy="447675"/>
              </a:xfrm>
              <a:custGeom>
                <a:avLst/>
                <a:gdLst>
                  <a:gd name="T0" fmla="*/ 74 w 166"/>
                  <a:gd name="T1" fmla="*/ 383 h 384"/>
                  <a:gd name="T2" fmla="*/ 64 w 166"/>
                  <a:gd name="T3" fmla="*/ 376 h 384"/>
                  <a:gd name="T4" fmla="*/ 45 w 166"/>
                  <a:gd name="T5" fmla="*/ 328 h 384"/>
                  <a:gd name="T6" fmla="*/ 0 w 166"/>
                  <a:gd name="T7" fmla="*/ 171 h 384"/>
                  <a:gd name="T8" fmla="*/ 86 w 166"/>
                  <a:gd name="T9" fmla="*/ 0 h 384"/>
                  <a:gd name="T10" fmla="*/ 166 w 166"/>
                  <a:gd name="T11" fmla="*/ 175 h 384"/>
                  <a:gd name="T12" fmla="*/ 127 w 166"/>
                  <a:gd name="T13" fmla="*/ 323 h 384"/>
                  <a:gd name="T14" fmla="*/ 108 w 166"/>
                  <a:gd name="T15" fmla="*/ 376 h 384"/>
                  <a:gd name="T16" fmla="*/ 96 w 166"/>
                  <a:gd name="T17" fmla="*/ 383 h 384"/>
                  <a:gd name="T18" fmla="*/ 89 w 166"/>
                  <a:gd name="T19" fmla="*/ 370 h 384"/>
                  <a:gd name="T20" fmla="*/ 109 w 166"/>
                  <a:gd name="T21" fmla="*/ 316 h 384"/>
                  <a:gd name="T22" fmla="*/ 146 w 166"/>
                  <a:gd name="T23" fmla="*/ 175 h 384"/>
                  <a:gd name="T24" fmla="*/ 86 w 166"/>
                  <a:gd name="T25" fmla="*/ 20 h 384"/>
                  <a:gd name="T26" fmla="*/ 20 w 166"/>
                  <a:gd name="T27" fmla="*/ 171 h 384"/>
                  <a:gd name="T28" fmla="*/ 64 w 166"/>
                  <a:gd name="T29" fmla="*/ 320 h 384"/>
                  <a:gd name="T30" fmla="*/ 83 w 166"/>
                  <a:gd name="T31" fmla="*/ 370 h 384"/>
                  <a:gd name="T32" fmla="*/ 77 w 166"/>
                  <a:gd name="T33" fmla="*/ 382 h 384"/>
                  <a:gd name="T34" fmla="*/ 74 w 166"/>
                  <a:gd name="T35" fmla="*/ 3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6" h="384">
                    <a:moveTo>
                      <a:pt x="74" y="383"/>
                    </a:moveTo>
                    <a:cubicBezTo>
                      <a:pt x="69" y="383"/>
                      <a:pt x="66" y="380"/>
                      <a:pt x="64" y="376"/>
                    </a:cubicBezTo>
                    <a:cubicBezTo>
                      <a:pt x="59" y="362"/>
                      <a:pt x="52" y="346"/>
                      <a:pt x="45" y="328"/>
                    </a:cubicBezTo>
                    <a:cubicBezTo>
                      <a:pt x="25" y="279"/>
                      <a:pt x="0" y="218"/>
                      <a:pt x="0" y="171"/>
                    </a:cubicBezTo>
                    <a:cubicBezTo>
                      <a:pt x="0" y="67"/>
                      <a:pt x="56" y="0"/>
                      <a:pt x="86" y="0"/>
                    </a:cubicBezTo>
                    <a:cubicBezTo>
                      <a:pt x="117" y="0"/>
                      <a:pt x="166" y="75"/>
                      <a:pt x="166" y="175"/>
                    </a:cubicBezTo>
                    <a:cubicBezTo>
                      <a:pt x="166" y="226"/>
                      <a:pt x="144" y="280"/>
                      <a:pt x="127" y="323"/>
                    </a:cubicBezTo>
                    <a:cubicBezTo>
                      <a:pt x="120" y="343"/>
                      <a:pt x="112" y="361"/>
                      <a:pt x="108" y="376"/>
                    </a:cubicBezTo>
                    <a:cubicBezTo>
                      <a:pt x="107" y="381"/>
                      <a:pt x="101" y="384"/>
                      <a:pt x="96" y="383"/>
                    </a:cubicBezTo>
                    <a:cubicBezTo>
                      <a:pt x="91" y="381"/>
                      <a:pt x="87" y="376"/>
                      <a:pt x="89" y="370"/>
                    </a:cubicBezTo>
                    <a:cubicBezTo>
                      <a:pt x="93" y="354"/>
                      <a:pt x="101" y="336"/>
                      <a:pt x="109" y="316"/>
                    </a:cubicBezTo>
                    <a:cubicBezTo>
                      <a:pt x="126" y="272"/>
                      <a:pt x="146" y="222"/>
                      <a:pt x="146" y="175"/>
                    </a:cubicBezTo>
                    <a:cubicBezTo>
                      <a:pt x="146" y="77"/>
                      <a:pt x="99" y="20"/>
                      <a:pt x="86" y="20"/>
                    </a:cubicBezTo>
                    <a:cubicBezTo>
                      <a:pt x="72" y="20"/>
                      <a:pt x="20" y="75"/>
                      <a:pt x="20" y="171"/>
                    </a:cubicBezTo>
                    <a:cubicBezTo>
                      <a:pt x="20" y="214"/>
                      <a:pt x="44" y="273"/>
                      <a:pt x="64" y="320"/>
                    </a:cubicBezTo>
                    <a:cubicBezTo>
                      <a:pt x="71" y="338"/>
                      <a:pt x="78" y="355"/>
                      <a:pt x="83" y="370"/>
                    </a:cubicBezTo>
                    <a:cubicBezTo>
                      <a:pt x="85" y="375"/>
                      <a:pt x="82" y="381"/>
                      <a:pt x="77" y="382"/>
                    </a:cubicBezTo>
                    <a:cubicBezTo>
                      <a:pt x="76" y="383"/>
                      <a:pt x="75" y="383"/>
                      <a:pt x="74" y="38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7" name="iṧlíḋe">
                <a:extLst>
                  <a:ext uri="{FF2B5EF4-FFF2-40B4-BE49-F238E27FC236}">
                    <a16:creationId xmlns:a16="http://schemas.microsoft.com/office/drawing/2014/main" id="{4C98B4AA-EEFE-49C9-85D2-B1E562372A70}"/>
                  </a:ext>
                </a:extLst>
              </p:cNvPr>
              <p:cNvSpPr/>
              <p:nvPr/>
            </p:nvSpPr>
            <p:spPr bwMode="auto">
              <a:xfrm>
                <a:off x="8337551" y="1952626"/>
                <a:ext cx="260350" cy="328613"/>
              </a:xfrm>
              <a:custGeom>
                <a:avLst/>
                <a:gdLst>
                  <a:gd name="T0" fmla="*/ 111 w 223"/>
                  <a:gd name="T1" fmla="*/ 0 h 281"/>
                  <a:gd name="T2" fmla="*/ 0 w 223"/>
                  <a:gd name="T3" fmla="*/ 112 h 281"/>
                  <a:gd name="T4" fmla="*/ 6 w 223"/>
                  <a:gd name="T5" fmla="*/ 147 h 281"/>
                  <a:gd name="T6" fmla="*/ 14 w 223"/>
                  <a:gd name="T7" fmla="*/ 166 h 281"/>
                  <a:gd name="T8" fmla="*/ 49 w 223"/>
                  <a:gd name="T9" fmla="*/ 274 h 281"/>
                  <a:gd name="T10" fmla="*/ 59 w 223"/>
                  <a:gd name="T11" fmla="*/ 281 h 281"/>
                  <a:gd name="T12" fmla="*/ 167 w 223"/>
                  <a:gd name="T13" fmla="*/ 281 h 281"/>
                  <a:gd name="T14" fmla="*/ 176 w 223"/>
                  <a:gd name="T15" fmla="*/ 274 h 281"/>
                  <a:gd name="T16" fmla="*/ 209 w 223"/>
                  <a:gd name="T17" fmla="*/ 166 h 281"/>
                  <a:gd name="T18" fmla="*/ 217 w 223"/>
                  <a:gd name="T19" fmla="*/ 147 h 281"/>
                  <a:gd name="T20" fmla="*/ 217 w 223"/>
                  <a:gd name="T21" fmla="*/ 147 h 281"/>
                  <a:gd name="T22" fmla="*/ 217 w 223"/>
                  <a:gd name="T23" fmla="*/ 147 h 281"/>
                  <a:gd name="T24" fmla="*/ 223 w 223"/>
                  <a:gd name="T25" fmla="*/ 112 h 281"/>
                  <a:gd name="T26" fmla="*/ 111 w 223"/>
                  <a:gd name="T27" fmla="*/ 0 h 281"/>
                  <a:gd name="T28" fmla="*/ 208 w 223"/>
                  <a:gd name="T29" fmla="*/ 143 h 281"/>
                  <a:gd name="T30" fmla="*/ 198 w 223"/>
                  <a:gd name="T31" fmla="*/ 140 h 281"/>
                  <a:gd name="T32" fmla="*/ 191 w 223"/>
                  <a:gd name="T33" fmla="*/ 157 h 281"/>
                  <a:gd name="T34" fmla="*/ 190 w 223"/>
                  <a:gd name="T35" fmla="*/ 159 h 281"/>
                  <a:gd name="T36" fmla="*/ 159 w 223"/>
                  <a:gd name="T37" fmla="*/ 261 h 281"/>
                  <a:gd name="T38" fmla="*/ 66 w 223"/>
                  <a:gd name="T39" fmla="*/ 261 h 281"/>
                  <a:gd name="T40" fmla="*/ 33 w 223"/>
                  <a:gd name="T41" fmla="*/ 159 h 281"/>
                  <a:gd name="T42" fmla="*/ 32 w 223"/>
                  <a:gd name="T43" fmla="*/ 157 h 281"/>
                  <a:gd name="T44" fmla="*/ 25 w 223"/>
                  <a:gd name="T45" fmla="*/ 140 h 281"/>
                  <a:gd name="T46" fmla="*/ 20 w 223"/>
                  <a:gd name="T47" fmla="*/ 112 h 281"/>
                  <a:gd name="T48" fmla="*/ 111 w 223"/>
                  <a:gd name="T49" fmla="*/ 20 h 281"/>
                  <a:gd name="T50" fmla="*/ 203 w 223"/>
                  <a:gd name="T51" fmla="*/ 112 h 281"/>
                  <a:gd name="T52" fmla="*/ 198 w 223"/>
                  <a:gd name="T53" fmla="*/ 140 h 281"/>
                  <a:gd name="T54" fmla="*/ 208 w 223"/>
                  <a:gd name="T55" fmla="*/ 143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3" h="281">
                    <a:moveTo>
                      <a:pt x="111" y="0"/>
                    </a:moveTo>
                    <a:cubicBezTo>
                      <a:pt x="50" y="0"/>
                      <a:pt x="0" y="50"/>
                      <a:pt x="0" y="112"/>
                    </a:cubicBezTo>
                    <a:cubicBezTo>
                      <a:pt x="0" y="123"/>
                      <a:pt x="2" y="135"/>
                      <a:pt x="6" y="147"/>
                    </a:cubicBezTo>
                    <a:cubicBezTo>
                      <a:pt x="8" y="153"/>
                      <a:pt x="11" y="160"/>
                      <a:pt x="14" y="166"/>
                    </a:cubicBezTo>
                    <a:cubicBezTo>
                      <a:pt x="49" y="274"/>
                      <a:pt x="49" y="274"/>
                      <a:pt x="49" y="274"/>
                    </a:cubicBezTo>
                    <a:cubicBezTo>
                      <a:pt x="51" y="278"/>
                      <a:pt x="55" y="281"/>
                      <a:pt x="59" y="281"/>
                    </a:cubicBezTo>
                    <a:cubicBezTo>
                      <a:pt x="167" y="281"/>
                      <a:pt x="167" y="281"/>
                      <a:pt x="167" y="281"/>
                    </a:cubicBezTo>
                    <a:cubicBezTo>
                      <a:pt x="171" y="281"/>
                      <a:pt x="175" y="278"/>
                      <a:pt x="176" y="274"/>
                    </a:cubicBezTo>
                    <a:cubicBezTo>
                      <a:pt x="209" y="166"/>
                      <a:pt x="209" y="166"/>
                      <a:pt x="209" y="166"/>
                    </a:cubicBezTo>
                    <a:cubicBezTo>
                      <a:pt x="212" y="160"/>
                      <a:pt x="215" y="153"/>
                      <a:pt x="217" y="147"/>
                    </a:cubicBezTo>
                    <a:cubicBezTo>
                      <a:pt x="217" y="147"/>
                      <a:pt x="217" y="147"/>
                      <a:pt x="217" y="147"/>
                    </a:cubicBezTo>
                    <a:cubicBezTo>
                      <a:pt x="217" y="147"/>
                      <a:pt x="217" y="147"/>
                      <a:pt x="217" y="147"/>
                    </a:cubicBezTo>
                    <a:cubicBezTo>
                      <a:pt x="221" y="135"/>
                      <a:pt x="223" y="123"/>
                      <a:pt x="223" y="112"/>
                    </a:cubicBezTo>
                    <a:cubicBezTo>
                      <a:pt x="223" y="50"/>
                      <a:pt x="173" y="0"/>
                      <a:pt x="111" y="0"/>
                    </a:cubicBezTo>
                    <a:close/>
                    <a:moveTo>
                      <a:pt x="208" y="143"/>
                    </a:moveTo>
                    <a:cubicBezTo>
                      <a:pt x="198" y="140"/>
                      <a:pt x="198" y="140"/>
                      <a:pt x="198" y="140"/>
                    </a:cubicBezTo>
                    <a:cubicBezTo>
                      <a:pt x="196" y="146"/>
                      <a:pt x="194" y="152"/>
                      <a:pt x="191" y="157"/>
                    </a:cubicBezTo>
                    <a:cubicBezTo>
                      <a:pt x="190" y="157"/>
                      <a:pt x="190" y="158"/>
                      <a:pt x="190" y="159"/>
                    </a:cubicBezTo>
                    <a:cubicBezTo>
                      <a:pt x="159" y="261"/>
                      <a:pt x="159" y="261"/>
                      <a:pt x="159" y="261"/>
                    </a:cubicBezTo>
                    <a:cubicBezTo>
                      <a:pt x="66" y="261"/>
                      <a:pt x="66" y="261"/>
                      <a:pt x="66" y="261"/>
                    </a:cubicBezTo>
                    <a:cubicBezTo>
                      <a:pt x="33" y="159"/>
                      <a:pt x="33" y="159"/>
                      <a:pt x="33" y="159"/>
                    </a:cubicBezTo>
                    <a:cubicBezTo>
                      <a:pt x="33" y="158"/>
                      <a:pt x="32" y="157"/>
                      <a:pt x="32" y="157"/>
                    </a:cubicBezTo>
                    <a:cubicBezTo>
                      <a:pt x="29" y="152"/>
                      <a:pt x="26" y="146"/>
                      <a:pt x="25" y="140"/>
                    </a:cubicBezTo>
                    <a:cubicBezTo>
                      <a:pt x="22" y="131"/>
                      <a:pt x="20" y="121"/>
                      <a:pt x="20" y="112"/>
                    </a:cubicBezTo>
                    <a:cubicBezTo>
                      <a:pt x="20" y="61"/>
                      <a:pt x="61" y="20"/>
                      <a:pt x="111" y="20"/>
                    </a:cubicBezTo>
                    <a:cubicBezTo>
                      <a:pt x="162" y="20"/>
                      <a:pt x="203" y="61"/>
                      <a:pt x="203" y="112"/>
                    </a:cubicBezTo>
                    <a:cubicBezTo>
                      <a:pt x="203" y="121"/>
                      <a:pt x="201" y="131"/>
                      <a:pt x="198" y="140"/>
                    </a:cubicBezTo>
                    <a:lnTo>
                      <a:pt x="208" y="14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8" name="îṡḻíḑê">
                <a:extLst>
                  <a:ext uri="{FF2B5EF4-FFF2-40B4-BE49-F238E27FC236}">
                    <a16:creationId xmlns:a16="http://schemas.microsoft.com/office/drawing/2014/main" id="{C7ACCE11-BE82-4DEC-A4A5-902FE309962A}"/>
                  </a:ext>
                </a:extLst>
              </p:cNvPr>
              <p:cNvSpPr/>
              <p:nvPr/>
            </p:nvSpPr>
            <p:spPr bwMode="auto">
              <a:xfrm>
                <a:off x="8380413" y="2289176"/>
                <a:ext cx="166688" cy="53975"/>
              </a:xfrm>
              <a:custGeom>
                <a:avLst/>
                <a:gdLst>
                  <a:gd name="T0" fmla="*/ 120 w 143"/>
                  <a:gd name="T1" fmla="*/ 0 h 46"/>
                  <a:gd name="T2" fmla="*/ 24 w 143"/>
                  <a:gd name="T3" fmla="*/ 0 h 46"/>
                  <a:gd name="T4" fmla="*/ 0 w 143"/>
                  <a:gd name="T5" fmla="*/ 23 h 46"/>
                  <a:gd name="T6" fmla="*/ 24 w 143"/>
                  <a:gd name="T7" fmla="*/ 46 h 46"/>
                  <a:gd name="T8" fmla="*/ 120 w 143"/>
                  <a:gd name="T9" fmla="*/ 46 h 46"/>
                  <a:gd name="T10" fmla="*/ 143 w 143"/>
                  <a:gd name="T11" fmla="*/ 23 h 46"/>
                  <a:gd name="T12" fmla="*/ 120 w 143"/>
                  <a:gd name="T13" fmla="*/ 0 h 46"/>
                  <a:gd name="T14" fmla="*/ 120 w 143"/>
                  <a:gd name="T15" fmla="*/ 26 h 46"/>
                  <a:gd name="T16" fmla="*/ 24 w 143"/>
                  <a:gd name="T17" fmla="*/ 26 h 46"/>
                  <a:gd name="T18" fmla="*/ 20 w 143"/>
                  <a:gd name="T19" fmla="*/ 23 h 46"/>
                  <a:gd name="T20" fmla="*/ 24 w 143"/>
                  <a:gd name="T21" fmla="*/ 20 h 46"/>
                  <a:gd name="T22" fmla="*/ 120 w 143"/>
                  <a:gd name="T23" fmla="*/ 20 h 46"/>
                  <a:gd name="T24" fmla="*/ 123 w 143"/>
                  <a:gd name="T25" fmla="*/ 23 h 46"/>
                  <a:gd name="T26" fmla="*/ 120 w 143"/>
                  <a:gd name="T27" fmla="*/ 2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3" h="46">
                    <a:moveTo>
                      <a:pt x="120" y="0"/>
                    </a:moveTo>
                    <a:cubicBezTo>
                      <a:pt x="24" y="0"/>
                      <a:pt x="24" y="0"/>
                      <a:pt x="24" y="0"/>
                    </a:cubicBezTo>
                    <a:cubicBezTo>
                      <a:pt x="11" y="0"/>
                      <a:pt x="0" y="10"/>
                      <a:pt x="0" y="23"/>
                    </a:cubicBezTo>
                    <a:cubicBezTo>
                      <a:pt x="0" y="36"/>
                      <a:pt x="11" y="46"/>
                      <a:pt x="24" y="46"/>
                    </a:cubicBezTo>
                    <a:cubicBezTo>
                      <a:pt x="120" y="46"/>
                      <a:pt x="120" y="46"/>
                      <a:pt x="120" y="46"/>
                    </a:cubicBezTo>
                    <a:cubicBezTo>
                      <a:pt x="133" y="46"/>
                      <a:pt x="143" y="36"/>
                      <a:pt x="143" y="23"/>
                    </a:cubicBezTo>
                    <a:cubicBezTo>
                      <a:pt x="143" y="10"/>
                      <a:pt x="133" y="0"/>
                      <a:pt x="120" y="0"/>
                    </a:cubicBezTo>
                    <a:close/>
                    <a:moveTo>
                      <a:pt x="120" y="26"/>
                    </a:moveTo>
                    <a:cubicBezTo>
                      <a:pt x="24" y="26"/>
                      <a:pt x="24" y="26"/>
                      <a:pt x="24" y="26"/>
                    </a:cubicBezTo>
                    <a:cubicBezTo>
                      <a:pt x="22" y="26"/>
                      <a:pt x="20" y="25"/>
                      <a:pt x="20" y="23"/>
                    </a:cubicBezTo>
                    <a:cubicBezTo>
                      <a:pt x="20" y="21"/>
                      <a:pt x="22" y="20"/>
                      <a:pt x="24" y="20"/>
                    </a:cubicBezTo>
                    <a:cubicBezTo>
                      <a:pt x="120" y="20"/>
                      <a:pt x="120" y="20"/>
                      <a:pt x="120" y="20"/>
                    </a:cubicBezTo>
                    <a:cubicBezTo>
                      <a:pt x="122" y="20"/>
                      <a:pt x="123" y="21"/>
                      <a:pt x="123" y="23"/>
                    </a:cubicBezTo>
                    <a:cubicBezTo>
                      <a:pt x="123" y="25"/>
                      <a:pt x="122" y="26"/>
                      <a:pt x="120" y="2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9" name="íşḷiḋê">
                <a:extLst>
                  <a:ext uri="{FF2B5EF4-FFF2-40B4-BE49-F238E27FC236}">
                    <a16:creationId xmlns:a16="http://schemas.microsoft.com/office/drawing/2014/main" id="{3F71A0AF-017C-4B80-8164-1E5BA7507D28}"/>
                  </a:ext>
                </a:extLst>
              </p:cNvPr>
              <p:cNvSpPr/>
              <p:nvPr/>
            </p:nvSpPr>
            <p:spPr bwMode="auto">
              <a:xfrm>
                <a:off x="8380413" y="2351088"/>
                <a:ext cx="166688" cy="53975"/>
              </a:xfrm>
              <a:custGeom>
                <a:avLst/>
                <a:gdLst>
                  <a:gd name="T0" fmla="*/ 120 w 143"/>
                  <a:gd name="T1" fmla="*/ 0 h 47"/>
                  <a:gd name="T2" fmla="*/ 24 w 143"/>
                  <a:gd name="T3" fmla="*/ 0 h 47"/>
                  <a:gd name="T4" fmla="*/ 0 w 143"/>
                  <a:gd name="T5" fmla="*/ 23 h 47"/>
                  <a:gd name="T6" fmla="*/ 24 w 143"/>
                  <a:gd name="T7" fmla="*/ 47 h 47"/>
                  <a:gd name="T8" fmla="*/ 120 w 143"/>
                  <a:gd name="T9" fmla="*/ 47 h 47"/>
                  <a:gd name="T10" fmla="*/ 143 w 143"/>
                  <a:gd name="T11" fmla="*/ 23 h 47"/>
                  <a:gd name="T12" fmla="*/ 120 w 143"/>
                  <a:gd name="T13" fmla="*/ 0 h 47"/>
                  <a:gd name="T14" fmla="*/ 120 w 143"/>
                  <a:gd name="T15" fmla="*/ 27 h 47"/>
                  <a:gd name="T16" fmla="*/ 24 w 143"/>
                  <a:gd name="T17" fmla="*/ 27 h 47"/>
                  <a:gd name="T18" fmla="*/ 20 w 143"/>
                  <a:gd name="T19" fmla="*/ 23 h 47"/>
                  <a:gd name="T20" fmla="*/ 24 w 143"/>
                  <a:gd name="T21" fmla="*/ 20 h 47"/>
                  <a:gd name="T22" fmla="*/ 120 w 143"/>
                  <a:gd name="T23" fmla="*/ 20 h 47"/>
                  <a:gd name="T24" fmla="*/ 123 w 143"/>
                  <a:gd name="T25" fmla="*/ 23 h 47"/>
                  <a:gd name="T26" fmla="*/ 120 w 143"/>
                  <a:gd name="T27" fmla="*/ 2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3" h="47">
                    <a:moveTo>
                      <a:pt x="120" y="0"/>
                    </a:moveTo>
                    <a:cubicBezTo>
                      <a:pt x="24" y="0"/>
                      <a:pt x="24" y="0"/>
                      <a:pt x="24" y="0"/>
                    </a:cubicBezTo>
                    <a:cubicBezTo>
                      <a:pt x="11" y="0"/>
                      <a:pt x="0" y="11"/>
                      <a:pt x="0" y="23"/>
                    </a:cubicBezTo>
                    <a:cubicBezTo>
                      <a:pt x="0" y="36"/>
                      <a:pt x="11" y="47"/>
                      <a:pt x="24" y="47"/>
                    </a:cubicBezTo>
                    <a:cubicBezTo>
                      <a:pt x="120" y="47"/>
                      <a:pt x="120" y="47"/>
                      <a:pt x="120" y="47"/>
                    </a:cubicBezTo>
                    <a:cubicBezTo>
                      <a:pt x="133" y="47"/>
                      <a:pt x="143" y="36"/>
                      <a:pt x="143" y="23"/>
                    </a:cubicBezTo>
                    <a:cubicBezTo>
                      <a:pt x="143" y="11"/>
                      <a:pt x="133" y="0"/>
                      <a:pt x="120" y="0"/>
                    </a:cubicBezTo>
                    <a:close/>
                    <a:moveTo>
                      <a:pt x="120" y="27"/>
                    </a:moveTo>
                    <a:cubicBezTo>
                      <a:pt x="24" y="27"/>
                      <a:pt x="24" y="27"/>
                      <a:pt x="24" y="27"/>
                    </a:cubicBezTo>
                    <a:cubicBezTo>
                      <a:pt x="22" y="27"/>
                      <a:pt x="20" y="25"/>
                      <a:pt x="20" y="23"/>
                    </a:cubicBezTo>
                    <a:cubicBezTo>
                      <a:pt x="20" y="22"/>
                      <a:pt x="22" y="20"/>
                      <a:pt x="24" y="20"/>
                    </a:cubicBezTo>
                    <a:cubicBezTo>
                      <a:pt x="120" y="20"/>
                      <a:pt x="120" y="20"/>
                      <a:pt x="120" y="20"/>
                    </a:cubicBezTo>
                    <a:cubicBezTo>
                      <a:pt x="122" y="20"/>
                      <a:pt x="123" y="22"/>
                      <a:pt x="123" y="23"/>
                    </a:cubicBezTo>
                    <a:cubicBezTo>
                      <a:pt x="123" y="25"/>
                      <a:pt x="122" y="27"/>
                      <a:pt x="120" y="2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0" name="îṥļíḑé">
                <a:extLst>
                  <a:ext uri="{FF2B5EF4-FFF2-40B4-BE49-F238E27FC236}">
                    <a16:creationId xmlns:a16="http://schemas.microsoft.com/office/drawing/2014/main" id="{4A358E74-F7A6-4BCE-84AD-F5DEBED4F69F}"/>
                  </a:ext>
                </a:extLst>
              </p:cNvPr>
              <p:cNvSpPr/>
              <p:nvPr/>
            </p:nvSpPr>
            <p:spPr bwMode="auto">
              <a:xfrm>
                <a:off x="8453438" y="1793876"/>
                <a:ext cx="22225" cy="114300"/>
              </a:xfrm>
              <a:custGeom>
                <a:avLst/>
                <a:gdLst>
                  <a:gd name="T0" fmla="*/ 10 w 20"/>
                  <a:gd name="T1" fmla="*/ 98 h 98"/>
                  <a:gd name="T2" fmla="*/ 20 w 20"/>
                  <a:gd name="T3" fmla="*/ 88 h 98"/>
                  <a:gd name="T4" fmla="*/ 20 w 20"/>
                  <a:gd name="T5" fmla="*/ 10 h 98"/>
                  <a:gd name="T6" fmla="*/ 10 w 20"/>
                  <a:gd name="T7" fmla="*/ 0 h 98"/>
                  <a:gd name="T8" fmla="*/ 0 w 20"/>
                  <a:gd name="T9" fmla="*/ 10 h 98"/>
                  <a:gd name="T10" fmla="*/ 0 w 20"/>
                  <a:gd name="T11" fmla="*/ 88 h 98"/>
                  <a:gd name="T12" fmla="*/ 1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10" y="98"/>
                    </a:moveTo>
                    <a:cubicBezTo>
                      <a:pt x="15" y="98"/>
                      <a:pt x="20" y="93"/>
                      <a:pt x="20" y="88"/>
                    </a:cubicBezTo>
                    <a:cubicBezTo>
                      <a:pt x="20" y="10"/>
                      <a:pt x="20" y="10"/>
                      <a:pt x="20" y="10"/>
                    </a:cubicBezTo>
                    <a:cubicBezTo>
                      <a:pt x="20" y="4"/>
                      <a:pt x="15" y="0"/>
                      <a:pt x="10" y="0"/>
                    </a:cubicBezTo>
                    <a:cubicBezTo>
                      <a:pt x="4" y="0"/>
                      <a:pt x="0" y="4"/>
                      <a:pt x="0" y="10"/>
                    </a:cubicBezTo>
                    <a:cubicBezTo>
                      <a:pt x="0" y="88"/>
                      <a:pt x="0" y="88"/>
                      <a:pt x="0" y="88"/>
                    </a:cubicBezTo>
                    <a:cubicBezTo>
                      <a:pt x="0" y="93"/>
                      <a:pt x="4" y="98"/>
                      <a:pt x="10" y="9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1" name="îṡḻïḑè">
                <a:extLst>
                  <a:ext uri="{FF2B5EF4-FFF2-40B4-BE49-F238E27FC236}">
                    <a16:creationId xmlns:a16="http://schemas.microsoft.com/office/drawing/2014/main" id="{68A19BDB-50FF-4935-84DC-6BB802B74B9E}"/>
                  </a:ext>
                </a:extLst>
              </p:cNvPr>
              <p:cNvSpPr/>
              <p:nvPr/>
            </p:nvSpPr>
            <p:spPr bwMode="auto">
              <a:xfrm>
                <a:off x="8555038" y="1863726"/>
                <a:ext cx="90488" cy="88900"/>
              </a:xfrm>
              <a:custGeom>
                <a:avLst/>
                <a:gdLst>
                  <a:gd name="T0" fmla="*/ 11 w 77"/>
                  <a:gd name="T1" fmla="*/ 76 h 76"/>
                  <a:gd name="T2" fmla="*/ 18 w 77"/>
                  <a:gd name="T3" fmla="*/ 73 h 76"/>
                  <a:gd name="T4" fmla="*/ 73 w 77"/>
                  <a:gd name="T5" fmla="*/ 18 h 76"/>
                  <a:gd name="T6" fmla="*/ 73 w 77"/>
                  <a:gd name="T7" fmla="*/ 4 h 76"/>
                  <a:gd name="T8" fmla="*/ 59 w 77"/>
                  <a:gd name="T9" fmla="*/ 4 h 76"/>
                  <a:gd name="T10" fmla="*/ 4 w 77"/>
                  <a:gd name="T11" fmla="*/ 59 h 76"/>
                  <a:gd name="T12" fmla="*/ 4 w 77"/>
                  <a:gd name="T13" fmla="*/ 73 h 76"/>
                  <a:gd name="T14" fmla="*/ 11 w 77"/>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6">
                    <a:moveTo>
                      <a:pt x="11" y="76"/>
                    </a:moveTo>
                    <a:cubicBezTo>
                      <a:pt x="14" y="76"/>
                      <a:pt x="16" y="75"/>
                      <a:pt x="18" y="73"/>
                    </a:cubicBezTo>
                    <a:cubicBezTo>
                      <a:pt x="73" y="18"/>
                      <a:pt x="73" y="18"/>
                      <a:pt x="73" y="18"/>
                    </a:cubicBezTo>
                    <a:cubicBezTo>
                      <a:pt x="77" y="14"/>
                      <a:pt x="77" y="8"/>
                      <a:pt x="73" y="4"/>
                    </a:cubicBezTo>
                    <a:cubicBezTo>
                      <a:pt x="70" y="0"/>
                      <a:pt x="63" y="0"/>
                      <a:pt x="59" y="4"/>
                    </a:cubicBezTo>
                    <a:cubicBezTo>
                      <a:pt x="4" y="59"/>
                      <a:pt x="4" y="59"/>
                      <a:pt x="4" y="59"/>
                    </a:cubicBezTo>
                    <a:cubicBezTo>
                      <a:pt x="0" y="63"/>
                      <a:pt x="0" y="69"/>
                      <a:pt x="4" y="73"/>
                    </a:cubicBezTo>
                    <a:cubicBezTo>
                      <a:pt x="6" y="75"/>
                      <a:pt x="9" y="76"/>
                      <a:pt x="11" y="7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2" name="ïṡḷïḋè">
                <a:extLst>
                  <a:ext uri="{FF2B5EF4-FFF2-40B4-BE49-F238E27FC236}">
                    <a16:creationId xmlns:a16="http://schemas.microsoft.com/office/drawing/2014/main" id="{6E52CA9D-C835-4B6E-A0CF-7930866276A6}"/>
                  </a:ext>
                </a:extLst>
              </p:cNvPr>
              <p:cNvSpPr/>
              <p:nvPr/>
            </p:nvSpPr>
            <p:spPr bwMode="auto">
              <a:xfrm>
                <a:off x="8599488" y="2033588"/>
                <a:ext cx="114300" cy="23813"/>
              </a:xfrm>
              <a:custGeom>
                <a:avLst/>
                <a:gdLst>
                  <a:gd name="T0" fmla="*/ 88 w 98"/>
                  <a:gd name="T1" fmla="*/ 0 h 20"/>
                  <a:gd name="T2" fmla="*/ 10 w 98"/>
                  <a:gd name="T3" fmla="*/ 0 h 20"/>
                  <a:gd name="T4" fmla="*/ 0 w 98"/>
                  <a:gd name="T5" fmla="*/ 10 h 20"/>
                  <a:gd name="T6" fmla="*/ 10 w 98"/>
                  <a:gd name="T7" fmla="*/ 20 h 20"/>
                  <a:gd name="T8" fmla="*/ 88 w 98"/>
                  <a:gd name="T9" fmla="*/ 20 h 20"/>
                  <a:gd name="T10" fmla="*/ 98 w 98"/>
                  <a:gd name="T11" fmla="*/ 10 h 20"/>
                  <a:gd name="T12" fmla="*/ 88 w 98"/>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98" h="20">
                    <a:moveTo>
                      <a:pt x="88" y="0"/>
                    </a:moveTo>
                    <a:cubicBezTo>
                      <a:pt x="10" y="0"/>
                      <a:pt x="10" y="0"/>
                      <a:pt x="10" y="0"/>
                    </a:cubicBezTo>
                    <a:cubicBezTo>
                      <a:pt x="5" y="0"/>
                      <a:pt x="0" y="5"/>
                      <a:pt x="0" y="10"/>
                    </a:cubicBezTo>
                    <a:cubicBezTo>
                      <a:pt x="0" y="16"/>
                      <a:pt x="5" y="20"/>
                      <a:pt x="10" y="20"/>
                    </a:cubicBezTo>
                    <a:cubicBezTo>
                      <a:pt x="88" y="20"/>
                      <a:pt x="88" y="20"/>
                      <a:pt x="88" y="20"/>
                    </a:cubicBezTo>
                    <a:cubicBezTo>
                      <a:pt x="94" y="20"/>
                      <a:pt x="98" y="16"/>
                      <a:pt x="98" y="10"/>
                    </a:cubicBezTo>
                    <a:cubicBezTo>
                      <a:pt x="98" y="5"/>
                      <a:pt x="94" y="0"/>
                      <a:pt x="88"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3" name="ïsļîḋê">
                <a:extLst>
                  <a:ext uri="{FF2B5EF4-FFF2-40B4-BE49-F238E27FC236}">
                    <a16:creationId xmlns:a16="http://schemas.microsoft.com/office/drawing/2014/main" id="{4F9608BC-1ECF-47C1-A591-C9B489E2BF9B}"/>
                  </a:ext>
                </a:extLst>
              </p:cNvPr>
              <p:cNvSpPr/>
              <p:nvPr/>
            </p:nvSpPr>
            <p:spPr bwMode="auto">
              <a:xfrm>
                <a:off x="8210551" y="2032001"/>
                <a:ext cx="114300" cy="23813"/>
              </a:xfrm>
              <a:custGeom>
                <a:avLst/>
                <a:gdLst>
                  <a:gd name="T0" fmla="*/ 88 w 98"/>
                  <a:gd name="T1" fmla="*/ 0 h 20"/>
                  <a:gd name="T2" fmla="*/ 10 w 98"/>
                  <a:gd name="T3" fmla="*/ 0 h 20"/>
                  <a:gd name="T4" fmla="*/ 0 w 98"/>
                  <a:gd name="T5" fmla="*/ 10 h 20"/>
                  <a:gd name="T6" fmla="*/ 10 w 98"/>
                  <a:gd name="T7" fmla="*/ 20 h 20"/>
                  <a:gd name="T8" fmla="*/ 88 w 98"/>
                  <a:gd name="T9" fmla="*/ 20 h 20"/>
                  <a:gd name="T10" fmla="*/ 98 w 98"/>
                  <a:gd name="T11" fmla="*/ 10 h 20"/>
                  <a:gd name="T12" fmla="*/ 88 w 98"/>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98" h="20">
                    <a:moveTo>
                      <a:pt x="88" y="0"/>
                    </a:moveTo>
                    <a:cubicBezTo>
                      <a:pt x="10" y="0"/>
                      <a:pt x="10" y="0"/>
                      <a:pt x="10" y="0"/>
                    </a:cubicBezTo>
                    <a:cubicBezTo>
                      <a:pt x="5" y="0"/>
                      <a:pt x="0" y="4"/>
                      <a:pt x="0" y="10"/>
                    </a:cubicBezTo>
                    <a:cubicBezTo>
                      <a:pt x="0" y="15"/>
                      <a:pt x="5" y="20"/>
                      <a:pt x="10" y="20"/>
                    </a:cubicBezTo>
                    <a:cubicBezTo>
                      <a:pt x="88" y="20"/>
                      <a:pt x="88" y="20"/>
                      <a:pt x="88" y="20"/>
                    </a:cubicBezTo>
                    <a:cubicBezTo>
                      <a:pt x="94" y="20"/>
                      <a:pt x="98" y="15"/>
                      <a:pt x="98" y="10"/>
                    </a:cubicBezTo>
                    <a:cubicBezTo>
                      <a:pt x="98" y="4"/>
                      <a:pt x="94" y="0"/>
                      <a:pt x="88"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4" name="ïṡḷidè">
                <a:extLst>
                  <a:ext uri="{FF2B5EF4-FFF2-40B4-BE49-F238E27FC236}">
                    <a16:creationId xmlns:a16="http://schemas.microsoft.com/office/drawing/2014/main" id="{C7B74984-9BB9-4259-975E-3DC5C6A0EDD3}"/>
                  </a:ext>
                </a:extLst>
              </p:cNvPr>
              <p:cNvSpPr/>
              <p:nvPr/>
            </p:nvSpPr>
            <p:spPr bwMode="auto">
              <a:xfrm>
                <a:off x="8280401" y="1862138"/>
                <a:ext cx="92075" cy="88900"/>
              </a:xfrm>
              <a:custGeom>
                <a:avLst/>
                <a:gdLst>
                  <a:gd name="T0" fmla="*/ 60 w 78"/>
                  <a:gd name="T1" fmla="*/ 73 h 76"/>
                  <a:gd name="T2" fmla="*/ 67 w 78"/>
                  <a:gd name="T3" fmla="*/ 76 h 76"/>
                  <a:gd name="T4" fmla="*/ 74 w 78"/>
                  <a:gd name="T5" fmla="*/ 73 h 76"/>
                  <a:gd name="T6" fmla="*/ 74 w 78"/>
                  <a:gd name="T7" fmla="*/ 59 h 76"/>
                  <a:gd name="T8" fmla="*/ 19 w 78"/>
                  <a:gd name="T9" fmla="*/ 4 h 76"/>
                  <a:gd name="T10" fmla="*/ 4 w 78"/>
                  <a:gd name="T11" fmla="*/ 4 h 76"/>
                  <a:gd name="T12" fmla="*/ 4 w 78"/>
                  <a:gd name="T13" fmla="*/ 18 h 76"/>
                  <a:gd name="T14" fmla="*/ 60 w 78"/>
                  <a:gd name="T15" fmla="*/ 73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76">
                    <a:moveTo>
                      <a:pt x="60" y="73"/>
                    </a:moveTo>
                    <a:cubicBezTo>
                      <a:pt x="61" y="75"/>
                      <a:pt x="64" y="76"/>
                      <a:pt x="67" y="76"/>
                    </a:cubicBezTo>
                    <a:cubicBezTo>
                      <a:pt x="69" y="76"/>
                      <a:pt x="72" y="75"/>
                      <a:pt x="74" y="73"/>
                    </a:cubicBezTo>
                    <a:cubicBezTo>
                      <a:pt x="78" y="69"/>
                      <a:pt x="78" y="63"/>
                      <a:pt x="74" y="59"/>
                    </a:cubicBezTo>
                    <a:cubicBezTo>
                      <a:pt x="19" y="4"/>
                      <a:pt x="19" y="4"/>
                      <a:pt x="19" y="4"/>
                    </a:cubicBezTo>
                    <a:cubicBezTo>
                      <a:pt x="15" y="0"/>
                      <a:pt x="8" y="0"/>
                      <a:pt x="4" y="4"/>
                    </a:cubicBezTo>
                    <a:cubicBezTo>
                      <a:pt x="0" y="8"/>
                      <a:pt x="0" y="14"/>
                      <a:pt x="4" y="18"/>
                    </a:cubicBezTo>
                    <a:lnTo>
                      <a:pt x="60" y="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5" name="ïŝľíḋe">
                <a:extLst>
                  <a:ext uri="{FF2B5EF4-FFF2-40B4-BE49-F238E27FC236}">
                    <a16:creationId xmlns:a16="http://schemas.microsoft.com/office/drawing/2014/main" id="{8F8F590F-B1E8-4BB6-ABB8-187743AA0799}"/>
                  </a:ext>
                </a:extLst>
              </p:cNvPr>
              <p:cNvSpPr/>
              <p:nvPr/>
            </p:nvSpPr>
            <p:spPr bwMode="auto">
              <a:xfrm>
                <a:off x="5413376" y="2105026"/>
                <a:ext cx="169863" cy="314325"/>
              </a:xfrm>
              <a:custGeom>
                <a:avLst/>
                <a:gdLst>
                  <a:gd name="T0" fmla="*/ 145 w 145"/>
                  <a:gd name="T1" fmla="*/ 183 h 270"/>
                  <a:gd name="T2" fmla="*/ 128 w 145"/>
                  <a:gd name="T3" fmla="*/ 224 h 270"/>
                  <a:gd name="T4" fmla="*/ 81 w 145"/>
                  <a:gd name="T5" fmla="*/ 245 h 270"/>
                  <a:gd name="T6" fmla="*/ 81 w 145"/>
                  <a:gd name="T7" fmla="*/ 270 h 270"/>
                  <a:gd name="T8" fmla="*/ 63 w 145"/>
                  <a:gd name="T9" fmla="*/ 270 h 270"/>
                  <a:gd name="T10" fmla="*/ 63 w 145"/>
                  <a:gd name="T11" fmla="*/ 245 h 270"/>
                  <a:gd name="T12" fmla="*/ 17 w 145"/>
                  <a:gd name="T13" fmla="*/ 228 h 270"/>
                  <a:gd name="T14" fmla="*/ 0 w 145"/>
                  <a:gd name="T15" fmla="*/ 189 h 270"/>
                  <a:gd name="T16" fmla="*/ 30 w 145"/>
                  <a:gd name="T17" fmla="*/ 189 h 270"/>
                  <a:gd name="T18" fmla="*/ 39 w 145"/>
                  <a:gd name="T19" fmla="*/ 211 h 270"/>
                  <a:gd name="T20" fmla="*/ 63 w 145"/>
                  <a:gd name="T21" fmla="*/ 221 h 270"/>
                  <a:gd name="T22" fmla="*/ 63 w 145"/>
                  <a:gd name="T23" fmla="*/ 145 h 270"/>
                  <a:gd name="T24" fmla="*/ 20 w 145"/>
                  <a:gd name="T25" fmla="*/ 129 h 270"/>
                  <a:gd name="T26" fmla="*/ 2 w 145"/>
                  <a:gd name="T27" fmla="*/ 105 h 270"/>
                  <a:gd name="T28" fmla="*/ 0 w 145"/>
                  <a:gd name="T29" fmla="*/ 86 h 270"/>
                  <a:gd name="T30" fmla="*/ 17 w 145"/>
                  <a:gd name="T31" fmla="*/ 44 h 270"/>
                  <a:gd name="T32" fmla="*/ 63 w 145"/>
                  <a:gd name="T33" fmla="*/ 26 h 270"/>
                  <a:gd name="T34" fmla="*/ 63 w 145"/>
                  <a:gd name="T35" fmla="*/ 0 h 270"/>
                  <a:gd name="T36" fmla="*/ 81 w 145"/>
                  <a:gd name="T37" fmla="*/ 0 h 270"/>
                  <a:gd name="T38" fmla="*/ 81 w 145"/>
                  <a:gd name="T39" fmla="*/ 26 h 270"/>
                  <a:gd name="T40" fmla="*/ 123 w 145"/>
                  <a:gd name="T41" fmla="*/ 42 h 270"/>
                  <a:gd name="T42" fmla="*/ 142 w 145"/>
                  <a:gd name="T43" fmla="*/ 80 h 270"/>
                  <a:gd name="T44" fmla="*/ 111 w 145"/>
                  <a:gd name="T45" fmla="*/ 80 h 270"/>
                  <a:gd name="T46" fmla="*/ 102 w 145"/>
                  <a:gd name="T47" fmla="*/ 61 h 270"/>
                  <a:gd name="T48" fmla="*/ 81 w 145"/>
                  <a:gd name="T49" fmla="*/ 50 h 270"/>
                  <a:gd name="T50" fmla="*/ 81 w 145"/>
                  <a:gd name="T51" fmla="*/ 125 h 270"/>
                  <a:gd name="T52" fmla="*/ 132 w 145"/>
                  <a:gd name="T53" fmla="*/ 146 h 270"/>
                  <a:gd name="T54" fmla="*/ 145 w 145"/>
                  <a:gd name="T55" fmla="*/ 183 h 270"/>
                  <a:gd name="T56" fmla="*/ 37 w 145"/>
                  <a:gd name="T57" fmla="*/ 60 h 270"/>
                  <a:gd name="T58" fmla="*/ 27 w 145"/>
                  <a:gd name="T59" fmla="*/ 84 h 270"/>
                  <a:gd name="T60" fmla="*/ 37 w 145"/>
                  <a:gd name="T61" fmla="*/ 108 h 270"/>
                  <a:gd name="T62" fmla="*/ 63 w 145"/>
                  <a:gd name="T63" fmla="*/ 120 h 270"/>
                  <a:gd name="T64" fmla="*/ 63 w 145"/>
                  <a:gd name="T65" fmla="*/ 49 h 270"/>
                  <a:gd name="T66" fmla="*/ 37 w 145"/>
                  <a:gd name="T67" fmla="*/ 60 h 270"/>
                  <a:gd name="T68" fmla="*/ 107 w 145"/>
                  <a:gd name="T69" fmla="*/ 209 h 270"/>
                  <a:gd name="T70" fmla="*/ 117 w 145"/>
                  <a:gd name="T71" fmla="*/ 184 h 270"/>
                  <a:gd name="T72" fmla="*/ 108 w 145"/>
                  <a:gd name="T73" fmla="*/ 162 h 270"/>
                  <a:gd name="T74" fmla="*/ 81 w 145"/>
                  <a:gd name="T75" fmla="*/ 149 h 270"/>
                  <a:gd name="T76" fmla="*/ 81 w 145"/>
                  <a:gd name="T77" fmla="*/ 221 h 270"/>
                  <a:gd name="T78" fmla="*/ 107 w 145"/>
                  <a:gd name="T79" fmla="*/ 209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5" h="270">
                    <a:moveTo>
                      <a:pt x="145" y="183"/>
                    </a:moveTo>
                    <a:cubicBezTo>
                      <a:pt x="145" y="199"/>
                      <a:pt x="139" y="212"/>
                      <a:pt x="128" y="224"/>
                    </a:cubicBezTo>
                    <a:cubicBezTo>
                      <a:pt x="117" y="236"/>
                      <a:pt x="101" y="243"/>
                      <a:pt x="81" y="245"/>
                    </a:cubicBezTo>
                    <a:cubicBezTo>
                      <a:pt x="81" y="270"/>
                      <a:pt x="81" y="270"/>
                      <a:pt x="81" y="270"/>
                    </a:cubicBezTo>
                    <a:cubicBezTo>
                      <a:pt x="63" y="270"/>
                      <a:pt x="63" y="270"/>
                      <a:pt x="63" y="270"/>
                    </a:cubicBezTo>
                    <a:cubicBezTo>
                      <a:pt x="63" y="245"/>
                      <a:pt x="63" y="245"/>
                      <a:pt x="63" y="245"/>
                    </a:cubicBezTo>
                    <a:cubicBezTo>
                      <a:pt x="45" y="243"/>
                      <a:pt x="29" y="238"/>
                      <a:pt x="17" y="228"/>
                    </a:cubicBezTo>
                    <a:cubicBezTo>
                      <a:pt x="6" y="218"/>
                      <a:pt x="0" y="205"/>
                      <a:pt x="0" y="189"/>
                    </a:cubicBezTo>
                    <a:cubicBezTo>
                      <a:pt x="30" y="189"/>
                      <a:pt x="30" y="189"/>
                      <a:pt x="30" y="189"/>
                    </a:cubicBezTo>
                    <a:cubicBezTo>
                      <a:pt x="31" y="198"/>
                      <a:pt x="34" y="205"/>
                      <a:pt x="39" y="211"/>
                    </a:cubicBezTo>
                    <a:cubicBezTo>
                      <a:pt x="45" y="217"/>
                      <a:pt x="53" y="220"/>
                      <a:pt x="63" y="221"/>
                    </a:cubicBezTo>
                    <a:cubicBezTo>
                      <a:pt x="63" y="145"/>
                      <a:pt x="63" y="145"/>
                      <a:pt x="63" y="145"/>
                    </a:cubicBezTo>
                    <a:cubicBezTo>
                      <a:pt x="42" y="140"/>
                      <a:pt x="27" y="135"/>
                      <a:pt x="20" y="129"/>
                    </a:cubicBezTo>
                    <a:cubicBezTo>
                      <a:pt x="10" y="121"/>
                      <a:pt x="4" y="113"/>
                      <a:pt x="2" y="105"/>
                    </a:cubicBezTo>
                    <a:cubicBezTo>
                      <a:pt x="1" y="99"/>
                      <a:pt x="0" y="93"/>
                      <a:pt x="0" y="86"/>
                    </a:cubicBezTo>
                    <a:cubicBezTo>
                      <a:pt x="0" y="69"/>
                      <a:pt x="5" y="55"/>
                      <a:pt x="17" y="44"/>
                    </a:cubicBezTo>
                    <a:cubicBezTo>
                      <a:pt x="28" y="33"/>
                      <a:pt x="44" y="27"/>
                      <a:pt x="63" y="26"/>
                    </a:cubicBezTo>
                    <a:cubicBezTo>
                      <a:pt x="63" y="0"/>
                      <a:pt x="63" y="0"/>
                      <a:pt x="63" y="0"/>
                    </a:cubicBezTo>
                    <a:cubicBezTo>
                      <a:pt x="81" y="0"/>
                      <a:pt x="81" y="0"/>
                      <a:pt x="81" y="0"/>
                    </a:cubicBezTo>
                    <a:cubicBezTo>
                      <a:pt x="81" y="26"/>
                      <a:pt x="81" y="26"/>
                      <a:pt x="81" y="26"/>
                    </a:cubicBezTo>
                    <a:cubicBezTo>
                      <a:pt x="98" y="27"/>
                      <a:pt x="112" y="33"/>
                      <a:pt x="123" y="42"/>
                    </a:cubicBezTo>
                    <a:cubicBezTo>
                      <a:pt x="134" y="51"/>
                      <a:pt x="140" y="64"/>
                      <a:pt x="142" y="80"/>
                    </a:cubicBezTo>
                    <a:cubicBezTo>
                      <a:pt x="111" y="80"/>
                      <a:pt x="111" y="80"/>
                      <a:pt x="111" y="80"/>
                    </a:cubicBezTo>
                    <a:cubicBezTo>
                      <a:pt x="110" y="73"/>
                      <a:pt x="107" y="67"/>
                      <a:pt x="102" y="61"/>
                    </a:cubicBezTo>
                    <a:cubicBezTo>
                      <a:pt x="97" y="56"/>
                      <a:pt x="89" y="52"/>
                      <a:pt x="81" y="50"/>
                    </a:cubicBezTo>
                    <a:cubicBezTo>
                      <a:pt x="81" y="125"/>
                      <a:pt x="81" y="125"/>
                      <a:pt x="81" y="125"/>
                    </a:cubicBezTo>
                    <a:cubicBezTo>
                      <a:pt x="106" y="130"/>
                      <a:pt x="123" y="137"/>
                      <a:pt x="132" y="146"/>
                    </a:cubicBezTo>
                    <a:cubicBezTo>
                      <a:pt x="140" y="155"/>
                      <a:pt x="145" y="168"/>
                      <a:pt x="145" y="183"/>
                    </a:cubicBezTo>
                    <a:close/>
                    <a:moveTo>
                      <a:pt x="37" y="60"/>
                    </a:moveTo>
                    <a:cubicBezTo>
                      <a:pt x="31" y="66"/>
                      <a:pt x="27" y="74"/>
                      <a:pt x="27" y="84"/>
                    </a:cubicBezTo>
                    <a:cubicBezTo>
                      <a:pt x="27" y="95"/>
                      <a:pt x="30" y="103"/>
                      <a:pt x="37" y="108"/>
                    </a:cubicBezTo>
                    <a:cubicBezTo>
                      <a:pt x="43" y="113"/>
                      <a:pt x="52" y="117"/>
                      <a:pt x="63" y="120"/>
                    </a:cubicBezTo>
                    <a:cubicBezTo>
                      <a:pt x="63" y="49"/>
                      <a:pt x="63" y="49"/>
                      <a:pt x="63" y="49"/>
                    </a:cubicBezTo>
                    <a:cubicBezTo>
                      <a:pt x="52" y="50"/>
                      <a:pt x="44" y="54"/>
                      <a:pt x="37" y="60"/>
                    </a:cubicBezTo>
                    <a:close/>
                    <a:moveTo>
                      <a:pt x="107" y="209"/>
                    </a:moveTo>
                    <a:cubicBezTo>
                      <a:pt x="114" y="202"/>
                      <a:pt x="117" y="194"/>
                      <a:pt x="117" y="184"/>
                    </a:cubicBezTo>
                    <a:cubicBezTo>
                      <a:pt x="117" y="174"/>
                      <a:pt x="114" y="167"/>
                      <a:pt x="108" y="162"/>
                    </a:cubicBezTo>
                    <a:cubicBezTo>
                      <a:pt x="101" y="157"/>
                      <a:pt x="92" y="153"/>
                      <a:pt x="81" y="149"/>
                    </a:cubicBezTo>
                    <a:cubicBezTo>
                      <a:pt x="81" y="221"/>
                      <a:pt x="81" y="221"/>
                      <a:pt x="81" y="221"/>
                    </a:cubicBezTo>
                    <a:cubicBezTo>
                      <a:pt x="92" y="220"/>
                      <a:pt x="101" y="216"/>
                      <a:pt x="107" y="20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6" name="iṣ1îďê">
                <a:extLst>
                  <a:ext uri="{FF2B5EF4-FFF2-40B4-BE49-F238E27FC236}">
                    <a16:creationId xmlns:a16="http://schemas.microsoft.com/office/drawing/2014/main" id="{2DD17327-A257-40E6-A53F-FFE7B905E938}"/>
                  </a:ext>
                </a:extLst>
              </p:cNvPr>
              <p:cNvSpPr/>
              <p:nvPr/>
            </p:nvSpPr>
            <p:spPr bwMode="auto">
              <a:xfrm>
                <a:off x="5257801" y="2025651"/>
                <a:ext cx="465138" cy="461963"/>
              </a:xfrm>
              <a:custGeom>
                <a:avLst/>
                <a:gdLst>
                  <a:gd name="T0" fmla="*/ 199 w 398"/>
                  <a:gd name="T1" fmla="*/ 397 h 397"/>
                  <a:gd name="T2" fmla="*/ 0 w 398"/>
                  <a:gd name="T3" fmla="*/ 198 h 397"/>
                  <a:gd name="T4" fmla="*/ 199 w 398"/>
                  <a:gd name="T5" fmla="*/ 0 h 397"/>
                  <a:gd name="T6" fmla="*/ 398 w 398"/>
                  <a:gd name="T7" fmla="*/ 198 h 397"/>
                  <a:gd name="T8" fmla="*/ 199 w 398"/>
                  <a:gd name="T9" fmla="*/ 397 h 397"/>
                  <a:gd name="T10" fmla="*/ 199 w 398"/>
                  <a:gd name="T11" fmla="*/ 20 h 397"/>
                  <a:gd name="T12" fmla="*/ 20 w 398"/>
                  <a:gd name="T13" fmla="*/ 198 h 397"/>
                  <a:gd name="T14" fmla="*/ 199 w 398"/>
                  <a:gd name="T15" fmla="*/ 377 h 397"/>
                  <a:gd name="T16" fmla="*/ 378 w 398"/>
                  <a:gd name="T17" fmla="*/ 198 h 397"/>
                  <a:gd name="T18" fmla="*/ 199 w 398"/>
                  <a:gd name="T19" fmla="*/ 2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8" h="397">
                    <a:moveTo>
                      <a:pt x="199" y="397"/>
                    </a:moveTo>
                    <a:cubicBezTo>
                      <a:pt x="90" y="397"/>
                      <a:pt x="0" y="308"/>
                      <a:pt x="0" y="198"/>
                    </a:cubicBezTo>
                    <a:cubicBezTo>
                      <a:pt x="0" y="89"/>
                      <a:pt x="90" y="0"/>
                      <a:pt x="199" y="0"/>
                    </a:cubicBezTo>
                    <a:cubicBezTo>
                      <a:pt x="309" y="0"/>
                      <a:pt x="398" y="89"/>
                      <a:pt x="398" y="198"/>
                    </a:cubicBezTo>
                    <a:cubicBezTo>
                      <a:pt x="398" y="308"/>
                      <a:pt x="309" y="397"/>
                      <a:pt x="199" y="397"/>
                    </a:cubicBezTo>
                    <a:close/>
                    <a:moveTo>
                      <a:pt x="199" y="20"/>
                    </a:moveTo>
                    <a:cubicBezTo>
                      <a:pt x="101" y="20"/>
                      <a:pt x="20" y="100"/>
                      <a:pt x="20" y="198"/>
                    </a:cubicBezTo>
                    <a:cubicBezTo>
                      <a:pt x="20" y="297"/>
                      <a:pt x="101" y="377"/>
                      <a:pt x="199" y="377"/>
                    </a:cubicBezTo>
                    <a:cubicBezTo>
                      <a:pt x="298" y="377"/>
                      <a:pt x="378" y="297"/>
                      <a:pt x="378" y="198"/>
                    </a:cubicBezTo>
                    <a:cubicBezTo>
                      <a:pt x="378" y="100"/>
                      <a:pt x="298" y="20"/>
                      <a:pt x="199" y="2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custDataLst>
      <p:tags r:id="rId1"/>
    </p:custDataLst>
    <p:extLst>
      <p:ext uri="{BB962C8B-B14F-4D97-AF65-F5344CB8AC3E}">
        <p14:creationId xmlns:p14="http://schemas.microsoft.com/office/powerpoint/2010/main" val="2730727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057"/>
                                        </p:tgtEl>
                                        <p:attrNameLst>
                                          <p:attrName>style.visibility</p:attrName>
                                        </p:attrNameLst>
                                      </p:cBhvr>
                                      <p:to>
                                        <p:strVal val="visible"/>
                                      </p:to>
                                    </p:set>
                                    <p:anim calcmode="lin" valueType="num">
                                      <p:cBhvr additive="base">
                                        <p:cTn id="12" dur="500" fill="hold"/>
                                        <p:tgtEl>
                                          <p:spTgt spid="1057"/>
                                        </p:tgtEl>
                                        <p:attrNameLst>
                                          <p:attrName>ppt_x</p:attrName>
                                        </p:attrNameLst>
                                      </p:cBhvr>
                                      <p:tavLst>
                                        <p:tav tm="0">
                                          <p:val>
                                            <p:strVal val="0-#ppt_w/2"/>
                                          </p:val>
                                        </p:tav>
                                        <p:tav tm="100000">
                                          <p:val>
                                            <p:strVal val="#ppt_x"/>
                                          </p:val>
                                        </p:tav>
                                      </p:tavLst>
                                    </p:anim>
                                    <p:anim calcmode="lin" valueType="num">
                                      <p:cBhvr additive="base">
                                        <p:cTn id="13" dur="500" fill="hold"/>
                                        <p:tgtEl>
                                          <p:spTgt spid="105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nodeType="clickEffect">
                                  <p:stCondLst>
                                    <p:cond delay="0"/>
                                  </p:stCondLst>
                                  <p:childTnLst>
                                    <p:set>
                                      <p:cBhvr>
                                        <p:cTn id="17" dur="1" fill="hold">
                                          <p:stCondLst>
                                            <p:cond delay="0"/>
                                          </p:stCondLst>
                                        </p:cTn>
                                        <p:tgtEl>
                                          <p:spTgt spid="1058"/>
                                        </p:tgtEl>
                                        <p:attrNameLst>
                                          <p:attrName>style.visibility</p:attrName>
                                        </p:attrNameLst>
                                      </p:cBhvr>
                                      <p:to>
                                        <p:strVal val="visible"/>
                                      </p:to>
                                    </p:set>
                                    <p:anim calcmode="lin" valueType="num">
                                      <p:cBhvr additive="base">
                                        <p:cTn id="18" dur="500" fill="hold"/>
                                        <p:tgtEl>
                                          <p:spTgt spid="1058"/>
                                        </p:tgtEl>
                                        <p:attrNameLst>
                                          <p:attrName>ppt_x</p:attrName>
                                        </p:attrNameLst>
                                      </p:cBhvr>
                                      <p:tavLst>
                                        <p:tav tm="0">
                                          <p:val>
                                            <p:strVal val="1+#ppt_w/2"/>
                                          </p:val>
                                        </p:tav>
                                        <p:tav tm="100000">
                                          <p:val>
                                            <p:strVal val="#ppt_x"/>
                                          </p:val>
                                        </p:tav>
                                      </p:tavLst>
                                    </p:anim>
                                    <p:anim calcmode="lin" valueType="num">
                                      <p:cBhvr additive="base">
                                        <p:cTn id="19" dur="500" fill="hold"/>
                                        <p:tgtEl>
                                          <p:spTgt spid="10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81C8240-131C-4A49-BD23-068D7BE79B0C}"/>
              </a:ext>
            </a:extLst>
          </p:cNvPr>
          <p:cNvGrpSpPr/>
          <p:nvPr/>
        </p:nvGrpSpPr>
        <p:grpSpPr>
          <a:xfrm>
            <a:off x="304800" y="749300"/>
            <a:ext cx="3214576" cy="400110"/>
            <a:chOff x="304800" y="749300"/>
            <a:chExt cx="3214576" cy="400110"/>
          </a:xfrm>
        </p:grpSpPr>
        <p:sp>
          <p:nvSpPr>
            <p:cNvPr id="3" name="平行四边形 2">
              <a:extLst>
                <a:ext uri="{FF2B5EF4-FFF2-40B4-BE49-F238E27FC236}">
                  <a16:creationId xmlns:a16="http://schemas.microsoft.com/office/drawing/2014/main" id="{6B58DEFB-97D9-4F15-820F-2A3B4BE14A7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 name="文本框 3">
              <a:extLst>
                <a:ext uri="{FF2B5EF4-FFF2-40B4-BE49-F238E27FC236}">
                  <a16:creationId xmlns:a16="http://schemas.microsoft.com/office/drawing/2014/main" id="{530C710C-E954-4D1C-8BBC-18F88BB1B64F}"/>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计算机网络的分类</a:t>
              </a:r>
            </a:p>
          </p:txBody>
        </p:sp>
      </p:grpSp>
      <p:sp>
        <p:nvSpPr>
          <p:cNvPr id="5" name="îṡ1îḑè">
            <a:extLst>
              <a:ext uri="{FF2B5EF4-FFF2-40B4-BE49-F238E27FC236}">
                <a16:creationId xmlns:a16="http://schemas.microsoft.com/office/drawing/2014/main" id="{71B72018-A474-496A-ADBE-8A0C7292851A}"/>
              </a:ext>
            </a:extLst>
          </p:cNvPr>
          <p:cNvSpPr/>
          <p:nvPr/>
        </p:nvSpPr>
        <p:spPr>
          <a:xfrm>
            <a:off x="1029359"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交换方式</a:t>
            </a:r>
            <a:endParaRPr lang="en-GB" sz="2000" b="1" dirty="0">
              <a:solidFill>
                <a:schemeClr val="bg1"/>
              </a:solidFill>
            </a:endParaRPr>
          </a:p>
        </p:txBody>
      </p:sp>
      <p:sp>
        <p:nvSpPr>
          <p:cNvPr id="6" name="îṧḻîḍê">
            <a:extLst>
              <a:ext uri="{FF2B5EF4-FFF2-40B4-BE49-F238E27FC236}">
                <a16:creationId xmlns:a16="http://schemas.microsoft.com/office/drawing/2014/main" id="{4B687F2C-BCA5-4ED8-B852-147DB16FF979}"/>
              </a:ext>
            </a:extLst>
          </p:cNvPr>
          <p:cNvSpPr/>
          <p:nvPr/>
        </p:nvSpPr>
        <p:spPr>
          <a:xfrm>
            <a:off x="328645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使用者</a:t>
            </a:r>
            <a:endParaRPr lang="en-GB" sz="2000" b="1" dirty="0">
              <a:solidFill>
                <a:schemeClr val="bg1"/>
              </a:solidFill>
            </a:endParaRPr>
          </a:p>
        </p:txBody>
      </p:sp>
      <p:sp>
        <p:nvSpPr>
          <p:cNvPr id="7" name="iṡlíďè">
            <a:extLst>
              <a:ext uri="{FF2B5EF4-FFF2-40B4-BE49-F238E27FC236}">
                <a16:creationId xmlns:a16="http://schemas.microsoft.com/office/drawing/2014/main" id="{7D683560-34E2-45CE-B9FC-820D06F14F55}"/>
              </a:ext>
            </a:extLst>
          </p:cNvPr>
          <p:cNvSpPr/>
          <p:nvPr/>
        </p:nvSpPr>
        <p:spPr>
          <a:xfrm>
            <a:off x="5543553"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传输介质</a:t>
            </a:r>
            <a:endParaRPr lang="en-GB" sz="2000" b="1" dirty="0">
              <a:solidFill>
                <a:srgbClr val="FFFFFF"/>
              </a:solidFill>
            </a:endParaRPr>
          </a:p>
        </p:txBody>
      </p:sp>
      <p:sp>
        <p:nvSpPr>
          <p:cNvPr id="8" name="iṥľïdè">
            <a:extLst>
              <a:ext uri="{FF2B5EF4-FFF2-40B4-BE49-F238E27FC236}">
                <a16:creationId xmlns:a16="http://schemas.microsoft.com/office/drawing/2014/main" id="{7ABC7FFA-1177-444C-B813-35883039A274}"/>
              </a:ext>
            </a:extLst>
          </p:cNvPr>
          <p:cNvSpPr/>
          <p:nvPr/>
        </p:nvSpPr>
        <p:spPr>
          <a:xfrm>
            <a:off x="7800650"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sp>
        <p:nvSpPr>
          <p:cNvPr id="9" name="îśľîḍé">
            <a:extLst>
              <a:ext uri="{FF2B5EF4-FFF2-40B4-BE49-F238E27FC236}">
                <a16:creationId xmlns:a16="http://schemas.microsoft.com/office/drawing/2014/main" id="{2AD96752-1B8A-43B5-9EEE-1814EE8EC1F4}"/>
              </a:ext>
            </a:extLst>
          </p:cNvPr>
          <p:cNvSpPr/>
          <p:nvPr/>
        </p:nvSpPr>
        <p:spPr>
          <a:xfrm>
            <a:off x="1005774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sp>
        <p:nvSpPr>
          <p:cNvPr id="11" name="îṧḻîḍê">
            <a:extLst>
              <a:ext uri="{FF2B5EF4-FFF2-40B4-BE49-F238E27FC236}">
                <a16:creationId xmlns:a16="http://schemas.microsoft.com/office/drawing/2014/main" id="{3EB2CEFC-61DE-43AE-BDCB-DDF91F3BACF7}"/>
              </a:ext>
            </a:extLst>
          </p:cNvPr>
          <p:cNvSpPr/>
          <p:nvPr/>
        </p:nvSpPr>
        <p:spPr>
          <a:xfrm>
            <a:off x="5543553" y="1335078"/>
            <a:ext cx="1545676" cy="482600"/>
          </a:xfrm>
          <a:prstGeom prst="rect">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传输介质</a:t>
            </a:r>
            <a:endParaRPr lang="en-GB" sz="2000" b="1" dirty="0">
              <a:solidFill>
                <a:schemeClr val="bg1"/>
              </a:solidFill>
            </a:endParaRPr>
          </a:p>
        </p:txBody>
      </p:sp>
      <p:grpSp>
        <p:nvGrpSpPr>
          <p:cNvPr id="334" name="组合 333">
            <a:extLst>
              <a:ext uri="{FF2B5EF4-FFF2-40B4-BE49-F238E27FC236}">
                <a16:creationId xmlns:a16="http://schemas.microsoft.com/office/drawing/2014/main" id="{70C37F82-BFDC-4DCE-A2F8-A2854D8EA523}"/>
              </a:ext>
            </a:extLst>
          </p:cNvPr>
          <p:cNvGrpSpPr/>
          <p:nvPr/>
        </p:nvGrpSpPr>
        <p:grpSpPr>
          <a:xfrm>
            <a:off x="3524965" y="2325132"/>
            <a:ext cx="5142070" cy="3903072"/>
            <a:chOff x="6559958" y="1804271"/>
            <a:chExt cx="5142070" cy="3903072"/>
          </a:xfrm>
        </p:grpSpPr>
        <p:cxnSp>
          <p:nvCxnSpPr>
            <p:cNvPr id="335" name="直接连接符 334">
              <a:extLst>
                <a:ext uri="{FF2B5EF4-FFF2-40B4-BE49-F238E27FC236}">
                  <a16:creationId xmlns:a16="http://schemas.microsoft.com/office/drawing/2014/main" id="{95162813-76D3-4B6A-807B-0A19DD146BEC}"/>
                </a:ext>
              </a:extLst>
            </p:cNvPr>
            <p:cNvCxnSpPr/>
            <p:nvPr/>
          </p:nvCxnSpPr>
          <p:spPr>
            <a:xfrm>
              <a:off x="7633024" y="4141212"/>
              <a:ext cx="302395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336" name="图形 335">
              <a:extLst>
                <a:ext uri="{FF2B5EF4-FFF2-40B4-BE49-F238E27FC236}">
                  <a16:creationId xmlns:a16="http://schemas.microsoft.com/office/drawing/2014/main" id="{283AE17E-BF47-41C5-9622-721FA8C498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411690" y="2118625"/>
              <a:ext cx="690492" cy="667853"/>
            </a:xfrm>
            <a:prstGeom prst="rect">
              <a:avLst/>
            </a:prstGeom>
          </p:spPr>
        </p:pic>
        <p:pic>
          <p:nvPicPr>
            <p:cNvPr id="337" name="图形 336">
              <a:extLst>
                <a:ext uri="{FF2B5EF4-FFF2-40B4-BE49-F238E27FC236}">
                  <a16:creationId xmlns:a16="http://schemas.microsoft.com/office/drawing/2014/main" id="{211A4ECE-F133-4A14-A788-943E4C62988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41015" y="3849826"/>
              <a:ext cx="611911" cy="582772"/>
            </a:xfrm>
            <a:prstGeom prst="rect">
              <a:avLst/>
            </a:prstGeom>
          </p:spPr>
        </p:pic>
        <p:pic>
          <p:nvPicPr>
            <p:cNvPr id="338" name="图形 337">
              <a:extLst>
                <a:ext uri="{FF2B5EF4-FFF2-40B4-BE49-F238E27FC236}">
                  <a16:creationId xmlns:a16="http://schemas.microsoft.com/office/drawing/2014/main" id="{8217FD74-44DC-43DC-889D-68ACE5E5E0C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820216" y="1804271"/>
              <a:ext cx="714971" cy="554719"/>
            </a:xfrm>
            <a:prstGeom prst="rect">
              <a:avLst/>
            </a:prstGeom>
          </p:spPr>
        </p:pic>
        <p:pic>
          <p:nvPicPr>
            <p:cNvPr id="339" name="图形 338">
              <a:extLst>
                <a:ext uri="{FF2B5EF4-FFF2-40B4-BE49-F238E27FC236}">
                  <a16:creationId xmlns:a16="http://schemas.microsoft.com/office/drawing/2014/main" id="{82586170-9D95-471D-9A72-CEE71F3C323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917051" y="2165697"/>
              <a:ext cx="840483" cy="554719"/>
            </a:xfrm>
            <a:prstGeom prst="rect">
              <a:avLst/>
            </a:prstGeom>
          </p:spPr>
        </p:pic>
        <p:cxnSp>
          <p:nvCxnSpPr>
            <p:cNvPr id="340" name="直接连接符 339">
              <a:extLst>
                <a:ext uri="{FF2B5EF4-FFF2-40B4-BE49-F238E27FC236}">
                  <a16:creationId xmlns:a16="http://schemas.microsoft.com/office/drawing/2014/main" id="{12809D83-D13F-4486-81DD-F362972C8504}"/>
                </a:ext>
              </a:extLst>
            </p:cNvPr>
            <p:cNvCxnSpPr>
              <a:cxnSpLocks/>
            </p:cNvCxnSpPr>
            <p:nvPr/>
          </p:nvCxnSpPr>
          <p:spPr>
            <a:xfrm flipH="1">
              <a:off x="6928836" y="4052229"/>
              <a:ext cx="704188" cy="119595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1" name="直接连接符 340">
              <a:extLst>
                <a:ext uri="{FF2B5EF4-FFF2-40B4-BE49-F238E27FC236}">
                  <a16:creationId xmlns:a16="http://schemas.microsoft.com/office/drawing/2014/main" id="{C7644B48-BCA6-4477-95B9-9F72B395F502}"/>
                </a:ext>
              </a:extLst>
            </p:cNvPr>
            <p:cNvCxnSpPr>
              <a:cxnSpLocks/>
            </p:cNvCxnSpPr>
            <p:nvPr/>
          </p:nvCxnSpPr>
          <p:spPr>
            <a:xfrm>
              <a:off x="7633024" y="4141212"/>
              <a:ext cx="224731" cy="12056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2" name="直接连接符 341">
              <a:extLst>
                <a:ext uri="{FF2B5EF4-FFF2-40B4-BE49-F238E27FC236}">
                  <a16:creationId xmlns:a16="http://schemas.microsoft.com/office/drawing/2014/main" id="{0AF2F199-A4FE-4C7D-8A8A-1FD16E530A08}"/>
                </a:ext>
              </a:extLst>
            </p:cNvPr>
            <p:cNvCxnSpPr>
              <a:cxnSpLocks/>
            </p:cNvCxnSpPr>
            <p:nvPr/>
          </p:nvCxnSpPr>
          <p:spPr>
            <a:xfrm flipV="1">
              <a:off x="9996150" y="4042539"/>
              <a:ext cx="610046" cy="116985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3" name="直接连接符 342">
              <a:extLst>
                <a:ext uri="{FF2B5EF4-FFF2-40B4-BE49-F238E27FC236}">
                  <a16:creationId xmlns:a16="http://schemas.microsoft.com/office/drawing/2014/main" id="{36C25922-DF79-46BF-A1FF-D2DC961C32E2}"/>
                </a:ext>
              </a:extLst>
            </p:cNvPr>
            <p:cNvCxnSpPr>
              <a:cxnSpLocks/>
            </p:cNvCxnSpPr>
            <p:nvPr/>
          </p:nvCxnSpPr>
          <p:spPr>
            <a:xfrm flipH="1" flipV="1">
              <a:off x="10609963" y="4049572"/>
              <a:ext cx="397983" cy="123882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344" name="图形 343">
              <a:extLst>
                <a:ext uri="{FF2B5EF4-FFF2-40B4-BE49-F238E27FC236}">
                  <a16:creationId xmlns:a16="http://schemas.microsoft.com/office/drawing/2014/main" id="{40BDC971-F82E-4A34-A975-F4C02AF4ECAA}"/>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373943" y="3718303"/>
              <a:ext cx="518162" cy="667853"/>
            </a:xfrm>
            <a:prstGeom prst="rect">
              <a:avLst/>
            </a:prstGeom>
          </p:spPr>
        </p:pic>
        <p:pic>
          <p:nvPicPr>
            <p:cNvPr id="345" name="图形 344">
              <a:extLst>
                <a:ext uri="{FF2B5EF4-FFF2-40B4-BE49-F238E27FC236}">
                  <a16:creationId xmlns:a16="http://schemas.microsoft.com/office/drawing/2014/main" id="{792A214F-E27A-4B86-A381-DCD428037516}"/>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670972" y="5050935"/>
              <a:ext cx="497186" cy="652557"/>
            </a:xfrm>
            <a:prstGeom prst="rect">
              <a:avLst/>
            </a:prstGeom>
          </p:spPr>
        </p:pic>
        <p:pic>
          <p:nvPicPr>
            <p:cNvPr id="346" name="图形 345">
              <a:extLst>
                <a:ext uri="{FF2B5EF4-FFF2-40B4-BE49-F238E27FC236}">
                  <a16:creationId xmlns:a16="http://schemas.microsoft.com/office/drawing/2014/main" id="{D894013F-F5D5-4FAB-9E58-1E68388C43A3}"/>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7729469" y="5170241"/>
              <a:ext cx="843256" cy="512359"/>
            </a:xfrm>
            <a:prstGeom prst="rect">
              <a:avLst/>
            </a:prstGeom>
          </p:spPr>
        </p:pic>
        <p:pic>
          <p:nvPicPr>
            <p:cNvPr id="347" name="图形 346">
              <a:extLst>
                <a:ext uri="{FF2B5EF4-FFF2-40B4-BE49-F238E27FC236}">
                  <a16:creationId xmlns:a16="http://schemas.microsoft.com/office/drawing/2014/main" id="{797CC9E9-4057-483D-86F7-A51C51D96ABF}"/>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9659998" y="5054785"/>
              <a:ext cx="569694" cy="652558"/>
            </a:xfrm>
            <a:prstGeom prst="rect">
              <a:avLst/>
            </a:prstGeom>
          </p:spPr>
        </p:pic>
        <p:pic>
          <p:nvPicPr>
            <p:cNvPr id="348" name="图形 347">
              <a:extLst>
                <a:ext uri="{FF2B5EF4-FFF2-40B4-BE49-F238E27FC236}">
                  <a16:creationId xmlns:a16="http://schemas.microsoft.com/office/drawing/2014/main" id="{71FFF3A3-DC6E-4051-88D8-4EC6194D2EF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0397900" y="3718303"/>
              <a:ext cx="518162" cy="667853"/>
            </a:xfrm>
            <a:prstGeom prst="rect">
              <a:avLst/>
            </a:prstGeom>
          </p:spPr>
        </p:pic>
        <p:pic>
          <p:nvPicPr>
            <p:cNvPr id="349" name="图形 348">
              <a:extLst>
                <a:ext uri="{FF2B5EF4-FFF2-40B4-BE49-F238E27FC236}">
                  <a16:creationId xmlns:a16="http://schemas.microsoft.com/office/drawing/2014/main" id="{DB0CDA11-4E85-4571-A386-809EEF3A14D2}"/>
                </a:ext>
              </a:extLst>
            </p:cNvPr>
            <p:cNvPicPr>
              <a:picLocks noChangeAspect="1"/>
            </p:cNvPicPr>
            <p:nvPr/>
          </p:nvPicPr>
          <p:blipFill>
            <a:blip r:embed="rId19" cstate="print">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10942348" y="5181030"/>
              <a:ext cx="732066" cy="434413"/>
            </a:xfrm>
            <a:prstGeom prst="rect">
              <a:avLst/>
            </a:prstGeom>
          </p:spPr>
        </p:pic>
        <p:pic>
          <p:nvPicPr>
            <p:cNvPr id="350" name="图形 349">
              <a:extLst>
                <a:ext uri="{FF2B5EF4-FFF2-40B4-BE49-F238E27FC236}">
                  <a16:creationId xmlns:a16="http://schemas.microsoft.com/office/drawing/2014/main" id="{1896C4DE-F75E-44C1-BC67-FDD82BFF4614}"/>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8765113" y="3505741"/>
              <a:ext cx="383154" cy="265261"/>
            </a:xfrm>
            <a:prstGeom prst="rect">
              <a:avLst/>
            </a:prstGeom>
          </p:spPr>
        </p:pic>
        <p:pic>
          <p:nvPicPr>
            <p:cNvPr id="351" name="图形 350">
              <a:extLst>
                <a:ext uri="{FF2B5EF4-FFF2-40B4-BE49-F238E27FC236}">
                  <a16:creationId xmlns:a16="http://schemas.microsoft.com/office/drawing/2014/main" id="{904B80F4-CC5E-44A1-994B-8323C479D328}"/>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9152033" y="3505741"/>
              <a:ext cx="383154" cy="265261"/>
            </a:xfrm>
            <a:prstGeom prst="rect">
              <a:avLst/>
            </a:prstGeom>
          </p:spPr>
        </p:pic>
        <p:pic>
          <p:nvPicPr>
            <p:cNvPr id="352" name="图形 351">
              <a:extLst>
                <a:ext uri="{FF2B5EF4-FFF2-40B4-BE49-F238E27FC236}">
                  <a16:creationId xmlns:a16="http://schemas.microsoft.com/office/drawing/2014/main" id="{20B1B1A8-2A25-40A1-853D-6C206A51059A}"/>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rot="7723627">
              <a:off x="7442855" y="2542856"/>
              <a:ext cx="383154" cy="265261"/>
            </a:xfrm>
            <a:prstGeom prst="rect">
              <a:avLst/>
            </a:prstGeom>
          </p:spPr>
        </p:pic>
        <p:pic>
          <p:nvPicPr>
            <p:cNvPr id="353" name="图形 352">
              <a:extLst>
                <a:ext uri="{FF2B5EF4-FFF2-40B4-BE49-F238E27FC236}">
                  <a16:creationId xmlns:a16="http://schemas.microsoft.com/office/drawing/2014/main" id="{0CD442DF-EEF2-4722-B897-D38159C2746E}"/>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rot="10800000">
              <a:off x="8943145" y="2370564"/>
              <a:ext cx="383154" cy="265261"/>
            </a:xfrm>
            <a:prstGeom prst="rect">
              <a:avLst/>
            </a:prstGeom>
          </p:spPr>
        </p:pic>
        <p:pic>
          <p:nvPicPr>
            <p:cNvPr id="354" name="图形 353">
              <a:extLst>
                <a:ext uri="{FF2B5EF4-FFF2-40B4-BE49-F238E27FC236}">
                  <a16:creationId xmlns:a16="http://schemas.microsoft.com/office/drawing/2014/main" id="{BF2DC625-965D-4E2C-B4A2-FE2808EC9F06}"/>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rot="13052912">
              <a:off x="10270834" y="2715495"/>
              <a:ext cx="383154" cy="265261"/>
            </a:xfrm>
            <a:prstGeom prst="rect">
              <a:avLst/>
            </a:prstGeom>
          </p:spPr>
        </p:pic>
        <p:sp>
          <p:nvSpPr>
            <p:cNvPr id="355" name="文本框 354">
              <a:extLst>
                <a:ext uri="{FF2B5EF4-FFF2-40B4-BE49-F238E27FC236}">
                  <a16:creationId xmlns:a16="http://schemas.microsoft.com/office/drawing/2014/main" id="{B81AE406-6B65-4F41-99FE-7170615FBC7D}"/>
                </a:ext>
              </a:extLst>
            </p:cNvPr>
            <p:cNvSpPr txBox="1"/>
            <p:nvPr/>
          </p:nvSpPr>
          <p:spPr>
            <a:xfrm>
              <a:off x="7248762" y="5127709"/>
              <a:ext cx="371816" cy="369332"/>
            </a:xfrm>
            <a:prstGeom prst="rect">
              <a:avLst/>
            </a:prstGeom>
            <a:noFill/>
          </p:spPr>
          <p:txBody>
            <a:bodyPr wrap="square" rtlCol="0">
              <a:spAutoFit/>
            </a:bodyPr>
            <a:lstStyle/>
            <a:p>
              <a:pPr algn="ctr"/>
              <a:r>
                <a:rPr lang="en-US" altLang="zh-CN" b="1" dirty="0"/>
                <a:t>…</a:t>
              </a:r>
              <a:endParaRPr lang="zh-CN" altLang="en-US" b="1" dirty="0"/>
            </a:p>
          </p:txBody>
        </p:sp>
        <p:sp>
          <p:nvSpPr>
            <p:cNvPr id="356" name="文本框 355">
              <a:extLst>
                <a:ext uri="{FF2B5EF4-FFF2-40B4-BE49-F238E27FC236}">
                  <a16:creationId xmlns:a16="http://schemas.microsoft.com/office/drawing/2014/main" id="{32FFE149-0E46-42DF-AA2D-DB7B0A6E0944}"/>
                </a:ext>
              </a:extLst>
            </p:cNvPr>
            <p:cNvSpPr txBox="1"/>
            <p:nvPr/>
          </p:nvSpPr>
          <p:spPr>
            <a:xfrm>
              <a:off x="9953375" y="2133431"/>
              <a:ext cx="371816" cy="369332"/>
            </a:xfrm>
            <a:prstGeom prst="rect">
              <a:avLst/>
            </a:prstGeom>
            <a:noFill/>
          </p:spPr>
          <p:txBody>
            <a:bodyPr wrap="square" rtlCol="0">
              <a:spAutoFit/>
            </a:bodyPr>
            <a:lstStyle/>
            <a:p>
              <a:pPr algn="ctr"/>
              <a:r>
                <a:rPr lang="en-US" altLang="zh-CN" b="1" dirty="0"/>
                <a:t>…</a:t>
              </a:r>
              <a:endParaRPr lang="zh-CN" altLang="en-US" b="1" dirty="0"/>
            </a:p>
          </p:txBody>
        </p:sp>
        <p:sp>
          <p:nvSpPr>
            <p:cNvPr id="357" name="文本框 356">
              <a:extLst>
                <a:ext uri="{FF2B5EF4-FFF2-40B4-BE49-F238E27FC236}">
                  <a16:creationId xmlns:a16="http://schemas.microsoft.com/office/drawing/2014/main" id="{DC70C98C-DB9A-4525-ABBC-36E1AEE72E58}"/>
                </a:ext>
              </a:extLst>
            </p:cNvPr>
            <p:cNvSpPr txBox="1"/>
            <p:nvPr/>
          </p:nvSpPr>
          <p:spPr>
            <a:xfrm>
              <a:off x="10377018" y="5110762"/>
              <a:ext cx="371816" cy="369332"/>
            </a:xfrm>
            <a:prstGeom prst="rect">
              <a:avLst/>
            </a:prstGeom>
            <a:noFill/>
          </p:spPr>
          <p:txBody>
            <a:bodyPr wrap="square" rtlCol="0">
              <a:spAutoFit/>
            </a:bodyPr>
            <a:lstStyle/>
            <a:p>
              <a:pPr algn="ctr"/>
              <a:r>
                <a:rPr lang="en-US" altLang="zh-CN" b="1" dirty="0"/>
                <a:t>…</a:t>
              </a:r>
              <a:endParaRPr lang="zh-CN" altLang="en-US" b="1" dirty="0"/>
            </a:p>
          </p:txBody>
        </p:sp>
        <p:sp>
          <p:nvSpPr>
            <p:cNvPr id="358" name="íşlïḋé">
              <a:extLst>
                <a:ext uri="{FF2B5EF4-FFF2-40B4-BE49-F238E27FC236}">
                  <a16:creationId xmlns:a16="http://schemas.microsoft.com/office/drawing/2014/main" id="{8CC940FB-BFB9-48DE-A5A2-DBB9CE7EAB62}"/>
                </a:ext>
              </a:extLst>
            </p:cNvPr>
            <p:cNvSpPr txBox="1"/>
            <p:nvPr/>
          </p:nvSpPr>
          <p:spPr>
            <a:xfrm>
              <a:off x="6559958" y="3899535"/>
              <a:ext cx="812102" cy="338554"/>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交换机</a:t>
              </a:r>
              <a:endParaRPr kumimoji="0" lang="en-US" altLang="zh-CN" sz="1600" b="1" i="0" u="none" strike="noStrike" kern="1200" cap="none" spc="0" normalizeH="0" baseline="0" noProof="0" dirty="0">
                <a:ln>
                  <a:noFill/>
                </a:ln>
                <a:effectLst/>
                <a:uLnTx/>
                <a:uFillTx/>
              </a:endParaRPr>
            </a:p>
          </p:txBody>
        </p:sp>
        <p:sp>
          <p:nvSpPr>
            <p:cNvPr id="359" name="íşlïḋé">
              <a:extLst>
                <a:ext uri="{FF2B5EF4-FFF2-40B4-BE49-F238E27FC236}">
                  <a16:creationId xmlns:a16="http://schemas.microsoft.com/office/drawing/2014/main" id="{0A14FEC4-FC4E-4720-97D1-02A5F3DE202B}"/>
                </a:ext>
              </a:extLst>
            </p:cNvPr>
            <p:cNvSpPr txBox="1"/>
            <p:nvPr/>
          </p:nvSpPr>
          <p:spPr>
            <a:xfrm>
              <a:off x="10889926" y="3915710"/>
              <a:ext cx="812102" cy="338554"/>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交换机</a:t>
              </a:r>
              <a:endParaRPr kumimoji="0" lang="en-US" altLang="zh-CN" sz="1600" b="1" i="0" u="none" strike="noStrike" kern="1200" cap="none" spc="0" normalizeH="0" baseline="0" noProof="0" dirty="0">
                <a:ln>
                  <a:noFill/>
                </a:ln>
                <a:effectLst/>
                <a:uLnTx/>
                <a:uFillTx/>
              </a:endParaRPr>
            </a:p>
          </p:txBody>
        </p:sp>
        <p:sp>
          <p:nvSpPr>
            <p:cNvPr id="360" name="íşlïḋé">
              <a:extLst>
                <a:ext uri="{FF2B5EF4-FFF2-40B4-BE49-F238E27FC236}">
                  <a16:creationId xmlns:a16="http://schemas.microsoft.com/office/drawing/2014/main" id="{84BD84BA-9CBA-4C3A-861F-A6664001867D}"/>
                </a:ext>
              </a:extLst>
            </p:cNvPr>
            <p:cNvSpPr txBox="1"/>
            <p:nvPr/>
          </p:nvSpPr>
          <p:spPr>
            <a:xfrm>
              <a:off x="8765113" y="4418047"/>
              <a:ext cx="812102" cy="584775"/>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无线</a:t>
              </a:r>
              <a:endParaRPr kumimoji="0" lang="en-US" altLang="zh-CN" sz="1600" b="1" i="0" u="none" strike="noStrike" kern="1200" cap="none" spc="0" normalizeH="0" baseline="0" noProof="0" dirty="0">
                <a:ln>
                  <a:noFill/>
                </a:ln>
                <a:effectLst/>
                <a:uLnTx/>
                <a:uFillTx/>
              </a:endParaRPr>
            </a:p>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1600" b="1" i="0" u="none" strike="noStrike" kern="1200" cap="none" spc="0" normalizeH="0" baseline="0" noProof="0" dirty="0">
                  <a:ln>
                    <a:noFill/>
                  </a:ln>
                  <a:effectLst/>
                  <a:uLnTx/>
                  <a:uFillTx/>
                </a:rPr>
                <a:t>路由器</a:t>
              </a:r>
              <a:endParaRPr kumimoji="0" lang="en-US" altLang="zh-CN" sz="1600" b="1" i="0" u="none" strike="noStrike" kern="1200" cap="none" spc="0" normalizeH="0" baseline="0" noProof="0" dirty="0">
                <a:ln>
                  <a:noFill/>
                </a:ln>
                <a:effectLst/>
                <a:uLnTx/>
                <a:uFillTx/>
              </a:endParaRPr>
            </a:p>
          </p:txBody>
        </p:sp>
      </p:grpSp>
      <p:grpSp>
        <p:nvGrpSpPr>
          <p:cNvPr id="897" name="组合 896">
            <a:extLst>
              <a:ext uri="{FF2B5EF4-FFF2-40B4-BE49-F238E27FC236}">
                <a16:creationId xmlns:a16="http://schemas.microsoft.com/office/drawing/2014/main" id="{9B3D50AD-D4F3-4A03-9338-41B13C7A72D1}"/>
              </a:ext>
            </a:extLst>
          </p:cNvPr>
          <p:cNvGrpSpPr/>
          <p:nvPr/>
        </p:nvGrpSpPr>
        <p:grpSpPr>
          <a:xfrm>
            <a:off x="2571269" y="4775125"/>
            <a:ext cx="3011525" cy="1622273"/>
            <a:chOff x="2571269" y="4775125"/>
            <a:chExt cx="3011525" cy="1622273"/>
          </a:xfrm>
        </p:grpSpPr>
        <p:sp>
          <p:nvSpPr>
            <p:cNvPr id="10" name="矩形 9">
              <a:extLst>
                <a:ext uri="{FF2B5EF4-FFF2-40B4-BE49-F238E27FC236}">
                  <a16:creationId xmlns:a16="http://schemas.microsoft.com/office/drawing/2014/main" id="{1A99F786-4A81-4C14-8A14-BB62335E8956}"/>
                </a:ext>
              </a:extLst>
            </p:cNvPr>
            <p:cNvSpPr/>
            <p:nvPr/>
          </p:nvSpPr>
          <p:spPr>
            <a:xfrm>
              <a:off x="2575036" y="4775125"/>
              <a:ext cx="3007758" cy="1622273"/>
            </a:xfrm>
            <a:prstGeom prst="rect">
              <a:avLst/>
            </a:prstGeom>
            <a:noFill/>
            <a:ln w="254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文本框 363">
              <a:extLst>
                <a:ext uri="{FF2B5EF4-FFF2-40B4-BE49-F238E27FC236}">
                  <a16:creationId xmlns:a16="http://schemas.microsoft.com/office/drawing/2014/main" id="{C896EFC5-1FCF-4C21-AC61-74DE8BCB6194}"/>
                </a:ext>
              </a:extLst>
            </p:cNvPr>
            <p:cNvSpPr txBox="1"/>
            <p:nvPr/>
          </p:nvSpPr>
          <p:spPr>
            <a:xfrm>
              <a:off x="2571269" y="4843762"/>
              <a:ext cx="1160462" cy="369332"/>
            </a:xfrm>
            <a:prstGeom prst="rect">
              <a:avLst/>
            </a:prstGeom>
            <a:noFill/>
          </p:spPr>
          <p:txBody>
            <a:bodyPr wrap="square" rtlCol="0">
              <a:spAutoFit/>
            </a:bodyPr>
            <a:lstStyle/>
            <a:p>
              <a:pPr algn="ctr"/>
              <a:r>
                <a:rPr lang="zh-CN" altLang="en-US" b="1" dirty="0">
                  <a:solidFill>
                    <a:schemeClr val="accent3"/>
                  </a:solidFill>
                  <a:latin typeface="+mn-ea"/>
                </a:rPr>
                <a:t>有线网络</a:t>
              </a:r>
            </a:p>
          </p:txBody>
        </p:sp>
      </p:grpSp>
      <p:grpSp>
        <p:nvGrpSpPr>
          <p:cNvPr id="898" name="组合 897">
            <a:extLst>
              <a:ext uri="{FF2B5EF4-FFF2-40B4-BE49-F238E27FC236}">
                <a16:creationId xmlns:a16="http://schemas.microsoft.com/office/drawing/2014/main" id="{2F6100BF-C669-4294-9DB9-370AED8061C6}"/>
              </a:ext>
            </a:extLst>
          </p:cNvPr>
          <p:cNvGrpSpPr/>
          <p:nvPr/>
        </p:nvGrpSpPr>
        <p:grpSpPr>
          <a:xfrm>
            <a:off x="6531704" y="4775125"/>
            <a:ext cx="3010745" cy="1622273"/>
            <a:chOff x="6531704" y="4775125"/>
            <a:chExt cx="3010745" cy="1622273"/>
          </a:xfrm>
        </p:grpSpPr>
        <p:sp>
          <p:nvSpPr>
            <p:cNvPr id="362" name="矩形 361">
              <a:extLst>
                <a:ext uri="{FF2B5EF4-FFF2-40B4-BE49-F238E27FC236}">
                  <a16:creationId xmlns:a16="http://schemas.microsoft.com/office/drawing/2014/main" id="{A9089ECE-FFF2-450D-A694-979783D81E27}"/>
                </a:ext>
              </a:extLst>
            </p:cNvPr>
            <p:cNvSpPr/>
            <p:nvPr/>
          </p:nvSpPr>
          <p:spPr>
            <a:xfrm>
              <a:off x="6531704" y="4775125"/>
              <a:ext cx="3007758" cy="1622273"/>
            </a:xfrm>
            <a:prstGeom prst="rect">
              <a:avLst/>
            </a:prstGeom>
            <a:noFill/>
            <a:ln w="254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5" name="文本框 364">
              <a:extLst>
                <a:ext uri="{FF2B5EF4-FFF2-40B4-BE49-F238E27FC236}">
                  <a16:creationId xmlns:a16="http://schemas.microsoft.com/office/drawing/2014/main" id="{6DEE7552-6F05-4412-8C4D-4068DF20B184}"/>
                </a:ext>
              </a:extLst>
            </p:cNvPr>
            <p:cNvSpPr txBox="1"/>
            <p:nvPr/>
          </p:nvSpPr>
          <p:spPr>
            <a:xfrm>
              <a:off x="8381987" y="4843762"/>
              <a:ext cx="1160462" cy="369332"/>
            </a:xfrm>
            <a:prstGeom prst="rect">
              <a:avLst/>
            </a:prstGeom>
            <a:noFill/>
          </p:spPr>
          <p:txBody>
            <a:bodyPr wrap="square" rtlCol="0">
              <a:spAutoFit/>
            </a:bodyPr>
            <a:lstStyle/>
            <a:p>
              <a:pPr algn="ctr"/>
              <a:r>
                <a:rPr lang="zh-CN" altLang="en-US" b="1" dirty="0">
                  <a:solidFill>
                    <a:schemeClr val="accent3"/>
                  </a:solidFill>
                  <a:latin typeface="+mn-ea"/>
                </a:rPr>
                <a:t>有线网络</a:t>
              </a:r>
            </a:p>
          </p:txBody>
        </p:sp>
      </p:grpSp>
      <p:grpSp>
        <p:nvGrpSpPr>
          <p:cNvPr id="896" name="组合 895">
            <a:extLst>
              <a:ext uri="{FF2B5EF4-FFF2-40B4-BE49-F238E27FC236}">
                <a16:creationId xmlns:a16="http://schemas.microsoft.com/office/drawing/2014/main" id="{9BA1556A-9FF6-4116-84F7-DED7EACEB978}"/>
              </a:ext>
            </a:extLst>
          </p:cNvPr>
          <p:cNvGrpSpPr/>
          <p:nvPr/>
        </p:nvGrpSpPr>
        <p:grpSpPr>
          <a:xfrm>
            <a:off x="3819624" y="2090332"/>
            <a:ext cx="4733560" cy="2201529"/>
            <a:chOff x="3819624" y="2090332"/>
            <a:chExt cx="4733560" cy="2201529"/>
          </a:xfrm>
        </p:grpSpPr>
        <p:sp>
          <p:nvSpPr>
            <p:cNvPr id="363" name="矩形 362">
              <a:extLst>
                <a:ext uri="{FF2B5EF4-FFF2-40B4-BE49-F238E27FC236}">
                  <a16:creationId xmlns:a16="http://schemas.microsoft.com/office/drawing/2014/main" id="{8BC6D237-2523-4F65-BB64-F37003B94466}"/>
                </a:ext>
              </a:extLst>
            </p:cNvPr>
            <p:cNvSpPr/>
            <p:nvPr/>
          </p:nvSpPr>
          <p:spPr>
            <a:xfrm>
              <a:off x="3819624" y="2090332"/>
              <a:ext cx="4710917" cy="2201529"/>
            </a:xfrm>
            <a:prstGeom prst="rect">
              <a:avLst/>
            </a:prstGeom>
            <a:noFill/>
            <a:ln w="25400">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6" name="文本框 365">
              <a:extLst>
                <a:ext uri="{FF2B5EF4-FFF2-40B4-BE49-F238E27FC236}">
                  <a16:creationId xmlns:a16="http://schemas.microsoft.com/office/drawing/2014/main" id="{44E88107-0E03-459C-B762-49CE2E1A16C6}"/>
                </a:ext>
              </a:extLst>
            </p:cNvPr>
            <p:cNvSpPr txBox="1"/>
            <p:nvPr/>
          </p:nvSpPr>
          <p:spPr>
            <a:xfrm>
              <a:off x="7392722" y="2137275"/>
              <a:ext cx="1160462" cy="369332"/>
            </a:xfrm>
            <a:prstGeom prst="rect">
              <a:avLst/>
            </a:prstGeom>
            <a:noFill/>
          </p:spPr>
          <p:txBody>
            <a:bodyPr wrap="square" rtlCol="0">
              <a:spAutoFit/>
            </a:bodyPr>
            <a:lstStyle/>
            <a:p>
              <a:pPr algn="ctr"/>
              <a:r>
                <a:rPr lang="zh-CN" altLang="en-US" b="1" dirty="0">
                  <a:solidFill>
                    <a:schemeClr val="accent4"/>
                  </a:solidFill>
                  <a:latin typeface="+mn-ea"/>
                </a:rPr>
                <a:t>无线网络</a:t>
              </a:r>
            </a:p>
          </p:txBody>
        </p:sp>
      </p:grpSp>
    </p:spTree>
    <p:custDataLst>
      <p:tags r:id="rId1"/>
    </p:custDataLst>
    <p:extLst>
      <p:ext uri="{BB962C8B-B14F-4D97-AF65-F5344CB8AC3E}">
        <p14:creationId xmlns:p14="http://schemas.microsoft.com/office/powerpoint/2010/main" val="2913056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0" presetClass="entr" presetSubtype="0" fill="hold" nodeType="clickEffect">
                                  <p:stCondLst>
                                    <p:cond delay="0"/>
                                  </p:stCondLst>
                                  <p:childTnLst>
                                    <p:set>
                                      <p:cBhvr>
                                        <p:cTn id="11" dur="1" fill="hold">
                                          <p:stCondLst>
                                            <p:cond delay="0"/>
                                          </p:stCondLst>
                                        </p:cTn>
                                        <p:tgtEl>
                                          <p:spTgt spid="334"/>
                                        </p:tgtEl>
                                        <p:attrNameLst>
                                          <p:attrName>style.visibility</p:attrName>
                                        </p:attrNameLst>
                                      </p:cBhvr>
                                      <p:to>
                                        <p:strVal val="visible"/>
                                      </p:to>
                                    </p:set>
                                    <p:animEffect transition="in" filter="fade">
                                      <p:cBhvr>
                                        <p:cTn id="12" dur="800" decel="100000"/>
                                        <p:tgtEl>
                                          <p:spTgt spid="334"/>
                                        </p:tgtEl>
                                      </p:cBhvr>
                                    </p:animEffect>
                                    <p:anim calcmode="lin" valueType="num">
                                      <p:cBhvr>
                                        <p:cTn id="13" dur="800" decel="100000" fill="hold"/>
                                        <p:tgtEl>
                                          <p:spTgt spid="334"/>
                                        </p:tgtEl>
                                        <p:attrNameLst>
                                          <p:attrName>style.rotation</p:attrName>
                                        </p:attrNameLst>
                                      </p:cBhvr>
                                      <p:tavLst>
                                        <p:tav tm="0">
                                          <p:val>
                                            <p:fltVal val="-90"/>
                                          </p:val>
                                        </p:tav>
                                        <p:tav tm="100000">
                                          <p:val>
                                            <p:fltVal val="0"/>
                                          </p:val>
                                        </p:tav>
                                      </p:tavLst>
                                    </p:anim>
                                    <p:anim calcmode="lin" valueType="num">
                                      <p:cBhvr>
                                        <p:cTn id="14" dur="800" decel="100000" fill="hold"/>
                                        <p:tgtEl>
                                          <p:spTgt spid="334"/>
                                        </p:tgtEl>
                                        <p:attrNameLst>
                                          <p:attrName>ppt_x</p:attrName>
                                        </p:attrNameLst>
                                      </p:cBhvr>
                                      <p:tavLst>
                                        <p:tav tm="0">
                                          <p:val>
                                            <p:strVal val="#ppt_x+0.4"/>
                                          </p:val>
                                        </p:tav>
                                        <p:tav tm="100000">
                                          <p:val>
                                            <p:strVal val="#ppt_x-0.05"/>
                                          </p:val>
                                        </p:tav>
                                      </p:tavLst>
                                    </p:anim>
                                    <p:anim calcmode="lin" valueType="num">
                                      <p:cBhvr>
                                        <p:cTn id="15" dur="800" decel="100000" fill="hold"/>
                                        <p:tgtEl>
                                          <p:spTgt spid="334"/>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334"/>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334"/>
                                        </p:tgtEl>
                                        <p:attrNameLst>
                                          <p:attrName>ppt_y</p:attrName>
                                        </p:attrNameLst>
                                      </p:cBhvr>
                                      <p:tavLst>
                                        <p:tav tm="0">
                                          <p:val>
                                            <p:strVal val="#ppt_y+0.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897"/>
                                        </p:tgtEl>
                                        <p:attrNameLst>
                                          <p:attrName>style.visibility</p:attrName>
                                        </p:attrNameLst>
                                      </p:cBhvr>
                                      <p:to>
                                        <p:strVal val="visible"/>
                                      </p:to>
                                    </p:set>
                                    <p:anim calcmode="lin" valueType="num">
                                      <p:cBhvr>
                                        <p:cTn id="22" dur="500" fill="hold"/>
                                        <p:tgtEl>
                                          <p:spTgt spid="897"/>
                                        </p:tgtEl>
                                        <p:attrNameLst>
                                          <p:attrName>ppt_w</p:attrName>
                                        </p:attrNameLst>
                                      </p:cBhvr>
                                      <p:tavLst>
                                        <p:tav tm="0">
                                          <p:val>
                                            <p:fltVal val="0"/>
                                          </p:val>
                                        </p:tav>
                                        <p:tav tm="100000">
                                          <p:val>
                                            <p:strVal val="#ppt_w"/>
                                          </p:val>
                                        </p:tav>
                                      </p:tavLst>
                                    </p:anim>
                                    <p:anim calcmode="lin" valueType="num">
                                      <p:cBhvr>
                                        <p:cTn id="23" dur="500" fill="hold"/>
                                        <p:tgtEl>
                                          <p:spTgt spid="897"/>
                                        </p:tgtEl>
                                        <p:attrNameLst>
                                          <p:attrName>ppt_h</p:attrName>
                                        </p:attrNameLst>
                                      </p:cBhvr>
                                      <p:tavLst>
                                        <p:tav tm="0">
                                          <p:val>
                                            <p:fltVal val="0"/>
                                          </p:val>
                                        </p:tav>
                                        <p:tav tm="100000">
                                          <p:val>
                                            <p:strVal val="#ppt_h"/>
                                          </p:val>
                                        </p:tav>
                                      </p:tavLst>
                                    </p:anim>
                                    <p:animEffect transition="in" filter="fade">
                                      <p:cBhvr>
                                        <p:cTn id="24" dur="500"/>
                                        <p:tgtEl>
                                          <p:spTgt spid="897"/>
                                        </p:tgtEl>
                                      </p:cBhvr>
                                    </p:animEffect>
                                  </p:childTnLst>
                                </p:cTn>
                              </p:par>
                              <p:par>
                                <p:cTn id="25" presetID="53" presetClass="entr" presetSubtype="16" fill="hold" nodeType="withEffect">
                                  <p:stCondLst>
                                    <p:cond delay="0"/>
                                  </p:stCondLst>
                                  <p:childTnLst>
                                    <p:set>
                                      <p:cBhvr>
                                        <p:cTn id="26" dur="1" fill="hold">
                                          <p:stCondLst>
                                            <p:cond delay="0"/>
                                          </p:stCondLst>
                                        </p:cTn>
                                        <p:tgtEl>
                                          <p:spTgt spid="898"/>
                                        </p:tgtEl>
                                        <p:attrNameLst>
                                          <p:attrName>style.visibility</p:attrName>
                                        </p:attrNameLst>
                                      </p:cBhvr>
                                      <p:to>
                                        <p:strVal val="visible"/>
                                      </p:to>
                                    </p:set>
                                    <p:anim calcmode="lin" valueType="num">
                                      <p:cBhvr>
                                        <p:cTn id="27" dur="500" fill="hold"/>
                                        <p:tgtEl>
                                          <p:spTgt spid="898"/>
                                        </p:tgtEl>
                                        <p:attrNameLst>
                                          <p:attrName>ppt_w</p:attrName>
                                        </p:attrNameLst>
                                      </p:cBhvr>
                                      <p:tavLst>
                                        <p:tav tm="0">
                                          <p:val>
                                            <p:fltVal val="0"/>
                                          </p:val>
                                        </p:tav>
                                        <p:tav tm="100000">
                                          <p:val>
                                            <p:strVal val="#ppt_w"/>
                                          </p:val>
                                        </p:tav>
                                      </p:tavLst>
                                    </p:anim>
                                    <p:anim calcmode="lin" valueType="num">
                                      <p:cBhvr>
                                        <p:cTn id="28" dur="500" fill="hold"/>
                                        <p:tgtEl>
                                          <p:spTgt spid="898"/>
                                        </p:tgtEl>
                                        <p:attrNameLst>
                                          <p:attrName>ppt_h</p:attrName>
                                        </p:attrNameLst>
                                      </p:cBhvr>
                                      <p:tavLst>
                                        <p:tav tm="0">
                                          <p:val>
                                            <p:fltVal val="0"/>
                                          </p:val>
                                        </p:tav>
                                        <p:tav tm="100000">
                                          <p:val>
                                            <p:strVal val="#ppt_h"/>
                                          </p:val>
                                        </p:tav>
                                      </p:tavLst>
                                    </p:anim>
                                    <p:animEffect transition="in" filter="fade">
                                      <p:cBhvr>
                                        <p:cTn id="29" dur="500"/>
                                        <p:tgtEl>
                                          <p:spTgt spid="898"/>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896"/>
                                        </p:tgtEl>
                                        <p:attrNameLst>
                                          <p:attrName>style.visibility</p:attrName>
                                        </p:attrNameLst>
                                      </p:cBhvr>
                                      <p:to>
                                        <p:strVal val="visible"/>
                                      </p:to>
                                    </p:set>
                                    <p:anim calcmode="lin" valueType="num">
                                      <p:cBhvr>
                                        <p:cTn id="34" dur="500" fill="hold"/>
                                        <p:tgtEl>
                                          <p:spTgt spid="896"/>
                                        </p:tgtEl>
                                        <p:attrNameLst>
                                          <p:attrName>ppt_w</p:attrName>
                                        </p:attrNameLst>
                                      </p:cBhvr>
                                      <p:tavLst>
                                        <p:tav tm="0">
                                          <p:val>
                                            <p:fltVal val="0"/>
                                          </p:val>
                                        </p:tav>
                                        <p:tav tm="100000">
                                          <p:val>
                                            <p:strVal val="#ppt_w"/>
                                          </p:val>
                                        </p:tav>
                                      </p:tavLst>
                                    </p:anim>
                                    <p:anim calcmode="lin" valueType="num">
                                      <p:cBhvr>
                                        <p:cTn id="35" dur="500" fill="hold"/>
                                        <p:tgtEl>
                                          <p:spTgt spid="896"/>
                                        </p:tgtEl>
                                        <p:attrNameLst>
                                          <p:attrName>ppt_h</p:attrName>
                                        </p:attrNameLst>
                                      </p:cBhvr>
                                      <p:tavLst>
                                        <p:tav tm="0">
                                          <p:val>
                                            <p:fltVal val="0"/>
                                          </p:val>
                                        </p:tav>
                                        <p:tav tm="100000">
                                          <p:val>
                                            <p:strVal val="#ppt_h"/>
                                          </p:val>
                                        </p:tav>
                                      </p:tavLst>
                                    </p:anim>
                                    <p:animEffect transition="in" filter="fade">
                                      <p:cBhvr>
                                        <p:cTn id="36" dur="500"/>
                                        <p:tgtEl>
                                          <p:spTgt spid="8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íşḷide"/>
          <p:cNvGrpSpPr/>
          <p:nvPr/>
        </p:nvGrpSpPr>
        <p:grpSpPr>
          <a:xfrm>
            <a:off x="304801" y="749300"/>
            <a:ext cx="3204266" cy="1685995"/>
            <a:chOff x="1824547" y="1772033"/>
            <a:chExt cx="3204266" cy="1685995"/>
          </a:xfrm>
        </p:grpSpPr>
        <p:grpSp>
          <p:nvGrpSpPr>
            <p:cNvPr id="41" name="íṧḻidê"/>
            <p:cNvGrpSpPr/>
            <p:nvPr/>
          </p:nvGrpSpPr>
          <p:grpSpPr>
            <a:xfrm>
              <a:off x="1900723" y="3350028"/>
              <a:ext cx="2255352" cy="108000"/>
              <a:chOff x="1414882" y="3594331"/>
              <a:chExt cx="2160000" cy="108000"/>
            </a:xfrm>
          </p:grpSpPr>
          <p:sp>
            <p:nvSpPr>
              <p:cNvPr id="44" name="ï$lïďê"/>
              <p:cNvSpPr/>
              <p:nvPr/>
            </p:nvSpPr>
            <p:spPr>
              <a:xfrm>
                <a:off x="1414882" y="3594331"/>
                <a:ext cx="2160000" cy="108000"/>
              </a:xfrm>
              <a:prstGeom prst="roundRect">
                <a:avLst>
                  <a:gd name="adj" fmla="val 50000"/>
                </a:avLst>
              </a:prstGeom>
              <a:solidFill>
                <a:schemeClr val="tx1">
                  <a:lumMod val="50000"/>
                  <a:lumOff val="50000"/>
                  <a:alpha val="14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sp>
            <p:nvSpPr>
              <p:cNvPr id="45" name="ï$liḍê"/>
              <p:cNvSpPr/>
              <p:nvPr/>
            </p:nvSpPr>
            <p:spPr>
              <a:xfrm>
                <a:off x="1414882" y="3594331"/>
                <a:ext cx="1080000" cy="108000"/>
              </a:xfrm>
              <a:prstGeom prst="roundRect">
                <a:avLst>
                  <a:gd name="adj" fmla="val 50000"/>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grpSp>
        <p:sp>
          <p:nvSpPr>
            <p:cNvPr id="43" name="iṥḷîdê"/>
            <p:cNvSpPr/>
            <p:nvPr/>
          </p:nvSpPr>
          <p:spPr>
            <a:xfrm>
              <a:off x="1824547" y="1772033"/>
              <a:ext cx="3204266" cy="1294978"/>
            </a:xfrm>
            <a:prstGeom prst="rect">
              <a:avLst/>
            </a:prstGeom>
          </p:spPr>
          <p:txBody>
            <a:bodyPr anchor="b" anchorCtr="0">
              <a:noAutofit/>
            </a:bodyPr>
            <a:lstStyle/>
            <a:p>
              <a:pPr>
                <a:buSzPct val="25000"/>
              </a:pPr>
              <a:r>
                <a:rPr lang="zh-CN" altLang="en-US" sz="3200" b="1" dirty="0"/>
                <a:t>计算机网络</a:t>
              </a:r>
              <a:endParaRPr lang="en-US" altLang="zh-CN" sz="3200" b="1" dirty="0"/>
            </a:p>
            <a:p>
              <a:pPr>
                <a:buSzPct val="25000"/>
              </a:pPr>
              <a:r>
                <a:rPr lang="zh-CN" altLang="en-US" sz="3200" b="1" dirty="0"/>
                <a:t>各类应用</a:t>
              </a:r>
              <a:endParaRPr lang="en-US" altLang="zh-CN" sz="3200" b="1" dirty="0"/>
            </a:p>
          </p:txBody>
        </p:sp>
      </p:grpSp>
      <p:sp>
        <p:nvSpPr>
          <p:cNvPr id="3" name="文本框 2"/>
          <p:cNvSpPr txBox="1"/>
          <p:nvPr/>
        </p:nvSpPr>
        <p:spPr>
          <a:xfrm>
            <a:off x="850490" y="3086268"/>
            <a:ext cx="10491020" cy="954107"/>
          </a:xfrm>
          <a:prstGeom prst="rect">
            <a:avLst/>
          </a:prstGeom>
          <a:noFill/>
        </p:spPr>
        <p:txBody>
          <a:bodyPr wrap="square" rtlCol="0">
            <a:spAutoFit/>
          </a:bodyPr>
          <a:lstStyle/>
          <a:p>
            <a:pPr algn="ctr"/>
            <a:r>
              <a:rPr lang="zh-CN" altLang="en-US" sz="5600" b="1" dirty="0">
                <a:solidFill>
                  <a:schemeClr val="accent1"/>
                </a:solidFill>
              </a:rPr>
              <a:t>人类失去网络，世界将会怎样？</a:t>
            </a: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800" decel="100000"/>
                                        <p:tgtEl>
                                          <p:spTgt spid="3"/>
                                        </p:tgtEl>
                                      </p:cBhvr>
                                    </p:animEffect>
                                    <p:anim calcmode="lin" valueType="num">
                                      <p:cBhvr>
                                        <p:cTn id="8" dur="800" decel="100000" fill="hold"/>
                                        <p:tgtEl>
                                          <p:spTgt spid="3"/>
                                        </p:tgtEl>
                                        <p:attrNameLst>
                                          <p:attrName>style.rotation</p:attrName>
                                        </p:attrNameLst>
                                      </p:cBhvr>
                                      <p:tavLst>
                                        <p:tav tm="0">
                                          <p:val>
                                            <p:fltVal val="-90"/>
                                          </p:val>
                                        </p:tav>
                                        <p:tav tm="100000">
                                          <p:val>
                                            <p:fltVal val="0"/>
                                          </p:val>
                                        </p:tav>
                                      </p:tavLst>
                                    </p:anim>
                                    <p:anim calcmode="lin" valueType="num">
                                      <p:cBhvr>
                                        <p:cTn id="9" dur="800" decel="100000" fill="hold"/>
                                        <p:tgtEl>
                                          <p:spTgt spid="3"/>
                                        </p:tgtEl>
                                        <p:attrNameLst>
                                          <p:attrName>ppt_x</p:attrName>
                                        </p:attrNameLst>
                                      </p:cBhvr>
                                      <p:tavLst>
                                        <p:tav tm="0">
                                          <p:val>
                                            <p:strVal val="#ppt_x+0.4"/>
                                          </p:val>
                                        </p:tav>
                                        <p:tav tm="100000">
                                          <p:val>
                                            <p:strVal val="#ppt_x-0.05"/>
                                          </p:val>
                                        </p:tav>
                                      </p:tavLst>
                                    </p:anim>
                                    <p:anim calcmode="lin" valueType="num">
                                      <p:cBhvr>
                                        <p:cTn id="10" dur="800" decel="100000" fill="hold"/>
                                        <p:tgtEl>
                                          <p:spTgt spid="3"/>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3"/>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3"/>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81C8240-131C-4A49-BD23-068D7BE79B0C}"/>
              </a:ext>
            </a:extLst>
          </p:cNvPr>
          <p:cNvGrpSpPr/>
          <p:nvPr/>
        </p:nvGrpSpPr>
        <p:grpSpPr>
          <a:xfrm>
            <a:off x="304800" y="749300"/>
            <a:ext cx="3214576" cy="400110"/>
            <a:chOff x="304800" y="749300"/>
            <a:chExt cx="3214576" cy="400110"/>
          </a:xfrm>
        </p:grpSpPr>
        <p:sp>
          <p:nvSpPr>
            <p:cNvPr id="3" name="平行四边形 2">
              <a:extLst>
                <a:ext uri="{FF2B5EF4-FFF2-40B4-BE49-F238E27FC236}">
                  <a16:creationId xmlns:a16="http://schemas.microsoft.com/office/drawing/2014/main" id="{6B58DEFB-97D9-4F15-820F-2A3B4BE14A7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 name="文本框 3">
              <a:extLst>
                <a:ext uri="{FF2B5EF4-FFF2-40B4-BE49-F238E27FC236}">
                  <a16:creationId xmlns:a16="http://schemas.microsoft.com/office/drawing/2014/main" id="{530C710C-E954-4D1C-8BBC-18F88BB1B64F}"/>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计算机网络的分类</a:t>
              </a:r>
            </a:p>
          </p:txBody>
        </p:sp>
      </p:grpSp>
      <p:sp>
        <p:nvSpPr>
          <p:cNvPr id="5" name="îṡ1îḑè">
            <a:extLst>
              <a:ext uri="{FF2B5EF4-FFF2-40B4-BE49-F238E27FC236}">
                <a16:creationId xmlns:a16="http://schemas.microsoft.com/office/drawing/2014/main" id="{71B72018-A474-496A-ADBE-8A0C7292851A}"/>
              </a:ext>
            </a:extLst>
          </p:cNvPr>
          <p:cNvSpPr/>
          <p:nvPr/>
        </p:nvSpPr>
        <p:spPr>
          <a:xfrm>
            <a:off x="1029359"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交换方式</a:t>
            </a:r>
            <a:endParaRPr lang="en-GB" sz="2000" b="1" dirty="0">
              <a:solidFill>
                <a:schemeClr val="bg1"/>
              </a:solidFill>
            </a:endParaRPr>
          </a:p>
        </p:txBody>
      </p:sp>
      <p:sp>
        <p:nvSpPr>
          <p:cNvPr id="6" name="îṧḻîḍê">
            <a:extLst>
              <a:ext uri="{FF2B5EF4-FFF2-40B4-BE49-F238E27FC236}">
                <a16:creationId xmlns:a16="http://schemas.microsoft.com/office/drawing/2014/main" id="{4B687F2C-BCA5-4ED8-B852-147DB16FF979}"/>
              </a:ext>
            </a:extLst>
          </p:cNvPr>
          <p:cNvSpPr/>
          <p:nvPr/>
        </p:nvSpPr>
        <p:spPr>
          <a:xfrm>
            <a:off x="328645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使用者</a:t>
            </a:r>
            <a:endParaRPr lang="en-GB" sz="2000" b="1" dirty="0">
              <a:solidFill>
                <a:schemeClr val="bg1"/>
              </a:solidFill>
            </a:endParaRPr>
          </a:p>
        </p:txBody>
      </p:sp>
      <p:sp>
        <p:nvSpPr>
          <p:cNvPr id="7" name="iṡlíďè">
            <a:extLst>
              <a:ext uri="{FF2B5EF4-FFF2-40B4-BE49-F238E27FC236}">
                <a16:creationId xmlns:a16="http://schemas.microsoft.com/office/drawing/2014/main" id="{7D683560-34E2-45CE-B9FC-820D06F14F55}"/>
              </a:ext>
            </a:extLst>
          </p:cNvPr>
          <p:cNvSpPr/>
          <p:nvPr/>
        </p:nvSpPr>
        <p:spPr>
          <a:xfrm>
            <a:off x="5543553"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传输介质</a:t>
            </a:r>
            <a:endParaRPr lang="en-GB" sz="2000" b="1" dirty="0">
              <a:solidFill>
                <a:srgbClr val="FFFFFF"/>
              </a:solidFill>
            </a:endParaRPr>
          </a:p>
        </p:txBody>
      </p:sp>
      <p:sp>
        <p:nvSpPr>
          <p:cNvPr id="8" name="iṥľïdè">
            <a:extLst>
              <a:ext uri="{FF2B5EF4-FFF2-40B4-BE49-F238E27FC236}">
                <a16:creationId xmlns:a16="http://schemas.microsoft.com/office/drawing/2014/main" id="{7ABC7FFA-1177-444C-B813-35883039A274}"/>
              </a:ext>
            </a:extLst>
          </p:cNvPr>
          <p:cNvSpPr/>
          <p:nvPr/>
        </p:nvSpPr>
        <p:spPr>
          <a:xfrm>
            <a:off x="7800650"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sp>
        <p:nvSpPr>
          <p:cNvPr id="9" name="îśľîḍé">
            <a:extLst>
              <a:ext uri="{FF2B5EF4-FFF2-40B4-BE49-F238E27FC236}">
                <a16:creationId xmlns:a16="http://schemas.microsoft.com/office/drawing/2014/main" id="{2AD96752-1B8A-43B5-9EEE-1814EE8EC1F4}"/>
              </a:ext>
            </a:extLst>
          </p:cNvPr>
          <p:cNvSpPr/>
          <p:nvPr/>
        </p:nvSpPr>
        <p:spPr>
          <a:xfrm>
            <a:off x="1005774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sp>
        <p:nvSpPr>
          <p:cNvPr id="11" name="îṧḻîḍê">
            <a:extLst>
              <a:ext uri="{FF2B5EF4-FFF2-40B4-BE49-F238E27FC236}">
                <a16:creationId xmlns:a16="http://schemas.microsoft.com/office/drawing/2014/main" id="{3EB2CEFC-61DE-43AE-BDCB-DDF91F3BACF7}"/>
              </a:ext>
            </a:extLst>
          </p:cNvPr>
          <p:cNvSpPr/>
          <p:nvPr/>
        </p:nvSpPr>
        <p:spPr>
          <a:xfrm>
            <a:off x="7800649" y="1330898"/>
            <a:ext cx="1545676"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grpSp>
        <p:nvGrpSpPr>
          <p:cNvPr id="21" name="组合 20">
            <a:extLst>
              <a:ext uri="{FF2B5EF4-FFF2-40B4-BE49-F238E27FC236}">
                <a16:creationId xmlns:a16="http://schemas.microsoft.com/office/drawing/2014/main" id="{B012FD0E-B471-45C5-84E6-CDE32B7992F2}"/>
              </a:ext>
            </a:extLst>
          </p:cNvPr>
          <p:cNvGrpSpPr/>
          <p:nvPr/>
        </p:nvGrpSpPr>
        <p:grpSpPr>
          <a:xfrm>
            <a:off x="6497563" y="2851082"/>
            <a:ext cx="1624448" cy="1244572"/>
            <a:chOff x="6497563" y="2851082"/>
            <a:chExt cx="1624448" cy="1244572"/>
          </a:xfrm>
        </p:grpSpPr>
        <p:sp>
          <p:nvSpPr>
            <p:cNvPr id="52" name="文本框 51">
              <a:extLst>
                <a:ext uri="{FF2B5EF4-FFF2-40B4-BE49-F238E27FC236}">
                  <a16:creationId xmlns:a16="http://schemas.microsoft.com/office/drawing/2014/main" id="{B2E3C122-F0A6-4A6C-B94D-110E38E1BF5B}"/>
                </a:ext>
              </a:extLst>
            </p:cNvPr>
            <p:cNvSpPr txBox="1"/>
            <p:nvPr/>
          </p:nvSpPr>
          <p:spPr>
            <a:xfrm>
              <a:off x="6497563" y="3387768"/>
              <a:ext cx="1624448" cy="707886"/>
            </a:xfrm>
            <a:prstGeom prst="rect">
              <a:avLst/>
            </a:prstGeom>
            <a:noFill/>
            <a:ln>
              <a:noFill/>
            </a:ln>
          </p:spPr>
          <p:txBody>
            <a:bodyPr wrap="square" lIns="91440" tIns="45720" rIns="91440" bIns="45720" anchor="ctr" anchorCtr="0">
              <a:spAutoFit/>
            </a:bodyPr>
            <a:lstStyle/>
            <a:p>
              <a:pPr algn="ctr">
                <a:buSzPct val="25000"/>
              </a:pPr>
              <a:r>
                <a:rPr lang="zh-CN" altLang="en-US" sz="2000" b="1" dirty="0"/>
                <a:t>局域网</a:t>
              </a:r>
              <a:endParaRPr lang="en-US" altLang="zh-CN" sz="2000" b="1" dirty="0"/>
            </a:p>
            <a:p>
              <a:pPr algn="ctr">
                <a:buSzPct val="25000"/>
              </a:pPr>
              <a:r>
                <a:rPr lang="zh-CN" altLang="en-US" sz="2000" b="1" dirty="0"/>
                <a:t>（</a:t>
              </a:r>
              <a:r>
                <a:rPr lang="en-US" altLang="zh-CN" sz="2000" b="1" dirty="0"/>
                <a:t>LAN</a:t>
              </a:r>
              <a:r>
                <a:rPr lang="zh-CN" altLang="en-US" sz="2000" b="1" dirty="0"/>
                <a:t>）</a:t>
              </a:r>
              <a:endParaRPr lang="en-US" altLang="zh-CN" sz="2000" b="1" dirty="0"/>
            </a:p>
          </p:txBody>
        </p:sp>
        <p:sp>
          <p:nvSpPr>
            <p:cNvPr id="78" name="任意多边形 5">
              <a:extLst>
                <a:ext uri="{FF2B5EF4-FFF2-40B4-BE49-F238E27FC236}">
                  <a16:creationId xmlns:a16="http://schemas.microsoft.com/office/drawing/2014/main" id="{F013A444-8AFD-4BF0-8DEB-36996AC15D27}"/>
                </a:ext>
              </a:extLst>
            </p:cNvPr>
            <p:cNvSpPr/>
            <p:nvPr/>
          </p:nvSpPr>
          <p:spPr bwMode="auto">
            <a:xfrm>
              <a:off x="7046915" y="2851082"/>
              <a:ext cx="525744" cy="354489"/>
            </a:xfrm>
            <a:custGeom>
              <a:avLst/>
              <a:gdLst>
                <a:gd name="T0" fmla="*/ 5266 w 5266"/>
                <a:gd name="T1" fmla="*/ 2818 h 3556"/>
                <a:gd name="T2" fmla="*/ 4601 w 5266"/>
                <a:gd name="T3" fmla="*/ 2744 h 3556"/>
                <a:gd name="T4" fmla="*/ 4528 w 5266"/>
                <a:gd name="T5" fmla="*/ 1773 h 3556"/>
                <a:gd name="T6" fmla="*/ 2706 w 5266"/>
                <a:gd name="T7" fmla="*/ 1033 h 3556"/>
                <a:gd name="T8" fmla="*/ 3593 w 5266"/>
                <a:gd name="T9" fmla="*/ 960 h 3556"/>
                <a:gd name="T10" fmla="*/ 3520 w 5266"/>
                <a:gd name="T11" fmla="*/ 0 h 3556"/>
                <a:gd name="T12" fmla="*/ 1673 w 5266"/>
                <a:gd name="T13" fmla="*/ 73 h 3556"/>
                <a:gd name="T14" fmla="*/ 1746 w 5266"/>
                <a:gd name="T15" fmla="*/ 1033 h 3556"/>
                <a:gd name="T16" fmla="*/ 2560 w 5266"/>
                <a:gd name="T17" fmla="*/ 1773 h 3556"/>
                <a:gd name="T18" fmla="*/ 665 w 5266"/>
                <a:gd name="T19" fmla="*/ 1847 h 3556"/>
                <a:gd name="T20" fmla="*/ 73 w 5266"/>
                <a:gd name="T21" fmla="*/ 2744 h 3556"/>
                <a:gd name="T22" fmla="*/ 0 w 5266"/>
                <a:gd name="T23" fmla="*/ 3483 h 3556"/>
                <a:gd name="T24" fmla="*/ 1403 w 5266"/>
                <a:gd name="T25" fmla="*/ 3556 h 3556"/>
                <a:gd name="T26" fmla="*/ 1477 w 5266"/>
                <a:gd name="T27" fmla="*/ 2818 h 3556"/>
                <a:gd name="T28" fmla="*/ 812 w 5266"/>
                <a:gd name="T29" fmla="*/ 2744 h 3556"/>
                <a:gd name="T30" fmla="*/ 2560 w 5266"/>
                <a:gd name="T31" fmla="*/ 1920 h 3556"/>
                <a:gd name="T32" fmla="*/ 1968 w 5266"/>
                <a:gd name="T33" fmla="*/ 2744 h 3556"/>
                <a:gd name="T34" fmla="*/ 1895 w 5266"/>
                <a:gd name="T35" fmla="*/ 3483 h 3556"/>
                <a:gd name="T36" fmla="*/ 3298 w 5266"/>
                <a:gd name="T37" fmla="*/ 3556 h 3556"/>
                <a:gd name="T38" fmla="*/ 3371 w 5266"/>
                <a:gd name="T39" fmla="*/ 2818 h 3556"/>
                <a:gd name="T40" fmla="*/ 2706 w 5266"/>
                <a:gd name="T41" fmla="*/ 2744 h 3556"/>
                <a:gd name="T42" fmla="*/ 4454 w 5266"/>
                <a:gd name="T43" fmla="*/ 1920 h 3556"/>
                <a:gd name="T44" fmla="*/ 3863 w 5266"/>
                <a:gd name="T45" fmla="*/ 2744 h 3556"/>
                <a:gd name="T46" fmla="*/ 3789 w 5266"/>
                <a:gd name="T47" fmla="*/ 3483 h 3556"/>
                <a:gd name="T48" fmla="*/ 5193 w 5266"/>
                <a:gd name="T49" fmla="*/ 3556 h 3556"/>
                <a:gd name="T50" fmla="*/ 1820 w 5266"/>
                <a:gd name="T51" fmla="*/ 887 h 3556"/>
                <a:gd name="T52" fmla="*/ 3446 w 5266"/>
                <a:gd name="T53" fmla="*/ 147 h 3556"/>
                <a:gd name="T54" fmla="*/ 2633 w 5266"/>
                <a:gd name="T55" fmla="*/ 887 h 3556"/>
                <a:gd name="T56" fmla="*/ 1330 w 5266"/>
                <a:gd name="T57" fmla="*/ 2891 h 3556"/>
                <a:gd name="T58" fmla="*/ 147 w 5266"/>
                <a:gd name="T59" fmla="*/ 3409 h 3556"/>
                <a:gd name="T60" fmla="*/ 738 w 5266"/>
                <a:gd name="T61" fmla="*/ 2891 h 3556"/>
                <a:gd name="T62" fmla="*/ 3225 w 5266"/>
                <a:gd name="T63" fmla="*/ 2891 h 3556"/>
                <a:gd name="T64" fmla="*/ 2041 w 5266"/>
                <a:gd name="T65" fmla="*/ 3409 h 3556"/>
                <a:gd name="T66" fmla="*/ 2633 w 5266"/>
                <a:gd name="T67" fmla="*/ 2891 h 3556"/>
                <a:gd name="T68" fmla="*/ 5119 w 5266"/>
                <a:gd name="T69" fmla="*/ 3409 h 3556"/>
                <a:gd name="T70" fmla="*/ 3936 w 5266"/>
                <a:gd name="T71" fmla="*/ 2891 h 3556"/>
                <a:gd name="T72" fmla="*/ 5119 w 5266"/>
                <a:gd name="T73" fmla="*/ 2891 h 3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266" h="3556">
                  <a:moveTo>
                    <a:pt x="5266" y="3483"/>
                  </a:moveTo>
                  <a:lnTo>
                    <a:pt x="5266" y="2818"/>
                  </a:lnTo>
                  <a:cubicBezTo>
                    <a:pt x="5266" y="2777"/>
                    <a:pt x="5233" y="2744"/>
                    <a:pt x="5193" y="2744"/>
                  </a:cubicBezTo>
                  <a:lnTo>
                    <a:pt x="4601" y="2744"/>
                  </a:lnTo>
                  <a:lnTo>
                    <a:pt x="4601" y="1847"/>
                  </a:lnTo>
                  <a:cubicBezTo>
                    <a:pt x="4601" y="1806"/>
                    <a:pt x="4568" y="1773"/>
                    <a:pt x="4528" y="1773"/>
                  </a:cubicBezTo>
                  <a:lnTo>
                    <a:pt x="2706" y="1773"/>
                  </a:lnTo>
                  <a:lnTo>
                    <a:pt x="2706" y="1033"/>
                  </a:lnTo>
                  <a:lnTo>
                    <a:pt x="3520" y="1033"/>
                  </a:lnTo>
                  <a:cubicBezTo>
                    <a:pt x="3560" y="1033"/>
                    <a:pt x="3593" y="1000"/>
                    <a:pt x="3593" y="960"/>
                  </a:cubicBezTo>
                  <a:lnTo>
                    <a:pt x="3593" y="73"/>
                  </a:lnTo>
                  <a:cubicBezTo>
                    <a:pt x="3593" y="33"/>
                    <a:pt x="3560" y="0"/>
                    <a:pt x="3520" y="0"/>
                  </a:cubicBezTo>
                  <a:lnTo>
                    <a:pt x="1746" y="0"/>
                  </a:lnTo>
                  <a:cubicBezTo>
                    <a:pt x="1706" y="0"/>
                    <a:pt x="1673" y="33"/>
                    <a:pt x="1673" y="73"/>
                  </a:cubicBezTo>
                  <a:lnTo>
                    <a:pt x="1673" y="960"/>
                  </a:lnTo>
                  <a:cubicBezTo>
                    <a:pt x="1673" y="1000"/>
                    <a:pt x="1706" y="1033"/>
                    <a:pt x="1746" y="1033"/>
                  </a:cubicBezTo>
                  <a:lnTo>
                    <a:pt x="2560" y="1033"/>
                  </a:lnTo>
                  <a:lnTo>
                    <a:pt x="2560" y="1773"/>
                  </a:lnTo>
                  <a:lnTo>
                    <a:pt x="738" y="1773"/>
                  </a:lnTo>
                  <a:cubicBezTo>
                    <a:pt x="698" y="1773"/>
                    <a:pt x="665" y="1806"/>
                    <a:pt x="665" y="1847"/>
                  </a:cubicBezTo>
                  <a:lnTo>
                    <a:pt x="665" y="2744"/>
                  </a:lnTo>
                  <a:lnTo>
                    <a:pt x="73" y="2744"/>
                  </a:lnTo>
                  <a:cubicBezTo>
                    <a:pt x="33" y="2744"/>
                    <a:pt x="0" y="2777"/>
                    <a:pt x="0" y="2818"/>
                  </a:cubicBezTo>
                  <a:lnTo>
                    <a:pt x="0" y="3483"/>
                  </a:lnTo>
                  <a:cubicBezTo>
                    <a:pt x="0" y="3523"/>
                    <a:pt x="33" y="3556"/>
                    <a:pt x="73" y="3556"/>
                  </a:cubicBezTo>
                  <a:lnTo>
                    <a:pt x="1403" y="3556"/>
                  </a:lnTo>
                  <a:cubicBezTo>
                    <a:pt x="1444" y="3556"/>
                    <a:pt x="1477" y="3523"/>
                    <a:pt x="1477" y="3483"/>
                  </a:cubicBezTo>
                  <a:lnTo>
                    <a:pt x="1477" y="2818"/>
                  </a:lnTo>
                  <a:cubicBezTo>
                    <a:pt x="1477" y="2777"/>
                    <a:pt x="1444" y="2744"/>
                    <a:pt x="1403" y="2744"/>
                  </a:cubicBezTo>
                  <a:lnTo>
                    <a:pt x="812" y="2744"/>
                  </a:lnTo>
                  <a:lnTo>
                    <a:pt x="812" y="1920"/>
                  </a:lnTo>
                  <a:lnTo>
                    <a:pt x="2560" y="1920"/>
                  </a:lnTo>
                  <a:lnTo>
                    <a:pt x="2560" y="2744"/>
                  </a:lnTo>
                  <a:lnTo>
                    <a:pt x="1968" y="2744"/>
                  </a:lnTo>
                  <a:cubicBezTo>
                    <a:pt x="1927" y="2744"/>
                    <a:pt x="1895" y="2777"/>
                    <a:pt x="1895" y="2818"/>
                  </a:cubicBezTo>
                  <a:lnTo>
                    <a:pt x="1895" y="3483"/>
                  </a:lnTo>
                  <a:cubicBezTo>
                    <a:pt x="1895" y="3523"/>
                    <a:pt x="1927" y="3556"/>
                    <a:pt x="1968" y="3556"/>
                  </a:cubicBezTo>
                  <a:lnTo>
                    <a:pt x="3298" y="3556"/>
                  </a:lnTo>
                  <a:cubicBezTo>
                    <a:pt x="3338" y="3556"/>
                    <a:pt x="3371" y="3523"/>
                    <a:pt x="3371" y="3483"/>
                  </a:cubicBezTo>
                  <a:lnTo>
                    <a:pt x="3371" y="2818"/>
                  </a:lnTo>
                  <a:cubicBezTo>
                    <a:pt x="3371" y="2777"/>
                    <a:pt x="3338" y="2744"/>
                    <a:pt x="3298" y="2744"/>
                  </a:cubicBezTo>
                  <a:lnTo>
                    <a:pt x="2706" y="2744"/>
                  </a:lnTo>
                  <a:lnTo>
                    <a:pt x="2706" y="1920"/>
                  </a:lnTo>
                  <a:lnTo>
                    <a:pt x="4454" y="1920"/>
                  </a:lnTo>
                  <a:lnTo>
                    <a:pt x="4454" y="2744"/>
                  </a:lnTo>
                  <a:lnTo>
                    <a:pt x="3863" y="2744"/>
                  </a:lnTo>
                  <a:cubicBezTo>
                    <a:pt x="3822" y="2744"/>
                    <a:pt x="3789" y="2777"/>
                    <a:pt x="3789" y="2818"/>
                  </a:cubicBezTo>
                  <a:lnTo>
                    <a:pt x="3789" y="3483"/>
                  </a:lnTo>
                  <a:cubicBezTo>
                    <a:pt x="3789" y="3523"/>
                    <a:pt x="3822" y="3556"/>
                    <a:pt x="3863" y="3556"/>
                  </a:cubicBezTo>
                  <a:lnTo>
                    <a:pt x="5193" y="3556"/>
                  </a:lnTo>
                  <a:cubicBezTo>
                    <a:pt x="5233" y="3556"/>
                    <a:pt x="5266" y="3523"/>
                    <a:pt x="5266" y="3483"/>
                  </a:cubicBezTo>
                  <a:close/>
                  <a:moveTo>
                    <a:pt x="1820" y="887"/>
                  </a:moveTo>
                  <a:lnTo>
                    <a:pt x="1820" y="147"/>
                  </a:lnTo>
                  <a:lnTo>
                    <a:pt x="3446" y="147"/>
                  </a:lnTo>
                  <a:lnTo>
                    <a:pt x="3446" y="887"/>
                  </a:lnTo>
                  <a:lnTo>
                    <a:pt x="2633" y="887"/>
                  </a:lnTo>
                  <a:lnTo>
                    <a:pt x="1820" y="887"/>
                  </a:lnTo>
                  <a:close/>
                  <a:moveTo>
                    <a:pt x="1330" y="2891"/>
                  </a:moveTo>
                  <a:lnTo>
                    <a:pt x="1330" y="3409"/>
                  </a:lnTo>
                  <a:lnTo>
                    <a:pt x="147" y="3409"/>
                  </a:lnTo>
                  <a:lnTo>
                    <a:pt x="147" y="2891"/>
                  </a:lnTo>
                  <a:lnTo>
                    <a:pt x="738" y="2891"/>
                  </a:lnTo>
                  <a:lnTo>
                    <a:pt x="1330" y="2891"/>
                  </a:lnTo>
                  <a:close/>
                  <a:moveTo>
                    <a:pt x="3225" y="2891"/>
                  </a:moveTo>
                  <a:lnTo>
                    <a:pt x="3225" y="3409"/>
                  </a:lnTo>
                  <a:lnTo>
                    <a:pt x="2041" y="3409"/>
                  </a:lnTo>
                  <a:lnTo>
                    <a:pt x="2041" y="2891"/>
                  </a:lnTo>
                  <a:lnTo>
                    <a:pt x="2633" y="2891"/>
                  </a:lnTo>
                  <a:lnTo>
                    <a:pt x="3225" y="2891"/>
                  </a:lnTo>
                  <a:close/>
                  <a:moveTo>
                    <a:pt x="5119" y="3409"/>
                  </a:moveTo>
                  <a:lnTo>
                    <a:pt x="3936" y="3409"/>
                  </a:lnTo>
                  <a:lnTo>
                    <a:pt x="3936" y="2891"/>
                  </a:lnTo>
                  <a:lnTo>
                    <a:pt x="4528" y="2891"/>
                  </a:lnTo>
                  <a:lnTo>
                    <a:pt x="5119" y="2891"/>
                  </a:lnTo>
                  <a:lnTo>
                    <a:pt x="5119" y="3409"/>
                  </a:lnTo>
                  <a:close/>
                </a:path>
              </a:pathLst>
            </a:custGeom>
            <a:solidFill>
              <a:schemeClr val="accent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22" name="组合 21">
            <a:extLst>
              <a:ext uri="{FF2B5EF4-FFF2-40B4-BE49-F238E27FC236}">
                <a16:creationId xmlns:a16="http://schemas.microsoft.com/office/drawing/2014/main" id="{4C365481-B12C-46FF-81F9-97C6ED69D779}"/>
              </a:ext>
            </a:extLst>
          </p:cNvPr>
          <p:cNvGrpSpPr/>
          <p:nvPr/>
        </p:nvGrpSpPr>
        <p:grpSpPr>
          <a:xfrm>
            <a:off x="9047265" y="2754795"/>
            <a:ext cx="1838691" cy="1348409"/>
            <a:chOff x="9047265" y="2754795"/>
            <a:chExt cx="1838691" cy="1348409"/>
          </a:xfrm>
        </p:grpSpPr>
        <p:sp>
          <p:nvSpPr>
            <p:cNvPr id="77" name="任意多边形 9">
              <a:extLst>
                <a:ext uri="{FF2B5EF4-FFF2-40B4-BE49-F238E27FC236}">
                  <a16:creationId xmlns:a16="http://schemas.microsoft.com/office/drawing/2014/main" id="{E951851B-EB8A-45F4-9221-B38E9D32C08E}"/>
                </a:ext>
              </a:extLst>
            </p:cNvPr>
            <p:cNvSpPr/>
            <p:nvPr/>
          </p:nvSpPr>
          <p:spPr bwMode="auto">
            <a:xfrm>
              <a:off x="9703740" y="2754795"/>
              <a:ext cx="525742" cy="524972"/>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79060" h="578213">
                  <a:moveTo>
                    <a:pt x="517469" y="479741"/>
                  </a:moveTo>
                  <a:cubicBezTo>
                    <a:pt x="496553" y="479741"/>
                    <a:pt x="480533" y="495738"/>
                    <a:pt x="480533" y="516535"/>
                  </a:cubicBezTo>
                  <a:cubicBezTo>
                    <a:pt x="480533" y="537420"/>
                    <a:pt x="496553" y="553417"/>
                    <a:pt x="517469" y="553417"/>
                  </a:cubicBezTo>
                  <a:cubicBezTo>
                    <a:pt x="538296" y="553417"/>
                    <a:pt x="554317" y="537420"/>
                    <a:pt x="554317" y="516535"/>
                  </a:cubicBezTo>
                  <a:cubicBezTo>
                    <a:pt x="554317" y="495738"/>
                    <a:pt x="538296" y="479741"/>
                    <a:pt x="517469" y="479741"/>
                  </a:cubicBezTo>
                  <a:close/>
                  <a:moveTo>
                    <a:pt x="61591" y="479741"/>
                  </a:moveTo>
                  <a:cubicBezTo>
                    <a:pt x="40764" y="479741"/>
                    <a:pt x="24743" y="495738"/>
                    <a:pt x="24743" y="516535"/>
                  </a:cubicBezTo>
                  <a:cubicBezTo>
                    <a:pt x="24743" y="537420"/>
                    <a:pt x="40764" y="553417"/>
                    <a:pt x="61591" y="553417"/>
                  </a:cubicBezTo>
                  <a:cubicBezTo>
                    <a:pt x="82507" y="553417"/>
                    <a:pt x="98527" y="537420"/>
                    <a:pt x="98527" y="516535"/>
                  </a:cubicBezTo>
                  <a:cubicBezTo>
                    <a:pt x="98527" y="495738"/>
                    <a:pt x="82507" y="479741"/>
                    <a:pt x="61591" y="479741"/>
                  </a:cubicBezTo>
                  <a:close/>
                  <a:moveTo>
                    <a:pt x="254907" y="351852"/>
                  </a:moveTo>
                  <a:cubicBezTo>
                    <a:pt x="224201" y="351852"/>
                    <a:pt x="198301" y="376381"/>
                    <a:pt x="198301" y="408375"/>
                  </a:cubicBezTo>
                  <a:lnTo>
                    <a:pt x="198301" y="431927"/>
                  </a:lnTo>
                  <a:cubicBezTo>
                    <a:pt x="224646" y="448813"/>
                    <a:pt x="255886" y="458500"/>
                    <a:pt x="289441" y="458500"/>
                  </a:cubicBezTo>
                  <a:cubicBezTo>
                    <a:pt x="324153" y="458500"/>
                    <a:pt x="356283" y="448191"/>
                    <a:pt x="383073" y="430416"/>
                  </a:cubicBezTo>
                  <a:lnTo>
                    <a:pt x="382984" y="430416"/>
                  </a:lnTo>
                  <a:lnTo>
                    <a:pt x="382984" y="408375"/>
                  </a:lnTo>
                  <a:cubicBezTo>
                    <a:pt x="382984" y="377714"/>
                    <a:pt x="358419" y="351852"/>
                    <a:pt x="326378" y="351852"/>
                  </a:cubicBezTo>
                  <a:close/>
                  <a:moveTo>
                    <a:pt x="289460" y="195506"/>
                  </a:moveTo>
                  <a:cubicBezTo>
                    <a:pt x="267301" y="195506"/>
                    <a:pt x="250125" y="213996"/>
                    <a:pt x="250125" y="234886"/>
                  </a:cubicBezTo>
                  <a:cubicBezTo>
                    <a:pt x="250125" y="255776"/>
                    <a:pt x="268636" y="274265"/>
                    <a:pt x="289460" y="274265"/>
                  </a:cubicBezTo>
                  <a:cubicBezTo>
                    <a:pt x="310372" y="274265"/>
                    <a:pt x="328882" y="255776"/>
                    <a:pt x="328882" y="234886"/>
                  </a:cubicBezTo>
                  <a:cubicBezTo>
                    <a:pt x="328882" y="213996"/>
                    <a:pt x="311707" y="195506"/>
                    <a:pt x="289460" y="195506"/>
                  </a:cubicBezTo>
                  <a:close/>
                  <a:moveTo>
                    <a:pt x="289460" y="172038"/>
                  </a:moveTo>
                  <a:cubicBezTo>
                    <a:pt x="325234" y="172038"/>
                    <a:pt x="353533" y="200395"/>
                    <a:pt x="353533" y="236041"/>
                  </a:cubicBezTo>
                  <a:cubicBezTo>
                    <a:pt x="353533" y="271776"/>
                    <a:pt x="325234" y="300044"/>
                    <a:pt x="289460" y="300044"/>
                  </a:cubicBezTo>
                  <a:cubicBezTo>
                    <a:pt x="253774" y="300044"/>
                    <a:pt x="225386" y="271865"/>
                    <a:pt x="225386" y="236041"/>
                  </a:cubicBezTo>
                  <a:cubicBezTo>
                    <a:pt x="225386" y="200395"/>
                    <a:pt x="253774" y="172038"/>
                    <a:pt x="289460" y="172038"/>
                  </a:cubicBezTo>
                  <a:close/>
                  <a:moveTo>
                    <a:pt x="289619" y="119624"/>
                  </a:moveTo>
                  <a:cubicBezTo>
                    <a:pt x="195809" y="119624"/>
                    <a:pt x="119888" y="195434"/>
                    <a:pt x="119888" y="289018"/>
                  </a:cubicBezTo>
                  <a:cubicBezTo>
                    <a:pt x="119888" y="337276"/>
                    <a:pt x="140181" y="380913"/>
                    <a:pt x="172579" y="411664"/>
                  </a:cubicBezTo>
                  <a:lnTo>
                    <a:pt x="172579" y="408287"/>
                  </a:lnTo>
                  <a:cubicBezTo>
                    <a:pt x="172579" y="363938"/>
                    <a:pt x="208269" y="327056"/>
                    <a:pt x="253839" y="327056"/>
                  </a:cubicBezTo>
                  <a:lnTo>
                    <a:pt x="325310" y="327056"/>
                  </a:lnTo>
                  <a:cubicBezTo>
                    <a:pt x="369723" y="327056"/>
                    <a:pt x="406570" y="362783"/>
                    <a:pt x="406570" y="408287"/>
                  </a:cubicBezTo>
                  <a:lnTo>
                    <a:pt x="406570" y="411664"/>
                  </a:lnTo>
                  <a:cubicBezTo>
                    <a:pt x="439146" y="380913"/>
                    <a:pt x="459261" y="337276"/>
                    <a:pt x="459261" y="289018"/>
                  </a:cubicBezTo>
                  <a:cubicBezTo>
                    <a:pt x="459261" y="195434"/>
                    <a:pt x="383340" y="119624"/>
                    <a:pt x="289619" y="119624"/>
                  </a:cubicBezTo>
                  <a:close/>
                  <a:moveTo>
                    <a:pt x="517291" y="24707"/>
                  </a:moveTo>
                  <a:cubicBezTo>
                    <a:pt x="496464" y="24707"/>
                    <a:pt x="480444" y="40704"/>
                    <a:pt x="480444" y="61501"/>
                  </a:cubicBezTo>
                  <a:cubicBezTo>
                    <a:pt x="480444" y="82386"/>
                    <a:pt x="496464" y="98384"/>
                    <a:pt x="517291" y="98384"/>
                  </a:cubicBezTo>
                  <a:cubicBezTo>
                    <a:pt x="538207" y="98384"/>
                    <a:pt x="554228" y="82386"/>
                    <a:pt x="554228" y="61501"/>
                  </a:cubicBezTo>
                  <a:cubicBezTo>
                    <a:pt x="554228" y="40704"/>
                    <a:pt x="538207" y="24707"/>
                    <a:pt x="517291" y="24707"/>
                  </a:cubicBezTo>
                  <a:close/>
                  <a:moveTo>
                    <a:pt x="61591" y="24707"/>
                  </a:moveTo>
                  <a:cubicBezTo>
                    <a:pt x="40764" y="24707"/>
                    <a:pt x="24743" y="40704"/>
                    <a:pt x="24743" y="61501"/>
                  </a:cubicBezTo>
                  <a:cubicBezTo>
                    <a:pt x="24743" y="82386"/>
                    <a:pt x="40764" y="98384"/>
                    <a:pt x="61591" y="98384"/>
                  </a:cubicBezTo>
                  <a:cubicBezTo>
                    <a:pt x="82507" y="98384"/>
                    <a:pt x="98527" y="82386"/>
                    <a:pt x="98527" y="61501"/>
                  </a:cubicBezTo>
                  <a:cubicBezTo>
                    <a:pt x="98527" y="40704"/>
                    <a:pt x="82507" y="24707"/>
                    <a:pt x="61591" y="24707"/>
                  </a:cubicBezTo>
                  <a:close/>
                  <a:moveTo>
                    <a:pt x="61591" y="0"/>
                  </a:moveTo>
                  <a:cubicBezTo>
                    <a:pt x="91852" y="0"/>
                    <a:pt x="116417" y="20886"/>
                    <a:pt x="122024" y="49236"/>
                  </a:cubicBezTo>
                  <a:lnTo>
                    <a:pt x="289352" y="49236"/>
                  </a:lnTo>
                  <a:cubicBezTo>
                    <a:pt x="296739" y="49236"/>
                    <a:pt x="301724" y="54213"/>
                    <a:pt x="301724" y="61501"/>
                  </a:cubicBezTo>
                  <a:lnTo>
                    <a:pt x="301724" y="96339"/>
                  </a:lnTo>
                  <a:cubicBezTo>
                    <a:pt x="398293" y="102383"/>
                    <a:pt x="475637" y="179348"/>
                    <a:pt x="482313" y="275509"/>
                  </a:cubicBezTo>
                  <a:lnTo>
                    <a:pt x="505009" y="275509"/>
                  </a:lnTo>
                  <a:lnTo>
                    <a:pt x="505009" y="121846"/>
                  </a:lnTo>
                  <a:cubicBezTo>
                    <a:pt x="476616" y="116247"/>
                    <a:pt x="455700" y="91718"/>
                    <a:pt x="455700" y="61501"/>
                  </a:cubicBezTo>
                  <a:cubicBezTo>
                    <a:pt x="455700" y="27018"/>
                    <a:pt x="482758" y="0"/>
                    <a:pt x="517291" y="0"/>
                  </a:cubicBezTo>
                  <a:cubicBezTo>
                    <a:pt x="551825" y="0"/>
                    <a:pt x="578882" y="27018"/>
                    <a:pt x="578882" y="61501"/>
                  </a:cubicBezTo>
                  <a:cubicBezTo>
                    <a:pt x="578882" y="91718"/>
                    <a:pt x="558055" y="116247"/>
                    <a:pt x="529663" y="121846"/>
                  </a:cubicBezTo>
                  <a:lnTo>
                    <a:pt x="529663" y="287774"/>
                  </a:lnTo>
                  <a:cubicBezTo>
                    <a:pt x="529663" y="295061"/>
                    <a:pt x="524679" y="300038"/>
                    <a:pt x="517291" y="300038"/>
                  </a:cubicBezTo>
                  <a:lnTo>
                    <a:pt x="482580" y="300038"/>
                  </a:lnTo>
                  <a:cubicBezTo>
                    <a:pt x="476972" y="397444"/>
                    <a:pt x="399272" y="475564"/>
                    <a:pt x="301813" y="481696"/>
                  </a:cubicBezTo>
                  <a:lnTo>
                    <a:pt x="301813" y="504270"/>
                  </a:lnTo>
                  <a:lnTo>
                    <a:pt x="456947" y="504270"/>
                  </a:lnTo>
                  <a:cubicBezTo>
                    <a:pt x="462465" y="475919"/>
                    <a:pt x="487030" y="455034"/>
                    <a:pt x="517291" y="455034"/>
                  </a:cubicBezTo>
                  <a:cubicBezTo>
                    <a:pt x="551825" y="455034"/>
                    <a:pt x="579060" y="482052"/>
                    <a:pt x="579060" y="516535"/>
                  </a:cubicBezTo>
                  <a:cubicBezTo>
                    <a:pt x="579060" y="551018"/>
                    <a:pt x="552003" y="578035"/>
                    <a:pt x="517469" y="578035"/>
                  </a:cubicBezTo>
                  <a:cubicBezTo>
                    <a:pt x="487208" y="578035"/>
                    <a:pt x="462643" y="557239"/>
                    <a:pt x="457036" y="528888"/>
                  </a:cubicBezTo>
                  <a:lnTo>
                    <a:pt x="289619" y="528888"/>
                  </a:lnTo>
                  <a:cubicBezTo>
                    <a:pt x="282232" y="528888"/>
                    <a:pt x="277247" y="523911"/>
                    <a:pt x="277247" y="516535"/>
                  </a:cubicBezTo>
                  <a:lnTo>
                    <a:pt x="277247" y="481696"/>
                  </a:lnTo>
                  <a:cubicBezTo>
                    <a:pt x="179788" y="475564"/>
                    <a:pt x="101999" y="397444"/>
                    <a:pt x="96480" y="300038"/>
                  </a:cubicBezTo>
                  <a:lnTo>
                    <a:pt x="73962" y="300038"/>
                  </a:lnTo>
                  <a:lnTo>
                    <a:pt x="73962" y="456367"/>
                  </a:lnTo>
                  <a:cubicBezTo>
                    <a:pt x="102355" y="461966"/>
                    <a:pt x="123182" y="486495"/>
                    <a:pt x="123182" y="516713"/>
                  </a:cubicBezTo>
                  <a:cubicBezTo>
                    <a:pt x="123182" y="551196"/>
                    <a:pt x="96124" y="578213"/>
                    <a:pt x="61591" y="578213"/>
                  </a:cubicBezTo>
                  <a:cubicBezTo>
                    <a:pt x="27057" y="578213"/>
                    <a:pt x="0" y="551196"/>
                    <a:pt x="0" y="516713"/>
                  </a:cubicBezTo>
                  <a:cubicBezTo>
                    <a:pt x="0" y="486495"/>
                    <a:pt x="20916" y="461966"/>
                    <a:pt x="49308" y="456367"/>
                  </a:cubicBezTo>
                  <a:lnTo>
                    <a:pt x="49308" y="287863"/>
                  </a:lnTo>
                  <a:cubicBezTo>
                    <a:pt x="49308" y="280486"/>
                    <a:pt x="54292" y="275509"/>
                    <a:pt x="61591" y="275509"/>
                  </a:cubicBezTo>
                  <a:lnTo>
                    <a:pt x="96480" y="275509"/>
                  </a:lnTo>
                  <a:cubicBezTo>
                    <a:pt x="103245" y="179348"/>
                    <a:pt x="180500" y="102383"/>
                    <a:pt x="277158" y="96339"/>
                  </a:cubicBezTo>
                  <a:lnTo>
                    <a:pt x="277158" y="73854"/>
                  </a:lnTo>
                  <a:lnTo>
                    <a:pt x="122024" y="73854"/>
                  </a:lnTo>
                  <a:cubicBezTo>
                    <a:pt x="116417" y="102205"/>
                    <a:pt x="91852" y="123002"/>
                    <a:pt x="61591" y="123002"/>
                  </a:cubicBezTo>
                  <a:cubicBezTo>
                    <a:pt x="27057" y="123002"/>
                    <a:pt x="0" y="95984"/>
                    <a:pt x="0" y="61501"/>
                  </a:cubicBezTo>
                  <a:cubicBezTo>
                    <a:pt x="0" y="27018"/>
                    <a:pt x="27057" y="0"/>
                    <a:pt x="61591" y="0"/>
                  </a:cubicBezTo>
                  <a:close/>
                </a:path>
              </a:pathLst>
            </a:custGeom>
            <a:solidFill>
              <a:schemeClr val="accent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7" name="文本框 56">
              <a:extLst>
                <a:ext uri="{FF2B5EF4-FFF2-40B4-BE49-F238E27FC236}">
                  <a16:creationId xmlns:a16="http://schemas.microsoft.com/office/drawing/2014/main" id="{1530DF37-F666-4F14-8E95-9B2A17655C2F}"/>
                </a:ext>
              </a:extLst>
            </p:cNvPr>
            <p:cNvSpPr txBox="1"/>
            <p:nvPr/>
          </p:nvSpPr>
          <p:spPr>
            <a:xfrm>
              <a:off x="9047265" y="3395318"/>
              <a:ext cx="1838691" cy="707886"/>
            </a:xfrm>
            <a:prstGeom prst="rect">
              <a:avLst/>
            </a:prstGeom>
            <a:noFill/>
            <a:ln>
              <a:noFill/>
            </a:ln>
          </p:spPr>
          <p:txBody>
            <a:bodyPr wrap="square" lIns="91440" tIns="45720" rIns="91440" bIns="45720" anchor="ctr" anchorCtr="0">
              <a:spAutoFit/>
            </a:bodyPr>
            <a:lstStyle/>
            <a:p>
              <a:pPr algn="ctr">
                <a:buSzPct val="25000"/>
              </a:pPr>
              <a:r>
                <a:rPr lang="zh-CN" altLang="en-US" sz="2000" b="1" dirty="0"/>
                <a:t>个域网</a:t>
              </a:r>
              <a:endParaRPr lang="en-US" altLang="zh-CN" sz="2000" b="1" dirty="0"/>
            </a:p>
            <a:p>
              <a:pPr algn="ctr">
                <a:buSzPct val="25000"/>
              </a:pPr>
              <a:r>
                <a:rPr lang="zh-CN" altLang="en-US" sz="2000" b="1" dirty="0"/>
                <a:t>（</a:t>
              </a:r>
              <a:r>
                <a:rPr lang="en-US" altLang="zh-CN" sz="2000" b="1" dirty="0"/>
                <a:t>PAN</a:t>
              </a:r>
              <a:r>
                <a:rPr lang="zh-CN" altLang="en-US" sz="2000" b="1" dirty="0"/>
                <a:t>）</a:t>
              </a:r>
              <a:endParaRPr lang="en-US" altLang="zh-CN" sz="2000" b="1" dirty="0"/>
            </a:p>
          </p:txBody>
        </p:sp>
      </p:grpSp>
      <p:grpSp>
        <p:nvGrpSpPr>
          <p:cNvPr id="20" name="组合 19">
            <a:extLst>
              <a:ext uri="{FF2B5EF4-FFF2-40B4-BE49-F238E27FC236}">
                <a16:creationId xmlns:a16="http://schemas.microsoft.com/office/drawing/2014/main" id="{7B327964-32D3-4A36-B61C-02D9AB7EA7B4}"/>
              </a:ext>
            </a:extLst>
          </p:cNvPr>
          <p:cNvGrpSpPr/>
          <p:nvPr/>
        </p:nvGrpSpPr>
        <p:grpSpPr>
          <a:xfrm>
            <a:off x="3880104" y="2760992"/>
            <a:ext cx="1545676" cy="1334662"/>
            <a:chOff x="3880104" y="2760992"/>
            <a:chExt cx="1545676" cy="1334662"/>
          </a:xfrm>
        </p:grpSpPr>
        <p:sp>
          <p:nvSpPr>
            <p:cNvPr id="73" name="任意多边形 12">
              <a:extLst>
                <a:ext uri="{FF2B5EF4-FFF2-40B4-BE49-F238E27FC236}">
                  <a16:creationId xmlns:a16="http://schemas.microsoft.com/office/drawing/2014/main" id="{CFD7B533-538C-4E84-82FE-E27468DA9194}"/>
                </a:ext>
              </a:extLst>
            </p:cNvPr>
            <p:cNvSpPr/>
            <p:nvPr/>
          </p:nvSpPr>
          <p:spPr bwMode="auto">
            <a:xfrm>
              <a:off x="4390071" y="2760992"/>
              <a:ext cx="525743" cy="524852"/>
            </a:xfrm>
            <a:custGeom>
              <a:avLst/>
              <a:gdLst>
                <a:gd name="connsiteX0" fmla="*/ 498153 w 579692"/>
                <a:gd name="connsiteY0" fmla="*/ 506823 h 578710"/>
                <a:gd name="connsiteX1" fmla="*/ 480486 w 579692"/>
                <a:gd name="connsiteY1" fmla="*/ 524456 h 578710"/>
                <a:gd name="connsiteX2" fmla="*/ 470973 w 579692"/>
                <a:gd name="connsiteY2" fmla="*/ 533950 h 578710"/>
                <a:gd name="connsiteX3" fmla="*/ 453306 w 579692"/>
                <a:gd name="connsiteY3" fmla="*/ 551583 h 578710"/>
                <a:gd name="connsiteX4" fmla="*/ 552512 w 579692"/>
                <a:gd name="connsiteY4" fmla="*/ 551583 h 578710"/>
                <a:gd name="connsiteX5" fmla="*/ 534845 w 579692"/>
                <a:gd name="connsiteY5" fmla="*/ 533950 h 578710"/>
                <a:gd name="connsiteX6" fmla="*/ 525332 w 579692"/>
                <a:gd name="connsiteY6" fmla="*/ 533950 h 578710"/>
                <a:gd name="connsiteX7" fmla="*/ 516499 w 579692"/>
                <a:gd name="connsiteY7" fmla="*/ 524456 h 578710"/>
                <a:gd name="connsiteX8" fmla="*/ 498153 w 579692"/>
                <a:gd name="connsiteY8" fmla="*/ 506823 h 578710"/>
                <a:gd name="connsiteX9" fmla="*/ 290186 w 579692"/>
                <a:gd name="connsiteY9" fmla="*/ 506823 h 578710"/>
                <a:gd name="connsiteX10" fmla="*/ 271840 w 579692"/>
                <a:gd name="connsiteY10" fmla="*/ 524456 h 578710"/>
                <a:gd name="connsiteX11" fmla="*/ 263007 w 579692"/>
                <a:gd name="connsiteY11" fmla="*/ 533950 h 578710"/>
                <a:gd name="connsiteX12" fmla="*/ 244660 w 579692"/>
                <a:gd name="connsiteY12" fmla="*/ 551583 h 578710"/>
                <a:gd name="connsiteX13" fmla="*/ 344546 w 579692"/>
                <a:gd name="connsiteY13" fmla="*/ 551583 h 578710"/>
                <a:gd name="connsiteX14" fmla="*/ 326199 w 579692"/>
                <a:gd name="connsiteY14" fmla="*/ 533950 h 578710"/>
                <a:gd name="connsiteX15" fmla="*/ 317366 w 579692"/>
                <a:gd name="connsiteY15" fmla="*/ 533950 h 578710"/>
                <a:gd name="connsiteX16" fmla="*/ 307853 w 579692"/>
                <a:gd name="connsiteY16" fmla="*/ 524456 h 578710"/>
                <a:gd name="connsiteX17" fmla="*/ 290186 w 579692"/>
                <a:gd name="connsiteY17" fmla="*/ 506823 h 578710"/>
                <a:gd name="connsiteX18" fmla="*/ 81515 w 579692"/>
                <a:gd name="connsiteY18" fmla="*/ 506823 h 578710"/>
                <a:gd name="connsiteX19" fmla="*/ 63169 w 579692"/>
                <a:gd name="connsiteY19" fmla="*/ 524456 h 578710"/>
                <a:gd name="connsiteX20" fmla="*/ 54336 w 579692"/>
                <a:gd name="connsiteY20" fmla="*/ 533950 h 578710"/>
                <a:gd name="connsiteX21" fmla="*/ 35989 w 579692"/>
                <a:gd name="connsiteY21" fmla="*/ 551583 h 578710"/>
                <a:gd name="connsiteX22" fmla="*/ 135875 w 579692"/>
                <a:gd name="connsiteY22" fmla="*/ 551583 h 578710"/>
                <a:gd name="connsiteX23" fmla="*/ 117528 w 579692"/>
                <a:gd name="connsiteY23" fmla="*/ 533950 h 578710"/>
                <a:gd name="connsiteX24" fmla="*/ 108695 w 579692"/>
                <a:gd name="connsiteY24" fmla="*/ 533950 h 578710"/>
                <a:gd name="connsiteX25" fmla="*/ 99862 w 579692"/>
                <a:gd name="connsiteY25" fmla="*/ 524456 h 578710"/>
                <a:gd name="connsiteX26" fmla="*/ 81515 w 579692"/>
                <a:gd name="connsiteY26" fmla="*/ 506823 h 578710"/>
                <a:gd name="connsiteX27" fmla="*/ 562023 w 579692"/>
                <a:gd name="connsiteY27" fmla="*/ 488512 h 578710"/>
                <a:gd name="connsiteX28" fmla="*/ 579692 w 579692"/>
                <a:gd name="connsiteY28" fmla="*/ 488512 h 578710"/>
                <a:gd name="connsiteX29" fmla="*/ 579692 w 579692"/>
                <a:gd name="connsiteY29" fmla="*/ 506835 h 578710"/>
                <a:gd name="connsiteX30" fmla="*/ 562023 w 579692"/>
                <a:gd name="connsiteY30" fmla="*/ 506835 h 578710"/>
                <a:gd name="connsiteX31" fmla="*/ 498153 w 579692"/>
                <a:gd name="connsiteY31" fmla="*/ 488512 h 578710"/>
                <a:gd name="connsiteX32" fmla="*/ 533486 w 579692"/>
                <a:gd name="connsiteY32" fmla="*/ 515639 h 578710"/>
                <a:gd name="connsiteX33" fmla="*/ 534845 w 579692"/>
                <a:gd name="connsiteY33" fmla="*/ 515639 h 578710"/>
                <a:gd name="connsiteX34" fmla="*/ 570858 w 579692"/>
                <a:gd name="connsiteY34" fmla="*/ 551583 h 578710"/>
                <a:gd name="connsiteX35" fmla="*/ 570858 w 579692"/>
                <a:gd name="connsiteY35" fmla="*/ 561077 h 578710"/>
                <a:gd name="connsiteX36" fmla="*/ 562025 w 579692"/>
                <a:gd name="connsiteY36" fmla="*/ 569894 h 578710"/>
                <a:gd name="connsiteX37" fmla="*/ 552512 w 579692"/>
                <a:gd name="connsiteY37" fmla="*/ 569894 h 578710"/>
                <a:gd name="connsiteX38" fmla="*/ 552512 w 579692"/>
                <a:gd name="connsiteY38" fmla="*/ 578710 h 578710"/>
                <a:gd name="connsiteX39" fmla="*/ 534845 w 579692"/>
                <a:gd name="connsiteY39" fmla="*/ 578710 h 578710"/>
                <a:gd name="connsiteX40" fmla="*/ 534845 w 579692"/>
                <a:gd name="connsiteY40" fmla="*/ 569894 h 578710"/>
                <a:gd name="connsiteX41" fmla="*/ 470973 w 579692"/>
                <a:gd name="connsiteY41" fmla="*/ 569894 h 578710"/>
                <a:gd name="connsiteX42" fmla="*/ 470973 w 579692"/>
                <a:gd name="connsiteY42" fmla="*/ 578710 h 578710"/>
                <a:gd name="connsiteX43" fmla="*/ 453306 w 579692"/>
                <a:gd name="connsiteY43" fmla="*/ 578710 h 578710"/>
                <a:gd name="connsiteX44" fmla="*/ 453306 w 579692"/>
                <a:gd name="connsiteY44" fmla="*/ 569894 h 578710"/>
                <a:gd name="connsiteX45" fmla="*/ 443794 w 579692"/>
                <a:gd name="connsiteY45" fmla="*/ 569894 h 578710"/>
                <a:gd name="connsiteX46" fmla="*/ 434960 w 579692"/>
                <a:gd name="connsiteY46" fmla="*/ 561077 h 578710"/>
                <a:gd name="connsiteX47" fmla="*/ 434960 w 579692"/>
                <a:gd name="connsiteY47" fmla="*/ 551583 h 578710"/>
                <a:gd name="connsiteX48" fmla="*/ 462819 w 579692"/>
                <a:gd name="connsiteY48" fmla="*/ 516317 h 578710"/>
                <a:gd name="connsiteX49" fmla="*/ 498153 w 579692"/>
                <a:gd name="connsiteY49" fmla="*/ 488512 h 578710"/>
                <a:gd name="connsiteX50" fmla="*/ 362212 w 579692"/>
                <a:gd name="connsiteY50" fmla="*/ 488512 h 578710"/>
                <a:gd name="connsiteX51" fmla="*/ 434960 w 579692"/>
                <a:gd name="connsiteY51" fmla="*/ 488512 h 578710"/>
                <a:gd name="connsiteX52" fmla="*/ 434960 w 579692"/>
                <a:gd name="connsiteY52" fmla="*/ 506835 h 578710"/>
                <a:gd name="connsiteX53" fmla="*/ 362212 w 579692"/>
                <a:gd name="connsiteY53" fmla="*/ 506835 h 578710"/>
                <a:gd name="connsiteX54" fmla="*/ 290186 w 579692"/>
                <a:gd name="connsiteY54" fmla="*/ 488512 h 578710"/>
                <a:gd name="connsiteX55" fmla="*/ 324840 w 579692"/>
                <a:gd name="connsiteY55" fmla="*/ 515639 h 578710"/>
                <a:gd name="connsiteX56" fmla="*/ 326199 w 579692"/>
                <a:gd name="connsiteY56" fmla="*/ 515639 h 578710"/>
                <a:gd name="connsiteX57" fmla="*/ 362212 w 579692"/>
                <a:gd name="connsiteY57" fmla="*/ 551583 h 578710"/>
                <a:gd name="connsiteX58" fmla="*/ 362212 w 579692"/>
                <a:gd name="connsiteY58" fmla="*/ 561077 h 578710"/>
                <a:gd name="connsiteX59" fmla="*/ 353379 w 579692"/>
                <a:gd name="connsiteY59" fmla="*/ 569894 h 578710"/>
                <a:gd name="connsiteX60" fmla="*/ 344546 w 579692"/>
                <a:gd name="connsiteY60" fmla="*/ 569894 h 578710"/>
                <a:gd name="connsiteX61" fmla="*/ 344546 w 579692"/>
                <a:gd name="connsiteY61" fmla="*/ 578710 h 578710"/>
                <a:gd name="connsiteX62" fmla="*/ 326199 w 579692"/>
                <a:gd name="connsiteY62" fmla="*/ 578710 h 578710"/>
                <a:gd name="connsiteX63" fmla="*/ 326199 w 579692"/>
                <a:gd name="connsiteY63" fmla="*/ 569894 h 578710"/>
                <a:gd name="connsiteX64" fmla="*/ 263007 w 579692"/>
                <a:gd name="connsiteY64" fmla="*/ 569894 h 578710"/>
                <a:gd name="connsiteX65" fmla="*/ 263007 w 579692"/>
                <a:gd name="connsiteY65" fmla="*/ 578710 h 578710"/>
                <a:gd name="connsiteX66" fmla="*/ 244660 w 579692"/>
                <a:gd name="connsiteY66" fmla="*/ 578710 h 578710"/>
                <a:gd name="connsiteX67" fmla="*/ 244660 w 579692"/>
                <a:gd name="connsiteY67" fmla="*/ 569894 h 578710"/>
                <a:gd name="connsiteX68" fmla="*/ 235827 w 579692"/>
                <a:gd name="connsiteY68" fmla="*/ 569894 h 578710"/>
                <a:gd name="connsiteX69" fmla="*/ 226314 w 579692"/>
                <a:gd name="connsiteY69" fmla="*/ 561077 h 578710"/>
                <a:gd name="connsiteX70" fmla="*/ 226314 w 579692"/>
                <a:gd name="connsiteY70" fmla="*/ 551583 h 578710"/>
                <a:gd name="connsiteX71" fmla="*/ 254853 w 579692"/>
                <a:gd name="connsiteY71" fmla="*/ 516317 h 578710"/>
                <a:gd name="connsiteX72" fmla="*/ 290186 w 579692"/>
                <a:gd name="connsiteY72" fmla="*/ 488512 h 578710"/>
                <a:gd name="connsiteX73" fmla="*/ 154221 w 579692"/>
                <a:gd name="connsiteY73" fmla="*/ 488512 h 578710"/>
                <a:gd name="connsiteX74" fmla="*/ 226314 w 579692"/>
                <a:gd name="connsiteY74" fmla="*/ 488512 h 578710"/>
                <a:gd name="connsiteX75" fmla="*/ 226314 w 579692"/>
                <a:gd name="connsiteY75" fmla="*/ 506835 h 578710"/>
                <a:gd name="connsiteX76" fmla="*/ 154221 w 579692"/>
                <a:gd name="connsiteY76" fmla="*/ 506835 h 578710"/>
                <a:gd name="connsiteX77" fmla="*/ 81515 w 579692"/>
                <a:gd name="connsiteY77" fmla="*/ 488512 h 578710"/>
                <a:gd name="connsiteX78" fmla="*/ 116849 w 579692"/>
                <a:gd name="connsiteY78" fmla="*/ 515639 h 578710"/>
                <a:gd name="connsiteX79" fmla="*/ 117528 w 579692"/>
                <a:gd name="connsiteY79" fmla="*/ 515639 h 578710"/>
                <a:gd name="connsiteX80" fmla="*/ 154221 w 579692"/>
                <a:gd name="connsiteY80" fmla="*/ 551583 h 578710"/>
                <a:gd name="connsiteX81" fmla="*/ 154221 w 579692"/>
                <a:gd name="connsiteY81" fmla="*/ 561077 h 578710"/>
                <a:gd name="connsiteX82" fmla="*/ 144708 w 579692"/>
                <a:gd name="connsiteY82" fmla="*/ 569894 h 578710"/>
                <a:gd name="connsiteX83" fmla="*/ 135875 w 579692"/>
                <a:gd name="connsiteY83" fmla="*/ 569894 h 578710"/>
                <a:gd name="connsiteX84" fmla="*/ 135875 w 579692"/>
                <a:gd name="connsiteY84" fmla="*/ 578710 h 578710"/>
                <a:gd name="connsiteX85" fmla="*/ 117528 w 579692"/>
                <a:gd name="connsiteY85" fmla="*/ 578710 h 578710"/>
                <a:gd name="connsiteX86" fmla="*/ 117528 w 579692"/>
                <a:gd name="connsiteY86" fmla="*/ 569894 h 578710"/>
                <a:gd name="connsiteX87" fmla="*/ 54336 w 579692"/>
                <a:gd name="connsiteY87" fmla="*/ 569894 h 578710"/>
                <a:gd name="connsiteX88" fmla="*/ 54336 w 579692"/>
                <a:gd name="connsiteY88" fmla="*/ 578710 h 578710"/>
                <a:gd name="connsiteX89" fmla="*/ 35989 w 579692"/>
                <a:gd name="connsiteY89" fmla="*/ 578710 h 578710"/>
                <a:gd name="connsiteX90" fmla="*/ 35989 w 579692"/>
                <a:gd name="connsiteY90" fmla="*/ 569894 h 578710"/>
                <a:gd name="connsiteX91" fmla="*/ 27156 w 579692"/>
                <a:gd name="connsiteY91" fmla="*/ 569894 h 578710"/>
                <a:gd name="connsiteX92" fmla="*/ 18323 w 579692"/>
                <a:gd name="connsiteY92" fmla="*/ 561077 h 578710"/>
                <a:gd name="connsiteX93" fmla="*/ 18323 w 579692"/>
                <a:gd name="connsiteY93" fmla="*/ 551583 h 578710"/>
                <a:gd name="connsiteX94" fmla="*/ 46182 w 579692"/>
                <a:gd name="connsiteY94" fmla="*/ 516317 h 578710"/>
                <a:gd name="connsiteX95" fmla="*/ 81515 w 579692"/>
                <a:gd name="connsiteY95" fmla="*/ 488512 h 578710"/>
                <a:gd name="connsiteX96" fmla="*/ 0 w 579692"/>
                <a:gd name="connsiteY96" fmla="*/ 488512 h 578710"/>
                <a:gd name="connsiteX97" fmla="*/ 18323 w 579692"/>
                <a:gd name="connsiteY97" fmla="*/ 488512 h 578710"/>
                <a:gd name="connsiteX98" fmla="*/ 18323 w 579692"/>
                <a:gd name="connsiteY98" fmla="*/ 506835 h 578710"/>
                <a:gd name="connsiteX99" fmla="*/ 0 w 579692"/>
                <a:gd name="connsiteY99" fmla="*/ 506835 h 578710"/>
                <a:gd name="connsiteX100" fmla="*/ 27158 w 579692"/>
                <a:gd name="connsiteY100" fmla="*/ 415873 h 578710"/>
                <a:gd name="connsiteX101" fmla="*/ 45481 w 579692"/>
                <a:gd name="connsiteY101" fmla="*/ 415873 h 578710"/>
                <a:gd name="connsiteX102" fmla="*/ 45481 w 579692"/>
                <a:gd name="connsiteY102" fmla="*/ 434196 h 578710"/>
                <a:gd name="connsiteX103" fmla="*/ 27158 w 579692"/>
                <a:gd name="connsiteY103" fmla="*/ 434196 h 578710"/>
                <a:gd name="connsiteX104" fmla="*/ 525267 w 579692"/>
                <a:gd name="connsiteY104" fmla="*/ 407038 h 578710"/>
                <a:gd name="connsiteX105" fmla="*/ 543590 w 579692"/>
                <a:gd name="connsiteY105" fmla="*/ 407038 h 578710"/>
                <a:gd name="connsiteX106" fmla="*/ 543590 w 579692"/>
                <a:gd name="connsiteY106" fmla="*/ 425361 h 578710"/>
                <a:gd name="connsiteX107" fmla="*/ 525267 w 579692"/>
                <a:gd name="connsiteY107" fmla="*/ 425361 h 578710"/>
                <a:gd name="connsiteX108" fmla="*/ 380535 w 579692"/>
                <a:gd name="connsiteY108" fmla="*/ 407038 h 578710"/>
                <a:gd name="connsiteX109" fmla="*/ 398858 w 579692"/>
                <a:gd name="connsiteY109" fmla="*/ 407038 h 578710"/>
                <a:gd name="connsiteX110" fmla="*/ 398858 w 579692"/>
                <a:gd name="connsiteY110" fmla="*/ 425361 h 578710"/>
                <a:gd name="connsiteX111" fmla="*/ 380535 w 579692"/>
                <a:gd name="connsiteY111" fmla="*/ 425361 h 578710"/>
                <a:gd name="connsiteX112" fmla="*/ 344543 w 579692"/>
                <a:gd name="connsiteY112" fmla="*/ 407038 h 578710"/>
                <a:gd name="connsiteX113" fmla="*/ 362212 w 579692"/>
                <a:gd name="connsiteY113" fmla="*/ 407038 h 578710"/>
                <a:gd name="connsiteX114" fmla="*/ 362212 w 579692"/>
                <a:gd name="connsiteY114" fmla="*/ 425361 h 578710"/>
                <a:gd name="connsiteX115" fmla="*/ 344543 w 579692"/>
                <a:gd name="connsiteY115" fmla="*/ 425361 h 578710"/>
                <a:gd name="connsiteX116" fmla="*/ 271795 w 579692"/>
                <a:gd name="connsiteY116" fmla="*/ 398313 h 578710"/>
                <a:gd name="connsiteX117" fmla="*/ 290118 w 579692"/>
                <a:gd name="connsiteY117" fmla="*/ 398313 h 578710"/>
                <a:gd name="connsiteX118" fmla="*/ 290118 w 579692"/>
                <a:gd name="connsiteY118" fmla="*/ 415873 h 578710"/>
                <a:gd name="connsiteX119" fmla="*/ 271795 w 579692"/>
                <a:gd name="connsiteY119" fmla="*/ 415873 h 578710"/>
                <a:gd name="connsiteX120" fmla="*/ 235803 w 579692"/>
                <a:gd name="connsiteY120" fmla="*/ 398313 h 578710"/>
                <a:gd name="connsiteX121" fmla="*/ 253472 w 579692"/>
                <a:gd name="connsiteY121" fmla="*/ 398313 h 578710"/>
                <a:gd name="connsiteX122" fmla="*/ 253472 w 579692"/>
                <a:gd name="connsiteY122" fmla="*/ 415873 h 578710"/>
                <a:gd name="connsiteX123" fmla="*/ 235803 w 579692"/>
                <a:gd name="connsiteY123" fmla="*/ 415873 h 578710"/>
                <a:gd name="connsiteX124" fmla="*/ 163055 w 579692"/>
                <a:gd name="connsiteY124" fmla="*/ 398313 h 578710"/>
                <a:gd name="connsiteX125" fmla="*/ 181487 w 579692"/>
                <a:gd name="connsiteY125" fmla="*/ 398313 h 578710"/>
                <a:gd name="connsiteX126" fmla="*/ 181487 w 579692"/>
                <a:gd name="connsiteY126" fmla="*/ 415873 h 578710"/>
                <a:gd name="connsiteX127" fmla="*/ 163055 w 579692"/>
                <a:gd name="connsiteY127" fmla="*/ 415873 h 578710"/>
                <a:gd name="connsiteX128" fmla="*/ 127063 w 579692"/>
                <a:gd name="connsiteY128" fmla="*/ 398313 h 578710"/>
                <a:gd name="connsiteX129" fmla="*/ 144732 w 579692"/>
                <a:gd name="connsiteY129" fmla="*/ 398313 h 578710"/>
                <a:gd name="connsiteX130" fmla="*/ 144732 w 579692"/>
                <a:gd name="connsiteY130" fmla="*/ 415873 h 578710"/>
                <a:gd name="connsiteX131" fmla="*/ 127063 w 579692"/>
                <a:gd name="connsiteY131" fmla="*/ 415873 h 578710"/>
                <a:gd name="connsiteX132" fmla="*/ 90417 w 579692"/>
                <a:gd name="connsiteY132" fmla="*/ 398313 h 578710"/>
                <a:gd name="connsiteX133" fmla="*/ 108740 w 579692"/>
                <a:gd name="connsiteY133" fmla="*/ 398313 h 578710"/>
                <a:gd name="connsiteX134" fmla="*/ 108740 w 579692"/>
                <a:gd name="connsiteY134" fmla="*/ 415873 h 578710"/>
                <a:gd name="connsiteX135" fmla="*/ 90417 w 579692"/>
                <a:gd name="connsiteY135" fmla="*/ 415873 h 578710"/>
                <a:gd name="connsiteX136" fmla="*/ 453283 w 579692"/>
                <a:gd name="connsiteY136" fmla="*/ 388715 h 578710"/>
                <a:gd name="connsiteX137" fmla="*/ 470952 w 579692"/>
                <a:gd name="connsiteY137" fmla="*/ 388715 h 578710"/>
                <a:gd name="connsiteX138" fmla="*/ 470952 w 579692"/>
                <a:gd name="connsiteY138" fmla="*/ 407038 h 578710"/>
                <a:gd name="connsiteX139" fmla="*/ 453283 w 579692"/>
                <a:gd name="connsiteY139" fmla="*/ 407038 h 578710"/>
                <a:gd name="connsiteX140" fmla="*/ 27158 w 579692"/>
                <a:gd name="connsiteY140" fmla="*/ 379990 h 578710"/>
                <a:gd name="connsiteX141" fmla="*/ 45481 w 579692"/>
                <a:gd name="connsiteY141" fmla="*/ 379990 h 578710"/>
                <a:gd name="connsiteX142" fmla="*/ 45481 w 579692"/>
                <a:gd name="connsiteY142" fmla="*/ 398313 h 578710"/>
                <a:gd name="connsiteX143" fmla="*/ 27158 w 579692"/>
                <a:gd name="connsiteY143" fmla="*/ 398313 h 578710"/>
                <a:gd name="connsiteX144" fmla="*/ 525267 w 579692"/>
                <a:gd name="connsiteY144" fmla="*/ 371155 h 578710"/>
                <a:gd name="connsiteX145" fmla="*/ 543590 w 579692"/>
                <a:gd name="connsiteY145" fmla="*/ 371155 h 578710"/>
                <a:gd name="connsiteX146" fmla="*/ 543590 w 579692"/>
                <a:gd name="connsiteY146" fmla="*/ 388715 h 578710"/>
                <a:gd name="connsiteX147" fmla="*/ 525267 w 579692"/>
                <a:gd name="connsiteY147" fmla="*/ 388715 h 578710"/>
                <a:gd name="connsiteX148" fmla="*/ 380535 w 579692"/>
                <a:gd name="connsiteY148" fmla="*/ 371155 h 578710"/>
                <a:gd name="connsiteX149" fmla="*/ 398858 w 579692"/>
                <a:gd name="connsiteY149" fmla="*/ 371155 h 578710"/>
                <a:gd name="connsiteX150" fmla="*/ 398858 w 579692"/>
                <a:gd name="connsiteY150" fmla="*/ 388715 h 578710"/>
                <a:gd name="connsiteX151" fmla="*/ 380535 w 579692"/>
                <a:gd name="connsiteY151" fmla="*/ 388715 h 578710"/>
                <a:gd name="connsiteX152" fmla="*/ 344543 w 579692"/>
                <a:gd name="connsiteY152" fmla="*/ 371155 h 578710"/>
                <a:gd name="connsiteX153" fmla="*/ 362212 w 579692"/>
                <a:gd name="connsiteY153" fmla="*/ 371155 h 578710"/>
                <a:gd name="connsiteX154" fmla="*/ 362212 w 579692"/>
                <a:gd name="connsiteY154" fmla="*/ 388715 h 578710"/>
                <a:gd name="connsiteX155" fmla="*/ 344543 w 579692"/>
                <a:gd name="connsiteY155" fmla="*/ 388715 h 578710"/>
                <a:gd name="connsiteX156" fmla="*/ 271795 w 579692"/>
                <a:gd name="connsiteY156" fmla="*/ 361666 h 578710"/>
                <a:gd name="connsiteX157" fmla="*/ 290118 w 579692"/>
                <a:gd name="connsiteY157" fmla="*/ 361666 h 578710"/>
                <a:gd name="connsiteX158" fmla="*/ 290118 w 579692"/>
                <a:gd name="connsiteY158" fmla="*/ 379989 h 578710"/>
                <a:gd name="connsiteX159" fmla="*/ 271795 w 579692"/>
                <a:gd name="connsiteY159" fmla="*/ 379989 h 578710"/>
                <a:gd name="connsiteX160" fmla="*/ 235803 w 579692"/>
                <a:gd name="connsiteY160" fmla="*/ 361666 h 578710"/>
                <a:gd name="connsiteX161" fmla="*/ 253472 w 579692"/>
                <a:gd name="connsiteY161" fmla="*/ 361666 h 578710"/>
                <a:gd name="connsiteX162" fmla="*/ 253472 w 579692"/>
                <a:gd name="connsiteY162" fmla="*/ 379989 h 578710"/>
                <a:gd name="connsiteX163" fmla="*/ 235803 w 579692"/>
                <a:gd name="connsiteY163" fmla="*/ 379989 h 578710"/>
                <a:gd name="connsiteX164" fmla="*/ 163055 w 579692"/>
                <a:gd name="connsiteY164" fmla="*/ 361666 h 578710"/>
                <a:gd name="connsiteX165" fmla="*/ 181487 w 579692"/>
                <a:gd name="connsiteY165" fmla="*/ 361666 h 578710"/>
                <a:gd name="connsiteX166" fmla="*/ 181487 w 579692"/>
                <a:gd name="connsiteY166" fmla="*/ 379989 h 578710"/>
                <a:gd name="connsiteX167" fmla="*/ 163055 w 579692"/>
                <a:gd name="connsiteY167" fmla="*/ 379989 h 578710"/>
                <a:gd name="connsiteX168" fmla="*/ 127063 w 579692"/>
                <a:gd name="connsiteY168" fmla="*/ 361666 h 578710"/>
                <a:gd name="connsiteX169" fmla="*/ 144732 w 579692"/>
                <a:gd name="connsiteY169" fmla="*/ 361666 h 578710"/>
                <a:gd name="connsiteX170" fmla="*/ 144732 w 579692"/>
                <a:gd name="connsiteY170" fmla="*/ 379989 h 578710"/>
                <a:gd name="connsiteX171" fmla="*/ 127063 w 579692"/>
                <a:gd name="connsiteY171" fmla="*/ 379989 h 578710"/>
                <a:gd name="connsiteX172" fmla="*/ 90417 w 579692"/>
                <a:gd name="connsiteY172" fmla="*/ 361666 h 578710"/>
                <a:gd name="connsiteX173" fmla="*/ 108740 w 579692"/>
                <a:gd name="connsiteY173" fmla="*/ 361666 h 578710"/>
                <a:gd name="connsiteX174" fmla="*/ 108740 w 579692"/>
                <a:gd name="connsiteY174" fmla="*/ 379989 h 578710"/>
                <a:gd name="connsiteX175" fmla="*/ 90417 w 579692"/>
                <a:gd name="connsiteY175" fmla="*/ 379989 h 578710"/>
                <a:gd name="connsiteX176" fmla="*/ 453283 w 579692"/>
                <a:gd name="connsiteY176" fmla="*/ 352832 h 578710"/>
                <a:gd name="connsiteX177" fmla="*/ 470952 w 579692"/>
                <a:gd name="connsiteY177" fmla="*/ 352832 h 578710"/>
                <a:gd name="connsiteX178" fmla="*/ 470952 w 579692"/>
                <a:gd name="connsiteY178" fmla="*/ 371155 h 578710"/>
                <a:gd name="connsiteX179" fmla="*/ 453283 w 579692"/>
                <a:gd name="connsiteY179" fmla="*/ 371155 h 578710"/>
                <a:gd name="connsiteX180" fmla="*/ 27158 w 579692"/>
                <a:gd name="connsiteY180" fmla="*/ 343998 h 578710"/>
                <a:gd name="connsiteX181" fmla="*/ 45481 w 579692"/>
                <a:gd name="connsiteY181" fmla="*/ 343998 h 578710"/>
                <a:gd name="connsiteX182" fmla="*/ 45481 w 579692"/>
                <a:gd name="connsiteY182" fmla="*/ 361667 h 578710"/>
                <a:gd name="connsiteX183" fmla="*/ 27158 w 579692"/>
                <a:gd name="connsiteY183" fmla="*/ 361667 h 578710"/>
                <a:gd name="connsiteX184" fmla="*/ 525267 w 579692"/>
                <a:gd name="connsiteY184" fmla="*/ 334509 h 578710"/>
                <a:gd name="connsiteX185" fmla="*/ 543590 w 579692"/>
                <a:gd name="connsiteY185" fmla="*/ 334509 h 578710"/>
                <a:gd name="connsiteX186" fmla="*/ 543590 w 579692"/>
                <a:gd name="connsiteY186" fmla="*/ 352832 h 578710"/>
                <a:gd name="connsiteX187" fmla="*/ 525267 w 579692"/>
                <a:gd name="connsiteY187" fmla="*/ 352832 h 578710"/>
                <a:gd name="connsiteX188" fmla="*/ 380535 w 579692"/>
                <a:gd name="connsiteY188" fmla="*/ 334509 h 578710"/>
                <a:gd name="connsiteX189" fmla="*/ 398858 w 579692"/>
                <a:gd name="connsiteY189" fmla="*/ 334509 h 578710"/>
                <a:gd name="connsiteX190" fmla="*/ 398858 w 579692"/>
                <a:gd name="connsiteY190" fmla="*/ 352832 h 578710"/>
                <a:gd name="connsiteX191" fmla="*/ 380535 w 579692"/>
                <a:gd name="connsiteY191" fmla="*/ 352832 h 578710"/>
                <a:gd name="connsiteX192" fmla="*/ 344543 w 579692"/>
                <a:gd name="connsiteY192" fmla="*/ 334509 h 578710"/>
                <a:gd name="connsiteX193" fmla="*/ 362212 w 579692"/>
                <a:gd name="connsiteY193" fmla="*/ 334509 h 578710"/>
                <a:gd name="connsiteX194" fmla="*/ 362212 w 579692"/>
                <a:gd name="connsiteY194" fmla="*/ 352832 h 578710"/>
                <a:gd name="connsiteX195" fmla="*/ 344543 w 579692"/>
                <a:gd name="connsiteY195" fmla="*/ 352832 h 578710"/>
                <a:gd name="connsiteX196" fmla="*/ 271795 w 579692"/>
                <a:gd name="connsiteY196" fmla="*/ 325674 h 578710"/>
                <a:gd name="connsiteX197" fmla="*/ 290118 w 579692"/>
                <a:gd name="connsiteY197" fmla="*/ 325674 h 578710"/>
                <a:gd name="connsiteX198" fmla="*/ 290118 w 579692"/>
                <a:gd name="connsiteY198" fmla="*/ 343997 h 578710"/>
                <a:gd name="connsiteX199" fmla="*/ 271795 w 579692"/>
                <a:gd name="connsiteY199" fmla="*/ 343997 h 578710"/>
                <a:gd name="connsiteX200" fmla="*/ 235803 w 579692"/>
                <a:gd name="connsiteY200" fmla="*/ 325674 h 578710"/>
                <a:gd name="connsiteX201" fmla="*/ 253472 w 579692"/>
                <a:gd name="connsiteY201" fmla="*/ 325674 h 578710"/>
                <a:gd name="connsiteX202" fmla="*/ 253472 w 579692"/>
                <a:gd name="connsiteY202" fmla="*/ 343997 h 578710"/>
                <a:gd name="connsiteX203" fmla="*/ 235803 w 579692"/>
                <a:gd name="connsiteY203" fmla="*/ 343997 h 578710"/>
                <a:gd name="connsiteX204" fmla="*/ 163055 w 579692"/>
                <a:gd name="connsiteY204" fmla="*/ 325674 h 578710"/>
                <a:gd name="connsiteX205" fmla="*/ 181487 w 579692"/>
                <a:gd name="connsiteY205" fmla="*/ 325674 h 578710"/>
                <a:gd name="connsiteX206" fmla="*/ 181487 w 579692"/>
                <a:gd name="connsiteY206" fmla="*/ 343997 h 578710"/>
                <a:gd name="connsiteX207" fmla="*/ 163055 w 579692"/>
                <a:gd name="connsiteY207" fmla="*/ 343997 h 578710"/>
                <a:gd name="connsiteX208" fmla="*/ 127063 w 579692"/>
                <a:gd name="connsiteY208" fmla="*/ 325674 h 578710"/>
                <a:gd name="connsiteX209" fmla="*/ 144732 w 579692"/>
                <a:gd name="connsiteY209" fmla="*/ 325674 h 578710"/>
                <a:gd name="connsiteX210" fmla="*/ 144732 w 579692"/>
                <a:gd name="connsiteY210" fmla="*/ 343997 h 578710"/>
                <a:gd name="connsiteX211" fmla="*/ 127063 w 579692"/>
                <a:gd name="connsiteY211" fmla="*/ 343997 h 578710"/>
                <a:gd name="connsiteX212" fmla="*/ 90417 w 579692"/>
                <a:gd name="connsiteY212" fmla="*/ 325674 h 578710"/>
                <a:gd name="connsiteX213" fmla="*/ 108740 w 579692"/>
                <a:gd name="connsiteY213" fmla="*/ 325674 h 578710"/>
                <a:gd name="connsiteX214" fmla="*/ 108740 w 579692"/>
                <a:gd name="connsiteY214" fmla="*/ 343997 h 578710"/>
                <a:gd name="connsiteX215" fmla="*/ 90417 w 579692"/>
                <a:gd name="connsiteY215" fmla="*/ 343997 h 578710"/>
                <a:gd name="connsiteX216" fmla="*/ 453283 w 579692"/>
                <a:gd name="connsiteY216" fmla="*/ 316840 h 578710"/>
                <a:gd name="connsiteX217" fmla="*/ 470952 w 579692"/>
                <a:gd name="connsiteY217" fmla="*/ 316840 h 578710"/>
                <a:gd name="connsiteX218" fmla="*/ 470952 w 579692"/>
                <a:gd name="connsiteY218" fmla="*/ 334509 h 578710"/>
                <a:gd name="connsiteX219" fmla="*/ 453283 w 579692"/>
                <a:gd name="connsiteY219" fmla="*/ 334509 h 578710"/>
                <a:gd name="connsiteX220" fmla="*/ 27158 w 579692"/>
                <a:gd name="connsiteY220" fmla="*/ 307351 h 578710"/>
                <a:gd name="connsiteX221" fmla="*/ 45481 w 579692"/>
                <a:gd name="connsiteY221" fmla="*/ 307351 h 578710"/>
                <a:gd name="connsiteX222" fmla="*/ 45481 w 579692"/>
                <a:gd name="connsiteY222" fmla="*/ 325674 h 578710"/>
                <a:gd name="connsiteX223" fmla="*/ 27158 w 579692"/>
                <a:gd name="connsiteY223" fmla="*/ 325674 h 578710"/>
                <a:gd name="connsiteX224" fmla="*/ 434939 w 579692"/>
                <a:gd name="connsiteY224" fmla="*/ 298532 h 578710"/>
                <a:gd name="connsiteX225" fmla="*/ 434939 w 579692"/>
                <a:gd name="connsiteY225" fmla="*/ 452547 h 578710"/>
                <a:gd name="connsiteX226" fmla="*/ 489306 w 579692"/>
                <a:gd name="connsiteY226" fmla="*/ 452547 h 578710"/>
                <a:gd name="connsiteX227" fmla="*/ 489306 w 579692"/>
                <a:gd name="connsiteY227" fmla="*/ 298532 h 578710"/>
                <a:gd name="connsiteX228" fmla="*/ 525267 w 579692"/>
                <a:gd name="connsiteY228" fmla="*/ 298517 h 578710"/>
                <a:gd name="connsiteX229" fmla="*/ 543590 w 579692"/>
                <a:gd name="connsiteY229" fmla="*/ 298517 h 578710"/>
                <a:gd name="connsiteX230" fmla="*/ 543590 w 579692"/>
                <a:gd name="connsiteY230" fmla="*/ 316840 h 578710"/>
                <a:gd name="connsiteX231" fmla="*/ 525267 w 579692"/>
                <a:gd name="connsiteY231" fmla="*/ 316840 h 578710"/>
                <a:gd name="connsiteX232" fmla="*/ 380535 w 579692"/>
                <a:gd name="connsiteY232" fmla="*/ 298517 h 578710"/>
                <a:gd name="connsiteX233" fmla="*/ 398858 w 579692"/>
                <a:gd name="connsiteY233" fmla="*/ 298517 h 578710"/>
                <a:gd name="connsiteX234" fmla="*/ 398858 w 579692"/>
                <a:gd name="connsiteY234" fmla="*/ 316840 h 578710"/>
                <a:gd name="connsiteX235" fmla="*/ 380535 w 579692"/>
                <a:gd name="connsiteY235" fmla="*/ 316840 h 578710"/>
                <a:gd name="connsiteX236" fmla="*/ 344543 w 579692"/>
                <a:gd name="connsiteY236" fmla="*/ 298517 h 578710"/>
                <a:gd name="connsiteX237" fmla="*/ 362212 w 579692"/>
                <a:gd name="connsiteY237" fmla="*/ 298517 h 578710"/>
                <a:gd name="connsiteX238" fmla="*/ 362212 w 579692"/>
                <a:gd name="connsiteY238" fmla="*/ 316840 h 578710"/>
                <a:gd name="connsiteX239" fmla="*/ 344543 w 579692"/>
                <a:gd name="connsiteY239" fmla="*/ 316840 h 578710"/>
                <a:gd name="connsiteX240" fmla="*/ 271795 w 579692"/>
                <a:gd name="connsiteY240" fmla="*/ 289682 h 578710"/>
                <a:gd name="connsiteX241" fmla="*/ 290118 w 579692"/>
                <a:gd name="connsiteY241" fmla="*/ 289682 h 578710"/>
                <a:gd name="connsiteX242" fmla="*/ 290118 w 579692"/>
                <a:gd name="connsiteY242" fmla="*/ 307351 h 578710"/>
                <a:gd name="connsiteX243" fmla="*/ 271795 w 579692"/>
                <a:gd name="connsiteY243" fmla="*/ 307351 h 578710"/>
                <a:gd name="connsiteX244" fmla="*/ 235803 w 579692"/>
                <a:gd name="connsiteY244" fmla="*/ 289682 h 578710"/>
                <a:gd name="connsiteX245" fmla="*/ 253472 w 579692"/>
                <a:gd name="connsiteY245" fmla="*/ 289682 h 578710"/>
                <a:gd name="connsiteX246" fmla="*/ 253472 w 579692"/>
                <a:gd name="connsiteY246" fmla="*/ 307351 h 578710"/>
                <a:gd name="connsiteX247" fmla="*/ 235803 w 579692"/>
                <a:gd name="connsiteY247" fmla="*/ 307351 h 578710"/>
                <a:gd name="connsiteX248" fmla="*/ 163055 w 579692"/>
                <a:gd name="connsiteY248" fmla="*/ 289682 h 578710"/>
                <a:gd name="connsiteX249" fmla="*/ 181487 w 579692"/>
                <a:gd name="connsiteY249" fmla="*/ 289682 h 578710"/>
                <a:gd name="connsiteX250" fmla="*/ 181487 w 579692"/>
                <a:gd name="connsiteY250" fmla="*/ 307351 h 578710"/>
                <a:gd name="connsiteX251" fmla="*/ 163055 w 579692"/>
                <a:gd name="connsiteY251" fmla="*/ 307351 h 578710"/>
                <a:gd name="connsiteX252" fmla="*/ 127063 w 579692"/>
                <a:gd name="connsiteY252" fmla="*/ 289682 h 578710"/>
                <a:gd name="connsiteX253" fmla="*/ 144732 w 579692"/>
                <a:gd name="connsiteY253" fmla="*/ 289682 h 578710"/>
                <a:gd name="connsiteX254" fmla="*/ 144732 w 579692"/>
                <a:gd name="connsiteY254" fmla="*/ 307351 h 578710"/>
                <a:gd name="connsiteX255" fmla="*/ 127063 w 579692"/>
                <a:gd name="connsiteY255" fmla="*/ 307351 h 578710"/>
                <a:gd name="connsiteX256" fmla="*/ 90417 w 579692"/>
                <a:gd name="connsiteY256" fmla="*/ 289682 h 578710"/>
                <a:gd name="connsiteX257" fmla="*/ 108740 w 579692"/>
                <a:gd name="connsiteY257" fmla="*/ 289682 h 578710"/>
                <a:gd name="connsiteX258" fmla="*/ 108740 w 579692"/>
                <a:gd name="connsiteY258" fmla="*/ 307351 h 578710"/>
                <a:gd name="connsiteX259" fmla="*/ 90417 w 579692"/>
                <a:gd name="connsiteY259" fmla="*/ 307351 h 578710"/>
                <a:gd name="connsiteX260" fmla="*/ 27158 w 579692"/>
                <a:gd name="connsiteY260" fmla="*/ 271359 h 578710"/>
                <a:gd name="connsiteX261" fmla="*/ 45481 w 579692"/>
                <a:gd name="connsiteY261" fmla="*/ 271359 h 578710"/>
                <a:gd name="connsiteX262" fmla="*/ 45481 w 579692"/>
                <a:gd name="connsiteY262" fmla="*/ 289682 h 578710"/>
                <a:gd name="connsiteX263" fmla="*/ 27158 w 579692"/>
                <a:gd name="connsiteY263" fmla="*/ 289682 h 578710"/>
                <a:gd name="connsiteX264" fmla="*/ 525267 w 579692"/>
                <a:gd name="connsiteY264" fmla="*/ 262524 h 578710"/>
                <a:gd name="connsiteX265" fmla="*/ 543590 w 579692"/>
                <a:gd name="connsiteY265" fmla="*/ 262524 h 578710"/>
                <a:gd name="connsiteX266" fmla="*/ 543590 w 579692"/>
                <a:gd name="connsiteY266" fmla="*/ 280193 h 578710"/>
                <a:gd name="connsiteX267" fmla="*/ 525267 w 579692"/>
                <a:gd name="connsiteY267" fmla="*/ 280193 h 578710"/>
                <a:gd name="connsiteX268" fmla="*/ 380535 w 579692"/>
                <a:gd name="connsiteY268" fmla="*/ 262524 h 578710"/>
                <a:gd name="connsiteX269" fmla="*/ 398858 w 579692"/>
                <a:gd name="connsiteY269" fmla="*/ 262524 h 578710"/>
                <a:gd name="connsiteX270" fmla="*/ 398858 w 579692"/>
                <a:gd name="connsiteY270" fmla="*/ 280193 h 578710"/>
                <a:gd name="connsiteX271" fmla="*/ 380535 w 579692"/>
                <a:gd name="connsiteY271" fmla="*/ 280193 h 578710"/>
                <a:gd name="connsiteX272" fmla="*/ 344543 w 579692"/>
                <a:gd name="connsiteY272" fmla="*/ 262524 h 578710"/>
                <a:gd name="connsiteX273" fmla="*/ 362212 w 579692"/>
                <a:gd name="connsiteY273" fmla="*/ 262524 h 578710"/>
                <a:gd name="connsiteX274" fmla="*/ 362212 w 579692"/>
                <a:gd name="connsiteY274" fmla="*/ 280193 h 578710"/>
                <a:gd name="connsiteX275" fmla="*/ 344543 w 579692"/>
                <a:gd name="connsiteY275" fmla="*/ 280193 h 578710"/>
                <a:gd name="connsiteX276" fmla="*/ 271795 w 579692"/>
                <a:gd name="connsiteY276" fmla="*/ 253036 h 578710"/>
                <a:gd name="connsiteX277" fmla="*/ 290118 w 579692"/>
                <a:gd name="connsiteY277" fmla="*/ 253036 h 578710"/>
                <a:gd name="connsiteX278" fmla="*/ 290118 w 579692"/>
                <a:gd name="connsiteY278" fmla="*/ 271359 h 578710"/>
                <a:gd name="connsiteX279" fmla="*/ 271795 w 579692"/>
                <a:gd name="connsiteY279" fmla="*/ 271359 h 578710"/>
                <a:gd name="connsiteX280" fmla="*/ 235803 w 579692"/>
                <a:gd name="connsiteY280" fmla="*/ 253036 h 578710"/>
                <a:gd name="connsiteX281" fmla="*/ 253472 w 579692"/>
                <a:gd name="connsiteY281" fmla="*/ 253036 h 578710"/>
                <a:gd name="connsiteX282" fmla="*/ 253472 w 579692"/>
                <a:gd name="connsiteY282" fmla="*/ 271359 h 578710"/>
                <a:gd name="connsiteX283" fmla="*/ 235803 w 579692"/>
                <a:gd name="connsiteY283" fmla="*/ 271359 h 578710"/>
                <a:gd name="connsiteX284" fmla="*/ 163055 w 579692"/>
                <a:gd name="connsiteY284" fmla="*/ 253036 h 578710"/>
                <a:gd name="connsiteX285" fmla="*/ 181487 w 579692"/>
                <a:gd name="connsiteY285" fmla="*/ 253036 h 578710"/>
                <a:gd name="connsiteX286" fmla="*/ 181487 w 579692"/>
                <a:gd name="connsiteY286" fmla="*/ 271359 h 578710"/>
                <a:gd name="connsiteX287" fmla="*/ 163055 w 579692"/>
                <a:gd name="connsiteY287" fmla="*/ 271359 h 578710"/>
                <a:gd name="connsiteX288" fmla="*/ 127063 w 579692"/>
                <a:gd name="connsiteY288" fmla="*/ 253036 h 578710"/>
                <a:gd name="connsiteX289" fmla="*/ 144732 w 579692"/>
                <a:gd name="connsiteY289" fmla="*/ 253036 h 578710"/>
                <a:gd name="connsiteX290" fmla="*/ 144732 w 579692"/>
                <a:gd name="connsiteY290" fmla="*/ 271359 h 578710"/>
                <a:gd name="connsiteX291" fmla="*/ 127063 w 579692"/>
                <a:gd name="connsiteY291" fmla="*/ 271359 h 578710"/>
                <a:gd name="connsiteX292" fmla="*/ 90417 w 579692"/>
                <a:gd name="connsiteY292" fmla="*/ 253036 h 578710"/>
                <a:gd name="connsiteX293" fmla="*/ 108740 w 579692"/>
                <a:gd name="connsiteY293" fmla="*/ 253036 h 578710"/>
                <a:gd name="connsiteX294" fmla="*/ 108740 w 579692"/>
                <a:gd name="connsiteY294" fmla="*/ 271359 h 578710"/>
                <a:gd name="connsiteX295" fmla="*/ 90417 w 579692"/>
                <a:gd name="connsiteY295" fmla="*/ 271359 h 578710"/>
                <a:gd name="connsiteX296" fmla="*/ 507655 w 579692"/>
                <a:gd name="connsiteY296" fmla="*/ 244254 h 578710"/>
                <a:gd name="connsiteX297" fmla="*/ 507655 w 579692"/>
                <a:gd name="connsiteY297" fmla="*/ 289712 h 578710"/>
                <a:gd name="connsiteX298" fmla="*/ 507655 w 579692"/>
                <a:gd name="connsiteY298" fmla="*/ 452547 h 578710"/>
                <a:gd name="connsiteX299" fmla="*/ 562023 w 579692"/>
                <a:gd name="connsiteY299" fmla="*/ 452547 h 578710"/>
                <a:gd name="connsiteX300" fmla="*/ 562023 w 579692"/>
                <a:gd name="connsiteY300" fmla="*/ 244254 h 578710"/>
                <a:gd name="connsiteX301" fmla="*/ 326204 w 579692"/>
                <a:gd name="connsiteY301" fmla="*/ 244254 h 578710"/>
                <a:gd name="connsiteX302" fmla="*/ 326204 w 579692"/>
                <a:gd name="connsiteY302" fmla="*/ 452547 h 578710"/>
                <a:gd name="connsiteX303" fmla="*/ 416590 w 579692"/>
                <a:gd name="connsiteY303" fmla="*/ 452547 h 578710"/>
                <a:gd name="connsiteX304" fmla="*/ 416590 w 579692"/>
                <a:gd name="connsiteY304" fmla="*/ 289712 h 578710"/>
                <a:gd name="connsiteX305" fmla="*/ 416590 w 579692"/>
                <a:gd name="connsiteY305" fmla="*/ 244254 h 578710"/>
                <a:gd name="connsiteX306" fmla="*/ 27158 w 579692"/>
                <a:gd name="connsiteY306" fmla="*/ 235476 h 578710"/>
                <a:gd name="connsiteX307" fmla="*/ 45481 w 579692"/>
                <a:gd name="connsiteY307" fmla="*/ 235476 h 578710"/>
                <a:gd name="connsiteX308" fmla="*/ 45481 w 579692"/>
                <a:gd name="connsiteY308" fmla="*/ 253036 h 578710"/>
                <a:gd name="connsiteX309" fmla="*/ 27158 w 579692"/>
                <a:gd name="connsiteY309" fmla="*/ 253036 h 578710"/>
                <a:gd name="connsiteX310" fmla="*/ 271795 w 579692"/>
                <a:gd name="connsiteY310" fmla="*/ 217153 h 578710"/>
                <a:gd name="connsiteX311" fmla="*/ 290118 w 579692"/>
                <a:gd name="connsiteY311" fmla="*/ 217153 h 578710"/>
                <a:gd name="connsiteX312" fmla="*/ 290118 w 579692"/>
                <a:gd name="connsiteY312" fmla="*/ 235476 h 578710"/>
                <a:gd name="connsiteX313" fmla="*/ 271795 w 579692"/>
                <a:gd name="connsiteY313" fmla="*/ 235476 h 578710"/>
                <a:gd name="connsiteX314" fmla="*/ 235803 w 579692"/>
                <a:gd name="connsiteY314" fmla="*/ 217153 h 578710"/>
                <a:gd name="connsiteX315" fmla="*/ 253472 w 579692"/>
                <a:gd name="connsiteY315" fmla="*/ 217153 h 578710"/>
                <a:gd name="connsiteX316" fmla="*/ 253472 w 579692"/>
                <a:gd name="connsiteY316" fmla="*/ 235476 h 578710"/>
                <a:gd name="connsiteX317" fmla="*/ 235803 w 579692"/>
                <a:gd name="connsiteY317" fmla="*/ 235476 h 578710"/>
                <a:gd name="connsiteX318" fmla="*/ 163055 w 579692"/>
                <a:gd name="connsiteY318" fmla="*/ 217153 h 578710"/>
                <a:gd name="connsiteX319" fmla="*/ 181487 w 579692"/>
                <a:gd name="connsiteY319" fmla="*/ 217153 h 578710"/>
                <a:gd name="connsiteX320" fmla="*/ 181487 w 579692"/>
                <a:gd name="connsiteY320" fmla="*/ 235476 h 578710"/>
                <a:gd name="connsiteX321" fmla="*/ 163055 w 579692"/>
                <a:gd name="connsiteY321" fmla="*/ 235476 h 578710"/>
                <a:gd name="connsiteX322" fmla="*/ 127063 w 579692"/>
                <a:gd name="connsiteY322" fmla="*/ 217153 h 578710"/>
                <a:gd name="connsiteX323" fmla="*/ 144732 w 579692"/>
                <a:gd name="connsiteY323" fmla="*/ 217153 h 578710"/>
                <a:gd name="connsiteX324" fmla="*/ 144732 w 579692"/>
                <a:gd name="connsiteY324" fmla="*/ 235476 h 578710"/>
                <a:gd name="connsiteX325" fmla="*/ 127063 w 579692"/>
                <a:gd name="connsiteY325" fmla="*/ 235476 h 578710"/>
                <a:gd name="connsiteX326" fmla="*/ 90417 w 579692"/>
                <a:gd name="connsiteY326" fmla="*/ 217153 h 578710"/>
                <a:gd name="connsiteX327" fmla="*/ 108740 w 579692"/>
                <a:gd name="connsiteY327" fmla="*/ 217153 h 578710"/>
                <a:gd name="connsiteX328" fmla="*/ 108740 w 579692"/>
                <a:gd name="connsiteY328" fmla="*/ 235476 h 578710"/>
                <a:gd name="connsiteX329" fmla="*/ 90417 w 579692"/>
                <a:gd name="connsiteY329" fmla="*/ 235476 h 578710"/>
                <a:gd name="connsiteX330" fmla="*/ 18349 w 579692"/>
                <a:gd name="connsiteY330" fmla="*/ 217114 h 578710"/>
                <a:gd name="connsiteX331" fmla="*/ 18349 w 579692"/>
                <a:gd name="connsiteY331" fmla="*/ 452547 h 578710"/>
                <a:gd name="connsiteX332" fmla="*/ 54367 w 579692"/>
                <a:gd name="connsiteY332" fmla="*/ 452547 h 578710"/>
                <a:gd name="connsiteX333" fmla="*/ 54367 w 579692"/>
                <a:gd name="connsiteY333" fmla="*/ 217114 h 578710"/>
                <a:gd name="connsiteX334" fmla="*/ 362223 w 579692"/>
                <a:gd name="connsiteY334" fmla="*/ 208294 h 578710"/>
                <a:gd name="connsiteX335" fmla="*/ 362223 w 579692"/>
                <a:gd name="connsiteY335" fmla="*/ 225934 h 578710"/>
                <a:gd name="connsiteX336" fmla="*/ 380572 w 579692"/>
                <a:gd name="connsiteY336" fmla="*/ 225934 h 578710"/>
                <a:gd name="connsiteX337" fmla="*/ 380572 w 579692"/>
                <a:gd name="connsiteY337" fmla="*/ 208294 h 578710"/>
                <a:gd name="connsiteX338" fmla="*/ 534839 w 579692"/>
                <a:gd name="connsiteY338" fmla="*/ 204223 h 578710"/>
                <a:gd name="connsiteX339" fmla="*/ 517170 w 579692"/>
                <a:gd name="connsiteY339" fmla="*/ 225934 h 578710"/>
                <a:gd name="connsiteX340" fmla="*/ 551829 w 579692"/>
                <a:gd name="connsiteY340" fmla="*/ 225934 h 578710"/>
                <a:gd name="connsiteX341" fmla="*/ 271795 w 579692"/>
                <a:gd name="connsiteY341" fmla="*/ 181160 h 578710"/>
                <a:gd name="connsiteX342" fmla="*/ 290118 w 579692"/>
                <a:gd name="connsiteY342" fmla="*/ 181160 h 578710"/>
                <a:gd name="connsiteX343" fmla="*/ 290118 w 579692"/>
                <a:gd name="connsiteY343" fmla="*/ 198829 h 578710"/>
                <a:gd name="connsiteX344" fmla="*/ 271795 w 579692"/>
                <a:gd name="connsiteY344" fmla="*/ 198829 h 578710"/>
                <a:gd name="connsiteX345" fmla="*/ 235803 w 579692"/>
                <a:gd name="connsiteY345" fmla="*/ 181160 h 578710"/>
                <a:gd name="connsiteX346" fmla="*/ 253472 w 579692"/>
                <a:gd name="connsiteY346" fmla="*/ 181160 h 578710"/>
                <a:gd name="connsiteX347" fmla="*/ 253472 w 579692"/>
                <a:gd name="connsiteY347" fmla="*/ 198829 h 578710"/>
                <a:gd name="connsiteX348" fmla="*/ 235803 w 579692"/>
                <a:gd name="connsiteY348" fmla="*/ 198829 h 578710"/>
                <a:gd name="connsiteX349" fmla="*/ 163055 w 579692"/>
                <a:gd name="connsiteY349" fmla="*/ 181160 h 578710"/>
                <a:gd name="connsiteX350" fmla="*/ 181487 w 579692"/>
                <a:gd name="connsiteY350" fmla="*/ 181160 h 578710"/>
                <a:gd name="connsiteX351" fmla="*/ 181487 w 579692"/>
                <a:gd name="connsiteY351" fmla="*/ 198829 h 578710"/>
                <a:gd name="connsiteX352" fmla="*/ 163055 w 579692"/>
                <a:gd name="connsiteY352" fmla="*/ 198829 h 578710"/>
                <a:gd name="connsiteX353" fmla="*/ 127063 w 579692"/>
                <a:gd name="connsiteY353" fmla="*/ 181160 h 578710"/>
                <a:gd name="connsiteX354" fmla="*/ 144732 w 579692"/>
                <a:gd name="connsiteY354" fmla="*/ 181160 h 578710"/>
                <a:gd name="connsiteX355" fmla="*/ 144732 w 579692"/>
                <a:gd name="connsiteY355" fmla="*/ 198829 h 578710"/>
                <a:gd name="connsiteX356" fmla="*/ 127063 w 579692"/>
                <a:gd name="connsiteY356" fmla="*/ 198829 h 578710"/>
                <a:gd name="connsiteX357" fmla="*/ 90417 w 579692"/>
                <a:gd name="connsiteY357" fmla="*/ 181160 h 578710"/>
                <a:gd name="connsiteX358" fmla="*/ 108740 w 579692"/>
                <a:gd name="connsiteY358" fmla="*/ 181160 h 578710"/>
                <a:gd name="connsiteX359" fmla="*/ 108740 w 579692"/>
                <a:gd name="connsiteY359" fmla="*/ 198829 h 578710"/>
                <a:gd name="connsiteX360" fmla="*/ 90417 w 579692"/>
                <a:gd name="connsiteY360" fmla="*/ 198829 h 578710"/>
                <a:gd name="connsiteX361" fmla="*/ 217470 w 579692"/>
                <a:gd name="connsiteY361" fmla="*/ 162836 h 578710"/>
                <a:gd name="connsiteX362" fmla="*/ 217470 w 579692"/>
                <a:gd name="connsiteY362" fmla="*/ 452547 h 578710"/>
                <a:gd name="connsiteX363" fmla="*/ 307855 w 579692"/>
                <a:gd name="connsiteY363" fmla="*/ 452547 h 578710"/>
                <a:gd name="connsiteX364" fmla="*/ 307855 w 579692"/>
                <a:gd name="connsiteY364" fmla="*/ 235433 h 578710"/>
                <a:gd name="connsiteX365" fmla="*/ 307855 w 579692"/>
                <a:gd name="connsiteY365" fmla="*/ 162836 h 578710"/>
                <a:gd name="connsiteX366" fmla="*/ 443774 w 579692"/>
                <a:gd name="connsiteY366" fmla="*/ 154015 h 578710"/>
                <a:gd name="connsiteX367" fmla="*/ 443774 w 579692"/>
                <a:gd name="connsiteY367" fmla="*/ 181155 h 578710"/>
                <a:gd name="connsiteX368" fmla="*/ 480472 w 579692"/>
                <a:gd name="connsiteY368" fmla="*/ 181155 h 578710"/>
                <a:gd name="connsiteX369" fmla="*/ 480472 w 579692"/>
                <a:gd name="connsiteY369" fmla="*/ 154015 h 578710"/>
                <a:gd name="connsiteX370" fmla="*/ 163055 w 579692"/>
                <a:gd name="connsiteY370" fmla="*/ 144514 h 578710"/>
                <a:gd name="connsiteX371" fmla="*/ 181487 w 579692"/>
                <a:gd name="connsiteY371" fmla="*/ 144514 h 578710"/>
                <a:gd name="connsiteX372" fmla="*/ 181487 w 579692"/>
                <a:gd name="connsiteY372" fmla="*/ 162837 h 578710"/>
                <a:gd name="connsiteX373" fmla="*/ 163055 w 579692"/>
                <a:gd name="connsiteY373" fmla="*/ 162837 h 578710"/>
                <a:gd name="connsiteX374" fmla="*/ 127063 w 579692"/>
                <a:gd name="connsiteY374" fmla="*/ 144514 h 578710"/>
                <a:gd name="connsiteX375" fmla="*/ 144732 w 579692"/>
                <a:gd name="connsiteY375" fmla="*/ 144514 h 578710"/>
                <a:gd name="connsiteX376" fmla="*/ 144732 w 579692"/>
                <a:gd name="connsiteY376" fmla="*/ 162837 h 578710"/>
                <a:gd name="connsiteX377" fmla="*/ 127063 w 579692"/>
                <a:gd name="connsiteY377" fmla="*/ 162837 h 578710"/>
                <a:gd name="connsiteX378" fmla="*/ 90417 w 579692"/>
                <a:gd name="connsiteY378" fmla="*/ 144514 h 578710"/>
                <a:gd name="connsiteX379" fmla="*/ 108740 w 579692"/>
                <a:gd name="connsiteY379" fmla="*/ 144514 h 578710"/>
                <a:gd name="connsiteX380" fmla="*/ 108740 w 579692"/>
                <a:gd name="connsiteY380" fmla="*/ 162837 h 578710"/>
                <a:gd name="connsiteX381" fmla="*/ 90417 w 579692"/>
                <a:gd name="connsiteY381" fmla="*/ 162837 h 578710"/>
                <a:gd name="connsiteX382" fmla="*/ 72716 w 579692"/>
                <a:gd name="connsiteY382" fmla="*/ 126876 h 578710"/>
                <a:gd name="connsiteX383" fmla="*/ 72716 w 579692"/>
                <a:gd name="connsiteY383" fmla="*/ 208294 h 578710"/>
                <a:gd name="connsiteX384" fmla="*/ 72716 w 579692"/>
                <a:gd name="connsiteY384" fmla="*/ 452547 h 578710"/>
                <a:gd name="connsiteX385" fmla="*/ 127084 w 579692"/>
                <a:gd name="connsiteY385" fmla="*/ 452547 h 578710"/>
                <a:gd name="connsiteX386" fmla="*/ 127084 w 579692"/>
                <a:gd name="connsiteY386" fmla="*/ 434228 h 578710"/>
                <a:gd name="connsiteX387" fmla="*/ 144753 w 579692"/>
                <a:gd name="connsiteY387" fmla="*/ 434228 h 578710"/>
                <a:gd name="connsiteX388" fmla="*/ 144753 w 579692"/>
                <a:gd name="connsiteY388" fmla="*/ 452547 h 578710"/>
                <a:gd name="connsiteX389" fmla="*/ 199121 w 579692"/>
                <a:gd name="connsiteY389" fmla="*/ 452547 h 578710"/>
                <a:gd name="connsiteX390" fmla="*/ 199121 w 579692"/>
                <a:gd name="connsiteY390" fmla="*/ 154015 h 578710"/>
                <a:gd name="connsiteX391" fmla="*/ 199121 w 579692"/>
                <a:gd name="connsiteY391" fmla="*/ 126876 h 578710"/>
                <a:gd name="connsiteX392" fmla="*/ 181451 w 579692"/>
                <a:gd name="connsiteY392" fmla="*/ 126876 h 578710"/>
                <a:gd name="connsiteX393" fmla="*/ 90385 w 579692"/>
                <a:gd name="connsiteY393" fmla="*/ 126876 h 578710"/>
                <a:gd name="connsiteX394" fmla="*/ 117574 w 579692"/>
                <a:gd name="connsiteY394" fmla="*/ 72639 h 578710"/>
                <a:gd name="connsiteX395" fmla="*/ 154221 w 579692"/>
                <a:gd name="connsiteY395" fmla="*/ 72639 h 578710"/>
                <a:gd name="connsiteX396" fmla="*/ 154221 w 579692"/>
                <a:gd name="connsiteY396" fmla="*/ 90199 h 578710"/>
                <a:gd name="connsiteX397" fmla="*/ 117574 w 579692"/>
                <a:gd name="connsiteY397" fmla="*/ 90199 h 578710"/>
                <a:gd name="connsiteX398" fmla="*/ 265721 w 579692"/>
                <a:gd name="connsiteY398" fmla="*/ 65813 h 578710"/>
                <a:gd name="connsiteX399" fmla="*/ 270478 w 579692"/>
                <a:gd name="connsiteY399" fmla="*/ 97023 h 578710"/>
                <a:gd name="connsiteX400" fmla="*/ 301739 w 579692"/>
                <a:gd name="connsiteY400" fmla="*/ 102451 h 578710"/>
                <a:gd name="connsiteX401" fmla="*/ 107375 w 579692"/>
                <a:gd name="connsiteY401" fmla="*/ 54279 h 578710"/>
                <a:gd name="connsiteX402" fmla="*/ 100579 w 579692"/>
                <a:gd name="connsiteY402" fmla="*/ 108557 h 578710"/>
                <a:gd name="connsiteX403" fmla="*/ 171257 w 579692"/>
                <a:gd name="connsiteY403" fmla="*/ 108557 h 578710"/>
                <a:gd name="connsiteX404" fmla="*/ 164462 w 579692"/>
                <a:gd name="connsiteY404" fmla="*/ 54279 h 578710"/>
                <a:gd name="connsiteX405" fmla="*/ 127084 w 579692"/>
                <a:gd name="connsiteY405" fmla="*/ 0 h 578710"/>
                <a:gd name="connsiteX406" fmla="*/ 144753 w 579692"/>
                <a:gd name="connsiteY406" fmla="*/ 0 h 578710"/>
                <a:gd name="connsiteX407" fmla="*/ 144753 w 579692"/>
                <a:gd name="connsiteY407" fmla="*/ 35960 h 578710"/>
                <a:gd name="connsiteX408" fmla="*/ 171937 w 579692"/>
                <a:gd name="connsiteY408" fmla="*/ 35960 h 578710"/>
                <a:gd name="connsiteX409" fmla="*/ 181451 w 579692"/>
                <a:gd name="connsiteY409" fmla="*/ 44101 h 578710"/>
                <a:gd name="connsiteX410" fmla="*/ 188927 w 579692"/>
                <a:gd name="connsiteY410" fmla="*/ 108557 h 578710"/>
                <a:gd name="connsiteX411" fmla="*/ 208635 w 579692"/>
                <a:gd name="connsiteY411" fmla="*/ 108557 h 578710"/>
                <a:gd name="connsiteX412" fmla="*/ 217470 w 579692"/>
                <a:gd name="connsiteY412" fmla="*/ 117377 h 578710"/>
                <a:gd name="connsiteX413" fmla="*/ 217470 w 579692"/>
                <a:gd name="connsiteY413" fmla="*/ 144517 h 578710"/>
                <a:gd name="connsiteX414" fmla="*/ 253488 w 579692"/>
                <a:gd name="connsiteY414" fmla="*/ 144517 h 578710"/>
                <a:gd name="connsiteX415" fmla="*/ 253488 w 579692"/>
                <a:gd name="connsiteY415" fmla="*/ 104486 h 578710"/>
                <a:gd name="connsiteX416" fmla="*/ 258245 w 579692"/>
                <a:gd name="connsiteY416" fmla="*/ 45458 h 578710"/>
                <a:gd name="connsiteX417" fmla="*/ 270478 w 579692"/>
                <a:gd name="connsiteY417" fmla="*/ 45458 h 578710"/>
                <a:gd name="connsiteX418" fmla="*/ 291545 w 579692"/>
                <a:gd name="connsiteY418" fmla="*/ 66491 h 578710"/>
                <a:gd name="connsiteX419" fmla="*/ 310574 w 579692"/>
                <a:gd name="connsiteY419" fmla="*/ 48172 h 578710"/>
                <a:gd name="connsiteX420" fmla="*/ 323486 w 579692"/>
                <a:gd name="connsiteY420" fmla="*/ 60385 h 578710"/>
                <a:gd name="connsiteX421" fmla="*/ 304457 w 579692"/>
                <a:gd name="connsiteY421" fmla="*/ 79382 h 578710"/>
                <a:gd name="connsiteX422" fmla="*/ 322127 w 579692"/>
                <a:gd name="connsiteY422" fmla="*/ 97023 h 578710"/>
                <a:gd name="connsiteX423" fmla="*/ 324845 w 579692"/>
                <a:gd name="connsiteY423" fmla="*/ 103129 h 578710"/>
                <a:gd name="connsiteX424" fmla="*/ 322127 w 579692"/>
                <a:gd name="connsiteY424" fmla="*/ 109914 h 578710"/>
                <a:gd name="connsiteX425" fmla="*/ 290186 w 579692"/>
                <a:gd name="connsiteY425" fmla="*/ 122805 h 578710"/>
                <a:gd name="connsiteX426" fmla="*/ 271837 w 579692"/>
                <a:gd name="connsiteY426" fmla="*/ 118734 h 578710"/>
                <a:gd name="connsiteX427" fmla="*/ 271837 w 579692"/>
                <a:gd name="connsiteY427" fmla="*/ 144517 h 578710"/>
                <a:gd name="connsiteX428" fmla="*/ 317370 w 579692"/>
                <a:gd name="connsiteY428" fmla="*/ 144517 h 578710"/>
                <a:gd name="connsiteX429" fmla="*/ 326204 w 579692"/>
                <a:gd name="connsiteY429" fmla="*/ 154015 h 578710"/>
                <a:gd name="connsiteX430" fmla="*/ 326204 w 579692"/>
                <a:gd name="connsiteY430" fmla="*/ 225934 h 578710"/>
                <a:gd name="connsiteX431" fmla="*/ 344553 w 579692"/>
                <a:gd name="connsiteY431" fmla="*/ 225934 h 578710"/>
                <a:gd name="connsiteX432" fmla="*/ 344553 w 579692"/>
                <a:gd name="connsiteY432" fmla="*/ 198795 h 578710"/>
                <a:gd name="connsiteX433" fmla="*/ 353388 w 579692"/>
                <a:gd name="connsiteY433" fmla="*/ 189975 h 578710"/>
                <a:gd name="connsiteX434" fmla="*/ 389406 w 579692"/>
                <a:gd name="connsiteY434" fmla="*/ 189975 h 578710"/>
                <a:gd name="connsiteX435" fmla="*/ 398921 w 579692"/>
                <a:gd name="connsiteY435" fmla="*/ 198795 h 578710"/>
                <a:gd name="connsiteX436" fmla="*/ 398921 w 579692"/>
                <a:gd name="connsiteY436" fmla="*/ 225934 h 578710"/>
                <a:gd name="connsiteX437" fmla="*/ 426104 w 579692"/>
                <a:gd name="connsiteY437" fmla="*/ 225934 h 578710"/>
                <a:gd name="connsiteX438" fmla="*/ 434939 w 579692"/>
                <a:gd name="connsiteY438" fmla="*/ 235433 h 578710"/>
                <a:gd name="connsiteX439" fmla="*/ 434939 w 579692"/>
                <a:gd name="connsiteY439" fmla="*/ 280213 h 578710"/>
                <a:gd name="connsiteX440" fmla="*/ 453288 w 579692"/>
                <a:gd name="connsiteY440" fmla="*/ 280213 h 578710"/>
                <a:gd name="connsiteX441" fmla="*/ 453288 w 579692"/>
                <a:gd name="connsiteY441" fmla="*/ 198795 h 578710"/>
                <a:gd name="connsiteX442" fmla="*/ 434939 w 579692"/>
                <a:gd name="connsiteY442" fmla="*/ 198795 h 578710"/>
                <a:gd name="connsiteX443" fmla="*/ 426104 w 579692"/>
                <a:gd name="connsiteY443" fmla="*/ 189975 h 578710"/>
                <a:gd name="connsiteX444" fmla="*/ 426104 w 579692"/>
                <a:gd name="connsiteY444" fmla="*/ 144517 h 578710"/>
                <a:gd name="connsiteX445" fmla="*/ 434939 w 579692"/>
                <a:gd name="connsiteY445" fmla="*/ 135696 h 578710"/>
                <a:gd name="connsiteX446" fmla="*/ 453288 w 579692"/>
                <a:gd name="connsiteY446" fmla="*/ 135696 h 578710"/>
                <a:gd name="connsiteX447" fmla="*/ 453288 w 579692"/>
                <a:gd name="connsiteY447" fmla="*/ 117377 h 578710"/>
                <a:gd name="connsiteX448" fmla="*/ 470958 w 579692"/>
                <a:gd name="connsiteY448" fmla="*/ 117377 h 578710"/>
                <a:gd name="connsiteX449" fmla="*/ 470958 w 579692"/>
                <a:gd name="connsiteY449" fmla="*/ 135696 h 578710"/>
                <a:gd name="connsiteX450" fmla="*/ 489306 w 579692"/>
                <a:gd name="connsiteY450" fmla="*/ 135696 h 578710"/>
                <a:gd name="connsiteX451" fmla="*/ 498141 w 579692"/>
                <a:gd name="connsiteY451" fmla="*/ 144517 h 578710"/>
                <a:gd name="connsiteX452" fmla="*/ 498141 w 579692"/>
                <a:gd name="connsiteY452" fmla="*/ 189975 h 578710"/>
                <a:gd name="connsiteX453" fmla="*/ 489306 w 579692"/>
                <a:gd name="connsiteY453" fmla="*/ 198795 h 578710"/>
                <a:gd name="connsiteX454" fmla="*/ 470958 w 579692"/>
                <a:gd name="connsiteY454" fmla="*/ 198795 h 578710"/>
                <a:gd name="connsiteX455" fmla="*/ 470958 w 579692"/>
                <a:gd name="connsiteY455" fmla="*/ 280213 h 578710"/>
                <a:gd name="connsiteX456" fmla="*/ 489306 w 579692"/>
                <a:gd name="connsiteY456" fmla="*/ 280213 h 578710"/>
                <a:gd name="connsiteX457" fmla="*/ 489306 w 579692"/>
                <a:gd name="connsiteY457" fmla="*/ 235433 h 578710"/>
                <a:gd name="connsiteX458" fmla="*/ 489306 w 579692"/>
                <a:gd name="connsiteY458" fmla="*/ 234755 h 578710"/>
                <a:gd name="connsiteX459" fmla="*/ 489986 w 579692"/>
                <a:gd name="connsiteY459" fmla="*/ 232041 h 578710"/>
                <a:gd name="connsiteX460" fmla="*/ 489986 w 579692"/>
                <a:gd name="connsiteY460" fmla="*/ 231362 h 578710"/>
                <a:gd name="connsiteX461" fmla="*/ 491345 w 579692"/>
                <a:gd name="connsiteY461" fmla="*/ 229327 h 578710"/>
                <a:gd name="connsiteX462" fmla="*/ 527364 w 579692"/>
                <a:gd name="connsiteY462" fmla="*/ 184547 h 578710"/>
                <a:gd name="connsiteX463" fmla="*/ 541635 w 579692"/>
                <a:gd name="connsiteY463" fmla="*/ 184547 h 578710"/>
                <a:gd name="connsiteX464" fmla="*/ 577653 w 579692"/>
                <a:gd name="connsiteY464" fmla="*/ 229327 h 578710"/>
                <a:gd name="connsiteX465" fmla="*/ 579013 w 579692"/>
                <a:gd name="connsiteY465" fmla="*/ 231362 h 578710"/>
                <a:gd name="connsiteX466" fmla="*/ 579013 w 579692"/>
                <a:gd name="connsiteY466" fmla="*/ 232041 h 578710"/>
                <a:gd name="connsiteX467" fmla="*/ 579692 w 579692"/>
                <a:gd name="connsiteY467" fmla="*/ 234755 h 578710"/>
                <a:gd name="connsiteX468" fmla="*/ 579692 w 579692"/>
                <a:gd name="connsiteY468" fmla="*/ 235433 h 578710"/>
                <a:gd name="connsiteX469" fmla="*/ 579692 w 579692"/>
                <a:gd name="connsiteY469" fmla="*/ 452547 h 578710"/>
                <a:gd name="connsiteX470" fmla="*/ 579692 w 579692"/>
                <a:gd name="connsiteY470" fmla="*/ 461368 h 578710"/>
                <a:gd name="connsiteX471" fmla="*/ 579692 w 579692"/>
                <a:gd name="connsiteY471" fmla="*/ 470188 h 578710"/>
                <a:gd name="connsiteX472" fmla="*/ 570858 w 579692"/>
                <a:gd name="connsiteY472" fmla="*/ 470188 h 578710"/>
                <a:gd name="connsiteX473" fmla="*/ 498141 w 579692"/>
                <a:gd name="connsiteY473" fmla="*/ 470188 h 578710"/>
                <a:gd name="connsiteX474" fmla="*/ 426104 w 579692"/>
                <a:gd name="connsiteY474" fmla="*/ 470188 h 578710"/>
                <a:gd name="connsiteX475" fmla="*/ 317370 w 579692"/>
                <a:gd name="connsiteY475" fmla="*/ 470188 h 578710"/>
                <a:gd name="connsiteX476" fmla="*/ 208635 w 579692"/>
                <a:gd name="connsiteY476" fmla="*/ 470188 h 578710"/>
                <a:gd name="connsiteX477" fmla="*/ 63202 w 579692"/>
                <a:gd name="connsiteY477" fmla="*/ 470188 h 578710"/>
                <a:gd name="connsiteX478" fmla="*/ 8834 w 579692"/>
                <a:gd name="connsiteY478" fmla="*/ 470188 h 578710"/>
                <a:gd name="connsiteX479" fmla="*/ 0 w 579692"/>
                <a:gd name="connsiteY479" fmla="*/ 470188 h 578710"/>
                <a:gd name="connsiteX480" fmla="*/ 0 w 579692"/>
                <a:gd name="connsiteY480" fmla="*/ 461368 h 578710"/>
                <a:gd name="connsiteX481" fmla="*/ 0 w 579692"/>
                <a:gd name="connsiteY481" fmla="*/ 452547 h 578710"/>
                <a:gd name="connsiteX482" fmla="*/ 0 w 579692"/>
                <a:gd name="connsiteY482" fmla="*/ 208294 h 578710"/>
                <a:gd name="connsiteX483" fmla="*/ 8834 w 579692"/>
                <a:gd name="connsiteY483" fmla="*/ 198795 h 578710"/>
                <a:gd name="connsiteX484" fmla="*/ 54367 w 579692"/>
                <a:gd name="connsiteY484" fmla="*/ 198795 h 578710"/>
                <a:gd name="connsiteX485" fmla="*/ 54367 w 579692"/>
                <a:gd name="connsiteY485" fmla="*/ 117377 h 578710"/>
                <a:gd name="connsiteX486" fmla="*/ 63202 w 579692"/>
                <a:gd name="connsiteY486" fmla="*/ 108557 h 578710"/>
                <a:gd name="connsiteX487" fmla="*/ 82910 w 579692"/>
                <a:gd name="connsiteY487" fmla="*/ 108557 h 578710"/>
                <a:gd name="connsiteX488" fmla="*/ 90385 w 579692"/>
                <a:gd name="connsiteY488" fmla="*/ 44101 h 578710"/>
                <a:gd name="connsiteX489" fmla="*/ 99900 w 579692"/>
                <a:gd name="connsiteY489" fmla="*/ 35960 h 578710"/>
                <a:gd name="connsiteX490" fmla="*/ 127084 w 579692"/>
                <a:gd name="connsiteY490" fmla="*/ 35960 h 578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Lst>
              <a:rect l="l" t="t" r="r" b="b"/>
              <a:pathLst>
                <a:path w="579692" h="578710">
                  <a:moveTo>
                    <a:pt x="498153" y="506823"/>
                  </a:moveTo>
                  <a:cubicBezTo>
                    <a:pt x="488640" y="506823"/>
                    <a:pt x="480486" y="514961"/>
                    <a:pt x="480486" y="524456"/>
                  </a:cubicBezTo>
                  <a:cubicBezTo>
                    <a:pt x="480486" y="529881"/>
                    <a:pt x="476409" y="533950"/>
                    <a:pt x="470973" y="533950"/>
                  </a:cubicBezTo>
                  <a:cubicBezTo>
                    <a:pt x="461460" y="533950"/>
                    <a:pt x="453306" y="542088"/>
                    <a:pt x="453306" y="551583"/>
                  </a:cubicBezTo>
                  <a:lnTo>
                    <a:pt x="552512" y="551583"/>
                  </a:lnTo>
                  <a:cubicBezTo>
                    <a:pt x="552512" y="542088"/>
                    <a:pt x="544358" y="533950"/>
                    <a:pt x="534845" y="533950"/>
                  </a:cubicBezTo>
                  <a:lnTo>
                    <a:pt x="525332" y="533950"/>
                  </a:lnTo>
                  <a:cubicBezTo>
                    <a:pt x="520576" y="533950"/>
                    <a:pt x="516499" y="529881"/>
                    <a:pt x="516499" y="524456"/>
                  </a:cubicBezTo>
                  <a:cubicBezTo>
                    <a:pt x="516499" y="514961"/>
                    <a:pt x="508345" y="506823"/>
                    <a:pt x="498153" y="506823"/>
                  </a:cubicBezTo>
                  <a:close/>
                  <a:moveTo>
                    <a:pt x="290186" y="506823"/>
                  </a:moveTo>
                  <a:cubicBezTo>
                    <a:pt x="279994" y="506823"/>
                    <a:pt x="271840" y="514961"/>
                    <a:pt x="271840" y="524456"/>
                  </a:cubicBezTo>
                  <a:cubicBezTo>
                    <a:pt x="271840" y="529881"/>
                    <a:pt x="267763" y="533950"/>
                    <a:pt x="263007" y="533950"/>
                  </a:cubicBezTo>
                  <a:cubicBezTo>
                    <a:pt x="252814" y="533950"/>
                    <a:pt x="244660" y="542088"/>
                    <a:pt x="244660" y="551583"/>
                  </a:cubicBezTo>
                  <a:lnTo>
                    <a:pt x="344546" y="551583"/>
                  </a:lnTo>
                  <a:cubicBezTo>
                    <a:pt x="344546" y="542088"/>
                    <a:pt x="336392" y="533950"/>
                    <a:pt x="326199" y="533950"/>
                  </a:cubicBezTo>
                  <a:lnTo>
                    <a:pt x="317366" y="533950"/>
                  </a:lnTo>
                  <a:cubicBezTo>
                    <a:pt x="311930" y="533950"/>
                    <a:pt x="307853" y="529881"/>
                    <a:pt x="307853" y="524456"/>
                  </a:cubicBezTo>
                  <a:cubicBezTo>
                    <a:pt x="307853" y="514961"/>
                    <a:pt x="299699" y="506823"/>
                    <a:pt x="290186" y="506823"/>
                  </a:cubicBezTo>
                  <a:close/>
                  <a:moveTo>
                    <a:pt x="81515" y="506823"/>
                  </a:moveTo>
                  <a:cubicBezTo>
                    <a:pt x="71323" y="506823"/>
                    <a:pt x="63169" y="514961"/>
                    <a:pt x="63169" y="524456"/>
                  </a:cubicBezTo>
                  <a:cubicBezTo>
                    <a:pt x="63169" y="529881"/>
                    <a:pt x="59092" y="533950"/>
                    <a:pt x="54336" y="533950"/>
                  </a:cubicBezTo>
                  <a:cubicBezTo>
                    <a:pt x="44143" y="533950"/>
                    <a:pt x="35989" y="542088"/>
                    <a:pt x="35989" y="551583"/>
                  </a:cubicBezTo>
                  <a:lnTo>
                    <a:pt x="135875" y="551583"/>
                  </a:lnTo>
                  <a:cubicBezTo>
                    <a:pt x="135875" y="542088"/>
                    <a:pt x="127721" y="533950"/>
                    <a:pt x="117528" y="533950"/>
                  </a:cubicBezTo>
                  <a:lnTo>
                    <a:pt x="108695" y="533950"/>
                  </a:lnTo>
                  <a:cubicBezTo>
                    <a:pt x="103938" y="533950"/>
                    <a:pt x="99862" y="529881"/>
                    <a:pt x="99862" y="524456"/>
                  </a:cubicBezTo>
                  <a:cubicBezTo>
                    <a:pt x="99862" y="514961"/>
                    <a:pt x="91708" y="506823"/>
                    <a:pt x="81515" y="506823"/>
                  </a:cubicBezTo>
                  <a:close/>
                  <a:moveTo>
                    <a:pt x="562023" y="488512"/>
                  </a:moveTo>
                  <a:lnTo>
                    <a:pt x="579692" y="488512"/>
                  </a:lnTo>
                  <a:lnTo>
                    <a:pt x="579692" y="506835"/>
                  </a:lnTo>
                  <a:lnTo>
                    <a:pt x="562023" y="506835"/>
                  </a:lnTo>
                  <a:close/>
                  <a:moveTo>
                    <a:pt x="498153" y="488512"/>
                  </a:moveTo>
                  <a:cubicBezTo>
                    <a:pt x="515140" y="488512"/>
                    <a:pt x="529409" y="500041"/>
                    <a:pt x="533486" y="515639"/>
                  </a:cubicBezTo>
                  <a:lnTo>
                    <a:pt x="534845" y="515639"/>
                  </a:lnTo>
                  <a:cubicBezTo>
                    <a:pt x="554550" y="515639"/>
                    <a:pt x="570858" y="531916"/>
                    <a:pt x="570858" y="551583"/>
                  </a:cubicBezTo>
                  <a:lnTo>
                    <a:pt x="570858" y="561077"/>
                  </a:lnTo>
                  <a:cubicBezTo>
                    <a:pt x="570858" y="565825"/>
                    <a:pt x="566781" y="569894"/>
                    <a:pt x="562025" y="569894"/>
                  </a:cubicBezTo>
                  <a:lnTo>
                    <a:pt x="552512" y="569894"/>
                  </a:lnTo>
                  <a:lnTo>
                    <a:pt x="552512" y="578710"/>
                  </a:lnTo>
                  <a:lnTo>
                    <a:pt x="534845" y="578710"/>
                  </a:lnTo>
                  <a:lnTo>
                    <a:pt x="534845" y="569894"/>
                  </a:lnTo>
                  <a:lnTo>
                    <a:pt x="470973" y="569894"/>
                  </a:lnTo>
                  <a:lnTo>
                    <a:pt x="470973" y="578710"/>
                  </a:lnTo>
                  <a:lnTo>
                    <a:pt x="453306" y="578710"/>
                  </a:lnTo>
                  <a:lnTo>
                    <a:pt x="453306" y="569894"/>
                  </a:lnTo>
                  <a:lnTo>
                    <a:pt x="443794" y="569894"/>
                  </a:lnTo>
                  <a:cubicBezTo>
                    <a:pt x="439037" y="569894"/>
                    <a:pt x="434960" y="565825"/>
                    <a:pt x="434960" y="561077"/>
                  </a:cubicBezTo>
                  <a:lnTo>
                    <a:pt x="434960" y="551583"/>
                  </a:lnTo>
                  <a:cubicBezTo>
                    <a:pt x="434960" y="534628"/>
                    <a:pt x="447191" y="520386"/>
                    <a:pt x="462819" y="516317"/>
                  </a:cubicBezTo>
                  <a:cubicBezTo>
                    <a:pt x="466896" y="500719"/>
                    <a:pt x="481166" y="488512"/>
                    <a:pt x="498153" y="488512"/>
                  </a:cubicBezTo>
                  <a:close/>
                  <a:moveTo>
                    <a:pt x="362212" y="488512"/>
                  </a:moveTo>
                  <a:lnTo>
                    <a:pt x="434960" y="488512"/>
                  </a:lnTo>
                  <a:lnTo>
                    <a:pt x="434960" y="506835"/>
                  </a:lnTo>
                  <a:lnTo>
                    <a:pt x="362212" y="506835"/>
                  </a:lnTo>
                  <a:close/>
                  <a:moveTo>
                    <a:pt x="290186" y="488512"/>
                  </a:moveTo>
                  <a:cubicBezTo>
                    <a:pt x="306494" y="488512"/>
                    <a:pt x="320763" y="500041"/>
                    <a:pt x="324840" y="515639"/>
                  </a:cubicBezTo>
                  <a:lnTo>
                    <a:pt x="326199" y="515639"/>
                  </a:lnTo>
                  <a:cubicBezTo>
                    <a:pt x="345904" y="515639"/>
                    <a:pt x="362212" y="531916"/>
                    <a:pt x="362212" y="551583"/>
                  </a:cubicBezTo>
                  <a:lnTo>
                    <a:pt x="362212" y="561077"/>
                  </a:lnTo>
                  <a:cubicBezTo>
                    <a:pt x="362212" y="565825"/>
                    <a:pt x="358135" y="569894"/>
                    <a:pt x="353379" y="569894"/>
                  </a:cubicBezTo>
                  <a:lnTo>
                    <a:pt x="344546" y="569894"/>
                  </a:lnTo>
                  <a:lnTo>
                    <a:pt x="344546" y="578710"/>
                  </a:lnTo>
                  <a:lnTo>
                    <a:pt x="326199" y="578710"/>
                  </a:lnTo>
                  <a:lnTo>
                    <a:pt x="326199" y="569894"/>
                  </a:lnTo>
                  <a:lnTo>
                    <a:pt x="263007" y="569894"/>
                  </a:lnTo>
                  <a:lnTo>
                    <a:pt x="263007" y="578710"/>
                  </a:lnTo>
                  <a:lnTo>
                    <a:pt x="244660" y="578710"/>
                  </a:lnTo>
                  <a:lnTo>
                    <a:pt x="244660" y="569894"/>
                  </a:lnTo>
                  <a:lnTo>
                    <a:pt x="235827" y="569894"/>
                  </a:lnTo>
                  <a:cubicBezTo>
                    <a:pt x="230391" y="569894"/>
                    <a:pt x="226314" y="565825"/>
                    <a:pt x="226314" y="561077"/>
                  </a:cubicBezTo>
                  <a:lnTo>
                    <a:pt x="226314" y="551583"/>
                  </a:lnTo>
                  <a:cubicBezTo>
                    <a:pt x="226314" y="534628"/>
                    <a:pt x="238545" y="520386"/>
                    <a:pt x="254853" y="516317"/>
                  </a:cubicBezTo>
                  <a:cubicBezTo>
                    <a:pt x="258250" y="500719"/>
                    <a:pt x="272520" y="488512"/>
                    <a:pt x="290186" y="488512"/>
                  </a:cubicBezTo>
                  <a:close/>
                  <a:moveTo>
                    <a:pt x="154221" y="488512"/>
                  </a:moveTo>
                  <a:lnTo>
                    <a:pt x="226314" y="488512"/>
                  </a:lnTo>
                  <a:lnTo>
                    <a:pt x="226314" y="506835"/>
                  </a:lnTo>
                  <a:lnTo>
                    <a:pt x="154221" y="506835"/>
                  </a:lnTo>
                  <a:close/>
                  <a:moveTo>
                    <a:pt x="81515" y="488512"/>
                  </a:moveTo>
                  <a:cubicBezTo>
                    <a:pt x="98503" y="488512"/>
                    <a:pt x="112772" y="500041"/>
                    <a:pt x="116849" y="515639"/>
                  </a:cubicBezTo>
                  <a:lnTo>
                    <a:pt x="117528" y="515639"/>
                  </a:lnTo>
                  <a:cubicBezTo>
                    <a:pt x="137913" y="515639"/>
                    <a:pt x="154221" y="531916"/>
                    <a:pt x="154221" y="551583"/>
                  </a:cubicBezTo>
                  <a:lnTo>
                    <a:pt x="154221" y="561077"/>
                  </a:lnTo>
                  <a:cubicBezTo>
                    <a:pt x="154221" y="565825"/>
                    <a:pt x="150144" y="569894"/>
                    <a:pt x="144708" y="569894"/>
                  </a:cubicBezTo>
                  <a:lnTo>
                    <a:pt x="135875" y="569894"/>
                  </a:lnTo>
                  <a:lnTo>
                    <a:pt x="135875" y="578710"/>
                  </a:lnTo>
                  <a:lnTo>
                    <a:pt x="117528" y="578710"/>
                  </a:lnTo>
                  <a:lnTo>
                    <a:pt x="117528" y="569894"/>
                  </a:lnTo>
                  <a:lnTo>
                    <a:pt x="54336" y="569894"/>
                  </a:lnTo>
                  <a:lnTo>
                    <a:pt x="54336" y="578710"/>
                  </a:lnTo>
                  <a:lnTo>
                    <a:pt x="35989" y="578710"/>
                  </a:lnTo>
                  <a:lnTo>
                    <a:pt x="35989" y="569894"/>
                  </a:lnTo>
                  <a:lnTo>
                    <a:pt x="27156" y="569894"/>
                  </a:lnTo>
                  <a:cubicBezTo>
                    <a:pt x="22400" y="569894"/>
                    <a:pt x="18323" y="565825"/>
                    <a:pt x="18323" y="561077"/>
                  </a:cubicBezTo>
                  <a:lnTo>
                    <a:pt x="18323" y="551583"/>
                  </a:lnTo>
                  <a:cubicBezTo>
                    <a:pt x="18323" y="534628"/>
                    <a:pt x="29874" y="520386"/>
                    <a:pt x="46182" y="516317"/>
                  </a:cubicBezTo>
                  <a:cubicBezTo>
                    <a:pt x="49579" y="500719"/>
                    <a:pt x="64528" y="488512"/>
                    <a:pt x="81515" y="488512"/>
                  </a:cubicBezTo>
                  <a:close/>
                  <a:moveTo>
                    <a:pt x="0" y="488512"/>
                  </a:moveTo>
                  <a:lnTo>
                    <a:pt x="18323" y="488512"/>
                  </a:lnTo>
                  <a:lnTo>
                    <a:pt x="18323" y="506835"/>
                  </a:lnTo>
                  <a:lnTo>
                    <a:pt x="0" y="506835"/>
                  </a:lnTo>
                  <a:close/>
                  <a:moveTo>
                    <a:pt x="27158" y="415873"/>
                  </a:moveTo>
                  <a:lnTo>
                    <a:pt x="45481" y="415873"/>
                  </a:lnTo>
                  <a:lnTo>
                    <a:pt x="45481" y="434196"/>
                  </a:lnTo>
                  <a:lnTo>
                    <a:pt x="27158" y="434196"/>
                  </a:lnTo>
                  <a:close/>
                  <a:moveTo>
                    <a:pt x="525267" y="407038"/>
                  </a:moveTo>
                  <a:lnTo>
                    <a:pt x="543590" y="407038"/>
                  </a:lnTo>
                  <a:lnTo>
                    <a:pt x="543590" y="425361"/>
                  </a:lnTo>
                  <a:lnTo>
                    <a:pt x="525267" y="425361"/>
                  </a:lnTo>
                  <a:close/>
                  <a:moveTo>
                    <a:pt x="380535" y="407038"/>
                  </a:moveTo>
                  <a:lnTo>
                    <a:pt x="398858" y="407038"/>
                  </a:lnTo>
                  <a:lnTo>
                    <a:pt x="398858" y="425361"/>
                  </a:lnTo>
                  <a:lnTo>
                    <a:pt x="380535" y="425361"/>
                  </a:lnTo>
                  <a:close/>
                  <a:moveTo>
                    <a:pt x="344543" y="407038"/>
                  </a:moveTo>
                  <a:lnTo>
                    <a:pt x="362212" y="407038"/>
                  </a:lnTo>
                  <a:lnTo>
                    <a:pt x="362212" y="425361"/>
                  </a:lnTo>
                  <a:lnTo>
                    <a:pt x="344543" y="425361"/>
                  </a:lnTo>
                  <a:close/>
                  <a:moveTo>
                    <a:pt x="271795" y="398313"/>
                  </a:moveTo>
                  <a:lnTo>
                    <a:pt x="290118" y="398313"/>
                  </a:lnTo>
                  <a:lnTo>
                    <a:pt x="290118" y="415873"/>
                  </a:lnTo>
                  <a:lnTo>
                    <a:pt x="271795" y="415873"/>
                  </a:lnTo>
                  <a:close/>
                  <a:moveTo>
                    <a:pt x="235803" y="398313"/>
                  </a:moveTo>
                  <a:lnTo>
                    <a:pt x="253472" y="398313"/>
                  </a:lnTo>
                  <a:lnTo>
                    <a:pt x="253472" y="415873"/>
                  </a:lnTo>
                  <a:lnTo>
                    <a:pt x="235803" y="415873"/>
                  </a:lnTo>
                  <a:close/>
                  <a:moveTo>
                    <a:pt x="163055" y="398313"/>
                  </a:moveTo>
                  <a:lnTo>
                    <a:pt x="181487" y="398313"/>
                  </a:lnTo>
                  <a:lnTo>
                    <a:pt x="181487" y="415873"/>
                  </a:lnTo>
                  <a:lnTo>
                    <a:pt x="163055" y="415873"/>
                  </a:lnTo>
                  <a:close/>
                  <a:moveTo>
                    <a:pt x="127063" y="398313"/>
                  </a:moveTo>
                  <a:lnTo>
                    <a:pt x="144732" y="398313"/>
                  </a:lnTo>
                  <a:lnTo>
                    <a:pt x="144732" y="415873"/>
                  </a:lnTo>
                  <a:lnTo>
                    <a:pt x="127063" y="415873"/>
                  </a:lnTo>
                  <a:close/>
                  <a:moveTo>
                    <a:pt x="90417" y="398313"/>
                  </a:moveTo>
                  <a:lnTo>
                    <a:pt x="108740" y="398313"/>
                  </a:lnTo>
                  <a:lnTo>
                    <a:pt x="108740" y="415873"/>
                  </a:lnTo>
                  <a:lnTo>
                    <a:pt x="90417" y="415873"/>
                  </a:lnTo>
                  <a:close/>
                  <a:moveTo>
                    <a:pt x="453283" y="388715"/>
                  </a:moveTo>
                  <a:lnTo>
                    <a:pt x="470952" y="388715"/>
                  </a:lnTo>
                  <a:lnTo>
                    <a:pt x="470952" y="407038"/>
                  </a:lnTo>
                  <a:lnTo>
                    <a:pt x="453283" y="407038"/>
                  </a:lnTo>
                  <a:close/>
                  <a:moveTo>
                    <a:pt x="27158" y="379990"/>
                  </a:moveTo>
                  <a:lnTo>
                    <a:pt x="45481" y="379990"/>
                  </a:lnTo>
                  <a:lnTo>
                    <a:pt x="45481" y="398313"/>
                  </a:lnTo>
                  <a:lnTo>
                    <a:pt x="27158" y="398313"/>
                  </a:lnTo>
                  <a:close/>
                  <a:moveTo>
                    <a:pt x="525267" y="371155"/>
                  </a:moveTo>
                  <a:lnTo>
                    <a:pt x="543590" y="371155"/>
                  </a:lnTo>
                  <a:lnTo>
                    <a:pt x="543590" y="388715"/>
                  </a:lnTo>
                  <a:lnTo>
                    <a:pt x="525267" y="388715"/>
                  </a:lnTo>
                  <a:close/>
                  <a:moveTo>
                    <a:pt x="380535" y="371155"/>
                  </a:moveTo>
                  <a:lnTo>
                    <a:pt x="398858" y="371155"/>
                  </a:lnTo>
                  <a:lnTo>
                    <a:pt x="398858" y="388715"/>
                  </a:lnTo>
                  <a:lnTo>
                    <a:pt x="380535" y="388715"/>
                  </a:lnTo>
                  <a:close/>
                  <a:moveTo>
                    <a:pt x="344543" y="371155"/>
                  </a:moveTo>
                  <a:lnTo>
                    <a:pt x="362212" y="371155"/>
                  </a:lnTo>
                  <a:lnTo>
                    <a:pt x="362212" y="388715"/>
                  </a:lnTo>
                  <a:lnTo>
                    <a:pt x="344543" y="388715"/>
                  </a:lnTo>
                  <a:close/>
                  <a:moveTo>
                    <a:pt x="271795" y="361666"/>
                  </a:moveTo>
                  <a:lnTo>
                    <a:pt x="290118" y="361666"/>
                  </a:lnTo>
                  <a:lnTo>
                    <a:pt x="290118" y="379989"/>
                  </a:lnTo>
                  <a:lnTo>
                    <a:pt x="271795" y="379989"/>
                  </a:lnTo>
                  <a:close/>
                  <a:moveTo>
                    <a:pt x="235803" y="361666"/>
                  </a:moveTo>
                  <a:lnTo>
                    <a:pt x="253472" y="361666"/>
                  </a:lnTo>
                  <a:lnTo>
                    <a:pt x="253472" y="379989"/>
                  </a:lnTo>
                  <a:lnTo>
                    <a:pt x="235803" y="379989"/>
                  </a:lnTo>
                  <a:close/>
                  <a:moveTo>
                    <a:pt x="163055" y="361666"/>
                  </a:moveTo>
                  <a:lnTo>
                    <a:pt x="181487" y="361666"/>
                  </a:lnTo>
                  <a:lnTo>
                    <a:pt x="181487" y="379989"/>
                  </a:lnTo>
                  <a:lnTo>
                    <a:pt x="163055" y="379989"/>
                  </a:lnTo>
                  <a:close/>
                  <a:moveTo>
                    <a:pt x="127063" y="361666"/>
                  </a:moveTo>
                  <a:lnTo>
                    <a:pt x="144732" y="361666"/>
                  </a:lnTo>
                  <a:lnTo>
                    <a:pt x="144732" y="379989"/>
                  </a:lnTo>
                  <a:lnTo>
                    <a:pt x="127063" y="379989"/>
                  </a:lnTo>
                  <a:close/>
                  <a:moveTo>
                    <a:pt x="90417" y="361666"/>
                  </a:moveTo>
                  <a:lnTo>
                    <a:pt x="108740" y="361666"/>
                  </a:lnTo>
                  <a:lnTo>
                    <a:pt x="108740" y="379989"/>
                  </a:lnTo>
                  <a:lnTo>
                    <a:pt x="90417" y="379989"/>
                  </a:lnTo>
                  <a:close/>
                  <a:moveTo>
                    <a:pt x="453283" y="352832"/>
                  </a:moveTo>
                  <a:lnTo>
                    <a:pt x="470952" y="352832"/>
                  </a:lnTo>
                  <a:lnTo>
                    <a:pt x="470952" y="371155"/>
                  </a:lnTo>
                  <a:lnTo>
                    <a:pt x="453283" y="371155"/>
                  </a:lnTo>
                  <a:close/>
                  <a:moveTo>
                    <a:pt x="27158" y="343998"/>
                  </a:moveTo>
                  <a:lnTo>
                    <a:pt x="45481" y="343998"/>
                  </a:lnTo>
                  <a:lnTo>
                    <a:pt x="45481" y="361667"/>
                  </a:lnTo>
                  <a:lnTo>
                    <a:pt x="27158" y="361667"/>
                  </a:lnTo>
                  <a:close/>
                  <a:moveTo>
                    <a:pt x="525267" y="334509"/>
                  </a:moveTo>
                  <a:lnTo>
                    <a:pt x="543590" y="334509"/>
                  </a:lnTo>
                  <a:lnTo>
                    <a:pt x="543590" y="352832"/>
                  </a:lnTo>
                  <a:lnTo>
                    <a:pt x="525267" y="352832"/>
                  </a:lnTo>
                  <a:close/>
                  <a:moveTo>
                    <a:pt x="380535" y="334509"/>
                  </a:moveTo>
                  <a:lnTo>
                    <a:pt x="398858" y="334509"/>
                  </a:lnTo>
                  <a:lnTo>
                    <a:pt x="398858" y="352832"/>
                  </a:lnTo>
                  <a:lnTo>
                    <a:pt x="380535" y="352832"/>
                  </a:lnTo>
                  <a:close/>
                  <a:moveTo>
                    <a:pt x="344543" y="334509"/>
                  </a:moveTo>
                  <a:lnTo>
                    <a:pt x="362212" y="334509"/>
                  </a:lnTo>
                  <a:lnTo>
                    <a:pt x="362212" y="352832"/>
                  </a:lnTo>
                  <a:lnTo>
                    <a:pt x="344543" y="352832"/>
                  </a:lnTo>
                  <a:close/>
                  <a:moveTo>
                    <a:pt x="271795" y="325674"/>
                  </a:moveTo>
                  <a:lnTo>
                    <a:pt x="290118" y="325674"/>
                  </a:lnTo>
                  <a:lnTo>
                    <a:pt x="290118" y="343997"/>
                  </a:lnTo>
                  <a:lnTo>
                    <a:pt x="271795" y="343997"/>
                  </a:lnTo>
                  <a:close/>
                  <a:moveTo>
                    <a:pt x="235803" y="325674"/>
                  </a:moveTo>
                  <a:lnTo>
                    <a:pt x="253472" y="325674"/>
                  </a:lnTo>
                  <a:lnTo>
                    <a:pt x="253472" y="343997"/>
                  </a:lnTo>
                  <a:lnTo>
                    <a:pt x="235803" y="343997"/>
                  </a:lnTo>
                  <a:close/>
                  <a:moveTo>
                    <a:pt x="163055" y="325674"/>
                  </a:moveTo>
                  <a:lnTo>
                    <a:pt x="181487" y="325674"/>
                  </a:lnTo>
                  <a:lnTo>
                    <a:pt x="181487" y="343997"/>
                  </a:lnTo>
                  <a:lnTo>
                    <a:pt x="163055" y="343997"/>
                  </a:lnTo>
                  <a:close/>
                  <a:moveTo>
                    <a:pt x="127063" y="325674"/>
                  </a:moveTo>
                  <a:lnTo>
                    <a:pt x="144732" y="325674"/>
                  </a:lnTo>
                  <a:lnTo>
                    <a:pt x="144732" y="343997"/>
                  </a:lnTo>
                  <a:lnTo>
                    <a:pt x="127063" y="343997"/>
                  </a:lnTo>
                  <a:close/>
                  <a:moveTo>
                    <a:pt x="90417" y="325674"/>
                  </a:moveTo>
                  <a:lnTo>
                    <a:pt x="108740" y="325674"/>
                  </a:lnTo>
                  <a:lnTo>
                    <a:pt x="108740" y="343997"/>
                  </a:lnTo>
                  <a:lnTo>
                    <a:pt x="90417" y="343997"/>
                  </a:lnTo>
                  <a:close/>
                  <a:moveTo>
                    <a:pt x="453283" y="316840"/>
                  </a:moveTo>
                  <a:lnTo>
                    <a:pt x="470952" y="316840"/>
                  </a:lnTo>
                  <a:lnTo>
                    <a:pt x="470952" y="334509"/>
                  </a:lnTo>
                  <a:lnTo>
                    <a:pt x="453283" y="334509"/>
                  </a:lnTo>
                  <a:close/>
                  <a:moveTo>
                    <a:pt x="27158" y="307351"/>
                  </a:moveTo>
                  <a:lnTo>
                    <a:pt x="45481" y="307351"/>
                  </a:lnTo>
                  <a:lnTo>
                    <a:pt x="45481" y="325674"/>
                  </a:lnTo>
                  <a:lnTo>
                    <a:pt x="27158" y="325674"/>
                  </a:lnTo>
                  <a:close/>
                  <a:moveTo>
                    <a:pt x="434939" y="298532"/>
                  </a:moveTo>
                  <a:lnTo>
                    <a:pt x="434939" y="452547"/>
                  </a:lnTo>
                  <a:lnTo>
                    <a:pt x="489306" y="452547"/>
                  </a:lnTo>
                  <a:lnTo>
                    <a:pt x="489306" y="298532"/>
                  </a:lnTo>
                  <a:close/>
                  <a:moveTo>
                    <a:pt x="525267" y="298517"/>
                  </a:moveTo>
                  <a:lnTo>
                    <a:pt x="543590" y="298517"/>
                  </a:lnTo>
                  <a:lnTo>
                    <a:pt x="543590" y="316840"/>
                  </a:lnTo>
                  <a:lnTo>
                    <a:pt x="525267" y="316840"/>
                  </a:lnTo>
                  <a:close/>
                  <a:moveTo>
                    <a:pt x="380535" y="298517"/>
                  </a:moveTo>
                  <a:lnTo>
                    <a:pt x="398858" y="298517"/>
                  </a:lnTo>
                  <a:lnTo>
                    <a:pt x="398858" y="316840"/>
                  </a:lnTo>
                  <a:lnTo>
                    <a:pt x="380535" y="316840"/>
                  </a:lnTo>
                  <a:close/>
                  <a:moveTo>
                    <a:pt x="344543" y="298517"/>
                  </a:moveTo>
                  <a:lnTo>
                    <a:pt x="362212" y="298517"/>
                  </a:lnTo>
                  <a:lnTo>
                    <a:pt x="362212" y="316840"/>
                  </a:lnTo>
                  <a:lnTo>
                    <a:pt x="344543" y="316840"/>
                  </a:lnTo>
                  <a:close/>
                  <a:moveTo>
                    <a:pt x="271795" y="289682"/>
                  </a:moveTo>
                  <a:lnTo>
                    <a:pt x="290118" y="289682"/>
                  </a:lnTo>
                  <a:lnTo>
                    <a:pt x="290118" y="307351"/>
                  </a:lnTo>
                  <a:lnTo>
                    <a:pt x="271795" y="307351"/>
                  </a:lnTo>
                  <a:close/>
                  <a:moveTo>
                    <a:pt x="235803" y="289682"/>
                  </a:moveTo>
                  <a:lnTo>
                    <a:pt x="253472" y="289682"/>
                  </a:lnTo>
                  <a:lnTo>
                    <a:pt x="253472" y="307351"/>
                  </a:lnTo>
                  <a:lnTo>
                    <a:pt x="235803" y="307351"/>
                  </a:lnTo>
                  <a:close/>
                  <a:moveTo>
                    <a:pt x="163055" y="289682"/>
                  </a:moveTo>
                  <a:lnTo>
                    <a:pt x="181487" y="289682"/>
                  </a:lnTo>
                  <a:lnTo>
                    <a:pt x="181487" y="307351"/>
                  </a:lnTo>
                  <a:lnTo>
                    <a:pt x="163055" y="307351"/>
                  </a:lnTo>
                  <a:close/>
                  <a:moveTo>
                    <a:pt x="127063" y="289682"/>
                  </a:moveTo>
                  <a:lnTo>
                    <a:pt x="144732" y="289682"/>
                  </a:lnTo>
                  <a:lnTo>
                    <a:pt x="144732" y="307351"/>
                  </a:lnTo>
                  <a:lnTo>
                    <a:pt x="127063" y="307351"/>
                  </a:lnTo>
                  <a:close/>
                  <a:moveTo>
                    <a:pt x="90417" y="289682"/>
                  </a:moveTo>
                  <a:lnTo>
                    <a:pt x="108740" y="289682"/>
                  </a:lnTo>
                  <a:lnTo>
                    <a:pt x="108740" y="307351"/>
                  </a:lnTo>
                  <a:lnTo>
                    <a:pt x="90417" y="307351"/>
                  </a:lnTo>
                  <a:close/>
                  <a:moveTo>
                    <a:pt x="27158" y="271359"/>
                  </a:moveTo>
                  <a:lnTo>
                    <a:pt x="45481" y="271359"/>
                  </a:lnTo>
                  <a:lnTo>
                    <a:pt x="45481" y="289682"/>
                  </a:lnTo>
                  <a:lnTo>
                    <a:pt x="27158" y="289682"/>
                  </a:lnTo>
                  <a:close/>
                  <a:moveTo>
                    <a:pt x="525267" y="262524"/>
                  </a:moveTo>
                  <a:lnTo>
                    <a:pt x="543590" y="262524"/>
                  </a:lnTo>
                  <a:lnTo>
                    <a:pt x="543590" y="280193"/>
                  </a:lnTo>
                  <a:lnTo>
                    <a:pt x="525267" y="280193"/>
                  </a:lnTo>
                  <a:close/>
                  <a:moveTo>
                    <a:pt x="380535" y="262524"/>
                  </a:moveTo>
                  <a:lnTo>
                    <a:pt x="398858" y="262524"/>
                  </a:lnTo>
                  <a:lnTo>
                    <a:pt x="398858" y="280193"/>
                  </a:lnTo>
                  <a:lnTo>
                    <a:pt x="380535" y="280193"/>
                  </a:lnTo>
                  <a:close/>
                  <a:moveTo>
                    <a:pt x="344543" y="262524"/>
                  </a:moveTo>
                  <a:lnTo>
                    <a:pt x="362212" y="262524"/>
                  </a:lnTo>
                  <a:lnTo>
                    <a:pt x="362212" y="280193"/>
                  </a:lnTo>
                  <a:lnTo>
                    <a:pt x="344543" y="280193"/>
                  </a:lnTo>
                  <a:close/>
                  <a:moveTo>
                    <a:pt x="271795" y="253036"/>
                  </a:moveTo>
                  <a:lnTo>
                    <a:pt x="290118" y="253036"/>
                  </a:lnTo>
                  <a:lnTo>
                    <a:pt x="290118" y="271359"/>
                  </a:lnTo>
                  <a:lnTo>
                    <a:pt x="271795" y="271359"/>
                  </a:lnTo>
                  <a:close/>
                  <a:moveTo>
                    <a:pt x="235803" y="253036"/>
                  </a:moveTo>
                  <a:lnTo>
                    <a:pt x="253472" y="253036"/>
                  </a:lnTo>
                  <a:lnTo>
                    <a:pt x="253472" y="271359"/>
                  </a:lnTo>
                  <a:lnTo>
                    <a:pt x="235803" y="271359"/>
                  </a:lnTo>
                  <a:close/>
                  <a:moveTo>
                    <a:pt x="163055" y="253036"/>
                  </a:moveTo>
                  <a:lnTo>
                    <a:pt x="181487" y="253036"/>
                  </a:lnTo>
                  <a:lnTo>
                    <a:pt x="181487" y="271359"/>
                  </a:lnTo>
                  <a:lnTo>
                    <a:pt x="163055" y="271359"/>
                  </a:lnTo>
                  <a:close/>
                  <a:moveTo>
                    <a:pt x="127063" y="253036"/>
                  </a:moveTo>
                  <a:lnTo>
                    <a:pt x="144732" y="253036"/>
                  </a:lnTo>
                  <a:lnTo>
                    <a:pt x="144732" y="271359"/>
                  </a:lnTo>
                  <a:lnTo>
                    <a:pt x="127063" y="271359"/>
                  </a:lnTo>
                  <a:close/>
                  <a:moveTo>
                    <a:pt x="90417" y="253036"/>
                  </a:moveTo>
                  <a:lnTo>
                    <a:pt x="108740" y="253036"/>
                  </a:lnTo>
                  <a:lnTo>
                    <a:pt x="108740" y="271359"/>
                  </a:lnTo>
                  <a:lnTo>
                    <a:pt x="90417" y="271359"/>
                  </a:lnTo>
                  <a:close/>
                  <a:moveTo>
                    <a:pt x="507655" y="244254"/>
                  </a:moveTo>
                  <a:lnTo>
                    <a:pt x="507655" y="289712"/>
                  </a:lnTo>
                  <a:lnTo>
                    <a:pt x="507655" y="452547"/>
                  </a:lnTo>
                  <a:lnTo>
                    <a:pt x="562023" y="452547"/>
                  </a:lnTo>
                  <a:lnTo>
                    <a:pt x="562023" y="244254"/>
                  </a:lnTo>
                  <a:close/>
                  <a:moveTo>
                    <a:pt x="326204" y="244254"/>
                  </a:moveTo>
                  <a:lnTo>
                    <a:pt x="326204" y="452547"/>
                  </a:lnTo>
                  <a:lnTo>
                    <a:pt x="416590" y="452547"/>
                  </a:lnTo>
                  <a:lnTo>
                    <a:pt x="416590" y="289712"/>
                  </a:lnTo>
                  <a:lnTo>
                    <a:pt x="416590" y="244254"/>
                  </a:lnTo>
                  <a:close/>
                  <a:moveTo>
                    <a:pt x="27158" y="235476"/>
                  </a:moveTo>
                  <a:lnTo>
                    <a:pt x="45481" y="235476"/>
                  </a:lnTo>
                  <a:lnTo>
                    <a:pt x="45481" y="253036"/>
                  </a:lnTo>
                  <a:lnTo>
                    <a:pt x="27158" y="253036"/>
                  </a:lnTo>
                  <a:close/>
                  <a:moveTo>
                    <a:pt x="271795" y="217153"/>
                  </a:moveTo>
                  <a:lnTo>
                    <a:pt x="290118" y="217153"/>
                  </a:lnTo>
                  <a:lnTo>
                    <a:pt x="290118" y="235476"/>
                  </a:lnTo>
                  <a:lnTo>
                    <a:pt x="271795" y="235476"/>
                  </a:lnTo>
                  <a:close/>
                  <a:moveTo>
                    <a:pt x="235803" y="217153"/>
                  </a:moveTo>
                  <a:lnTo>
                    <a:pt x="253472" y="217153"/>
                  </a:lnTo>
                  <a:lnTo>
                    <a:pt x="253472" y="235476"/>
                  </a:lnTo>
                  <a:lnTo>
                    <a:pt x="235803" y="235476"/>
                  </a:lnTo>
                  <a:close/>
                  <a:moveTo>
                    <a:pt x="163055" y="217153"/>
                  </a:moveTo>
                  <a:lnTo>
                    <a:pt x="181487" y="217153"/>
                  </a:lnTo>
                  <a:lnTo>
                    <a:pt x="181487" y="235476"/>
                  </a:lnTo>
                  <a:lnTo>
                    <a:pt x="163055" y="235476"/>
                  </a:lnTo>
                  <a:close/>
                  <a:moveTo>
                    <a:pt x="127063" y="217153"/>
                  </a:moveTo>
                  <a:lnTo>
                    <a:pt x="144732" y="217153"/>
                  </a:lnTo>
                  <a:lnTo>
                    <a:pt x="144732" y="235476"/>
                  </a:lnTo>
                  <a:lnTo>
                    <a:pt x="127063" y="235476"/>
                  </a:lnTo>
                  <a:close/>
                  <a:moveTo>
                    <a:pt x="90417" y="217153"/>
                  </a:moveTo>
                  <a:lnTo>
                    <a:pt x="108740" y="217153"/>
                  </a:lnTo>
                  <a:lnTo>
                    <a:pt x="108740" y="235476"/>
                  </a:lnTo>
                  <a:lnTo>
                    <a:pt x="90417" y="235476"/>
                  </a:lnTo>
                  <a:close/>
                  <a:moveTo>
                    <a:pt x="18349" y="217114"/>
                  </a:moveTo>
                  <a:lnTo>
                    <a:pt x="18349" y="452547"/>
                  </a:lnTo>
                  <a:lnTo>
                    <a:pt x="54367" y="452547"/>
                  </a:lnTo>
                  <a:lnTo>
                    <a:pt x="54367" y="217114"/>
                  </a:lnTo>
                  <a:close/>
                  <a:moveTo>
                    <a:pt x="362223" y="208294"/>
                  </a:moveTo>
                  <a:lnTo>
                    <a:pt x="362223" y="225934"/>
                  </a:lnTo>
                  <a:lnTo>
                    <a:pt x="380572" y="225934"/>
                  </a:lnTo>
                  <a:lnTo>
                    <a:pt x="380572" y="208294"/>
                  </a:lnTo>
                  <a:close/>
                  <a:moveTo>
                    <a:pt x="534839" y="204223"/>
                  </a:moveTo>
                  <a:lnTo>
                    <a:pt x="517170" y="225934"/>
                  </a:lnTo>
                  <a:lnTo>
                    <a:pt x="551829" y="225934"/>
                  </a:lnTo>
                  <a:close/>
                  <a:moveTo>
                    <a:pt x="271795" y="181160"/>
                  </a:moveTo>
                  <a:lnTo>
                    <a:pt x="290118" y="181160"/>
                  </a:lnTo>
                  <a:lnTo>
                    <a:pt x="290118" y="198829"/>
                  </a:lnTo>
                  <a:lnTo>
                    <a:pt x="271795" y="198829"/>
                  </a:lnTo>
                  <a:close/>
                  <a:moveTo>
                    <a:pt x="235803" y="181160"/>
                  </a:moveTo>
                  <a:lnTo>
                    <a:pt x="253472" y="181160"/>
                  </a:lnTo>
                  <a:lnTo>
                    <a:pt x="253472" y="198829"/>
                  </a:lnTo>
                  <a:lnTo>
                    <a:pt x="235803" y="198829"/>
                  </a:lnTo>
                  <a:close/>
                  <a:moveTo>
                    <a:pt x="163055" y="181160"/>
                  </a:moveTo>
                  <a:lnTo>
                    <a:pt x="181487" y="181160"/>
                  </a:lnTo>
                  <a:lnTo>
                    <a:pt x="181487" y="198829"/>
                  </a:lnTo>
                  <a:lnTo>
                    <a:pt x="163055" y="198829"/>
                  </a:lnTo>
                  <a:close/>
                  <a:moveTo>
                    <a:pt x="127063" y="181160"/>
                  </a:moveTo>
                  <a:lnTo>
                    <a:pt x="144732" y="181160"/>
                  </a:lnTo>
                  <a:lnTo>
                    <a:pt x="144732" y="198829"/>
                  </a:lnTo>
                  <a:lnTo>
                    <a:pt x="127063" y="198829"/>
                  </a:lnTo>
                  <a:close/>
                  <a:moveTo>
                    <a:pt x="90417" y="181160"/>
                  </a:moveTo>
                  <a:lnTo>
                    <a:pt x="108740" y="181160"/>
                  </a:lnTo>
                  <a:lnTo>
                    <a:pt x="108740" y="198829"/>
                  </a:lnTo>
                  <a:lnTo>
                    <a:pt x="90417" y="198829"/>
                  </a:lnTo>
                  <a:close/>
                  <a:moveTo>
                    <a:pt x="217470" y="162836"/>
                  </a:moveTo>
                  <a:lnTo>
                    <a:pt x="217470" y="452547"/>
                  </a:lnTo>
                  <a:lnTo>
                    <a:pt x="307855" y="452547"/>
                  </a:lnTo>
                  <a:lnTo>
                    <a:pt x="307855" y="235433"/>
                  </a:lnTo>
                  <a:lnTo>
                    <a:pt x="307855" y="162836"/>
                  </a:lnTo>
                  <a:close/>
                  <a:moveTo>
                    <a:pt x="443774" y="154015"/>
                  </a:moveTo>
                  <a:lnTo>
                    <a:pt x="443774" y="181155"/>
                  </a:lnTo>
                  <a:lnTo>
                    <a:pt x="480472" y="181155"/>
                  </a:lnTo>
                  <a:lnTo>
                    <a:pt x="480472" y="154015"/>
                  </a:lnTo>
                  <a:close/>
                  <a:moveTo>
                    <a:pt x="163055" y="144514"/>
                  </a:moveTo>
                  <a:lnTo>
                    <a:pt x="181487" y="144514"/>
                  </a:lnTo>
                  <a:lnTo>
                    <a:pt x="181487" y="162837"/>
                  </a:lnTo>
                  <a:lnTo>
                    <a:pt x="163055" y="162837"/>
                  </a:lnTo>
                  <a:close/>
                  <a:moveTo>
                    <a:pt x="127063" y="144514"/>
                  </a:moveTo>
                  <a:lnTo>
                    <a:pt x="144732" y="144514"/>
                  </a:lnTo>
                  <a:lnTo>
                    <a:pt x="144732" y="162837"/>
                  </a:lnTo>
                  <a:lnTo>
                    <a:pt x="127063" y="162837"/>
                  </a:lnTo>
                  <a:close/>
                  <a:moveTo>
                    <a:pt x="90417" y="144514"/>
                  </a:moveTo>
                  <a:lnTo>
                    <a:pt x="108740" y="144514"/>
                  </a:lnTo>
                  <a:lnTo>
                    <a:pt x="108740" y="162837"/>
                  </a:lnTo>
                  <a:lnTo>
                    <a:pt x="90417" y="162837"/>
                  </a:lnTo>
                  <a:close/>
                  <a:moveTo>
                    <a:pt x="72716" y="126876"/>
                  </a:moveTo>
                  <a:lnTo>
                    <a:pt x="72716" y="208294"/>
                  </a:lnTo>
                  <a:lnTo>
                    <a:pt x="72716" y="452547"/>
                  </a:lnTo>
                  <a:lnTo>
                    <a:pt x="127084" y="452547"/>
                  </a:lnTo>
                  <a:lnTo>
                    <a:pt x="127084" y="434228"/>
                  </a:lnTo>
                  <a:lnTo>
                    <a:pt x="144753" y="434228"/>
                  </a:lnTo>
                  <a:lnTo>
                    <a:pt x="144753" y="452547"/>
                  </a:lnTo>
                  <a:lnTo>
                    <a:pt x="199121" y="452547"/>
                  </a:lnTo>
                  <a:lnTo>
                    <a:pt x="199121" y="154015"/>
                  </a:lnTo>
                  <a:lnTo>
                    <a:pt x="199121" y="126876"/>
                  </a:lnTo>
                  <a:lnTo>
                    <a:pt x="181451" y="126876"/>
                  </a:lnTo>
                  <a:lnTo>
                    <a:pt x="90385" y="126876"/>
                  </a:lnTo>
                  <a:close/>
                  <a:moveTo>
                    <a:pt x="117574" y="72639"/>
                  </a:moveTo>
                  <a:lnTo>
                    <a:pt x="154221" y="72639"/>
                  </a:lnTo>
                  <a:lnTo>
                    <a:pt x="154221" y="90199"/>
                  </a:lnTo>
                  <a:lnTo>
                    <a:pt x="117574" y="90199"/>
                  </a:lnTo>
                  <a:close/>
                  <a:moveTo>
                    <a:pt x="265721" y="65813"/>
                  </a:moveTo>
                  <a:cubicBezTo>
                    <a:pt x="260284" y="75990"/>
                    <a:pt x="262323" y="88203"/>
                    <a:pt x="270478" y="97023"/>
                  </a:cubicBezTo>
                  <a:cubicBezTo>
                    <a:pt x="279313" y="105165"/>
                    <a:pt x="291545" y="107200"/>
                    <a:pt x="301739" y="102451"/>
                  </a:cubicBezTo>
                  <a:close/>
                  <a:moveTo>
                    <a:pt x="107375" y="54279"/>
                  </a:moveTo>
                  <a:lnTo>
                    <a:pt x="100579" y="108557"/>
                  </a:lnTo>
                  <a:lnTo>
                    <a:pt x="171257" y="108557"/>
                  </a:lnTo>
                  <a:lnTo>
                    <a:pt x="164462" y="54279"/>
                  </a:lnTo>
                  <a:close/>
                  <a:moveTo>
                    <a:pt x="127084" y="0"/>
                  </a:moveTo>
                  <a:lnTo>
                    <a:pt x="144753" y="0"/>
                  </a:lnTo>
                  <a:lnTo>
                    <a:pt x="144753" y="35960"/>
                  </a:lnTo>
                  <a:lnTo>
                    <a:pt x="171937" y="35960"/>
                  </a:lnTo>
                  <a:cubicBezTo>
                    <a:pt x="176694" y="35960"/>
                    <a:pt x="180772" y="39352"/>
                    <a:pt x="181451" y="44101"/>
                  </a:cubicBezTo>
                  <a:lnTo>
                    <a:pt x="188927" y="108557"/>
                  </a:lnTo>
                  <a:lnTo>
                    <a:pt x="208635" y="108557"/>
                  </a:lnTo>
                  <a:cubicBezTo>
                    <a:pt x="213392" y="108557"/>
                    <a:pt x="217470" y="112628"/>
                    <a:pt x="217470" y="117377"/>
                  </a:cubicBezTo>
                  <a:lnTo>
                    <a:pt x="217470" y="144517"/>
                  </a:lnTo>
                  <a:lnTo>
                    <a:pt x="253488" y="144517"/>
                  </a:lnTo>
                  <a:lnTo>
                    <a:pt x="253488" y="104486"/>
                  </a:lnTo>
                  <a:cubicBezTo>
                    <a:pt x="240576" y="86846"/>
                    <a:pt x="241935" y="61742"/>
                    <a:pt x="258245" y="45458"/>
                  </a:cubicBezTo>
                  <a:cubicBezTo>
                    <a:pt x="261643" y="42066"/>
                    <a:pt x="267080" y="42066"/>
                    <a:pt x="270478" y="45458"/>
                  </a:cubicBezTo>
                  <a:lnTo>
                    <a:pt x="291545" y="66491"/>
                  </a:lnTo>
                  <a:lnTo>
                    <a:pt x="310574" y="48172"/>
                  </a:lnTo>
                  <a:lnTo>
                    <a:pt x="323486" y="60385"/>
                  </a:lnTo>
                  <a:lnTo>
                    <a:pt x="304457" y="79382"/>
                  </a:lnTo>
                  <a:lnTo>
                    <a:pt x="322127" y="97023"/>
                  </a:lnTo>
                  <a:cubicBezTo>
                    <a:pt x="323486" y="98380"/>
                    <a:pt x="324845" y="101094"/>
                    <a:pt x="324845" y="103129"/>
                  </a:cubicBezTo>
                  <a:cubicBezTo>
                    <a:pt x="324845" y="105843"/>
                    <a:pt x="323486" y="107879"/>
                    <a:pt x="322127" y="109914"/>
                  </a:cubicBezTo>
                  <a:cubicBezTo>
                    <a:pt x="313292" y="118734"/>
                    <a:pt x="301739" y="122805"/>
                    <a:pt x="290186" y="122805"/>
                  </a:cubicBezTo>
                  <a:cubicBezTo>
                    <a:pt x="284070" y="122805"/>
                    <a:pt x="277274" y="121448"/>
                    <a:pt x="271837" y="118734"/>
                  </a:cubicBezTo>
                  <a:lnTo>
                    <a:pt x="271837" y="144517"/>
                  </a:lnTo>
                  <a:lnTo>
                    <a:pt x="317370" y="144517"/>
                  </a:lnTo>
                  <a:cubicBezTo>
                    <a:pt x="322127" y="144517"/>
                    <a:pt x="326204" y="148588"/>
                    <a:pt x="326204" y="154015"/>
                  </a:cubicBezTo>
                  <a:lnTo>
                    <a:pt x="326204" y="225934"/>
                  </a:lnTo>
                  <a:lnTo>
                    <a:pt x="344553" y="225934"/>
                  </a:lnTo>
                  <a:lnTo>
                    <a:pt x="344553" y="198795"/>
                  </a:lnTo>
                  <a:cubicBezTo>
                    <a:pt x="344553" y="194046"/>
                    <a:pt x="348631" y="189975"/>
                    <a:pt x="353388" y="189975"/>
                  </a:cubicBezTo>
                  <a:lnTo>
                    <a:pt x="389406" y="189975"/>
                  </a:lnTo>
                  <a:cubicBezTo>
                    <a:pt x="394843" y="189975"/>
                    <a:pt x="398921" y="194046"/>
                    <a:pt x="398921" y="198795"/>
                  </a:cubicBezTo>
                  <a:lnTo>
                    <a:pt x="398921" y="225934"/>
                  </a:lnTo>
                  <a:lnTo>
                    <a:pt x="426104" y="225934"/>
                  </a:lnTo>
                  <a:cubicBezTo>
                    <a:pt x="430862" y="225934"/>
                    <a:pt x="434939" y="230005"/>
                    <a:pt x="434939" y="235433"/>
                  </a:cubicBezTo>
                  <a:lnTo>
                    <a:pt x="434939" y="280213"/>
                  </a:lnTo>
                  <a:lnTo>
                    <a:pt x="453288" y="280213"/>
                  </a:lnTo>
                  <a:lnTo>
                    <a:pt x="453288" y="198795"/>
                  </a:lnTo>
                  <a:lnTo>
                    <a:pt x="434939" y="198795"/>
                  </a:lnTo>
                  <a:cubicBezTo>
                    <a:pt x="430182" y="198795"/>
                    <a:pt x="426104" y="194724"/>
                    <a:pt x="426104" y="189975"/>
                  </a:cubicBezTo>
                  <a:lnTo>
                    <a:pt x="426104" y="144517"/>
                  </a:lnTo>
                  <a:cubicBezTo>
                    <a:pt x="426104" y="139767"/>
                    <a:pt x="430182" y="135696"/>
                    <a:pt x="434939" y="135696"/>
                  </a:cubicBezTo>
                  <a:lnTo>
                    <a:pt x="453288" y="135696"/>
                  </a:lnTo>
                  <a:lnTo>
                    <a:pt x="453288" y="117377"/>
                  </a:lnTo>
                  <a:lnTo>
                    <a:pt x="470958" y="117377"/>
                  </a:lnTo>
                  <a:lnTo>
                    <a:pt x="470958" y="135696"/>
                  </a:lnTo>
                  <a:lnTo>
                    <a:pt x="489306" y="135696"/>
                  </a:lnTo>
                  <a:cubicBezTo>
                    <a:pt x="494064" y="135696"/>
                    <a:pt x="498141" y="139767"/>
                    <a:pt x="498141" y="144517"/>
                  </a:cubicBezTo>
                  <a:lnTo>
                    <a:pt x="498141" y="189975"/>
                  </a:lnTo>
                  <a:cubicBezTo>
                    <a:pt x="498141" y="194724"/>
                    <a:pt x="494064" y="198795"/>
                    <a:pt x="489306" y="198795"/>
                  </a:cubicBezTo>
                  <a:lnTo>
                    <a:pt x="470958" y="198795"/>
                  </a:lnTo>
                  <a:lnTo>
                    <a:pt x="470958" y="280213"/>
                  </a:lnTo>
                  <a:lnTo>
                    <a:pt x="489306" y="280213"/>
                  </a:lnTo>
                  <a:lnTo>
                    <a:pt x="489306" y="235433"/>
                  </a:lnTo>
                  <a:cubicBezTo>
                    <a:pt x="489306" y="234755"/>
                    <a:pt x="489306" y="234755"/>
                    <a:pt x="489306" y="234755"/>
                  </a:cubicBezTo>
                  <a:cubicBezTo>
                    <a:pt x="489306" y="234076"/>
                    <a:pt x="489306" y="232719"/>
                    <a:pt x="489986" y="232041"/>
                  </a:cubicBezTo>
                  <a:cubicBezTo>
                    <a:pt x="489986" y="231362"/>
                    <a:pt x="489986" y="231362"/>
                    <a:pt x="489986" y="231362"/>
                  </a:cubicBezTo>
                  <a:cubicBezTo>
                    <a:pt x="490666" y="230684"/>
                    <a:pt x="490666" y="230005"/>
                    <a:pt x="491345" y="229327"/>
                  </a:cubicBezTo>
                  <a:lnTo>
                    <a:pt x="527364" y="184547"/>
                  </a:lnTo>
                  <a:cubicBezTo>
                    <a:pt x="530762" y="179798"/>
                    <a:pt x="538237" y="179798"/>
                    <a:pt x="541635" y="184547"/>
                  </a:cubicBezTo>
                  <a:lnTo>
                    <a:pt x="577653" y="229327"/>
                  </a:lnTo>
                  <a:cubicBezTo>
                    <a:pt x="578333" y="230005"/>
                    <a:pt x="579013" y="230684"/>
                    <a:pt x="579013" y="231362"/>
                  </a:cubicBezTo>
                  <a:cubicBezTo>
                    <a:pt x="579013" y="231362"/>
                    <a:pt x="579013" y="231362"/>
                    <a:pt x="579013" y="232041"/>
                  </a:cubicBezTo>
                  <a:cubicBezTo>
                    <a:pt x="579692" y="232719"/>
                    <a:pt x="579692" y="234076"/>
                    <a:pt x="579692" y="234755"/>
                  </a:cubicBezTo>
                  <a:cubicBezTo>
                    <a:pt x="579692" y="234755"/>
                    <a:pt x="579692" y="234755"/>
                    <a:pt x="579692" y="235433"/>
                  </a:cubicBezTo>
                  <a:lnTo>
                    <a:pt x="579692" y="452547"/>
                  </a:lnTo>
                  <a:lnTo>
                    <a:pt x="579692" y="461368"/>
                  </a:lnTo>
                  <a:lnTo>
                    <a:pt x="579692" y="470188"/>
                  </a:lnTo>
                  <a:lnTo>
                    <a:pt x="570858" y="470188"/>
                  </a:lnTo>
                  <a:lnTo>
                    <a:pt x="498141" y="470188"/>
                  </a:lnTo>
                  <a:lnTo>
                    <a:pt x="426104" y="470188"/>
                  </a:lnTo>
                  <a:lnTo>
                    <a:pt x="317370" y="470188"/>
                  </a:lnTo>
                  <a:lnTo>
                    <a:pt x="208635" y="470188"/>
                  </a:lnTo>
                  <a:lnTo>
                    <a:pt x="63202" y="470188"/>
                  </a:lnTo>
                  <a:lnTo>
                    <a:pt x="8834" y="470188"/>
                  </a:lnTo>
                  <a:lnTo>
                    <a:pt x="0" y="470188"/>
                  </a:lnTo>
                  <a:lnTo>
                    <a:pt x="0" y="461368"/>
                  </a:lnTo>
                  <a:lnTo>
                    <a:pt x="0" y="452547"/>
                  </a:lnTo>
                  <a:lnTo>
                    <a:pt x="0" y="208294"/>
                  </a:lnTo>
                  <a:cubicBezTo>
                    <a:pt x="0" y="202866"/>
                    <a:pt x="4077" y="198795"/>
                    <a:pt x="8834" y="198795"/>
                  </a:cubicBezTo>
                  <a:lnTo>
                    <a:pt x="54367" y="198795"/>
                  </a:lnTo>
                  <a:lnTo>
                    <a:pt x="54367" y="117377"/>
                  </a:lnTo>
                  <a:cubicBezTo>
                    <a:pt x="54367" y="112628"/>
                    <a:pt x="58445" y="108557"/>
                    <a:pt x="63202" y="108557"/>
                  </a:cubicBezTo>
                  <a:lnTo>
                    <a:pt x="82910" y="108557"/>
                  </a:lnTo>
                  <a:lnTo>
                    <a:pt x="90385" y="44101"/>
                  </a:lnTo>
                  <a:cubicBezTo>
                    <a:pt x="91065" y="39352"/>
                    <a:pt x="95143" y="35960"/>
                    <a:pt x="99900" y="35960"/>
                  </a:cubicBezTo>
                  <a:lnTo>
                    <a:pt x="127084" y="35960"/>
                  </a:lnTo>
                  <a:close/>
                </a:path>
              </a:pathLst>
            </a:custGeom>
            <a:solidFill>
              <a:schemeClr val="accent4"/>
            </a:solidFill>
            <a:ln>
              <a:noFill/>
            </a:ln>
          </p:spPr>
          <p:txBody>
            <a:bodyPr/>
            <a:lstStyle/>
            <a:p>
              <a:endParaRPr lang="zh-CN" altLang="en-US"/>
            </a:p>
          </p:txBody>
        </p:sp>
        <p:sp>
          <p:nvSpPr>
            <p:cNvPr id="61" name="文本框 60">
              <a:extLst>
                <a:ext uri="{FF2B5EF4-FFF2-40B4-BE49-F238E27FC236}">
                  <a16:creationId xmlns:a16="http://schemas.microsoft.com/office/drawing/2014/main" id="{E2426898-8B24-465A-B87A-EF1B979284D6}"/>
                </a:ext>
              </a:extLst>
            </p:cNvPr>
            <p:cNvSpPr txBox="1"/>
            <p:nvPr/>
          </p:nvSpPr>
          <p:spPr>
            <a:xfrm>
              <a:off x="3880104" y="3387768"/>
              <a:ext cx="1545676" cy="707886"/>
            </a:xfrm>
            <a:prstGeom prst="rect">
              <a:avLst/>
            </a:prstGeom>
            <a:noFill/>
            <a:ln>
              <a:noFill/>
            </a:ln>
          </p:spPr>
          <p:txBody>
            <a:bodyPr wrap="square" lIns="91440" tIns="45720" rIns="91440" bIns="45720" anchor="ctr" anchorCtr="0">
              <a:spAutoFit/>
            </a:bodyPr>
            <a:lstStyle/>
            <a:p>
              <a:pPr algn="ctr">
                <a:buSzPct val="25000"/>
              </a:pPr>
              <a:r>
                <a:rPr lang="zh-CN" altLang="en-US" sz="2000" b="1" dirty="0"/>
                <a:t>城域网</a:t>
              </a:r>
              <a:endParaRPr lang="en-US" altLang="zh-CN" sz="2000" b="1" dirty="0"/>
            </a:p>
            <a:p>
              <a:pPr algn="ctr">
                <a:buSzPct val="25000"/>
              </a:pPr>
              <a:r>
                <a:rPr lang="zh-CN" altLang="en-US" sz="2000" b="1" dirty="0"/>
                <a:t>（</a:t>
              </a:r>
              <a:r>
                <a:rPr lang="en-US" altLang="zh-CN" sz="2000" b="1" dirty="0"/>
                <a:t>MAN</a:t>
              </a:r>
              <a:r>
                <a:rPr lang="zh-CN" altLang="en-US" sz="2000" b="1" dirty="0"/>
                <a:t>）</a:t>
              </a:r>
              <a:endParaRPr lang="en-US" altLang="zh-CN" sz="2000" b="1" dirty="0"/>
            </a:p>
          </p:txBody>
        </p:sp>
      </p:grpSp>
      <p:grpSp>
        <p:nvGrpSpPr>
          <p:cNvPr id="19" name="组合 18">
            <a:extLst>
              <a:ext uri="{FF2B5EF4-FFF2-40B4-BE49-F238E27FC236}">
                <a16:creationId xmlns:a16="http://schemas.microsoft.com/office/drawing/2014/main" id="{8772E793-DBA8-4419-92D3-495A04CF0D93}"/>
              </a:ext>
            </a:extLst>
          </p:cNvPr>
          <p:cNvGrpSpPr/>
          <p:nvPr/>
        </p:nvGrpSpPr>
        <p:grpSpPr>
          <a:xfrm>
            <a:off x="1306043" y="2766683"/>
            <a:ext cx="1256179" cy="1336521"/>
            <a:chOff x="1306043" y="2766683"/>
            <a:chExt cx="1256179" cy="1336521"/>
          </a:xfrm>
        </p:grpSpPr>
        <p:sp>
          <p:nvSpPr>
            <p:cNvPr id="72" name="任意多边形 13">
              <a:extLst>
                <a:ext uri="{FF2B5EF4-FFF2-40B4-BE49-F238E27FC236}">
                  <a16:creationId xmlns:a16="http://schemas.microsoft.com/office/drawing/2014/main" id="{82D1A452-A99B-47DE-B3B4-82B0266C60DC}"/>
                </a:ext>
              </a:extLst>
            </p:cNvPr>
            <p:cNvSpPr/>
            <p:nvPr/>
          </p:nvSpPr>
          <p:spPr bwMode="auto">
            <a:xfrm>
              <a:off x="1669192" y="2766683"/>
              <a:ext cx="525743" cy="525743"/>
            </a:xfrm>
            <a:custGeom>
              <a:avLst/>
              <a:gdLst>
                <a:gd name="T0" fmla="*/ 10427 w 12800"/>
                <a:gd name="T1" fmla="*/ 1426 h 12800"/>
                <a:gd name="T2" fmla="*/ 2373 w 12800"/>
                <a:gd name="T3" fmla="*/ 1426 h 12800"/>
                <a:gd name="T4" fmla="*/ 0 w 12800"/>
                <a:gd name="T5" fmla="*/ 6400 h 12800"/>
                <a:gd name="T6" fmla="*/ 2373 w 12800"/>
                <a:gd name="T7" fmla="*/ 11374 h 12800"/>
                <a:gd name="T8" fmla="*/ 10427 w 12800"/>
                <a:gd name="T9" fmla="*/ 11374 h 12800"/>
                <a:gd name="T10" fmla="*/ 12800 w 12800"/>
                <a:gd name="T11" fmla="*/ 6400 h 12800"/>
                <a:gd name="T12" fmla="*/ 4174 w 12800"/>
                <a:gd name="T13" fmla="*/ 1206 h 12800"/>
                <a:gd name="T14" fmla="*/ 2942 w 12800"/>
                <a:gd name="T15" fmla="*/ 1931 h 12800"/>
                <a:gd name="T16" fmla="*/ 2373 w 12800"/>
                <a:gd name="T17" fmla="*/ 2437 h 12800"/>
                <a:gd name="T18" fmla="*/ 2596 w 12800"/>
                <a:gd name="T19" fmla="*/ 6028 h 12800"/>
                <a:gd name="T20" fmla="*/ 1194 w 12800"/>
                <a:gd name="T21" fmla="*/ 4201 h 12800"/>
                <a:gd name="T22" fmla="*/ 2373 w 12800"/>
                <a:gd name="T23" fmla="*/ 10363 h 12800"/>
                <a:gd name="T24" fmla="*/ 762 w 12800"/>
                <a:gd name="T25" fmla="*/ 6772 h 12800"/>
                <a:gd name="T26" fmla="*/ 3174 w 12800"/>
                <a:gd name="T27" fmla="*/ 9809 h 12800"/>
                <a:gd name="T28" fmla="*/ 2942 w 12800"/>
                <a:gd name="T29" fmla="*/ 10869 h 12800"/>
                <a:gd name="T30" fmla="*/ 4174 w 12800"/>
                <a:gd name="T31" fmla="*/ 11594 h 12800"/>
                <a:gd name="T32" fmla="*/ 6028 w 12800"/>
                <a:gd name="T33" fmla="*/ 12005 h 12800"/>
                <a:gd name="T34" fmla="*/ 4350 w 12800"/>
                <a:gd name="T35" fmla="*/ 10542 h 12800"/>
                <a:gd name="T36" fmla="*/ 4201 w 12800"/>
                <a:gd name="T37" fmla="*/ 10131 h 12800"/>
                <a:gd name="T38" fmla="*/ 6028 w 12800"/>
                <a:gd name="T39" fmla="*/ 12005 h 12800"/>
                <a:gd name="T40" fmla="*/ 3847 w 12800"/>
                <a:gd name="T41" fmla="*/ 9467 h 12800"/>
                <a:gd name="T42" fmla="*/ 3346 w 12800"/>
                <a:gd name="T43" fmla="*/ 6772 h 12800"/>
                <a:gd name="T44" fmla="*/ 6028 w 12800"/>
                <a:gd name="T45" fmla="*/ 8948 h 12800"/>
                <a:gd name="T46" fmla="*/ 3346 w 12800"/>
                <a:gd name="T47" fmla="*/ 6028 h 12800"/>
                <a:gd name="T48" fmla="*/ 3847 w 12800"/>
                <a:gd name="T49" fmla="*/ 3333 h 12800"/>
                <a:gd name="T50" fmla="*/ 6028 w 12800"/>
                <a:gd name="T51" fmla="*/ 6028 h 12800"/>
                <a:gd name="T52" fmla="*/ 4201 w 12800"/>
                <a:gd name="T53" fmla="*/ 2669 h 12800"/>
                <a:gd name="T54" fmla="*/ 4350 w 12800"/>
                <a:gd name="T55" fmla="*/ 2258 h 12800"/>
                <a:gd name="T56" fmla="*/ 6028 w 12800"/>
                <a:gd name="T57" fmla="*/ 795 h 12800"/>
                <a:gd name="T58" fmla="*/ 11606 w 12800"/>
                <a:gd name="T59" fmla="*/ 4201 h 12800"/>
                <a:gd name="T60" fmla="*/ 10204 w 12800"/>
                <a:gd name="T61" fmla="*/ 6028 h 12800"/>
                <a:gd name="T62" fmla="*/ 10427 w 12800"/>
                <a:gd name="T63" fmla="*/ 2437 h 12800"/>
                <a:gd name="T64" fmla="*/ 9858 w 12800"/>
                <a:gd name="T65" fmla="*/ 1931 h 12800"/>
                <a:gd name="T66" fmla="*/ 8626 w 12800"/>
                <a:gd name="T67" fmla="*/ 1206 h 12800"/>
                <a:gd name="T68" fmla="*/ 6772 w 12800"/>
                <a:gd name="T69" fmla="*/ 795 h 12800"/>
                <a:gd name="T70" fmla="*/ 8450 w 12800"/>
                <a:gd name="T71" fmla="*/ 2258 h 12800"/>
                <a:gd name="T72" fmla="*/ 8599 w 12800"/>
                <a:gd name="T73" fmla="*/ 2669 h 12800"/>
                <a:gd name="T74" fmla="*/ 6772 w 12800"/>
                <a:gd name="T75" fmla="*/ 795 h 12800"/>
                <a:gd name="T76" fmla="*/ 8953 w 12800"/>
                <a:gd name="T77" fmla="*/ 3333 h 12800"/>
                <a:gd name="T78" fmla="*/ 9454 w 12800"/>
                <a:gd name="T79" fmla="*/ 6028 h 12800"/>
                <a:gd name="T80" fmla="*/ 6772 w 12800"/>
                <a:gd name="T81" fmla="*/ 3852 h 12800"/>
                <a:gd name="T82" fmla="*/ 9454 w 12800"/>
                <a:gd name="T83" fmla="*/ 6772 h 12800"/>
                <a:gd name="T84" fmla="*/ 8953 w 12800"/>
                <a:gd name="T85" fmla="*/ 9467 h 12800"/>
                <a:gd name="T86" fmla="*/ 6772 w 12800"/>
                <a:gd name="T87" fmla="*/ 6772 h 12800"/>
                <a:gd name="T88" fmla="*/ 6772 w 12800"/>
                <a:gd name="T89" fmla="*/ 12005 h 12800"/>
                <a:gd name="T90" fmla="*/ 8599 w 12800"/>
                <a:gd name="T91" fmla="*/ 10131 h 12800"/>
                <a:gd name="T92" fmla="*/ 8450 w 12800"/>
                <a:gd name="T93" fmla="*/ 10542 h 12800"/>
                <a:gd name="T94" fmla="*/ 8626 w 12800"/>
                <a:gd name="T95" fmla="*/ 11594 h 12800"/>
                <a:gd name="T96" fmla="*/ 9858 w 12800"/>
                <a:gd name="T97" fmla="*/ 10869 h 12800"/>
                <a:gd name="T98" fmla="*/ 11606 w 12800"/>
                <a:gd name="T99" fmla="*/ 8599 h 12800"/>
                <a:gd name="T100" fmla="*/ 9626 w 12800"/>
                <a:gd name="T101" fmla="*/ 9809 h 12800"/>
                <a:gd name="T102" fmla="*/ 12038 w 12800"/>
                <a:gd name="T103" fmla="*/ 6772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00" h="12800">
                  <a:moveTo>
                    <a:pt x="10981" y="1931"/>
                  </a:moveTo>
                  <a:cubicBezTo>
                    <a:pt x="10807" y="1752"/>
                    <a:pt x="10621" y="1583"/>
                    <a:pt x="10427" y="1426"/>
                  </a:cubicBezTo>
                  <a:cubicBezTo>
                    <a:pt x="9327" y="534"/>
                    <a:pt x="7926" y="0"/>
                    <a:pt x="6400" y="0"/>
                  </a:cubicBezTo>
                  <a:cubicBezTo>
                    <a:pt x="4874" y="0"/>
                    <a:pt x="3473" y="534"/>
                    <a:pt x="2373" y="1426"/>
                  </a:cubicBezTo>
                  <a:cubicBezTo>
                    <a:pt x="2179" y="1583"/>
                    <a:pt x="1993" y="1752"/>
                    <a:pt x="1819" y="1931"/>
                  </a:cubicBezTo>
                  <a:cubicBezTo>
                    <a:pt x="693" y="3085"/>
                    <a:pt x="0" y="4661"/>
                    <a:pt x="0" y="6400"/>
                  </a:cubicBezTo>
                  <a:cubicBezTo>
                    <a:pt x="0" y="8139"/>
                    <a:pt x="693" y="9715"/>
                    <a:pt x="1819" y="10869"/>
                  </a:cubicBezTo>
                  <a:cubicBezTo>
                    <a:pt x="1993" y="11048"/>
                    <a:pt x="2179" y="11217"/>
                    <a:pt x="2373" y="11374"/>
                  </a:cubicBezTo>
                  <a:cubicBezTo>
                    <a:pt x="3473" y="12266"/>
                    <a:pt x="4874" y="12800"/>
                    <a:pt x="6400" y="12800"/>
                  </a:cubicBezTo>
                  <a:cubicBezTo>
                    <a:pt x="7926" y="12800"/>
                    <a:pt x="9327" y="12266"/>
                    <a:pt x="10427" y="11374"/>
                  </a:cubicBezTo>
                  <a:cubicBezTo>
                    <a:pt x="10621" y="11217"/>
                    <a:pt x="10807" y="11048"/>
                    <a:pt x="10981" y="10869"/>
                  </a:cubicBezTo>
                  <a:cubicBezTo>
                    <a:pt x="12107" y="9715"/>
                    <a:pt x="12800" y="8139"/>
                    <a:pt x="12800" y="6400"/>
                  </a:cubicBezTo>
                  <a:cubicBezTo>
                    <a:pt x="12800" y="4661"/>
                    <a:pt x="12107" y="3085"/>
                    <a:pt x="10981" y="1931"/>
                  </a:cubicBezTo>
                  <a:close/>
                  <a:moveTo>
                    <a:pt x="4174" y="1206"/>
                  </a:moveTo>
                  <a:cubicBezTo>
                    <a:pt x="3914" y="1520"/>
                    <a:pt x="3680" y="1887"/>
                    <a:pt x="3475" y="2298"/>
                  </a:cubicBezTo>
                  <a:cubicBezTo>
                    <a:pt x="3290" y="2186"/>
                    <a:pt x="3112" y="2064"/>
                    <a:pt x="2942" y="1931"/>
                  </a:cubicBezTo>
                  <a:cubicBezTo>
                    <a:pt x="3319" y="1638"/>
                    <a:pt x="3732" y="1395"/>
                    <a:pt x="4174" y="1206"/>
                  </a:cubicBezTo>
                  <a:close/>
                  <a:moveTo>
                    <a:pt x="2373" y="2437"/>
                  </a:moveTo>
                  <a:cubicBezTo>
                    <a:pt x="2626" y="2642"/>
                    <a:pt x="2894" y="2827"/>
                    <a:pt x="3174" y="2991"/>
                  </a:cubicBezTo>
                  <a:cubicBezTo>
                    <a:pt x="2841" y="3880"/>
                    <a:pt x="2634" y="4916"/>
                    <a:pt x="2596" y="6028"/>
                  </a:cubicBezTo>
                  <a:lnTo>
                    <a:pt x="762" y="6028"/>
                  </a:lnTo>
                  <a:cubicBezTo>
                    <a:pt x="803" y="5396"/>
                    <a:pt x="947" y="4783"/>
                    <a:pt x="1194" y="4201"/>
                  </a:cubicBezTo>
                  <a:cubicBezTo>
                    <a:pt x="1472" y="3542"/>
                    <a:pt x="1869" y="2949"/>
                    <a:pt x="2373" y="2437"/>
                  </a:cubicBezTo>
                  <a:close/>
                  <a:moveTo>
                    <a:pt x="2373" y="10363"/>
                  </a:moveTo>
                  <a:cubicBezTo>
                    <a:pt x="1869" y="9851"/>
                    <a:pt x="1472" y="9258"/>
                    <a:pt x="1194" y="8599"/>
                  </a:cubicBezTo>
                  <a:cubicBezTo>
                    <a:pt x="947" y="8017"/>
                    <a:pt x="803" y="7404"/>
                    <a:pt x="762" y="6772"/>
                  </a:cubicBezTo>
                  <a:lnTo>
                    <a:pt x="2596" y="6772"/>
                  </a:lnTo>
                  <a:cubicBezTo>
                    <a:pt x="2634" y="7884"/>
                    <a:pt x="2841" y="8920"/>
                    <a:pt x="3174" y="9809"/>
                  </a:cubicBezTo>
                  <a:cubicBezTo>
                    <a:pt x="2894" y="9973"/>
                    <a:pt x="2626" y="10158"/>
                    <a:pt x="2373" y="10363"/>
                  </a:cubicBezTo>
                  <a:close/>
                  <a:moveTo>
                    <a:pt x="2942" y="10869"/>
                  </a:moveTo>
                  <a:cubicBezTo>
                    <a:pt x="3112" y="10736"/>
                    <a:pt x="3290" y="10614"/>
                    <a:pt x="3475" y="10502"/>
                  </a:cubicBezTo>
                  <a:cubicBezTo>
                    <a:pt x="3680" y="10913"/>
                    <a:pt x="3914" y="11280"/>
                    <a:pt x="4174" y="11594"/>
                  </a:cubicBezTo>
                  <a:cubicBezTo>
                    <a:pt x="3732" y="11405"/>
                    <a:pt x="3319" y="11162"/>
                    <a:pt x="2942" y="10869"/>
                  </a:cubicBezTo>
                  <a:close/>
                  <a:moveTo>
                    <a:pt x="6028" y="12005"/>
                  </a:moveTo>
                  <a:cubicBezTo>
                    <a:pt x="5799" y="11949"/>
                    <a:pt x="5572" y="11843"/>
                    <a:pt x="5351" y="11686"/>
                  </a:cubicBezTo>
                  <a:cubicBezTo>
                    <a:pt x="4988" y="11428"/>
                    <a:pt x="4642" y="11032"/>
                    <a:pt x="4350" y="10542"/>
                  </a:cubicBezTo>
                  <a:cubicBezTo>
                    <a:pt x="4277" y="10419"/>
                    <a:pt x="4207" y="10290"/>
                    <a:pt x="4141" y="10157"/>
                  </a:cubicBezTo>
                  <a:cubicBezTo>
                    <a:pt x="4161" y="10148"/>
                    <a:pt x="4181" y="10140"/>
                    <a:pt x="4201" y="10131"/>
                  </a:cubicBezTo>
                  <a:cubicBezTo>
                    <a:pt x="4783" y="9885"/>
                    <a:pt x="5396" y="9740"/>
                    <a:pt x="6028" y="9700"/>
                  </a:cubicBezTo>
                  <a:lnTo>
                    <a:pt x="6028" y="12005"/>
                  </a:lnTo>
                  <a:close/>
                  <a:moveTo>
                    <a:pt x="6028" y="8948"/>
                  </a:moveTo>
                  <a:cubicBezTo>
                    <a:pt x="5257" y="8993"/>
                    <a:pt x="4522" y="9173"/>
                    <a:pt x="3847" y="9467"/>
                  </a:cubicBezTo>
                  <a:cubicBezTo>
                    <a:pt x="3760" y="9225"/>
                    <a:pt x="3683" y="8972"/>
                    <a:pt x="3616" y="8708"/>
                  </a:cubicBezTo>
                  <a:cubicBezTo>
                    <a:pt x="3461" y="8092"/>
                    <a:pt x="3371" y="7442"/>
                    <a:pt x="3346" y="6772"/>
                  </a:cubicBezTo>
                  <a:lnTo>
                    <a:pt x="6028" y="6772"/>
                  </a:lnTo>
                  <a:lnTo>
                    <a:pt x="6028" y="8948"/>
                  </a:lnTo>
                  <a:close/>
                  <a:moveTo>
                    <a:pt x="6028" y="6028"/>
                  </a:moveTo>
                  <a:lnTo>
                    <a:pt x="3346" y="6028"/>
                  </a:lnTo>
                  <a:cubicBezTo>
                    <a:pt x="3371" y="5358"/>
                    <a:pt x="3461" y="4708"/>
                    <a:pt x="3616" y="4092"/>
                  </a:cubicBezTo>
                  <a:cubicBezTo>
                    <a:pt x="3683" y="3828"/>
                    <a:pt x="3760" y="3575"/>
                    <a:pt x="3847" y="3333"/>
                  </a:cubicBezTo>
                  <a:cubicBezTo>
                    <a:pt x="4522" y="3627"/>
                    <a:pt x="5257" y="3807"/>
                    <a:pt x="6028" y="3852"/>
                  </a:cubicBezTo>
                  <a:lnTo>
                    <a:pt x="6028" y="6028"/>
                  </a:lnTo>
                  <a:close/>
                  <a:moveTo>
                    <a:pt x="6028" y="3100"/>
                  </a:moveTo>
                  <a:cubicBezTo>
                    <a:pt x="5396" y="3060"/>
                    <a:pt x="4783" y="2915"/>
                    <a:pt x="4201" y="2669"/>
                  </a:cubicBezTo>
                  <a:cubicBezTo>
                    <a:pt x="4181" y="2660"/>
                    <a:pt x="4161" y="2652"/>
                    <a:pt x="4141" y="2643"/>
                  </a:cubicBezTo>
                  <a:cubicBezTo>
                    <a:pt x="4207" y="2510"/>
                    <a:pt x="4277" y="2381"/>
                    <a:pt x="4350" y="2258"/>
                  </a:cubicBezTo>
                  <a:cubicBezTo>
                    <a:pt x="4642" y="1768"/>
                    <a:pt x="4988" y="1372"/>
                    <a:pt x="5351" y="1114"/>
                  </a:cubicBezTo>
                  <a:cubicBezTo>
                    <a:pt x="5572" y="957"/>
                    <a:pt x="5799" y="851"/>
                    <a:pt x="6028" y="795"/>
                  </a:cubicBezTo>
                  <a:lnTo>
                    <a:pt x="6028" y="3100"/>
                  </a:lnTo>
                  <a:close/>
                  <a:moveTo>
                    <a:pt x="11606" y="4201"/>
                  </a:moveTo>
                  <a:cubicBezTo>
                    <a:pt x="11853" y="4783"/>
                    <a:pt x="11997" y="5396"/>
                    <a:pt x="12038" y="6028"/>
                  </a:cubicBezTo>
                  <a:lnTo>
                    <a:pt x="10204" y="6028"/>
                  </a:lnTo>
                  <a:cubicBezTo>
                    <a:pt x="10166" y="4916"/>
                    <a:pt x="9959" y="3880"/>
                    <a:pt x="9626" y="2991"/>
                  </a:cubicBezTo>
                  <a:cubicBezTo>
                    <a:pt x="9906" y="2827"/>
                    <a:pt x="10174" y="2642"/>
                    <a:pt x="10427" y="2437"/>
                  </a:cubicBezTo>
                  <a:cubicBezTo>
                    <a:pt x="10931" y="2949"/>
                    <a:pt x="11328" y="3542"/>
                    <a:pt x="11606" y="4201"/>
                  </a:cubicBezTo>
                  <a:close/>
                  <a:moveTo>
                    <a:pt x="9858" y="1931"/>
                  </a:moveTo>
                  <a:cubicBezTo>
                    <a:pt x="9688" y="2064"/>
                    <a:pt x="9510" y="2186"/>
                    <a:pt x="9325" y="2298"/>
                  </a:cubicBezTo>
                  <a:cubicBezTo>
                    <a:pt x="9120" y="1887"/>
                    <a:pt x="8886" y="1520"/>
                    <a:pt x="8626" y="1206"/>
                  </a:cubicBezTo>
                  <a:cubicBezTo>
                    <a:pt x="9068" y="1395"/>
                    <a:pt x="9481" y="1638"/>
                    <a:pt x="9858" y="1931"/>
                  </a:cubicBezTo>
                  <a:close/>
                  <a:moveTo>
                    <a:pt x="6772" y="795"/>
                  </a:moveTo>
                  <a:cubicBezTo>
                    <a:pt x="7001" y="851"/>
                    <a:pt x="7228" y="957"/>
                    <a:pt x="7449" y="1114"/>
                  </a:cubicBezTo>
                  <a:cubicBezTo>
                    <a:pt x="7812" y="1372"/>
                    <a:pt x="8158" y="1768"/>
                    <a:pt x="8450" y="2258"/>
                  </a:cubicBezTo>
                  <a:cubicBezTo>
                    <a:pt x="8523" y="2381"/>
                    <a:pt x="8593" y="2510"/>
                    <a:pt x="8659" y="2643"/>
                  </a:cubicBezTo>
                  <a:cubicBezTo>
                    <a:pt x="8639" y="2652"/>
                    <a:pt x="8619" y="2660"/>
                    <a:pt x="8599" y="2669"/>
                  </a:cubicBezTo>
                  <a:cubicBezTo>
                    <a:pt x="8017" y="2915"/>
                    <a:pt x="7404" y="3060"/>
                    <a:pt x="6772" y="3100"/>
                  </a:cubicBezTo>
                  <a:lnTo>
                    <a:pt x="6772" y="795"/>
                  </a:lnTo>
                  <a:close/>
                  <a:moveTo>
                    <a:pt x="6772" y="3852"/>
                  </a:moveTo>
                  <a:cubicBezTo>
                    <a:pt x="7543" y="3807"/>
                    <a:pt x="8278" y="3627"/>
                    <a:pt x="8953" y="3333"/>
                  </a:cubicBezTo>
                  <a:cubicBezTo>
                    <a:pt x="9040" y="3575"/>
                    <a:pt x="9117" y="3828"/>
                    <a:pt x="9184" y="4092"/>
                  </a:cubicBezTo>
                  <a:cubicBezTo>
                    <a:pt x="9339" y="4708"/>
                    <a:pt x="9429" y="5358"/>
                    <a:pt x="9454" y="6028"/>
                  </a:cubicBezTo>
                  <a:lnTo>
                    <a:pt x="6772" y="6028"/>
                  </a:lnTo>
                  <a:lnTo>
                    <a:pt x="6772" y="3852"/>
                  </a:lnTo>
                  <a:close/>
                  <a:moveTo>
                    <a:pt x="6772" y="6772"/>
                  </a:moveTo>
                  <a:lnTo>
                    <a:pt x="9454" y="6772"/>
                  </a:lnTo>
                  <a:cubicBezTo>
                    <a:pt x="9429" y="7442"/>
                    <a:pt x="9339" y="8092"/>
                    <a:pt x="9184" y="8708"/>
                  </a:cubicBezTo>
                  <a:cubicBezTo>
                    <a:pt x="9117" y="8972"/>
                    <a:pt x="9040" y="9225"/>
                    <a:pt x="8953" y="9467"/>
                  </a:cubicBezTo>
                  <a:cubicBezTo>
                    <a:pt x="8278" y="9173"/>
                    <a:pt x="7543" y="8993"/>
                    <a:pt x="6772" y="8948"/>
                  </a:cubicBezTo>
                  <a:lnTo>
                    <a:pt x="6772" y="6772"/>
                  </a:lnTo>
                  <a:close/>
                  <a:moveTo>
                    <a:pt x="7449" y="11686"/>
                  </a:moveTo>
                  <a:cubicBezTo>
                    <a:pt x="7228" y="11843"/>
                    <a:pt x="7001" y="11949"/>
                    <a:pt x="6772" y="12005"/>
                  </a:cubicBezTo>
                  <a:lnTo>
                    <a:pt x="6772" y="9700"/>
                  </a:lnTo>
                  <a:cubicBezTo>
                    <a:pt x="7404" y="9740"/>
                    <a:pt x="8017" y="9885"/>
                    <a:pt x="8599" y="10131"/>
                  </a:cubicBezTo>
                  <a:cubicBezTo>
                    <a:pt x="8619" y="10140"/>
                    <a:pt x="8639" y="10148"/>
                    <a:pt x="8659" y="10157"/>
                  </a:cubicBezTo>
                  <a:cubicBezTo>
                    <a:pt x="8593" y="10290"/>
                    <a:pt x="8523" y="10419"/>
                    <a:pt x="8450" y="10542"/>
                  </a:cubicBezTo>
                  <a:cubicBezTo>
                    <a:pt x="8158" y="11032"/>
                    <a:pt x="7812" y="11428"/>
                    <a:pt x="7449" y="11686"/>
                  </a:cubicBezTo>
                  <a:close/>
                  <a:moveTo>
                    <a:pt x="8626" y="11594"/>
                  </a:moveTo>
                  <a:cubicBezTo>
                    <a:pt x="8886" y="11280"/>
                    <a:pt x="9120" y="10913"/>
                    <a:pt x="9325" y="10502"/>
                  </a:cubicBezTo>
                  <a:cubicBezTo>
                    <a:pt x="9510" y="10614"/>
                    <a:pt x="9688" y="10736"/>
                    <a:pt x="9858" y="10869"/>
                  </a:cubicBezTo>
                  <a:cubicBezTo>
                    <a:pt x="9481" y="11162"/>
                    <a:pt x="9068" y="11405"/>
                    <a:pt x="8626" y="11594"/>
                  </a:cubicBezTo>
                  <a:close/>
                  <a:moveTo>
                    <a:pt x="11606" y="8599"/>
                  </a:moveTo>
                  <a:cubicBezTo>
                    <a:pt x="11328" y="9258"/>
                    <a:pt x="10931" y="9851"/>
                    <a:pt x="10427" y="10363"/>
                  </a:cubicBezTo>
                  <a:cubicBezTo>
                    <a:pt x="10174" y="10158"/>
                    <a:pt x="9906" y="9973"/>
                    <a:pt x="9626" y="9809"/>
                  </a:cubicBezTo>
                  <a:cubicBezTo>
                    <a:pt x="9959" y="8920"/>
                    <a:pt x="10166" y="7884"/>
                    <a:pt x="10204" y="6772"/>
                  </a:cubicBezTo>
                  <a:lnTo>
                    <a:pt x="12038" y="6772"/>
                  </a:lnTo>
                  <a:cubicBezTo>
                    <a:pt x="11997" y="7404"/>
                    <a:pt x="11853" y="8017"/>
                    <a:pt x="11606" y="8599"/>
                  </a:cubicBezTo>
                  <a:close/>
                </a:path>
              </a:pathLst>
            </a:custGeom>
            <a:solidFill>
              <a:schemeClr val="accent4"/>
            </a:solidFill>
            <a:ln>
              <a:noFill/>
            </a:ln>
          </p:spPr>
          <p:txBody>
            <a:bodyPr/>
            <a:lstStyle/>
            <a:p>
              <a:endParaRPr lang="zh-CN" altLang="en-US"/>
            </a:p>
          </p:txBody>
        </p:sp>
        <p:sp>
          <p:nvSpPr>
            <p:cNvPr id="65" name="文本框 64">
              <a:extLst>
                <a:ext uri="{FF2B5EF4-FFF2-40B4-BE49-F238E27FC236}">
                  <a16:creationId xmlns:a16="http://schemas.microsoft.com/office/drawing/2014/main" id="{AC8A7F81-64FF-44B0-AF39-DE315199A2C6}"/>
                </a:ext>
              </a:extLst>
            </p:cNvPr>
            <p:cNvSpPr txBox="1"/>
            <p:nvPr/>
          </p:nvSpPr>
          <p:spPr>
            <a:xfrm>
              <a:off x="1306043" y="3395318"/>
              <a:ext cx="1256179" cy="707886"/>
            </a:xfrm>
            <a:prstGeom prst="rect">
              <a:avLst/>
            </a:prstGeom>
            <a:noFill/>
            <a:ln>
              <a:noFill/>
            </a:ln>
          </p:spPr>
          <p:txBody>
            <a:bodyPr wrap="square" lIns="91440" tIns="45720" rIns="91440" bIns="45720" anchor="ctr" anchorCtr="0">
              <a:spAutoFit/>
            </a:bodyPr>
            <a:lstStyle/>
            <a:p>
              <a:pPr algn="ctr">
                <a:buSzPct val="25000"/>
              </a:pPr>
              <a:r>
                <a:rPr lang="zh-CN" altLang="en-US" sz="2000" b="1" dirty="0"/>
                <a:t>广域网</a:t>
              </a:r>
              <a:endParaRPr lang="en-US" altLang="zh-CN" sz="2000" b="1" dirty="0"/>
            </a:p>
            <a:p>
              <a:pPr algn="ctr">
                <a:buSzPct val="25000"/>
              </a:pPr>
              <a:r>
                <a:rPr lang="zh-CN" altLang="en-US" sz="2000" b="1" dirty="0"/>
                <a:t>（</a:t>
              </a:r>
              <a:r>
                <a:rPr lang="en-US" altLang="zh-CN" sz="2000" b="1" dirty="0"/>
                <a:t>WAN</a:t>
              </a:r>
              <a:r>
                <a:rPr lang="zh-CN" altLang="en-US" sz="2000" b="1" dirty="0"/>
                <a:t>）</a:t>
              </a:r>
              <a:endParaRPr lang="en-US" altLang="zh-CN" sz="2000" b="1" dirty="0"/>
            </a:p>
          </p:txBody>
        </p:sp>
      </p:grpSp>
      <p:pic>
        <p:nvPicPr>
          <p:cNvPr id="27" name="图片 26" descr="电子设备&#10;&#10;描述已自动生成">
            <a:extLst>
              <a:ext uri="{FF2B5EF4-FFF2-40B4-BE49-F238E27FC236}">
                <a16:creationId xmlns:a16="http://schemas.microsoft.com/office/drawing/2014/main" id="{5DD1D1B7-2AC5-4854-8B1E-6D1402F86D5A}"/>
              </a:ext>
            </a:extLst>
          </p:cNvPr>
          <p:cNvPicPr>
            <a:picLocks noChangeAspect="1"/>
          </p:cNvPicPr>
          <p:nvPr/>
        </p:nvPicPr>
        <p:blipFill>
          <a:blip r:embed="rId3">
            <a:clrChange>
              <a:clrFrom>
                <a:srgbClr val="F0F8FB"/>
              </a:clrFrom>
              <a:clrTo>
                <a:srgbClr val="F0F8FB">
                  <a:alpha val="0"/>
                </a:srgbClr>
              </a:clrTo>
            </a:clrChange>
            <a:extLst>
              <a:ext uri="{28A0092B-C50C-407E-A947-70E740481C1C}">
                <a14:useLocalDpi xmlns:a14="http://schemas.microsoft.com/office/drawing/2010/main" val="0"/>
              </a:ext>
            </a:extLst>
          </a:blip>
          <a:stretch>
            <a:fillRect/>
          </a:stretch>
        </p:blipFill>
        <p:spPr>
          <a:xfrm>
            <a:off x="3124200" y="4270375"/>
            <a:ext cx="5943600" cy="1838325"/>
          </a:xfrm>
          <a:prstGeom prst="rect">
            <a:avLst/>
          </a:prstGeom>
        </p:spPr>
      </p:pic>
      <p:grpSp>
        <p:nvGrpSpPr>
          <p:cNvPr id="14" name="组合 13">
            <a:extLst>
              <a:ext uri="{FF2B5EF4-FFF2-40B4-BE49-F238E27FC236}">
                <a16:creationId xmlns:a16="http://schemas.microsoft.com/office/drawing/2014/main" id="{0758806B-D415-4F87-BEFD-EECED7540E3E}"/>
              </a:ext>
            </a:extLst>
          </p:cNvPr>
          <p:cNvGrpSpPr/>
          <p:nvPr/>
        </p:nvGrpSpPr>
        <p:grpSpPr>
          <a:xfrm>
            <a:off x="7897091" y="4971837"/>
            <a:ext cx="985006" cy="952939"/>
            <a:chOff x="7897091" y="4971837"/>
            <a:chExt cx="985006" cy="952939"/>
          </a:xfrm>
        </p:grpSpPr>
        <p:sp>
          <p:nvSpPr>
            <p:cNvPr id="29" name="矩形 28">
              <a:extLst>
                <a:ext uri="{FF2B5EF4-FFF2-40B4-BE49-F238E27FC236}">
                  <a16:creationId xmlns:a16="http://schemas.microsoft.com/office/drawing/2014/main" id="{87492457-D001-42E9-93DF-CC41493B744E}"/>
                </a:ext>
              </a:extLst>
            </p:cNvPr>
            <p:cNvSpPr/>
            <p:nvPr/>
          </p:nvSpPr>
          <p:spPr>
            <a:xfrm>
              <a:off x="8156048" y="5336196"/>
              <a:ext cx="467092" cy="588580"/>
            </a:xfrm>
            <a:prstGeom prst="rect">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09B8BEB1-1922-4EED-9A33-3DBD93C25619}"/>
                </a:ext>
              </a:extLst>
            </p:cNvPr>
            <p:cNvSpPr txBox="1"/>
            <p:nvPr/>
          </p:nvSpPr>
          <p:spPr>
            <a:xfrm>
              <a:off x="7897091" y="4971837"/>
              <a:ext cx="985006" cy="369332"/>
            </a:xfrm>
            <a:prstGeom prst="rect">
              <a:avLst/>
            </a:prstGeom>
            <a:noFill/>
          </p:spPr>
          <p:txBody>
            <a:bodyPr wrap="square">
              <a:spAutoFit/>
            </a:bodyPr>
            <a:lstStyle/>
            <a:p>
              <a:pPr algn="ctr"/>
              <a:r>
                <a:rPr lang="en-US" altLang="zh-CN" sz="1800" b="1" dirty="0">
                  <a:solidFill>
                    <a:schemeClr val="accent2"/>
                  </a:solidFill>
                </a:rPr>
                <a:t>WAN</a:t>
              </a:r>
              <a:endParaRPr lang="zh-CN" altLang="en-US" dirty="0">
                <a:solidFill>
                  <a:schemeClr val="accent2"/>
                </a:solidFill>
              </a:endParaRPr>
            </a:p>
          </p:txBody>
        </p:sp>
      </p:grpSp>
      <p:grpSp>
        <p:nvGrpSpPr>
          <p:cNvPr id="13" name="组合 12">
            <a:extLst>
              <a:ext uri="{FF2B5EF4-FFF2-40B4-BE49-F238E27FC236}">
                <a16:creationId xmlns:a16="http://schemas.microsoft.com/office/drawing/2014/main" id="{B0AF0455-4E9D-49F7-ABC5-F5D8231203A4}"/>
              </a:ext>
            </a:extLst>
          </p:cNvPr>
          <p:cNvGrpSpPr/>
          <p:nvPr/>
        </p:nvGrpSpPr>
        <p:grpSpPr>
          <a:xfrm>
            <a:off x="5297214" y="4971837"/>
            <a:ext cx="2824797" cy="952939"/>
            <a:chOff x="5297214" y="4971837"/>
            <a:chExt cx="2824797" cy="952939"/>
          </a:xfrm>
        </p:grpSpPr>
        <p:sp>
          <p:nvSpPr>
            <p:cNvPr id="10" name="矩形 9">
              <a:extLst>
                <a:ext uri="{FF2B5EF4-FFF2-40B4-BE49-F238E27FC236}">
                  <a16:creationId xmlns:a16="http://schemas.microsoft.com/office/drawing/2014/main" id="{7A904651-D02A-4B76-8CB0-D0FA866EB9C0}"/>
                </a:ext>
              </a:extLst>
            </p:cNvPr>
            <p:cNvSpPr/>
            <p:nvPr/>
          </p:nvSpPr>
          <p:spPr>
            <a:xfrm>
              <a:off x="5297214" y="5336196"/>
              <a:ext cx="2824797" cy="588580"/>
            </a:xfrm>
            <a:prstGeom prst="rect">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12B3E3E-BA84-44D5-98B7-FF70FB907ABF}"/>
                </a:ext>
              </a:extLst>
            </p:cNvPr>
            <p:cNvSpPr txBox="1"/>
            <p:nvPr/>
          </p:nvSpPr>
          <p:spPr>
            <a:xfrm>
              <a:off x="6217109" y="4971837"/>
              <a:ext cx="985006" cy="369332"/>
            </a:xfrm>
            <a:prstGeom prst="rect">
              <a:avLst/>
            </a:prstGeom>
            <a:noFill/>
          </p:spPr>
          <p:txBody>
            <a:bodyPr wrap="square">
              <a:spAutoFit/>
            </a:bodyPr>
            <a:lstStyle/>
            <a:p>
              <a:pPr algn="ctr"/>
              <a:r>
                <a:rPr lang="en-US" altLang="zh-CN" sz="1800" b="1" dirty="0">
                  <a:solidFill>
                    <a:schemeClr val="accent2"/>
                  </a:solidFill>
                </a:rPr>
                <a:t>LAN</a:t>
              </a:r>
              <a:endParaRPr lang="zh-CN" altLang="en-US" dirty="0">
                <a:solidFill>
                  <a:schemeClr val="accent2"/>
                </a:solidFill>
              </a:endParaRPr>
            </a:p>
          </p:txBody>
        </p:sp>
      </p:grpSp>
    </p:spTree>
    <p:custDataLst>
      <p:tags r:id="rId1"/>
    </p:custDataLst>
    <p:extLst>
      <p:ext uri="{BB962C8B-B14F-4D97-AF65-F5344CB8AC3E}">
        <p14:creationId xmlns:p14="http://schemas.microsoft.com/office/powerpoint/2010/main" val="1203533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800" decel="100000"/>
                                        <p:tgtEl>
                                          <p:spTgt spid="19"/>
                                        </p:tgtEl>
                                      </p:cBhvr>
                                    </p:animEffect>
                                    <p:anim calcmode="lin" valueType="num">
                                      <p:cBhvr>
                                        <p:cTn id="13" dur="800" decel="100000" fill="hold"/>
                                        <p:tgtEl>
                                          <p:spTgt spid="19"/>
                                        </p:tgtEl>
                                        <p:attrNameLst>
                                          <p:attrName>style.rotation</p:attrName>
                                        </p:attrNameLst>
                                      </p:cBhvr>
                                      <p:tavLst>
                                        <p:tav tm="0">
                                          <p:val>
                                            <p:fltVal val="-90"/>
                                          </p:val>
                                        </p:tav>
                                        <p:tav tm="100000">
                                          <p:val>
                                            <p:fltVal val="0"/>
                                          </p:val>
                                        </p:tav>
                                      </p:tavLst>
                                    </p:anim>
                                    <p:anim calcmode="lin" valueType="num">
                                      <p:cBhvr>
                                        <p:cTn id="14" dur="800" decel="100000" fill="hold"/>
                                        <p:tgtEl>
                                          <p:spTgt spid="19"/>
                                        </p:tgtEl>
                                        <p:attrNameLst>
                                          <p:attrName>ppt_x</p:attrName>
                                        </p:attrNameLst>
                                      </p:cBhvr>
                                      <p:tavLst>
                                        <p:tav tm="0">
                                          <p:val>
                                            <p:strVal val="#ppt_x+0.4"/>
                                          </p:val>
                                        </p:tav>
                                        <p:tav tm="100000">
                                          <p:val>
                                            <p:strVal val="#ppt_x-0.05"/>
                                          </p:val>
                                        </p:tav>
                                      </p:tavLst>
                                    </p:anim>
                                    <p:anim calcmode="lin" valueType="num">
                                      <p:cBhvr>
                                        <p:cTn id="15" dur="800" decel="100000" fill="hold"/>
                                        <p:tgtEl>
                                          <p:spTgt spid="19"/>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19"/>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19"/>
                                        </p:tgtEl>
                                        <p:attrNameLst>
                                          <p:attrName>ppt_y</p:attrName>
                                        </p:attrNameLst>
                                      </p:cBhvr>
                                      <p:tavLst>
                                        <p:tav tm="0">
                                          <p:val>
                                            <p:strVal val="#ppt_y+0.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30" presetClass="entr" presetSubtype="0"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800" decel="100000"/>
                                        <p:tgtEl>
                                          <p:spTgt spid="20"/>
                                        </p:tgtEl>
                                      </p:cBhvr>
                                    </p:animEffect>
                                    <p:anim calcmode="lin" valueType="num">
                                      <p:cBhvr>
                                        <p:cTn id="23" dur="800" decel="100000" fill="hold"/>
                                        <p:tgtEl>
                                          <p:spTgt spid="20"/>
                                        </p:tgtEl>
                                        <p:attrNameLst>
                                          <p:attrName>style.rotation</p:attrName>
                                        </p:attrNameLst>
                                      </p:cBhvr>
                                      <p:tavLst>
                                        <p:tav tm="0">
                                          <p:val>
                                            <p:fltVal val="-90"/>
                                          </p:val>
                                        </p:tav>
                                        <p:tav tm="100000">
                                          <p:val>
                                            <p:fltVal val="0"/>
                                          </p:val>
                                        </p:tav>
                                      </p:tavLst>
                                    </p:anim>
                                    <p:anim calcmode="lin" valueType="num">
                                      <p:cBhvr>
                                        <p:cTn id="24" dur="800" decel="100000" fill="hold"/>
                                        <p:tgtEl>
                                          <p:spTgt spid="20"/>
                                        </p:tgtEl>
                                        <p:attrNameLst>
                                          <p:attrName>ppt_x</p:attrName>
                                        </p:attrNameLst>
                                      </p:cBhvr>
                                      <p:tavLst>
                                        <p:tav tm="0">
                                          <p:val>
                                            <p:strVal val="#ppt_x+0.4"/>
                                          </p:val>
                                        </p:tav>
                                        <p:tav tm="100000">
                                          <p:val>
                                            <p:strVal val="#ppt_x-0.05"/>
                                          </p:val>
                                        </p:tav>
                                      </p:tavLst>
                                    </p:anim>
                                    <p:anim calcmode="lin" valueType="num">
                                      <p:cBhvr>
                                        <p:cTn id="25" dur="800" decel="100000" fill="hold"/>
                                        <p:tgtEl>
                                          <p:spTgt spid="20"/>
                                        </p:tgtEl>
                                        <p:attrNameLst>
                                          <p:attrName>ppt_y</p:attrName>
                                        </p:attrNameLst>
                                      </p:cBhvr>
                                      <p:tavLst>
                                        <p:tav tm="0">
                                          <p:val>
                                            <p:strVal val="#ppt_y-0.4"/>
                                          </p:val>
                                        </p:tav>
                                        <p:tav tm="100000">
                                          <p:val>
                                            <p:strVal val="#ppt_y+0.1"/>
                                          </p:val>
                                        </p:tav>
                                      </p:tavLst>
                                    </p:anim>
                                    <p:anim calcmode="lin" valueType="num">
                                      <p:cBhvr>
                                        <p:cTn id="26" dur="200" accel="100000" fill="hold">
                                          <p:stCondLst>
                                            <p:cond delay="800"/>
                                          </p:stCondLst>
                                        </p:cTn>
                                        <p:tgtEl>
                                          <p:spTgt spid="20"/>
                                        </p:tgtEl>
                                        <p:attrNameLst>
                                          <p:attrName>ppt_x</p:attrName>
                                        </p:attrNameLst>
                                      </p:cBhvr>
                                      <p:tavLst>
                                        <p:tav tm="0">
                                          <p:val>
                                            <p:strVal val="#ppt_x-0.05"/>
                                          </p:val>
                                        </p:tav>
                                        <p:tav tm="100000">
                                          <p:val>
                                            <p:strVal val="#ppt_x"/>
                                          </p:val>
                                        </p:tav>
                                      </p:tavLst>
                                    </p:anim>
                                    <p:anim calcmode="lin" valueType="num">
                                      <p:cBhvr>
                                        <p:cTn id="27" dur="200" accel="100000" fill="hold">
                                          <p:stCondLst>
                                            <p:cond delay="800"/>
                                          </p:stCondLst>
                                        </p:cTn>
                                        <p:tgtEl>
                                          <p:spTgt spid="20"/>
                                        </p:tgtEl>
                                        <p:attrNameLst>
                                          <p:attrName>ppt_y</p:attrName>
                                        </p:attrNameLst>
                                      </p:cBhvr>
                                      <p:tavLst>
                                        <p:tav tm="0">
                                          <p:val>
                                            <p:strVal val="#ppt_y+0.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30" presetClass="entr" presetSubtype="0" fill="hold" nodeType="click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fade">
                                      <p:cBhvr>
                                        <p:cTn id="32" dur="800" decel="100000"/>
                                        <p:tgtEl>
                                          <p:spTgt spid="21"/>
                                        </p:tgtEl>
                                      </p:cBhvr>
                                    </p:animEffect>
                                    <p:anim calcmode="lin" valueType="num">
                                      <p:cBhvr>
                                        <p:cTn id="33" dur="800" decel="100000" fill="hold"/>
                                        <p:tgtEl>
                                          <p:spTgt spid="21"/>
                                        </p:tgtEl>
                                        <p:attrNameLst>
                                          <p:attrName>style.rotation</p:attrName>
                                        </p:attrNameLst>
                                      </p:cBhvr>
                                      <p:tavLst>
                                        <p:tav tm="0">
                                          <p:val>
                                            <p:fltVal val="-90"/>
                                          </p:val>
                                        </p:tav>
                                        <p:tav tm="100000">
                                          <p:val>
                                            <p:fltVal val="0"/>
                                          </p:val>
                                        </p:tav>
                                      </p:tavLst>
                                    </p:anim>
                                    <p:anim calcmode="lin" valueType="num">
                                      <p:cBhvr>
                                        <p:cTn id="34" dur="800" decel="100000" fill="hold"/>
                                        <p:tgtEl>
                                          <p:spTgt spid="21"/>
                                        </p:tgtEl>
                                        <p:attrNameLst>
                                          <p:attrName>ppt_x</p:attrName>
                                        </p:attrNameLst>
                                      </p:cBhvr>
                                      <p:tavLst>
                                        <p:tav tm="0">
                                          <p:val>
                                            <p:strVal val="#ppt_x+0.4"/>
                                          </p:val>
                                        </p:tav>
                                        <p:tav tm="100000">
                                          <p:val>
                                            <p:strVal val="#ppt_x-0.05"/>
                                          </p:val>
                                        </p:tav>
                                      </p:tavLst>
                                    </p:anim>
                                    <p:anim calcmode="lin" valueType="num">
                                      <p:cBhvr>
                                        <p:cTn id="35" dur="800" decel="100000" fill="hold"/>
                                        <p:tgtEl>
                                          <p:spTgt spid="21"/>
                                        </p:tgtEl>
                                        <p:attrNameLst>
                                          <p:attrName>ppt_y</p:attrName>
                                        </p:attrNameLst>
                                      </p:cBhvr>
                                      <p:tavLst>
                                        <p:tav tm="0">
                                          <p:val>
                                            <p:strVal val="#ppt_y-0.4"/>
                                          </p:val>
                                        </p:tav>
                                        <p:tav tm="100000">
                                          <p:val>
                                            <p:strVal val="#ppt_y+0.1"/>
                                          </p:val>
                                        </p:tav>
                                      </p:tavLst>
                                    </p:anim>
                                    <p:anim calcmode="lin" valueType="num">
                                      <p:cBhvr>
                                        <p:cTn id="36" dur="200" accel="100000" fill="hold">
                                          <p:stCondLst>
                                            <p:cond delay="800"/>
                                          </p:stCondLst>
                                        </p:cTn>
                                        <p:tgtEl>
                                          <p:spTgt spid="21"/>
                                        </p:tgtEl>
                                        <p:attrNameLst>
                                          <p:attrName>ppt_x</p:attrName>
                                        </p:attrNameLst>
                                      </p:cBhvr>
                                      <p:tavLst>
                                        <p:tav tm="0">
                                          <p:val>
                                            <p:strVal val="#ppt_x-0.05"/>
                                          </p:val>
                                        </p:tav>
                                        <p:tav tm="100000">
                                          <p:val>
                                            <p:strVal val="#ppt_x"/>
                                          </p:val>
                                        </p:tav>
                                      </p:tavLst>
                                    </p:anim>
                                    <p:anim calcmode="lin" valueType="num">
                                      <p:cBhvr>
                                        <p:cTn id="37" dur="200" accel="100000" fill="hold">
                                          <p:stCondLst>
                                            <p:cond delay="800"/>
                                          </p:stCondLst>
                                        </p:cTn>
                                        <p:tgtEl>
                                          <p:spTgt spid="21"/>
                                        </p:tgtEl>
                                        <p:attrNameLst>
                                          <p:attrName>ppt_y</p:attrName>
                                        </p:attrNameLst>
                                      </p:cBhvr>
                                      <p:tavLst>
                                        <p:tav tm="0">
                                          <p:val>
                                            <p:strVal val="#ppt_y+0.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30" presetClass="entr" presetSubtype="0" fill="hold" nodeType="click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800" decel="100000"/>
                                        <p:tgtEl>
                                          <p:spTgt spid="22"/>
                                        </p:tgtEl>
                                      </p:cBhvr>
                                    </p:animEffect>
                                    <p:anim calcmode="lin" valueType="num">
                                      <p:cBhvr>
                                        <p:cTn id="43" dur="800" decel="100000" fill="hold"/>
                                        <p:tgtEl>
                                          <p:spTgt spid="22"/>
                                        </p:tgtEl>
                                        <p:attrNameLst>
                                          <p:attrName>style.rotation</p:attrName>
                                        </p:attrNameLst>
                                      </p:cBhvr>
                                      <p:tavLst>
                                        <p:tav tm="0">
                                          <p:val>
                                            <p:fltVal val="-90"/>
                                          </p:val>
                                        </p:tav>
                                        <p:tav tm="100000">
                                          <p:val>
                                            <p:fltVal val="0"/>
                                          </p:val>
                                        </p:tav>
                                      </p:tavLst>
                                    </p:anim>
                                    <p:anim calcmode="lin" valueType="num">
                                      <p:cBhvr>
                                        <p:cTn id="44" dur="800" decel="100000" fill="hold"/>
                                        <p:tgtEl>
                                          <p:spTgt spid="22"/>
                                        </p:tgtEl>
                                        <p:attrNameLst>
                                          <p:attrName>ppt_x</p:attrName>
                                        </p:attrNameLst>
                                      </p:cBhvr>
                                      <p:tavLst>
                                        <p:tav tm="0">
                                          <p:val>
                                            <p:strVal val="#ppt_x+0.4"/>
                                          </p:val>
                                        </p:tav>
                                        <p:tav tm="100000">
                                          <p:val>
                                            <p:strVal val="#ppt_x-0.05"/>
                                          </p:val>
                                        </p:tav>
                                      </p:tavLst>
                                    </p:anim>
                                    <p:anim calcmode="lin" valueType="num">
                                      <p:cBhvr>
                                        <p:cTn id="45" dur="800" decel="100000" fill="hold"/>
                                        <p:tgtEl>
                                          <p:spTgt spid="22"/>
                                        </p:tgtEl>
                                        <p:attrNameLst>
                                          <p:attrName>ppt_y</p:attrName>
                                        </p:attrNameLst>
                                      </p:cBhvr>
                                      <p:tavLst>
                                        <p:tav tm="0">
                                          <p:val>
                                            <p:strVal val="#ppt_y-0.4"/>
                                          </p:val>
                                        </p:tav>
                                        <p:tav tm="100000">
                                          <p:val>
                                            <p:strVal val="#ppt_y+0.1"/>
                                          </p:val>
                                        </p:tav>
                                      </p:tavLst>
                                    </p:anim>
                                    <p:anim calcmode="lin" valueType="num">
                                      <p:cBhvr>
                                        <p:cTn id="46" dur="200" accel="100000" fill="hold">
                                          <p:stCondLst>
                                            <p:cond delay="800"/>
                                          </p:stCondLst>
                                        </p:cTn>
                                        <p:tgtEl>
                                          <p:spTgt spid="22"/>
                                        </p:tgtEl>
                                        <p:attrNameLst>
                                          <p:attrName>ppt_x</p:attrName>
                                        </p:attrNameLst>
                                      </p:cBhvr>
                                      <p:tavLst>
                                        <p:tav tm="0">
                                          <p:val>
                                            <p:strVal val="#ppt_x-0.05"/>
                                          </p:val>
                                        </p:tav>
                                        <p:tav tm="100000">
                                          <p:val>
                                            <p:strVal val="#ppt_x"/>
                                          </p:val>
                                        </p:tav>
                                      </p:tavLst>
                                    </p:anim>
                                    <p:anim calcmode="lin" valueType="num">
                                      <p:cBhvr>
                                        <p:cTn id="47" dur="200" accel="100000" fill="hold">
                                          <p:stCondLst>
                                            <p:cond delay="800"/>
                                          </p:stCondLst>
                                        </p:cTn>
                                        <p:tgtEl>
                                          <p:spTgt spid="22"/>
                                        </p:tgtEl>
                                        <p:attrNameLst>
                                          <p:attrName>ppt_y</p:attrName>
                                        </p:attrNameLst>
                                      </p:cBhvr>
                                      <p:tavLst>
                                        <p:tav tm="0">
                                          <p:val>
                                            <p:strVal val="#ppt_y+0.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15" presetClass="entr" presetSubtype="0" fill="hold" nodeType="clickEffect">
                                  <p:stCondLst>
                                    <p:cond delay="0"/>
                                  </p:stCondLst>
                                  <p:childTnLst>
                                    <p:set>
                                      <p:cBhvr>
                                        <p:cTn id="51" dur="1" fill="hold">
                                          <p:stCondLst>
                                            <p:cond delay="0"/>
                                          </p:stCondLst>
                                        </p:cTn>
                                        <p:tgtEl>
                                          <p:spTgt spid="27"/>
                                        </p:tgtEl>
                                        <p:attrNameLst>
                                          <p:attrName>style.visibility</p:attrName>
                                        </p:attrNameLst>
                                      </p:cBhvr>
                                      <p:to>
                                        <p:strVal val="visible"/>
                                      </p:to>
                                    </p:set>
                                    <p:anim calcmode="lin" valueType="num">
                                      <p:cBhvr>
                                        <p:cTn id="52" dur="1000" fill="hold"/>
                                        <p:tgtEl>
                                          <p:spTgt spid="27"/>
                                        </p:tgtEl>
                                        <p:attrNameLst>
                                          <p:attrName>ppt_w</p:attrName>
                                        </p:attrNameLst>
                                      </p:cBhvr>
                                      <p:tavLst>
                                        <p:tav tm="0">
                                          <p:val>
                                            <p:fltVal val="0"/>
                                          </p:val>
                                        </p:tav>
                                        <p:tav tm="100000">
                                          <p:val>
                                            <p:strVal val="#ppt_w"/>
                                          </p:val>
                                        </p:tav>
                                      </p:tavLst>
                                    </p:anim>
                                    <p:anim calcmode="lin" valueType="num">
                                      <p:cBhvr>
                                        <p:cTn id="53" dur="1000" fill="hold"/>
                                        <p:tgtEl>
                                          <p:spTgt spid="27"/>
                                        </p:tgtEl>
                                        <p:attrNameLst>
                                          <p:attrName>ppt_h</p:attrName>
                                        </p:attrNameLst>
                                      </p:cBhvr>
                                      <p:tavLst>
                                        <p:tav tm="0">
                                          <p:val>
                                            <p:fltVal val="0"/>
                                          </p:val>
                                        </p:tav>
                                        <p:tav tm="100000">
                                          <p:val>
                                            <p:strVal val="#ppt_h"/>
                                          </p:val>
                                        </p:tav>
                                      </p:tavLst>
                                    </p:anim>
                                    <p:anim calcmode="lin" valueType="num">
                                      <p:cBhvr>
                                        <p:cTn id="54" dur="1000" fill="hold"/>
                                        <p:tgtEl>
                                          <p:spTgt spid="27"/>
                                        </p:tgtEl>
                                        <p:attrNameLst>
                                          <p:attrName>ppt_x</p:attrName>
                                        </p:attrNameLst>
                                      </p:cBhvr>
                                      <p:tavLst>
                                        <p:tav tm="0" fmla="#ppt_x+(cos(-2*pi*(1-$))*-#ppt_x-sin(-2*pi*(1-$))*(1-#ppt_y))*(1-$)">
                                          <p:val>
                                            <p:fltVal val="0"/>
                                          </p:val>
                                        </p:tav>
                                        <p:tav tm="100000">
                                          <p:val>
                                            <p:fltVal val="1"/>
                                          </p:val>
                                        </p:tav>
                                      </p:tavLst>
                                    </p:anim>
                                    <p:anim calcmode="lin" valueType="num">
                                      <p:cBhvr>
                                        <p:cTn id="55" dur="1000" fill="hold"/>
                                        <p:tgtEl>
                                          <p:spTgt spid="27"/>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56" fill="hold">
                      <p:stCondLst>
                        <p:cond delay="indefinite"/>
                      </p:stCondLst>
                      <p:childTnLst>
                        <p:par>
                          <p:cTn id="57" fill="hold">
                            <p:stCondLst>
                              <p:cond delay="0"/>
                            </p:stCondLst>
                            <p:childTnLst>
                              <p:par>
                                <p:cTn id="58" presetID="53" presetClass="entr" presetSubtype="16" fill="hold" nodeType="clickEffect">
                                  <p:stCondLst>
                                    <p:cond delay="0"/>
                                  </p:stCondLst>
                                  <p:childTnLst>
                                    <p:set>
                                      <p:cBhvr>
                                        <p:cTn id="59" dur="1" fill="hold">
                                          <p:stCondLst>
                                            <p:cond delay="0"/>
                                          </p:stCondLst>
                                        </p:cTn>
                                        <p:tgtEl>
                                          <p:spTgt spid="13"/>
                                        </p:tgtEl>
                                        <p:attrNameLst>
                                          <p:attrName>style.visibility</p:attrName>
                                        </p:attrNameLst>
                                      </p:cBhvr>
                                      <p:to>
                                        <p:strVal val="visible"/>
                                      </p:to>
                                    </p:set>
                                    <p:anim calcmode="lin" valueType="num">
                                      <p:cBhvr>
                                        <p:cTn id="60" dur="500" fill="hold"/>
                                        <p:tgtEl>
                                          <p:spTgt spid="13"/>
                                        </p:tgtEl>
                                        <p:attrNameLst>
                                          <p:attrName>ppt_w</p:attrName>
                                        </p:attrNameLst>
                                      </p:cBhvr>
                                      <p:tavLst>
                                        <p:tav tm="0">
                                          <p:val>
                                            <p:fltVal val="0"/>
                                          </p:val>
                                        </p:tav>
                                        <p:tav tm="100000">
                                          <p:val>
                                            <p:strVal val="#ppt_w"/>
                                          </p:val>
                                        </p:tav>
                                      </p:tavLst>
                                    </p:anim>
                                    <p:anim calcmode="lin" valueType="num">
                                      <p:cBhvr>
                                        <p:cTn id="61" dur="500" fill="hold"/>
                                        <p:tgtEl>
                                          <p:spTgt spid="13"/>
                                        </p:tgtEl>
                                        <p:attrNameLst>
                                          <p:attrName>ppt_h</p:attrName>
                                        </p:attrNameLst>
                                      </p:cBhvr>
                                      <p:tavLst>
                                        <p:tav tm="0">
                                          <p:val>
                                            <p:fltVal val="0"/>
                                          </p:val>
                                        </p:tav>
                                        <p:tav tm="100000">
                                          <p:val>
                                            <p:strVal val="#ppt_h"/>
                                          </p:val>
                                        </p:tav>
                                      </p:tavLst>
                                    </p:anim>
                                    <p:animEffect transition="in" filter="fade">
                                      <p:cBhvr>
                                        <p:cTn id="62" dur="500"/>
                                        <p:tgtEl>
                                          <p:spTgt spid="13"/>
                                        </p:tgtEl>
                                      </p:cBhvr>
                                    </p:animEffect>
                                  </p:childTnLst>
                                </p:cTn>
                              </p:par>
                            </p:childTnLst>
                          </p:cTn>
                        </p:par>
                      </p:childTnLst>
                    </p:cTn>
                  </p:par>
                  <p:par>
                    <p:cTn id="63" fill="hold">
                      <p:stCondLst>
                        <p:cond delay="indefinite"/>
                      </p:stCondLst>
                      <p:childTnLst>
                        <p:par>
                          <p:cTn id="64" fill="hold">
                            <p:stCondLst>
                              <p:cond delay="0"/>
                            </p:stCondLst>
                            <p:childTnLst>
                              <p:par>
                                <p:cTn id="65" presetID="53" presetClass="entr" presetSubtype="16" fill="hold" nodeType="clickEffect">
                                  <p:stCondLst>
                                    <p:cond delay="0"/>
                                  </p:stCondLst>
                                  <p:childTnLst>
                                    <p:set>
                                      <p:cBhvr>
                                        <p:cTn id="66" dur="1" fill="hold">
                                          <p:stCondLst>
                                            <p:cond delay="0"/>
                                          </p:stCondLst>
                                        </p:cTn>
                                        <p:tgtEl>
                                          <p:spTgt spid="14"/>
                                        </p:tgtEl>
                                        <p:attrNameLst>
                                          <p:attrName>style.visibility</p:attrName>
                                        </p:attrNameLst>
                                      </p:cBhvr>
                                      <p:to>
                                        <p:strVal val="visible"/>
                                      </p:to>
                                    </p:set>
                                    <p:anim calcmode="lin" valueType="num">
                                      <p:cBhvr>
                                        <p:cTn id="67" dur="500" fill="hold"/>
                                        <p:tgtEl>
                                          <p:spTgt spid="14"/>
                                        </p:tgtEl>
                                        <p:attrNameLst>
                                          <p:attrName>ppt_w</p:attrName>
                                        </p:attrNameLst>
                                      </p:cBhvr>
                                      <p:tavLst>
                                        <p:tav tm="0">
                                          <p:val>
                                            <p:fltVal val="0"/>
                                          </p:val>
                                        </p:tav>
                                        <p:tav tm="100000">
                                          <p:val>
                                            <p:strVal val="#ppt_w"/>
                                          </p:val>
                                        </p:tav>
                                      </p:tavLst>
                                    </p:anim>
                                    <p:anim calcmode="lin" valueType="num">
                                      <p:cBhvr>
                                        <p:cTn id="68" dur="500" fill="hold"/>
                                        <p:tgtEl>
                                          <p:spTgt spid="14"/>
                                        </p:tgtEl>
                                        <p:attrNameLst>
                                          <p:attrName>ppt_h</p:attrName>
                                        </p:attrNameLst>
                                      </p:cBhvr>
                                      <p:tavLst>
                                        <p:tav tm="0">
                                          <p:val>
                                            <p:fltVal val="0"/>
                                          </p:val>
                                        </p:tav>
                                        <p:tav tm="100000">
                                          <p:val>
                                            <p:strVal val="#ppt_h"/>
                                          </p:val>
                                        </p:tav>
                                      </p:tavLst>
                                    </p:anim>
                                    <p:animEffect transition="in" filter="fade">
                                      <p:cBhvr>
                                        <p:cTn id="6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文本框 83">
            <a:extLst>
              <a:ext uri="{FF2B5EF4-FFF2-40B4-BE49-F238E27FC236}">
                <a16:creationId xmlns:a16="http://schemas.microsoft.com/office/drawing/2014/main" id="{BF17634F-B5FF-406A-9B5A-926A92B5592C}"/>
              </a:ext>
            </a:extLst>
          </p:cNvPr>
          <p:cNvSpPr txBox="1"/>
          <p:nvPr/>
        </p:nvSpPr>
        <p:spPr>
          <a:xfrm>
            <a:off x="687054" y="4245611"/>
            <a:ext cx="2490017" cy="400110"/>
          </a:xfrm>
          <a:prstGeom prst="rect">
            <a:avLst/>
          </a:prstGeom>
          <a:noFill/>
          <a:ln>
            <a:noFill/>
          </a:ln>
        </p:spPr>
        <p:txBody>
          <a:bodyPr wrap="square" lIns="91440" tIns="45720" rIns="91440" bIns="45720" anchor="ctr" anchorCtr="0">
            <a:spAutoFit/>
          </a:bodyPr>
          <a:lstStyle/>
          <a:p>
            <a:pPr algn="ctr">
              <a:buSzPct val="25000"/>
            </a:pPr>
            <a:r>
              <a:rPr lang="zh-CN" altLang="en-US" sz="2000" b="1" dirty="0"/>
              <a:t>几十到几千千米</a:t>
            </a:r>
            <a:endParaRPr lang="en-US" altLang="zh-CN" sz="2000" b="1" dirty="0"/>
          </a:p>
        </p:txBody>
      </p:sp>
      <p:sp>
        <p:nvSpPr>
          <p:cNvPr id="85" name="文本框 84">
            <a:extLst>
              <a:ext uri="{FF2B5EF4-FFF2-40B4-BE49-F238E27FC236}">
                <a16:creationId xmlns:a16="http://schemas.microsoft.com/office/drawing/2014/main" id="{500C54E9-0F37-43D0-B9CF-3C155A9609D9}"/>
              </a:ext>
            </a:extLst>
          </p:cNvPr>
          <p:cNvSpPr txBox="1"/>
          <p:nvPr/>
        </p:nvSpPr>
        <p:spPr>
          <a:xfrm>
            <a:off x="3407933" y="4245611"/>
            <a:ext cx="2490017" cy="400110"/>
          </a:xfrm>
          <a:prstGeom prst="rect">
            <a:avLst/>
          </a:prstGeom>
          <a:noFill/>
          <a:ln>
            <a:noFill/>
          </a:ln>
        </p:spPr>
        <p:txBody>
          <a:bodyPr wrap="square" lIns="91440" tIns="45720" rIns="91440" bIns="45720" anchor="ctr" anchorCtr="0">
            <a:spAutoFit/>
          </a:bodyPr>
          <a:lstStyle/>
          <a:p>
            <a:pPr algn="ctr">
              <a:buSzPct val="25000"/>
            </a:pPr>
            <a:r>
              <a:rPr lang="en-US" altLang="zh-CN" sz="2000" b="1" dirty="0"/>
              <a:t>5</a:t>
            </a:r>
            <a:r>
              <a:rPr lang="zh-CN" altLang="en-US" sz="2000" b="1" dirty="0"/>
              <a:t>到</a:t>
            </a:r>
            <a:r>
              <a:rPr lang="en-US" altLang="zh-CN" sz="2000" b="1" dirty="0"/>
              <a:t>50</a:t>
            </a:r>
            <a:r>
              <a:rPr lang="zh-CN" altLang="en-US" sz="2000" b="1" dirty="0"/>
              <a:t>千米</a:t>
            </a:r>
            <a:endParaRPr lang="en-US" altLang="zh-CN" sz="2000" b="1" dirty="0"/>
          </a:p>
        </p:txBody>
      </p:sp>
      <p:sp>
        <p:nvSpPr>
          <p:cNvPr id="86" name="文本框 85">
            <a:extLst>
              <a:ext uri="{FF2B5EF4-FFF2-40B4-BE49-F238E27FC236}">
                <a16:creationId xmlns:a16="http://schemas.microsoft.com/office/drawing/2014/main" id="{A30AAF7F-702C-47BB-BCC0-32C1A3D9227A}"/>
              </a:ext>
            </a:extLst>
          </p:cNvPr>
          <p:cNvSpPr txBox="1"/>
          <p:nvPr/>
        </p:nvSpPr>
        <p:spPr>
          <a:xfrm>
            <a:off x="6064778" y="4243155"/>
            <a:ext cx="2490017" cy="400110"/>
          </a:xfrm>
          <a:prstGeom prst="rect">
            <a:avLst/>
          </a:prstGeom>
          <a:noFill/>
          <a:ln>
            <a:noFill/>
          </a:ln>
        </p:spPr>
        <p:txBody>
          <a:bodyPr wrap="square" lIns="91440" tIns="45720" rIns="91440" bIns="45720" anchor="ctr" anchorCtr="0">
            <a:spAutoFit/>
          </a:bodyPr>
          <a:lstStyle/>
          <a:p>
            <a:pPr algn="ctr">
              <a:buSzPct val="25000"/>
            </a:pPr>
            <a:r>
              <a:rPr lang="en-US" altLang="zh-CN" sz="2000" b="1" dirty="0"/>
              <a:t>1</a:t>
            </a:r>
            <a:r>
              <a:rPr lang="zh-CN" altLang="en-US" sz="2000" b="1" dirty="0"/>
              <a:t>千米左右</a:t>
            </a:r>
            <a:endParaRPr lang="en-US" altLang="zh-CN" sz="2000" b="1" dirty="0"/>
          </a:p>
        </p:txBody>
      </p:sp>
      <p:sp>
        <p:nvSpPr>
          <p:cNvPr id="87" name="文本框 86">
            <a:extLst>
              <a:ext uri="{FF2B5EF4-FFF2-40B4-BE49-F238E27FC236}">
                <a16:creationId xmlns:a16="http://schemas.microsoft.com/office/drawing/2014/main" id="{8332E617-EF29-4658-A80A-A25DEB1D97DA}"/>
              </a:ext>
            </a:extLst>
          </p:cNvPr>
          <p:cNvSpPr txBox="1"/>
          <p:nvPr/>
        </p:nvSpPr>
        <p:spPr>
          <a:xfrm>
            <a:off x="8721601" y="4243155"/>
            <a:ext cx="2490017" cy="400110"/>
          </a:xfrm>
          <a:prstGeom prst="rect">
            <a:avLst/>
          </a:prstGeom>
          <a:noFill/>
          <a:ln>
            <a:noFill/>
          </a:ln>
        </p:spPr>
        <p:txBody>
          <a:bodyPr wrap="square" lIns="91440" tIns="45720" rIns="91440" bIns="45720" anchor="ctr" anchorCtr="0">
            <a:spAutoFit/>
          </a:bodyPr>
          <a:lstStyle/>
          <a:p>
            <a:pPr algn="ctr">
              <a:buSzPct val="25000"/>
            </a:pPr>
            <a:r>
              <a:rPr lang="en-US" altLang="zh-CN" sz="2000" b="1" dirty="0"/>
              <a:t>10</a:t>
            </a:r>
            <a:r>
              <a:rPr lang="zh-CN" altLang="en-US" sz="2000" b="1" dirty="0"/>
              <a:t>米</a:t>
            </a:r>
            <a:endParaRPr lang="en-US" altLang="zh-CN" sz="2000" b="1" dirty="0"/>
          </a:p>
        </p:txBody>
      </p:sp>
      <p:grpSp>
        <p:nvGrpSpPr>
          <p:cNvPr id="2" name="组合 1">
            <a:extLst>
              <a:ext uri="{FF2B5EF4-FFF2-40B4-BE49-F238E27FC236}">
                <a16:creationId xmlns:a16="http://schemas.microsoft.com/office/drawing/2014/main" id="{C81C8240-131C-4A49-BD23-068D7BE79B0C}"/>
              </a:ext>
            </a:extLst>
          </p:cNvPr>
          <p:cNvGrpSpPr/>
          <p:nvPr/>
        </p:nvGrpSpPr>
        <p:grpSpPr>
          <a:xfrm>
            <a:off x="304800" y="749300"/>
            <a:ext cx="3214576" cy="400110"/>
            <a:chOff x="304800" y="749300"/>
            <a:chExt cx="3214576" cy="400110"/>
          </a:xfrm>
        </p:grpSpPr>
        <p:sp>
          <p:nvSpPr>
            <p:cNvPr id="3" name="平行四边形 2">
              <a:extLst>
                <a:ext uri="{FF2B5EF4-FFF2-40B4-BE49-F238E27FC236}">
                  <a16:creationId xmlns:a16="http://schemas.microsoft.com/office/drawing/2014/main" id="{6B58DEFB-97D9-4F15-820F-2A3B4BE14A7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 name="文本框 3">
              <a:extLst>
                <a:ext uri="{FF2B5EF4-FFF2-40B4-BE49-F238E27FC236}">
                  <a16:creationId xmlns:a16="http://schemas.microsoft.com/office/drawing/2014/main" id="{530C710C-E954-4D1C-8BBC-18F88BB1B64F}"/>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计算机网络的分类</a:t>
              </a:r>
            </a:p>
          </p:txBody>
        </p:sp>
      </p:grpSp>
      <p:sp>
        <p:nvSpPr>
          <p:cNvPr id="5" name="îṡ1îḑè">
            <a:extLst>
              <a:ext uri="{FF2B5EF4-FFF2-40B4-BE49-F238E27FC236}">
                <a16:creationId xmlns:a16="http://schemas.microsoft.com/office/drawing/2014/main" id="{71B72018-A474-496A-ADBE-8A0C7292851A}"/>
              </a:ext>
            </a:extLst>
          </p:cNvPr>
          <p:cNvSpPr/>
          <p:nvPr/>
        </p:nvSpPr>
        <p:spPr>
          <a:xfrm>
            <a:off x="1029359"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交换方式</a:t>
            </a:r>
            <a:endParaRPr lang="en-GB" sz="2000" b="1" dirty="0">
              <a:solidFill>
                <a:schemeClr val="bg1"/>
              </a:solidFill>
            </a:endParaRPr>
          </a:p>
        </p:txBody>
      </p:sp>
      <p:sp>
        <p:nvSpPr>
          <p:cNvPr id="6" name="îṧḻîḍê">
            <a:extLst>
              <a:ext uri="{FF2B5EF4-FFF2-40B4-BE49-F238E27FC236}">
                <a16:creationId xmlns:a16="http://schemas.microsoft.com/office/drawing/2014/main" id="{4B687F2C-BCA5-4ED8-B852-147DB16FF979}"/>
              </a:ext>
            </a:extLst>
          </p:cNvPr>
          <p:cNvSpPr/>
          <p:nvPr/>
        </p:nvSpPr>
        <p:spPr>
          <a:xfrm>
            <a:off x="328645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使用者</a:t>
            </a:r>
            <a:endParaRPr lang="en-GB" sz="2000" b="1" dirty="0">
              <a:solidFill>
                <a:schemeClr val="bg1"/>
              </a:solidFill>
            </a:endParaRPr>
          </a:p>
        </p:txBody>
      </p:sp>
      <p:sp>
        <p:nvSpPr>
          <p:cNvPr id="7" name="iṡlíďè">
            <a:extLst>
              <a:ext uri="{FF2B5EF4-FFF2-40B4-BE49-F238E27FC236}">
                <a16:creationId xmlns:a16="http://schemas.microsoft.com/office/drawing/2014/main" id="{7D683560-34E2-45CE-B9FC-820D06F14F55}"/>
              </a:ext>
            </a:extLst>
          </p:cNvPr>
          <p:cNvSpPr/>
          <p:nvPr/>
        </p:nvSpPr>
        <p:spPr>
          <a:xfrm>
            <a:off x="5543553"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传输介质</a:t>
            </a:r>
            <a:endParaRPr lang="en-GB" sz="2000" b="1" dirty="0">
              <a:solidFill>
                <a:srgbClr val="FFFFFF"/>
              </a:solidFill>
            </a:endParaRPr>
          </a:p>
        </p:txBody>
      </p:sp>
      <p:sp>
        <p:nvSpPr>
          <p:cNvPr id="8" name="iṥľïdè">
            <a:extLst>
              <a:ext uri="{FF2B5EF4-FFF2-40B4-BE49-F238E27FC236}">
                <a16:creationId xmlns:a16="http://schemas.microsoft.com/office/drawing/2014/main" id="{7ABC7FFA-1177-444C-B813-35883039A274}"/>
              </a:ext>
            </a:extLst>
          </p:cNvPr>
          <p:cNvSpPr/>
          <p:nvPr/>
        </p:nvSpPr>
        <p:spPr>
          <a:xfrm>
            <a:off x="7800650"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sp>
        <p:nvSpPr>
          <p:cNvPr id="9" name="îśľîḍé">
            <a:extLst>
              <a:ext uri="{FF2B5EF4-FFF2-40B4-BE49-F238E27FC236}">
                <a16:creationId xmlns:a16="http://schemas.microsoft.com/office/drawing/2014/main" id="{2AD96752-1B8A-43B5-9EEE-1814EE8EC1F4}"/>
              </a:ext>
            </a:extLst>
          </p:cNvPr>
          <p:cNvSpPr/>
          <p:nvPr/>
        </p:nvSpPr>
        <p:spPr>
          <a:xfrm>
            <a:off x="1005774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sp>
        <p:nvSpPr>
          <p:cNvPr id="11" name="îṧḻîḍê">
            <a:extLst>
              <a:ext uri="{FF2B5EF4-FFF2-40B4-BE49-F238E27FC236}">
                <a16:creationId xmlns:a16="http://schemas.microsoft.com/office/drawing/2014/main" id="{3EB2CEFC-61DE-43AE-BDCB-DDF91F3BACF7}"/>
              </a:ext>
            </a:extLst>
          </p:cNvPr>
          <p:cNvSpPr/>
          <p:nvPr/>
        </p:nvSpPr>
        <p:spPr>
          <a:xfrm>
            <a:off x="7800649" y="1330898"/>
            <a:ext cx="1545676"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grpSp>
        <p:nvGrpSpPr>
          <p:cNvPr id="21" name="组合 20">
            <a:extLst>
              <a:ext uri="{FF2B5EF4-FFF2-40B4-BE49-F238E27FC236}">
                <a16:creationId xmlns:a16="http://schemas.microsoft.com/office/drawing/2014/main" id="{B012FD0E-B471-45C5-84E6-CDE32B7992F2}"/>
              </a:ext>
            </a:extLst>
          </p:cNvPr>
          <p:cNvGrpSpPr/>
          <p:nvPr/>
        </p:nvGrpSpPr>
        <p:grpSpPr>
          <a:xfrm>
            <a:off x="6497563" y="2851082"/>
            <a:ext cx="1624448" cy="1244572"/>
            <a:chOff x="6497563" y="2851082"/>
            <a:chExt cx="1624448" cy="1244572"/>
          </a:xfrm>
        </p:grpSpPr>
        <p:sp>
          <p:nvSpPr>
            <p:cNvPr id="52" name="文本框 51">
              <a:extLst>
                <a:ext uri="{FF2B5EF4-FFF2-40B4-BE49-F238E27FC236}">
                  <a16:creationId xmlns:a16="http://schemas.microsoft.com/office/drawing/2014/main" id="{B2E3C122-F0A6-4A6C-B94D-110E38E1BF5B}"/>
                </a:ext>
              </a:extLst>
            </p:cNvPr>
            <p:cNvSpPr txBox="1"/>
            <p:nvPr/>
          </p:nvSpPr>
          <p:spPr>
            <a:xfrm>
              <a:off x="6497563" y="3387768"/>
              <a:ext cx="1624448" cy="707886"/>
            </a:xfrm>
            <a:prstGeom prst="rect">
              <a:avLst/>
            </a:prstGeom>
            <a:noFill/>
            <a:ln>
              <a:noFill/>
            </a:ln>
          </p:spPr>
          <p:txBody>
            <a:bodyPr wrap="square" lIns="91440" tIns="45720" rIns="91440" bIns="45720" anchor="ctr" anchorCtr="0">
              <a:spAutoFit/>
            </a:bodyPr>
            <a:lstStyle/>
            <a:p>
              <a:pPr algn="ctr">
                <a:buSzPct val="25000"/>
              </a:pPr>
              <a:r>
                <a:rPr lang="zh-CN" altLang="en-US" sz="2000" b="1" dirty="0"/>
                <a:t>局域网</a:t>
              </a:r>
              <a:endParaRPr lang="en-US" altLang="zh-CN" sz="2000" b="1" dirty="0"/>
            </a:p>
            <a:p>
              <a:pPr algn="ctr">
                <a:buSzPct val="25000"/>
              </a:pPr>
              <a:r>
                <a:rPr lang="zh-CN" altLang="en-US" sz="2000" b="1" dirty="0"/>
                <a:t>（</a:t>
              </a:r>
              <a:r>
                <a:rPr lang="en-US" altLang="zh-CN" sz="2000" b="1" dirty="0"/>
                <a:t>LAN</a:t>
              </a:r>
              <a:r>
                <a:rPr lang="zh-CN" altLang="en-US" sz="2000" b="1" dirty="0"/>
                <a:t>）</a:t>
              </a:r>
              <a:endParaRPr lang="en-US" altLang="zh-CN" sz="2000" b="1" dirty="0"/>
            </a:p>
          </p:txBody>
        </p:sp>
        <p:sp>
          <p:nvSpPr>
            <p:cNvPr id="78" name="任意多边形 5">
              <a:extLst>
                <a:ext uri="{FF2B5EF4-FFF2-40B4-BE49-F238E27FC236}">
                  <a16:creationId xmlns:a16="http://schemas.microsoft.com/office/drawing/2014/main" id="{F013A444-8AFD-4BF0-8DEB-36996AC15D27}"/>
                </a:ext>
              </a:extLst>
            </p:cNvPr>
            <p:cNvSpPr/>
            <p:nvPr/>
          </p:nvSpPr>
          <p:spPr bwMode="auto">
            <a:xfrm>
              <a:off x="7046915" y="2851082"/>
              <a:ext cx="525744" cy="354489"/>
            </a:xfrm>
            <a:custGeom>
              <a:avLst/>
              <a:gdLst>
                <a:gd name="T0" fmla="*/ 5266 w 5266"/>
                <a:gd name="T1" fmla="*/ 2818 h 3556"/>
                <a:gd name="T2" fmla="*/ 4601 w 5266"/>
                <a:gd name="T3" fmla="*/ 2744 h 3556"/>
                <a:gd name="T4" fmla="*/ 4528 w 5266"/>
                <a:gd name="T5" fmla="*/ 1773 h 3556"/>
                <a:gd name="T6" fmla="*/ 2706 w 5266"/>
                <a:gd name="T7" fmla="*/ 1033 h 3556"/>
                <a:gd name="T8" fmla="*/ 3593 w 5266"/>
                <a:gd name="T9" fmla="*/ 960 h 3556"/>
                <a:gd name="T10" fmla="*/ 3520 w 5266"/>
                <a:gd name="T11" fmla="*/ 0 h 3556"/>
                <a:gd name="T12" fmla="*/ 1673 w 5266"/>
                <a:gd name="T13" fmla="*/ 73 h 3556"/>
                <a:gd name="T14" fmla="*/ 1746 w 5266"/>
                <a:gd name="T15" fmla="*/ 1033 h 3556"/>
                <a:gd name="T16" fmla="*/ 2560 w 5266"/>
                <a:gd name="T17" fmla="*/ 1773 h 3556"/>
                <a:gd name="T18" fmla="*/ 665 w 5266"/>
                <a:gd name="T19" fmla="*/ 1847 h 3556"/>
                <a:gd name="T20" fmla="*/ 73 w 5266"/>
                <a:gd name="T21" fmla="*/ 2744 h 3556"/>
                <a:gd name="T22" fmla="*/ 0 w 5266"/>
                <a:gd name="T23" fmla="*/ 3483 h 3556"/>
                <a:gd name="T24" fmla="*/ 1403 w 5266"/>
                <a:gd name="T25" fmla="*/ 3556 h 3556"/>
                <a:gd name="T26" fmla="*/ 1477 w 5266"/>
                <a:gd name="T27" fmla="*/ 2818 h 3556"/>
                <a:gd name="T28" fmla="*/ 812 w 5266"/>
                <a:gd name="T29" fmla="*/ 2744 h 3556"/>
                <a:gd name="T30" fmla="*/ 2560 w 5266"/>
                <a:gd name="T31" fmla="*/ 1920 h 3556"/>
                <a:gd name="T32" fmla="*/ 1968 w 5266"/>
                <a:gd name="T33" fmla="*/ 2744 h 3556"/>
                <a:gd name="T34" fmla="*/ 1895 w 5266"/>
                <a:gd name="T35" fmla="*/ 3483 h 3556"/>
                <a:gd name="T36" fmla="*/ 3298 w 5266"/>
                <a:gd name="T37" fmla="*/ 3556 h 3556"/>
                <a:gd name="T38" fmla="*/ 3371 w 5266"/>
                <a:gd name="T39" fmla="*/ 2818 h 3556"/>
                <a:gd name="T40" fmla="*/ 2706 w 5266"/>
                <a:gd name="T41" fmla="*/ 2744 h 3556"/>
                <a:gd name="T42" fmla="*/ 4454 w 5266"/>
                <a:gd name="T43" fmla="*/ 1920 h 3556"/>
                <a:gd name="T44" fmla="*/ 3863 w 5266"/>
                <a:gd name="T45" fmla="*/ 2744 h 3556"/>
                <a:gd name="T46" fmla="*/ 3789 w 5266"/>
                <a:gd name="T47" fmla="*/ 3483 h 3556"/>
                <a:gd name="T48" fmla="*/ 5193 w 5266"/>
                <a:gd name="T49" fmla="*/ 3556 h 3556"/>
                <a:gd name="T50" fmla="*/ 1820 w 5266"/>
                <a:gd name="T51" fmla="*/ 887 h 3556"/>
                <a:gd name="T52" fmla="*/ 3446 w 5266"/>
                <a:gd name="T53" fmla="*/ 147 h 3556"/>
                <a:gd name="T54" fmla="*/ 2633 w 5266"/>
                <a:gd name="T55" fmla="*/ 887 h 3556"/>
                <a:gd name="T56" fmla="*/ 1330 w 5266"/>
                <a:gd name="T57" fmla="*/ 2891 h 3556"/>
                <a:gd name="T58" fmla="*/ 147 w 5266"/>
                <a:gd name="T59" fmla="*/ 3409 h 3556"/>
                <a:gd name="T60" fmla="*/ 738 w 5266"/>
                <a:gd name="T61" fmla="*/ 2891 h 3556"/>
                <a:gd name="T62" fmla="*/ 3225 w 5266"/>
                <a:gd name="T63" fmla="*/ 2891 h 3556"/>
                <a:gd name="T64" fmla="*/ 2041 w 5266"/>
                <a:gd name="T65" fmla="*/ 3409 h 3556"/>
                <a:gd name="T66" fmla="*/ 2633 w 5266"/>
                <a:gd name="T67" fmla="*/ 2891 h 3556"/>
                <a:gd name="T68" fmla="*/ 5119 w 5266"/>
                <a:gd name="T69" fmla="*/ 3409 h 3556"/>
                <a:gd name="T70" fmla="*/ 3936 w 5266"/>
                <a:gd name="T71" fmla="*/ 2891 h 3556"/>
                <a:gd name="T72" fmla="*/ 5119 w 5266"/>
                <a:gd name="T73" fmla="*/ 2891 h 3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266" h="3556">
                  <a:moveTo>
                    <a:pt x="5266" y="3483"/>
                  </a:moveTo>
                  <a:lnTo>
                    <a:pt x="5266" y="2818"/>
                  </a:lnTo>
                  <a:cubicBezTo>
                    <a:pt x="5266" y="2777"/>
                    <a:pt x="5233" y="2744"/>
                    <a:pt x="5193" y="2744"/>
                  </a:cubicBezTo>
                  <a:lnTo>
                    <a:pt x="4601" y="2744"/>
                  </a:lnTo>
                  <a:lnTo>
                    <a:pt x="4601" y="1847"/>
                  </a:lnTo>
                  <a:cubicBezTo>
                    <a:pt x="4601" y="1806"/>
                    <a:pt x="4568" y="1773"/>
                    <a:pt x="4528" y="1773"/>
                  </a:cubicBezTo>
                  <a:lnTo>
                    <a:pt x="2706" y="1773"/>
                  </a:lnTo>
                  <a:lnTo>
                    <a:pt x="2706" y="1033"/>
                  </a:lnTo>
                  <a:lnTo>
                    <a:pt x="3520" y="1033"/>
                  </a:lnTo>
                  <a:cubicBezTo>
                    <a:pt x="3560" y="1033"/>
                    <a:pt x="3593" y="1000"/>
                    <a:pt x="3593" y="960"/>
                  </a:cubicBezTo>
                  <a:lnTo>
                    <a:pt x="3593" y="73"/>
                  </a:lnTo>
                  <a:cubicBezTo>
                    <a:pt x="3593" y="33"/>
                    <a:pt x="3560" y="0"/>
                    <a:pt x="3520" y="0"/>
                  </a:cubicBezTo>
                  <a:lnTo>
                    <a:pt x="1746" y="0"/>
                  </a:lnTo>
                  <a:cubicBezTo>
                    <a:pt x="1706" y="0"/>
                    <a:pt x="1673" y="33"/>
                    <a:pt x="1673" y="73"/>
                  </a:cubicBezTo>
                  <a:lnTo>
                    <a:pt x="1673" y="960"/>
                  </a:lnTo>
                  <a:cubicBezTo>
                    <a:pt x="1673" y="1000"/>
                    <a:pt x="1706" y="1033"/>
                    <a:pt x="1746" y="1033"/>
                  </a:cubicBezTo>
                  <a:lnTo>
                    <a:pt x="2560" y="1033"/>
                  </a:lnTo>
                  <a:lnTo>
                    <a:pt x="2560" y="1773"/>
                  </a:lnTo>
                  <a:lnTo>
                    <a:pt x="738" y="1773"/>
                  </a:lnTo>
                  <a:cubicBezTo>
                    <a:pt x="698" y="1773"/>
                    <a:pt x="665" y="1806"/>
                    <a:pt x="665" y="1847"/>
                  </a:cubicBezTo>
                  <a:lnTo>
                    <a:pt x="665" y="2744"/>
                  </a:lnTo>
                  <a:lnTo>
                    <a:pt x="73" y="2744"/>
                  </a:lnTo>
                  <a:cubicBezTo>
                    <a:pt x="33" y="2744"/>
                    <a:pt x="0" y="2777"/>
                    <a:pt x="0" y="2818"/>
                  </a:cubicBezTo>
                  <a:lnTo>
                    <a:pt x="0" y="3483"/>
                  </a:lnTo>
                  <a:cubicBezTo>
                    <a:pt x="0" y="3523"/>
                    <a:pt x="33" y="3556"/>
                    <a:pt x="73" y="3556"/>
                  </a:cubicBezTo>
                  <a:lnTo>
                    <a:pt x="1403" y="3556"/>
                  </a:lnTo>
                  <a:cubicBezTo>
                    <a:pt x="1444" y="3556"/>
                    <a:pt x="1477" y="3523"/>
                    <a:pt x="1477" y="3483"/>
                  </a:cubicBezTo>
                  <a:lnTo>
                    <a:pt x="1477" y="2818"/>
                  </a:lnTo>
                  <a:cubicBezTo>
                    <a:pt x="1477" y="2777"/>
                    <a:pt x="1444" y="2744"/>
                    <a:pt x="1403" y="2744"/>
                  </a:cubicBezTo>
                  <a:lnTo>
                    <a:pt x="812" y="2744"/>
                  </a:lnTo>
                  <a:lnTo>
                    <a:pt x="812" y="1920"/>
                  </a:lnTo>
                  <a:lnTo>
                    <a:pt x="2560" y="1920"/>
                  </a:lnTo>
                  <a:lnTo>
                    <a:pt x="2560" y="2744"/>
                  </a:lnTo>
                  <a:lnTo>
                    <a:pt x="1968" y="2744"/>
                  </a:lnTo>
                  <a:cubicBezTo>
                    <a:pt x="1927" y="2744"/>
                    <a:pt x="1895" y="2777"/>
                    <a:pt x="1895" y="2818"/>
                  </a:cubicBezTo>
                  <a:lnTo>
                    <a:pt x="1895" y="3483"/>
                  </a:lnTo>
                  <a:cubicBezTo>
                    <a:pt x="1895" y="3523"/>
                    <a:pt x="1927" y="3556"/>
                    <a:pt x="1968" y="3556"/>
                  </a:cubicBezTo>
                  <a:lnTo>
                    <a:pt x="3298" y="3556"/>
                  </a:lnTo>
                  <a:cubicBezTo>
                    <a:pt x="3338" y="3556"/>
                    <a:pt x="3371" y="3523"/>
                    <a:pt x="3371" y="3483"/>
                  </a:cubicBezTo>
                  <a:lnTo>
                    <a:pt x="3371" y="2818"/>
                  </a:lnTo>
                  <a:cubicBezTo>
                    <a:pt x="3371" y="2777"/>
                    <a:pt x="3338" y="2744"/>
                    <a:pt x="3298" y="2744"/>
                  </a:cubicBezTo>
                  <a:lnTo>
                    <a:pt x="2706" y="2744"/>
                  </a:lnTo>
                  <a:lnTo>
                    <a:pt x="2706" y="1920"/>
                  </a:lnTo>
                  <a:lnTo>
                    <a:pt x="4454" y="1920"/>
                  </a:lnTo>
                  <a:lnTo>
                    <a:pt x="4454" y="2744"/>
                  </a:lnTo>
                  <a:lnTo>
                    <a:pt x="3863" y="2744"/>
                  </a:lnTo>
                  <a:cubicBezTo>
                    <a:pt x="3822" y="2744"/>
                    <a:pt x="3789" y="2777"/>
                    <a:pt x="3789" y="2818"/>
                  </a:cubicBezTo>
                  <a:lnTo>
                    <a:pt x="3789" y="3483"/>
                  </a:lnTo>
                  <a:cubicBezTo>
                    <a:pt x="3789" y="3523"/>
                    <a:pt x="3822" y="3556"/>
                    <a:pt x="3863" y="3556"/>
                  </a:cubicBezTo>
                  <a:lnTo>
                    <a:pt x="5193" y="3556"/>
                  </a:lnTo>
                  <a:cubicBezTo>
                    <a:pt x="5233" y="3556"/>
                    <a:pt x="5266" y="3523"/>
                    <a:pt x="5266" y="3483"/>
                  </a:cubicBezTo>
                  <a:close/>
                  <a:moveTo>
                    <a:pt x="1820" y="887"/>
                  </a:moveTo>
                  <a:lnTo>
                    <a:pt x="1820" y="147"/>
                  </a:lnTo>
                  <a:lnTo>
                    <a:pt x="3446" y="147"/>
                  </a:lnTo>
                  <a:lnTo>
                    <a:pt x="3446" y="887"/>
                  </a:lnTo>
                  <a:lnTo>
                    <a:pt x="2633" y="887"/>
                  </a:lnTo>
                  <a:lnTo>
                    <a:pt x="1820" y="887"/>
                  </a:lnTo>
                  <a:close/>
                  <a:moveTo>
                    <a:pt x="1330" y="2891"/>
                  </a:moveTo>
                  <a:lnTo>
                    <a:pt x="1330" y="3409"/>
                  </a:lnTo>
                  <a:lnTo>
                    <a:pt x="147" y="3409"/>
                  </a:lnTo>
                  <a:lnTo>
                    <a:pt x="147" y="2891"/>
                  </a:lnTo>
                  <a:lnTo>
                    <a:pt x="738" y="2891"/>
                  </a:lnTo>
                  <a:lnTo>
                    <a:pt x="1330" y="2891"/>
                  </a:lnTo>
                  <a:close/>
                  <a:moveTo>
                    <a:pt x="3225" y="2891"/>
                  </a:moveTo>
                  <a:lnTo>
                    <a:pt x="3225" y="3409"/>
                  </a:lnTo>
                  <a:lnTo>
                    <a:pt x="2041" y="3409"/>
                  </a:lnTo>
                  <a:lnTo>
                    <a:pt x="2041" y="2891"/>
                  </a:lnTo>
                  <a:lnTo>
                    <a:pt x="2633" y="2891"/>
                  </a:lnTo>
                  <a:lnTo>
                    <a:pt x="3225" y="2891"/>
                  </a:lnTo>
                  <a:close/>
                  <a:moveTo>
                    <a:pt x="5119" y="3409"/>
                  </a:moveTo>
                  <a:lnTo>
                    <a:pt x="3936" y="3409"/>
                  </a:lnTo>
                  <a:lnTo>
                    <a:pt x="3936" y="2891"/>
                  </a:lnTo>
                  <a:lnTo>
                    <a:pt x="4528" y="2891"/>
                  </a:lnTo>
                  <a:lnTo>
                    <a:pt x="5119" y="2891"/>
                  </a:lnTo>
                  <a:lnTo>
                    <a:pt x="5119" y="3409"/>
                  </a:lnTo>
                  <a:close/>
                </a:path>
              </a:pathLst>
            </a:custGeom>
            <a:solidFill>
              <a:schemeClr val="accent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22" name="组合 21">
            <a:extLst>
              <a:ext uri="{FF2B5EF4-FFF2-40B4-BE49-F238E27FC236}">
                <a16:creationId xmlns:a16="http://schemas.microsoft.com/office/drawing/2014/main" id="{4C365481-B12C-46FF-81F9-97C6ED69D779}"/>
              </a:ext>
            </a:extLst>
          </p:cNvPr>
          <p:cNvGrpSpPr/>
          <p:nvPr/>
        </p:nvGrpSpPr>
        <p:grpSpPr>
          <a:xfrm>
            <a:off x="9047265" y="2754795"/>
            <a:ext cx="1838691" cy="1348409"/>
            <a:chOff x="9047265" y="2754795"/>
            <a:chExt cx="1838691" cy="1348409"/>
          </a:xfrm>
        </p:grpSpPr>
        <p:sp>
          <p:nvSpPr>
            <p:cNvPr id="77" name="任意多边形 9">
              <a:extLst>
                <a:ext uri="{FF2B5EF4-FFF2-40B4-BE49-F238E27FC236}">
                  <a16:creationId xmlns:a16="http://schemas.microsoft.com/office/drawing/2014/main" id="{E951851B-EB8A-45F4-9221-B38E9D32C08E}"/>
                </a:ext>
              </a:extLst>
            </p:cNvPr>
            <p:cNvSpPr/>
            <p:nvPr/>
          </p:nvSpPr>
          <p:spPr bwMode="auto">
            <a:xfrm>
              <a:off x="9703740" y="2754795"/>
              <a:ext cx="525742" cy="524972"/>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79060" h="578213">
                  <a:moveTo>
                    <a:pt x="517469" y="479741"/>
                  </a:moveTo>
                  <a:cubicBezTo>
                    <a:pt x="496553" y="479741"/>
                    <a:pt x="480533" y="495738"/>
                    <a:pt x="480533" y="516535"/>
                  </a:cubicBezTo>
                  <a:cubicBezTo>
                    <a:pt x="480533" y="537420"/>
                    <a:pt x="496553" y="553417"/>
                    <a:pt x="517469" y="553417"/>
                  </a:cubicBezTo>
                  <a:cubicBezTo>
                    <a:pt x="538296" y="553417"/>
                    <a:pt x="554317" y="537420"/>
                    <a:pt x="554317" y="516535"/>
                  </a:cubicBezTo>
                  <a:cubicBezTo>
                    <a:pt x="554317" y="495738"/>
                    <a:pt x="538296" y="479741"/>
                    <a:pt x="517469" y="479741"/>
                  </a:cubicBezTo>
                  <a:close/>
                  <a:moveTo>
                    <a:pt x="61591" y="479741"/>
                  </a:moveTo>
                  <a:cubicBezTo>
                    <a:pt x="40764" y="479741"/>
                    <a:pt x="24743" y="495738"/>
                    <a:pt x="24743" y="516535"/>
                  </a:cubicBezTo>
                  <a:cubicBezTo>
                    <a:pt x="24743" y="537420"/>
                    <a:pt x="40764" y="553417"/>
                    <a:pt x="61591" y="553417"/>
                  </a:cubicBezTo>
                  <a:cubicBezTo>
                    <a:pt x="82507" y="553417"/>
                    <a:pt x="98527" y="537420"/>
                    <a:pt x="98527" y="516535"/>
                  </a:cubicBezTo>
                  <a:cubicBezTo>
                    <a:pt x="98527" y="495738"/>
                    <a:pt x="82507" y="479741"/>
                    <a:pt x="61591" y="479741"/>
                  </a:cubicBezTo>
                  <a:close/>
                  <a:moveTo>
                    <a:pt x="254907" y="351852"/>
                  </a:moveTo>
                  <a:cubicBezTo>
                    <a:pt x="224201" y="351852"/>
                    <a:pt x="198301" y="376381"/>
                    <a:pt x="198301" y="408375"/>
                  </a:cubicBezTo>
                  <a:lnTo>
                    <a:pt x="198301" y="431927"/>
                  </a:lnTo>
                  <a:cubicBezTo>
                    <a:pt x="224646" y="448813"/>
                    <a:pt x="255886" y="458500"/>
                    <a:pt x="289441" y="458500"/>
                  </a:cubicBezTo>
                  <a:cubicBezTo>
                    <a:pt x="324153" y="458500"/>
                    <a:pt x="356283" y="448191"/>
                    <a:pt x="383073" y="430416"/>
                  </a:cubicBezTo>
                  <a:lnTo>
                    <a:pt x="382984" y="430416"/>
                  </a:lnTo>
                  <a:lnTo>
                    <a:pt x="382984" y="408375"/>
                  </a:lnTo>
                  <a:cubicBezTo>
                    <a:pt x="382984" y="377714"/>
                    <a:pt x="358419" y="351852"/>
                    <a:pt x="326378" y="351852"/>
                  </a:cubicBezTo>
                  <a:close/>
                  <a:moveTo>
                    <a:pt x="289460" y="195506"/>
                  </a:moveTo>
                  <a:cubicBezTo>
                    <a:pt x="267301" y="195506"/>
                    <a:pt x="250125" y="213996"/>
                    <a:pt x="250125" y="234886"/>
                  </a:cubicBezTo>
                  <a:cubicBezTo>
                    <a:pt x="250125" y="255776"/>
                    <a:pt x="268636" y="274265"/>
                    <a:pt x="289460" y="274265"/>
                  </a:cubicBezTo>
                  <a:cubicBezTo>
                    <a:pt x="310372" y="274265"/>
                    <a:pt x="328882" y="255776"/>
                    <a:pt x="328882" y="234886"/>
                  </a:cubicBezTo>
                  <a:cubicBezTo>
                    <a:pt x="328882" y="213996"/>
                    <a:pt x="311707" y="195506"/>
                    <a:pt x="289460" y="195506"/>
                  </a:cubicBezTo>
                  <a:close/>
                  <a:moveTo>
                    <a:pt x="289460" y="172038"/>
                  </a:moveTo>
                  <a:cubicBezTo>
                    <a:pt x="325234" y="172038"/>
                    <a:pt x="353533" y="200395"/>
                    <a:pt x="353533" y="236041"/>
                  </a:cubicBezTo>
                  <a:cubicBezTo>
                    <a:pt x="353533" y="271776"/>
                    <a:pt x="325234" y="300044"/>
                    <a:pt x="289460" y="300044"/>
                  </a:cubicBezTo>
                  <a:cubicBezTo>
                    <a:pt x="253774" y="300044"/>
                    <a:pt x="225386" y="271865"/>
                    <a:pt x="225386" y="236041"/>
                  </a:cubicBezTo>
                  <a:cubicBezTo>
                    <a:pt x="225386" y="200395"/>
                    <a:pt x="253774" y="172038"/>
                    <a:pt x="289460" y="172038"/>
                  </a:cubicBezTo>
                  <a:close/>
                  <a:moveTo>
                    <a:pt x="289619" y="119624"/>
                  </a:moveTo>
                  <a:cubicBezTo>
                    <a:pt x="195809" y="119624"/>
                    <a:pt x="119888" y="195434"/>
                    <a:pt x="119888" y="289018"/>
                  </a:cubicBezTo>
                  <a:cubicBezTo>
                    <a:pt x="119888" y="337276"/>
                    <a:pt x="140181" y="380913"/>
                    <a:pt x="172579" y="411664"/>
                  </a:cubicBezTo>
                  <a:lnTo>
                    <a:pt x="172579" y="408287"/>
                  </a:lnTo>
                  <a:cubicBezTo>
                    <a:pt x="172579" y="363938"/>
                    <a:pt x="208269" y="327056"/>
                    <a:pt x="253839" y="327056"/>
                  </a:cubicBezTo>
                  <a:lnTo>
                    <a:pt x="325310" y="327056"/>
                  </a:lnTo>
                  <a:cubicBezTo>
                    <a:pt x="369723" y="327056"/>
                    <a:pt x="406570" y="362783"/>
                    <a:pt x="406570" y="408287"/>
                  </a:cubicBezTo>
                  <a:lnTo>
                    <a:pt x="406570" y="411664"/>
                  </a:lnTo>
                  <a:cubicBezTo>
                    <a:pt x="439146" y="380913"/>
                    <a:pt x="459261" y="337276"/>
                    <a:pt x="459261" y="289018"/>
                  </a:cubicBezTo>
                  <a:cubicBezTo>
                    <a:pt x="459261" y="195434"/>
                    <a:pt x="383340" y="119624"/>
                    <a:pt x="289619" y="119624"/>
                  </a:cubicBezTo>
                  <a:close/>
                  <a:moveTo>
                    <a:pt x="517291" y="24707"/>
                  </a:moveTo>
                  <a:cubicBezTo>
                    <a:pt x="496464" y="24707"/>
                    <a:pt x="480444" y="40704"/>
                    <a:pt x="480444" y="61501"/>
                  </a:cubicBezTo>
                  <a:cubicBezTo>
                    <a:pt x="480444" y="82386"/>
                    <a:pt x="496464" y="98384"/>
                    <a:pt x="517291" y="98384"/>
                  </a:cubicBezTo>
                  <a:cubicBezTo>
                    <a:pt x="538207" y="98384"/>
                    <a:pt x="554228" y="82386"/>
                    <a:pt x="554228" y="61501"/>
                  </a:cubicBezTo>
                  <a:cubicBezTo>
                    <a:pt x="554228" y="40704"/>
                    <a:pt x="538207" y="24707"/>
                    <a:pt x="517291" y="24707"/>
                  </a:cubicBezTo>
                  <a:close/>
                  <a:moveTo>
                    <a:pt x="61591" y="24707"/>
                  </a:moveTo>
                  <a:cubicBezTo>
                    <a:pt x="40764" y="24707"/>
                    <a:pt x="24743" y="40704"/>
                    <a:pt x="24743" y="61501"/>
                  </a:cubicBezTo>
                  <a:cubicBezTo>
                    <a:pt x="24743" y="82386"/>
                    <a:pt x="40764" y="98384"/>
                    <a:pt x="61591" y="98384"/>
                  </a:cubicBezTo>
                  <a:cubicBezTo>
                    <a:pt x="82507" y="98384"/>
                    <a:pt x="98527" y="82386"/>
                    <a:pt x="98527" y="61501"/>
                  </a:cubicBezTo>
                  <a:cubicBezTo>
                    <a:pt x="98527" y="40704"/>
                    <a:pt x="82507" y="24707"/>
                    <a:pt x="61591" y="24707"/>
                  </a:cubicBezTo>
                  <a:close/>
                  <a:moveTo>
                    <a:pt x="61591" y="0"/>
                  </a:moveTo>
                  <a:cubicBezTo>
                    <a:pt x="91852" y="0"/>
                    <a:pt x="116417" y="20886"/>
                    <a:pt x="122024" y="49236"/>
                  </a:cubicBezTo>
                  <a:lnTo>
                    <a:pt x="289352" y="49236"/>
                  </a:lnTo>
                  <a:cubicBezTo>
                    <a:pt x="296739" y="49236"/>
                    <a:pt x="301724" y="54213"/>
                    <a:pt x="301724" y="61501"/>
                  </a:cubicBezTo>
                  <a:lnTo>
                    <a:pt x="301724" y="96339"/>
                  </a:lnTo>
                  <a:cubicBezTo>
                    <a:pt x="398293" y="102383"/>
                    <a:pt x="475637" y="179348"/>
                    <a:pt x="482313" y="275509"/>
                  </a:cubicBezTo>
                  <a:lnTo>
                    <a:pt x="505009" y="275509"/>
                  </a:lnTo>
                  <a:lnTo>
                    <a:pt x="505009" y="121846"/>
                  </a:lnTo>
                  <a:cubicBezTo>
                    <a:pt x="476616" y="116247"/>
                    <a:pt x="455700" y="91718"/>
                    <a:pt x="455700" y="61501"/>
                  </a:cubicBezTo>
                  <a:cubicBezTo>
                    <a:pt x="455700" y="27018"/>
                    <a:pt x="482758" y="0"/>
                    <a:pt x="517291" y="0"/>
                  </a:cubicBezTo>
                  <a:cubicBezTo>
                    <a:pt x="551825" y="0"/>
                    <a:pt x="578882" y="27018"/>
                    <a:pt x="578882" y="61501"/>
                  </a:cubicBezTo>
                  <a:cubicBezTo>
                    <a:pt x="578882" y="91718"/>
                    <a:pt x="558055" y="116247"/>
                    <a:pt x="529663" y="121846"/>
                  </a:cubicBezTo>
                  <a:lnTo>
                    <a:pt x="529663" y="287774"/>
                  </a:lnTo>
                  <a:cubicBezTo>
                    <a:pt x="529663" y="295061"/>
                    <a:pt x="524679" y="300038"/>
                    <a:pt x="517291" y="300038"/>
                  </a:cubicBezTo>
                  <a:lnTo>
                    <a:pt x="482580" y="300038"/>
                  </a:lnTo>
                  <a:cubicBezTo>
                    <a:pt x="476972" y="397444"/>
                    <a:pt x="399272" y="475564"/>
                    <a:pt x="301813" y="481696"/>
                  </a:cubicBezTo>
                  <a:lnTo>
                    <a:pt x="301813" y="504270"/>
                  </a:lnTo>
                  <a:lnTo>
                    <a:pt x="456947" y="504270"/>
                  </a:lnTo>
                  <a:cubicBezTo>
                    <a:pt x="462465" y="475919"/>
                    <a:pt x="487030" y="455034"/>
                    <a:pt x="517291" y="455034"/>
                  </a:cubicBezTo>
                  <a:cubicBezTo>
                    <a:pt x="551825" y="455034"/>
                    <a:pt x="579060" y="482052"/>
                    <a:pt x="579060" y="516535"/>
                  </a:cubicBezTo>
                  <a:cubicBezTo>
                    <a:pt x="579060" y="551018"/>
                    <a:pt x="552003" y="578035"/>
                    <a:pt x="517469" y="578035"/>
                  </a:cubicBezTo>
                  <a:cubicBezTo>
                    <a:pt x="487208" y="578035"/>
                    <a:pt x="462643" y="557239"/>
                    <a:pt x="457036" y="528888"/>
                  </a:cubicBezTo>
                  <a:lnTo>
                    <a:pt x="289619" y="528888"/>
                  </a:lnTo>
                  <a:cubicBezTo>
                    <a:pt x="282232" y="528888"/>
                    <a:pt x="277247" y="523911"/>
                    <a:pt x="277247" y="516535"/>
                  </a:cubicBezTo>
                  <a:lnTo>
                    <a:pt x="277247" y="481696"/>
                  </a:lnTo>
                  <a:cubicBezTo>
                    <a:pt x="179788" y="475564"/>
                    <a:pt x="101999" y="397444"/>
                    <a:pt x="96480" y="300038"/>
                  </a:cubicBezTo>
                  <a:lnTo>
                    <a:pt x="73962" y="300038"/>
                  </a:lnTo>
                  <a:lnTo>
                    <a:pt x="73962" y="456367"/>
                  </a:lnTo>
                  <a:cubicBezTo>
                    <a:pt x="102355" y="461966"/>
                    <a:pt x="123182" y="486495"/>
                    <a:pt x="123182" y="516713"/>
                  </a:cubicBezTo>
                  <a:cubicBezTo>
                    <a:pt x="123182" y="551196"/>
                    <a:pt x="96124" y="578213"/>
                    <a:pt x="61591" y="578213"/>
                  </a:cubicBezTo>
                  <a:cubicBezTo>
                    <a:pt x="27057" y="578213"/>
                    <a:pt x="0" y="551196"/>
                    <a:pt x="0" y="516713"/>
                  </a:cubicBezTo>
                  <a:cubicBezTo>
                    <a:pt x="0" y="486495"/>
                    <a:pt x="20916" y="461966"/>
                    <a:pt x="49308" y="456367"/>
                  </a:cubicBezTo>
                  <a:lnTo>
                    <a:pt x="49308" y="287863"/>
                  </a:lnTo>
                  <a:cubicBezTo>
                    <a:pt x="49308" y="280486"/>
                    <a:pt x="54292" y="275509"/>
                    <a:pt x="61591" y="275509"/>
                  </a:cubicBezTo>
                  <a:lnTo>
                    <a:pt x="96480" y="275509"/>
                  </a:lnTo>
                  <a:cubicBezTo>
                    <a:pt x="103245" y="179348"/>
                    <a:pt x="180500" y="102383"/>
                    <a:pt x="277158" y="96339"/>
                  </a:cubicBezTo>
                  <a:lnTo>
                    <a:pt x="277158" y="73854"/>
                  </a:lnTo>
                  <a:lnTo>
                    <a:pt x="122024" y="73854"/>
                  </a:lnTo>
                  <a:cubicBezTo>
                    <a:pt x="116417" y="102205"/>
                    <a:pt x="91852" y="123002"/>
                    <a:pt x="61591" y="123002"/>
                  </a:cubicBezTo>
                  <a:cubicBezTo>
                    <a:pt x="27057" y="123002"/>
                    <a:pt x="0" y="95984"/>
                    <a:pt x="0" y="61501"/>
                  </a:cubicBezTo>
                  <a:cubicBezTo>
                    <a:pt x="0" y="27018"/>
                    <a:pt x="27057" y="0"/>
                    <a:pt x="61591" y="0"/>
                  </a:cubicBezTo>
                  <a:close/>
                </a:path>
              </a:pathLst>
            </a:custGeom>
            <a:solidFill>
              <a:schemeClr val="accent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7" name="文本框 56">
              <a:extLst>
                <a:ext uri="{FF2B5EF4-FFF2-40B4-BE49-F238E27FC236}">
                  <a16:creationId xmlns:a16="http://schemas.microsoft.com/office/drawing/2014/main" id="{1530DF37-F666-4F14-8E95-9B2A17655C2F}"/>
                </a:ext>
              </a:extLst>
            </p:cNvPr>
            <p:cNvSpPr txBox="1"/>
            <p:nvPr/>
          </p:nvSpPr>
          <p:spPr>
            <a:xfrm>
              <a:off x="9047265" y="3395318"/>
              <a:ext cx="1838691" cy="707886"/>
            </a:xfrm>
            <a:prstGeom prst="rect">
              <a:avLst/>
            </a:prstGeom>
            <a:noFill/>
            <a:ln>
              <a:noFill/>
            </a:ln>
          </p:spPr>
          <p:txBody>
            <a:bodyPr wrap="square" lIns="91440" tIns="45720" rIns="91440" bIns="45720" anchor="ctr" anchorCtr="0">
              <a:spAutoFit/>
            </a:bodyPr>
            <a:lstStyle/>
            <a:p>
              <a:pPr algn="ctr">
                <a:buSzPct val="25000"/>
              </a:pPr>
              <a:r>
                <a:rPr lang="zh-CN" altLang="en-US" sz="2000" b="1" dirty="0"/>
                <a:t>个域网</a:t>
              </a:r>
              <a:endParaRPr lang="en-US" altLang="zh-CN" sz="2000" b="1" dirty="0"/>
            </a:p>
            <a:p>
              <a:pPr algn="ctr">
                <a:buSzPct val="25000"/>
              </a:pPr>
              <a:r>
                <a:rPr lang="zh-CN" altLang="en-US" sz="2000" b="1" dirty="0"/>
                <a:t>（</a:t>
              </a:r>
              <a:r>
                <a:rPr lang="en-US" altLang="zh-CN" sz="2000" b="1" dirty="0"/>
                <a:t>PAN</a:t>
              </a:r>
              <a:r>
                <a:rPr lang="zh-CN" altLang="en-US" sz="2000" b="1" dirty="0"/>
                <a:t>）</a:t>
              </a:r>
              <a:endParaRPr lang="en-US" altLang="zh-CN" sz="2000" b="1" dirty="0"/>
            </a:p>
          </p:txBody>
        </p:sp>
      </p:grpSp>
      <p:grpSp>
        <p:nvGrpSpPr>
          <p:cNvPr id="20" name="组合 19">
            <a:extLst>
              <a:ext uri="{FF2B5EF4-FFF2-40B4-BE49-F238E27FC236}">
                <a16:creationId xmlns:a16="http://schemas.microsoft.com/office/drawing/2014/main" id="{7B327964-32D3-4A36-B61C-02D9AB7EA7B4}"/>
              </a:ext>
            </a:extLst>
          </p:cNvPr>
          <p:cNvGrpSpPr/>
          <p:nvPr/>
        </p:nvGrpSpPr>
        <p:grpSpPr>
          <a:xfrm>
            <a:off x="3880104" y="2760992"/>
            <a:ext cx="1545676" cy="1334662"/>
            <a:chOff x="3880104" y="2760992"/>
            <a:chExt cx="1545676" cy="1334662"/>
          </a:xfrm>
        </p:grpSpPr>
        <p:sp>
          <p:nvSpPr>
            <p:cNvPr id="73" name="任意多边形 12">
              <a:extLst>
                <a:ext uri="{FF2B5EF4-FFF2-40B4-BE49-F238E27FC236}">
                  <a16:creationId xmlns:a16="http://schemas.microsoft.com/office/drawing/2014/main" id="{CFD7B533-538C-4E84-82FE-E27468DA9194}"/>
                </a:ext>
              </a:extLst>
            </p:cNvPr>
            <p:cNvSpPr/>
            <p:nvPr/>
          </p:nvSpPr>
          <p:spPr bwMode="auto">
            <a:xfrm>
              <a:off x="4390071" y="2760992"/>
              <a:ext cx="525743" cy="524852"/>
            </a:xfrm>
            <a:custGeom>
              <a:avLst/>
              <a:gdLst>
                <a:gd name="connsiteX0" fmla="*/ 498153 w 579692"/>
                <a:gd name="connsiteY0" fmla="*/ 506823 h 578710"/>
                <a:gd name="connsiteX1" fmla="*/ 480486 w 579692"/>
                <a:gd name="connsiteY1" fmla="*/ 524456 h 578710"/>
                <a:gd name="connsiteX2" fmla="*/ 470973 w 579692"/>
                <a:gd name="connsiteY2" fmla="*/ 533950 h 578710"/>
                <a:gd name="connsiteX3" fmla="*/ 453306 w 579692"/>
                <a:gd name="connsiteY3" fmla="*/ 551583 h 578710"/>
                <a:gd name="connsiteX4" fmla="*/ 552512 w 579692"/>
                <a:gd name="connsiteY4" fmla="*/ 551583 h 578710"/>
                <a:gd name="connsiteX5" fmla="*/ 534845 w 579692"/>
                <a:gd name="connsiteY5" fmla="*/ 533950 h 578710"/>
                <a:gd name="connsiteX6" fmla="*/ 525332 w 579692"/>
                <a:gd name="connsiteY6" fmla="*/ 533950 h 578710"/>
                <a:gd name="connsiteX7" fmla="*/ 516499 w 579692"/>
                <a:gd name="connsiteY7" fmla="*/ 524456 h 578710"/>
                <a:gd name="connsiteX8" fmla="*/ 498153 w 579692"/>
                <a:gd name="connsiteY8" fmla="*/ 506823 h 578710"/>
                <a:gd name="connsiteX9" fmla="*/ 290186 w 579692"/>
                <a:gd name="connsiteY9" fmla="*/ 506823 h 578710"/>
                <a:gd name="connsiteX10" fmla="*/ 271840 w 579692"/>
                <a:gd name="connsiteY10" fmla="*/ 524456 h 578710"/>
                <a:gd name="connsiteX11" fmla="*/ 263007 w 579692"/>
                <a:gd name="connsiteY11" fmla="*/ 533950 h 578710"/>
                <a:gd name="connsiteX12" fmla="*/ 244660 w 579692"/>
                <a:gd name="connsiteY12" fmla="*/ 551583 h 578710"/>
                <a:gd name="connsiteX13" fmla="*/ 344546 w 579692"/>
                <a:gd name="connsiteY13" fmla="*/ 551583 h 578710"/>
                <a:gd name="connsiteX14" fmla="*/ 326199 w 579692"/>
                <a:gd name="connsiteY14" fmla="*/ 533950 h 578710"/>
                <a:gd name="connsiteX15" fmla="*/ 317366 w 579692"/>
                <a:gd name="connsiteY15" fmla="*/ 533950 h 578710"/>
                <a:gd name="connsiteX16" fmla="*/ 307853 w 579692"/>
                <a:gd name="connsiteY16" fmla="*/ 524456 h 578710"/>
                <a:gd name="connsiteX17" fmla="*/ 290186 w 579692"/>
                <a:gd name="connsiteY17" fmla="*/ 506823 h 578710"/>
                <a:gd name="connsiteX18" fmla="*/ 81515 w 579692"/>
                <a:gd name="connsiteY18" fmla="*/ 506823 h 578710"/>
                <a:gd name="connsiteX19" fmla="*/ 63169 w 579692"/>
                <a:gd name="connsiteY19" fmla="*/ 524456 h 578710"/>
                <a:gd name="connsiteX20" fmla="*/ 54336 w 579692"/>
                <a:gd name="connsiteY20" fmla="*/ 533950 h 578710"/>
                <a:gd name="connsiteX21" fmla="*/ 35989 w 579692"/>
                <a:gd name="connsiteY21" fmla="*/ 551583 h 578710"/>
                <a:gd name="connsiteX22" fmla="*/ 135875 w 579692"/>
                <a:gd name="connsiteY22" fmla="*/ 551583 h 578710"/>
                <a:gd name="connsiteX23" fmla="*/ 117528 w 579692"/>
                <a:gd name="connsiteY23" fmla="*/ 533950 h 578710"/>
                <a:gd name="connsiteX24" fmla="*/ 108695 w 579692"/>
                <a:gd name="connsiteY24" fmla="*/ 533950 h 578710"/>
                <a:gd name="connsiteX25" fmla="*/ 99862 w 579692"/>
                <a:gd name="connsiteY25" fmla="*/ 524456 h 578710"/>
                <a:gd name="connsiteX26" fmla="*/ 81515 w 579692"/>
                <a:gd name="connsiteY26" fmla="*/ 506823 h 578710"/>
                <a:gd name="connsiteX27" fmla="*/ 562023 w 579692"/>
                <a:gd name="connsiteY27" fmla="*/ 488512 h 578710"/>
                <a:gd name="connsiteX28" fmla="*/ 579692 w 579692"/>
                <a:gd name="connsiteY28" fmla="*/ 488512 h 578710"/>
                <a:gd name="connsiteX29" fmla="*/ 579692 w 579692"/>
                <a:gd name="connsiteY29" fmla="*/ 506835 h 578710"/>
                <a:gd name="connsiteX30" fmla="*/ 562023 w 579692"/>
                <a:gd name="connsiteY30" fmla="*/ 506835 h 578710"/>
                <a:gd name="connsiteX31" fmla="*/ 498153 w 579692"/>
                <a:gd name="connsiteY31" fmla="*/ 488512 h 578710"/>
                <a:gd name="connsiteX32" fmla="*/ 533486 w 579692"/>
                <a:gd name="connsiteY32" fmla="*/ 515639 h 578710"/>
                <a:gd name="connsiteX33" fmla="*/ 534845 w 579692"/>
                <a:gd name="connsiteY33" fmla="*/ 515639 h 578710"/>
                <a:gd name="connsiteX34" fmla="*/ 570858 w 579692"/>
                <a:gd name="connsiteY34" fmla="*/ 551583 h 578710"/>
                <a:gd name="connsiteX35" fmla="*/ 570858 w 579692"/>
                <a:gd name="connsiteY35" fmla="*/ 561077 h 578710"/>
                <a:gd name="connsiteX36" fmla="*/ 562025 w 579692"/>
                <a:gd name="connsiteY36" fmla="*/ 569894 h 578710"/>
                <a:gd name="connsiteX37" fmla="*/ 552512 w 579692"/>
                <a:gd name="connsiteY37" fmla="*/ 569894 h 578710"/>
                <a:gd name="connsiteX38" fmla="*/ 552512 w 579692"/>
                <a:gd name="connsiteY38" fmla="*/ 578710 h 578710"/>
                <a:gd name="connsiteX39" fmla="*/ 534845 w 579692"/>
                <a:gd name="connsiteY39" fmla="*/ 578710 h 578710"/>
                <a:gd name="connsiteX40" fmla="*/ 534845 w 579692"/>
                <a:gd name="connsiteY40" fmla="*/ 569894 h 578710"/>
                <a:gd name="connsiteX41" fmla="*/ 470973 w 579692"/>
                <a:gd name="connsiteY41" fmla="*/ 569894 h 578710"/>
                <a:gd name="connsiteX42" fmla="*/ 470973 w 579692"/>
                <a:gd name="connsiteY42" fmla="*/ 578710 h 578710"/>
                <a:gd name="connsiteX43" fmla="*/ 453306 w 579692"/>
                <a:gd name="connsiteY43" fmla="*/ 578710 h 578710"/>
                <a:gd name="connsiteX44" fmla="*/ 453306 w 579692"/>
                <a:gd name="connsiteY44" fmla="*/ 569894 h 578710"/>
                <a:gd name="connsiteX45" fmla="*/ 443794 w 579692"/>
                <a:gd name="connsiteY45" fmla="*/ 569894 h 578710"/>
                <a:gd name="connsiteX46" fmla="*/ 434960 w 579692"/>
                <a:gd name="connsiteY46" fmla="*/ 561077 h 578710"/>
                <a:gd name="connsiteX47" fmla="*/ 434960 w 579692"/>
                <a:gd name="connsiteY47" fmla="*/ 551583 h 578710"/>
                <a:gd name="connsiteX48" fmla="*/ 462819 w 579692"/>
                <a:gd name="connsiteY48" fmla="*/ 516317 h 578710"/>
                <a:gd name="connsiteX49" fmla="*/ 498153 w 579692"/>
                <a:gd name="connsiteY49" fmla="*/ 488512 h 578710"/>
                <a:gd name="connsiteX50" fmla="*/ 362212 w 579692"/>
                <a:gd name="connsiteY50" fmla="*/ 488512 h 578710"/>
                <a:gd name="connsiteX51" fmla="*/ 434960 w 579692"/>
                <a:gd name="connsiteY51" fmla="*/ 488512 h 578710"/>
                <a:gd name="connsiteX52" fmla="*/ 434960 w 579692"/>
                <a:gd name="connsiteY52" fmla="*/ 506835 h 578710"/>
                <a:gd name="connsiteX53" fmla="*/ 362212 w 579692"/>
                <a:gd name="connsiteY53" fmla="*/ 506835 h 578710"/>
                <a:gd name="connsiteX54" fmla="*/ 290186 w 579692"/>
                <a:gd name="connsiteY54" fmla="*/ 488512 h 578710"/>
                <a:gd name="connsiteX55" fmla="*/ 324840 w 579692"/>
                <a:gd name="connsiteY55" fmla="*/ 515639 h 578710"/>
                <a:gd name="connsiteX56" fmla="*/ 326199 w 579692"/>
                <a:gd name="connsiteY56" fmla="*/ 515639 h 578710"/>
                <a:gd name="connsiteX57" fmla="*/ 362212 w 579692"/>
                <a:gd name="connsiteY57" fmla="*/ 551583 h 578710"/>
                <a:gd name="connsiteX58" fmla="*/ 362212 w 579692"/>
                <a:gd name="connsiteY58" fmla="*/ 561077 h 578710"/>
                <a:gd name="connsiteX59" fmla="*/ 353379 w 579692"/>
                <a:gd name="connsiteY59" fmla="*/ 569894 h 578710"/>
                <a:gd name="connsiteX60" fmla="*/ 344546 w 579692"/>
                <a:gd name="connsiteY60" fmla="*/ 569894 h 578710"/>
                <a:gd name="connsiteX61" fmla="*/ 344546 w 579692"/>
                <a:gd name="connsiteY61" fmla="*/ 578710 h 578710"/>
                <a:gd name="connsiteX62" fmla="*/ 326199 w 579692"/>
                <a:gd name="connsiteY62" fmla="*/ 578710 h 578710"/>
                <a:gd name="connsiteX63" fmla="*/ 326199 w 579692"/>
                <a:gd name="connsiteY63" fmla="*/ 569894 h 578710"/>
                <a:gd name="connsiteX64" fmla="*/ 263007 w 579692"/>
                <a:gd name="connsiteY64" fmla="*/ 569894 h 578710"/>
                <a:gd name="connsiteX65" fmla="*/ 263007 w 579692"/>
                <a:gd name="connsiteY65" fmla="*/ 578710 h 578710"/>
                <a:gd name="connsiteX66" fmla="*/ 244660 w 579692"/>
                <a:gd name="connsiteY66" fmla="*/ 578710 h 578710"/>
                <a:gd name="connsiteX67" fmla="*/ 244660 w 579692"/>
                <a:gd name="connsiteY67" fmla="*/ 569894 h 578710"/>
                <a:gd name="connsiteX68" fmla="*/ 235827 w 579692"/>
                <a:gd name="connsiteY68" fmla="*/ 569894 h 578710"/>
                <a:gd name="connsiteX69" fmla="*/ 226314 w 579692"/>
                <a:gd name="connsiteY69" fmla="*/ 561077 h 578710"/>
                <a:gd name="connsiteX70" fmla="*/ 226314 w 579692"/>
                <a:gd name="connsiteY70" fmla="*/ 551583 h 578710"/>
                <a:gd name="connsiteX71" fmla="*/ 254853 w 579692"/>
                <a:gd name="connsiteY71" fmla="*/ 516317 h 578710"/>
                <a:gd name="connsiteX72" fmla="*/ 290186 w 579692"/>
                <a:gd name="connsiteY72" fmla="*/ 488512 h 578710"/>
                <a:gd name="connsiteX73" fmla="*/ 154221 w 579692"/>
                <a:gd name="connsiteY73" fmla="*/ 488512 h 578710"/>
                <a:gd name="connsiteX74" fmla="*/ 226314 w 579692"/>
                <a:gd name="connsiteY74" fmla="*/ 488512 h 578710"/>
                <a:gd name="connsiteX75" fmla="*/ 226314 w 579692"/>
                <a:gd name="connsiteY75" fmla="*/ 506835 h 578710"/>
                <a:gd name="connsiteX76" fmla="*/ 154221 w 579692"/>
                <a:gd name="connsiteY76" fmla="*/ 506835 h 578710"/>
                <a:gd name="connsiteX77" fmla="*/ 81515 w 579692"/>
                <a:gd name="connsiteY77" fmla="*/ 488512 h 578710"/>
                <a:gd name="connsiteX78" fmla="*/ 116849 w 579692"/>
                <a:gd name="connsiteY78" fmla="*/ 515639 h 578710"/>
                <a:gd name="connsiteX79" fmla="*/ 117528 w 579692"/>
                <a:gd name="connsiteY79" fmla="*/ 515639 h 578710"/>
                <a:gd name="connsiteX80" fmla="*/ 154221 w 579692"/>
                <a:gd name="connsiteY80" fmla="*/ 551583 h 578710"/>
                <a:gd name="connsiteX81" fmla="*/ 154221 w 579692"/>
                <a:gd name="connsiteY81" fmla="*/ 561077 h 578710"/>
                <a:gd name="connsiteX82" fmla="*/ 144708 w 579692"/>
                <a:gd name="connsiteY82" fmla="*/ 569894 h 578710"/>
                <a:gd name="connsiteX83" fmla="*/ 135875 w 579692"/>
                <a:gd name="connsiteY83" fmla="*/ 569894 h 578710"/>
                <a:gd name="connsiteX84" fmla="*/ 135875 w 579692"/>
                <a:gd name="connsiteY84" fmla="*/ 578710 h 578710"/>
                <a:gd name="connsiteX85" fmla="*/ 117528 w 579692"/>
                <a:gd name="connsiteY85" fmla="*/ 578710 h 578710"/>
                <a:gd name="connsiteX86" fmla="*/ 117528 w 579692"/>
                <a:gd name="connsiteY86" fmla="*/ 569894 h 578710"/>
                <a:gd name="connsiteX87" fmla="*/ 54336 w 579692"/>
                <a:gd name="connsiteY87" fmla="*/ 569894 h 578710"/>
                <a:gd name="connsiteX88" fmla="*/ 54336 w 579692"/>
                <a:gd name="connsiteY88" fmla="*/ 578710 h 578710"/>
                <a:gd name="connsiteX89" fmla="*/ 35989 w 579692"/>
                <a:gd name="connsiteY89" fmla="*/ 578710 h 578710"/>
                <a:gd name="connsiteX90" fmla="*/ 35989 w 579692"/>
                <a:gd name="connsiteY90" fmla="*/ 569894 h 578710"/>
                <a:gd name="connsiteX91" fmla="*/ 27156 w 579692"/>
                <a:gd name="connsiteY91" fmla="*/ 569894 h 578710"/>
                <a:gd name="connsiteX92" fmla="*/ 18323 w 579692"/>
                <a:gd name="connsiteY92" fmla="*/ 561077 h 578710"/>
                <a:gd name="connsiteX93" fmla="*/ 18323 w 579692"/>
                <a:gd name="connsiteY93" fmla="*/ 551583 h 578710"/>
                <a:gd name="connsiteX94" fmla="*/ 46182 w 579692"/>
                <a:gd name="connsiteY94" fmla="*/ 516317 h 578710"/>
                <a:gd name="connsiteX95" fmla="*/ 81515 w 579692"/>
                <a:gd name="connsiteY95" fmla="*/ 488512 h 578710"/>
                <a:gd name="connsiteX96" fmla="*/ 0 w 579692"/>
                <a:gd name="connsiteY96" fmla="*/ 488512 h 578710"/>
                <a:gd name="connsiteX97" fmla="*/ 18323 w 579692"/>
                <a:gd name="connsiteY97" fmla="*/ 488512 h 578710"/>
                <a:gd name="connsiteX98" fmla="*/ 18323 w 579692"/>
                <a:gd name="connsiteY98" fmla="*/ 506835 h 578710"/>
                <a:gd name="connsiteX99" fmla="*/ 0 w 579692"/>
                <a:gd name="connsiteY99" fmla="*/ 506835 h 578710"/>
                <a:gd name="connsiteX100" fmla="*/ 27158 w 579692"/>
                <a:gd name="connsiteY100" fmla="*/ 415873 h 578710"/>
                <a:gd name="connsiteX101" fmla="*/ 45481 w 579692"/>
                <a:gd name="connsiteY101" fmla="*/ 415873 h 578710"/>
                <a:gd name="connsiteX102" fmla="*/ 45481 w 579692"/>
                <a:gd name="connsiteY102" fmla="*/ 434196 h 578710"/>
                <a:gd name="connsiteX103" fmla="*/ 27158 w 579692"/>
                <a:gd name="connsiteY103" fmla="*/ 434196 h 578710"/>
                <a:gd name="connsiteX104" fmla="*/ 525267 w 579692"/>
                <a:gd name="connsiteY104" fmla="*/ 407038 h 578710"/>
                <a:gd name="connsiteX105" fmla="*/ 543590 w 579692"/>
                <a:gd name="connsiteY105" fmla="*/ 407038 h 578710"/>
                <a:gd name="connsiteX106" fmla="*/ 543590 w 579692"/>
                <a:gd name="connsiteY106" fmla="*/ 425361 h 578710"/>
                <a:gd name="connsiteX107" fmla="*/ 525267 w 579692"/>
                <a:gd name="connsiteY107" fmla="*/ 425361 h 578710"/>
                <a:gd name="connsiteX108" fmla="*/ 380535 w 579692"/>
                <a:gd name="connsiteY108" fmla="*/ 407038 h 578710"/>
                <a:gd name="connsiteX109" fmla="*/ 398858 w 579692"/>
                <a:gd name="connsiteY109" fmla="*/ 407038 h 578710"/>
                <a:gd name="connsiteX110" fmla="*/ 398858 w 579692"/>
                <a:gd name="connsiteY110" fmla="*/ 425361 h 578710"/>
                <a:gd name="connsiteX111" fmla="*/ 380535 w 579692"/>
                <a:gd name="connsiteY111" fmla="*/ 425361 h 578710"/>
                <a:gd name="connsiteX112" fmla="*/ 344543 w 579692"/>
                <a:gd name="connsiteY112" fmla="*/ 407038 h 578710"/>
                <a:gd name="connsiteX113" fmla="*/ 362212 w 579692"/>
                <a:gd name="connsiteY113" fmla="*/ 407038 h 578710"/>
                <a:gd name="connsiteX114" fmla="*/ 362212 w 579692"/>
                <a:gd name="connsiteY114" fmla="*/ 425361 h 578710"/>
                <a:gd name="connsiteX115" fmla="*/ 344543 w 579692"/>
                <a:gd name="connsiteY115" fmla="*/ 425361 h 578710"/>
                <a:gd name="connsiteX116" fmla="*/ 271795 w 579692"/>
                <a:gd name="connsiteY116" fmla="*/ 398313 h 578710"/>
                <a:gd name="connsiteX117" fmla="*/ 290118 w 579692"/>
                <a:gd name="connsiteY117" fmla="*/ 398313 h 578710"/>
                <a:gd name="connsiteX118" fmla="*/ 290118 w 579692"/>
                <a:gd name="connsiteY118" fmla="*/ 415873 h 578710"/>
                <a:gd name="connsiteX119" fmla="*/ 271795 w 579692"/>
                <a:gd name="connsiteY119" fmla="*/ 415873 h 578710"/>
                <a:gd name="connsiteX120" fmla="*/ 235803 w 579692"/>
                <a:gd name="connsiteY120" fmla="*/ 398313 h 578710"/>
                <a:gd name="connsiteX121" fmla="*/ 253472 w 579692"/>
                <a:gd name="connsiteY121" fmla="*/ 398313 h 578710"/>
                <a:gd name="connsiteX122" fmla="*/ 253472 w 579692"/>
                <a:gd name="connsiteY122" fmla="*/ 415873 h 578710"/>
                <a:gd name="connsiteX123" fmla="*/ 235803 w 579692"/>
                <a:gd name="connsiteY123" fmla="*/ 415873 h 578710"/>
                <a:gd name="connsiteX124" fmla="*/ 163055 w 579692"/>
                <a:gd name="connsiteY124" fmla="*/ 398313 h 578710"/>
                <a:gd name="connsiteX125" fmla="*/ 181487 w 579692"/>
                <a:gd name="connsiteY125" fmla="*/ 398313 h 578710"/>
                <a:gd name="connsiteX126" fmla="*/ 181487 w 579692"/>
                <a:gd name="connsiteY126" fmla="*/ 415873 h 578710"/>
                <a:gd name="connsiteX127" fmla="*/ 163055 w 579692"/>
                <a:gd name="connsiteY127" fmla="*/ 415873 h 578710"/>
                <a:gd name="connsiteX128" fmla="*/ 127063 w 579692"/>
                <a:gd name="connsiteY128" fmla="*/ 398313 h 578710"/>
                <a:gd name="connsiteX129" fmla="*/ 144732 w 579692"/>
                <a:gd name="connsiteY129" fmla="*/ 398313 h 578710"/>
                <a:gd name="connsiteX130" fmla="*/ 144732 w 579692"/>
                <a:gd name="connsiteY130" fmla="*/ 415873 h 578710"/>
                <a:gd name="connsiteX131" fmla="*/ 127063 w 579692"/>
                <a:gd name="connsiteY131" fmla="*/ 415873 h 578710"/>
                <a:gd name="connsiteX132" fmla="*/ 90417 w 579692"/>
                <a:gd name="connsiteY132" fmla="*/ 398313 h 578710"/>
                <a:gd name="connsiteX133" fmla="*/ 108740 w 579692"/>
                <a:gd name="connsiteY133" fmla="*/ 398313 h 578710"/>
                <a:gd name="connsiteX134" fmla="*/ 108740 w 579692"/>
                <a:gd name="connsiteY134" fmla="*/ 415873 h 578710"/>
                <a:gd name="connsiteX135" fmla="*/ 90417 w 579692"/>
                <a:gd name="connsiteY135" fmla="*/ 415873 h 578710"/>
                <a:gd name="connsiteX136" fmla="*/ 453283 w 579692"/>
                <a:gd name="connsiteY136" fmla="*/ 388715 h 578710"/>
                <a:gd name="connsiteX137" fmla="*/ 470952 w 579692"/>
                <a:gd name="connsiteY137" fmla="*/ 388715 h 578710"/>
                <a:gd name="connsiteX138" fmla="*/ 470952 w 579692"/>
                <a:gd name="connsiteY138" fmla="*/ 407038 h 578710"/>
                <a:gd name="connsiteX139" fmla="*/ 453283 w 579692"/>
                <a:gd name="connsiteY139" fmla="*/ 407038 h 578710"/>
                <a:gd name="connsiteX140" fmla="*/ 27158 w 579692"/>
                <a:gd name="connsiteY140" fmla="*/ 379990 h 578710"/>
                <a:gd name="connsiteX141" fmla="*/ 45481 w 579692"/>
                <a:gd name="connsiteY141" fmla="*/ 379990 h 578710"/>
                <a:gd name="connsiteX142" fmla="*/ 45481 w 579692"/>
                <a:gd name="connsiteY142" fmla="*/ 398313 h 578710"/>
                <a:gd name="connsiteX143" fmla="*/ 27158 w 579692"/>
                <a:gd name="connsiteY143" fmla="*/ 398313 h 578710"/>
                <a:gd name="connsiteX144" fmla="*/ 525267 w 579692"/>
                <a:gd name="connsiteY144" fmla="*/ 371155 h 578710"/>
                <a:gd name="connsiteX145" fmla="*/ 543590 w 579692"/>
                <a:gd name="connsiteY145" fmla="*/ 371155 h 578710"/>
                <a:gd name="connsiteX146" fmla="*/ 543590 w 579692"/>
                <a:gd name="connsiteY146" fmla="*/ 388715 h 578710"/>
                <a:gd name="connsiteX147" fmla="*/ 525267 w 579692"/>
                <a:gd name="connsiteY147" fmla="*/ 388715 h 578710"/>
                <a:gd name="connsiteX148" fmla="*/ 380535 w 579692"/>
                <a:gd name="connsiteY148" fmla="*/ 371155 h 578710"/>
                <a:gd name="connsiteX149" fmla="*/ 398858 w 579692"/>
                <a:gd name="connsiteY149" fmla="*/ 371155 h 578710"/>
                <a:gd name="connsiteX150" fmla="*/ 398858 w 579692"/>
                <a:gd name="connsiteY150" fmla="*/ 388715 h 578710"/>
                <a:gd name="connsiteX151" fmla="*/ 380535 w 579692"/>
                <a:gd name="connsiteY151" fmla="*/ 388715 h 578710"/>
                <a:gd name="connsiteX152" fmla="*/ 344543 w 579692"/>
                <a:gd name="connsiteY152" fmla="*/ 371155 h 578710"/>
                <a:gd name="connsiteX153" fmla="*/ 362212 w 579692"/>
                <a:gd name="connsiteY153" fmla="*/ 371155 h 578710"/>
                <a:gd name="connsiteX154" fmla="*/ 362212 w 579692"/>
                <a:gd name="connsiteY154" fmla="*/ 388715 h 578710"/>
                <a:gd name="connsiteX155" fmla="*/ 344543 w 579692"/>
                <a:gd name="connsiteY155" fmla="*/ 388715 h 578710"/>
                <a:gd name="connsiteX156" fmla="*/ 271795 w 579692"/>
                <a:gd name="connsiteY156" fmla="*/ 361666 h 578710"/>
                <a:gd name="connsiteX157" fmla="*/ 290118 w 579692"/>
                <a:gd name="connsiteY157" fmla="*/ 361666 h 578710"/>
                <a:gd name="connsiteX158" fmla="*/ 290118 w 579692"/>
                <a:gd name="connsiteY158" fmla="*/ 379989 h 578710"/>
                <a:gd name="connsiteX159" fmla="*/ 271795 w 579692"/>
                <a:gd name="connsiteY159" fmla="*/ 379989 h 578710"/>
                <a:gd name="connsiteX160" fmla="*/ 235803 w 579692"/>
                <a:gd name="connsiteY160" fmla="*/ 361666 h 578710"/>
                <a:gd name="connsiteX161" fmla="*/ 253472 w 579692"/>
                <a:gd name="connsiteY161" fmla="*/ 361666 h 578710"/>
                <a:gd name="connsiteX162" fmla="*/ 253472 w 579692"/>
                <a:gd name="connsiteY162" fmla="*/ 379989 h 578710"/>
                <a:gd name="connsiteX163" fmla="*/ 235803 w 579692"/>
                <a:gd name="connsiteY163" fmla="*/ 379989 h 578710"/>
                <a:gd name="connsiteX164" fmla="*/ 163055 w 579692"/>
                <a:gd name="connsiteY164" fmla="*/ 361666 h 578710"/>
                <a:gd name="connsiteX165" fmla="*/ 181487 w 579692"/>
                <a:gd name="connsiteY165" fmla="*/ 361666 h 578710"/>
                <a:gd name="connsiteX166" fmla="*/ 181487 w 579692"/>
                <a:gd name="connsiteY166" fmla="*/ 379989 h 578710"/>
                <a:gd name="connsiteX167" fmla="*/ 163055 w 579692"/>
                <a:gd name="connsiteY167" fmla="*/ 379989 h 578710"/>
                <a:gd name="connsiteX168" fmla="*/ 127063 w 579692"/>
                <a:gd name="connsiteY168" fmla="*/ 361666 h 578710"/>
                <a:gd name="connsiteX169" fmla="*/ 144732 w 579692"/>
                <a:gd name="connsiteY169" fmla="*/ 361666 h 578710"/>
                <a:gd name="connsiteX170" fmla="*/ 144732 w 579692"/>
                <a:gd name="connsiteY170" fmla="*/ 379989 h 578710"/>
                <a:gd name="connsiteX171" fmla="*/ 127063 w 579692"/>
                <a:gd name="connsiteY171" fmla="*/ 379989 h 578710"/>
                <a:gd name="connsiteX172" fmla="*/ 90417 w 579692"/>
                <a:gd name="connsiteY172" fmla="*/ 361666 h 578710"/>
                <a:gd name="connsiteX173" fmla="*/ 108740 w 579692"/>
                <a:gd name="connsiteY173" fmla="*/ 361666 h 578710"/>
                <a:gd name="connsiteX174" fmla="*/ 108740 w 579692"/>
                <a:gd name="connsiteY174" fmla="*/ 379989 h 578710"/>
                <a:gd name="connsiteX175" fmla="*/ 90417 w 579692"/>
                <a:gd name="connsiteY175" fmla="*/ 379989 h 578710"/>
                <a:gd name="connsiteX176" fmla="*/ 453283 w 579692"/>
                <a:gd name="connsiteY176" fmla="*/ 352832 h 578710"/>
                <a:gd name="connsiteX177" fmla="*/ 470952 w 579692"/>
                <a:gd name="connsiteY177" fmla="*/ 352832 h 578710"/>
                <a:gd name="connsiteX178" fmla="*/ 470952 w 579692"/>
                <a:gd name="connsiteY178" fmla="*/ 371155 h 578710"/>
                <a:gd name="connsiteX179" fmla="*/ 453283 w 579692"/>
                <a:gd name="connsiteY179" fmla="*/ 371155 h 578710"/>
                <a:gd name="connsiteX180" fmla="*/ 27158 w 579692"/>
                <a:gd name="connsiteY180" fmla="*/ 343998 h 578710"/>
                <a:gd name="connsiteX181" fmla="*/ 45481 w 579692"/>
                <a:gd name="connsiteY181" fmla="*/ 343998 h 578710"/>
                <a:gd name="connsiteX182" fmla="*/ 45481 w 579692"/>
                <a:gd name="connsiteY182" fmla="*/ 361667 h 578710"/>
                <a:gd name="connsiteX183" fmla="*/ 27158 w 579692"/>
                <a:gd name="connsiteY183" fmla="*/ 361667 h 578710"/>
                <a:gd name="connsiteX184" fmla="*/ 525267 w 579692"/>
                <a:gd name="connsiteY184" fmla="*/ 334509 h 578710"/>
                <a:gd name="connsiteX185" fmla="*/ 543590 w 579692"/>
                <a:gd name="connsiteY185" fmla="*/ 334509 h 578710"/>
                <a:gd name="connsiteX186" fmla="*/ 543590 w 579692"/>
                <a:gd name="connsiteY186" fmla="*/ 352832 h 578710"/>
                <a:gd name="connsiteX187" fmla="*/ 525267 w 579692"/>
                <a:gd name="connsiteY187" fmla="*/ 352832 h 578710"/>
                <a:gd name="connsiteX188" fmla="*/ 380535 w 579692"/>
                <a:gd name="connsiteY188" fmla="*/ 334509 h 578710"/>
                <a:gd name="connsiteX189" fmla="*/ 398858 w 579692"/>
                <a:gd name="connsiteY189" fmla="*/ 334509 h 578710"/>
                <a:gd name="connsiteX190" fmla="*/ 398858 w 579692"/>
                <a:gd name="connsiteY190" fmla="*/ 352832 h 578710"/>
                <a:gd name="connsiteX191" fmla="*/ 380535 w 579692"/>
                <a:gd name="connsiteY191" fmla="*/ 352832 h 578710"/>
                <a:gd name="connsiteX192" fmla="*/ 344543 w 579692"/>
                <a:gd name="connsiteY192" fmla="*/ 334509 h 578710"/>
                <a:gd name="connsiteX193" fmla="*/ 362212 w 579692"/>
                <a:gd name="connsiteY193" fmla="*/ 334509 h 578710"/>
                <a:gd name="connsiteX194" fmla="*/ 362212 w 579692"/>
                <a:gd name="connsiteY194" fmla="*/ 352832 h 578710"/>
                <a:gd name="connsiteX195" fmla="*/ 344543 w 579692"/>
                <a:gd name="connsiteY195" fmla="*/ 352832 h 578710"/>
                <a:gd name="connsiteX196" fmla="*/ 271795 w 579692"/>
                <a:gd name="connsiteY196" fmla="*/ 325674 h 578710"/>
                <a:gd name="connsiteX197" fmla="*/ 290118 w 579692"/>
                <a:gd name="connsiteY197" fmla="*/ 325674 h 578710"/>
                <a:gd name="connsiteX198" fmla="*/ 290118 w 579692"/>
                <a:gd name="connsiteY198" fmla="*/ 343997 h 578710"/>
                <a:gd name="connsiteX199" fmla="*/ 271795 w 579692"/>
                <a:gd name="connsiteY199" fmla="*/ 343997 h 578710"/>
                <a:gd name="connsiteX200" fmla="*/ 235803 w 579692"/>
                <a:gd name="connsiteY200" fmla="*/ 325674 h 578710"/>
                <a:gd name="connsiteX201" fmla="*/ 253472 w 579692"/>
                <a:gd name="connsiteY201" fmla="*/ 325674 h 578710"/>
                <a:gd name="connsiteX202" fmla="*/ 253472 w 579692"/>
                <a:gd name="connsiteY202" fmla="*/ 343997 h 578710"/>
                <a:gd name="connsiteX203" fmla="*/ 235803 w 579692"/>
                <a:gd name="connsiteY203" fmla="*/ 343997 h 578710"/>
                <a:gd name="connsiteX204" fmla="*/ 163055 w 579692"/>
                <a:gd name="connsiteY204" fmla="*/ 325674 h 578710"/>
                <a:gd name="connsiteX205" fmla="*/ 181487 w 579692"/>
                <a:gd name="connsiteY205" fmla="*/ 325674 h 578710"/>
                <a:gd name="connsiteX206" fmla="*/ 181487 w 579692"/>
                <a:gd name="connsiteY206" fmla="*/ 343997 h 578710"/>
                <a:gd name="connsiteX207" fmla="*/ 163055 w 579692"/>
                <a:gd name="connsiteY207" fmla="*/ 343997 h 578710"/>
                <a:gd name="connsiteX208" fmla="*/ 127063 w 579692"/>
                <a:gd name="connsiteY208" fmla="*/ 325674 h 578710"/>
                <a:gd name="connsiteX209" fmla="*/ 144732 w 579692"/>
                <a:gd name="connsiteY209" fmla="*/ 325674 h 578710"/>
                <a:gd name="connsiteX210" fmla="*/ 144732 w 579692"/>
                <a:gd name="connsiteY210" fmla="*/ 343997 h 578710"/>
                <a:gd name="connsiteX211" fmla="*/ 127063 w 579692"/>
                <a:gd name="connsiteY211" fmla="*/ 343997 h 578710"/>
                <a:gd name="connsiteX212" fmla="*/ 90417 w 579692"/>
                <a:gd name="connsiteY212" fmla="*/ 325674 h 578710"/>
                <a:gd name="connsiteX213" fmla="*/ 108740 w 579692"/>
                <a:gd name="connsiteY213" fmla="*/ 325674 h 578710"/>
                <a:gd name="connsiteX214" fmla="*/ 108740 w 579692"/>
                <a:gd name="connsiteY214" fmla="*/ 343997 h 578710"/>
                <a:gd name="connsiteX215" fmla="*/ 90417 w 579692"/>
                <a:gd name="connsiteY215" fmla="*/ 343997 h 578710"/>
                <a:gd name="connsiteX216" fmla="*/ 453283 w 579692"/>
                <a:gd name="connsiteY216" fmla="*/ 316840 h 578710"/>
                <a:gd name="connsiteX217" fmla="*/ 470952 w 579692"/>
                <a:gd name="connsiteY217" fmla="*/ 316840 h 578710"/>
                <a:gd name="connsiteX218" fmla="*/ 470952 w 579692"/>
                <a:gd name="connsiteY218" fmla="*/ 334509 h 578710"/>
                <a:gd name="connsiteX219" fmla="*/ 453283 w 579692"/>
                <a:gd name="connsiteY219" fmla="*/ 334509 h 578710"/>
                <a:gd name="connsiteX220" fmla="*/ 27158 w 579692"/>
                <a:gd name="connsiteY220" fmla="*/ 307351 h 578710"/>
                <a:gd name="connsiteX221" fmla="*/ 45481 w 579692"/>
                <a:gd name="connsiteY221" fmla="*/ 307351 h 578710"/>
                <a:gd name="connsiteX222" fmla="*/ 45481 w 579692"/>
                <a:gd name="connsiteY222" fmla="*/ 325674 h 578710"/>
                <a:gd name="connsiteX223" fmla="*/ 27158 w 579692"/>
                <a:gd name="connsiteY223" fmla="*/ 325674 h 578710"/>
                <a:gd name="connsiteX224" fmla="*/ 434939 w 579692"/>
                <a:gd name="connsiteY224" fmla="*/ 298532 h 578710"/>
                <a:gd name="connsiteX225" fmla="*/ 434939 w 579692"/>
                <a:gd name="connsiteY225" fmla="*/ 452547 h 578710"/>
                <a:gd name="connsiteX226" fmla="*/ 489306 w 579692"/>
                <a:gd name="connsiteY226" fmla="*/ 452547 h 578710"/>
                <a:gd name="connsiteX227" fmla="*/ 489306 w 579692"/>
                <a:gd name="connsiteY227" fmla="*/ 298532 h 578710"/>
                <a:gd name="connsiteX228" fmla="*/ 525267 w 579692"/>
                <a:gd name="connsiteY228" fmla="*/ 298517 h 578710"/>
                <a:gd name="connsiteX229" fmla="*/ 543590 w 579692"/>
                <a:gd name="connsiteY229" fmla="*/ 298517 h 578710"/>
                <a:gd name="connsiteX230" fmla="*/ 543590 w 579692"/>
                <a:gd name="connsiteY230" fmla="*/ 316840 h 578710"/>
                <a:gd name="connsiteX231" fmla="*/ 525267 w 579692"/>
                <a:gd name="connsiteY231" fmla="*/ 316840 h 578710"/>
                <a:gd name="connsiteX232" fmla="*/ 380535 w 579692"/>
                <a:gd name="connsiteY232" fmla="*/ 298517 h 578710"/>
                <a:gd name="connsiteX233" fmla="*/ 398858 w 579692"/>
                <a:gd name="connsiteY233" fmla="*/ 298517 h 578710"/>
                <a:gd name="connsiteX234" fmla="*/ 398858 w 579692"/>
                <a:gd name="connsiteY234" fmla="*/ 316840 h 578710"/>
                <a:gd name="connsiteX235" fmla="*/ 380535 w 579692"/>
                <a:gd name="connsiteY235" fmla="*/ 316840 h 578710"/>
                <a:gd name="connsiteX236" fmla="*/ 344543 w 579692"/>
                <a:gd name="connsiteY236" fmla="*/ 298517 h 578710"/>
                <a:gd name="connsiteX237" fmla="*/ 362212 w 579692"/>
                <a:gd name="connsiteY237" fmla="*/ 298517 h 578710"/>
                <a:gd name="connsiteX238" fmla="*/ 362212 w 579692"/>
                <a:gd name="connsiteY238" fmla="*/ 316840 h 578710"/>
                <a:gd name="connsiteX239" fmla="*/ 344543 w 579692"/>
                <a:gd name="connsiteY239" fmla="*/ 316840 h 578710"/>
                <a:gd name="connsiteX240" fmla="*/ 271795 w 579692"/>
                <a:gd name="connsiteY240" fmla="*/ 289682 h 578710"/>
                <a:gd name="connsiteX241" fmla="*/ 290118 w 579692"/>
                <a:gd name="connsiteY241" fmla="*/ 289682 h 578710"/>
                <a:gd name="connsiteX242" fmla="*/ 290118 w 579692"/>
                <a:gd name="connsiteY242" fmla="*/ 307351 h 578710"/>
                <a:gd name="connsiteX243" fmla="*/ 271795 w 579692"/>
                <a:gd name="connsiteY243" fmla="*/ 307351 h 578710"/>
                <a:gd name="connsiteX244" fmla="*/ 235803 w 579692"/>
                <a:gd name="connsiteY244" fmla="*/ 289682 h 578710"/>
                <a:gd name="connsiteX245" fmla="*/ 253472 w 579692"/>
                <a:gd name="connsiteY245" fmla="*/ 289682 h 578710"/>
                <a:gd name="connsiteX246" fmla="*/ 253472 w 579692"/>
                <a:gd name="connsiteY246" fmla="*/ 307351 h 578710"/>
                <a:gd name="connsiteX247" fmla="*/ 235803 w 579692"/>
                <a:gd name="connsiteY247" fmla="*/ 307351 h 578710"/>
                <a:gd name="connsiteX248" fmla="*/ 163055 w 579692"/>
                <a:gd name="connsiteY248" fmla="*/ 289682 h 578710"/>
                <a:gd name="connsiteX249" fmla="*/ 181487 w 579692"/>
                <a:gd name="connsiteY249" fmla="*/ 289682 h 578710"/>
                <a:gd name="connsiteX250" fmla="*/ 181487 w 579692"/>
                <a:gd name="connsiteY250" fmla="*/ 307351 h 578710"/>
                <a:gd name="connsiteX251" fmla="*/ 163055 w 579692"/>
                <a:gd name="connsiteY251" fmla="*/ 307351 h 578710"/>
                <a:gd name="connsiteX252" fmla="*/ 127063 w 579692"/>
                <a:gd name="connsiteY252" fmla="*/ 289682 h 578710"/>
                <a:gd name="connsiteX253" fmla="*/ 144732 w 579692"/>
                <a:gd name="connsiteY253" fmla="*/ 289682 h 578710"/>
                <a:gd name="connsiteX254" fmla="*/ 144732 w 579692"/>
                <a:gd name="connsiteY254" fmla="*/ 307351 h 578710"/>
                <a:gd name="connsiteX255" fmla="*/ 127063 w 579692"/>
                <a:gd name="connsiteY255" fmla="*/ 307351 h 578710"/>
                <a:gd name="connsiteX256" fmla="*/ 90417 w 579692"/>
                <a:gd name="connsiteY256" fmla="*/ 289682 h 578710"/>
                <a:gd name="connsiteX257" fmla="*/ 108740 w 579692"/>
                <a:gd name="connsiteY257" fmla="*/ 289682 h 578710"/>
                <a:gd name="connsiteX258" fmla="*/ 108740 w 579692"/>
                <a:gd name="connsiteY258" fmla="*/ 307351 h 578710"/>
                <a:gd name="connsiteX259" fmla="*/ 90417 w 579692"/>
                <a:gd name="connsiteY259" fmla="*/ 307351 h 578710"/>
                <a:gd name="connsiteX260" fmla="*/ 27158 w 579692"/>
                <a:gd name="connsiteY260" fmla="*/ 271359 h 578710"/>
                <a:gd name="connsiteX261" fmla="*/ 45481 w 579692"/>
                <a:gd name="connsiteY261" fmla="*/ 271359 h 578710"/>
                <a:gd name="connsiteX262" fmla="*/ 45481 w 579692"/>
                <a:gd name="connsiteY262" fmla="*/ 289682 h 578710"/>
                <a:gd name="connsiteX263" fmla="*/ 27158 w 579692"/>
                <a:gd name="connsiteY263" fmla="*/ 289682 h 578710"/>
                <a:gd name="connsiteX264" fmla="*/ 525267 w 579692"/>
                <a:gd name="connsiteY264" fmla="*/ 262524 h 578710"/>
                <a:gd name="connsiteX265" fmla="*/ 543590 w 579692"/>
                <a:gd name="connsiteY265" fmla="*/ 262524 h 578710"/>
                <a:gd name="connsiteX266" fmla="*/ 543590 w 579692"/>
                <a:gd name="connsiteY266" fmla="*/ 280193 h 578710"/>
                <a:gd name="connsiteX267" fmla="*/ 525267 w 579692"/>
                <a:gd name="connsiteY267" fmla="*/ 280193 h 578710"/>
                <a:gd name="connsiteX268" fmla="*/ 380535 w 579692"/>
                <a:gd name="connsiteY268" fmla="*/ 262524 h 578710"/>
                <a:gd name="connsiteX269" fmla="*/ 398858 w 579692"/>
                <a:gd name="connsiteY269" fmla="*/ 262524 h 578710"/>
                <a:gd name="connsiteX270" fmla="*/ 398858 w 579692"/>
                <a:gd name="connsiteY270" fmla="*/ 280193 h 578710"/>
                <a:gd name="connsiteX271" fmla="*/ 380535 w 579692"/>
                <a:gd name="connsiteY271" fmla="*/ 280193 h 578710"/>
                <a:gd name="connsiteX272" fmla="*/ 344543 w 579692"/>
                <a:gd name="connsiteY272" fmla="*/ 262524 h 578710"/>
                <a:gd name="connsiteX273" fmla="*/ 362212 w 579692"/>
                <a:gd name="connsiteY273" fmla="*/ 262524 h 578710"/>
                <a:gd name="connsiteX274" fmla="*/ 362212 w 579692"/>
                <a:gd name="connsiteY274" fmla="*/ 280193 h 578710"/>
                <a:gd name="connsiteX275" fmla="*/ 344543 w 579692"/>
                <a:gd name="connsiteY275" fmla="*/ 280193 h 578710"/>
                <a:gd name="connsiteX276" fmla="*/ 271795 w 579692"/>
                <a:gd name="connsiteY276" fmla="*/ 253036 h 578710"/>
                <a:gd name="connsiteX277" fmla="*/ 290118 w 579692"/>
                <a:gd name="connsiteY277" fmla="*/ 253036 h 578710"/>
                <a:gd name="connsiteX278" fmla="*/ 290118 w 579692"/>
                <a:gd name="connsiteY278" fmla="*/ 271359 h 578710"/>
                <a:gd name="connsiteX279" fmla="*/ 271795 w 579692"/>
                <a:gd name="connsiteY279" fmla="*/ 271359 h 578710"/>
                <a:gd name="connsiteX280" fmla="*/ 235803 w 579692"/>
                <a:gd name="connsiteY280" fmla="*/ 253036 h 578710"/>
                <a:gd name="connsiteX281" fmla="*/ 253472 w 579692"/>
                <a:gd name="connsiteY281" fmla="*/ 253036 h 578710"/>
                <a:gd name="connsiteX282" fmla="*/ 253472 w 579692"/>
                <a:gd name="connsiteY282" fmla="*/ 271359 h 578710"/>
                <a:gd name="connsiteX283" fmla="*/ 235803 w 579692"/>
                <a:gd name="connsiteY283" fmla="*/ 271359 h 578710"/>
                <a:gd name="connsiteX284" fmla="*/ 163055 w 579692"/>
                <a:gd name="connsiteY284" fmla="*/ 253036 h 578710"/>
                <a:gd name="connsiteX285" fmla="*/ 181487 w 579692"/>
                <a:gd name="connsiteY285" fmla="*/ 253036 h 578710"/>
                <a:gd name="connsiteX286" fmla="*/ 181487 w 579692"/>
                <a:gd name="connsiteY286" fmla="*/ 271359 h 578710"/>
                <a:gd name="connsiteX287" fmla="*/ 163055 w 579692"/>
                <a:gd name="connsiteY287" fmla="*/ 271359 h 578710"/>
                <a:gd name="connsiteX288" fmla="*/ 127063 w 579692"/>
                <a:gd name="connsiteY288" fmla="*/ 253036 h 578710"/>
                <a:gd name="connsiteX289" fmla="*/ 144732 w 579692"/>
                <a:gd name="connsiteY289" fmla="*/ 253036 h 578710"/>
                <a:gd name="connsiteX290" fmla="*/ 144732 w 579692"/>
                <a:gd name="connsiteY290" fmla="*/ 271359 h 578710"/>
                <a:gd name="connsiteX291" fmla="*/ 127063 w 579692"/>
                <a:gd name="connsiteY291" fmla="*/ 271359 h 578710"/>
                <a:gd name="connsiteX292" fmla="*/ 90417 w 579692"/>
                <a:gd name="connsiteY292" fmla="*/ 253036 h 578710"/>
                <a:gd name="connsiteX293" fmla="*/ 108740 w 579692"/>
                <a:gd name="connsiteY293" fmla="*/ 253036 h 578710"/>
                <a:gd name="connsiteX294" fmla="*/ 108740 w 579692"/>
                <a:gd name="connsiteY294" fmla="*/ 271359 h 578710"/>
                <a:gd name="connsiteX295" fmla="*/ 90417 w 579692"/>
                <a:gd name="connsiteY295" fmla="*/ 271359 h 578710"/>
                <a:gd name="connsiteX296" fmla="*/ 507655 w 579692"/>
                <a:gd name="connsiteY296" fmla="*/ 244254 h 578710"/>
                <a:gd name="connsiteX297" fmla="*/ 507655 w 579692"/>
                <a:gd name="connsiteY297" fmla="*/ 289712 h 578710"/>
                <a:gd name="connsiteX298" fmla="*/ 507655 w 579692"/>
                <a:gd name="connsiteY298" fmla="*/ 452547 h 578710"/>
                <a:gd name="connsiteX299" fmla="*/ 562023 w 579692"/>
                <a:gd name="connsiteY299" fmla="*/ 452547 h 578710"/>
                <a:gd name="connsiteX300" fmla="*/ 562023 w 579692"/>
                <a:gd name="connsiteY300" fmla="*/ 244254 h 578710"/>
                <a:gd name="connsiteX301" fmla="*/ 326204 w 579692"/>
                <a:gd name="connsiteY301" fmla="*/ 244254 h 578710"/>
                <a:gd name="connsiteX302" fmla="*/ 326204 w 579692"/>
                <a:gd name="connsiteY302" fmla="*/ 452547 h 578710"/>
                <a:gd name="connsiteX303" fmla="*/ 416590 w 579692"/>
                <a:gd name="connsiteY303" fmla="*/ 452547 h 578710"/>
                <a:gd name="connsiteX304" fmla="*/ 416590 w 579692"/>
                <a:gd name="connsiteY304" fmla="*/ 289712 h 578710"/>
                <a:gd name="connsiteX305" fmla="*/ 416590 w 579692"/>
                <a:gd name="connsiteY305" fmla="*/ 244254 h 578710"/>
                <a:gd name="connsiteX306" fmla="*/ 27158 w 579692"/>
                <a:gd name="connsiteY306" fmla="*/ 235476 h 578710"/>
                <a:gd name="connsiteX307" fmla="*/ 45481 w 579692"/>
                <a:gd name="connsiteY307" fmla="*/ 235476 h 578710"/>
                <a:gd name="connsiteX308" fmla="*/ 45481 w 579692"/>
                <a:gd name="connsiteY308" fmla="*/ 253036 h 578710"/>
                <a:gd name="connsiteX309" fmla="*/ 27158 w 579692"/>
                <a:gd name="connsiteY309" fmla="*/ 253036 h 578710"/>
                <a:gd name="connsiteX310" fmla="*/ 271795 w 579692"/>
                <a:gd name="connsiteY310" fmla="*/ 217153 h 578710"/>
                <a:gd name="connsiteX311" fmla="*/ 290118 w 579692"/>
                <a:gd name="connsiteY311" fmla="*/ 217153 h 578710"/>
                <a:gd name="connsiteX312" fmla="*/ 290118 w 579692"/>
                <a:gd name="connsiteY312" fmla="*/ 235476 h 578710"/>
                <a:gd name="connsiteX313" fmla="*/ 271795 w 579692"/>
                <a:gd name="connsiteY313" fmla="*/ 235476 h 578710"/>
                <a:gd name="connsiteX314" fmla="*/ 235803 w 579692"/>
                <a:gd name="connsiteY314" fmla="*/ 217153 h 578710"/>
                <a:gd name="connsiteX315" fmla="*/ 253472 w 579692"/>
                <a:gd name="connsiteY315" fmla="*/ 217153 h 578710"/>
                <a:gd name="connsiteX316" fmla="*/ 253472 w 579692"/>
                <a:gd name="connsiteY316" fmla="*/ 235476 h 578710"/>
                <a:gd name="connsiteX317" fmla="*/ 235803 w 579692"/>
                <a:gd name="connsiteY317" fmla="*/ 235476 h 578710"/>
                <a:gd name="connsiteX318" fmla="*/ 163055 w 579692"/>
                <a:gd name="connsiteY318" fmla="*/ 217153 h 578710"/>
                <a:gd name="connsiteX319" fmla="*/ 181487 w 579692"/>
                <a:gd name="connsiteY319" fmla="*/ 217153 h 578710"/>
                <a:gd name="connsiteX320" fmla="*/ 181487 w 579692"/>
                <a:gd name="connsiteY320" fmla="*/ 235476 h 578710"/>
                <a:gd name="connsiteX321" fmla="*/ 163055 w 579692"/>
                <a:gd name="connsiteY321" fmla="*/ 235476 h 578710"/>
                <a:gd name="connsiteX322" fmla="*/ 127063 w 579692"/>
                <a:gd name="connsiteY322" fmla="*/ 217153 h 578710"/>
                <a:gd name="connsiteX323" fmla="*/ 144732 w 579692"/>
                <a:gd name="connsiteY323" fmla="*/ 217153 h 578710"/>
                <a:gd name="connsiteX324" fmla="*/ 144732 w 579692"/>
                <a:gd name="connsiteY324" fmla="*/ 235476 h 578710"/>
                <a:gd name="connsiteX325" fmla="*/ 127063 w 579692"/>
                <a:gd name="connsiteY325" fmla="*/ 235476 h 578710"/>
                <a:gd name="connsiteX326" fmla="*/ 90417 w 579692"/>
                <a:gd name="connsiteY326" fmla="*/ 217153 h 578710"/>
                <a:gd name="connsiteX327" fmla="*/ 108740 w 579692"/>
                <a:gd name="connsiteY327" fmla="*/ 217153 h 578710"/>
                <a:gd name="connsiteX328" fmla="*/ 108740 w 579692"/>
                <a:gd name="connsiteY328" fmla="*/ 235476 h 578710"/>
                <a:gd name="connsiteX329" fmla="*/ 90417 w 579692"/>
                <a:gd name="connsiteY329" fmla="*/ 235476 h 578710"/>
                <a:gd name="connsiteX330" fmla="*/ 18349 w 579692"/>
                <a:gd name="connsiteY330" fmla="*/ 217114 h 578710"/>
                <a:gd name="connsiteX331" fmla="*/ 18349 w 579692"/>
                <a:gd name="connsiteY331" fmla="*/ 452547 h 578710"/>
                <a:gd name="connsiteX332" fmla="*/ 54367 w 579692"/>
                <a:gd name="connsiteY332" fmla="*/ 452547 h 578710"/>
                <a:gd name="connsiteX333" fmla="*/ 54367 w 579692"/>
                <a:gd name="connsiteY333" fmla="*/ 217114 h 578710"/>
                <a:gd name="connsiteX334" fmla="*/ 362223 w 579692"/>
                <a:gd name="connsiteY334" fmla="*/ 208294 h 578710"/>
                <a:gd name="connsiteX335" fmla="*/ 362223 w 579692"/>
                <a:gd name="connsiteY335" fmla="*/ 225934 h 578710"/>
                <a:gd name="connsiteX336" fmla="*/ 380572 w 579692"/>
                <a:gd name="connsiteY336" fmla="*/ 225934 h 578710"/>
                <a:gd name="connsiteX337" fmla="*/ 380572 w 579692"/>
                <a:gd name="connsiteY337" fmla="*/ 208294 h 578710"/>
                <a:gd name="connsiteX338" fmla="*/ 534839 w 579692"/>
                <a:gd name="connsiteY338" fmla="*/ 204223 h 578710"/>
                <a:gd name="connsiteX339" fmla="*/ 517170 w 579692"/>
                <a:gd name="connsiteY339" fmla="*/ 225934 h 578710"/>
                <a:gd name="connsiteX340" fmla="*/ 551829 w 579692"/>
                <a:gd name="connsiteY340" fmla="*/ 225934 h 578710"/>
                <a:gd name="connsiteX341" fmla="*/ 271795 w 579692"/>
                <a:gd name="connsiteY341" fmla="*/ 181160 h 578710"/>
                <a:gd name="connsiteX342" fmla="*/ 290118 w 579692"/>
                <a:gd name="connsiteY342" fmla="*/ 181160 h 578710"/>
                <a:gd name="connsiteX343" fmla="*/ 290118 w 579692"/>
                <a:gd name="connsiteY343" fmla="*/ 198829 h 578710"/>
                <a:gd name="connsiteX344" fmla="*/ 271795 w 579692"/>
                <a:gd name="connsiteY344" fmla="*/ 198829 h 578710"/>
                <a:gd name="connsiteX345" fmla="*/ 235803 w 579692"/>
                <a:gd name="connsiteY345" fmla="*/ 181160 h 578710"/>
                <a:gd name="connsiteX346" fmla="*/ 253472 w 579692"/>
                <a:gd name="connsiteY346" fmla="*/ 181160 h 578710"/>
                <a:gd name="connsiteX347" fmla="*/ 253472 w 579692"/>
                <a:gd name="connsiteY347" fmla="*/ 198829 h 578710"/>
                <a:gd name="connsiteX348" fmla="*/ 235803 w 579692"/>
                <a:gd name="connsiteY348" fmla="*/ 198829 h 578710"/>
                <a:gd name="connsiteX349" fmla="*/ 163055 w 579692"/>
                <a:gd name="connsiteY349" fmla="*/ 181160 h 578710"/>
                <a:gd name="connsiteX350" fmla="*/ 181487 w 579692"/>
                <a:gd name="connsiteY350" fmla="*/ 181160 h 578710"/>
                <a:gd name="connsiteX351" fmla="*/ 181487 w 579692"/>
                <a:gd name="connsiteY351" fmla="*/ 198829 h 578710"/>
                <a:gd name="connsiteX352" fmla="*/ 163055 w 579692"/>
                <a:gd name="connsiteY352" fmla="*/ 198829 h 578710"/>
                <a:gd name="connsiteX353" fmla="*/ 127063 w 579692"/>
                <a:gd name="connsiteY353" fmla="*/ 181160 h 578710"/>
                <a:gd name="connsiteX354" fmla="*/ 144732 w 579692"/>
                <a:gd name="connsiteY354" fmla="*/ 181160 h 578710"/>
                <a:gd name="connsiteX355" fmla="*/ 144732 w 579692"/>
                <a:gd name="connsiteY355" fmla="*/ 198829 h 578710"/>
                <a:gd name="connsiteX356" fmla="*/ 127063 w 579692"/>
                <a:gd name="connsiteY356" fmla="*/ 198829 h 578710"/>
                <a:gd name="connsiteX357" fmla="*/ 90417 w 579692"/>
                <a:gd name="connsiteY357" fmla="*/ 181160 h 578710"/>
                <a:gd name="connsiteX358" fmla="*/ 108740 w 579692"/>
                <a:gd name="connsiteY358" fmla="*/ 181160 h 578710"/>
                <a:gd name="connsiteX359" fmla="*/ 108740 w 579692"/>
                <a:gd name="connsiteY359" fmla="*/ 198829 h 578710"/>
                <a:gd name="connsiteX360" fmla="*/ 90417 w 579692"/>
                <a:gd name="connsiteY360" fmla="*/ 198829 h 578710"/>
                <a:gd name="connsiteX361" fmla="*/ 217470 w 579692"/>
                <a:gd name="connsiteY361" fmla="*/ 162836 h 578710"/>
                <a:gd name="connsiteX362" fmla="*/ 217470 w 579692"/>
                <a:gd name="connsiteY362" fmla="*/ 452547 h 578710"/>
                <a:gd name="connsiteX363" fmla="*/ 307855 w 579692"/>
                <a:gd name="connsiteY363" fmla="*/ 452547 h 578710"/>
                <a:gd name="connsiteX364" fmla="*/ 307855 w 579692"/>
                <a:gd name="connsiteY364" fmla="*/ 235433 h 578710"/>
                <a:gd name="connsiteX365" fmla="*/ 307855 w 579692"/>
                <a:gd name="connsiteY365" fmla="*/ 162836 h 578710"/>
                <a:gd name="connsiteX366" fmla="*/ 443774 w 579692"/>
                <a:gd name="connsiteY366" fmla="*/ 154015 h 578710"/>
                <a:gd name="connsiteX367" fmla="*/ 443774 w 579692"/>
                <a:gd name="connsiteY367" fmla="*/ 181155 h 578710"/>
                <a:gd name="connsiteX368" fmla="*/ 480472 w 579692"/>
                <a:gd name="connsiteY368" fmla="*/ 181155 h 578710"/>
                <a:gd name="connsiteX369" fmla="*/ 480472 w 579692"/>
                <a:gd name="connsiteY369" fmla="*/ 154015 h 578710"/>
                <a:gd name="connsiteX370" fmla="*/ 163055 w 579692"/>
                <a:gd name="connsiteY370" fmla="*/ 144514 h 578710"/>
                <a:gd name="connsiteX371" fmla="*/ 181487 w 579692"/>
                <a:gd name="connsiteY371" fmla="*/ 144514 h 578710"/>
                <a:gd name="connsiteX372" fmla="*/ 181487 w 579692"/>
                <a:gd name="connsiteY372" fmla="*/ 162837 h 578710"/>
                <a:gd name="connsiteX373" fmla="*/ 163055 w 579692"/>
                <a:gd name="connsiteY373" fmla="*/ 162837 h 578710"/>
                <a:gd name="connsiteX374" fmla="*/ 127063 w 579692"/>
                <a:gd name="connsiteY374" fmla="*/ 144514 h 578710"/>
                <a:gd name="connsiteX375" fmla="*/ 144732 w 579692"/>
                <a:gd name="connsiteY375" fmla="*/ 144514 h 578710"/>
                <a:gd name="connsiteX376" fmla="*/ 144732 w 579692"/>
                <a:gd name="connsiteY376" fmla="*/ 162837 h 578710"/>
                <a:gd name="connsiteX377" fmla="*/ 127063 w 579692"/>
                <a:gd name="connsiteY377" fmla="*/ 162837 h 578710"/>
                <a:gd name="connsiteX378" fmla="*/ 90417 w 579692"/>
                <a:gd name="connsiteY378" fmla="*/ 144514 h 578710"/>
                <a:gd name="connsiteX379" fmla="*/ 108740 w 579692"/>
                <a:gd name="connsiteY379" fmla="*/ 144514 h 578710"/>
                <a:gd name="connsiteX380" fmla="*/ 108740 w 579692"/>
                <a:gd name="connsiteY380" fmla="*/ 162837 h 578710"/>
                <a:gd name="connsiteX381" fmla="*/ 90417 w 579692"/>
                <a:gd name="connsiteY381" fmla="*/ 162837 h 578710"/>
                <a:gd name="connsiteX382" fmla="*/ 72716 w 579692"/>
                <a:gd name="connsiteY382" fmla="*/ 126876 h 578710"/>
                <a:gd name="connsiteX383" fmla="*/ 72716 w 579692"/>
                <a:gd name="connsiteY383" fmla="*/ 208294 h 578710"/>
                <a:gd name="connsiteX384" fmla="*/ 72716 w 579692"/>
                <a:gd name="connsiteY384" fmla="*/ 452547 h 578710"/>
                <a:gd name="connsiteX385" fmla="*/ 127084 w 579692"/>
                <a:gd name="connsiteY385" fmla="*/ 452547 h 578710"/>
                <a:gd name="connsiteX386" fmla="*/ 127084 w 579692"/>
                <a:gd name="connsiteY386" fmla="*/ 434228 h 578710"/>
                <a:gd name="connsiteX387" fmla="*/ 144753 w 579692"/>
                <a:gd name="connsiteY387" fmla="*/ 434228 h 578710"/>
                <a:gd name="connsiteX388" fmla="*/ 144753 w 579692"/>
                <a:gd name="connsiteY388" fmla="*/ 452547 h 578710"/>
                <a:gd name="connsiteX389" fmla="*/ 199121 w 579692"/>
                <a:gd name="connsiteY389" fmla="*/ 452547 h 578710"/>
                <a:gd name="connsiteX390" fmla="*/ 199121 w 579692"/>
                <a:gd name="connsiteY390" fmla="*/ 154015 h 578710"/>
                <a:gd name="connsiteX391" fmla="*/ 199121 w 579692"/>
                <a:gd name="connsiteY391" fmla="*/ 126876 h 578710"/>
                <a:gd name="connsiteX392" fmla="*/ 181451 w 579692"/>
                <a:gd name="connsiteY392" fmla="*/ 126876 h 578710"/>
                <a:gd name="connsiteX393" fmla="*/ 90385 w 579692"/>
                <a:gd name="connsiteY393" fmla="*/ 126876 h 578710"/>
                <a:gd name="connsiteX394" fmla="*/ 117574 w 579692"/>
                <a:gd name="connsiteY394" fmla="*/ 72639 h 578710"/>
                <a:gd name="connsiteX395" fmla="*/ 154221 w 579692"/>
                <a:gd name="connsiteY395" fmla="*/ 72639 h 578710"/>
                <a:gd name="connsiteX396" fmla="*/ 154221 w 579692"/>
                <a:gd name="connsiteY396" fmla="*/ 90199 h 578710"/>
                <a:gd name="connsiteX397" fmla="*/ 117574 w 579692"/>
                <a:gd name="connsiteY397" fmla="*/ 90199 h 578710"/>
                <a:gd name="connsiteX398" fmla="*/ 265721 w 579692"/>
                <a:gd name="connsiteY398" fmla="*/ 65813 h 578710"/>
                <a:gd name="connsiteX399" fmla="*/ 270478 w 579692"/>
                <a:gd name="connsiteY399" fmla="*/ 97023 h 578710"/>
                <a:gd name="connsiteX400" fmla="*/ 301739 w 579692"/>
                <a:gd name="connsiteY400" fmla="*/ 102451 h 578710"/>
                <a:gd name="connsiteX401" fmla="*/ 107375 w 579692"/>
                <a:gd name="connsiteY401" fmla="*/ 54279 h 578710"/>
                <a:gd name="connsiteX402" fmla="*/ 100579 w 579692"/>
                <a:gd name="connsiteY402" fmla="*/ 108557 h 578710"/>
                <a:gd name="connsiteX403" fmla="*/ 171257 w 579692"/>
                <a:gd name="connsiteY403" fmla="*/ 108557 h 578710"/>
                <a:gd name="connsiteX404" fmla="*/ 164462 w 579692"/>
                <a:gd name="connsiteY404" fmla="*/ 54279 h 578710"/>
                <a:gd name="connsiteX405" fmla="*/ 127084 w 579692"/>
                <a:gd name="connsiteY405" fmla="*/ 0 h 578710"/>
                <a:gd name="connsiteX406" fmla="*/ 144753 w 579692"/>
                <a:gd name="connsiteY406" fmla="*/ 0 h 578710"/>
                <a:gd name="connsiteX407" fmla="*/ 144753 w 579692"/>
                <a:gd name="connsiteY407" fmla="*/ 35960 h 578710"/>
                <a:gd name="connsiteX408" fmla="*/ 171937 w 579692"/>
                <a:gd name="connsiteY408" fmla="*/ 35960 h 578710"/>
                <a:gd name="connsiteX409" fmla="*/ 181451 w 579692"/>
                <a:gd name="connsiteY409" fmla="*/ 44101 h 578710"/>
                <a:gd name="connsiteX410" fmla="*/ 188927 w 579692"/>
                <a:gd name="connsiteY410" fmla="*/ 108557 h 578710"/>
                <a:gd name="connsiteX411" fmla="*/ 208635 w 579692"/>
                <a:gd name="connsiteY411" fmla="*/ 108557 h 578710"/>
                <a:gd name="connsiteX412" fmla="*/ 217470 w 579692"/>
                <a:gd name="connsiteY412" fmla="*/ 117377 h 578710"/>
                <a:gd name="connsiteX413" fmla="*/ 217470 w 579692"/>
                <a:gd name="connsiteY413" fmla="*/ 144517 h 578710"/>
                <a:gd name="connsiteX414" fmla="*/ 253488 w 579692"/>
                <a:gd name="connsiteY414" fmla="*/ 144517 h 578710"/>
                <a:gd name="connsiteX415" fmla="*/ 253488 w 579692"/>
                <a:gd name="connsiteY415" fmla="*/ 104486 h 578710"/>
                <a:gd name="connsiteX416" fmla="*/ 258245 w 579692"/>
                <a:gd name="connsiteY416" fmla="*/ 45458 h 578710"/>
                <a:gd name="connsiteX417" fmla="*/ 270478 w 579692"/>
                <a:gd name="connsiteY417" fmla="*/ 45458 h 578710"/>
                <a:gd name="connsiteX418" fmla="*/ 291545 w 579692"/>
                <a:gd name="connsiteY418" fmla="*/ 66491 h 578710"/>
                <a:gd name="connsiteX419" fmla="*/ 310574 w 579692"/>
                <a:gd name="connsiteY419" fmla="*/ 48172 h 578710"/>
                <a:gd name="connsiteX420" fmla="*/ 323486 w 579692"/>
                <a:gd name="connsiteY420" fmla="*/ 60385 h 578710"/>
                <a:gd name="connsiteX421" fmla="*/ 304457 w 579692"/>
                <a:gd name="connsiteY421" fmla="*/ 79382 h 578710"/>
                <a:gd name="connsiteX422" fmla="*/ 322127 w 579692"/>
                <a:gd name="connsiteY422" fmla="*/ 97023 h 578710"/>
                <a:gd name="connsiteX423" fmla="*/ 324845 w 579692"/>
                <a:gd name="connsiteY423" fmla="*/ 103129 h 578710"/>
                <a:gd name="connsiteX424" fmla="*/ 322127 w 579692"/>
                <a:gd name="connsiteY424" fmla="*/ 109914 h 578710"/>
                <a:gd name="connsiteX425" fmla="*/ 290186 w 579692"/>
                <a:gd name="connsiteY425" fmla="*/ 122805 h 578710"/>
                <a:gd name="connsiteX426" fmla="*/ 271837 w 579692"/>
                <a:gd name="connsiteY426" fmla="*/ 118734 h 578710"/>
                <a:gd name="connsiteX427" fmla="*/ 271837 w 579692"/>
                <a:gd name="connsiteY427" fmla="*/ 144517 h 578710"/>
                <a:gd name="connsiteX428" fmla="*/ 317370 w 579692"/>
                <a:gd name="connsiteY428" fmla="*/ 144517 h 578710"/>
                <a:gd name="connsiteX429" fmla="*/ 326204 w 579692"/>
                <a:gd name="connsiteY429" fmla="*/ 154015 h 578710"/>
                <a:gd name="connsiteX430" fmla="*/ 326204 w 579692"/>
                <a:gd name="connsiteY430" fmla="*/ 225934 h 578710"/>
                <a:gd name="connsiteX431" fmla="*/ 344553 w 579692"/>
                <a:gd name="connsiteY431" fmla="*/ 225934 h 578710"/>
                <a:gd name="connsiteX432" fmla="*/ 344553 w 579692"/>
                <a:gd name="connsiteY432" fmla="*/ 198795 h 578710"/>
                <a:gd name="connsiteX433" fmla="*/ 353388 w 579692"/>
                <a:gd name="connsiteY433" fmla="*/ 189975 h 578710"/>
                <a:gd name="connsiteX434" fmla="*/ 389406 w 579692"/>
                <a:gd name="connsiteY434" fmla="*/ 189975 h 578710"/>
                <a:gd name="connsiteX435" fmla="*/ 398921 w 579692"/>
                <a:gd name="connsiteY435" fmla="*/ 198795 h 578710"/>
                <a:gd name="connsiteX436" fmla="*/ 398921 w 579692"/>
                <a:gd name="connsiteY436" fmla="*/ 225934 h 578710"/>
                <a:gd name="connsiteX437" fmla="*/ 426104 w 579692"/>
                <a:gd name="connsiteY437" fmla="*/ 225934 h 578710"/>
                <a:gd name="connsiteX438" fmla="*/ 434939 w 579692"/>
                <a:gd name="connsiteY438" fmla="*/ 235433 h 578710"/>
                <a:gd name="connsiteX439" fmla="*/ 434939 w 579692"/>
                <a:gd name="connsiteY439" fmla="*/ 280213 h 578710"/>
                <a:gd name="connsiteX440" fmla="*/ 453288 w 579692"/>
                <a:gd name="connsiteY440" fmla="*/ 280213 h 578710"/>
                <a:gd name="connsiteX441" fmla="*/ 453288 w 579692"/>
                <a:gd name="connsiteY441" fmla="*/ 198795 h 578710"/>
                <a:gd name="connsiteX442" fmla="*/ 434939 w 579692"/>
                <a:gd name="connsiteY442" fmla="*/ 198795 h 578710"/>
                <a:gd name="connsiteX443" fmla="*/ 426104 w 579692"/>
                <a:gd name="connsiteY443" fmla="*/ 189975 h 578710"/>
                <a:gd name="connsiteX444" fmla="*/ 426104 w 579692"/>
                <a:gd name="connsiteY444" fmla="*/ 144517 h 578710"/>
                <a:gd name="connsiteX445" fmla="*/ 434939 w 579692"/>
                <a:gd name="connsiteY445" fmla="*/ 135696 h 578710"/>
                <a:gd name="connsiteX446" fmla="*/ 453288 w 579692"/>
                <a:gd name="connsiteY446" fmla="*/ 135696 h 578710"/>
                <a:gd name="connsiteX447" fmla="*/ 453288 w 579692"/>
                <a:gd name="connsiteY447" fmla="*/ 117377 h 578710"/>
                <a:gd name="connsiteX448" fmla="*/ 470958 w 579692"/>
                <a:gd name="connsiteY448" fmla="*/ 117377 h 578710"/>
                <a:gd name="connsiteX449" fmla="*/ 470958 w 579692"/>
                <a:gd name="connsiteY449" fmla="*/ 135696 h 578710"/>
                <a:gd name="connsiteX450" fmla="*/ 489306 w 579692"/>
                <a:gd name="connsiteY450" fmla="*/ 135696 h 578710"/>
                <a:gd name="connsiteX451" fmla="*/ 498141 w 579692"/>
                <a:gd name="connsiteY451" fmla="*/ 144517 h 578710"/>
                <a:gd name="connsiteX452" fmla="*/ 498141 w 579692"/>
                <a:gd name="connsiteY452" fmla="*/ 189975 h 578710"/>
                <a:gd name="connsiteX453" fmla="*/ 489306 w 579692"/>
                <a:gd name="connsiteY453" fmla="*/ 198795 h 578710"/>
                <a:gd name="connsiteX454" fmla="*/ 470958 w 579692"/>
                <a:gd name="connsiteY454" fmla="*/ 198795 h 578710"/>
                <a:gd name="connsiteX455" fmla="*/ 470958 w 579692"/>
                <a:gd name="connsiteY455" fmla="*/ 280213 h 578710"/>
                <a:gd name="connsiteX456" fmla="*/ 489306 w 579692"/>
                <a:gd name="connsiteY456" fmla="*/ 280213 h 578710"/>
                <a:gd name="connsiteX457" fmla="*/ 489306 w 579692"/>
                <a:gd name="connsiteY457" fmla="*/ 235433 h 578710"/>
                <a:gd name="connsiteX458" fmla="*/ 489306 w 579692"/>
                <a:gd name="connsiteY458" fmla="*/ 234755 h 578710"/>
                <a:gd name="connsiteX459" fmla="*/ 489986 w 579692"/>
                <a:gd name="connsiteY459" fmla="*/ 232041 h 578710"/>
                <a:gd name="connsiteX460" fmla="*/ 489986 w 579692"/>
                <a:gd name="connsiteY460" fmla="*/ 231362 h 578710"/>
                <a:gd name="connsiteX461" fmla="*/ 491345 w 579692"/>
                <a:gd name="connsiteY461" fmla="*/ 229327 h 578710"/>
                <a:gd name="connsiteX462" fmla="*/ 527364 w 579692"/>
                <a:gd name="connsiteY462" fmla="*/ 184547 h 578710"/>
                <a:gd name="connsiteX463" fmla="*/ 541635 w 579692"/>
                <a:gd name="connsiteY463" fmla="*/ 184547 h 578710"/>
                <a:gd name="connsiteX464" fmla="*/ 577653 w 579692"/>
                <a:gd name="connsiteY464" fmla="*/ 229327 h 578710"/>
                <a:gd name="connsiteX465" fmla="*/ 579013 w 579692"/>
                <a:gd name="connsiteY465" fmla="*/ 231362 h 578710"/>
                <a:gd name="connsiteX466" fmla="*/ 579013 w 579692"/>
                <a:gd name="connsiteY466" fmla="*/ 232041 h 578710"/>
                <a:gd name="connsiteX467" fmla="*/ 579692 w 579692"/>
                <a:gd name="connsiteY467" fmla="*/ 234755 h 578710"/>
                <a:gd name="connsiteX468" fmla="*/ 579692 w 579692"/>
                <a:gd name="connsiteY468" fmla="*/ 235433 h 578710"/>
                <a:gd name="connsiteX469" fmla="*/ 579692 w 579692"/>
                <a:gd name="connsiteY469" fmla="*/ 452547 h 578710"/>
                <a:gd name="connsiteX470" fmla="*/ 579692 w 579692"/>
                <a:gd name="connsiteY470" fmla="*/ 461368 h 578710"/>
                <a:gd name="connsiteX471" fmla="*/ 579692 w 579692"/>
                <a:gd name="connsiteY471" fmla="*/ 470188 h 578710"/>
                <a:gd name="connsiteX472" fmla="*/ 570858 w 579692"/>
                <a:gd name="connsiteY472" fmla="*/ 470188 h 578710"/>
                <a:gd name="connsiteX473" fmla="*/ 498141 w 579692"/>
                <a:gd name="connsiteY473" fmla="*/ 470188 h 578710"/>
                <a:gd name="connsiteX474" fmla="*/ 426104 w 579692"/>
                <a:gd name="connsiteY474" fmla="*/ 470188 h 578710"/>
                <a:gd name="connsiteX475" fmla="*/ 317370 w 579692"/>
                <a:gd name="connsiteY475" fmla="*/ 470188 h 578710"/>
                <a:gd name="connsiteX476" fmla="*/ 208635 w 579692"/>
                <a:gd name="connsiteY476" fmla="*/ 470188 h 578710"/>
                <a:gd name="connsiteX477" fmla="*/ 63202 w 579692"/>
                <a:gd name="connsiteY477" fmla="*/ 470188 h 578710"/>
                <a:gd name="connsiteX478" fmla="*/ 8834 w 579692"/>
                <a:gd name="connsiteY478" fmla="*/ 470188 h 578710"/>
                <a:gd name="connsiteX479" fmla="*/ 0 w 579692"/>
                <a:gd name="connsiteY479" fmla="*/ 470188 h 578710"/>
                <a:gd name="connsiteX480" fmla="*/ 0 w 579692"/>
                <a:gd name="connsiteY480" fmla="*/ 461368 h 578710"/>
                <a:gd name="connsiteX481" fmla="*/ 0 w 579692"/>
                <a:gd name="connsiteY481" fmla="*/ 452547 h 578710"/>
                <a:gd name="connsiteX482" fmla="*/ 0 w 579692"/>
                <a:gd name="connsiteY482" fmla="*/ 208294 h 578710"/>
                <a:gd name="connsiteX483" fmla="*/ 8834 w 579692"/>
                <a:gd name="connsiteY483" fmla="*/ 198795 h 578710"/>
                <a:gd name="connsiteX484" fmla="*/ 54367 w 579692"/>
                <a:gd name="connsiteY484" fmla="*/ 198795 h 578710"/>
                <a:gd name="connsiteX485" fmla="*/ 54367 w 579692"/>
                <a:gd name="connsiteY485" fmla="*/ 117377 h 578710"/>
                <a:gd name="connsiteX486" fmla="*/ 63202 w 579692"/>
                <a:gd name="connsiteY486" fmla="*/ 108557 h 578710"/>
                <a:gd name="connsiteX487" fmla="*/ 82910 w 579692"/>
                <a:gd name="connsiteY487" fmla="*/ 108557 h 578710"/>
                <a:gd name="connsiteX488" fmla="*/ 90385 w 579692"/>
                <a:gd name="connsiteY488" fmla="*/ 44101 h 578710"/>
                <a:gd name="connsiteX489" fmla="*/ 99900 w 579692"/>
                <a:gd name="connsiteY489" fmla="*/ 35960 h 578710"/>
                <a:gd name="connsiteX490" fmla="*/ 127084 w 579692"/>
                <a:gd name="connsiteY490" fmla="*/ 35960 h 578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Lst>
              <a:rect l="l" t="t" r="r" b="b"/>
              <a:pathLst>
                <a:path w="579692" h="578710">
                  <a:moveTo>
                    <a:pt x="498153" y="506823"/>
                  </a:moveTo>
                  <a:cubicBezTo>
                    <a:pt x="488640" y="506823"/>
                    <a:pt x="480486" y="514961"/>
                    <a:pt x="480486" y="524456"/>
                  </a:cubicBezTo>
                  <a:cubicBezTo>
                    <a:pt x="480486" y="529881"/>
                    <a:pt x="476409" y="533950"/>
                    <a:pt x="470973" y="533950"/>
                  </a:cubicBezTo>
                  <a:cubicBezTo>
                    <a:pt x="461460" y="533950"/>
                    <a:pt x="453306" y="542088"/>
                    <a:pt x="453306" y="551583"/>
                  </a:cubicBezTo>
                  <a:lnTo>
                    <a:pt x="552512" y="551583"/>
                  </a:lnTo>
                  <a:cubicBezTo>
                    <a:pt x="552512" y="542088"/>
                    <a:pt x="544358" y="533950"/>
                    <a:pt x="534845" y="533950"/>
                  </a:cubicBezTo>
                  <a:lnTo>
                    <a:pt x="525332" y="533950"/>
                  </a:lnTo>
                  <a:cubicBezTo>
                    <a:pt x="520576" y="533950"/>
                    <a:pt x="516499" y="529881"/>
                    <a:pt x="516499" y="524456"/>
                  </a:cubicBezTo>
                  <a:cubicBezTo>
                    <a:pt x="516499" y="514961"/>
                    <a:pt x="508345" y="506823"/>
                    <a:pt x="498153" y="506823"/>
                  </a:cubicBezTo>
                  <a:close/>
                  <a:moveTo>
                    <a:pt x="290186" y="506823"/>
                  </a:moveTo>
                  <a:cubicBezTo>
                    <a:pt x="279994" y="506823"/>
                    <a:pt x="271840" y="514961"/>
                    <a:pt x="271840" y="524456"/>
                  </a:cubicBezTo>
                  <a:cubicBezTo>
                    <a:pt x="271840" y="529881"/>
                    <a:pt x="267763" y="533950"/>
                    <a:pt x="263007" y="533950"/>
                  </a:cubicBezTo>
                  <a:cubicBezTo>
                    <a:pt x="252814" y="533950"/>
                    <a:pt x="244660" y="542088"/>
                    <a:pt x="244660" y="551583"/>
                  </a:cubicBezTo>
                  <a:lnTo>
                    <a:pt x="344546" y="551583"/>
                  </a:lnTo>
                  <a:cubicBezTo>
                    <a:pt x="344546" y="542088"/>
                    <a:pt x="336392" y="533950"/>
                    <a:pt x="326199" y="533950"/>
                  </a:cubicBezTo>
                  <a:lnTo>
                    <a:pt x="317366" y="533950"/>
                  </a:lnTo>
                  <a:cubicBezTo>
                    <a:pt x="311930" y="533950"/>
                    <a:pt x="307853" y="529881"/>
                    <a:pt x="307853" y="524456"/>
                  </a:cubicBezTo>
                  <a:cubicBezTo>
                    <a:pt x="307853" y="514961"/>
                    <a:pt x="299699" y="506823"/>
                    <a:pt x="290186" y="506823"/>
                  </a:cubicBezTo>
                  <a:close/>
                  <a:moveTo>
                    <a:pt x="81515" y="506823"/>
                  </a:moveTo>
                  <a:cubicBezTo>
                    <a:pt x="71323" y="506823"/>
                    <a:pt x="63169" y="514961"/>
                    <a:pt x="63169" y="524456"/>
                  </a:cubicBezTo>
                  <a:cubicBezTo>
                    <a:pt x="63169" y="529881"/>
                    <a:pt x="59092" y="533950"/>
                    <a:pt x="54336" y="533950"/>
                  </a:cubicBezTo>
                  <a:cubicBezTo>
                    <a:pt x="44143" y="533950"/>
                    <a:pt x="35989" y="542088"/>
                    <a:pt x="35989" y="551583"/>
                  </a:cubicBezTo>
                  <a:lnTo>
                    <a:pt x="135875" y="551583"/>
                  </a:lnTo>
                  <a:cubicBezTo>
                    <a:pt x="135875" y="542088"/>
                    <a:pt x="127721" y="533950"/>
                    <a:pt x="117528" y="533950"/>
                  </a:cubicBezTo>
                  <a:lnTo>
                    <a:pt x="108695" y="533950"/>
                  </a:lnTo>
                  <a:cubicBezTo>
                    <a:pt x="103938" y="533950"/>
                    <a:pt x="99862" y="529881"/>
                    <a:pt x="99862" y="524456"/>
                  </a:cubicBezTo>
                  <a:cubicBezTo>
                    <a:pt x="99862" y="514961"/>
                    <a:pt x="91708" y="506823"/>
                    <a:pt x="81515" y="506823"/>
                  </a:cubicBezTo>
                  <a:close/>
                  <a:moveTo>
                    <a:pt x="562023" y="488512"/>
                  </a:moveTo>
                  <a:lnTo>
                    <a:pt x="579692" y="488512"/>
                  </a:lnTo>
                  <a:lnTo>
                    <a:pt x="579692" y="506835"/>
                  </a:lnTo>
                  <a:lnTo>
                    <a:pt x="562023" y="506835"/>
                  </a:lnTo>
                  <a:close/>
                  <a:moveTo>
                    <a:pt x="498153" y="488512"/>
                  </a:moveTo>
                  <a:cubicBezTo>
                    <a:pt x="515140" y="488512"/>
                    <a:pt x="529409" y="500041"/>
                    <a:pt x="533486" y="515639"/>
                  </a:cubicBezTo>
                  <a:lnTo>
                    <a:pt x="534845" y="515639"/>
                  </a:lnTo>
                  <a:cubicBezTo>
                    <a:pt x="554550" y="515639"/>
                    <a:pt x="570858" y="531916"/>
                    <a:pt x="570858" y="551583"/>
                  </a:cubicBezTo>
                  <a:lnTo>
                    <a:pt x="570858" y="561077"/>
                  </a:lnTo>
                  <a:cubicBezTo>
                    <a:pt x="570858" y="565825"/>
                    <a:pt x="566781" y="569894"/>
                    <a:pt x="562025" y="569894"/>
                  </a:cubicBezTo>
                  <a:lnTo>
                    <a:pt x="552512" y="569894"/>
                  </a:lnTo>
                  <a:lnTo>
                    <a:pt x="552512" y="578710"/>
                  </a:lnTo>
                  <a:lnTo>
                    <a:pt x="534845" y="578710"/>
                  </a:lnTo>
                  <a:lnTo>
                    <a:pt x="534845" y="569894"/>
                  </a:lnTo>
                  <a:lnTo>
                    <a:pt x="470973" y="569894"/>
                  </a:lnTo>
                  <a:lnTo>
                    <a:pt x="470973" y="578710"/>
                  </a:lnTo>
                  <a:lnTo>
                    <a:pt x="453306" y="578710"/>
                  </a:lnTo>
                  <a:lnTo>
                    <a:pt x="453306" y="569894"/>
                  </a:lnTo>
                  <a:lnTo>
                    <a:pt x="443794" y="569894"/>
                  </a:lnTo>
                  <a:cubicBezTo>
                    <a:pt x="439037" y="569894"/>
                    <a:pt x="434960" y="565825"/>
                    <a:pt x="434960" y="561077"/>
                  </a:cubicBezTo>
                  <a:lnTo>
                    <a:pt x="434960" y="551583"/>
                  </a:lnTo>
                  <a:cubicBezTo>
                    <a:pt x="434960" y="534628"/>
                    <a:pt x="447191" y="520386"/>
                    <a:pt x="462819" y="516317"/>
                  </a:cubicBezTo>
                  <a:cubicBezTo>
                    <a:pt x="466896" y="500719"/>
                    <a:pt x="481166" y="488512"/>
                    <a:pt x="498153" y="488512"/>
                  </a:cubicBezTo>
                  <a:close/>
                  <a:moveTo>
                    <a:pt x="362212" y="488512"/>
                  </a:moveTo>
                  <a:lnTo>
                    <a:pt x="434960" y="488512"/>
                  </a:lnTo>
                  <a:lnTo>
                    <a:pt x="434960" y="506835"/>
                  </a:lnTo>
                  <a:lnTo>
                    <a:pt x="362212" y="506835"/>
                  </a:lnTo>
                  <a:close/>
                  <a:moveTo>
                    <a:pt x="290186" y="488512"/>
                  </a:moveTo>
                  <a:cubicBezTo>
                    <a:pt x="306494" y="488512"/>
                    <a:pt x="320763" y="500041"/>
                    <a:pt x="324840" y="515639"/>
                  </a:cubicBezTo>
                  <a:lnTo>
                    <a:pt x="326199" y="515639"/>
                  </a:lnTo>
                  <a:cubicBezTo>
                    <a:pt x="345904" y="515639"/>
                    <a:pt x="362212" y="531916"/>
                    <a:pt x="362212" y="551583"/>
                  </a:cubicBezTo>
                  <a:lnTo>
                    <a:pt x="362212" y="561077"/>
                  </a:lnTo>
                  <a:cubicBezTo>
                    <a:pt x="362212" y="565825"/>
                    <a:pt x="358135" y="569894"/>
                    <a:pt x="353379" y="569894"/>
                  </a:cubicBezTo>
                  <a:lnTo>
                    <a:pt x="344546" y="569894"/>
                  </a:lnTo>
                  <a:lnTo>
                    <a:pt x="344546" y="578710"/>
                  </a:lnTo>
                  <a:lnTo>
                    <a:pt x="326199" y="578710"/>
                  </a:lnTo>
                  <a:lnTo>
                    <a:pt x="326199" y="569894"/>
                  </a:lnTo>
                  <a:lnTo>
                    <a:pt x="263007" y="569894"/>
                  </a:lnTo>
                  <a:lnTo>
                    <a:pt x="263007" y="578710"/>
                  </a:lnTo>
                  <a:lnTo>
                    <a:pt x="244660" y="578710"/>
                  </a:lnTo>
                  <a:lnTo>
                    <a:pt x="244660" y="569894"/>
                  </a:lnTo>
                  <a:lnTo>
                    <a:pt x="235827" y="569894"/>
                  </a:lnTo>
                  <a:cubicBezTo>
                    <a:pt x="230391" y="569894"/>
                    <a:pt x="226314" y="565825"/>
                    <a:pt x="226314" y="561077"/>
                  </a:cubicBezTo>
                  <a:lnTo>
                    <a:pt x="226314" y="551583"/>
                  </a:lnTo>
                  <a:cubicBezTo>
                    <a:pt x="226314" y="534628"/>
                    <a:pt x="238545" y="520386"/>
                    <a:pt x="254853" y="516317"/>
                  </a:cubicBezTo>
                  <a:cubicBezTo>
                    <a:pt x="258250" y="500719"/>
                    <a:pt x="272520" y="488512"/>
                    <a:pt x="290186" y="488512"/>
                  </a:cubicBezTo>
                  <a:close/>
                  <a:moveTo>
                    <a:pt x="154221" y="488512"/>
                  </a:moveTo>
                  <a:lnTo>
                    <a:pt x="226314" y="488512"/>
                  </a:lnTo>
                  <a:lnTo>
                    <a:pt x="226314" y="506835"/>
                  </a:lnTo>
                  <a:lnTo>
                    <a:pt x="154221" y="506835"/>
                  </a:lnTo>
                  <a:close/>
                  <a:moveTo>
                    <a:pt x="81515" y="488512"/>
                  </a:moveTo>
                  <a:cubicBezTo>
                    <a:pt x="98503" y="488512"/>
                    <a:pt x="112772" y="500041"/>
                    <a:pt x="116849" y="515639"/>
                  </a:cubicBezTo>
                  <a:lnTo>
                    <a:pt x="117528" y="515639"/>
                  </a:lnTo>
                  <a:cubicBezTo>
                    <a:pt x="137913" y="515639"/>
                    <a:pt x="154221" y="531916"/>
                    <a:pt x="154221" y="551583"/>
                  </a:cubicBezTo>
                  <a:lnTo>
                    <a:pt x="154221" y="561077"/>
                  </a:lnTo>
                  <a:cubicBezTo>
                    <a:pt x="154221" y="565825"/>
                    <a:pt x="150144" y="569894"/>
                    <a:pt x="144708" y="569894"/>
                  </a:cubicBezTo>
                  <a:lnTo>
                    <a:pt x="135875" y="569894"/>
                  </a:lnTo>
                  <a:lnTo>
                    <a:pt x="135875" y="578710"/>
                  </a:lnTo>
                  <a:lnTo>
                    <a:pt x="117528" y="578710"/>
                  </a:lnTo>
                  <a:lnTo>
                    <a:pt x="117528" y="569894"/>
                  </a:lnTo>
                  <a:lnTo>
                    <a:pt x="54336" y="569894"/>
                  </a:lnTo>
                  <a:lnTo>
                    <a:pt x="54336" y="578710"/>
                  </a:lnTo>
                  <a:lnTo>
                    <a:pt x="35989" y="578710"/>
                  </a:lnTo>
                  <a:lnTo>
                    <a:pt x="35989" y="569894"/>
                  </a:lnTo>
                  <a:lnTo>
                    <a:pt x="27156" y="569894"/>
                  </a:lnTo>
                  <a:cubicBezTo>
                    <a:pt x="22400" y="569894"/>
                    <a:pt x="18323" y="565825"/>
                    <a:pt x="18323" y="561077"/>
                  </a:cubicBezTo>
                  <a:lnTo>
                    <a:pt x="18323" y="551583"/>
                  </a:lnTo>
                  <a:cubicBezTo>
                    <a:pt x="18323" y="534628"/>
                    <a:pt x="29874" y="520386"/>
                    <a:pt x="46182" y="516317"/>
                  </a:cubicBezTo>
                  <a:cubicBezTo>
                    <a:pt x="49579" y="500719"/>
                    <a:pt x="64528" y="488512"/>
                    <a:pt x="81515" y="488512"/>
                  </a:cubicBezTo>
                  <a:close/>
                  <a:moveTo>
                    <a:pt x="0" y="488512"/>
                  </a:moveTo>
                  <a:lnTo>
                    <a:pt x="18323" y="488512"/>
                  </a:lnTo>
                  <a:lnTo>
                    <a:pt x="18323" y="506835"/>
                  </a:lnTo>
                  <a:lnTo>
                    <a:pt x="0" y="506835"/>
                  </a:lnTo>
                  <a:close/>
                  <a:moveTo>
                    <a:pt x="27158" y="415873"/>
                  </a:moveTo>
                  <a:lnTo>
                    <a:pt x="45481" y="415873"/>
                  </a:lnTo>
                  <a:lnTo>
                    <a:pt x="45481" y="434196"/>
                  </a:lnTo>
                  <a:lnTo>
                    <a:pt x="27158" y="434196"/>
                  </a:lnTo>
                  <a:close/>
                  <a:moveTo>
                    <a:pt x="525267" y="407038"/>
                  </a:moveTo>
                  <a:lnTo>
                    <a:pt x="543590" y="407038"/>
                  </a:lnTo>
                  <a:lnTo>
                    <a:pt x="543590" y="425361"/>
                  </a:lnTo>
                  <a:lnTo>
                    <a:pt x="525267" y="425361"/>
                  </a:lnTo>
                  <a:close/>
                  <a:moveTo>
                    <a:pt x="380535" y="407038"/>
                  </a:moveTo>
                  <a:lnTo>
                    <a:pt x="398858" y="407038"/>
                  </a:lnTo>
                  <a:lnTo>
                    <a:pt x="398858" y="425361"/>
                  </a:lnTo>
                  <a:lnTo>
                    <a:pt x="380535" y="425361"/>
                  </a:lnTo>
                  <a:close/>
                  <a:moveTo>
                    <a:pt x="344543" y="407038"/>
                  </a:moveTo>
                  <a:lnTo>
                    <a:pt x="362212" y="407038"/>
                  </a:lnTo>
                  <a:lnTo>
                    <a:pt x="362212" y="425361"/>
                  </a:lnTo>
                  <a:lnTo>
                    <a:pt x="344543" y="425361"/>
                  </a:lnTo>
                  <a:close/>
                  <a:moveTo>
                    <a:pt x="271795" y="398313"/>
                  </a:moveTo>
                  <a:lnTo>
                    <a:pt x="290118" y="398313"/>
                  </a:lnTo>
                  <a:lnTo>
                    <a:pt x="290118" y="415873"/>
                  </a:lnTo>
                  <a:lnTo>
                    <a:pt x="271795" y="415873"/>
                  </a:lnTo>
                  <a:close/>
                  <a:moveTo>
                    <a:pt x="235803" y="398313"/>
                  </a:moveTo>
                  <a:lnTo>
                    <a:pt x="253472" y="398313"/>
                  </a:lnTo>
                  <a:lnTo>
                    <a:pt x="253472" y="415873"/>
                  </a:lnTo>
                  <a:lnTo>
                    <a:pt x="235803" y="415873"/>
                  </a:lnTo>
                  <a:close/>
                  <a:moveTo>
                    <a:pt x="163055" y="398313"/>
                  </a:moveTo>
                  <a:lnTo>
                    <a:pt x="181487" y="398313"/>
                  </a:lnTo>
                  <a:lnTo>
                    <a:pt x="181487" y="415873"/>
                  </a:lnTo>
                  <a:lnTo>
                    <a:pt x="163055" y="415873"/>
                  </a:lnTo>
                  <a:close/>
                  <a:moveTo>
                    <a:pt x="127063" y="398313"/>
                  </a:moveTo>
                  <a:lnTo>
                    <a:pt x="144732" y="398313"/>
                  </a:lnTo>
                  <a:lnTo>
                    <a:pt x="144732" y="415873"/>
                  </a:lnTo>
                  <a:lnTo>
                    <a:pt x="127063" y="415873"/>
                  </a:lnTo>
                  <a:close/>
                  <a:moveTo>
                    <a:pt x="90417" y="398313"/>
                  </a:moveTo>
                  <a:lnTo>
                    <a:pt x="108740" y="398313"/>
                  </a:lnTo>
                  <a:lnTo>
                    <a:pt x="108740" y="415873"/>
                  </a:lnTo>
                  <a:lnTo>
                    <a:pt x="90417" y="415873"/>
                  </a:lnTo>
                  <a:close/>
                  <a:moveTo>
                    <a:pt x="453283" y="388715"/>
                  </a:moveTo>
                  <a:lnTo>
                    <a:pt x="470952" y="388715"/>
                  </a:lnTo>
                  <a:lnTo>
                    <a:pt x="470952" y="407038"/>
                  </a:lnTo>
                  <a:lnTo>
                    <a:pt x="453283" y="407038"/>
                  </a:lnTo>
                  <a:close/>
                  <a:moveTo>
                    <a:pt x="27158" y="379990"/>
                  </a:moveTo>
                  <a:lnTo>
                    <a:pt x="45481" y="379990"/>
                  </a:lnTo>
                  <a:lnTo>
                    <a:pt x="45481" y="398313"/>
                  </a:lnTo>
                  <a:lnTo>
                    <a:pt x="27158" y="398313"/>
                  </a:lnTo>
                  <a:close/>
                  <a:moveTo>
                    <a:pt x="525267" y="371155"/>
                  </a:moveTo>
                  <a:lnTo>
                    <a:pt x="543590" y="371155"/>
                  </a:lnTo>
                  <a:lnTo>
                    <a:pt x="543590" y="388715"/>
                  </a:lnTo>
                  <a:lnTo>
                    <a:pt x="525267" y="388715"/>
                  </a:lnTo>
                  <a:close/>
                  <a:moveTo>
                    <a:pt x="380535" y="371155"/>
                  </a:moveTo>
                  <a:lnTo>
                    <a:pt x="398858" y="371155"/>
                  </a:lnTo>
                  <a:lnTo>
                    <a:pt x="398858" y="388715"/>
                  </a:lnTo>
                  <a:lnTo>
                    <a:pt x="380535" y="388715"/>
                  </a:lnTo>
                  <a:close/>
                  <a:moveTo>
                    <a:pt x="344543" y="371155"/>
                  </a:moveTo>
                  <a:lnTo>
                    <a:pt x="362212" y="371155"/>
                  </a:lnTo>
                  <a:lnTo>
                    <a:pt x="362212" y="388715"/>
                  </a:lnTo>
                  <a:lnTo>
                    <a:pt x="344543" y="388715"/>
                  </a:lnTo>
                  <a:close/>
                  <a:moveTo>
                    <a:pt x="271795" y="361666"/>
                  </a:moveTo>
                  <a:lnTo>
                    <a:pt x="290118" y="361666"/>
                  </a:lnTo>
                  <a:lnTo>
                    <a:pt x="290118" y="379989"/>
                  </a:lnTo>
                  <a:lnTo>
                    <a:pt x="271795" y="379989"/>
                  </a:lnTo>
                  <a:close/>
                  <a:moveTo>
                    <a:pt x="235803" y="361666"/>
                  </a:moveTo>
                  <a:lnTo>
                    <a:pt x="253472" y="361666"/>
                  </a:lnTo>
                  <a:lnTo>
                    <a:pt x="253472" y="379989"/>
                  </a:lnTo>
                  <a:lnTo>
                    <a:pt x="235803" y="379989"/>
                  </a:lnTo>
                  <a:close/>
                  <a:moveTo>
                    <a:pt x="163055" y="361666"/>
                  </a:moveTo>
                  <a:lnTo>
                    <a:pt x="181487" y="361666"/>
                  </a:lnTo>
                  <a:lnTo>
                    <a:pt x="181487" y="379989"/>
                  </a:lnTo>
                  <a:lnTo>
                    <a:pt x="163055" y="379989"/>
                  </a:lnTo>
                  <a:close/>
                  <a:moveTo>
                    <a:pt x="127063" y="361666"/>
                  </a:moveTo>
                  <a:lnTo>
                    <a:pt x="144732" y="361666"/>
                  </a:lnTo>
                  <a:lnTo>
                    <a:pt x="144732" y="379989"/>
                  </a:lnTo>
                  <a:lnTo>
                    <a:pt x="127063" y="379989"/>
                  </a:lnTo>
                  <a:close/>
                  <a:moveTo>
                    <a:pt x="90417" y="361666"/>
                  </a:moveTo>
                  <a:lnTo>
                    <a:pt x="108740" y="361666"/>
                  </a:lnTo>
                  <a:lnTo>
                    <a:pt x="108740" y="379989"/>
                  </a:lnTo>
                  <a:lnTo>
                    <a:pt x="90417" y="379989"/>
                  </a:lnTo>
                  <a:close/>
                  <a:moveTo>
                    <a:pt x="453283" y="352832"/>
                  </a:moveTo>
                  <a:lnTo>
                    <a:pt x="470952" y="352832"/>
                  </a:lnTo>
                  <a:lnTo>
                    <a:pt x="470952" y="371155"/>
                  </a:lnTo>
                  <a:lnTo>
                    <a:pt x="453283" y="371155"/>
                  </a:lnTo>
                  <a:close/>
                  <a:moveTo>
                    <a:pt x="27158" y="343998"/>
                  </a:moveTo>
                  <a:lnTo>
                    <a:pt x="45481" y="343998"/>
                  </a:lnTo>
                  <a:lnTo>
                    <a:pt x="45481" y="361667"/>
                  </a:lnTo>
                  <a:lnTo>
                    <a:pt x="27158" y="361667"/>
                  </a:lnTo>
                  <a:close/>
                  <a:moveTo>
                    <a:pt x="525267" y="334509"/>
                  </a:moveTo>
                  <a:lnTo>
                    <a:pt x="543590" y="334509"/>
                  </a:lnTo>
                  <a:lnTo>
                    <a:pt x="543590" y="352832"/>
                  </a:lnTo>
                  <a:lnTo>
                    <a:pt x="525267" y="352832"/>
                  </a:lnTo>
                  <a:close/>
                  <a:moveTo>
                    <a:pt x="380535" y="334509"/>
                  </a:moveTo>
                  <a:lnTo>
                    <a:pt x="398858" y="334509"/>
                  </a:lnTo>
                  <a:lnTo>
                    <a:pt x="398858" y="352832"/>
                  </a:lnTo>
                  <a:lnTo>
                    <a:pt x="380535" y="352832"/>
                  </a:lnTo>
                  <a:close/>
                  <a:moveTo>
                    <a:pt x="344543" y="334509"/>
                  </a:moveTo>
                  <a:lnTo>
                    <a:pt x="362212" y="334509"/>
                  </a:lnTo>
                  <a:lnTo>
                    <a:pt x="362212" y="352832"/>
                  </a:lnTo>
                  <a:lnTo>
                    <a:pt x="344543" y="352832"/>
                  </a:lnTo>
                  <a:close/>
                  <a:moveTo>
                    <a:pt x="271795" y="325674"/>
                  </a:moveTo>
                  <a:lnTo>
                    <a:pt x="290118" y="325674"/>
                  </a:lnTo>
                  <a:lnTo>
                    <a:pt x="290118" y="343997"/>
                  </a:lnTo>
                  <a:lnTo>
                    <a:pt x="271795" y="343997"/>
                  </a:lnTo>
                  <a:close/>
                  <a:moveTo>
                    <a:pt x="235803" y="325674"/>
                  </a:moveTo>
                  <a:lnTo>
                    <a:pt x="253472" y="325674"/>
                  </a:lnTo>
                  <a:lnTo>
                    <a:pt x="253472" y="343997"/>
                  </a:lnTo>
                  <a:lnTo>
                    <a:pt x="235803" y="343997"/>
                  </a:lnTo>
                  <a:close/>
                  <a:moveTo>
                    <a:pt x="163055" y="325674"/>
                  </a:moveTo>
                  <a:lnTo>
                    <a:pt x="181487" y="325674"/>
                  </a:lnTo>
                  <a:lnTo>
                    <a:pt x="181487" y="343997"/>
                  </a:lnTo>
                  <a:lnTo>
                    <a:pt x="163055" y="343997"/>
                  </a:lnTo>
                  <a:close/>
                  <a:moveTo>
                    <a:pt x="127063" y="325674"/>
                  </a:moveTo>
                  <a:lnTo>
                    <a:pt x="144732" y="325674"/>
                  </a:lnTo>
                  <a:lnTo>
                    <a:pt x="144732" y="343997"/>
                  </a:lnTo>
                  <a:lnTo>
                    <a:pt x="127063" y="343997"/>
                  </a:lnTo>
                  <a:close/>
                  <a:moveTo>
                    <a:pt x="90417" y="325674"/>
                  </a:moveTo>
                  <a:lnTo>
                    <a:pt x="108740" y="325674"/>
                  </a:lnTo>
                  <a:lnTo>
                    <a:pt x="108740" y="343997"/>
                  </a:lnTo>
                  <a:lnTo>
                    <a:pt x="90417" y="343997"/>
                  </a:lnTo>
                  <a:close/>
                  <a:moveTo>
                    <a:pt x="453283" y="316840"/>
                  </a:moveTo>
                  <a:lnTo>
                    <a:pt x="470952" y="316840"/>
                  </a:lnTo>
                  <a:lnTo>
                    <a:pt x="470952" y="334509"/>
                  </a:lnTo>
                  <a:lnTo>
                    <a:pt x="453283" y="334509"/>
                  </a:lnTo>
                  <a:close/>
                  <a:moveTo>
                    <a:pt x="27158" y="307351"/>
                  </a:moveTo>
                  <a:lnTo>
                    <a:pt x="45481" y="307351"/>
                  </a:lnTo>
                  <a:lnTo>
                    <a:pt x="45481" y="325674"/>
                  </a:lnTo>
                  <a:lnTo>
                    <a:pt x="27158" y="325674"/>
                  </a:lnTo>
                  <a:close/>
                  <a:moveTo>
                    <a:pt x="434939" y="298532"/>
                  </a:moveTo>
                  <a:lnTo>
                    <a:pt x="434939" y="452547"/>
                  </a:lnTo>
                  <a:lnTo>
                    <a:pt x="489306" y="452547"/>
                  </a:lnTo>
                  <a:lnTo>
                    <a:pt x="489306" y="298532"/>
                  </a:lnTo>
                  <a:close/>
                  <a:moveTo>
                    <a:pt x="525267" y="298517"/>
                  </a:moveTo>
                  <a:lnTo>
                    <a:pt x="543590" y="298517"/>
                  </a:lnTo>
                  <a:lnTo>
                    <a:pt x="543590" y="316840"/>
                  </a:lnTo>
                  <a:lnTo>
                    <a:pt x="525267" y="316840"/>
                  </a:lnTo>
                  <a:close/>
                  <a:moveTo>
                    <a:pt x="380535" y="298517"/>
                  </a:moveTo>
                  <a:lnTo>
                    <a:pt x="398858" y="298517"/>
                  </a:lnTo>
                  <a:lnTo>
                    <a:pt x="398858" y="316840"/>
                  </a:lnTo>
                  <a:lnTo>
                    <a:pt x="380535" y="316840"/>
                  </a:lnTo>
                  <a:close/>
                  <a:moveTo>
                    <a:pt x="344543" y="298517"/>
                  </a:moveTo>
                  <a:lnTo>
                    <a:pt x="362212" y="298517"/>
                  </a:lnTo>
                  <a:lnTo>
                    <a:pt x="362212" y="316840"/>
                  </a:lnTo>
                  <a:lnTo>
                    <a:pt x="344543" y="316840"/>
                  </a:lnTo>
                  <a:close/>
                  <a:moveTo>
                    <a:pt x="271795" y="289682"/>
                  </a:moveTo>
                  <a:lnTo>
                    <a:pt x="290118" y="289682"/>
                  </a:lnTo>
                  <a:lnTo>
                    <a:pt x="290118" y="307351"/>
                  </a:lnTo>
                  <a:lnTo>
                    <a:pt x="271795" y="307351"/>
                  </a:lnTo>
                  <a:close/>
                  <a:moveTo>
                    <a:pt x="235803" y="289682"/>
                  </a:moveTo>
                  <a:lnTo>
                    <a:pt x="253472" y="289682"/>
                  </a:lnTo>
                  <a:lnTo>
                    <a:pt x="253472" y="307351"/>
                  </a:lnTo>
                  <a:lnTo>
                    <a:pt x="235803" y="307351"/>
                  </a:lnTo>
                  <a:close/>
                  <a:moveTo>
                    <a:pt x="163055" y="289682"/>
                  </a:moveTo>
                  <a:lnTo>
                    <a:pt x="181487" y="289682"/>
                  </a:lnTo>
                  <a:lnTo>
                    <a:pt x="181487" y="307351"/>
                  </a:lnTo>
                  <a:lnTo>
                    <a:pt x="163055" y="307351"/>
                  </a:lnTo>
                  <a:close/>
                  <a:moveTo>
                    <a:pt x="127063" y="289682"/>
                  </a:moveTo>
                  <a:lnTo>
                    <a:pt x="144732" y="289682"/>
                  </a:lnTo>
                  <a:lnTo>
                    <a:pt x="144732" y="307351"/>
                  </a:lnTo>
                  <a:lnTo>
                    <a:pt x="127063" y="307351"/>
                  </a:lnTo>
                  <a:close/>
                  <a:moveTo>
                    <a:pt x="90417" y="289682"/>
                  </a:moveTo>
                  <a:lnTo>
                    <a:pt x="108740" y="289682"/>
                  </a:lnTo>
                  <a:lnTo>
                    <a:pt x="108740" y="307351"/>
                  </a:lnTo>
                  <a:lnTo>
                    <a:pt x="90417" y="307351"/>
                  </a:lnTo>
                  <a:close/>
                  <a:moveTo>
                    <a:pt x="27158" y="271359"/>
                  </a:moveTo>
                  <a:lnTo>
                    <a:pt x="45481" y="271359"/>
                  </a:lnTo>
                  <a:lnTo>
                    <a:pt x="45481" y="289682"/>
                  </a:lnTo>
                  <a:lnTo>
                    <a:pt x="27158" y="289682"/>
                  </a:lnTo>
                  <a:close/>
                  <a:moveTo>
                    <a:pt x="525267" y="262524"/>
                  </a:moveTo>
                  <a:lnTo>
                    <a:pt x="543590" y="262524"/>
                  </a:lnTo>
                  <a:lnTo>
                    <a:pt x="543590" y="280193"/>
                  </a:lnTo>
                  <a:lnTo>
                    <a:pt x="525267" y="280193"/>
                  </a:lnTo>
                  <a:close/>
                  <a:moveTo>
                    <a:pt x="380535" y="262524"/>
                  </a:moveTo>
                  <a:lnTo>
                    <a:pt x="398858" y="262524"/>
                  </a:lnTo>
                  <a:lnTo>
                    <a:pt x="398858" y="280193"/>
                  </a:lnTo>
                  <a:lnTo>
                    <a:pt x="380535" y="280193"/>
                  </a:lnTo>
                  <a:close/>
                  <a:moveTo>
                    <a:pt x="344543" y="262524"/>
                  </a:moveTo>
                  <a:lnTo>
                    <a:pt x="362212" y="262524"/>
                  </a:lnTo>
                  <a:lnTo>
                    <a:pt x="362212" y="280193"/>
                  </a:lnTo>
                  <a:lnTo>
                    <a:pt x="344543" y="280193"/>
                  </a:lnTo>
                  <a:close/>
                  <a:moveTo>
                    <a:pt x="271795" y="253036"/>
                  </a:moveTo>
                  <a:lnTo>
                    <a:pt x="290118" y="253036"/>
                  </a:lnTo>
                  <a:lnTo>
                    <a:pt x="290118" y="271359"/>
                  </a:lnTo>
                  <a:lnTo>
                    <a:pt x="271795" y="271359"/>
                  </a:lnTo>
                  <a:close/>
                  <a:moveTo>
                    <a:pt x="235803" y="253036"/>
                  </a:moveTo>
                  <a:lnTo>
                    <a:pt x="253472" y="253036"/>
                  </a:lnTo>
                  <a:lnTo>
                    <a:pt x="253472" y="271359"/>
                  </a:lnTo>
                  <a:lnTo>
                    <a:pt x="235803" y="271359"/>
                  </a:lnTo>
                  <a:close/>
                  <a:moveTo>
                    <a:pt x="163055" y="253036"/>
                  </a:moveTo>
                  <a:lnTo>
                    <a:pt x="181487" y="253036"/>
                  </a:lnTo>
                  <a:lnTo>
                    <a:pt x="181487" y="271359"/>
                  </a:lnTo>
                  <a:lnTo>
                    <a:pt x="163055" y="271359"/>
                  </a:lnTo>
                  <a:close/>
                  <a:moveTo>
                    <a:pt x="127063" y="253036"/>
                  </a:moveTo>
                  <a:lnTo>
                    <a:pt x="144732" y="253036"/>
                  </a:lnTo>
                  <a:lnTo>
                    <a:pt x="144732" y="271359"/>
                  </a:lnTo>
                  <a:lnTo>
                    <a:pt x="127063" y="271359"/>
                  </a:lnTo>
                  <a:close/>
                  <a:moveTo>
                    <a:pt x="90417" y="253036"/>
                  </a:moveTo>
                  <a:lnTo>
                    <a:pt x="108740" y="253036"/>
                  </a:lnTo>
                  <a:lnTo>
                    <a:pt x="108740" y="271359"/>
                  </a:lnTo>
                  <a:lnTo>
                    <a:pt x="90417" y="271359"/>
                  </a:lnTo>
                  <a:close/>
                  <a:moveTo>
                    <a:pt x="507655" y="244254"/>
                  </a:moveTo>
                  <a:lnTo>
                    <a:pt x="507655" y="289712"/>
                  </a:lnTo>
                  <a:lnTo>
                    <a:pt x="507655" y="452547"/>
                  </a:lnTo>
                  <a:lnTo>
                    <a:pt x="562023" y="452547"/>
                  </a:lnTo>
                  <a:lnTo>
                    <a:pt x="562023" y="244254"/>
                  </a:lnTo>
                  <a:close/>
                  <a:moveTo>
                    <a:pt x="326204" y="244254"/>
                  </a:moveTo>
                  <a:lnTo>
                    <a:pt x="326204" y="452547"/>
                  </a:lnTo>
                  <a:lnTo>
                    <a:pt x="416590" y="452547"/>
                  </a:lnTo>
                  <a:lnTo>
                    <a:pt x="416590" y="289712"/>
                  </a:lnTo>
                  <a:lnTo>
                    <a:pt x="416590" y="244254"/>
                  </a:lnTo>
                  <a:close/>
                  <a:moveTo>
                    <a:pt x="27158" y="235476"/>
                  </a:moveTo>
                  <a:lnTo>
                    <a:pt x="45481" y="235476"/>
                  </a:lnTo>
                  <a:lnTo>
                    <a:pt x="45481" y="253036"/>
                  </a:lnTo>
                  <a:lnTo>
                    <a:pt x="27158" y="253036"/>
                  </a:lnTo>
                  <a:close/>
                  <a:moveTo>
                    <a:pt x="271795" y="217153"/>
                  </a:moveTo>
                  <a:lnTo>
                    <a:pt x="290118" y="217153"/>
                  </a:lnTo>
                  <a:lnTo>
                    <a:pt x="290118" y="235476"/>
                  </a:lnTo>
                  <a:lnTo>
                    <a:pt x="271795" y="235476"/>
                  </a:lnTo>
                  <a:close/>
                  <a:moveTo>
                    <a:pt x="235803" y="217153"/>
                  </a:moveTo>
                  <a:lnTo>
                    <a:pt x="253472" y="217153"/>
                  </a:lnTo>
                  <a:lnTo>
                    <a:pt x="253472" y="235476"/>
                  </a:lnTo>
                  <a:lnTo>
                    <a:pt x="235803" y="235476"/>
                  </a:lnTo>
                  <a:close/>
                  <a:moveTo>
                    <a:pt x="163055" y="217153"/>
                  </a:moveTo>
                  <a:lnTo>
                    <a:pt x="181487" y="217153"/>
                  </a:lnTo>
                  <a:lnTo>
                    <a:pt x="181487" y="235476"/>
                  </a:lnTo>
                  <a:lnTo>
                    <a:pt x="163055" y="235476"/>
                  </a:lnTo>
                  <a:close/>
                  <a:moveTo>
                    <a:pt x="127063" y="217153"/>
                  </a:moveTo>
                  <a:lnTo>
                    <a:pt x="144732" y="217153"/>
                  </a:lnTo>
                  <a:lnTo>
                    <a:pt x="144732" y="235476"/>
                  </a:lnTo>
                  <a:lnTo>
                    <a:pt x="127063" y="235476"/>
                  </a:lnTo>
                  <a:close/>
                  <a:moveTo>
                    <a:pt x="90417" y="217153"/>
                  </a:moveTo>
                  <a:lnTo>
                    <a:pt x="108740" y="217153"/>
                  </a:lnTo>
                  <a:lnTo>
                    <a:pt x="108740" y="235476"/>
                  </a:lnTo>
                  <a:lnTo>
                    <a:pt x="90417" y="235476"/>
                  </a:lnTo>
                  <a:close/>
                  <a:moveTo>
                    <a:pt x="18349" y="217114"/>
                  </a:moveTo>
                  <a:lnTo>
                    <a:pt x="18349" y="452547"/>
                  </a:lnTo>
                  <a:lnTo>
                    <a:pt x="54367" y="452547"/>
                  </a:lnTo>
                  <a:lnTo>
                    <a:pt x="54367" y="217114"/>
                  </a:lnTo>
                  <a:close/>
                  <a:moveTo>
                    <a:pt x="362223" y="208294"/>
                  </a:moveTo>
                  <a:lnTo>
                    <a:pt x="362223" y="225934"/>
                  </a:lnTo>
                  <a:lnTo>
                    <a:pt x="380572" y="225934"/>
                  </a:lnTo>
                  <a:lnTo>
                    <a:pt x="380572" y="208294"/>
                  </a:lnTo>
                  <a:close/>
                  <a:moveTo>
                    <a:pt x="534839" y="204223"/>
                  </a:moveTo>
                  <a:lnTo>
                    <a:pt x="517170" y="225934"/>
                  </a:lnTo>
                  <a:lnTo>
                    <a:pt x="551829" y="225934"/>
                  </a:lnTo>
                  <a:close/>
                  <a:moveTo>
                    <a:pt x="271795" y="181160"/>
                  </a:moveTo>
                  <a:lnTo>
                    <a:pt x="290118" y="181160"/>
                  </a:lnTo>
                  <a:lnTo>
                    <a:pt x="290118" y="198829"/>
                  </a:lnTo>
                  <a:lnTo>
                    <a:pt x="271795" y="198829"/>
                  </a:lnTo>
                  <a:close/>
                  <a:moveTo>
                    <a:pt x="235803" y="181160"/>
                  </a:moveTo>
                  <a:lnTo>
                    <a:pt x="253472" y="181160"/>
                  </a:lnTo>
                  <a:lnTo>
                    <a:pt x="253472" y="198829"/>
                  </a:lnTo>
                  <a:lnTo>
                    <a:pt x="235803" y="198829"/>
                  </a:lnTo>
                  <a:close/>
                  <a:moveTo>
                    <a:pt x="163055" y="181160"/>
                  </a:moveTo>
                  <a:lnTo>
                    <a:pt x="181487" y="181160"/>
                  </a:lnTo>
                  <a:lnTo>
                    <a:pt x="181487" y="198829"/>
                  </a:lnTo>
                  <a:lnTo>
                    <a:pt x="163055" y="198829"/>
                  </a:lnTo>
                  <a:close/>
                  <a:moveTo>
                    <a:pt x="127063" y="181160"/>
                  </a:moveTo>
                  <a:lnTo>
                    <a:pt x="144732" y="181160"/>
                  </a:lnTo>
                  <a:lnTo>
                    <a:pt x="144732" y="198829"/>
                  </a:lnTo>
                  <a:lnTo>
                    <a:pt x="127063" y="198829"/>
                  </a:lnTo>
                  <a:close/>
                  <a:moveTo>
                    <a:pt x="90417" y="181160"/>
                  </a:moveTo>
                  <a:lnTo>
                    <a:pt x="108740" y="181160"/>
                  </a:lnTo>
                  <a:lnTo>
                    <a:pt x="108740" y="198829"/>
                  </a:lnTo>
                  <a:lnTo>
                    <a:pt x="90417" y="198829"/>
                  </a:lnTo>
                  <a:close/>
                  <a:moveTo>
                    <a:pt x="217470" y="162836"/>
                  </a:moveTo>
                  <a:lnTo>
                    <a:pt x="217470" y="452547"/>
                  </a:lnTo>
                  <a:lnTo>
                    <a:pt x="307855" y="452547"/>
                  </a:lnTo>
                  <a:lnTo>
                    <a:pt x="307855" y="235433"/>
                  </a:lnTo>
                  <a:lnTo>
                    <a:pt x="307855" y="162836"/>
                  </a:lnTo>
                  <a:close/>
                  <a:moveTo>
                    <a:pt x="443774" y="154015"/>
                  </a:moveTo>
                  <a:lnTo>
                    <a:pt x="443774" y="181155"/>
                  </a:lnTo>
                  <a:lnTo>
                    <a:pt x="480472" y="181155"/>
                  </a:lnTo>
                  <a:lnTo>
                    <a:pt x="480472" y="154015"/>
                  </a:lnTo>
                  <a:close/>
                  <a:moveTo>
                    <a:pt x="163055" y="144514"/>
                  </a:moveTo>
                  <a:lnTo>
                    <a:pt x="181487" y="144514"/>
                  </a:lnTo>
                  <a:lnTo>
                    <a:pt x="181487" y="162837"/>
                  </a:lnTo>
                  <a:lnTo>
                    <a:pt x="163055" y="162837"/>
                  </a:lnTo>
                  <a:close/>
                  <a:moveTo>
                    <a:pt x="127063" y="144514"/>
                  </a:moveTo>
                  <a:lnTo>
                    <a:pt x="144732" y="144514"/>
                  </a:lnTo>
                  <a:lnTo>
                    <a:pt x="144732" y="162837"/>
                  </a:lnTo>
                  <a:lnTo>
                    <a:pt x="127063" y="162837"/>
                  </a:lnTo>
                  <a:close/>
                  <a:moveTo>
                    <a:pt x="90417" y="144514"/>
                  </a:moveTo>
                  <a:lnTo>
                    <a:pt x="108740" y="144514"/>
                  </a:lnTo>
                  <a:lnTo>
                    <a:pt x="108740" y="162837"/>
                  </a:lnTo>
                  <a:lnTo>
                    <a:pt x="90417" y="162837"/>
                  </a:lnTo>
                  <a:close/>
                  <a:moveTo>
                    <a:pt x="72716" y="126876"/>
                  </a:moveTo>
                  <a:lnTo>
                    <a:pt x="72716" y="208294"/>
                  </a:lnTo>
                  <a:lnTo>
                    <a:pt x="72716" y="452547"/>
                  </a:lnTo>
                  <a:lnTo>
                    <a:pt x="127084" y="452547"/>
                  </a:lnTo>
                  <a:lnTo>
                    <a:pt x="127084" y="434228"/>
                  </a:lnTo>
                  <a:lnTo>
                    <a:pt x="144753" y="434228"/>
                  </a:lnTo>
                  <a:lnTo>
                    <a:pt x="144753" y="452547"/>
                  </a:lnTo>
                  <a:lnTo>
                    <a:pt x="199121" y="452547"/>
                  </a:lnTo>
                  <a:lnTo>
                    <a:pt x="199121" y="154015"/>
                  </a:lnTo>
                  <a:lnTo>
                    <a:pt x="199121" y="126876"/>
                  </a:lnTo>
                  <a:lnTo>
                    <a:pt x="181451" y="126876"/>
                  </a:lnTo>
                  <a:lnTo>
                    <a:pt x="90385" y="126876"/>
                  </a:lnTo>
                  <a:close/>
                  <a:moveTo>
                    <a:pt x="117574" y="72639"/>
                  </a:moveTo>
                  <a:lnTo>
                    <a:pt x="154221" y="72639"/>
                  </a:lnTo>
                  <a:lnTo>
                    <a:pt x="154221" y="90199"/>
                  </a:lnTo>
                  <a:lnTo>
                    <a:pt x="117574" y="90199"/>
                  </a:lnTo>
                  <a:close/>
                  <a:moveTo>
                    <a:pt x="265721" y="65813"/>
                  </a:moveTo>
                  <a:cubicBezTo>
                    <a:pt x="260284" y="75990"/>
                    <a:pt x="262323" y="88203"/>
                    <a:pt x="270478" y="97023"/>
                  </a:cubicBezTo>
                  <a:cubicBezTo>
                    <a:pt x="279313" y="105165"/>
                    <a:pt x="291545" y="107200"/>
                    <a:pt x="301739" y="102451"/>
                  </a:cubicBezTo>
                  <a:close/>
                  <a:moveTo>
                    <a:pt x="107375" y="54279"/>
                  </a:moveTo>
                  <a:lnTo>
                    <a:pt x="100579" y="108557"/>
                  </a:lnTo>
                  <a:lnTo>
                    <a:pt x="171257" y="108557"/>
                  </a:lnTo>
                  <a:lnTo>
                    <a:pt x="164462" y="54279"/>
                  </a:lnTo>
                  <a:close/>
                  <a:moveTo>
                    <a:pt x="127084" y="0"/>
                  </a:moveTo>
                  <a:lnTo>
                    <a:pt x="144753" y="0"/>
                  </a:lnTo>
                  <a:lnTo>
                    <a:pt x="144753" y="35960"/>
                  </a:lnTo>
                  <a:lnTo>
                    <a:pt x="171937" y="35960"/>
                  </a:lnTo>
                  <a:cubicBezTo>
                    <a:pt x="176694" y="35960"/>
                    <a:pt x="180772" y="39352"/>
                    <a:pt x="181451" y="44101"/>
                  </a:cubicBezTo>
                  <a:lnTo>
                    <a:pt x="188927" y="108557"/>
                  </a:lnTo>
                  <a:lnTo>
                    <a:pt x="208635" y="108557"/>
                  </a:lnTo>
                  <a:cubicBezTo>
                    <a:pt x="213392" y="108557"/>
                    <a:pt x="217470" y="112628"/>
                    <a:pt x="217470" y="117377"/>
                  </a:cubicBezTo>
                  <a:lnTo>
                    <a:pt x="217470" y="144517"/>
                  </a:lnTo>
                  <a:lnTo>
                    <a:pt x="253488" y="144517"/>
                  </a:lnTo>
                  <a:lnTo>
                    <a:pt x="253488" y="104486"/>
                  </a:lnTo>
                  <a:cubicBezTo>
                    <a:pt x="240576" y="86846"/>
                    <a:pt x="241935" y="61742"/>
                    <a:pt x="258245" y="45458"/>
                  </a:cubicBezTo>
                  <a:cubicBezTo>
                    <a:pt x="261643" y="42066"/>
                    <a:pt x="267080" y="42066"/>
                    <a:pt x="270478" y="45458"/>
                  </a:cubicBezTo>
                  <a:lnTo>
                    <a:pt x="291545" y="66491"/>
                  </a:lnTo>
                  <a:lnTo>
                    <a:pt x="310574" y="48172"/>
                  </a:lnTo>
                  <a:lnTo>
                    <a:pt x="323486" y="60385"/>
                  </a:lnTo>
                  <a:lnTo>
                    <a:pt x="304457" y="79382"/>
                  </a:lnTo>
                  <a:lnTo>
                    <a:pt x="322127" y="97023"/>
                  </a:lnTo>
                  <a:cubicBezTo>
                    <a:pt x="323486" y="98380"/>
                    <a:pt x="324845" y="101094"/>
                    <a:pt x="324845" y="103129"/>
                  </a:cubicBezTo>
                  <a:cubicBezTo>
                    <a:pt x="324845" y="105843"/>
                    <a:pt x="323486" y="107879"/>
                    <a:pt x="322127" y="109914"/>
                  </a:cubicBezTo>
                  <a:cubicBezTo>
                    <a:pt x="313292" y="118734"/>
                    <a:pt x="301739" y="122805"/>
                    <a:pt x="290186" y="122805"/>
                  </a:cubicBezTo>
                  <a:cubicBezTo>
                    <a:pt x="284070" y="122805"/>
                    <a:pt x="277274" y="121448"/>
                    <a:pt x="271837" y="118734"/>
                  </a:cubicBezTo>
                  <a:lnTo>
                    <a:pt x="271837" y="144517"/>
                  </a:lnTo>
                  <a:lnTo>
                    <a:pt x="317370" y="144517"/>
                  </a:lnTo>
                  <a:cubicBezTo>
                    <a:pt x="322127" y="144517"/>
                    <a:pt x="326204" y="148588"/>
                    <a:pt x="326204" y="154015"/>
                  </a:cubicBezTo>
                  <a:lnTo>
                    <a:pt x="326204" y="225934"/>
                  </a:lnTo>
                  <a:lnTo>
                    <a:pt x="344553" y="225934"/>
                  </a:lnTo>
                  <a:lnTo>
                    <a:pt x="344553" y="198795"/>
                  </a:lnTo>
                  <a:cubicBezTo>
                    <a:pt x="344553" y="194046"/>
                    <a:pt x="348631" y="189975"/>
                    <a:pt x="353388" y="189975"/>
                  </a:cubicBezTo>
                  <a:lnTo>
                    <a:pt x="389406" y="189975"/>
                  </a:lnTo>
                  <a:cubicBezTo>
                    <a:pt x="394843" y="189975"/>
                    <a:pt x="398921" y="194046"/>
                    <a:pt x="398921" y="198795"/>
                  </a:cubicBezTo>
                  <a:lnTo>
                    <a:pt x="398921" y="225934"/>
                  </a:lnTo>
                  <a:lnTo>
                    <a:pt x="426104" y="225934"/>
                  </a:lnTo>
                  <a:cubicBezTo>
                    <a:pt x="430862" y="225934"/>
                    <a:pt x="434939" y="230005"/>
                    <a:pt x="434939" y="235433"/>
                  </a:cubicBezTo>
                  <a:lnTo>
                    <a:pt x="434939" y="280213"/>
                  </a:lnTo>
                  <a:lnTo>
                    <a:pt x="453288" y="280213"/>
                  </a:lnTo>
                  <a:lnTo>
                    <a:pt x="453288" y="198795"/>
                  </a:lnTo>
                  <a:lnTo>
                    <a:pt x="434939" y="198795"/>
                  </a:lnTo>
                  <a:cubicBezTo>
                    <a:pt x="430182" y="198795"/>
                    <a:pt x="426104" y="194724"/>
                    <a:pt x="426104" y="189975"/>
                  </a:cubicBezTo>
                  <a:lnTo>
                    <a:pt x="426104" y="144517"/>
                  </a:lnTo>
                  <a:cubicBezTo>
                    <a:pt x="426104" y="139767"/>
                    <a:pt x="430182" y="135696"/>
                    <a:pt x="434939" y="135696"/>
                  </a:cubicBezTo>
                  <a:lnTo>
                    <a:pt x="453288" y="135696"/>
                  </a:lnTo>
                  <a:lnTo>
                    <a:pt x="453288" y="117377"/>
                  </a:lnTo>
                  <a:lnTo>
                    <a:pt x="470958" y="117377"/>
                  </a:lnTo>
                  <a:lnTo>
                    <a:pt x="470958" y="135696"/>
                  </a:lnTo>
                  <a:lnTo>
                    <a:pt x="489306" y="135696"/>
                  </a:lnTo>
                  <a:cubicBezTo>
                    <a:pt x="494064" y="135696"/>
                    <a:pt x="498141" y="139767"/>
                    <a:pt x="498141" y="144517"/>
                  </a:cubicBezTo>
                  <a:lnTo>
                    <a:pt x="498141" y="189975"/>
                  </a:lnTo>
                  <a:cubicBezTo>
                    <a:pt x="498141" y="194724"/>
                    <a:pt x="494064" y="198795"/>
                    <a:pt x="489306" y="198795"/>
                  </a:cubicBezTo>
                  <a:lnTo>
                    <a:pt x="470958" y="198795"/>
                  </a:lnTo>
                  <a:lnTo>
                    <a:pt x="470958" y="280213"/>
                  </a:lnTo>
                  <a:lnTo>
                    <a:pt x="489306" y="280213"/>
                  </a:lnTo>
                  <a:lnTo>
                    <a:pt x="489306" y="235433"/>
                  </a:lnTo>
                  <a:cubicBezTo>
                    <a:pt x="489306" y="234755"/>
                    <a:pt x="489306" y="234755"/>
                    <a:pt x="489306" y="234755"/>
                  </a:cubicBezTo>
                  <a:cubicBezTo>
                    <a:pt x="489306" y="234076"/>
                    <a:pt x="489306" y="232719"/>
                    <a:pt x="489986" y="232041"/>
                  </a:cubicBezTo>
                  <a:cubicBezTo>
                    <a:pt x="489986" y="231362"/>
                    <a:pt x="489986" y="231362"/>
                    <a:pt x="489986" y="231362"/>
                  </a:cubicBezTo>
                  <a:cubicBezTo>
                    <a:pt x="490666" y="230684"/>
                    <a:pt x="490666" y="230005"/>
                    <a:pt x="491345" y="229327"/>
                  </a:cubicBezTo>
                  <a:lnTo>
                    <a:pt x="527364" y="184547"/>
                  </a:lnTo>
                  <a:cubicBezTo>
                    <a:pt x="530762" y="179798"/>
                    <a:pt x="538237" y="179798"/>
                    <a:pt x="541635" y="184547"/>
                  </a:cubicBezTo>
                  <a:lnTo>
                    <a:pt x="577653" y="229327"/>
                  </a:lnTo>
                  <a:cubicBezTo>
                    <a:pt x="578333" y="230005"/>
                    <a:pt x="579013" y="230684"/>
                    <a:pt x="579013" y="231362"/>
                  </a:cubicBezTo>
                  <a:cubicBezTo>
                    <a:pt x="579013" y="231362"/>
                    <a:pt x="579013" y="231362"/>
                    <a:pt x="579013" y="232041"/>
                  </a:cubicBezTo>
                  <a:cubicBezTo>
                    <a:pt x="579692" y="232719"/>
                    <a:pt x="579692" y="234076"/>
                    <a:pt x="579692" y="234755"/>
                  </a:cubicBezTo>
                  <a:cubicBezTo>
                    <a:pt x="579692" y="234755"/>
                    <a:pt x="579692" y="234755"/>
                    <a:pt x="579692" y="235433"/>
                  </a:cubicBezTo>
                  <a:lnTo>
                    <a:pt x="579692" y="452547"/>
                  </a:lnTo>
                  <a:lnTo>
                    <a:pt x="579692" y="461368"/>
                  </a:lnTo>
                  <a:lnTo>
                    <a:pt x="579692" y="470188"/>
                  </a:lnTo>
                  <a:lnTo>
                    <a:pt x="570858" y="470188"/>
                  </a:lnTo>
                  <a:lnTo>
                    <a:pt x="498141" y="470188"/>
                  </a:lnTo>
                  <a:lnTo>
                    <a:pt x="426104" y="470188"/>
                  </a:lnTo>
                  <a:lnTo>
                    <a:pt x="317370" y="470188"/>
                  </a:lnTo>
                  <a:lnTo>
                    <a:pt x="208635" y="470188"/>
                  </a:lnTo>
                  <a:lnTo>
                    <a:pt x="63202" y="470188"/>
                  </a:lnTo>
                  <a:lnTo>
                    <a:pt x="8834" y="470188"/>
                  </a:lnTo>
                  <a:lnTo>
                    <a:pt x="0" y="470188"/>
                  </a:lnTo>
                  <a:lnTo>
                    <a:pt x="0" y="461368"/>
                  </a:lnTo>
                  <a:lnTo>
                    <a:pt x="0" y="452547"/>
                  </a:lnTo>
                  <a:lnTo>
                    <a:pt x="0" y="208294"/>
                  </a:lnTo>
                  <a:cubicBezTo>
                    <a:pt x="0" y="202866"/>
                    <a:pt x="4077" y="198795"/>
                    <a:pt x="8834" y="198795"/>
                  </a:cubicBezTo>
                  <a:lnTo>
                    <a:pt x="54367" y="198795"/>
                  </a:lnTo>
                  <a:lnTo>
                    <a:pt x="54367" y="117377"/>
                  </a:lnTo>
                  <a:cubicBezTo>
                    <a:pt x="54367" y="112628"/>
                    <a:pt x="58445" y="108557"/>
                    <a:pt x="63202" y="108557"/>
                  </a:cubicBezTo>
                  <a:lnTo>
                    <a:pt x="82910" y="108557"/>
                  </a:lnTo>
                  <a:lnTo>
                    <a:pt x="90385" y="44101"/>
                  </a:lnTo>
                  <a:cubicBezTo>
                    <a:pt x="91065" y="39352"/>
                    <a:pt x="95143" y="35960"/>
                    <a:pt x="99900" y="35960"/>
                  </a:cubicBezTo>
                  <a:lnTo>
                    <a:pt x="127084" y="35960"/>
                  </a:lnTo>
                  <a:close/>
                </a:path>
              </a:pathLst>
            </a:custGeom>
            <a:solidFill>
              <a:schemeClr val="accent4"/>
            </a:solidFill>
            <a:ln>
              <a:noFill/>
            </a:ln>
          </p:spPr>
          <p:txBody>
            <a:bodyPr/>
            <a:lstStyle/>
            <a:p>
              <a:endParaRPr lang="zh-CN" altLang="en-US"/>
            </a:p>
          </p:txBody>
        </p:sp>
        <p:sp>
          <p:nvSpPr>
            <p:cNvPr id="61" name="文本框 60">
              <a:extLst>
                <a:ext uri="{FF2B5EF4-FFF2-40B4-BE49-F238E27FC236}">
                  <a16:creationId xmlns:a16="http://schemas.microsoft.com/office/drawing/2014/main" id="{E2426898-8B24-465A-B87A-EF1B979284D6}"/>
                </a:ext>
              </a:extLst>
            </p:cNvPr>
            <p:cNvSpPr txBox="1"/>
            <p:nvPr/>
          </p:nvSpPr>
          <p:spPr>
            <a:xfrm>
              <a:off x="3880104" y="3387768"/>
              <a:ext cx="1545676" cy="707886"/>
            </a:xfrm>
            <a:prstGeom prst="rect">
              <a:avLst/>
            </a:prstGeom>
            <a:noFill/>
            <a:ln>
              <a:noFill/>
            </a:ln>
          </p:spPr>
          <p:txBody>
            <a:bodyPr wrap="square" lIns="91440" tIns="45720" rIns="91440" bIns="45720" anchor="ctr" anchorCtr="0">
              <a:spAutoFit/>
            </a:bodyPr>
            <a:lstStyle/>
            <a:p>
              <a:pPr algn="ctr">
                <a:buSzPct val="25000"/>
              </a:pPr>
              <a:r>
                <a:rPr lang="zh-CN" altLang="en-US" sz="2000" b="1" dirty="0"/>
                <a:t>城域网</a:t>
              </a:r>
              <a:endParaRPr lang="en-US" altLang="zh-CN" sz="2000" b="1" dirty="0"/>
            </a:p>
            <a:p>
              <a:pPr algn="ctr">
                <a:buSzPct val="25000"/>
              </a:pPr>
              <a:r>
                <a:rPr lang="zh-CN" altLang="en-US" sz="2000" b="1" dirty="0"/>
                <a:t>（</a:t>
              </a:r>
              <a:r>
                <a:rPr lang="en-US" altLang="zh-CN" sz="2000" b="1" dirty="0"/>
                <a:t>MAN</a:t>
              </a:r>
              <a:r>
                <a:rPr lang="zh-CN" altLang="en-US" sz="2000" b="1" dirty="0"/>
                <a:t>）</a:t>
              </a:r>
              <a:endParaRPr lang="en-US" altLang="zh-CN" sz="2000" b="1" dirty="0"/>
            </a:p>
          </p:txBody>
        </p:sp>
      </p:grpSp>
      <p:grpSp>
        <p:nvGrpSpPr>
          <p:cNvPr id="19" name="组合 18">
            <a:extLst>
              <a:ext uri="{FF2B5EF4-FFF2-40B4-BE49-F238E27FC236}">
                <a16:creationId xmlns:a16="http://schemas.microsoft.com/office/drawing/2014/main" id="{8772E793-DBA8-4419-92D3-495A04CF0D93}"/>
              </a:ext>
            </a:extLst>
          </p:cNvPr>
          <p:cNvGrpSpPr/>
          <p:nvPr/>
        </p:nvGrpSpPr>
        <p:grpSpPr>
          <a:xfrm>
            <a:off x="1306043" y="2766683"/>
            <a:ext cx="1256179" cy="1336521"/>
            <a:chOff x="1306043" y="2766683"/>
            <a:chExt cx="1256179" cy="1336521"/>
          </a:xfrm>
        </p:grpSpPr>
        <p:sp>
          <p:nvSpPr>
            <p:cNvPr id="72" name="任意多边形 13">
              <a:extLst>
                <a:ext uri="{FF2B5EF4-FFF2-40B4-BE49-F238E27FC236}">
                  <a16:creationId xmlns:a16="http://schemas.microsoft.com/office/drawing/2014/main" id="{82D1A452-A99B-47DE-B3B4-82B0266C60DC}"/>
                </a:ext>
              </a:extLst>
            </p:cNvPr>
            <p:cNvSpPr/>
            <p:nvPr/>
          </p:nvSpPr>
          <p:spPr bwMode="auto">
            <a:xfrm>
              <a:off x="1669192" y="2766683"/>
              <a:ext cx="525743" cy="525743"/>
            </a:xfrm>
            <a:custGeom>
              <a:avLst/>
              <a:gdLst>
                <a:gd name="T0" fmla="*/ 10427 w 12800"/>
                <a:gd name="T1" fmla="*/ 1426 h 12800"/>
                <a:gd name="T2" fmla="*/ 2373 w 12800"/>
                <a:gd name="T3" fmla="*/ 1426 h 12800"/>
                <a:gd name="T4" fmla="*/ 0 w 12800"/>
                <a:gd name="T5" fmla="*/ 6400 h 12800"/>
                <a:gd name="T6" fmla="*/ 2373 w 12800"/>
                <a:gd name="T7" fmla="*/ 11374 h 12800"/>
                <a:gd name="T8" fmla="*/ 10427 w 12800"/>
                <a:gd name="T9" fmla="*/ 11374 h 12800"/>
                <a:gd name="T10" fmla="*/ 12800 w 12800"/>
                <a:gd name="T11" fmla="*/ 6400 h 12800"/>
                <a:gd name="T12" fmla="*/ 4174 w 12800"/>
                <a:gd name="T13" fmla="*/ 1206 h 12800"/>
                <a:gd name="T14" fmla="*/ 2942 w 12800"/>
                <a:gd name="T15" fmla="*/ 1931 h 12800"/>
                <a:gd name="T16" fmla="*/ 2373 w 12800"/>
                <a:gd name="T17" fmla="*/ 2437 h 12800"/>
                <a:gd name="T18" fmla="*/ 2596 w 12800"/>
                <a:gd name="T19" fmla="*/ 6028 h 12800"/>
                <a:gd name="T20" fmla="*/ 1194 w 12800"/>
                <a:gd name="T21" fmla="*/ 4201 h 12800"/>
                <a:gd name="T22" fmla="*/ 2373 w 12800"/>
                <a:gd name="T23" fmla="*/ 10363 h 12800"/>
                <a:gd name="T24" fmla="*/ 762 w 12800"/>
                <a:gd name="T25" fmla="*/ 6772 h 12800"/>
                <a:gd name="T26" fmla="*/ 3174 w 12800"/>
                <a:gd name="T27" fmla="*/ 9809 h 12800"/>
                <a:gd name="T28" fmla="*/ 2942 w 12800"/>
                <a:gd name="T29" fmla="*/ 10869 h 12800"/>
                <a:gd name="T30" fmla="*/ 4174 w 12800"/>
                <a:gd name="T31" fmla="*/ 11594 h 12800"/>
                <a:gd name="T32" fmla="*/ 6028 w 12800"/>
                <a:gd name="T33" fmla="*/ 12005 h 12800"/>
                <a:gd name="T34" fmla="*/ 4350 w 12800"/>
                <a:gd name="T35" fmla="*/ 10542 h 12800"/>
                <a:gd name="T36" fmla="*/ 4201 w 12800"/>
                <a:gd name="T37" fmla="*/ 10131 h 12800"/>
                <a:gd name="T38" fmla="*/ 6028 w 12800"/>
                <a:gd name="T39" fmla="*/ 12005 h 12800"/>
                <a:gd name="T40" fmla="*/ 3847 w 12800"/>
                <a:gd name="T41" fmla="*/ 9467 h 12800"/>
                <a:gd name="T42" fmla="*/ 3346 w 12800"/>
                <a:gd name="T43" fmla="*/ 6772 h 12800"/>
                <a:gd name="T44" fmla="*/ 6028 w 12800"/>
                <a:gd name="T45" fmla="*/ 8948 h 12800"/>
                <a:gd name="T46" fmla="*/ 3346 w 12800"/>
                <a:gd name="T47" fmla="*/ 6028 h 12800"/>
                <a:gd name="T48" fmla="*/ 3847 w 12800"/>
                <a:gd name="T49" fmla="*/ 3333 h 12800"/>
                <a:gd name="T50" fmla="*/ 6028 w 12800"/>
                <a:gd name="T51" fmla="*/ 6028 h 12800"/>
                <a:gd name="T52" fmla="*/ 4201 w 12800"/>
                <a:gd name="T53" fmla="*/ 2669 h 12800"/>
                <a:gd name="T54" fmla="*/ 4350 w 12800"/>
                <a:gd name="T55" fmla="*/ 2258 h 12800"/>
                <a:gd name="T56" fmla="*/ 6028 w 12800"/>
                <a:gd name="T57" fmla="*/ 795 h 12800"/>
                <a:gd name="T58" fmla="*/ 11606 w 12800"/>
                <a:gd name="T59" fmla="*/ 4201 h 12800"/>
                <a:gd name="T60" fmla="*/ 10204 w 12800"/>
                <a:gd name="T61" fmla="*/ 6028 h 12800"/>
                <a:gd name="T62" fmla="*/ 10427 w 12800"/>
                <a:gd name="T63" fmla="*/ 2437 h 12800"/>
                <a:gd name="T64" fmla="*/ 9858 w 12800"/>
                <a:gd name="T65" fmla="*/ 1931 h 12800"/>
                <a:gd name="T66" fmla="*/ 8626 w 12800"/>
                <a:gd name="T67" fmla="*/ 1206 h 12800"/>
                <a:gd name="T68" fmla="*/ 6772 w 12800"/>
                <a:gd name="T69" fmla="*/ 795 h 12800"/>
                <a:gd name="T70" fmla="*/ 8450 w 12800"/>
                <a:gd name="T71" fmla="*/ 2258 h 12800"/>
                <a:gd name="T72" fmla="*/ 8599 w 12800"/>
                <a:gd name="T73" fmla="*/ 2669 h 12800"/>
                <a:gd name="T74" fmla="*/ 6772 w 12800"/>
                <a:gd name="T75" fmla="*/ 795 h 12800"/>
                <a:gd name="T76" fmla="*/ 8953 w 12800"/>
                <a:gd name="T77" fmla="*/ 3333 h 12800"/>
                <a:gd name="T78" fmla="*/ 9454 w 12800"/>
                <a:gd name="T79" fmla="*/ 6028 h 12800"/>
                <a:gd name="T80" fmla="*/ 6772 w 12800"/>
                <a:gd name="T81" fmla="*/ 3852 h 12800"/>
                <a:gd name="T82" fmla="*/ 9454 w 12800"/>
                <a:gd name="T83" fmla="*/ 6772 h 12800"/>
                <a:gd name="T84" fmla="*/ 8953 w 12800"/>
                <a:gd name="T85" fmla="*/ 9467 h 12800"/>
                <a:gd name="T86" fmla="*/ 6772 w 12800"/>
                <a:gd name="T87" fmla="*/ 6772 h 12800"/>
                <a:gd name="T88" fmla="*/ 6772 w 12800"/>
                <a:gd name="T89" fmla="*/ 12005 h 12800"/>
                <a:gd name="T90" fmla="*/ 8599 w 12800"/>
                <a:gd name="T91" fmla="*/ 10131 h 12800"/>
                <a:gd name="T92" fmla="*/ 8450 w 12800"/>
                <a:gd name="T93" fmla="*/ 10542 h 12800"/>
                <a:gd name="T94" fmla="*/ 8626 w 12800"/>
                <a:gd name="T95" fmla="*/ 11594 h 12800"/>
                <a:gd name="T96" fmla="*/ 9858 w 12800"/>
                <a:gd name="T97" fmla="*/ 10869 h 12800"/>
                <a:gd name="T98" fmla="*/ 11606 w 12800"/>
                <a:gd name="T99" fmla="*/ 8599 h 12800"/>
                <a:gd name="T100" fmla="*/ 9626 w 12800"/>
                <a:gd name="T101" fmla="*/ 9809 h 12800"/>
                <a:gd name="T102" fmla="*/ 12038 w 12800"/>
                <a:gd name="T103" fmla="*/ 6772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00" h="12800">
                  <a:moveTo>
                    <a:pt x="10981" y="1931"/>
                  </a:moveTo>
                  <a:cubicBezTo>
                    <a:pt x="10807" y="1752"/>
                    <a:pt x="10621" y="1583"/>
                    <a:pt x="10427" y="1426"/>
                  </a:cubicBezTo>
                  <a:cubicBezTo>
                    <a:pt x="9327" y="534"/>
                    <a:pt x="7926" y="0"/>
                    <a:pt x="6400" y="0"/>
                  </a:cubicBezTo>
                  <a:cubicBezTo>
                    <a:pt x="4874" y="0"/>
                    <a:pt x="3473" y="534"/>
                    <a:pt x="2373" y="1426"/>
                  </a:cubicBezTo>
                  <a:cubicBezTo>
                    <a:pt x="2179" y="1583"/>
                    <a:pt x="1993" y="1752"/>
                    <a:pt x="1819" y="1931"/>
                  </a:cubicBezTo>
                  <a:cubicBezTo>
                    <a:pt x="693" y="3085"/>
                    <a:pt x="0" y="4661"/>
                    <a:pt x="0" y="6400"/>
                  </a:cubicBezTo>
                  <a:cubicBezTo>
                    <a:pt x="0" y="8139"/>
                    <a:pt x="693" y="9715"/>
                    <a:pt x="1819" y="10869"/>
                  </a:cubicBezTo>
                  <a:cubicBezTo>
                    <a:pt x="1993" y="11048"/>
                    <a:pt x="2179" y="11217"/>
                    <a:pt x="2373" y="11374"/>
                  </a:cubicBezTo>
                  <a:cubicBezTo>
                    <a:pt x="3473" y="12266"/>
                    <a:pt x="4874" y="12800"/>
                    <a:pt x="6400" y="12800"/>
                  </a:cubicBezTo>
                  <a:cubicBezTo>
                    <a:pt x="7926" y="12800"/>
                    <a:pt x="9327" y="12266"/>
                    <a:pt x="10427" y="11374"/>
                  </a:cubicBezTo>
                  <a:cubicBezTo>
                    <a:pt x="10621" y="11217"/>
                    <a:pt x="10807" y="11048"/>
                    <a:pt x="10981" y="10869"/>
                  </a:cubicBezTo>
                  <a:cubicBezTo>
                    <a:pt x="12107" y="9715"/>
                    <a:pt x="12800" y="8139"/>
                    <a:pt x="12800" y="6400"/>
                  </a:cubicBezTo>
                  <a:cubicBezTo>
                    <a:pt x="12800" y="4661"/>
                    <a:pt x="12107" y="3085"/>
                    <a:pt x="10981" y="1931"/>
                  </a:cubicBezTo>
                  <a:close/>
                  <a:moveTo>
                    <a:pt x="4174" y="1206"/>
                  </a:moveTo>
                  <a:cubicBezTo>
                    <a:pt x="3914" y="1520"/>
                    <a:pt x="3680" y="1887"/>
                    <a:pt x="3475" y="2298"/>
                  </a:cubicBezTo>
                  <a:cubicBezTo>
                    <a:pt x="3290" y="2186"/>
                    <a:pt x="3112" y="2064"/>
                    <a:pt x="2942" y="1931"/>
                  </a:cubicBezTo>
                  <a:cubicBezTo>
                    <a:pt x="3319" y="1638"/>
                    <a:pt x="3732" y="1395"/>
                    <a:pt x="4174" y="1206"/>
                  </a:cubicBezTo>
                  <a:close/>
                  <a:moveTo>
                    <a:pt x="2373" y="2437"/>
                  </a:moveTo>
                  <a:cubicBezTo>
                    <a:pt x="2626" y="2642"/>
                    <a:pt x="2894" y="2827"/>
                    <a:pt x="3174" y="2991"/>
                  </a:cubicBezTo>
                  <a:cubicBezTo>
                    <a:pt x="2841" y="3880"/>
                    <a:pt x="2634" y="4916"/>
                    <a:pt x="2596" y="6028"/>
                  </a:cubicBezTo>
                  <a:lnTo>
                    <a:pt x="762" y="6028"/>
                  </a:lnTo>
                  <a:cubicBezTo>
                    <a:pt x="803" y="5396"/>
                    <a:pt x="947" y="4783"/>
                    <a:pt x="1194" y="4201"/>
                  </a:cubicBezTo>
                  <a:cubicBezTo>
                    <a:pt x="1472" y="3542"/>
                    <a:pt x="1869" y="2949"/>
                    <a:pt x="2373" y="2437"/>
                  </a:cubicBezTo>
                  <a:close/>
                  <a:moveTo>
                    <a:pt x="2373" y="10363"/>
                  </a:moveTo>
                  <a:cubicBezTo>
                    <a:pt x="1869" y="9851"/>
                    <a:pt x="1472" y="9258"/>
                    <a:pt x="1194" y="8599"/>
                  </a:cubicBezTo>
                  <a:cubicBezTo>
                    <a:pt x="947" y="8017"/>
                    <a:pt x="803" y="7404"/>
                    <a:pt x="762" y="6772"/>
                  </a:cubicBezTo>
                  <a:lnTo>
                    <a:pt x="2596" y="6772"/>
                  </a:lnTo>
                  <a:cubicBezTo>
                    <a:pt x="2634" y="7884"/>
                    <a:pt x="2841" y="8920"/>
                    <a:pt x="3174" y="9809"/>
                  </a:cubicBezTo>
                  <a:cubicBezTo>
                    <a:pt x="2894" y="9973"/>
                    <a:pt x="2626" y="10158"/>
                    <a:pt x="2373" y="10363"/>
                  </a:cubicBezTo>
                  <a:close/>
                  <a:moveTo>
                    <a:pt x="2942" y="10869"/>
                  </a:moveTo>
                  <a:cubicBezTo>
                    <a:pt x="3112" y="10736"/>
                    <a:pt x="3290" y="10614"/>
                    <a:pt x="3475" y="10502"/>
                  </a:cubicBezTo>
                  <a:cubicBezTo>
                    <a:pt x="3680" y="10913"/>
                    <a:pt x="3914" y="11280"/>
                    <a:pt x="4174" y="11594"/>
                  </a:cubicBezTo>
                  <a:cubicBezTo>
                    <a:pt x="3732" y="11405"/>
                    <a:pt x="3319" y="11162"/>
                    <a:pt x="2942" y="10869"/>
                  </a:cubicBezTo>
                  <a:close/>
                  <a:moveTo>
                    <a:pt x="6028" y="12005"/>
                  </a:moveTo>
                  <a:cubicBezTo>
                    <a:pt x="5799" y="11949"/>
                    <a:pt x="5572" y="11843"/>
                    <a:pt x="5351" y="11686"/>
                  </a:cubicBezTo>
                  <a:cubicBezTo>
                    <a:pt x="4988" y="11428"/>
                    <a:pt x="4642" y="11032"/>
                    <a:pt x="4350" y="10542"/>
                  </a:cubicBezTo>
                  <a:cubicBezTo>
                    <a:pt x="4277" y="10419"/>
                    <a:pt x="4207" y="10290"/>
                    <a:pt x="4141" y="10157"/>
                  </a:cubicBezTo>
                  <a:cubicBezTo>
                    <a:pt x="4161" y="10148"/>
                    <a:pt x="4181" y="10140"/>
                    <a:pt x="4201" y="10131"/>
                  </a:cubicBezTo>
                  <a:cubicBezTo>
                    <a:pt x="4783" y="9885"/>
                    <a:pt x="5396" y="9740"/>
                    <a:pt x="6028" y="9700"/>
                  </a:cubicBezTo>
                  <a:lnTo>
                    <a:pt x="6028" y="12005"/>
                  </a:lnTo>
                  <a:close/>
                  <a:moveTo>
                    <a:pt x="6028" y="8948"/>
                  </a:moveTo>
                  <a:cubicBezTo>
                    <a:pt x="5257" y="8993"/>
                    <a:pt x="4522" y="9173"/>
                    <a:pt x="3847" y="9467"/>
                  </a:cubicBezTo>
                  <a:cubicBezTo>
                    <a:pt x="3760" y="9225"/>
                    <a:pt x="3683" y="8972"/>
                    <a:pt x="3616" y="8708"/>
                  </a:cubicBezTo>
                  <a:cubicBezTo>
                    <a:pt x="3461" y="8092"/>
                    <a:pt x="3371" y="7442"/>
                    <a:pt x="3346" y="6772"/>
                  </a:cubicBezTo>
                  <a:lnTo>
                    <a:pt x="6028" y="6772"/>
                  </a:lnTo>
                  <a:lnTo>
                    <a:pt x="6028" y="8948"/>
                  </a:lnTo>
                  <a:close/>
                  <a:moveTo>
                    <a:pt x="6028" y="6028"/>
                  </a:moveTo>
                  <a:lnTo>
                    <a:pt x="3346" y="6028"/>
                  </a:lnTo>
                  <a:cubicBezTo>
                    <a:pt x="3371" y="5358"/>
                    <a:pt x="3461" y="4708"/>
                    <a:pt x="3616" y="4092"/>
                  </a:cubicBezTo>
                  <a:cubicBezTo>
                    <a:pt x="3683" y="3828"/>
                    <a:pt x="3760" y="3575"/>
                    <a:pt x="3847" y="3333"/>
                  </a:cubicBezTo>
                  <a:cubicBezTo>
                    <a:pt x="4522" y="3627"/>
                    <a:pt x="5257" y="3807"/>
                    <a:pt x="6028" y="3852"/>
                  </a:cubicBezTo>
                  <a:lnTo>
                    <a:pt x="6028" y="6028"/>
                  </a:lnTo>
                  <a:close/>
                  <a:moveTo>
                    <a:pt x="6028" y="3100"/>
                  </a:moveTo>
                  <a:cubicBezTo>
                    <a:pt x="5396" y="3060"/>
                    <a:pt x="4783" y="2915"/>
                    <a:pt x="4201" y="2669"/>
                  </a:cubicBezTo>
                  <a:cubicBezTo>
                    <a:pt x="4181" y="2660"/>
                    <a:pt x="4161" y="2652"/>
                    <a:pt x="4141" y="2643"/>
                  </a:cubicBezTo>
                  <a:cubicBezTo>
                    <a:pt x="4207" y="2510"/>
                    <a:pt x="4277" y="2381"/>
                    <a:pt x="4350" y="2258"/>
                  </a:cubicBezTo>
                  <a:cubicBezTo>
                    <a:pt x="4642" y="1768"/>
                    <a:pt x="4988" y="1372"/>
                    <a:pt x="5351" y="1114"/>
                  </a:cubicBezTo>
                  <a:cubicBezTo>
                    <a:pt x="5572" y="957"/>
                    <a:pt x="5799" y="851"/>
                    <a:pt x="6028" y="795"/>
                  </a:cubicBezTo>
                  <a:lnTo>
                    <a:pt x="6028" y="3100"/>
                  </a:lnTo>
                  <a:close/>
                  <a:moveTo>
                    <a:pt x="11606" y="4201"/>
                  </a:moveTo>
                  <a:cubicBezTo>
                    <a:pt x="11853" y="4783"/>
                    <a:pt x="11997" y="5396"/>
                    <a:pt x="12038" y="6028"/>
                  </a:cubicBezTo>
                  <a:lnTo>
                    <a:pt x="10204" y="6028"/>
                  </a:lnTo>
                  <a:cubicBezTo>
                    <a:pt x="10166" y="4916"/>
                    <a:pt x="9959" y="3880"/>
                    <a:pt x="9626" y="2991"/>
                  </a:cubicBezTo>
                  <a:cubicBezTo>
                    <a:pt x="9906" y="2827"/>
                    <a:pt x="10174" y="2642"/>
                    <a:pt x="10427" y="2437"/>
                  </a:cubicBezTo>
                  <a:cubicBezTo>
                    <a:pt x="10931" y="2949"/>
                    <a:pt x="11328" y="3542"/>
                    <a:pt x="11606" y="4201"/>
                  </a:cubicBezTo>
                  <a:close/>
                  <a:moveTo>
                    <a:pt x="9858" y="1931"/>
                  </a:moveTo>
                  <a:cubicBezTo>
                    <a:pt x="9688" y="2064"/>
                    <a:pt x="9510" y="2186"/>
                    <a:pt x="9325" y="2298"/>
                  </a:cubicBezTo>
                  <a:cubicBezTo>
                    <a:pt x="9120" y="1887"/>
                    <a:pt x="8886" y="1520"/>
                    <a:pt x="8626" y="1206"/>
                  </a:cubicBezTo>
                  <a:cubicBezTo>
                    <a:pt x="9068" y="1395"/>
                    <a:pt x="9481" y="1638"/>
                    <a:pt x="9858" y="1931"/>
                  </a:cubicBezTo>
                  <a:close/>
                  <a:moveTo>
                    <a:pt x="6772" y="795"/>
                  </a:moveTo>
                  <a:cubicBezTo>
                    <a:pt x="7001" y="851"/>
                    <a:pt x="7228" y="957"/>
                    <a:pt x="7449" y="1114"/>
                  </a:cubicBezTo>
                  <a:cubicBezTo>
                    <a:pt x="7812" y="1372"/>
                    <a:pt x="8158" y="1768"/>
                    <a:pt x="8450" y="2258"/>
                  </a:cubicBezTo>
                  <a:cubicBezTo>
                    <a:pt x="8523" y="2381"/>
                    <a:pt x="8593" y="2510"/>
                    <a:pt x="8659" y="2643"/>
                  </a:cubicBezTo>
                  <a:cubicBezTo>
                    <a:pt x="8639" y="2652"/>
                    <a:pt x="8619" y="2660"/>
                    <a:pt x="8599" y="2669"/>
                  </a:cubicBezTo>
                  <a:cubicBezTo>
                    <a:pt x="8017" y="2915"/>
                    <a:pt x="7404" y="3060"/>
                    <a:pt x="6772" y="3100"/>
                  </a:cubicBezTo>
                  <a:lnTo>
                    <a:pt x="6772" y="795"/>
                  </a:lnTo>
                  <a:close/>
                  <a:moveTo>
                    <a:pt x="6772" y="3852"/>
                  </a:moveTo>
                  <a:cubicBezTo>
                    <a:pt x="7543" y="3807"/>
                    <a:pt x="8278" y="3627"/>
                    <a:pt x="8953" y="3333"/>
                  </a:cubicBezTo>
                  <a:cubicBezTo>
                    <a:pt x="9040" y="3575"/>
                    <a:pt x="9117" y="3828"/>
                    <a:pt x="9184" y="4092"/>
                  </a:cubicBezTo>
                  <a:cubicBezTo>
                    <a:pt x="9339" y="4708"/>
                    <a:pt x="9429" y="5358"/>
                    <a:pt x="9454" y="6028"/>
                  </a:cubicBezTo>
                  <a:lnTo>
                    <a:pt x="6772" y="6028"/>
                  </a:lnTo>
                  <a:lnTo>
                    <a:pt x="6772" y="3852"/>
                  </a:lnTo>
                  <a:close/>
                  <a:moveTo>
                    <a:pt x="6772" y="6772"/>
                  </a:moveTo>
                  <a:lnTo>
                    <a:pt x="9454" y="6772"/>
                  </a:lnTo>
                  <a:cubicBezTo>
                    <a:pt x="9429" y="7442"/>
                    <a:pt x="9339" y="8092"/>
                    <a:pt x="9184" y="8708"/>
                  </a:cubicBezTo>
                  <a:cubicBezTo>
                    <a:pt x="9117" y="8972"/>
                    <a:pt x="9040" y="9225"/>
                    <a:pt x="8953" y="9467"/>
                  </a:cubicBezTo>
                  <a:cubicBezTo>
                    <a:pt x="8278" y="9173"/>
                    <a:pt x="7543" y="8993"/>
                    <a:pt x="6772" y="8948"/>
                  </a:cubicBezTo>
                  <a:lnTo>
                    <a:pt x="6772" y="6772"/>
                  </a:lnTo>
                  <a:close/>
                  <a:moveTo>
                    <a:pt x="7449" y="11686"/>
                  </a:moveTo>
                  <a:cubicBezTo>
                    <a:pt x="7228" y="11843"/>
                    <a:pt x="7001" y="11949"/>
                    <a:pt x="6772" y="12005"/>
                  </a:cubicBezTo>
                  <a:lnTo>
                    <a:pt x="6772" y="9700"/>
                  </a:lnTo>
                  <a:cubicBezTo>
                    <a:pt x="7404" y="9740"/>
                    <a:pt x="8017" y="9885"/>
                    <a:pt x="8599" y="10131"/>
                  </a:cubicBezTo>
                  <a:cubicBezTo>
                    <a:pt x="8619" y="10140"/>
                    <a:pt x="8639" y="10148"/>
                    <a:pt x="8659" y="10157"/>
                  </a:cubicBezTo>
                  <a:cubicBezTo>
                    <a:pt x="8593" y="10290"/>
                    <a:pt x="8523" y="10419"/>
                    <a:pt x="8450" y="10542"/>
                  </a:cubicBezTo>
                  <a:cubicBezTo>
                    <a:pt x="8158" y="11032"/>
                    <a:pt x="7812" y="11428"/>
                    <a:pt x="7449" y="11686"/>
                  </a:cubicBezTo>
                  <a:close/>
                  <a:moveTo>
                    <a:pt x="8626" y="11594"/>
                  </a:moveTo>
                  <a:cubicBezTo>
                    <a:pt x="8886" y="11280"/>
                    <a:pt x="9120" y="10913"/>
                    <a:pt x="9325" y="10502"/>
                  </a:cubicBezTo>
                  <a:cubicBezTo>
                    <a:pt x="9510" y="10614"/>
                    <a:pt x="9688" y="10736"/>
                    <a:pt x="9858" y="10869"/>
                  </a:cubicBezTo>
                  <a:cubicBezTo>
                    <a:pt x="9481" y="11162"/>
                    <a:pt x="9068" y="11405"/>
                    <a:pt x="8626" y="11594"/>
                  </a:cubicBezTo>
                  <a:close/>
                  <a:moveTo>
                    <a:pt x="11606" y="8599"/>
                  </a:moveTo>
                  <a:cubicBezTo>
                    <a:pt x="11328" y="9258"/>
                    <a:pt x="10931" y="9851"/>
                    <a:pt x="10427" y="10363"/>
                  </a:cubicBezTo>
                  <a:cubicBezTo>
                    <a:pt x="10174" y="10158"/>
                    <a:pt x="9906" y="9973"/>
                    <a:pt x="9626" y="9809"/>
                  </a:cubicBezTo>
                  <a:cubicBezTo>
                    <a:pt x="9959" y="8920"/>
                    <a:pt x="10166" y="7884"/>
                    <a:pt x="10204" y="6772"/>
                  </a:cubicBezTo>
                  <a:lnTo>
                    <a:pt x="12038" y="6772"/>
                  </a:lnTo>
                  <a:cubicBezTo>
                    <a:pt x="11997" y="7404"/>
                    <a:pt x="11853" y="8017"/>
                    <a:pt x="11606" y="8599"/>
                  </a:cubicBezTo>
                  <a:close/>
                </a:path>
              </a:pathLst>
            </a:custGeom>
            <a:solidFill>
              <a:schemeClr val="accent4"/>
            </a:solidFill>
            <a:ln>
              <a:noFill/>
            </a:ln>
          </p:spPr>
          <p:txBody>
            <a:bodyPr/>
            <a:lstStyle/>
            <a:p>
              <a:endParaRPr lang="zh-CN" altLang="en-US"/>
            </a:p>
          </p:txBody>
        </p:sp>
        <p:sp>
          <p:nvSpPr>
            <p:cNvPr id="65" name="文本框 64">
              <a:extLst>
                <a:ext uri="{FF2B5EF4-FFF2-40B4-BE49-F238E27FC236}">
                  <a16:creationId xmlns:a16="http://schemas.microsoft.com/office/drawing/2014/main" id="{AC8A7F81-64FF-44B0-AF39-DE315199A2C6}"/>
                </a:ext>
              </a:extLst>
            </p:cNvPr>
            <p:cNvSpPr txBox="1"/>
            <p:nvPr/>
          </p:nvSpPr>
          <p:spPr>
            <a:xfrm>
              <a:off x="1306043" y="3395318"/>
              <a:ext cx="1256179" cy="707886"/>
            </a:xfrm>
            <a:prstGeom prst="rect">
              <a:avLst/>
            </a:prstGeom>
            <a:noFill/>
            <a:ln>
              <a:noFill/>
            </a:ln>
          </p:spPr>
          <p:txBody>
            <a:bodyPr wrap="square" lIns="91440" tIns="45720" rIns="91440" bIns="45720" anchor="ctr" anchorCtr="0">
              <a:spAutoFit/>
            </a:bodyPr>
            <a:lstStyle/>
            <a:p>
              <a:pPr algn="ctr">
                <a:buSzPct val="25000"/>
              </a:pPr>
              <a:r>
                <a:rPr lang="zh-CN" altLang="en-US" sz="2000" b="1" dirty="0"/>
                <a:t>广域网</a:t>
              </a:r>
              <a:endParaRPr lang="en-US" altLang="zh-CN" sz="2000" b="1" dirty="0"/>
            </a:p>
            <a:p>
              <a:pPr algn="ctr">
                <a:buSzPct val="25000"/>
              </a:pPr>
              <a:r>
                <a:rPr lang="zh-CN" altLang="en-US" sz="2000" b="1" dirty="0"/>
                <a:t>（</a:t>
              </a:r>
              <a:r>
                <a:rPr lang="en-US" altLang="zh-CN" sz="2000" b="1" dirty="0"/>
                <a:t>WAN</a:t>
              </a:r>
              <a:r>
                <a:rPr lang="zh-CN" altLang="en-US" sz="2000" b="1" dirty="0"/>
                <a:t>）</a:t>
              </a:r>
              <a:endParaRPr lang="en-US" altLang="zh-CN" sz="2000" b="1" dirty="0"/>
            </a:p>
          </p:txBody>
        </p:sp>
      </p:grpSp>
    </p:spTree>
    <p:custDataLst>
      <p:tags r:id="rId1"/>
    </p:custDataLst>
    <p:extLst>
      <p:ext uri="{BB962C8B-B14F-4D97-AF65-F5344CB8AC3E}">
        <p14:creationId xmlns:p14="http://schemas.microsoft.com/office/powerpoint/2010/main" val="3678255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85"/>
                                        </p:tgtEl>
                                        <p:attrNameLst>
                                          <p:attrName>style.visibility</p:attrName>
                                        </p:attrNameLst>
                                      </p:cBhvr>
                                      <p:to>
                                        <p:strVal val="visible"/>
                                      </p:to>
                                    </p:set>
                                    <p:animEffect transition="in" filter="fade">
                                      <p:cBhvr>
                                        <p:cTn id="14" dur="1000"/>
                                        <p:tgtEl>
                                          <p:spTgt spid="85"/>
                                        </p:tgtEl>
                                      </p:cBhvr>
                                    </p:animEffect>
                                    <p:anim calcmode="lin" valueType="num">
                                      <p:cBhvr>
                                        <p:cTn id="15" dur="1000" fill="hold"/>
                                        <p:tgtEl>
                                          <p:spTgt spid="85"/>
                                        </p:tgtEl>
                                        <p:attrNameLst>
                                          <p:attrName>ppt_x</p:attrName>
                                        </p:attrNameLst>
                                      </p:cBhvr>
                                      <p:tavLst>
                                        <p:tav tm="0">
                                          <p:val>
                                            <p:strVal val="#ppt_x"/>
                                          </p:val>
                                        </p:tav>
                                        <p:tav tm="100000">
                                          <p:val>
                                            <p:strVal val="#ppt_x"/>
                                          </p:val>
                                        </p:tav>
                                      </p:tavLst>
                                    </p:anim>
                                    <p:anim calcmode="lin" valueType="num">
                                      <p:cBhvr>
                                        <p:cTn id="16" dur="1000" fill="hold"/>
                                        <p:tgtEl>
                                          <p:spTgt spid="8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grpId="0" nodeType="clickEffect">
                                  <p:stCondLst>
                                    <p:cond delay="0"/>
                                  </p:stCondLst>
                                  <p:childTnLst>
                                    <p:set>
                                      <p:cBhvr>
                                        <p:cTn id="20" dur="1" fill="hold">
                                          <p:stCondLst>
                                            <p:cond delay="0"/>
                                          </p:stCondLst>
                                        </p:cTn>
                                        <p:tgtEl>
                                          <p:spTgt spid="86"/>
                                        </p:tgtEl>
                                        <p:attrNameLst>
                                          <p:attrName>style.visibility</p:attrName>
                                        </p:attrNameLst>
                                      </p:cBhvr>
                                      <p:to>
                                        <p:strVal val="visible"/>
                                      </p:to>
                                    </p:set>
                                    <p:animEffect transition="in" filter="fade">
                                      <p:cBhvr>
                                        <p:cTn id="21" dur="1000"/>
                                        <p:tgtEl>
                                          <p:spTgt spid="86"/>
                                        </p:tgtEl>
                                      </p:cBhvr>
                                    </p:animEffect>
                                    <p:anim calcmode="lin" valueType="num">
                                      <p:cBhvr>
                                        <p:cTn id="22" dur="1000" fill="hold"/>
                                        <p:tgtEl>
                                          <p:spTgt spid="86"/>
                                        </p:tgtEl>
                                        <p:attrNameLst>
                                          <p:attrName>ppt_x</p:attrName>
                                        </p:attrNameLst>
                                      </p:cBhvr>
                                      <p:tavLst>
                                        <p:tav tm="0">
                                          <p:val>
                                            <p:strVal val="#ppt_x"/>
                                          </p:val>
                                        </p:tav>
                                        <p:tav tm="100000">
                                          <p:val>
                                            <p:strVal val="#ppt_x"/>
                                          </p:val>
                                        </p:tav>
                                      </p:tavLst>
                                    </p:anim>
                                    <p:anim calcmode="lin" valueType="num">
                                      <p:cBhvr>
                                        <p:cTn id="23" dur="1000" fill="hold"/>
                                        <p:tgtEl>
                                          <p:spTgt spid="8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ntr" presetSubtype="0" fill="hold" grpId="0" nodeType="clickEffect">
                                  <p:stCondLst>
                                    <p:cond delay="0"/>
                                  </p:stCondLst>
                                  <p:childTnLst>
                                    <p:set>
                                      <p:cBhvr>
                                        <p:cTn id="27" dur="1" fill="hold">
                                          <p:stCondLst>
                                            <p:cond delay="0"/>
                                          </p:stCondLst>
                                        </p:cTn>
                                        <p:tgtEl>
                                          <p:spTgt spid="87"/>
                                        </p:tgtEl>
                                        <p:attrNameLst>
                                          <p:attrName>style.visibility</p:attrName>
                                        </p:attrNameLst>
                                      </p:cBhvr>
                                      <p:to>
                                        <p:strVal val="visible"/>
                                      </p:to>
                                    </p:set>
                                    <p:animEffect transition="in" filter="fade">
                                      <p:cBhvr>
                                        <p:cTn id="28" dur="1000"/>
                                        <p:tgtEl>
                                          <p:spTgt spid="87"/>
                                        </p:tgtEl>
                                      </p:cBhvr>
                                    </p:animEffect>
                                    <p:anim calcmode="lin" valueType="num">
                                      <p:cBhvr>
                                        <p:cTn id="29" dur="1000" fill="hold"/>
                                        <p:tgtEl>
                                          <p:spTgt spid="87"/>
                                        </p:tgtEl>
                                        <p:attrNameLst>
                                          <p:attrName>ppt_x</p:attrName>
                                        </p:attrNameLst>
                                      </p:cBhvr>
                                      <p:tavLst>
                                        <p:tav tm="0">
                                          <p:val>
                                            <p:strVal val="#ppt_x"/>
                                          </p:val>
                                        </p:tav>
                                        <p:tav tm="100000">
                                          <p:val>
                                            <p:strVal val="#ppt_x"/>
                                          </p:val>
                                        </p:tav>
                                      </p:tavLst>
                                    </p:anim>
                                    <p:anim calcmode="lin" valueType="num">
                                      <p:cBhvr>
                                        <p:cTn id="30" dur="1000" fill="hold"/>
                                        <p:tgtEl>
                                          <p:spTgt spid="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85" grpId="0"/>
      <p:bldP spid="86" grpId="0"/>
      <p:bldP spid="87"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81C8240-131C-4A49-BD23-068D7BE79B0C}"/>
              </a:ext>
            </a:extLst>
          </p:cNvPr>
          <p:cNvGrpSpPr/>
          <p:nvPr/>
        </p:nvGrpSpPr>
        <p:grpSpPr>
          <a:xfrm>
            <a:off x="304800" y="749300"/>
            <a:ext cx="3214576" cy="400110"/>
            <a:chOff x="304800" y="749300"/>
            <a:chExt cx="3214576" cy="400110"/>
          </a:xfrm>
        </p:grpSpPr>
        <p:sp>
          <p:nvSpPr>
            <p:cNvPr id="3" name="平行四边形 2">
              <a:extLst>
                <a:ext uri="{FF2B5EF4-FFF2-40B4-BE49-F238E27FC236}">
                  <a16:creationId xmlns:a16="http://schemas.microsoft.com/office/drawing/2014/main" id="{6B58DEFB-97D9-4F15-820F-2A3B4BE14A7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 name="文本框 3">
              <a:extLst>
                <a:ext uri="{FF2B5EF4-FFF2-40B4-BE49-F238E27FC236}">
                  <a16:creationId xmlns:a16="http://schemas.microsoft.com/office/drawing/2014/main" id="{530C710C-E954-4D1C-8BBC-18F88BB1B64F}"/>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计算机网络的分类</a:t>
              </a:r>
            </a:p>
          </p:txBody>
        </p:sp>
      </p:grpSp>
      <p:sp>
        <p:nvSpPr>
          <p:cNvPr id="5" name="îṡ1îḑè">
            <a:extLst>
              <a:ext uri="{FF2B5EF4-FFF2-40B4-BE49-F238E27FC236}">
                <a16:creationId xmlns:a16="http://schemas.microsoft.com/office/drawing/2014/main" id="{71B72018-A474-496A-ADBE-8A0C7292851A}"/>
              </a:ext>
            </a:extLst>
          </p:cNvPr>
          <p:cNvSpPr/>
          <p:nvPr/>
        </p:nvSpPr>
        <p:spPr>
          <a:xfrm>
            <a:off x="1029359"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交换方式</a:t>
            </a:r>
            <a:endParaRPr lang="en-GB" sz="2000" b="1" dirty="0">
              <a:solidFill>
                <a:schemeClr val="bg1"/>
              </a:solidFill>
            </a:endParaRPr>
          </a:p>
        </p:txBody>
      </p:sp>
      <p:sp>
        <p:nvSpPr>
          <p:cNvPr id="6" name="îṧḻîḍê">
            <a:extLst>
              <a:ext uri="{FF2B5EF4-FFF2-40B4-BE49-F238E27FC236}">
                <a16:creationId xmlns:a16="http://schemas.microsoft.com/office/drawing/2014/main" id="{4B687F2C-BCA5-4ED8-B852-147DB16FF979}"/>
              </a:ext>
            </a:extLst>
          </p:cNvPr>
          <p:cNvSpPr/>
          <p:nvPr/>
        </p:nvSpPr>
        <p:spPr>
          <a:xfrm>
            <a:off x="328645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使用者</a:t>
            </a:r>
            <a:endParaRPr lang="en-GB" sz="2000" b="1" dirty="0">
              <a:solidFill>
                <a:schemeClr val="bg1"/>
              </a:solidFill>
            </a:endParaRPr>
          </a:p>
        </p:txBody>
      </p:sp>
      <p:sp>
        <p:nvSpPr>
          <p:cNvPr id="7" name="iṡlíďè">
            <a:extLst>
              <a:ext uri="{FF2B5EF4-FFF2-40B4-BE49-F238E27FC236}">
                <a16:creationId xmlns:a16="http://schemas.microsoft.com/office/drawing/2014/main" id="{7D683560-34E2-45CE-B9FC-820D06F14F55}"/>
              </a:ext>
            </a:extLst>
          </p:cNvPr>
          <p:cNvSpPr/>
          <p:nvPr/>
        </p:nvSpPr>
        <p:spPr>
          <a:xfrm>
            <a:off x="5543553"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传输介质</a:t>
            </a:r>
            <a:endParaRPr lang="en-GB" sz="2000" b="1" dirty="0">
              <a:solidFill>
                <a:srgbClr val="FFFFFF"/>
              </a:solidFill>
            </a:endParaRPr>
          </a:p>
        </p:txBody>
      </p:sp>
      <p:sp>
        <p:nvSpPr>
          <p:cNvPr id="8" name="iṥľïdè">
            <a:extLst>
              <a:ext uri="{FF2B5EF4-FFF2-40B4-BE49-F238E27FC236}">
                <a16:creationId xmlns:a16="http://schemas.microsoft.com/office/drawing/2014/main" id="{7ABC7FFA-1177-444C-B813-35883039A274}"/>
              </a:ext>
            </a:extLst>
          </p:cNvPr>
          <p:cNvSpPr/>
          <p:nvPr/>
        </p:nvSpPr>
        <p:spPr>
          <a:xfrm>
            <a:off x="7800650"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sp>
        <p:nvSpPr>
          <p:cNvPr id="9" name="îśľîḍé">
            <a:extLst>
              <a:ext uri="{FF2B5EF4-FFF2-40B4-BE49-F238E27FC236}">
                <a16:creationId xmlns:a16="http://schemas.microsoft.com/office/drawing/2014/main" id="{2AD96752-1B8A-43B5-9EEE-1814EE8EC1F4}"/>
              </a:ext>
            </a:extLst>
          </p:cNvPr>
          <p:cNvSpPr/>
          <p:nvPr/>
        </p:nvSpPr>
        <p:spPr>
          <a:xfrm>
            <a:off x="1005774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sp>
        <p:nvSpPr>
          <p:cNvPr id="11" name="îṧḻîḍê">
            <a:extLst>
              <a:ext uri="{FF2B5EF4-FFF2-40B4-BE49-F238E27FC236}">
                <a16:creationId xmlns:a16="http://schemas.microsoft.com/office/drawing/2014/main" id="{3EB2CEFC-61DE-43AE-BDCB-DDF91F3BACF7}"/>
              </a:ext>
            </a:extLst>
          </p:cNvPr>
          <p:cNvSpPr/>
          <p:nvPr/>
        </p:nvSpPr>
        <p:spPr>
          <a:xfrm>
            <a:off x="10057746" y="1330898"/>
            <a:ext cx="1545676"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grpSp>
        <p:nvGrpSpPr>
          <p:cNvPr id="148" name="组合 147">
            <a:extLst>
              <a:ext uri="{FF2B5EF4-FFF2-40B4-BE49-F238E27FC236}">
                <a16:creationId xmlns:a16="http://schemas.microsoft.com/office/drawing/2014/main" id="{C273C912-01F6-4844-835A-56F7E89FC5BF}"/>
              </a:ext>
            </a:extLst>
          </p:cNvPr>
          <p:cNvGrpSpPr/>
          <p:nvPr/>
        </p:nvGrpSpPr>
        <p:grpSpPr>
          <a:xfrm>
            <a:off x="2514907" y="2680128"/>
            <a:ext cx="7162185" cy="2758384"/>
            <a:chOff x="2514907" y="2680128"/>
            <a:chExt cx="7162185" cy="2758384"/>
          </a:xfrm>
        </p:grpSpPr>
        <p:grpSp>
          <p:nvGrpSpPr>
            <p:cNvPr id="147" name="组合 146">
              <a:extLst>
                <a:ext uri="{FF2B5EF4-FFF2-40B4-BE49-F238E27FC236}">
                  <a16:creationId xmlns:a16="http://schemas.microsoft.com/office/drawing/2014/main" id="{71585782-99E0-456F-BE61-E82EB64D91B1}"/>
                </a:ext>
              </a:extLst>
            </p:cNvPr>
            <p:cNvGrpSpPr/>
            <p:nvPr/>
          </p:nvGrpSpPr>
          <p:grpSpPr>
            <a:xfrm>
              <a:off x="2514907" y="2680128"/>
              <a:ext cx="7162185" cy="2124000"/>
              <a:chOff x="3377274" y="2882670"/>
              <a:chExt cx="4760007" cy="1411616"/>
            </a:xfrm>
          </p:grpSpPr>
          <p:sp>
            <p:nvSpPr>
              <p:cNvPr id="14" name="矩形 13">
                <a:extLst>
                  <a:ext uri="{FF2B5EF4-FFF2-40B4-BE49-F238E27FC236}">
                    <a16:creationId xmlns:a16="http://schemas.microsoft.com/office/drawing/2014/main" id="{CA076A98-B6BF-4342-80DE-C4C64A6E4F54}"/>
                  </a:ext>
                </a:extLst>
              </p:cNvPr>
              <p:cNvSpPr/>
              <p:nvPr/>
            </p:nvSpPr>
            <p:spPr>
              <a:xfrm>
                <a:off x="3377274" y="3523049"/>
                <a:ext cx="142102" cy="14210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B4E646AE-7786-4A2C-80BA-F2BB98598B44}"/>
                  </a:ext>
                </a:extLst>
              </p:cNvPr>
              <p:cNvSpPr/>
              <p:nvPr/>
            </p:nvSpPr>
            <p:spPr>
              <a:xfrm>
                <a:off x="7995179" y="3523049"/>
                <a:ext cx="142102" cy="14210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a:extLst>
                  <a:ext uri="{FF2B5EF4-FFF2-40B4-BE49-F238E27FC236}">
                    <a16:creationId xmlns:a16="http://schemas.microsoft.com/office/drawing/2014/main" id="{1A030474-66E1-4EEF-8BF3-B0EF9FC76D55}"/>
                  </a:ext>
                </a:extLst>
              </p:cNvPr>
              <p:cNvCxnSpPr>
                <a:cxnSpLocks/>
              </p:cNvCxnSpPr>
              <p:nvPr/>
            </p:nvCxnSpPr>
            <p:spPr>
              <a:xfrm flipV="1">
                <a:off x="3899799" y="3131113"/>
                <a:ext cx="0" cy="47456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A035C552-ABA4-461E-977A-7DAD7CCF94EF}"/>
                  </a:ext>
                </a:extLst>
              </p:cNvPr>
              <p:cNvCxnSpPr>
                <a:cxnSpLocks/>
              </p:cNvCxnSpPr>
              <p:nvPr/>
            </p:nvCxnSpPr>
            <p:spPr>
              <a:xfrm flipV="1">
                <a:off x="4630933" y="3604074"/>
                <a:ext cx="0" cy="47456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7C6B3756-DFEA-431D-A3EC-77022399376B}"/>
                  </a:ext>
                </a:extLst>
              </p:cNvPr>
              <p:cNvCxnSpPr>
                <a:cxnSpLocks/>
              </p:cNvCxnSpPr>
              <p:nvPr/>
            </p:nvCxnSpPr>
            <p:spPr>
              <a:xfrm flipV="1">
                <a:off x="5190521" y="3131113"/>
                <a:ext cx="0" cy="47456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16B9B87A-8E8C-45A1-BE03-B4B2D9D2FFB8}"/>
                  </a:ext>
                </a:extLst>
              </p:cNvPr>
              <p:cNvCxnSpPr>
                <a:cxnSpLocks/>
              </p:cNvCxnSpPr>
              <p:nvPr/>
            </p:nvCxnSpPr>
            <p:spPr>
              <a:xfrm flipV="1">
                <a:off x="5926544" y="3580924"/>
                <a:ext cx="0" cy="47456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22E25FE4-251B-4591-A607-5D78F98DC7D4}"/>
                  </a:ext>
                </a:extLst>
              </p:cNvPr>
              <p:cNvCxnSpPr>
                <a:cxnSpLocks/>
              </p:cNvCxnSpPr>
              <p:nvPr/>
            </p:nvCxnSpPr>
            <p:spPr>
              <a:xfrm flipV="1">
                <a:off x="6463254" y="3142688"/>
                <a:ext cx="0" cy="47456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DE5A79EE-C75E-4D98-BB82-6E44B74F7FB5}"/>
                  </a:ext>
                </a:extLst>
              </p:cNvPr>
              <p:cNvCxnSpPr>
                <a:cxnSpLocks/>
              </p:cNvCxnSpPr>
              <p:nvPr/>
            </p:nvCxnSpPr>
            <p:spPr>
              <a:xfrm flipV="1">
                <a:off x="7188937" y="3604074"/>
                <a:ext cx="0" cy="47456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0" name="组合 9">
                <a:extLst>
                  <a:ext uri="{FF2B5EF4-FFF2-40B4-BE49-F238E27FC236}">
                    <a16:creationId xmlns:a16="http://schemas.microsoft.com/office/drawing/2014/main" id="{F3E55B14-8A26-4ED1-8175-BCB05602D610}"/>
                  </a:ext>
                </a:extLst>
              </p:cNvPr>
              <p:cNvGrpSpPr/>
              <p:nvPr/>
            </p:nvGrpSpPr>
            <p:grpSpPr>
              <a:xfrm>
                <a:off x="3830350" y="2882670"/>
                <a:ext cx="3138096" cy="356861"/>
                <a:chOff x="1214864" y="2279896"/>
                <a:chExt cx="3138096" cy="356861"/>
              </a:xfrm>
            </p:grpSpPr>
            <p:pic>
              <p:nvPicPr>
                <p:cNvPr id="30" name="图形 29">
                  <a:extLst>
                    <a:ext uri="{FF2B5EF4-FFF2-40B4-BE49-F238E27FC236}">
                      <a16:creationId xmlns:a16="http://schemas.microsoft.com/office/drawing/2014/main" id="{54EE3602-1212-4389-99CB-FB3A5658C24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14864" y="2279896"/>
                  <a:ext cx="587333" cy="356861"/>
                </a:xfrm>
                <a:prstGeom prst="rect">
                  <a:avLst/>
                </a:prstGeom>
              </p:spPr>
            </p:pic>
            <p:pic>
              <p:nvPicPr>
                <p:cNvPr id="31" name="图形 30">
                  <a:extLst>
                    <a:ext uri="{FF2B5EF4-FFF2-40B4-BE49-F238E27FC236}">
                      <a16:creationId xmlns:a16="http://schemas.microsoft.com/office/drawing/2014/main" id="{F84A903F-6467-4449-AEE0-91AC200654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490246" y="2279896"/>
                  <a:ext cx="587333" cy="356861"/>
                </a:xfrm>
                <a:prstGeom prst="rect">
                  <a:avLst/>
                </a:prstGeom>
              </p:spPr>
            </p:pic>
            <p:pic>
              <p:nvPicPr>
                <p:cNvPr id="32" name="图形 31">
                  <a:extLst>
                    <a:ext uri="{FF2B5EF4-FFF2-40B4-BE49-F238E27FC236}">
                      <a16:creationId xmlns:a16="http://schemas.microsoft.com/office/drawing/2014/main" id="{70197D67-D889-4159-A1BF-B9FFE9452FE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65627" y="2279896"/>
                  <a:ext cx="587333" cy="356861"/>
                </a:xfrm>
                <a:prstGeom prst="rect">
                  <a:avLst/>
                </a:prstGeom>
              </p:spPr>
            </p:pic>
          </p:grpSp>
          <p:pic>
            <p:nvPicPr>
              <p:cNvPr id="35" name="图形 34">
                <a:extLst>
                  <a:ext uri="{FF2B5EF4-FFF2-40B4-BE49-F238E27FC236}">
                    <a16:creationId xmlns:a16="http://schemas.microsoft.com/office/drawing/2014/main" id="{C47F23F1-D041-442E-9C58-00759217CC1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65814" y="3937425"/>
                <a:ext cx="587333" cy="356861"/>
              </a:xfrm>
              <a:prstGeom prst="rect">
                <a:avLst/>
              </a:prstGeom>
            </p:spPr>
          </p:pic>
          <p:pic>
            <p:nvPicPr>
              <p:cNvPr id="36" name="图形 35">
                <a:extLst>
                  <a:ext uri="{FF2B5EF4-FFF2-40B4-BE49-F238E27FC236}">
                    <a16:creationId xmlns:a16="http://schemas.microsoft.com/office/drawing/2014/main" id="{5E259170-2DB1-4AF1-85E7-214E9E6624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1196" y="3937425"/>
                <a:ext cx="587333" cy="356861"/>
              </a:xfrm>
              <a:prstGeom prst="rect">
                <a:avLst/>
              </a:prstGeom>
            </p:spPr>
          </p:pic>
          <p:pic>
            <p:nvPicPr>
              <p:cNvPr id="37" name="图形 36">
                <a:extLst>
                  <a:ext uri="{FF2B5EF4-FFF2-40B4-BE49-F238E27FC236}">
                    <a16:creationId xmlns:a16="http://schemas.microsoft.com/office/drawing/2014/main" id="{BCD75E9A-4D4A-42EB-87D4-2829F9261A3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116577" y="3937425"/>
                <a:ext cx="587333" cy="356861"/>
              </a:xfrm>
              <a:prstGeom prst="rect">
                <a:avLst/>
              </a:prstGeom>
            </p:spPr>
          </p:pic>
          <p:cxnSp>
            <p:nvCxnSpPr>
              <p:cNvPr id="13" name="直接连接符 12">
                <a:extLst>
                  <a:ext uri="{FF2B5EF4-FFF2-40B4-BE49-F238E27FC236}">
                    <a16:creationId xmlns:a16="http://schemas.microsoft.com/office/drawing/2014/main" id="{5D01C7D5-08BE-43E0-9660-40CB6CB38EE6}"/>
                  </a:ext>
                </a:extLst>
              </p:cNvPr>
              <p:cNvCxnSpPr>
                <a:cxnSpLocks/>
              </p:cNvCxnSpPr>
              <p:nvPr/>
            </p:nvCxnSpPr>
            <p:spPr>
              <a:xfrm>
                <a:off x="3519376" y="3605675"/>
                <a:ext cx="4508938"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9" name="文本框 48">
              <a:extLst>
                <a:ext uri="{FF2B5EF4-FFF2-40B4-BE49-F238E27FC236}">
                  <a16:creationId xmlns:a16="http://schemas.microsoft.com/office/drawing/2014/main" id="{DB9CD85C-A639-4B6C-989E-372ACE67946D}"/>
                </a:ext>
              </a:extLst>
            </p:cNvPr>
            <p:cNvSpPr txBox="1"/>
            <p:nvPr/>
          </p:nvSpPr>
          <p:spPr>
            <a:xfrm>
              <a:off x="5537077" y="5038402"/>
              <a:ext cx="1081185" cy="400110"/>
            </a:xfrm>
            <a:prstGeom prst="rect">
              <a:avLst/>
            </a:prstGeom>
            <a:noFill/>
            <a:ln>
              <a:noFill/>
            </a:ln>
          </p:spPr>
          <p:txBody>
            <a:bodyPr wrap="square" lIns="91440" tIns="45720" rIns="91440" bIns="45720" anchor="ctr" anchorCtr="0">
              <a:spAutoFit/>
            </a:bodyPr>
            <a:lstStyle/>
            <a:p>
              <a:pPr>
                <a:buSzPct val="25000"/>
              </a:pPr>
              <a:r>
                <a:rPr lang="zh-CN" altLang="en-US" sz="2000" b="1" dirty="0"/>
                <a:t>总线型</a:t>
              </a:r>
              <a:endParaRPr lang="en-US" altLang="zh-CN" sz="2000" b="1" dirty="0"/>
            </a:p>
          </p:txBody>
        </p:sp>
      </p:grpSp>
    </p:spTree>
    <p:custDataLst>
      <p:tags r:id="rId1"/>
    </p:custDataLst>
    <p:extLst>
      <p:ext uri="{BB962C8B-B14F-4D97-AF65-F5344CB8AC3E}">
        <p14:creationId xmlns:p14="http://schemas.microsoft.com/office/powerpoint/2010/main" val="1037249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0" presetClass="entr" presetSubtype="0" fill="hold" nodeType="clickEffect">
                                  <p:stCondLst>
                                    <p:cond delay="0"/>
                                  </p:stCondLst>
                                  <p:childTnLst>
                                    <p:set>
                                      <p:cBhvr>
                                        <p:cTn id="11" dur="1" fill="hold">
                                          <p:stCondLst>
                                            <p:cond delay="0"/>
                                          </p:stCondLst>
                                        </p:cTn>
                                        <p:tgtEl>
                                          <p:spTgt spid="148"/>
                                        </p:tgtEl>
                                        <p:attrNameLst>
                                          <p:attrName>style.visibility</p:attrName>
                                        </p:attrNameLst>
                                      </p:cBhvr>
                                      <p:to>
                                        <p:strVal val="visible"/>
                                      </p:to>
                                    </p:set>
                                    <p:animEffect transition="in" filter="fade">
                                      <p:cBhvr>
                                        <p:cTn id="12" dur="800" decel="100000"/>
                                        <p:tgtEl>
                                          <p:spTgt spid="148"/>
                                        </p:tgtEl>
                                      </p:cBhvr>
                                    </p:animEffect>
                                    <p:anim calcmode="lin" valueType="num">
                                      <p:cBhvr>
                                        <p:cTn id="13" dur="800" decel="100000" fill="hold"/>
                                        <p:tgtEl>
                                          <p:spTgt spid="148"/>
                                        </p:tgtEl>
                                        <p:attrNameLst>
                                          <p:attrName>style.rotation</p:attrName>
                                        </p:attrNameLst>
                                      </p:cBhvr>
                                      <p:tavLst>
                                        <p:tav tm="0">
                                          <p:val>
                                            <p:fltVal val="-90"/>
                                          </p:val>
                                        </p:tav>
                                        <p:tav tm="100000">
                                          <p:val>
                                            <p:fltVal val="0"/>
                                          </p:val>
                                        </p:tav>
                                      </p:tavLst>
                                    </p:anim>
                                    <p:anim calcmode="lin" valueType="num">
                                      <p:cBhvr>
                                        <p:cTn id="14" dur="800" decel="100000" fill="hold"/>
                                        <p:tgtEl>
                                          <p:spTgt spid="148"/>
                                        </p:tgtEl>
                                        <p:attrNameLst>
                                          <p:attrName>ppt_x</p:attrName>
                                        </p:attrNameLst>
                                      </p:cBhvr>
                                      <p:tavLst>
                                        <p:tav tm="0">
                                          <p:val>
                                            <p:strVal val="#ppt_x+0.4"/>
                                          </p:val>
                                        </p:tav>
                                        <p:tav tm="100000">
                                          <p:val>
                                            <p:strVal val="#ppt_x-0.05"/>
                                          </p:val>
                                        </p:tav>
                                      </p:tavLst>
                                    </p:anim>
                                    <p:anim calcmode="lin" valueType="num">
                                      <p:cBhvr>
                                        <p:cTn id="15" dur="800" decel="100000" fill="hold"/>
                                        <p:tgtEl>
                                          <p:spTgt spid="148"/>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148"/>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14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81C8240-131C-4A49-BD23-068D7BE79B0C}"/>
              </a:ext>
            </a:extLst>
          </p:cNvPr>
          <p:cNvGrpSpPr/>
          <p:nvPr/>
        </p:nvGrpSpPr>
        <p:grpSpPr>
          <a:xfrm>
            <a:off x="304800" y="749300"/>
            <a:ext cx="3214576" cy="400110"/>
            <a:chOff x="304800" y="749300"/>
            <a:chExt cx="3214576" cy="400110"/>
          </a:xfrm>
        </p:grpSpPr>
        <p:sp>
          <p:nvSpPr>
            <p:cNvPr id="3" name="平行四边形 2">
              <a:extLst>
                <a:ext uri="{FF2B5EF4-FFF2-40B4-BE49-F238E27FC236}">
                  <a16:creationId xmlns:a16="http://schemas.microsoft.com/office/drawing/2014/main" id="{6B58DEFB-97D9-4F15-820F-2A3B4BE14A7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 name="文本框 3">
              <a:extLst>
                <a:ext uri="{FF2B5EF4-FFF2-40B4-BE49-F238E27FC236}">
                  <a16:creationId xmlns:a16="http://schemas.microsoft.com/office/drawing/2014/main" id="{530C710C-E954-4D1C-8BBC-18F88BB1B64F}"/>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计算机网络的分类</a:t>
              </a:r>
            </a:p>
          </p:txBody>
        </p:sp>
      </p:grpSp>
      <p:sp>
        <p:nvSpPr>
          <p:cNvPr id="5" name="îṡ1îḑè">
            <a:extLst>
              <a:ext uri="{FF2B5EF4-FFF2-40B4-BE49-F238E27FC236}">
                <a16:creationId xmlns:a16="http://schemas.microsoft.com/office/drawing/2014/main" id="{71B72018-A474-496A-ADBE-8A0C7292851A}"/>
              </a:ext>
            </a:extLst>
          </p:cNvPr>
          <p:cNvSpPr/>
          <p:nvPr/>
        </p:nvSpPr>
        <p:spPr>
          <a:xfrm>
            <a:off x="1029359"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交换方式</a:t>
            </a:r>
            <a:endParaRPr lang="en-GB" sz="2000" b="1" dirty="0">
              <a:solidFill>
                <a:schemeClr val="bg1"/>
              </a:solidFill>
            </a:endParaRPr>
          </a:p>
        </p:txBody>
      </p:sp>
      <p:sp>
        <p:nvSpPr>
          <p:cNvPr id="6" name="îṧḻîḍê">
            <a:extLst>
              <a:ext uri="{FF2B5EF4-FFF2-40B4-BE49-F238E27FC236}">
                <a16:creationId xmlns:a16="http://schemas.microsoft.com/office/drawing/2014/main" id="{4B687F2C-BCA5-4ED8-B852-147DB16FF979}"/>
              </a:ext>
            </a:extLst>
          </p:cNvPr>
          <p:cNvSpPr/>
          <p:nvPr/>
        </p:nvSpPr>
        <p:spPr>
          <a:xfrm>
            <a:off x="328645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使用者</a:t>
            </a:r>
            <a:endParaRPr lang="en-GB" sz="2000" b="1" dirty="0">
              <a:solidFill>
                <a:schemeClr val="bg1"/>
              </a:solidFill>
            </a:endParaRPr>
          </a:p>
        </p:txBody>
      </p:sp>
      <p:sp>
        <p:nvSpPr>
          <p:cNvPr id="7" name="iṡlíďè">
            <a:extLst>
              <a:ext uri="{FF2B5EF4-FFF2-40B4-BE49-F238E27FC236}">
                <a16:creationId xmlns:a16="http://schemas.microsoft.com/office/drawing/2014/main" id="{7D683560-34E2-45CE-B9FC-820D06F14F55}"/>
              </a:ext>
            </a:extLst>
          </p:cNvPr>
          <p:cNvSpPr/>
          <p:nvPr/>
        </p:nvSpPr>
        <p:spPr>
          <a:xfrm>
            <a:off x="5543553"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传输介质</a:t>
            </a:r>
            <a:endParaRPr lang="en-GB" sz="2000" b="1" dirty="0">
              <a:solidFill>
                <a:srgbClr val="FFFFFF"/>
              </a:solidFill>
            </a:endParaRPr>
          </a:p>
        </p:txBody>
      </p:sp>
      <p:sp>
        <p:nvSpPr>
          <p:cNvPr id="8" name="iṥľïdè">
            <a:extLst>
              <a:ext uri="{FF2B5EF4-FFF2-40B4-BE49-F238E27FC236}">
                <a16:creationId xmlns:a16="http://schemas.microsoft.com/office/drawing/2014/main" id="{7ABC7FFA-1177-444C-B813-35883039A274}"/>
              </a:ext>
            </a:extLst>
          </p:cNvPr>
          <p:cNvSpPr/>
          <p:nvPr/>
        </p:nvSpPr>
        <p:spPr>
          <a:xfrm>
            <a:off x="7800650"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sp>
        <p:nvSpPr>
          <p:cNvPr id="9" name="îśľîḍé">
            <a:extLst>
              <a:ext uri="{FF2B5EF4-FFF2-40B4-BE49-F238E27FC236}">
                <a16:creationId xmlns:a16="http://schemas.microsoft.com/office/drawing/2014/main" id="{2AD96752-1B8A-43B5-9EEE-1814EE8EC1F4}"/>
              </a:ext>
            </a:extLst>
          </p:cNvPr>
          <p:cNvSpPr/>
          <p:nvPr/>
        </p:nvSpPr>
        <p:spPr>
          <a:xfrm>
            <a:off x="1005774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sp>
        <p:nvSpPr>
          <p:cNvPr id="11" name="îṧḻîḍê">
            <a:extLst>
              <a:ext uri="{FF2B5EF4-FFF2-40B4-BE49-F238E27FC236}">
                <a16:creationId xmlns:a16="http://schemas.microsoft.com/office/drawing/2014/main" id="{3EB2CEFC-61DE-43AE-BDCB-DDF91F3BACF7}"/>
              </a:ext>
            </a:extLst>
          </p:cNvPr>
          <p:cNvSpPr/>
          <p:nvPr/>
        </p:nvSpPr>
        <p:spPr>
          <a:xfrm>
            <a:off x="10057746" y="1330898"/>
            <a:ext cx="1545676"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grpSp>
        <p:nvGrpSpPr>
          <p:cNvPr id="15" name="组合 14">
            <a:extLst>
              <a:ext uri="{FF2B5EF4-FFF2-40B4-BE49-F238E27FC236}">
                <a16:creationId xmlns:a16="http://schemas.microsoft.com/office/drawing/2014/main" id="{88DBC12D-247F-4320-BE4E-7334E21C3CC1}"/>
              </a:ext>
            </a:extLst>
          </p:cNvPr>
          <p:cNvGrpSpPr/>
          <p:nvPr/>
        </p:nvGrpSpPr>
        <p:grpSpPr>
          <a:xfrm>
            <a:off x="4145804" y="2369230"/>
            <a:ext cx="3900391" cy="3663818"/>
            <a:chOff x="4145804" y="2369230"/>
            <a:chExt cx="3900391" cy="3663818"/>
          </a:xfrm>
        </p:grpSpPr>
        <p:grpSp>
          <p:nvGrpSpPr>
            <p:cNvPr id="12" name="组合 11">
              <a:extLst>
                <a:ext uri="{FF2B5EF4-FFF2-40B4-BE49-F238E27FC236}">
                  <a16:creationId xmlns:a16="http://schemas.microsoft.com/office/drawing/2014/main" id="{8187A2B2-176B-492A-B3FE-A5B9D3A947C0}"/>
                </a:ext>
              </a:extLst>
            </p:cNvPr>
            <p:cNvGrpSpPr/>
            <p:nvPr/>
          </p:nvGrpSpPr>
          <p:grpSpPr>
            <a:xfrm>
              <a:off x="4145804" y="2369230"/>
              <a:ext cx="3900391" cy="3157872"/>
              <a:chOff x="4361866" y="2339479"/>
              <a:chExt cx="2691405" cy="2179041"/>
            </a:xfrm>
          </p:grpSpPr>
          <p:cxnSp>
            <p:nvCxnSpPr>
              <p:cNvPr id="60" name="直接连接符 59">
                <a:extLst>
                  <a:ext uri="{FF2B5EF4-FFF2-40B4-BE49-F238E27FC236}">
                    <a16:creationId xmlns:a16="http://schemas.microsoft.com/office/drawing/2014/main" id="{23080343-67E9-422C-8476-A7F6F8C2180A}"/>
                  </a:ext>
                </a:extLst>
              </p:cNvPr>
              <p:cNvCxnSpPr>
                <a:cxnSpLocks/>
              </p:cNvCxnSpPr>
              <p:nvPr/>
            </p:nvCxnSpPr>
            <p:spPr>
              <a:xfrm flipH="1" flipV="1">
                <a:off x="5181550" y="2463718"/>
                <a:ext cx="866244" cy="180135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C31FE37F-AE94-4EA6-B433-0BA5483828A3}"/>
                  </a:ext>
                </a:extLst>
              </p:cNvPr>
              <p:cNvCxnSpPr>
                <a:cxnSpLocks/>
                <a:endCxn id="59" idx="0"/>
              </p:cNvCxnSpPr>
              <p:nvPr/>
            </p:nvCxnSpPr>
            <p:spPr>
              <a:xfrm flipH="1">
                <a:off x="5181551" y="2557627"/>
                <a:ext cx="890845" cy="16040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936FF9DD-C6C2-4EE7-AD1D-B9C43853EA7A}"/>
                  </a:ext>
                </a:extLst>
              </p:cNvPr>
              <p:cNvCxnSpPr>
                <a:cxnSpLocks/>
                <a:endCxn id="56" idx="1"/>
              </p:cNvCxnSpPr>
              <p:nvPr/>
            </p:nvCxnSpPr>
            <p:spPr>
              <a:xfrm>
                <a:off x="4563535" y="3427082"/>
                <a:ext cx="1902403" cy="191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53" name="图形 52">
                <a:extLst>
                  <a:ext uri="{FF2B5EF4-FFF2-40B4-BE49-F238E27FC236}">
                    <a16:creationId xmlns:a16="http://schemas.microsoft.com/office/drawing/2014/main" id="{70EC8C5A-D1BF-4045-BFD8-8A3437D4630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361866" y="3250569"/>
                <a:ext cx="587333" cy="356861"/>
              </a:xfrm>
              <a:prstGeom prst="rect">
                <a:avLst/>
              </a:prstGeom>
            </p:spPr>
          </p:pic>
          <p:pic>
            <p:nvPicPr>
              <p:cNvPr id="54" name="图形 53">
                <a:extLst>
                  <a:ext uri="{FF2B5EF4-FFF2-40B4-BE49-F238E27FC236}">
                    <a16:creationId xmlns:a16="http://schemas.microsoft.com/office/drawing/2014/main" id="{BA897D38-1C78-4DC1-B61F-9930FF8074B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87884" y="2339479"/>
                <a:ext cx="587333" cy="356861"/>
              </a:xfrm>
              <a:prstGeom prst="rect">
                <a:avLst/>
              </a:prstGeom>
            </p:spPr>
          </p:pic>
          <p:pic>
            <p:nvPicPr>
              <p:cNvPr id="55" name="图形 54">
                <a:extLst>
                  <a:ext uri="{FF2B5EF4-FFF2-40B4-BE49-F238E27FC236}">
                    <a16:creationId xmlns:a16="http://schemas.microsoft.com/office/drawing/2014/main" id="{14EB394E-411D-42FB-BB2A-6C5E316BCA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9920" y="2339479"/>
                <a:ext cx="587333" cy="356861"/>
              </a:xfrm>
              <a:prstGeom prst="rect">
                <a:avLst/>
              </a:prstGeom>
            </p:spPr>
          </p:pic>
          <p:pic>
            <p:nvPicPr>
              <p:cNvPr id="56" name="图形 55">
                <a:extLst>
                  <a:ext uri="{FF2B5EF4-FFF2-40B4-BE49-F238E27FC236}">
                    <a16:creationId xmlns:a16="http://schemas.microsoft.com/office/drawing/2014/main" id="{68E50289-EE69-42FD-9632-EE5CE86DD80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465938" y="3250569"/>
                <a:ext cx="587333" cy="356861"/>
              </a:xfrm>
              <a:prstGeom prst="rect">
                <a:avLst/>
              </a:prstGeom>
            </p:spPr>
          </p:pic>
          <p:pic>
            <p:nvPicPr>
              <p:cNvPr id="58" name="图形 57">
                <a:extLst>
                  <a:ext uri="{FF2B5EF4-FFF2-40B4-BE49-F238E27FC236}">
                    <a16:creationId xmlns:a16="http://schemas.microsoft.com/office/drawing/2014/main" id="{951656D4-D1A5-4E36-AD56-F3B2B62A9F5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9920" y="4161659"/>
                <a:ext cx="587333" cy="356861"/>
              </a:xfrm>
              <a:prstGeom prst="rect">
                <a:avLst/>
              </a:prstGeom>
            </p:spPr>
          </p:pic>
          <p:pic>
            <p:nvPicPr>
              <p:cNvPr id="59" name="图形 58">
                <a:extLst>
                  <a:ext uri="{FF2B5EF4-FFF2-40B4-BE49-F238E27FC236}">
                    <a16:creationId xmlns:a16="http://schemas.microsoft.com/office/drawing/2014/main" id="{CC3347DE-AA51-4761-BA1B-BEA4CA1E9DF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87884" y="4161659"/>
                <a:ext cx="587333" cy="356861"/>
              </a:xfrm>
              <a:prstGeom prst="rect">
                <a:avLst/>
              </a:prstGeom>
            </p:spPr>
          </p:pic>
          <p:pic>
            <p:nvPicPr>
              <p:cNvPr id="50" name="图形 49">
                <a:extLst>
                  <a:ext uri="{FF2B5EF4-FFF2-40B4-BE49-F238E27FC236}">
                    <a16:creationId xmlns:a16="http://schemas.microsoft.com/office/drawing/2014/main" id="{2E1A7623-6DDF-488D-B387-A7A7D777000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417344" y="3160864"/>
                <a:ext cx="426707" cy="549978"/>
              </a:xfrm>
              <a:prstGeom prst="rect">
                <a:avLst/>
              </a:prstGeom>
            </p:spPr>
          </p:pic>
        </p:grpSp>
        <p:sp>
          <p:nvSpPr>
            <p:cNvPr id="68" name="文本框 67">
              <a:extLst>
                <a:ext uri="{FF2B5EF4-FFF2-40B4-BE49-F238E27FC236}">
                  <a16:creationId xmlns:a16="http://schemas.microsoft.com/office/drawing/2014/main" id="{C6B8BB0C-C474-44DD-8DBA-DB90B3ED491B}"/>
                </a:ext>
              </a:extLst>
            </p:cNvPr>
            <p:cNvSpPr txBox="1"/>
            <p:nvPr/>
          </p:nvSpPr>
          <p:spPr>
            <a:xfrm>
              <a:off x="5675405" y="5632938"/>
              <a:ext cx="1081185" cy="400110"/>
            </a:xfrm>
            <a:prstGeom prst="rect">
              <a:avLst/>
            </a:prstGeom>
            <a:noFill/>
            <a:ln>
              <a:noFill/>
            </a:ln>
          </p:spPr>
          <p:txBody>
            <a:bodyPr wrap="square" lIns="91440" tIns="45720" rIns="91440" bIns="45720" anchor="ctr" anchorCtr="0">
              <a:spAutoFit/>
            </a:bodyPr>
            <a:lstStyle/>
            <a:p>
              <a:pPr>
                <a:buSzPct val="25000"/>
              </a:pPr>
              <a:r>
                <a:rPr lang="zh-CN" altLang="en-US" sz="2000" b="1" dirty="0"/>
                <a:t>星型</a:t>
              </a:r>
              <a:endParaRPr lang="en-US" altLang="zh-CN" sz="2000" b="1" dirty="0"/>
            </a:p>
          </p:txBody>
        </p:sp>
      </p:grpSp>
    </p:spTree>
    <p:custDataLst>
      <p:tags r:id="rId1"/>
    </p:custDataLst>
    <p:extLst>
      <p:ext uri="{BB962C8B-B14F-4D97-AF65-F5344CB8AC3E}">
        <p14:creationId xmlns:p14="http://schemas.microsoft.com/office/powerpoint/2010/main" val="3232106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800" decel="100000"/>
                                        <p:tgtEl>
                                          <p:spTgt spid="15"/>
                                        </p:tgtEl>
                                      </p:cBhvr>
                                    </p:animEffect>
                                    <p:anim calcmode="lin" valueType="num">
                                      <p:cBhvr>
                                        <p:cTn id="8" dur="800" decel="100000" fill="hold"/>
                                        <p:tgtEl>
                                          <p:spTgt spid="15"/>
                                        </p:tgtEl>
                                        <p:attrNameLst>
                                          <p:attrName>style.rotation</p:attrName>
                                        </p:attrNameLst>
                                      </p:cBhvr>
                                      <p:tavLst>
                                        <p:tav tm="0">
                                          <p:val>
                                            <p:fltVal val="-90"/>
                                          </p:val>
                                        </p:tav>
                                        <p:tav tm="100000">
                                          <p:val>
                                            <p:fltVal val="0"/>
                                          </p:val>
                                        </p:tav>
                                      </p:tavLst>
                                    </p:anim>
                                    <p:anim calcmode="lin" valueType="num">
                                      <p:cBhvr>
                                        <p:cTn id="9" dur="800" decel="100000" fill="hold"/>
                                        <p:tgtEl>
                                          <p:spTgt spid="15"/>
                                        </p:tgtEl>
                                        <p:attrNameLst>
                                          <p:attrName>ppt_x</p:attrName>
                                        </p:attrNameLst>
                                      </p:cBhvr>
                                      <p:tavLst>
                                        <p:tav tm="0">
                                          <p:val>
                                            <p:strVal val="#ppt_x+0.4"/>
                                          </p:val>
                                        </p:tav>
                                        <p:tav tm="100000">
                                          <p:val>
                                            <p:strVal val="#ppt_x-0.05"/>
                                          </p:val>
                                        </p:tav>
                                      </p:tavLst>
                                    </p:anim>
                                    <p:anim calcmode="lin" valueType="num">
                                      <p:cBhvr>
                                        <p:cTn id="10" dur="800" decel="100000" fill="hold"/>
                                        <p:tgtEl>
                                          <p:spTgt spid="15"/>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5"/>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81C8240-131C-4A49-BD23-068D7BE79B0C}"/>
              </a:ext>
            </a:extLst>
          </p:cNvPr>
          <p:cNvGrpSpPr/>
          <p:nvPr/>
        </p:nvGrpSpPr>
        <p:grpSpPr>
          <a:xfrm>
            <a:off x="304800" y="749300"/>
            <a:ext cx="3214576" cy="400110"/>
            <a:chOff x="304800" y="749300"/>
            <a:chExt cx="3214576" cy="400110"/>
          </a:xfrm>
        </p:grpSpPr>
        <p:sp>
          <p:nvSpPr>
            <p:cNvPr id="3" name="平行四边形 2">
              <a:extLst>
                <a:ext uri="{FF2B5EF4-FFF2-40B4-BE49-F238E27FC236}">
                  <a16:creationId xmlns:a16="http://schemas.microsoft.com/office/drawing/2014/main" id="{6B58DEFB-97D9-4F15-820F-2A3B4BE14A7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 name="文本框 3">
              <a:extLst>
                <a:ext uri="{FF2B5EF4-FFF2-40B4-BE49-F238E27FC236}">
                  <a16:creationId xmlns:a16="http://schemas.microsoft.com/office/drawing/2014/main" id="{530C710C-E954-4D1C-8BBC-18F88BB1B64F}"/>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计算机网络的分类</a:t>
              </a:r>
            </a:p>
          </p:txBody>
        </p:sp>
      </p:grpSp>
      <p:sp>
        <p:nvSpPr>
          <p:cNvPr id="5" name="îṡ1îḑè">
            <a:extLst>
              <a:ext uri="{FF2B5EF4-FFF2-40B4-BE49-F238E27FC236}">
                <a16:creationId xmlns:a16="http://schemas.microsoft.com/office/drawing/2014/main" id="{71B72018-A474-496A-ADBE-8A0C7292851A}"/>
              </a:ext>
            </a:extLst>
          </p:cNvPr>
          <p:cNvSpPr/>
          <p:nvPr/>
        </p:nvSpPr>
        <p:spPr>
          <a:xfrm>
            <a:off x="1029359"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交换方式</a:t>
            </a:r>
            <a:endParaRPr lang="en-GB" sz="2000" b="1" dirty="0">
              <a:solidFill>
                <a:schemeClr val="bg1"/>
              </a:solidFill>
            </a:endParaRPr>
          </a:p>
        </p:txBody>
      </p:sp>
      <p:sp>
        <p:nvSpPr>
          <p:cNvPr id="6" name="îṧḻîḍê">
            <a:extLst>
              <a:ext uri="{FF2B5EF4-FFF2-40B4-BE49-F238E27FC236}">
                <a16:creationId xmlns:a16="http://schemas.microsoft.com/office/drawing/2014/main" id="{4B687F2C-BCA5-4ED8-B852-147DB16FF979}"/>
              </a:ext>
            </a:extLst>
          </p:cNvPr>
          <p:cNvSpPr/>
          <p:nvPr/>
        </p:nvSpPr>
        <p:spPr>
          <a:xfrm>
            <a:off x="328645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使用者</a:t>
            </a:r>
            <a:endParaRPr lang="en-GB" sz="2000" b="1" dirty="0">
              <a:solidFill>
                <a:schemeClr val="bg1"/>
              </a:solidFill>
            </a:endParaRPr>
          </a:p>
        </p:txBody>
      </p:sp>
      <p:sp>
        <p:nvSpPr>
          <p:cNvPr id="7" name="iṡlíďè">
            <a:extLst>
              <a:ext uri="{FF2B5EF4-FFF2-40B4-BE49-F238E27FC236}">
                <a16:creationId xmlns:a16="http://schemas.microsoft.com/office/drawing/2014/main" id="{7D683560-34E2-45CE-B9FC-820D06F14F55}"/>
              </a:ext>
            </a:extLst>
          </p:cNvPr>
          <p:cNvSpPr/>
          <p:nvPr/>
        </p:nvSpPr>
        <p:spPr>
          <a:xfrm>
            <a:off x="5543553"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传输介质</a:t>
            </a:r>
            <a:endParaRPr lang="en-GB" sz="2000" b="1" dirty="0">
              <a:solidFill>
                <a:srgbClr val="FFFFFF"/>
              </a:solidFill>
            </a:endParaRPr>
          </a:p>
        </p:txBody>
      </p:sp>
      <p:sp>
        <p:nvSpPr>
          <p:cNvPr id="8" name="iṥľïdè">
            <a:extLst>
              <a:ext uri="{FF2B5EF4-FFF2-40B4-BE49-F238E27FC236}">
                <a16:creationId xmlns:a16="http://schemas.microsoft.com/office/drawing/2014/main" id="{7ABC7FFA-1177-444C-B813-35883039A274}"/>
              </a:ext>
            </a:extLst>
          </p:cNvPr>
          <p:cNvSpPr/>
          <p:nvPr/>
        </p:nvSpPr>
        <p:spPr>
          <a:xfrm>
            <a:off x="7800650"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sp>
        <p:nvSpPr>
          <p:cNvPr id="9" name="îśľîḍé">
            <a:extLst>
              <a:ext uri="{FF2B5EF4-FFF2-40B4-BE49-F238E27FC236}">
                <a16:creationId xmlns:a16="http://schemas.microsoft.com/office/drawing/2014/main" id="{2AD96752-1B8A-43B5-9EEE-1814EE8EC1F4}"/>
              </a:ext>
            </a:extLst>
          </p:cNvPr>
          <p:cNvSpPr/>
          <p:nvPr/>
        </p:nvSpPr>
        <p:spPr>
          <a:xfrm>
            <a:off x="1005774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sp>
        <p:nvSpPr>
          <p:cNvPr id="11" name="îṧḻîḍê">
            <a:extLst>
              <a:ext uri="{FF2B5EF4-FFF2-40B4-BE49-F238E27FC236}">
                <a16:creationId xmlns:a16="http://schemas.microsoft.com/office/drawing/2014/main" id="{3EB2CEFC-61DE-43AE-BDCB-DDF91F3BACF7}"/>
              </a:ext>
            </a:extLst>
          </p:cNvPr>
          <p:cNvSpPr/>
          <p:nvPr/>
        </p:nvSpPr>
        <p:spPr>
          <a:xfrm>
            <a:off x="10057746" y="1330898"/>
            <a:ext cx="1545676"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grpSp>
        <p:nvGrpSpPr>
          <p:cNvPr id="13" name="组合 12">
            <a:extLst>
              <a:ext uri="{FF2B5EF4-FFF2-40B4-BE49-F238E27FC236}">
                <a16:creationId xmlns:a16="http://schemas.microsoft.com/office/drawing/2014/main" id="{D3A3668B-512A-4CC8-92B9-0C44EEEB756B}"/>
              </a:ext>
            </a:extLst>
          </p:cNvPr>
          <p:cNvGrpSpPr/>
          <p:nvPr/>
        </p:nvGrpSpPr>
        <p:grpSpPr>
          <a:xfrm>
            <a:off x="4118575" y="2325139"/>
            <a:ext cx="3954850" cy="3602073"/>
            <a:chOff x="4118575" y="2325139"/>
            <a:chExt cx="3954850" cy="3602073"/>
          </a:xfrm>
        </p:grpSpPr>
        <p:sp>
          <p:nvSpPr>
            <p:cNvPr id="35" name="文本框 34">
              <a:extLst>
                <a:ext uri="{FF2B5EF4-FFF2-40B4-BE49-F238E27FC236}">
                  <a16:creationId xmlns:a16="http://schemas.microsoft.com/office/drawing/2014/main" id="{BD5149D4-AD5A-4204-8512-FB6E7743BB0C}"/>
                </a:ext>
              </a:extLst>
            </p:cNvPr>
            <p:cNvSpPr txBox="1"/>
            <p:nvPr/>
          </p:nvSpPr>
          <p:spPr>
            <a:xfrm>
              <a:off x="5664011" y="5527102"/>
              <a:ext cx="1081185" cy="400110"/>
            </a:xfrm>
            <a:prstGeom prst="rect">
              <a:avLst/>
            </a:prstGeom>
            <a:noFill/>
            <a:ln>
              <a:noFill/>
            </a:ln>
          </p:spPr>
          <p:txBody>
            <a:bodyPr wrap="square" lIns="91440" tIns="45720" rIns="91440" bIns="45720" anchor="ctr" anchorCtr="0">
              <a:spAutoFit/>
            </a:bodyPr>
            <a:lstStyle/>
            <a:p>
              <a:pPr>
                <a:buSzPct val="25000"/>
              </a:pPr>
              <a:r>
                <a:rPr lang="zh-CN" altLang="en-US" sz="2000" b="1" dirty="0"/>
                <a:t>环型</a:t>
              </a:r>
              <a:endParaRPr lang="en-US" altLang="zh-CN" sz="2000" b="1" dirty="0"/>
            </a:p>
          </p:txBody>
        </p:sp>
        <p:grpSp>
          <p:nvGrpSpPr>
            <p:cNvPr id="10" name="组合 9">
              <a:extLst>
                <a:ext uri="{FF2B5EF4-FFF2-40B4-BE49-F238E27FC236}">
                  <a16:creationId xmlns:a16="http://schemas.microsoft.com/office/drawing/2014/main" id="{2BB7D6B2-8C12-42A5-9C06-88B07DE65AA3}"/>
                </a:ext>
              </a:extLst>
            </p:cNvPr>
            <p:cNvGrpSpPr/>
            <p:nvPr/>
          </p:nvGrpSpPr>
          <p:grpSpPr>
            <a:xfrm>
              <a:off x="4118575" y="2325139"/>
              <a:ext cx="3954850" cy="3201963"/>
              <a:chOff x="4775493" y="3017360"/>
              <a:chExt cx="2691405" cy="2179041"/>
            </a:xfrm>
          </p:grpSpPr>
          <p:cxnSp>
            <p:nvCxnSpPr>
              <p:cNvPr id="25" name="直接连接符 24">
                <a:extLst>
                  <a:ext uri="{FF2B5EF4-FFF2-40B4-BE49-F238E27FC236}">
                    <a16:creationId xmlns:a16="http://schemas.microsoft.com/office/drawing/2014/main" id="{25610027-4163-4C33-A2E5-11F7219D28DA}"/>
                  </a:ext>
                </a:extLst>
              </p:cNvPr>
              <p:cNvCxnSpPr>
                <a:cxnSpLocks/>
              </p:cNvCxnSpPr>
              <p:nvPr/>
            </p:nvCxnSpPr>
            <p:spPr>
              <a:xfrm flipH="1" flipV="1">
                <a:off x="5595177" y="3141599"/>
                <a:ext cx="866244" cy="180135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B695F1A4-A73F-47B6-8EB2-C7C1ED67B0B4}"/>
                  </a:ext>
                </a:extLst>
              </p:cNvPr>
              <p:cNvCxnSpPr>
                <a:cxnSpLocks/>
                <a:endCxn id="34" idx="0"/>
              </p:cNvCxnSpPr>
              <p:nvPr/>
            </p:nvCxnSpPr>
            <p:spPr>
              <a:xfrm flipH="1">
                <a:off x="5595178" y="3235508"/>
                <a:ext cx="890845" cy="16040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DDEC5ADB-7553-4F08-9C83-F1D649B152F0}"/>
                  </a:ext>
                </a:extLst>
              </p:cNvPr>
              <p:cNvCxnSpPr>
                <a:cxnSpLocks/>
              </p:cNvCxnSpPr>
              <p:nvPr/>
            </p:nvCxnSpPr>
            <p:spPr>
              <a:xfrm>
                <a:off x="4977162" y="4104963"/>
                <a:ext cx="210107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28" name="图形 27">
                <a:extLst>
                  <a:ext uri="{FF2B5EF4-FFF2-40B4-BE49-F238E27FC236}">
                    <a16:creationId xmlns:a16="http://schemas.microsoft.com/office/drawing/2014/main" id="{0A65F75C-B7C2-4C59-BDD3-5305F449D10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75493" y="3928450"/>
                <a:ext cx="587333" cy="356861"/>
              </a:xfrm>
              <a:prstGeom prst="rect">
                <a:avLst/>
              </a:prstGeom>
            </p:spPr>
          </p:pic>
          <p:pic>
            <p:nvPicPr>
              <p:cNvPr id="29" name="图形 28">
                <a:extLst>
                  <a:ext uri="{FF2B5EF4-FFF2-40B4-BE49-F238E27FC236}">
                    <a16:creationId xmlns:a16="http://schemas.microsoft.com/office/drawing/2014/main" id="{B80421C8-3B49-43E3-BBA0-9F76B3D7CAF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01511" y="3017360"/>
                <a:ext cx="587333" cy="356861"/>
              </a:xfrm>
              <a:prstGeom prst="rect">
                <a:avLst/>
              </a:prstGeom>
            </p:spPr>
          </p:pic>
          <p:pic>
            <p:nvPicPr>
              <p:cNvPr id="30" name="图形 29">
                <a:extLst>
                  <a:ext uri="{FF2B5EF4-FFF2-40B4-BE49-F238E27FC236}">
                    <a16:creationId xmlns:a16="http://schemas.microsoft.com/office/drawing/2014/main" id="{A8522A87-4880-4F29-A867-EA284EC3865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53547" y="3017360"/>
                <a:ext cx="587333" cy="356861"/>
              </a:xfrm>
              <a:prstGeom prst="rect">
                <a:avLst/>
              </a:prstGeom>
            </p:spPr>
          </p:pic>
          <p:pic>
            <p:nvPicPr>
              <p:cNvPr id="31" name="图形 30">
                <a:extLst>
                  <a:ext uri="{FF2B5EF4-FFF2-40B4-BE49-F238E27FC236}">
                    <a16:creationId xmlns:a16="http://schemas.microsoft.com/office/drawing/2014/main" id="{CC5271DD-421E-4527-9338-1A16C96A237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79565" y="3928450"/>
                <a:ext cx="587333" cy="356861"/>
              </a:xfrm>
              <a:prstGeom prst="rect">
                <a:avLst/>
              </a:prstGeom>
            </p:spPr>
          </p:pic>
          <p:pic>
            <p:nvPicPr>
              <p:cNvPr id="32" name="图形 31">
                <a:extLst>
                  <a:ext uri="{FF2B5EF4-FFF2-40B4-BE49-F238E27FC236}">
                    <a16:creationId xmlns:a16="http://schemas.microsoft.com/office/drawing/2014/main" id="{E3952E59-40E3-4989-A150-ADF1EADE13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53547" y="4839540"/>
                <a:ext cx="587333" cy="356861"/>
              </a:xfrm>
              <a:prstGeom prst="rect">
                <a:avLst/>
              </a:prstGeom>
            </p:spPr>
          </p:pic>
          <p:pic>
            <p:nvPicPr>
              <p:cNvPr id="34" name="图形 33">
                <a:extLst>
                  <a:ext uri="{FF2B5EF4-FFF2-40B4-BE49-F238E27FC236}">
                    <a16:creationId xmlns:a16="http://schemas.microsoft.com/office/drawing/2014/main" id="{3539F1D9-8AF6-42EF-B03B-C38AEEF41D3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01511" y="4839540"/>
                <a:ext cx="587333" cy="356861"/>
              </a:xfrm>
              <a:prstGeom prst="rect">
                <a:avLst/>
              </a:prstGeom>
            </p:spPr>
          </p:pic>
          <p:sp>
            <p:nvSpPr>
              <p:cNvPr id="36" name="椭圆 35">
                <a:extLst>
                  <a:ext uri="{FF2B5EF4-FFF2-40B4-BE49-F238E27FC236}">
                    <a16:creationId xmlns:a16="http://schemas.microsoft.com/office/drawing/2014/main" id="{68ADCA1E-1518-4B8B-9864-BFBBE8898837}"/>
                  </a:ext>
                </a:extLst>
              </p:cNvPr>
              <p:cNvSpPr/>
              <p:nvPr/>
            </p:nvSpPr>
            <p:spPr>
              <a:xfrm>
                <a:off x="5440330" y="3543364"/>
                <a:ext cx="1123197" cy="112319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ustDataLst>
      <p:tags r:id="rId1"/>
    </p:custDataLst>
    <p:extLst>
      <p:ext uri="{BB962C8B-B14F-4D97-AF65-F5344CB8AC3E}">
        <p14:creationId xmlns:p14="http://schemas.microsoft.com/office/powerpoint/2010/main" val="191024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800" decel="100000"/>
                                        <p:tgtEl>
                                          <p:spTgt spid="13"/>
                                        </p:tgtEl>
                                      </p:cBhvr>
                                    </p:animEffect>
                                    <p:anim calcmode="lin" valueType="num">
                                      <p:cBhvr>
                                        <p:cTn id="8" dur="800" decel="100000" fill="hold"/>
                                        <p:tgtEl>
                                          <p:spTgt spid="13"/>
                                        </p:tgtEl>
                                        <p:attrNameLst>
                                          <p:attrName>style.rotation</p:attrName>
                                        </p:attrNameLst>
                                      </p:cBhvr>
                                      <p:tavLst>
                                        <p:tav tm="0">
                                          <p:val>
                                            <p:fltVal val="-90"/>
                                          </p:val>
                                        </p:tav>
                                        <p:tav tm="100000">
                                          <p:val>
                                            <p:fltVal val="0"/>
                                          </p:val>
                                        </p:tav>
                                      </p:tavLst>
                                    </p:anim>
                                    <p:anim calcmode="lin" valueType="num">
                                      <p:cBhvr>
                                        <p:cTn id="9" dur="800" decel="100000" fill="hold"/>
                                        <p:tgtEl>
                                          <p:spTgt spid="13"/>
                                        </p:tgtEl>
                                        <p:attrNameLst>
                                          <p:attrName>ppt_x</p:attrName>
                                        </p:attrNameLst>
                                      </p:cBhvr>
                                      <p:tavLst>
                                        <p:tav tm="0">
                                          <p:val>
                                            <p:strVal val="#ppt_x+0.4"/>
                                          </p:val>
                                        </p:tav>
                                        <p:tav tm="100000">
                                          <p:val>
                                            <p:strVal val="#ppt_x-0.05"/>
                                          </p:val>
                                        </p:tav>
                                      </p:tavLst>
                                    </p:anim>
                                    <p:anim calcmode="lin" valueType="num">
                                      <p:cBhvr>
                                        <p:cTn id="10" dur="800" decel="100000" fill="hold"/>
                                        <p:tgtEl>
                                          <p:spTgt spid="13"/>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3"/>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3"/>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81C8240-131C-4A49-BD23-068D7BE79B0C}"/>
              </a:ext>
            </a:extLst>
          </p:cNvPr>
          <p:cNvGrpSpPr/>
          <p:nvPr/>
        </p:nvGrpSpPr>
        <p:grpSpPr>
          <a:xfrm>
            <a:off x="304800" y="749300"/>
            <a:ext cx="3214576" cy="400110"/>
            <a:chOff x="304800" y="749300"/>
            <a:chExt cx="3214576" cy="400110"/>
          </a:xfrm>
        </p:grpSpPr>
        <p:sp>
          <p:nvSpPr>
            <p:cNvPr id="3" name="平行四边形 2">
              <a:extLst>
                <a:ext uri="{FF2B5EF4-FFF2-40B4-BE49-F238E27FC236}">
                  <a16:creationId xmlns:a16="http://schemas.microsoft.com/office/drawing/2014/main" id="{6B58DEFB-97D9-4F15-820F-2A3B4BE14A7C}"/>
                </a:ext>
              </a:extLst>
            </p:cNvPr>
            <p:cNvSpPr/>
            <p:nvPr/>
          </p:nvSpPr>
          <p:spPr>
            <a:xfrm>
              <a:off x="304800" y="749300"/>
              <a:ext cx="724560"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 name="文本框 3">
              <a:extLst>
                <a:ext uri="{FF2B5EF4-FFF2-40B4-BE49-F238E27FC236}">
                  <a16:creationId xmlns:a16="http://schemas.microsoft.com/office/drawing/2014/main" id="{530C710C-E954-4D1C-8BBC-18F88BB1B64F}"/>
                </a:ext>
              </a:extLst>
            </p:cNvPr>
            <p:cNvSpPr txBox="1"/>
            <p:nvPr/>
          </p:nvSpPr>
          <p:spPr>
            <a:xfrm>
              <a:off x="1029359" y="749300"/>
              <a:ext cx="2490017" cy="400110"/>
            </a:xfrm>
            <a:prstGeom prst="rect">
              <a:avLst/>
            </a:prstGeom>
            <a:noFill/>
          </p:spPr>
          <p:txBody>
            <a:bodyPr wrap="square" rtlCol="0">
              <a:spAutoFit/>
            </a:bodyPr>
            <a:lstStyle/>
            <a:p>
              <a:r>
                <a:rPr lang="zh-CN" altLang="en-US" sz="2000" b="1" dirty="0"/>
                <a:t>计算机网络的分类</a:t>
              </a:r>
            </a:p>
          </p:txBody>
        </p:sp>
      </p:grpSp>
      <p:sp>
        <p:nvSpPr>
          <p:cNvPr id="5" name="îṡ1îḑè">
            <a:extLst>
              <a:ext uri="{FF2B5EF4-FFF2-40B4-BE49-F238E27FC236}">
                <a16:creationId xmlns:a16="http://schemas.microsoft.com/office/drawing/2014/main" id="{71B72018-A474-496A-ADBE-8A0C7292851A}"/>
              </a:ext>
            </a:extLst>
          </p:cNvPr>
          <p:cNvSpPr/>
          <p:nvPr/>
        </p:nvSpPr>
        <p:spPr>
          <a:xfrm>
            <a:off x="1029359"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交换方式</a:t>
            </a:r>
            <a:endParaRPr lang="en-GB" sz="2000" b="1" dirty="0">
              <a:solidFill>
                <a:schemeClr val="bg1"/>
              </a:solidFill>
            </a:endParaRPr>
          </a:p>
        </p:txBody>
      </p:sp>
      <p:sp>
        <p:nvSpPr>
          <p:cNvPr id="6" name="îṧḻîḍê">
            <a:extLst>
              <a:ext uri="{FF2B5EF4-FFF2-40B4-BE49-F238E27FC236}">
                <a16:creationId xmlns:a16="http://schemas.microsoft.com/office/drawing/2014/main" id="{4B687F2C-BCA5-4ED8-B852-147DB16FF979}"/>
              </a:ext>
            </a:extLst>
          </p:cNvPr>
          <p:cNvSpPr/>
          <p:nvPr/>
        </p:nvSpPr>
        <p:spPr>
          <a:xfrm>
            <a:off x="328645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使用者</a:t>
            </a:r>
            <a:endParaRPr lang="en-GB" sz="2000" b="1" dirty="0">
              <a:solidFill>
                <a:schemeClr val="bg1"/>
              </a:solidFill>
            </a:endParaRPr>
          </a:p>
        </p:txBody>
      </p:sp>
      <p:sp>
        <p:nvSpPr>
          <p:cNvPr id="7" name="iṡlíďè">
            <a:extLst>
              <a:ext uri="{FF2B5EF4-FFF2-40B4-BE49-F238E27FC236}">
                <a16:creationId xmlns:a16="http://schemas.microsoft.com/office/drawing/2014/main" id="{7D683560-34E2-45CE-B9FC-820D06F14F55}"/>
              </a:ext>
            </a:extLst>
          </p:cNvPr>
          <p:cNvSpPr/>
          <p:nvPr/>
        </p:nvSpPr>
        <p:spPr>
          <a:xfrm>
            <a:off x="5543553"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传输介质</a:t>
            </a:r>
            <a:endParaRPr lang="en-GB" sz="2000" b="1" dirty="0">
              <a:solidFill>
                <a:srgbClr val="FFFFFF"/>
              </a:solidFill>
            </a:endParaRPr>
          </a:p>
        </p:txBody>
      </p:sp>
      <p:sp>
        <p:nvSpPr>
          <p:cNvPr id="8" name="iṥľïdè">
            <a:extLst>
              <a:ext uri="{FF2B5EF4-FFF2-40B4-BE49-F238E27FC236}">
                <a16:creationId xmlns:a16="http://schemas.microsoft.com/office/drawing/2014/main" id="{7ABC7FFA-1177-444C-B813-35883039A274}"/>
              </a:ext>
            </a:extLst>
          </p:cNvPr>
          <p:cNvSpPr/>
          <p:nvPr/>
        </p:nvSpPr>
        <p:spPr>
          <a:xfrm>
            <a:off x="7800650"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覆盖范围</a:t>
            </a:r>
            <a:endParaRPr lang="en-GB" sz="2000" b="1" dirty="0">
              <a:solidFill>
                <a:schemeClr val="bg1"/>
              </a:solidFill>
            </a:endParaRPr>
          </a:p>
        </p:txBody>
      </p:sp>
      <p:sp>
        <p:nvSpPr>
          <p:cNvPr id="9" name="îśľîḍé">
            <a:extLst>
              <a:ext uri="{FF2B5EF4-FFF2-40B4-BE49-F238E27FC236}">
                <a16:creationId xmlns:a16="http://schemas.microsoft.com/office/drawing/2014/main" id="{2AD96752-1B8A-43B5-9EEE-1814EE8EC1F4}"/>
              </a:ext>
            </a:extLst>
          </p:cNvPr>
          <p:cNvSpPr/>
          <p:nvPr/>
        </p:nvSpPr>
        <p:spPr>
          <a:xfrm>
            <a:off x="10057746" y="1330898"/>
            <a:ext cx="1545676"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sp>
        <p:nvSpPr>
          <p:cNvPr id="11" name="îṧḻîḍê">
            <a:extLst>
              <a:ext uri="{FF2B5EF4-FFF2-40B4-BE49-F238E27FC236}">
                <a16:creationId xmlns:a16="http://schemas.microsoft.com/office/drawing/2014/main" id="{3EB2CEFC-61DE-43AE-BDCB-DDF91F3BACF7}"/>
              </a:ext>
            </a:extLst>
          </p:cNvPr>
          <p:cNvSpPr/>
          <p:nvPr/>
        </p:nvSpPr>
        <p:spPr>
          <a:xfrm>
            <a:off x="10057746" y="1330898"/>
            <a:ext cx="1545676"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chemeClr val="bg1"/>
                </a:solidFill>
              </a:rPr>
              <a:t>拓扑结构</a:t>
            </a:r>
            <a:endParaRPr lang="en-GB" sz="2000" b="1" dirty="0">
              <a:solidFill>
                <a:schemeClr val="bg1"/>
              </a:solidFill>
            </a:endParaRPr>
          </a:p>
        </p:txBody>
      </p:sp>
      <p:grpSp>
        <p:nvGrpSpPr>
          <p:cNvPr id="19" name="组合 18">
            <a:extLst>
              <a:ext uri="{FF2B5EF4-FFF2-40B4-BE49-F238E27FC236}">
                <a16:creationId xmlns:a16="http://schemas.microsoft.com/office/drawing/2014/main" id="{6728C8B8-3973-44E5-B3F6-325B5CB65873}"/>
              </a:ext>
            </a:extLst>
          </p:cNvPr>
          <p:cNvGrpSpPr/>
          <p:nvPr/>
        </p:nvGrpSpPr>
        <p:grpSpPr>
          <a:xfrm>
            <a:off x="3325536" y="2972927"/>
            <a:ext cx="5540928" cy="2754230"/>
            <a:chOff x="3325536" y="2972927"/>
            <a:chExt cx="5540928" cy="2754230"/>
          </a:xfrm>
        </p:grpSpPr>
        <p:grpSp>
          <p:nvGrpSpPr>
            <p:cNvPr id="18" name="组合 17">
              <a:extLst>
                <a:ext uri="{FF2B5EF4-FFF2-40B4-BE49-F238E27FC236}">
                  <a16:creationId xmlns:a16="http://schemas.microsoft.com/office/drawing/2014/main" id="{D1C06D4D-C15E-4E0C-8C98-66EFB213B65E}"/>
                </a:ext>
              </a:extLst>
            </p:cNvPr>
            <p:cNvGrpSpPr/>
            <p:nvPr/>
          </p:nvGrpSpPr>
          <p:grpSpPr>
            <a:xfrm>
              <a:off x="3325536" y="2972927"/>
              <a:ext cx="5540928" cy="2252217"/>
              <a:chOff x="3675596" y="3168869"/>
              <a:chExt cx="4605935" cy="1872171"/>
            </a:xfrm>
          </p:grpSpPr>
          <p:cxnSp>
            <p:nvCxnSpPr>
              <p:cNvPr id="92" name="直接连接符 91">
                <a:extLst>
                  <a:ext uri="{FF2B5EF4-FFF2-40B4-BE49-F238E27FC236}">
                    <a16:creationId xmlns:a16="http://schemas.microsoft.com/office/drawing/2014/main" id="{3A360DD4-1962-446C-AC2A-AB5929958499}"/>
                  </a:ext>
                </a:extLst>
              </p:cNvPr>
              <p:cNvCxnSpPr>
                <a:cxnSpLocks/>
              </p:cNvCxnSpPr>
              <p:nvPr/>
            </p:nvCxnSpPr>
            <p:spPr>
              <a:xfrm flipH="1">
                <a:off x="4678819" y="3382909"/>
                <a:ext cx="1988320" cy="32197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E1DC7AA6-3659-4353-A6A2-C5F2DBC4C504}"/>
                  </a:ext>
                </a:extLst>
              </p:cNvPr>
              <p:cNvCxnSpPr>
                <a:cxnSpLocks/>
              </p:cNvCxnSpPr>
              <p:nvPr/>
            </p:nvCxnSpPr>
            <p:spPr>
              <a:xfrm flipH="1" flipV="1">
                <a:off x="4678819" y="3670623"/>
                <a:ext cx="802689" cy="84544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D1E5271E-B672-4E06-BB5E-88842C2DBCD3}"/>
                  </a:ext>
                </a:extLst>
              </p:cNvPr>
              <p:cNvCxnSpPr>
                <a:cxnSpLocks/>
              </p:cNvCxnSpPr>
              <p:nvPr/>
            </p:nvCxnSpPr>
            <p:spPr>
              <a:xfrm flipH="1">
                <a:off x="5481509" y="4255635"/>
                <a:ext cx="1563598" cy="27746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CB9EE681-9396-4F2B-BBC6-1A6A6A83BC85}"/>
                  </a:ext>
                </a:extLst>
              </p:cNvPr>
              <p:cNvCxnSpPr>
                <a:cxnSpLocks/>
              </p:cNvCxnSpPr>
              <p:nvPr/>
            </p:nvCxnSpPr>
            <p:spPr>
              <a:xfrm flipH="1" flipV="1">
                <a:off x="6667139" y="3382259"/>
                <a:ext cx="377968" cy="83360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44FD53DB-15D0-44D9-BE13-D839617623BE}"/>
                  </a:ext>
                </a:extLst>
              </p:cNvPr>
              <p:cNvCxnSpPr>
                <a:cxnSpLocks/>
              </p:cNvCxnSpPr>
              <p:nvPr/>
            </p:nvCxnSpPr>
            <p:spPr>
              <a:xfrm flipH="1" flipV="1">
                <a:off x="4617487" y="3625624"/>
                <a:ext cx="2443194" cy="64306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D2C71AE0-E2E4-437F-A950-BDA2C8326695}"/>
                  </a:ext>
                </a:extLst>
              </p:cNvPr>
              <p:cNvCxnSpPr>
                <a:cxnSpLocks/>
              </p:cNvCxnSpPr>
              <p:nvPr/>
            </p:nvCxnSpPr>
            <p:spPr>
              <a:xfrm flipH="1">
                <a:off x="5537115" y="3382259"/>
                <a:ext cx="1114450" cy="112914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56D20CAC-B448-437A-A2B0-29828AC7BDA5}"/>
                  </a:ext>
                </a:extLst>
              </p:cNvPr>
              <p:cNvCxnSpPr>
                <a:cxnSpLocks/>
              </p:cNvCxnSpPr>
              <p:nvPr/>
            </p:nvCxnSpPr>
            <p:spPr>
              <a:xfrm flipH="1" flipV="1">
                <a:off x="4137616" y="3381608"/>
                <a:ext cx="541204" cy="24401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988E646C-8250-4525-AD48-D2957DDC85EE}"/>
                  </a:ext>
                </a:extLst>
              </p:cNvPr>
              <p:cNvCxnSpPr>
                <a:cxnSpLocks/>
              </p:cNvCxnSpPr>
              <p:nvPr/>
            </p:nvCxnSpPr>
            <p:spPr>
              <a:xfrm flipH="1">
                <a:off x="4763855" y="4511407"/>
                <a:ext cx="757686" cy="35120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5BA67E2-745E-4DF5-8D06-EE107403163F}"/>
                  </a:ext>
                </a:extLst>
              </p:cNvPr>
              <p:cNvCxnSpPr>
                <a:cxnSpLocks/>
              </p:cNvCxnSpPr>
              <p:nvPr/>
            </p:nvCxnSpPr>
            <p:spPr>
              <a:xfrm flipH="1">
                <a:off x="6667139" y="3312993"/>
                <a:ext cx="710129" cy="6861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E8507318-3E94-4978-97AB-59B51D57ED2E}"/>
                  </a:ext>
                </a:extLst>
              </p:cNvPr>
              <p:cNvCxnSpPr>
                <a:cxnSpLocks/>
                <a:stCxn id="105" idx="1"/>
              </p:cNvCxnSpPr>
              <p:nvPr/>
            </p:nvCxnSpPr>
            <p:spPr>
              <a:xfrm flipH="1" flipV="1">
                <a:off x="7045108" y="4204261"/>
                <a:ext cx="649090" cy="5137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8" name="图形 87">
                <a:extLst>
                  <a:ext uri="{FF2B5EF4-FFF2-40B4-BE49-F238E27FC236}">
                    <a16:creationId xmlns:a16="http://schemas.microsoft.com/office/drawing/2014/main" id="{7789B963-FB82-4FE7-9740-311CF4658F8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409345" y="3498530"/>
                <a:ext cx="494253" cy="400110"/>
              </a:xfrm>
              <a:prstGeom prst="rect">
                <a:avLst/>
              </a:prstGeom>
            </p:spPr>
          </p:pic>
          <p:pic>
            <p:nvPicPr>
              <p:cNvPr id="91" name="图形 90">
                <a:extLst>
                  <a:ext uri="{FF2B5EF4-FFF2-40B4-BE49-F238E27FC236}">
                    <a16:creationId xmlns:a16="http://schemas.microsoft.com/office/drawing/2014/main" id="{FDA36EFF-6B73-48AF-BE62-ACF5794CE32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97981" y="4078730"/>
                <a:ext cx="494253" cy="400110"/>
              </a:xfrm>
              <a:prstGeom prst="rect">
                <a:avLst/>
              </a:prstGeom>
            </p:spPr>
          </p:pic>
          <p:pic>
            <p:nvPicPr>
              <p:cNvPr id="89" name="图形 88">
                <a:extLst>
                  <a:ext uri="{FF2B5EF4-FFF2-40B4-BE49-F238E27FC236}">
                    <a16:creationId xmlns:a16="http://schemas.microsoft.com/office/drawing/2014/main" id="{CFDCD058-7799-4DE5-B665-ADE4B7C91E8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34382" y="4369015"/>
                <a:ext cx="494253" cy="400110"/>
              </a:xfrm>
              <a:prstGeom prst="rect">
                <a:avLst/>
              </a:prstGeom>
            </p:spPr>
          </p:pic>
          <p:pic>
            <p:nvPicPr>
              <p:cNvPr id="90" name="图形 89">
                <a:extLst>
                  <a:ext uri="{FF2B5EF4-FFF2-40B4-BE49-F238E27FC236}">
                    <a16:creationId xmlns:a16="http://schemas.microsoft.com/office/drawing/2014/main" id="{E9B5F102-7F45-415C-A8DA-D9CA623CC9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95410" y="3229206"/>
                <a:ext cx="494253" cy="400110"/>
              </a:xfrm>
              <a:prstGeom prst="rect">
                <a:avLst/>
              </a:prstGeom>
            </p:spPr>
          </p:pic>
          <p:pic>
            <p:nvPicPr>
              <p:cNvPr id="105" name="图形 104">
                <a:extLst>
                  <a:ext uri="{FF2B5EF4-FFF2-40B4-BE49-F238E27FC236}">
                    <a16:creationId xmlns:a16="http://schemas.microsoft.com/office/drawing/2014/main" id="{D1D962BE-71B1-44E5-A968-6CD313E4AF2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694198" y="4077204"/>
                <a:ext cx="587333" cy="356861"/>
              </a:xfrm>
              <a:prstGeom prst="rect">
                <a:avLst/>
              </a:prstGeom>
            </p:spPr>
          </p:pic>
          <p:pic>
            <p:nvPicPr>
              <p:cNvPr id="106" name="图形 105">
                <a:extLst>
                  <a:ext uri="{FF2B5EF4-FFF2-40B4-BE49-F238E27FC236}">
                    <a16:creationId xmlns:a16="http://schemas.microsoft.com/office/drawing/2014/main" id="{0552D6F2-2238-4A37-896E-B6E110C8889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75596" y="3168869"/>
                <a:ext cx="587333" cy="356861"/>
              </a:xfrm>
              <a:prstGeom prst="rect">
                <a:avLst/>
              </a:prstGeom>
            </p:spPr>
          </p:pic>
          <p:pic>
            <p:nvPicPr>
              <p:cNvPr id="107" name="图形 106">
                <a:extLst>
                  <a:ext uri="{FF2B5EF4-FFF2-40B4-BE49-F238E27FC236}">
                    <a16:creationId xmlns:a16="http://schemas.microsoft.com/office/drawing/2014/main" id="{82F4219D-6F87-4D56-B5A6-3513B903D70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316836" y="3168869"/>
                <a:ext cx="587333" cy="356861"/>
              </a:xfrm>
              <a:prstGeom prst="rect">
                <a:avLst/>
              </a:prstGeom>
            </p:spPr>
          </p:pic>
          <p:pic>
            <p:nvPicPr>
              <p:cNvPr id="108" name="图形 107">
                <a:extLst>
                  <a:ext uri="{FF2B5EF4-FFF2-40B4-BE49-F238E27FC236}">
                    <a16:creationId xmlns:a16="http://schemas.microsoft.com/office/drawing/2014/main" id="{2437ADD1-71C9-4939-AF0E-E123D620915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362804" y="4684179"/>
                <a:ext cx="587333" cy="356861"/>
              </a:xfrm>
              <a:prstGeom prst="rect">
                <a:avLst/>
              </a:prstGeom>
            </p:spPr>
          </p:pic>
        </p:grpSp>
        <p:sp>
          <p:nvSpPr>
            <p:cNvPr id="123" name="文本框 122">
              <a:extLst>
                <a:ext uri="{FF2B5EF4-FFF2-40B4-BE49-F238E27FC236}">
                  <a16:creationId xmlns:a16="http://schemas.microsoft.com/office/drawing/2014/main" id="{86C12B02-9976-4A31-9057-E69A51841155}"/>
                </a:ext>
              </a:extLst>
            </p:cNvPr>
            <p:cNvSpPr txBox="1"/>
            <p:nvPr/>
          </p:nvSpPr>
          <p:spPr>
            <a:xfrm>
              <a:off x="5596849" y="5327047"/>
              <a:ext cx="1081185" cy="400110"/>
            </a:xfrm>
            <a:prstGeom prst="rect">
              <a:avLst/>
            </a:prstGeom>
            <a:noFill/>
            <a:ln>
              <a:noFill/>
            </a:ln>
          </p:spPr>
          <p:txBody>
            <a:bodyPr wrap="square" lIns="91440" tIns="45720" rIns="91440" bIns="45720" anchor="ctr" anchorCtr="0">
              <a:spAutoFit/>
            </a:bodyPr>
            <a:lstStyle/>
            <a:p>
              <a:pPr>
                <a:buSzPct val="25000"/>
              </a:pPr>
              <a:r>
                <a:rPr lang="zh-CN" altLang="en-US" sz="2000" b="1" dirty="0"/>
                <a:t>网状型</a:t>
              </a:r>
              <a:endParaRPr lang="en-US" altLang="zh-CN" sz="2000" b="1" dirty="0"/>
            </a:p>
          </p:txBody>
        </p:sp>
      </p:grpSp>
    </p:spTree>
    <p:custDataLst>
      <p:tags r:id="rId1"/>
    </p:custDataLst>
    <p:extLst>
      <p:ext uri="{BB962C8B-B14F-4D97-AF65-F5344CB8AC3E}">
        <p14:creationId xmlns:p14="http://schemas.microsoft.com/office/powerpoint/2010/main" val="382298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800" decel="100000"/>
                                        <p:tgtEl>
                                          <p:spTgt spid="19"/>
                                        </p:tgtEl>
                                      </p:cBhvr>
                                    </p:animEffect>
                                    <p:anim calcmode="lin" valueType="num">
                                      <p:cBhvr>
                                        <p:cTn id="8" dur="800" decel="100000" fill="hold"/>
                                        <p:tgtEl>
                                          <p:spTgt spid="19"/>
                                        </p:tgtEl>
                                        <p:attrNameLst>
                                          <p:attrName>style.rotation</p:attrName>
                                        </p:attrNameLst>
                                      </p:cBhvr>
                                      <p:tavLst>
                                        <p:tav tm="0">
                                          <p:val>
                                            <p:fltVal val="-90"/>
                                          </p:val>
                                        </p:tav>
                                        <p:tav tm="100000">
                                          <p:val>
                                            <p:fltVal val="0"/>
                                          </p:val>
                                        </p:tav>
                                      </p:tavLst>
                                    </p:anim>
                                    <p:anim calcmode="lin" valueType="num">
                                      <p:cBhvr>
                                        <p:cTn id="9" dur="800" decel="100000" fill="hold"/>
                                        <p:tgtEl>
                                          <p:spTgt spid="19"/>
                                        </p:tgtEl>
                                        <p:attrNameLst>
                                          <p:attrName>ppt_x</p:attrName>
                                        </p:attrNameLst>
                                      </p:cBhvr>
                                      <p:tavLst>
                                        <p:tav tm="0">
                                          <p:val>
                                            <p:strVal val="#ppt_x+0.4"/>
                                          </p:val>
                                        </p:tav>
                                        <p:tav tm="100000">
                                          <p:val>
                                            <p:strVal val="#ppt_x-0.05"/>
                                          </p:val>
                                        </p:tav>
                                      </p:tavLst>
                                    </p:anim>
                                    <p:anim calcmode="lin" valueType="num">
                                      <p:cBhvr>
                                        <p:cTn id="10" dur="800" decel="100000" fill="hold"/>
                                        <p:tgtEl>
                                          <p:spTgt spid="19"/>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9"/>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9"/>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EC90BE10-D9B4-A4DD-2F61-2C5491F21E3B}"/>
              </a:ext>
            </a:extLst>
          </p:cNvPr>
          <p:cNvGrpSpPr/>
          <p:nvPr/>
        </p:nvGrpSpPr>
        <p:grpSpPr>
          <a:xfrm>
            <a:off x="3156764" y="1188116"/>
            <a:ext cx="5900079" cy="1417496"/>
            <a:chOff x="3156764" y="1188116"/>
            <a:chExt cx="5900079" cy="1417496"/>
          </a:xfrm>
        </p:grpSpPr>
        <p:sp>
          <p:nvSpPr>
            <p:cNvPr id="12" name="íşlïḍè"/>
            <p:cNvSpPr txBox="1"/>
            <p:nvPr/>
          </p:nvSpPr>
          <p:spPr>
            <a:xfrm>
              <a:off x="3965618" y="1188116"/>
              <a:ext cx="4287076" cy="419100"/>
            </a:xfrm>
            <a:prstGeom prst="rect">
              <a:avLst/>
            </a:prstGeom>
            <a:noFill/>
          </p:spPr>
          <p:txBody>
            <a:bodyPr wrap="square" lIns="91440" tIns="45720" rIns="91440" bIns="45720" anchor="ctr">
              <a:noAutofit/>
            </a:bodyPr>
            <a:lstStyle/>
            <a:p>
              <a:pPr algn="ctr"/>
              <a:r>
                <a:rPr lang="en-US" altLang="zh-CN" sz="2400" b="1" dirty="0"/>
                <a:t>1.5 </a:t>
              </a:r>
              <a:r>
                <a:rPr lang="zh-CN" altLang="en-US" sz="2400" b="1" dirty="0"/>
                <a:t>计算机网络的性能指标</a:t>
              </a:r>
              <a:endParaRPr lang="en-US" altLang="zh-CN" sz="2400" b="1" dirty="0"/>
            </a:p>
          </p:txBody>
        </p:sp>
        <p:grpSp>
          <p:nvGrpSpPr>
            <p:cNvPr id="6" name="组合 5"/>
            <p:cNvGrpSpPr/>
            <p:nvPr/>
          </p:nvGrpSpPr>
          <p:grpSpPr>
            <a:xfrm>
              <a:off x="3156764" y="2010058"/>
              <a:ext cx="5900079" cy="595554"/>
              <a:chOff x="1183243" y="2200834"/>
              <a:chExt cx="5900079"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80" y="2200834"/>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计算机网络的性能指标</a:t>
                </a:r>
              </a:p>
            </p:txBody>
          </p:sp>
        </p:grpSp>
      </p:grpSp>
    </p:spTree>
    <p:extLst>
      <p:ext uri="{BB962C8B-B14F-4D97-AF65-F5344CB8AC3E}">
        <p14:creationId xmlns:p14="http://schemas.microsoft.com/office/powerpoint/2010/main" val="2233675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2" name="矩形 81">
            <a:extLst>
              <a:ext uri="{FF2B5EF4-FFF2-40B4-BE49-F238E27FC236}">
                <a16:creationId xmlns:a16="http://schemas.microsoft.com/office/drawing/2014/main" id="{FCAB362F-80B4-4031-8633-FB022C205A7E}"/>
              </a:ext>
            </a:extLst>
          </p:cNvPr>
          <p:cNvSpPr/>
          <p:nvPr/>
        </p:nvSpPr>
        <p:spPr>
          <a:xfrm>
            <a:off x="933106" y="1479884"/>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íşlïḍè">
            <a:extLst>
              <a:ext uri="{FF2B5EF4-FFF2-40B4-BE49-F238E27FC236}">
                <a16:creationId xmlns:a16="http://schemas.microsoft.com/office/drawing/2014/main" id="{58348CE3-3776-4D64-B886-2036F04299C2}"/>
              </a:ext>
            </a:extLst>
          </p:cNvPr>
          <p:cNvSpPr txBox="1"/>
          <p:nvPr/>
        </p:nvSpPr>
        <p:spPr>
          <a:xfrm>
            <a:off x="1318661" y="1420729"/>
            <a:ext cx="8101786" cy="419100"/>
          </a:xfrm>
          <a:prstGeom prst="rect">
            <a:avLst/>
          </a:prstGeom>
          <a:noFill/>
        </p:spPr>
        <p:txBody>
          <a:bodyPr wrap="square" lIns="91440" tIns="45720" rIns="91440" bIns="45720" anchor="ctr">
            <a:noAutofit/>
          </a:bodyPr>
          <a:lstStyle/>
          <a:p>
            <a:r>
              <a:rPr lang="zh-CN" altLang="en-US" sz="2000" b="1" dirty="0"/>
              <a:t>计算机网络的性能指标被用来从不同方面</a:t>
            </a:r>
            <a:r>
              <a:rPr lang="zh-CN" altLang="en-US" sz="2000" b="1" dirty="0">
                <a:solidFill>
                  <a:schemeClr val="accent1">
                    <a:lumMod val="75000"/>
                  </a:schemeClr>
                </a:solidFill>
              </a:rPr>
              <a:t>度量计算机网络的性能</a:t>
            </a:r>
            <a:r>
              <a:rPr lang="zh-CN" altLang="en-US" sz="2000" b="1" dirty="0"/>
              <a:t>。</a:t>
            </a:r>
            <a:endParaRPr lang="en-US" altLang="zh-CN" sz="2000" b="1" dirty="0">
              <a:solidFill>
                <a:schemeClr val="accent1">
                  <a:lumMod val="75000"/>
                </a:schemeClr>
              </a:solidFill>
            </a:endParaRPr>
          </a:p>
        </p:txBody>
      </p:sp>
      <p:sp>
        <p:nvSpPr>
          <p:cNvPr id="84" name="矩形 83">
            <a:extLst>
              <a:ext uri="{FF2B5EF4-FFF2-40B4-BE49-F238E27FC236}">
                <a16:creationId xmlns:a16="http://schemas.microsoft.com/office/drawing/2014/main" id="{02C0DC68-3AF0-438C-9BD2-E8BD0EE69D7D}"/>
              </a:ext>
            </a:extLst>
          </p:cNvPr>
          <p:cNvSpPr/>
          <p:nvPr/>
        </p:nvSpPr>
        <p:spPr>
          <a:xfrm>
            <a:off x="933106" y="2019908"/>
            <a:ext cx="300790" cy="3007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íşlïḍè">
            <a:extLst>
              <a:ext uri="{FF2B5EF4-FFF2-40B4-BE49-F238E27FC236}">
                <a16:creationId xmlns:a16="http://schemas.microsoft.com/office/drawing/2014/main" id="{D31AE8BB-6636-4D32-83F4-869D894962DC}"/>
              </a:ext>
            </a:extLst>
          </p:cNvPr>
          <p:cNvSpPr txBox="1"/>
          <p:nvPr/>
        </p:nvSpPr>
        <p:spPr>
          <a:xfrm>
            <a:off x="1318661" y="1960753"/>
            <a:ext cx="4008252" cy="419100"/>
          </a:xfrm>
          <a:prstGeom prst="rect">
            <a:avLst/>
          </a:prstGeom>
          <a:noFill/>
        </p:spPr>
        <p:txBody>
          <a:bodyPr wrap="square" lIns="91440" tIns="45720" rIns="91440" bIns="45720" anchor="ctr">
            <a:noAutofit/>
          </a:bodyPr>
          <a:lstStyle/>
          <a:p>
            <a:r>
              <a:rPr lang="zh-CN" altLang="en-US" sz="2000" b="1" dirty="0"/>
              <a:t>常用的八个计算机网络性能指标</a:t>
            </a:r>
            <a:endParaRPr lang="en-US" altLang="zh-CN" sz="2000" b="1" dirty="0">
              <a:solidFill>
                <a:schemeClr val="accent1">
                  <a:lumMod val="75000"/>
                </a:schemeClr>
              </a:solidFill>
            </a:endParaRPr>
          </a:p>
        </p:txBody>
      </p:sp>
      <p:sp>
        <p:nvSpPr>
          <p:cNvPr id="86" name="îṡ1îḑè">
            <a:extLst>
              <a:ext uri="{FF2B5EF4-FFF2-40B4-BE49-F238E27FC236}">
                <a16:creationId xmlns:a16="http://schemas.microsoft.com/office/drawing/2014/main" id="{A803C2F9-4FBB-4C35-AC3F-2B77804282A2}"/>
              </a:ext>
            </a:extLst>
          </p:cNvPr>
          <p:cNvSpPr/>
          <p:nvPr/>
        </p:nvSpPr>
        <p:spPr>
          <a:xfrm>
            <a:off x="1318661" y="2927864"/>
            <a:ext cx="1334228" cy="482600"/>
          </a:xfrm>
          <a:prstGeom prst="rect">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4253247" y="2927864"/>
            <a:ext cx="1334228" cy="48260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6911387" y="2927864"/>
            <a:ext cx="1334228" cy="482600"/>
          </a:xfrm>
          <a:prstGeom prst="rect">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9750279" y="2927864"/>
            <a:ext cx="1334228" cy="48260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4253247" y="4070409"/>
            <a:ext cx="1334228" cy="482600"/>
          </a:xfrm>
          <a:prstGeom prst="rect">
            <a:avLst/>
          </a:prstGeom>
          <a:solidFill>
            <a:schemeClr val="accent6"/>
          </a:solidFill>
          <a:ln w="12700" cap="rnd">
            <a:noFill/>
            <a:prstDash val="solid"/>
            <a:round/>
            <a:headEnd/>
            <a:tailE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1318661" y="4070409"/>
            <a:ext cx="1334228" cy="482600"/>
          </a:xfrm>
          <a:prstGeom prst="rect">
            <a:avLst/>
          </a:prstGeom>
          <a:solidFill>
            <a:schemeClr val="accent5"/>
          </a:solidFill>
          <a:ln w="12700" cap="rnd">
            <a:noFill/>
            <a:prstDash val="solid"/>
            <a:round/>
            <a:headEnd/>
            <a:tailEnd/>
          </a:ln>
          <a:effectLst>
            <a:outerShdw blurRad="254000" dist="127000" algn="ctr" rotWithShape="0">
              <a:schemeClr val="accent5">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6911387" y="4070409"/>
            <a:ext cx="1334228" cy="482600"/>
          </a:xfrm>
          <a:prstGeom prst="rect">
            <a:avLst/>
          </a:prstGeom>
          <a:solidFill>
            <a:schemeClr val="accent4">
              <a:lumMod val="75000"/>
            </a:schemeClr>
          </a:solidFill>
          <a:ln w="12700" cap="rnd">
            <a:noFill/>
            <a:prstDash val="solid"/>
            <a:round/>
            <a:headEnd/>
            <a:tailEnd/>
          </a:ln>
          <a:effectLst>
            <a:outerShdw blurRad="254000" dist="127000" algn="ctr" rotWithShape="0">
              <a:schemeClr val="accent4">
                <a:lumMod val="7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9750279" y="4070409"/>
            <a:ext cx="1334228" cy="482600"/>
          </a:xfrm>
          <a:prstGeom prst="rect">
            <a:avLst/>
          </a:prstGeom>
          <a:solidFill>
            <a:schemeClr val="accent3">
              <a:lumMod val="75000"/>
            </a:schemeClr>
          </a:solidFill>
          <a:ln w="12700" cap="rnd">
            <a:noFill/>
            <a:prstDash val="solid"/>
            <a:round/>
            <a:headEnd/>
            <a:tailEnd/>
          </a:ln>
          <a:effectLst>
            <a:outerShdw blurRad="254000" dist="127000" algn="ctr" rotWithShape="0">
              <a:schemeClr val="accent3">
                <a:lumMod val="7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Tree>
    <p:custDataLst>
      <p:tags r:id="rId1"/>
    </p:custDataLst>
    <p:extLst>
      <p:ext uri="{BB962C8B-B14F-4D97-AF65-F5344CB8AC3E}">
        <p14:creationId xmlns:p14="http://schemas.microsoft.com/office/powerpoint/2010/main" val="2706927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par>
                          <p:cTn id="9" fill="hold">
                            <p:stCondLst>
                              <p:cond delay="1000"/>
                            </p:stCondLst>
                            <p:childTnLst>
                              <p:par>
                                <p:cTn id="10" presetID="49" presetClass="entr" presetSubtype="0" decel="100000" fill="hold" grpId="0" nodeType="afterEffect">
                                  <p:stCondLst>
                                    <p:cond delay="0"/>
                                  </p:stCondLst>
                                  <p:childTnLst>
                                    <p:set>
                                      <p:cBhvr>
                                        <p:cTn id="11" dur="1" fill="hold">
                                          <p:stCondLst>
                                            <p:cond delay="0"/>
                                          </p:stCondLst>
                                        </p:cTn>
                                        <p:tgtEl>
                                          <p:spTgt spid="82"/>
                                        </p:tgtEl>
                                        <p:attrNameLst>
                                          <p:attrName>style.visibility</p:attrName>
                                        </p:attrNameLst>
                                      </p:cBhvr>
                                      <p:to>
                                        <p:strVal val="visible"/>
                                      </p:to>
                                    </p:set>
                                    <p:anim calcmode="lin" valueType="num">
                                      <p:cBhvr>
                                        <p:cTn id="12" dur="500" fill="hold"/>
                                        <p:tgtEl>
                                          <p:spTgt spid="82"/>
                                        </p:tgtEl>
                                        <p:attrNameLst>
                                          <p:attrName>ppt_w</p:attrName>
                                        </p:attrNameLst>
                                      </p:cBhvr>
                                      <p:tavLst>
                                        <p:tav tm="0">
                                          <p:val>
                                            <p:fltVal val="0"/>
                                          </p:val>
                                        </p:tav>
                                        <p:tav tm="100000">
                                          <p:val>
                                            <p:strVal val="#ppt_w"/>
                                          </p:val>
                                        </p:tav>
                                      </p:tavLst>
                                    </p:anim>
                                    <p:anim calcmode="lin" valueType="num">
                                      <p:cBhvr>
                                        <p:cTn id="13" dur="500" fill="hold"/>
                                        <p:tgtEl>
                                          <p:spTgt spid="82"/>
                                        </p:tgtEl>
                                        <p:attrNameLst>
                                          <p:attrName>ppt_h</p:attrName>
                                        </p:attrNameLst>
                                      </p:cBhvr>
                                      <p:tavLst>
                                        <p:tav tm="0">
                                          <p:val>
                                            <p:fltVal val="0"/>
                                          </p:val>
                                        </p:tav>
                                        <p:tav tm="100000">
                                          <p:val>
                                            <p:strVal val="#ppt_h"/>
                                          </p:val>
                                        </p:tav>
                                      </p:tavLst>
                                    </p:anim>
                                    <p:anim calcmode="lin" valueType="num">
                                      <p:cBhvr>
                                        <p:cTn id="14" dur="500" fill="hold"/>
                                        <p:tgtEl>
                                          <p:spTgt spid="82"/>
                                        </p:tgtEl>
                                        <p:attrNameLst>
                                          <p:attrName>style.rotation</p:attrName>
                                        </p:attrNameLst>
                                      </p:cBhvr>
                                      <p:tavLst>
                                        <p:tav tm="0">
                                          <p:val>
                                            <p:fltVal val="360"/>
                                          </p:val>
                                        </p:tav>
                                        <p:tav tm="100000">
                                          <p:val>
                                            <p:fltVal val="0"/>
                                          </p:val>
                                        </p:tav>
                                      </p:tavLst>
                                    </p:anim>
                                    <p:animEffect transition="in" filter="fade">
                                      <p:cBhvr>
                                        <p:cTn id="15" dur="500"/>
                                        <p:tgtEl>
                                          <p:spTgt spid="82"/>
                                        </p:tgtEl>
                                      </p:cBhvr>
                                    </p:animEffect>
                                  </p:childTnLst>
                                </p:cTn>
                              </p:par>
                            </p:childTnLst>
                          </p:cTn>
                        </p:par>
                        <p:par>
                          <p:cTn id="16" fill="hold">
                            <p:stCondLst>
                              <p:cond delay="1500"/>
                            </p:stCondLst>
                            <p:childTnLst>
                              <p:par>
                                <p:cTn id="17" presetID="1" presetClass="entr" presetSubtype="0" fill="hold" grpId="0" nodeType="afterEffect">
                                  <p:stCondLst>
                                    <p:cond delay="0"/>
                                  </p:stCondLst>
                                  <p:iterate type="lt">
                                    <p:tmAbs val="100"/>
                                  </p:iterate>
                                  <p:childTnLst>
                                    <p:set>
                                      <p:cBhvr>
                                        <p:cTn id="18" dur="1" fill="hold">
                                          <p:stCondLst>
                                            <p:cond delay="0"/>
                                          </p:stCondLst>
                                        </p:cTn>
                                        <p:tgtEl>
                                          <p:spTgt spid="8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grpId="0" nodeType="clickEffect">
                                  <p:stCondLst>
                                    <p:cond delay="0"/>
                                  </p:stCondLst>
                                  <p:childTnLst>
                                    <p:set>
                                      <p:cBhvr>
                                        <p:cTn id="22" dur="1" fill="hold">
                                          <p:stCondLst>
                                            <p:cond delay="0"/>
                                          </p:stCondLst>
                                        </p:cTn>
                                        <p:tgtEl>
                                          <p:spTgt spid="84"/>
                                        </p:tgtEl>
                                        <p:attrNameLst>
                                          <p:attrName>style.visibility</p:attrName>
                                        </p:attrNameLst>
                                      </p:cBhvr>
                                      <p:to>
                                        <p:strVal val="visible"/>
                                      </p:to>
                                    </p:set>
                                    <p:anim calcmode="lin" valueType="num">
                                      <p:cBhvr>
                                        <p:cTn id="23" dur="500" fill="hold"/>
                                        <p:tgtEl>
                                          <p:spTgt spid="84"/>
                                        </p:tgtEl>
                                        <p:attrNameLst>
                                          <p:attrName>ppt_w</p:attrName>
                                        </p:attrNameLst>
                                      </p:cBhvr>
                                      <p:tavLst>
                                        <p:tav tm="0">
                                          <p:val>
                                            <p:fltVal val="0"/>
                                          </p:val>
                                        </p:tav>
                                        <p:tav tm="100000">
                                          <p:val>
                                            <p:strVal val="#ppt_w"/>
                                          </p:val>
                                        </p:tav>
                                      </p:tavLst>
                                    </p:anim>
                                    <p:anim calcmode="lin" valueType="num">
                                      <p:cBhvr>
                                        <p:cTn id="24" dur="500" fill="hold"/>
                                        <p:tgtEl>
                                          <p:spTgt spid="84"/>
                                        </p:tgtEl>
                                        <p:attrNameLst>
                                          <p:attrName>ppt_h</p:attrName>
                                        </p:attrNameLst>
                                      </p:cBhvr>
                                      <p:tavLst>
                                        <p:tav tm="0">
                                          <p:val>
                                            <p:fltVal val="0"/>
                                          </p:val>
                                        </p:tav>
                                        <p:tav tm="100000">
                                          <p:val>
                                            <p:strVal val="#ppt_h"/>
                                          </p:val>
                                        </p:tav>
                                      </p:tavLst>
                                    </p:anim>
                                    <p:anim calcmode="lin" valueType="num">
                                      <p:cBhvr>
                                        <p:cTn id="25" dur="500" fill="hold"/>
                                        <p:tgtEl>
                                          <p:spTgt spid="84"/>
                                        </p:tgtEl>
                                        <p:attrNameLst>
                                          <p:attrName>style.rotation</p:attrName>
                                        </p:attrNameLst>
                                      </p:cBhvr>
                                      <p:tavLst>
                                        <p:tav tm="0">
                                          <p:val>
                                            <p:fltVal val="360"/>
                                          </p:val>
                                        </p:tav>
                                        <p:tav tm="100000">
                                          <p:val>
                                            <p:fltVal val="0"/>
                                          </p:val>
                                        </p:tav>
                                      </p:tavLst>
                                    </p:anim>
                                    <p:animEffect transition="in" filter="fade">
                                      <p:cBhvr>
                                        <p:cTn id="26" dur="500"/>
                                        <p:tgtEl>
                                          <p:spTgt spid="84"/>
                                        </p:tgtEl>
                                      </p:cBhvr>
                                    </p:animEffect>
                                  </p:childTnLst>
                                </p:cTn>
                              </p:par>
                            </p:childTnLst>
                          </p:cTn>
                        </p:par>
                        <p:par>
                          <p:cTn id="27" fill="hold">
                            <p:stCondLst>
                              <p:cond delay="500"/>
                            </p:stCondLst>
                            <p:childTnLst>
                              <p:par>
                                <p:cTn id="28" presetID="1" presetClass="entr" presetSubtype="0" fill="hold" grpId="0" nodeType="afterEffect">
                                  <p:stCondLst>
                                    <p:cond delay="0"/>
                                  </p:stCondLst>
                                  <p:iterate type="lt">
                                    <p:tmAbs val="100"/>
                                  </p:iterate>
                                  <p:childTnLst>
                                    <p:set>
                                      <p:cBhvr>
                                        <p:cTn id="29" dur="1" fill="hold">
                                          <p:stCondLst>
                                            <p:cond delay="0"/>
                                          </p:stCondLst>
                                        </p:cTn>
                                        <p:tgtEl>
                                          <p:spTgt spid="85"/>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30" presetClass="entr" presetSubtype="0" fill="hold" grpId="0" nodeType="clickEffect">
                                  <p:stCondLst>
                                    <p:cond delay="0"/>
                                  </p:stCondLst>
                                  <p:childTnLst>
                                    <p:set>
                                      <p:cBhvr>
                                        <p:cTn id="33" dur="1" fill="hold">
                                          <p:stCondLst>
                                            <p:cond delay="0"/>
                                          </p:stCondLst>
                                        </p:cTn>
                                        <p:tgtEl>
                                          <p:spTgt spid="86"/>
                                        </p:tgtEl>
                                        <p:attrNameLst>
                                          <p:attrName>style.visibility</p:attrName>
                                        </p:attrNameLst>
                                      </p:cBhvr>
                                      <p:to>
                                        <p:strVal val="visible"/>
                                      </p:to>
                                    </p:set>
                                    <p:animEffect transition="in" filter="fade">
                                      <p:cBhvr>
                                        <p:cTn id="34" dur="800" decel="100000"/>
                                        <p:tgtEl>
                                          <p:spTgt spid="86"/>
                                        </p:tgtEl>
                                      </p:cBhvr>
                                    </p:animEffect>
                                    <p:anim calcmode="lin" valueType="num">
                                      <p:cBhvr>
                                        <p:cTn id="35" dur="800" decel="100000" fill="hold"/>
                                        <p:tgtEl>
                                          <p:spTgt spid="86"/>
                                        </p:tgtEl>
                                        <p:attrNameLst>
                                          <p:attrName>style.rotation</p:attrName>
                                        </p:attrNameLst>
                                      </p:cBhvr>
                                      <p:tavLst>
                                        <p:tav tm="0">
                                          <p:val>
                                            <p:fltVal val="-90"/>
                                          </p:val>
                                        </p:tav>
                                        <p:tav tm="100000">
                                          <p:val>
                                            <p:fltVal val="0"/>
                                          </p:val>
                                        </p:tav>
                                      </p:tavLst>
                                    </p:anim>
                                    <p:anim calcmode="lin" valueType="num">
                                      <p:cBhvr>
                                        <p:cTn id="36" dur="800" decel="100000" fill="hold"/>
                                        <p:tgtEl>
                                          <p:spTgt spid="86"/>
                                        </p:tgtEl>
                                        <p:attrNameLst>
                                          <p:attrName>ppt_x</p:attrName>
                                        </p:attrNameLst>
                                      </p:cBhvr>
                                      <p:tavLst>
                                        <p:tav tm="0">
                                          <p:val>
                                            <p:strVal val="#ppt_x+0.4"/>
                                          </p:val>
                                        </p:tav>
                                        <p:tav tm="100000">
                                          <p:val>
                                            <p:strVal val="#ppt_x-0.05"/>
                                          </p:val>
                                        </p:tav>
                                      </p:tavLst>
                                    </p:anim>
                                    <p:anim calcmode="lin" valueType="num">
                                      <p:cBhvr>
                                        <p:cTn id="37" dur="800" decel="100000" fill="hold"/>
                                        <p:tgtEl>
                                          <p:spTgt spid="86"/>
                                        </p:tgtEl>
                                        <p:attrNameLst>
                                          <p:attrName>ppt_y</p:attrName>
                                        </p:attrNameLst>
                                      </p:cBhvr>
                                      <p:tavLst>
                                        <p:tav tm="0">
                                          <p:val>
                                            <p:strVal val="#ppt_y-0.4"/>
                                          </p:val>
                                        </p:tav>
                                        <p:tav tm="100000">
                                          <p:val>
                                            <p:strVal val="#ppt_y+0.1"/>
                                          </p:val>
                                        </p:tav>
                                      </p:tavLst>
                                    </p:anim>
                                    <p:anim calcmode="lin" valueType="num">
                                      <p:cBhvr>
                                        <p:cTn id="38" dur="200" accel="100000" fill="hold">
                                          <p:stCondLst>
                                            <p:cond delay="800"/>
                                          </p:stCondLst>
                                        </p:cTn>
                                        <p:tgtEl>
                                          <p:spTgt spid="86"/>
                                        </p:tgtEl>
                                        <p:attrNameLst>
                                          <p:attrName>ppt_x</p:attrName>
                                        </p:attrNameLst>
                                      </p:cBhvr>
                                      <p:tavLst>
                                        <p:tav tm="0">
                                          <p:val>
                                            <p:strVal val="#ppt_x-0.05"/>
                                          </p:val>
                                        </p:tav>
                                        <p:tav tm="100000">
                                          <p:val>
                                            <p:strVal val="#ppt_x"/>
                                          </p:val>
                                        </p:tav>
                                      </p:tavLst>
                                    </p:anim>
                                    <p:anim calcmode="lin" valueType="num">
                                      <p:cBhvr>
                                        <p:cTn id="39" dur="200" accel="100000" fill="hold">
                                          <p:stCondLst>
                                            <p:cond delay="800"/>
                                          </p:stCondLst>
                                        </p:cTn>
                                        <p:tgtEl>
                                          <p:spTgt spid="86"/>
                                        </p:tgtEl>
                                        <p:attrNameLst>
                                          <p:attrName>ppt_y</p:attrName>
                                        </p:attrNameLst>
                                      </p:cBhvr>
                                      <p:tavLst>
                                        <p:tav tm="0">
                                          <p:val>
                                            <p:strVal val="#ppt_y+0.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30" presetClass="entr" presetSubtype="0" fill="hold" grpId="0" nodeType="clickEffect">
                                  <p:stCondLst>
                                    <p:cond delay="0"/>
                                  </p:stCondLst>
                                  <p:childTnLst>
                                    <p:set>
                                      <p:cBhvr>
                                        <p:cTn id="43" dur="1" fill="hold">
                                          <p:stCondLst>
                                            <p:cond delay="0"/>
                                          </p:stCondLst>
                                        </p:cTn>
                                        <p:tgtEl>
                                          <p:spTgt spid="87"/>
                                        </p:tgtEl>
                                        <p:attrNameLst>
                                          <p:attrName>style.visibility</p:attrName>
                                        </p:attrNameLst>
                                      </p:cBhvr>
                                      <p:to>
                                        <p:strVal val="visible"/>
                                      </p:to>
                                    </p:set>
                                    <p:animEffect transition="in" filter="fade">
                                      <p:cBhvr>
                                        <p:cTn id="44" dur="800" decel="100000"/>
                                        <p:tgtEl>
                                          <p:spTgt spid="87"/>
                                        </p:tgtEl>
                                      </p:cBhvr>
                                    </p:animEffect>
                                    <p:anim calcmode="lin" valueType="num">
                                      <p:cBhvr>
                                        <p:cTn id="45" dur="800" decel="100000" fill="hold"/>
                                        <p:tgtEl>
                                          <p:spTgt spid="87"/>
                                        </p:tgtEl>
                                        <p:attrNameLst>
                                          <p:attrName>style.rotation</p:attrName>
                                        </p:attrNameLst>
                                      </p:cBhvr>
                                      <p:tavLst>
                                        <p:tav tm="0">
                                          <p:val>
                                            <p:fltVal val="-90"/>
                                          </p:val>
                                        </p:tav>
                                        <p:tav tm="100000">
                                          <p:val>
                                            <p:fltVal val="0"/>
                                          </p:val>
                                        </p:tav>
                                      </p:tavLst>
                                    </p:anim>
                                    <p:anim calcmode="lin" valueType="num">
                                      <p:cBhvr>
                                        <p:cTn id="46" dur="800" decel="100000" fill="hold"/>
                                        <p:tgtEl>
                                          <p:spTgt spid="87"/>
                                        </p:tgtEl>
                                        <p:attrNameLst>
                                          <p:attrName>ppt_x</p:attrName>
                                        </p:attrNameLst>
                                      </p:cBhvr>
                                      <p:tavLst>
                                        <p:tav tm="0">
                                          <p:val>
                                            <p:strVal val="#ppt_x+0.4"/>
                                          </p:val>
                                        </p:tav>
                                        <p:tav tm="100000">
                                          <p:val>
                                            <p:strVal val="#ppt_x-0.05"/>
                                          </p:val>
                                        </p:tav>
                                      </p:tavLst>
                                    </p:anim>
                                    <p:anim calcmode="lin" valueType="num">
                                      <p:cBhvr>
                                        <p:cTn id="47" dur="800" decel="100000" fill="hold"/>
                                        <p:tgtEl>
                                          <p:spTgt spid="87"/>
                                        </p:tgtEl>
                                        <p:attrNameLst>
                                          <p:attrName>ppt_y</p:attrName>
                                        </p:attrNameLst>
                                      </p:cBhvr>
                                      <p:tavLst>
                                        <p:tav tm="0">
                                          <p:val>
                                            <p:strVal val="#ppt_y-0.4"/>
                                          </p:val>
                                        </p:tav>
                                        <p:tav tm="100000">
                                          <p:val>
                                            <p:strVal val="#ppt_y+0.1"/>
                                          </p:val>
                                        </p:tav>
                                      </p:tavLst>
                                    </p:anim>
                                    <p:anim calcmode="lin" valueType="num">
                                      <p:cBhvr>
                                        <p:cTn id="48" dur="200" accel="100000" fill="hold">
                                          <p:stCondLst>
                                            <p:cond delay="800"/>
                                          </p:stCondLst>
                                        </p:cTn>
                                        <p:tgtEl>
                                          <p:spTgt spid="87"/>
                                        </p:tgtEl>
                                        <p:attrNameLst>
                                          <p:attrName>ppt_x</p:attrName>
                                        </p:attrNameLst>
                                      </p:cBhvr>
                                      <p:tavLst>
                                        <p:tav tm="0">
                                          <p:val>
                                            <p:strVal val="#ppt_x-0.05"/>
                                          </p:val>
                                        </p:tav>
                                        <p:tav tm="100000">
                                          <p:val>
                                            <p:strVal val="#ppt_x"/>
                                          </p:val>
                                        </p:tav>
                                      </p:tavLst>
                                    </p:anim>
                                    <p:anim calcmode="lin" valueType="num">
                                      <p:cBhvr>
                                        <p:cTn id="49" dur="200" accel="100000" fill="hold">
                                          <p:stCondLst>
                                            <p:cond delay="800"/>
                                          </p:stCondLst>
                                        </p:cTn>
                                        <p:tgtEl>
                                          <p:spTgt spid="87"/>
                                        </p:tgtEl>
                                        <p:attrNameLst>
                                          <p:attrName>ppt_y</p:attrName>
                                        </p:attrNameLst>
                                      </p:cBhvr>
                                      <p:tavLst>
                                        <p:tav tm="0">
                                          <p:val>
                                            <p:strVal val="#ppt_y+0.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30" presetClass="entr" presetSubtype="0" fill="hold" grpId="0" nodeType="clickEffect">
                                  <p:stCondLst>
                                    <p:cond delay="0"/>
                                  </p:stCondLst>
                                  <p:childTnLst>
                                    <p:set>
                                      <p:cBhvr>
                                        <p:cTn id="53" dur="1" fill="hold">
                                          <p:stCondLst>
                                            <p:cond delay="0"/>
                                          </p:stCondLst>
                                        </p:cTn>
                                        <p:tgtEl>
                                          <p:spTgt spid="88"/>
                                        </p:tgtEl>
                                        <p:attrNameLst>
                                          <p:attrName>style.visibility</p:attrName>
                                        </p:attrNameLst>
                                      </p:cBhvr>
                                      <p:to>
                                        <p:strVal val="visible"/>
                                      </p:to>
                                    </p:set>
                                    <p:animEffect transition="in" filter="fade">
                                      <p:cBhvr>
                                        <p:cTn id="54" dur="800" decel="100000"/>
                                        <p:tgtEl>
                                          <p:spTgt spid="88"/>
                                        </p:tgtEl>
                                      </p:cBhvr>
                                    </p:animEffect>
                                    <p:anim calcmode="lin" valueType="num">
                                      <p:cBhvr>
                                        <p:cTn id="55" dur="800" decel="100000" fill="hold"/>
                                        <p:tgtEl>
                                          <p:spTgt spid="88"/>
                                        </p:tgtEl>
                                        <p:attrNameLst>
                                          <p:attrName>style.rotation</p:attrName>
                                        </p:attrNameLst>
                                      </p:cBhvr>
                                      <p:tavLst>
                                        <p:tav tm="0">
                                          <p:val>
                                            <p:fltVal val="-90"/>
                                          </p:val>
                                        </p:tav>
                                        <p:tav tm="100000">
                                          <p:val>
                                            <p:fltVal val="0"/>
                                          </p:val>
                                        </p:tav>
                                      </p:tavLst>
                                    </p:anim>
                                    <p:anim calcmode="lin" valueType="num">
                                      <p:cBhvr>
                                        <p:cTn id="56" dur="800" decel="100000" fill="hold"/>
                                        <p:tgtEl>
                                          <p:spTgt spid="88"/>
                                        </p:tgtEl>
                                        <p:attrNameLst>
                                          <p:attrName>ppt_x</p:attrName>
                                        </p:attrNameLst>
                                      </p:cBhvr>
                                      <p:tavLst>
                                        <p:tav tm="0">
                                          <p:val>
                                            <p:strVal val="#ppt_x+0.4"/>
                                          </p:val>
                                        </p:tav>
                                        <p:tav tm="100000">
                                          <p:val>
                                            <p:strVal val="#ppt_x-0.05"/>
                                          </p:val>
                                        </p:tav>
                                      </p:tavLst>
                                    </p:anim>
                                    <p:anim calcmode="lin" valueType="num">
                                      <p:cBhvr>
                                        <p:cTn id="57" dur="800" decel="100000" fill="hold"/>
                                        <p:tgtEl>
                                          <p:spTgt spid="88"/>
                                        </p:tgtEl>
                                        <p:attrNameLst>
                                          <p:attrName>ppt_y</p:attrName>
                                        </p:attrNameLst>
                                      </p:cBhvr>
                                      <p:tavLst>
                                        <p:tav tm="0">
                                          <p:val>
                                            <p:strVal val="#ppt_y-0.4"/>
                                          </p:val>
                                        </p:tav>
                                        <p:tav tm="100000">
                                          <p:val>
                                            <p:strVal val="#ppt_y+0.1"/>
                                          </p:val>
                                        </p:tav>
                                      </p:tavLst>
                                    </p:anim>
                                    <p:anim calcmode="lin" valueType="num">
                                      <p:cBhvr>
                                        <p:cTn id="58" dur="200" accel="100000" fill="hold">
                                          <p:stCondLst>
                                            <p:cond delay="800"/>
                                          </p:stCondLst>
                                        </p:cTn>
                                        <p:tgtEl>
                                          <p:spTgt spid="88"/>
                                        </p:tgtEl>
                                        <p:attrNameLst>
                                          <p:attrName>ppt_x</p:attrName>
                                        </p:attrNameLst>
                                      </p:cBhvr>
                                      <p:tavLst>
                                        <p:tav tm="0">
                                          <p:val>
                                            <p:strVal val="#ppt_x-0.05"/>
                                          </p:val>
                                        </p:tav>
                                        <p:tav tm="100000">
                                          <p:val>
                                            <p:strVal val="#ppt_x"/>
                                          </p:val>
                                        </p:tav>
                                      </p:tavLst>
                                    </p:anim>
                                    <p:anim calcmode="lin" valueType="num">
                                      <p:cBhvr>
                                        <p:cTn id="59" dur="200" accel="100000" fill="hold">
                                          <p:stCondLst>
                                            <p:cond delay="800"/>
                                          </p:stCondLst>
                                        </p:cTn>
                                        <p:tgtEl>
                                          <p:spTgt spid="88"/>
                                        </p:tgtEl>
                                        <p:attrNameLst>
                                          <p:attrName>ppt_y</p:attrName>
                                        </p:attrNameLst>
                                      </p:cBhvr>
                                      <p:tavLst>
                                        <p:tav tm="0">
                                          <p:val>
                                            <p:strVal val="#ppt_y+0.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30" presetClass="entr" presetSubtype="0" fill="hold" grpId="0" nodeType="clickEffect">
                                  <p:stCondLst>
                                    <p:cond delay="0"/>
                                  </p:stCondLst>
                                  <p:childTnLst>
                                    <p:set>
                                      <p:cBhvr>
                                        <p:cTn id="63" dur="1" fill="hold">
                                          <p:stCondLst>
                                            <p:cond delay="0"/>
                                          </p:stCondLst>
                                        </p:cTn>
                                        <p:tgtEl>
                                          <p:spTgt spid="89"/>
                                        </p:tgtEl>
                                        <p:attrNameLst>
                                          <p:attrName>style.visibility</p:attrName>
                                        </p:attrNameLst>
                                      </p:cBhvr>
                                      <p:to>
                                        <p:strVal val="visible"/>
                                      </p:to>
                                    </p:set>
                                    <p:animEffect transition="in" filter="fade">
                                      <p:cBhvr>
                                        <p:cTn id="64" dur="800" decel="100000"/>
                                        <p:tgtEl>
                                          <p:spTgt spid="89"/>
                                        </p:tgtEl>
                                      </p:cBhvr>
                                    </p:animEffect>
                                    <p:anim calcmode="lin" valueType="num">
                                      <p:cBhvr>
                                        <p:cTn id="65" dur="800" decel="100000" fill="hold"/>
                                        <p:tgtEl>
                                          <p:spTgt spid="89"/>
                                        </p:tgtEl>
                                        <p:attrNameLst>
                                          <p:attrName>style.rotation</p:attrName>
                                        </p:attrNameLst>
                                      </p:cBhvr>
                                      <p:tavLst>
                                        <p:tav tm="0">
                                          <p:val>
                                            <p:fltVal val="-90"/>
                                          </p:val>
                                        </p:tav>
                                        <p:tav tm="100000">
                                          <p:val>
                                            <p:fltVal val="0"/>
                                          </p:val>
                                        </p:tav>
                                      </p:tavLst>
                                    </p:anim>
                                    <p:anim calcmode="lin" valueType="num">
                                      <p:cBhvr>
                                        <p:cTn id="66" dur="800" decel="100000" fill="hold"/>
                                        <p:tgtEl>
                                          <p:spTgt spid="89"/>
                                        </p:tgtEl>
                                        <p:attrNameLst>
                                          <p:attrName>ppt_x</p:attrName>
                                        </p:attrNameLst>
                                      </p:cBhvr>
                                      <p:tavLst>
                                        <p:tav tm="0">
                                          <p:val>
                                            <p:strVal val="#ppt_x+0.4"/>
                                          </p:val>
                                        </p:tav>
                                        <p:tav tm="100000">
                                          <p:val>
                                            <p:strVal val="#ppt_x-0.05"/>
                                          </p:val>
                                        </p:tav>
                                      </p:tavLst>
                                    </p:anim>
                                    <p:anim calcmode="lin" valueType="num">
                                      <p:cBhvr>
                                        <p:cTn id="67" dur="800" decel="100000" fill="hold"/>
                                        <p:tgtEl>
                                          <p:spTgt spid="89"/>
                                        </p:tgtEl>
                                        <p:attrNameLst>
                                          <p:attrName>ppt_y</p:attrName>
                                        </p:attrNameLst>
                                      </p:cBhvr>
                                      <p:tavLst>
                                        <p:tav tm="0">
                                          <p:val>
                                            <p:strVal val="#ppt_y-0.4"/>
                                          </p:val>
                                        </p:tav>
                                        <p:tav tm="100000">
                                          <p:val>
                                            <p:strVal val="#ppt_y+0.1"/>
                                          </p:val>
                                        </p:tav>
                                      </p:tavLst>
                                    </p:anim>
                                    <p:anim calcmode="lin" valueType="num">
                                      <p:cBhvr>
                                        <p:cTn id="68" dur="200" accel="100000" fill="hold">
                                          <p:stCondLst>
                                            <p:cond delay="800"/>
                                          </p:stCondLst>
                                        </p:cTn>
                                        <p:tgtEl>
                                          <p:spTgt spid="89"/>
                                        </p:tgtEl>
                                        <p:attrNameLst>
                                          <p:attrName>ppt_x</p:attrName>
                                        </p:attrNameLst>
                                      </p:cBhvr>
                                      <p:tavLst>
                                        <p:tav tm="0">
                                          <p:val>
                                            <p:strVal val="#ppt_x-0.05"/>
                                          </p:val>
                                        </p:tav>
                                        <p:tav tm="100000">
                                          <p:val>
                                            <p:strVal val="#ppt_x"/>
                                          </p:val>
                                        </p:tav>
                                      </p:tavLst>
                                    </p:anim>
                                    <p:anim calcmode="lin" valueType="num">
                                      <p:cBhvr>
                                        <p:cTn id="69" dur="200" accel="100000" fill="hold">
                                          <p:stCondLst>
                                            <p:cond delay="800"/>
                                          </p:stCondLst>
                                        </p:cTn>
                                        <p:tgtEl>
                                          <p:spTgt spid="89"/>
                                        </p:tgtEl>
                                        <p:attrNameLst>
                                          <p:attrName>ppt_y</p:attrName>
                                        </p:attrNameLst>
                                      </p:cBhvr>
                                      <p:tavLst>
                                        <p:tav tm="0">
                                          <p:val>
                                            <p:strVal val="#ppt_y+0.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30" presetClass="entr" presetSubtype="0" fill="hold" grpId="0" nodeType="clickEffect">
                                  <p:stCondLst>
                                    <p:cond delay="0"/>
                                  </p:stCondLst>
                                  <p:childTnLst>
                                    <p:set>
                                      <p:cBhvr>
                                        <p:cTn id="73" dur="1" fill="hold">
                                          <p:stCondLst>
                                            <p:cond delay="0"/>
                                          </p:stCondLst>
                                        </p:cTn>
                                        <p:tgtEl>
                                          <p:spTgt spid="91"/>
                                        </p:tgtEl>
                                        <p:attrNameLst>
                                          <p:attrName>style.visibility</p:attrName>
                                        </p:attrNameLst>
                                      </p:cBhvr>
                                      <p:to>
                                        <p:strVal val="visible"/>
                                      </p:to>
                                    </p:set>
                                    <p:animEffect transition="in" filter="fade">
                                      <p:cBhvr>
                                        <p:cTn id="74" dur="800" decel="100000"/>
                                        <p:tgtEl>
                                          <p:spTgt spid="91"/>
                                        </p:tgtEl>
                                      </p:cBhvr>
                                    </p:animEffect>
                                    <p:anim calcmode="lin" valueType="num">
                                      <p:cBhvr>
                                        <p:cTn id="75" dur="800" decel="100000" fill="hold"/>
                                        <p:tgtEl>
                                          <p:spTgt spid="91"/>
                                        </p:tgtEl>
                                        <p:attrNameLst>
                                          <p:attrName>style.rotation</p:attrName>
                                        </p:attrNameLst>
                                      </p:cBhvr>
                                      <p:tavLst>
                                        <p:tav tm="0">
                                          <p:val>
                                            <p:fltVal val="-90"/>
                                          </p:val>
                                        </p:tav>
                                        <p:tav tm="100000">
                                          <p:val>
                                            <p:fltVal val="0"/>
                                          </p:val>
                                        </p:tav>
                                      </p:tavLst>
                                    </p:anim>
                                    <p:anim calcmode="lin" valueType="num">
                                      <p:cBhvr>
                                        <p:cTn id="76" dur="800" decel="100000" fill="hold"/>
                                        <p:tgtEl>
                                          <p:spTgt spid="91"/>
                                        </p:tgtEl>
                                        <p:attrNameLst>
                                          <p:attrName>ppt_x</p:attrName>
                                        </p:attrNameLst>
                                      </p:cBhvr>
                                      <p:tavLst>
                                        <p:tav tm="0">
                                          <p:val>
                                            <p:strVal val="#ppt_x+0.4"/>
                                          </p:val>
                                        </p:tav>
                                        <p:tav tm="100000">
                                          <p:val>
                                            <p:strVal val="#ppt_x-0.05"/>
                                          </p:val>
                                        </p:tav>
                                      </p:tavLst>
                                    </p:anim>
                                    <p:anim calcmode="lin" valueType="num">
                                      <p:cBhvr>
                                        <p:cTn id="77" dur="800" decel="100000" fill="hold"/>
                                        <p:tgtEl>
                                          <p:spTgt spid="91"/>
                                        </p:tgtEl>
                                        <p:attrNameLst>
                                          <p:attrName>ppt_y</p:attrName>
                                        </p:attrNameLst>
                                      </p:cBhvr>
                                      <p:tavLst>
                                        <p:tav tm="0">
                                          <p:val>
                                            <p:strVal val="#ppt_y-0.4"/>
                                          </p:val>
                                        </p:tav>
                                        <p:tav tm="100000">
                                          <p:val>
                                            <p:strVal val="#ppt_y+0.1"/>
                                          </p:val>
                                        </p:tav>
                                      </p:tavLst>
                                    </p:anim>
                                    <p:anim calcmode="lin" valueType="num">
                                      <p:cBhvr>
                                        <p:cTn id="78" dur="200" accel="100000" fill="hold">
                                          <p:stCondLst>
                                            <p:cond delay="800"/>
                                          </p:stCondLst>
                                        </p:cTn>
                                        <p:tgtEl>
                                          <p:spTgt spid="91"/>
                                        </p:tgtEl>
                                        <p:attrNameLst>
                                          <p:attrName>ppt_x</p:attrName>
                                        </p:attrNameLst>
                                      </p:cBhvr>
                                      <p:tavLst>
                                        <p:tav tm="0">
                                          <p:val>
                                            <p:strVal val="#ppt_x-0.05"/>
                                          </p:val>
                                        </p:tav>
                                        <p:tav tm="100000">
                                          <p:val>
                                            <p:strVal val="#ppt_x"/>
                                          </p:val>
                                        </p:tav>
                                      </p:tavLst>
                                    </p:anim>
                                    <p:anim calcmode="lin" valueType="num">
                                      <p:cBhvr>
                                        <p:cTn id="79" dur="200" accel="100000" fill="hold">
                                          <p:stCondLst>
                                            <p:cond delay="800"/>
                                          </p:stCondLst>
                                        </p:cTn>
                                        <p:tgtEl>
                                          <p:spTgt spid="91"/>
                                        </p:tgtEl>
                                        <p:attrNameLst>
                                          <p:attrName>ppt_y</p:attrName>
                                        </p:attrNameLst>
                                      </p:cBhvr>
                                      <p:tavLst>
                                        <p:tav tm="0">
                                          <p:val>
                                            <p:strVal val="#ppt_y+0.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30" presetClass="entr" presetSubtype="0" fill="hold" grpId="0" nodeType="clickEffect">
                                  <p:stCondLst>
                                    <p:cond delay="0"/>
                                  </p:stCondLst>
                                  <p:childTnLst>
                                    <p:set>
                                      <p:cBhvr>
                                        <p:cTn id="83" dur="1" fill="hold">
                                          <p:stCondLst>
                                            <p:cond delay="0"/>
                                          </p:stCondLst>
                                        </p:cTn>
                                        <p:tgtEl>
                                          <p:spTgt spid="90"/>
                                        </p:tgtEl>
                                        <p:attrNameLst>
                                          <p:attrName>style.visibility</p:attrName>
                                        </p:attrNameLst>
                                      </p:cBhvr>
                                      <p:to>
                                        <p:strVal val="visible"/>
                                      </p:to>
                                    </p:set>
                                    <p:animEffect transition="in" filter="fade">
                                      <p:cBhvr>
                                        <p:cTn id="84" dur="800" decel="100000"/>
                                        <p:tgtEl>
                                          <p:spTgt spid="90"/>
                                        </p:tgtEl>
                                      </p:cBhvr>
                                    </p:animEffect>
                                    <p:anim calcmode="lin" valueType="num">
                                      <p:cBhvr>
                                        <p:cTn id="85" dur="800" decel="100000" fill="hold"/>
                                        <p:tgtEl>
                                          <p:spTgt spid="90"/>
                                        </p:tgtEl>
                                        <p:attrNameLst>
                                          <p:attrName>style.rotation</p:attrName>
                                        </p:attrNameLst>
                                      </p:cBhvr>
                                      <p:tavLst>
                                        <p:tav tm="0">
                                          <p:val>
                                            <p:fltVal val="-90"/>
                                          </p:val>
                                        </p:tav>
                                        <p:tav tm="100000">
                                          <p:val>
                                            <p:fltVal val="0"/>
                                          </p:val>
                                        </p:tav>
                                      </p:tavLst>
                                    </p:anim>
                                    <p:anim calcmode="lin" valueType="num">
                                      <p:cBhvr>
                                        <p:cTn id="86" dur="800" decel="100000" fill="hold"/>
                                        <p:tgtEl>
                                          <p:spTgt spid="90"/>
                                        </p:tgtEl>
                                        <p:attrNameLst>
                                          <p:attrName>ppt_x</p:attrName>
                                        </p:attrNameLst>
                                      </p:cBhvr>
                                      <p:tavLst>
                                        <p:tav tm="0">
                                          <p:val>
                                            <p:strVal val="#ppt_x+0.4"/>
                                          </p:val>
                                        </p:tav>
                                        <p:tav tm="100000">
                                          <p:val>
                                            <p:strVal val="#ppt_x-0.05"/>
                                          </p:val>
                                        </p:tav>
                                      </p:tavLst>
                                    </p:anim>
                                    <p:anim calcmode="lin" valueType="num">
                                      <p:cBhvr>
                                        <p:cTn id="87" dur="800" decel="100000" fill="hold"/>
                                        <p:tgtEl>
                                          <p:spTgt spid="90"/>
                                        </p:tgtEl>
                                        <p:attrNameLst>
                                          <p:attrName>ppt_y</p:attrName>
                                        </p:attrNameLst>
                                      </p:cBhvr>
                                      <p:tavLst>
                                        <p:tav tm="0">
                                          <p:val>
                                            <p:strVal val="#ppt_y-0.4"/>
                                          </p:val>
                                        </p:tav>
                                        <p:tav tm="100000">
                                          <p:val>
                                            <p:strVal val="#ppt_y+0.1"/>
                                          </p:val>
                                        </p:tav>
                                      </p:tavLst>
                                    </p:anim>
                                    <p:anim calcmode="lin" valueType="num">
                                      <p:cBhvr>
                                        <p:cTn id="88" dur="200" accel="100000" fill="hold">
                                          <p:stCondLst>
                                            <p:cond delay="800"/>
                                          </p:stCondLst>
                                        </p:cTn>
                                        <p:tgtEl>
                                          <p:spTgt spid="90"/>
                                        </p:tgtEl>
                                        <p:attrNameLst>
                                          <p:attrName>ppt_x</p:attrName>
                                        </p:attrNameLst>
                                      </p:cBhvr>
                                      <p:tavLst>
                                        <p:tav tm="0">
                                          <p:val>
                                            <p:strVal val="#ppt_x-0.05"/>
                                          </p:val>
                                        </p:tav>
                                        <p:tav tm="100000">
                                          <p:val>
                                            <p:strVal val="#ppt_x"/>
                                          </p:val>
                                        </p:tav>
                                      </p:tavLst>
                                    </p:anim>
                                    <p:anim calcmode="lin" valueType="num">
                                      <p:cBhvr>
                                        <p:cTn id="89" dur="200" accel="100000" fill="hold">
                                          <p:stCondLst>
                                            <p:cond delay="800"/>
                                          </p:stCondLst>
                                        </p:cTn>
                                        <p:tgtEl>
                                          <p:spTgt spid="90"/>
                                        </p:tgtEl>
                                        <p:attrNameLst>
                                          <p:attrName>ppt_y</p:attrName>
                                        </p:attrNameLst>
                                      </p:cBhvr>
                                      <p:tavLst>
                                        <p:tav tm="0">
                                          <p:val>
                                            <p:strVal val="#ppt_y+0.1"/>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30" presetClass="entr" presetSubtype="0" fill="hold" grpId="0" nodeType="clickEffect">
                                  <p:stCondLst>
                                    <p:cond delay="0"/>
                                  </p:stCondLst>
                                  <p:childTnLst>
                                    <p:set>
                                      <p:cBhvr>
                                        <p:cTn id="93" dur="1" fill="hold">
                                          <p:stCondLst>
                                            <p:cond delay="0"/>
                                          </p:stCondLst>
                                        </p:cTn>
                                        <p:tgtEl>
                                          <p:spTgt spid="92"/>
                                        </p:tgtEl>
                                        <p:attrNameLst>
                                          <p:attrName>style.visibility</p:attrName>
                                        </p:attrNameLst>
                                      </p:cBhvr>
                                      <p:to>
                                        <p:strVal val="visible"/>
                                      </p:to>
                                    </p:set>
                                    <p:animEffect transition="in" filter="fade">
                                      <p:cBhvr>
                                        <p:cTn id="94" dur="800" decel="100000"/>
                                        <p:tgtEl>
                                          <p:spTgt spid="92"/>
                                        </p:tgtEl>
                                      </p:cBhvr>
                                    </p:animEffect>
                                    <p:anim calcmode="lin" valueType="num">
                                      <p:cBhvr>
                                        <p:cTn id="95" dur="800" decel="100000" fill="hold"/>
                                        <p:tgtEl>
                                          <p:spTgt spid="92"/>
                                        </p:tgtEl>
                                        <p:attrNameLst>
                                          <p:attrName>style.rotation</p:attrName>
                                        </p:attrNameLst>
                                      </p:cBhvr>
                                      <p:tavLst>
                                        <p:tav tm="0">
                                          <p:val>
                                            <p:fltVal val="-90"/>
                                          </p:val>
                                        </p:tav>
                                        <p:tav tm="100000">
                                          <p:val>
                                            <p:fltVal val="0"/>
                                          </p:val>
                                        </p:tav>
                                      </p:tavLst>
                                    </p:anim>
                                    <p:anim calcmode="lin" valueType="num">
                                      <p:cBhvr>
                                        <p:cTn id="96" dur="800" decel="100000" fill="hold"/>
                                        <p:tgtEl>
                                          <p:spTgt spid="92"/>
                                        </p:tgtEl>
                                        <p:attrNameLst>
                                          <p:attrName>ppt_x</p:attrName>
                                        </p:attrNameLst>
                                      </p:cBhvr>
                                      <p:tavLst>
                                        <p:tav tm="0">
                                          <p:val>
                                            <p:strVal val="#ppt_x+0.4"/>
                                          </p:val>
                                        </p:tav>
                                        <p:tav tm="100000">
                                          <p:val>
                                            <p:strVal val="#ppt_x-0.05"/>
                                          </p:val>
                                        </p:tav>
                                      </p:tavLst>
                                    </p:anim>
                                    <p:anim calcmode="lin" valueType="num">
                                      <p:cBhvr>
                                        <p:cTn id="97" dur="800" decel="100000" fill="hold"/>
                                        <p:tgtEl>
                                          <p:spTgt spid="92"/>
                                        </p:tgtEl>
                                        <p:attrNameLst>
                                          <p:attrName>ppt_y</p:attrName>
                                        </p:attrNameLst>
                                      </p:cBhvr>
                                      <p:tavLst>
                                        <p:tav tm="0">
                                          <p:val>
                                            <p:strVal val="#ppt_y-0.4"/>
                                          </p:val>
                                        </p:tav>
                                        <p:tav tm="100000">
                                          <p:val>
                                            <p:strVal val="#ppt_y+0.1"/>
                                          </p:val>
                                        </p:tav>
                                      </p:tavLst>
                                    </p:anim>
                                    <p:anim calcmode="lin" valueType="num">
                                      <p:cBhvr>
                                        <p:cTn id="98" dur="200" accel="100000" fill="hold">
                                          <p:stCondLst>
                                            <p:cond delay="800"/>
                                          </p:stCondLst>
                                        </p:cTn>
                                        <p:tgtEl>
                                          <p:spTgt spid="92"/>
                                        </p:tgtEl>
                                        <p:attrNameLst>
                                          <p:attrName>ppt_x</p:attrName>
                                        </p:attrNameLst>
                                      </p:cBhvr>
                                      <p:tavLst>
                                        <p:tav tm="0">
                                          <p:val>
                                            <p:strVal val="#ppt_x-0.05"/>
                                          </p:val>
                                        </p:tav>
                                        <p:tav tm="100000">
                                          <p:val>
                                            <p:strVal val="#ppt_x"/>
                                          </p:val>
                                        </p:tav>
                                      </p:tavLst>
                                    </p:anim>
                                    <p:anim calcmode="lin" valueType="num">
                                      <p:cBhvr>
                                        <p:cTn id="99" dur="200" accel="100000" fill="hold">
                                          <p:stCondLst>
                                            <p:cond delay="800"/>
                                          </p:stCondLst>
                                        </p:cTn>
                                        <p:tgtEl>
                                          <p:spTgt spid="92"/>
                                        </p:tgtEl>
                                        <p:attrNameLst>
                                          <p:attrName>ppt_y</p:attrName>
                                        </p:attrNameLst>
                                      </p:cBhvr>
                                      <p:tavLst>
                                        <p:tav tm="0">
                                          <p:val>
                                            <p:strVal val="#ppt_y+0.1"/>
                                          </p:val>
                                        </p:tav>
                                        <p:tav tm="100000">
                                          <p:val>
                                            <p:strVal val="#ppt_y"/>
                                          </p:val>
                                        </p:tav>
                                      </p:tavLst>
                                    </p:anim>
                                  </p:childTnLst>
                                </p:cTn>
                              </p:par>
                            </p:childTnLst>
                          </p:cTn>
                        </p:par>
                      </p:childTnLst>
                    </p:cTn>
                  </p:par>
                  <p:par>
                    <p:cTn id="100" fill="hold">
                      <p:stCondLst>
                        <p:cond delay="indefinite"/>
                      </p:stCondLst>
                      <p:childTnLst>
                        <p:par>
                          <p:cTn id="101" fill="hold">
                            <p:stCondLst>
                              <p:cond delay="0"/>
                            </p:stCondLst>
                            <p:childTnLst>
                              <p:par>
                                <p:cTn id="102" presetID="30" presetClass="entr" presetSubtype="0" fill="hold" grpId="0" nodeType="clickEffect">
                                  <p:stCondLst>
                                    <p:cond delay="0"/>
                                  </p:stCondLst>
                                  <p:childTnLst>
                                    <p:set>
                                      <p:cBhvr>
                                        <p:cTn id="103" dur="1" fill="hold">
                                          <p:stCondLst>
                                            <p:cond delay="0"/>
                                          </p:stCondLst>
                                        </p:cTn>
                                        <p:tgtEl>
                                          <p:spTgt spid="93"/>
                                        </p:tgtEl>
                                        <p:attrNameLst>
                                          <p:attrName>style.visibility</p:attrName>
                                        </p:attrNameLst>
                                      </p:cBhvr>
                                      <p:to>
                                        <p:strVal val="visible"/>
                                      </p:to>
                                    </p:set>
                                    <p:animEffect transition="in" filter="fade">
                                      <p:cBhvr>
                                        <p:cTn id="104" dur="800" decel="100000"/>
                                        <p:tgtEl>
                                          <p:spTgt spid="93"/>
                                        </p:tgtEl>
                                      </p:cBhvr>
                                    </p:animEffect>
                                    <p:anim calcmode="lin" valueType="num">
                                      <p:cBhvr>
                                        <p:cTn id="105" dur="800" decel="100000" fill="hold"/>
                                        <p:tgtEl>
                                          <p:spTgt spid="93"/>
                                        </p:tgtEl>
                                        <p:attrNameLst>
                                          <p:attrName>style.rotation</p:attrName>
                                        </p:attrNameLst>
                                      </p:cBhvr>
                                      <p:tavLst>
                                        <p:tav tm="0">
                                          <p:val>
                                            <p:fltVal val="-90"/>
                                          </p:val>
                                        </p:tav>
                                        <p:tav tm="100000">
                                          <p:val>
                                            <p:fltVal val="0"/>
                                          </p:val>
                                        </p:tav>
                                      </p:tavLst>
                                    </p:anim>
                                    <p:anim calcmode="lin" valueType="num">
                                      <p:cBhvr>
                                        <p:cTn id="106" dur="800" decel="100000" fill="hold"/>
                                        <p:tgtEl>
                                          <p:spTgt spid="93"/>
                                        </p:tgtEl>
                                        <p:attrNameLst>
                                          <p:attrName>ppt_x</p:attrName>
                                        </p:attrNameLst>
                                      </p:cBhvr>
                                      <p:tavLst>
                                        <p:tav tm="0">
                                          <p:val>
                                            <p:strVal val="#ppt_x+0.4"/>
                                          </p:val>
                                        </p:tav>
                                        <p:tav tm="100000">
                                          <p:val>
                                            <p:strVal val="#ppt_x-0.05"/>
                                          </p:val>
                                        </p:tav>
                                      </p:tavLst>
                                    </p:anim>
                                    <p:anim calcmode="lin" valueType="num">
                                      <p:cBhvr>
                                        <p:cTn id="107" dur="800" decel="100000" fill="hold"/>
                                        <p:tgtEl>
                                          <p:spTgt spid="93"/>
                                        </p:tgtEl>
                                        <p:attrNameLst>
                                          <p:attrName>ppt_y</p:attrName>
                                        </p:attrNameLst>
                                      </p:cBhvr>
                                      <p:tavLst>
                                        <p:tav tm="0">
                                          <p:val>
                                            <p:strVal val="#ppt_y-0.4"/>
                                          </p:val>
                                        </p:tav>
                                        <p:tav tm="100000">
                                          <p:val>
                                            <p:strVal val="#ppt_y+0.1"/>
                                          </p:val>
                                        </p:tav>
                                      </p:tavLst>
                                    </p:anim>
                                    <p:anim calcmode="lin" valueType="num">
                                      <p:cBhvr>
                                        <p:cTn id="108" dur="200" accel="100000" fill="hold">
                                          <p:stCondLst>
                                            <p:cond delay="800"/>
                                          </p:stCondLst>
                                        </p:cTn>
                                        <p:tgtEl>
                                          <p:spTgt spid="93"/>
                                        </p:tgtEl>
                                        <p:attrNameLst>
                                          <p:attrName>ppt_x</p:attrName>
                                        </p:attrNameLst>
                                      </p:cBhvr>
                                      <p:tavLst>
                                        <p:tav tm="0">
                                          <p:val>
                                            <p:strVal val="#ppt_x-0.05"/>
                                          </p:val>
                                        </p:tav>
                                        <p:tav tm="100000">
                                          <p:val>
                                            <p:strVal val="#ppt_x"/>
                                          </p:val>
                                        </p:tav>
                                      </p:tavLst>
                                    </p:anim>
                                    <p:anim calcmode="lin" valueType="num">
                                      <p:cBhvr>
                                        <p:cTn id="109" dur="200" accel="100000" fill="hold">
                                          <p:stCondLst>
                                            <p:cond delay="800"/>
                                          </p:stCondLst>
                                        </p:cTn>
                                        <p:tgtEl>
                                          <p:spTgt spid="93"/>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P spid="83" grpId="0"/>
      <p:bldP spid="84" grpId="0" animBg="1"/>
      <p:bldP spid="85" grpId="0"/>
      <p:bldP spid="86" grpId="0" animBg="1"/>
      <p:bldP spid="87" grpId="0" animBg="1"/>
      <p:bldP spid="88" grpId="0" animBg="1"/>
      <p:bldP spid="89" grpId="0" animBg="1"/>
      <p:bldP spid="90" grpId="0" animBg="1"/>
      <p:bldP spid="91" grpId="0" animBg="1"/>
      <p:bldP spid="92" grpId="0" animBg="1"/>
      <p:bldP spid="93" grpId="0" animBg="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Tree>
    <p:custDataLst>
      <p:tags r:id="rId1"/>
    </p:custDataLst>
    <p:extLst>
      <p:ext uri="{BB962C8B-B14F-4D97-AF65-F5344CB8AC3E}">
        <p14:creationId xmlns:p14="http://schemas.microsoft.com/office/powerpoint/2010/main" val="6892903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24" name="íşlïḍè">
            <a:extLst>
              <a:ext uri="{FF2B5EF4-FFF2-40B4-BE49-F238E27FC236}">
                <a16:creationId xmlns:a16="http://schemas.microsoft.com/office/drawing/2014/main" id="{C41FB24E-257F-4501-AB0C-D3797500FC4C}"/>
              </a:ext>
            </a:extLst>
          </p:cNvPr>
          <p:cNvSpPr txBox="1"/>
          <p:nvPr/>
        </p:nvSpPr>
        <p:spPr>
          <a:xfrm>
            <a:off x="1223411" y="1933006"/>
            <a:ext cx="10369247" cy="677705"/>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比特</a:t>
            </a:r>
            <a:r>
              <a:rPr lang="zh-CN" altLang="en-US" b="1" dirty="0"/>
              <a:t>（bit，记为小写b）是计算机中</a:t>
            </a:r>
            <a:r>
              <a:rPr lang="zh-CN" altLang="en-US" b="1" dirty="0">
                <a:solidFill>
                  <a:schemeClr val="accent1">
                    <a:lumMod val="75000"/>
                  </a:schemeClr>
                </a:solidFill>
              </a:rPr>
              <a:t>数据量的基本单位</a:t>
            </a:r>
            <a:r>
              <a:rPr lang="zh-CN" altLang="en-US" b="1" dirty="0"/>
              <a:t>，一个比特就是</a:t>
            </a:r>
            <a:r>
              <a:rPr lang="zh-CN" altLang="en-US" b="1" dirty="0">
                <a:solidFill>
                  <a:schemeClr val="accent1">
                    <a:lumMod val="75000"/>
                  </a:schemeClr>
                </a:solidFill>
              </a:rPr>
              <a:t>二进制数字中的一个1或0</a:t>
            </a:r>
            <a:r>
              <a:rPr lang="zh-CN" altLang="en-US" b="1" dirty="0"/>
              <a:t>。</a:t>
            </a:r>
          </a:p>
        </p:txBody>
      </p:sp>
      <p:sp>
        <p:nvSpPr>
          <p:cNvPr id="26" name="íşlïḍè">
            <a:extLst>
              <a:ext uri="{FF2B5EF4-FFF2-40B4-BE49-F238E27FC236}">
                <a16:creationId xmlns:a16="http://schemas.microsoft.com/office/drawing/2014/main" id="{DB851C2D-CF73-4ADF-A0B0-16FB230C43BC}"/>
              </a:ext>
            </a:extLst>
          </p:cNvPr>
          <p:cNvSpPr txBox="1"/>
          <p:nvPr/>
        </p:nvSpPr>
        <p:spPr>
          <a:xfrm>
            <a:off x="1223411" y="2637691"/>
            <a:ext cx="10369247" cy="677705"/>
          </a:xfrm>
          <a:prstGeom prst="rect">
            <a:avLst/>
          </a:prstGeom>
          <a:noFill/>
        </p:spPr>
        <p:txBody>
          <a:bodyPr wrap="square" lIns="91440" tIns="45720" rIns="91440" bIns="45720" anchor="ctr">
            <a:noAutofit/>
          </a:bodyPr>
          <a:lstStyle/>
          <a:p>
            <a:r>
              <a:rPr lang="zh-CN" altLang="en-US" b="1" dirty="0"/>
              <a:t>数据量的常用单位有</a:t>
            </a:r>
            <a:r>
              <a:rPr lang="zh-CN" altLang="en-US" b="1" dirty="0">
                <a:solidFill>
                  <a:schemeClr val="accent1">
                    <a:lumMod val="75000"/>
                  </a:schemeClr>
                </a:solidFill>
              </a:rPr>
              <a:t>字节</a:t>
            </a:r>
            <a:r>
              <a:rPr lang="zh-CN" altLang="en-US" b="1" dirty="0"/>
              <a:t>（</a:t>
            </a:r>
            <a:r>
              <a:rPr lang="en-US" altLang="zh-CN" b="1" dirty="0"/>
              <a:t>byte</a:t>
            </a:r>
            <a:r>
              <a:rPr lang="zh-CN" altLang="en-US" b="1" dirty="0"/>
              <a:t>，记为大写</a:t>
            </a:r>
            <a:r>
              <a:rPr lang="en-US" altLang="zh-CN" b="1" dirty="0"/>
              <a:t>B</a:t>
            </a:r>
            <a:r>
              <a:rPr lang="zh-CN" altLang="en-US" b="1" dirty="0"/>
              <a:t>）、</a:t>
            </a:r>
            <a:r>
              <a:rPr lang="zh-CN" altLang="en-US" b="1" dirty="0">
                <a:solidFill>
                  <a:schemeClr val="accent1">
                    <a:lumMod val="75000"/>
                  </a:schemeClr>
                </a:solidFill>
              </a:rPr>
              <a:t>千字节</a:t>
            </a:r>
            <a:r>
              <a:rPr lang="zh-CN" altLang="en-US" b="1" dirty="0"/>
              <a:t>（</a:t>
            </a:r>
            <a:r>
              <a:rPr lang="en-US" altLang="zh-CN" b="1" dirty="0"/>
              <a:t>KB</a:t>
            </a:r>
            <a:r>
              <a:rPr lang="zh-CN" altLang="en-US" b="1" dirty="0"/>
              <a:t>）、</a:t>
            </a:r>
            <a:r>
              <a:rPr lang="zh-CN" altLang="en-US" b="1" dirty="0">
                <a:solidFill>
                  <a:schemeClr val="accent1">
                    <a:lumMod val="75000"/>
                  </a:schemeClr>
                </a:solidFill>
              </a:rPr>
              <a:t>兆字节</a:t>
            </a:r>
            <a:r>
              <a:rPr lang="zh-CN" altLang="en-US" b="1" dirty="0"/>
              <a:t>（</a:t>
            </a:r>
            <a:r>
              <a:rPr lang="en-US" altLang="zh-CN" b="1" dirty="0"/>
              <a:t>MB</a:t>
            </a:r>
            <a:r>
              <a:rPr lang="zh-CN" altLang="en-US" b="1" dirty="0"/>
              <a:t>）、</a:t>
            </a:r>
            <a:r>
              <a:rPr lang="zh-CN" altLang="en-US" b="1" dirty="0">
                <a:solidFill>
                  <a:schemeClr val="accent1">
                    <a:lumMod val="75000"/>
                  </a:schemeClr>
                </a:solidFill>
              </a:rPr>
              <a:t>吉字节</a:t>
            </a:r>
            <a:r>
              <a:rPr lang="zh-CN" altLang="en-US" b="1" dirty="0"/>
              <a:t>（</a:t>
            </a:r>
            <a:r>
              <a:rPr lang="en-US" altLang="zh-CN" b="1" dirty="0"/>
              <a:t>GB</a:t>
            </a:r>
            <a:r>
              <a:rPr lang="zh-CN" altLang="en-US" b="1" dirty="0"/>
              <a:t>）以及</a:t>
            </a:r>
            <a:r>
              <a:rPr lang="zh-CN" altLang="en-US" b="1" dirty="0">
                <a:solidFill>
                  <a:schemeClr val="accent1">
                    <a:lumMod val="75000"/>
                  </a:schemeClr>
                </a:solidFill>
              </a:rPr>
              <a:t>太字节</a:t>
            </a:r>
            <a:r>
              <a:rPr lang="zh-CN" altLang="en-US" b="1" dirty="0"/>
              <a:t>（</a:t>
            </a:r>
            <a:r>
              <a:rPr lang="en-US" altLang="zh-CN" b="1" dirty="0"/>
              <a:t>TB</a:t>
            </a:r>
            <a:r>
              <a:rPr lang="zh-CN" altLang="en-US" b="1" dirty="0"/>
              <a:t>）。</a:t>
            </a:r>
          </a:p>
        </p:txBody>
      </p:sp>
      <p:graphicFrame>
        <p:nvGraphicFramePr>
          <p:cNvPr id="9" name="表格 9">
            <a:extLst>
              <a:ext uri="{FF2B5EF4-FFF2-40B4-BE49-F238E27FC236}">
                <a16:creationId xmlns:a16="http://schemas.microsoft.com/office/drawing/2014/main" id="{64CFCC56-AFB0-455F-A952-87922446E286}"/>
              </a:ext>
            </a:extLst>
          </p:cNvPr>
          <p:cNvGraphicFramePr>
            <a:graphicFrameLocks noGrp="1"/>
          </p:cNvGraphicFramePr>
          <p:nvPr/>
        </p:nvGraphicFramePr>
        <p:xfrm>
          <a:off x="933106" y="3624919"/>
          <a:ext cx="4992116" cy="2595880"/>
        </p:xfrm>
        <a:graphic>
          <a:graphicData uri="http://schemas.openxmlformats.org/drawingml/2006/table">
            <a:tbl>
              <a:tblPr firstRow="1" bandRow="1">
                <a:tableStyleId>{5C22544A-7EE6-4342-B048-85BDC9FD1C3A}</a:tableStyleId>
              </a:tblPr>
              <a:tblGrid>
                <a:gridCol w="1766267">
                  <a:extLst>
                    <a:ext uri="{9D8B030D-6E8A-4147-A177-3AD203B41FA5}">
                      <a16:colId xmlns:a16="http://schemas.microsoft.com/office/drawing/2014/main" val="284838766"/>
                    </a:ext>
                  </a:extLst>
                </a:gridCol>
                <a:gridCol w="3225849">
                  <a:extLst>
                    <a:ext uri="{9D8B030D-6E8A-4147-A177-3AD203B41FA5}">
                      <a16:colId xmlns:a16="http://schemas.microsoft.com/office/drawing/2014/main" val="2216436828"/>
                    </a:ext>
                  </a:extLst>
                </a:gridCol>
              </a:tblGrid>
              <a:tr h="370840">
                <a:tc>
                  <a:txBody>
                    <a:bodyPr/>
                    <a:lstStyle/>
                    <a:p>
                      <a:pPr algn="ctr"/>
                      <a:endParaRPr lang="zh-CN" altLang="en-US"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9948367"/>
                  </a:ext>
                </a:extLst>
              </a:tr>
              <a:tr h="370840">
                <a:tc>
                  <a:txBody>
                    <a:bodyPr/>
                    <a:lstStyle/>
                    <a:p>
                      <a:endParaRPr lang="zh-CN" alt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zh-CN" alt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9639481"/>
                  </a:ext>
                </a:extLst>
              </a:tr>
              <a:tr h="370840">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65116032"/>
                  </a:ext>
                </a:extLst>
              </a:tr>
              <a:tr h="370840">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6703743"/>
                  </a:ext>
                </a:extLst>
              </a:tr>
              <a:tr h="370840">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9726736"/>
                  </a:ext>
                </a:extLst>
              </a:tr>
              <a:tr h="370840">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14400466"/>
                  </a:ext>
                </a:extLst>
              </a:tr>
              <a:tr h="370840">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7367763"/>
                  </a:ext>
                </a:extLst>
              </a:tr>
            </a:tbl>
          </a:graphicData>
        </a:graphic>
      </p:graphicFrame>
      <p:sp>
        <p:nvSpPr>
          <p:cNvPr id="10" name="矩形 9">
            <a:extLst>
              <a:ext uri="{FF2B5EF4-FFF2-40B4-BE49-F238E27FC236}">
                <a16:creationId xmlns:a16="http://schemas.microsoft.com/office/drawing/2014/main" id="{DAA2FD77-4EB0-42BE-AE07-A72196A27E04}"/>
              </a:ext>
            </a:extLst>
          </p:cNvPr>
          <p:cNvSpPr/>
          <p:nvPr/>
        </p:nvSpPr>
        <p:spPr>
          <a:xfrm>
            <a:off x="933106" y="2144058"/>
            <a:ext cx="255600" cy="2556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E1E2D779-7A7D-437E-A197-D2715FED46B0}"/>
              </a:ext>
            </a:extLst>
          </p:cNvPr>
          <p:cNvSpPr/>
          <p:nvPr/>
        </p:nvSpPr>
        <p:spPr>
          <a:xfrm>
            <a:off x="936479" y="2709181"/>
            <a:ext cx="255600" cy="2556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9DC09604-C866-4D04-9BF9-9137B7E666BF}"/>
              </a:ext>
            </a:extLst>
          </p:cNvPr>
          <p:cNvSpPr txBox="1"/>
          <p:nvPr/>
        </p:nvSpPr>
        <p:spPr>
          <a:xfrm>
            <a:off x="988492" y="3624919"/>
            <a:ext cx="1625866" cy="369332"/>
          </a:xfrm>
          <a:prstGeom prst="rect">
            <a:avLst/>
          </a:prstGeom>
          <a:noFill/>
        </p:spPr>
        <p:txBody>
          <a:bodyPr wrap="square">
            <a:spAutoFit/>
          </a:bodyPr>
          <a:lstStyle/>
          <a:p>
            <a:pPr algn="ctr"/>
            <a:r>
              <a:rPr lang="zh-CN" altLang="en-US" b="1" dirty="0">
                <a:solidFill>
                  <a:schemeClr val="tx1"/>
                </a:solidFill>
              </a:rPr>
              <a:t>数据量的单位</a:t>
            </a:r>
          </a:p>
        </p:txBody>
      </p:sp>
      <p:sp>
        <p:nvSpPr>
          <p:cNvPr id="22" name="文本框 21">
            <a:extLst>
              <a:ext uri="{FF2B5EF4-FFF2-40B4-BE49-F238E27FC236}">
                <a16:creationId xmlns:a16="http://schemas.microsoft.com/office/drawing/2014/main" id="{567BA95A-6984-4EB0-85E9-E05AFF67DB7B}"/>
              </a:ext>
            </a:extLst>
          </p:cNvPr>
          <p:cNvSpPr txBox="1"/>
          <p:nvPr/>
        </p:nvSpPr>
        <p:spPr>
          <a:xfrm>
            <a:off x="3517586" y="3623422"/>
            <a:ext cx="1625866" cy="369332"/>
          </a:xfrm>
          <a:prstGeom prst="rect">
            <a:avLst/>
          </a:prstGeom>
          <a:noFill/>
        </p:spPr>
        <p:txBody>
          <a:bodyPr wrap="square">
            <a:spAutoFit/>
          </a:bodyPr>
          <a:lstStyle/>
          <a:p>
            <a:pPr algn="ctr"/>
            <a:r>
              <a:rPr lang="zh-CN" altLang="en-US" b="1" dirty="0"/>
              <a:t>换算关系</a:t>
            </a:r>
            <a:endParaRPr lang="zh-CN" altLang="en-US" b="1" dirty="0">
              <a:solidFill>
                <a:schemeClr val="tx1"/>
              </a:solidFill>
            </a:endParaRPr>
          </a:p>
        </p:txBody>
      </p:sp>
      <p:sp>
        <p:nvSpPr>
          <p:cNvPr id="23" name="文本框 22">
            <a:extLst>
              <a:ext uri="{FF2B5EF4-FFF2-40B4-BE49-F238E27FC236}">
                <a16:creationId xmlns:a16="http://schemas.microsoft.com/office/drawing/2014/main" id="{886C044E-7045-4F2A-BF8E-1A94B9F0C239}"/>
              </a:ext>
            </a:extLst>
          </p:cNvPr>
          <p:cNvSpPr txBox="1"/>
          <p:nvPr/>
        </p:nvSpPr>
        <p:spPr>
          <a:xfrm>
            <a:off x="933106" y="4009614"/>
            <a:ext cx="1625866" cy="338554"/>
          </a:xfrm>
          <a:prstGeom prst="rect">
            <a:avLst/>
          </a:prstGeom>
          <a:noFill/>
        </p:spPr>
        <p:txBody>
          <a:bodyPr wrap="square">
            <a:spAutoFit/>
          </a:bodyPr>
          <a:lstStyle/>
          <a:p>
            <a:r>
              <a:rPr lang="zh-CN" altLang="en-US" sz="1600" b="1" dirty="0">
                <a:solidFill>
                  <a:schemeClr val="tx1"/>
                </a:solidFill>
              </a:rPr>
              <a:t>比特（</a:t>
            </a:r>
            <a:r>
              <a:rPr lang="en-US" altLang="zh-CN" sz="1600" b="1" dirty="0">
                <a:solidFill>
                  <a:schemeClr val="tx1"/>
                </a:solidFill>
              </a:rPr>
              <a:t>b</a:t>
            </a:r>
            <a:r>
              <a:rPr lang="zh-CN" altLang="en-US" sz="1600" b="1" dirty="0">
                <a:solidFill>
                  <a:schemeClr val="tx1"/>
                </a:solidFill>
              </a:rPr>
              <a:t>）</a:t>
            </a:r>
          </a:p>
        </p:txBody>
      </p:sp>
      <p:sp>
        <p:nvSpPr>
          <p:cNvPr id="25" name="文本框 24">
            <a:extLst>
              <a:ext uri="{FF2B5EF4-FFF2-40B4-BE49-F238E27FC236}">
                <a16:creationId xmlns:a16="http://schemas.microsoft.com/office/drawing/2014/main" id="{E177B60B-DACD-4FAE-BC2B-A8F6CF345F14}"/>
              </a:ext>
            </a:extLst>
          </p:cNvPr>
          <p:cNvSpPr txBox="1"/>
          <p:nvPr/>
        </p:nvSpPr>
        <p:spPr>
          <a:xfrm>
            <a:off x="933106" y="4381394"/>
            <a:ext cx="1625866" cy="338554"/>
          </a:xfrm>
          <a:prstGeom prst="rect">
            <a:avLst/>
          </a:prstGeom>
          <a:noFill/>
        </p:spPr>
        <p:txBody>
          <a:bodyPr wrap="square">
            <a:spAutoFit/>
          </a:bodyPr>
          <a:lstStyle/>
          <a:p>
            <a:r>
              <a:rPr lang="zh-CN" altLang="en-US" sz="1600" b="1" dirty="0">
                <a:solidFill>
                  <a:schemeClr val="tx1"/>
                </a:solidFill>
              </a:rPr>
              <a:t>字节（</a:t>
            </a:r>
            <a:r>
              <a:rPr lang="en-US" altLang="zh-CN" sz="1600" b="1" dirty="0"/>
              <a:t>B</a:t>
            </a:r>
            <a:r>
              <a:rPr lang="zh-CN" altLang="en-US" sz="1600" b="1" dirty="0">
                <a:solidFill>
                  <a:schemeClr val="tx1"/>
                </a:solidFill>
              </a:rPr>
              <a:t>）</a:t>
            </a:r>
          </a:p>
        </p:txBody>
      </p:sp>
      <p:sp>
        <p:nvSpPr>
          <p:cNvPr id="27" name="文本框 26">
            <a:extLst>
              <a:ext uri="{FF2B5EF4-FFF2-40B4-BE49-F238E27FC236}">
                <a16:creationId xmlns:a16="http://schemas.microsoft.com/office/drawing/2014/main" id="{1676D16C-5D66-4689-83FE-428A612BC77D}"/>
              </a:ext>
            </a:extLst>
          </p:cNvPr>
          <p:cNvSpPr txBox="1"/>
          <p:nvPr/>
        </p:nvSpPr>
        <p:spPr>
          <a:xfrm>
            <a:off x="933106" y="4753174"/>
            <a:ext cx="1625866" cy="338554"/>
          </a:xfrm>
          <a:prstGeom prst="rect">
            <a:avLst/>
          </a:prstGeom>
          <a:noFill/>
        </p:spPr>
        <p:txBody>
          <a:bodyPr wrap="square">
            <a:spAutoFit/>
          </a:bodyPr>
          <a:lstStyle/>
          <a:p>
            <a:r>
              <a:rPr lang="zh-CN" altLang="en-US" sz="1600" b="1" dirty="0"/>
              <a:t>千</a:t>
            </a:r>
            <a:r>
              <a:rPr lang="zh-CN" altLang="en-US" sz="1600" b="1" dirty="0">
                <a:solidFill>
                  <a:schemeClr val="tx1"/>
                </a:solidFill>
              </a:rPr>
              <a:t>字节（</a:t>
            </a:r>
            <a:r>
              <a:rPr lang="en-US" altLang="zh-CN" sz="1600" b="1" dirty="0">
                <a:solidFill>
                  <a:schemeClr val="tx1"/>
                </a:solidFill>
              </a:rPr>
              <a:t>K</a:t>
            </a:r>
            <a:r>
              <a:rPr lang="en-US" altLang="zh-CN" sz="1600" b="1" dirty="0"/>
              <a:t>B</a:t>
            </a:r>
            <a:r>
              <a:rPr lang="zh-CN" altLang="en-US" sz="1600" b="1" dirty="0">
                <a:solidFill>
                  <a:schemeClr val="tx1"/>
                </a:solidFill>
              </a:rPr>
              <a:t>）</a:t>
            </a:r>
          </a:p>
        </p:txBody>
      </p:sp>
      <p:sp>
        <p:nvSpPr>
          <p:cNvPr id="28" name="文本框 27">
            <a:extLst>
              <a:ext uri="{FF2B5EF4-FFF2-40B4-BE49-F238E27FC236}">
                <a16:creationId xmlns:a16="http://schemas.microsoft.com/office/drawing/2014/main" id="{9C57C1A1-CFC5-4CB1-93A2-7B5740729899}"/>
              </a:ext>
            </a:extLst>
          </p:cNvPr>
          <p:cNvSpPr txBox="1"/>
          <p:nvPr/>
        </p:nvSpPr>
        <p:spPr>
          <a:xfrm>
            <a:off x="933106" y="5124954"/>
            <a:ext cx="1625866" cy="338554"/>
          </a:xfrm>
          <a:prstGeom prst="rect">
            <a:avLst/>
          </a:prstGeom>
          <a:noFill/>
        </p:spPr>
        <p:txBody>
          <a:bodyPr wrap="square">
            <a:spAutoFit/>
          </a:bodyPr>
          <a:lstStyle/>
          <a:p>
            <a:r>
              <a:rPr lang="zh-CN" altLang="en-US" sz="1600" b="1" dirty="0"/>
              <a:t>兆</a:t>
            </a:r>
            <a:r>
              <a:rPr lang="zh-CN" altLang="en-US" sz="1600" b="1" dirty="0">
                <a:solidFill>
                  <a:schemeClr val="tx1"/>
                </a:solidFill>
              </a:rPr>
              <a:t>字节（</a:t>
            </a:r>
            <a:r>
              <a:rPr lang="en-US" altLang="zh-CN" sz="1600" b="1" dirty="0">
                <a:solidFill>
                  <a:schemeClr val="tx1"/>
                </a:solidFill>
              </a:rPr>
              <a:t>M</a:t>
            </a:r>
            <a:r>
              <a:rPr lang="en-US" altLang="zh-CN" sz="1600" b="1" dirty="0"/>
              <a:t>B</a:t>
            </a:r>
            <a:r>
              <a:rPr lang="zh-CN" altLang="en-US" sz="1600" b="1" dirty="0">
                <a:solidFill>
                  <a:schemeClr val="tx1"/>
                </a:solidFill>
              </a:rPr>
              <a:t>）</a:t>
            </a:r>
          </a:p>
        </p:txBody>
      </p:sp>
      <p:sp>
        <p:nvSpPr>
          <p:cNvPr id="29" name="文本框 28">
            <a:extLst>
              <a:ext uri="{FF2B5EF4-FFF2-40B4-BE49-F238E27FC236}">
                <a16:creationId xmlns:a16="http://schemas.microsoft.com/office/drawing/2014/main" id="{2AC7BA5C-4378-47CD-9A48-D2F1C157E219}"/>
              </a:ext>
            </a:extLst>
          </p:cNvPr>
          <p:cNvSpPr txBox="1"/>
          <p:nvPr/>
        </p:nvSpPr>
        <p:spPr>
          <a:xfrm>
            <a:off x="933106" y="5496734"/>
            <a:ext cx="1625866" cy="338554"/>
          </a:xfrm>
          <a:prstGeom prst="rect">
            <a:avLst/>
          </a:prstGeom>
          <a:noFill/>
        </p:spPr>
        <p:txBody>
          <a:bodyPr wrap="square">
            <a:spAutoFit/>
          </a:bodyPr>
          <a:lstStyle/>
          <a:p>
            <a:r>
              <a:rPr lang="zh-CN" altLang="en-US" sz="1600" b="1" dirty="0">
                <a:solidFill>
                  <a:schemeClr val="tx1"/>
                </a:solidFill>
              </a:rPr>
              <a:t>吉字节（</a:t>
            </a:r>
            <a:r>
              <a:rPr lang="en-US" altLang="zh-CN" sz="1600" b="1" dirty="0">
                <a:solidFill>
                  <a:schemeClr val="tx1"/>
                </a:solidFill>
              </a:rPr>
              <a:t>G</a:t>
            </a:r>
            <a:r>
              <a:rPr lang="en-US" altLang="zh-CN" sz="1600" b="1" dirty="0"/>
              <a:t>B</a:t>
            </a:r>
            <a:r>
              <a:rPr lang="zh-CN" altLang="en-US" sz="1600" b="1" dirty="0">
                <a:solidFill>
                  <a:schemeClr val="tx1"/>
                </a:solidFill>
              </a:rPr>
              <a:t>）</a:t>
            </a:r>
          </a:p>
        </p:txBody>
      </p:sp>
      <p:sp>
        <p:nvSpPr>
          <p:cNvPr id="31" name="文本框 30">
            <a:extLst>
              <a:ext uri="{FF2B5EF4-FFF2-40B4-BE49-F238E27FC236}">
                <a16:creationId xmlns:a16="http://schemas.microsoft.com/office/drawing/2014/main" id="{18159604-417A-4610-945E-E8234EF4B36C}"/>
              </a:ext>
            </a:extLst>
          </p:cNvPr>
          <p:cNvSpPr txBox="1"/>
          <p:nvPr/>
        </p:nvSpPr>
        <p:spPr>
          <a:xfrm>
            <a:off x="933106" y="5868515"/>
            <a:ext cx="1625866" cy="338554"/>
          </a:xfrm>
          <a:prstGeom prst="rect">
            <a:avLst/>
          </a:prstGeom>
          <a:noFill/>
        </p:spPr>
        <p:txBody>
          <a:bodyPr wrap="square">
            <a:spAutoFit/>
          </a:bodyPr>
          <a:lstStyle/>
          <a:p>
            <a:r>
              <a:rPr lang="zh-CN" altLang="en-US" sz="1600" b="1" dirty="0">
                <a:solidFill>
                  <a:schemeClr val="tx1"/>
                </a:solidFill>
              </a:rPr>
              <a:t>太字节（</a:t>
            </a:r>
            <a:r>
              <a:rPr lang="en-US" altLang="zh-CN" sz="1600" b="1" dirty="0">
                <a:solidFill>
                  <a:schemeClr val="tx1"/>
                </a:solidFill>
              </a:rPr>
              <a:t>T</a:t>
            </a:r>
            <a:r>
              <a:rPr lang="en-US" altLang="zh-CN" sz="1600" b="1" dirty="0"/>
              <a:t>B</a:t>
            </a:r>
            <a:r>
              <a:rPr lang="zh-CN" altLang="en-US" sz="1600" b="1" dirty="0">
                <a:solidFill>
                  <a:schemeClr val="tx1"/>
                </a:solidFill>
              </a:rPr>
              <a:t>）</a:t>
            </a:r>
          </a:p>
        </p:txBody>
      </p:sp>
      <p:sp>
        <p:nvSpPr>
          <p:cNvPr id="40" name="文本框 39">
            <a:extLst>
              <a:ext uri="{FF2B5EF4-FFF2-40B4-BE49-F238E27FC236}">
                <a16:creationId xmlns:a16="http://schemas.microsoft.com/office/drawing/2014/main" id="{E1980CC7-27C4-4F50-911F-B0C93D970DAA}"/>
              </a:ext>
            </a:extLst>
          </p:cNvPr>
          <p:cNvSpPr txBox="1"/>
          <p:nvPr/>
        </p:nvSpPr>
        <p:spPr>
          <a:xfrm>
            <a:off x="2704653" y="4009614"/>
            <a:ext cx="1625866" cy="338554"/>
          </a:xfrm>
          <a:prstGeom prst="rect">
            <a:avLst/>
          </a:prstGeom>
          <a:noFill/>
        </p:spPr>
        <p:txBody>
          <a:bodyPr wrap="square">
            <a:spAutoFit/>
          </a:bodyPr>
          <a:lstStyle/>
          <a:p>
            <a:pPr algn="l"/>
            <a:r>
              <a:rPr lang="zh-CN" altLang="en-US" sz="1600" b="1" dirty="0"/>
              <a:t>基本单位</a:t>
            </a:r>
          </a:p>
        </p:txBody>
      </p:sp>
      <p:sp>
        <p:nvSpPr>
          <p:cNvPr id="41" name="文本框 40">
            <a:extLst>
              <a:ext uri="{FF2B5EF4-FFF2-40B4-BE49-F238E27FC236}">
                <a16:creationId xmlns:a16="http://schemas.microsoft.com/office/drawing/2014/main" id="{ACCA3C6C-A903-4FA3-9208-DF0AD507634B}"/>
              </a:ext>
            </a:extLst>
          </p:cNvPr>
          <p:cNvSpPr txBox="1"/>
          <p:nvPr/>
        </p:nvSpPr>
        <p:spPr>
          <a:xfrm>
            <a:off x="2704653" y="4381394"/>
            <a:ext cx="1625866" cy="338554"/>
          </a:xfrm>
          <a:prstGeom prst="rect">
            <a:avLst/>
          </a:prstGeom>
          <a:noFill/>
        </p:spPr>
        <p:txBody>
          <a:bodyPr wrap="square">
            <a:spAutoFit/>
          </a:bodyPr>
          <a:lstStyle/>
          <a:p>
            <a:pPr marL="0" algn="l" defTabSz="914400" rtl="0" eaLnBrk="1" latinLnBrk="0" hangingPunct="1"/>
            <a:r>
              <a:rPr lang="en-US" altLang="zh-CN" sz="1600" b="1" kern="1200" dirty="0">
                <a:solidFill>
                  <a:schemeClr val="dk1"/>
                </a:solidFill>
                <a:latin typeface="+mn-lt"/>
                <a:ea typeface="+mn-ea"/>
                <a:cs typeface="+mn-cs"/>
              </a:rPr>
              <a:t>1B = 8bit</a:t>
            </a:r>
            <a:endParaRPr lang="zh-CN" altLang="en-US" sz="1600" b="1" kern="1200" dirty="0">
              <a:solidFill>
                <a:schemeClr val="dk1"/>
              </a:solidFill>
              <a:latin typeface="+mn-lt"/>
              <a:ea typeface="+mn-ea"/>
              <a:cs typeface="+mn-cs"/>
            </a:endParaRPr>
          </a:p>
        </p:txBody>
      </p:sp>
      <p:sp>
        <p:nvSpPr>
          <p:cNvPr id="42" name="文本框 41">
            <a:extLst>
              <a:ext uri="{FF2B5EF4-FFF2-40B4-BE49-F238E27FC236}">
                <a16:creationId xmlns:a16="http://schemas.microsoft.com/office/drawing/2014/main" id="{5B1DEC77-23B0-4435-8D66-013F553FDBB6}"/>
              </a:ext>
            </a:extLst>
          </p:cNvPr>
          <p:cNvSpPr txBox="1"/>
          <p:nvPr/>
        </p:nvSpPr>
        <p:spPr>
          <a:xfrm>
            <a:off x="2704653" y="4753174"/>
            <a:ext cx="1625866" cy="338554"/>
          </a:xfrm>
          <a:prstGeom prst="rect">
            <a:avLst/>
          </a:prstGeom>
          <a:noFill/>
        </p:spPr>
        <p:txBody>
          <a:bodyPr wrap="square">
            <a:spAutoFit/>
          </a:bodyPr>
          <a:lstStyle/>
          <a:p>
            <a:pPr marL="0" algn="l" defTabSz="914400" rtl="0" eaLnBrk="1" latinLnBrk="0" hangingPunct="1"/>
            <a:r>
              <a:rPr lang="en-US" altLang="zh-CN" sz="1600" b="1" kern="1200" dirty="0">
                <a:solidFill>
                  <a:schemeClr val="dk1"/>
                </a:solidFill>
                <a:latin typeface="+mn-lt"/>
                <a:ea typeface="+mn-ea"/>
                <a:cs typeface="+mn-cs"/>
              </a:rPr>
              <a:t>KB = 2</a:t>
            </a:r>
            <a:r>
              <a:rPr lang="en-US" altLang="zh-CN" sz="1600" b="1" kern="1200" baseline="30000" dirty="0">
                <a:solidFill>
                  <a:schemeClr val="dk1"/>
                </a:solidFill>
                <a:latin typeface="+mn-lt"/>
                <a:ea typeface="+mn-ea"/>
                <a:cs typeface="+mn-cs"/>
              </a:rPr>
              <a:t>10 </a:t>
            </a:r>
            <a:r>
              <a:rPr lang="en-US" altLang="zh-CN" sz="1600" b="1" kern="1200" dirty="0">
                <a:solidFill>
                  <a:schemeClr val="dk1"/>
                </a:solidFill>
                <a:latin typeface="+mn-lt"/>
                <a:ea typeface="+mn-ea"/>
                <a:cs typeface="+mn-cs"/>
              </a:rPr>
              <a:t>B</a:t>
            </a:r>
            <a:endParaRPr lang="zh-CN" altLang="en-US" sz="1600" b="1" kern="1200" dirty="0">
              <a:solidFill>
                <a:schemeClr val="dk1"/>
              </a:solidFill>
              <a:latin typeface="+mn-lt"/>
              <a:ea typeface="+mn-ea"/>
              <a:cs typeface="+mn-cs"/>
            </a:endParaRPr>
          </a:p>
        </p:txBody>
      </p:sp>
      <p:sp>
        <p:nvSpPr>
          <p:cNvPr id="43" name="文本框 42">
            <a:extLst>
              <a:ext uri="{FF2B5EF4-FFF2-40B4-BE49-F238E27FC236}">
                <a16:creationId xmlns:a16="http://schemas.microsoft.com/office/drawing/2014/main" id="{456C3FB6-393C-4FFA-9579-4D673681DF07}"/>
              </a:ext>
            </a:extLst>
          </p:cNvPr>
          <p:cNvSpPr txBox="1"/>
          <p:nvPr/>
        </p:nvSpPr>
        <p:spPr>
          <a:xfrm>
            <a:off x="2704653" y="5124954"/>
            <a:ext cx="1625866" cy="338554"/>
          </a:xfrm>
          <a:prstGeom prst="rect">
            <a:avLst/>
          </a:prstGeom>
          <a:noFill/>
        </p:spPr>
        <p:txBody>
          <a:bodyPr wrap="square">
            <a:spAutoFit/>
          </a:bodyPr>
          <a:lstStyle/>
          <a:p>
            <a:pPr marL="0" algn="l" defTabSz="914400" rtl="0" eaLnBrk="1" latinLnBrk="0" hangingPunct="1"/>
            <a:r>
              <a:rPr lang="en-US" altLang="zh-CN" sz="1600" b="1" kern="1200" dirty="0">
                <a:solidFill>
                  <a:schemeClr val="dk1"/>
                </a:solidFill>
                <a:latin typeface="+mn-lt"/>
                <a:ea typeface="+mn-ea"/>
                <a:cs typeface="+mn-cs"/>
              </a:rPr>
              <a:t>MB = K·KB = 2</a:t>
            </a:r>
            <a:r>
              <a:rPr lang="en-US" altLang="zh-CN" sz="1600" b="1" kern="1200" baseline="30000" dirty="0">
                <a:solidFill>
                  <a:schemeClr val="dk1"/>
                </a:solidFill>
                <a:latin typeface="+mn-lt"/>
                <a:ea typeface="+mn-ea"/>
                <a:cs typeface="+mn-cs"/>
              </a:rPr>
              <a:t>20</a:t>
            </a:r>
            <a:r>
              <a:rPr lang="en-US" altLang="zh-CN" sz="1600" b="1" kern="1200" dirty="0">
                <a:solidFill>
                  <a:schemeClr val="dk1"/>
                </a:solidFill>
                <a:latin typeface="+mn-lt"/>
                <a:ea typeface="+mn-ea"/>
                <a:cs typeface="+mn-cs"/>
              </a:rPr>
              <a:t> B </a:t>
            </a:r>
            <a:endParaRPr lang="zh-CN" altLang="en-US" sz="1600" b="1" kern="1200" dirty="0">
              <a:solidFill>
                <a:schemeClr val="dk1"/>
              </a:solidFill>
              <a:latin typeface="+mn-lt"/>
              <a:ea typeface="+mn-ea"/>
              <a:cs typeface="+mn-cs"/>
            </a:endParaRPr>
          </a:p>
        </p:txBody>
      </p:sp>
      <p:sp>
        <p:nvSpPr>
          <p:cNvPr id="44" name="文本框 43">
            <a:extLst>
              <a:ext uri="{FF2B5EF4-FFF2-40B4-BE49-F238E27FC236}">
                <a16:creationId xmlns:a16="http://schemas.microsoft.com/office/drawing/2014/main" id="{4E883651-9121-4CB0-B6AE-D607E4C61DB9}"/>
              </a:ext>
            </a:extLst>
          </p:cNvPr>
          <p:cNvSpPr txBox="1"/>
          <p:nvPr/>
        </p:nvSpPr>
        <p:spPr>
          <a:xfrm>
            <a:off x="2704653" y="5496734"/>
            <a:ext cx="1992222" cy="338554"/>
          </a:xfrm>
          <a:prstGeom prst="rect">
            <a:avLst/>
          </a:prstGeom>
          <a:noFill/>
        </p:spPr>
        <p:txBody>
          <a:bodyPr wrap="square">
            <a:spAutoFit/>
          </a:bodyPr>
          <a:lstStyle/>
          <a:p>
            <a:pPr marL="0" algn="l" defTabSz="914400" rtl="0" eaLnBrk="1" latinLnBrk="0" hangingPunct="1"/>
            <a:r>
              <a:rPr lang="en-US" altLang="zh-CN" sz="1600" b="1" kern="1200" dirty="0">
                <a:solidFill>
                  <a:schemeClr val="dk1"/>
                </a:solidFill>
                <a:latin typeface="+mn-lt"/>
                <a:ea typeface="+mn-ea"/>
                <a:cs typeface="+mn-cs"/>
              </a:rPr>
              <a:t>GB = K·MB = 2</a:t>
            </a:r>
            <a:r>
              <a:rPr lang="en-US" altLang="zh-CN" sz="1600" b="1" kern="1200" baseline="30000" dirty="0">
                <a:solidFill>
                  <a:schemeClr val="dk1"/>
                </a:solidFill>
                <a:latin typeface="+mn-lt"/>
                <a:ea typeface="+mn-ea"/>
                <a:cs typeface="+mn-cs"/>
              </a:rPr>
              <a:t>30</a:t>
            </a:r>
            <a:r>
              <a:rPr lang="en-US" altLang="zh-CN" sz="1600" b="1" kern="1200" dirty="0">
                <a:solidFill>
                  <a:schemeClr val="dk1"/>
                </a:solidFill>
                <a:latin typeface="+mn-lt"/>
                <a:ea typeface="+mn-ea"/>
                <a:cs typeface="+mn-cs"/>
              </a:rPr>
              <a:t> B</a:t>
            </a:r>
            <a:endParaRPr lang="zh-CN" altLang="en-US" sz="1600" b="1" kern="1200" dirty="0">
              <a:solidFill>
                <a:schemeClr val="dk1"/>
              </a:solidFill>
              <a:latin typeface="+mn-lt"/>
              <a:ea typeface="+mn-ea"/>
              <a:cs typeface="+mn-cs"/>
            </a:endParaRPr>
          </a:p>
        </p:txBody>
      </p:sp>
      <p:sp>
        <p:nvSpPr>
          <p:cNvPr id="45" name="文本框 44">
            <a:extLst>
              <a:ext uri="{FF2B5EF4-FFF2-40B4-BE49-F238E27FC236}">
                <a16:creationId xmlns:a16="http://schemas.microsoft.com/office/drawing/2014/main" id="{381F762B-377A-4AB5-9009-44912DD76169}"/>
              </a:ext>
            </a:extLst>
          </p:cNvPr>
          <p:cNvSpPr txBox="1"/>
          <p:nvPr/>
        </p:nvSpPr>
        <p:spPr>
          <a:xfrm>
            <a:off x="2704653" y="5868515"/>
            <a:ext cx="1625866" cy="338554"/>
          </a:xfrm>
          <a:prstGeom prst="rect">
            <a:avLst/>
          </a:prstGeom>
          <a:noFill/>
        </p:spPr>
        <p:txBody>
          <a:bodyPr wrap="square">
            <a:spAutoFit/>
          </a:bodyPr>
          <a:lstStyle/>
          <a:p>
            <a:pPr marL="0" algn="l" defTabSz="914400" rtl="0" eaLnBrk="1" latinLnBrk="0" hangingPunct="1"/>
            <a:r>
              <a:rPr lang="en-US" altLang="zh-CN" sz="1600" b="1" kern="1200" dirty="0">
                <a:solidFill>
                  <a:schemeClr val="dk1"/>
                </a:solidFill>
                <a:latin typeface="+mn-lt"/>
                <a:ea typeface="+mn-ea"/>
                <a:cs typeface="+mn-cs"/>
              </a:rPr>
              <a:t>TB = K·GB = 2</a:t>
            </a:r>
            <a:r>
              <a:rPr lang="en-US" altLang="zh-CN" sz="1600" b="1" kern="1200" baseline="30000" dirty="0">
                <a:solidFill>
                  <a:schemeClr val="dk1"/>
                </a:solidFill>
                <a:latin typeface="+mn-lt"/>
                <a:ea typeface="+mn-ea"/>
                <a:cs typeface="+mn-cs"/>
              </a:rPr>
              <a:t>40</a:t>
            </a:r>
            <a:r>
              <a:rPr lang="en-US" altLang="zh-CN" sz="1600" b="1" kern="1200" dirty="0">
                <a:solidFill>
                  <a:schemeClr val="dk1"/>
                </a:solidFill>
                <a:latin typeface="+mn-lt"/>
                <a:ea typeface="+mn-ea"/>
                <a:cs typeface="+mn-cs"/>
              </a:rPr>
              <a:t> B</a:t>
            </a:r>
            <a:endParaRPr lang="zh-CN" altLang="en-US" sz="1600" b="1" kern="1200" dirty="0">
              <a:solidFill>
                <a:schemeClr val="dk1"/>
              </a:solidFill>
              <a:latin typeface="+mn-lt"/>
              <a:ea typeface="+mn-ea"/>
              <a:cs typeface="+mn-cs"/>
            </a:endParaRPr>
          </a:p>
        </p:txBody>
      </p:sp>
    </p:spTree>
    <p:custDataLst>
      <p:tags r:id="rId1"/>
    </p:custDataLst>
    <p:extLst>
      <p:ext uri="{BB962C8B-B14F-4D97-AF65-F5344CB8AC3E}">
        <p14:creationId xmlns:p14="http://schemas.microsoft.com/office/powerpoint/2010/main" val="2258426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 calcmode="lin" valueType="num">
                                      <p:cBhvr>
                                        <p:cTn id="9" dur="500" fill="hold"/>
                                        <p:tgtEl>
                                          <p:spTgt spid="10"/>
                                        </p:tgtEl>
                                        <p:attrNameLst>
                                          <p:attrName>style.rotation</p:attrName>
                                        </p:attrNameLst>
                                      </p:cBhvr>
                                      <p:tavLst>
                                        <p:tav tm="0">
                                          <p:val>
                                            <p:fltVal val="360"/>
                                          </p:val>
                                        </p:tav>
                                        <p:tav tm="100000">
                                          <p:val>
                                            <p:fltVal val="0"/>
                                          </p:val>
                                        </p:tav>
                                      </p:tavLst>
                                    </p:anim>
                                    <p:animEffect transition="in" filter="fade">
                                      <p:cBhvr>
                                        <p:cTn id="10" dur="500"/>
                                        <p:tgtEl>
                                          <p:spTgt spid="10"/>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2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30"/>
                                        </p:tgtEl>
                                        <p:attrNameLst>
                                          <p:attrName>style.visibility</p:attrName>
                                        </p:attrNameLst>
                                      </p:cBhvr>
                                      <p:to>
                                        <p:strVal val="visible"/>
                                      </p:to>
                                    </p:set>
                                    <p:anim calcmode="lin" valueType="num">
                                      <p:cBhvr>
                                        <p:cTn id="18" dur="500" fill="hold"/>
                                        <p:tgtEl>
                                          <p:spTgt spid="30"/>
                                        </p:tgtEl>
                                        <p:attrNameLst>
                                          <p:attrName>ppt_w</p:attrName>
                                        </p:attrNameLst>
                                      </p:cBhvr>
                                      <p:tavLst>
                                        <p:tav tm="0">
                                          <p:val>
                                            <p:fltVal val="0"/>
                                          </p:val>
                                        </p:tav>
                                        <p:tav tm="100000">
                                          <p:val>
                                            <p:strVal val="#ppt_w"/>
                                          </p:val>
                                        </p:tav>
                                      </p:tavLst>
                                    </p:anim>
                                    <p:anim calcmode="lin" valueType="num">
                                      <p:cBhvr>
                                        <p:cTn id="19" dur="500" fill="hold"/>
                                        <p:tgtEl>
                                          <p:spTgt spid="30"/>
                                        </p:tgtEl>
                                        <p:attrNameLst>
                                          <p:attrName>ppt_h</p:attrName>
                                        </p:attrNameLst>
                                      </p:cBhvr>
                                      <p:tavLst>
                                        <p:tav tm="0">
                                          <p:val>
                                            <p:fltVal val="0"/>
                                          </p:val>
                                        </p:tav>
                                        <p:tav tm="100000">
                                          <p:val>
                                            <p:strVal val="#ppt_h"/>
                                          </p:val>
                                        </p:tav>
                                      </p:tavLst>
                                    </p:anim>
                                    <p:anim calcmode="lin" valueType="num">
                                      <p:cBhvr>
                                        <p:cTn id="20" dur="500" fill="hold"/>
                                        <p:tgtEl>
                                          <p:spTgt spid="30"/>
                                        </p:tgtEl>
                                        <p:attrNameLst>
                                          <p:attrName>style.rotation</p:attrName>
                                        </p:attrNameLst>
                                      </p:cBhvr>
                                      <p:tavLst>
                                        <p:tav tm="0">
                                          <p:val>
                                            <p:fltVal val="360"/>
                                          </p:val>
                                        </p:tav>
                                        <p:tav tm="100000">
                                          <p:val>
                                            <p:fltVal val="0"/>
                                          </p:val>
                                        </p:tav>
                                      </p:tavLst>
                                    </p:anim>
                                    <p:animEffect transition="in" filter="fade">
                                      <p:cBhvr>
                                        <p:cTn id="21" dur="500"/>
                                        <p:tgtEl>
                                          <p:spTgt spid="30"/>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1000"/>
                                        <p:tgtEl>
                                          <p:spTgt spid="21"/>
                                        </p:tgtEl>
                                      </p:cBhvr>
                                    </p:animEffect>
                                    <p:anim calcmode="lin" valueType="num">
                                      <p:cBhvr>
                                        <p:cTn id="35" dur="1000" fill="hold"/>
                                        <p:tgtEl>
                                          <p:spTgt spid="21"/>
                                        </p:tgtEl>
                                        <p:attrNameLst>
                                          <p:attrName>ppt_x</p:attrName>
                                        </p:attrNameLst>
                                      </p:cBhvr>
                                      <p:tavLst>
                                        <p:tav tm="0">
                                          <p:val>
                                            <p:strVal val="#ppt_x"/>
                                          </p:val>
                                        </p:tav>
                                        <p:tav tm="100000">
                                          <p:val>
                                            <p:strVal val="#ppt_x"/>
                                          </p:val>
                                        </p:tav>
                                      </p:tavLst>
                                    </p:anim>
                                    <p:anim calcmode="lin" valueType="num">
                                      <p:cBhvr>
                                        <p:cTn id="36" dur="1000" fill="hold"/>
                                        <p:tgtEl>
                                          <p:spTgt spid="21"/>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1000"/>
                                        <p:tgtEl>
                                          <p:spTgt spid="22"/>
                                        </p:tgtEl>
                                      </p:cBhvr>
                                    </p:animEffect>
                                    <p:anim calcmode="lin" valueType="num">
                                      <p:cBhvr>
                                        <p:cTn id="40" dur="1000" fill="hold"/>
                                        <p:tgtEl>
                                          <p:spTgt spid="22"/>
                                        </p:tgtEl>
                                        <p:attrNameLst>
                                          <p:attrName>ppt_x</p:attrName>
                                        </p:attrNameLst>
                                      </p:cBhvr>
                                      <p:tavLst>
                                        <p:tav tm="0">
                                          <p:val>
                                            <p:strVal val="#ppt_x"/>
                                          </p:val>
                                        </p:tav>
                                        <p:tav tm="100000">
                                          <p:val>
                                            <p:strVal val="#ppt_x"/>
                                          </p:val>
                                        </p:tav>
                                      </p:tavLst>
                                    </p:anim>
                                    <p:anim calcmode="lin" valueType="num">
                                      <p:cBhvr>
                                        <p:cTn id="41" dur="1000" fill="hold"/>
                                        <p:tgtEl>
                                          <p:spTgt spid="22"/>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1000"/>
                                        <p:tgtEl>
                                          <p:spTgt spid="23"/>
                                        </p:tgtEl>
                                      </p:cBhvr>
                                    </p:animEffect>
                                    <p:anim calcmode="lin" valueType="num">
                                      <p:cBhvr>
                                        <p:cTn id="45" dur="1000" fill="hold"/>
                                        <p:tgtEl>
                                          <p:spTgt spid="23"/>
                                        </p:tgtEl>
                                        <p:attrNameLst>
                                          <p:attrName>ppt_x</p:attrName>
                                        </p:attrNameLst>
                                      </p:cBhvr>
                                      <p:tavLst>
                                        <p:tav tm="0">
                                          <p:val>
                                            <p:strVal val="#ppt_x"/>
                                          </p:val>
                                        </p:tav>
                                        <p:tav tm="100000">
                                          <p:val>
                                            <p:strVal val="#ppt_x"/>
                                          </p:val>
                                        </p:tav>
                                      </p:tavLst>
                                    </p:anim>
                                    <p:anim calcmode="lin" valueType="num">
                                      <p:cBhvr>
                                        <p:cTn id="46" dur="1000" fill="hold"/>
                                        <p:tgtEl>
                                          <p:spTgt spid="23"/>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1000"/>
                                        <p:tgtEl>
                                          <p:spTgt spid="25"/>
                                        </p:tgtEl>
                                      </p:cBhvr>
                                    </p:animEffect>
                                    <p:anim calcmode="lin" valueType="num">
                                      <p:cBhvr>
                                        <p:cTn id="50" dur="1000" fill="hold"/>
                                        <p:tgtEl>
                                          <p:spTgt spid="25"/>
                                        </p:tgtEl>
                                        <p:attrNameLst>
                                          <p:attrName>ppt_x</p:attrName>
                                        </p:attrNameLst>
                                      </p:cBhvr>
                                      <p:tavLst>
                                        <p:tav tm="0">
                                          <p:val>
                                            <p:strVal val="#ppt_x"/>
                                          </p:val>
                                        </p:tav>
                                        <p:tav tm="100000">
                                          <p:val>
                                            <p:strVal val="#ppt_x"/>
                                          </p:val>
                                        </p:tav>
                                      </p:tavLst>
                                    </p:anim>
                                    <p:anim calcmode="lin" valueType="num">
                                      <p:cBhvr>
                                        <p:cTn id="51" dur="1000" fill="hold"/>
                                        <p:tgtEl>
                                          <p:spTgt spid="25"/>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1000"/>
                                        <p:tgtEl>
                                          <p:spTgt spid="27"/>
                                        </p:tgtEl>
                                      </p:cBhvr>
                                    </p:animEffect>
                                    <p:anim calcmode="lin" valueType="num">
                                      <p:cBhvr>
                                        <p:cTn id="55" dur="1000" fill="hold"/>
                                        <p:tgtEl>
                                          <p:spTgt spid="27"/>
                                        </p:tgtEl>
                                        <p:attrNameLst>
                                          <p:attrName>ppt_x</p:attrName>
                                        </p:attrNameLst>
                                      </p:cBhvr>
                                      <p:tavLst>
                                        <p:tav tm="0">
                                          <p:val>
                                            <p:strVal val="#ppt_x"/>
                                          </p:val>
                                        </p:tav>
                                        <p:tav tm="100000">
                                          <p:val>
                                            <p:strVal val="#ppt_x"/>
                                          </p:val>
                                        </p:tav>
                                      </p:tavLst>
                                    </p:anim>
                                    <p:anim calcmode="lin" valueType="num">
                                      <p:cBhvr>
                                        <p:cTn id="56" dur="1000" fill="hold"/>
                                        <p:tgtEl>
                                          <p:spTgt spid="27"/>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fade">
                                      <p:cBhvr>
                                        <p:cTn id="59" dur="1000"/>
                                        <p:tgtEl>
                                          <p:spTgt spid="28"/>
                                        </p:tgtEl>
                                      </p:cBhvr>
                                    </p:animEffect>
                                    <p:anim calcmode="lin" valueType="num">
                                      <p:cBhvr>
                                        <p:cTn id="60" dur="1000" fill="hold"/>
                                        <p:tgtEl>
                                          <p:spTgt spid="28"/>
                                        </p:tgtEl>
                                        <p:attrNameLst>
                                          <p:attrName>ppt_x</p:attrName>
                                        </p:attrNameLst>
                                      </p:cBhvr>
                                      <p:tavLst>
                                        <p:tav tm="0">
                                          <p:val>
                                            <p:strVal val="#ppt_x"/>
                                          </p:val>
                                        </p:tav>
                                        <p:tav tm="100000">
                                          <p:val>
                                            <p:strVal val="#ppt_x"/>
                                          </p:val>
                                        </p:tav>
                                      </p:tavLst>
                                    </p:anim>
                                    <p:anim calcmode="lin" valueType="num">
                                      <p:cBhvr>
                                        <p:cTn id="61" dur="1000" fill="hold"/>
                                        <p:tgtEl>
                                          <p:spTgt spid="28"/>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29"/>
                                        </p:tgtEl>
                                        <p:attrNameLst>
                                          <p:attrName>style.visibility</p:attrName>
                                        </p:attrNameLst>
                                      </p:cBhvr>
                                      <p:to>
                                        <p:strVal val="visible"/>
                                      </p:to>
                                    </p:set>
                                    <p:animEffect transition="in" filter="fade">
                                      <p:cBhvr>
                                        <p:cTn id="64" dur="1000"/>
                                        <p:tgtEl>
                                          <p:spTgt spid="29"/>
                                        </p:tgtEl>
                                      </p:cBhvr>
                                    </p:animEffect>
                                    <p:anim calcmode="lin" valueType="num">
                                      <p:cBhvr>
                                        <p:cTn id="65" dur="1000" fill="hold"/>
                                        <p:tgtEl>
                                          <p:spTgt spid="29"/>
                                        </p:tgtEl>
                                        <p:attrNameLst>
                                          <p:attrName>ppt_x</p:attrName>
                                        </p:attrNameLst>
                                      </p:cBhvr>
                                      <p:tavLst>
                                        <p:tav tm="0">
                                          <p:val>
                                            <p:strVal val="#ppt_x"/>
                                          </p:val>
                                        </p:tav>
                                        <p:tav tm="100000">
                                          <p:val>
                                            <p:strVal val="#ppt_x"/>
                                          </p:val>
                                        </p:tav>
                                      </p:tavLst>
                                    </p:anim>
                                    <p:anim calcmode="lin" valueType="num">
                                      <p:cBhvr>
                                        <p:cTn id="66" dur="1000" fill="hold"/>
                                        <p:tgtEl>
                                          <p:spTgt spid="29"/>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1000"/>
                                        <p:tgtEl>
                                          <p:spTgt spid="31"/>
                                        </p:tgtEl>
                                      </p:cBhvr>
                                    </p:animEffect>
                                    <p:anim calcmode="lin" valueType="num">
                                      <p:cBhvr>
                                        <p:cTn id="70" dur="1000" fill="hold"/>
                                        <p:tgtEl>
                                          <p:spTgt spid="31"/>
                                        </p:tgtEl>
                                        <p:attrNameLst>
                                          <p:attrName>ppt_x</p:attrName>
                                        </p:attrNameLst>
                                      </p:cBhvr>
                                      <p:tavLst>
                                        <p:tav tm="0">
                                          <p:val>
                                            <p:strVal val="#ppt_x"/>
                                          </p:val>
                                        </p:tav>
                                        <p:tav tm="100000">
                                          <p:val>
                                            <p:strVal val="#ppt_x"/>
                                          </p:val>
                                        </p:tav>
                                      </p:tavLst>
                                    </p:anim>
                                    <p:anim calcmode="lin" valueType="num">
                                      <p:cBhvr>
                                        <p:cTn id="71" dur="1000" fill="hold"/>
                                        <p:tgtEl>
                                          <p:spTgt spid="31"/>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fade">
                                      <p:cBhvr>
                                        <p:cTn id="74" dur="1000"/>
                                        <p:tgtEl>
                                          <p:spTgt spid="40"/>
                                        </p:tgtEl>
                                      </p:cBhvr>
                                    </p:animEffect>
                                    <p:anim calcmode="lin" valueType="num">
                                      <p:cBhvr>
                                        <p:cTn id="75" dur="1000" fill="hold"/>
                                        <p:tgtEl>
                                          <p:spTgt spid="40"/>
                                        </p:tgtEl>
                                        <p:attrNameLst>
                                          <p:attrName>ppt_x</p:attrName>
                                        </p:attrNameLst>
                                      </p:cBhvr>
                                      <p:tavLst>
                                        <p:tav tm="0">
                                          <p:val>
                                            <p:strVal val="#ppt_x"/>
                                          </p:val>
                                        </p:tav>
                                        <p:tav tm="100000">
                                          <p:val>
                                            <p:strVal val="#ppt_x"/>
                                          </p:val>
                                        </p:tav>
                                      </p:tavLst>
                                    </p:anim>
                                    <p:anim calcmode="lin" valueType="num">
                                      <p:cBhvr>
                                        <p:cTn id="76" dur="1000" fill="hold"/>
                                        <p:tgtEl>
                                          <p:spTgt spid="40"/>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41"/>
                                        </p:tgtEl>
                                        <p:attrNameLst>
                                          <p:attrName>style.visibility</p:attrName>
                                        </p:attrNameLst>
                                      </p:cBhvr>
                                      <p:to>
                                        <p:strVal val="visible"/>
                                      </p:to>
                                    </p:set>
                                    <p:animEffect transition="in" filter="fade">
                                      <p:cBhvr>
                                        <p:cTn id="79" dur="1000"/>
                                        <p:tgtEl>
                                          <p:spTgt spid="41"/>
                                        </p:tgtEl>
                                      </p:cBhvr>
                                    </p:animEffect>
                                    <p:anim calcmode="lin" valueType="num">
                                      <p:cBhvr>
                                        <p:cTn id="80" dur="1000" fill="hold"/>
                                        <p:tgtEl>
                                          <p:spTgt spid="41"/>
                                        </p:tgtEl>
                                        <p:attrNameLst>
                                          <p:attrName>ppt_x</p:attrName>
                                        </p:attrNameLst>
                                      </p:cBhvr>
                                      <p:tavLst>
                                        <p:tav tm="0">
                                          <p:val>
                                            <p:strVal val="#ppt_x"/>
                                          </p:val>
                                        </p:tav>
                                        <p:tav tm="100000">
                                          <p:val>
                                            <p:strVal val="#ppt_x"/>
                                          </p:val>
                                        </p:tav>
                                      </p:tavLst>
                                    </p:anim>
                                    <p:anim calcmode="lin" valueType="num">
                                      <p:cBhvr>
                                        <p:cTn id="81" dur="1000" fill="hold"/>
                                        <p:tgtEl>
                                          <p:spTgt spid="41"/>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42"/>
                                        </p:tgtEl>
                                        <p:attrNameLst>
                                          <p:attrName>style.visibility</p:attrName>
                                        </p:attrNameLst>
                                      </p:cBhvr>
                                      <p:to>
                                        <p:strVal val="visible"/>
                                      </p:to>
                                    </p:set>
                                    <p:animEffect transition="in" filter="fade">
                                      <p:cBhvr>
                                        <p:cTn id="84" dur="1000"/>
                                        <p:tgtEl>
                                          <p:spTgt spid="42"/>
                                        </p:tgtEl>
                                      </p:cBhvr>
                                    </p:animEffect>
                                    <p:anim calcmode="lin" valueType="num">
                                      <p:cBhvr>
                                        <p:cTn id="85" dur="1000" fill="hold"/>
                                        <p:tgtEl>
                                          <p:spTgt spid="42"/>
                                        </p:tgtEl>
                                        <p:attrNameLst>
                                          <p:attrName>ppt_x</p:attrName>
                                        </p:attrNameLst>
                                      </p:cBhvr>
                                      <p:tavLst>
                                        <p:tav tm="0">
                                          <p:val>
                                            <p:strVal val="#ppt_x"/>
                                          </p:val>
                                        </p:tav>
                                        <p:tav tm="100000">
                                          <p:val>
                                            <p:strVal val="#ppt_x"/>
                                          </p:val>
                                        </p:tav>
                                      </p:tavLst>
                                    </p:anim>
                                    <p:anim calcmode="lin" valueType="num">
                                      <p:cBhvr>
                                        <p:cTn id="86" dur="1000" fill="hold"/>
                                        <p:tgtEl>
                                          <p:spTgt spid="42"/>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0"/>
                                  </p:stCondLst>
                                  <p:childTnLst>
                                    <p:set>
                                      <p:cBhvr>
                                        <p:cTn id="88" dur="1" fill="hold">
                                          <p:stCondLst>
                                            <p:cond delay="0"/>
                                          </p:stCondLst>
                                        </p:cTn>
                                        <p:tgtEl>
                                          <p:spTgt spid="43"/>
                                        </p:tgtEl>
                                        <p:attrNameLst>
                                          <p:attrName>style.visibility</p:attrName>
                                        </p:attrNameLst>
                                      </p:cBhvr>
                                      <p:to>
                                        <p:strVal val="visible"/>
                                      </p:to>
                                    </p:set>
                                    <p:animEffect transition="in" filter="fade">
                                      <p:cBhvr>
                                        <p:cTn id="89" dur="1000"/>
                                        <p:tgtEl>
                                          <p:spTgt spid="43"/>
                                        </p:tgtEl>
                                      </p:cBhvr>
                                    </p:animEffect>
                                    <p:anim calcmode="lin" valueType="num">
                                      <p:cBhvr>
                                        <p:cTn id="90" dur="1000" fill="hold"/>
                                        <p:tgtEl>
                                          <p:spTgt spid="43"/>
                                        </p:tgtEl>
                                        <p:attrNameLst>
                                          <p:attrName>ppt_x</p:attrName>
                                        </p:attrNameLst>
                                      </p:cBhvr>
                                      <p:tavLst>
                                        <p:tav tm="0">
                                          <p:val>
                                            <p:strVal val="#ppt_x"/>
                                          </p:val>
                                        </p:tav>
                                        <p:tav tm="100000">
                                          <p:val>
                                            <p:strVal val="#ppt_x"/>
                                          </p:val>
                                        </p:tav>
                                      </p:tavLst>
                                    </p:anim>
                                    <p:anim calcmode="lin" valueType="num">
                                      <p:cBhvr>
                                        <p:cTn id="91" dur="1000" fill="hold"/>
                                        <p:tgtEl>
                                          <p:spTgt spid="43"/>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0"/>
                                  </p:stCondLst>
                                  <p:childTnLst>
                                    <p:set>
                                      <p:cBhvr>
                                        <p:cTn id="93" dur="1" fill="hold">
                                          <p:stCondLst>
                                            <p:cond delay="0"/>
                                          </p:stCondLst>
                                        </p:cTn>
                                        <p:tgtEl>
                                          <p:spTgt spid="44"/>
                                        </p:tgtEl>
                                        <p:attrNameLst>
                                          <p:attrName>style.visibility</p:attrName>
                                        </p:attrNameLst>
                                      </p:cBhvr>
                                      <p:to>
                                        <p:strVal val="visible"/>
                                      </p:to>
                                    </p:set>
                                    <p:animEffect transition="in" filter="fade">
                                      <p:cBhvr>
                                        <p:cTn id="94" dur="1000"/>
                                        <p:tgtEl>
                                          <p:spTgt spid="44"/>
                                        </p:tgtEl>
                                      </p:cBhvr>
                                    </p:animEffect>
                                    <p:anim calcmode="lin" valueType="num">
                                      <p:cBhvr>
                                        <p:cTn id="95" dur="1000" fill="hold"/>
                                        <p:tgtEl>
                                          <p:spTgt spid="44"/>
                                        </p:tgtEl>
                                        <p:attrNameLst>
                                          <p:attrName>ppt_x</p:attrName>
                                        </p:attrNameLst>
                                      </p:cBhvr>
                                      <p:tavLst>
                                        <p:tav tm="0">
                                          <p:val>
                                            <p:strVal val="#ppt_x"/>
                                          </p:val>
                                        </p:tav>
                                        <p:tav tm="100000">
                                          <p:val>
                                            <p:strVal val="#ppt_x"/>
                                          </p:val>
                                        </p:tav>
                                      </p:tavLst>
                                    </p:anim>
                                    <p:anim calcmode="lin" valueType="num">
                                      <p:cBhvr>
                                        <p:cTn id="96" dur="1000" fill="hold"/>
                                        <p:tgtEl>
                                          <p:spTgt spid="44"/>
                                        </p:tgtEl>
                                        <p:attrNameLst>
                                          <p:attrName>ppt_y</p:attrName>
                                        </p:attrNameLst>
                                      </p:cBhvr>
                                      <p:tavLst>
                                        <p:tav tm="0">
                                          <p:val>
                                            <p:strVal val="#ppt_y+.1"/>
                                          </p:val>
                                        </p:tav>
                                        <p:tav tm="100000">
                                          <p:val>
                                            <p:strVal val="#ppt_y"/>
                                          </p:val>
                                        </p:tav>
                                      </p:tavLst>
                                    </p:anim>
                                  </p:childTnLst>
                                </p:cTn>
                              </p:par>
                              <p:par>
                                <p:cTn id="97" presetID="42" presetClass="entr" presetSubtype="0" fill="hold" grpId="0" nodeType="withEffect">
                                  <p:stCondLst>
                                    <p:cond delay="0"/>
                                  </p:stCondLst>
                                  <p:childTnLst>
                                    <p:set>
                                      <p:cBhvr>
                                        <p:cTn id="98" dur="1" fill="hold">
                                          <p:stCondLst>
                                            <p:cond delay="0"/>
                                          </p:stCondLst>
                                        </p:cTn>
                                        <p:tgtEl>
                                          <p:spTgt spid="45"/>
                                        </p:tgtEl>
                                        <p:attrNameLst>
                                          <p:attrName>style.visibility</p:attrName>
                                        </p:attrNameLst>
                                      </p:cBhvr>
                                      <p:to>
                                        <p:strVal val="visible"/>
                                      </p:to>
                                    </p:set>
                                    <p:animEffect transition="in" filter="fade">
                                      <p:cBhvr>
                                        <p:cTn id="99" dur="1000"/>
                                        <p:tgtEl>
                                          <p:spTgt spid="45"/>
                                        </p:tgtEl>
                                      </p:cBhvr>
                                    </p:animEffect>
                                    <p:anim calcmode="lin" valueType="num">
                                      <p:cBhvr>
                                        <p:cTn id="100" dur="1000" fill="hold"/>
                                        <p:tgtEl>
                                          <p:spTgt spid="45"/>
                                        </p:tgtEl>
                                        <p:attrNameLst>
                                          <p:attrName>ppt_x</p:attrName>
                                        </p:attrNameLst>
                                      </p:cBhvr>
                                      <p:tavLst>
                                        <p:tav tm="0">
                                          <p:val>
                                            <p:strVal val="#ppt_x"/>
                                          </p:val>
                                        </p:tav>
                                        <p:tav tm="100000">
                                          <p:val>
                                            <p:strVal val="#ppt_x"/>
                                          </p:val>
                                        </p:tav>
                                      </p:tavLst>
                                    </p:anim>
                                    <p:anim calcmode="lin" valueType="num">
                                      <p:cBhvr>
                                        <p:cTn id="101"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ID="32" presetClass="emph" presetSubtype="0" fill="hold" grpId="1" nodeType="clickEffect">
                                  <p:stCondLst>
                                    <p:cond delay="0"/>
                                  </p:stCondLst>
                                  <p:childTnLst>
                                    <p:animRot by="120000">
                                      <p:cBhvr>
                                        <p:cTn id="105" dur="100" fill="hold">
                                          <p:stCondLst>
                                            <p:cond delay="0"/>
                                          </p:stCondLst>
                                        </p:cTn>
                                        <p:tgtEl>
                                          <p:spTgt spid="23"/>
                                        </p:tgtEl>
                                        <p:attrNameLst>
                                          <p:attrName>r</p:attrName>
                                        </p:attrNameLst>
                                      </p:cBhvr>
                                    </p:animRot>
                                    <p:animRot by="-240000">
                                      <p:cBhvr>
                                        <p:cTn id="106" dur="200" fill="hold">
                                          <p:stCondLst>
                                            <p:cond delay="200"/>
                                          </p:stCondLst>
                                        </p:cTn>
                                        <p:tgtEl>
                                          <p:spTgt spid="23"/>
                                        </p:tgtEl>
                                        <p:attrNameLst>
                                          <p:attrName>r</p:attrName>
                                        </p:attrNameLst>
                                      </p:cBhvr>
                                    </p:animRot>
                                    <p:animRot by="240000">
                                      <p:cBhvr>
                                        <p:cTn id="107" dur="200" fill="hold">
                                          <p:stCondLst>
                                            <p:cond delay="400"/>
                                          </p:stCondLst>
                                        </p:cTn>
                                        <p:tgtEl>
                                          <p:spTgt spid="23"/>
                                        </p:tgtEl>
                                        <p:attrNameLst>
                                          <p:attrName>r</p:attrName>
                                        </p:attrNameLst>
                                      </p:cBhvr>
                                    </p:animRot>
                                    <p:animRot by="-240000">
                                      <p:cBhvr>
                                        <p:cTn id="108" dur="200" fill="hold">
                                          <p:stCondLst>
                                            <p:cond delay="600"/>
                                          </p:stCondLst>
                                        </p:cTn>
                                        <p:tgtEl>
                                          <p:spTgt spid="23"/>
                                        </p:tgtEl>
                                        <p:attrNameLst>
                                          <p:attrName>r</p:attrName>
                                        </p:attrNameLst>
                                      </p:cBhvr>
                                    </p:animRot>
                                    <p:animRot by="120000">
                                      <p:cBhvr>
                                        <p:cTn id="109" dur="200" fill="hold">
                                          <p:stCondLst>
                                            <p:cond delay="800"/>
                                          </p:stCondLst>
                                        </p:cTn>
                                        <p:tgtEl>
                                          <p:spTgt spid="23"/>
                                        </p:tgtEl>
                                        <p:attrNameLst>
                                          <p:attrName>r</p:attrName>
                                        </p:attrNameLst>
                                      </p:cBhvr>
                                    </p:animRot>
                                  </p:childTnLst>
                                </p:cTn>
                              </p:par>
                            </p:childTnLst>
                          </p:cTn>
                        </p:par>
                      </p:childTnLst>
                    </p:cTn>
                  </p:par>
                  <p:par>
                    <p:cTn id="110" fill="hold">
                      <p:stCondLst>
                        <p:cond delay="indefinite"/>
                      </p:stCondLst>
                      <p:childTnLst>
                        <p:par>
                          <p:cTn id="111" fill="hold">
                            <p:stCondLst>
                              <p:cond delay="0"/>
                            </p:stCondLst>
                            <p:childTnLst>
                              <p:par>
                                <p:cTn id="112" presetID="32" presetClass="emph" presetSubtype="0" fill="hold" grpId="1" nodeType="clickEffect">
                                  <p:stCondLst>
                                    <p:cond delay="0"/>
                                  </p:stCondLst>
                                  <p:childTnLst>
                                    <p:animRot by="120000">
                                      <p:cBhvr>
                                        <p:cTn id="113" dur="100" fill="hold">
                                          <p:stCondLst>
                                            <p:cond delay="0"/>
                                          </p:stCondLst>
                                        </p:cTn>
                                        <p:tgtEl>
                                          <p:spTgt spid="40"/>
                                        </p:tgtEl>
                                        <p:attrNameLst>
                                          <p:attrName>r</p:attrName>
                                        </p:attrNameLst>
                                      </p:cBhvr>
                                    </p:animRot>
                                    <p:animRot by="-240000">
                                      <p:cBhvr>
                                        <p:cTn id="114" dur="200" fill="hold">
                                          <p:stCondLst>
                                            <p:cond delay="200"/>
                                          </p:stCondLst>
                                        </p:cTn>
                                        <p:tgtEl>
                                          <p:spTgt spid="40"/>
                                        </p:tgtEl>
                                        <p:attrNameLst>
                                          <p:attrName>r</p:attrName>
                                        </p:attrNameLst>
                                      </p:cBhvr>
                                    </p:animRot>
                                    <p:animRot by="240000">
                                      <p:cBhvr>
                                        <p:cTn id="115" dur="200" fill="hold">
                                          <p:stCondLst>
                                            <p:cond delay="400"/>
                                          </p:stCondLst>
                                        </p:cTn>
                                        <p:tgtEl>
                                          <p:spTgt spid="40"/>
                                        </p:tgtEl>
                                        <p:attrNameLst>
                                          <p:attrName>r</p:attrName>
                                        </p:attrNameLst>
                                      </p:cBhvr>
                                    </p:animRot>
                                    <p:animRot by="-240000">
                                      <p:cBhvr>
                                        <p:cTn id="116" dur="200" fill="hold">
                                          <p:stCondLst>
                                            <p:cond delay="600"/>
                                          </p:stCondLst>
                                        </p:cTn>
                                        <p:tgtEl>
                                          <p:spTgt spid="40"/>
                                        </p:tgtEl>
                                        <p:attrNameLst>
                                          <p:attrName>r</p:attrName>
                                        </p:attrNameLst>
                                      </p:cBhvr>
                                    </p:animRot>
                                    <p:animRot by="120000">
                                      <p:cBhvr>
                                        <p:cTn id="117" dur="200" fill="hold">
                                          <p:stCondLst>
                                            <p:cond delay="800"/>
                                          </p:stCondLst>
                                        </p:cTn>
                                        <p:tgtEl>
                                          <p:spTgt spid="40"/>
                                        </p:tgtEl>
                                        <p:attrNameLst>
                                          <p:attrName>r</p:attrName>
                                        </p:attrNameLst>
                                      </p:cBhvr>
                                    </p:animRot>
                                  </p:childTnLst>
                                </p:cTn>
                              </p:par>
                            </p:childTnLst>
                          </p:cTn>
                        </p:par>
                      </p:childTnLst>
                    </p:cTn>
                  </p:par>
                  <p:par>
                    <p:cTn id="118" fill="hold">
                      <p:stCondLst>
                        <p:cond delay="indefinite"/>
                      </p:stCondLst>
                      <p:childTnLst>
                        <p:par>
                          <p:cTn id="119" fill="hold">
                            <p:stCondLst>
                              <p:cond delay="0"/>
                            </p:stCondLst>
                            <p:childTnLst>
                              <p:par>
                                <p:cTn id="120" presetID="32" presetClass="emph" presetSubtype="0" fill="hold" grpId="1" nodeType="clickEffect">
                                  <p:stCondLst>
                                    <p:cond delay="0"/>
                                  </p:stCondLst>
                                  <p:childTnLst>
                                    <p:animRot by="120000">
                                      <p:cBhvr>
                                        <p:cTn id="121" dur="100" fill="hold">
                                          <p:stCondLst>
                                            <p:cond delay="0"/>
                                          </p:stCondLst>
                                        </p:cTn>
                                        <p:tgtEl>
                                          <p:spTgt spid="25"/>
                                        </p:tgtEl>
                                        <p:attrNameLst>
                                          <p:attrName>r</p:attrName>
                                        </p:attrNameLst>
                                      </p:cBhvr>
                                    </p:animRot>
                                    <p:animRot by="-240000">
                                      <p:cBhvr>
                                        <p:cTn id="122" dur="200" fill="hold">
                                          <p:stCondLst>
                                            <p:cond delay="200"/>
                                          </p:stCondLst>
                                        </p:cTn>
                                        <p:tgtEl>
                                          <p:spTgt spid="25"/>
                                        </p:tgtEl>
                                        <p:attrNameLst>
                                          <p:attrName>r</p:attrName>
                                        </p:attrNameLst>
                                      </p:cBhvr>
                                    </p:animRot>
                                    <p:animRot by="240000">
                                      <p:cBhvr>
                                        <p:cTn id="123" dur="200" fill="hold">
                                          <p:stCondLst>
                                            <p:cond delay="400"/>
                                          </p:stCondLst>
                                        </p:cTn>
                                        <p:tgtEl>
                                          <p:spTgt spid="25"/>
                                        </p:tgtEl>
                                        <p:attrNameLst>
                                          <p:attrName>r</p:attrName>
                                        </p:attrNameLst>
                                      </p:cBhvr>
                                    </p:animRot>
                                    <p:animRot by="-240000">
                                      <p:cBhvr>
                                        <p:cTn id="124" dur="200" fill="hold">
                                          <p:stCondLst>
                                            <p:cond delay="600"/>
                                          </p:stCondLst>
                                        </p:cTn>
                                        <p:tgtEl>
                                          <p:spTgt spid="25"/>
                                        </p:tgtEl>
                                        <p:attrNameLst>
                                          <p:attrName>r</p:attrName>
                                        </p:attrNameLst>
                                      </p:cBhvr>
                                    </p:animRot>
                                    <p:animRot by="120000">
                                      <p:cBhvr>
                                        <p:cTn id="125" dur="200" fill="hold">
                                          <p:stCondLst>
                                            <p:cond delay="800"/>
                                          </p:stCondLst>
                                        </p:cTn>
                                        <p:tgtEl>
                                          <p:spTgt spid="25"/>
                                        </p:tgtEl>
                                        <p:attrNameLst>
                                          <p:attrName>r</p:attrName>
                                        </p:attrNameLst>
                                      </p:cBhvr>
                                    </p:animRot>
                                  </p:childTnLst>
                                </p:cTn>
                              </p:par>
                            </p:childTnLst>
                          </p:cTn>
                        </p:par>
                      </p:childTnLst>
                    </p:cTn>
                  </p:par>
                  <p:par>
                    <p:cTn id="126" fill="hold">
                      <p:stCondLst>
                        <p:cond delay="indefinite"/>
                      </p:stCondLst>
                      <p:childTnLst>
                        <p:par>
                          <p:cTn id="127" fill="hold">
                            <p:stCondLst>
                              <p:cond delay="0"/>
                            </p:stCondLst>
                            <p:childTnLst>
                              <p:par>
                                <p:cTn id="128" presetID="32" presetClass="emph" presetSubtype="0" fill="hold" grpId="1" nodeType="clickEffect">
                                  <p:stCondLst>
                                    <p:cond delay="0"/>
                                  </p:stCondLst>
                                  <p:childTnLst>
                                    <p:animRot by="120000">
                                      <p:cBhvr>
                                        <p:cTn id="129" dur="100" fill="hold">
                                          <p:stCondLst>
                                            <p:cond delay="0"/>
                                          </p:stCondLst>
                                        </p:cTn>
                                        <p:tgtEl>
                                          <p:spTgt spid="41"/>
                                        </p:tgtEl>
                                        <p:attrNameLst>
                                          <p:attrName>r</p:attrName>
                                        </p:attrNameLst>
                                      </p:cBhvr>
                                    </p:animRot>
                                    <p:animRot by="-240000">
                                      <p:cBhvr>
                                        <p:cTn id="130" dur="200" fill="hold">
                                          <p:stCondLst>
                                            <p:cond delay="200"/>
                                          </p:stCondLst>
                                        </p:cTn>
                                        <p:tgtEl>
                                          <p:spTgt spid="41"/>
                                        </p:tgtEl>
                                        <p:attrNameLst>
                                          <p:attrName>r</p:attrName>
                                        </p:attrNameLst>
                                      </p:cBhvr>
                                    </p:animRot>
                                    <p:animRot by="240000">
                                      <p:cBhvr>
                                        <p:cTn id="131" dur="200" fill="hold">
                                          <p:stCondLst>
                                            <p:cond delay="400"/>
                                          </p:stCondLst>
                                        </p:cTn>
                                        <p:tgtEl>
                                          <p:spTgt spid="41"/>
                                        </p:tgtEl>
                                        <p:attrNameLst>
                                          <p:attrName>r</p:attrName>
                                        </p:attrNameLst>
                                      </p:cBhvr>
                                    </p:animRot>
                                    <p:animRot by="-240000">
                                      <p:cBhvr>
                                        <p:cTn id="132" dur="200" fill="hold">
                                          <p:stCondLst>
                                            <p:cond delay="600"/>
                                          </p:stCondLst>
                                        </p:cTn>
                                        <p:tgtEl>
                                          <p:spTgt spid="41"/>
                                        </p:tgtEl>
                                        <p:attrNameLst>
                                          <p:attrName>r</p:attrName>
                                        </p:attrNameLst>
                                      </p:cBhvr>
                                    </p:animRot>
                                    <p:animRot by="120000">
                                      <p:cBhvr>
                                        <p:cTn id="133" dur="200" fill="hold">
                                          <p:stCondLst>
                                            <p:cond delay="800"/>
                                          </p:stCondLst>
                                        </p:cTn>
                                        <p:tgtEl>
                                          <p:spTgt spid="41"/>
                                        </p:tgtEl>
                                        <p:attrNameLst>
                                          <p:attrName>r</p:attrName>
                                        </p:attrNameLst>
                                      </p:cBhvr>
                                    </p:animRot>
                                  </p:childTnLst>
                                </p:cTn>
                              </p:par>
                            </p:childTnLst>
                          </p:cTn>
                        </p:par>
                      </p:childTnLst>
                    </p:cTn>
                  </p:par>
                  <p:par>
                    <p:cTn id="134" fill="hold">
                      <p:stCondLst>
                        <p:cond delay="indefinite"/>
                      </p:stCondLst>
                      <p:childTnLst>
                        <p:par>
                          <p:cTn id="135" fill="hold">
                            <p:stCondLst>
                              <p:cond delay="0"/>
                            </p:stCondLst>
                            <p:childTnLst>
                              <p:par>
                                <p:cTn id="136" presetID="32" presetClass="emph" presetSubtype="0" fill="hold" grpId="1" nodeType="clickEffect">
                                  <p:stCondLst>
                                    <p:cond delay="0"/>
                                  </p:stCondLst>
                                  <p:childTnLst>
                                    <p:animRot by="120000">
                                      <p:cBhvr>
                                        <p:cTn id="137" dur="100" fill="hold">
                                          <p:stCondLst>
                                            <p:cond delay="0"/>
                                          </p:stCondLst>
                                        </p:cTn>
                                        <p:tgtEl>
                                          <p:spTgt spid="27"/>
                                        </p:tgtEl>
                                        <p:attrNameLst>
                                          <p:attrName>r</p:attrName>
                                        </p:attrNameLst>
                                      </p:cBhvr>
                                    </p:animRot>
                                    <p:animRot by="-240000">
                                      <p:cBhvr>
                                        <p:cTn id="138" dur="200" fill="hold">
                                          <p:stCondLst>
                                            <p:cond delay="200"/>
                                          </p:stCondLst>
                                        </p:cTn>
                                        <p:tgtEl>
                                          <p:spTgt spid="27"/>
                                        </p:tgtEl>
                                        <p:attrNameLst>
                                          <p:attrName>r</p:attrName>
                                        </p:attrNameLst>
                                      </p:cBhvr>
                                    </p:animRot>
                                    <p:animRot by="240000">
                                      <p:cBhvr>
                                        <p:cTn id="139" dur="200" fill="hold">
                                          <p:stCondLst>
                                            <p:cond delay="400"/>
                                          </p:stCondLst>
                                        </p:cTn>
                                        <p:tgtEl>
                                          <p:spTgt spid="27"/>
                                        </p:tgtEl>
                                        <p:attrNameLst>
                                          <p:attrName>r</p:attrName>
                                        </p:attrNameLst>
                                      </p:cBhvr>
                                    </p:animRot>
                                    <p:animRot by="-240000">
                                      <p:cBhvr>
                                        <p:cTn id="140" dur="200" fill="hold">
                                          <p:stCondLst>
                                            <p:cond delay="600"/>
                                          </p:stCondLst>
                                        </p:cTn>
                                        <p:tgtEl>
                                          <p:spTgt spid="27"/>
                                        </p:tgtEl>
                                        <p:attrNameLst>
                                          <p:attrName>r</p:attrName>
                                        </p:attrNameLst>
                                      </p:cBhvr>
                                    </p:animRot>
                                    <p:animRot by="120000">
                                      <p:cBhvr>
                                        <p:cTn id="141" dur="200" fill="hold">
                                          <p:stCondLst>
                                            <p:cond delay="800"/>
                                          </p:stCondLst>
                                        </p:cTn>
                                        <p:tgtEl>
                                          <p:spTgt spid="27"/>
                                        </p:tgtEl>
                                        <p:attrNameLst>
                                          <p:attrName>r</p:attrName>
                                        </p:attrNameLst>
                                      </p:cBhvr>
                                    </p:animRot>
                                  </p:childTnLst>
                                </p:cTn>
                              </p:par>
                            </p:childTnLst>
                          </p:cTn>
                        </p:par>
                      </p:childTnLst>
                    </p:cTn>
                  </p:par>
                  <p:par>
                    <p:cTn id="142" fill="hold">
                      <p:stCondLst>
                        <p:cond delay="indefinite"/>
                      </p:stCondLst>
                      <p:childTnLst>
                        <p:par>
                          <p:cTn id="143" fill="hold">
                            <p:stCondLst>
                              <p:cond delay="0"/>
                            </p:stCondLst>
                            <p:childTnLst>
                              <p:par>
                                <p:cTn id="144" presetID="32" presetClass="emph" presetSubtype="0" fill="hold" grpId="1" nodeType="clickEffect">
                                  <p:stCondLst>
                                    <p:cond delay="0"/>
                                  </p:stCondLst>
                                  <p:childTnLst>
                                    <p:animRot by="120000">
                                      <p:cBhvr>
                                        <p:cTn id="145" dur="100" fill="hold">
                                          <p:stCondLst>
                                            <p:cond delay="0"/>
                                          </p:stCondLst>
                                        </p:cTn>
                                        <p:tgtEl>
                                          <p:spTgt spid="42"/>
                                        </p:tgtEl>
                                        <p:attrNameLst>
                                          <p:attrName>r</p:attrName>
                                        </p:attrNameLst>
                                      </p:cBhvr>
                                    </p:animRot>
                                    <p:animRot by="-240000">
                                      <p:cBhvr>
                                        <p:cTn id="146" dur="200" fill="hold">
                                          <p:stCondLst>
                                            <p:cond delay="200"/>
                                          </p:stCondLst>
                                        </p:cTn>
                                        <p:tgtEl>
                                          <p:spTgt spid="42"/>
                                        </p:tgtEl>
                                        <p:attrNameLst>
                                          <p:attrName>r</p:attrName>
                                        </p:attrNameLst>
                                      </p:cBhvr>
                                    </p:animRot>
                                    <p:animRot by="240000">
                                      <p:cBhvr>
                                        <p:cTn id="147" dur="200" fill="hold">
                                          <p:stCondLst>
                                            <p:cond delay="400"/>
                                          </p:stCondLst>
                                        </p:cTn>
                                        <p:tgtEl>
                                          <p:spTgt spid="42"/>
                                        </p:tgtEl>
                                        <p:attrNameLst>
                                          <p:attrName>r</p:attrName>
                                        </p:attrNameLst>
                                      </p:cBhvr>
                                    </p:animRot>
                                    <p:animRot by="-240000">
                                      <p:cBhvr>
                                        <p:cTn id="148" dur="200" fill="hold">
                                          <p:stCondLst>
                                            <p:cond delay="600"/>
                                          </p:stCondLst>
                                        </p:cTn>
                                        <p:tgtEl>
                                          <p:spTgt spid="42"/>
                                        </p:tgtEl>
                                        <p:attrNameLst>
                                          <p:attrName>r</p:attrName>
                                        </p:attrNameLst>
                                      </p:cBhvr>
                                    </p:animRot>
                                    <p:animRot by="120000">
                                      <p:cBhvr>
                                        <p:cTn id="149" dur="200" fill="hold">
                                          <p:stCondLst>
                                            <p:cond delay="800"/>
                                          </p:stCondLst>
                                        </p:cTn>
                                        <p:tgtEl>
                                          <p:spTgt spid="42"/>
                                        </p:tgtEl>
                                        <p:attrNameLst>
                                          <p:attrName>r</p:attrName>
                                        </p:attrNameLst>
                                      </p:cBhvr>
                                    </p:animRot>
                                  </p:childTnLst>
                                </p:cTn>
                              </p:par>
                            </p:childTnLst>
                          </p:cTn>
                        </p:par>
                      </p:childTnLst>
                    </p:cTn>
                  </p:par>
                  <p:par>
                    <p:cTn id="150" fill="hold">
                      <p:stCondLst>
                        <p:cond delay="indefinite"/>
                      </p:stCondLst>
                      <p:childTnLst>
                        <p:par>
                          <p:cTn id="151" fill="hold">
                            <p:stCondLst>
                              <p:cond delay="0"/>
                            </p:stCondLst>
                            <p:childTnLst>
                              <p:par>
                                <p:cTn id="152" presetID="32" presetClass="emph" presetSubtype="0" fill="hold" grpId="1" nodeType="clickEffect">
                                  <p:stCondLst>
                                    <p:cond delay="0"/>
                                  </p:stCondLst>
                                  <p:childTnLst>
                                    <p:animRot by="120000">
                                      <p:cBhvr>
                                        <p:cTn id="153" dur="100" fill="hold">
                                          <p:stCondLst>
                                            <p:cond delay="0"/>
                                          </p:stCondLst>
                                        </p:cTn>
                                        <p:tgtEl>
                                          <p:spTgt spid="28"/>
                                        </p:tgtEl>
                                        <p:attrNameLst>
                                          <p:attrName>r</p:attrName>
                                        </p:attrNameLst>
                                      </p:cBhvr>
                                    </p:animRot>
                                    <p:animRot by="-240000">
                                      <p:cBhvr>
                                        <p:cTn id="154" dur="200" fill="hold">
                                          <p:stCondLst>
                                            <p:cond delay="200"/>
                                          </p:stCondLst>
                                        </p:cTn>
                                        <p:tgtEl>
                                          <p:spTgt spid="28"/>
                                        </p:tgtEl>
                                        <p:attrNameLst>
                                          <p:attrName>r</p:attrName>
                                        </p:attrNameLst>
                                      </p:cBhvr>
                                    </p:animRot>
                                    <p:animRot by="240000">
                                      <p:cBhvr>
                                        <p:cTn id="155" dur="200" fill="hold">
                                          <p:stCondLst>
                                            <p:cond delay="400"/>
                                          </p:stCondLst>
                                        </p:cTn>
                                        <p:tgtEl>
                                          <p:spTgt spid="28"/>
                                        </p:tgtEl>
                                        <p:attrNameLst>
                                          <p:attrName>r</p:attrName>
                                        </p:attrNameLst>
                                      </p:cBhvr>
                                    </p:animRot>
                                    <p:animRot by="-240000">
                                      <p:cBhvr>
                                        <p:cTn id="156" dur="200" fill="hold">
                                          <p:stCondLst>
                                            <p:cond delay="600"/>
                                          </p:stCondLst>
                                        </p:cTn>
                                        <p:tgtEl>
                                          <p:spTgt spid="28"/>
                                        </p:tgtEl>
                                        <p:attrNameLst>
                                          <p:attrName>r</p:attrName>
                                        </p:attrNameLst>
                                      </p:cBhvr>
                                    </p:animRot>
                                    <p:animRot by="120000">
                                      <p:cBhvr>
                                        <p:cTn id="157" dur="200" fill="hold">
                                          <p:stCondLst>
                                            <p:cond delay="800"/>
                                          </p:stCondLst>
                                        </p:cTn>
                                        <p:tgtEl>
                                          <p:spTgt spid="28"/>
                                        </p:tgtEl>
                                        <p:attrNameLst>
                                          <p:attrName>r</p:attrName>
                                        </p:attrNameLst>
                                      </p:cBhvr>
                                    </p:animRot>
                                  </p:childTnLst>
                                </p:cTn>
                              </p:par>
                            </p:childTnLst>
                          </p:cTn>
                        </p:par>
                      </p:childTnLst>
                    </p:cTn>
                  </p:par>
                  <p:par>
                    <p:cTn id="158" fill="hold">
                      <p:stCondLst>
                        <p:cond delay="indefinite"/>
                      </p:stCondLst>
                      <p:childTnLst>
                        <p:par>
                          <p:cTn id="159" fill="hold">
                            <p:stCondLst>
                              <p:cond delay="0"/>
                            </p:stCondLst>
                            <p:childTnLst>
                              <p:par>
                                <p:cTn id="160" presetID="32" presetClass="emph" presetSubtype="0" fill="hold" grpId="1" nodeType="clickEffect">
                                  <p:stCondLst>
                                    <p:cond delay="0"/>
                                  </p:stCondLst>
                                  <p:childTnLst>
                                    <p:animRot by="120000">
                                      <p:cBhvr>
                                        <p:cTn id="161" dur="100" fill="hold">
                                          <p:stCondLst>
                                            <p:cond delay="0"/>
                                          </p:stCondLst>
                                        </p:cTn>
                                        <p:tgtEl>
                                          <p:spTgt spid="43"/>
                                        </p:tgtEl>
                                        <p:attrNameLst>
                                          <p:attrName>r</p:attrName>
                                        </p:attrNameLst>
                                      </p:cBhvr>
                                    </p:animRot>
                                    <p:animRot by="-240000">
                                      <p:cBhvr>
                                        <p:cTn id="162" dur="200" fill="hold">
                                          <p:stCondLst>
                                            <p:cond delay="200"/>
                                          </p:stCondLst>
                                        </p:cTn>
                                        <p:tgtEl>
                                          <p:spTgt spid="43"/>
                                        </p:tgtEl>
                                        <p:attrNameLst>
                                          <p:attrName>r</p:attrName>
                                        </p:attrNameLst>
                                      </p:cBhvr>
                                    </p:animRot>
                                    <p:animRot by="240000">
                                      <p:cBhvr>
                                        <p:cTn id="163" dur="200" fill="hold">
                                          <p:stCondLst>
                                            <p:cond delay="400"/>
                                          </p:stCondLst>
                                        </p:cTn>
                                        <p:tgtEl>
                                          <p:spTgt spid="43"/>
                                        </p:tgtEl>
                                        <p:attrNameLst>
                                          <p:attrName>r</p:attrName>
                                        </p:attrNameLst>
                                      </p:cBhvr>
                                    </p:animRot>
                                    <p:animRot by="-240000">
                                      <p:cBhvr>
                                        <p:cTn id="164" dur="200" fill="hold">
                                          <p:stCondLst>
                                            <p:cond delay="600"/>
                                          </p:stCondLst>
                                        </p:cTn>
                                        <p:tgtEl>
                                          <p:spTgt spid="43"/>
                                        </p:tgtEl>
                                        <p:attrNameLst>
                                          <p:attrName>r</p:attrName>
                                        </p:attrNameLst>
                                      </p:cBhvr>
                                    </p:animRot>
                                    <p:animRot by="120000">
                                      <p:cBhvr>
                                        <p:cTn id="165" dur="200" fill="hold">
                                          <p:stCondLst>
                                            <p:cond delay="800"/>
                                          </p:stCondLst>
                                        </p:cTn>
                                        <p:tgtEl>
                                          <p:spTgt spid="43"/>
                                        </p:tgtEl>
                                        <p:attrNameLst>
                                          <p:attrName>r</p:attrName>
                                        </p:attrNameLst>
                                      </p:cBhvr>
                                    </p:animRot>
                                  </p:childTnLst>
                                </p:cTn>
                              </p:par>
                            </p:childTnLst>
                          </p:cTn>
                        </p:par>
                      </p:childTnLst>
                    </p:cTn>
                  </p:par>
                  <p:par>
                    <p:cTn id="166" fill="hold">
                      <p:stCondLst>
                        <p:cond delay="indefinite"/>
                      </p:stCondLst>
                      <p:childTnLst>
                        <p:par>
                          <p:cTn id="167" fill="hold">
                            <p:stCondLst>
                              <p:cond delay="0"/>
                            </p:stCondLst>
                            <p:childTnLst>
                              <p:par>
                                <p:cTn id="168" presetID="32" presetClass="emph" presetSubtype="0" fill="hold" grpId="1" nodeType="clickEffect">
                                  <p:stCondLst>
                                    <p:cond delay="0"/>
                                  </p:stCondLst>
                                  <p:childTnLst>
                                    <p:animRot by="120000">
                                      <p:cBhvr>
                                        <p:cTn id="169" dur="100" fill="hold">
                                          <p:stCondLst>
                                            <p:cond delay="0"/>
                                          </p:stCondLst>
                                        </p:cTn>
                                        <p:tgtEl>
                                          <p:spTgt spid="29"/>
                                        </p:tgtEl>
                                        <p:attrNameLst>
                                          <p:attrName>r</p:attrName>
                                        </p:attrNameLst>
                                      </p:cBhvr>
                                    </p:animRot>
                                    <p:animRot by="-240000">
                                      <p:cBhvr>
                                        <p:cTn id="170" dur="200" fill="hold">
                                          <p:stCondLst>
                                            <p:cond delay="200"/>
                                          </p:stCondLst>
                                        </p:cTn>
                                        <p:tgtEl>
                                          <p:spTgt spid="29"/>
                                        </p:tgtEl>
                                        <p:attrNameLst>
                                          <p:attrName>r</p:attrName>
                                        </p:attrNameLst>
                                      </p:cBhvr>
                                    </p:animRot>
                                    <p:animRot by="240000">
                                      <p:cBhvr>
                                        <p:cTn id="171" dur="200" fill="hold">
                                          <p:stCondLst>
                                            <p:cond delay="400"/>
                                          </p:stCondLst>
                                        </p:cTn>
                                        <p:tgtEl>
                                          <p:spTgt spid="29"/>
                                        </p:tgtEl>
                                        <p:attrNameLst>
                                          <p:attrName>r</p:attrName>
                                        </p:attrNameLst>
                                      </p:cBhvr>
                                    </p:animRot>
                                    <p:animRot by="-240000">
                                      <p:cBhvr>
                                        <p:cTn id="172" dur="200" fill="hold">
                                          <p:stCondLst>
                                            <p:cond delay="600"/>
                                          </p:stCondLst>
                                        </p:cTn>
                                        <p:tgtEl>
                                          <p:spTgt spid="29"/>
                                        </p:tgtEl>
                                        <p:attrNameLst>
                                          <p:attrName>r</p:attrName>
                                        </p:attrNameLst>
                                      </p:cBhvr>
                                    </p:animRot>
                                    <p:animRot by="120000">
                                      <p:cBhvr>
                                        <p:cTn id="173" dur="200" fill="hold">
                                          <p:stCondLst>
                                            <p:cond delay="800"/>
                                          </p:stCondLst>
                                        </p:cTn>
                                        <p:tgtEl>
                                          <p:spTgt spid="29"/>
                                        </p:tgtEl>
                                        <p:attrNameLst>
                                          <p:attrName>r</p:attrName>
                                        </p:attrNameLst>
                                      </p:cBhvr>
                                    </p:animRot>
                                  </p:childTnLst>
                                </p:cTn>
                              </p:par>
                            </p:childTnLst>
                          </p:cTn>
                        </p:par>
                      </p:childTnLst>
                    </p:cTn>
                  </p:par>
                  <p:par>
                    <p:cTn id="174" fill="hold">
                      <p:stCondLst>
                        <p:cond delay="indefinite"/>
                      </p:stCondLst>
                      <p:childTnLst>
                        <p:par>
                          <p:cTn id="175" fill="hold">
                            <p:stCondLst>
                              <p:cond delay="0"/>
                            </p:stCondLst>
                            <p:childTnLst>
                              <p:par>
                                <p:cTn id="176" presetID="32" presetClass="emph" presetSubtype="0" fill="hold" grpId="1" nodeType="clickEffect">
                                  <p:stCondLst>
                                    <p:cond delay="0"/>
                                  </p:stCondLst>
                                  <p:childTnLst>
                                    <p:animRot by="120000">
                                      <p:cBhvr>
                                        <p:cTn id="177" dur="100" fill="hold">
                                          <p:stCondLst>
                                            <p:cond delay="0"/>
                                          </p:stCondLst>
                                        </p:cTn>
                                        <p:tgtEl>
                                          <p:spTgt spid="44"/>
                                        </p:tgtEl>
                                        <p:attrNameLst>
                                          <p:attrName>r</p:attrName>
                                        </p:attrNameLst>
                                      </p:cBhvr>
                                    </p:animRot>
                                    <p:animRot by="-240000">
                                      <p:cBhvr>
                                        <p:cTn id="178" dur="200" fill="hold">
                                          <p:stCondLst>
                                            <p:cond delay="200"/>
                                          </p:stCondLst>
                                        </p:cTn>
                                        <p:tgtEl>
                                          <p:spTgt spid="44"/>
                                        </p:tgtEl>
                                        <p:attrNameLst>
                                          <p:attrName>r</p:attrName>
                                        </p:attrNameLst>
                                      </p:cBhvr>
                                    </p:animRot>
                                    <p:animRot by="240000">
                                      <p:cBhvr>
                                        <p:cTn id="179" dur="200" fill="hold">
                                          <p:stCondLst>
                                            <p:cond delay="400"/>
                                          </p:stCondLst>
                                        </p:cTn>
                                        <p:tgtEl>
                                          <p:spTgt spid="44"/>
                                        </p:tgtEl>
                                        <p:attrNameLst>
                                          <p:attrName>r</p:attrName>
                                        </p:attrNameLst>
                                      </p:cBhvr>
                                    </p:animRot>
                                    <p:animRot by="-240000">
                                      <p:cBhvr>
                                        <p:cTn id="180" dur="200" fill="hold">
                                          <p:stCondLst>
                                            <p:cond delay="600"/>
                                          </p:stCondLst>
                                        </p:cTn>
                                        <p:tgtEl>
                                          <p:spTgt spid="44"/>
                                        </p:tgtEl>
                                        <p:attrNameLst>
                                          <p:attrName>r</p:attrName>
                                        </p:attrNameLst>
                                      </p:cBhvr>
                                    </p:animRot>
                                    <p:animRot by="120000">
                                      <p:cBhvr>
                                        <p:cTn id="181" dur="200" fill="hold">
                                          <p:stCondLst>
                                            <p:cond delay="800"/>
                                          </p:stCondLst>
                                        </p:cTn>
                                        <p:tgtEl>
                                          <p:spTgt spid="44"/>
                                        </p:tgtEl>
                                        <p:attrNameLst>
                                          <p:attrName>r</p:attrName>
                                        </p:attrNameLst>
                                      </p:cBhvr>
                                    </p:animRot>
                                  </p:childTnLst>
                                </p:cTn>
                              </p:par>
                            </p:childTnLst>
                          </p:cTn>
                        </p:par>
                      </p:childTnLst>
                    </p:cTn>
                  </p:par>
                  <p:par>
                    <p:cTn id="182" fill="hold">
                      <p:stCondLst>
                        <p:cond delay="indefinite"/>
                      </p:stCondLst>
                      <p:childTnLst>
                        <p:par>
                          <p:cTn id="183" fill="hold">
                            <p:stCondLst>
                              <p:cond delay="0"/>
                            </p:stCondLst>
                            <p:childTnLst>
                              <p:par>
                                <p:cTn id="184" presetID="32" presetClass="emph" presetSubtype="0" fill="hold" grpId="1" nodeType="clickEffect">
                                  <p:stCondLst>
                                    <p:cond delay="0"/>
                                  </p:stCondLst>
                                  <p:childTnLst>
                                    <p:animRot by="120000">
                                      <p:cBhvr>
                                        <p:cTn id="185" dur="100" fill="hold">
                                          <p:stCondLst>
                                            <p:cond delay="0"/>
                                          </p:stCondLst>
                                        </p:cTn>
                                        <p:tgtEl>
                                          <p:spTgt spid="31"/>
                                        </p:tgtEl>
                                        <p:attrNameLst>
                                          <p:attrName>r</p:attrName>
                                        </p:attrNameLst>
                                      </p:cBhvr>
                                    </p:animRot>
                                    <p:animRot by="-240000">
                                      <p:cBhvr>
                                        <p:cTn id="186" dur="200" fill="hold">
                                          <p:stCondLst>
                                            <p:cond delay="200"/>
                                          </p:stCondLst>
                                        </p:cTn>
                                        <p:tgtEl>
                                          <p:spTgt spid="31"/>
                                        </p:tgtEl>
                                        <p:attrNameLst>
                                          <p:attrName>r</p:attrName>
                                        </p:attrNameLst>
                                      </p:cBhvr>
                                    </p:animRot>
                                    <p:animRot by="240000">
                                      <p:cBhvr>
                                        <p:cTn id="187" dur="200" fill="hold">
                                          <p:stCondLst>
                                            <p:cond delay="400"/>
                                          </p:stCondLst>
                                        </p:cTn>
                                        <p:tgtEl>
                                          <p:spTgt spid="31"/>
                                        </p:tgtEl>
                                        <p:attrNameLst>
                                          <p:attrName>r</p:attrName>
                                        </p:attrNameLst>
                                      </p:cBhvr>
                                    </p:animRot>
                                    <p:animRot by="-240000">
                                      <p:cBhvr>
                                        <p:cTn id="188" dur="200" fill="hold">
                                          <p:stCondLst>
                                            <p:cond delay="600"/>
                                          </p:stCondLst>
                                        </p:cTn>
                                        <p:tgtEl>
                                          <p:spTgt spid="31"/>
                                        </p:tgtEl>
                                        <p:attrNameLst>
                                          <p:attrName>r</p:attrName>
                                        </p:attrNameLst>
                                      </p:cBhvr>
                                    </p:animRot>
                                    <p:animRot by="120000">
                                      <p:cBhvr>
                                        <p:cTn id="189" dur="200" fill="hold">
                                          <p:stCondLst>
                                            <p:cond delay="800"/>
                                          </p:stCondLst>
                                        </p:cTn>
                                        <p:tgtEl>
                                          <p:spTgt spid="31"/>
                                        </p:tgtEl>
                                        <p:attrNameLst>
                                          <p:attrName>r</p:attrName>
                                        </p:attrNameLst>
                                      </p:cBhvr>
                                    </p:animRot>
                                  </p:childTnLst>
                                </p:cTn>
                              </p:par>
                            </p:childTnLst>
                          </p:cTn>
                        </p:par>
                      </p:childTnLst>
                    </p:cTn>
                  </p:par>
                  <p:par>
                    <p:cTn id="190" fill="hold">
                      <p:stCondLst>
                        <p:cond delay="indefinite"/>
                      </p:stCondLst>
                      <p:childTnLst>
                        <p:par>
                          <p:cTn id="191" fill="hold">
                            <p:stCondLst>
                              <p:cond delay="0"/>
                            </p:stCondLst>
                            <p:childTnLst>
                              <p:par>
                                <p:cTn id="192" presetID="32" presetClass="emph" presetSubtype="0" fill="hold" grpId="1" nodeType="clickEffect">
                                  <p:stCondLst>
                                    <p:cond delay="0"/>
                                  </p:stCondLst>
                                  <p:childTnLst>
                                    <p:animRot by="120000">
                                      <p:cBhvr>
                                        <p:cTn id="193" dur="100" fill="hold">
                                          <p:stCondLst>
                                            <p:cond delay="0"/>
                                          </p:stCondLst>
                                        </p:cTn>
                                        <p:tgtEl>
                                          <p:spTgt spid="45"/>
                                        </p:tgtEl>
                                        <p:attrNameLst>
                                          <p:attrName>r</p:attrName>
                                        </p:attrNameLst>
                                      </p:cBhvr>
                                    </p:animRot>
                                    <p:animRot by="-240000">
                                      <p:cBhvr>
                                        <p:cTn id="194" dur="200" fill="hold">
                                          <p:stCondLst>
                                            <p:cond delay="200"/>
                                          </p:stCondLst>
                                        </p:cTn>
                                        <p:tgtEl>
                                          <p:spTgt spid="45"/>
                                        </p:tgtEl>
                                        <p:attrNameLst>
                                          <p:attrName>r</p:attrName>
                                        </p:attrNameLst>
                                      </p:cBhvr>
                                    </p:animRot>
                                    <p:animRot by="240000">
                                      <p:cBhvr>
                                        <p:cTn id="195" dur="200" fill="hold">
                                          <p:stCondLst>
                                            <p:cond delay="400"/>
                                          </p:stCondLst>
                                        </p:cTn>
                                        <p:tgtEl>
                                          <p:spTgt spid="45"/>
                                        </p:tgtEl>
                                        <p:attrNameLst>
                                          <p:attrName>r</p:attrName>
                                        </p:attrNameLst>
                                      </p:cBhvr>
                                    </p:animRot>
                                    <p:animRot by="-240000">
                                      <p:cBhvr>
                                        <p:cTn id="196" dur="200" fill="hold">
                                          <p:stCondLst>
                                            <p:cond delay="600"/>
                                          </p:stCondLst>
                                        </p:cTn>
                                        <p:tgtEl>
                                          <p:spTgt spid="45"/>
                                        </p:tgtEl>
                                        <p:attrNameLst>
                                          <p:attrName>r</p:attrName>
                                        </p:attrNameLst>
                                      </p:cBhvr>
                                    </p:animRot>
                                    <p:animRot by="120000">
                                      <p:cBhvr>
                                        <p:cTn id="197" dur="200" fill="hold">
                                          <p:stCondLst>
                                            <p:cond delay="800"/>
                                          </p:stCondLst>
                                        </p:cTn>
                                        <p:tgtEl>
                                          <p:spTgt spid="4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6" grpId="0"/>
      <p:bldP spid="10" grpId="0" animBg="1"/>
      <p:bldP spid="30" grpId="0" animBg="1"/>
      <p:bldP spid="21" grpId="0"/>
      <p:bldP spid="22" grpId="0"/>
      <p:bldP spid="23" grpId="0"/>
      <p:bldP spid="23" grpId="1"/>
      <p:bldP spid="25" grpId="0"/>
      <p:bldP spid="25" grpId="1"/>
      <p:bldP spid="27" grpId="0"/>
      <p:bldP spid="27" grpId="1"/>
      <p:bldP spid="28" grpId="0"/>
      <p:bldP spid="28" grpId="1"/>
      <p:bldP spid="29" grpId="0"/>
      <p:bldP spid="29" grpId="1"/>
      <p:bldP spid="31" grpId="0"/>
      <p:bldP spid="31" grpId="1"/>
      <p:bldP spid="40" grpId="0"/>
      <p:bldP spid="40" grpId="1"/>
      <p:bldP spid="41" grpId="0"/>
      <p:bldP spid="41" grpId="1"/>
      <p:bldP spid="42" grpId="0"/>
      <p:bldP spid="42" grpId="1"/>
      <p:bldP spid="43" grpId="0"/>
      <p:bldP spid="43" grpId="1"/>
      <p:bldP spid="44" grpId="0"/>
      <p:bldP spid="44" grpId="1"/>
      <p:bldP spid="45" grpId="0"/>
      <p:bldP spid="45"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íşḷide"/>
          <p:cNvGrpSpPr/>
          <p:nvPr/>
        </p:nvGrpSpPr>
        <p:grpSpPr>
          <a:xfrm>
            <a:off x="304801" y="749300"/>
            <a:ext cx="3204266" cy="1685995"/>
            <a:chOff x="1824547" y="1772033"/>
            <a:chExt cx="3204266" cy="1685995"/>
          </a:xfrm>
        </p:grpSpPr>
        <p:grpSp>
          <p:nvGrpSpPr>
            <p:cNvPr id="41" name="íṧḻidê"/>
            <p:cNvGrpSpPr/>
            <p:nvPr/>
          </p:nvGrpSpPr>
          <p:grpSpPr>
            <a:xfrm>
              <a:off x="1900723" y="3350028"/>
              <a:ext cx="2255352" cy="108000"/>
              <a:chOff x="1414882" y="3594331"/>
              <a:chExt cx="2160000" cy="108000"/>
            </a:xfrm>
          </p:grpSpPr>
          <p:sp>
            <p:nvSpPr>
              <p:cNvPr id="44" name="ï$lïďê"/>
              <p:cNvSpPr/>
              <p:nvPr/>
            </p:nvSpPr>
            <p:spPr>
              <a:xfrm>
                <a:off x="1414882" y="3594331"/>
                <a:ext cx="2160000" cy="108000"/>
              </a:xfrm>
              <a:prstGeom prst="roundRect">
                <a:avLst>
                  <a:gd name="adj" fmla="val 50000"/>
                </a:avLst>
              </a:prstGeom>
              <a:solidFill>
                <a:schemeClr val="tx1">
                  <a:lumMod val="50000"/>
                  <a:lumOff val="50000"/>
                  <a:alpha val="14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sp>
            <p:nvSpPr>
              <p:cNvPr id="45" name="ï$liḍê"/>
              <p:cNvSpPr/>
              <p:nvPr/>
            </p:nvSpPr>
            <p:spPr>
              <a:xfrm>
                <a:off x="1414882" y="3594331"/>
                <a:ext cx="1080000" cy="108000"/>
              </a:xfrm>
              <a:prstGeom prst="roundRect">
                <a:avLst>
                  <a:gd name="adj" fmla="val 50000"/>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fontScale="40000" lnSpcReduction="20000"/>
              </a:bodyPr>
              <a:lstStyle/>
              <a:p>
                <a:pPr algn="ctr" defTabSz="913765"/>
                <a:endParaRPr lang="zh-CN" altLang="en-US" sz="1600" b="1" dirty="0">
                  <a:solidFill>
                    <a:srgbClr val="FFFFFF"/>
                  </a:solidFill>
                </a:endParaRPr>
              </a:p>
            </p:txBody>
          </p:sp>
        </p:grpSp>
        <p:sp>
          <p:nvSpPr>
            <p:cNvPr id="43" name="iṥḷîdê"/>
            <p:cNvSpPr/>
            <p:nvPr/>
          </p:nvSpPr>
          <p:spPr>
            <a:xfrm>
              <a:off x="1824547" y="1772033"/>
              <a:ext cx="3204266" cy="1294978"/>
            </a:xfrm>
            <a:prstGeom prst="rect">
              <a:avLst/>
            </a:prstGeom>
          </p:spPr>
          <p:txBody>
            <a:bodyPr anchor="b" anchorCtr="0">
              <a:noAutofit/>
            </a:bodyPr>
            <a:lstStyle/>
            <a:p>
              <a:pPr>
                <a:buSzPct val="25000"/>
              </a:pPr>
              <a:r>
                <a:rPr lang="zh-CN" altLang="en-US" sz="3200" b="1" dirty="0"/>
                <a:t>计算机网络</a:t>
              </a:r>
              <a:endParaRPr lang="en-US" altLang="zh-CN" sz="3200" b="1" dirty="0"/>
            </a:p>
            <a:p>
              <a:pPr>
                <a:buSzPct val="25000"/>
              </a:pPr>
              <a:r>
                <a:rPr lang="zh-CN" altLang="en-US" sz="3200" b="1" dirty="0"/>
                <a:t>带来的负面问题</a:t>
              </a:r>
              <a:endParaRPr lang="en-US" altLang="zh-CN" sz="3200" b="1" dirty="0"/>
            </a:p>
          </p:txBody>
        </p:sp>
      </p:grpSp>
      <p:sp>
        <p:nvSpPr>
          <p:cNvPr id="35" name="ïšļidé"/>
          <p:cNvSpPr txBox="1"/>
          <p:nvPr/>
        </p:nvSpPr>
        <p:spPr>
          <a:xfrm>
            <a:off x="7820774" y="5168687"/>
            <a:ext cx="2404744" cy="430887"/>
          </a:xfrm>
          <a:prstGeom prst="rect">
            <a:avLst/>
          </a:prstGeom>
          <a:noFill/>
        </p:spPr>
        <p:txBody>
          <a:bodyPr wrap="square" rtlCol="0">
            <a:spAutoFit/>
          </a:bodyPr>
          <a:lstStyle/>
          <a:p>
            <a:r>
              <a:rPr lang="zh-CN" altLang="en-US" sz="2200" b="1" dirty="0"/>
              <a:t>非法网站</a:t>
            </a:r>
            <a:endParaRPr lang="en-US" altLang="zh-CN" sz="2200" b="1" dirty="0"/>
          </a:p>
        </p:txBody>
      </p:sp>
      <p:sp>
        <p:nvSpPr>
          <p:cNvPr id="37" name="íŝ1iḋé"/>
          <p:cNvSpPr txBox="1"/>
          <p:nvPr/>
        </p:nvSpPr>
        <p:spPr>
          <a:xfrm>
            <a:off x="7820774" y="2718312"/>
            <a:ext cx="2404744" cy="430887"/>
          </a:xfrm>
          <a:prstGeom prst="rect">
            <a:avLst/>
          </a:prstGeom>
          <a:noFill/>
        </p:spPr>
        <p:txBody>
          <a:bodyPr wrap="square" rtlCol="0">
            <a:spAutoFit/>
          </a:bodyPr>
          <a:lstStyle/>
          <a:p>
            <a:r>
              <a:rPr lang="zh-CN" altLang="en-US" sz="2200" b="1" dirty="0"/>
              <a:t>黑客</a:t>
            </a:r>
            <a:endParaRPr lang="en-US" altLang="zh-CN" sz="2200" b="1" dirty="0"/>
          </a:p>
        </p:txBody>
      </p:sp>
      <p:sp>
        <p:nvSpPr>
          <p:cNvPr id="46" name="îśḻidé"/>
          <p:cNvSpPr txBox="1"/>
          <p:nvPr/>
        </p:nvSpPr>
        <p:spPr>
          <a:xfrm>
            <a:off x="1818042" y="2718312"/>
            <a:ext cx="2592880" cy="769441"/>
          </a:xfrm>
          <a:prstGeom prst="rect">
            <a:avLst/>
          </a:prstGeom>
          <a:noFill/>
        </p:spPr>
        <p:txBody>
          <a:bodyPr wrap="square" rtlCol="0">
            <a:spAutoFit/>
          </a:bodyPr>
          <a:lstStyle/>
          <a:p>
            <a:pPr algn="r"/>
            <a:r>
              <a:rPr lang="zh-CN" altLang="en-US" sz="2200" b="1" dirty="0"/>
              <a:t>沉迷网络</a:t>
            </a:r>
            <a:endParaRPr lang="en-US" altLang="zh-CN" sz="2200" b="1" dirty="0"/>
          </a:p>
          <a:p>
            <a:pPr algn="r"/>
            <a:r>
              <a:rPr lang="zh-CN" altLang="en-US" sz="2200" b="1" dirty="0"/>
              <a:t>的青少年</a:t>
            </a:r>
            <a:endParaRPr lang="en-US" altLang="zh-CN" sz="2200" b="1" dirty="0"/>
          </a:p>
        </p:txBody>
      </p:sp>
      <p:sp>
        <p:nvSpPr>
          <p:cNvPr id="49" name="îşľïḋe"/>
          <p:cNvSpPr txBox="1"/>
          <p:nvPr/>
        </p:nvSpPr>
        <p:spPr>
          <a:xfrm>
            <a:off x="1966483" y="5168687"/>
            <a:ext cx="2404744" cy="430887"/>
          </a:xfrm>
          <a:prstGeom prst="rect">
            <a:avLst/>
          </a:prstGeom>
          <a:noFill/>
        </p:spPr>
        <p:txBody>
          <a:bodyPr wrap="square" rtlCol="0">
            <a:spAutoFit/>
          </a:bodyPr>
          <a:lstStyle/>
          <a:p>
            <a:pPr algn="r"/>
            <a:r>
              <a:rPr lang="zh-CN" altLang="en-US" sz="2200" b="1" dirty="0"/>
              <a:t>网络谣言</a:t>
            </a:r>
            <a:endParaRPr lang="en-US" altLang="zh-CN" sz="2200" b="1" dirty="0"/>
          </a:p>
        </p:txBody>
      </p:sp>
      <p:grpSp>
        <p:nvGrpSpPr>
          <p:cNvPr id="5" name="组合 4"/>
          <p:cNvGrpSpPr/>
          <p:nvPr/>
        </p:nvGrpSpPr>
        <p:grpSpPr>
          <a:xfrm>
            <a:off x="4582085" y="2770785"/>
            <a:ext cx="2950376" cy="2948413"/>
            <a:chOff x="4582085" y="2770785"/>
            <a:chExt cx="2950376" cy="2948413"/>
          </a:xfrm>
        </p:grpSpPr>
        <p:sp>
          <p:nvSpPr>
            <p:cNvPr id="58" name="íṡľiḑe"/>
            <p:cNvSpPr/>
            <p:nvPr/>
          </p:nvSpPr>
          <p:spPr>
            <a:xfrm rot="2700000">
              <a:off x="4957402" y="3145120"/>
              <a:ext cx="2199743" cy="2199742"/>
            </a:xfrm>
            <a:prstGeom prst="roundRect">
              <a:avLst/>
            </a:prstGeom>
            <a:solidFill>
              <a:schemeClr val="bg2"/>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a:solidFill>
                  <a:schemeClr val="bg2">
                    <a:lumMod val="75000"/>
                  </a:schemeClr>
                </a:solidFill>
              </a:endParaRPr>
            </a:p>
          </p:txBody>
        </p:sp>
        <p:sp>
          <p:nvSpPr>
            <p:cNvPr id="59" name="íṩ1íḓê"/>
            <p:cNvSpPr/>
            <p:nvPr/>
          </p:nvSpPr>
          <p:spPr bwMode="auto">
            <a:xfrm>
              <a:off x="4582085" y="2770785"/>
              <a:ext cx="2950376" cy="2948413"/>
            </a:xfrm>
            <a:custGeom>
              <a:avLst/>
              <a:gdLst>
                <a:gd name="T0" fmla="*/ 1657 w 1925"/>
                <a:gd name="T1" fmla="*/ 962 h 1924"/>
                <a:gd name="T2" fmla="*/ 1657 w 1925"/>
                <a:gd name="T3" fmla="*/ 962 h 1924"/>
                <a:gd name="T4" fmla="*/ 1751 w 1925"/>
                <a:gd name="T5" fmla="*/ 733 h 1924"/>
                <a:gd name="T6" fmla="*/ 1770 w 1925"/>
                <a:gd name="T7" fmla="*/ 714 h 1924"/>
                <a:gd name="T8" fmla="*/ 1770 w 1925"/>
                <a:gd name="T9" fmla="*/ 154 h 1924"/>
                <a:gd name="T10" fmla="*/ 1770 w 1925"/>
                <a:gd name="T11" fmla="*/ 154 h 1924"/>
                <a:gd name="T12" fmla="*/ 1210 w 1925"/>
                <a:gd name="T13" fmla="*/ 154 h 1924"/>
                <a:gd name="T14" fmla="*/ 1191 w 1925"/>
                <a:gd name="T15" fmla="*/ 173 h 1924"/>
                <a:gd name="T16" fmla="*/ 963 w 1925"/>
                <a:gd name="T17" fmla="*/ 268 h 1924"/>
                <a:gd name="T18" fmla="*/ 963 w 1925"/>
                <a:gd name="T19" fmla="*/ 268 h 1924"/>
                <a:gd name="T20" fmla="*/ 734 w 1925"/>
                <a:gd name="T21" fmla="*/ 173 h 1924"/>
                <a:gd name="T22" fmla="*/ 715 w 1925"/>
                <a:gd name="T23" fmla="*/ 154 h 1924"/>
                <a:gd name="T24" fmla="*/ 155 w 1925"/>
                <a:gd name="T25" fmla="*/ 154 h 1924"/>
                <a:gd name="T26" fmla="*/ 155 w 1925"/>
                <a:gd name="T27" fmla="*/ 154 h 1924"/>
                <a:gd name="T28" fmla="*/ 155 w 1925"/>
                <a:gd name="T29" fmla="*/ 714 h 1924"/>
                <a:gd name="T30" fmla="*/ 174 w 1925"/>
                <a:gd name="T31" fmla="*/ 733 h 1924"/>
                <a:gd name="T32" fmla="*/ 269 w 1925"/>
                <a:gd name="T33" fmla="*/ 962 h 1924"/>
                <a:gd name="T34" fmla="*/ 269 w 1925"/>
                <a:gd name="T35" fmla="*/ 962 h 1924"/>
                <a:gd name="T36" fmla="*/ 174 w 1925"/>
                <a:gd name="T37" fmla="*/ 1190 h 1924"/>
                <a:gd name="T38" fmla="*/ 155 w 1925"/>
                <a:gd name="T39" fmla="*/ 1209 h 1924"/>
                <a:gd name="T40" fmla="*/ 155 w 1925"/>
                <a:gd name="T41" fmla="*/ 1769 h 1924"/>
                <a:gd name="T42" fmla="*/ 155 w 1925"/>
                <a:gd name="T43" fmla="*/ 1769 h 1924"/>
                <a:gd name="T44" fmla="*/ 715 w 1925"/>
                <a:gd name="T45" fmla="*/ 1769 h 1924"/>
                <a:gd name="T46" fmla="*/ 734 w 1925"/>
                <a:gd name="T47" fmla="*/ 1750 h 1924"/>
                <a:gd name="T48" fmla="*/ 963 w 1925"/>
                <a:gd name="T49" fmla="*/ 1656 h 1924"/>
                <a:gd name="T50" fmla="*/ 963 w 1925"/>
                <a:gd name="T51" fmla="*/ 1656 h 1924"/>
                <a:gd name="T52" fmla="*/ 1191 w 1925"/>
                <a:gd name="T53" fmla="*/ 1750 h 1924"/>
                <a:gd name="T54" fmla="*/ 1210 w 1925"/>
                <a:gd name="T55" fmla="*/ 1769 h 1924"/>
                <a:gd name="T56" fmla="*/ 1770 w 1925"/>
                <a:gd name="T57" fmla="*/ 1769 h 1924"/>
                <a:gd name="T58" fmla="*/ 1770 w 1925"/>
                <a:gd name="T59" fmla="*/ 1769 h 1924"/>
                <a:gd name="T60" fmla="*/ 1770 w 1925"/>
                <a:gd name="T61" fmla="*/ 1209 h 1924"/>
                <a:gd name="T62" fmla="*/ 1751 w 1925"/>
                <a:gd name="T63" fmla="*/ 1190 h 1924"/>
                <a:gd name="T64" fmla="*/ 1657 w 1925"/>
                <a:gd name="T65" fmla="*/ 962 h 1924"/>
                <a:gd name="T66" fmla="*/ 963 w 1925"/>
                <a:gd name="T67" fmla="*/ 1540 h 1924"/>
                <a:gd name="T68" fmla="*/ 385 w 1925"/>
                <a:gd name="T69" fmla="*/ 962 h 1924"/>
                <a:gd name="T70" fmla="*/ 963 w 1925"/>
                <a:gd name="T71" fmla="*/ 384 h 1924"/>
                <a:gd name="T72" fmla="*/ 1541 w 1925"/>
                <a:gd name="T73" fmla="*/ 962 h 1924"/>
                <a:gd name="T74" fmla="*/ 963 w 1925"/>
                <a:gd name="T75" fmla="*/ 1540 h 1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5" h="1924">
                  <a:moveTo>
                    <a:pt x="1657" y="962"/>
                  </a:moveTo>
                  <a:cubicBezTo>
                    <a:pt x="1657" y="962"/>
                    <a:pt x="1657" y="962"/>
                    <a:pt x="1657" y="962"/>
                  </a:cubicBezTo>
                  <a:cubicBezTo>
                    <a:pt x="1657" y="876"/>
                    <a:pt x="1691" y="794"/>
                    <a:pt x="1751" y="733"/>
                  </a:cubicBezTo>
                  <a:cubicBezTo>
                    <a:pt x="1770" y="714"/>
                    <a:pt x="1770" y="714"/>
                    <a:pt x="1770" y="714"/>
                  </a:cubicBezTo>
                  <a:cubicBezTo>
                    <a:pt x="1925" y="560"/>
                    <a:pt x="1925" y="309"/>
                    <a:pt x="1770" y="154"/>
                  </a:cubicBezTo>
                  <a:cubicBezTo>
                    <a:pt x="1770" y="154"/>
                    <a:pt x="1770" y="154"/>
                    <a:pt x="1770" y="154"/>
                  </a:cubicBezTo>
                  <a:cubicBezTo>
                    <a:pt x="1615" y="0"/>
                    <a:pt x="1365" y="0"/>
                    <a:pt x="1210" y="154"/>
                  </a:cubicBezTo>
                  <a:cubicBezTo>
                    <a:pt x="1191" y="173"/>
                    <a:pt x="1191" y="173"/>
                    <a:pt x="1191" y="173"/>
                  </a:cubicBezTo>
                  <a:cubicBezTo>
                    <a:pt x="1131" y="234"/>
                    <a:pt x="1048" y="268"/>
                    <a:pt x="963" y="268"/>
                  </a:cubicBezTo>
                  <a:cubicBezTo>
                    <a:pt x="963" y="268"/>
                    <a:pt x="963" y="268"/>
                    <a:pt x="963" y="268"/>
                  </a:cubicBezTo>
                  <a:cubicBezTo>
                    <a:pt x="877" y="268"/>
                    <a:pt x="795" y="234"/>
                    <a:pt x="734" y="173"/>
                  </a:cubicBezTo>
                  <a:cubicBezTo>
                    <a:pt x="715" y="154"/>
                    <a:pt x="715" y="154"/>
                    <a:pt x="715" y="154"/>
                  </a:cubicBezTo>
                  <a:cubicBezTo>
                    <a:pt x="560" y="0"/>
                    <a:pt x="310" y="0"/>
                    <a:pt x="155" y="154"/>
                  </a:cubicBezTo>
                  <a:cubicBezTo>
                    <a:pt x="155" y="154"/>
                    <a:pt x="155" y="154"/>
                    <a:pt x="155" y="154"/>
                  </a:cubicBezTo>
                  <a:cubicBezTo>
                    <a:pt x="0" y="309"/>
                    <a:pt x="0" y="560"/>
                    <a:pt x="155" y="714"/>
                  </a:cubicBezTo>
                  <a:cubicBezTo>
                    <a:pt x="174" y="733"/>
                    <a:pt x="174" y="733"/>
                    <a:pt x="174" y="733"/>
                  </a:cubicBezTo>
                  <a:cubicBezTo>
                    <a:pt x="234" y="794"/>
                    <a:pt x="269" y="876"/>
                    <a:pt x="269" y="962"/>
                  </a:cubicBezTo>
                  <a:cubicBezTo>
                    <a:pt x="269" y="962"/>
                    <a:pt x="269" y="962"/>
                    <a:pt x="269" y="962"/>
                  </a:cubicBezTo>
                  <a:cubicBezTo>
                    <a:pt x="269" y="1047"/>
                    <a:pt x="234" y="1130"/>
                    <a:pt x="174" y="1190"/>
                  </a:cubicBezTo>
                  <a:cubicBezTo>
                    <a:pt x="155" y="1209"/>
                    <a:pt x="155" y="1209"/>
                    <a:pt x="155" y="1209"/>
                  </a:cubicBezTo>
                  <a:cubicBezTo>
                    <a:pt x="0" y="1364"/>
                    <a:pt x="0" y="1615"/>
                    <a:pt x="155" y="1769"/>
                  </a:cubicBezTo>
                  <a:cubicBezTo>
                    <a:pt x="155" y="1769"/>
                    <a:pt x="155" y="1769"/>
                    <a:pt x="155" y="1769"/>
                  </a:cubicBezTo>
                  <a:cubicBezTo>
                    <a:pt x="310" y="1924"/>
                    <a:pt x="560" y="1924"/>
                    <a:pt x="715" y="1769"/>
                  </a:cubicBezTo>
                  <a:cubicBezTo>
                    <a:pt x="734" y="1750"/>
                    <a:pt x="734" y="1750"/>
                    <a:pt x="734" y="1750"/>
                  </a:cubicBezTo>
                  <a:cubicBezTo>
                    <a:pt x="795" y="1690"/>
                    <a:pt x="877" y="1656"/>
                    <a:pt x="963" y="1656"/>
                  </a:cubicBezTo>
                  <a:cubicBezTo>
                    <a:pt x="963" y="1656"/>
                    <a:pt x="963" y="1656"/>
                    <a:pt x="963" y="1656"/>
                  </a:cubicBezTo>
                  <a:cubicBezTo>
                    <a:pt x="1048" y="1656"/>
                    <a:pt x="1131" y="1690"/>
                    <a:pt x="1191" y="1750"/>
                  </a:cubicBezTo>
                  <a:cubicBezTo>
                    <a:pt x="1210" y="1769"/>
                    <a:pt x="1210" y="1769"/>
                    <a:pt x="1210" y="1769"/>
                  </a:cubicBezTo>
                  <a:cubicBezTo>
                    <a:pt x="1365" y="1924"/>
                    <a:pt x="1615" y="1924"/>
                    <a:pt x="1770" y="1769"/>
                  </a:cubicBezTo>
                  <a:cubicBezTo>
                    <a:pt x="1770" y="1769"/>
                    <a:pt x="1770" y="1769"/>
                    <a:pt x="1770" y="1769"/>
                  </a:cubicBezTo>
                  <a:cubicBezTo>
                    <a:pt x="1925" y="1615"/>
                    <a:pt x="1925" y="1364"/>
                    <a:pt x="1770" y="1209"/>
                  </a:cubicBezTo>
                  <a:cubicBezTo>
                    <a:pt x="1751" y="1190"/>
                    <a:pt x="1751" y="1190"/>
                    <a:pt x="1751" y="1190"/>
                  </a:cubicBezTo>
                  <a:cubicBezTo>
                    <a:pt x="1691" y="1130"/>
                    <a:pt x="1657" y="1047"/>
                    <a:pt x="1657" y="962"/>
                  </a:cubicBezTo>
                  <a:close/>
                  <a:moveTo>
                    <a:pt x="963" y="1540"/>
                  </a:moveTo>
                  <a:cubicBezTo>
                    <a:pt x="643" y="1540"/>
                    <a:pt x="385" y="1281"/>
                    <a:pt x="385" y="962"/>
                  </a:cubicBezTo>
                  <a:cubicBezTo>
                    <a:pt x="385" y="642"/>
                    <a:pt x="643" y="384"/>
                    <a:pt x="963" y="384"/>
                  </a:cubicBezTo>
                  <a:cubicBezTo>
                    <a:pt x="1282" y="384"/>
                    <a:pt x="1541" y="642"/>
                    <a:pt x="1541" y="962"/>
                  </a:cubicBezTo>
                  <a:cubicBezTo>
                    <a:pt x="1541" y="1281"/>
                    <a:pt x="1282" y="1540"/>
                    <a:pt x="963" y="1540"/>
                  </a:cubicBezTo>
                  <a:close/>
                </a:path>
              </a:pathLst>
            </a:custGeom>
            <a:solidFill>
              <a:schemeClr val="accent1"/>
            </a:solidFill>
            <a:ln>
              <a:noFill/>
            </a:ln>
          </p:spPr>
          <p:txBody>
            <a:bodyPr vert="horz" wrap="square" lIns="91440" tIns="45720" rIns="91440" bIns="45720" numCol="1" anchor="t" anchorCtr="0" compatLnSpc="1"/>
            <a:lstStyle/>
            <a:p>
              <a:endParaRPr lang="zh-CN" altLang="en-US" dirty="0"/>
            </a:p>
          </p:txBody>
        </p:sp>
        <p:sp>
          <p:nvSpPr>
            <p:cNvPr id="60" name="îŝḻîdê"/>
            <p:cNvSpPr/>
            <p:nvPr/>
          </p:nvSpPr>
          <p:spPr>
            <a:xfrm>
              <a:off x="5133579" y="3321297"/>
              <a:ext cx="1847389" cy="18473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ísļíḑê"/>
            <p:cNvSpPr txBox="1"/>
            <p:nvPr/>
          </p:nvSpPr>
          <p:spPr>
            <a:xfrm>
              <a:off x="5392890" y="3952603"/>
              <a:ext cx="1128068" cy="584775"/>
            </a:xfrm>
            <a:prstGeom prst="rect">
              <a:avLst/>
            </a:prstGeom>
            <a:noFill/>
          </p:spPr>
          <p:txBody>
            <a:bodyPr wrap="square" rtlCol="0">
              <a:spAutoFit/>
            </a:bodyPr>
            <a:lstStyle/>
            <a:p>
              <a:pPr algn="r"/>
              <a:r>
                <a:rPr lang="zh-CN" altLang="en-US" sz="1600" b="1" dirty="0">
                  <a:solidFill>
                    <a:schemeClr val="accent1"/>
                  </a:solidFill>
                </a:rPr>
                <a:t>网络带来</a:t>
              </a:r>
              <a:endParaRPr lang="en-US" altLang="zh-CN" sz="1600" b="1" dirty="0">
                <a:solidFill>
                  <a:schemeClr val="accent1"/>
                </a:solidFill>
              </a:endParaRPr>
            </a:p>
            <a:p>
              <a:pPr algn="r"/>
              <a:r>
                <a:rPr lang="zh-CN" altLang="en-US" sz="1600" b="1" dirty="0">
                  <a:solidFill>
                    <a:schemeClr val="accent1"/>
                  </a:solidFill>
                </a:rPr>
                <a:t>负面问题</a:t>
              </a:r>
              <a:endParaRPr lang="en-US" altLang="zh-CN" sz="1600" b="1" dirty="0">
                <a:solidFill>
                  <a:schemeClr val="accent1"/>
                </a:solidFill>
              </a:endParaRPr>
            </a:p>
          </p:txBody>
        </p:sp>
        <p:sp>
          <p:nvSpPr>
            <p:cNvPr id="65" name="iṧliḍe"/>
            <p:cNvSpPr/>
            <p:nvPr/>
          </p:nvSpPr>
          <p:spPr>
            <a:xfrm>
              <a:off x="4975176" y="3134939"/>
              <a:ext cx="273429" cy="372716"/>
            </a:xfrm>
            <a:custGeom>
              <a:avLst/>
              <a:gdLst>
                <a:gd name="connsiteX0" fmla="*/ 106548 w 443856"/>
                <a:gd name="connsiteY0" fmla="*/ 446679 h 605028"/>
                <a:gd name="connsiteX1" fmla="*/ 148183 w 443856"/>
                <a:gd name="connsiteY1" fmla="*/ 446773 h 605028"/>
                <a:gd name="connsiteX2" fmla="*/ 148560 w 443856"/>
                <a:gd name="connsiteY2" fmla="*/ 446773 h 605028"/>
                <a:gd name="connsiteX3" fmla="*/ 148937 w 443856"/>
                <a:gd name="connsiteY3" fmla="*/ 446773 h 605028"/>
                <a:gd name="connsiteX4" fmla="*/ 149408 w 443856"/>
                <a:gd name="connsiteY4" fmla="*/ 446773 h 605028"/>
                <a:gd name="connsiteX5" fmla="*/ 159770 w 443856"/>
                <a:gd name="connsiteY5" fmla="*/ 452889 h 605028"/>
                <a:gd name="connsiteX6" fmla="*/ 160241 w 443856"/>
                <a:gd name="connsiteY6" fmla="*/ 453641 h 605028"/>
                <a:gd name="connsiteX7" fmla="*/ 160241 w 443856"/>
                <a:gd name="connsiteY7" fmla="*/ 453736 h 605028"/>
                <a:gd name="connsiteX8" fmla="*/ 221658 w 443856"/>
                <a:gd name="connsiteY8" fmla="*/ 531075 h 605028"/>
                <a:gd name="connsiteX9" fmla="*/ 282981 w 443856"/>
                <a:gd name="connsiteY9" fmla="*/ 453736 h 605028"/>
                <a:gd name="connsiteX10" fmla="*/ 282981 w 443856"/>
                <a:gd name="connsiteY10" fmla="*/ 453641 h 605028"/>
                <a:gd name="connsiteX11" fmla="*/ 283452 w 443856"/>
                <a:gd name="connsiteY11" fmla="*/ 452889 h 605028"/>
                <a:gd name="connsiteX12" fmla="*/ 293814 w 443856"/>
                <a:gd name="connsiteY12" fmla="*/ 446773 h 605028"/>
                <a:gd name="connsiteX13" fmla="*/ 294285 w 443856"/>
                <a:gd name="connsiteY13" fmla="*/ 446773 h 605028"/>
                <a:gd name="connsiteX14" fmla="*/ 294662 w 443856"/>
                <a:gd name="connsiteY14" fmla="*/ 446773 h 605028"/>
                <a:gd name="connsiteX15" fmla="*/ 295039 w 443856"/>
                <a:gd name="connsiteY15" fmla="*/ 446773 h 605028"/>
                <a:gd name="connsiteX16" fmla="*/ 336674 w 443856"/>
                <a:gd name="connsiteY16" fmla="*/ 446679 h 605028"/>
                <a:gd name="connsiteX17" fmla="*/ 431155 w 443856"/>
                <a:gd name="connsiteY17" fmla="*/ 530229 h 605028"/>
                <a:gd name="connsiteX18" fmla="*/ 431155 w 443856"/>
                <a:gd name="connsiteY18" fmla="*/ 605028 h 605028"/>
                <a:gd name="connsiteX19" fmla="*/ 221752 w 443856"/>
                <a:gd name="connsiteY19" fmla="*/ 605028 h 605028"/>
                <a:gd name="connsiteX20" fmla="*/ 221658 w 443856"/>
                <a:gd name="connsiteY20" fmla="*/ 605028 h 605028"/>
                <a:gd name="connsiteX21" fmla="*/ 221470 w 443856"/>
                <a:gd name="connsiteY21" fmla="*/ 605028 h 605028"/>
                <a:gd name="connsiteX22" fmla="*/ 12067 w 443856"/>
                <a:gd name="connsiteY22" fmla="*/ 605028 h 605028"/>
                <a:gd name="connsiteX23" fmla="*/ 12067 w 443856"/>
                <a:gd name="connsiteY23" fmla="*/ 530229 h 605028"/>
                <a:gd name="connsiteX24" fmla="*/ 106548 w 443856"/>
                <a:gd name="connsiteY24" fmla="*/ 446679 h 605028"/>
                <a:gd name="connsiteX25" fmla="*/ 279853 w 443856"/>
                <a:gd name="connsiteY25" fmla="*/ 256624 h 605028"/>
                <a:gd name="connsiteX26" fmla="*/ 265057 w 443856"/>
                <a:gd name="connsiteY26" fmla="*/ 271395 h 605028"/>
                <a:gd name="connsiteX27" fmla="*/ 279853 w 443856"/>
                <a:gd name="connsiteY27" fmla="*/ 286261 h 605028"/>
                <a:gd name="connsiteX28" fmla="*/ 294743 w 443856"/>
                <a:gd name="connsiteY28" fmla="*/ 271395 h 605028"/>
                <a:gd name="connsiteX29" fmla="*/ 279853 w 443856"/>
                <a:gd name="connsiteY29" fmla="*/ 256624 h 605028"/>
                <a:gd name="connsiteX30" fmla="*/ 164004 w 443856"/>
                <a:gd name="connsiteY30" fmla="*/ 256624 h 605028"/>
                <a:gd name="connsiteX31" fmla="*/ 149114 w 443856"/>
                <a:gd name="connsiteY31" fmla="*/ 271395 h 605028"/>
                <a:gd name="connsiteX32" fmla="*/ 164004 w 443856"/>
                <a:gd name="connsiteY32" fmla="*/ 286261 h 605028"/>
                <a:gd name="connsiteX33" fmla="*/ 178800 w 443856"/>
                <a:gd name="connsiteY33" fmla="*/ 271395 h 605028"/>
                <a:gd name="connsiteX34" fmla="*/ 164004 w 443856"/>
                <a:gd name="connsiteY34" fmla="*/ 256624 h 605028"/>
                <a:gd name="connsiteX35" fmla="*/ 285790 w 443856"/>
                <a:gd name="connsiteY35" fmla="*/ 238935 h 605028"/>
                <a:gd name="connsiteX36" fmla="*/ 314722 w 443856"/>
                <a:gd name="connsiteY36" fmla="*/ 267820 h 605028"/>
                <a:gd name="connsiteX37" fmla="*/ 285790 w 443856"/>
                <a:gd name="connsiteY37" fmla="*/ 296799 h 605028"/>
                <a:gd name="connsiteX38" fmla="*/ 256858 w 443856"/>
                <a:gd name="connsiteY38" fmla="*/ 267820 h 605028"/>
                <a:gd name="connsiteX39" fmla="*/ 285790 w 443856"/>
                <a:gd name="connsiteY39" fmla="*/ 238935 h 605028"/>
                <a:gd name="connsiteX40" fmla="*/ 158067 w 443856"/>
                <a:gd name="connsiteY40" fmla="*/ 238935 h 605028"/>
                <a:gd name="connsiteX41" fmla="*/ 186999 w 443856"/>
                <a:gd name="connsiteY41" fmla="*/ 267820 h 605028"/>
                <a:gd name="connsiteX42" fmla="*/ 158067 w 443856"/>
                <a:gd name="connsiteY42" fmla="*/ 296799 h 605028"/>
                <a:gd name="connsiteX43" fmla="*/ 129135 w 443856"/>
                <a:gd name="connsiteY43" fmla="*/ 267820 h 605028"/>
                <a:gd name="connsiteX44" fmla="*/ 158067 w 443856"/>
                <a:gd name="connsiteY44" fmla="*/ 238935 h 605028"/>
                <a:gd name="connsiteX45" fmla="*/ 166446 w 443856"/>
                <a:gd name="connsiteY45" fmla="*/ 167892 h 605028"/>
                <a:gd name="connsiteX46" fmla="*/ 128673 w 443856"/>
                <a:gd name="connsiteY46" fmla="*/ 169679 h 605028"/>
                <a:gd name="connsiteX47" fmla="*/ 103428 w 443856"/>
                <a:gd name="connsiteY47" fmla="*/ 237118 h 605028"/>
                <a:gd name="connsiteX48" fmla="*/ 103334 w 443856"/>
                <a:gd name="connsiteY48" fmla="*/ 237400 h 605028"/>
                <a:gd name="connsiteX49" fmla="*/ 103146 w 443856"/>
                <a:gd name="connsiteY49" fmla="*/ 237871 h 605028"/>
                <a:gd name="connsiteX50" fmla="*/ 103051 w 443856"/>
                <a:gd name="connsiteY50" fmla="*/ 238153 h 605028"/>
                <a:gd name="connsiteX51" fmla="*/ 95233 w 443856"/>
                <a:gd name="connsiteY51" fmla="*/ 243514 h 605028"/>
                <a:gd name="connsiteX52" fmla="*/ 88357 w 443856"/>
                <a:gd name="connsiteY52" fmla="*/ 240034 h 605028"/>
                <a:gd name="connsiteX53" fmla="*/ 50301 w 443856"/>
                <a:gd name="connsiteY53" fmla="*/ 225455 h 605028"/>
                <a:gd name="connsiteX54" fmla="*/ 25904 w 443856"/>
                <a:gd name="connsiteY54" fmla="*/ 269192 h 605028"/>
                <a:gd name="connsiteX55" fmla="*/ 55765 w 443856"/>
                <a:gd name="connsiteY55" fmla="*/ 308319 h 605028"/>
                <a:gd name="connsiteX56" fmla="*/ 57554 w 443856"/>
                <a:gd name="connsiteY56" fmla="*/ 308225 h 605028"/>
                <a:gd name="connsiteX57" fmla="*/ 66786 w 443856"/>
                <a:gd name="connsiteY57" fmla="*/ 307473 h 605028"/>
                <a:gd name="connsiteX58" fmla="*/ 70648 w 443856"/>
                <a:gd name="connsiteY58" fmla="*/ 315092 h 605028"/>
                <a:gd name="connsiteX59" fmla="*/ 221928 w 443856"/>
                <a:gd name="connsiteY59" fmla="*/ 416673 h 605028"/>
                <a:gd name="connsiteX60" fmla="*/ 373208 w 443856"/>
                <a:gd name="connsiteY60" fmla="*/ 315092 h 605028"/>
                <a:gd name="connsiteX61" fmla="*/ 377165 w 443856"/>
                <a:gd name="connsiteY61" fmla="*/ 307473 h 605028"/>
                <a:gd name="connsiteX62" fmla="*/ 386302 w 443856"/>
                <a:gd name="connsiteY62" fmla="*/ 308225 h 605028"/>
                <a:gd name="connsiteX63" fmla="*/ 388186 w 443856"/>
                <a:gd name="connsiteY63" fmla="*/ 308319 h 605028"/>
                <a:gd name="connsiteX64" fmla="*/ 417952 w 443856"/>
                <a:gd name="connsiteY64" fmla="*/ 269192 h 605028"/>
                <a:gd name="connsiteX65" fmla="*/ 393555 w 443856"/>
                <a:gd name="connsiteY65" fmla="*/ 225455 h 605028"/>
                <a:gd name="connsiteX66" fmla="*/ 355593 w 443856"/>
                <a:gd name="connsiteY66" fmla="*/ 240034 h 605028"/>
                <a:gd name="connsiteX67" fmla="*/ 348717 w 443856"/>
                <a:gd name="connsiteY67" fmla="*/ 243514 h 605028"/>
                <a:gd name="connsiteX68" fmla="*/ 340805 w 443856"/>
                <a:gd name="connsiteY68" fmla="*/ 238153 h 605028"/>
                <a:gd name="connsiteX69" fmla="*/ 340710 w 443856"/>
                <a:gd name="connsiteY69" fmla="*/ 237871 h 605028"/>
                <a:gd name="connsiteX70" fmla="*/ 340522 w 443856"/>
                <a:gd name="connsiteY70" fmla="*/ 237400 h 605028"/>
                <a:gd name="connsiteX71" fmla="*/ 340428 w 443856"/>
                <a:gd name="connsiteY71" fmla="*/ 237118 h 605028"/>
                <a:gd name="connsiteX72" fmla="*/ 315183 w 443856"/>
                <a:gd name="connsiteY72" fmla="*/ 169679 h 605028"/>
                <a:gd name="connsiteX73" fmla="*/ 222399 w 443856"/>
                <a:gd name="connsiteY73" fmla="*/ 170620 h 605028"/>
                <a:gd name="connsiteX74" fmla="*/ 221928 w 443856"/>
                <a:gd name="connsiteY74" fmla="*/ 170620 h 605028"/>
                <a:gd name="connsiteX75" fmla="*/ 221457 w 443856"/>
                <a:gd name="connsiteY75" fmla="*/ 170620 h 605028"/>
                <a:gd name="connsiteX76" fmla="*/ 166446 w 443856"/>
                <a:gd name="connsiteY76" fmla="*/ 167892 h 605028"/>
                <a:gd name="connsiteX77" fmla="*/ 221457 w 443856"/>
                <a:gd name="connsiteY77" fmla="*/ 0 h 605028"/>
                <a:gd name="connsiteX78" fmla="*/ 221928 w 443856"/>
                <a:gd name="connsiteY78" fmla="*/ 0 h 605028"/>
                <a:gd name="connsiteX79" fmla="*/ 222399 w 443856"/>
                <a:gd name="connsiteY79" fmla="*/ 0 h 605028"/>
                <a:gd name="connsiteX80" fmla="*/ 442726 w 443856"/>
                <a:gd name="connsiteY80" fmla="*/ 253766 h 605028"/>
                <a:gd name="connsiteX81" fmla="*/ 443856 w 443856"/>
                <a:gd name="connsiteY81" fmla="*/ 269192 h 605028"/>
                <a:gd name="connsiteX82" fmla="*/ 430292 w 443856"/>
                <a:gd name="connsiteY82" fmla="*/ 315186 h 605028"/>
                <a:gd name="connsiteX83" fmla="*/ 392330 w 443856"/>
                <a:gd name="connsiteY83" fmla="*/ 333997 h 605028"/>
                <a:gd name="connsiteX84" fmla="*/ 324979 w 443856"/>
                <a:gd name="connsiteY84" fmla="*/ 407456 h 605028"/>
                <a:gd name="connsiteX85" fmla="*/ 222399 w 443856"/>
                <a:gd name="connsiteY85" fmla="*/ 442445 h 605028"/>
                <a:gd name="connsiteX86" fmla="*/ 221928 w 443856"/>
                <a:gd name="connsiteY86" fmla="*/ 442445 h 605028"/>
                <a:gd name="connsiteX87" fmla="*/ 221457 w 443856"/>
                <a:gd name="connsiteY87" fmla="*/ 442445 h 605028"/>
                <a:gd name="connsiteX88" fmla="*/ 118971 w 443856"/>
                <a:gd name="connsiteY88" fmla="*/ 407456 h 605028"/>
                <a:gd name="connsiteX89" fmla="*/ 51526 w 443856"/>
                <a:gd name="connsiteY89" fmla="*/ 333997 h 605028"/>
                <a:gd name="connsiteX90" fmla="*/ 13564 w 443856"/>
                <a:gd name="connsiteY90" fmla="*/ 315186 h 605028"/>
                <a:gd name="connsiteX91" fmla="*/ 0 w 443856"/>
                <a:gd name="connsiteY91" fmla="*/ 269192 h 605028"/>
                <a:gd name="connsiteX92" fmla="*/ 1225 w 443856"/>
                <a:gd name="connsiteY92" fmla="*/ 253766 h 605028"/>
                <a:gd name="connsiteX93" fmla="*/ 221457 w 443856"/>
                <a:gd name="connsiteY93" fmla="*/ 0 h 60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443856" h="605028">
                  <a:moveTo>
                    <a:pt x="106548" y="446679"/>
                  </a:moveTo>
                  <a:cubicBezTo>
                    <a:pt x="115497" y="446679"/>
                    <a:pt x="142343" y="446773"/>
                    <a:pt x="148183" y="446773"/>
                  </a:cubicBezTo>
                  <a:cubicBezTo>
                    <a:pt x="148372" y="446773"/>
                    <a:pt x="148466" y="446773"/>
                    <a:pt x="148560" y="446773"/>
                  </a:cubicBezTo>
                  <a:cubicBezTo>
                    <a:pt x="148654" y="446773"/>
                    <a:pt x="148843" y="446773"/>
                    <a:pt x="148937" y="446773"/>
                  </a:cubicBezTo>
                  <a:cubicBezTo>
                    <a:pt x="149220" y="446773"/>
                    <a:pt x="149408" y="446773"/>
                    <a:pt x="149408" y="446773"/>
                  </a:cubicBezTo>
                  <a:cubicBezTo>
                    <a:pt x="153835" y="447055"/>
                    <a:pt x="157509" y="449408"/>
                    <a:pt x="159770" y="452889"/>
                  </a:cubicBezTo>
                  <a:cubicBezTo>
                    <a:pt x="159770" y="452889"/>
                    <a:pt x="159958" y="453171"/>
                    <a:pt x="160241" y="453641"/>
                  </a:cubicBezTo>
                  <a:cubicBezTo>
                    <a:pt x="160241" y="453641"/>
                    <a:pt x="160241" y="453736"/>
                    <a:pt x="160241" y="453736"/>
                  </a:cubicBezTo>
                  <a:cubicBezTo>
                    <a:pt x="165139" y="462015"/>
                    <a:pt x="205927" y="530605"/>
                    <a:pt x="221658" y="531075"/>
                  </a:cubicBezTo>
                  <a:cubicBezTo>
                    <a:pt x="237295" y="530605"/>
                    <a:pt x="278083" y="462015"/>
                    <a:pt x="282981" y="453736"/>
                  </a:cubicBezTo>
                  <a:cubicBezTo>
                    <a:pt x="282981" y="453736"/>
                    <a:pt x="282981" y="453641"/>
                    <a:pt x="282981" y="453641"/>
                  </a:cubicBezTo>
                  <a:cubicBezTo>
                    <a:pt x="283264" y="453171"/>
                    <a:pt x="283452" y="452889"/>
                    <a:pt x="283452" y="452889"/>
                  </a:cubicBezTo>
                  <a:cubicBezTo>
                    <a:pt x="285713" y="449408"/>
                    <a:pt x="289387" y="447055"/>
                    <a:pt x="293814" y="446773"/>
                  </a:cubicBezTo>
                  <a:cubicBezTo>
                    <a:pt x="293814" y="446773"/>
                    <a:pt x="294002" y="446773"/>
                    <a:pt x="294285" y="446773"/>
                  </a:cubicBezTo>
                  <a:cubicBezTo>
                    <a:pt x="294473" y="446773"/>
                    <a:pt x="294568" y="446773"/>
                    <a:pt x="294662" y="446773"/>
                  </a:cubicBezTo>
                  <a:cubicBezTo>
                    <a:pt x="294756" y="446773"/>
                    <a:pt x="294850" y="446773"/>
                    <a:pt x="295039" y="446773"/>
                  </a:cubicBezTo>
                  <a:cubicBezTo>
                    <a:pt x="300879" y="446773"/>
                    <a:pt x="327725" y="446679"/>
                    <a:pt x="336674" y="446679"/>
                  </a:cubicBezTo>
                  <a:cubicBezTo>
                    <a:pt x="377085" y="446679"/>
                    <a:pt x="431155" y="483373"/>
                    <a:pt x="431155" y="530229"/>
                  </a:cubicBezTo>
                  <a:lnTo>
                    <a:pt x="431155" y="605028"/>
                  </a:lnTo>
                  <a:lnTo>
                    <a:pt x="221752" y="605028"/>
                  </a:lnTo>
                  <a:lnTo>
                    <a:pt x="221658" y="605028"/>
                  </a:lnTo>
                  <a:lnTo>
                    <a:pt x="221470" y="605028"/>
                  </a:lnTo>
                  <a:lnTo>
                    <a:pt x="12067" y="605028"/>
                  </a:lnTo>
                  <a:lnTo>
                    <a:pt x="12067" y="530229"/>
                  </a:lnTo>
                  <a:cubicBezTo>
                    <a:pt x="12067" y="483373"/>
                    <a:pt x="66137" y="446679"/>
                    <a:pt x="106548" y="446679"/>
                  </a:cubicBezTo>
                  <a:close/>
                  <a:moveTo>
                    <a:pt x="279853" y="256624"/>
                  </a:moveTo>
                  <a:cubicBezTo>
                    <a:pt x="271654" y="256624"/>
                    <a:pt x="265057" y="263304"/>
                    <a:pt x="265057" y="271395"/>
                  </a:cubicBezTo>
                  <a:cubicBezTo>
                    <a:pt x="265057" y="279581"/>
                    <a:pt x="271654" y="286261"/>
                    <a:pt x="279853" y="286261"/>
                  </a:cubicBezTo>
                  <a:cubicBezTo>
                    <a:pt x="288052" y="286261"/>
                    <a:pt x="294743" y="279581"/>
                    <a:pt x="294743" y="271395"/>
                  </a:cubicBezTo>
                  <a:cubicBezTo>
                    <a:pt x="294743" y="263304"/>
                    <a:pt x="288052" y="256624"/>
                    <a:pt x="279853" y="256624"/>
                  </a:cubicBezTo>
                  <a:close/>
                  <a:moveTo>
                    <a:pt x="164004" y="256624"/>
                  </a:moveTo>
                  <a:cubicBezTo>
                    <a:pt x="155805" y="256624"/>
                    <a:pt x="149114" y="263304"/>
                    <a:pt x="149114" y="271395"/>
                  </a:cubicBezTo>
                  <a:cubicBezTo>
                    <a:pt x="149114" y="279581"/>
                    <a:pt x="155805" y="286261"/>
                    <a:pt x="164004" y="286261"/>
                  </a:cubicBezTo>
                  <a:cubicBezTo>
                    <a:pt x="172203" y="286261"/>
                    <a:pt x="178800" y="279581"/>
                    <a:pt x="178800" y="271395"/>
                  </a:cubicBezTo>
                  <a:cubicBezTo>
                    <a:pt x="178800" y="263304"/>
                    <a:pt x="172203" y="256624"/>
                    <a:pt x="164004" y="256624"/>
                  </a:cubicBezTo>
                  <a:close/>
                  <a:moveTo>
                    <a:pt x="285790" y="238935"/>
                  </a:moveTo>
                  <a:cubicBezTo>
                    <a:pt x="301811" y="238935"/>
                    <a:pt x="314722" y="251919"/>
                    <a:pt x="314722" y="267820"/>
                  </a:cubicBezTo>
                  <a:cubicBezTo>
                    <a:pt x="314722" y="283815"/>
                    <a:pt x="301811" y="296799"/>
                    <a:pt x="285790" y="296799"/>
                  </a:cubicBezTo>
                  <a:cubicBezTo>
                    <a:pt x="269863" y="296799"/>
                    <a:pt x="256858" y="283815"/>
                    <a:pt x="256858" y="267820"/>
                  </a:cubicBezTo>
                  <a:cubicBezTo>
                    <a:pt x="256858" y="251919"/>
                    <a:pt x="269863" y="238935"/>
                    <a:pt x="285790" y="238935"/>
                  </a:cubicBezTo>
                  <a:close/>
                  <a:moveTo>
                    <a:pt x="158067" y="238935"/>
                  </a:moveTo>
                  <a:cubicBezTo>
                    <a:pt x="173994" y="238935"/>
                    <a:pt x="186999" y="251919"/>
                    <a:pt x="186999" y="267820"/>
                  </a:cubicBezTo>
                  <a:cubicBezTo>
                    <a:pt x="186999" y="283815"/>
                    <a:pt x="173994" y="296799"/>
                    <a:pt x="158067" y="296799"/>
                  </a:cubicBezTo>
                  <a:cubicBezTo>
                    <a:pt x="142046" y="296799"/>
                    <a:pt x="129135" y="283815"/>
                    <a:pt x="129135" y="267820"/>
                  </a:cubicBezTo>
                  <a:cubicBezTo>
                    <a:pt x="129135" y="251919"/>
                    <a:pt x="142046" y="238935"/>
                    <a:pt x="158067" y="238935"/>
                  </a:cubicBezTo>
                  <a:close/>
                  <a:moveTo>
                    <a:pt x="166446" y="167892"/>
                  </a:moveTo>
                  <a:cubicBezTo>
                    <a:pt x="150362" y="167022"/>
                    <a:pt x="137151" y="166905"/>
                    <a:pt x="128673" y="169679"/>
                  </a:cubicBezTo>
                  <a:cubicBezTo>
                    <a:pt x="110776" y="175417"/>
                    <a:pt x="109080" y="211064"/>
                    <a:pt x="103428" y="237118"/>
                  </a:cubicBezTo>
                  <a:cubicBezTo>
                    <a:pt x="103428" y="237212"/>
                    <a:pt x="103334" y="237306"/>
                    <a:pt x="103334" y="237400"/>
                  </a:cubicBezTo>
                  <a:cubicBezTo>
                    <a:pt x="103240" y="237588"/>
                    <a:pt x="103240" y="237683"/>
                    <a:pt x="103146" y="237871"/>
                  </a:cubicBezTo>
                  <a:cubicBezTo>
                    <a:pt x="103146" y="237965"/>
                    <a:pt x="103146" y="238059"/>
                    <a:pt x="103051" y="238153"/>
                  </a:cubicBezTo>
                  <a:cubicBezTo>
                    <a:pt x="101827" y="241257"/>
                    <a:pt x="98718" y="243514"/>
                    <a:pt x="95233" y="243514"/>
                  </a:cubicBezTo>
                  <a:cubicBezTo>
                    <a:pt x="92407" y="243514"/>
                    <a:pt x="89864" y="242103"/>
                    <a:pt x="88357" y="240034"/>
                  </a:cubicBezTo>
                  <a:cubicBezTo>
                    <a:pt x="76771" y="225831"/>
                    <a:pt x="67916" y="223010"/>
                    <a:pt x="50301" y="225455"/>
                  </a:cubicBezTo>
                  <a:cubicBezTo>
                    <a:pt x="28918" y="228465"/>
                    <a:pt x="25904" y="260444"/>
                    <a:pt x="25904" y="269192"/>
                  </a:cubicBezTo>
                  <a:cubicBezTo>
                    <a:pt x="25904" y="295151"/>
                    <a:pt x="35889" y="308319"/>
                    <a:pt x="55765" y="308319"/>
                  </a:cubicBezTo>
                  <a:cubicBezTo>
                    <a:pt x="56141" y="308319"/>
                    <a:pt x="56895" y="308225"/>
                    <a:pt x="57554" y="308225"/>
                  </a:cubicBezTo>
                  <a:lnTo>
                    <a:pt x="66786" y="307473"/>
                  </a:lnTo>
                  <a:lnTo>
                    <a:pt x="70648" y="315092"/>
                  </a:lnTo>
                  <a:cubicBezTo>
                    <a:pt x="95610" y="363437"/>
                    <a:pt x="153353" y="415357"/>
                    <a:pt x="221928" y="416673"/>
                  </a:cubicBezTo>
                  <a:cubicBezTo>
                    <a:pt x="290503" y="415357"/>
                    <a:pt x="348246" y="363437"/>
                    <a:pt x="373208" y="315092"/>
                  </a:cubicBezTo>
                  <a:lnTo>
                    <a:pt x="377165" y="307473"/>
                  </a:lnTo>
                  <a:lnTo>
                    <a:pt x="386302" y="308225"/>
                  </a:lnTo>
                  <a:cubicBezTo>
                    <a:pt x="387055" y="308225"/>
                    <a:pt x="387715" y="308319"/>
                    <a:pt x="388186" y="308319"/>
                  </a:cubicBezTo>
                  <a:cubicBezTo>
                    <a:pt x="407967" y="308319"/>
                    <a:pt x="417952" y="295151"/>
                    <a:pt x="417952" y="269192"/>
                  </a:cubicBezTo>
                  <a:cubicBezTo>
                    <a:pt x="417952" y="260444"/>
                    <a:pt x="414938" y="228465"/>
                    <a:pt x="393555" y="225455"/>
                  </a:cubicBezTo>
                  <a:cubicBezTo>
                    <a:pt x="375940" y="223010"/>
                    <a:pt x="367180" y="225831"/>
                    <a:pt x="355593" y="240034"/>
                  </a:cubicBezTo>
                  <a:cubicBezTo>
                    <a:pt x="353992" y="242103"/>
                    <a:pt x="351543" y="243514"/>
                    <a:pt x="348717" y="243514"/>
                  </a:cubicBezTo>
                  <a:cubicBezTo>
                    <a:pt x="345138" y="243514"/>
                    <a:pt x="342029" y="241257"/>
                    <a:pt x="340805" y="238153"/>
                  </a:cubicBezTo>
                  <a:cubicBezTo>
                    <a:pt x="340805" y="238059"/>
                    <a:pt x="340710" y="237965"/>
                    <a:pt x="340710" y="237871"/>
                  </a:cubicBezTo>
                  <a:cubicBezTo>
                    <a:pt x="340616" y="237683"/>
                    <a:pt x="340616" y="237588"/>
                    <a:pt x="340522" y="237400"/>
                  </a:cubicBezTo>
                  <a:cubicBezTo>
                    <a:pt x="340522" y="237306"/>
                    <a:pt x="340428" y="237212"/>
                    <a:pt x="340428" y="237118"/>
                  </a:cubicBezTo>
                  <a:cubicBezTo>
                    <a:pt x="334776" y="211064"/>
                    <a:pt x="333080" y="175417"/>
                    <a:pt x="315183" y="169679"/>
                  </a:cubicBezTo>
                  <a:cubicBezTo>
                    <a:pt x="298228" y="164130"/>
                    <a:pt x="262339" y="170149"/>
                    <a:pt x="222399" y="170620"/>
                  </a:cubicBezTo>
                  <a:cubicBezTo>
                    <a:pt x="222211" y="170620"/>
                    <a:pt x="222116" y="170620"/>
                    <a:pt x="221928" y="170620"/>
                  </a:cubicBezTo>
                  <a:cubicBezTo>
                    <a:pt x="221740" y="170620"/>
                    <a:pt x="221645" y="170620"/>
                    <a:pt x="221457" y="170620"/>
                  </a:cubicBezTo>
                  <a:cubicBezTo>
                    <a:pt x="201488" y="170385"/>
                    <a:pt x="182530" y="168762"/>
                    <a:pt x="166446" y="167892"/>
                  </a:cubicBezTo>
                  <a:close/>
                  <a:moveTo>
                    <a:pt x="221457" y="0"/>
                  </a:moveTo>
                  <a:cubicBezTo>
                    <a:pt x="221645" y="0"/>
                    <a:pt x="221740" y="0"/>
                    <a:pt x="221928" y="0"/>
                  </a:cubicBezTo>
                  <a:cubicBezTo>
                    <a:pt x="222116" y="0"/>
                    <a:pt x="222211" y="0"/>
                    <a:pt x="222399" y="0"/>
                  </a:cubicBezTo>
                  <a:cubicBezTo>
                    <a:pt x="355688" y="941"/>
                    <a:pt x="440465" y="120393"/>
                    <a:pt x="442726" y="253766"/>
                  </a:cubicBezTo>
                  <a:cubicBezTo>
                    <a:pt x="443479" y="258657"/>
                    <a:pt x="443856" y="263830"/>
                    <a:pt x="443856" y="269192"/>
                  </a:cubicBezTo>
                  <a:cubicBezTo>
                    <a:pt x="443856" y="288379"/>
                    <a:pt x="439335" y="303899"/>
                    <a:pt x="430292" y="315186"/>
                  </a:cubicBezTo>
                  <a:cubicBezTo>
                    <a:pt x="421249" y="326567"/>
                    <a:pt x="408250" y="333057"/>
                    <a:pt x="392330" y="333997"/>
                  </a:cubicBezTo>
                  <a:cubicBezTo>
                    <a:pt x="376223" y="362496"/>
                    <a:pt x="352485" y="388362"/>
                    <a:pt x="324979" y="407456"/>
                  </a:cubicBezTo>
                  <a:cubicBezTo>
                    <a:pt x="292858" y="429747"/>
                    <a:pt x="257534" y="441787"/>
                    <a:pt x="222399" y="442445"/>
                  </a:cubicBezTo>
                  <a:cubicBezTo>
                    <a:pt x="222211" y="442445"/>
                    <a:pt x="222116" y="442445"/>
                    <a:pt x="221928" y="442445"/>
                  </a:cubicBezTo>
                  <a:cubicBezTo>
                    <a:pt x="221740" y="442445"/>
                    <a:pt x="221645" y="442445"/>
                    <a:pt x="221457" y="442445"/>
                  </a:cubicBezTo>
                  <a:cubicBezTo>
                    <a:pt x="186416" y="441787"/>
                    <a:pt x="150998" y="429747"/>
                    <a:pt x="118971" y="407456"/>
                  </a:cubicBezTo>
                  <a:cubicBezTo>
                    <a:pt x="91371" y="388362"/>
                    <a:pt x="67633" y="362496"/>
                    <a:pt x="51526" y="333997"/>
                  </a:cubicBezTo>
                  <a:cubicBezTo>
                    <a:pt x="35606" y="333057"/>
                    <a:pt x="22607" y="326567"/>
                    <a:pt x="13564" y="315186"/>
                  </a:cubicBezTo>
                  <a:cubicBezTo>
                    <a:pt x="4616" y="303899"/>
                    <a:pt x="0" y="288379"/>
                    <a:pt x="0" y="269192"/>
                  </a:cubicBezTo>
                  <a:cubicBezTo>
                    <a:pt x="0" y="263830"/>
                    <a:pt x="471" y="258657"/>
                    <a:pt x="1225" y="253766"/>
                  </a:cubicBezTo>
                  <a:cubicBezTo>
                    <a:pt x="3391" y="120393"/>
                    <a:pt x="88263" y="941"/>
                    <a:pt x="221457"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64" name="iSļïďé"/>
            <p:cNvSpPr/>
            <p:nvPr/>
          </p:nvSpPr>
          <p:spPr>
            <a:xfrm>
              <a:off x="4926878" y="5073195"/>
              <a:ext cx="372716" cy="272232"/>
            </a:xfrm>
            <a:custGeom>
              <a:avLst/>
              <a:gdLst>
                <a:gd name="connsiteX0" fmla="*/ 121763 h 600884"/>
                <a:gd name="connsiteY0" fmla="*/ 121763 h 600884"/>
                <a:gd name="connsiteX1" fmla="*/ 121763 h 600884"/>
                <a:gd name="connsiteY1" fmla="*/ 121763 h 600884"/>
                <a:gd name="connsiteX2" fmla="*/ 121763 h 600884"/>
                <a:gd name="connsiteY2" fmla="*/ 121763 h 600884"/>
                <a:gd name="connsiteX3" fmla="*/ 121763 h 600884"/>
                <a:gd name="connsiteY3" fmla="*/ 121763 h 600884"/>
                <a:gd name="connsiteX4" fmla="*/ 121763 h 600884"/>
                <a:gd name="connsiteY4" fmla="*/ 121763 h 600884"/>
                <a:gd name="connsiteX5" fmla="*/ 121763 h 600884"/>
                <a:gd name="connsiteY5" fmla="*/ 121763 h 600884"/>
                <a:gd name="connsiteX6" fmla="*/ 121763 h 600884"/>
                <a:gd name="connsiteY6" fmla="*/ 121763 h 600884"/>
                <a:gd name="connsiteX7" fmla="*/ 121763 h 600884"/>
                <a:gd name="connsiteY7" fmla="*/ 121763 h 600884"/>
                <a:gd name="connsiteX8" fmla="*/ 121763 h 600884"/>
                <a:gd name="connsiteY8" fmla="*/ 121763 h 600884"/>
                <a:gd name="connsiteX9" fmla="*/ 121763 h 600884"/>
                <a:gd name="connsiteY9" fmla="*/ 121763 h 600884"/>
                <a:gd name="connsiteX10" fmla="*/ 121763 h 600884"/>
                <a:gd name="connsiteY10" fmla="*/ 121763 h 600884"/>
                <a:gd name="connsiteX11" fmla="*/ 121763 h 600884"/>
                <a:gd name="connsiteY11" fmla="*/ 121763 h 600884"/>
                <a:gd name="connsiteX12" fmla="*/ 121763 h 600884"/>
                <a:gd name="connsiteY12" fmla="*/ 121763 h 600884"/>
                <a:gd name="connsiteX13" fmla="*/ 121763 h 600884"/>
                <a:gd name="connsiteY13" fmla="*/ 121763 h 600884"/>
                <a:gd name="connsiteX14" fmla="*/ 121763 h 600884"/>
                <a:gd name="connsiteY14" fmla="*/ 121763 h 600884"/>
                <a:gd name="connsiteX15" fmla="*/ 121763 h 600884"/>
                <a:gd name="connsiteY15" fmla="*/ 121763 h 600884"/>
                <a:gd name="connsiteX16" fmla="*/ 121763 h 600884"/>
                <a:gd name="connsiteY16" fmla="*/ 121763 h 600884"/>
                <a:gd name="connsiteX17" fmla="*/ 121763 h 600884"/>
                <a:gd name="connsiteY17" fmla="*/ 121763 h 600884"/>
                <a:gd name="connsiteX18" fmla="*/ 121763 h 600884"/>
                <a:gd name="connsiteY18" fmla="*/ 121763 h 600884"/>
                <a:gd name="connsiteX19" fmla="*/ 121763 h 600884"/>
                <a:gd name="connsiteY19" fmla="*/ 121763 h 600884"/>
                <a:gd name="connsiteX20" fmla="*/ 121763 h 600884"/>
                <a:gd name="connsiteY20" fmla="*/ 121763 h 600884"/>
                <a:gd name="connsiteX21" fmla="*/ 121763 h 600884"/>
                <a:gd name="connsiteY21" fmla="*/ 121763 h 600884"/>
                <a:gd name="connsiteX22" fmla="*/ 121763 h 600884"/>
                <a:gd name="connsiteY22" fmla="*/ 121763 h 600884"/>
                <a:gd name="connsiteX23" fmla="*/ 121763 h 600884"/>
                <a:gd name="connsiteY23" fmla="*/ 121763 h 600884"/>
                <a:gd name="connsiteX24" fmla="*/ 121763 h 600884"/>
                <a:gd name="connsiteY24" fmla="*/ 121763 h 600884"/>
                <a:gd name="connsiteX25" fmla="*/ 121763 h 600884"/>
                <a:gd name="connsiteY25" fmla="*/ 121763 h 600884"/>
                <a:gd name="connsiteX26" fmla="*/ 121763 h 600884"/>
                <a:gd name="connsiteY26" fmla="*/ 121763 h 600884"/>
                <a:gd name="connsiteX27" fmla="*/ 121763 h 600884"/>
                <a:gd name="connsiteY27" fmla="*/ 121763 h 600884"/>
                <a:gd name="connsiteX28" fmla="*/ 121763 h 600884"/>
                <a:gd name="connsiteY28" fmla="*/ 121763 h 600884"/>
                <a:gd name="connsiteX29" fmla="*/ 121763 h 600884"/>
                <a:gd name="connsiteY29" fmla="*/ 121763 h 600884"/>
                <a:gd name="connsiteX30" fmla="*/ 121763 h 600884"/>
                <a:gd name="connsiteY30" fmla="*/ 121763 h 600884"/>
                <a:gd name="connsiteX31" fmla="*/ 121763 h 600884"/>
                <a:gd name="connsiteY31" fmla="*/ 121763 h 600884"/>
                <a:gd name="connsiteX32" fmla="*/ 121763 h 600884"/>
                <a:gd name="connsiteY32" fmla="*/ 121763 h 600884"/>
                <a:gd name="connsiteX33" fmla="*/ 121763 h 600884"/>
                <a:gd name="connsiteY33" fmla="*/ 121763 h 600884"/>
                <a:gd name="connsiteX34" fmla="*/ 121763 h 600884"/>
                <a:gd name="connsiteY34" fmla="*/ 121763 h 600884"/>
                <a:gd name="connsiteX35" fmla="*/ 121763 h 600884"/>
                <a:gd name="connsiteY35" fmla="*/ 121763 h 600884"/>
                <a:gd name="connsiteX36" fmla="*/ 121763 h 600884"/>
                <a:gd name="connsiteY36" fmla="*/ 121763 h 600884"/>
                <a:gd name="connsiteX37" fmla="*/ 121763 h 600884"/>
                <a:gd name="connsiteY37" fmla="*/ 121763 h 600884"/>
                <a:gd name="connsiteX38" fmla="*/ 121763 h 600884"/>
                <a:gd name="connsiteY38" fmla="*/ 121763 h 600884"/>
                <a:gd name="connsiteX39" fmla="*/ 121763 h 600884"/>
                <a:gd name="connsiteY39" fmla="*/ 121763 h 600884"/>
                <a:gd name="connsiteX40" fmla="*/ 121763 h 600884"/>
                <a:gd name="connsiteY40" fmla="*/ 121763 h 600884"/>
                <a:gd name="connsiteX41" fmla="*/ 121763 h 600884"/>
                <a:gd name="connsiteY41" fmla="*/ 121763 h 600884"/>
                <a:gd name="connsiteX42" fmla="*/ 121763 h 600884"/>
                <a:gd name="connsiteY42" fmla="*/ 121763 h 60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607602" h="443793">
                  <a:moveTo>
                    <a:pt x="278446" y="171337"/>
                  </a:moveTo>
                  <a:lnTo>
                    <a:pt x="303721" y="171337"/>
                  </a:lnTo>
                  <a:cubicBezTo>
                    <a:pt x="317694" y="171337"/>
                    <a:pt x="329086" y="182626"/>
                    <a:pt x="329086" y="196582"/>
                  </a:cubicBezTo>
                  <a:lnTo>
                    <a:pt x="329086" y="272404"/>
                  </a:lnTo>
                  <a:cubicBezTo>
                    <a:pt x="343058" y="272404"/>
                    <a:pt x="354361" y="283782"/>
                    <a:pt x="354361" y="297737"/>
                  </a:cubicBezTo>
                  <a:cubicBezTo>
                    <a:pt x="354361" y="311693"/>
                    <a:pt x="343058" y="322982"/>
                    <a:pt x="329086" y="322982"/>
                  </a:cubicBezTo>
                  <a:lnTo>
                    <a:pt x="278446" y="322982"/>
                  </a:lnTo>
                  <a:cubicBezTo>
                    <a:pt x="264473" y="322982"/>
                    <a:pt x="253170" y="311693"/>
                    <a:pt x="253170" y="297737"/>
                  </a:cubicBezTo>
                  <a:cubicBezTo>
                    <a:pt x="253170" y="283782"/>
                    <a:pt x="264473" y="272404"/>
                    <a:pt x="278446" y="272404"/>
                  </a:cubicBezTo>
                  <a:lnTo>
                    <a:pt x="278446" y="221826"/>
                  </a:lnTo>
                  <a:cubicBezTo>
                    <a:pt x="264473" y="221826"/>
                    <a:pt x="253170" y="210537"/>
                    <a:pt x="253170" y="196582"/>
                  </a:cubicBezTo>
                  <a:cubicBezTo>
                    <a:pt x="253170" y="182626"/>
                    <a:pt x="264473" y="171337"/>
                    <a:pt x="278446" y="171337"/>
                  </a:cubicBezTo>
                  <a:close/>
                  <a:moveTo>
                    <a:pt x="303801" y="95479"/>
                  </a:moveTo>
                  <a:cubicBezTo>
                    <a:pt x="317773" y="95479"/>
                    <a:pt x="329099" y="106790"/>
                    <a:pt x="329099" y="120742"/>
                  </a:cubicBezTo>
                  <a:cubicBezTo>
                    <a:pt x="329099" y="134694"/>
                    <a:pt x="317773" y="146005"/>
                    <a:pt x="303801" y="146005"/>
                  </a:cubicBezTo>
                  <a:cubicBezTo>
                    <a:pt x="289829" y="146005"/>
                    <a:pt x="278503" y="134694"/>
                    <a:pt x="278503" y="120742"/>
                  </a:cubicBezTo>
                  <a:cubicBezTo>
                    <a:pt x="278503" y="106790"/>
                    <a:pt x="289829" y="95479"/>
                    <a:pt x="303801" y="95479"/>
                  </a:cubicBezTo>
                  <a:close/>
                  <a:moveTo>
                    <a:pt x="303756" y="70192"/>
                  </a:moveTo>
                  <a:cubicBezTo>
                    <a:pt x="219903" y="70192"/>
                    <a:pt x="151894" y="138095"/>
                    <a:pt x="151894" y="221817"/>
                  </a:cubicBezTo>
                  <a:cubicBezTo>
                    <a:pt x="151894" y="305628"/>
                    <a:pt x="219903" y="373531"/>
                    <a:pt x="303756" y="373531"/>
                  </a:cubicBezTo>
                  <a:cubicBezTo>
                    <a:pt x="387699" y="373531"/>
                    <a:pt x="455708" y="305628"/>
                    <a:pt x="455708" y="221817"/>
                  </a:cubicBezTo>
                  <a:cubicBezTo>
                    <a:pt x="455708" y="138095"/>
                    <a:pt x="387699" y="70192"/>
                    <a:pt x="303756" y="70192"/>
                  </a:cubicBezTo>
                  <a:close/>
                  <a:moveTo>
                    <a:pt x="303756" y="19621"/>
                  </a:moveTo>
                  <a:cubicBezTo>
                    <a:pt x="415651" y="19621"/>
                    <a:pt x="506359" y="110187"/>
                    <a:pt x="506359" y="221817"/>
                  </a:cubicBezTo>
                  <a:cubicBezTo>
                    <a:pt x="506359" y="333536"/>
                    <a:pt x="415651" y="424102"/>
                    <a:pt x="303756" y="424102"/>
                  </a:cubicBezTo>
                  <a:cubicBezTo>
                    <a:pt x="191951" y="424102"/>
                    <a:pt x="101243" y="333536"/>
                    <a:pt x="101243" y="221817"/>
                  </a:cubicBezTo>
                  <a:cubicBezTo>
                    <a:pt x="101243" y="110187"/>
                    <a:pt x="191951" y="19621"/>
                    <a:pt x="303756" y="19621"/>
                  </a:cubicBezTo>
                  <a:close/>
                  <a:moveTo>
                    <a:pt x="500747" y="0"/>
                  </a:moveTo>
                  <a:cubicBezTo>
                    <a:pt x="507221" y="0"/>
                    <a:pt x="513695" y="2467"/>
                    <a:pt x="518634" y="7399"/>
                  </a:cubicBezTo>
                  <a:cubicBezTo>
                    <a:pt x="637258" y="125868"/>
                    <a:pt x="637258" y="317926"/>
                    <a:pt x="518634" y="436395"/>
                  </a:cubicBezTo>
                  <a:cubicBezTo>
                    <a:pt x="508756" y="446260"/>
                    <a:pt x="492738" y="446260"/>
                    <a:pt x="482860" y="436395"/>
                  </a:cubicBezTo>
                  <a:cubicBezTo>
                    <a:pt x="472982" y="426530"/>
                    <a:pt x="472982" y="410533"/>
                    <a:pt x="482860" y="400668"/>
                  </a:cubicBezTo>
                  <a:cubicBezTo>
                    <a:pt x="581728" y="301928"/>
                    <a:pt x="581728" y="141866"/>
                    <a:pt x="482860" y="43126"/>
                  </a:cubicBezTo>
                  <a:cubicBezTo>
                    <a:pt x="472982" y="33261"/>
                    <a:pt x="472982" y="17264"/>
                    <a:pt x="482860" y="7399"/>
                  </a:cubicBezTo>
                  <a:cubicBezTo>
                    <a:pt x="487799" y="2467"/>
                    <a:pt x="494273" y="0"/>
                    <a:pt x="500747" y="0"/>
                  </a:cubicBezTo>
                  <a:close/>
                  <a:moveTo>
                    <a:pt x="106855" y="0"/>
                  </a:moveTo>
                  <a:cubicBezTo>
                    <a:pt x="113329" y="0"/>
                    <a:pt x="119803" y="2467"/>
                    <a:pt x="124742" y="7399"/>
                  </a:cubicBezTo>
                  <a:cubicBezTo>
                    <a:pt x="134620" y="17264"/>
                    <a:pt x="134620" y="33261"/>
                    <a:pt x="124742" y="43126"/>
                  </a:cubicBezTo>
                  <a:cubicBezTo>
                    <a:pt x="25874" y="141866"/>
                    <a:pt x="25874" y="301928"/>
                    <a:pt x="124742" y="400668"/>
                  </a:cubicBezTo>
                  <a:cubicBezTo>
                    <a:pt x="134620" y="410533"/>
                    <a:pt x="134620" y="426530"/>
                    <a:pt x="124742" y="436395"/>
                  </a:cubicBezTo>
                  <a:cubicBezTo>
                    <a:pt x="114864" y="446260"/>
                    <a:pt x="98846" y="446260"/>
                    <a:pt x="88968" y="436395"/>
                  </a:cubicBezTo>
                  <a:cubicBezTo>
                    <a:pt x="-29656" y="317926"/>
                    <a:pt x="-29656" y="125868"/>
                    <a:pt x="88968" y="7399"/>
                  </a:cubicBezTo>
                  <a:cubicBezTo>
                    <a:pt x="93907" y="2467"/>
                    <a:pt x="100381" y="0"/>
                    <a:pt x="106855"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3" name="íṣľïḓe"/>
            <p:cNvSpPr/>
            <p:nvPr/>
          </p:nvSpPr>
          <p:spPr>
            <a:xfrm>
              <a:off x="6797256" y="5048424"/>
              <a:ext cx="372716" cy="321771"/>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 name="connsiteX33" fmla="*/ 325000 h 606722"/>
                <a:gd name="connsiteY33" fmla="*/ 325000 h 606722"/>
                <a:gd name="connsiteX34" fmla="*/ 325000 h 606722"/>
                <a:gd name="connsiteY34" fmla="*/ 325000 h 606722"/>
                <a:gd name="connsiteX35" fmla="*/ 325000 h 606722"/>
                <a:gd name="connsiteY35" fmla="*/ 325000 h 606722"/>
                <a:gd name="connsiteX36" fmla="*/ 325000 h 606722"/>
                <a:gd name="connsiteY36" fmla="*/ 325000 h 606722"/>
                <a:gd name="connsiteX37" fmla="*/ 325000 h 606722"/>
                <a:gd name="connsiteY37" fmla="*/ 325000 h 606722"/>
                <a:gd name="connsiteX38" fmla="*/ 325000 h 606722"/>
                <a:gd name="connsiteY38" fmla="*/ 325000 h 606722"/>
                <a:gd name="connsiteX39" fmla="*/ 325000 h 606722"/>
                <a:gd name="connsiteY39" fmla="*/ 325000 h 606722"/>
                <a:gd name="connsiteX40" fmla="*/ 325000 h 606722"/>
                <a:gd name="connsiteY40" fmla="*/ 325000 h 606722"/>
                <a:gd name="connsiteX41" fmla="*/ 325000 h 606722"/>
                <a:gd name="connsiteY41" fmla="*/ 325000 h 606722"/>
                <a:gd name="connsiteX42" fmla="*/ 325000 h 606722"/>
                <a:gd name="connsiteY42" fmla="*/ 325000 h 606722"/>
                <a:gd name="connsiteX43" fmla="*/ 325000 h 606722"/>
                <a:gd name="connsiteY43" fmla="*/ 325000 h 606722"/>
                <a:gd name="connsiteX44" fmla="*/ 325000 h 606722"/>
                <a:gd name="connsiteY44" fmla="*/ 325000 h 606722"/>
                <a:gd name="connsiteX45" fmla="*/ 325000 h 606722"/>
                <a:gd name="connsiteY45" fmla="*/ 325000 h 606722"/>
                <a:gd name="connsiteX46" fmla="*/ 325000 h 606722"/>
                <a:gd name="connsiteY46" fmla="*/ 325000 h 606722"/>
                <a:gd name="connsiteX47" fmla="*/ 325000 h 606722"/>
                <a:gd name="connsiteY47" fmla="*/ 325000 h 606722"/>
                <a:gd name="connsiteX48" fmla="*/ 325000 h 606722"/>
                <a:gd name="connsiteY48" fmla="*/ 325000 h 606722"/>
                <a:gd name="connsiteX49" fmla="*/ 325000 h 606722"/>
                <a:gd name="connsiteY49" fmla="*/ 325000 h 606722"/>
                <a:gd name="connsiteX50" fmla="*/ 325000 h 606722"/>
                <a:gd name="connsiteY50" fmla="*/ 325000 h 606722"/>
                <a:gd name="connsiteX51" fmla="*/ 325000 h 606722"/>
                <a:gd name="connsiteY51" fmla="*/ 325000 h 606722"/>
                <a:gd name="connsiteX52" fmla="*/ 325000 h 606722"/>
                <a:gd name="connsiteY52" fmla="*/ 325000 h 606722"/>
                <a:gd name="connsiteX53" fmla="*/ 325000 h 606722"/>
                <a:gd name="connsiteY53" fmla="*/ 325000 h 606722"/>
                <a:gd name="connsiteX54" fmla="*/ 325000 h 606722"/>
                <a:gd name="connsiteY54" fmla="*/ 325000 h 606722"/>
                <a:gd name="connsiteX55" fmla="*/ 325000 h 606722"/>
                <a:gd name="connsiteY55" fmla="*/ 325000 h 606722"/>
                <a:gd name="connsiteX56" fmla="*/ 325000 h 606722"/>
                <a:gd name="connsiteY56" fmla="*/ 325000 h 606722"/>
                <a:gd name="connsiteX57" fmla="*/ 325000 h 606722"/>
                <a:gd name="connsiteY57" fmla="*/ 325000 h 606722"/>
                <a:gd name="connsiteX58" fmla="*/ 325000 h 606722"/>
                <a:gd name="connsiteY58" fmla="*/ 325000 h 606722"/>
                <a:gd name="connsiteX59" fmla="*/ 325000 h 606722"/>
                <a:gd name="connsiteY59" fmla="*/ 325000 h 606722"/>
                <a:gd name="connsiteX60" fmla="*/ 325000 h 606722"/>
                <a:gd name="connsiteY60" fmla="*/ 325000 h 606722"/>
                <a:gd name="connsiteX61" fmla="*/ 325000 h 606722"/>
                <a:gd name="connsiteY61" fmla="*/ 325000 h 606722"/>
                <a:gd name="connsiteX62" fmla="*/ 325000 h 606722"/>
                <a:gd name="connsiteY62" fmla="*/ 325000 h 606722"/>
                <a:gd name="connsiteX63" fmla="*/ 325000 h 606722"/>
                <a:gd name="connsiteY63" fmla="*/ 325000 h 606722"/>
                <a:gd name="connsiteX64" fmla="*/ 325000 h 606722"/>
                <a:gd name="connsiteY64" fmla="*/ 325000 h 606722"/>
                <a:gd name="connsiteX65" fmla="*/ 325000 h 606722"/>
                <a:gd name="connsiteY65" fmla="*/ 325000 h 606722"/>
                <a:gd name="connsiteX66" fmla="*/ 325000 h 606722"/>
                <a:gd name="connsiteY66" fmla="*/ 325000 h 606722"/>
                <a:gd name="connsiteX67" fmla="*/ 325000 h 606722"/>
                <a:gd name="connsiteY67" fmla="*/ 325000 h 606722"/>
                <a:gd name="connsiteX68" fmla="*/ 325000 h 606722"/>
                <a:gd name="connsiteY68" fmla="*/ 325000 h 606722"/>
                <a:gd name="connsiteX69" fmla="*/ 325000 h 606722"/>
                <a:gd name="connsiteY69" fmla="*/ 325000 h 606722"/>
                <a:gd name="connsiteX70" fmla="*/ 325000 h 606722"/>
                <a:gd name="connsiteY70" fmla="*/ 325000 h 606722"/>
                <a:gd name="connsiteX71" fmla="*/ 325000 h 606722"/>
                <a:gd name="connsiteY71" fmla="*/ 325000 h 606722"/>
                <a:gd name="connsiteX72" fmla="*/ 325000 h 606722"/>
                <a:gd name="connsiteY72" fmla="*/ 325000 h 606722"/>
                <a:gd name="connsiteX73" fmla="*/ 325000 h 606722"/>
                <a:gd name="connsiteY73" fmla="*/ 325000 h 606722"/>
                <a:gd name="connsiteX74" fmla="*/ 325000 h 606722"/>
                <a:gd name="connsiteY74" fmla="*/ 325000 h 606722"/>
                <a:gd name="connsiteX75" fmla="*/ 325000 h 606722"/>
                <a:gd name="connsiteY75" fmla="*/ 325000 h 606722"/>
                <a:gd name="connsiteX76" fmla="*/ 325000 h 606722"/>
                <a:gd name="connsiteY76" fmla="*/ 325000 h 606722"/>
                <a:gd name="connsiteX77" fmla="*/ 325000 h 606722"/>
                <a:gd name="connsiteY77"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7639" h="524583">
                  <a:moveTo>
                    <a:pt x="404841" y="280502"/>
                  </a:moveTo>
                  <a:cubicBezTo>
                    <a:pt x="398432" y="282580"/>
                    <a:pt x="393403" y="288890"/>
                    <a:pt x="396162" y="297333"/>
                  </a:cubicBezTo>
                  <a:lnTo>
                    <a:pt x="419660" y="369943"/>
                  </a:lnTo>
                  <a:cubicBezTo>
                    <a:pt x="423220" y="380785"/>
                    <a:pt x="437817" y="382741"/>
                    <a:pt x="443958" y="373053"/>
                  </a:cubicBezTo>
                  <a:lnTo>
                    <a:pt x="462026" y="344614"/>
                  </a:lnTo>
                  <a:lnTo>
                    <a:pt x="480094" y="373053"/>
                  </a:lnTo>
                  <a:cubicBezTo>
                    <a:pt x="486236" y="382652"/>
                    <a:pt x="500833" y="380785"/>
                    <a:pt x="504393" y="369943"/>
                  </a:cubicBezTo>
                  <a:lnTo>
                    <a:pt x="527890" y="297333"/>
                  </a:lnTo>
                  <a:cubicBezTo>
                    <a:pt x="533409" y="280447"/>
                    <a:pt x="507775" y="272093"/>
                    <a:pt x="502257" y="289068"/>
                  </a:cubicBezTo>
                  <a:lnTo>
                    <a:pt x="487482" y="334393"/>
                  </a:lnTo>
                  <a:lnTo>
                    <a:pt x="473419" y="312264"/>
                  </a:lnTo>
                  <a:cubicBezTo>
                    <a:pt x="468079" y="303998"/>
                    <a:pt x="455974" y="303998"/>
                    <a:pt x="450634" y="312264"/>
                  </a:cubicBezTo>
                  <a:lnTo>
                    <a:pt x="436571" y="334393"/>
                  </a:lnTo>
                  <a:lnTo>
                    <a:pt x="421796" y="289068"/>
                  </a:lnTo>
                  <a:cubicBezTo>
                    <a:pt x="419037" y="280580"/>
                    <a:pt x="411249" y="278425"/>
                    <a:pt x="404841" y="280502"/>
                  </a:cubicBezTo>
                  <a:close/>
                  <a:moveTo>
                    <a:pt x="246634" y="280502"/>
                  </a:moveTo>
                  <a:cubicBezTo>
                    <a:pt x="240203" y="282580"/>
                    <a:pt x="235152" y="288890"/>
                    <a:pt x="237911" y="297333"/>
                  </a:cubicBezTo>
                  <a:lnTo>
                    <a:pt x="261498" y="370032"/>
                  </a:lnTo>
                  <a:cubicBezTo>
                    <a:pt x="264969" y="380785"/>
                    <a:pt x="279566" y="382652"/>
                    <a:pt x="285707" y="373053"/>
                  </a:cubicBezTo>
                  <a:lnTo>
                    <a:pt x="303775" y="344703"/>
                  </a:lnTo>
                  <a:lnTo>
                    <a:pt x="321932" y="373053"/>
                  </a:lnTo>
                  <a:cubicBezTo>
                    <a:pt x="328073" y="382741"/>
                    <a:pt x="342670" y="380785"/>
                    <a:pt x="346142" y="369943"/>
                  </a:cubicBezTo>
                  <a:lnTo>
                    <a:pt x="369728" y="297333"/>
                  </a:lnTo>
                  <a:cubicBezTo>
                    <a:pt x="375246" y="280447"/>
                    <a:pt x="349524" y="272093"/>
                    <a:pt x="344005" y="289068"/>
                  </a:cubicBezTo>
                  <a:lnTo>
                    <a:pt x="329320" y="334393"/>
                  </a:lnTo>
                  <a:lnTo>
                    <a:pt x="315168" y="312264"/>
                  </a:lnTo>
                  <a:cubicBezTo>
                    <a:pt x="309916" y="303998"/>
                    <a:pt x="297723" y="303998"/>
                    <a:pt x="292382" y="312264"/>
                  </a:cubicBezTo>
                  <a:lnTo>
                    <a:pt x="278320" y="334393"/>
                  </a:lnTo>
                  <a:lnTo>
                    <a:pt x="263634" y="289068"/>
                  </a:lnTo>
                  <a:cubicBezTo>
                    <a:pt x="260874" y="280580"/>
                    <a:pt x="253064" y="278425"/>
                    <a:pt x="246634" y="280502"/>
                  </a:cubicBezTo>
                  <a:close/>
                  <a:moveTo>
                    <a:pt x="88382" y="280502"/>
                  </a:moveTo>
                  <a:cubicBezTo>
                    <a:pt x="81952" y="282580"/>
                    <a:pt x="76901" y="288890"/>
                    <a:pt x="79660" y="297333"/>
                  </a:cubicBezTo>
                  <a:lnTo>
                    <a:pt x="103246" y="370032"/>
                  </a:lnTo>
                  <a:cubicBezTo>
                    <a:pt x="106717" y="380785"/>
                    <a:pt x="121314" y="382652"/>
                    <a:pt x="127456" y="373053"/>
                  </a:cubicBezTo>
                  <a:lnTo>
                    <a:pt x="145613" y="344614"/>
                  </a:lnTo>
                  <a:lnTo>
                    <a:pt x="163681" y="373053"/>
                  </a:lnTo>
                  <a:cubicBezTo>
                    <a:pt x="169822" y="382741"/>
                    <a:pt x="184419" y="380785"/>
                    <a:pt x="187890" y="369943"/>
                  </a:cubicBezTo>
                  <a:lnTo>
                    <a:pt x="211477" y="297333"/>
                  </a:lnTo>
                  <a:cubicBezTo>
                    <a:pt x="216995" y="280447"/>
                    <a:pt x="191272" y="272093"/>
                    <a:pt x="185754" y="289068"/>
                  </a:cubicBezTo>
                  <a:lnTo>
                    <a:pt x="171068" y="334393"/>
                  </a:lnTo>
                  <a:lnTo>
                    <a:pt x="157005" y="312264"/>
                  </a:lnTo>
                  <a:cubicBezTo>
                    <a:pt x="151665" y="303998"/>
                    <a:pt x="139471" y="303998"/>
                    <a:pt x="134220" y="312264"/>
                  </a:cubicBezTo>
                  <a:lnTo>
                    <a:pt x="120068" y="334393"/>
                  </a:lnTo>
                  <a:lnTo>
                    <a:pt x="105382" y="289068"/>
                  </a:lnTo>
                  <a:cubicBezTo>
                    <a:pt x="102623" y="280580"/>
                    <a:pt x="94813" y="278425"/>
                    <a:pt x="88382" y="280502"/>
                  </a:cubicBezTo>
                  <a:close/>
                  <a:moveTo>
                    <a:pt x="6764" y="134427"/>
                  </a:moveTo>
                  <a:lnTo>
                    <a:pt x="600875" y="134427"/>
                  </a:lnTo>
                  <a:cubicBezTo>
                    <a:pt x="604613" y="134427"/>
                    <a:pt x="607639" y="137449"/>
                    <a:pt x="607639" y="141182"/>
                  </a:cubicBezTo>
                  <a:lnTo>
                    <a:pt x="607639" y="477391"/>
                  </a:lnTo>
                  <a:cubicBezTo>
                    <a:pt x="607639" y="503431"/>
                    <a:pt x="586456" y="524583"/>
                    <a:pt x="560377" y="524583"/>
                  </a:cubicBezTo>
                  <a:lnTo>
                    <a:pt x="47262" y="524583"/>
                  </a:lnTo>
                  <a:cubicBezTo>
                    <a:pt x="21183" y="524583"/>
                    <a:pt x="0" y="503431"/>
                    <a:pt x="0" y="477391"/>
                  </a:cubicBezTo>
                  <a:lnTo>
                    <a:pt x="0" y="141182"/>
                  </a:lnTo>
                  <a:cubicBezTo>
                    <a:pt x="0" y="137449"/>
                    <a:pt x="3026" y="134427"/>
                    <a:pt x="6764" y="134427"/>
                  </a:cubicBezTo>
                  <a:close/>
                  <a:moveTo>
                    <a:pt x="182906" y="38573"/>
                  </a:moveTo>
                  <a:cubicBezTo>
                    <a:pt x="174450" y="38573"/>
                    <a:pt x="167686" y="45327"/>
                    <a:pt x="167686" y="53771"/>
                  </a:cubicBezTo>
                  <a:cubicBezTo>
                    <a:pt x="167686" y="62125"/>
                    <a:pt x="174450" y="68969"/>
                    <a:pt x="182906" y="68969"/>
                  </a:cubicBezTo>
                  <a:cubicBezTo>
                    <a:pt x="191272" y="68969"/>
                    <a:pt x="198126" y="62125"/>
                    <a:pt x="198126" y="53771"/>
                  </a:cubicBezTo>
                  <a:cubicBezTo>
                    <a:pt x="198126" y="45327"/>
                    <a:pt x="191272" y="38573"/>
                    <a:pt x="182906" y="38573"/>
                  </a:cubicBezTo>
                  <a:close/>
                  <a:moveTo>
                    <a:pt x="134042" y="38573"/>
                  </a:moveTo>
                  <a:cubicBezTo>
                    <a:pt x="125675" y="38573"/>
                    <a:pt x="118822" y="45327"/>
                    <a:pt x="118822" y="53771"/>
                  </a:cubicBezTo>
                  <a:cubicBezTo>
                    <a:pt x="118822" y="62125"/>
                    <a:pt x="125675" y="68969"/>
                    <a:pt x="134042" y="68969"/>
                  </a:cubicBezTo>
                  <a:cubicBezTo>
                    <a:pt x="142497" y="68969"/>
                    <a:pt x="149262" y="62125"/>
                    <a:pt x="149262" y="53771"/>
                  </a:cubicBezTo>
                  <a:cubicBezTo>
                    <a:pt x="149262" y="45327"/>
                    <a:pt x="142497" y="38573"/>
                    <a:pt x="134042" y="38573"/>
                  </a:cubicBezTo>
                  <a:close/>
                  <a:moveTo>
                    <a:pt x="85178" y="38573"/>
                  </a:moveTo>
                  <a:cubicBezTo>
                    <a:pt x="76812" y="38573"/>
                    <a:pt x="69958" y="45327"/>
                    <a:pt x="69958" y="53771"/>
                  </a:cubicBezTo>
                  <a:cubicBezTo>
                    <a:pt x="69958" y="62125"/>
                    <a:pt x="76812" y="68969"/>
                    <a:pt x="85178" y="68969"/>
                  </a:cubicBezTo>
                  <a:cubicBezTo>
                    <a:pt x="93634" y="68969"/>
                    <a:pt x="100487" y="62125"/>
                    <a:pt x="100487" y="53771"/>
                  </a:cubicBezTo>
                  <a:cubicBezTo>
                    <a:pt x="100487" y="45327"/>
                    <a:pt x="93634" y="38573"/>
                    <a:pt x="85178" y="38573"/>
                  </a:cubicBezTo>
                  <a:close/>
                  <a:moveTo>
                    <a:pt x="47262" y="0"/>
                  </a:moveTo>
                  <a:lnTo>
                    <a:pt x="560377" y="0"/>
                  </a:lnTo>
                  <a:cubicBezTo>
                    <a:pt x="586456" y="0"/>
                    <a:pt x="607639" y="21064"/>
                    <a:pt x="607639" y="47194"/>
                  </a:cubicBezTo>
                  <a:lnTo>
                    <a:pt x="607639" y="100787"/>
                  </a:lnTo>
                  <a:cubicBezTo>
                    <a:pt x="607639" y="104520"/>
                    <a:pt x="604613" y="107542"/>
                    <a:pt x="600875" y="107542"/>
                  </a:cubicBezTo>
                  <a:lnTo>
                    <a:pt x="6764" y="107542"/>
                  </a:lnTo>
                  <a:cubicBezTo>
                    <a:pt x="3026" y="107542"/>
                    <a:pt x="0" y="104520"/>
                    <a:pt x="0" y="100787"/>
                  </a:cubicBezTo>
                  <a:lnTo>
                    <a:pt x="0" y="47194"/>
                  </a:lnTo>
                  <a:cubicBezTo>
                    <a:pt x="0" y="21064"/>
                    <a:pt x="21183" y="0"/>
                    <a:pt x="47262"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2" name="íṥľíďé"/>
            <p:cNvSpPr/>
            <p:nvPr/>
          </p:nvSpPr>
          <p:spPr>
            <a:xfrm>
              <a:off x="6821609" y="3100603"/>
              <a:ext cx="324009" cy="335246"/>
            </a:xfrm>
            <a:custGeom>
              <a:avLst/>
              <a:gdLst>
                <a:gd name="connsiteX0" fmla="*/ 255941 w 579906"/>
                <a:gd name="connsiteY0" fmla="*/ 386840 h 600018"/>
                <a:gd name="connsiteX1" fmla="*/ 323966 w 579906"/>
                <a:gd name="connsiteY1" fmla="*/ 386840 h 600018"/>
                <a:gd name="connsiteX2" fmla="*/ 289844 w 579906"/>
                <a:gd name="connsiteY2" fmla="*/ 504190 h 600018"/>
                <a:gd name="connsiteX3" fmla="*/ 271909 w 579906"/>
                <a:gd name="connsiteY3" fmla="*/ 342736 h 600018"/>
                <a:gd name="connsiteX4" fmla="*/ 307780 w 579906"/>
                <a:gd name="connsiteY4" fmla="*/ 342736 h 600018"/>
                <a:gd name="connsiteX5" fmla="*/ 319591 w 579906"/>
                <a:gd name="connsiteY5" fmla="*/ 354305 h 600018"/>
                <a:gd name="connsiteX6" fmla="*/ 307780 w 579906"/>
                <a:gd name="connsiteY6" fmla="*/ 366093 h 600018"/>
                <a:gd name="connsiteX7" fmla="*/ 271909 w 579906"/>
                <a:gd name="connsiteY7" fmla="*/ 366093 h 600018"/>
                <a:gd name="connsiteX8" fmla="*/ 260316 w 579906"/>
                <a:gd name="connsiteY8" fmla="*/ 354305 h 600018"/>
                <a:gd name="connsiteX9" fmla="*/ 271909 w 579906"/>
                <a:gd name="connsiteY9" fmla="*/ 342736 h 600018"/>
                <a:gd name="connsiteX10" fmla="*/ 254411 w 579906"/>
                <a:gd name="connsiteY10" fmla="*/ 286783 h 600018"/>
                <a:gd name="connsiteX11" fmla="*/ 325495 w 579906"/>
                <a:gd name="connsiteY11" fmla="*/ 286783 h 600018"/>
                <a:gd name="connsiteX12" fmla="*/ 340368 w 579906"/>
                <a:gd name="connsiteY12" fmla="*/ 295307 h 600018"/>
                <a:gd name="connsiteX13" fmla="*/ 357647 w 579906"/>
                <a:gd name="connsiteY13" fmla="*/ 323502 h 600018"/>
                <a:gd name="connsiteX14" fmla="*/ 405328 w 579906"/>
                <a:gd name="connsiteY14" fmla="*/ 323502 h 600018"/>
                <a:gd name="connsiteX15" fmla="*/ 420419 w 579906"/>
                <a:gd name="connsiteY15" fmla="*/ 295963 h 600018"/>
                <a:gd name="connsiteX16" fmla="*/ 444260 w 579906"/>
                <a:gd name="connsiteY16" fmla="*/ 288969 h 600018"/>
                <a:gd name="connsiteX17" fmla="*/ 451259 w 579906"/>
                <a:gd name="connsiteY17" fmla="*/ 312793 h 600018"/>
                <a:gd name="connsiteX18" fmla="*/ 430918 w 579906"/>
                <a:gd name="connsiteY18" fmla="*/ 349512 h 600018"/>
                <a:gd name="connsiteX19" fmla="*/ 415608 w 579906"/>
                <a:gd name="connsiteY19" fmla="*/ 358473 h 600018"/>
                <a:gd name="connsiteX20" fmla="*/ 347804 w 579906"/>
                <a:gd name="connsiteY20" fmla="*/ 358473 h 600018"/>
                <a:gd name="connsiteX21" fmla="*/ 332713 w 579906"/>
                <a:gd name="connsiteY21" fmla="*/ 350167 h 600018"/>
                <a:gd name="connsiteX22" fmla="*/ 315653 w 579906"/>
                <a:gd name="connsiteY22" fmla="*/ 321754 h 600018"/>
                <a:gd name="connsiteX23" fmla="*/ 264253 w 579906"/>
                <a:gd name="connsiteY23" fmla="*/ 321754 h 600018"/>
                <a:gd name="connsiteX24" fmla="*/ 247193 w 579906"/>
                <a:gd name="connsiteY24" fmla="*/ 350167 h 600018"/>
                <a:gd name="connsiteX25" fmla="*/ 232102 w 579906"/>
                <a:gd name="connsiteY25" fmla="*/ 358473 h 600018"/>
                <a:gd name="connsiteX26" fmla="*/ 164298 w 579906"/>
                <a:gd name="connsiteY26" fmla="*/ 358473 h 600018"/>
                <a:gd name="connsiteX27" fmla="*/ 148769 w 579906"/>
                <a:gd name="connsiteY27" fmla="*/ 349512 h 600018"/>
                <a:gd name="connsiteX28" fmla="*/ 128647 w 579906"/>
                <a:gd name="connsiteY28" fmla="*/ 312793 h 600018"/>
                <a:gd name="connsiteX29" fmla="*/ 135646 w 579906"/>
                <a:gd name="connsiteY29" fmla="*/ 288969 h 600018"/>
                <a:gd name="connsiteX30" fmla="*/ 159268 w 579906"/>
                <a:gd name="connsiteY30" fmla="*/ 295963 h 600018"/>
                <a:gd name="connsiteX31" fmla="*/ 174578 w 579906"/>
                <a:gd name="connsiteY31" fmla="*/ 323502 h 600018"/>
                <a:gd name="connsiteX32" fmla="*/ 222259 w 579906"/>
                <a:gd name="connsiteY32" fmla="*/ 323502 h 600018"/>
                <a:gd name="connsiteX33" fmla="*/ 239319 w 579906"/>
                <a:gd name="connsiteY33" fmla="*/ 295307 h 600018"/>
                <a:gd name="connsiteX34" fmla="*/ 254411 w 579906"/>
                <a:gd name="connsiteY34" fmla="*/ 286783 h 600018"/>
                <a:gd name="connsiteX35" fmla="*/ 379524 w 579906"/>
                <a:gd name="connsiteY35" fmla="*/ 160325 h 600018"/>
                <a:gd name="connsiteX36" fmla="*/ 425909 w 579906"/>
                <a:gd name="connsiteY36" fmla="*/ 160325 h 600018"/>
                <a:gd name="connsiteX37" fmla="*/ 437505 w 579906"/>
                <a:gd name="connsiteY37" fmla="*/ 172113 h 600018"/>
                <a:gd name="connsiteX38" fmla="*/ 425909 w 579906"/>
                <a:gd name="connsiteY38" fmla="*/ 183682 h 600018"/>
                <a:gd name="connsiteX39" fmla="*/ 379524 w 579906"/>
                <a:gd name="connsiteY39" fmla="*/ 183682 h 600018"/>
                <a:gd name="connsiteX40" fmla="*/ 367928 w 579906"/>
                <a:gd name="connsiteY40" fmla="*/ 172113 h 600018"/>
                <a:gd name="connsiteX41" fmla="*/ 379524 w 579906"/>
                <a:gd name="connsiteY41" fmla="*/ 160325 h 600018"/>
                <a:gd name="connsiteX42" fmla="*/ 156819 w 579906"/>
                <a:gd name="connsiteY42" fmla="*/ 160325 h 600018"/>
                <a:gd name="connsiteX43" fmla="*/ 203204 w 579906"/>
                <a:gd name="connsiteY43" fmla="*/ 160325 h 600018"/>
                <a:gd name="connsiteX44" fmla="*/ 214800 w 579906"/>
                <a:gd name="connsiteY44" fmla="*/ 172113 h 600018"/>
                <a:gd name="connsiteX45" fmla="*/ 203204 w 579906"/>
                <a:gd name="connsiteY45" fmla="*/ 183682 h 600018"/>
                <a:gd name="connsiteX46" fmla="*/ 156819 w 579906"/>
                <a:gd name="connsiteY46" fmla="*/ 183682 h 600018"/>
                <a:gd name="connsiteX47" fmla="*/ 145223 w 579906"/>
                <a:gd name="connsiteY47" fmla="*/ 172113 h 600018"/>
                <a:gd name="connsiteX48" fmla="*/ 156819 w 579906"/>
                <a:gd name="connsiteY48" fmla="*/ 160325 h 600018"/>
                <a:gd name="connsiteX49" fmla="*/ 401161 w 579906"/>
                <a:gd name="connsiteY49" fmla="*/ 98933 h 600018"/>
                <a:gd name="connsiteX50" fmla="*/ 492385 w 579906"/>
                <a:gd name="connsiteY50" fmla="*/ 151593 h 600018"/>
                <a:gd name="connsiteX51" fmla="*/ 486040 w 579906"/>
                <a:gd name="connsiteY51" fmla="*/ 175410 h 600018"/>
                <a:gd name="connsiteX52" fmla="*/ 462196 w 579906"/>
                <a:gd name="connsiteY52" fmla="*/ 169074 h 600018"/>
                <a:gd name="connsiteX53" fmla="*/ 401161 w 579906"/>
                <a:gd name="connsiteY53" fmla="*/ 133894 h 600018"/>
                <a:gd name="connsiteX54" fmla="*/ 340346 w 579906"/>
                <a:gd name="connsiteY54" fmla="*/ 169074 h 600018"/>
                <a:gd name="connsiteX55" fmla="*/ 325032 w 579906"/>
                <a:gd name="connsiteY55" fmla="*/ 177814 h 600018"/>
                <a:gd name="connsiteX56" fmla="*/ 316282 w 579906"/>
                <a:gd name="connsiteY56" fmla="*/ 175410 h 600018"/>
                <a:gd name="connsiteX57" fmla="*/ 309938 w 579906"/>
                <a:gd name="connsiteY57" fmla="*/ 151593 h 600018"/>
                <a:gd name="connsiteX58" fmla="*/ 401161 w 579906"/>
                <a:gd name="connsiteY58" fmla="*/ 98933 h 600018"/>
                <a:gd name="connsiteX59" fmla="*/ 178527 w 579906"/>
                <a:gd name="connsiteY59" fmla="*/ 98933 h 600018"/>
                <a:gd name="connsiteX60" fmla="*/ 269969 w 579906"/>
                <a:gd name="connsiteY60" fmla="*/ 151593 h 600018"/>
                <a:gd name="connsiteX61" fmla="*/ 263406 w 579906"/>
                <a:gd name="connsiteY61" fmla="*/ 175410 h 600018"/>
                <a:gd name="connsiteX62" fmla="*/ 239561 w 579906"/>
                <a:gd name="connsiteY62" fmla="*/ 169074 h 600018"/>
                <a:gd name="connsiteX63" fmla="*/ 178527 w 579906"/>
                <a:gd name="connsiteY63" fmla="*/ 133894 h 600018"/>
                <a:gd name="connsiteX64" fmla="*/ 117711 w 579906"/>
                <a:gd name="connsiteY64" fmla="*/ 169074 h 600018"/>
                <a:gd name="connsiteX65" fmla="*/ 102398 w 579906"/>
                <a:gd name="connsiteY65" fmla="*/ 177814 h 600018"/>
                <a:gd name="connsiteX66" fmla="*/ 93648 w 579906"/>
                <a:gd name="connsiteY66" fmla="*/ 175410 h 600018"/>
                <a:gd name="connsiteX67" fmla="*/ 87304 w 579906"/>
                <a:gd name="connsiteY67" fmla="*/ 151593 h 600018"/>
                <a:gd name="connsiteX68" fmla="*/ 178527 w 579906"/>
                <a:gd name="connsiteY68" fmla="*/ 98933 h 600018"/>
                <a:gd name="connsiteX69" fmla="*/ 97344 w 579906"/>
                <a:gd name="connsiteY69" fmla="*/ 34948 h 600018"/>
                <a:gd name="connsiteX70" fmla="*/ 75031 w 579906"/>
                <a:gd name="connsiteY70" fmla="*/ 75357 h 600018"/>
                <a:gd name="connsiteX71" fmla="*/ 35219 w 579906"/>
                <a:gd name="connsiteY71" fmla="*/ 97200 h 600018"/>
                <a:gd name="connsiteX72" fmla="*/ 289844 w 579906"/>
                <a:gd name="connsiteY72" fmla="*/ 561793 h 600018"/>
                <a:gd name="connsiteX73" fmla="*/ 544687 w 579906"/>
                <a:gd name="connsiteY73" fmla="*/ 97200 h 600018"/>
                <a:gd name="connsiteX74" fmla="*/ 504656 w 579906"/>
                <a:gd name="connsiteY74" fmla="*/ 75357 h 600018"/>
                <a:gd name="connsiteX75" fmla="*/ 482562 w 579906"/>
                <a:gd name="connsiteY75" fmla="*/ 34948 h 600018"/>
                <a:gd name="connsiteX76" fmla="*/ 81594 w 579906"/>
                <a:gd name="connsiteY76" fmla="*/ 0 h 600018"/>
                <a:gd name="connsiteX77" fmla="*/ 498312 w 579906"/>
                <a:gd name="connsiteY77" fmla="*/ 0 h 600018"/>
                <a:gd name="connsiteX78" fmla="*/ 510562 w 579906"/>
                <a:gd name="connsiteY78" fmla="*/ 5024 h 600018"/>
                <a:gd name="connsiteX79" fmla="*/ 515812 w 579906"/>
                <a:gd name="connsiteY79" fmla="*/ 17474 h 600018"/>
                <a:gd name="connsiteX80" fmla="*/ 529375 w 579906"/>
                <a:gd name="connsiteY80" fmla="*/ 50457 h 600018"/>
                <a:gd name="connsiteX81" fmla="*/ 562187 w 579906"/>
                <a:gd name="connsiteY81" fmla="*/ 63999 h 600018"/>
                <a:gd name="connsiteX82" fmla="*/ 562406 w 579906"/>
                <a:gd name="connsiteY82" fmla="*/ 63999 h 600018"/>
                <a:gd name="connsiteX83" fmla="*/ 574875 w 579906"/>
                <a:gd name="connsiteY83" fmla="*/ 69241 h 600018"/>
                <a:gd name="connsiteX84" fmla="*/ 579906 w 579906"/>
                <a:gd name="connsiteY84" fmla="*/ 81692 h 600018"/>
                <a:gd name="connsiteX85" fmla="*/ 532437 w 579906"/>
                <a:gd name="connsiteY85" fmla="*/ 325019 h 600018"/>
                <a:gd name="connsiteX86" fmla="*/ 299250 w 579906"/>
                <a:gd name="connsiteY86" fmla="*/ 597397 h 600018"/>
                <a:gd name="connsiteX87" fmla="*/ 289844 w 579906"/>
                <a:gd name="connsiteY87" fmla="*/ 600018 h 600018"/>
                <a:gd name="connsiteX88" fmla="*/ 280656 w 579906"/>
                <a:gd name="connsiteY88" fmla="*/ 597397 h 600018"/>
                <a:gd name="connsiteX89" fmla="*/ 47469 w 579906"/>
                <a:gd name="connsiteY89" fmla="*/ 325019 h 600018"/>
                <a:gd name="connsiteX90" fmla="*/ 0 w 579906"/>
                <a:gd name="connsiteY90" fmla="*/ 81692 h 600018"/>
                <a:gd name="connsiteX91" fmla="*/ 5031 w 579906"/>
                <a:gd name="connsiteY91" fmla="*/ 69241 h 600018"/>
                <a:gd name="connsiteX92" fmla="*/ 17500 w 579906"/>
                <a:gd name="connsiteY92" fmla="*/ 63999 h 600018"/>
                <a:gd name="connsiteX93" fmla="*/ 17719 w 579906"/>
                <a:gd name="connsiteY93" fmla="*/ 63999 h 600018"/>
                <a:gd name="connsiteX94" fmla="*/ 50312 w 579906"/>
                <a:gd name="connsiteY94" fmla="*/ 50457 h 600018"/>
                <a:gd name="connsiteX95" fmla="*/ 64094 w 579906"/>
                <a:gd name="connsiteY95" fmla="*/ 17474 h 600018"/>
                <a:gd name="connsiteX96" fmla="*/ 69344 w 579906"/>
                <a:gd name="connsiteY96" fmla="*/ 5024 h 600018"/>
                <a:gd name="connsiteX97" fmla="*/ 81594 w 579906"/>
                <a:gd name="connsiteY97" fmla="*/ 0 h 600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579906" h="600018">
                  <a:moveTo>
                    <a:pt x="255941" y="386840"/>
                  </a:moveTo>
                  <a:lnTo>
                    <a:pt x="323966" y="386840"/>
                  </a:lnTo>
                  <a:lnTo>
                    <a:pt x="289844" y="504190"/>
                  </a:lnTo>
                  <a:close/>
                  <a:moveTo>
                    <a:pt x="271909" y="342736"/>
                  </a:moveTo>
                  <a:lnTo>
                    <a:pt x="307780" y="342736"/>
                  </a:lnTo>
                  <a:cubicBezTo>
                    <a:pt x="314342" y="342736"/>
                    <a:pt x="319591" y="347975"/>
                    <a:pt x="319591" y="354305"/>
                  </a:cubicBezTo>
                  <a:cubicBezTo>
                    <a:pt x="319591" y="360854"/>
                    <a:pt x="314342" y="366093"/>
                    <a:pt x="307780" y="366093"/>
                  </a:cubicBezTo>
                  <a:lnTo>
                    <a:pt x="271909" y="366093"/>
                  </a:lnTo>
                  <a:cubicBezTo>
                    <a:pt x="265566" y="366093"/>
                    <a:pt x="260316" y="360854"/>
                    <a:pt x="260316" y="354305"/>
                  </a:cubicBezTo>
                  <a:cubicBezTo>
                    <a:pt x="260316" y="347975"/>
                    <a:pt x="265566" y="342736"/>
                    <a:pt x="271909" y="342736"/>
                  </a:cubicBezTo>
                  <a:close/>
                  <a:moveTo>
                    <a:pt x="254411" y="286783"/>
                  </a:moveTo>
                  <a:lnTo>
                    <a:pt x="325495" y="286783"/>
                  </a:lnTo>
                  <a:cubicBezTo>
                    <a:pt x="331619" y="286783"/>
                    <a:pt x="337306" y="290062"/>
                    <a:pt x="340368" y="295307"/>
                  </a:cubicBezTo>
                  <a:lnTo>
                    <a:pt x="357647" y="323502"/>
                  </a:lnTo>
                  <a:lnTo>
                    <a:pt x="405328" y="323502"/>
                  </a:lnTo>
                  <a:lnTo>
                    <a:pt x="420419" y="295963"/>
                  </a:lnTo>
                  <a:cubicBezTo>
                    <a:pt x="425231" y="287439"/>
                    <a:pt x="435730" y="284379"/>
                    <a:pt x="444260" y="288969"/>
                  </a:cubicBezTo>
                  <a:cubicBezTo>
                    <a:pt x="452790" y="293777"/>
                    <a:pt x="455852" y="304269"/>
                    <a:pt x="451259" y="312793"/>
                  </a:cubicBezTo>
                  <a:lnTo>
                    <a:pt x="430918" y="349512"/>
                  </a:lnTo>
                  <a:cubicBezTo>
                    <a:pt x="427856" y="354976"/>
                    <a:pt x="421951" y="358473"/>
                    <a:pt x="415608" y="358473"/>
                  </a:cubicBezTo>
                  <a:lnTo>
                    <a:pt x="347804" y="358473"/>
                  </a:lnTo>
                  <a:cubicBezTo>
                    <a:pt x="341680" y="358473"/>
                    <a:pt x="335994" y="355413"/>
                    <a:pt x="332713" y="350167"/>
                  </a:cubicBezTo>
                  <a:lnTo>
                    <a:pt x="315653" y="321754"/>
                  </a:lnTo>
                  <a:lnTo>
                    <a:pt x="264253" y="321754"/>
                  </a:lnTo>
                  <a:lnTo>
                    <a:pt x="247193" y="350167"/>
                  </a:lnTo>
                  <a:cubicBezTo>
                    <a:pt x="243912" y="355413"/>
                    <a:pt x="238226" y="358473"/>
                    <a:pt x="232102" y="358473"/>
                  </a:cubicBezTo>
                  <a:lnTo>
                    <a:pt x="164298" y="358473"/>
                  </a:lnTo>
                  <a:cubicBezTo>
                    <a:pt x="157737" y="358473"/>
                    <a:pt x="152050" y="354976"/>
                    <a:pt x="148769" y="349512"/>
                  </a:cubicBezTo>
                  <a:lnTo>
                    <a:pt x="128647" y="312793"/>
                  </a:lnTo>
                  <a:cubicBezTo>
                    <a:pt x="124054" y="304269"/>
                    <a:pt x="127116" y="293777"/>
                    <a:pt x="135646" y="288969"/>
                  </a:cubicBezTo>
                  <a:cubicBezTo>
                    <a:pt x="143957" y="284379"/>
                    <a:pt x="154675" y="287439"/>
                    <a:pt x="159268" y="295963"/>
                  </a:cubicBezTo>
                  <a:lnTo>
                    <a:pt x="174578" y="323502"/>
                  </a:lnTo>
                  <a:lnTo>
                    <a:pt x="222259" y="323502"/>
                  </a:lnTo>
                  <a:lnTo>
                    <a:pt x="239319" y="295307"/>
                  </a:lnTo>
                  <a:cubicBezTo>
                    <a:pt x="242600" y="290062"/>
                    <a:pt x="248287" y="286783"/>
                    <a:pt x="254411" y="286783"/>
                  </a:cubicBezTo>
                  <a:close/>
                  <a:moveTo>
                    <a:pt x="379524" y="160325"/>
                  </a:moveTo>
                  <a:lnTo>
                    <a:pt x="425909" y="160325"/>
                  </a:lnTo>
                  <a:cubicBezTo>
                    <a:pt x="432254" y="160325"/>
                    <a:pt x="437505" y="165564"/>
                    <a:pt x="437505" y="172113"/>
                  </a:cubicBezTo>
                  <a:cubicBezTo>
                    <a:pt x="437505" y="178443"/>
                    <a:pt x="432254" y="183682"/>
                    <a:pt x="425909" y="183682"/>
                  </a:cubicBezTo>
                  <a:lnTo>
                    <a:pt x="379524" y="183682"/>
                  </a:lnTo>
                  <a:cubicBezTo>
                    <a:pt x="373179" y="183682"/>
                    <a:pt x="367928" y="178443"/>
                    <a:pt x="367928" y="172113"/>
                  </a:cubicBezTo>
                  <a:cubicBezTo>
                    <a:pt x="367928" y="165564"/>
                    <a:pt x="373179" y="160325"/>
                    <a:pt x="379524" y="160325"/>
                  </a:cubicBezTo>
                  <a:close/>
                  <a:moveTo>
                    <a:pt x="156819" y="160325"/>
                  </a:moveTo>
                  <a:lnTo>
                    <a:pt x="203204" y="160325"/>
                  </a:lnTo>
                  <a:cubicBezTo>
                    <a:pt x="209549" y="160325"/>
                    <a:pt x="214800" y="165564"/>
                    <a:pt x="214800" y="172113"/>
                  </a:cubicBezTo>
                  <a:cubicBezTo>
                    <a:pt x="214800" y="178443"/>
                    <a:pt x="209549" y="183682"/>
                    <a:pt x="203204" y="183682"/>
                  </a:cubicBezTo>
                  <a:lnTo>
                    <a:pt x="156819" y="183682"/>
                  </a:lnTo>
                  <a:cubicBezTo>
                    <a:pt x="150474" y="183682"/>
                    <a:pt x="145223" y="178443"/>
                    <a:pt x="145223" y="172113"/>
                  </a:cubicBezTo>
                  <a:cubicBezTo>
                    <a:pt x="145223" y="165564"/>
                    <a:pt x="150474" y="160325"/>
                    <a:pt x="156819" y="160325"/>
                  </a:cubicBezTo>
                  <a:close/>
                  <a:moveTo>
                    <a:pt x="401161" y="98933"/>
                  </a:moveTo>
                  <a:cubicBezTo>
                    <a:pt x="438788" y="98933"/>
                    <a:pt x="473571" y="119254"/>
                    <a:pt x="492385" y="151593"/>
                  </a:cubicBezTo>
                  <a:cubicBezTo>
                    <a:pt x="497416" y="159896"/>
                    <a:pt x="494353" y="170603"/>
                    <a:pt x="486040" y="175410"/>
                  </a:cubicBezTo>
                  <a:cubicBezTo>
                    <a:pt x="477728" y="180436"/>
                    <a:pt x="467008" y="177377"/>
                    <a:pt x="462196" y="169074"/>
                  </a:cubicBezTo>
                  <a:cubicBezTo>
                    <a:pt x="449726" y="147441"/>
                    <a:pt x="426319" y="133894"/>
                    <a:pt x="401161" y="133894"/>
                  </a:cubicBezTo>
                  <a:cubicBezTo>
                    <a:pt x="376222" y="133894"/>
                    <a:pt x="352815" y="147441"/>
                    <a:pt x="340346" y="169074"/>
                  </a:cubicBezTo>
                  <a:cubicBezTo>
                    <a:pt x="337064" y="174755"/>
                    <a:pt x="331158" y="177814"/>
                    <a:pt x="325032" y="177814"/>
                  </a:cubicBezTo>
                  <a:cubicBezTo>
                    <a:pt x="322188" y="177814"/>
                    <a:pt x="319126" y="177158"/>
                    <a:pt x="316282" y="175410"/>
                  </a:cubicBezTo>
                  <a:cubicBezTo>
                    <a:pt x="307969" y="170603"/>
                    <a:pt x="305125" y="159896"/>
                    <a:pt x="309938" y="151593"/>
                  </a:cubicBezTo>
                  <a:cubicBezTo>
                    <a:pt x="328751" y="119254"/>
                    <a:pt x="363753" y="98933"/>
                    <a:pt x="401161" y="98933"/>
                  </a:cubicBezTo>
                  <a:close/>
                  <a:moveTo>
                    <a:pt x="178527" y="98933"/>
                  </a:moveTo>
                  <a:cubicBezTo>
                    <a:pt x="216154" y="98933"/>
                    <a:pt x="251156" y="119254"/>
                    <a:pt x="269969" y="151593"/>
                  </a:cubicBezTo>
                  <a:cubicBezTo>
                    <a:pt x="274782" y="159896"/>
                    <a:pt x="271938" y="170603"/>
                    <a:pt x="263406" y="175410"/>
                  </a:cubicBezTo>
                  <a:cubicBezTo>
                    <a:pt x="255093" y="180436"/>
                    <a:pt x="244374" y="177377"/>
                    <a:pt x="239561" y="169074"/>
                  </a:cubicBezTo>
                  <a:cubicBezTo>
                    <a:pt x="227092" y="147441"/>
                    <a:pt x="203685" y="133894"/>
                    <a:pt x="178527" y="133894"/>
                  </a:cubicBezTo>
                  <a:cubicBezTo>
                    <a:pt x="153588" y="133894"/>
                    <a:pt x="130181" y="147441"/>
                    <a:pt x="117711" y="169074"/>
                  </a:cubicBezTo>
                  <a:cubicBezTo>
                    <a:pt x="114430" y="174755"/>
                    <a:pt x="108524" y="177814"/>
                    <a:pt x="102398" y="177814"/>
                  </a:cubicBezTo>
                  <a:cubicBezTo>
                    <a:pt x="99554" y="177814"/>
                    <a:pt x="96492" y="177158"/>
                    <a:pt x="93648" y="175410"/>
                  </a:cubicBezTo>
                  <a:cubicBezTo>
                    <a:pt x="85335" y="170603"/>
                    <a:pt x="82491" y="159896"/>
                    <a:pt x="87304" y="151593"/>
                  </a:cubicBezTo>
                  <a:cubicBezTo>
                    <a:pt x="106117" y="119254"/>
                    <a:pt x="141119" y="98933"/>
                    <a:pt x="178527" y="98933"/>
                  </a:cubicBezTo>
                  <a:close/>
                  <a:moveTo>
                    <a:pt x="97344" y="34948"/>
                  </a:moveTo>
                  <a:cubicBezTo>
                    <a:pt x="94062" y="50020"/>
                    <a:pt x="86406" y="63999"/>
                    <a:pt x="75031" y="75357"/>
                  </a:cubicBezTo>
                  <a:cubicBezTo>
                    <a:pt x="63875" y="86497"/>
                    <a:pt x="50094" y="93923"/>
                    <a:pt x="35219" y="97200"/>
                  </a:cubicBezTo>
                  <a:cubicBezTo>
                    <a:pt x="38500" y="218645"/>
                    <a:pt x="78531" y="425058"/>
                    <a:pt x="289844" y="561793"/>
                  </a:cubicBezTo>
                  <a:cubicBezTo>
                    <a:pt x="501375" y="425058"/>
                    <a:pt x="541406" y="218645"/>
                    <a:pt x="544687" y="97200"/>
                  </a:cubicBezTo>
                  <a:cubicBezTo>
                    <a:pt x="529594" y="93923"/>
                    <a:pt x="515812" y="86497"/>
                    <a:pt x="504656" y="75357"/>
                  </a:cubicBezTo>
                  <a:cubicBezTo>
                    <a:pt x="493500" y="63999"/>
                    <a:pt x="485844" y="50020"/>
                    <a:pt x="482562" y="34948"/>
                  </a:cubicBezTo>
                  <a:close/>
                  <a:moveTo>
                    <a:pt x="81594" y="0"/>
                  </a:moveTo>
                  <a:lnTo>
                    <a:pt x="498312" y="0"/>
                  </a:lnTo>
                  <a:cubicBezTo>
                    <a:pt x="502906" y="0"/>
                    <a:pt x="507281" y="1747"/>
                    <a:pt x="510562" y="5024"/>
                  </a:cubicBezTo>
                  <a:cubicBezTo>
                    <a:pt x="513844" y="8300"/>
                    <a:pt x="515812" y="12887"/>
                    <a:pt x="515812" y="17474"/>
                  </a:cubicBezTo>
                  <a:cubicBezTo>
                    <a:pt x="515812" y="29924"/>
                    <a:pt x="520625" y="41719"/>
                    <a:pt x="529375" y="50457"/>
                  </a:cubicBezTo>
                  <a:cubicBezTo>
                    <a:pt x="538125" y="59194"/>
                    <a:pt x="549937" y="63999"/>
                    <a:pt x="562187" y="63999"/>
                  </a:cubicBezTo>
                  <a:cubicBezTo>
                    <a:pt x="562187" y="63999"/>
                    <a:pt x="562406" y="63999"/>
                    <a:pt x="562406" y="63999"/>
                  </a:cubicBezTo>
                  <a:cubicBezTo>
                    <a:pt x="567000" y="63999"/>
                    <a:pt x="571594" y="65965"/>
                    <a:pt x="574875" y="69241"/>
                  </a:cubicBezTo>
                  <a:cubicBezTo>
                    <a:pt x="578156" y="72518"/>
                    <a:pt x="579906" y="76886"/>
                    <a:pt x="579906" y="81692"/>
                  </a:cubicBezTo>
                  <a:cubicBezTo>
                    <a:pt x="579687" y="140448"/>
                    <a:pt x="571375" y="230440"/>
                    <a:pt x="532437" y="325019"/>
                  </a:cubicBezTo>
                  <a:cubicBezTo>
                    <a:pt x="485625" y="438382"/>
                    <a:pt x="407094" y="530121"/>
                    <a:pt x="299250" y="597397"/>
                  </a:cubicBezTo>
                  <a:cubicBezTo>
                    <a:pt x="296406" y="599144"/>
                    <a:pt x="293125" y="600018"/>
                    <a:pt x="289844" y="600018"/>
                  </a:cubicBezTo>
                  <a:cubicBezTo>
                    <a:pt x="286781" y="600018"/>
                    <a:pt x="283500" y="599144"/>
                    <a:pt x="280656" y="597397"/>
                  </a:cubicBezTo>
                  <a:cubicBezTo>
                    <a:pt x="172594" y="530121"/>
                    <a:pt x="94281" y="438382"/>
                    <a:pt x="47469" y="325019"/>
                  </a:cubicBezTo>
                  <a:cubicBezTo>
                    <a:pt x="8531" y="230440"/>
                    <a:pt x="219" y="140448"/>
                    <a:pt x="0" y="81692"/>
                  </a:cubicBezTo>
                  <a:cubicBezTo>
                    <a:pt x="0" y="76886"/>
                    <a:pt x="1750" y="72518"/>
                    <a:pt x="5031" y="69241"/>
                  </a:cubicBezTo>
                  <a:cubicBezTo>
                    <a:pt x="8312" y="65965"/>
                    <a:pt x="12906" y="63999"/>
                    <a:pt x="17500" y="63999"/>
                  </a:cubicBezTo>
                  <a:cubicBezTo>
                    <a:pt x="17500" y="63999"/>
                    <a:pt x="17500" y="63999"/>
                    <a:pt x="17719" y="63999"/>
                  </a:cubicBezTo>
                  <a:cubicBezTo>
                    <a:pt x="29969" y="63999"/>
                    <a:pt x="41562" y="59194"/>
                    <a:pt x="50312" y="50457"/>
                  </a:cubicBezTo>
                  <a:cubicBezTo>
                    <a:pt x="59281" y="41719"/>
                    <a:pt x="64094" y="29924"/>
                    <a:pt x="64094" y="17474"/>
                  </a:cubicBezTo>
                  <a:cubicBezTo>
                    <a:pt x="64094" y="12887"/>
                    <a:pt x="66062" y="8300"/>
                    <a:pt x="69344" y="5024"/>
                  </a:cubicBezTo>
                  <a:cubicBezTo>
                    <a:pt x="72625" y="1747"/>
                    <a:pt x="77000" y="0"/>
                    <a:pt x="81594"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0-#ppt_w/2"/>
                                          </p:val>
                                        </p:tav>
                                        <p:tav tm="100000">
                                          <p:val>
                                            <p:strVal val="#ppt_x"/>
                                          </p:val>
                                        </p:tav>
                                      </p:tavLst>
                                    </p:anim>
                                    <p:anim calcmode="lin" valueType="num">
                                      <p:cBhvr additive="base">
                                        <p:cTn id="8" dur="1000" fill="hold"/>
                                        <p:tgtEl>
                                          <p:spTgt spid="12"/>
                                        </p:tgtEl>
                                        <p:attrNameLst>
                                          <p:attrName>ppt_y</p:attrName>
                                        </p:attrNameLst>
                                      </p:cBhvr>
                                      <p:tavLst>
                                        <p:tav tm="0">
                                          <p:val>
                                            <p:strVal val="#ppt_y"/>
                                          </p:val>
                                        </p:tav>
                                        <p:tav tm="100000">
                                          <p:val>
                                            <p:strVal val="#ppt_y"/>
                                          </p:val>
                                        </p:tav>
                                      </p:tavLst>
                                    </p:anim>
                                  </p:childTnLst>
                                </p:cTn>
                              </p:par>
                              <p:par>
                                <p:cTn id="9" presetID="49" presetClass="entr" presetSubtype="0" decel="10000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1000" fill="hold"/>
                                        <p:tgtEl>
                                          <p:spTgt spid="5"/>
                                        </p:tgtEl>
                                        <p:attrNameLst>
                                          <p:attrName>ppt_w</p:attrName>
                                        </p:attrNameLst>
                                      </p:cBhvr>
                                      <p:tavLst>
                                        <p:tav tm="0">
                                          <p:val>
                                            <p:fltVal val="0"/>
                                          </p:val>
                                        </p:tav>
                                        <p:tav tm="100000">
                                          <p:val>
                                            <p:strVal val="#ppt_w"/>
                                          </p:val>
                                        </p:tav>
                                      </p:tavLst>
                                    </p:anim>
                                    <p:anim calcmode="lin" valueType="num">
                                      <p:cBhvr>
                                        <p:cTn id="12" dur="1000" fill="hold"/>
                                        <p:tgtEl>
                                          <p:spTgt spid="5"/>
                                        </p:tgtEl>
                                        <p:attrNameLst>
                                          <p:attrName>ppt_h</p:attrName>
                                        </p:attrNameLst>
                                      </p:cBhvr>
                                      <p:tavLst>
                                        <p:tav tm="0">
                                          <p:val>
                                            <p:fltVal val="0"/>
                                          </p:val>
                                        </p:tav>
                                        <p:tav tm="100000">
                                          <p:val>
                                            <p:strVal val="#ppt_h"/>
                                          </p:val>
                                        </p:tav>
                                      </p:tavLst>
                                    </p:anim>
                                    <p:anim calcmode="lin" valueType="num">
                                      <p:cBhvr>
                                        <p:cTn id="13" dur="1000" fill="hold"/>
                                        <p:tgtEl>
                                          <p:spTgt spid="5"/>
                                        </p:tgtEl>
                                        <p:attrNameLst>
                                          <p:attrName>style.rotation</p:attrName>
                                        </p:attrNameLst>
                                      </p:cBhvr>
                                      <p:tavLst>
                                        <p:tav tm="0">
                                          <p:val>
                                            <p:fltVal val="360"/>
                                          </p:val>
                                        </p:tav>
                                        <p:tav tm="100000">
                                          <p:val>
                                            <p:fltVal val="0"/>
                                          </p:val>
                                        </p:tav>
                                      </p:tavLst>
                                    </p:anim>
                                    <p:animEffect transition="in" filter="fade">
                                      <p:cBhvr>
                                        <p:cTn id="14" dur="10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8" fill="hold" grpId="0" nodeType="click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8" fill="hold" grpId="0" nodeType="click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additive="base">
                                        <p:cTn id="25" dur="500"/>
                                        <p:tgtEl>
                                          <p:spTgt spid="35"/>
                                        </p:tgtEl>
                                        <p:attrNameLst>
                                          <p:attrName>ppt_x</p:attrName>
                                        </p:attrNameLst>
                                      </p:cBhvr>
                                      <p:tavLst>
                                        <p:tav tm="0">
                                          <p:val>
                                            <p:strVal val="#ppt_x-#ppt_w*1.125000"/>
                                          </p:val>
                                        </p:tav>
                                        <p:tav tm="100000">
                                          <p:val>
                                            <p:strVal val="#ppt_x"/>
                                          </p:val>
                                        </p:tav>
                                      </p:tavLst>
                                    </p:anim>
                                    <p:animEffect transition="in" filter="wipe(right)">
                                      <p:cBhvr>
                                        <p:cTn id="26" dur="500"/>
                                        <p:tgtEl>
                                          <p:spTgt spid="35"/>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2" fill="hold" grpId="0" nodeType="clickEffect">
                                  <p:stCondLst>
                                    <p:cond delay="0"/>
                                  </p:stCondLst>
                                  <p:childTnLst>
                                    <p:set>
                                      <p:cBhvr>
                                        <p:cTn id="30" dur="1" fill="hold">
                                          <p:stCondLst>
                                            <p:cond delay="0"/>
                                          </p:stCondLst>
                                        </p:cTn>
                                        <p:tgtEl>
                                          <p:spTgt spid="49"/>
                                        </p:tgtEl>
                                        <p:attrNameLst>
                                          <p:attrName>style.visibility</p:attrName>
                                        </p:attrNameLst>
                                      </p:cBhvr>
                                      <p:to>
                                        <p:strVal val="visible"/>
                                      </p:to>
                                    </p:set>
                                    <p:anim calcmode="lin" valueType="num">
                                      <p:cBhvr additive="base">
                                        <p:cTn id="31" dur="500"/>
                                        <p:tgtEl>
                                          <p:spTgt spid="49"/>
                                        </p:tgtEl>
                                        <p:attrNameLst>
                                          <p:attrName>ppt_x</p:attrName>
                                        </p:attrNameLst>
                                      </p:cBhvr>
                                      <p:tavLst>
                                        <p:tav tm="0">
                                          <p:val>
                                            <p:strVal val="#ppt_x+#ppt_w*1.125000"/>
                                          </p:val>
                                        </p:tav>
                                        <p:tav tm="100000">
                                          <p:val>
                                            <p:strVal val="#ppt_x"/>
                                          </p:val>
                                        </p:tav>
                                      </p:tavLst>
                                    </p:anim>
                                    <p:animEffect transition="in" filter="wipe(left)">
                                      <p:cBhvr>
                                        <p:cTn id="32" dur="500"/>
                                        <p:tgtEl>
                                          <p:spTgt spid="49"/>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2" fill="hold" grpId="0" nodeType="clickEffect">
                                  <p:stCondLst>
                                    <p:cond delay="0"/>
                                  </p:stCondLst>
                                  <p:childTnLst>
                                    <p:set>
                                      <p:cBhvr>
                                        <p:cTn id="36" dur="1" fill="hold">
                                          <p:stCondLst>
                                            <p:cond delay="0"/>
                                          </p:stCondLst>
                                        </p:cTn>
                                        <p:tgtEl>
                                          <p:spTgt spid="46"/>
                                        </p:tgtEl>
                                        <p:attrNameLst>
                                          <p:attrName>style.visibility</p:attrName>
                                        </p:attrNameLst>
                                      </p:cBhvr>
                                      <p:to>
                                        <p:strVal val="visible"/>
                                      </p:to>
                                    </p:set>
                                    <p:anim calcmode="lin" valueType="num">
                                      <p:cBhvr additive="base">
                                        <p:cTn id="37" dur="500"/>
                                        <p:tgtEl>
                                          <p:spTgt spid="46"/>
                                        </p:tgtEl>
                                        <p:attrNameLst>
                                          <p:attrName>ppt_x</p:attrName>
                                        </p:attrNameLst>
                                      </p:cBhvr>
                                      <p:tavLst>
                                        <p:tav tm="0">
                                          <p:val>
                                            <p:strVal val="#ppt_x+#ppt_w*1.125000"/>
                                          </p:val>
                                        </p:tav>
                                        <p:tav tm="100000">
                                          <p:val>
                                            <p:strVal val="#ppt_x"/>
                                          </p:val>
                                        </p:tav>
                                      </p:tavLst>
                                    </p:anim>
                                    <p:animEffect transition="in" filter="wipe(left)">
                                      <p:cBhvr>
                                        <p:cTn id="3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7" grpId="0"/>
      <p:bldP spid="46" grpId="0"/>
      <p:bldP spid="49"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24" name="íşlïḍè">
            <a:extLst>
              <a:ext uri="{FF2B5EF4-FFF2-40B4-BE49-F238E27FC236}">
                <a16:creationId xmlns:a16="http://schemas.microsoft.com/office/drawing/2014/main" id="{C41FB24E-257F-4501-AB0C-D3797500FC4C}"/>
              </a:ext>
            </a:extLst>
          </p:cNvPr>
          <p:cNvSpPr txBox="1"/>
          <p:nvPr/>
        </p:nvSpPr>
        <p:spPr>
          <a:xfrm>
            <a:off x="1223411" y="1933006"/>
            <a:ext cx="10546831" cy="677705"/>
          </a:xfrm>
          <a:prstGeom prst="rect">
            <a:avLst/>
          </a:prstGeom>
          <a:noFill/>
        </p:spPr>
        <p:txBody>
          <a:bodyPr wrap="square" lIns="91440" tIns="45720" rIns="91440" bIns="45720" anchor="ctr">
            <a:noAutofit/>
          </a:bodyPr>
          <a:lstStyle/>
          <a:p>
            <a:r>
              <a:rPr lang="zh-CN" altLang="en-US" b="1" dirty="0"/>
              <a:t>速率是</a:t>
            </a:r>
            <a:r>
              <a:rPr lang="zh-CN" altLang="en-US" b="1" dirty="0">
                <a:solidFill>
                  <a:schemeClr val="accent1">
                    <a:lumMod val="75000"/>
                  </a:schemeClr>
                </a:solidFill>
              </a:rPr>
              <a:t>指数据的传送速率</a:t>
            </a:r>
            <a:r>
              <a:rPr lang="zh-CN" altLang="en-US" b="1" dirty="0"/>
              <a:t>（即</a:t>
            </a:r>
            <a:r>
              <a:rPr lang="zh-CN" altLang="en-US" b="1" dirty="0">
                <a:solidFill>
                  <a:schemeClr val="accent1">
                    <a:lumMod val="75000"/>
                  </a:schemeClr>
                </a:solidFill>
              </a:rPr>
              <a:t>每秒传送多少个比特</a:t>
            </a:r>
            <a:r>
              <a:rPr lang="zh-CN" altLang="en-US" b="1" dirty="0"/>
              <a:t>），也称为</a:t>
            </a:r>
            <a:r>
              <a:rPr lang="zh-CN" altLang="en-US" b="1" dirty="0">
                <a:solidFill>
                  <a:schemeClr val="accent1">
                    <a:lumMod val="75000"/>
                  </a:schemeClr>
                </a:solidFill>
              </a:rPr>
              <a:t>数据率</a:t>
            </a:r>
            <a:r>
              <a:rPr lang="zh-CN" altLang="en-US" b="1" dirty="0"/>
              <a:t>（</a:t>
            </a:r>
            <a:r>
              <a:rPr lang="en-US" altLang="zh-CN" b="1" dirty="0"/>
              <a:t>Data Rate</a:t>
            </a:r>
            <a:r>
              <a:rPr lang="zh-CN" altLang="en-US" b="1" dirty="0"/>
              <a:t>）或</a:t>
            </a:r>
            <a:r>
              <a:rPr lang="zh-CN" altLang="en-US" b="1" dirty="0">
                <a:solidFill>
                  <a:schemeClr val="accent1">
                    <a:lumMod val="75000"/>
                  </a:schemeClr>
                </a:solidFill>
              </a:rPr>
              <a:t>比特率</a:t>
            </a:r>
            <a:r>
              <a:rPr lang="zh-CN" altLang="en-US" b="1" dirty="0"/>
              <a:t>（</a:t>
            </a:r>
            <a:r>
              <a:rPr lang="en-US" altLang="zh-CN" b="1" dirty="0"/>
              <a:t>Bit Rate</a:t>
            </a:r>
            <a:r>
              <a:rPr lang="zh-CN" altLang="en-US" b="1" dirty="0"/>
              <a:t>）。</a:t>
            </a:r>
          </a:p>
        </p:txBody>
      </p:sp>
      <p:sp>
        <p:nvSpPr>
          <p:cNvPr id="26" name="íşlïḍè">
            <a:extLst>
              <a:ext uri="{FF2B5EF4-FFF2-40B4-BE49-F238E27FC236}">
                <a16:creationId xmlns:a16="http://schemas.microsoft.com/office/drawing/2014/main" id="{DB851C2D-CF73-4ADF-A0B0-16FB230C43BC}"/>
              </a:ext>
            </a:extLst>
          </p:cNvPr>
          <p:cNvSpPr txBox="1"/>
          <p:nvPr/>
        </p:nvSpPr>
        <p:spPr>
          <a:xfrm>
            <a:off x="1223411" y="2637691"/>
            <a:ext cx="10369247" cy="956409"/>
          </a:xfrm>
          <a:prstGeom prst="rect">
            <a:avLst/>
          </a:prstGeom>
          <a:noFill/>
        </p:spPr>
        <p:txBody>
          <a:bodyPr wrap="square" lIns="91440" tIns="45720" rIns="91440" bIns="45720" anchor="ctr">
            <a:noAutofit/>
          </a:bodyPr>
          <a:lstStyle/>
          <a:p>
            <a:r>
              <a:rPr lang="zh-CN" altLang="en-US" b="1" dirty="0"/>
              <a:t>速率的基本单位是</a:t>
            </a:r>
            <a:r>
              <a:rPr lang="zh-CN" altLang="en-US" b="1" dirty="0">
                <a:solidFill>
                  <a:schemeClr val="accent1">
                    <a:lumMod val="75000"/>
                  </a:schemeClr>
                </a:solidFill>
              </a:rPr>
              <a:t>比特</a:t>
            </a:r>
            <a:r>
              <a:rPr lang="en-US" altLang="zh-CN" b="1" dirty="0">
                <a:solidFill>
                  <a:schemeClr val="accent1">
                    <a:lumMod val="75000"/>
                  </a:schemeClr>
                </a:solidFill>
              </a:rPr>
              <a:t>/</a:t>
            </a:r>
            <a:r>
              <a:rPr lang="zh-CN" altLang="en-US" b="1" dirty="0">
                <a:solidFill>
                  <a:schemeClr val="accent1">
                    <a:lumMod val="75000"/>
                  </a:schemeClr>
                </a:solidFill>
              </a:rPr>
              <a:t>秒</a:t>
            </a:r>
            <a:r>
              <a:rPr lang="zh-CN" altLang="en-US" b="1" dirty="0"/>
              <a:t>（</a:t>
            </a:r>
            <a:r>
              <a:rPr lang="en-US" altLang="zh-CN" b="1" dirty="0"/>
              <a:t>bit/s</a:t>
            </a:r>
            <a:r>
              <a:rPr lang="zh-CN" altLang="en-US" b="1" dirty="0"/>
              <a:t>，可简记为</a:t>
            </a:r>
            <a:r>
              <a:rPr lang="en-US" altLang="zh-CN" b="1" dirty="0"/>
              <a:t>b/s</a:t>
            </a:r>
            <a:r>
              <a:rPr lang="zh-CN" altLang="en-US" b="1" dirty="0"/>
              <a:t>，有时也记为</a:t>
            </a:r>
            <a:r>
              <a:rPr lang="en-US" altLang="zh-CN" b="1" dirty="0"/>
              <a:t>bps</a:t>
            </a:r>
            <a:r>
              <a:rPr lang="zh-CN" altLang="en-US" b="1" dirty="0"/>
              <a:t>，即</a:t>
            </a:r>
            <a:r>
              <a:rPr lang="en-US" altLang="zh-CN" b="1" dirty="0"/>
              <a:t>bit per second</a:t>
            </a:r>
            <a:r>
              <a:rPr lang="zh-CN" altLang="en-US" b="1" dirty="0"/>
              <a:t>）。速率的常用单位有</a:t>
            </a:r>
            <a:r>
              <a:rPr lang="zh-CN" altLang="en-US" b="1" dirty="0">
                <a:solidFill>
                  <a:schemeClr val="accent1">
                    <a:lumMod val="75000"/>
                  </a:schemeClr>
                </a:solidFill>
              </a:rPr>
              <a:t>千比特</a:t>
            </a:r>
            <a:r>
              <a:rPr lang="en-US" altLang="zh-CN" b="1" dirty="0">
                <a:solidFill>
                  <a:schemeClr val="accent1">
                    <a:lumMod val="75000"/>
                  </a:schemeClr>
                </a:solidFill>
              </a:rPr>
              <a:t>/</a:t>
            </a:r>
            <a:r>
              <a:rPr lang="zh-CN" altLang="en-US" b="1" dirty="0">
                <a:solidFill>
                  <a:schemeClr val="accent1">
                    <a:lumMod val="75000"/>
                  </a:schemeClr>
                </a:solidFill>
              </a:rPr>
              <a:t>秒</a:t>
            </a:r>
            <a:r>
              <a:rPr lang="zh-CN" altLang="en-US" b="1" dirty="0"/>
              <a:t>（</a:t>
            </a:r>
            <a:r>
              <a:rPr lang="en-US" altLang="zh-CN" b="1" dirty="0"/>
              <a:t>kb/s</a:t>
            </a:r>
            <a:r>
              <a:rPr lang="zh-CN" altLang="en-US" b="1" dirty="0"/>
              <a:t>或</a:t>
            </a:r>
            <a:r>
              <a:rPr lang="en-US" altLang="zh-CN" b="1" dirty="0"/>
              <a:t>kbps</a:t>
            </a:r>
            <a:r>
              <a:rPr lang="zh-CN" altLang="en-US" b="1" dirty="0"/>
              <a:t>）、</a:t>
            </a:r>
            <a:r>
              <a:rPr lang="zh-CN" altLang="en-US" b="1" dirty="0">
                <a:solidFill>
                  <a:schemeClr val="accent1">
                    <a:lumMod val="75000"/>
                  </a:schemeClr>
                </a:solidFill>
              </a:rPr>
              <a:t>兆比特</a:t>
            </a:r>
            <a:r>
              <a:rPr lang="en-US" altLang="zh-CN" b="1" dirty="0">
                <a:solidFill>
                  <a:schemeClr val="accent1">
                    <a:lumMod val="75000"/>
                  </a:schemeClr>
                </a:solidFill>
              </a:rPr>
              <a:t>/</a:t>
            </a:r>
            <a:r>
              <a:rPr lang="zh-CN" altLang="en-US" b="1" dirty="0">
                <a:solidFill>
                  <a:schemeClr val="accent1">
                    <a:lumMod val="75000"/>
                  </a:schemeClr>
                </a:solidFill>
              </a:rPr>
              <a:t>秒</a:t>
            </a:r>
            <a:r>
              <a:rPr lang="zh-CN" altLang="en-US" b="1" dirty="0"/>
              <a:t>（</a:t>
            </a:r>
            <a:r>
              <a:rPr lang="en-US" altLang="zh-CN" b="1" dirty="0"/>
              <a:t>Mb/s</a:t>
            </a:r>
            <a:r>
              <a:rPr lang="zh-CN" altLang="en-US" b="1" dirty="0"/>
              <a:t>或</a:t>
            </a:r>
            <a:r>
              <a:rPr lang="en-US" altLang="zh-CN" b="1" dirty="0"/>
              <a:t>Mbps</a:t>
            </a:r>
            <a:r>
              <a:rPr lang="zh-CN" altLang="en-US" b="1" dirty="0"/>
              <a:t>）、</a:t>
            </a:r>
            <a:r>
              <a:rPr lang="zh-CN" altLang="en-US" b="1" dirty="0">
                <a:solidFill>
                  <a:schemeClr val="accent1">
                    <a:lumMod val="75000"/>
                  </a:schemeClr>
                </a:solidFill>
              </a:rPr>
              <a:t>吉比特</a:t>
            </a:r>
            <a:r>
              <a:rPr lang="en-US" altLang="zh-CN" b="1" dirty="0">
                <a:solidFill>
                  <a:schemeClr val="accent1">
                    <a:lumMod val="75000"/>
                  </a:schemeClr>
                </a:solidFill>
              </a:rPr>
              <a:t>/</a:t>
            </a:r>
            <a:r>
              <a:rPr lang="zh-CN" altLang="en-US" b="1" dirty="0">
                <a:solidFill>
                  <a:schemeClr val="accent1">
                    <a:lumMod val="75000"/>
                  </a:schemeClr>
                </a:solidFill>
              </a:rPr>
              <a:t>秒</a:t>
            </a:r>
            <a:r>
              <a:rPr lang="zh-CN" altLang="en-US" b="1" dirty="0"/>
              <a:t>（</a:t>
            </a:r>
            <a:r>
              <a:rPr lang="en-US" altLang="zh-CN" b="1" dirty="0"/>
              <a:t>Gb/s</a:t>
            </a:r>
            <a:r>
              <a:rPr lang="zh-CN" altLang="en-US" b="1" dirty="0"/>
              <a:t>或</a:t>
            </a:r>
            <a:r>
              <a:rPr lang="en-US" altLang="zh-CN" b="1" dirty="0"/>
              <a:t>Gbps</a:t>
            </a:r>
            <a:r>
              <a:rPr lang="zh-CN" altLang="en-US" b="1" dirty="0"/>
              <a:t>）以及</a:t>
            </a:r>
            <a:r>
              <a:rPr lang="zh-CN" altLang="en-US" b="1" dirty="0">
                <a:solidFill>
                  <a:schemeClr val="accent1">
                    <a:lumMod val="75000"/>
                  </a:schemeClr>
                </a:solidFill>
              </a:rPr>
              <a:t>太比特</a:t>
            </a:r>
            <a:r>
              <a:rPr lang="en-US" altLang="zh-CN" b="1" dirty="0">
                <a:solidFill>
                  <a:schemeClr val="accent1">
                    <a:lumMod val="75000"/>
                  </a:schemeClr>
                </a:solidFill>
              </a:rPr>
              <a:t>/</a:t>
            </a:r>
            <a:r>
              <a:rPr lang="zh-CN" altLang="en-US" b="1" dirty="0">
                <a:solidFill>
                  <a:schemeClr val="accent1">
                    <a:lumMod val="75000"/>
                  </a:schemeClr>
                </a:solidFill>
              </a:rPr>
              <a:t>秒</a:t>
            </a:r>
            <a:r>
              <a:rPr lang="zh-CN" altLang="en-US" b="1" dirty="0"/>
              <a:t>（</a:t>
            </a:r>
            <a:r>
              <a:rPr lang="en-US" altLang="zh-CN" b="1" dirty="0"/>
              <a:t>Tb/s</a:t>
            </a:r>
            <a:r>
              <a:rPr lang="zh-CN" altLang="en-US" b="1" dirty="0"/>
              <a:t>或</a:t>
            </a:r>
            <a:r>
              <a:rPr lang="en-US" altLang="zh-CN" b="1" dirty="0"/>
              <a:t>Tbps</a:t>
            </a:r>
            <a:r>
              <a:rPr lang="zh-CN" altLang="en-US" b="1" dirty="0"/>
              <a:t>）。</a:t>
            </a:r>
          </a:p>
        </p:txBody>
      </p:sp>
      <p:sp>
        <p:nvSpPr>
          <p:cNvPr id="10" name="矩形 9">
            <a:extLst>
              <a:ext uri="{FF2B5EF4-FFF2-40B4-BE49-F238E27FC236}">
                <a16:creationId xmlns:a16="http://schemas.microsoft.com/office/drawing/2014/main" id="{DAA2FD77-4EB0-42BE-AE07-A72196A27E04}"/>
              </a:ext>
            </a:extLst>
          </p:cNvPr>
          <p:cNvSpPr/>
          <p:nvPr/>
        </p:nvSpPr>
        <p:spPr>
          <a:xfrm>
            <a:off x="933106" y="2144058"/>
            <a:ext cx="255600" cy="2556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E1E2D779-7A7D-437E-A197-D2715FED46B0}"/>
              </a:ext>
            </a:extLst>
          </p:cNvPr>
          <p:cNvSpPr/>
          <p:nvPr/>
        </p:nvSpPr>
        <p:spPr>
          <a:xfrm>
            <a:off x="936479" y="2709181"/>
            <a:ext cx="255600" cy="2556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2" name="表格 9">
            <a:extLst>
              <a:ext uri="{FF2B5EF4-FFF2-40B4-BE49-F238E27FC236}">
                <a16:creationId xmlns:a16="http://schemas.microsoft.com/office/drawing/2014/main" id="{5403361B-D8BB-4CB6-9557-B5DD3400A272}"/>
              </a:ext>
            </a:extLst>
          </p:cNvPr>
          <p:cNvGraphicFramePr>
            <a:graphicFrameLocks noGrp="1"/>
          </p:cNvGraphicFramePr>
          <p:nvPr/>
        </p:nvGraphicFramePr>
        <p:xfrm>
          <a:off x="933106" y="3962272"/>
          <a:ext cx="4992116" cy="2225040"/>
        </p:xfrm>
        <a:graphic>
          <a:graphicData uri="http://schemas.openxmlformats.org/drawingml/2006/table">
            <a:tbl>
              <a:tblPr firstRow="1" bandRow="1">
                <a:tableStyleId>{5C22544A-7EE6-4342-B048-85BDC9FD1C3A}</a:tableStyleId>
              </a:tblPr>
              <a:tblGrid>
                <a:gridCol w="1766267">
                  <a:extLst>
                    <a:ext uri="{9D8B030D-6E8A-4147-A177-3AD203B41FA5}">
                      <a16:colId xmlns:a16="http://schemas.microsoft.com/office/drawing/2014/main" val="284838766"/>
                    </a:ext>
                  </a:extLst>
                </a:gridCol>
                <a:gridCol w="3225849">
                  <a:extLst>
                    <a:ext uri="{9D8B030D-6E8A-4147-A177-3AD203B41FA5}">
                      <a16:colId xmlns:a16="http://schemas.microsoft.com/office/drawing/2014/main" val="2216436828"/>
                    </a:ext>
                  </a:extLst>
                </a:gridCol>
              </a:tblGrid>
              <a:tr h="370840">
                <a:tc>
                  <a:txBody>
                    <a:bodyPr/>
                    <a:lstStyle/>
                    <a:p>
                      <a:pPr algn="ctr"/>
                      <a:endParaRPr lang="zh-CN" altLang="en-US"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9948367"/>
                  </a:ext>
                </a:extLst>
              </a:tr>
              <a:tr h="370840">
                <a:tc>
                  <a:txBody>
                    <a:bodyPr/>
                    <a:lstStyle/>
                    <a:p>
                      <a:endParaRPr lang="zh-CN" alt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zh-CN" alt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9639481"/>
                  </a:ext>
                </a:extLst>
              </a:tr>
              <a:tr h="370840">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65116032"/>
                  </a:ext>
                </a:extLst>
              </a:tr>
              <a:tr h="370840">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6703743"/>
                  </a:ext>
                </a:extLst>
              </a:tr>
              <a:tr h="370840">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9726736"/>
                  </a:ext>
                </a:extLst>
              </a:tr>
              <a:tr h="370840">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14400466"/>
                  </a:ext>
                </a:extLst>
              </a:tr>
            </a:tbl>
          </a:graphicData>
        </a:graphic>
      </p:graphicFrame>
      <p:sp>
        <p:nvSpPr>
          <p:cNvPr id="33" name="文本框 32">
            <a:extLst>
              <a:ext uri="{FF2B5EF4-FFF2-40B4-BE49-F238E27FC236}">
                <a16:creationId xmlns:a16="http://schemas.microsoft.com/office/drawing/2014/main" id="{C0D99765-15C0-433A-9B3E-F1DEAEA9F77F}"/>
              </a:ext>
            </a:extLst>
          </p:cNvPr>
          <p:cNvSpPr txBox="1"/>
          <p:nvPr/>
        </p:nvSpPr>
        <p:spPr>
          <a:xfrm>
            <a:off x="988492" y="3962272"/>
            <a:ext cx="1625866" cy="369332"/>
          </a:xfrm>
          <a:prstGeom prst="rect">
            <a:avLst/>
          </a:prstGeom>
          <a:noFill/>
        </p:spPr>
        <p:txBody>
          <a:bodyPr wrap="square">
            <a:spAutoFit/>
          </a:bodyPr>
          <a:lstStyle/>
          <a:p>
            <a:pPr algn="ctr"/>
            <a:r>
              <a:rPr lang="zh-CN" altLang="en-US" b="1" dirty="0">
                <a:solidFill>
                  <a:schemeClr val="tx1"/>
                </a:solidFill>
              </a:rPr>
              <a:t>速率的单位</a:t>
            </a:r>
          </a:p>
        </p:txBody>
      </p:sp>
      <p:sp>
        <p:nvSpPr>
          <p:cNvPr id="34" name="文本框 33">
            <a:extLst>
              <a:ext uri="{FF2B5EF4-FFF2-40B4-BE49-F238E27FC236}">
                <a16:creationId xmlns:a16="http://schemas.microsoft.com/office/drawing/2014/main" id="{5D2231AC-DACB-43AE-8476-0DBFCC49B349}"/>
              </a:ext>
            </a:extLst>
          </p:cNvPr>
          <p:cNvSpPr txBox="1"/>
          <p:nvPr/>
        </p:nvSpPr>
        <p:spPr>
          <a:xfrm>
            <a:off x="3517586" y="3960775"/>
            <a:ext cx="1625866" cy="369332"/>
          </a:xfrm>
          <a:prstGeom prst="rect">
            <a:avLst/>
          </a:prstGeom>
          <a:noFill/>
        </p:spPr>
        <p:txBody>
          <a:bodyPr wrap="square">
            <a:spAutoFit/>
          </a:bodyPr>
          <a:lstStyle/>
          <a:p>
            <a:pPr algn="ctr"/>
            <a:r>
              <a:rPr lang="zh-CN" altLang="en-US" b="1" dirty="0"/>
              <a:t>换算关系</a:t>
            </a:r>
            <a:endParaRPr lang="zh-CN" altLang="en-US" b="1" dirty="0">
              <a:solidFill>
                <a:schemeClr val="tx1"/>
              </a:solidFill>
            </a:endParaRPr>
          </a:p>
        </p:txBody>
      </p:sp>
      <p:sp>
        <p:nvSpPr>
          <p:cNvPr id="35" name="文本框 34">
            <a:extLst>
              <a:ext uri="{FF2B5EF4-FFF2-40B4-BE49-F238E27FC236}">
                <a16:creationId xmlns:a16="http://schemas.microsoft.com/office/drawing/2014/main" id="{43C7F32F-F1E9-4D4D-96D7-CB0785A37C53}"/>
              </a:ext>
            </a:extLst>
          </p:cNvPr>
          <p:cNvSpPr txBox="1"/>
          <p:nvPr/>
        </p:nvSpPr>
        <p:spPr>
          <a:xfrm>
            <a:off x="933106" y="4346967"/>
            <a:ext cx="1625866" cy="338554"/>
          </a:xfrm>
          <a:prstGeom prst="rect">
            <a:avLst/>
          </a:prstGeom>
          <a:noFill/>
        </p:spPr>
        <p:txBody>
          <a:bodyPr wrap="square">
            <a:spAutoFit/>
          </a:bodyPr>
          <a:lstStyle/>
          <a:p>
            <a:r>
              <a:rPr lang="zh-CN" altLang="en-US" sz="1600" b="1" dirty="0">
                <a:solidFill>
                  <a:schemeClr val="tx1"/>
                </a:solidFill>
              </a:rPr>
              <a:t>比特</a:t>
            </a:r>
            <a:r>
              <a:rPr lang="en-US" altLang="zh-CN" sz="1600" b="1" dirty="0">
                <a:solidFill>
                  <a:schemeClr val="tx1"/>
                </a:solidFill>
              </a:rPr>
              <a:t>/</a:t>
            </a:r>
            <a:r>
              <a:rPr lang="zh-CN" altLang="en-US" sz="1600" b="1" dirty="0">
                <a:solidFill>
                  <a:schemeClr val="tx1"/>
                </a:solidFill>
              </a:rPr>
              <a:t>秒（</a:t>
            </a:r>
            <a:r>
              <a:rPr lang="en-US" altLang="zh-CN" sz="1600" b="1" dirty="0">
                <a:solidFill>
                  <a:schemeClr val="tx1"/>
                </a:solidFill>
              </a:rPr>
              <a:t>b/s</a:t>
            </a:r>
            <a:r>
              <a:rPr lang="zh-CN" altLang="en-US" sz="1600" b="1" dirty="0">
                <a:solidFill>
                  <a:schemeClr val="tx1"/>
                </a:solidFill>
              </a:rPr>
              <a:t>）</a:t>
            </a:r>
          </a:p>
        </p:txBody>
      </p:sp>
      <p:sp>
        <p:nvSpPr>
          <p:cNvPr id="36" name="文本框 35">
            <a:extLst>
              <a:ext uri="{FF2B5EF4-FFF2-40B4-BE49-F238E27FC236}">
                <a16:creationId xmlns:a16="http://schemas.microsoft.com/office/drawing/2014/main" id="{597E4E15-0DE8-4836-B6B7-9271D661162B}"/>
              </a:ext>
            </a:extLst>
          </p:cNvPr>
          <p:cNvSpPr txBox="1"/>
          <p:nvPr/>
        </p:nvSpPr>
        <p:spPr>
          <a:xfrm>
            <a:off x="933106" y="4718747"/>
            <a:ext cx="1625866" cy="338554"/>
          </a:xfrm>
          <a:prstGeom prst="rect">
            <a:avLst/>
          </a:prstGeom>
          <a:noFill/>
        </p:spPr>
        <p:txBody>
          <a:bodyPr wrap="square">
            <a:spAutoFit/>
          </a:bodyPr>
          <a:lstStyle/>
          <a:p>
            <a:r>
              <a:rPr lang="zh-CN" altLang="en-US" sz="1600" b="1" dirty="0"/>
              <a:t>千比特</a:t>
            </a:r>
            <a:r>
              <a:rPr lang="en-US" altLang="zh-CN" sz="1600" b="1" dirty="0"/>
              <a:t>/</a:t>
            </a:r>
            <a:r>
              <a:rPr lang="zh-CN" altLang="en-US" sz="1600" b="1" dirty="0"/>
              <a:t>秒</a:t>
            </a:r>
            <a:r>
              <a:rPr lang="zh-CN" altLang="en-US" sz="1600" b="1" dirty="0">
                <a:solidFill>
                  <a:schemeClr val="tx1"/>
                </a:solidFill>
              </a:rPr>
              <a:t>（</a:t>
            </a:r>
            <a:r>
              <a:rPr lang="en-US" altLang="zh-CN" sz="1600" b="1" dirty="0">
                <a:solidFill>
                  <a:schemeClr val="tx1"/>
                </a:solidFill>
              </a:rPr>
              <a:t>kb/s</a:t>
            </a:r>
            <a:r>
              <a:rPr lang="zh-CN" altLang="en-US" sz="1600" b="1" dirty="0">
                <a:solidFill>
                  <a:schemeClr val="tx1"/>
                </a:solidFill>
              </a:rPr>
              <a:t>）</a:t>
            </a:r>
          </a:p>
        </p:txBody>
      </p:sp>
      <p:sp>
        <p:nvSpPr>
          <p:cNvPr id="37" name="文本框 36">
            <a:extLst>
              <a:ext uri="{FF2B5EF4-FFF2-40B4-BE49-F238E27FC236}">
                <a16:creationId xmlns:a16="http://schemas.microsoft.com/office/drawing/2014/main" id="{78D7D357-CE1F-4537-A801-0F6A3621450B}"/>
              </a:ext>
            </a:extLst>
          </p:cNvPr>
          <p:cNvSpPr txBox="1"/>
          <p:nvPr/>
        </p:nvSpPr>
        <p:spPr>
          <a:xfrm>
            <a:off x="933106" y="5090527"/>
            <a:ext cx="1625866" cy="338554"/>
          </a:xfrm>
          <a:prstGeom prst="rect">
            <a:avLst/>
          </a:prstGeom>
          <a:noFill/>
        </p:spPr>
        <p:txBody>
          <a:bodyPr wrap="square">
            <a:spAutoFit/>
          </a:bodyPr>
          <a:lstStyle/>
          <a:p>
            <a:r>
              <a:rPr lang="zh-CN" altLang="en-US" sz="1600" b="1" dirty="0"/>
              <a:t>兆比特</a:t>
            </a:r>
            <a:r>
              <a:rPr lang="en-US" altLang="zh-CN" sz="1600" b="1" dirty="0"/>
              <a:t>/</a:t>
            </a:r>
            <a:r>
              <a:rPr lang="zh-CN" altLang="en-US" sz="1600" b="1" dirty="0"/>
              <a:t>秒（</a:t>
            </a:r>
            <a:r>
              <a:rPr lang="en-US" altLang="zh-CN" sz="1600" b="1" dirty="0"/>
              <a:t>Mb/s</a:t>
            </a:r>
            <a:r>
              <a:rPr lang="zh-CN" altLang="en-US" sz="1600" b="1" dirty="0"/>
              <a:t>）</a:t>
            </a:r>
          </a:p>
        </p:txBody>
      </p:sp>
      <p:sp>
        <p:nvSpPr>
          <p:cNvPr id="38" name="文本框 37">
            <a:extLst>
              <a:ext uri="{FF2B5EF4-FFF2-40B4-BE49-F238E27FC236}">
                <a16:creationId xmlns:a16="http://schemas.microsoft.com/office/drawing/2014/main" id="{91173280-8422-4962-94C2-9D949EDA5B6C}"/>
              </a:ext>
            </a:extLst>
          </p:cNvPr>
          <p:cNvSpPr txBox="1"/>
          <p:nvPr/>
        </p:nvSpPr>
        <p:spPr>
          <a:xfrm>
            <a:off x="933106" y="5462307"/>
            <a:ext cx="1625866" cy="338554"/>
          </a:xfrm>
          <a:prstGeom prst="rect">
            <a:avLst/>
          </a:prstGeom>
          <a:noFill/>
        </p:spPr>
        <p:txBody>
          <a:bodyPr wrap="square">
            <a:spAutoFit/>
          </a:bodyPr>
          <a:lstStyle/>
          <a:p>
            <a:r>
              <a:rPr lang="zh-CN" altLang="en-US" sz="1600" b="1" dirty="0"/>
              <a:t>吉比特</a:t>
            </a:r>
            <a:r>
              <a:rPr lang="en-US" altLang="zh-CN" sz="1600" b="1" dirty="0"/>
              <a:t>/</a:t>
            </a:r>
            <a:r>
              <a:rPr lang="zh-CN" altLang="en-US" sz="1600" b="1" dirty="0"/>
              <a:t>秒（</a:t>
            </a:r>
            <a:r>
              <a:rPr lang="en-US" altLang="zh-CN" sz="1600" b="1" dirty="0"/>
              <a:t>Gb/s</a:t>
            </a:r>
            <a:r>
              <a:rPr lang="zh-CN" altLang="en-US" sz="1600" b="1" dirty="0"/>
              <a:t>）</a:t>
            </a:r>
            <a:endParaRPr lang="zh-CN" altLang="en-US" sz="1600" b="1" dirty="0">
              <a:solidFill>
                <a:schemeClr val="tx1"/>
              </a:solidFill>
            </a:endParaRPr>
          </a:p>
        </p:txBody>
      </p:sp>
      <p:sp>
        <p:nvSpPr>
          <p:cNvPr id="39" name="文本框 38">
            <a:extLst>
              <a:ext uri="{FF2B5EF4-FFF2-40B4-BE49-F238E27FC236}">
                <a16:creationId xmlns:a16="http://schemas.microsoft.com/office/drawing/2014/main" id="{BB9FB59B-370C-4CB6-AD81-9124A0348C7B}"/>
              </a:ext>
            </a:extLst>
          </p:cNvPr>
          <p:cNvSpPr txBox="1"/>
          <p:nvPr/>
        </p:nvSpPr>
        <p:spPr>
          <a:xfrm>
            <a:off x="933106" y="5834087"/>
            <a:ext cx="1625866" cy="338554"/>
          </a:xfrm>
          <a:prstGeom prst="rect">
            <a:avLst/>
          </a:prstGeom>
          <a:noFill/>
        </p:spPr>
        <p:txBody>
          <a:bodyPr wrap="square">
            <a:spAutoFit/>
          </a:bodyPr>
          <a:lstStyle/>
          <a:p>
            <a:r>
              <a:rPr lang="zh-CN" altLang="en-US" sz="1600" b="1" dirty="0"/>
              <a:t>太比特</a:t>
            </a:r>
            <a:r>
              <a:rPr lang="en-US" altLang="zh-CN" sz="1600" b="1" dirty="0"/>
              <a:t>/</a:t>
            </a:r>
            <a:r>
              <a:rPr lang="zh-CN" altLang="en-US" sz="1600" b="1" dirty="0"/>
              <a:t>秒（</a:t>
            </a:r>
            <a:r>
              <a:rPr lang="en-US" altLang="zh-CN" sz="1600" b="1" dirty="0"/>
              <a:t>Tb/s</a:t>
            </a:r>
            <a:r>
              <a:rPr lang="zh-CN" altLang="en-US" sz="1600" b="1" dirty="0"/>
              <a:t>）</a:t>
            </a:r>
            <a:endParaRPr lang="zh-CN" altLang="en-US" sz="1600" b="1" dirty="0">
              <a:solidFill>
                <a:schemeClr val="tx1"/>
              </a:solidFill>
            </a:endParaRPr>
          </a:p>
        </p:txBody>
      </p:sp>
      <p:sp>
        <p:nvSpPr>
          <p:cNvPr id="47" name="文本框 46">
            <a:extLst>
              <a:ext uri="{FF2B5EF4-FFF2-40B4-BE49-F238E27FC236}">
                <a16:creationId xmlns:a16="http://schemas.microsoft.com/office/drawing/2014/main" id="{F0093A0C-A79C-477B-B1CD-7F7479388BC9}"/>
              </a:ext>
            </a:extLst>
          </p:cNvPr>
          <p:cNvSpPr txBox="1"/>
          <p:nvPr/>
        </p:nvSpPr>
        <p:spPr>
          <a:xfrm>
            <a:off x="2704653" y="4346967"/>
            <a:ext cx="1625866" cy="338554"/>
          </a:xfrm>
          <a:prstGeom prst="rect">
            <a:avLst/>
          </a:prstGeom>
          <a:noFill/>
        </p:spPr>
        <p:txBody>
          <a:bodyPr wrap="square">
            <a:spAutoFit/>
          </a:bodyPr>
          <a:lstStyle/>
          <a:p>
            <a:pPr algn="l"/>
            <a:r>
              <a:rPr lang="zh-CN" altLang="en-US" sz="1600" b="1" dirty="0"/>
              <a:t>基本单位</a:t>
            </a:r>
          </a:p>
        </p:txBody>
      </p:sp>
      <p:sp>
        <p:nvSpPr>
          <p:cNvPr id="48" name="文本框 47">
            <a:extLst>
              <a:ext uri="{FF2B5EF4-FFF2-40B4-BE49-F238E27FC236}">
                <a16:creationId xmlns:a16="http://schemas.microsoft.com/office/drawing/2014/main" id="{3A6F5CBA-B032-4049-A556-55F10097396B}"/>
              </a:ext>
            </a:extLst>
          </p:cNvPr>
          <p:cNvSpPr txBox="1"/>
          <p:nvPr/>
        </p:nvSpPr>
        <p:spPr>
          <a:xfrm>
            <a:off x="2704653" y="4718747"/>
            <a:ext cx="1625866" cy="338554"/>
          </a:xfrm>
          <a:prstGeom prst="rect">
            <a:avLst/>
          </a:prstGeom>
          <a:noFill/>
        </p:spPr>
        <p:txBody>
          <a:bodyPr wrap="square">
            <a:spAutoFit/>
          </a:bodyPr>
          <a:lstStyle/>
          <a:p>
            <a:pPr marL="0" algn="l" defTabSz="914400" rtl="0" eaLnBrk="1" latinLnBrk="0" hangingPunct="1"/>
            <a:r>
              <a:rPr lang="en-US" altLang="zh-CN" sz="1600" b="1" dirty="0">
                <a:solidFill>
                  <a:schemeClr val="dk1"/>
                </a:solidFill>
              </a:rPr>
              <a:t>k</a:t>
            </a:r>
            <a:r>
              <a:rPr lang="en-US" altLang="zh-CN" sz="1600" b="1" kern="1200" dirty="0">
                <a:solidFill>
                  <a:schemeClr val="dk1"/>
                </a:solidFill>
                <a:latin typeface="+mn-lt"/>
                <a:ea typeface="+mn-ea"/>
                <a:cs typeface="+mn-cs"/>
              </a:rPr>
              <a:t>b/s = 10</a:t>
            </a:r>
            <a:r>
              <a:rPr lang="en-US" altLang="zh-CN" sz="1600" b="1" kern="1200" baseline="30000" dirty="0">
                <a:solidFill>
                  <a:schemeClr val="dk1"/>
                </a:solidFill>
                <a:latin typeface="+mn-lt"/>
                <a:ea typeface="+mn-ea"/>
                <a:cs typeface="+mn-cs"/>
              </a:rPr>
              <a:t>3</a:t>
            </a:r>
            <a:r>
              <a:rPr lang="en-US" altLang="zh-CN" sz="1600" b="1" kern="1200" dirty="0">
                <a:solidFill>
                  <a:schemeClr val="dk1"/>
                </a:solidFill>
                <a:latin typeface="+mn-lt"/>
                <a:ea typeface="+mn-ea"/>
                <a:cs typeface="+mn-cs"/>
              </a:rPr>
              <a:t> b/s</a:t>
            </a:r>
            <a:endParaRPr lang="zh-CN" altLang="en-US" sz="1600" b="1" kern="1200" dirty="0">
              <a:solidFill>
                <a:schemeClr val="dk1"/>
              </a:solidFill>
              <a:latin typeface="+mn-lt"/>
              <a:ea typeface="+mn-ea"/>
              <a:cs typeface="+mn-cs"/>
            </a:endParaRPr>
          </a:p>
        </p:txBody>
      </p:sp>
      <p:sp>
        <p:nvSpPr>
          <p:cNvPr id="49" name="文本框 48">
            <a:extLst>
              <a:ext uri="{FF2B5EF4-FFF2-40B4-BE49-F238E27FC236}">
                <a16:creationId xmlns:a16="http://schemas.microsoft.com/office/drawing/2014/main" id="{61ADE34D-A3FF-413E-9F22-2CE5EE9DC740}"/>
              </a:ext>
            </a:extLst>
          </p:cNvPr>
          <p:cNvSpPr txBox="1"/>
          <p:nvPr/>
        </p:nvSpPr>
        <p:spPr>
          <a:xfrm>
            <a:off x="2704652" y="5090527"/>
            <a:ext cx="2568683" cy="338554"/>
          </a:xfrm>
          <a:prstGeom prst="rect">
            <a:avLst/>
          </a:prstGeom>
          <a:noFill/>
        </p:spPr>
        <p:txBody>
          <a:bodyPr wrap="square">
            <a:spAutoFit/>
          </a:bodyPr>
          <a:lstStyle/>
          <a:p>
            <a:r>
              <a:rPr lang="en-US" altLang="zh-CN" sz="1600" b="1" kern="1200" dirty="0">
                <a:solidFill>
                  <a:schemeClr val="dk1"/>
                </a:solidFill>
                <a:latin typeface="+mn-lt"/>
                <a:ea typeface="+mn-ea"/>
                <a:cs typeface="+mn-cs"/>
              </a:rPr>
              <a:t>Mb/s </a:t>
            </a:r>
            <a:r>
              <a:rPr lang="en-US" altLang="zh-CN" sz="1600" b="1" dirty="0">
                <a:solidFill>
                  <a:schemeClr val="dk1"/>
                </a:solidFill>
              </a:rPr>
              <a:t>= </a:t>
            </a:r>
            <a:r>
              <a:rPr lang="en-US" altLang="zh-CN" sz="1600" b="1" dirty="0" err="1">
                <a:solidFill>
                  <a:schemeClr val="dk1"/>
                </a:solidFill>
              </a:rPr>
              <a:t>k·kb</a:t>
            </a:r>
            <a:r>
              <a:rPr lang="en-US" altLang="zh-CN" sz="1600" b="1" dirty="0">
                <a:solidFill>
                  <a:schemeClr val="dk1"/>
                </a:solidFill>
              </a:rPr>
              <a:t>/s = 10</a:t>
            </a:r>
            <a:r>
              <a:rPr lang="en-US" altLang="zh-CN" sz="1600" b="1" baseline="30000" dirty="0">
                <a:solidFill>
                  <a:schemeClr val="dk1"/>
                </a:solidFill>
              </a:rPr>
              <a:t>6</a:t>
            </a:r>
            <a:r>
              <a:rPr lang="en-US" altLang="zh-CN" sz="1600" b="1" dirty="0">
                <a:solidFill>
                  <a:schemeClr val="dk1"/>
                </a:solidFill>
              </a:rPr>
              <a:t> b/s</a:t>
            </a:r>
            <a:endParaRPr lang="zh-CN" altLang="en-US" sz="1600" b="1" kern="1200" dirty="0">
              <a:solidFill>
                <a:schemeClr val="dk1"/>
              </a:solidFill>
              <a:latin typeface="+mn-lt"/>
              <a:ea typeface="+mn-ea"/>
              <a:cs typeface="+mn-cs"/>
            </a:endParaRPr>
          </a:p>
        </p:txBody>
      </p:sp>
      <p:sp>
        <p:nvSpPr>
          <p:cNvPr id="50" name="文本框 49">
            <a:extLst>
              <a:ext uri="{FF2B5EF4-FFF2-40B4-BE49-F238E27FC236}">
                <a16:creationId xmlns:a16="http://schemas.microsoft.com/office/drawing/2014/main" id="{5763B567-7F44-436F-B524-DB9F8B7A825F}"/>
              </a:ext>
            </a:extLst>
          </p:cNvPr>
          <p:cNvSpPr txBox="1"/>
          <p:nvPr/>
        </p:nvSpPr>
        <p:spPr>
          <a:xfrm>
            <a:off x="2704652" y="5462307"/>
            <a:ext cx="2438799" cy="338554"/>
          </a:xfrm>
          <a:prstGeom prst="rect">
            <a:avLst/>
          </a:prstGeom>
          <a:noFill/>
        </p:spPr>
        <p:txBody>
          <a:bodyPr wrap="square">
            <a:spAutoFit/>
          </a:bodyPr>
          <a:lstStyle/>
          <a:p>
            <a:r>
              <a:rPr lang="en-US" altLang="zh-CN" sz="1600" b="1" dirty="0">
                <a:solidFill>
                  <a:schemeClr val="dk1"/>
                </a:solidFill>
              </a:rPr>
              <a:t>Gb/s = </a:t>
            </a:r>
            <a:r>
              <a:rPr lang="en-US" altLang="zh-CN" sz="1600" b="1" dirty="0" err="1">
                <a:solidFill>
                  <a:schemeClr val="dk1"/>
                </a:solidFill>
              </a:rPr>
              <a:t>k·Mb</a:t>
            </a:r>
            <a:r>
              <a:rPr lang="en-US" altLang="zh-CN" sz="1600" b="1" dirty="0">
                <a:solidFill>
                  <a:schemeClr val="dk1"/>
                </a:solidFill>
              </a:rPr>
              <a:t>/s = 10</a:t>
            </a:r>
            <a:r>
              <a:rPr lang="en-US" altLang="zh-CN" sz="1600" b="1" baseline="30000" dirty="0">
                <a:solidFill>
                  <a:schemeClr val="dk1"/>
                </a:solidFill>
              </a:rPr>
              <a:t>9</a:t>
            </a:r>
            <a:r>
              <a:rPr lang="en-US" altLang="zh-CN" sz="1600" b="1" dirty="0">
                <a:solidFill>
                  <a:schemeClr val="dk1"/>
                </a:solidFill>
              </a:rPr>
              <a:t> b/s</a:t>
            </a:r>
            <a:endParaRPr lang="zh-CN" altLang="en-US" sz="1600" b="1" dirty="0">
              <a:solidFill>
                <a:schemeClr val="dk1"/>
              </a:solidFill>
            </a:endParaRPr>
          </a:p>
        </p:txBody>
      </p:sp>
      <p:sp>
        <p:nvSpPr>
          <p:cNvPr id="51" name="文本框 50">
            <a:extLst>
              <a:ext uri="{FF2B5EF4-FFF2-40B4-BE49-F238E27FC236}">
                <a16:creationId xmlns:a16="http://schemas.microsoft.com/office/drawing/2014/main" id="{12B50D81-3488-4D77-AC70-D5FEEADFE0C4}"/>
              </a:ext>
            </a:extLst>
          </p:cNvPr>
          <p:cNvSpPr txBox="1"/>
          <p:nvPr/>
        </p:nvSpPr>
        <p:spPr>
          <a:xfrm>
            <a:off x="2704653" y="5834087"/>
            <a:ext cx="2438798" cy="338554"/>
          </a:xfrm>
          <a:prstGeom prst="rect">
            <a:avLst/>
          </a:prstGeom>
          <a:noFill/>
        </p:spPr>
        <p:txBody>
          <a:bodyPr wrap="square">
            <a:spAutoFit/>
          </a:bodyPr>
          <a:lstStyle/>
          <a:p>
            <a:r>
              <a:rPr lang="en-US" altLang="zh-CN" sz="1600" b="1" dirty="0">
                <a:solidFill>
                  <a:schemeClr val="dk1"/>
                </a:solidFill>
              </a:rPr>
              <a:t>Tb/s = </a:t>
            </a:r>
            <a:r>
              <a:rPr lang="en-US" altLang="zh-CN" sz="1600" b="1" dirty="0" err="1">
                <a:solidFill>
                  <a:schemeClr val="dk1"/>
                </a:solidFill>
              </a:rPr>
              <a:t>k·Gb</a:t>
            </a:r>
            <a:r>
              <a:rPr lang="en-US" altLang="zh-CN" sz="1600" b="1" dirty="0">
                <a:solidFill>
                  <a:schemeClr val="dk1"/>
                </a:solidFill>
              </a:rPr>
              <a:t>/s = 10</a:t>
            </a:r>
            <a:r>
              <a:rPr lang="en-US" altLang="zh-CN" sz="1600" b="1" baseline="30000" dirty="0">
                <a:solidFill>
                  <a:schemeClr val="dk1"/>
                </a:solidFill>
              </a:rPr>
              <a:t>12</a:t>
            </a:r>
            <a:r>
              <a:rPr lang="en-US" altLang="zh-CN" sz="1600" b="1" dirty="0">
                <a:solidFill>
                  <a:schemeClr val="dk1"/>
                </a:solidFill>
              </a:rPr>
              <a:t> b/s</a:t>
            </a:r>
            <a:endParaRPr lang="zh-CN" altLang="en-US" sz="1600" b="1" dirty="0">
              <a:solidFill>
                <a:schemeClr val="dk1"/>
              </a:solidFill>
            </a:endParaRPr>
          </a:p>
        </p:txBody>
      </p:sp>
    </p:spTree>
    <p:custDataLst>
      <p:tags r:id="rId1"/>
    </p:custDataLst>
    <p:extLst>
      <p:ext uri="{BB962C8B-B14F-4D97-AF65-F5344CB8AC3E}">
        <p14:creationId xmlns:p14="http://schemas.microsoft.com/office/powerpoint/2010/main" val="2544636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 calcmode="lin" valueType="num">
                                      <p:cBhvr>
                                        <p:cTn id="9" dur="500" fill="hold"/>
                                        <p:tgtEl>
                                          <p:spTgt spid="10"/>
                                        </p:tgtEl>
                                        <p:attrNameLst>
                                          <p:attrName>style.rotation</p:attrName>
                                        </p:attrNameLst>
                                      </p:cBhvr>
                                      <p:tavLst>
                                        <p:tav tm="0">
                                          <p:val>
                                            <p:fltVal val="360"/>
                                          </p:val>
                                        </p:tav>
                                        <p:tav tm="100000">
                                          <p:val>
                                            <p:fltVal val="0"/>
                                          </p:val>
                                        </p:tav>
                                      </p:tavLst>
                                    </p:anim>
                                    <p:animEffect transition="in" filter="fade">
                                      <p:cBhvr>
                                        <p:cTn id="10" dur="500"/>
                                        <p:tgtEl>
                                          <p:spTgt spid="10"/>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2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30"/>
                                        </p:tgtEl>
                                        <p:attrNameLst>
                                          <p:attrName>style.visibility</p:attrName>
                                        </p:attrNameLst>
                                      </p:cBhvr>
                                      <p:to>
                                        <p:strVal val="visible"/>
                                      </p:to>
                                    </p:set>
                                    <p:anim calcmode="lin" valueType="num">
                                      <p:cBhvr>
                                        <p:cTn id="18" dur="500" fill="hold"/>
                                        <p:tgtEl>
                                          <p:spTgt spid="30"/>
                                        </p:tgtEl>
                                        <p:attrNameLst>
                                          <p:attrName>ppt_w</p:attrName>
                                        </p:attrNameLst>
                                      </p:cBhvr>
                                      <p:tavLst>
                                        <p:tav tm="0">
                                          <p:val>
                                            <p:fltVal val="0"/>
                                          </p:val>
                                        </p:tav>
                                        <p:tav tm="100000">
                                          <p:val>
                                            <p:strVal val="#ppt_w"/>
                                          </p:val>
                                        </p:tav>
                                      </p:tavLst>
                                    </p:anim>
                                    <p:anim calcmode="lin" valueType="num">
                                      <p:cBhvr>
                                        <p:cTn id="19" dur="500" fill="hold"/>
                                        <p:tgtEl>
                                          <p:spTgt spid="30"/>
                                        </p:tgtEl>
                                        <p:attrNameLst>
                                          <p:attrName>ppt_h</p:attrName>
                                        </p:attrNameLst>
                                      </p:cBhvr>
                                      <p:tavLst>
                                        <p:tav tm="0">
                                          <p:val>
                                            <p:fltVal val="0"/>
                                          </p:val>
                                        </p:tav>
                                        <p:tav tm="100000">
                                          <p:val>
                                            <p:strVal val="#ppt_h"/>
                                          </p:val>
                                        </p:tav>
                                      </p:tavLst>
                                    </p:anim>
                                    <p:anim calcmode="lin" valueType="num">
                                      <p:cBhvr>
                                        <p:cTn id="20" dur="500" fill="hold"/>
                                        <p:tgtEl>
                                          <p:spTgt spid="30"/>
                                        </p:tgtEl>
                                        <p:attrNameLst>
                                          <p:attrName>style.rotation</p:attrName>
                                        </p:attrNameLst>
                                      </p:cBhvr>
                                      <p:tavLst>
                                        <p:tav tm="0">
                                          <p:val>
                                            <p:fltVal val="360"/>
                                          </p:val>
                                        </p:tav>
                                        <p:tav tm="100000">
                                          <p:val>
                                            <p:fltVal val="0"/>
                                          </p:val>
                                        </p:tav>
                                      </p:tavLst>
                                    </p:anim>
                                    <p:animEffect transition="in" filter="fade">
                                      <p:cBhvr>
                                        <p:cTn id="21" dur="500"/>
                                        <p:tgtEl>
                                          <p:spTgt spid="30"/>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1000"/>
                                        <p:tgtEl>
                                          <p:spTgt spid="32"/>
                                        </p:tgtEl>
                                      </p:cBhvr>
                                    </p:animEffect>
                                    <p:anim calcmode="lin" valueType="num">
                                      <p:cBhvr>
                                        <p:cTn id="30" dur="1000" fill="hold"/>
                                        <p:tgtEl>
                                          <p:spTgt spid="32"/>
                                        </p:tgtEl>
                                        <p:attrNameLst>
                                          <p:attrName>ppt_x</p:attrName>
                                        </p:attrNameLst>
                                      </p:cBhvr>
                                      <p:tavLst>
                                        <p:tav tm="0">
                                          <p:val>
                                            <p:strVal val="#ppt_x"/>
                                          </p:val>
                                        </p:tav>
                                        <p:tav tm="100000">
                                          <p:val>
                                            <p:strVal val="#ppt_x"/>
                                          </p:val>
                                        </p:tav>
                                      </p:tavLst>
                                    </p:anim>
                                    <p:anim calcmode="lin" valueType="num">
                                      <p:cBhvr>
                                        <p:cTn id="31" dur="1000" fill="hold"/>
                                        <p:tgtEl>
                                          <p:spTgt spid="32"/>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fade">
                                      <p:cBhvr>
                                        <p:cTn id="34" dur="1000"/>
                                        <p:tgtEl>
                                          <p:spTgt spid="33"/>
                                        </p:tgtEl>
                                      </p:cBhvr>
                                    </p:animEffect>
                                    <p:anim calcmode="lin" valueType="num">
                                      <p:cBhvr>
                                        <p:cTn id="35" dur="1000" fill="hold"/>
                                        <p:tgtEl>
                                          <p:spTgt spid="33"/>
                                        </p:tgtEl>
                                        <p:attrNameLst>
                                          <p:attrName>ppt_x</p:attrName>
                                        </p:attrNameLst>
                                      </p:cBhvr>
                                      <p:tavLst>
                                        <p:tav tm="0">
                                          <p:val>
                                            <p:strVal val="#ppt_x"/>
                                          </p:val>
                                        </p:tav>
                                        <p:tav tm="100000">
                                          <p:val>
                                            <p:strVal val="#ppt_x"/>
                                          </p:val>
                                        </p:tav>
                                      </p:tavLst>
                                    </p:anim>
                                    <p:anim calcmode="lin" valueType="num">
                                      <p:cBhvr>
                                        <p:cTn id="36" dur="1000" fill="hold"/>
                                        <p:tgtEl>
                                          <p:spTgt spid="33"/>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1000"/>
                                        <p:tgtEl>
                                          <p:spTgt spid="34"/>
                                        </p:tgtEl>
                                      </p:cBhvr>
                                    </p:animEffect>
                                    <p:anim calcmode="lin" valueType="num">
                                      <p:cBhvr>
                                        <p:cTn id="40" dur="1000" fill="hold"/>
                                        <p:tgtEl>
                                          <p:spTgt spid="34"/>
                                        </p:tgtEl>
                                        <p:attrNameLst>
                                          <p:attrName>ppt_x</p:attrName>
                                        </p:attrNameLst>
                                      </p:cBhvr>
                                      <p:tavLst>
                                        <p:tav tm="0">
                                          <p:val>
                                            <p:strVal val="#ppt_x"/>
                                          </p:val>
                                        </p:tav>
                                        <p:tav tm="100000">
                                          <p:val>
                                            <p:strVal val="#ppt_x"/>
                                          </p:val>
                                        </p:tav>
                                      </p:tavLst>
                                    </p:anim>
                                    <p:anim calcmode="lin" valueType="num">
                                      <p:cBhvr>
                                        <p:cTn id="41" dur="1000" fill="hold"/>
                                        <p:tgtEl>
                                          <p:spTgt spid="34"/>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35"/>
                                        </p:tgtEl>
                                        <p:attrNameLst>
                                          <p:attrName>style.visibility</p:attrName>
                                        </p:attrNameLst>
                                      </p:cBhvr>
                                      <p:to>
                                        <p:strVal val="visible"/>
                                      </p:to>
                                    </p:set>
                                    <p:animEffect transition="in" filter="fade">
                                      <p:cBhvr>
                                        <p:cTn id="44" dur="1000"/>
                                        <p:tgtEl>
                                          <p:spTgt spid="35"/>
                                        </p:tgtEl>
                                      </p:cBhvr>
                                    </p:animEffect>
                                    <p:anim calcmode="lin" valueType="num">
                                      <p:cBhvr>
                                        <p:cTn id="45" dur="1000" fill="hold"/>
                                        <p:tgtEl>
                                          <p:spTgt spid="35"/>
                                        </p:tgtEl>
                                        <p:attrNameLst>
                                          <p:attrName>ppt_x</p:attrName>
                                        </p:attrNameLst>
                                      </p:cBhvr>
                                      <p:tavLst>
                                        <p:tav tm="0">
                                          <p:val>
                                            <p:strVal val="#ppt_x"/>
                                          </p:val>
                                        </p:tav>
                                        <p:tav tm="100000">
                                          <p:val>
                                            <p:strVal val="#ppt_x"/>
                                          </p:val>
                                        </p:tav>
                                      </p:tavLst>
                                    </p:anim>
                                    <p:anim calcmode="lin" valueType="num">
                                      <p:cBhvr>
                                        <p:cTn id="46" dur="1000" fill="hold"/>
                                        <p:tgtEl>
                                          <p:spTgt spid="3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36"/>
                                        </p:tgtEl>
                                        <p:attrNameLst>
                                          <p:attrName>style.visibility</p:attrName>
                                        </p:attrNameLst>
                                      </p:cBhvr>
                                      <p:to>
                                        <p:strVal val="visible"/>
                                      </p:to>
                                    </p:set>
                                    <p:animEffect transition="in" filter="fade">
                                      <p:cBhvr>
                                        <p:cTn id="49" dur="1000"/>
                                        <p:tgtEl>
                                          <p:spTgt spid="36"/>
                                        </p:tgtEl>
                                      </p:cBhvr>
                                    </p:animEffect>
                                    <p:anim calcmode="lin" valueType="num">
                                      <p:cBhvr>
                                        <p:cTn id="50" dur="1000" fill="hold"/>
                                        <p:tgtEl>
                                          <p:spTgt spid="36"/>
                                        </p:tgtEl>
                                        <p:attrNameLst>
                                          <p:attrName>ppt_x</p:attrName>
                                        </p:attrNameLst>
                                      </p:cBhvr>
                                      <p:tavLst>
                                        <p:tav tm="0">
                                          <p:val>
                                            <p:strVal val="#ppt_x"/>
                                          </p:val>
                                        </p:tav>
                                        <p:tav tm="100000">
                                          <p:val>
                                            <p:strVal val="#ppt_x"/>
                                          </p:val>
                                        </p:tav>
                                      </p:tavLst>
                                    </p:anim>
                                    <p:anim calcmode="lin" valueType="num">
                                      <p:cBhvr>
                                        <p:cTn id="51" dur="1000" fill="hold"/>
                                        <p:tgtEl>
                                          <p:spTgt spid="36"/>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37"/>
                                        </p:tgtEl>
                                        <p:attrNameLst>
                                          <p:attrName>style.visibility</p:attrName>
                                        </p:attrNameLst>
                                      </p:cBhvr>
                                      <p:to>
                                        <p:strVal val="visible"/>
                                      </p:to>
                                    </p:set>
                                    <p:animEffect transition="in" filter="fade">
                                      <p:cBhvr>
                                        <p:cTn id="54" dur="1000"/>
                                        <p:tgtEl>
                                          <p:spTgt spid="37"/>
                                        </p:tgtEl>
                                      </p:cBhvr>
                                    </p:animEffect>
                                    <p:anim calcmode="lin" valueType="num">
                                      <p:cBhvr>
                                        <p:cTn id="55" dur="1000" fill="hold"/>
                                        <p:tgtEl>
                                          <p:spTgt spid="37"/>
                                        </p:tgtEl>
                                        <p:attrNameLst>
                                          <p:attrName>ppt_x</p:attrName>
                                        </p:attrNameLst>
                                      </p:cBhvr>
                                      <p:tavLst>
                                        <p:tav tm="0">
                                          <p:val>
                                            <p:strVal val="#ppt_x"/>
                                          </p:val>
                                        </p:tav>
                                        <p:tav tm="100000">
                                          <p:val>
                                            <p:strVal val="#ppt_x"/>
                                          </p:val>
                                        </p:tav>
                                      </p:tavLst>
                                    </p:anim>
                                    <p:anim calcmode="lin" valueType="num">
                                      <p:cBhvr>
                                        <p:cTn id="56" dur="1000" fill="hold"/>
                                        <p:tgtEl>
                                          <p:spTgt spid="37"/>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38"/>
                                        </p:tgtEl>
                                        <p:attrNameLst>
                                          <p:attrName>style.visibility</p:attrName>
                                        </p:attrNameLst>
                                      </p:cBhvr>
                                      <p:to>
                                        <p:strVal val="visible"/>
                                      </p:to>
                                    </p:set>
                                    <p:animEffect transition="in" filter="fade">
                                      <p:cBhvr>
                                        <p:cTn id="59" dur="1000"/>
                                        <p:tgtEl>
                                          <p:spTgt spid="38"/>
                                        </p:tgtEl>
                                      </p:cBhvr>
                                    </p:animEffect>
                                    <p:anim calcmode="lin" valueType="num">
                                      <p:cBhvr>
                                        <p:cTn id="60" dur="1000" fill="hold"/>
                                        <p:tgtEl>
                                          <p:spTgt spid="38"/>
                                        </p:tgtEl>
                                        <p:attrNameLst>
                                          <p:attrName>ppt_x</p:attrName>
                                        </p:attrNameLst>
                                      </p:cBhvr>
                                      <p:tavLst>
                                        <p:tav tm="0">
                                          <p:val>
                                            <p:strVal val="#ppt_x"/>
                                          </p:val>
                                        </p:tav>
                                        <p:tav tm="100000">
                                          <p:val>
                                            <p:strVal val="#ppt_x"/>
                                          </p:val>
                                        </p:tav>
                                      </p:tavLst>
                                    </p:anim>
                                    <p:anim calcmode="lin" valueType="num">
                                      <p:cBhvr>
                                        <p:cTn id="61" dur="1000" fill="hold"/>
                                        <p:tgtEl>
                                          <p:spTgt spid="38"/>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39"/>
                                        </p:tgtEl>
                                        <p:attrNameLst>
                                          <p:attrName>style.visibility</p:attrName>
                                        </p:attrNameLst>
                                      </p:cBhvr>
                                      <p:to>
                                        <p:strVal val="visible"/>
                                      </p:to>
                                    </p:set>
                                    <p:animEffect transition="in" filter="fade">
                                      <p:cBhvr>
                                        <p:cTn id="64" dur="1000"/>
                                        <p:tgtEl>
                                          <p:spTgt spid="39"/>
                                        </p:tgtEl>
                                      </p:cBhvr>
                                    </p:animEffect>
                                    <p:anim calcmode="lin" valueType="num">
                                      <p:cBhvr>
                                        <p:cTn id="65" dur="1000" fill="hold"/>
                                        <p:tgtEl>
                                          <p:spTgt spid="39"/>
                                        </p:tgtEl>
                                        <p:attrNameLst>
                                          <p:attrName>ppt_x</p:attrName>
                                        </p:attrNameLst>
                                      </p:cBhvr>
                                      <p:tavLst>
                                        <p:tav tm="0">
                                          <p:val>
                                            <p:strVal val="#ppt_x"/>
                                          </p:val>
                                        </p:tav>
                                        <p:tav tm="100000">
                                          <p:val>
                                            <p:strVal val="#ppt_x"/>
                                          </p:val>
                                        </p:tav>
                                      </p:tavLst>
                                    </p:anim>
                                    <p:anim calcmode="lin" valueType="num">
                                      <p:cBhvr>
                                        <p:cTn id="66" dur="1000" fill="hold"/>
                                        <p:tgtEl>
                                          <p:spTgt spid="39"/>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47"/>
                                        </p:tgtEl>
                                        <p:attrNameLst>
                                          <p:attrName>style.visibility</p:attrName>
                                        </p:attrNameLst>
                                      </p:cBhvr>
                                      <p:to>
                                        <p:strVal val="visible"/>
                                      </p:to>
                                    </p:set>
                                    <p:animEffect transition="in" filter="fade">
                                      <p:cBhvr>
                                        <p:cTn id="69" dur="1000"/>
                                        <p:tgtEl>
                                          <p:spTgt spid="47"/>
                                        </p:tgtEl>
                                      </p:cBhvr>
                                    </p:animEffect>
                                    <p:anim calcmode="lin" valueType="num">
                                      <p:cBhvr>
                                        <p:cTn id="70" dur="1000" fill="hold"/>
                                        <p:tgtEl>
                                          <p:spTgt spid="47"/>
                                        </p:tgtEl>
                                        <p:attrNameLst>
                                          <p:attrName>ppt_x</p:attrName>
                                        </p:attrNameLst>
                                      </p:cBhvr>
                                      <p:tavLst>
                                        <p:tav tm="0">
                                          <p:val>
                                            <p:strVal val="#ppt_x"/>
                                          </p:val>
                                        </p:tav>
                                        <p:tav tm="100000">
                                          <p:val>
                                            <p:strVal val="#ppt_x"/>
                                          </p:val>
                                        </p:tav>
                                      </p:tavLst>
                                    </p:anim>
                                    <p:anim calcmode="lin" valueType="num">
                                      <p:cBhvr>
                                        <p:cTn id="71" dur="1000" fill="hold"/>
                                        <p:tgtEl>
                                          <p:spTgt spid="47"/>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48"/>
                                        </p:tgtEl>
                                        <p:attrNameLst>
                                          <p:attrName>style.visibility</p:attrName>
                                        </p:attrNameLst>
                                      </p:cBhvr>
                                      <p:to>
                                        <p:strVal val="visible"/>
                                      </p:to>
                                    </p:set>
                                    <p:animEffect transition="in" filter="fade">
                                      <p:cBhvr>
                                        <p:cTn id="74" dur="1000"/>
                                        <p:tgtEl>
                                          <p:spTgt spid="48"/>
                                        </p:tgtEl>
                                      </p:cBhvr>
                                    </p:animEffect>
                                    <p:anim calcmode="lin" valueType="num">
                                      <p:cBhvr>
                                        <p:cTn id="75" dur="1000" fill="hold"/>
                                        <p:tgtEl>
                                          <p:spTgt spid="48"/>
                                        </p:tgtEl>
                                        <p:attrNameLst>
                                          <p:attrName>ppt_x</p:attrName>
                                        </p:attrNameLst>
                                      </p:cBhvr>
                                      <p:tavLst>
                                        <p:tav tm="0">
                                          <p:val>
                                            <p:strVal val="#ppt_x"/>
                                          </p:val>
                                        </p:tav>
                                        <p:tav tm="100000">
                                          <p:val>
                                            <p:strVal val="#ppt_x"/>
                                          </p:val>
                                        </p:tav>
                                      </p:tavLst>
                                    </p:anim>
                                    <p:anim calcmode="lin" valueType="num">
                                      <p:cBhvr>
                                        <p:cTn id="76" dur="1000" fill="hold"/>
                                        <p:tgtEl>
                                          <p:spTgt spid="48"/>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49"/>
                                        </p:tgtEl>
                                        <p:attrNameLst>
                                          <p:attrName>style.visibility</p:attrName>
                                        </p:attrNameLst>
                                      </p:cBhvr>
                                      <p:to>
                                        <p:strVal val="visible"/>
                                      </p:to>
                                    </p:set>
                                    <p:animEffect transition="in" filter="fade">
                                      <p:cBhvr>
                                        <p:cTn id="79" dur="1000"/>
                                        <p:tgtEl>
                                          <p:spTgt spid="49"/>
                                        </p:tgtEl>
                                      </p:cBhvr>
                                    </p:animEffect>
                                    <p:anim calcmode="lin" valueType="num">
                                      <p:cBhvr>
                                        <p:cTn id="80" dur="1000" fill="hold"/>
                                        <p:tgtEl>
                                          <p:spTgt spid="49"/>
                                        </p:tgtEl>
                                        <p:attrNameLst>
                                          <p:attrName>ppt_x</p:attrName>
                                        </p:attrNameLst>
                                      </p:cBhvr>
                                      <p:tavLst>
                                        <p:tav tm="0">
                                          <p:val>
                                            <p:strVal val="#ppt_x"/>
                                          </p:val>
                                        </p:tav>
                                        <p:tav tm="100000">
                                          <p:val>
                                            <p:strVal val="#ppt_x"/>
                                          </p:val>
                                        </p:tav>
                                      </p:tavLst>
                                    </p:anim>
                                    <p:anim calcmode="lin" valueType="num">
                                      <p:cBhvr>
                                        <p:cTn id="81" dur="1000" fill="hold"/>
                                        <p:tgtEl>
                                          <p:spTgt spid="49"/>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50"/>
                                        </p:tgtEl>
                                        <p:attrNameLst>
                                          <p:attrName>style.visibility</p:attrName>
                                        </p:attrNameLst>
                                      </p:cBhvr>
                                      <p:to>
                                        <p:strVal val="visible"/>
                                      </p:to>
                                    </p:set>
                                    <p:animEffect transition="in" filter="fade">
                                      <p:cBhvr>
                                        <p:cTn id="84" dur="1000"/>
                                        <p:tgtEl>
                                          <p:spTgt spid="50"/>
                                        </p:tgtEl>
                                      </p:cBhvr>
                                    </p:animEffect>
                                    <p:anim calcmode="lin" valueType="num">
                                      <p:cBhvr>
                                        <p:cTn id="85" dur="1000" fill="hold"/>
                                        <p:tgtEl>
                                          <p:spTgt spid="50"/>
                                        </p:tgtEl>
                                        <p:attrNameLst>
                                          <p:attrName>ppt_x</p:attrName>
                                        </p:attrNameLst>
                                      </p:cBhvr>
                                      <p:tavLst>
                                        <p:tav tm="0">
                                          <p:val>
                                            <p:strVal val="#ppt_x"/>
                                          </p:val>
                                        </p:tav>
                                        <p:tav tm="100000">
                                          <p:val>
                                            <p:strVal val="#ppt_x"/>
                                          </p:val>
                                        </p:tav>
                                      </p:tavLst>
                                    </p:anim>
                                    <p:anim calcmode="lin" valueType="num">
                                      <p:cBhvr>
                                        <p:cTn id="86" dur="1000" fill="hold"/>
                                        <p:tgtEl>
                                          <p:spTgt spid="50"/>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0"/>
                                  </p:stCondLst>
                                  <p:childTnLst>
                                    <p:set>
                                      <p:cBhvr>
                                        <p:cTn id="88" dur="1" fill="hold">
                                          <p:stCondLst>
                                            <p:cond delay="0"/>
                                          </p:stCondLst>
                                        </p:cTn>
                                        <p:tgtEl>
                                          <p:spTgt spid="51"/>
                                        </p:tgtEl>
                                        <p:attrNameLst>
                                          <p:attrName>style.visibility</p:attrName>
                                        </p:attrNameLst>
                                      </p:cBhvr>
                                      <p:to>
                                        <p:strVal val="visible"/>
                                      </p:to>
                                    </p:set>
                                    <p:animEffect transition="in" filter="fade">
                                      <p:cBhvr>
                                        <p:cTn id="89" dur="1000"/>
                                        <p:tgtEl>
                                          <p:spTgt spid="51"/>
                                        </p:tgtEl>
                                      </p:cBhvr>
                                    </p:animEffect>
                                    <p:anim calcmode="lin" valueType="num">
                                      <p:cBhvr>
                                        <p:cTn id="90" dur="1000" fill="hold"/>
                                        <p:tgtEl>
                                          <p:spTgt spid="51"/>
                                        </p:tgtEl>
                                        <p:attrNameLst>
                                          <p:attrName>ppt_x</p:attrName>
                                        </p:attrNameLst>
                                      </p:cBhvr>
                                      <p:tavLst>
                                        <p:tav tm="0">
                                          <p:val>
                                            <p:strVal val="#ppt_x"/>
                                          </p:val>
                                        </p:tav>
                                        <p:tav tm="100000">
                                          <p:val>
                                            <p:strVal val="#ppt_x"/>
                                          </p:val>
                                        </p:tav>
                                      </p:tavLst>
                                    </p:anim>
                                    <p:anim calcmode="lin" valueType="num">
                                      <p:cBhvr>
                                        <p:cTn id="91"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32" presetClass="emph" presetSubtype="0" fill="hold" grpId="1" nodeType="clickEffect">
                                  <p:stCondLst>
                                    <p:cond delay="0"/>
                                  </p:stCondLst>
                                  <p:childTnLst>
                                    <p:animRot by="120000">
                                      <p:cBhvr>
                                        <p:cTn id="95" dur="100" fill="hold">
                                          <p:stCondLst>
                                            <p:cond delay="0"/>
                                          </p:stCondLst>
                                        </p:cTn>
                                        <p:tgtEl>
                                          <p:spTgt spid="35"/>
                                        </p:tgtEl>
                                        <p:attrNameLst>
                                          <p:attrName>r</p:attrName>
                                        </p:attrNameLst>
                                      </p:cBhvr>
                                    </p:animRot>
                                    <p:animRot by="-240000">
                                      <p:cBhvr>
                                        <p:cTn id="96" dur="200" fill="hold">
                                          <p:stCondLst>
                                            <p:cond delay="200"/>
                                          </p:stCondLst>
                                        </p:cTn>
                                        <p:tgtEl>
                                          <p:spTgt spid="35"/>
                                        </p:tgtEl>
                                        <p:attrNameLst>
                                          <p:attrName>r</p:attrName>
                                        </p:attrNameLst>
                                      </p:cBhvr>
                                    </p:animRot>
                                    <p:animRot by="240000">
                                      <p:cBhvr>
                                        <p:cTn id="97" dur="200" fill="hold">
                                          <p:stCondLst>
                                            <p:cond delay="400"/>
                                          </p:stCondLst>
                                        </p:cTn>
                                        <p:tgtEl>
                                          <p:spTgt spid="35"/>
                                        </p:tgtEl>
                                        <p:attrNameLst>
                                          <p:attrName>r</p:attrName>
                                        </p:attrNameLst>
                                      </p:cBhvr>
                                    </p:animRot>
                                    <p:animRot by="-240000">
                                      <p:cBhvr>
                                        <p:cTn id="98" dur="200" fill="hold">
                                          <p:stCondLst>
                                            <p:cond delay="600"/>
                                          </p:stCondLst>
                                        </p:cTn>
                                        <p:tgtEl>
                                          <p:spTgt spid="35"/>
                                        </p:tgtEl>
                                        <p:attrNameLst>
                                          <p:attrName>r</p:attrName>
                                        </p:attrNameLst>
                                      </p:cBhvr>
                                    </p:animRot>
                                    <p:animRot by="120000">
                                      <p:cBhvr>
                                        <p:cTn id="99" dur="200" fill="hold">
                                          <p:stCondLst>
                                            <p:cond delay="800"/>
                                          </p:stCondLst>
                                        </p:cTn>
                                        <p:tgtEl>
                                          <p:spTgt spid="35"/>
                                        </p:tgtEl>
                                        <p:attrNameLst>
                                          <p:attrName>r</p:attrName>
                                        </p:attrNameLst>
                                      </p:cBhvr>
                                    </p:animRot>
                                  </p:childTnLst>
                                </p:cTn>
                              </p:par>
                            </p:childTnLst>
                          </p:cTn>
                        </p:par>
                      </p:childTnLst>
                    </p:cTn>
                  </p:par>
                  <p:par>
                    <p:cTn id="100" fill="hold">
                      <p:stCondLst>
                        <p:cond delay="indefinite"/>
                      </p:stCondLst>
                      <p:childTnLst>
                        <p:par>
                          <p:cTn id="101" fill="hold">
                            <p:stCondLst>
                              <p:cond delay="0"/>
                            </p:stCondLst>
                            <p:childTnLst>
                              <p:par>
                                <p:cTn id="102" presetID="32" presetClass="emph" presetSubtype="0" fill="hold" grpId="1" nodeType="clickEffect">
                                  <p:stCondLst>
                                    <p:cond delay="0"/>
                                  </p:stCondLst>
                                  <p:childTnLst>
                                    <p:animRot by="120000">
                                      <p:cBhvr>
                                        <p:cTn id="103" dur="100" fill="hold">
                                          <p:stCondLst>
                                            <p:cond delay="0"/>
                                          </p:stCondLst>
                                        </p:cTn>
                                        <p:tgtEl>
                                          <p:spTgt spid="47"/>
                                        </p:tgtEl>
                                        <p:attrNameLst>
                                          <p:attrName>r</p:attrName>
                                        </p:attrNameLst>
                                      </p:cBhvr>
                                    </p:animRot>
                                    <p:animRot by="-240000">
                                      <p:cBhvr>
                                        <p:cTn id="104" dur="200" fill="hold">
                                          <p:stCondLst>
                                            <p:cond delay="200"/>
                                          </p:stCondLst>
                                        </p:cTn>
                                        <p:tgtEl>
                                          <p:spTgt spid="47"/>
                                        </p:tgtEl>
                                        <p:attrNameLst>
                                          <p:attrName>r</p:attrName>
                                        </p:attrNameLst>
                                      </p:cBhvr>
                                    </p:animRot>
                                    <p:animRot by="240000">
                                      <p:cBhvr>
                                        <p:cTn id="105" dur="200" fill="hold">
                                          <p:stCondLst>
                                            <p:cond delay="400"/>
                                          </p:stCondLst>
                                        </p:cTn>
                                        <p:tgtEl>
                                          <p:spTgt spid="47"/>
                                        </p:tgtEl>
                                        <p:attrNameLst>
                                          <p:attrName>r</p:attrName>
                                        </p:attrNameLst>
                                      </p:cBhvr>
                                    </p:animRot>
                                    <p:animRot by="-240000">
                                      <p:cBhvr>
                                        <p:cTn id="106" dur="200" fill="hold">
                                          <p:stCondLst>
                                            <p:cond delay="600"/>
                                          </p:stCondLst>
                                        </p:cTn>
                                        <p:tgtEl>
                                          <p:spTgt spid="47"/>
                                        </p:tgtEl>
                                        <p:attrNameLst>
                                          <p:attrName>r</p:attrName>
                                        </p:attrNameLst>
                                      </p:cBhvr>
                                    </p:animRot>
                                    <p:animRot by="120000">
                                      <p:cBhvr>
                                        <p:cTn id="107" dur="200" fill="hold">
                                          <p:stCondLst>
                                            <p:cond delay="800"/>
                                          </p:stCondLst>
                                        </p:cTn>
                                        <p:tgtEl>
                                          <p:spTgt spid="47"/>
                                        </p:tgtEl>
                                        <p:attrNameLst>
                                          <p:attrName>r</p:attrName>
                                        </p:attrNameLst>
                                      </p:cBhvr>
                                    </p:animRot>
                                  </p:childTnLst>
                                </p:cTn>
                              </p:par>
                            </p:childTnLst>
                          </p:cTn>
                        </p:par>
                      </p:childTnLst>
                    </p:cTn>
                  </p:par>
                  <p:par>
                    <p:cTn id="108" fill="hold">
                      <p:stCondLst>
                        <p:cond delay="indefinite"/>
                      </p:stCondLst>
                      <p:childTnLst>
                        <p:par>
                          <p:cTn id="109" fill="hold">
                            <p:stCondLst>
                              <p:cond delay="0"/>
                            </p:stCondLst>
                            <p:childTnLst>
                              <p:par>
                                <p:cTn id="110" presetID="32" presetClass="emph" presetSubtype="0" fill="hold" grpId="1" nodeType="clickEffect">
                                  <p:stCondLst>
                                    <p:cond delay="0"/>
                                  </p:stCondLst>
                                  <p:childTnLst>
                                    <p:animRot by="120000">
                                      <p:cBhvr>
                                        <p:cTn id="111" dur="100" fill="hold">
                                          <p:stCondLst>
                                            <p:cond delay="0"/>
                                          </p:stCondLst>
                                        </p:cTn>
                                        <p:tgtEl>
                                          <p:spTgt spid="36"/>
                                        </p:tgtEl>
                                        <p:attrNameLst>
                                          <p:attrName>r</p:attrName>
                                        </p:attrNameLst>
                                      </p:cBhvr>
                                    </p:animRot>
                                    <p:animRot by="-240000">
                                      <p:cBhvr>
                                        <p:cTn id="112" dur="200" fill="hold">
                                          <p:stCondLst>
                                            <p:cond delay="200"/>
                                          </p:stCondLst>
                                        </p:cTn>
                                        <p:tgtEl>
                                          <p:spTgt spid="36"/>
                                        </p:tgtEl>
                                        <p:attrNameLst>
                                          <p:attrName>r</p:attrName>
                                        </p:attrNameLst>
                                      </p:cBhvr>
                                    </p:animRot>
                                    <p:animRot by="240000">
                                      <p:cBhvr>
                                        <p:cTn id="113" dur="200" fill="hold">
                                          <p:stCondLst>
                                            <p:cond delay="400"/>
                                          </p:stCondLst>
                                        </p:cTn>
                                        <p:tgtEl>
                                          <p:spTgt spid="36"/>
                                        </p:tgtEl>
                                        <p:attrNameLst>
                                          <p:attrName>r</p:attrName>
                                        </p:attrNameLst>
                                      </p:cBhvr>
                                    </p:animRot>
                                    <p:animRot by="-240000">
                                      <p:cBhvr>
                                        <p:cTn id="114" dur="200" fill="hold">
                                          <p:stCondLst>
                                            <p:cond delay="600"/>
                                          </p:stCondLst>
                                        </p:cTn>
                                        <p:tgtEl>
                                          <p:spTgt spid="36"/>
                                        </p:tgtEl>
                                        <p:attrNameLst>
                                          <p:attrName>r</p:attrName>
                                        </p:attrNameLst>
                                      </p:cBhvr>
                                    </p:animRot>
                                    <p:animRot by="120000">
                                      <p:cBhvr>
                                        <p:cTn id="115" dur="200" fill="hold">
                                          <p:stCondLst>
                                            <p:cond delay="800"/>
                                          </p:stCondLst>
                                        </p:cTn>
                                        <p:tgtEl>
                                          <p:spTgt spid="36"/>
                                        </p:tgtEl>
                                        <p:attrNameLst>
                                          <p:attrName>r</p:attrName>
                                        </p:attrNameLst>
                                      </p:cBhvr>
                                    </p:animRot>
                                  </p:childTnLst>
                                </p:cTn>
                              </p:par>
                            </p:childTnLst>
                          </p:cTn>
                        </p:par>
                      </p:childTnLst>
                    </p:cTn>
                  </p:par>
                  <p:par>
                    <p:cTn id="116" fill="hold">
                      <p:stCondLst>
                        <p:cond delay="indefinite"/>
                      </p:stCondLst>
                      <p:childTnLst>
                        <p:par>
                          <p:cTn id="117" fill="hold">
                            <p:stCondLst>
                              <p:cond delay="0"/>
                            </p:stCondLst>
                            <p:childTnLst>
                              <p:par>
                                <p:cTn id="118" presetID="32" presetClass="emph" presetSubtype="0" fill="hold" grpId="1" nodeType="clickEffect">
                                  <p:stCondLst>
                                    <p:cond delay="0"/>
                                  </p:stCondLst>
                                  <p:childTnLst>
                                    <p:animRot by="120000">
                                      <p:cBhvr>
                                        <p:cTn id="119" dur="100" fill="hold">
                                          <p:stCondLst>
                                            <p:cond delay="0"/>
                                          </p:stCondLst>
                                        </p:cTn>
                                        <p:tgtEl>
                                          <p:spTgt spid="48"/>
                                        </p:tgtEl>
                                        <p:attrNameLst>
                                          <p:attrName>r</p:attrName>
                                        </p:attrNameLst>
                                      </p:cBhvr>
                                    </p:animRot>
                                    <p:animRot by="-240000">
                                      <p:cBhvr>
                                        <p:cTn id="120" dur="200" fill="hold">
                                          <p:stCondLst>
                                            <p:cond delay="200"/>
                                          </p:stCondLst>
                                        </p:cTn>
                                        <p:tgtEl>
                                          <p:spTgt spid="48"/>
                                        </p:tgtEl>
                                        <p:attrNameLst>
                                          <p:attrName>r</p:attrName>
                                        </p:attrNameLst>
                                      </p:cBhvr>
                                    </p:animRot>
                                    <p:animRot by="240000">
                                      <p:cBhvr>
                                        <p:cTn id="121" dur="200" fill="hold">
                                          <p:stCondLst>
                                            <p:cond delay="400"/>
                                          </p:stCondLst>
                                        </p:cTn>
                                        <p:tgtEl>
                                          <p:spTgt spid="48"/>
                                        </p:tgtEl>
                                        <p:attrNameLst>
                                          <p:attrName>r</p:attrName>
                                        </p:attrNameLst>
                                      </p:cBhvr>
                                    </p:animRot>
                                    <p:animRot by="-240000">
                                      <p:cBhvr>
                                        <p:cTn id="122" dur="200" fill="hold">
                                          <p:stCondLst>
                                            <p:cond delay="600"/>
                                          </p:stCondLst>
                                        </p:cTn>
                                        <p:tgtEl>
                                          <p:spTgt spid="48"/>
                                        </p:tgtEl>
                                        <p:attrNameLst>
                                          <p:attrName>r</p:attrName>
                                        </p:attrNameLst>
                                      </p:cBhvr>
                                    </p:animRot>
                                    <p:animRot by="120000">
                                      <p:cBhvr>
                                        <p:cTn id="123" dur="200" fill="hold">
                                          <p:stCondLst>
                                            <p:cond delay="800"/>
                                          </p:stCondLst>
                                        </p:cTn>
                                        <p:tgtEl>
                                          <p:spTgt spid="48"/>
                                        </p:tgtEl>
                                        <p:attrNameLst>
                                          <p:attrName>r</p:attrName>
                                        </p:attrNameLst>
                                      </p:cBhvr>
                                    </p:animRot>
                                  </p:childTnLst>
                                </p:cTn>
                              </p:par>
                            </p:childTnLst>
                          </p:cTn>
                        </p:par>
                      </p:childTnLst>
                    </p:cTn>
                  </p:par>
                  <p:par>
                    <p:cTn id="124" fill="hold">
                      <p:stCondLst>
                        <p:cond delay="indefinite"/>
                      </p:stCondLst>
                      <p:childTnLst>
                        <p:par>
                          <p:cTn id="125" fill="hold">
                            <p:stCondLst>
                              <p:cond delay="0"/>
                            </p:stCondLst>
                            <p:childTnLst>
                              <p:par>
                                <p:cTn id="126" presetID="32" presetClass="emph" presetSubtype="0" fill="hold" grpId="1" nodeType="clickEffect">
                                  <p:stCondLst>
                                    <p:cond delay="0"/>
                                  </p:stCondLst>
                                  <p:childTnLst>
                                    <p:animRot by="120000">
                                      <p:cBhvr>
                                        <p:cTn id="127" dur="100" fill="hold">
                                          <p:stCondLst>
                                            <p:cond delay="0"/>
                                          </p:stCondLst>
                                        </p:cTn>
                                        <p:tgtEl>
                                          <p:spTgt spid="37"/>
                                        </p:tgtEl>
                                        <p:attrNameLst>
                                          <p:attrName>r</p:attrName>
                                        </p:attrNameLst>
                                      </p:cBhvr>
                                    </p:animRot>
                                    <p:animRot by="-240000">
                                      <p:cBhvr>
                                        <p:cTn id="128" dur="200" fill="hold">
                                          <p:stCondLst>
                                            <p:cond delay="200"/>
                                          </p:stCondLst>
                                        </p:cTn>
                                        <p:tgtEl>
                                          <p:spTgt spid="37"/>
                                        </p:tgtEl>
                                        <p:attrNameLst>
                                          <p:attrName>r</p:attrName>
                                        </p:attrNameLst>
                                      </p:cBhvr>
                                    </p:animRot>
                                    <p:animRot by="240000">
                                      <p:cBhvr>
                                        <p:cTn id="129" dur="200" fill="hold">
                                          <p:stCondLst>
                                            <p:cond delay="400"/>
                                          </p:stCondLst>
                                        </p:cTn>
                                        <p:tgtEl>
                                          <p:spTgt spid="37"/>
                                        </p:tgtEl>
                                        <p:attrNameLst>
                                          <p:attrName>r</p:attrName>
                                        </p:attrNameLst>
                                      </p:cBhvr>
                                    </p:animRot>
                                    <p:animRot by="-240000">
                                      <p:cBhvr>
                                        <p:cTn id="130" dur="200" fill="hold">
                                          <p:stCondLst>
                                            <p:cond delay="600"/>
                                          </p:stCondLst>
                                        </p:cTn>
                                        <p:tgtEl>
                                          <p:spTgt spid="37"/>
                                        </p:tgtEl>
                                        <p:attrNameLst>
                                          <p:attrName>r</p:attrName>
                                        </p:attrNameLst>
                                      </p:cBhvr>
                                    </p:animRot>
                                    <p:animRot by="120000">
                                      <p:cBhvr>
                                        <p:cTn id="131" dur="200" fill="hold">
                                          <p:stCondLst>
                                            <p:cond delay="800"/>
                                          </p:stCondLst>
                                        </p:cTn>
                                        <p:tgtEl>
                                          <p:spTgt spid="37"/>
                                        </p:tgtEl>
                                        <p:attrNameLst>
                                          <p:attrName>r</p:attrName>
                                        </p:attrNameLst>
                                      </p:cBhvr>
                                    </p:animRot>
                                  </p:childTnLst>
                                </p:cTn>
                              </p:par>
                            </p:childTnLst>
                          </p:cTn>
                        </p:par>
                      </p:childTnLst>
                    </p:cTn>
                  </p:par>
                  <p:par>
                    <p:cTn id="132" fill="hold">
                      <p:stCondLst>
                        <p:cond delay="indefinite"/>
                      </p:stCondLst>
                      <p:childTnLst>
                        <p:par>
                          <p:cTn id="133" fill="hold">
                            <p:stCondLst>
                              <p:cond delay="0"/>
                            </p:stCondLst>
                            <p:childTnLst>
                              <p:par>
                                <p:cTn id="134" presetID="32" presetClass="emph" presetSubtype="0" fill="hold" grpId="1" nodeType="clickEffect">
                                  <p:stCondLst>
                                    <p:cond delay="0"/>
                                  </p:stCondLst>
                                  <p:childTnLst>
                                    <p:animRot by="120000">
                                      <p:cBhvr>
                                        <p:cTn id="135" dur="100" fill="hold">
                                          <p:stCondLst>
                                            <p:cond delay="0"/>
                                          </p:stCondLst>
                                        </p:cTn>
                                        <p:tgtEl>
                                          <p:spTgt spid="49"/>
                                        </p:tgtEl>
                                        <p:attrNameLst>
                                          <p:attrName>r</p:attrName>
                                        </p:attrNameLst>
                                      </p:cBhvr>
                                    </p:animRot>
                                    <p:animRot by="-240000">
                                      <p:cBhvr>
                                        <p:cTn id="136" dur="200" fill="hold">
                                          <p:stCondLst>
                                            <p:cond delay="200"/>
                                          </p:stCondLst>
                                        </p:cTn>
                                        <p:tgtEl>
                                          <p:spTgt spid="49"/>
                                        </p:tgtEl>
                                        <p:attrNameLst>
                                          <p:attrName>r</p:attrName>
                                        </p:attrNameLst>
                                      </p:cBhvr>
                                    </p:animRot>
                                    <p:animRot by="240000">
                                      <p:cBhvr>
                                        <p:cTn id="137" dur="200" fill="hold">
                                          <p:stCondLst>
                                            <p:cond delay="400"/>
                                          </p:stCondLst>
                                        </p:cTn>
                                        <p:tgtEl>
                                          <p:spTgt spid="49"/>
                                        </p:tgtEl>
                                        <p:attrNameLst>
                                          <p:attrName>r</p:attrName>
                                        </p:attrNameLst>
                                      </p:cBhvr>
                                    </p:animRot>
                                    <p:animRot by="-240000">
                                      <p:cBhvr>
                                        <p:cTn id="138" dur="200" fill="hold">
                                          <p:stCondLst>
                                            <p:cond delay="600"/>
                                          </p:stCondLst>
                                        </p:cTn>
                                        <p:tgtEl>
                                          <p:spTgt spid="49"/>
                                        </p:tgtEl>
                                        <p:attrNameLst>
                                          <p:attrName>r</p:attrName>
                                        </p:attrNameLst>
                                      </p:cBhvr>
                                    </p:animRot>
                                    <p:animRot by="120000">
                                      <p:cBhvr>
                                        <p:cTn id="139" dur="200" fill="hold">
                                          <p:stCondLst>
                                            <p:cond delay="800"/>
                                          </p:stCondLst>
                                        </p:cTn>
                                        <p:tgtEl>
                                          <p:spTgt spid="49"/>
                                        </p:tgtEl>
                                        <p:attrNameLst>
                                          <p:attrName>r</p:attrName>
                                        </p:attrNameLst>
                                      </p:cBhvr>
                                    </p:animRot>
                                  </p:childTnLst>
                                </p:cTn>
                              </p:par>
                            </p:childTnLst>
                          </p:cTn>
                        </p:par>
                      </p:childTnLst>
                    </p:cTn>
                  </p:par>
                  <p:par>
                    <p:cTn id="140" fill="hold">
                      <p:stCondLst>
                        <p:cond delay="indefinite"/>
                      </p:stCondLst>
                      <p:childTnLst>
                        <p:par>
                          <p:cTn id="141" fill="hold">
                            <p:stCondLst>
                              <p:cond delay="0"/>
                            </p:stCondLst>
                            <p:childTnLst>
                              <p:par>
                                <p:cTn id="142" presetID="32" presetClass="emph" presetSubtype="0" fill="hold" grpId="1" nodeType="clickEffect">
                                  <p:stCondLst>
                                    <p:cond delay="0"/>
                                  </p:stCondLst>
                                  <p:childTnLst>
                                    <p:animRot by="120000">
                                      <p:cBhvr>
                                        <p:cTn id="143" dur="100" fill="hold">
                                          <p:stCondLst>
                                            <p:cond delay="0"/>
                                          </p:stCondLst>
                                        </p:cTn>
                                        <p:tgtEl>
                                          <p:spTgt spid="38"/>
                                        </p:tgtEl>
                                        <p:attrNameLst>
                                          <p:attrName>r</p:attrName>
                                        </p:attrNameLst>
                                      </p:cBhvr>
                                    </p:animRot>
                                    <p:animRot by="-240000">
                                      <p:cBhvr>
                                        <p:cTn id="144" dur="200" fill="hold">
                                          <p:stCondLst>
                                            <p:cond delay="200"/>
                                          </p:stCondLst>
                                        </p:cTn>
                                        <p:tgtEl>
                                          <p:spTgt spid="38"/>
                                        </p:tgtEl>
                                        <p:attrNameLst>
                                          <p:attrName>r</p:attrName>
                                        </p:attrNameLst>
                                      </p:cBhvr>
                                    </p:animRot>
                                    <p:animRot by="240000">
                                      <p:cBhvr>
                                        <p:cTn id="145" dur="200" fill="hold">
                                          <p:stCondLst>
                                            <p:cond delay="400"/>
                                          </p:stCondLst>
                                        </p:cTn>
                                        <p:tgtEl>
                                          <p:spTgt spid="38"/>
                                        </p:tgtEl>
                                        <p:attrNameLst>
                                          <p:attrName>r</p:attrName>
                                        </p:attrNameLst>
                                      </p:cBhvr>
                                    </p:animRot>
                                    <p:animRot by="-240000">
                                      <p:cBhvr>
                                        <p:cTn id="146" dur="200" fill="hold">
                                          <p:stCondLst>
                                            <p:cond delay="600"/>
                                          </p:stCondLst>
                                        </p:cTn>
                                        <p:tgtEl>
                                          <p:spTgt spid="38"/>
                                        </p:tgtEl>
                                        <p:attrNameLst>
                                          <p:attrName>r</p:attrName>
                                        </p:attrNameLst>
                                      </p:cBhvr>
                                    </p:animRot>
                                    <p:animRot by="120000">
                                      <p:cBhvr>
                                        <p:cTn id="147" dur="200" fill="hold">
                                          <p:stCondLst>
                                            <p:cond delay="800"/>
                                          </p:stCondLst>
                                        </p:cTn>
                                        <p:tgtEl>
                                          <p:spTgt spid="38"/>
                                        </p:tgtEl>
                                        <p:attrNameLst>
                                          <p:attrName>r</p:attrName>
                                        </p:attrNameLst>
                                      </p:cBhvr>
                                    </p:animRot>
                                  </p:childTnLst>
                                </p:cTn>
                              </p:par>
                            </p:childTnLst>
                          </p:cTn>
                        </p:par>
                      </p:childTnLst>
                    </p:cTn>
                  </p:par>
                  <p:par>
                    <p:cTn id="148" fill="hold">
                      <p:stCondLst>
                        <p:cond delay="indefinite"/>
                      </p:stCondLst>
                      <p:childTnLst>
                        <p:par>
                          <p:cTn id="149" fill="hold">
                            <p:stCondLst>
                              <p:cond delay="0"/>
                            </p:stCondLst>
                            <p:childTnLst>
                              <p:par>
                                <p:cTn id="150" presetID="32" presetClass="emph" presetSubtype="0" fill="hold" grpId="1" nodeType="clickEffect">
                                  <p:stCondLst>
                                    <p:cond delay="0"/>
                                  </p:stCondLst>
                                  <p:childTnLst>
                                    <p:animRot by="120000">
                                      <p:cBhvr>
                                        <p:cTn id="151" dur="100" fill="hold">
                                          <p:stCondLst>
                                            <p:cond delay="0"/>
                                          </p:stCondLst>
                                        </p:cTn>
                                        <p:tgtEl>
                                          <p:spTgt spid="50"/>
                                        </p:tgtEl>
                                        <p:attrNameLst>
                                          <p:attrName>r</p:attrName>
                                        </p:attrNameLst>
                                      </p:cBhvr>
                                    </p:animRot>
                                    <p:animRot by="-240000">
                                      <p:cBhvr>
                                        <p:cTn id="152" dur="200" fill="hold">
                                          <p:stCondLst>
                                            <p:cond delay="200"/>
                                          </p:stCondLst>
                                        </p:cTn>
                                        <p:tgtEl>
                                          <p:spTgt spid="50"/>
                                        </p:tgtEl>
                                        <p:attrNameLst>
                                          <p:attrName>r</p:attrName>
                                        </p:attrNameLst>
                                      </p:cBhvr>
                                    </p:animRot>
                                    <p:animRot by="240000">
                                      <p:cBhvr>
                                        <p:cTn id="153" dur="200" fill="hold">
                                          <p:stCondLst>
                                            <p:cond delay="400"/>
                                          </p:stCondLst>
                                        </p:cTn>
                                        <p:tgtEl>
                                          <p:spTgt spid="50"/>
                                        </p:tgtEl>
                                        <p:attrNameLst>
                                          <p:attrName>r</p:attrName>
                                        </p:attrNameLst>
                                      </p:cBhvr>
                                    </p:animRot>
                                    <p:animRot by="-240000">
                                      <p:cBhvr>
                                        <p:cTn id="154" dur="200" fill="hold">
                                          <p:stCondLst>
                                            <p:cond delay="600"/>
                                          </p:stCondLst>
                                        </p:cTn>
                                        <p:tgtEl>
                                          <p:spTgt spid="50"/>
                                        </p:tgtEl>
                                        <p:attrNameLst>
                                          <p:attrName>r</p:attrName>
                                        </p:attrNameLst>
                                      </p:cBhvr>
                                    </p:animRot>
                                    <p:animRot by="120000">
                                      <p:cBhvr>
                                        <p:cTn id="155" dur="200" fill="hold">
                                          <p:stCondLst>
                                            <p:cond delay="800"/>
                                          </p:stCondLst>
                                        </p:cTn>
                                        <p:tgtEl>
                                          <p:spTgt spid="50"/>
                                        </p:tgtEl>
                                        <p:attrNameLst>
                                          <p:attrName>r</p:attrName>
                                        </p:attrNameLst>
                                      </p:cBhvr>
                                    </p:animRot>
                                  </p:childTnLst>
                                </p:cTn>
                              </p:par>
                            </p:childTnLst>
                          </p:cTn>
                        </p:par>
                      </p:childTnLst>
                    </p:cTn>
                  </p:par>
                  <p:par>
                    <p:cTn id="156" fill="hold">
                      <p:stCondLst>
                        <p:cond delay="indefinite"/>
                      </p:stCondLst>
                      <p:childTnLst>
                        <p:par>
                          <p:cTn id="157" fill="hold">
                            <p:stCondLst>
                              <p:cond delay="0"/>
                            </p:stCondLst>
                            <p:childTnLst>
                              <p:par>
                                <p:cTn id="158" presetID="32" presetClass="emph" presetSubtype="0" fill="hold" grpId="1" nodeType="clickEffect">
                                  <p:stCondLst>
                                    <p:cond delay="0"/>
                                  </p:stCondLst>
                                  <p:childTnLst>
                                    <p:animRot by="120000">
                                      <p:cBhvr>
                                        <p:cTn id="159" dur="100" fill="hold">
                                          <p:stCondLst>
                                            <p:cond delay="0"/>
                                          </p:stCondLst>
                                        </p:cTn>
                                        <p:tgtEl>
                                          <p:spTgt spid="39"/>
                                        </p:tgtEl>
                                        <p:attrNameLst>
                                          <p:attrName>r</p:attrName>
                                        </p:attrNameLst>
                                      </p:cBhvr>
                                    </p:animRot>
                                    <p:animRot by="-240000">
                                      <p:cBhvr>
                                        <p:cTn id="160" dur="200" fill="hold">
                                          <p:stCondLst>
                                            <p:cond delay="200"/>
                                          </p:stCondLst>
                                        </p:cTn>
                                        <p:tgtEl>
                                          <p:spTgt spid="39"/>
                                        </p:tgtEl>
                                        <p:attrNameLst>
                                          <p:attrName>r</p:attrName>
                                        </p:attrNameLst>
                                      </p:cBhvr>
                                    </p:animRot>
                                    <p:animRot by="240000">
                                      <p:cBhvr>
                                        <p:cTn id="161" dur="200" fill="hold">
                                          <p:stCondLst>
                                            <p:cond delay="400"/>
                                          </p:stCondLst>
                                        </p:cTn>
                                        <p:tgtEl>
                                          <p:spTgt spid="39"/>
                                        </p:tgtEl>
                                        <p:attrNameLst>
                                          <p:attrName>r</p:attrName>
                                        </p:attrNameLst>
                                      </p:cBhvr>
                                    </p:animRot>
                                    <p:animRot by="-240000">
                                      <p:cBhvr>
                                        <p:cTn id="162" dur="200" fill="hold">
                                          <p:stCondLst>
                                            <p:cond delay="600"/>
                                          </p:stCondLst>
                                        </p:cTn>
                                        <p:tgtEl>
                                          <p:spTgt spid="39"/>
                                        </p:tgtEl>
                                        <p:attrNameLst>
                                          <p:attrName>r</p:attrName>
                                        </p:attrNameLst>
                                      </p:cBhvr>
                                    </p:animRot>
                                    <p:animRot by="120000">
                                      <p:cBhvr>
                                        <p:cTn id="163" dur="200" fill="hold">
                                          <p:stCondLst>
                                            <p:cond delay="800"/>
                                          </p:stCondLst>
                                        </p:cTn>
                                        <p:tgtEl>
                                          <p:spTgt spid="39"/>
                                        </p:tgtEl>
                                        <p:attrNameLst>
                                          <p:attrName>r</p:attrName>
                                        </p:attrNameLst>
                                      </p:cBhvr>
                                    </p:animRot>
                                  </p:childTnLst>
                                </p:cTn>
                              </p:par>
                            </p:childTnLst>
                          </p:cTn>
                        </p:par>
                      </p:childTnLst>
                    </p:cTn>
                  </p:par>
                  <p:par>
                    <p:cTn id="164" fill="hold">
                      <p:stCondLst>
                        <p:cond delay="indefinite"/>
                      </p:stCondLst>
                      <p:childTnLst>
                        <p:par>
                          <p:cTn id="165" fill="hold">
                            <p:stCondLst>
                              <p:cond delay="0"/>
                            </p:stCondLst>
                            <p:childTnLst>
                              <p:par>
                                <p:cTn id="166" presetID="32" presetClass="emph" presetSubtype="0" fill="hold" grpId="1" nodeType="clickEffect">
                                  <p:stCondLst>
                                    <p:cond delay="0"/>
                                  </p:stCondLst>
                                  <p:childTnLst>
                                    <p:animRot by="120000">
                                      <p:cBhvr>
                                        <p:cTn id="167" dur="100" fill="hold">
                                          <p:stCondLst>
                                            <p:cond delay="0"/>
                                          </p:stCondLst>
                                        </p:cTn>
                                        <p:tgtEl>
                                          <p:spTgt spid="51"/>
                                        </p:tgtEl>
                                        <p:attrNameLst>
                                          <p:attrName>r</p:attrName>
                                        </p:attrNameLst>
                                      </p:cBhvr>
                                    </p:animRot>
                                    <p:animRot by="-240000">
                                      <p:cBhvr>
                                        <p:cTn id="168" dur="200" fill="hold">
                                          <p:stCondLst>
                                            <p:cond delay="200"/>
                                          </p:stCondLst>
                                        </p:cTn>
                                        <p:tgtEl>
                                          <p:spTgt spid="51"/>
                                        </p:tgtEl>
                                        <p:attrNameLst>
                                          <p:attrName>r</p:attrName>
                                        </p:attrNameLst>
                                      </p:cBhvr>
                                    </p:animRot>
                                    <p:animRot by="240000">
                                      <p:cBhvr>
                                        <p:cTn id="169" dur="200" fill="hold">
                                          <p:stCondLst>
                                            <p:cond delay="400"/>
                                          </p:stCondLst>
                                        </p:cTn>
                                        <p:tgtEl>
                                          <p:spTgt spid="51"/>
                                        </p:tgtEl>
                                        <p:attrNameLst>
                                          <p:attrName>r</p:attrName>
                                        </p:attrNameLst>
                                      </p:cBhvr>
                                    </p:animRot>
                                    <p:animRot by="-240000">
                                      <p:cBhvr>
                                        <p:cTn id="170" dur="200" fill="hold">
                                          <p:stCondLst>
                                            <p:cond delay="600"/>
                                          </p:stCondLst>
                                        </p:cTn>
                                        <p:tgtEl>
                                          <p:spTgt spid="51"/>
                                        </p:tgtEl>
                                        <p:attrNameLst>
                                          <p:attrName>r</p:attrName>
                                        </p:attrNameLst>
                                      </p:cBhvr>
                                    </p:animRot>
                                    <p:animRot by="120000">
                                      <p:cBhvr>
                                        <p:cTn id="171" dur="200" fill="hold">
                                          <p:stCondLst>
                                            <p:cond delay="800"/>
                                          </p:stCondLst>
                                        </p:cTn>
                                        <p:tgtEl>
                                          <p:spTgt spid="5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6" grpId="0"/>
      <p:bldP spid="10" grpId="0" animBg="1"/>
      <p:bldP spid="30" grpId="0" animBg="1"/>
      <p:bldP spid="33" grpId="0"/>
      <p:bldP spid="34" grpId="0"/>
      <p:bldP spid="35" grpId="0"/>
      <p:bldP spid="35" grpId="1"/>
      <p:bldP spid="36" grpId="0"/>
      <p:bldP spid="36" grpId="1"/>
      <p:bldP spid="37" grpId="0"/>
      <p:bldP spid="37" grpId="1"/>
      <p:bldP spid="38" grpId="0"/>
      <p:bldP spid="38" grpId="1"/>
      <p:bldP spid="39" grpId="0"/>
      <p:bldP spid="39" grpId="1"/>
      <p:bldP spid="47" grpId="0"/>
      <p:bldP spid="47" grpId="1"/>
      <p:bldP spid="48" grpId="0"/>
      <p:bldP spid="48" grpId="1"/>
      <p:bldP spid="49" grpId="0"/>
      <p:bldP spid="49" grpId="1"/>
      <p:bldP spid="50" grpId="0"/>
      <p:bldP spid="50" grpId="1"/>
      <p:bldP spid="51" grpId="0"/>
      <p:bldP spid="51" grpId="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graphicFrame>
        <p:nvGraphicFramePr>
          <p:cNvPr id="31" name="表格 9">
            <a:extLst>
              <a:ext uri="{FF2B5EF4-FFF2-40B4-BE49-F238E27FC236}">
                <a16:creationId xmlns:a16="http://schemas.microsoft.com/office/drawing/2014/main" id="{AC6BBF18-7981-48CA-9E0C-10D9574CA03D}"/>
              </a:ext>
            </a:extLst>
          </p:cNvPr>
          <p:cNvGraphicFramePr>
            <a:graphicFrameLocks noGrp="1"/>
          </p:cNvGraphicFramePr>
          <p:nvPr/>
        </p:nvGraphicFramePr>
        <p:xfrm>
          <a:off x="736792" y="3215558"/>
          <a:ext cx="4992116" cy="2595880"/>
        </p:xfrm>
        <a:graphic>
          <a:graphicData uri="http://schemas.openxmlformats.org/drawingml/2006/table">
            <a:tbl>
              <a:tblPr firstRow="1" bandRow="1">
                <a:tableStyleId>{5C22544A-7EE6-4342-B048-85BDC9FD1C3A}</a:tableStyleId>
              </a:tblPr>
              <a:tblGrid>
                <a:gridCol w="1766267">
                  <a:extLst>
                    <a:ext uri="{9D8B030D-6E8A-4147-A177-3AD203B41FA5}">
                      <a16:colId xmlns:a16="http://schemas.microsoft.com/office/drawing/2014/main" val="284838766"/>
                    </a:ext>
                  </a:extLst>
                </a:gridCol>
                <a:gridCol w="3225849">
                  <a:extLst>
                    <a:ext uri="{9D8B030D-6E8A-4147-A177-3AD203B41FA5}">
                      <a16:colId xmlns:a16="http://schemas.microsoft.com/office/drawing/2014/main" val="2216436828"/>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solidFill>
                            <a:schemeClr val="tx1"/>
                          </a:solidFill>
                        </a:rPr>
                        <a:t>数据量的单位</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solidFill>
                            <a:schemeClr val="tx1"/>
                          </a:solidFill>
                        </a:rPr>
                        <a:t>换算关系</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77994836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tx1"/>
                          </a:solidFill>
                        </a:rPr>
                        <a:t>比特（</a:t>
                      </a:r>
                      <a:r>
                        <a:rPr lang="en-US" altLang="zh-CN" sz="1600" b="1" dirty="0">
                          <a:solidFill>
                            <a:schemeClr val="tx1"/>
                          </a:solidFill>
                        </a:rPr>
                        <a:t>b</a:t>
                      </a:r>
                      <a:r>
                        <a:rPr lang="zh-CN" altLang="en-US" sz="1600" b="1"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t>基本单位</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5963948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tx1"/>
                          </a:solidFill>
                        </a:rPr>
                        <a:t>字节（</a:t>
                      </a:r>
                      <a:r>
                        <a:rPr lang="en-US" altLang="zh-CN" sz="1600" b="1" dirty="0"/>
                        <a:t>B</a:t>
                      </a:r>
                      <a:r>
                        <a:rPr lang="zh-CN" altLang="en-US" sz="1600" b="1"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algn="l" defTabSz="914400" rtl="0" eaLnBrk="1" latinLnBrk="0" hangingPunct="1"/>
                      <a:r>
                        <a:rPr lang="en-US" altLang="zh-CN" sz="1600" b="1" kern="1200" dirty="0">
                          <a:solidFill>
                            <a:schemeClr val="dk1"/>
                          </a:solidFill>
                          <a:latin typeface="+mn-lt"/>
                          <a:ea typeface="+mn-ea"/>
                          <a:cs typeface="+mn-cs"/>
                        </a:rPr>
                        <a:t>1B = 8bit</a:t>
                      </a:r>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6511603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t>千</a:t>
                      </a:r>
                      <a:r>
                        <a:rPr lang="zh-CN" altLang="en-US" sz="1600" b="1" dirty="0">
                          <a:solidFill>
                            <a:schemeClr val="tx1"/>
                          </a:solidFill>
                        </a:rPr>
                        <a:t>字节（</a:t>
                      </a:r>
                      <a:r>
                        <a:rPr lang="en-US" altLang="zh-CN" sz="1600" b="1" dirty="0">
                          <a:solidFill>
                            <a:schemeClr val="tx1"/>
                          </a:solidFill>
                        </a:rPr>
                        <a:t>K</a:t>
                      </a:r>
                      <a:r>
                        <a:rPr lang="en-US" altLang="zh-CN" sz="1600" b="1" dirty="0"/>
                        <a:t>B</a:t>
                      </a:r>
                      <a:r>
                        <a:rPr lang="zh-CN" altLang="en-US" sz="1600" b="1"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kern="1200" dirty="0">
                          <a:solidFill>
                            <a:schemeClr val="dk1"/>
                          </a:solidFill>
                          <a:latin typeface="+mn-lt"/>
                          <a:ea typeface="+mn-ea"/>
                          <a:cs typeface="+mn-cs"/>
                        </a:rPr>
                        <a:t>KB = 2</a:t>
                      </a:r>
                      <a:r>
                        <a:rPr lang="en-US" altLang="zh-CN" sz="1600" b="1" kern="1200" baseline="30000" dirty="0">
                          <a:solidFill>
                            <a:schemeClr val="dk1"/>
                          </a:solidFill>
                          <a:latin typeface="+mn-lt"/>
                          <a:ea typeface="+mn-ea"/>
                          <a:cs typeface="+mn-cs"/>
                        </a:rPr>
                        <a:t>10 </a:t>
                      </a:r>
                      <a:r>
                        <a:rPr lang="en-US" altLang="zh-CN" sz="1600" b="1" kern="1200" dirty="0">
                          <a:solidFill>
                            <a:schemeClr val="dk1"/>
                          </a:solidFill>
                          <a:latin typeface="+mn-lt"/>
                          <a:ea typeface="+mn-ea"/>
                          <a:cs typeface="+mn-cs"/>
                        </a:rPr>
                        <a:t>B</a:t>
                      </a:r>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426670374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t>兆</a:t>
                      </a:r>
                      <a:r>
                        <a:rPr lang="zh-CN" altLang="en-US" sz="1600" b="1" dirty="0">
                          <a:solidFill>
                            <a:schemeClr val="tx1"/>
                          </a:solidFill>
                        </a:rPr>
                        <a:t>字节（</a:t>
                      </a:r>
                      <a:r>
                        <a:rPr lang="en-US" altLang="zh-CN" sz="1600" b="1" dirty="0">
                          <a:solidFill>
                            <a:schemeClr val="tx1"/>
                          </a:solidFill>
                        </a:rPr>
                        <a:t>M</a:t>
                      </a:r>
                      <a:r>
                        <a:rPr lang="en-US" altLang="zh-CN" sz="1600" b="1" dirty="0"/>
                        <a:t>B</a:t>
                      </a:r>
                      <a:r>
                        <a:rPr lang="zh-CN" altLang="en-US" sz="1600" b="1"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kern="1200" dirty="0">
                          <a:solidFill>
                            <a:schemeClr val="dk1"/>
                          </a:solidFill>
                          <a:latin typeface="+mn-lt"/>
                          <a:ea typeface="+mn-ea"/>
                          <a:cs typeface="+mn-cs"/>
                        </a:rPr>
                        <a:t>MB = K·KB = 2</a:t>
                      </a:r>
                      <a:r>
                        <a:rPr lang="en-US" altLang="zh-CN" sz="1600" b="1" kern="1200" baseline="30000" dirty="0">
                          <a:solidFill>
                            <a:schemeClr val="dk1"/>
                          </a:solidFill>
                          <a:latin typeface="+mn-lt"/>
                          <a:ea typeface="+mn-ea"/>
                          <a:cs typeface="+mn-cs"/>
                        </a:rPr>
                        <a:t>20</a:t>
                      </a:r>
                      <a:r>
                        <a:rPr lang="en-US" altLang="zh-CN" sz="1600" b="1" kern="1200" dirty="0">
                          <a:solidFill>
                            <a:schemeClr val="dk1"/>
                          </a:solidFill>
                          <a:latin typeface="+mn-lt"/>
                          <a:ea typeface="+mn-ea"/>
                          <a:cs typeface="+mn-cs"/>
                        </a:rPr>
                        <a:t> B </a:t>
                      </a:r>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8972673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tx1"/>
                          </a:solidFill>
                        </a:rPr>
                        <a:t>吉字节（</a:t>
                      </a:r>
                      <a:r>
                        <a:rPr lang="en-US" altLang="zh-CN" sz="1600" b="1" dirty="0">
                          <a:solidFill>
                            <a:schemeClr val="tx1"/>
                          </a:solidFill>
                        </a:rPr>
                        <a:t>G</a:t>
                      </a:r>
                      <a:r>
                        <a:rPr lang="en-US" altLang="zh-CN" sz="1600" b="1" dirty="0"/>
                        <a:t>B</a:t>
                      </a:r>
                      <a:r>
                        <a:rPr lang="zh-CN" altLang="en-US" sz="1600" b="1"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kern="1200" dirty="0">
                          <a:solidFill>
                            <a:schemeClr val="dk1"/>
                          </a:solidFill>
                          <a:latin typeface="+mn-lt"/>
                          <a:ea typeface="+mn-ea"/>
                          <a:cs typeface="+mn-cs"/>
                        </a:rPr>
                        <a:t>GB = K·MB = 2</a:t>
                      </a:r>
                      <a:r>
                        <a:rPr lang="en-US" altLang="zh-CN" sz="1600" b="1" kern="1200" baseline="30000" dirty="0">
                          <a:solidFill>
                            <a:schemeClr val="dk1"/>
                          </a:solidFill>
                          <a:latin typeface="+mn-lt"/>
                          <a:ea typeface="+mn-ea"/>
                          <a:cs typeface="+mn-cs"/>
                        </a:rPr>
                        <a:t>30</a:t>
                      </a:r>
                      <a:r>
                        <a:rPr lang="en-US" altLang="zh-CN" sz="1600" b="1" kern="1200" dirty="0">
                          <a:solidFill>
                            <a:schemeClr val="dk1"/>
                          </a:solidFill>
                          <a:latin typeface="+mn-lt"/>
                          <a:ea typeface="+mn-ea"/>
                          <a:cs typeface="+mn-cs"/>
                        </a:rPr>
                        <a:t> B</a:t>
                      </a:r>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31440046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tx1"/>
                          </a:solidFill>
                        </a:rPr>
                        <a:t>太字节（</a:t>
                      </a:r>
                      <a:r>
                        <a:rPr lang="en-US" altLang="zh-CN" sz="1600" b="1" dirty="0">
                          <a:solidFill>
                            <a:schemeClr val="tx1"/>
                          </a:solidFill>
                        </a:rPr>
                        <a:t>T</a:t>
                      </a:r>
                      <a:r>
                        <a:rPr lang="en-US" altLang="zh-CN" sz="1600" b="1" dirty="0"/>
                        <a:t>B</a:t>
                      </a:r>
                      <a:r>
                        <a:rPr lang="zh-CN" altLang="en-US" sz="1600" b="1"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kern="1200" dirty="0">
                          <a:solidFill>
                            <a:schemeClr val="dk1"/>
                          </a:solidFill>
                          <a:latin typeface="+mn-lt"/>
                          <a:ea typeface="+mn-ea"/>
                          <a:cs typeface="+mn-cs"/>
                        </a:rPr>
                        <a:t>TB = K·GB = 2</a:t>
                      </a:r>
                      <a:r>
                        <a:rPr lang="en-US" altLang="zh-CN" sz="1600" b="1" kern="1200" baseline="30000" dirty="0">
                          <a:solidFill>
                            <a:schemeClr val="dk1"/>
                          </a:solidFill>
                          <a:latin typeface="+mn-lt"/>
                          <a:ea typeface="+mn-ea"/>
                          <a:cs typeface="+mn-cs"/>
                        </a:rPr>
                        <a:t>40</a:t>
                      </a:r>
                      <a:r>
                        <a:rPr lang="en-US" altLang="zh-CN" sz="1600" b="1" kern="1200" dirty="0">
                          <a:solidFill>
                            <a:schemeClr val="dk1"/>
                          </a:solidFill>
                          <a:latin typeface="+mn-lt"/>
                          <a:ea typeface="+mn-ea"/>
                          <a:cs typeface="+mn-cs"/>
                        </a:rPr>
                        <a:t> B</a:t>
                      </a:r>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807367763"/>
                  </a:ext>
                </a:extLst>
              </a:tr>
            </a:tbl>
          </a:graphicData>
        </a:graphic>
      </p:graphicFrame>
      <p:graphicFrame>
        <p:nvGraphicFramePr>
          <p:cNvPr id="74" name="表格 9">
            <a:extLst>
              <a:ext uri="{FF2B5EF4-FFF2-40B4-BE49-F238E27FC236}">
                <a16:creationId xmlns:a16="http://schemas.microsoft.com/office/drawing/2014/main" id="{AD2FBD19-6D00-4BAF-8CEC-DF80D434D3EC}"/>
              </a:ext>
            </a:extLst>
          </p:cNvPr>
          <p:cNvGraphicFramePr>
            <a:graphicFrameLocks noGrp="1"/>
          </p:cNvGraphicFramePr>
          <p:nvPr/>
        </p:nvGraphicFramePr>
        <p:xfrm>
          <a:off x="6407706" y="3234114"/>
          <a:ext cx="4992116" cy="2595880"/>
        </p:xfrm>
        <a:graphic>
          <a:graphicData uri="http://schemas.openxmlformats.org/drawingml/2006/table">
            <a:tbl>
              <a:tblPr firstRow="1" bandRow="1">
                <a:tableStyleId>{5C22544A-7EE6-4342-B048-85BDC9FD1C3A}</a:tableStyleId>
              </a:tblPr>
              <a:tblGrid>
                <a:gridCol w="1766267">
                  <a:extLst>
                    <a:ext uri="{9D8B030D-6E8A-4147-A177-3AD203B41FA5}">
                      <a16:colId xmlns:a16="http://schemas.microsoft.com/office/drawing/2014/main" val="284838766"/>
                    </a:ext>
                  </a:extLst>
                </a:gridCol>
                <a:gridCol w="3225849">
                  <a:extLst>
                    <a:ext uri="{9D8B030D-6E8A-4147-A177-3AD203B41FA5}">
                      <a16:colId xmlns:a16="http://schemas.microsoft.com/office/drawing/2014/main" val="2216436828"/>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t>速率的单位</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t>换算关系</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77994836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bg1"/>
                          </a:solidFill>
                        </a:rPr>
                        <a:t>比特</a:t>
                      </a:r>
                      <a:r>
                        <a:rPr lang="en-US" altLang="zh-CN" sz="1600" b="1" dirty="0">
                          <a:solidFill>
                            <a:schemeClr val="bg1"/>
                          </a:solidFill>
                        </a:rPr>
                        <a:t>/</a:t>
                      </a:r>
                      <a:r>
                        <a:rPr lang="zh-CN" altLang="en-US" sz="1600" b="1" dirty="0">
                          <a:solidFill>
                            <a:schemeClr val="bg1"/>
                          </a:solidFill>
                        </a:rPr>
                        <a:t>秒（</a:t>
                      </a:r>
                      <a:r>
                        <a:rPr lang="en-US" altLang="zh-CN" sz="1600" b="1" dirty="0">
                          <a:solidFill>
                            <a:schemeClr val="bg1"/>
                          </a:solidFill>
                        </a:rPr>
                        <a:t>b/s</a:t>
                      </a:r>
                      <a:r>
                        <a:rPr lang="zh-CN" altLang="en-US" sz="1600" b="1" dirty="0">
                          <a:solidFill>
                            <a:schemeClr val="bg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bg1"/>
                          </a:solidFill>
                        </a:rPr>
                        <a:t>基本单位</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59639481"/>
                  </a:ext>
                </a:extLst>
              </a:tr>
              <a:tr h="370840">
                <a:tc>
                  <a:txBody>
                    <a:bodyPr/>
                    <a:lstStyle/>
                    <a:p>
                      <a:pPr marL="0" algn="l" defTabSz="914400" rtl="0" eaLnBrk="1" latinLnBrk="0" hangingPunct="1"/>
                      <a:endParaRPr lang="zh-CN" altLang="en-US" sz="1600" b="1"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algn="l" defTabSz="914400" rtl="0" eaLnBrk="1" latinLnBrk="0" hangingPunct="1"/>
                      <a:endParaRPr lang="zh-CN" altLang="en-US" sz="16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46511603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bg1"/>
                          </a:solidFill>
                        </a:rPr>
                        <a:t>千比特</a:t>
                      </a:r>
                      <a:r>
                        <a:rPr lang="en-US" altLang="zh-CN" sz="1600" b="1" dirty="0">
                          <a:solidFill>
                            <a:schemeClr val="bg1"/>
                          </a:solidFill>
                        </a:rPr>
                        <a:t>/</a:t>
                      </a:r>
                      <a:r>
                        <a:rPr lang="zh-CN" altLang="en-US" sz="1600" b="1" dirty="0">
                          <a:solidFill>
                            <a:schemeClr val="bg1"/>
                          </a:solidFill>
                        </a:rPr>
                        <a:t>秒（</a:t>
                      </a:r>
                      <a:r>
                        <a:rPr lang="en-US" altLang="zh-CN" sz="1600" b="1" dirty="0">
                          <a:solidFill>
                            <a:schemeClr val="bg1"/>
                          </a:solidFill>
                        </a:rPr>
                        <a:t>kb/s</a:t>
                      </a:r>
                      <a:r>
                        <a:rPr lang="zh-CN" altLang="en-US" sz="1600" b="1" dirty="0">
                          <a:solidFill>
                            <a:schemeClr val="bg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bg1"/>
                          </a:solidFill>
                        </a:rPr>
                        <a:t>k</a:t>
                      </a:r>
                      <a:r>
                        <a:rPr lang="en-US" altLang="zh-CN" sz="1600" b="1" kern="1200" dirty="0">
                          <a:solidFill>
                            <a:schemeClr val="bg1"/>
                          </a:solidFill>
                          <a:latin typeface="+mn-lt"/>
                          <a:ea typeface="+mn-ea"/>
                          <a:cs typeface="+mn-cs"/>
                        </a:rPr>
                        <a:t>b/s = 10</a:t>
                      </a:r>
                      <a:r>
                        <a:rPr lang="en-US" altLang="zh-CN" sz="1600" b="1" kern="1200" baseline="30000" dirty="0">
                          <a:solidFill>
                            <a:schemeClr val="bg1"/>
                          </a:solidFill>
                          <a:latin typeface="+mn-lt"/>
                          <a:ea typeface="+mn-ea"/>
                          <a:cs typeface="+mn-cs"/>
                        </a:rPr>
                        <a:t>3</a:t>
                      </a:r>
                      <a:r>
                        <a:rPr lang="en-US" altLang="zh-CN" sz="1600" b="1" kern="1200" dirty="0">
                          <a:solidFill>
                            <a:schemeClr val="bg1"/>
                          </a:solidFill>
                          <a:latin typeface="+mn-lt"/>
                          <a:ea typeface="+mn-ea"/>
                          <a:cs typeface="+mn-cs"/>
                        </a:rPr>
                        <a:t> b/s</a:t>
                      </a:r>
                      <a:endParaRPr lang="zh-CN" altLang="en-US" sz="16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426670374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bg1"/>
                          </a:solidFill>
                        </a:rPr>
                        <a:t>兆比特</a:t>
                      </a:r>
                      <a:r>
                        <a:rPr lang="en-US" altLang="zh-CN" sz="1600" b="1" dirty="0">
                          <a:solidFill>
                            <a:schemeClr val="bg1"/>
                          </a:solidFill>
                        </a:rPr>
                        <a:t>/</a:t>
                      </a:r>
                      <a:r>
                        <a:rPr lang="zh-CN" altLang="en-US" sz="1600" b="1" dirty="0">
                          <a:solidFill>
                            <a:schemeClr val="bg1"/>
                          </a:solidFill>
                        </a:rPr>
                        <a:t>秒（</a:t>
                      </a:r>
                      <a:r>
                        <a:rPr lang="en-US" altLang="zh-CN" sz="1600" b="1" dirty="0">
                          <a:solidFill>
                            <a:schemeClr val="bg1"/>
                          </a:solidFill>
                        </a:rPr>
                        <a:t>Mb/s</a:t>
                      </a:r>
                      <a:r>
                        <a:rPr lang="zh-CN" altLang="en-US" sz="1600" b="1" dirty="0">
                          <a:solidFill>
                            <a:schemeClr val="bg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kern="1200" dirty="0">
                          <a:solidFill>
                            <a:schemeClr val="bg1"/>
                          </a:solidFill>
                          <a:latin typeface="+mn-lt"/>
                          <a:ea typeface="+mn-ea"/>
                          <a:cs typeface="+mn-cs"/>
                        </a:rPr>
                        <a:t>Mb/s </a:t>
                      </a:r>
                      <a:r>
                        <a:rPr lang="en-US" altLang="zh-CN" sz="1600" b="1" dirty="0">
                          <a:solidFill>
                            <a:schemeClr val="bg1"/>
                          </a:solidFill>
                        </a:rPr>
                        <a:t>= </a:t>
                      </a:r>
                      <a:r>
                        <a:rPr lang="en-US" altLang="zh-CN" sz="1600" b="1" dirty="0" err="1">
                          <a:solidFill>
                            <a:schemeClr val="bg1"/>
                          </a:solidFill>
                        </a:rPr>
                        <a:t>k·kb</a:t>
                      </a:r>
                      <a:r>
                        <a:rPr lang="en-US" altLang="zh-CN" sz="1600" b="1" dirty="0">
                          <a:solidFill>
                            <a:schemeClr val="bg1"/>
                          </a:solidFill>
                        </a:rPr>
                        <a:t>/s = 10</a:t>
                      </a:r>
                      <a:r>
                        <a:rPr lang="en-US" altLang="zh-CN" sz="1600" b="1" baseline="30000" dirty="0">
                          <a:solidFill>
                            <a:schemeClr val="bg1"/>
                          </a:solidFill>
                        </a:rPr>
                        <a:t>6</a:t>
                      </a:r>
                      <a:r>
                        <a:rPr lang="en-US" altLang="zh-CN" sz="1600" b="1" dirty="0">
                          <a:solidFill>
                            <a:schemeClr val="bg1"/>
                          </a:solidFill>
                        </a:rPr>
                        <a:t> b/s</a:t>
                      </a:r>
                      <a:endParaRPr lang="zh-CN" altLang="en-US" sz="1600" b="1" kern="12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8972673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bg1"/>
                          </a:solidFill>
                        </a:rPr>
                        <a:t>吉比特</a:t>
                      </a:r>
                      <a:r>
                        <a:rPr lang="en-US" altLang="zh-CN" sz="1600" b="1" dirty="0">
                          <a:solidFill>
                            <a:schemeClr val="bg1"/>
                          </a:solidFill>
                        </a:rPr>
                        <a:t>/</a:t>
                      </a:r>
                      <a:r>
                        <a:rPr lang="zh-CN" altLang="en-US" sz="1600" b="1" dirty="0">
                          <a:solidFill>
                            <a:schemeClr val="bg1"/>
                          </a:solidFill>
                        </a:rPr>
                        <a:t>秒（</a:t>
                      </a:r>
                      <a:r>
                        <a:rPr lang="en-US" altLang="zh-CN" sz="1600" b="1" dirty="0">
                          <a:solidFill>
                            <a:schemeClr val="bg1"/>
                          </a:solidFill>
                        </a:rPr>
                        <a:t>Gb/s</a:t>
                      </a:r>
                      <a:r>
                        <a:rPr lang="zh-CN" altLang="en-US" sz="1600" b="1" dirty="0">
                          <a:solidFill>
                            <a:schemeClr val="bg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bg1"/>
                          </a:solidFill>
                        </a:rPr>
                        <a:t>Gb/s = </a:t>
                      </a:r>
                      <a:r>
                        <a:rPr lang="en-US" altLang="zh-CN" sz="1600" b="1" dirty="0" err="1">
                          <a:solidFill>
                            <a:schemeClr val="bg1"/>
                          </a:solidFill>
                        </a:rPr>
                        <a:t>k·Mb</a:t>
                      </a:r>
                      <a:r>
                        <a:rPr lang="en-US" altLang="zh-CN" sz="1600" b="1" dirty="0">
                          <a:solidFill>
                            <a:schemeClr val="bg1"/>
                          </a:solidFill>
                        </a:rPr>
                        <a:t>/s = 10</a:t>
                      </a:r>
                      <a:r>
                        <a:rPr lang="en-US" altLang="zh-CN" sz="1600" b="1" baseline="30000" dirty="0">
                          <a:solidFill>
                            <a:schemeClr val="bg1"/>
                          </a:solidFill>
                        </a:rPr>
                        <a:t>9</a:t>
                      </a:r>
                      <a:r>
                        <a:rPr lang="en-US" altLang="zh-CN" sz="1600" b="1" dirty="0">
                          <a:solidFill>
                            <a:schemeClr val="bg1"/>
                          </a:solidFill>
                        </a:rPr>
                        <a:t> b/s</a:t>
                      </a:r>
                      <a:endParaRPr lang="zh-CN" altLang="en-US" sz="1600" b="1"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331440046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bg1"/>
                          </a:solidFill>
                        </a:rPr>
                        <a:t>太比特</a:t>
                      </a:r>
                      <a:r>
                        <a:rPr lang="en-US" altLang="zh-CN" sz="1600" b="1" dirty="0">
                          <a:solidFill>
                            <a:schemeClr val="bg1"/>
                          </a:solidFill>
                        </a:rPr>
                        <a:t>/</a:t>
                      </a:r>
                      <a:r>
                        <a:rPr lang="zh-CN" altLang="en-US" sz="1600" b="1" dirty="0">
                          <a:solidFill>
                            <a:schemeClr val="bg1"/>
                          </a:solidFill>
                        </a:rPr>
                        <a:t>秒（</a:t>
                      </a:r>
                      <a:r>
                        <a:rPr lang="en-US" altLang="zh-CN" sz="1600" b="1" dirty="0">
                          <a:solidFill>
                            <a:schemeClr val="bg1"/>
                          </a:solidFill>
                        </a:rPr>
                        <a:t>Tb/s</a:t>
                      </a:r>
                      <a:r>
                        <a:rPr lang="zh-CN" altLang="en-US" sz="1600" b="1" dirty="0">
                          <a:solidFill>
                            <a:schemeClr val="bg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bg1"/>
                          </a:solidFill>
                        </a:rPr>
                        <a:t>Tb/s = </a:t>
                      </a:r>
                      <a:r>
                        <a:rPr lang="en-US" altLang="zh-CN" sz="1600" b="1" dirty="0" err="1">
                          <a:solidFill>
                            <a:schemeClr val="bg1"/>
                          </a:solidFill>
                        </a:rPr>
                        <a:t>k·Gb</a:t>
                      </a:r>
                      <a:r>
                        <a:rPr lang="en-US" altLang="zh-CN" sz="1600" b="1" dirty="0">
                          <a:solidFill>
                            <a:schemeClr val="bg1"/>
                          </a:solidFill>
                        </a:rPr>
                        <a:t>/s = 10</a:t>
                      </a:r>
                      <a:r>
                        <a:rPr lang="en-US" altLang="zh-CN" sz="1600" b="1" baseline="30000" dirty="0">
                          <a:solidFill>
                            <a:schemeClr val="bg1"/>
                          </a:solidFill>
                        </a:rPr>
                        <a:t>12</a:t>
                      </a:r>
                      <a:r>
                        <a:rPr lang="en-US" altLang="zh-CN" sz="1600" b="1" dirty="0">
                          <a:solidFill>
                            <a:schemeClr val="bg1"/>
                          </a:solidFill>
                        </a:rPr>
                        <a:t> b/s</a:t>
                      </a:r>
                      <a:endParaRPr lang="zh-CN" altLang="en-US" sz="1600" b="1"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2140525957"/>
                  </a:ext>
                </a:extLst>
              </a:tr>
            </a:tbl>
          </a:graphicData>
        </a:graphic>
      </p:graphicFrame>
      <p:sp>
        <p:nvSpPr>
          <p:cNvPr id="95" name="íşlïḍè">
            <a:extLst>
              <a:ext uri="{FF2B5EF4-FFF2-40B4-BE49-F238E27FC236}">
                <a16:creationId xmlns:a16="http://schemas.microsoft.com/office/drawing/2014/main" id="{5CD46D34-A330-41B3-8899-447FADFF7F18}"/>
              </a:ext>
            </a:extLst>
          </p:cNvPr>
          <p:cNvSpPr txBox="1"/>
          <p:nvPr/>
        </p:nvSpPr>
        <p:spPr>
          <a:xfrm>
            <a:off x="1223411" y="1933006"/>
            <a:ext cx="10369247" cy="677705"/>
          </a:xfrm>
          <a:prstGeom prst="rect">
            <a:avLst/>
          </a:prstGeom>
          <a:noFill/>
        </p:spPr>
        <p:txBody>
          <a:bodyPr wrap="square" lIns="91440" tIns="45720" rIns="91440" bIns="45720" anchor="ctr">
            <a:noAutofit/>
          </a:bodyPr>
          <a:lstStyle/>
          <a:p>
            <a:r>
              <a:rPr lang="zh-CN" altLang="en-US" b="1" dirty="0"/>
              <a:t>数据量单位中的</a:t>
            </a:r>
            <a:r>
              <a:rPr lang="en-US" altLang="zh-CN" b="1" dirty="0"/>
              <a:t>K</a:t>
            </a:r>
            <a:r>
              <a:rPr lang="zh-CN" altLang="en-US" b="1" dirty="0"/>
              <a:t>、</a:t>
            </a:r>
            <a:r>
              <a:rPr lang="en-US" altLang="zh-CN" b="1" dirty="0"/>
              <a:t>M</a:t>
            </a:r>
            <a:r>
              <a:rPr lang="zh-CN" altLang="en-US" b="1" dirty="0"/>
              <a:t>、</a:t>
            </a:r>
            <a:r>
              <a:rPr lang="en-US" altLang="zh-CN" b="1" dirty="0"/>
              <a:t>G</a:t>
            </a:r>
            <a:r>
              <a:rPr lang="zh-CN" altLang="en-US" b="1" dirty="0"/>
              <a:t>、</a:t>
            </a:r>
            <a:r>
              <a:rPr lang="en-US" altLang="zh-CN" b="1" dirty="0"/>
              <a:t>T</a:t>
            </a:r>
            <a:r>
              <a:rPr lang="zh-CN" altLang="en-US" b="1" dirty="0"/>
              <a:t>的数值分别为</a:t>
            </a:r>
            <a:r>
              <a:rPr lang="en-US" altLang="zh-CN" b="1" dirty="0"/>
              <a:t>2</a:t>
            </a:r>
            <a:r>
              <a:rPr lang="en-US" altLang="zh-CN" b="1" baseline="30000" dirty="0"/>
              <a:t>10</a:t>
            </a:r>
            <a:r>
              <a:rPr lang="zh-CN" altLang="en-US" b="1" dirty="0"/>
              <a:t>、</a:t>
            </a:r>
            <a:r>
              <a:rPr lang="en-US" altLang="zh-CN" b="1" dirty="0"/>
              <a:t>2</a:t>
            </a:r>
            <a:r>
              <a:rPr lang="en-US" altLang="zh-CN" b="1" baseline="30000" dirty="0"/>
              <a:t>20</a:t>
            </a:r>
            <a:r>
              <a:rPr lang="zh-CN" altLang="en-US" b="1" dirty="0"/>
              <a:t>、</a:t>
            </a:r>
            <a:r>
              <a:rPr lang="en-US" altLang="zh-CN" b="1" dirty="0"/>
              <a:t>2</a:t>
            </a:r>
            <a:r>
              <a:rPr lang="en-US" altLang="zh-CN" b="1" baseline="30000" dirty="0"/>
              <a:t>30</a:t>
            </a:r>
            <a:r>
              <a:rPr lang="zh-CN" altLang="en-US" b="1" dirty="0"/>
              <a:t>、</a:t>
            </a:r>
            <a:r>
              <a:rPr lang="en-US" altLang="zh-CN" b="1" dirty="0"/>
              <a:t>2</a:t>
            </a:r>
            <a:r>
              <a:rPr lang="en-US" altLang="zh-CN" b="1" baseline="30000" dirty="0"/>
              <a:t>40</a:t>
            </a:r>
            <a:r>
              <a:rPr lang="zh-CN" altLang="en-US" b="1" dirty="0"/>
              <a:t>。</a:t>
            </a:r>
          </a:p>
        </p:txBody>
      </p:sp>
      <p:sp>
        <p:nvSpPr>
          <p:cNvPr id="96" name="íşlïḍè">
            <a:extLst>
              <a:ext uri="{FF2B5EF4-FFF2-40B4-BE49-F238E27FC236}">
                <a16:creationId xmlns:a16="http://schemas.microsoft.com/office/drawing/2014/main" id="{C267FB1D-2BA2-4621-B86A-59D473C63697}"/>
              </a:ext>
            </a:extLst>
          </p:cNvPr>
          <p:cNvSpPr txBox="1"/>
          <p:nvPr/>
        </p:nvSpPr>
        <p:spPr>
          <a:xfrm>
            <a:off x="1223411" y="2637692"/>
            <a:ext cx="6271717" cy="418776"/>
          </a:xfrm>
          <a:prstGeom prst="rect">
            <a:avLst/>
          </a:prstGeom>
          <a:noFill/>
        </p:spPr>
        <p:txBody>
          <a:bodyPr wrap="square" lIns="91440" tIns="45720" rIns="91440" bIns="45720" anchor="ctr">
            <a:noAutofit/>
          </a:bodyPr>
          <a:lstStyle/>
          <a:p>
            <a:r>
              <a:rPr lang="zh-CN" altLang="zh-CN" b="1" dirty="0"/>
              <a:t>速率单位中的</a:t>
            </a:r>
            <a:r>
              <a:rPr lang="en-US" altLang="zh-CN" b="1" dirty="0"/>
              <a:t>k</a:t>
            </a:r>
            <a:r>
              <a:rPr lang="zh-CN" altLang="zh-CN" b="1" dirty="0"/>
              <a:t>、</a:t>
            </a:r>
            <a:r>
              <a:rPr lang="en-US" altLang="zh-CN" b="1" dirty="0"/>
              <a:t>M</a:t>
            </a:r>
            <a:r>
              <a:rPr lang="zh-CN" altLang="zh-CN" b="1" dirty="0"/>
              <a:t>、</a:t>
            </a:r>
            <a:r>
              <a:rPr lang="en-US" altLang="zh-CN" b="1" dirty="0"/>
              <a:t>G</a:t>
            </a:r>
            <a:r>
              <a:rPr lang="zh-CN" altLang="zh-CN" b="1" dirty="0"/>
              <a:t>、</a:t>
            </a:r>
            <a:r>
              <a:rPr lang="en-US" altLang="zh-CN" b="1" dirty="0"/>
              <a:t>T</a:t>
            </a:r>
            <a:r>
              <a:rPr lang="zh-CN" altLang="zh-CN" b="1" dirty="0"/>
              <a:t>的数值分别为</a:t>
            </a:r>
            <a:r>
              <a:rPr lang="en-US" altLang="zh-CN" b="1" dirty="0"/>
              <a:t>10</a:t>
            </a:r>
            <a:r>
              <a:rPr lang="en-US" altLang="zh-CN" b="1" baseline="30000" dirty="0"/>
              <a:t>3</a:t>
            </a:r>
            <a:r>
              <a:rPr lang="zh-CN" altLang="zh-CN" b="1" dirty="0"/>
              <a:t>、</a:t>
            </a:r>
            <a:r>
              <a:rPr lang="en-US" altLang="zh-CN" b="1" dirty="0"/>
              <a:t>10</a:t>
            </a:r>
            <a:r>
              <a:rPr lang="en-US" altLang="zh-CN" b="1" baseline="30000" dirty="0"/>
              <a:t>6</a:t>
            </a:r>
            <a:r>
              <a:rPr lang="zh-CN" altLang="zh-CN" b="1" dirty="0"/>
              <a:t>、</a:t>
            </a:r>
            <a:r>
              <a:rPr lang="en-US" altLang="zh-CN" b="1" dirty="0"/>
              <a:t>10</a:t>
            </a:r>
            <a:r>
              <a:rPr lang="en-US" altLang="zh-CN" b="1" baseline="30000" dirty="0"/>
              <a:t>9</a:t>
            </a:r>
            <a:r>
              <a:rPr lang="zh-CN" altLang="zh-CN" b="1" dirty="0"/>
              <a:t>、</a:t>
            </a:r>
            <a:r>
              <a:rPr lang="en-US" altLang="zh-CN" b="1" dirty="0"/>
              <a:t>10</a:t>
            </a:r>
            <a:r>
              <a:rPr lang="en-US" altLang="zh-CN" b="1" baseline="30000" dirty="0"/>
              <a:t>12</a:t>
            </a:r>
            <a:r>
              <a:rPr lang="zh-CN" altLang="zh-CN" b="1" dirty="0"/>
              <a:t>。</a:t>
            </a:r>
            <a:endParaRPr lang="zh-CN" altLang="en-US" b="1" dirty="0"/>
          </a:p>
        </p:txBody>
      </p:sp>
      <p:sp>
        <p:nvSpPr>
          <p:cNvPr id="97" name="矩形 96">
            <a:extLst>
              <a:ext uri="{FF2B5EF4-FFF2-40B4-BE49-F238E27FC236}">
                <a16:creationId xmlns:a16="http://schemas.microsoft.com/office/drawing/2014/main" id="{6C217D8E-4911-4006-B9DA-55DD0396D05C}"/>
              </a:ext>
            </a:extLst>
          </p:cNvPr>
          <p:cNvSpPr/>
          <p:nvPr/>
        </p:nvSpPr>
        <p:spPr>
          <a:xfrm>
            <a:off x="933106" y="2144058"/>
            <a:ext cx="255600" cy="2556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a:extLst>
              <a:ext uri="{FF2B5EF4-FFF2-40B4-BE49-F238E27FC236}">
                <a16:creationId xmlns:a16="http://schemas.microsoft.com/office/drawing/2014/main" id="{BD5EEE06-ABD0-4A53-A565-18D9655072CF}"/>
              </a:ext>
            </a:extLst>
          </p:cNvPr>
          <p:cNvSpPr/>
          <p:nvPr/>
        </p:nvSpPr>
        <p:spPr>
          <a:xfrm>
            <a:off x="936479" y="2709181"/>
            <a:ext cx="255600" cy="2556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99" name="表格 9">
            <a:extLst>
              <a:ext uri="{FF2B5EF4-FFF2-40B4-BE49-F238E27FC236}">
                <a16:creationId xmlns:a16="http://schemas.microsoft.com/office/drawing/2014/main" id="{702A5DE6-35A7-4C08-94A4-8E94EF5DCB2C}"/>
              </a:ext>
            </a:extLst>
          </p:cNvPr>
          <p:cNvGraphicFramePr>
            <a:graphicFrameLocks noGrp="1"/>
          </p:cNvGraphicFramePr>
          <p:nvPr/>
        </p:nvGraphicFramePr>
        <p:xfrm>
          <a:off x="736792" y="4324691"/>
          <a:ext cx="4992116" cy="1483360"/>
        </p:xfrm>
        <a:graphic>
          <a:graphicData uri="http://schemas.openxmlformats.org/drawingml/2006/table">
            <a:tbl>
              <a:tblPr firstRow="1" bandRow="1">
                <a:tableStyleId>{5C22544A-7EE6-4342-B048-85BDC9FD1C3A}</a:tableStyleId>
              </a:tblPr>
              <a:tblGrid>
                <a:gridCol w="1766267">
                  <a:extLst>
                    <a:ext uri="{9D8B030D-6E8A-4147-A177-3AD203B41FA5}">
                      <a16:colId xmlns:a16="http://schemas.microsoft.com/office/drawing/2014/main" val="284838766"/>
                    </a:ext>
                  </a:extLst>
                </a:gridCol>
                <a:gridCol w="3225849">
                  <a:extLst>
                    <a:ext uri="{9D8B030D-6E8A-4147-A177-3AD203B41FA5}">
                      <a16:colId xmlns:a16="http://schemas.microsoft.com/office/drawing/2014/main" val="2216436828"/>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tx1"/>
                          </a:solidFill>
                        </a:rPr>
                        <a:t>千字节（</a:t>
                      </a:r>
                      <a:r>
                        <a:rPr lang="en-US" altLang="zh-CN" sz="1600" b="1" dirty="0">
                          <a:solidFill>
                            <a:schemeClr val="tx1"/>
                          </a:solidFill>
                        </a:rPr>
                        <a:t>KB</a:t>
                      </a:r>
                      <a:r>
                        <a:rPr lang="zh-CN" altLang="en-US" sz="1600" b="1"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i="0" u="sng" kern="1200" dirty="0">
                          <a:solidFill>
                            <a:schemeClr val="dk1"/>
                          </a:solidFill>
                          <a:effectLst>
                            <a:outerShdw blurRad="38100" dist="38100" dir="2700000" algn="tl">
                              <a:srgbClr val="000000">
                                <a:alpha val="43137"/>
                              </a:srgbClr>
                            </a:outerShdw>
                          </a:effectLst>
                          <a:latin typeface="+mn-lt"/>
                          <a:ea typeface="+mn-ea"/>
                          <a:cs typeface="+mn-cs"/>
                        </a:rPr>
                        <a:t>K</a:t>
                      </a:r>
                      <a:r>
                        <a:rPr lang="en-US" altLang="zh-CN" sz="1600" b="1" kern="1200" dirty="0">
                          <a:solidFill>
                            <a:schemeClr val="dk1"/>
                          </a:solidFill>
                          <a:latin typeface="+mn-lt"/>
                          <a:ea typeface="+mn-ea"/>
                          <a:cs typeface="+mn-cs"/>
                        </a:rPr>
                        <a:t>B = </a:t>
                      </a:r>
                      <a:r>
                        <a:rPr lang="en-US" altLang="zh-CN" sz="1600" b="1" i="0" u="sng" kern="1200" dirty="0">
                          <a:solidFill>
                            <a:schemeClr val="dk1"/>
                          </a:solidFill>
                          <a:effectLst>
                            <a:outerShdw blurRad="38100" dist="38100" dir="2700000" algn="tl">
                              <a:srgbClr val="000000">
                                <a:alpha val="43137"/>
                              </a:srgbClr>
                            </a:outerShdw>
                          </a:effectLst>
                          <a:latin typeface="+mn-lt"/>
                          <a:ea typeface="+mn-ea"/>
                          <a:cs typeface="+mn-cs"/>
                        </a:rPr>
                        <a:t>2</a:t>
                      </a:r>
                      <a:r>
                        <a:rPr lang="en-US" altLang="zh-CN" sz="1600" b="1" i="0" u="sng" kern="1200" baseline="30000" dirty="0">
                          <a:solidFill>
                            <a:schemeClr val="dk1"/>
                          </a:solidFill>
                          <a:effectLst>
                            <a:outerShdw blurRad="38100" dist="38100" dir="2700000" algn="tl">
                              <a:srgbClr val="000000">
                                <a:alpha val="43137"/>
                              </a:srgbClr>
                            </a:outerShdw>
                          </a:effectLst>
                          <a:latin typeface="+mn-lt"/>
                          <a:ea typeface="+mn-ea"/>
                          <a:cs typeface="+mn-cs"/>
                        </a:rPr>
                        <a:t>10</a:t>
                      </a:r>
                      <a:r>
                        <a:rPr lang="en-US" altLang="zh-CN" sz="1600" b="1" kern="1200" baseline="30000" dirty="0">
                          <a:solidFill>
                            <a:schemeClr val="dk1"/>
                          </a:solidFill>
                          <a:latin typeface="+mn-lt"/>
                          <a:ea typeface="+mn-ea"/>
                          <a:cs typeface="+mn-cs"/>
                        </a:rPr>
                        <a:t> </a:t>
                      </a:r>
                      <a:r>
                        <a:rPr lang="en-US" altLang="zh-CN" sz="1600" b="1" kern="1200" dirty="0">
                          <a:solidFill>
                            <a:schemeClr val="dk1"/>
                          </a:solidFill>
                          <a:latin typeface="+mn-lt"/>
                          <a:ea typeface="+mn-ea"/>
                          <a:cs typeface="+mn-cs"/>
                        </a:rPr>
                        <a:t>B</a:t>
                      </a:r>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426670374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t>兆</a:t>
                      </a:r>
                      <a:r>
                        <a:rPr lang="zh-CN" altLang="en-US" sz="1600" b="1" dirty="0">
                          <a:solidFill>
                            <a:schemeClr val="tx1"/>
                          </a:solidFill>
                        </a:rPr>
                        <a:t>字节（</a:t>
                      </a:r>
                      <a:r>
                        <a:rPr lang="en-US" altLang="zh-CN" sz="1600" b="1" dirty="0">
                          <a:solidFill>
                            <a:schemeClr val="tx1"/>
                          </a:solidFill>
                        </a:rPr>
                        <a:t>M</a:t>
                      </a:r>
                      <a:r>
                        <a:rPr lang="en-US" altLang="zh-CN" sz="1600" b="1" dirty="0"/>
                        <a:t>B</a:t>
                      </a:r>
                      <a:r>
                        <a:rPr lang="zh-CN" altLang="en-US" sz="1600" b="1"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i="0" u="sng" kern="1200" dirty="0">
                          <a:solidFill>
                            <a:schemeClr val="dk1"/>
                          </a:solidFill>
                          <a:effectLst>
                            <a:outerShdw blurRad="38100" dist="38100" dir="2700000" algn="tl">
                              <a:srgbClr val="000000">
                                <a:alpha val="43137"/>
                              </a:srgbClr>
                            </a:outerShdw>
                          </a:effectLst>
                          <a:latin typeface="+mn-lt"/>
                          <a:ea typeface="+mn-ea"/>
                          <a:cs typeface="+mn-cs"/>
                        </a:rPr>
                        <a:t>M</a:t>
                      </a:r>
                      <a:r>
                        <a:rPr lang="en-US" altLang="zh-CN" sz="1600" b="1" kern="1200" dirty="0">
                          <a:solidFill>
                            <a:schemeClr val="dk1"/>
                          </a:solidFill>
                          <a:latin typeface="+mn-lt"/>
                          <a:ea typeface="+mn-ea"/>
                          <a:cs typeface="+mn-cs"/>
                        </a:rPr>
                        <a:t>B = K·KB = </a:t>
                      </a:r>
                      <a:r>
                        <a:rPr lang="en-US" altLang="zh-CN" sz="1600" b="1" i="0" u="sng" kern="1200" dirty="0">
                          <a:solidFill>
                            <a:schemeClr val="dk1"/>
                          </a:solidFill>
                          <a:effectLst>
                            <a:outerShdw blurRad="38100" dist="38100" dir="2700000" algn="tl">
                              <a:srgbClr val="000000">
                                <a:alpha val="43137"/>
                              </a:srgbClr>
                            </a:outerShdw>
                          </a:effectLst>
                          <a:latin typeface="+mn-lt"/>
                          <a:ea typeface="+mn-ea"/>
                          <a:cs typeface="+mn-cs"/>
                        </a:rPr>
                        <a:t>2</a:t>
                      </a:r>
                      <a:r>
                        <a:rPr lang="en-US" altLang="zh-CN" sz="1600" b="1" i="0" u="sng" kern="1200" baseline="30000" dirty="0">
                          <a:solidFill>
                            <a:schemeClr val="dk1"/>
                          </a:solidFill>
                          <a:effectLst>
                            <a:outerShdw blurRad="38100" dist="38100" dir="2700000" algn="tl">
                              <a:srgbClr val="000000">
                                <a:alpha val="43137"/>
                              </a:srgbClr>
                            </a:outerShdw>
                          </a:effectLst>
                          <a:latin typeface="+mn-lt"/>
                          <a:ea typeface="+mn-ea"/>
                          <a:cs typeface="+mn-cs"/>
                        </a:rPr>
                        <a:t>20</a:t>
                      </a:r>
                      <a:r>
                        <a:rPr lang="en-US" altLang="zh-CN" sz="1600" b="1" kern="1200" dirty="0">
                          <a:solidFill>
                            <a:schemeClr val="dk1"/>
                          </a:solidFill>
                          <a:latin typeface="+mn-lt"/>
                          <a:ea typeface="+mn-ea"/>
                          <a:cs typeface="+mn-cs"/>
                        </a:rPr>
                        <a:t> B </a:t>
                      </a:r>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8972673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tx1"/>
                          </a:solidFill>
                        </a:rPr>
                        <a:t>吉字节（</a:t>
                      </a:r>
                      <a:r>
                        <a:rPr lang="en-US" altLang="zh-CN" sz="1600" b="1" dirty="0">
                          <a:solidFill>
                            <a:schemeClr val="tx1"/>
                          </a:solidFill>
                        </a:rPr>
                        <a:t>G</a:t>
                      </a:r>
                      <a:r>
                        <a:rPr lang="en-US" altLang="zh-CN" sz="1600" b="1" dirty="0"/>
                        <a:t>B</a:t>
                      </a:r>
                      <a:r>
                        <a:rPr lang="zh-CN" altLang="en-US" sz="1600" b="1"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i="0" u="sng" kern="1200" dirty="0">
                          <a:solidFill>
                            <a:schemeClr val="dk1"/>
                          </a:solidFill>
                          <a:effectLst>
                            <a:outerShdw blurRad="38100" dist="38100" dir="2700000" algn="tl">
                              <a:srgbClr val="000000">
                                <a:alpha val="43137"/>
                              </a:srgbClr>
                            </a:outerShdw>
                          </a:effectLst>
                          <a:latin typeface="+mn-lt"/>
                          <a:ea typeface="+mn-ea"/>
                          <a:cs typeface="+mn-cs"/>
                        </a:rPr>
                        <a:t>G</a:t>
                      </a:r>
                      <a:r>
                        <a:rPr lang="en-US" altLang="zh-CN" sz="1600" b="1" kern="1200" dirty="0">
                          <a:solidFill>
                            <a:schemeClr val="dk1"/>
                          </a:solidFill>
                          <a:latin typeface="+mn-lt"/>
                          <a:ea typeface="+mn-ea"/>
                          <a:cs typeface="+mn-cs"/>
                        </a:rPr>
                        <a:t>B = K·MB = </a:t>
                      </a:r>
                      <a:r>
                        <a:rPr lang="en-US" altLang="zh-CN" sz="1600" b="1" i="0" u="sng" kern="1200" dirty="0">
                          <a:solidFill>
                            <a:schemeClr val="dk1"/>
                          </a:solidFill>
                          <a:effectLst>
                            <a:outerShdw blurRad="38100" dist="38100" dir="2700000" algn="tl">
                              <a:srgbClr val="000000">
                                <a:alpha val="43137"/>
                              </a:srgbClr>
                            </a:outerShdw>
                          </a:effectLst>
                          <a:latin typeface="+mn-lt"/>
                          <a:ea typeface="+mn-ea"/>
                          <a:cs typeface="+mn-cs"/>
                        </a:rPr>
                        <a:t>2</a:t>
                      </a:r>
                      <a:r>
                        <a:rPr lang="en-US" altLang="zh-CN" sz="1600" b="1" i="0" u="sng" kern="1200" baseline="30000" dirty="0">
                          <a:solidFill>
                            <a:schemeClr val="dk1"/>
                          </a:solidFill>
                          <a:effectLst>
                            <a:outerShdw blurRad="38100" dist="38100" dir="2700000" algn="tl">
                              <a:srgbClr val="000000">
                                <a:alpha val="43137"/>
                              </a:srgbClr>
                            </a:outerShdw>
                          </a:effectLst>
                          <a:latin typeface="+mn-lt"/>
                          <a:ea typeface="+mn-ea"/>
                          <a:cs typeface="+mn-cs"/>
                        </a:rPr>
                        <a:t>30</a:t>
                      </a:r>
                      <a:r>
                        <a:rPr lang="en-US" altLang="zh-CN" sz="1600" b="1" kern="1200" dirty="0">
                          <a:solidFill>
                            <a:schemeClr val="dk1"/>
                          </a:solidFill>
                          <a:latin typeface="+mn-lt"/>
                          <a:ea typeface="+mn-ea"/>
                          <a:cs typeface="+mn-cs"/>
                        </a:rPr>
                        <a:t> B</a:t>
                      </a:r>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31440046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tx1"/>
                          </a:solidFill>
                        </a:rPr>
                        <a:t>太字节（</a:t>
                      </a:r>
                      <a:r>
                        <a:rPr lang="en-US" altLang="zh-CN" sz="1600" b="1" dirty="0">
                          <a:solidFill>
                            <a:schemeClr val="tx1"/>
                          </a:solidFill>
                        </a:rPr>
                        <a:t>T</a:t>
                      </a:r>
                      <a:r>
                        <a:rPr lang="en-US" altLang="zh-CN" sz="1600" b="1" dirty="0"/>
                        <a:t>B</a:t>
                      </a:r>
                      <a:r>
                        <a:rPr lang="zh-CN" altLang="en-US" sz="1600" b="1"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i="0" u="sng" kern="1200" dirty="0">
                          <a:solidFill>
                            <a:schemeClr val="dk1"/>
                          </a:solidFill>
                          <a:effectLst>
                            <a:outerShdw blurRad="38100" dist="38100" dir="2700000" algn="tl">
                              <a:srgbClr val="000000">
                                <a:alpha val="43137"/>
                              </a:srgbClr>
                            </a:outerShdw>
                          </a:effectLst>
                          <a:latin typeface="+mn-lt"/>
                          <a:ea typeface="+mn-ea"/>
                          <a:cs typeface="+mn-cs"/>
                        </a:rPr>
                        <a:t>T</a:t>
                      </a:r>
                      <a:r>
                        <a:rPr lang="en-US" altLang="zh-CN" sz="1600" b="1" kern="1200" dirty="0">
                          <a:solidFill>
                            <a:schemeClr val="dk1"/>
                          </a:solidFill>
                          <a:latin typeface="+mn-lt"/>
                          <a:ea typeface="+mn-ea"/>
                          <a:cs typeface="+mn-cs"/>
                        </a:rPr>
                        <a:t>B = K·GB = </a:t>
                      </a:r>
                      <a:r>
                        <a:rPr lang="en-US" altLang="zh-CN" sz="1600" b="1" i="0" u="sng" kern="1200" dirty="0">
                          <a:solidFill>
                            <a:schemeClr val="dk1"/>
                          </a:solidFill>
                          <a:effectLst>
                            <a:outerShdw blurRad="38100" dist="38100" dir="2700000" algn="tl">
                              <a:srgbClr val="000000">
                                <a:alpha val="43137"/>
                              </a:srgbClr>
                            </a:outerShdw>
                          </a:effectLst>
                          <a:latin typeface="+mn-lt"/>
                          <a:ea typeface="+mn-ea"/>
                          <a:cs typeface="+mn-cs"/>
                        </a:rPr>
                        <a:t>2</a:t>
                      </a:r>
                      <a:r>
                        <a:rPr lang="en-US" altLang="zh-CN" sz="1600" b="1" i="0" u="sng" kern="1200" baseline="30000" dirty="0">
                          <a:solidFill>
                            <a:schemeClr val="dk1"/>
                          </a:solidFill>
                          <a:effectLst>
                            <a:outerShdw blurRad="38100" dist="38100" dir="2700000" algn="tl">
                              <a:srgbClr val="000000">
                                <a:alpha val="43137"/>
                              </a:srgbClr>
                            </a:outerShdw>
                          </a:effectLst>
                          <a:latin typeface="+mn-lt"/>
                          <a:ea typeface="+mn-ea"/>
                          <a:cs typeface="+mn-cs"/>
                        </a:rPr>
                        <a:t>40</a:t>
                      </a:r>
                      <a:r>
                        <a:rPr lang="en-US" altLang="zh-CN" sz="1600" b="1" i="0" kern="1200" dirty="0">
                          <a:solidFill>
                            <a:schemeClr val="dk1"/>
                          </a:solidFill>
                          <a:latin typeface="+mn-lt"/>
                          <a:ea typeface="+mn-ea"/>
                          <a:cs typeface="+mn-cs"/>
                        </a:rPr>
                        <a:t> </a:t>
                      </a:r>
                      <a:r>
                        <a:rPr lang="en-US" altLang="zh-CN" sz="1600" b="1" kern="1200" dirty="0">
                          <a:solidFill>
                            <a:schemeClr val="dk1"/>
                          </a:solidFill>
                          <a:latin typeface="+mn-lt"/>
                          <a:ea typeface="+mn-ea"/>
                          <a:cs typeface="+mn-cs"/>
                        </a:rPr>
                        <a:t>B</a:t>
                      </a:r>
                      <a:endParaRPr lang="zh-CN" altLang="en-US" sz="1600" b="1" kern="1200" dirty="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807367763"/>
                  </a:ext>
                </a:extLst>
              </a:tr>
            </a:tbl>
          </a:graphicData>
        </a:graphic>
      </p:graphicFrame>
      <p:graphicFrame>
        <p:nvGraphicFramePr>
          <p:cNvPr id="100" name="表格 9">
            <a:extLst>
              <a:ext uri="{FF2B5EF4-FFF2-40B4-BE49-F238E27FC236}">
                <a16:creationId xmlns:a16="http://schemas.microsoft.com/office/drawing/2014/main" id="{BA490456-A860-4A6A-B710-965EC7C16BB1}"/>
              </a:ext>
            </a:extLst>
          </p:cNvPr>
          <p:cNvGraphicFramePr>
            <a:graphicFrameLocks noGrp="1"/>
          </p:cNvGraphicFramePr>
          <p:nvPr/>
        </p:nvGraphicFramePr>
        <p:xfrm>
          <a:off x="6407706" y="4339014"/>
          <a:ext cx="4992116" cy="1483360"/>
        </p:xfrm>
        <a:graphic>
          <a:graphicData uri="http://schemas.openxmlformats.org/drawingml/2006/table">
            <a:tbl>
              <a:tblPr firstRow="1" bandRow="1">
                <a:tableStyleId>{5C22544A-7EE6-4342-B048-85BDC9FD1C3A}</a:tableStyleId>
              </a:tblPr>
              <a:tblGrid>
                <a:gridCol w="1766267">
                  <a:extLst>
                    <a:ext uri="{9D8B030D-6E8A-4147-A177-3AD203B41FA5}">
                      <a16:colId xmlns:a16="http://schemas.microsoft.com/office/drawing/2014/main" val="284838766"/>
                    </a:ext>
                  </a:extLst>
                </a:gridCol>
                <a:gridCol w="3225849">
                  <a:extLst>
                    <a:ext uri="{9D8B030D-6E8A-4147-A177-3AD203B41FA5}">
                      <a16:colId xmlns:a16="http://schemas.microsoft.com/office/drawing/2014/main" val="2216436828"/>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bg1"/>
                          </a:solidFill>
                        </a:rPr>
                        <a:t>千比特</a:t>
                      </a:r>
                      <a:r>
                        <a:rPr lang="en-US" altLang="zh-CN" sz="1600" b="1" dirty="0">
                          <a:solidFill>
                            <a:schemeClr val="bg1"/>
                          </a:solidFill>
                        </a:rPr>
                        <a:t>/</a:t>
                      </a:r>
                      <a:r>
                        <a:rPr lang="zh-CN" altLang="en-US" sz="1600" b="1" dirty="0">
                          <a:solidFill>
                            <a:schemeClr val="bg1"/>
                          </a:solidFill>
                        </a:rPr>
                        <a:t>秒（</a:t>
                      </a:r>
                      <a:r>
                        <a:rPr lang="en-US" altLang="zh-CN" sz="1600" b="1" dirty="0">
                          <a:solidFill>
                            <a:schemeClr val="bg1"/>
                          </a:solidFill>
                        </a:rPr>
                        <a:t>kb/s</a:t>
                      </a:r>
                      <a:r>
                        <a:rPr lang="zh-CN" altLang="en-US" sz="1600" b="1" dirty="0">
                          <a:solidFill>
                            <a:schemeClr val="bg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i="0" u="sng" dirty="0">
                          <a:solidFill>
                            <a:schemeClr val="bg1"/>
                          </a:solidFill>
                          <a:effectLst>
                            <a:outerShdw blurRad="38100" dist="38100" dir="2700000" algn="tl">
                              <a:srgbClr val="000000">
                                <a:alpha val="43137"/>
                              </a:srgbClr>
                            </a:outerShdw>
                          </a:effectLst>
                        </a:rPr>
                        <a:t>k</a:t>
                      </a:r>
                      <a:r>
                        <a:rPr lang="en-US" altLang="zh-CN" sz="1600" b="1" kern="1200" dirty="0">
                          <a:solidFill>
                            <a:schemeClr val="bg1"/>
                          </a:solidFill>
                          <a:latin typeface="+mn-lt"/>
                          <a:ea typeface="+mn-ea"/>
                          <a:cs typeface="+mn-cs"/>
                        </a:rPr>
                        <a:t>b/s = </a:t>
                      </a:r>
                      <a:r>
                        <a:rPr lang="en-US" altLang="zh-CN" sz="1600" b="1" i="0" u="sng" kern="1200" dirty="0">
                          <a:solidFill>
                            <a:schemeClr val="bg1"/>
                          </a:solidFill>
                          <a:effectLst>
                            <a:outerShdw blurRad="38100" dist="38100" dir="2700000" algn="tl">
                              <a:srgbClr val="000000">
                                <a:alpha val="43137"/>
                              </a:srgbClr>
                            </a:outerShdw>
                          </a:effectLst>
                          <a:latin typeface="+mn-lt"/>
                          <a:ea typeface="+mn-ea"/>
                          <a:cs typeface="+mn-cs"/>
                        </a:rPr>
                        <a:t>10</a:t>
                      </a:r>
                      <a:r>
                        <a:rPr lang="en-US" altLang="zh-CN" sz="1600" b="1" i="0" u="sng" kern="1200" baseline="30000" dirty="0">
                          <a:solidFill>
                            <a:schemeClr val="bg1"/>
                          </a:solidFill>
                          <a:effectLst>
                            <a:outerShdw blurRad="38100" dist="38100" dir="2700000" algn="tl">
                              <a:srgbClr val="000000">
                                <a:alpha val="43137"/>
                              </a:srgbClr>
                            </a:outerShdw>
                          </a:effectLst>
                          <a:latin typeface="+mn-lt"/>
                          <a:ea typeface="+mn-ea"/>
                          <a:cs typeface="+mn-cs"/>
                        </a:rPr>
                        <a:t>3</a:t>
                      </a:r>
                      <a:r>
                        <a:rPr lang="en-US" altLang="zh-CN" sz="1600" b="1" kern="1200" dirty="0">
                          <a:solidFill>
                            <a:schemeClr val="bg1"/>
                          </a:solidFill>
                          <a:latin typeface="+mn-lt"/>
                          <a:ea typeface="+mn-ea"/>
                          <a:cs typeface="+mn-cs"/>
                        </a:rPr>
                        <a:t> b/s</a:t>
                      </a:r>
                      <a:endParaRPr lang="zh-CN" altLang="en-US" sz="16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426670374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bg1"/>
                          </a:solidFill>
                        </a:rPr>
                        <a:t>兆比特</a:t>
                      </a:r>
                      <a:r>
                        <a:rPr lang="en-US" altLang="zh-CN" sz="1600" b="1" dirty="0">
                          <a:solidFill>
                            <a:schemeClr val="bg1"/>
                          </a:solidFill>
                        </a:rPr>
                        <a:t>/</a:t>
                      </a:r>
                      <a:r>
                        <a:rPr lang="zh-CN" altLang="en-US" sz="1600" b="1" dirty="0">
                          <a:solidFill>
                            <a:schemeClr val="bg1"/>
                          </a:solidFill>
                        </a:rPr>
                        <a:t>秒（</a:t>
                      </a:r>
                      <a:r>
                        <a:rPr lang="en-US" altLang="zh-CN" sz="1600" b="1" dirty="0">
                          <a:solidFill>
                            <a:schemeClr val="bg1"/>
                          </a:solidFill>
                        </a:rPr>
                        <a:t>Mb/s</a:t>
                      </a:r>
                      <a:r>
                        <a:rPr lang="zh-CN" altLang="en-US" sz="1600" b="1" dirty="0">
                          <a:solidFill>
                            <a:schemeClr val="bg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i="0" u="sng" kern="1200" dirty="0">
                          <a:solidFill>
                            <a:schemeClr val="bg1"/>
                          </a:solidFill>
                          <a:effectLst>
                            <a:outerShdw blurRad="38100" dist="38100" dir="2700000" algn="tl">
                              <a:srgbClr val="000000">
                                <a:alpha val="43137"/>
                              </a:srgbClr>
                            </a:outerShdw>
                          </a:effectLst>
                          <a:latin typeface="+mn-lt"/>
                          <a:ea typeface="+mn-ea"/>
                          <a:cs typeface="+mn-cs"/>
                        </a:rPr>
                        <a:t>M</a:t>
                      </a:r>
                      <a:r>
                        <a:rPr lang="en-US" altLang="zh-CN" sz="1600" b="1" kern="1200" dirty="0">
                          <a:solidFill>
                            <a:schemeClr val="bg1"/>
                          </a:solidFill>
                          <a:latin typeface="+mn-lt"/>
                          <a:ea typeface="+mn-ea"/>
                          <a:cs typeface="+mn-cs"/>
                        </a:rPr>
                        <a:t>b/s </a:t>
                      </a:r>
                      <a:r>
                        <a:rPr lang="en-US" altLang="zh-CN" sz="1600" b="1" dirty="0">
                          <a:solidFill>
                            <a:schemeClr val="bg1"/>
                          </a:solidFill>
                        </a:rPr>
                        <a:t>= </a:t>
                      </a:r>
                      <a:r>
                        <a:rPr lang="en-US" altLang="zh-CN" sz="1600" b="1" dirty="0" err="1">
                          <a:solidFill>
                            <a:schemeClr val="bg1"/>
                          </a:solidFill>
                        </a:rPr>
                        <a:t>k·kb</a:t>
                      </a:r>
                      <a:r>
                        <a:rPr lang="en-US" altLang="zh-CN" sz="1600" b="1" dirty="0">
                          <a:solidFill>
                            <a:schemeClr val="bg1"/>
                          </a:solidFill>
                        </a:rPr>
                        <a:t>/s = </a:t>
                      </a:r>
                      <a:r>
                        <a:rPr lang="en-US" altLang="zh-CN" sz="1600" b="1" i="0" u="sng" dirty="0">
                          <a:solidFill>
                            <a:schemeClr val="bg1"/>
                          </a:solidFill>
                          <a:effectLst>
                            <a:outerShdw blurRad="38100" dist="38100" dir="2700000" algn="tl">
                              <a:srgbClr val="000000">
                                <a:alpha val="43137"/>
                              </a:srgbClr>
                            </a:outerShdw>
                          </a:effectLst>
                        </a:rPr>
                        <a:t>10</a:t>
                      </a:r>
                      <a:r>
                        <a:rPr lang="en-US" altLang="zh-CN" sz="1600" b="1" i="0" u="sng" baseline="30000" dirty="0">
                          <a:solidFill>
                            <a:schemeClr val="bg1"/>
                          </a:solidFill>
                          <a:effectLst>
                            <a:outerShdw blurRad="38100" dist="38100" dir="2700000" algn="tl">
                              <a:srgbClr val="000000">
                                <a:alpha val="43137"/>
                              </a:srgbClr>
                            </a:outerShdw>
                          </a:effectLst>
                        </a:rPr>
                        <a:t>6</a:t>
                      </a:r>
                      <a:r>
                        <a:rPr lang="en-US" altLang="zh-CN" sz="1600" b="1" dirty="0">
                          <a:solidFill>
                            <a:schemeClr val="bg1"/>
                          </a:solidFill>
                        </a:rPr>
                        <a:t> b/s</a:t>
                      </a:r>
                      <a:endParaRPr lang="zh-CN" altLang="en-US" sz="1600" b="1" kern="12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8972673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bg1"/>
                          </a:solidFill>
                        </a:rPr>
                        <a:t>吉比特</a:t>
                      </a:r>
                      <a:r>
                        <a:rPr lang="en-US" altLang="zh-CN" sz="1600" b="1" dirty="0">
                          <a:solidFill>
                            <a:schemeClr val="bg1"/>
                          </a:solidFill>
                        </a:rPr>
                        <a:t>/</a:t>
                      </a:r>
                      <a:r>
                        <a:rPr lang="zh-CN" altLang="en-US" sz="1600" b="1" dirty="0">
                          <a:solidFill>
                            <a:schemeClr val="bg1"/>
                          </a:solidFill>
                        </a:rPr>
                        <a:t>秒（</a:t>
                      </a:r>
                      <a:r>
                        <a:rPr lang="en-US" altLang="zh-CN" sz="1600" b="1" dirty="0">
                          <a:solidFill>
                            <a:schemeClr val="bg1"/>
                          </a:solidFill>
                        </a:rPr>
                        <a:t>Gb/s</a:t>
                      </a:r>
                      <a:r>
                        <a:rPr lang="zh-CN" altLang="en-US" sz="1600" b="1" dirty="0">
                          <a:solidFill>
                            <a:schemeClr val="bg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i="0" u="sng" dirty="0">
                          <a:solidFill>
                            <a:schemeClr val="bg1"/>
                          </a:solidFill>
                          <a:effectLst>
                            <a:outerShdw blurRad="38100" dist="38100" dir="2700000" algn="tl">
                              <a:srgbClr val="000000">
                                <a:alpha val="43137"/>
                              </a:srgbClr>
                            </a:outerShdw>
                          </a:effectLst>
                        </a:rPr>
                        <a:t>G</a:t>
                      </a:r>
                      <a:r>
                        <a:rPr lang="en-US" altLang="zh-CN" sz="1600" b="1" dirty="0">
                          <a:solidFill>
                            <a:schemeClr val="bg1"/>
                          </a:solidFill>
                        </a:rPr>
                        <a:t>b/s = </a:t>
                      </a:r>
                      <a:r>
                        <a:rPr lang="en-US" altLang="zh-CN" sz="1600" b="1" dirty="0" err="1">
                          <a:solidFill>
                            <a:schemeClr val="bg1"/>
                          </a:solidFill>
                        </a:rPr>
                        <a:t>k·Mb</a:t>
                      </a:r>
                      <a:r>
                        <a:rPr lang="en-US" altLang="zh-CN" sz="1600" b="1" dirty="0">
                          <a:solidFill>
                            <a:schemeClr val="bg1"/>
                          </a:solidFill>
                        </a:rPr>
                        <a:t>/s = </a:t>
                      </a:r>
                      <a:r>
                        <a:rPr lang="en-US" altLang="zh-CN" sz="1600" b="1" i="0" u="sng" dirty="0">
                          <a:solidFill>
                            <a:schemeClr val="bg1"/>
                          </a:solidFill>
                          <a:effectLst>
                            <a:outerShdw blurRad="38100" dist="38100" dir="2700000" algn="tl">
                              <a:srgbClr val="000000">
                                <a:alpha val="43137"/>
                              </a:srgbClr>
                            </a:outerShdw>
                          </a:effectLst>
                        </a:rPr>
                        <a:t>10</a:t>
                      </a:r>
                      <a:r>
                        <a:rPr lang="en-US" altLang="zh-CN" sz="1600" b="1" i="0" u="sng" baseline="30000" dirty="0">
                          <a:solidFill>
                            <a:schemeClr val="bg1"/>
                          </a:solidFill>
                          <a:effectLst>
                            <a:outerShdw blurRad="38100" dist="38100" dir="2700000" algn="tl">
                              <a:srgbClr val="000000">
                                <a:alpha val="43137"/>
                              </a:srgbClr>
                            </a:outerShdw>
                          </a:effectLst>
                        </a:rPr>
                        <a:t>9</a:t>
                      </a:r>
                      <a:r>
                        <a:rPr lang="en-US" altLang="zh-CN" sz="1600" b="1" dirty="0">
                          <a:solidFill>
                            <a:schemeClr val="bg1"/>
                          </a:solidFill>
                        </a:rPr>
                        <a:t> b/s</a:t>
                      </a:r>
                      <a:endParaRPr lang="zh-CN" altLang="en-US" sz="1600" b="1"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331440046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bg1"/>
                          </a:solidFill>
                        </a:rPr>
                        <a:t>太比特</a:t>
                      </a:r>
                      <a:r>
                        <a:rPr lang="en-US" altLang="zh-CN" sz="1600" b="1" dirty="0">
                          <a:solidFill>
                            <a:schemeClr val="bg1"/>
                          </a:solidFill>
                        </a:rPr>
                        <a:t>/</a:t>
                      </a:r>
                      <a:r>
                        <a:rPr lang="zh-CN" altLang="en-US" sz="1600" b="1" dirty="0">
                          <a:solidFill>
                            <a:schemeClr val="bg1"/>
                          </a:solidFill>
                        </a:rPr>
                        <a:t>秒（</a:t>
                      </a:r>
                      <a:r>
                        <a:rPr lang="en-US" altLang="zh-CN" sz="1600" b="1" dirty="0">
                          <a:solidFill>
                            <a:schemeClr val="bg1"/>
                          </a:solidFill>
                        </a:rPr>
                        <a:t>Tb/s</a:t>
                      </a:r>
                      <a:r>
                        <a:rPr lang="zh-CN" altLang="en-US" sz="1600" b="1" dirty="0">
                          <a:solidFill>
                            <a:schemeClr val="bg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i="0" u="sng" dirty="0">
                          <a:solidFill>
                            <a:schemeClr val="bg1"/>
                          </a:solidFill>
                          <a:effectLst>
                            <a:outerShdw blurRad="38100" dist="38100" dir="2700000" algn="tl">
                              <a:srgbClr val="000000">
                                <a:alpha val="43137"/>
                              </a:srgbClr>
                            </a:outerShdw>
                          </a:effectLst>
                        </a:rPr>
                        <a:t>T</a:t>
                      </a:r>
                      <a:r>
                        <a:rPr lang="en-US" altLang="zh-CN" sz="1600" b="1" dirty="0">
                          <a:solidFill>
                            <a:schemeClr val="bg1"/>
                          </a:solidFill>
                        </a:rPr>
                        <a:t>b/s = </a:t>
                      </a:r>
                      <a:r>
                        <a:rPr lang="en-US" altLang="zh-CN" sz="1600" b="1" dirty="0" err="1">
                          <a:solidFill>
                            <a:schemeClr val="bg1"/>
                          </a:solidFill>
                        </a:rPr>
                        <a:t>k·Gb</a:t>
                      </a:r>
                      <a:r>
                        <a:rPr lang="en-US" altLang="zh-CN" sz="1600" b="1" dirty="0">
                          <a:solidFill>
                            <a:schemeClr val="bg1"/>
                          </a:solidFill>
                        </a:rPr>
                        <a:t>/s = </a:t>
                      </a:r>
                      <a:r>
                        <a:rPr lang="en-US" altLang="zh-CN" sz="1600" b="1" i="0" u="sng" dirty="0">
                          <a:solidFill>
                            <a:schemeClr val="bg1"/>
                          </a:solidFill>
                          <a:effectLst>
                            <a:outerShdw blurRad="38100" dist="38100" dir="2700000" algn="tl">
                              <a:srgbClr val="000000">
                                <a:alpha val="43137"/>
                              </a:srgbClr>
                            </a:outerShdw>
                          </a:effectLst>
                        </a:rPr>
                        <a:t>10</a:t>
                      </a:r>
                      <a:r>
                        <a:rPr lang="en-US" altLang="zh-CN" sz="1600" b="1" i="0" u="sng" baseline="30000" dirty="0">
                          <a:solidFill>
                            <a:schemeClr val="bg1"/>
                          </a:solidFill>
                          <a:effectLst>
                            <a:outerShdw blurRad="38100" dist="38100" dir="2700000" algn="tl">
                              <a:srgbClr val="000000">
                                <a:alpha val="43137"/>
                              </a:srgbClr>
                            </a:outerShdw>
                          </a:effectLst>
                        </a:rPr>
                        <a:t>12</a:t>
                      </a:r>
                      <a:r>
                        <a:rPr lang="en-US" altLang="zh-CN" sz="1600" b="1" dirty="0">
                          <a:solidFill>
                            <a:schemeClr val="bg1"/>
                          </a:solidFill>
                        </a:rPr>
                        <a:t> b/s</a:t>
                      </a:r>
                      <a:endParaRPr lang="zh-CN" altLang="en-US" sz="1600" b="1"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2140525957"/>
                  </a:ext>
                </a:extLst>
              </a:tr>
            </a:tbl>
          </a:graphicData>
        </a:graphic>
      </p:graphicFrame>
    </p:spTree>
    <p:custDataLst>
      <p:tags r:id="rId1"/>
    </p:custDataLst>
    <p:extLst>
      <p:ext uri="{BB962C8B-B14F-4D97-AF65-F5344CB8AC3E}">
        <p14:creationId xmlns:p14="http://schemas.microsoft.com/office/powerpoint/2010/main" val="2155048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0-#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4"/>
                                        </p:tgtEl>
                                        <p:attrNameLst>
                                          <p:attrName>style.visibility</p:attrName>
                                        </p:attrNameLst>
                                      </p:cBhvr>
                                      <p:to>
                                        <p:strVal val="visible"/>
                                      </p:to>
                                    </p:set>
                                    <p:anim calcmode="lin" valueType="num">
                                      <p:cBhvr additive="base">
                                        <p:cTn id="11" dur="500" fill="hold"/>
                                        <p:tgtEl>
                                          <p:spTgt spid="74"/>
                                        </p:tgtEl>
                                        <p:attrNameLst>
                                          <p:attrName>ppt_x</p:attrName>
                                        </p:attrNameLst>
                                      </p:cBhvr>
                                      <p:tavLst>
                                        <p:tav tm="0">
                                          <p:val>
                                            <p:strVal val="1+#ppt_w/2"/>
                                          </p:val>
                                        </p:tav>
                                        <p:tav tm="100000">
                                          <p:val>
                                            <p:strVal val="#ppt_x"/>
                                          </p:val>
                                        </p:tav>
                                      </p:tavLst>
                                    </p:anim>
                                    <p:anim calcmode="lin" valueType="num">
                                      <p:cBhvr additive="base">
                                        <p:cTn id="12" dur="500" fill="hold"/>
                                        <p:tgtEl>
                                          <p:spTgt spid="74"/>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9" presetClass="entr" presetSubtype="0" decel="100000" fill="hold" grpId="0" nodeType="clickEffect">
                                  <p:stCondLst>
                                    <p:cond delay="0"/>
                                  </p:stCondLst>
                                  <p:childTnLst>
                                    <p:set>
                                      <p:cBhvr>
                                        <p:cTn id="16" dur="1" fill="hold">
                                          <p:stCondLst>
                                            <p:cond delay="0"/>
                                          </p:stCondLst>
                                        </p:cTn>
                                        <p:tgtEl>
                                          <p:spTgt spid="97"/>
                                        </p:tgtEl>
                                        <p:attrNameLst>
                                          <p:attrName>style.visibility</p:attrName>
                                        </p:attrNameLst>
                                      </p:cBhvr>
                                      <p:to>
                                        <p:strVal val="visible"/>
                                      </p:to>
                                    </p:set>
                                    <p:anim calcmode="lin" valueType="num">
                                      <p:cBhvr>
                                        <p:cTn id="17" dur="500" fill="hold"/>
                                        <p:tgtEl>
                                          <p:spTgt spid="97"/>
                                        </p:tgtEl>
                                        <p:attrNameLst>
                                          <p:attrName>ppt_w</p:attrName>
                                        </p:attrNameLst>
                                      </p:cBhvr>
                                      <p:tavLst>
                                        <p:tav tm="0">
                                          <p:val>
                                            <p:fltVal val="0"/>
                                          </p:val>
                                        </p:tav>
                                        <p:tav tm="100000">
                                          <p:val>
                                            <p:strVal val="#ppt_w"/>
                                          </p:val>
                                        </p:tav>
                                      </p:tavLst>
                                    </p:anim>
                                    <p:anim calcmode="lin" valueType="num">
                                      <p:cBhvr>
                                        <p:cTn id="18" dur="500" fill="hold"/>
                                        <p:tgtEl>
                                          <p:spTgt spid="97"/>
                                        </p:tgtEl>
                                        <p:attrNameLst>
                                          <p:attrName>ppt_h</p:attrName>
                                        </p:attrNameLst>
                                      </p:cBhvr>
                                      <p:tavLst>
                                        <p:tav tm="0">
                                          <p:val>
                                            <p:fltVal val="0"/>
                                          </p:val>
                                        </p:tav>
                                        <p:tav tm="100000">
                                          <p:val>
                                            <p:strVal val="#ppt_h"/>
                                          </p:val>
                                        </p:tav>
                                      </p:tavLst>
                                    </p:anim>
                                    <p:anim calcmode="lin" valueType="num">
                                      <p:cBhvr>
                                        <p:cTn id="19" dur="500" fill="hold"/>
                                        <p:tgtEl>
                                          <p:spTgt spid="97"/>
                                        </p:tgtEl>
                                        <p:attrNameLst>
                                          <p:attrName>style.rotation</p:attrName>
                                        </p:attrNameLst>
                                      </p:cBhvr>
                                      <p:tavLst>
                                        <p:tav tm="0">
                                          <p:val>
                                            <p:fltVal val="360"/>
                                          </p:val>
                                        </p:tav>
                                        <p:tav tm="100000">
                                          <p:val>
                                            <p:fltVal val="0"/>
                                          </p:val>
                                        </p:tav>
                                      </p:tavLst>
                                    </p:anim>
                                    <p:animEffect transition="in" filter="fade">
                                      <p:cBhvr>
                                        <p:cTn id="20" dur="500"/>
                                        <p:tgtEl>
                                          <p:spTgt spid="97"/>
                                        </p:tgtEl>
                                      </p:cBhvr>
                                    </p:animEffect>
                                  </p:childTnLst>
                                </p:cTn>
                              </p:par>
                            </p:childTnLst>
                          </p:cTn>
                        </p:par>
                        <p:par>
                          <p:cTn id="21" fill="hold">
                            <p:stCondLst>
                              <p:cond delay="500"/>
                            </p:stCondLst>
                            <p:childTnLst>
                              <p:par>
                                <p:cTn id="22" presetID="1" presetClass="entr" presetSubtype="0" fill="hold" grpId="0" nodeType="afterEffect">
                                  <p:stCondLst>
                                    <p:cond delay="0"/>
                                  </p:stCondLst>
                                  <p:iterate type="lt">
                                    <p:tmAbs val="100"/>
                                  </p:iterate>
                                  <p:childTnLst>
                                    <p:set>
                                      <p:cBhvr>
                                        <p:cTn id="23" dur="1" fill="hold">
                                          <p:stCondLst>
                                            <p:cond delay="0"/>
                                          </p:stCondLst>
                                        </p:cTn>
                                        <p:tgtEl>
                                          <p:spTgt spid="9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32" presetClass="emph" presetSubtype="0" fill="hold" nodeType="clickEffect">
                                  <p:stCondLst>
                                    <p:cond delay="0"/>
                                  </p:stCondLst>
                                  <p:childTnLst>
                                    <p:animRot by="120000">
                                      <p:cBhvr>
                                        <p:cTn id="27" dur="100" fill="hold">
                                          <p:stCondLst>
                                            <p:cond delay="0"/>
                                          </p:stCondLst>
                                        </p:cTn>
                                        <p:tgtEl>
                                          <p:spTgt spid="31"/>
                                        </p:tgtEl>
                                        <p:attrNameLst>
                                          <p:attrName>r</p:attrName>
                                        </p:attrNameLst>
                                      </p:cBhvr>
                                    </p:animRot>
                                    <p:animRot by="-240000">
                                      <p:cBhvr>
                                        <p:cTn id="28" dur="200" fill="hold">
                                          <p:stCondLst>
                                            <p:cond delay="200"/>
                                          </p:stCondLst>
                                        </p:cTn>
                                        <p:tgtEl>
                                          <p:spTgt spid="31"/>
                                        </p:tgtEl>
                                        <p:attrNameLst>
                                          <p:attrName>r</p:attrName>
                                        </p:attrNameLst>
                                      </p:cBhvr>
                                    </p:animRot>
                                    <p:animRot by="240000">
                                      <p:cBhvr>
                                        <p:cTn id="29" dur="200" fill="hold">
                                          <p:stCondLst>
                                            <p:cond delay="400"/>
                                          </p:stCondLst>
                                        </p:cTn>
                                        <p:tgtEl>
                                          <p:spTgt spid="31"/>
                                        </p:tgtEl>
                                        <p:attrNameLst>
                                          <p:attrName>r</p:attrName>
                                        </p:attrNameLst>
                                      </p:cBhvr>
                                    </p:animRot>
                                    <p:animRot by="-240000">
                                      <p:cBhvr>
                                        <p:cTn id="30" dur="200" fill="hold">
                                          <p:stCondLst>
                                            <p:cond delay="600"/>
                                          </p:stCondLst>
                                        </p:cTn>
                                        <p:tgtEl>
                                          <p:spTgt spid="31"/>
                                        </p:tgtEl>
                                        <p:attrNameLst>
                                          <p:attrName>r</p:attrName>
                                        </p:attrNameLst>
                                      </p:cBhvr>
                                    </p:animRot>
                                    <p:animRot by="120000">
                                      <p:cBhvr>
                                        <p:cTn id="31" dur="200" fill="hold">
                                          <p:stCondLst>
                                            <p:cond delay="800"/>
                                          </p:stCondLst>
                                        </p:cTn>
                                        <p:tgtEl>
                                          <p:spTgt spid="31"/>
                                        </p:tgtEl>
                                        <p:attrNameLst>
                                          <p:attrName>r</p:attrName>
                                        </p:attrNameLst>
                                      </p:cBhvr>
                                    </p:animRot>
                                  </p:childTnLst>
                                </p:cTn>
                              </p:par>
                            </p:childTnLst>
                          </p:cTn>
                        </p:par>
                        <p:par>
                          <p:cTn id="32" fill="hold">
                            <p:stCondLst>
                              <p:cond delay="1000"/>
                            </p:stCondLst>
                            <p:childTnLst>
                              <p:par>
                                <p:cTn id="33" presetID="22" presetClass="entr" presetSubtype="1" fill="hold" nodeType="afterEffect">
                                  <p:stCondLst>
                                    <p:cond delay="0"/>
                                  </p:stCondLst>
                                  <p:childTnLst>
                                    <p:set>
                                      <p:cBhvr>
                                        <p:cTn id="34" dur="1" fill="hold">
                                          <p:stCondLst>
                                            <p:cond delay="0"/>
                                          </p:stCondLst>
                                        </p:cTn>
                                        <p:tgtEl>
                                          <p:spTgt spid="99"/>
                                        </p:tgtEl>
                                        <p:attrNameLst>
                                          <p:attrName>style.visibility</p:attrName>
                                        </p:attrNameLst>
                                      </p:cBhvr>
                                      <p:to>
                                        <p:strVal val="visible"/>
                                      </p:to>
                                    </p:set>
                                    <p:animEffect transition="in" filter="wipe(up)">
                                      <p:cBhvr>
                                        <p:cTn id="35" dur="1000"/>
                                        <p:tgtEl>
                                          <p:spTgt spid="99"/>
                                        </p:tgtEl>
                                      </p:cBhvr>
                                    </p:animEffect>
                                  </p:childTnLst>
                                </p:cTn>
                              </p:par>
                            </p:childTnLst>
                          </p:cTn>
                        </p:par>
                      </p:childTnLst>
                    </p:cTn>
                  </p:par>
                  <p:par>
                    <p:cTn id="36" fill="hold">
                      <p:stCondLst>
                        <p:cond delay="indefinite"/>
                      </p:stCondLst>
                      <p:childTnLst>
                        <p:par>
                          <p:cTn id="37" fill="hold">
                            <p:stCondLst>
                              <p:cond delay="0"/>
                            </p:stCondLst>
                            <p:childTnLst>
                              <p:par>
                                <p:cTn id="38" presetID="49" presetClass="entr" presetSubtype="0" decel="100000" fill="hold" grpId="0" nodeType="clickEffect">
                                  <p:stCondLst>
                                    <p:cond delay="0"/>
                                  </p:stCondLst>
                                  <p:childTnLst>
                                    <p:set>
                                      <p:cBhvr>
                                        <p:cTn id="39" dur="1" fill="hold">
                                          <p:stCondLst>
                                            <p:cond delay="0"/>
                                          </p:stCondLst>
                                        </p:cTn>
                                        <p:tgtEl>
                                          <p:spTgt spid="98"/>
                                        </p:tgtEl>
                                        <p:attrNameLst>
                                          <p:attrName>style.visibility</p:attrName>
                                        </p:attrNameLst>
                                      </p:cBhvr>
                                      <p:to>
                                        <p:strVal val="visible"/>
                                      </p:to>
                                    </p:set>
                                    <p:anim calcmode="lin" valueType="num">
                                      <p:cBhvr>
                                        <p:cTn id="40" dur="500" fill="hold"/>
                                        <p:tgtEl>
                                          <p:spTgt spid="98"/>
                                        </p:tgtEl>
                                        <p:attrNameLst>
                                          <p:attrName>ppt_w</p:attrName>
                                        </p:attrNameLst>
                                      </p:cBhvr>
                                      <p:tavLst>
                                        <p:tav tm="0">
                                          <p:val>
                                            <p:fltVal val="0"/>
                                          </p:val>
                                        </p:tav>
                                        <p:tav tm="100000">
                                          <p:val>
                                            <p:strVal val="#ppt_w"/>
                                          </p:val>
                                        </p:tav>
                                      </p:tavLst>
                                    </p:anim>
                                    <p:anim calcmode="lin" valueType="num">
                                      <p:cBhvr>
                                        <p:cTn id="41" dur="500" fill="hold"/>
                                        <p:tgtEl>
                                          <p:spTgt spid="98"/>
                                        </p:tgtEl>
                                        <p:attrNameLst>
                                          <p:attrName>ppt_h</p:attrName>
                                        </p:attrNameLst>
                                      </p:cBhvr>
                                      <p:tavLst>
                                        <p:tav tm="0">
                                          <p:val>
                                            <p:fltVal val="0"/>
                                          </p:val>
                                        </p:tav>
                                        <p:tav tm="100000">
                                          <p:val>
                                            <p:strVal val="#ppt_h"/>
                                          </p:val>
                                        </p:tav>
                                      </p:tavLst>
                                    </p:anim>
                                    <p:anim calcmode="lin" valueType="num">
                                      <p:cBhvr>
                                        <p:cTn id="42" dur="500" fill="hold"/>
                                        <p:tgtEl>
                                          <p:spTgt spid="98"/>
                                        </p:tgtEl>
                                        <p:attrNameLst>
                                          <p:attrName>style.rotation</p:attrName>
                                        </p:attrNameLst>
                                      </p:cBhvr>
                                      <p:tavLst>
                                        <p:tav tm="0">
                                          <p:val>
                                            <p:fltVal val="360"/>
                                          </p:val>
                                        </p:tav>
                                        <p:tav tm="100000">
                                          <p:val>
                                            <p:fltVal val="0"/>
                                          </p:val>
                                        </p:tav>
                                      </p:tavLst>
                                    </p:anim>
                                    <p:animEffect transition="in" filter="fade">
                                      <p:cBhvr>
                                        <p:cTn id="43" dur="500"/>
                                        <p:tgtEl>
                                          <p:spTgt spid="98"/>
                                        </p:tgtEl>
                                      </p:cBhvr>
                                    </p:animEffect>
                                  </p:childTnLst>
                                </p:cTn>
                              </p:par>
                            </p:childTnLst>
                          </p:cTn>
                        </p:par>
                        <p:par>
                          <p:cTn id="44" fill="hold">
                            <p:stCondLst>
                              <p:cond delay="500"/>
                            </p:stCondLst>
                            <p:childTnLst>
                              <p:par>
                                <p:cTn id="45" presetID="1" presetClass="entr" presetSubtype="0" fill="hold" grpId="0" nodeType="afterEffect">
                                  <p:stCondLst>
                                    <p:cond delay="0"/>
                                  </p:stCondLst>
                                  <p:iterate type="lt">
                                    <p:tmAbs val="100"/>
                                  </p:iterate>
                                  <p:childTnLst>
                                    <p:set>
                                      <p:cBhvr>
                                        <p:cTn id="46" dur="1" fill="hold">
                                          <p:stCondLst>
                                            <p:cond delay="0"/>
                                          </p:stCondLst>
                                        </p:cTn>
                                        <p:tgtEl>
                                          <p:spTgt spid="9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32" presetClass="emph" presetSubtype="0" fill="hold" nodeType="clickEffect">
                                  <p:stCondLst>
                                    <p:cond delay="0"/>
                                  </p:stCondLst>
                                  <p:childTnLst>
                                    <p:animRot by="120000">
                                      <p:cBhvr>
                                        <p:cTn id="50" dur="100" fill="hold">
                                          <p:stCondLst>
                                            <p:cond delay="0"/>
                                          </p:stCondLst>
                                        </p:cTn>
                                        <p:tgtEl>
                                          <p:spTgt spid="74"/>
                                        </p:tgtEl>
                                        <p:attrNameLst>
                                          <p:attrName>r</p:attrName>
                                        </p:attrNameLst>
                                      </p:cBhvr>
                                    </p:animRot>
                                    <p:animRot by="-240000">
                                      <p:cBhvr>
                                        <p:cTn id="51" dur="200" fill="hold">
                                          <p:stCondLst>
                                            <p:cond delay="200"/>
                                          </p:stCondLst>
                                        </p:cTn>
                                        <p:tgtEl>
                                          <p:spTgt spid="74"/>
                                        </p:tgtEl>
                                        <p:attrNameLst>
                                          <p:attrName>r</p:attrName>
                                        </p:attrNameLst>
                                      </p:cBhvr>
                                    </p:animRot>
                                    <p:animRot by="240000">
                                      <p:cBhvr>
                                        <p:cTn id="52" dur="200" fill="hold">
                                          <p:stCondLst>
                                            <p:cond delay="400"/>
                                          </p:stCondLst>
                                        </p:cTn>
                                        <p:tgtEl>
                                          <p:spTgt spid="74"/>
                                        </p:tgtEl>
                                        <p:attrNameLst>
                                          <p:attrName>r</p:attrName>
                                        </p:attrNameLst>
                                      </p:cBhvr>
                                    </p:animRot>
                                    <p:animRot by="-240000">
                                      <p:cBhvr>
                                        <p:cTn id="53" dur="200" fill="hold">
                                          <p:stCondLst>
                                            <p:cond delay="600"/>
                                          </p:stCondLst>
                                        </p:cTn>
                                        <p:tgtEl>
                                          <p:spTgt spid="74"/>
                                        </p:tgtEl>
                                        <p:attrNameLst>
                                          <p:attrName>r</p:attrName>
                                        </p:attrNameLst>
                                      </p:cBhvr>
                                    </p:animRot>
                                    <p:animRot by="120000">
                                      <p:cBhvr>
                                        <p:cTn id="54" dur="200" fill="hold">
                                          <p:stCondLst>
                                            <p:cond delay="800"/>
                                          </p:stCondLst>
                                        </p:cTn>
                                        <p:tgtEl>
                                          <p:spTgt spid="74"/>
                                        </p:tgtEl>
                                        <p:attrNameLst>
                                          <p:attrName>r</p:attrName>
                                        </p:attrNameLst>
                                      </p:cBhvr>
                                    </p:animRot>
                                  </p:childTnLst>
                                </p:cTn>
                              </p:par>
                            </p:childTnLst>
                          </p:cTn>
                        </p:par>
                        <p:par>
                          <p:cTn id="55" fill="hold">
                            <p:stCondLst>
                              <p:cond delay="1000"/>
                            </p:stCondLst>
                            <p:childTnLst>
                              <p:par>
                                <p:cTn id="56" presetID="22" presetClass="entr" presetSubtype="1" fill="hold" nodeType="afterEffect">
                                  <p:stCondLst>
                                    <p:cond delay="0"/>
                                  </p:stCondLst>
                                  <p:childTnLst>
                                    <p:set>
                                      <p:cBhvr>
                                        <p:cTn id="57" dur="1" fill="hold">
                                          <p:stCondLst>
                                            <p:cond delay="0"/>
                                          </p:stCondLst>
                                        </p:cTn>
                                        <p:tgtEl>
                                          <p:spTgt spid="100"/>
                                        </p:tgtEl>
                                        <p:attrNameLst>
                                          <p:attrName>style.visibility</p:attrName>
                                        </p:attrNameLst>
                                      </p:cBhvr>
                                      <p:to>
                                        <p:strVal val="visible"/>
                                      </p:to>
                                    </p:set>
                                    <p:animEffect transition="in" filter="wipe(up)">
                                      <p:cBhvr>
                                        <p:cTn id="58" dur="10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p:bldP spid="96" grpId="0"/>
      <p:bldP spid="97" grpId="0" animBg="1"/>
      <p:bldP spid="98"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5" name="文本框 4">
            <a:extLst>
              <a:ext uri="{FF2B5EF4-FFF2-40B4-BE49-F238E27FC236}">
                <a16:creationId xmlns:a16="http://schemas.microsoft.com/office/drawing/2014/main" id="{1422A8D3-AA04-4F7A-9E39-8D04E23AD3EA}"/>
              </a:ext>
            </a:extLst>
          </p:cNvPr>
          <p:cNvSpPr txBox="1"/>
          <p:nvPr/>
        </p:nvSpPr>
        <p:spPr>
          <a:xfrm>
            <a:off x="314221" y="2021332"/>
            <a:ext cx="10108957" cy="646331"/>
          </a:xfrm>
          <a:prstGeom prst="rect">
            <a:avLst/>
          </a:prstGeom>
          <a:noFill/>
        </p:spPr>
        <p:txBody>
          <a:bodyPr wrap="square" rtlCol="0">
            <a:spAutoFit/>
          </a:bodyPr>
          <a:lstStyle/>
          <a:p>
            <a:r>
              <a:rPr lang="en-US" altLang="zh-CN" b="1" dirty="0">
                <a:latin typeface="+mn-ea"/>
              </a:rPr>
              <a:t>【</a:t>
            </a:r>
            <a:r>
              <a:rPr lang="zh-CN" altLang="en-US" b="1" dirty="0">
                <a:latin typeface="+mn-ea"/>
              </a:rPr>
              <a:t>练习</a:t>
            </a:r>
            <a:r>
              <a:rPr lang="en-US" altLang="zh-CN" b="1" dirty="0">
                <a:latin typeface="+mn-ea"/>
              </a:rPr>
              <a:t>1】</a:t>
            </a:r>
            <a:r>
              <a:rPr lang="zh-CN" altLang="en-US" b="1" dirty="0">
                <a:latin typeface="+mn-ea"/>
              </a:rPr>
              <a:t>有一个待发送的数据块，大小为</a:t>
            </a:r>
            <a:r>
              <a:rPr lang="en-US" altLang="zh-CN" b="1" dirty="0">
                <a:latin typeface="+mn-ea"/>
              </a:rPr>
              <a:t>100MB</a:t>
            </a:r>
            <a:r>
              <a:rPr lang="zh-CN" altLang="en-US" b="1" dirty="0">
                <a:latin typeface="+mn-ea"/>
              </a:rPr>
              <a:t>，网卡的发送速率为</a:t>
            </a:r>
            <a:r>
              <a:rPr lang="en-US" altLang="zh-CN" b="1" dirty="0">
                <a:latin typeface="+mn-ea"/>
              </a:rPr>
              <a:t>100Mbps</a:t>
            </a:r>
            <a:r>
              <a:rPr lang="zh-CN" altLang="en-US" b="1" dirty="0">
                <a:latin typeface="+mn-ea"/>
              </a:rPr>
              <a:t>，</a:t>
            </a:r>
            <a:endParaRPr lang="en-US" altLang="zh-CN" b="1" dirty="0">
              <a:latin typeface="+mn-ea"/>
            </a:endParaRPr>
          </a:p>
          <a:p>
            <a:r>
              <a:rPr lang="en-US" altLang="zh-CN" b="1" dirty="0">
                <a:latin typeface="+mn-ea"/>
              </a:rPr>
              <a:t>                </a:t>
            </a:r>
            <a:r>
              <a:rPr lang="zh-CN" altLang="en-US" b="1" dirty="0">
                <a:latin typeface="+mn-ea"/>
              </a:rPr>
              <a:t>则网卡发送完该数据块需要多长时间？</a:t>
            </a:r>
          </a:p>
        </p:txBody>
      </p:sp>
      <p:sp>
        <p:nvSpPr>
          <p:cNvPr id="23" name="文本框 22">
            <a:extLst>
              <a:ext uri="{FF2B5EF4-FFF2-40B4-BE49-F238E27FC236}">
                <a16:creationId xmlns:a16="http://schemas.microsoft.com/office/drawing/2014/main" id="{CB28365A-ADC0-4CD2-B30A-0B62CB53EA04}"/>
              </a:ext>
            </a:extLst>
          </p:cNvPr>
          <p:cNvSpPr txBox="1"/>
          <p:nvPr/>
        </p:nvSpPr>
        <p:spPr>
          <a:xfrm>
            <a:off x="493835" y="3244334"/>
            <a:ext cx="878541" cy="369332"/>
          </a:xfrm>
          <a:prstGeom prst="rect">
            <a:avLst/>
          </a:prstGeom>
          <a:noFill/>
        </p:spPr>
        <p:txBody>
          <a:bodyPr wrap="square" rtlCol="0">
            <a:spAutoFit/>
          </a:bodyPr>
          <a:lstStyle/>
          <a:p>
            <a:r>
              <a:rPr lang="zh-CN" altLang="en-US" b="1" dirty="0">
                <a:latin typeface="+mn-ea"/>
              </a:rPr>
              <a:t>解析</a:t>
            </a:r>
          </a:p>
        </p:txBody>
      </p:sp>
      <p:grpSp>
        <p:nvGrpSpPr>
          <p:cNvPr id="32" name="组合 31">
            <a:extLst>
              <a:ext uri="{FF2B5EF4-FFF2-40B4-BE49-F238E27FC236}">
                <a16:creationId xmlns:a16="http://schemas.microsoft.com/office/drawing/2014/main" id="{E577077B-5994-46AD-8CA3-D7A341C8F6C4}"/>
              </a:ext>
            </a:extLst>
          </p:cNvPr>
          <p:cNvGrpSpPr/>
          <p:nvPr/>
        </p:nvGrpSpPr>
        <p:grpSpPr>
          <a:xfrm>
            <a:off x="3957406" y="3854259"/>
            <a:ext cx="514414" cy="818140"/>
            <a:chOff x="3957406" y="3854259"/>
            <a:chExt cx="514414" cy="818140"/>
          </a:xfrm>
        </p:grpSpPr>
        <p:sp>
          <p:nvSpPr>
            <p:cNvPr id="37" name="流程图: 数据 36">
              <a:extLst>
                <a:ext uri="{FF2B5EF4-FFF2-40B4-BE49-F238E27FC236}">
                  <a16:creationId xmlns:a16="http://schemas.microsoft.com/office/drawing/2014/main" id="{BEBBA2E4-FCEC-4291-A593-DC791B8E5F93}"/>
                </a:ext>
              </a:extLst>
            </p:cNvPr>
            <p:cNvSpPr/>
            <p:nvPr/>
          </p:nvSpPr>
          <p:spPr>
            <a:xfrm>
              <a:off x="4098279" y="3854259"/>
              <a:ext cx="373541" cy="310752"/>
            </a:xfrm>
            <a:prstGeom prst="flowChartInputOutpu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流程图: 数据 12">
              <a:extLst>
                <a:ext uri="{FF2B5EF4-FFF2-40B4-BE49-F238E27FC236}">
                  <a16:creationId xmlns:a16="http://schemas.microsoft.com/office/drawing/2014/main" id="{95CED525-085B-462E-A447-63C313ED2A3F}"/>
                </a:ext>
              </a:extLst>
            </p:cNvPr>
            <p:cNvSpPr/>
            <p:nvPr/>
          </p:nvSpPr>
          <p:spPr>
            <a:xfrm>
              <a:off x="3957406" y="4361647"/>
              <a:ext cx="373541" cy="310752"/>
            </a:xfrm>
            <a:prstGeom prst="flowChartInputOutpu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5EBB6935-46EC-4304-BA8E-A17DD97D325E}"/>
                  </a:ext>
                </a:extLst>
              </p:cNvPr>
              <p:cNvSpPr txBox="1"/>
              <p:nvPr/>
            </p:nvSpPr>
            <p:spPr>
              <a:xfrm>
                <a:off x="1972168" y="3842468"/>
                <a:ext cx="1534907" cy="88203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100</m:t>
                          </m:r>
                          <m:r>
                            <a:rPr lang="en-US" altLang="zh-CN" sz="2800" b="0" i="1" smtClean="0">
                              <a:latin typeface="Cambria Math" panose="02040503050406030204" pitchFamily="18" charset="0"/>
                            </a:rPr>
                            <m:t>𝑀𝐵</m:t>
                          </m:r>
                        </m:num>
                        <m:den>
                          <m:r>
                            <a:rPr lang="en-US" altLang="zh-CN" sz="2800" b="0" i="1" smtClean="0">
                              <a:latin typeface="Cambria Math" panose="02040503050406030204" pitchFamily="18" charset="0"/>
                            </a:rPr>
                            <m:t>100</m:t>
                          </m:r>
                          <m:r>
                            <a:rPr lang="en-US" altLang="zh-CN" sz="2800" b="0" i="1" smtClean="0">
                              <a:latin typeface="Cambria Math" panose="02040503050406030204" pitchFamily="18" charset="0"/>
                            </a:rPr>
                            <m:t>𝑀𝑏</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𝑠</m:t>
                          </m:r>
                        </m:den>
                      </m:f>
                    </m:oMath>
                  </m:oMathPara>
                </a14:m>
                <a:endParaRPr lang="zh-CN" altLang="en-US" sz="2000" dirty="0"/>
              </a:p>
            </p:txBody>
          </p:sp>
        </mc:Choice>
        <mc:Fallback xmlns="">
          <p:sp>
            <p:nvSpPr>
              <p:cNvPr id="6" name="文本框 5">
                <a:extLst>
                  <a:ext uri="{FF2B5EF4-FFF2-40B4-BE49-F238E27FC236}">
                    <a16:creationId xmlns:a16="http://schemas.microsoft.com/office/drawing/2014/main" id="{5EBB6935-46EC-4304-BA8E-A17DD97D325E}"/>
                  </a:ext>
                </a:extLst>
              </p:cNvPr>
              <p:cNvSpPr txBox="1">
                <a:spLocks noRot="1" noChangeAspect="1" noMove="1" noResize="1" noEditPoints="1" noAdjustHandles="1" noChangeArrowheads="1" noChangeShapeType="1" noTextEdit="1"/>
              </p:cNvSpPr>
              <p:nvPr/>
            </p:nvSpPr>
            <p:spPr>
              <a:xfrm>
                <a:off x="1972168" y="3842468"/>
                <a:ext cx="1534907" cy="882036"/>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497A51E4-1996-4DCC-994B-59AFD6B61DC3}"/>
                  </a:ext>
                </a:extLst>
              </p:cNvPr>
              <p:cNvSpPr txBox="1"/>
              <p:nvPr/>
            </p:nvSpPr>
            <p:spPr>
              <a:xfrm>
                <a:off x="3583152" y="3843878"/>
                <a:ext cx="1306063" cy="87921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800" b="0" i="1" smtClean="0">
                          <a:latin typeface="Cambria Math" panose="02040503050406030204" pitchFamily="18" charset="0"/>
                        </a:rPr>
                        <m:t>=</m:t>
                      </m:r>
                      <m:f>
                        <m:fPr>
                          <m:ctrlPr>
                            <a:rPr lang="en-US" altLang="zh-CN" sz="2800" b="0" i="1" smtClean="0">
                              <a:latin typeface="Cambria Math" panose="02040503050406030204" pitchFamily="18" charset="0"/>
                            </a:rPr>
                          </m:ctrlPr>
                        </m:fPr>
                        <m:num>
                          <m:r>
                            <a:rPr lang="en-US" altLang="zh-CN" sz="2800" b="0" i="1" smtClean="0">
                              <a:latin typeface="Cambria Math" panose="02040503050406030204" pitchFamily="18" charset="0"/>
                            </a:rPr>
                            <m:t>𝑀𝐵</m:t>
                          </m:r>
                        </m:num>
                        <m:den>
                          <m:r>
                            <a:rPr lang="en-US" altLang="zh-CN" sz="2800" b="0" i="1" smtClean="0">
                              <a:latin typeface="Cambria Math" panose="02040503050406030204" pitchFamily="18" charset="0"/>
                            </a:rPr>
                            <m:t>𝑀𝑏</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𝑠</m:t>
                          </m:r>
                        </m:den>
                      </m:f>
                    </m:oMath>
                  </m:oMathPara>
                </a14:m>
                <a:endParaRPr lang="zh-CN" altLang="en-US" sz="2800" dirty="0"/>
              </a:p>
            </p:txBody>
          </p:sp>
        </mc:Choice>
        <mc:Fallback xmlns="">
          <p:sp>
            <p:nvSpPr>
              <p:cNvPr id="7" name="文本框 6">
                <a:extLst>
                  <a:ext uri="{FF2B5EF4-FFF2-40B4-BE49-F238E27FC236}">
                    <a16:creationId xmlns:a16="http://schemas.microsoft.com/office/drawing/2014/main" id="{497A51E4-1996-4DCC-994B-59AFD6B61DC3}"/>
                  </a:ext>
                </a:extLst>
              </p:cNvPr>
              <p:cNvSpPr txBox="1">
                <a:spLocks noRot="1" noChangeAspect="1" noMove="1" noResize="1" noEditPoints="1" noAdjustHandles="1" noChangeArrowheads="1" noChangeShapeType="1" noTextEdit="1"/>
              </p:cNvSpPr>
              <p:nvPr/>
            </p:nvSpPr>
            <p:spPr>
              <a:xfrm>
                <a:off x="3583152" y="3843878"/>
                <a:ext cx="1306063" cy="879215"/>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7" name="文本框 26">
                <a:extLst>
                  <a:ext uri="{FF2B5EF4-FFF2-40B4-BE49-F238E27FC236}">
                    <a16:creationId xmlns:a16="http://schemas.microsoft.com/office/drawing/2014/main" id="{053FD5D3-2020-4FF2-A034-31B9CC5A9597}"/>
                  </a:ext>
                </a:extLst>
              </p:cNvPr>
              <p:cNvSpPr txBox="1"/>
              <p:nvPr/>
            </p:nvSpPr>
            <p:spPr>
              <a:xfrm>
                <a:off x="4965292" y="3788904"/>
                <a:ext cx="1564595" cy="93718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800" b="0" i="1" smtClean="0">
                          <a:latin typeface="Cambria Math" panose="02040503050406030204" pitchFamily="18" charset="0"/>
                        </a:rPr>
                        <m:t>=</m:t>
                      </m:r>
                      <m:f>
                        <m:fPr>
                          <m:ctrlPr>
                            <a:rPr lang="en-US" altLang="zh-CN" sz="2800" b="0" i="1" smtClean="0">
                              <a:latin typeface="Cambria Math" panose="02040503050406030204" pitchFamily="18" charset="0"/>
                            </a:rPr>
                          </m:ctrlPr>
                        </m:fPr>
                        <m:num>
                          <m:sSup>
                            <m:sSupPr>
                              <m:ctrlPr>
                                <a:rPr lang="en-US" altLang="zh-CN" sz="2800" b="0" i="1" smtClean="0">
                                  <a:solidFill>
                                    <a:schemeClr val="accent3"/>
                                  </a:solidFill>
                                  <a:latin typeface="Cambria Math" panose="02040503050406030204" pitchFamily="18" charset="0"/>
                                </a:rPr>
                              </m:ctrlPr>
                            </m:sSupPr>
                            <m:e>
                              <m:r>
                                <a:rPr lang="en-US" altLang="zh-CN" sz="2800" b="0" i="1" smtClean="0">
                                  <a:solidFill>
                                    <a:schemeClr val="accent3"/>
                                  </a:solidFill>
                                  <a:latin typeface="Cambria Math" panose="02040503050406030204" pitchFamily="18" charset="0"/>
                                </a:rPr>
                                <m:t>2</m:t>
                              </m:r>
                            </m:e>
                            <m:sup>
                              <m:r>
                                <a:rPr lang="en-US" altLang="zh-CN" sz="2800" b="0" i="1" smtClean="0">
                                  <a:solidFill>
                                    <a:schemeClr val="accent3"/>
                                  </a:solidFill>
                                  <a:latin typeface="Cambria Math" panose="02040503050406030204" pitchFamily="18" charset="0"/>
                                </a:rPr>
                                <m:t>20</m:t>
                              </m:r>
                            </m:sup>
                          </m:sSup>
                          <m:r>
                            <a:rPr lang="en-US" altLang="zh-CN" sz="2800" b="0" i="1" smtClean="0">
                              <a:latin typeface="Cambria Math" panose="02040503050406030204" pitchFamily="18" charset="0"/>
                            </a:rPr>
                            <m:t>𝐵</m:t>
                          </m:r>
                        </m:num>
                        <m:den>
                          <m:sSup>
                            <m:sSupPr>
                              <m:ctrlPr>
                                <a:rPr lang="en-US" altLang="zh-CN" sz="2800" b="0" i="1" smtClean="0">
                                  <a:solidFill>
                                    <a:schemeClr val="accent5"/>
                                  </a:solidFill>
                                  <a:latin typeface="Cambria Math" panose="02040503050406030204" pitchFamily="18" charset="0"/>
                                </a:rPr>
                              </m:ctrlPr>
                            </m:sSupPr>
                            <m:e>
                              <m:r>
                                <a:rPr lang="en-US" altLang="zh-CN" sz="2800" b="0" i="1" smtClean="0">
                                  <a:solidFill>
                                    <a:schemeClr val="accent5"/>
                                  </a:solidFill>
                                  <a:latin typeface="Cambria Math" panose="02040503050406030204" pitchFamily="18" charset="0"/>
                                </a:rPr>
                                <m:t>10</m:t>
                              </m:r>
                            </m:e>
                            <m:sup>
                              <m:r>
                                <a:rPr lang="en-US" altLang="zh-CN" sz="2800" b="0" i="1" smtClean="0">
                                  <a:solidFill>
                                    <a:schemeClr val="accent5"/>
                                  </a:solidFill>
                                  <a:latin typeface="Cambria Math" panose="02040503050406030204" pitchFamily="18" charset="0"/>
                                </a:rPr>
                                <m:t>6</m:t>
                              </m:r>
                            </m:sup>
                          </m:sSup>
                          <m:r>
                            <a:rPr lang="en-US" altLang="zh-CN" sz="2800" b="0" i="1" smtClean="0">
                              <a:latin typeface="Cambria Math" panose="02040503050406030204" pitchFamily="18" charset="0"/>
                            </a:rPr>
                            <m:t>𝑏</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𝑠</m:t>
                          </m:r>
                        </m:den>
                      </m:f>
                    </m:oMath>
                  </m:oMathPara>
                </a14:m>
                <a:endParaRPr lang="zh-CN" altLang="en-US" sz="2800" dirty="0"/>
              </a:p>
            </p:txBody>
          </p:sp>
        </mc:Choice>
        <mc:Fallback xmlns="">
          <p:sp>
            <p:nvSpPr>
              <p:cNvPr id="27" name="文本框 26">
                <a:extLst>
                  <a:ext uri="{FF2B5EF4-FFF2-40B4-BE49-F238E27FC236}">
                    <a16:creationId xmlns:a16="http://schemas.microsoft.com/office/drawing/2014/main" id="{053FD5D3-2020-4FF2-A034-31B9CC5A9597}"/>
                  </a:ext>
                </a:extLst>
              </p:cNvPr>
              <p:cNvSpPr txBox="1">
                <a:spLocks noRot="1" noChangeAspect="1" noMove="1" noResize="1" noEditPoints="1" noAdjustHandles="1" noChangeArrowheads="1" noChangeShapeType="1" noTextEdit="1"/>
              </p:cNvSpPr>
              <p:nvPr/>
            </p:nvSpPr>
            <p:spPr>
              <a:xfrm>
                <a:off x="4965292" y="3788904"/>
                <a:ext cx="1564595" cy="937180"/>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8" name="文本框 27">
                <a:extLst>
                  <a:ext uri="{FF2B5EF4-FFF2-40B4-BE49-F238E27FC236}">
                    <a16:creationId xmlns:a16="http://schemas.microsoft.com/office/drawing/2014/main" id="{83229E65-0135-4576-B600-BD5F4242B55F}"/>
                  </a:ext>
                </a:extLst>
              </p:cNvPr>
              <p:cNvSpPr txBox="1"/>
              <p:nvPr/>
            </p:nvSpPr>
            <p:spPr>
              <a:xfrm>
                <a:off x="6605965" y="3785913"/>
                <a:ext cx="1784078" cy="93718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800" b="0" i="1" smtClean="0">
                          <a:latin typeface="Cambria Math" panose="02040503050406030204" pitchFamily="18" charset="0"/>
                        </a:rPr>
                        <m:t>=</m:t>
                      </m:r>
                      <m:f>
                        <m:fPr>
                          <m:ctrlPr>
                            <a:rPr lang="en-US" altLang="zh-CN" sz="2800" b="0" i="1" smtClean="0">
                              <a:latin typeface="Cambria Math" panose="02040503050406030204" pitchFamily="18" charset="0"/>
                            </a:rPr>
                          </m:ctrlPr>
                        </m:fPr>
                        <m:num>
                          <m:sSup>
                            <m:sSupPr>
                              <m:ctrlPr>
                                <a:rPr lang="en-US" altLang="zh-CN" sz="2800" b="0" i="1" smtClean="0">
                                  <a:solidFill>
                                    <a:schemeClr val="accent3"/>
                                  </a:solidFill>
                                  <a:latin typeface="Cambria Math" panose="02040503050406030204" pitchFamily="18" charset="0"/>
                                </a:rPr>
                              </m:ctrlPr>
                            </m:sSupPr>
                            <m:e>
                              <m:r>
                                <a:rPr lang="en-US" altLang="zh-CN" sz="2800" b="0" i="1" smtClean="0">
                                  <a:solidFill>
                                    <a:schemeClr val="accent3"/>
                                  </a:solidFill>
                                  <a:latin typeface="Cambria Math" panose="02040503050406030204" pitchFamily="18" charset="0"/>
                                </a:rPr>
                                <m:t>2</m:t>
                              </m:r>
                            </m:e>
                            <m:sup>
                              <m:r>
                                <a:rPr lang="en-US" altLang="zh-CN" sz="2800" b="0" i="1" smtClean="0">
                                  <a:solidFill>
                                    <a:schemeClr val="accent3"/>
                                  </a:solidFill>
                                  <a:latin typeface="Cambria Math" panose="02040503050406030204" pitchFamily="18" charset="0"/>
                                </a:rPr>
                                <m:t>20</m:t>
                              </m:r>
                            </m:sup>
                          </m:sSup>
                          <m:r>
                            <a:rPr lang="en-US" altLang="zh-CN" sz="2800" b="0" i="1" smtClean="0">
                              <a:latin typeface="Cambria Math" panose="02040503050406030204" pitchFamily="18" charset="0"/>
                              <a:ea typeface="Cambria Math" panose="02040503050406030204" pitchFamily="18" charset="0"/>
                            </a:rPr>
                            <m:t>×8</m:t>
                          </m:r>
                          <m:r>
                            <a:rPr lang="en-US" altLang="zh-CN" sz="2800" b="0" i="1" smtClean="0">
                              <a:latin typeface="Cambria Math" panose="02040503050406030204" pitchFamily="18" charset="0"/>
                              <a:ea typeface="Cambria Math" panose="02040503050406030204" pitchFamily="18" charset="0"/>
                            </a:rPr>
                            <m:t>𝑏</m:t>
                          </m:r>
                        </m:num>
                        <m:den>
                          <m:sSup>
                            <m:sSupPr>
                              <m:ctrlPr>
                                <a:rPr lang="en-US" altLang="zh-CN" sz="2800" b="0" i="1" smtClean="0">
                                  <a:solidFill>
                                    <a:schemeClr val="accent5"/>
                                  </a:solidFill>
                                  <a:latin typeface="Cambria Math" panose="02040503050406030204" pitchFamily="18" charset="0"/>
                                </a:rPr>
                              </m:ctrlPr>
                            </m:sSupPr>
                            <m:e>
                              <m:r>
                                <a:rPr lang="en-US" altLang="zh-CN" sz="2800" b="0" i="1" smtClean="0">
                                  <a:solidFill>
                                    <a:schemeClr val="accent5"/>
                                  </a:solidFill>
                                  <a:latin typeface="Cambria Math" panose="02040503050406030204" pitchFamily="18" charset="0"/>
                                </a:rPr>
                                <m:t>10</m:t>
                              </m:r>
                            </m:e>
                            <m:sup>
                              <m:r>
                                <a:rPr lang="en-US" altLang="zh-CN" sz="2800" b="0" i="1" smtClean="0">
                                  <a:solidFill>
                                    <a:schemeClr val="accent5"/>
                                  </a:solidFill>
                                  <a:latin typeface="Cambria Math" panose="02040503050406030204" pitchFamily="18" charset="0"/>
                                </a:rPr>
                                <m:t>6</m:t>
                              </m:r>
                            </m:sup>
                          </m:sSup>
                          <m:r>
                            <a:rPr lang="en-US" altLang="zh-CN" sz="2800" b="0" i="1" smtClean="0">
                              <a:latin typeface="Cambria Math" panose="02040503050406030204" pitchFamily="18" charset="0"/>
                            </a:rPr>
                            <m:t>𝑏</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𝑠</m:t>
                          </m:r>
                        </m:den>
                      </m:f>
                    </m:oMath>
                  </m:oMathPara>
                </a14:m>
                <a:endParaRPr lang="zh-CN" altLang="en-US" sz="2800" dirty="0"/>
              </a:p>
            </p:txBody>
          </p:sp>
        </mc:Choice>
        <mc:Fallback xmlns="">
          <p:sp>
            <p:nvSpPr>
              <p:cNvPr id="28" name="文本框 27">
                <a:extLst>
                  <a:ext uri="{FF2B5EF4-FFF2-40B4-BE49-F238E27FC236}">
                    <a16:creationId xmlns:a16="http://schemas.microsoft.com/office/drawing/2014/main" id="{83229E65-0135-4576-B600-BD5F4242B55F}"/>
                  </a:ext>
                </a:extLst>
              </p:cNvPr>
              <p:cNvSpPr txBox="1">
                <a:spLocks noRot="1" noChangeAspect="1" noMove="1" noResize="1" noEditPoints="1" noAdjustHandles="1" noChangeArrowheads="1" noChangeShapeType="1" noTextEdit="1"/>
              </p:cNvSpPr>
              <p:nvPr/>
            </p:nvSpPr>
            <p:spPr>
              <a:xfrm>
                <a:off x="6605965" y="3785913"/>
                <a:ext cx="1784078" cy="937180"/>
              </a:xfrm>
              <a:prstGeom prst="rect">
                <a:avLst/>
              </a:prstGeom>
              <a:blipFill>
                <a:blip r:embed="rId6"/>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9" name="文本框 28">
                <a:extLst>
                  <a:ext uri="{FF2B5EF4-FFF2-40B4-BE49-F238E27FC236}">
                    <a16:creationId xmlns:a16="http://schemas.microsoft.com/office/drawing/2014/main" id="{5CC44A2B-C6E1-4662-AE5D-3B95AA283B18}"/>
                  </a:ext>
                </a:extLst>
              </p:cNvPr>
              <p:cNvSpPr txBox="1"/>
              <p:nvPr/>
            </p:nvSpPr>
            <p:spPr>
              <a:xfrm>
                <a:off x="8466121" y="4068041"/>
                <a:ext cx="2086853"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800" b="0" i="1" smtClean="0">
                          <a:latin typeface="Cambria Math" panose="02040503050406030204" pitchFamily="18" charset="0"/>
                        </a:rPr>
                        <m:t>=8.388608</m:t>
                      </m:r>
                      <m:r>
                        <a:rPr lang="en-US" altLang="zh-CN" sz="2800" b="0" i="1" smtClean="0">
                          <a:latin typeface="Cambria Math" panose="02040503050406030204" pitchFamily="18" charset="0"/>
                        </a:rPr>
                        <m:t>𝑠</m:t>
                      </m:r>
                    </m:oMath>
                  </m:oMathPara>
                </a14:m>
                <a:endParaRPr lang="zh-CN" altLang="en-US" sz="2800" dirty="0"/>
              </a:p>
            </p:txBody>
          </p:sp>
        </mc:Choice>
        <mc:Fallback xmlns="">
          <p:sp>
            <p:nvSpPr>
              <p:cNvPr id="29" name="文本框 28">
                <a:extLst>
                  <a:ext uri="{FF2B5EF4-FFF2-40B4-BE49-F238E27FC236}">
                    <a16:creationId xmlns:a16="http://schemas.microsoft.com/office/drawing/2014/main" id="{5CC44A2B-C6E1-4662-AE5D-3B95AA283B18}"/>
                  </a:ext>
                </a:extLst>
              </p:cNvPr>
              <p:cNvSpPr txBox="1">
                <a:spLocks noRot="1" noChangeAspect="1" noMove="1" noResize="1" noEditPoints="1" noAdjustHandles="1" noChangeArrowheads="1" noChangeShapeType="1" noTextEdit="1"/>
              </p:cNvSpPr>
              <p:nvPr/>
            </p:nvSpPr>
            <p:spPr>
              <a:xfrm>
                <a:off x="8466121" y="4068041"/>
                <a:ext cx="2086853" cy="430887"/>
              </a:xfrm>
              <a:prstGeom prst="rect">
                <a:avLst/>
              </a:prstGeom>
              <a:blipFill>
                <a:blip r:embed="rId7"/>
                <a:stretch>
                  <a:fillRect/>
                </a:stretch>
              </a:blipFill>
            </p:spPr>
            <p:txBody>
              <a:bodyPr/>
              <a:lstStyle/>
              <a:p>
                <a:r>
                  <a:rPr lang="zh-CN" altLang="en-US">
                    <a:noFill/>
                  </a:rPr>
                  <a:t> </a:t>
                </a:r>
              </a:p>
            </p:txBody>
          </p:sp>
        </mc:Fallback>
      </mc:AlternateContent>
      <p:sp>
        <p:nvSpPr>
          <p:cNvPr id="39" name="文本框 38">
            <a:extLst>
              <a:ext uri="{FF2B5EF4-FFF2-40B4-BE49-F238E27FC236}">
                <a16:creationId xmlns:a16="http://schemas.microsoft.com/office/drawing/2014/main" id="{07D93403-13E9-41C0-9671-3A0C9B668902}"/>
              </a:ext>
            </a:extLst>
          </p:cNvPr>
          <p:cNvSpPr txBox="1"/>
          <p:nvPr/>
        </p:nvSpPr>
        <p:spPr>
          <a:xfrm>
            <a:off x="3535719" y="3321254"/>
            <a:ext cx="1590456" cy="369332"/>
          </a:xfrm>
          <a:prstGeom prst="rect">
            <a:avLst/>
          </a:prstGeom>
          <a:noFill/>
        </p:spPr>
        <p:txBody>
          <a:bodyPr wrap="square" rtlCol="0">
            <a:spAutoFit/>
          </a:bodyPr>
          <a:lstStyle/>
          <a:p>
            <a:r>
              <a:rPr lang="zh-CN" altLang="en-US" b="1" dirty="0">
                <a:solidFill>
                  <a:schemeClr val="accent1"/>
                </a:solidFill>
                <a:latin typeface="+mn-ea"/>
              </a:rPr>
              <a:t>不能直接约分</a:t>
            </a:r>
          </a:p>
        </p:txBody>
      </p:sp>
      <p:grpSp>
        <p:nvGrpSpPr>
          <p:cNvPr id="24" name="组合 23">
            <a:extLst>
              <a:ext uri="{FF2B5EF4-FFF2-40B4-BE49-F238E27FC236}">
                <a16:creationId xmlns:a16="http://schemas.microsoft.com/office/drawing/2014/main" id="{385BF4CC-5308-4693-BB54-D51BDD6A4471}"/>
              </a:ext>
            </a:extLst>
          </p:cNvPr>
          <p:cNvGrpSpPr/>
          <p:nvPr/>
        </p:nvGrpSpPr>
        <p:grpSpPr>
          <a:xfrm>
            <a:off x="2047255" y="3842468"/>
            <a:ext cx="692366" cy="769246"/>
            <a:chOff x="2047255" y="3842468"/>
            <a:chExt cx="692366" cy="769246"/>
          </a:xfrm>
        </p:grpSpPr>
        <p:cxnSp>
          <p:nvCxnSpPr>
            <p:cNvPr id="9" name="直接连接符 8">
              <a:extLst>
                <a:ext uri="{FF2B5EF4-FFF2-40B4-BE49-F238E27FC236}">
                  <a16:creationId xmlns:a16="http://schemas.microsoft.com/office/drawing/2014/main" id="{5A8A7AED-1097-4E09-928D-922201AF9348}"/>
                </a:ext>
              </a:extLst>
            </p:cNvPr>
            <p:cNvCxnSpPr>
              <a:cxnSpLocks/>
            </p:cNvCxnSpPr>
            <p:nvPr/>
          </p:nvCxnSpPr>
          <p:spPr>
            <a:xfrm>
              <a:off x="2182091" y="3842468"/>
              <a:ext cx="557530" cy="225573"/>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5A5966A3-1C45-4475-B652-1989F0FDED12}"/>
                </a:ext>
              </a:extLst>
            </p:cNvPr>
            <p:cNvCxnSpPr>
              <a:cxnSpLocks/>
            </p:cNvCxnSpPr>
            <p:nvPr/>
          </p:nvCxnSpPr>
          <p:spPr>
            <a:xfrm>
              <a:off x="2047255" y="4386141"/>
              <a:ext cx="557530" cy="225573"/>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30" name="组合 29">
            <a:extLst>
              <a:ext uri="{FF2B5EF4-FFF2-40B4-BE49-F238E27FC236}">
                <a16:creationId xmlns:a16="http://schemas.microsoft.com/office/drawing/2014/main" id="{5FF816E6-A923-40BB-A0B3-F30F8BE62BCB}"/>
              </a:ext>
            </a:extLst>
          </p:cNvPr>
          <p:cNvGrpSpPr/>
          <p:nvPr/>
        </p:nvGrpSpPr>
        <p:grpSpPr>
          <a:xfrm>
            <a:off x="7690175" y="3961689"/>
            <a:ext cx="702226" cy="602892"/>
            <a:chOff x="7690175" y="3961689"/>
            <a:chExt cx="702226" cy="602892"/>
          </a:xfrm>
        </p:grpSpPr>
        <p:cxnSp>
          <p:nvCxnSpPr>
            <p:cNvPr id="54" name="直接连接符 53">
              <a:extLst>
                <a:ext uri="{FF2B5EF4-FFF2-40B4-BE49-F238E27FC236}">
                  <a16:creationId xmlns:a16="http://schemas.microsoft.com/office/drawing/2014/main" id="{9FAB200A-8719-47F7-BF19-24D360FBE545}"/>
                </a:ext>
              </a:extLst>
            </p:cNvPr>
            <p:cNvCxnSpPr>
              <a:cxnSpLocks/>
            </p:cNvCxnSpPr>
            <p:nvPr/>
          </p:nvCxnSpPr>
          <p:spPr>
            <a:xfrm>
              <a:off x="8157311" y="3961689"/>
              <a:ext cx="235090" cy="95116"/>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21432912-D12E-4CFB-ADA8-E6B73B610B97}"/>
                </a:ext>
              </a:extLst>
            </p:cNvPr>
            <p:cNvCxnSpPr>
              <a:cxnSpLocks/>
            </p:cNvCxnSpPr>
            <p:nvPr/>
          </p:nvCxnSpPr>
          <p:spPr>
            <a:xfrm>
              <a:off x="7690175" y="4469465"/>
              <a:ext cx="235090" cy="95116"/>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60" name="文本框 59">
            <a:extLst>
              <a:ext uri="{FF2B5EF4-FFF2-40B4-BE49-F238E27FC236}">
                <a16:creationId xmlns:a16="http://schemas.microsoft.com/office/drawing/2014/main" id="{85029622-65CE-415F-840C-20BA55056AE1}"/>
              </a:ext>
            </a:extLst>
          </p:cNvPr>
          <p:cNvSpPr txBox="1"/>
          <p:nvPr/>
        </p:nvSpPr>
        <p:spPr>
          <a:xfrm>
            <a:off x="3616160" y="5112023"/>
            <a:ext cx="1429574" cy="646331"/>
          </a:xfrm>
          <a:prstGeom prst="rect">
            <a:avLst/>
          </a:prstGeom>
          <a:noFill/>
        </p:spPr>
        <p:txBody>
          <a:bodyPr wrap="square" rtlCol="0">
            <a:spAutoFit/>
          </a:bodyPr>
          <a:lstStyle/>
          <a:p>
            <a:pPr algn="ctr"/>
            <a:r>
              <a:rPr lang="zh-CN" altLang="en-US" b="1" dirty="0">
                <a:solidFill>
                  <a:schemeClr val="accent4"/>
                </a:solidFill>
                <a:latin typeface="+mn-ea"/>
              </a:rPr>
              <a:t>估算时</a:t>
            </a:r>
            <a:endParaRPr lang="en-US" altLang="zh-CN" b="1" dirty="0">
              <a:solidFill>
                <a:schemeClr val="accent4"/>
              </a:solidFill>
              <a:latin typeface="+mn-ea"/>
            </a:endParaRPr>
          </a:p>
          <a:p>
            <a:pPr algn="ctr"/>
            <a:r>
              <a:rPr lang="zh-CN" altLang="en-US" b="1" dirty="0">
                <a:solidFill>
                  <a:schemeClr val="accent4"/>
                </a:solidFill>
                <a:latin typeface="+mn-ea"/>
              </a:rPr>
              <a:t>直接约分</a:t>
            </a:r>
          </a:p>
        </p:txBody>
      </p:sp>
      <p:grpSp>
        <p:nvGrpSpPr>
          <p:cNvPr id="33" name="组合 32">
            <a:extLst>
              <a:ext uri="{FF2B5EF4-FFF2-40B4-BE49-F238E27FC236}">
                <a16:creationId xmlns:a16="http://schemas.microsoft.com/office/drawing/2014/main" id="{2D55CB2A-E016-46FD-9E30-D562A420A6F8}"/>
              </a:ext>
            </a:extLst>
          </p:cNvPr>
          <p:cNvGrpSpPr/>
          <p:nvPr/>
        </p:nvGrpSpPr>
        <p:grpSpPr>
          <a:xfrm>
            <a:off x="4965292" y="4904858"/>
            <a:ext cx="4321310" cy="900343"/>
            <a:chOff x="4965292" y="4904858"/>
            <a:chExt cx="4321310" cy="900343"/>
          </a:xfrm>
        </p:grpSpPr>
        <mc:AlternateContent xmlns:mc="http://schemas.openxmlformats.org/markup-compatibility/2006" xmlns:a14="http://schemas.microsoft.com/office/drawing/2010/main">
          <mc:Choice Requires="a14">
            <p:sp>
              <p:nvSpPr>
                <p:cNvPr id="61" name="文本框 60">
                  <a:extLst>
                    <a:ext uri="{FF2B5EF4-FFF2-40B4-BE49-F238E27FC236}">
                      <a16:creationId xmlns:a16="http://schemas.microsoft.com/office/drawing/2014/main" id="{1886F0B6-42EE-401B-A588-FAA96156ED55}"/>
                    </a:ext>
                  </a:extLst>
                </p:cNvPr>
                <p:cNvSpPr txBox="1"/>
                <p:nvPr/>
              </p:nvSpPr>
              <p:spPr>
                <a:xfrm>
                  <a:off x="4965292" y="4925986"/>
                  <a:ext cx="996683" cy="87921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800" b="0" i="1" smtClean="0">
                            <a:latin typeface="Cambria Math" panose="02040503050406030204" pitchFamily="18" charset="0"/>
                            <a:ea typeface="Cambria Math" panose="02040503050406030204" pitchFamily="18" charset="0"/>
                          </a:rPr>
                          <m:t>≈</m:t>
                        </m:r>
                        <m:f>
                          <m:fPr>
                            <m:ctrlPr>
                              <a:rPr lang="en-US" altLang="zh-CN" sz="2800" b="0" i="1" smtClean="0">
                                <a:latin typeface="Cambria Math" panose="02040503050406030204" pitchFamily="18" charset="0"/>
                              </a:rPr>
                            </m:ctrlPr>
                          </m:fPr>
                          <m:num>
                            <m:r>
                              <a:rPr lang="en-US" altLang="zh-CN" sz="2800" b="0" i="1" smtClean="0">
                                <a:latin typeface="Cambria Math" panose="02040503050406030204" pitchFamily="18" charset="0"/>
                              </a:rPr>
                              <m:t>𝐵</m:t>
                            </m:r>
                          </m:num>
                          <m:den>
                            <m:r>
                              <a:rPr lang="en-US" altLang="zh-CN" sz="2800" b="0" i="1" smtClean="0">
                                <a:latin typeface="Cambria Math" panose="02040503050406030204" pitchFamily="18" charset="0"/>
                              </a:rPr>
                              <m:t>𝑏</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𝑠</m:t>
                            </m:r>
                          </m:den>
                        </m:f>
                      </m:oMath>
                    </m:oMathPara>
                  </a14:m>
                  <a:endParaRPr lang="zh-CN" altLang="en-US" sz="2800" dirty="0"/>
                </a:p>
              </p:txBody>
            </p:sp>
          </mc:Choice>
          <mc:Fallback xmlns="">
            <p:sp>
              <p:nvSpPr>
                <p:cNvPr id="61" name="文本框 60">
                  <a:extLst>
                    <a:ext uri="{FF2B5EF4-FFF2-40B4-BE49-F238E27FC236}">
                      <a16:creationId xmlns:a16="http://schemas.microsoft.com/office/drawing/2014/main" id="{1886F0B6-42EE-401B-A588-FAA96156ED55}"/>
                    </a:ext>
                  </a:extLst>
                </p:cNvPr>
                <p:cNvSpPr txBox="1">
                  <a:spLocks noRot="1" noChangeAspect="1" noMove="1" noResize="1" noEditPoints="1" noAdjustHandles="1" noChangeArrowheads="1" noChangeShapeType="1" noTextEdit="1"/>
                </p:cNvSpPr>
                <p:nvPr/>
              </p:nvSpPr>
              <p:spPr>
                <a:xfrm>
                  <a:off x="4965292" y="4925986"/>
                  <a:ext cx="996683" cy="879215"/>
                </a:xfrm>
                <a:prstGeom prst="rect">
                  <a:avLst/>
                </a:prstGeom>
                <a:blipFill>
                  <a:blip r:embed="rId8"/>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2" name="文本框 61">
                  <a:extLst>
                    <a:ext uri="{FF2B5EF4-FFF2-40B4-BE49-F238E27FC236}">
                      <a16:creationId xmlns:a16="http://schemas.microsoft.com/office/drawing/2014/main" id="{10C9000A-0A37-4F8D-8B61-DF16F33A5993}"/>
                    </a:ext>
                  </a:extLst>
                </p:cNvPr>
                <p:cNvSpPr txBox="1"/>
                <p:nvPr/>
              </p:nvSpPr>
              <p:spPr>
                <a:xfrm>
                  <a:off x="6605965" y="4904858"/>
                  <a:ext cx="999889" cy="89062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800" b="0" i="1" smtClean="0">
                            <a:latin typeface="Cambria Math" panose="02040503050406030204" pitchFamily="18" charset="0"/>
                          </a:rPr>
                          <m:t>=</m:t>
                        </m:r>
                        <m:f>
                          <m:fPr>
                            <m:ctrlPr>
                              <a:rPr lang="en-US" altLang="zh-CN" sz="2800" b="0" i="1" smtClean="0">
                                <a:latin typeface="Cambria Math" panose="02040503050406030204" pitchFamily="18" charset="0"/>
                              </a:rPr>
                            </m:ctrlPr>
                          </m:fPr>
                          <m:num>
                            <m:r>
                              <a:rPr lang="en-US" altLang="zh-CN" sz="2800" b="0" i="1" smtClean="0">
                                <a:latin typeface="Cambria Math" panose="02040503050406030204" pitchFamily="18" charset="0"/>
                                <a:ea typeface="Cambria Math" panose="02040503050406030204" pitchFamily="18" charset="0"/>
                              </a:rPr>
                              <m:t>8</m:t>
                            </m:r>
                            <m:r>
                              <a:rPr lang="en-US" altLang="zh-CN" sz="2800" b="0" i="1" smtClean="0">
                                <a:latin typeface="Cambria Math" panose="02040503050406030204" pitchFamily="18" charset="0"/>
                                <a:ea typeface="Cambria Math" panose="02040503050406030204" pitchFamily="18" charset="0"/>
                              </a:rPr>
                              <m:t>𝑏</m:t>
                            </m:r>
                          </m:num>
                          <m:den>
                            <m:r>
                              <a:rPr lang="en-US" altLang="zh-CN" sz="2800" b="0" i="1" smtClean="0">
                                <a:latin typeface="Cambria Math" panose="02040503050406030204" pitchFamily="18" charset="0"/>
                              </a:rPr>
                              <m:t>𝑏</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𝑠</m:t>
                            </m:r>
                          </m:den>
                        </m:f>
                      </m:oMath>
                    </m:oMathPara>
                  </a14:m>
                  <a:endParaRPr lang="zh-CN" altLang="en-US" sz="2800" dirty="0"/>
                </a:p>
              </p:txBody>
            </p:sp>
          </mc:Choice>
          <mc:Fallback xmlns="">
            <p:sp>
              <p:nvSpPr>
                <p:cNvPr id="62" name="文本框 61">
                  <a:extLst>
                    <a:ext uri="{FF2B5EF4-FFF2-40B4-BE49-F238E27FC236}">
                      <a16:creationId xmlns:a16="http://schemas.microsoft.com/office/drawing/2014/main" id="{10C9000A-0A37-4F8D-8B61-DF16F33A5993}"/>
                    </a:ext>
                  </a:extLst>
                </p:cNvPr>
                <p:cNvSpPr txBox="1">
                  <a:spLocks noRot="1" noChangeAspect="1" noMove="1" noResize="1" noEditPoints="1" noAdjustHandles="1" noChangeArrowheads="1" noChangeShapeType="1" noTextEdit="1"/>
                </p:cNvSpPr>
                <p:nvPr/>
              </p:nvSpPr>
              <p:spPr>
                <a:xfrm>
                  <a:off x="6605965" y="4904858"/>
                  <a:ext cx="999889" cy="890628"/>
                </a:xfrm>
                <a:prstGeom prst="rect">
                  <a:avLst/>
                </a:prstGeom>
                <a:blipFill>
                  <a:blip r:embed="rId9"/>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3" name="文本框 62">
                  <a:extLst>
                    <a:ext uri="{FF2B5EF4-FFF2-40B4-BE49-F238E27FC236}">
                      <a16:creationId xmlns:a16="http://schemas.microsoft.com/office/drawing/2014/main" id="{BA2828C7-F7B7-4052-BAC9-1BC614E452C6}"/>
                    </a:ext>
                  </a:extLst>
                </p:cNvPr>
                <p:cNvSpPr txBox="1"/>
                <p:nvPr/>
              </p:nvSpPr>
              <p:spPr>
                <a:xfrm>
                  <a:off x="8466121" y="5150149"/>
                  <a:ext cx="820481"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800" b="0" i="1" smtClean="0">
                            <a:latin typeface="Cambria Math" panose="02040503050406030204" pitchFamily="18" charset="0"/>
                          </a:rPr>
                          <m:t>=8</m:t>
                        </m:r>
                        <m:r>
                          <a:rPr lang="en-US" altLang="zh-CN" sz="2800" b="0" i="1" smtClean="0">
                            <a:latin typeface="Cambria Math" panose="02040503050406030204" pitchFamily="18" charset="0"/>
                          </a:rPr>
                          <m:t>𝑠</m:t>
                        </m:r>
                      </m:oMath>
                    </m:oMathPara>
                  </a14:m>
                  <a:endParaRPr lang="zh-CN" altLang="en-US" sz="2800" dirty="0"/>
                </a:p>
              </p:txBody>
            </p:sp>
          </mc:Choice>
          <mc:Fallback xmlns="">
            <p:sp>
              <p:nvSpPr>
                <p:cNvPr id="63" name="文本框 62">
                  <a:extLst>
                    <a:ext uri="{FF2B5EF4-FFF2-40B4-BE49-F238E27FC236}">
                      <a16:creationId xmlns:a16="http://schemas.microsoft.com/office/drawing/2014/main" id="{BA2828C7-F7B7-4052-BAC9-1BC614E452C6}"/>
                    </a:ext>
                  </a:extLst>
                </p:cNvPr>
                <p:cNvSpPr txBox="1">
                  <a:spLocks noRot="1" noChangeAspect="1" noMove="1" noResize="1" noEditPoints="1" noAdjustHandles="1" noChangeArrowheads="1" noChangeShapeType="1" noTextEdit="1"/>
                </p:cNvSpPr>
                <p:nvPr/>
              </p:nvSpPr>
              <p:spPr>
                <a:xfrm>
                  <a:off x="8466121" y="5150149"/>
                  <a:ext cx="820481" cy="430887"/>
                </a:xfrm>
                <a:prstGeom prst="rect">
                  <a:avLst/>
                </a:prstGeom>
                <a:blipFill>
                  <a:blip r:embed="rId10"/>
                  <a:stretch>
                    <a:fillRect/>
                  </a:stretch>
                </a:blipFill>
              </p:spPr>
              <p:txBody>
                <a:bodyPr/>
                <a:lstStyle/>
                <a:p>
                  <a:r>
                    <a:rPr lang="zh-CN" altLang="en-US">
                      <a:noFill/>
                    </a:rPr>
                    <a:t> </a:t>
                  </a:r>
                </a:p>
              </p:txBody>
            </p:sp>
          </mc:Fallback>
        </mc:AlternateContent>
      </p:grpSp>
    </p:spTree>
    <p:custDataLst>
      <p:tags r:id="rId1"/>
    </p:custDataLst>
    <p:extLst>
      <p:ext uri="{BB962C8B-B14F-4D97-AF65-F5344CB8AC3E}">
        <p14:creationId xmlns:p14="http://schemas.microsoft.com/office/powerpoint/2010/main" val="583545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fill="hold"/>
                                        <p:tgtEl>
                                          <p:spTgt spid="23"/>
                                        </p:tgtEl>
                                        <p:attrNameLst>
                                          <p:attrName>ppt_w</p:attrName>
                                        </p:attrNameLst>
                                      </p:cBhvr>
                                      <p:tavLst>
                                        <p:tav tm="0">
                                          <p:val>
                                            <p:fltVal val="0"/>
                                          </p:val>
                                        </p:tav>
                                        <p:tav tm="100000">
                                          <p:val>
                                            <p:strVal val="#ppt_w"/>
                                          </p:val>
                                        </p:tav>
                                      </p:tavLst>
                                    </p:anim>
                                    <p:anim calcmode="lin" valueType="num">
                                      <p:cBhvr>
                                        <p:cTn id="14" dur="500" fill="hold"/>
                                        <p:tgtEl>
                                          <p:spTgt spid="23"/>
                                        </p:tgtEl>
                                        <p:attrNameLst>
                                          <p:attrName>ppt_h</p:attrName>
                                        </p:attrNameLst>
                                      </p:cBhvr>
                                      <p:tavLst>
                                        <p:tav tm="0">
                                          <p:val>
                                            <p:fltVal val="0"/>
                                          </p:val>
                                        </p:tav>
                                        <p:tav tm="100000">
                                          <p:val>
                                            <p:strVal val="#ppt_h"/>
                                          </p:val>
                                        </p:tav>
                                      </p:tavLst>
                                    </p:anim>
                                    <p:animEffect transition="in" filter="fade">
                                      <p:cBhvr>
                                        <p:cTn id="15" dur="500"/>
                                        <p:tgtEl>
                                          <p:spTgt spid="2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left)">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wipe(left)">
                                      <p:cBhvr>
                                        <p:cTn id="25" dur="500"/>
                                        <p:tgtEl>
                                          <p:spTgt spid="24"/>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left)">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wipe(left)">
                                      <p:cBhvr>
                                        <p:cTn id="35" dur="500"/>
                                        <p:tgtEl>
                                          <p:spTgt spid="32"/>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1000"/>
                                        <p:tgtEl>
                                          <p:spTgt spid="39"/>
                                        </p:tgtEl>
                                      </p:cBhvr>
                                    </p:animEffect>
                                    <p:anim calcmode="lin" valueType="num">
                                      <p:cBhvr>
                                        <p:cTn id="41" dur="1000" fill="hold"/>
                                        <p:tgtEl>
                                          <p:spTgt spid="39"/>
                                        </p:tgtEl>
                                        <p:attrNameLst>
                                          <p:attrName>ppt_x</p:attrName>
                                        </p:attrNameLst>
                                      </p:cBhvr>
                                      <p:tavLst>
                                        <p:tav tm="0">
                                          <p:val>
                                            <p:strVal val="#ppt_x"/>
                                          </p:val>
                                        </p:tav>
                                        <p:tav tm="100000">
                                          <p:val>
                                            <p:strVal val="#ppt_x"/>
                                          </p:val>
                                        </p:tav>
                                      </p:tavLst>
                                    </p:anim>
                                    <p:anim calcmode="lin" valueType="num">
                                      <p:cBhvr>
                                        <p:cTn id="42"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wipe(left)">
                                      <p:cBhvr>
                                        <p:cTn id="47" dur="500"/>
                                        <p:tgtEl>
                                          <p:spTgt spid="2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left)">
                                      <p:cBhvr>
                                        <p:cTn id="52" dur="500"/>
                                        <p:tgtEl>
                                          <p:spTgt spid="2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wipe(left)">
                                      <p:cBhvr>
                                        <p:cTn id="57" dur="500"/>
                                        <p:tgtEl>
                                          <p:spTgt spid="30"/>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grpId="0" nodeType="click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wipe(left)">
                                      <p:cBhvr>
                                        <p:cTn id="62" dur="500"/>
                                        <p:tgtEl>
                                          <p:spTgt spid="29"/>
                                        </p:tgtEl>
                                      </p:cBhvr>
                                    </p:animEffect>
                                  </p:childTnLst>
                                </p:cTn>
                              </p:par>
                            </p:childTnLst>
                          </p:cTn>
                        </p:par>
                      </p:childTnLst>
                    </p:cTn>
                  </p:par>
                  <p:par>
                    <p:cTn id="63" fill="hold">
                      <p:stCondLst>
                        <p:cond delay="indefinite"/>
                      </p:stCondLst>
                      <p:childTnLst>
                        <p:par>
                          <p:cTn id="64" fill="hold">
                            <p:stCondLst>
                              <p:cond delay="0"/>
                            </p:stCondLst>
                            <p:childTnLst>
                              <p:par>
                                <p:cTn id="65" presetID="47" presetClass="entr" presetSubtype="0" fill="hold" grpId="0" nodeType="clickEffect">
                                  <p:stCondLst>
                                    <p:cond delay="0"/>
                                  </p:stCondLst>
                                  <p:childTnLst>
                                    <p:set>
                                      <p:cBhvr>
                                        <p:cTn id="66" dur="1" fill="hold">
                                          <p:stCondLst>
                                            <p:cond delay="0"/>
                                          </p:stCondLst>
                                        </p:cTn>
                                        <p:tgtEl>
                                          <p:spTgt spid="60"/>
                                        </p:tgtEl>
                                        <p:attrNameLst>
                                          <p:attrName>style.visibility</p:attrName>
                                        </p:attrNameLst>
                                      </p:cBhvr>
                                      <p:to>
                                        <p:strVal val="visible"/>
                                      </p:to>
                                    </p:set>
                                    <p:animEffect transition="in" filter="fade">
                                      <p:cBhvr>
                                        <p:cTn id="67" dur="1000"/>
                                        <p:tgtEl>
                                          <p:spTgt spid="60"/>
                                        </p:tgtEl>
                                      </p:cBhvr>
                                    </p:animEffect>
                                    <p:anim calcmode="lin" valueType="num">
                                      <p:cBhvr>
                                        <p:cTn id="68" dur="1000" fill="hold"/>
                                        <p:tgtEl>
                                          <p:spTgt spid="60"/>
                                        </p:tgtEl>
                                        <p:attrNameLst>
                                          <p:attrName>ppt_x</p:attrName>
                                        </p:attrNameLst>
                                      </p:cBhvr>
                                      <p:tavLst>
                                        <p:tav tm="0">
                                          <p:val>
                                            <p:strVal val="#ppt_x"/>
                                          </p:val>
                                        </p:tav>
                                        <p:tav tm="100000">
                                          <p:val>
                                            <p:strVal val="#ppt_x"/>
                                          </p:val>
                                        </p:tav>
                                      </p:tavLst>
                                    </p:anim>
                                    <p:anim calcmode="lin" valueType="num">
                                      <p:cBhvr>
                                        <p:cTn id="69"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nodeType="clickEffect">
                                  <p:stCondLst>
                                    <p:cond delay="0"/>
                                  </p:stCondLst>
                                  <p:childTnLst>
                                    <p:set>
                                      <p:cBhvr>
                                        <p:cTn id="73" dur="1" fill="hold">
                                          <p:stCondLst>
                                            <p:cond delay="0"/>
                                          </p:stCondLst>
                                        </p:cTn>
                                        <p:tgtEl>
                                          <p:spTgt spid="33"/>
                                        </p:tgtEl>
                                        <p:attrNameLst>
                                          <p:attrName>style.visibility</p:attrName>
                                        </p:attrNameLst>
                                      </p:cBhvr>
                                      <p:to>
                                        <p:strVal val="visible"/>
                                      </p:to>
                                    </p:set>
                                    <p:animEffect transition="in" filter="wipe(left)">
                                      <p:cBhvr>
                                        <p:cTn id="74" dur="10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3" grpId="0"/>
      <p:bldP spid="6" grpId="0"/>
      <p:bldP spid="7" grpId="0"/>
      <p:bldP spid="27" grpId="0"/>
      <p:bldP spid="28" grpId="0"/>
      <p:bldP spid="29" grpId="0"/>
      <p:bldP spid="39" grpId="0"/>
      <p:bldP spid="60"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文本框 57">
            <a:extLst>
              <a:ext uri="{FF2B5EF4-FFF2-40B4-BE49-F238E27FC236}">
                <a16:creationId xmlns:a16="http://schemas.microsoft.com/office/drawing/2014/main" id="{1A88A5CF-03C5-4352-987E-E12ACF7F92C2}"/>
              </a:ext>
            </a:extLst>
          </p:cNvPr>
          <p:cNvSpPr txBox="1"/>
          <p:nvPr/>
        </p:nvSpPr>
        <p:spPr>
          <a:xfrm>
            <a:off x="8684166" y="4118394"/>
            <a:ext cx="2143795" cy="646331"/>
          </a:xfrm>
          <a:prstGeom prst="rect">
            <a:avLst/>
          </a:prstGeom>
          <a:noFill/>
        </p:spPr>
        <p:txBody>
          <a:bodyPr wrap="square" rtlCol="0">
            <a:spAutoFit/>
          </a:bodyPr>
          <a:lstStyle/>
          <a:p>
            <a:pPr algn="ctr"/>
            <a:r>
              <a:rPr lang="zh-CN" altLang="en-US" b="1" dirty="0"/>
              <a:t>带宽</a:t>
            </a:r>
            <a:r>
              <a:rPr lang="en-US" altLang="zh-CN" b="1" dirty="0"/>
              <a:t>3.1kHz</a:t>
            </a:r>
          </a:p>
          <a:p>
            <a:pPr algn="ctr"/>
            <a:r>
              <a:rPr lang="zh-CN" altLang="en-US" b="1" dirty="0"/>
              <a:t>（</a:t>
            </a:r>
            <a:r>
              <a:rPr lang="en-US" altLang="zh-CN" b="1" dirty="0"/>
              <a:t>300Hz~3.4kHz</a:t>
            </a:r>
            <a:r>
              <a:rPr lang="zh-CN" altLang="en-US" b="1" dirty="0"/>
              <a:t>）</a:t>
            </a:r>
          </a:p>
        </p:txBody>
      </p:sp>
      <p:pic>
        <p:nvPicPr>
          <p:cNvPr id="16" name="图形 15">
            <a:extLst>
              <a:ext uri="{FF2B5EF4-FFF2-40B4-BE49-F238E27FC236}">
                <a16:creationId xmlns:a16="http://schemas.microsoft.com/office/drawing/2014/main" id="{2F6DA841-2AA1-43A3-85E7-D81934CF0A2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31103" y="3295900"/>
            <a:ext cx="2610679" cy="2610679"/>
          </a:xfrm>
          <a:prstGeom prst="rect">
            <a:avLst/>
          </a:prstGeom>
        </p:spPr>
      </p:pic>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1768822" y="1299908"/>
            <a:ext cx="1334228" cy="48260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grpSp>
        <p:nvGrpSpPr>
          <p:cNvPr id="8" name="组合 7">
            <a:extLst>
              <a:ext uri="{FF2B5EF4-FFF2-40B4-BE49-F238E27FC236}">
                <a16:creationId xmlns:a16="http://schemas.microsoft.com/office/drawing/2014/main" id="{72786E28-292D-41EC-BDDE-B6ED39DCB3E5}"/>
              </a:ext>
            </a:extLst>
          </p:cNvPr>
          <p:cNvGrpSpPr/>
          <p:nvPr/>
        </p:nvGrpSpPr>
        <p:grpSpPr>
          <a:xfrm>
            <a:off x="681052" y="2496260"/>
            <a:ext cx="4843996" cy="3468199"/>
            <a:chOff x="681052" y="2496260"/>
            <a:chExt cx="4843996" cy="3468199"/>
          </a:xfrm>
        </p:grpSpPr>
        <p:sp>
          <p:nvSpPr>
            <p:cNvPr id="38" name="íšļíḍé">
              <a:extLst>
                <a:ext uri="{FF2B5EF4-FFF2-40B4-BE49-F238E27FC236}">
                  <a16:creationId xmlns:a16="http://schemas.microsoft.com/office/drawing/2014/main" id="{C36284F4-6B55-4B47-8F2A-EB578714E5E3}"/>
                </a:ext>
              </a:extLst>
            </p:cNvPr>
            <p:cNvSpPr/>
            <p:nvPr/>
          </p:nvSpPr>
          <p:spPr>
            <a:xfrm>
              <a:off x="681052" y="2496260"/>
              <a:ext cx="4843996" cy="3468199"/>
            </a:xfrm>
            <a:prstGeom prst="rect">
              <a:avLst/>
            </a:prstGeom>
            <a:solidFill>
              <a:schemeClr val="accent2">
                <a:lumMod val="20000"/>
                <a:lumOff val="80000"/>
                <a:alpha val="4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en-US" altLang="zh-CN" sz="2000" b="1" dirty="0">
                <a:solidFill>
                  <a:schemeClr val="tx1"/>
                </a:solidFill>
              </a:endParaRPr>
            </a:p>
          </p:txBody>
        </p:sp>
        <p:sp>
          <p:nvSpPr>
            <p:cNvPr id="40" name="ïṥliḑè">
              <a:extLst>
                <a:ext uri="{FF2B5EF4-FFF2-40B4-BE49-F238E27FC236}">
                  <a16:creationId xmlns:a16="http://schemas.microsoft.com/office/drawing/2014/main" id="{64ED0A91-C74D-4060-85C7-88E2BE86A293}"/>
                </a:ext>
              </a:extLst>
            </p:cNvPr>
            <p:cNvSpPr/>
            <p:nvPr/>
          </p:nvSpPr>
          <p:spPr>
            <a:xfrm>
              <a:off x="1031209" y="2807472"/>
              <a:ext cx="4143683" cy="895350"/>
            </a:xfrm>
            <a:prstGeom prst="rect">
              <a:avLst/>
            </a:prstGeom>
            <a:solidFill>
              <a:schemeClr val="accent2"/>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带宽在模拟信号系统中的意义</a:t>
              </a:r>
              <a:endParaRPr lang="en-US" altLang="zh-CN" sz="2000" b="1" dirty="0">
                <a:solidFill>
                  <a:srgbClr val="FFFFFF"/>
                </a:solidFill>
              </a:endParaRPr>
            </a:p>
          </p:txBody>
        </p:sp>
      </p:grpSp>
      <p:sp>
        <p:nvSpPr>
          <p:cNvPr id="10" name="椭圆 9">
            <a:extLst>
              <a:ext uri="{FF2B5EF4-FFF2-40B4-BE49-F238E27FC236}">
                <a16:creationId xmlns:a16="http://schemas.microsoft.com/office/drawing/2014/main" id="{3EEDF468-E040-42DE-8BC2-6F821C8C6E9D}"/>
              </a:ext>
            </a:extLst>
          </p:cNvPr>
          <p:cNvSpPr/>
          <p:nvPr/>
        </p:nvSpPr>
        <p:spPr>
          <a:xfrm>
            <a:off x="1031209" y="4014034"/>
            <a:ext cx="208721" cy="20872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16E72FE6-F64D-4697-9B35-C2539F56F9DE}"/>
              </a:ext>
            </a:extLst>
          </p:cNvPr>
          <p:cNvSpPr txBox="1"/>
          <p:nvPr/>
        </p:nvSpPr>
        <p:spPr>
          <a:xfrm>
            <a:off x="1355546" y="3954909"/>
            <a:ext cx="3819346" cy="646331"/>
          </a:xfrm>
          <a:prstGeom prst="rect">
            <a:avLst/>
          </a:prstGeom>
          <a:noFill/>
        </p:spPr>
        <p:txBody>
          <a:bodyPr wrap="square" rtlCol="0">
            <a:spAutoFit/>
          </a:bodyPr>
          <a:lstStyle/>
          <a:p>
            <a:r>
              <a:rPr lang="zh-CN" altLang="en-US" b="1" dirty="0"/>
              <a:t>某个信号所包含的各种不同频率成分所占据的</a:t>
            </a:r>
            <a:r>
              <a:rPr lang="zh-CN" altLang="en-US" b="1" dirty="0">
                <a:solidFill>
                  <a:schemeClr val="accent1">
                    <a:lumMod val="75000"/>
                  </a:schemeClr>
                </a:solidFill>
              </a:rPr>
              <a:t>频率范围</a:t>
            </a:r>
            <a:r>
              <a:rPr lang="zh-CN" altLang="en-US" b="1" dirty="0"/>
              <a:t>。</a:t>
            </a:r>
          </a:p>
        </p:txBody>
      </p:sp>
      <p:sp>
        <p:nvSpPr>
          <p:cNvPr id="46" name="椭圆 45">
            <a:extLst>
              <a:ext uri="{FF2B5EF4-FFF2-40B4-BE49-F238E27FC236}">
                <a16:creationId xmlns:a16="http://schemas.microsoft.com/office/drawing/2014/main" id="{EA85CFC6-7881-42FE-90D8-6D778E61F699}"/>
              </a:ext>
            </a:extLst>
          </p:cNvPr>
          <p:cNvSpPr/>
          <p:nvPr/>
        </p:nvSpPr>
        <p:spPr>
          <a:xfrm>
            <a:off x="1037591" y="5299436"/>
            <a:ext cx="208721" cy="20872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a:extLst>
              <a:ext uri="{FF2B5EF4-FFF2-40B4-BE49-F238E27FC236}">
                <a16:creationId xmlns:a16="http://schemas.microsoft.com/office/drawing/2014/main" id="{16D31626-E250-42D8-8F0A-FB42A13C8491}"/>
              </a:ext>
            </a:extLst>
          </p:cNvPr>
          <p:cNvSpPr txBox="1"/>
          <p:nvPr/>
        </p:nvSpPr>
        <p:spPr>
          <a:xfrm>
            <a:off x="1361928" y="5240311"/>
            <a:ext cx="3819346" cy="369332"/>
          </a:xfrm>
          <a:prstGeom prst="rect">
            <a:avLst/>
          </a:prstGeom>
          <a:noFill/>
        </p:spPr>
        <p:txBody>
          <a:bodyPr wrap="square" rtlCol="0">
            <a:spAutoFit/>
          </a:bodyPr>
          <a:lstStyle/>
          <a:p>
            <a:r>
              <a:rPr lang="zh-CN" altLang="en-US" b="1" dirty="0"/>
              <a:t>单位：</a:t>
            </a:r>
            <a:r>
              <a:rPr lang="en-US" altLang="zh-CN" b="1" dirty="0"/>
              <a:t>Hz</a:t>
            </a:r>
            <a:r>
              <a:rPr lang="zh-CN" altLang="en-US" b="1" dirty="0"/>
              <a:t>（</a:t>
            </a:r>
            <a:r>
              <a:rPr lang="en-US" altLang="zh-CN" b="1" dirty="0"/>
              <a:t>kHz</a:t>
            </a:r>
            <a:r>
              <a:rPr lang="zh-CN" altLang="en-US" b="1" dirty="0"/>
              <a:t>，</a:t>
            </a:r>
            <a:r>
              <a:rPr lang="en-US" altLang="zh-CN" b="1" dirty="0"/>
              <a:t>MHz</a:t>
            </a:r>
            <a:r>
              <a:rPr lang="zh-CN" altLang="en-US" b="1" dirty="0"/>
              <a:t>，</a:t>
            </a:r>
            <a:r>
              <a:rPr lang="en-US" altLang="zh-CN" b="1" dirty="0"/>
              <a:t>GHz</a:t>
            </a:r>
            <a:r>
              <a:rPr lang="zh-CN" altLang="en-US" b="1" dirty="0"/>
              <a:t>）。</a:t>
            </a:r>
          </a:p>
        </p:txBody>
      </p:sp>
    </p:spTree>
    <p:custDataLst>
      <p:tags r:id="rId1"/>
    </p:custDataLst>
    <p:extLst>
      <p:ext uri="{BB962C8B-B14F-4D97-AF65-F5344CB8AC3E}">
        <p14:creationId xmlns:p14="http://schemas.microsoft.com/office/powerpoint/2010/main" val="36495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10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3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800" decel="100000"/>
                                        <p:tgtEl>
                                          <p:spTgt spid="8"/>
                                        </p:tgtEl>
                                      </p:cBhvr>
                                    </p:animEffect>
                                    <p:anim calcmode="lin" valueType="num">
                                      <p:cBhvr>
                                        <p:cTn id="13" dur="800" decel="100000" fill="hold"/>
                                        <p:tgtEl>
                                          <p:spTgt spid="8"/>
                                        </p:tgtEl>
                                        <p:attrNameLst>
                                          <p:attrName>style.rotation</p:attrName>
                                        </p:attrNameLst>
                                      </p:cBhvr>
                                      <p:tavLst>
                                        <p:tav tm="0">
                                          <p:val>
                                            <p:fltVal val="-90"/>
                                          </p:val>
                                        </p:tav>
                                        <p:tav tm="100000">
                                          <p:val>
                                            <p:fltVal val="0"/>
                                          </p:val>
                                        </p:tav>
                                      </p:tavLst>
                                    </p:anim>
                                    <p:anim calcmode="lin" valueType="num">
                                      <p:cBhvr>
                                        <p:cTn id="14" dur="800" decel="100000" fill="hold"/>
                                        <p:tgtEl>
                                          <p:spTgt spid="8"/>
                                        </p:tgtEl>
                                        <p:attrNameLst>
                                          <p:attrName>ppt_x</p:attrName>
                                        </p:attrNameLst>
                                      </p:cBhvr>
                                      <p:tavLst>
                                        <p:tav tm="0">
                                          <p:val>
                                            <p:strVal val="#ppt_x+0.4"/>
                                          </p:val>
                                        </p:tav>
                                        <p:tav tm="100000">
                                          <p:val>
                                            <p:strVal val="#ppt_x-0.05"/>
                                          </p:val>
                                        </p:tav>
                                      </p:tavLst>
                                    </p:anim>
                                    <p:anim calcmode="lin" valueType="num">
                                      <p:cBhvr>
                                        <p:cTn id="15" dur="800" decel="100000" fill="hold"/>
                                        <p:tgtEl>
                                          <p:spTgt spid="8"/>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p:cTn id="22" dur="500" fill="hold"/>
                                        <p:tgtEl>
                                          <p:spTgt spid="10"/>
                                        </p:tgtEl>
                                        <p:attrNameLst>
                                          <p:attrName>ppt_w</p:attrName>
                                        </p:attrNameLst>
                                      </p:cBhvr>
                                      <p:tavLst>
                                        <p:tav tm="0">
                                          <p:val>
                                            <p:fltVal val="0"/>
                                          </p:val>
                                        </p:tav>
                                        <p:tav tm="100000">
                                          <p:val>
                                            <p:strVal val="#ppt_w"/>
                                          </p:val>
                                        </p:tav>
                                      </p:tavLst>
                                    </p:anim>
                                    <p:anim calcmode="lin" valueType="num">
                                      <p:cBhvr>
                                        <p:cTn id="23" dur="500" fill="hold"/>
                                        <p:tgtEl>
                                          <p:spTgt spid="10"/>
                                        </p:tgtEl>
                                        <p:attrNameLst>
                                          <p:attrName>ppt_h</p:attrName>
                                        </p:attrNameLst>
                                      </p:cBhvr>
                                      <p:tavLst>
                                        <p:tav tm="0">
                                          <p:val>
                                            <p:fltVal val="0"/>
                                          </p:val>
                                        </p:tav>
                                        <p:tav tm="100000">
                                          <p:val>
                                            <p:strVal val="#ppt_h"/>
                                          </p:val>
                                        </p:tav>
                                      </p:tavLst>
                                    </p:anim>
                                    <p:animEffect transition="in" filter="fade">
                                      <p:cBhvr>
                                        <p:cTn id="24" dur="500"/>
                                        <p:tgtEl>
                                          <p:spTgt spid="10"/>
                                        </p:tgtEl>
                                      </p:cBhvr>
                                    </p:animEffect>
                                  </p:childTnLst>
                                </p:cTn>
                              </p:par>
                            </p:childTnLst>
                          </p:cTn>
                        </p:par>
                        <p:par>
                          <p:cTn id="25" fill="hold">
                            <p:stCondLst>
                              <p:cond delay="500"/>
                            </p:stCondLst>
                            <p:childTnLst>
                              <p:par>
                                <p:cTn id="26" presetID="1" presetClass="entr" presetSubtype="0" fill="hold" grpId="0" nodeType="afterEffect">
                                  <p:stCondLst>
                                    <p:cond delay="0"/>
                                  </p:stCondLst>
                                  <p:iterate type="lt">
                                    <p:tmAbs val="100"/>
                                  </p:iterate>
                                  <p:childTnLst>
                                    <p:set>
                                      <p:cBhvr>
                                        <p:cTn id="27" dur="1" fill="hold">
                                          <p:stCondLst>
                                            <p:cond delay="0"/>
                                          </p:stCondLst>
                                        </p:cTn>
                                        <p:tgtEl>
                                          <p:spTgt spid="11"/>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46"/>
                                        </p:tgtEl>
                                        <p:attrNameLst>
                                          <p:attrName>style.visibility</p:attrName>
                                        </p:attrNameLst>
                                      </p:cBhvr>
                                      <p:to>
                                        <p:strVal val="visible"/>
                                      </p:to>
                                    </p:set>
                                    <p:anim calcmode="lin" valueType="num">
                                      <p:cBhvr>
                                        <p:cTn id="32" dur="500" fill="hold"/>
                                        <p:tgtEl>
                                          <p:spTgt spid="46"/>
                                        </p:tgtEl>
                                        <p:attrNameLst>
                                          <p:attrName>ppt_w</p:attrName>
                                        </p:attrNameLst>
                                      </p:cBhvr>
                                      <p:tavLst>
                                        <p:tav tm="0">
                                          <p:val>
                                            <p:fltVal val="0"/>
                                          </p:val>
                                        </p:tav>
                                        <p:tav tm="100000">
                                          <p:val>
                                            <p:strVal val="#ppt_w"/>
                                          </p:val>
                                        </p:tav>
                                      </p:tavLst>
                                    </p:anim>
                                    <p:anim calcmode="lin" valueType="num">
                                      <p:cBhvr>
                                        <p:cTn id="33" dur="500" fill="hold"/>
                                        <p:tgtEl>
                                          <p:spTgt spid="46"/>
                                        </p:tgtEl>
                                        <p:attrNameLst>
                                          <p:attrName>ppt_h</p:attrName>
                                        </p:attrNameLst>
                                      </p:cBhvr>
                                      <p:tavLst>
                                        <p:tav tm="0">
                                          <p:val>
                                            <p:fltVal val="0"/>
                                          </p:val>
                                        </p:tav>
                                        <p:tav tm="100000">
                                          <p:val>
                                            <p:strVal val="#ppt_h"/>
                                          </p:val>
                                        </p:tav>
                                      </p:tavLst>
                                    </p:anim>
                                    <p:animEffect transition="in" filter="fade">
                                      <p:cBhvr>
                                        <p:cTn id="34" dur="500"/>
                                        <p:tgtEl>
                                          <p:spTgt spid="46"/>
                                        </p:tgtEl>
                                      </p:cBhvr>
                                    </p:animEffect>
                                  </p:childTnLst>
                                </p:cTn>
                              </p:par>
                            </p:childTnLst>
                          </p:cTn>
                        </p:par>
                        <p:par>
                          <p:cTn id="35" fill="hold">
                            <p:stCondLst>
                              <p:cond delay="500"/>
                            </p:stCondLst>
                            <p:childTnLst>
                              <p:par>
                                <p:cTn id="36" presetID="1" presetClass="entr" presetSubtype="0" fill="hold" grpId="0" nodeType="afterEffect">
                                  <p:stCondLst>
                                    <p:cond delay="0"/>
                                  </p:stCondLst>
                                  <p:iterate type="lt">
                                    <p:tmAbs val="100"/>
                                  </p:iterate>
                                  <p:childTnLst>
                                    <p:set>
                                      <p:cBhvr>
                                        <p:cTn id="37" dur="1" fill="hold">
                                          <p:stCondLst>
                                            <p:cond delay="0"/>
                                          </p:stCondLst>
                                        </p:cTn>
                                        <p:tgtEl>
                                          <p:spTgt spid="47"/>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2" presetClass="entr" presetSubtype="8" fill="hold" nodeType="clickEffect">
                                  <p:stCondLst>
                                    <p:cond delay="0"/>
                                  </p:stCondLst>
                                  <p:childTnLst>
                                    <p:set>
                                      <p:cBhvr>
                                        <p:cTn id="41" dur="1" fill="hold">
                                          <p:stCondLst>
                                            <p:cond delay="0"/>
                                          </p:stCondLst>
                                        </p:cTn>
                                        <p:tgtEl>
                                          <p:spTgt spid="16"/>
                                        </p:tgtEl>
                                        <p:attrNameLst>
                                          <p:attrName>style.visibility</p:attrName>
                                        </p:attrNameLst>
                                      </p:cBhvr>
                                      <p:to>
                                        <p:strVal val="visible"/>
                                      </p:to>
                                    </p:set>
                                    <p:anim calcmode="lin" valueType="num">
                                      <p:cBhvr additive="base">
                                        <p:cTn id="42" dur="500"/>
                                        <p:tgtEl>
                                          <p:spTgt spid="16"/>
                                        </p:tgtEl>
                                        <p:attrNameLst>
                                          <p:attrName>ppt_x</p:attrName>
                                        </p:attrNameLst>
                                      </p:cBhvr>
                                      <p:tavLst>
                                        <p:tav tm="0">
                                          <p:val>
                                            <p:strVal val="#ppt_x-#ppt_w*1.125000"/>
                                          </p:val>
                                        </p:tav>
                                        <p:tav tm="100000">
                                          <p:val>
                                            <p:strVal val="#ppt_x"/>
                                          </p:val>
                                        </p:tav>
                                      </p:tavLst>
                                    </p:anim>
                                    <p:animEffect transition="in" filter="wipe(right)">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12" presetClass="entr" presetSubtype="8" fill="hold" grpId="0" nodeType="clickEffect">
                                  <p:stCondLst>
                                    <p:cond delay="0"/>
                                  </p:stCondLst>
                                  <p:childTnLst>
                                    <p:set>
                                      <p:cBhvr>
                                        <p:cTn id="47" dur="1" fill="hold">
                                          <p:stCondLst>
                                            <p:cond delay="0"/>
                                          </p:stCondLst>
                                        </p:cTn>
                                        <p:tgtEl>
                                          <p:spTgt spid="58"/>
                                        </p:tgtEl>
                                        <p:attrNameLst>
                                          <p:attrName>style.visibility</p:attrName>
                                        </p:attrNameLst>
                                      </p:cBhvr>
                                      <p:to>
                                        <p:strVal val="visible"/>
                                      </p:to>
                                    </p:set>
                                    <p:anim calcmode="lin" valueType="num">
                                      <p:cBhvr additive="base">
                                        <p:cTn id="48" dur="500"/>
                                        <p:tgtEl>
                                          <p:spTgt spid="58"/>
                                        </p:tgtEl>
                                        <p:attrNameLst>
                                          <p:attrName>ppt_x</p:attrName>
                                        </p:attrNameLst>
                                      </p:cBhvr>
                                      <p:tavLst>
                                        <p:tav tm="0">
                                          <p:val>
                                            <p:strVal val="#ppt_x-#ppt_w*1.125000"/>
                                          </p:val>
                                        </p:tav>
                                        <p:tav tm="100000">
                                          <p:val>
                                            <p:strVal val="#ppt_x"/>
                                          </p:val>
                                        </p:tav>
                                      </p:tavLst>
                                    </p:anim>
                                    <p:animEffect transition="in" filter="wipe(right)">
                                      <p:cBhvr>
                                        <p:cTn id="49"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35" grpId="0" animBg="1"/>
      <p:bldP spid="10" grpId="0" animBg="1"/>
      <p:bldP spid="11" grpId="0"/>
      <p:bldP spid="46" grpId="0" animBg="1"/>
      <p:bldP spid="47"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1768822" y="1299908"/>
            <a:ext cx="1334228" cy="48260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grpSp>
        <p:nvGrpSpPr>
          <p:cNvPr id="8" name="组合 7">
            <a:extLst>
              <a:ext uri="{FF2B5EF4-FFF2-40B4-BE49-F238E27FC236}">
                <a16:creationId xmlns:a16="http://schemas.microsoft.com/office/drawing/2014/main" id="{72786E28-292D-41EC-BDDE-B6ED39DCB3E5}"/>
              </a:ext>
            </a:extLst>
          </p:cNvPr>
          <p:cNvGrpSpPr/>
          <p:nvPr/>
        </p:nvGrpSpPr>
        <p:grpSpPr>
          <a:xfrm>
            <a:off x="681052" y="2496260"/>
            <a:ext cx="4843996" cy="3468199"/>
            <a:chOff x="681052" y="2496260"/>
            <a:chExt cx="4843996" cy="3468199"/>
          </a:xfrm>
        </p:grpSpPr>
        <p:sp>
          <p:nvSpPr>
            <p:cNvPr id="38" name="íšļíḍé">
              <a:extLst>
                <a:ext uri="{FF2B5EF4-FFF2-40B4-BE49-F238E27FC236}">
                  <a16:creationId xmlns:a16="http://schemas.microsoft.com/office/drawing/2014/main" id="{C36284F4-6B55-4B47-8F2A-EB578714E5E3}"/>
                </a:ext>
              </a:extLst>
            </p:cNvPr>
            <p:cNvSpPr/>
            <p:nvPr/>
          </p:nvSpPr>
          <p:spPr>
            <a:xfrm>
              <a:off x="681052" y="2496260"/>
              <a:ext cx="4843996" cy="3468199"/>
            </a:xfrm>
            <a:prstGeom prst="rect">
              <a:avLst/>
            </a:prstGeom>
            <a:solidFill>
              <a:schemeClr val="accent2">
                <a:lumMod val="20000"/>
                <a:lumOff val="80000"/>
                <a:alpha val="4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en-US" altLang="zh-CN" sz="2000" b="1" dirty="0">
                <a:solidFill>
                  <a:schemeClr val="tx1"/>
                </a:solidFill>
              </a:endParaRPr>
            </a:p>
          </p:txBody>
        </p:sp>
        <p:sp>
          <p:nvSpPr>
            <p:cNvPr id="40" name="ïṥliḑè">
              <a:extLst>
                <a:ext uri="{FF2B5EF4-FFF2-40B4-BE49-F238E27FC236}">
                  <a16:creationId xmlns:a16="http://schemas.microsoft.com/office/drawing/2014/main" id="{64ED0A91-C74D-4060-85C7-88E2BE86A293}"/>
                </a:ext>
              </a:extLst>
            </p:cNvPr>
            <p:cNvSpPr/>
            <p:nvPr/>
          </p:nvSpPr>
          <p:spPr>
            <a:xfrm>
              <a:off x="1031209" y="2807472"/>
              <a:ext cx="4143683" cy="895350"/>
            </a:xfrm>
            <a:prstGeom prst="rect">
              <a:avLst/>
            </a:prstGeom>
            <a:solidFill>
              <a:schemeClr val="accent2"/>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带宽在模拟信号系统中的意义</a:t>
              </a:r>
              <a:endParaRPr lang="en-US" altLang="zh-CN" sz="2000" b="1" dirty="0">
                <a:solidFill>
                  <a:srgbClr val="FFFFFF"/>
                </a:solidFill>
              </a:endParaRPr>
            </a:p>
          </p:txBody>
        </p:sp>
      </p:grpSp>
      <p:grpSp>
        <p:nvGrpSpPr>
          <p:cNvPr id="42" name="组合 41">
            <a:extLst>
              <a:ext uri="{FF2B5EF4-FFF2-40B4-BE49-F238E27FC236}">
                <a16:creationId xmlns:a16="http://schemas.microsoft.com/office/drawing/2014/main" id="{20E5D79B-E0EC-46BA-A6B2-FC781708BDDA}"/>
              </a:ext>
            </a:extLst>
          </p:cNvPr>
          <p:cNvGrpSpPr/>
          <p:nvPr/>
        </p:nvGrpSpPr>
        <p:grpSpPr>
          <a:xfrm>
            <a:off x="6666952" y="2496259"/>
            <a:ext cx="4843996" cy="3468199"/>
            <a:chOff x="681052" y="2496260"/>
            <a:chExt cx="4843996" cy="3468199"/>
          </a:xfrm>
        </p:grpSpPr>
        <p:sp>
          <p:nvSpPr>
            <p:cNvPr id="43" name="íšļíḍé">
              <a:extLst>
                <a:ext uri="{FF2B5EF4-FFF2-40B4-BE49-F238E27FC236}">
                  <a16:creationId xmlns:a16="http://schemas.microsoft.com/office/drawing/2014/main" id="{FCEC0950-F5FA-459C-A1D4-4F690DF55AB0}"/>
                </a:ext>
              </a:extLst>
            </p:cNvPr>
            <p:cNvSpPr/>
            <p:nvPr/>
          </p:nvSpPr>
          <p:spPr>
            <a:xfrm>
              <a:off x="681052" y="2496260"/>
              <a:ext cx="4843996" cy="3468199"/>
            </a:xfrm>
            <a:prstGeom prst="rect">
              <a:avLst/>
            </a:prstGeom>
            <a:solidFill>
              <a:schemeClr val="accent2">
                <a:lumMod val="20000"/>
                <a:lumOff val="80000"/>
                <a:alpha val="4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en-US" altLang="zh-CN" sz="2000" b="1" dirty="0">
                <a:solidFill>
                  <a:schemeClr val="tx1"/>
                </a:solidFill>
              </a:endParaRPr>
            </a:p>
          </p:txBody>
        </p:sp>
        <p:sp>
          <p:nvSpPr>
            <p:cNvPr id="44" name="ïṥliḑè">
              <a:extLst>
                <a:ext uri="{FF2B5EF4-FFF2-40B4-BE49-F238E27FC236}">
                  <a16:creationId xmlns:a16="http://schemas.microsoft.com/office/drawing/2014/main" id="{22ABF67A-26AB-4F3D-879D-42EE73C12B41}"/>
                </a:ext>
              </a:extLst>
            </p:cNvPr>
            <p:cNvSpPr/>
            <p:nvPr/>
          </p:nvSpPr>
          <p:spPr>
            <a:xfrm>
              <a:off x="1031209" y="2807472"/>
              <a:ext cx="4143683" cy="895350"/>
            </a:xfrm>
            <a:prstGeom prst="rect">
              <a:avLst/>
            </a:prstGeom>
            <a:solidFill>
              <a:schemeClr val="accent2"/>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sz="2000" b="1" dirty="0">
                  <a:solidFill>
                    <a:srgbClr val="FFFFFF"/>
                  </a:solidFill>
                </a:rPr>
                <a:t>带宽在计算机网络中的意义</a:t>
              </a:r>
              <a:endParaRPr lang="en-US" altLang="zh-CN" sz="2000" b="1" dirty="0">
                <a:solidFill>
                  <a:srgbClr val="FFFFFF"/>
                </a:solidFill>
              </a:endParaRPr>
            </a:p>
          </p:txBody>
        </p:sp>
      </p:grpSp>
      <p:sp>
        <p:nvSpPr>
          <p:cNvPr id="10" name="椭圆 9">
            <a:extLst>
              <a:ext uri="{FF2B5EF4-FFF2-40B4-BE49-F238E27FC236}">
                <a16:creationId xmlns:a16="http://schemas.microsoft.com/office/drawing/2014/main" id="{3EEDF468-E040-42DE-8BC2-6F821C8C6E9D}"/>
              </a:ext>
            </a:extLst>
          </p:cNvPr>
          <p:cNvSpPr/>
          <p:nvPr/>
        </p:nvSpPr>
        <p:spPr>
          <a:xfrm>
            <a:off x="1031209" y="4014034"/>
            <a:ext cx="208721" cy="20872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16E72FE6-F64D-4697-9B35-C2539F56F9DE}"/>
              </a:ext>
            </a:extLst>
          </p:cNvPr>
          <p:cNvSpPr txBox="1"/>
          <p:nvPr/>
        </p:nvSpPr>
        <p:spPr>
          <a:xfrm>
            <a:off x="1355546" y="3954909"/>
            <a:ext cx="3819346" cy="646331"/>
          </a:xfrm>
          <a:prstGeom prst="rect">
            <a:avLst/>
          </a:prstGeom>
          <a:noFill/>
        </p:spPr>
        <p:txBody>
          <a:bodyPr wrap="square" rtlCol="0">
            <a:spAutoFit/>
          </a:bodyPr>
          <a:lstStyle/>
          <a:p>
            <a:r>
              <a:rPr lang="zh-CN" altLang="en-US" b="1" dirty="0"/>
              <a:t>某个信号所包含的各种不同频率成分所占据的</a:t>
            </a:r>
            <a:r>
              <a:rPr lang="zh-CN" altLang="en-US" b="1" dirty="0">
                <a:solidFill>
                  <a:schemeClr val="accent1">
                    <a:lumMod val="75000"/>
                  </a:schemeClr>
                </a:solidFill>
              </a:rPr>
              <a:t>频率范围</a:t>
            </a:r>
            <a:r>
              <a:rPr lang="zh-CN" altLang="en-US" b="1" dirty="0"/>
              <a:t>。</a:t>
            </a:r>
          </a:p>
        </p:txBody>
      </p:sp>
      <p:sp>
        <p:nvSpPr>
          <p:cNvPr id="46" name="椭圆 45">
            <a:extLst>
              <a:ext uri="{FF2B5EF4-FFF2-40B4-BE49-F238E27FC236}">
                <a16:creationId xmlns:a16="http://schemas.microsoft.com/office/drawing/2014/main" id="{EA85CFC6-7881-42FE-90D8-6D778E61F699}"/>
              </a:ext>
            </a:extLst>
          </p:cNvPr>
          <p:cNvSpPr/>
          <p:nvPr/>
        </p:nvSpPr>
        <p:spPr>
          <a:xfrm>
            <a:off x="1037591" y="5299436"/>
            <a:ext cx="208721" cy="20872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a:extLst>
              <a:ext uri="{FF2B5EF4-FFF2-40B4-BE49-F238E27FC236}">
                <a16:creationId xmlns:a16="http://schemas.microsoft.com/office/drawing/2014/main" id="{16D31626-E250-42D8-8F0A-FB42A13C8491}"/>
              </a:ext>
            </a:extLst>
          </p:cNvPr>
          <p:cNvSpPr txBox="1"/>
          <p:nvPr/>
        </p:nvSpPr>
        <p:spPr>
          <a:xfrm>
            <a:off x="1361928" y="5240311"/>
            <a:ext cx="3819346" cy="369332"/>
          </a:xfrm>
          <a:prstGeom prst="rect">
            <a:avLst/>
          </a:prstGeom>
          <a:noFill/>
        </p:spPr>
        <p:txBody>
          <a:bodyPr wrap="square" rtlCol="0">
            <a:spAutoFit/>
          </a:bodyPr>
          <a:lstStyle/>
          <a:p>
            <a:r>
              <a:rPr lang="zh-CN" altLang="en-US" b="1" dirty="0"/>
              <a:t>单位：</a:t>
            </a:r>
            <a:r>
              <a:rPr lang="en-US" altLang="zh-CN" b="1" dirty="0"/>
              <a:t>Hz</a:t>
            </a:r>
            <a:r>
              <a:rPr lang="zh-CN" altLang="en-US" b="1" dirty="0"/>
              <a:t>（</a:t>
            </a:r>
            <a:r>
              <a:rPr lang="en-US" altLang="zh-CN" b="1" dirty="0"/>
              <a:t>kHz</a:t>
            </a:r>
            <a:r>
              <a:rPr lang="zh-CN" altLang="en-US" b="1" dirty="0"/>
              <a:t>，</a:t>
            </a:r>
            <a:r>
              <a:rPr lang="en-US" altLang="zh-CN" b="1" dirty="0"/>
              <a:t>MHz</a:t>
            </a:r>
            <a:r>
              <a:rPr lang="zh-CN" altLang="en-US" b="1" dirty="0"/>
              <a:t>，</a:t>
            </a:r>
            <a:r>
              <a:rPr lang="en-US" altLang="zh-CN" b="1" dirty="0"/>
              <a:t>GHz</a:t>
            </a:r>
            <a:r>
              <a:rPr lang="zh-CN" altLang="en-US" b="1" dirty="0"/>
              <a:t>）。</a:t>
            </a:r>
          </a:p>
        </p:txBody>
      </p:sp>
      <p:sp>
        <p:nvSpPr>
          <p:cNvPr id="48" name="椭圆 47">
            <a:extLst>
              <a:ext uri="{FF2B5EF4-FFF2-40B4-BE49-F238E27FC236}">
                <a16:creationId xmlns:a16="http://schemas.microsoft.com/office/drawing/2014/main" id="{31F8015A-A85A-4354-A5ED-D331B29BD095}"/>
              </a:ext>
            </a:extLst>
          </p:cNvPr>
          <p:cNvSpPr/>
          <p:nvPr/>
        </p:nvSpPr>
        <p:spPr>
          <a:xfrm>
            <a:off x="7017108" y="4014034"/>
            <a:ext cx="208721" cy="20872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9B311E94-079D-428B-B291-1213D485E46A}"/>
              </a:ext>
            </a:extLst>
          </p:cNvPr>
          <p:cNvSpPr txBox="1"/>
          <p:nvPr/>
        </p:nvSpPr>
        <p:spPr>
          <a:xfrm>
            <a:off x="7341445" y="3954909"/>
            <a:ext cx="3819346" cy="1200329"/>
          </a:xfrm>
          <a:prstGeom prst="rect">
            <a:avLst/>
          </a:prstGeom>
          <a:noFill/>
        </p:spPr>
        <p:txBody>
          <a:bodyPr wrap="square" rtlCol="0">
            <a:spAutoFit/>
          </a:bodyPr>
          <a:lstStyle/>
          <a:p>
            <a:r>
              <a:rPr lang="zh-CN" altLang="en-US" b="1" dirty="0"/>
              <a:t>用来表示网络的</a:t>
            </a:r>
            <a:r>
              <a:rPr lang="zh-CN" altLang="en-US" b="1" dirty="0">
                <a:solidFill>
                  <a:schemeClr val="accent1">
                    <a:lumMod val="75000"/>
                  </a:schemeClr>
                </a:solidFill>
              </a:rPr>
              <a:t>通信线路所能传送数据的能力</a:t>
            </a:r>
            <a:r>
              <a:rPr lang="zh-CN" altLang="en-US" b="1" dirty="0"/>
              <a:t>，即在单位时间内从网络中的某一点到另一点所能通过的</a:t>
            </a:r>
            <a:r>
              <a:rPr lang="zh-CN" altLang="en-US" b="1" dirty="0">
                <a:solidFill>
                  <a:schemeClr val="accent1">
                    <a:lumMod val="75000"/>
                  </a:schemeClr>
                </a:solidFill>
              </a:rPr>
              <a:t>最高数据率</a:t>
            </a:r>
            <a:r>
              <a:rPr lang="zh-CN" altLang="en-US" b="1" dirty="0"/>
              <a:t>。</a:t>
            </a:r>
          </a:p>
        </p:txBody>
      </p:sp>
      <p:sp>
        <p:nvSpPr>
          <p:cNvPr id="52" name="椭圆 51">
            <a:extLst>
              <a:ext uri="{FF2B5EF4-FFF2-40B4-BE49-F238E27FC236}">
                <a16:creationId xmlns:a16="http://schemas.microsoft.com/office/drawing/2014/main" id="{DBBDB782-C212-408F-9F96-C829928C7611}"/>
              </a:ext>
            </a:extLst>
          </p:cNvPr>
          <p:cNvSpPr/>
          <p:nvPr/>
        </p:nvSpPr>
        <p:spPr>
          <a:xfrm>
            <a:off x="7017108" y="5299436"/>
            <a:ext cx="208721" cy="20872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B8D5988F-324F-4F59-960B-7B6BD3CB92C8}"/>
              </a:ext>
            </a:extLst>
          </p:cNvPr>
          <p:cNvSpPr txBox="1"/>
          <p:nvPr/>
        </p:nvSpPr>
        <p:spPr>
          <a:xfrm>
            <a:off x="7341445" y="5240311"/>
            <a:ext cx="3989164" cy="369332"/>
          </a:xfrm>
          <a:prstGeom prst="rect">
            <a:avLst/>
          </a:prstGeom>
          <a:noFill/>
        </p:spPr>
        <p:txBody>
          <a:bodyPr wrap="square" rtlCol="0">
            <a:spAutoFit/>
          </a:bodyPr>
          <a:lstStyle/>
          <a:p>
            <a:r>
              <a:rPr lang="zh-CN" altLang="en-US" b="1" dirty="0"/>
              <a:t>单位：</a:t>
            </a:r>
            <a:r>
              <a:rPr lang="en-US" altLang="zh-CN" b="1" dirty="0"/>
              <a:t>b/s</a:t>
            </a:r>
            <a:r>
              <a:rPr lang="zh-CN" altLang="en-US" b="1" dirty="0"/>
              <a:t>（</a:t>
            </a:r>
            <a:r>
              <a:rPr lang="en-US" altLang="zh-CN" b="1" dirty="0"/>
              <a:t>kb/s</a:t>
            </a:r>
            <a:r>
              <a:rPr lang="zh-CN" altLang="en-US" b="1" dirty="0"/>
              <a:t>，</a:t>
            </a:r>
            <a:r>
              <a:rPr lang="en-US" altLang="zh-CN" b="1" dirty="0"/>
              <a:t>Mb/s</a:t>
            </a:r>
            <a:r>
              <a:rPr lang="zh-CN" altLang="en-US" b="1" dirty="0"/>
              <a:t>，</a:t>
            </a:r>
            <a:r>
              <a:rPr lang="en-US" altLang="zh-CN" b="1" dirty="0"/>
              <a:t>Gb/s</a:t>
            </a:r>
            <a:r>
              <a:rPr lang="zh-CN" altLang="en-US" b="1" dirty="0"/>
              <a:t>，</a:t>
            </a:r>
            <a:r>
              <a:rPr lang="en-US" altLang="zh-CN" b="1" dirty="0"/>
              <a:t>Tb/s</a:t>
            </a:r>
            <a:r>
              <a:rPr lang="zh-CN" altLang="en-US" b="1" dirty="0"/>
              <a:t>）。</a:t>
            </a:r>
          </a:p>
        </p:txBody>
      </p:sp>
    </p:spTree>
    <p:custDataLst>
      <p:tags r:id="rId1"/>
    </p:custDataLst>
    <p:extLst>
      <p:ext uri="{BB962C8B-B14F-4D97-AF65-F5344CB8AC3E}">
        <p14:creationId xmlns:p14="http://schemas.microsoft.com/office/powerpoint/2010/main" val="4124224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800" decel="100000"/>
                                        <p:tgtEl>
                                          <p:spTgt spid="42"/>
                                        </p:tgtEl>
                                      </p:cBhvr>
                                    </p:animEffect>
                                    <p:anim calcmode="lin" valueType="num">
                                      <p:cBhvr>
                                        <p:cTn id="8" dur="800" decel="100000" fill="hold"/>
                                        <p:tgtEl>
                                          <p:spTgt spid="42"/>
                                        </p:tgtEl>
                                        <p:attrNameLst>
                                          <p:attrName>style.rotation</p:attrName>
                                        </p:attrNameLst>
                                      </p:cBhvr>
                                      <p:tavLst>
                                        <p:tav tm="0">
                                          <p:val>
                                            <p:fltVal val="-90"/>
                                          </p:val>
                                        </p:tav>
                                        <p:tav tm="100000">
                                          <p:val>
                                            <p:fltVal val="0"/>
                                          </p:val>
                                        </p:tav>
                                      </p:tavLst>
                                    </p:anim>
                                    <p:anim calcmode="lin" valueType="num">
                                      <p:cBhvr>
                                        <p:cTn id="9" dur="800" decel="100000" fill="hold"/>
                                        <p:tgtEl>
                                          <p:spTgt spid="42"/>
                                        </p:tgtEl>
                                        <p:attrNameLst>
                                          <p:attrName>ppt_x</p:attrName>
                                        </p:attrNameLst>
                                      </p:cBhvr>
                                      <p:tavLst>
                                        <p:tav tm="0">
                                          <p:val>
                                            <p:strVal val="#ppt_x+0.4"/>
                                          </p:val>
                                        </p:tav>
                                        <p:tav tm="100000">
                                          <p:val>
                                            <p:strVal val="#ppt_x-0.05"/>
                                          </p:val>
                                        </p:tav>
                                      </p:tavLst>
                                    </p:anim>
                                    <p:anim calcmode="lin" valueType="num">
                                      <p:cBhvr>
                                        <p:cTn id="10" dur="800" decel="100000" fill="hold"/>
                                        <p:tgtEl>
                                          <p:spTgt spid="4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4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42"/>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48"/>
                                        </p:tgtEl>
                                        <p:attrNameLst>
                                          <p:attrName>style.visibility</p:attrName>
                                        </p:attrNameLst>
                                      </p:cBhvr>
                                      <p:to>
                                        <p:strVal val="visible"/>
                                      </p:to>
                                    </p:set>
                                    <p:anim calcmode="lin" valueType="num">
                                      <p:cBhvr>
                                        <p:cTn id="17" dur="500" fill="hold"/>
                                        <p:tgtEl>
                                          <p:spTgt spid="48"/>
                                        </p:tgtEl>
                                        <p:attrNameLst>
                                          <p:attrName>ppt_w</p:attrName>
                                        </p:attrNameLst>
                                      </p:cBhvr>
                                      <p:tavLst>
                                        <p:tav tm="0">
                                          <p:val>
                                            <p:fltVal val="0"/>
                                          </p:val>
                                        </p:tav>
                                        <p:tav tm="100000">
                                          <p:val>
                                            <p:strVal val="#ppt_w"/>
                                          </p:val>
                                        </p:tav>
                                      </p:tavLst>
                                    </p:anim>
                                    <p:anim calcmode="lin" valueType="num">
                                      <p:cBhvr>
                                        <p:cTn id="18" dur="500" fill="hold"/>
                                        <p:tgtEl>
                                          <p:spTgt spid="48"/>
                                        </p:tgtEl>
                                        <p:attrNameLst>
                                          <p:attrName>ppt_h</p:attrName>
                                        </p:attrNameLst>
                                      </p:cBhvr>
                                      <p:tavLst>
                                        <p:tav tm="0">
                                          <p:val>
                                            <p:fltVal val="0"/>
                                          </p:val>
                                        </p:tav>
                                        <p:tav tm="100000">
                                          <p:val>
                                            <p:strVal val="#ppt_h"/>
                                          </p:val>
                                        </p:tav>
                                      </p:tavLst>
                                    </p:anim>
                                    <p:animEffect transition="in" filter="fade">
                                      <p:cBhvr>
                                        <p:cTn id="19" dur="500"/>
                                        <p:tgtEl>
                                          <p:spTgt spid="48"/>
                                        </p:tgtEl>
                                      </p:cBhvr>
                                    </p:animEffect>
                                  </p:childTnLst>
                                </p:cTn>
                              </p:par>
                            </p:childTnLst>
                          </p:cTn>
                        </p:par>
                        <p:par>
                          <p:cTn id="20" fill="hold">
                            <p:stCondLst>
                              <p:cond delay="500"/>
                            </p:stCondLst>
                            <p:childTnLst>
                              <p:par>
                                <p:cTn id="21" presetID="1" presetClass="entr" presetSubtype="0" fill="hold" grpId="0" nodeType="afterEffect">
                                  <p:stCondLst>
                                    <p:cond delay="0"/>
                                  </p:stCondLst>
                                  <p:iterate type="lt">
                                    <p:tmAbs val="100"/>
                                  </p:iterate>
                                  <p:childTnLst>
                                    <p:set>
                                      <p:cBhvr>
                                        <p:cTn id="22" dur="1" fill="hold">
                                          <p:stCondLst>
                                            <p:cond delay="0"/>
                                          </p:stCondLst>
                                        </p:cTn>
                                        <p:tgtEl>
                                          <p:spTgt spid="4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52"/>
                                        </p:tgtEl>
                                        <p:attrNameLst>
                                          <p:attrName>style.visibility</p:attrName>
                                        </p:attrNameLst>
                                      </p:cBhvr>
                                      <p:to>
                                        <p:strVal val="visible"/>
                                      </p:to>
                                    </p:set>
                                    <p:anim calcmode="lin" valueType="num">
                                      <p:cBhvr>
                                        <p:cTn id="27" dur="500" fill="hold"/>
                                        <p:tgtEl>
                                          <p:spTgt spid="52"/>
                                        </p:tgtEl>
                                        <p:attrNameLst>
                                          <p:attrName>ppt_w</p:attrName>
                                        </p:attrNameLst>
                                      </p:cBhvr>
                                      <p:tavLst>
                                        <p:tav tm="0">
                                          <p:val>
                                            <p:fltVal val="0"/>
                                          </p:val>
                                        </p:tav>
                                        <p:tav tm="100000">
                                          <p:val>
                                            <p:strVal val="#ppt_w"/>
                                          </p:val>
                                        </p:tav>
                                      </p:tavLst>
                                    </p:anim>
                                    <p:anim calcmode="lin" valueType="num">
                                      <p:cBhvr>
                                        <p:cTn id="28" dur="500" fill="hold"/>
                                        <p:tgtEl>
                                          <p:spTgt spid="52"/>
                                        </p:tgtEl>
                                        <p:attrNameLst>
                                          <p:attrName>ppt_h</p:attrName>
                                        </p:attrNameLst>
                                      </p:cBhvr>
                                      <p:tavLst>
                                        <p:tav tm="0">
                                          <p:val>
                                            <p:fltVal val="0"/>
                                          </p:val>
                                        </p:tav>
                                        <p:tav tm="100000">
                                          <p:val>
                                            <p:strVal val="#ppt_h"/>
                                          </p:val>
                                        </p:tav>
                                      </p:tavLst>
                                    </p:anim>
                                    <p:animEffect transition="in" filter="fade">
                                      <p:cBhvr>
                                        <p:cTn id="29" dur="500"/>
                                        <p:tgtEl>
                                          <p:spTgt spid="52"/>
                                        </p:tgtEl>
                                      </p:cBhvr>
                                    </p:animEffect>
                                  </p:childTnLst>
                                </p:cTn>
                              </p:par>
                            </p:childTnLst>
                          </p:cTn>
                        </p:par>
                        <p:par>
                          <p:cTn id="30" fill="hold">
                            <p:stCondLst>
                              <p:cond delay="500"/>
                            </p:stCondLst>
                            <p:childTnLst>
                              <p:par>
                                <p:cTn id="31" presetID="1" presetClass="entr" presetSubtype="0" fill="hold" grpId="0" nodeType="afterEffect">
                                  <p:stCondLst>
                                    <p:cond delay="0"/>
                                  </p:stCondLst>
                                  <p:iterate type="lt">
                                    <p:tmAbs val="100"/>
                                  </p:iterate>
                                  <p:childTnLst>
                                    <p:set>
                                      <p:cBhvr>
                                        <p:cTn id="32"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p:bldP spid="52" grpId="0" animBg="1"/>
      <p:bldP spid="53"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1768822" y="1299908"/>
            <a:ext cx="1334228" cy="48260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28" name="íşlïḍè">
            <a:extLst>
              <a:ext uri="{FF2B5EF4-FFF2-40B4-BE49-F238E27FC236}">
                <a16:creationId xmlns:a16="http://schemas.microsoft.com/office/drawing/2014/main" id="{514108C4-A414-4B78-959E-AACDC8E37743}"/>
              </a:ext>
            </a:extLst>
          </p:cNvPr>
          <p:cNvSpPr txBox="1"/>
          <p:nvPr/>
        </p:nvSpPr>
        <p:spPr>
          <a:xfrm>
            <a:off x="1668567" y="1972765"/>
            <a:ext cx="8854866" cy="561716"/>
          </a:xfrm>
          <a:prstGeom prst="rect">
            <a:avLst/>
          </a:prstGeom>
          <a:noFill/>
        </p:spPr>
        <p:txBody>
          <a:bodyPr wrap="square" lIns="91440" tIns="45720" rIns="91440" bIns="45720" anchor="ctr">
            <a:noAutofit/>
          </a:bodyPr>
          <a:lstStyle/>
          <a:p>
            <a:pPr algn="ctr"/>
            <a:r>
              <a:rPr lang="zh-CN" altLang="en-US" sz="2000" b="1" dirty="0">
                <a:solidFill>
                  <a:schemeClr val="accent2"/>
                </a:solidFill>
              </a:rPr>
              <a:t>数据传送速率 </a:t>
            </a:r>
            <a:r>
              <a:rPr lang="en-US" altLang="zh-CN" sz="2000" b="1" dirty="0">
                <a:solidFill>
                  <a:schemeClr val="accent2"/>
                </a:solidFill>
              </a:rPr>
              <a:t>= min [ </a:t>
            </a:r>
            <a:r>
              <a:rPr lang="zh-CN" altLang="en-US" sz="2000" b="1" dirty="0">
                <a:solidFill>
                  <a:schemeClr val="accent2"/>
                </a:solidFill>
              </a:rPr>
              <a:t>主机接口速率，线路带宽，交换机或路由器的接口速率 </a:t>
            </a:r>
            <a:r>
              <a:rPr lang="en-US" altLang="zh-CN" sz="2000" b="1" dirty="0">
                <a:solidFill>
                  <a:schemeClr val="accent2"/>
                </a:solidFill>
              </a:rPr>
              <a:t>]</a:t>
            </a:r>
            <a:endParaRPr lang="zh-CN" altLang="en-US" sz="2000" b="1" dirty="0">
              <a:solidFill>
                <a:schemeClr val="accent2"/>
              </a:solidFill>
            </a:endParaRPr>
          </a:p>
        </p:txBody>
      </p:sp>
      <p:grpSp>
        <p:nvGrpSpPr>
          <p:cNvPr id="7" name="组合 6">
            <a:extLst>
              <a:ext uri="{FF2B5EF4-FFF2-40B4-BE49-F238E27FC236}">
                <a16:creationId xmlns:a16="http://schemas.microsoft.com/office/drawing/2014/main" id="{0D4141D7-083F-4AEC-BA0D-A64DAFD7F5E9}"/>
              </a:ext>
            </a:extLst>
          </p:cNvPr>
          <p:cNvGrpSpPr/>
          <p:nvPr/>
        </p:nvGrpSpPr>
        <p:grpSpPr>
          <a:xfrm>
            <a:off x="1050262" y="2813722"/>
            <a:ext cx="10112416" cy="893326"/>
            <a:chOff x="1462413" y="2780936"/>
            <a:chExt cx="10112416" cy="893326"/>
          </a:xfrm>
        </p:grpSpPr>
        <p:cxnSp>
          <p:nvCxnSpPr>
            <p:cNvPr id="6" name="直接连接符 5">
              <a:extLst>
                <a:ext uri="{FF2B5EF4-FFF2-40B4-BE49-F238E27FC236}">
                  <a16:creationId xmlns:a16="http://schemas.microsoft.com/office/drawing/2014/main" id="{D804230C-678A-421A-9B93-CD6A2E5566FE}"/>
                </a:ext>
              </a:extLst>
            </p:cNvPr>
            <p:cNvCxnSpPr/>
            <p:nvPr/>
          </p:nvCxnSpPr>
          <p:spPr>
            <a:xfrm>
              <a:off x="2790946" y="3276128"/>
              <a:ext cx="648031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30" name="图形 29">
              <a:extLst>
                <a:ext uri="{FF2B5EF4-FFF2-40B4-BE49-F238E27FC236}">
                  <a16:creationId xmlns:a16="http://schemas.microsoft.com/office/drawing/2014/main" id="{052905B1-1EC6-46FB-A75D-30AF4877D7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2320" y="2780936"/>
              <a:ext cx="709480" cy="686218"/>
            </a:xfrm>
            <a:prstGeom prst="rect">
              <a:avLst/>
            </a:prstGeom>
          </p:spPr>
        </p:pic>
        <p:pic>
          <p:nvPicPr>
            <p:cNvPr id="31" name="图形 30">
              <a:extLst>
                <a:ext uri="{FF2B5EF4-FFF2-40B4-BE49-F238E27FC236}">
                  <a16:creationId xmlns:a16="http://schemas.microsoft.com/office/drawing/2014/main" id="{2227C134-90D6-49C2-9C24-2797630D02A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920690" y="2992524"/>
              <a:ext cx="835374" cy="561717"/>
            </a:xfrm>
            <a:prstGeom prst="rect">
              <a:avLst/>
            </a:prstGeom>
          </p:spPr>
        </p:pic>
        <p:sp>
          <p:nvSpPr>
            <p:cNvPr id="34" name="íşlïḍè">
              <a:extLst>
                <a:ext uri="{FF2B5EF4-FFF2-40B4-BE49-F238E27FC236}">
                  <a16:creationId xmlns:a16="http://schemas.microsoft.com/office/drawing/2014/main" id="{492BCE95-8E92-428A-8A7D-E54F538EB4A5}"/>
                </a:ext>
              </a:extLst>
            </p:cNvPr>
            <p:cNvSpPr txBox="1"/>
            <p:nvPr/>
          </p:nvSpPr>
          <p:spPr>
            <a:xfrm>
              <a:off x="1462413" y="3057560"/>
              <a:ext cx="709480" cy="400880"/>
            </a:xfrm>
            <a:prstGeom prst="rect">
              <a:avLst/>
            </a:prstGeom>
            <a:noFill/>
          </p:spPr>
          <p:txBody>
            <a:bodyPr wrap="square" lIns="91440" tIns="45720" rIns="91440" bIns="45720" anchor="ctr">
              <a:noAutofit/>
            </a:bodyPr>
            <a:lstStyle/>
            <a:p>
              <a:pPr algn="ctr"/>
              <a:r>
                <a:rPr lang="zh-CN" altLang="en-US" b="1" dirty="0"/>
                <a:t>主机</a:t>
              </a:r>
            </a:p>
          </p:txBody>
        </p:sp>
        <p:sp>
          <p:nvSpPr>
            <p:cNvPr id="36" name="íşlïḍè">
              <a:extLst>
                <a:ext uri="{FF2B5EF4-FFF2-40B4-BE49-F238E27FC236}">
                  <a16:creationId xmlns:a16="http://schemas.microsoft.com/office/drawing/2014/main" id="{186F1648-40C3-4FB8-8847-9D493AED393D}"/>
                </a:ext>
              </a:extLst>
            </p:cNvPr>
            <p:cNvSpPr txBox="1"/>
            <p:nvPr/>
          </p:nvSpPr>
          <p:spPr>
            <a:xfrm>
              <a:off x="9756064" y="3057560"/>
              <a:ext cx="1818765" cy="400880"/>
            </a:xfrm>
            <a:prstGeom prst="rect">
              <a:avLst/>
            </a:prstGeom>
            <a:noFill/>
          </p:spPr>
          <p:txBody>
            <a:bodyPr wrap="square" lIns="91440" tIns="45720" rIns="91440" bIns="45720" anchor="ctr">
              <a:noAutofit/>
            </a:bodyPr>
            <a:lstStyle/>
            <a:p>
              <a:r>
                <a:rPr lang="zh-CN" altLang="en-US" b="1" dirty="0"/>
                <a:t>交换机</a:t>
              </a:r>
            </a:p>
          </p:txBody>
        </p:sp>
        <p:sp>
          <p:nvSpPr>
            <p:cNvPr id="37" name="íşlïḍè">
              <a:extLst>
                <a:ext uri="{FF2B5EF4-FFF2-40B4-BE49-F238E27FC236}">
                  <a16:creationId xmlns:a16="http://schemas.microsoft.com/office/drawing/2014/main" id="{95320716-BAC9-4B6D-ABEE-C2255245806A}"/>
                </a:ext>
              </a:extLst>
            </p:cNvPr>
            <p:cNvSpPr txBox="1"/>
            <p:nvPr/>
          </p:nvSpPr>
          <p:spPr>
            <a:xfrm>
              <a:off x="2797758" y="3273382"/>
              <a:ext cx="1102206" cy="400880"/>
            </a:xfrm>
            <a:prstGeom prst="rect">
              <a:avLst/>
            </a:prstGeom>
            <a:noFill/>
          </p:spPr>
          <p:txBody>
            <a:bodyPr wrap="square" lIns="91440" tIns="45720" rIns="91440" bIns="45720" anchor="ctr">
              <a:noAutofit/>
            </a:bodyPr>
            <a:lstStyle/>
            <a:p>
              <a:pPr algn="ctr"/>
              <a:r>
                <a:rPr lang="zh-CN" altLang="en-US" b="1" dirty="0"/>
                <a:t>接口速率</a:t>
              </a:r>
            </a:p>
          </p:txBody>
        </p:sp>
        <p:sp>
          <p:nvSpPr>
            <p:cNvPr id="39" name="íşlïḍè">
              <a:extLst>
                <a:ext uri="{FF2B5EF4-FFF2-40B4-BE49-F238E27FC236}">
                  <a16:creationId xmlns:a16="http://schemas.microsoft.com/office/drawing/2014/main" id="{0028ECEF-BB7A-41E5-9401-6F363686F495}"/>
                </a:ext>
              </a:extLst>
            </p:cNvPr>
            <p:cNvSpPr txBox="1"/>
            <p:nvPr/>
          </p:nvSpPr>
          <p:spPr>
            <a:xfrm>
              <a:off x="7968069" y="3273382"/>
              <a:ext cx="1102206" cy="400880"/>
            </a:xfrm>
            <a:prstGeom prst="rect">
              <a:avLst/>
            </a:prstGeom>
            <a:noFill/>
          </p:spPr>
          <p:txBody>
            <a:bodyPr wrap="square" lIns="91440" tIns="45720" rIns="91440" bIns="45720" anchor="ctr">
              <a:noAutofit/>
            </a:bodyPr>
            <a:lstStyle/>
            <a:p>
              <a:pPr algn="ctr"/>
              <a:r>
                <a:rPr lang="zh-CN" altLang="en-US" b="1" dirty="0"/>
                <a:t>接口速率</a:t>
              </a:r>
            </a:p>
          </p:txBody>
        </p:sp>
        <p:sp>
          <p:nvSpPr>
            <p:cNvPr id="41" name="íşlïḍè">
              <a:extLst>
                <a:ext uri="{FF2B5EF4-FFF2-40B4-BE49-F238E27FC236}">
                  <a16:creationId xmlns:a16="http://schemas.microsoft.com/office/drawing/2014/main" id="{B4B1BFE1-C792-4E52-9294-8EACB3F0C97B}"/>
                </a:ext>
              </a:extLst>
            </p:cNvPr>
            <p:cNvSpPr txBox="1"/>
            <p:nvPr/>
          </p:nvSpPr>
          <p:spPr>
            <a:xfrm>
              <a:off x="5544897" y="2848919"/>
              <a:ext cx="1102206" cy="400880"/>
            </a:xfrm>
            <a:prstGeom prst="rect">
              <a:avLst/>
            </a:prstGeom>
            <a:noFill/>
          </p:spPr>
          <p:txBody>
            <a:bodyPr wrap="square" lIns="91440" tIns="45720" rIns="91440" bIns="45720" anchor="ctr">
              <a:noAutofit/>
            </a:bodyPr>
            <a:lstStyle/>
            <a:p>
              <a:pPr algn="ctr"/>
              <a:r>
                <a:rPr lang="zh-CN" altLang="en-US" b="1" dirty="0"/>
                <a:t>线路带宽</a:t>
              </a:r>
            </a:p>
          </p:txBody>
        </p:sp>
      </p:grpSp>
      <p:graphicFrame>
        <p:nvGraphicFramePr>
          <p:cNvPr id="9" name="表格 11">
            <a:extLst>
              <a:ext uri="{FF2B5EF4-FFF2-40B4-BE49-F238E27FC236}">
                <a16:creationId xmlns:a16="http://schemas.microsoft.com/office/drawing/2014/main" id="{14FCD71E-A44E-4B01-885B-60EF177FA32C}"/>
              </a:ext>
            </a:extLst>
          </p:cNvPr>
          <p:cNvGraphicFramePr>
            <a:graphicFrameLocks noGrp="1"/>
          </p:cNvGraphicFramePr>
          <p:nvPr/>
        </p:nvGraphicFramePr>
        <p:xfrm>
          <a:off x="1940894" y="3981280"/>
          <a:ext cx="8310212" cy="2123440"/>
        </p:xfrm>
        <a:graphic>
          <a:graphicData uri="http://schemas.openxmlformats.org/drawingml/2006/table">
            <a:tbl>
              <a:tblPr firstRow="1" bandRow="1">
                <a:tableStyleId>{5C22544A-7EE6-4342-B048-85BDC9FD1C3A}</a:tableStyleId>
              </a:tblPr>
              <a:tblGrid>
                <a:gridCol w="2077553">
                  <a:extLst>
                    <a:ext uri="{9D8B030D-6E8A-4147-A177-3AD203B41FA5}">
                      <a16:colId xmlns:a16="http://schemas.microsoft.com/office/drawing/2014/main" val="2284822046"/>
                    </a:ext>
                  </a:extLst>
                </a:gridCol>
                <a:gridCol w="2077553">
                  <a:extLst>
                    <a:ext uri="{9D8B030D-6E8A-4147-A177-3AD203B41FA5}">
                      <a16:colId xmlns:a16="http://schemas.microsoft.com/office/drawing/2014/main" val="3403232658"/>
                    </a:ext>
                  </a:extLst>
                </a:gridCol>
                <a:gridCol w="2077553">
                  <a:extLst>
                    <a:ext uri="{9D8B030D-6E8A-4147-A177-3AD203B41FA5}">
                      <a16:colId xmlns:a16="http://schemas.microsoft.com/office/drawing/2014/main" val="298610337"/>
                    </a:ext>
                  </a:extLst>
                </a:gridCol>
                <a:gridCol w="2077553">
                  <a:extLst>
                    <a:ext uri="{9D8B030D-6E8A-4147-A177-3AD203B41FA5}">
                      <a16:colId xmlns:a16="http://schemas.microsoft.com/office/drawing/2014/main" val="2592526908"/>
                    </a:ext>
                  </a:extLst>
                </a:gridCol>
              </a:tblGrid>
              <a:tr h="370840">
                <a:tc>
                  <a:txBody>
                    <a:bodyPr/>
                    <a:lstStyle/>
                    <a:p>
                      <a:pPr algn="ctr"/>
                      <a:r>
                        <a:rPr lang="zh-CN" altLang="en-US" b="1" dirty="0">
                          <a:solidFill>
                            <a:schemeClr val="tx1"/>
                          </a:solidFill>
                        </a:rPr>
                        <a:t>数据传送速率</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主机的</a:t>
                      </a:r>
                      <a:endParaRPr lang="en-US" altLang="zh-CN" b="1" dirty="0">
                        <a:solidFill>
                          <a:schemeClr val="tx1"/>
                        </a:solidFill>
                      </a:endParaRPr>
                    </a:p>
                    <a:p>
                      <a:pPr algn="ctr"/>
                      <a:r>
                        <a:rPr lang="zh-CN" altLang="en-US" b="1" dirty="0">
                          <a:solidFill>
                            <a:schemeClr val="tx1"/>
                          </a:solidFill>
                        </a:rPr>
                        <a:t>接口速率</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线路带宽</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交换机或路由器的</a:t>
                      </a:r>
                      <a:endParaRPr lang="en-US" altLang="zh-CN" b="1" dirty="0">
                        <a:solidFill>
                          <a:schemeClr val="tx1"/>
                        </a:solidFill>
                      </a:endParaRPr>
                    </a:p>
                    <a:p>
                      <a:pPr algn="ctr"/>
                      <a:r>
                        <a:rPr lang="zh-CN" altLang="en-US" b="1" dirty="0">
                          <a:solidFill>
                            <a:schemeClr val="tx1"/>
                          </a:solidFill>
                        </a:rPr>
                        <a:t>接口速率</a:t>
                      </a:r>
                      <a:endParaRPr lang="en-US" altLang="zh-CN"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3051407"/>
                  </a:ext>
                </a:extLst>
              </a:tr>
              <a:tr h="370840">
                <a:tc>
                  <a:txBody>
                    <a:bodyPr/>
                    <a:lstStyle/>
                    <a:p>
                      <a:endParaRPr lang="zh-CN" altLang="en-US" b="1"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8672958"/>
                  </a:ext>
                </a:extLst>
              </a:tr>
              <a:tr h="370840">
                <a:tc>
                  <a:txBody>
                    <a:bodyPr/>
                    <a:lstStyle/>
                    <a:p>
                      <a:endParaRPr lang="zh-CN" altLang="en-US" b="1"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75233898"/>
                  </a:ext>
                </a:extLst>
              </a:tr>
              <a:tr h="370840">
                <a:tc>
                  <a:txBody>
                    <a:bodyPr/>
                    <a:lstStyle/>
                    <a:p>
                      <a:endParaRPr lang="zh-CN" altLang="en-US" b="1"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6950946"/>
                  </a:ext>
                </a:extLst>
              </a:tr>
              <a:tr h="370840">
                <a:tc>
                  <a:txBody>
                    <a:bodyPr/>
                    <a:lstStyle/>
                    <a:p>
                      <a:endParaRPr lang="zh-CN" altLang="en-US" b="1"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1097136"/>
                  </a:ext>
                </a:extLst>
              </a:tr>
            </a:tbl>
          </a:graphicData>
        </a:graphic>
      </p:graphicFrame>
    </p:spTree>
    <p:custDataLst>
      <p:tags r:id="rId1"/>
    </p:custDataLst>
    <p:extLst>
      <p:ext uri="{BB962C8B-B14F-4D97-AF65-F5344CB8AC3E}">
        <p14:creationId xmlns:p14="http://schemas.microsoft.com/office/powerpoint/2010/main" val="433050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800" decel="100000"/>
                                        <p:tgtEl>
                                          <p:spTgt spid="7"/>
                                        </p:tgtEl>
                                      </p:cBhvr>
                                    </p:animEffect>
                                    <p:anim calcmode="lin" valueType="num">
                                      <p:cBhvr>
                                        <p:cTn id="14" dur="800" decel="100000" fill="hold"/>
                                        <p:tgtEl>
                                          <p:spTgt spid="7"/>
                                        </p:tgtEl>
                                        <p:attrNameLst>
                                          <p:attrName>style.rotation</p:attrName>
                                        </p:attrNameLst>
                                      </p:cBhvr>
                                      <p:tavLst>
                                        <p:tav tm="0">
                                          <p:val>
                                            <p:fltVal val="-90"/>
                                          </p:val>
                                        </p:tav>
                                        <p:tav tm="100000">
                                          <p:val>
                                            <p:fltVal val="0"/>
                                          </p:val>
                                        </p:tav>
                                      </p:tavLst>
                                    </p:anim>
                                    <p:anim calcmode="lin" valueType="num">
                                      <p:cBhvr>
                                        <p:cTn id="15" dur="800" decel="100000" fill="hold"/>
                                        <p:tgtEl>
                                          <p:spTgt spid="7"/>
                                        </p:tgtEl>
                                        <p:attrNameLst>
                                          <p:attrName>ppt_x</p:attrName>
                                        </p:attrNameLst>
                                      </p:cBhvr>
                                      <p:tavLst>
                                        <p:tav tm="0">
                                          <p:val>
                                            <p:strVal val="#ppt_x+0.4"/>
                                          </p:val>
                                        </p:tav>
                                        <p:tav tm="100000">
                                          <p:val>
                                            <p:strVal val="#ppt_x-0.05"/>
                                          </p:val>
                                        </p:tav>
                                      </p:tavLst>
                                    </p:anim>
                                    <p:anim calcmode="lin" valueType="num">
                                      <p:cBhvr>
                                        <p:cTn id="16" dur="800" decel="100000" fill="hold"/>
                                        <p:tgtEl>
                                          <p:spTgt spid="7"/>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7"/>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7"/>
                                        </p:tgtEl>
                                        <p:attrNameLst>
                                          <p:attrName>ppt_y</p:attrName>
                                        </p:attrNameLst>
                                      </p:cBhvr>
                                      <p:tavLst>
                                        <p:tav tm="0">
                                          <p:val>
                                            <p:strVal val="#ppt_y+0.1"/>
                                          </p:val>
                                        </p:tav>
                                        <p:tav tm="100000">
                                          <p:val>
                                            <p:strVal val="#ppt_y"/>
                                          </p:val>
                                        </p:tav>
                                      </p:tavLst>
                                    </p:anim>
                                  </p:childTnLst>
                                </p:cTn>
                              </p:par>
                              <p:par>
                                <p:cTn id="19" presetID="30"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800" decel="100000"/>
                                        <p:tgtEl>
                                          <p:spTgt spid="9"/>
                                        </p:tgtEl>
                                      </p:cBhvr>
                                    </p:animEffect>
                                    <p:anim calcmode="lin" valueType="num">
                                      <p:cBhvr>
                                        <p:cTn id="22" dur="800" decel="100000" fill="hold"/>
                                        <p:tgtEl>
                                          <p:spTgt spid="9"/>
                                        </p:tgtEl>
                                        <p:attrNameLst>
                                          <p:attrName>style.rotation</p:attrName>
                                        </p:attrNameLst>
                                      </p:cBhvr>
                                      <p:tavLst>
                                        <p:tav tm="0">
                                          <p:val>
                                            <p:fltVal val="-90"/>
                                          </p:val>
                                        </p:tav>
                                        <p:tav tm="100000">
                                          <p:val>
                                            <p:fltVal val="0"/>
                                          </p:val>
                                        </p:tav>
                                      </p:tavLst>
                                    </p:anim>
                                    <p:anim calcmode="lin" valueType="num">
                                      <p:cBhvr>
                                        <p:cTn id="23" dur="800" decel="100000" fill="hold"/>
                                        <p:tgtEl>
                                          <p:spTgt spid="9"/>
                                        </p:tgtEl>
                                        <p:attrNameLst>
                                          <p:attrName>ppt_x</p:attrName>
                                        </p:attrNameLst>
                                      </p:cBhvr>
                                      <p:tavLst>
                                        <p:tav tm="0">
                                          <p:val>
                                            <p:strVal val="#ppt_x+0.4"/>
                                          </p:val>
                                        </p:tav>
                                        <p:tav tm="100000">
                                          <p:val>
                                            <p:strVal val="#ppt_x-0.05"/>
                                          </p:val>
                                        </p:tav>
                                      </p:tavLst>
                                    </p:anim>
                                    <p:anim calcmode="lin" valueType="num">
                                      <p:cBhvr>
                                        <p:cTn id="24" dur="800" decel="100000" fill="hold"/>
                                        <p:tgtEl>
                                          <p:spTgt spid="9"/>
                                        </p:tgtEl>
                                        <p:attrNameLst>
                                          <p:attrName>ppt_y</p:attrName>
                                        </p:attrNameLst>
                                      </p:cBhvr>
                                      <p:tavLst>
                                        <p:tav tm="0">
                                          <p:val>
                                            <p:strVal val="#ppt_y-0.4"/>
                                          </p:val>
                                        </p:tav>
                                        <p:tav tm="100000">
                                          <p:val>
                                            <p:strVal val="#ppt_y+0.1"/>
                                          </p:val>
                                        </p:tav>
                                      </p:tavLst>
                                    </p:anim>
                                    <p:anim calcmode="lin" valueType="num">
                                      <p:cBhvr>
                                        <p:cTn id="25" dur="200" accel="100000" fill="hold">
                                          <p:stCondLst>
                                            <p:cond delay="800"/>
                                          </p:stCondLst>
                                        </p:cTn>
                                        <p:tgtEl>
                                          <p:spTgt spid="9"/>
                                        </p:tgtEl>
                                        <p:attrNameLst>
                                          <p:attrName>ppt_x</p:attrName>
                                        </p:attrNameLst>
                                      </p:cBhvr>
                                      <p:tavLst>
                                        <p:tav tm="0">
                                          <p:val>
                                            <p:strVal val="#ppt_x-0.05"/>
                                          </p:val>
                                        </p:tav>
                                        <p:tav tm="100000">
                                          <p:val>
                                            <p:strVal val="#ppt_x"/>
                                          </p:val>
                                        </p:tav>
                                      </p:tavLst>
                                    </p:anim>
                                    <p:anim calcmode="lin" valueType="num">
                                      <p:cBhvr>
                                        <p:cTn id="26" dur="200" accel="100000" fill="hold">
                                          <p:stCondLst>
                                            <p:cond delay="800"/>
                                          </p:stCondLst>
                                        </p:cTn>
                                        <p:tgtEl>
                                          <p:spTgt spid="9"/>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1768822" y="1299908"/>
            <a:ext cx="1334228" cy="48260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28" name="íşlïḍè">
            <a:extLst>
              <a:ext uri="{FF2B5EF4-FFF2-40B4-BE49-F238E27FC236}">
                <a16:creationId xmlns:a16="http://schemas.microsoft.com/office/drawing/2014/main" id="{514108C4-A414-4B78-959E-AACDC8E37743}"/>
              </a:ext>
            </a:extLst>
          </p:cNvPr>
          <p:cNvSpPr txBox="1"/>
          <p:nvPr/>
        </p:nvSpPr>
        <p:spPr>
          <a:xfrm>
            <a:off x="1668567" y="1972765"/>
            <a:ext cx="8854866" cy="561716"/>
          </a:xfrm>
          <a:prstGeom prst="rect">
            <a:avLst/>
          </a:prstGeom>
          <a:noFill/>
        </p:spPr>
        <p:txBody>
          <a:bodyPr wrap="square" lIns="91440" tIns="45720" rIns="91440" bIns="45720" anchor="ctr">
            <a:noAutofit/>
          </a:bodyPr>
          <a:lstStyle/>
          <a:p>
            <a:pPr algn="ctr"/>
            <a:r>
              <a:rPr lang="zh-CN" altLang="en-US" sz="2000" b="1" dirty="0">
                <a:solidFill>
                  <a:schemeClr val="accent2"/>
                </a:solidFill>
              </a:rPr>
              <a:t>数据传送速率 </a:t>
            </a:r>
            <a:r>
              <a:rPr lang="en-US" altLang="zh-CN" sz="2000" b="1" dirty="0">
                <a:solidFill>
                  <a:schemeClr val="accent2"/>
                </a:solidFill>
              </a:rPr>
              <a:t>= min [ </a:t>
            </a:r>
            <a:r>
              <a:rPr lang="zh-CN" altLang="en-US" sz="2000" b="1" dirty="0">
                <a:solidFill>
                  <a:schemeClr val="accent2"/>
                </a:solidFill>
              </a:rPr>
              <a:t>主机接口速率，线路带宽，交换机或路由器的接口速率 </a:t>
            </a:r>
            <a:r>
              <a:rPr lang="en-US" altLang="zh-CN" sz="2000" b="1" dirty="0">
                <a:solidFill>
                  <a:schemeClr val="accent2"/>
                </a:solidFill>
              </a:rPr>
              <a:t>]</a:t>
            </a:r>
            <a:endParaRPr lang="zh-CN" altLang="en-US" sz="2000" b="1" dirty="0">
              <a:solidFill>
                <a:schemeClr val="accent2"/>
              </a:solidFill>
            </a:endParaRPr>
          </a:p>
        </p:txBody>
      </p:sp>
      <p:cxnSp>
        <p:nvCxnSpPr>
          <p:cNvPr id="6" name="直接连接符 5">
            <a:extLst>
              <a:ext uri="{FF2B5EF4-FFF2-40B4-BE49-F238E27FC236}">
                <a16:creationId xmlns:a16="http://schemas.microsoft.com/office/drawing/2014/main" id="{D804230C-678A-421A-9B93-CD6A2E5566FE}"/>
              </a:ext>
            </a:extLst>
          </p:cNvPr>
          <p:cNvCxnSpPr/>
          <p:nvPr/>
        </p:nvCxnSpPr>
        <p:spPr>
          <a:xfrm>
            <a:off x="2378795" y="3308914"/>
            <a:ext cx="648031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30" name="图形 29">
            <a:extLst>
              <a:ext uri="{FF2B5EF4-FFF2-40B4-BE49-F238E27FC236}">
                <a16:creationId xmlns:a16="http://schemas.microsoft.com/office/drawing/2014/main" id="{052905B1-1EC6-46FB-A75D-30AF4877D7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0169" y="2813722"/>
            <a:ext cx="709480" cy="686218"/>
          </a:xfrm>
          <a:prstGeom prst="rect">
            <a:avLst/>
          </a:prstGeom>
        </p:spPr>
      </p:pic>
      <p:pic>
        <p:nvPicPr>
          <p:cNvPr id="31" name="图形 30">
            <a:extLst>
              <a:ext uri="{FF2B5EF4-FFF2-40B4-BE49-F238E27FC236}">
                <a16:creationId xmlns:a16="http://schemas.microsoft.com/office/drawing/2014/main" id="{2227C134-90D6-49C2-9C24-2797630D02A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508539" y="3025310"/>
            <a:ext cx="835374" cy="561717"/>
          </a:xfrm>
          <a:prstGeom prst="rect">
            <a:avLst/>
          </a:prstGeom>
        </p:spPr>
      </p:pic>
      <p:sp>
        <p:nvSpPr>
          <p:cNvPr id="34" name="íşlïḍè">
            <a:extLst>
              <a:ext uri="{FF2B5EF4-FFF2-40B4-BE49-F238E27FC236}">
                <a16:creationId xmlns:a16="http://schemas.microsoft.com/office/drawing/2014/main" id="{492BCE95-8E92-428A-8A7D-E54F538EB4A5}"/>
              </a:ext>
            </a:extLst>
          </p:cNvPr>
          <p:cNvSpPr txBox="1"/>
          <p:nvPr/>
        </p:nvSpPr>
        <p:spPr>
          <a:xfrm>
            <a:off x="1050262" y="3090346"/>
            <a:ext cx="709480" cy="400880"/>
          </a:xfrm>
          <a:prstGeom prst="rect">
            <a:avLst/>
          </a:prstGeom>
          <a:noFill/>
        </p:spPr>
        <p:txBody>
          <a:bodyPr wrap="square" lIns="91440" tIns="45720" rIns="91440" bIns="45720" anchor="ctr">
            <a:noAutofit/>
          </a:bodyPr>
          <a:lstStyle/>
          <a:p>
            <a:pPr algn="ctr"/>
            <a:r>
              <a:rPr lang="zh-CN" altLang="en-US" b="1" dirty="0"/>
              <a:t>主机</a:t>
            </a:r>
          </a:p>
        </p:txBody>
      </p:sp>
      <p:sp>
        <p:nvSpPr>
          <p:cNvPr id="36" name="íşlïḍè">
            <a:extLst>
              <a:ext uri="{FF2B5EF4-FFF2-40B4-BE49-F238E27FC236}">
                <a16:creationId xmlns:a16="http://schemas.microsoft.com/office/drawing/2014/main" id="{186F1648-40C3-4FB8-8847-9D493AED393D}"/>
              </a:ext>
            </a:extLst>
          </p:cNvPr>
          <p:cNvSpPr txBox="1"/>
          <p:nvPr/>
        </p:nvSpPr>
        <p:spPr>
          <a:xfrm>
            <a:off x="9343913" y="3090346"/>
            <a:ext cx="1818765" cy="400880"/>
          </a:xfrm>
          <a:prstGeom prst="rect">
            <a:avLst/>
          </a:prstGeom>
          <a:noFill/>
        </p:spPr>
        <p:txBody>
          <a:bodyPr wrap="square" lIns="91440" tIns="45720" rIns="91440" bIns="45720" anchor="ctr">
            <a:noAutofit/>
          </a:bodyPr>
          <a:lstStyle/>
          <a:p>
            <a:r>
              <a:rPr lang="zh-CN" altLang="en-US" b="1" dirty="0"/>
              <a:t>交换机</a:t>
            </a:r>
          </a:p>
        </p:txBody>
      </p:sp>
      <p:sp>
        <p:nvSpPr>
          <p:cNvPr id="37" name="íşlïḍè">
            <a:extLst>
              <a:ext uri="{FF2B5EF4-FFF2-40B4-BE49-F238E27FC236}">
                <a16:creationId xmlns:a16="http://schemas.microsoft.com/office/drawing/2014/main" id="{95320716-BAC9-4B6D-ABEE-C2255245806A}"/>
              </a:ext>
            </a:extLst>
          </p:cNvPr>
          <p:cNvSpPr txBox="1"/>
          <p:nvPr/>
        </p:nvSpPr>
        <p:spPr>
          <a:xfrm>
            <a:off x="2385607" y="3306168"/>
            <a:ext cx="1102206" cy="400880"/>
          </a:xfrm>
          <a:prstGeom prst="rect">
            <a:avLst/>
          </a:prstGeom>
          <a:noFill/>
        </p:spPr>
        <p:txBody>
          <a:bodyPr wrap="square" lIns="91440" tIns="45720" rIns="91440" bIns="45720" anchor="ctr">
            <a:noAutofit/>
          </a:bodyPr>
          <a:lstStyle/>
          <a:p>
            <a:pPr algn="ctr"/>
            <a:r>
              <a:rPr lang="zh-CN" altLang="en-US" b="1" dirty="0"/>
              <a:t>接口速率</a:t>
            </a:r>
          </a:p>
        </p:txBody>
      </p:sp>
      <p:sp>
        <p:nvSpPr>
          <p:cNvPr id="39" name="íşlïḍè">
            <a:extLst>
              <a:ext uri="{FF2B5EF4-FFF2-40B4-BE49-F238E27FC236}">
                <a16:creationId xmlns:a16="http://schemas.microsoft.com/office/drawing/2014/main" id="{0028ECEF-BB7A-41E5-9401-6F363686F495}"/>
              </a:ext>
            </a:extLst>
          </p:cNvPr>
          <p:cNvSpPr txBox="1"/>
          <p:nvPr/>
        </p:nvSpPr>
        <p:spPr>
          <a:xfrm>
            <a:off x="7555918" y="3306168"/>
            <a:ext cx="1102206" cy="400880"/>
          </a:xfrm>
          <a:prstGeom prst="rect">
            <a:avLst/>
          </a:prstGeom>
          <a:noFill/>
        </p:spPr>
        <p:txBody>
          <a:bodyPr wrap="square" lIns="91440" tIns="45720" rIns="91440" bIns="45720" anchor="ctr">
            <a:noAutofit/>
          </a:bodyPr>
          <a:lstStyle/>
          <a:p>
            <a:pPr algn="ctr"/>
            <a:r>
              <a:rPr lang="zh-CN" altLang="en-US" b="1" dirty="0"/>
              <a:t>接口速率</a:t>
            </a:r>
          </a:p>
        </p:txBody>
      </p:sp>
      <p:sp>
        <p:nvSpPr>
          <p:cNvPr id="41" name="íşlïḍè">
            <a:extLst>
              <a:ext uri="{FF2B5EF4-FFF2-40B4-BE49-F238E27FC236}">
                <a16:creationId xmlns:a16="http://schemas.microsoft.com/office/drawing/2014/main" id="{B4B1BFE1-C792-4E52-9294-8EACB3F0C97B}"/>
              </a:ext>
            </a:extLst>
          </p:cNvPr>
          <p:cNvSpPr txBox="1"/>
          <p:nvPr/>
        </p:nvSpPr>
        <p:spPr>
          <a:xfrm>
            <a:off x="5132746" y="2881705"/>
            <a:ext cx="1102206" cy="400880"/>
          </a:xfrm>
          <a:prstGeom prst="rect">
            <a:avLst/>
          </a:prstGeom>
          <a:noFill/>
        </p:spPr>
        <p:txBody>
          <a:bodyPr wrap="square" lIns="91440" tIns="45720" rIns="91440" bIns="45720" anchor="ctr">
            <a:noAutofit/>
          </a:bodyPr>
          <a:lstStyle/>
          <a:p>
            <a:pPr algn="ctr"/>
            <a:r>
              <a:rPr lang="zh-CN" altLang="en-US" b="1" dirty="0"/>
              <a:t>线路带宽</a:t>
            </a:r>
          </a:p>
        </p:txBody>
      </p:sp>
      <p:graphicFrame>
        <p:nvGraphicFramePr>
          <p:cNvPr id="9" name="表格 11">
            <a:extLst>
              <a:ext uri="{FF2B5EF4-FFF2-40B4-BE49-F238E27FC236}">
                <a16:creationId xmlns:a16="http://schemas.microsoft.com/office/drawing/2014/main" id="{14FCD71E-A44E-4B01-885B-60EF177FA32C}"/>
              </a:ext>
            </a:extLst>
          </p:cNvPr>
          <p:cNvGraphicFramePr>
            <a:graphicFrameLocks noGrp="1"/>
          </p:cNvGraphicFramePr>
          <p:nvPr/>
        </p:nvGraphicFramePr>
        <p:xfrm>
          <a:off x="1940894" y="3981280"/>
          <a:ext cx="8310212" cy="2123440"/>
        </p:xfrm>
        <a:graphic>
          <a:graphicData uri="http://schemas.openxmlformats.org/drawingml/2006/table">
            <a:tbl>
              <a:tblPr firstRow="1" bandRow="1">
                <a:tableStyleId>{5C22544A-7EE6-4342-B048-85BDC9FD1C3A}</a:tableStyleId>
              </a:tblPr>
              <a:tblGrid>
                <a:gridCol w="2077553">
                  <a:extLst>
                    <a:ext uri="{9D8B030D-6E8A-4147-A177-3AD203B41FA5}">
                      <a16:colId xmlns:a16="http://schemas.microsoft.com/office/drawing/2014/main" val="2284822046"/>
                    </a:ext>
                  </a:extLst>
                </a:gridCol>
                <a:gridCol w="2077553">
                  <a:extLst>
                    <a:ext uri="{9D8B030D-6E8A-4147-A177-3AD203B41FA5}">
                      <a16:colId xmlns:a16="http://schemas.microsoft.com/office/drawing/2014/main" val="3403232658"/>
                    </a:ext>
                  </a:extLst>
                </a:gridCol>
                <a:gridCol w="2077553">
                  <a:extLst>
                    <a:ext uri="{9D8B030D-6E8A-4147-A177-3AD203B41FA5}">
                      <a16:colId xmlns:a16="http://schemas.microsoft.com/office/drawing/2014/main" val="298610337"/>
                    </a:ext>
                  </a:extLst>
                </a:gridCol>
                <a:gridCol w="2077553">
                  <a:extLst>
                    <a:ext uri="{9D8B030D-6E8A-4147-A177-3AD203B41FA5}">
                      <a16:colId xmlns:a16="http://schemas.microsoft.com/office/drawing/2014/main" val="2592526908"/>
                    </a:ext>
                  </a:extLst>
                </a:gridCol>
              </a:tblGrid>
              <a:tr h="370840">
                <a:tc>
                  <a:txBody>
                    <a:bodyPr/>
                    <a:lstStyle/>
                    <a:p>
                      <a:pPr algn="ctr"/>
                      <a:r>
                        <a:rPr lang="zh-CN" altLang="en-US" b="1" dirty="0">
                          <a:solidFill>
                            <a:schemeClr val="tx1"/>
                          </a:solidFill>
                        </a:rPr>
                        <a:t>数据传送速率</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主机的</a:t>
                      </a:r>
                      <a:endParaRPr lang="en-US" altLang="zh-CN" b="1" dirty="0">
                        <a:solidFill>
                          <a:schemeClr val="tx1"/>
                        </a:solidFill>
                      </a:endParaRPr>
                    </a:p>
                    <a:p>
                      <a:pPr algn="ctr"/>
                      <a:r>
                        <a:rPr lang="zh-CN" altLang="en-US" b="1" dirty="0">
                          <a:solidFill>
                            <a:schemeClr val="tx1"/>
                          </a:solidFill>
                        </a:rPr>
                        <a:t>接口速率</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线路带宽</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交换机或路由器的</a:t>
                      </a:r>
                      <a:endParaRPr lang="en-US" altLang="zh-CN" b="1" dirty="0">
                        <a:solidFill>
                          <a:schemeClr val="tx1"/>
                        </a:solidFill>
                      </a:endParaRPr>
                    </a:p>
                    <a:p>
                      <a:pPr algn="ctr"/>
                      <a:r>
                        <a:rPr lang="zh-CN" altLang="en-US" b="1" dirty="0">
                          <a:solidFill>
                            <a:schemeClr val="tx1"/>
                          </a:solidFill>
                        </a:rPr>
                        <a:t>接口速率</a:t>
                      </a:r>
                      <a:endParaRPr lang="en-US" altLang="zh-CN"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3051407"/>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8672958"/>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75233898"/>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6950946"/>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1097136"/>
                  </a:ext>
                </a:extLst>
              </a:tr>
            </a:tbl>
          </a:graphicData>
        </a:graphic>
      </p:graphicFrame>
      <p:sp>
        <p:nvSpPr>
          <p:cNvPr id="8" name="文本框 7">
            <a:extLst>
              <a:ext uri="{FF2B5EF4-FFF2-40B4-BE49-F238E27FC236}">
                <a16:creationId xmlns:a16="http://schemas.microsoft.com/office/drawing/2014/main" id="{6C1F10AF-40BA-4021-9B3E-48BD6EC2BA12}"/>
              </a:ext>
            </a:extLst>
          </p:cNvPr>
          <p:cNvSpPr txBox="1"/>
          <p:nvPr/>
        </p:nvSpPr>
        <p:spPr>
          <a:xfrm>
            <a:off x="2331732"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45" name="文本框 44">
            <a:extLst>
              <a:ext uri="{FF2B5EF4-FFF2-40B4-BE49-F238E27FC236}">
                <a16:creationId xmlns:a16="http://schemas.microsoft.com/office/drawing/2014/main" id="{46D22F80-9533-4242-8387-A4B44BEB5EBB}"/>
              </a:ext>
            </a:extLst>
          </p:cNvPr>
          <p:cNvSpPr txBox="1"/>
          <p:nvPr/>
        </p:nvSpPr>
        <p:spPr>
          <a:xfrm>
            <a:off x="4540033"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0" name="文本框 49">
            <a:extLst>
              <a:ext uri="{FF2B5EF4-FFF2-40B4-BE49-F238E27FC236}">
                <a16:creationId xmlns:a16="http://schemas.microsoft.com/office/drawing/2014/main" id="{B39F0F5D-A42E-4CED-ABD1-1033B1737822}"/>
              </a:ext>
            </a:extLst>
          </p:cNvPr>
          <p:cNvSpPr txBox="1"/>
          <p:nvPr/>
        </p:nvSpPr>
        <p:spPr>
          <a:xfrm>
            <a:off x="6638776"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5" name="文本框 54">
            <a:extLst>
              <a:ext uri="{FF2B5EF4-FFF2-40B4-BE49-F238E27FC236}">
                <a16:creationId xmlns:a16="http://schemas.microsoft.com/office/drawing/2014/main" id="{B696B567-9F5C-44D0-A805-DF44881435BF}"/>
              </a:ext>
            </a:extLst>
          </p:cNvPr>
          <p:cNvSpPr txBox="1"/>
          <p:nvPr/>
        </p:nvSpPr>
        <p:spPr>
          <a:xfrm>
            <a:off x="8832053"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Tree>
    <p:custDataLst>
      <p:tags r:id="rId1"/>
    </p:custDataLst>
    <p:extLst>
      <p:ext uri="{BB962C8B-B14F-4D97-AF65-F5344CB8AC3E}">
        <p14:creationId xmlns:p14="http://schemas.microsoft.com/office/powerpoint/2010/main" val="126840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grpId="0" nodeType="after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7"/>
                                        </p:tgtEl>
                                        <p:attrNameLst>
                                          <p:attrName>ppt_x</p:attrName>
                                          <p:attrName>ppt_y</p:attrName>
                                        </p:attrNameLst>
                                      </p:cBhvr>
                                    </p:animMotion>
                                    <p:animRot by="1500000">
                                      <p:cBhvr>
                                        <p:cTn id="7" dur="125" fill="hold">
                                          <p:stCondLst>
                                            <p:cond delay="0"/>
                                          </p:stCondLst>
                                        </p:cTn>
                                        <p:tgtEl>
                                          <p:spTgt spid="37"/>
                                        </p:tgtEl>
                                        <p:attrNameLst>
                                          <p:attrName>r</p:attrName>
                                        </p:attrNameLst>
                                      </p:cBhvr>
                                    </p:animRot>
                                    <p:animRot by="-1500000">
                                      <p:cBhvr>
                                        <p:cTn id="8" dur="125" fill="hold">
                                          <p:stCondLst>
                                            <p:cond delay="125"/>
                                          </p:stCondLst>
                                        </p:cTn>
                                        <p:tgtEl>
                                          <p:spTgt spid="37"/>
                                        </p:tgtEl>
                                        <p:attrNameLst>
                                          <p:attrName>r</p:attrName>
                                        </p:attrNameLst>
                                      </p:cBhvr>
                                    </p:animRot>
                                    <p:animRot by="-1500000">
                                      <p:cBhvr>
                                        <p:cTn id="9" dur="125" fill="hold">
                                          <p:stCondLst>
                                            <p:cond delay="250"/>
                                          </p:stCondLst>
                                        </p:cTn>
                                        <p:tgtEl>
                                          <p:spTgt spid="37"/>
                                        </p:tgtEl>
                                        <p:attrNameLst>
                                          <p:attrName>r</p:attrName>
                                        </p:attrNameLst>
                                      </p:cBhvr>
                                    </p:animRot>
                                    <p:animRot by="1500000">
                                      <p:cBhvr>
                                        <p:cTn id="10" dur="125" fill="hold">
                                          <p:stCondLst>
                                            <p:cond delay="375"/>
                                          </p:stCondLst>
                                        </p:cTn>
                                        <p:tgtEl>
                                          <p:spTgt spid="37"/>
                                        </p:tgtEl>
                                        <p:attrNameLst>
                                          <p:attrName>r</p:attrName>
                                        </p:attrNameLst>
                                      </p:cBhvr>
                                    </p:animRot>
                                  </p:childTnLst>
                                </p:cTn>
                              </p:par>
                            </p:childTnLst>
                          </p:cTn>
                        </p:par>
                        <p:par>
                          <p:cTn id="11" fill="hold">
                            <p:stCondLst>
                              <p:cond delay="650"/>
                            </p:stCondLst>
                            <p:childTnLst>
                              <p:par>
                                <p:cTn id="12" presetID="49" presetClass="entr" presetSubtype="0" decel="100000" fill="hold" grpId="0" nodeType="afterEffect">
                                  <p:stCondLst>
                                    <p:cond delay="0"/>
                                  </p:stCondLst>
                                  <p:childTnLst>
                                    <p:set>
                                      <p:cBhvr>
                                        <p:cTn id="13" dur="1" fill="hold">
                                          <p:stCondLst>
                                            <p:cond delay="0"/>
                                          </p:stCondLst>
                                        </p:cTn>
                                        <p:tgtEl>
                                          <p:spTgt spid="45"/>
                                        </p:tgtEl>
                                        <p:attrNameLst>
                                          <p:attrName>style.visibility</p:attrName>
                                        </p:attrNameLst>
                                      </p:cBhvr>
                                      <p:to>
                                        <p:strVal val="visible"/>
                                      </p:to>
                                    </p:set>
                                    <p:anim calcmode="lin" valueType="num">
                                      <p:cBhvr>
                                        <p:cTn id="14" dur="500" fill="hold"/>
                                        <p:tgtEl>
                                          <p:spTgt spid="45"/>
                                        </p:tgtEl>
                                        <p:attrNameLst>
                                          <p:attrName>ppt_w</p:attrName>
                                        </p:attrNameLst>
                                      </p:cBhvr>
                                      <p:tavLst>
                                        <p:tav tm="0">
                                          <p:val>
                                            <p:fltVal val="0"/>
                                          </p:val>
                                        </p:tav>
                                        <p:tav tm="100000">
                                          <p:val>
                                            <p:strVal val="#ppt_w"/>
                                          </p:val>
                                        </p:tav>
                                      </p:tavLst>
                                    </p:anim>
                                    <p:anim calcmode="lin" valueType="num">
                                      <p:cBhvr>
                                        <p:cTn id="15" dur="500" fill="hold"/>
                                        <p:tgtEl>
                                          <p:spTgt spid="45"/>
                                        </p:tgtEl>
                                        <p:attrNameLst>
                                          <p:attrName>ppt_h</p:attrName>
                                        </p:attrNameLst>
                                      </p:cBhvr>
                                      <p:tavLst>
                                        <p:tav tm="0">
                                          <p:val>
                                            <p:fltVal val="0"/>
                                          </p:val>
                                        </p:tav>
                                        <p:tav tm="100000">
                                          <p:val>
                                            <p:strVal val="#ppt_h"/>
                                          </p:val>
                                        </p:tav>
                                      </p:tavLst>
                                    </p:anim>
                                    <p:anim calcmode="lin" valueType="num">
                                      <p:cBhvr>
                                        <p:cTn id="16" dur="500" fill="hold"/>
                                        <p:tgtEl>
                                          <p:spTgt spid="45"/>
                                        </p:tgtEl>
                                        <p:attrNameLst>
                                          <p:attrName>style.rotation</p:attrName>
                                        </p:attrNameLst>
                                      </p:cBhvr>
                                      <p:tavLst>
                                        <p:tav tm="0">
                                          <p:val>
                                            <p:fltVal val="360"/>
                                          </p:val>
                                        </p:tav>
                                        <p:tav tm="100000">
                                          <p:val>
                                            <p:fltVal val="0"/>
                                          </p:val>
                                        </p:tav>
                                      </p:tavLst>
                                    </p:anim>
                                    <p:animEffect transition="in" filter="fade">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34" presetClass="emph" presetSubtype="0" fill="hold" grpId="0" nodeType="clickEffect">
                                  <p:stCondLst>
                                    <p:cond delay="0"/>
                                  </p:stCondLst>
                                  <p:iterate type="lt">
                                    <p:tmPct val="10000"/>
                                  </p:iterate>
                                  <p:childTnLst>
                                    <p:animMotion origin="layout" path="M 0.0 0.0 L 0.0 -0.07213" pathEditMode="relative" ptsTypes="">
                                      <p:cBhvr>
                                        <p:cTn id="21" dur="250" accel="50000" decel="50000" autoRev="1" fill="hold">
                                          <p:stCondLst>
                                            <p:cond delay="0"/>
                                          </p:stCondLst>
                                        </p:cTn>
                                        <p:tgtEl>
                                          <p:spTgt spid="41"/>
                                        </p:tgtEl>
                                        <p:attrNameLst>
                                          <p:attrName>ppt_x</p:attrName>
                                          <p:attrName>ppt_y</p:attrName>
                                        </p:attrNameLst>
                                      </p:cBhvr>
                                    </p:animMotion>
                                    <p:animRot by="1500000">
                                      <p:cBhvr>
                                        <p:cTn id="22" dur="125" fill="hold">
                                          <p:stCondLst>
                                            <p:cond delay="0"/>
                                          </p:stCondLst>
                                        </p:cTn>
                                        <p:tgtEl>
                                          <p:spTgt spid="41"/>
                                        </p:tgtEl>
                                        <p:attrNameLst>
                                          <p:attrName>r</p:attrName>
                                        </p:attrNameLst>
                                      </p:cBhvr>
                                    </p:animRot>
                                    <p:animRot by="-1500000">
                                      <p:cBhvr>
                                        <p:cTn id="23" dur="125" fill="hold">
                                          <p:stCondLst>
                                            <p:cond delay="125"/>
                                          </p:stCondLst>
                                        </p:cTn>
                                        <p:tgtEl>
                                          <p:spTgt spid="41"/>
                                        </p:tgtEl>
                                        <p:attrNameLst>
                                          <p:attrName>r</p:attrName>
                                        </p:attrNameLst>
                                      </p:cBhvr>
                                    </p:animRot>
                                    <p:animRot by="-1500000">
                                      <p:cBhvr>
                                        <p:cTn id="24" dur="125" fill="hold">
                                          <p:stCondLst>
                                            <p:cond delay="250"/>
                                          </p:stCondLst>
                                        </p:cTn>
                                        <p:tgtEl>
                                          <p:spTgt spid="41"/>
                                        </p:tgtEl>
                                        <p:attrNameLst>
                                          <p:attrName>r</p:attrName>
                                        </p:attrNameLst>
                                      </p:cBhvr>
                                    </p:animRot>
                                    <p:animRot by="1500000">
                                      <p:cBhvr>
                                        <p:cTn id="25" dur="125" fill="hold">
                                          <p:stCondLst>
                                            <p:cond delay="375"/>
                                          </p:stCondLst>
                                        </p:cTn>
                                        <p:tgtEl>
                                          <p:spTgt spid="41"/>
                                        </p:tgtEl>
                                        <p:attrNameLst>
                                          <p:attrName>r</p:attrName>
                                        </p:attrNameLst>
                                      </p:cBhvr>
                                    </p:animRot>
                                  </p:childTnLst>
                                </p:cTn>
                              </p:par>
                            </p:childTnLst>
                          </p:cTn>
                        </p:par>
                        <p:par>
                          <p:cTn id="26" fill="hold">
                            <p:stCondLst>
                              <p:cond delay="650"/>
                            </p:stCondLst>
                            <p:childTnLst>
                              <p:par>
                                <p:cTn id="27" presetID="49" presetClass="entr" presetSubtype="0" decel="100000" fill="hold" grpId="0" nodeType="afterEffect">
                                  <p:stCondLst>
                                    <p:cond delay="0"/>
                                  </p:stCondLst>
                                  <p:childTnLst>
                                    <p:set>
                                      <p:cBhvr>
                                        <p:cTn id="28" dur="1" fill="hold">
                                          <p:stCondLst>
                                            <p:cond delay="0"/>
                                          </p:stCondLst>
                                        </p:cTn>
                                        <p:tgtEl>
                                          <p:spTgt spid="50"/>
                                        </p:tgtEl>
                                        <p:attrNameLst>
                                          <p:attrName>style.visibility</p:attrName>
                                        </p:attrNameLst>
                                      </p:cBhvr>
                                      <p:to>
                                        <p:strVal val="visible"/>
                                      </p:to>
                                    </p:set>
                                    <p:anim calcmode="lin" valueType="num">
                                      <p:cBhvr>
                                        <p:cTn id="29" dur="500" fill="hold"/>
                                        <p:tgtEl>
                                          <p:spTgt spid="50"/>
                                        </p:tgtEl>
                                        <p:attrNameLst>
                                          <p:attrName>ppt_w</p:attrName>
                                        </p:attrNameLst>
                                      </p:cBhvr>
                                      <p:tavLst>
                                        <p:tav tm="0">
                                          <p:val>
                                            <p:fltVal val="0"/>
                                          </p:val>
                                        </p:tav>
                                        <p:tav tm="100000">
                                          <p:val>
                                            <p:strVal val="#ppt_w"/>
                                          </p:val>
                                        </p:tav>
                                      </p:tavLst>
                                    </p:anim>
                                    <p:anim calcmode="lin" valueType="num">
                                      <p:cBhvr>
                                        <p:cTn id="30" dur="500" fill="hold"/>
                                        <p:tgtEl>
                                          <p:spTgt spid="50"/>
                                        </p:tgtEl>
                                        <p:attrNameLst>
                                          <p:attrName>ppt_h</p:attrName>
                                        </p:attrNameLst>
                                      </p:cBhvr>
                                      <p:tavLst>
                                        <p:tav tm="0">
                                          <p:val>
                                            <p:fltVal val="0"/>
                                          </p:val>
                                        </p:tav>
                                        <p:tav tm="100000">
                                          <p:val>
                                            <p:strVal val="#ppt_h"/>
                                          </p:val>
                                        </p:tav>
                                      </p:tavLst>
                                    </p:anim>
                                    <p:anim calcmode="lin" valueType="num">
                                      <p:cBhvr>
                                        <p:cTn id="31" dur="500" fill="hold"/>
                                        <p:tgtEl>
                                          <p:spTgt spid="50"/>
                                        </p:tgtEl>
                                        <p:attrNameLst>
                                          <p:attrName>style.rotation</p:attrName>
                                        </p:attrNameLst>
                                      </p:cBhvr>
                                      <p:tavLst>
                                        <p:tav tm="0">
                                          <p:val>
                                            <p:fltVal val="360"/>
                                          </p:val>
                                        </p:tav>
                                        <p:tav tm="100000">
                                          <p:val>
                                            <p:fltVal val="0"/>
                                          </p:val>
                                        </p:tav>
                                      </p:tavLst>
                                    </p:anim>
                                    <p:animEffect transition="in" filter="fade">
                                      <p:cBhvr>
                                        <p:cTn id="32" dur="500"/>
                                        <p:tgtEl>
                                          <p:spTgt spid="50"/>
                                        </p:tgtEl>
                                      </p:cBhvr>
                                    </p:animEffect>
                                  </p:childTnLst>
                                </p:cTn>
                              </p:par>
                            </p:childTnLst>
                          </p:cTn>
                        </p:par>
                      </p:childTnLst>
                    </p:cTn>
                  </p:par>
                  <p:par>
                    <p:cTn id="33" fill="hold">
                      <p:stCondLst>
                        <p:cond delay="indefinite"/>
                      </p:stCondLst>
                      <p:childTnLst>
                        <p:par>
                          <p:cTn id="34" fill="hold">
                            <p:stCondLst>
                              <p:cond delay="0"/>
                            </p:stCondLst>
                            <p:childTnLst>
                              <p:par>
                                <p:cTn id="35" presetID="34" presetClass="emph" presetSubtype="0" fill="hold" grpId="0" nodeType="clickEffect">
                                  <p:stCondLst>
                                    <p:cond delay="0"/>
                                  </p:stCondLst>
                                  <p:iterate type="lt">
                                    <p:tmPct val="10000"/>
                                  </p:iterate>
                                  <p:childTnLst>
                                    <p:animMotion origin="layout" path="M 0.0 0.0 L 0.0 -0.07213" pathEditMode="relative" ptsTypes="">
                                      <p:cBhvr>
                                        <p:cTn id="36" dur="250" accel="50000" decel="50000" autoRev="1" fill="hold">
                                          <p:stCondLst>
                                            <p:cond delay="0"/>
                                          </p:stCondLst>
                                        </p:cTn>
                                        <p:tgtEl>
                                          <p:spTgt spid="39"/>
                                        </p:tgtEl>
                                        <p:attrNameLst>
                                          <p:attrName>ppt_x</p:attrName>
                                          <p:attrName>ppt_y</p:attrName>
                                        </p:attrNameLst>
                                      </p:cBhvr>
                                    </p:animMotion>
                                    <p:animRot by="1500000">
                                      <p:cBhvr>
                                        <p:cTn id="37" dur="125" fill="hold">
                                          <p:stCondLst>
                                            <p:cond delay="0"/>
                                          </p:stCondLst>
                                        </p:cTn>
                                        <p:tgtEl>
                                          <p:spTgt spid="39"/>
                                        </p:tgtEl>
                                        <p:attrNameLst>
                                          <p:attrName>r</p:attrName>
                                        </p:attrNameLst>
                                      </p:cBhvr>
                                    </p:animRot>
                                    <p:animRot by="-1500000">
                                      <p:cBhvr>
                                        <p:cTn id="38" dur="125" fill="hold">
                                          <p:stCondLst>
                                            <p:cond delay="125"/>
                                          </p:stCondLst>
                                        </p:cTn>
                                        <p:tgtEl>
                                          <p:spTgt spid="39"/>
                                        </p:tgtEl>
                                        <p:attrNameLst>
                                          <p:attrName>r</p:attrName>
                                        </p:attrNameLst>
                                      </p:cBhvr>
                                    </p:animRot>
                                    <p:animRot by="-1500000">
                                      <p:cBhvr>
                                        <p:cTn id="39" dur="125" fill="hold">
                                          <p:stCondLst>
                                            <p:cond delay="250"/>
                                          </p:stCondLst>
                                        </p:cTn>
                                        <p:tgtEl>
                                          <p:spTgt spid="39"/>
                                        </p:tgtEl>
                                        <p:attrNameLst>
                                          <p:attrName>r</p:attrName>
                                        </p:attrNameLst>
                                      </p:cBhvr>
                                    </p:animRot>
                                    <p:animRot by="1500000">
                                      <p:cBhvr>
                                        <p:cTn id="40" dur="125" fill="hold">
                                          <p:stCondLst>
                                            <p:cond delay="375"/>
                                          </p:stCondLst>
                                        </p:cTn>
                                        <p:tgtEl>
                                          <p:spTgt spid="39"/>
                                        </p:tgtEl>
                                        <p:attrNameLst>
                                          <p:attrName>r</p:attrName>
                                        </p:attrNameLst>
                                      </p:cBhvr>
                                    </p:animRot>
                                  </p:childTnLst>
                                </p:cTn>
                              </p:par>
                            </p:childTnLst>
                          </p:cTn>
                        </p:par>
                        <p:par>
                          <p:cTn id="41" fill="hold">
                            <p:stCondLst>
                              <p:cond delay="650"/>
                            </p:stCondLst>
                            <p:childTnLst>
                              <p:par>
                                <p:cTn id="42" presetID="49" presetClass="entr" presetSubtype="0" decel="100000" fill="hold" grpId="0" nodeType="afterEffect">
                                  <p:stCondLst>
                                    <p:cond delay="0"/>
                                  </p:stCondLst>
                                  <p:childTnLst>
                                    <p:set>
                                      <p:cBhvr>
                                        <p:cTn id="43" dur="1" fill="hold">
                                          <p:stCondLst>
                                            <p:cond delay="0"/>
                                          </p:stCondLst>
                                        </p:cTn>
                                        <p:tgtEl>
                                          <p:spTgt spid="55"/>
                                        </p:tgtEl>
                                        <p:attrNameLst>
                                          <p:attrName>style.visibility</p:attrName>
                                        </p:attrNameLst>
                                      </p:cBhvr>
                                      <p:to>
                                        <p:strVal val="visible"/>
                                      </p:to>
                                    </p:set>
                                    <p:anim calcmode="lin" valueType="num">
                                      <p:cBhvr>
                                        <p:cTn id="44" dur="500" fill="hold"/>
                                        <p:tgtEl>
                                          <p:spTgt spid="55"/>
                                        </p:tgtEl>
                                        <p:attrNameLst>
                                          <p:attrName>ppt_w</p:attrName>
                                        </p:attrNameLst>
                                      </p:cBhvr>
                                      <p:tavLst>
                                        <p:tav tm="0">
                                          <p:val>
                                            <p:fltVal val="0"/>
                                          </p:val>
                                        </p:tav>
                                        <p:tav tm="100000">
                                          <p:val>
                                            <p:strVal val="#ppt_w"/>
                                          </p:val>
                                        </p:tav>
                                      </p:tavLst>
                                    </p:anim>
                                    <p:anim calcmode="lin" valueType="num">
                                      <p:cBhvr>
                                        <p:cTn id="45" dur="500" fill="hold"/>
                                        <p:tgtEl>
                                          <p:spTgt spid="55"/>
                                        </p:tgtEl>
                                        <p:attrNameLst>
                                          <p:attrName>ppt_h</p:attrName>
                                        </p:attrNameLst>
                                      </p:cBhvr>
                                      <p:tavLst>
                                        <p:tav tm="0">
                                          <p:val>
                                            <p:fltVal val="0"/>
                                          </p:val>
                                        </p:tav>
                                        <p:tav tm="100000">
                                          <p:val>
                                            <p:strVal val="#ppt_h"/>
                                          </p:val>
                                        </p:tav>
                                      </p:tavLst>
                                    </p:anim>
                                    <p:anim calcmode="lin" valueType="num">
                                      <p:cBhvr>
                                        <p:cTn id="46" dur="500" fill="hold"/>
                                        <p:tgtEl>
                                          <p:spTgt spid="55"/>
                                        </p:tgtEl>
                                        <p:attrNameLst>
                                          <p:attrName>style.rotation</p:attrName>
                                        </p:attrNameLst>
                                      </p:cBhvr>
                                      <p:tavLst>
                                        <p:tav tm="0">
                                          <p:val>
                                            <p:fltVal val="360"/>
                                          </p:val>
                                        </p:tav>
                                        <p:tav tm="100000">
                                          <p:val>
                                            <p:fltVal val="0"/>
                                          </p:val>
                                        </p:tav>
                                      </p:tavLst>
                                    </p:anim>
                                    <p:animEffect transition="in" filter="fade">
                                      <p:cBhvr>
                                        <p:cTn id="47" dur="500"/>
                                        <p:tgtEl>
                                          <p:spTgt spid="55"/>
                                        </p:tgtEl>
                                      </p:cBhvr>
                                    </p:animEffect>
                                  </p:childTnLst>
                                </p:cTn>
                              </p:par>
                            </p:childTnLst>
                          </p:cTn>
                        </p:par>
                      </p:childTnLst>
                    </p:cTn>
                  </p:par>
                  <p:par>
                    <p:cTn id="48" fill="hold">
                      <p:stCondLst>
                        <p:cond delay="indefinite"/>
                      </p:stCondLst>
                      <p:childTnLst>
                        <p:par>
                          <p:cTn id="49" fill="hold">
                            <p:stCondLst>
                              <p:cond delay="0"/>
                            </p:stCondLst>
                            <p:childTnLst>
                              <p:par>
                                <p:cTn id="50" presetID="49" presetClass="entr" presetSubtype="0" decel="100000" fill="hold" grpId="0" nodeType="clickEffect">
                                  <p:stCondLst>
                                    <p:cond delay="0"/>
                                  </p:stCondLst>
                                  <p:childTnLst>
                                    <p:set>
                                      <p:cBhvr>
                                        <p:cTn id="51" dur="1" fill="hold">
                                          <p:stCondLst>
                                            <p:cond delay="0"/>
                                          </p:stCondLst>
                                        </p:cTn>
                                        <p:tgtEl>
                                          <p:spTgt spid="8"/>
                                        </p:tgtEl>
                                        <p:attrNameLst>
                                          <p:attrName>style.visibility</p:attrName>
                                        </p:attrNameLst>
                                      </p:cBhvr>
                                      <p:to>
                                        <p:strVal val="visible"/>
                                      </p:to>
                                    </p:set>
                                    <p:anim calcmode="lin" valueType="num">
                                      <p:cBhvr>
                                        <p:cTn id="52" dur="500" fill="hold"/>
                                        <p:tgtEl>
                                          <p:spTgt spid="8"/>
                                        </p:tgtEl>
                                        <p:attrNameLst>
                                          <p:attrName>ppt_w</p:attrName>
                                        </p:attrNameLst>
                                      </p:cBhvr>
                                      <p:tavLst>
                                        <p:tav tm="0">
                                          <p:val>
                                            <p:fltVal val="0"/>
                                          </p:val>
                                        </p:tav>
                                        <p:tav tm="100000">
                                          <p:val>
                                            <p:strVal val="#ppt_w"/>
                                          </p:val>
                                        </p:tav>
                                      </p:tavLst>
                                    </p:anim>
                                    <p:anim calcmode="lin" valueType="num">
                                      <p:cBhvr>
                                        <p:cTn id="53" dur="500" fill="hold"/>
                                        <p:tgtEl>
                                          <p:spTgt spid="8"/>
                                        </p:tgtEl>
                                        <p:attrNameLst>
                                          <p:attrName>ppt_h</p:attrName>
                                        </p:attrNameLst>
                                      </p:cBhvr>
                                      <p:tavLst>
                                        <p:tav tm="0">
                                          <p:val>
                                            <p:fltVal val="0"/>
                                          </p:val>
                                        </p:tav>
                                        <p:tav tm="100000">
                                          <p:val>
                                            <p:strVal val="#ppt_h"/>
                                          </p:val>
                                        </p:tav>
                                      </p:tavLst>
                                    </p:anim>
                                    <p:anim calcmode="lin" valueType="num">
                                      <p:cBhvr>
                                        <p:cTn id="54" dur="500" fill="hold"/>
                                        <p:tgtEl>
                                          <p:spTgt spid="8"/>
                                        </p:tgtEl>
                                        <p:attrNameLst>
                                          <p:attrName>style.rotation</p:attrName>
                                        </p:attrNameLst>
                                      </p:cBhvr>
                                      <p:tavLst>
                                        <p:tav tm="0">
                                          <p:val>
                                            <p:fltVal val="360"/>
                                          </p:val>
                                        </p:tav>
                                        <p:tav tm="100000">
                                          <p:val>
                                            <p:fltVal val="0"/>
                                          </p:val>
                                        </p:tav>
                                      </p:tavLst>
                                    </p:anim>
                                    <p:animEffect transition="in" filter="fade">
                                      <p:cBhvr>
                                        <p:cTn id="5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P spid="41" grpId="0"/>
      <p:bldP spid="8" grpId="0"/>
      <p:bldP spid="45" grpId="0"/>
      <p:bldP spid="50" grpId="0"/>
      <p:bldP spid="55" grpId="0"/>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1768822" y="1299908"/>
            <a:ext cx="1334228" cy="48260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28" name="íşlïḍè">
            <a:extLst>
              <a:ext uri="{FF2B5EF4-FFF2-40B4-BE49-F238E27FC236}">
                <a16:creationId xmlns:a16="http://schemas.microsoft.com/office/drawing/2014/main" id="{514108C4-A414-4B78-959E-AACDC8E37743}"/>
              </a:ext>
            </a:extLst>
          </p:cNvPr>
          <p:cNvSpPr txBox="1"/>
          <p:nvPr/>
        </p:nvSpPr>
        <p:spPr>
          <a:xfrm>
            <a:off x="1668567" y="1972765"/>
            <a:ext cx="8854866" cy="561716"/>
          </a:xfrm>
          <a:prstGeom prst="rect">
            <a:avLst/>
          </a:prstGeom>
          <a:noFill/>
        </p:spPr>
        <p:txBody>
          <a:bodyPr wrap="square" lIns="91440" tIns="45720" rIns="91440" bIns="45720" anchor="ctr">
            <a:noAutofit/>
          </a:bodyPr>
          <a:lstStyle/>
          <a:p>
            <a:pPr algn="ctr"/>
            <a:r>
              <a:rPr lang="zh-CN" altLang="en-US" sz="2000" b="1" dirty="0">
                <a:solidFill>
                  <a:schemeClr val="accent2"/>
                </a:solidFill>
              </a:rPr>
              <a:t>数据传送速率 </a:t>
            </a:r>
            <a:r>
              <a:rPr lang="en-US" altLang="zh-CN" sz="2000" b="1" dirty="0">
                <a:solidFill>
                  <a:schemeClr val="accent2"/>
                </a:solidFill>
              </a:rPr>
              <a:t>= min [ </a:t>
            </a:r>
            <a:r>
              <a:rPr lang="zh-CN" altLang="en-US" sz="2000" b="1" dirty="0">
                <a:solidFill>
                  <a:schemeClr val="accent2"/>
                </a:solidFill>
              </a:rPr>
              <a:t>主机接口速率，线路带宽，交换机或路由器的接口速率 </a:t>
            </a:r>
            <a:r>
              <a:rPr lang="en-US" altLang="zh-CN" sz="2000" b="1" dirty="0">
                <a:solidFill>
                  <a:schemeClr val="accent2"/>
                </a:solidFill>
              </a:rPr>
              <a:t>]</a:t>
            </a:r>
            <a:endParaRPr lang="zh-CN" altLang="en-US" sz="2000" b="1" dirty="0">
              <a:solidFill>
                <a:schemeClr val="accent2"/>
              </a:solidFill>
            </a:endParaRPr>
          </a:p>
        </p:txBody>
      </p:sp>
      <p:cxnSp>
        <p:nvCxnSpPr>
          <p:cNvPr id="6" name="直接连接符 5">
            <a:extLst>
              <a:ext uri="{FF2B5EF4-FFF2-40B4-BE49-F238E27FC236}">
                <a16:creationId xmlns:a16="http://schemas.microsoft.com/office/drawing/2014/main" id="{D804230C-678A-421A-9B93-CD6A2E5566FE}"/>
              </a:ext>
            </a:extLst>
          </p:cNvPr>
          <p:cNvCxnSpPr/>
          <p:nvPr/>
        </p:nvCxnSpPr>
        <p:spPr>
          <a:xfrm>
            <a:off x="2378795" y="3308914"/>
            <a:ext cx="648031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30" name="图形 29">
            <a:extLst>
              <a:ext uri="{FF2B5EF4-FFF2-40B4-BE49-F238E27FC236}">
                <a16:creationId xmlns:a16="http://schemas.microsoft.com/office/drawing/2014/main" id="{052905B1-1EC6-46FB-A75D-30AF4877D7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0169" y="2813722"/>
            <a:ext cx="709480" cy="686218"/>
          </a:xfrm>
          <a:prstGeom prst="rect">
            <a:avLst/>
          </a:prstGeom>
        </p:spPr>
      </p:pic>
      <p:pic>
        <p:nvPicPr>
          <p:cNvPr id="31" name="图形 30">
            <a:extLst>
              <a:ext uri="{FF2B5EF4-FFF2-40B4-BE49-F238E27FC236}">
                <a16:creationId xmlns:a16="http://schemas.microsoft.com/office/drawing/2014/main" id="{2227C134-90D6-49C2-9C24-2797630D02A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508539" y="3025310"/>
            <a:ext cx="835374" cy="561717"/>
          </a:xfrm>
          <a:prstGeom prst="rect">
            <a:avLst/>
          </a:prstGeom>
        </p:spPr>
      </p:pic>
      <p:sp>
        <p:nvSpPr>
          <p:cNvPr id="34" name="íşlïḍè">
            <a:extLst>
              <a:ext uri="{FF2B5EF4-FFF2-40B4-BE49-F238E27FC236}">
                <a16:creationId xmlns:a16="http://schemas.microsoft.com/office/drawing/2014/main" id="{492BCE95-8E92-428A-8A7D-E54F538EB4A5}"/>
              </a:ext>
            </a:extLst>
          </p:cNvPr>
          <p:cNvSpPr txBox="1"/>
          <p:nvPr/>
        </p:nvSpPr>
        <p:spPr>
          <a:xfrm>
            <a:off x="1050262" y="3090346"/>
            <a:ext cx="709480" cy="400880"/>
          </a:xfrm>
          <a:prstGeom prst="rect">
            <a:avLst/>
          </a:prstGeom>
          <a:noFill/>
        </p:spPr>
        <p:txBody>
          <a:bodyPr wrap="square" lIns="91440" tIns="45720" rIns="91440" bIns="45720" anchor="ctr">
            <a:noAutofit/>
          </a:bodyPr>
          <a:lstStyle/>
          <a:p>
            <a:pPr algn="ctr"/>
            <a:r>
              <a:rPr lang="zh-CN" altLang="en-US" b="1" dirty="0"/>
              <a:t>主机</a:t>
            </a:r>
          </a:p>
        </p:txBody>
      </p:sp>
      <p:sp>
        <p:nvSpPr>
          <p:cNvPr id="36" name="íşlïḍè">
            <a:extLst>
              <a:ext uri="{FF2B5EF4-FFF2-40B4-BE49-F238E27FC236}">
                <a16:creationId xmlns:a16="http://schemas.microsoft.com/office/drawing/2014/main" id="{186F1648-40C3-4FB8-8847-9D493AED393D}"/>
              </a:ext>
            </a:extLst>
          </p:cNvPr>
          <p:cNvSpPr txBox="1"/>
          <p:nvPr/>
        </p:nvSpPr>
        <p:spPr>
          <a:xfrm>
            <a:off x="9343913" y="3090346"/>
            <a:ext cx="1818765" cy="400880"/>
          </a:xfrm>
          <a:prstGeom prst="rect">
            <a:avLst/>
          </a:prstGeom>
          <a:noFill/>
        </p:spPr>
        <p:txBody>
          <a:bodyPr wrap="square" lIns="91440" tIns="45720" rIns="91440" bIns="45720" anchor="ctr">
            <a:noAutofit/>
          </a:bodyPr>
          <a:lstStyle/>
          <a:p>
            <a:r>
              <a:rPr lang="zh-CN" altLang="en-US" b="1" dirty="0"/>
              <a:t>交换机</a:t>
            </a:r>
          </a:p>
        </p:txBody>
      </p:sp>
      <p:sp>
        <p:nvSpPr>
          <p:cNvPr id="37" name="íşlïḍè">
            <a:extLst>
              <a:ext uri="{FF2B5EF4-FFF2-40B4-BE49-F238E27FC236}">
                <a16:creationId xmlns:a16="http://schemas.microsoft.com/office/drawing/2014/main" id="{95320716-BAC9-4B6D-ABEE-C2255245806A}"/>
              </a:ext>
            </a:extLst>
          </p:cNvPr>
          <p:cNvSpPr txBox="1"/>
          <p:nvPr/>
        </p:nvSpPr>
        <p:spPr>
          <a:xfrm>
            <a:off x="2385607" y="3306168"/>
            <a:ext cx="1102206" cy="400880"/>
          </a:xfrm>
          <a:prstGeom prst="rect">
            <a:avLst/>
          </a:prstGeom>
          <a:noFill/>
        </p:spPr>
        <p:txBody>
          <a:bodyPr wrap="square" lIns="91440" tIns="45720" rIns="91440" bIns="45720" anchor="ctr">
            <a:noAutofit/>
          </a:bodyPr>
          <a:lstStyle/>
          <a:p>
            <a:pPr algn="ctr"/>
            <a:r>
              <a:rPr lang="zh-CN" altLang="en-US" b="1" dirty="0"/>
              <a:t>接口速率</a:t>
            </a:r>
          </a:p>
        </p:txBody>
      </p:sp>
      <p:sp>
        <p:nvSpPr>
          <p:cNvPr id="39" name="íşlïḍè">
            <a:extLst>
              <a:ext uri="{FF2B5EF4-FFF2-40B4-BE49-F238E27FC236}">
                <a16:creationId xmlns:a16="http://schemas.microsoft.com/office/drawing/2014/main" id="{0028ECEF-BB7A-41E5-9401-6F363686F495}"/>
              </a:ext>
            </a:extLst>
          </p:cNvPr>
          <p:cNvSpPr txBox="1"/>
          <p:nvPr/>
        </p:nvSpPr>
        <p:spPr>
          <a:xfrm>
            <a:off x="7555918" y="3306168"/>
            <a:ext cx="1102206" cy="400880"/>
          </a:xfrm>
          <a:prstGeom prst="rect">
            <a:avLst/>
          </a:prstGeom>
          <a:noFill/>
        </p:spPr>
        <p:txBody>
          <a:bodyPr wrap="square" lIns="91440" tIns="45720" rIns="91440" bIns="45720" anchor="ctr">
            <a:noAutofit/>
          </a:bodyPr>
          <a:lstStyle/>
          <a:p>
            <a:pPr algn="ctr"/>
            <a:r>
              <a:rPr lang="zh-CN" altLang="en-US" b="1" dirty="0"/>
              <a:t>接口速率</a:t>
            </a:r>
          </a:p>
        </p:txBody>
      </p:sp>
      <p:sp>
        <p:nvSpPr>
          <p:cNvPr id="41" name="íşlïḍè">
            <a:extLst>
              <a:ext uri="{FF2B5EF4-FFF2-40B4-BE49-F238E27FC236}">
                <a16:creationId xmlns:a16="http://schemas.microsoft.com/office/drawing/2014/main" id="{B4B1BFE1-C792-4E52-9294-8EACB3F0C97B}"/>
              </a:ext>
            </a:extLst>
          </p:cNvPr>
          <p:cNvSpPr txBox="1"/>
          <p:nvPr/>
        </p:nvSpPr>
        <p:spPr>
          <a:xfrm>
            <a:off x="5132746" y="2881705"/>
            <a:ext cx="1102206" cy="400880"/>
          </a:xfrm>
          <a:prstGeom prst="rect">
            <a:avLst/>
          </a:prstGeom>
          <a:noFill/>
        </p:spPr>
        <p:txBody>
          <a:bodyPr wrap="square" lIns="91440" tIns="45720" rIns="91440" bIns="45720" anchor="ctr">
            <a:noAutofit/>
          </a:bodyPr>
          <a:lstStyle/>
          <a:p>
            <a:pPr algn="ctr"/>
            <a:r>
              <a:rPr lang="zh-CN" altLang="en-US" b="1" dirty="0"/>
              <a:t>线路带宽</a:t>
            </a:r>
          </a:p>
        </p:txBody>
      </p:sp>
      <p:graphicFrame>
        <p:nvGraphicFramePr>
          <p:cNvPr id="9" name="表格 11">
            <a:extLst>
              <a:ext uri="{FF2B5EF4-FFF2-40B4-BE49-F238E27FC236}">
                <a16:creationId xmlns:a16="http://schemas.microsoft.com/office/drawing/2014/main" id="{14FCD71E-A44E-4B01-885B-60EF177FA32C}"/>
              </a:ext>
            </a:extLst>
          </p:cNvPr>
          <p:cNvGraphicFramePr>
            <a:graphicFrameLocks noGrp="1"/>
          </p:cNvGraphicFramePr>
          <p:nvPr/>
        </p:nvGraphicFramePr>
        <p:xfrm>
          <a:off x="1940894" y="3981280"/>
          <a:ext cx="8310212" cy="2123440"/>
        </p:xfrm>
        <a:graphic>
          <a:graphicData uri="http://schemas.openxmlformats.org/drawingml/2006/table">
            <a:tbl>
              <a:tblPr firstRow="1" bandRow="1">
                <a:tableStyleId>{5C22544A-7EE6-4342-B048-85BDC9FD1C3A}</a:tableStyleId>
              </a:tblPr>
              <a:tblGrid>
                <a:gridCol w="2077553">
                  <a:extLst>
                    <a:ext uri="{9D8B030D-6E8A-4147-A177-3AD203B41FA5}">
                      <a16:colId xmlns:a16="http://schemas.microsoft.com/office/drawing/2014/main" val="2284822046"/>
                    </a:ext>
                  </a:extLst>
                </a:gridCol>
                <a:gridCol w="2077553">
                  <a:extLst>
                    <a:ext uri="{9D8B030D-6E8A-4147-A177-3AD203B41FA5}">
                      <a16:colId xmlns:a16="http://schemas.microsoft.com/office/drawing/2014/main" val="3403232658"/>
                    </a:ext>
                  </a:extLst>
                </a:gridCol>
                <a:gridCol w="2077553">
                  <a:extLst>
                    <a:ext uri="{9D8B030D-6E8A-4147-A177-3AD203B41FA5}">
                      <a16:colId xmlns:a16="http://schemas.microsoft.com/office/drawing/2014/main" val="298610337"/>
                    </a:ext>
                  </a:extLst>
                </a:gridCol>
                <a:gridCol w="2077553">
                  <a:extLst>
                    <a:ext uri="{9D8B030D-6E8A-4147-A177-3AD203B41FA5}">
                      <a16:colId xmlns:a16="http://schemas.microsoft.com/office/drawing/2014/main" val="2592526908"/>
                    </a:ext>
                  </a:extLst>
                </a:gridCol>
              </a:tblGrid>
              <a:tr h="370840">
                <a:tc>
                  <a:txBody>
                    <a:bodyPr/>
                    <a:lstStyle/>
                    <a:p>
                      <a:pPr algn="ctr"/>
                      <a:r>
                        <a:rPr lang="zh-CN" altLang="en-US" b="1" dirty="0">
                          <a:solidFill>
                            <a:schemeClr val="tx1"/>
                          </a:solidFill>
                        </a:rPr>
                        <a:t>数据传送速率</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主机的</a:t>
                      </a:r>
                      <a:endParaRPr lang="en-US" altLang="zh-CN" b="1" dirty="0">
                        <a:solidFill>
                          <a:schemeClr val="tx1"/>
                        </a:solidFill>
                      </a:endParaRPr>
                    </a:p>
                    <a:p>
                      <a:pPr algn="ctr"/>
                      <a:r>
                        <a:rPr lang="zh-CN" altLang="en-US" b="1" dirty="0">
                          <a:solidFill>
                            <a:schemeClr val="tx1"/>
                          </a:solidFill>
                        </a:rPr>
                        <a:t>接口速率</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线路带宽</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交换机或路由器的</a:t>
                      </a:r>
                      <a:endParaRPr lang="en-US" altLang="zh-CN" b="1" dirty="0">
                        <a:solidFill>
                          <a:schemeClr val="tx1"/>
                        </a:solidFill>
                      </a:endParaRPr>
                    </a:p>
                    <a:p>
                      <a:pPr algn="ctr"/>
                      <a:r>
                        <a:rPr lang="zh-CN" altLang="en-US" b="1" dirty="0">
                          <a:solidFill>
                            <a:schemeClr val="tx1"/>
                          </a:solidFill>
                        </a:rPr>
                        <a:t>接口速率</a:t>
                      </a:r>
                      <a:endParaRPr lang="en-US" altLang="zh-CN"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3051407"/>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8672958"/>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75233898"/>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6950946"/>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1097136"/>
                  </a:ext>
                </a:extLst>
              </a:tr>
            </a:tbl>
          </a:graphicData>
        </a:graphic>
      </p:graphicFrame>
      <p:sp>
        <p:nvSpPr>
          <p:cNvPr id="8" name="文本框 7">
            <a:extLst>
              <a:ext uri="{FF2B5EF4-FFF2-40B4-BE49-F238E27FC236}">
                <a16:creationId xmlns:a16="http://schemas.microsoft.com/office/drawing/2014/main" id="{6C1F10AF-40BA-4021-9B3E-48BD6EC2BA12}"/>
              </a:ext>
            </a:extLst>
          </p:cNvPr>
          <p:cNvSpPr txBox="1"/>
          <p:nvPr/>
        </p:nvSpPr>
        <p:spPr>
          <a:xfrm>
            <a:off x="2331732"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27" name="文本框 26">
            <a:extLst>
              <a:ext uri="{FF2B5EF4-FFF2-40B4-BE49-F238E27FC236}">
                <a16:creationId xmlns:a16="http://schemas.microsoft.com/office/drawing/2014/main" id="{BB22D995-FF33-4D4B-A0EB-699F1FF25808}"/>
              </a:ext>
            </a:extLst>
          </p:cNvPr>
          <p:cNvSpPr txBox="1"/>
          <p:nvPr/>
        </p:nvSpPr>
        <p:spPr>
          <a:xfrm>
            <a:off x="2331732" y="4990986"/>
            <a:ext cx="1020075" cy="369332"/>
          </a:xfrm>
          <a:prstGeom prst="rect">
            <a:avLst/>
          </a:prstGeom>
          <a:noFill/>
        </p:spPr>
        <p:txBody>
          <a:bodyPr wrap="square" rtlCol="0">
            <a:spAutoFit/>
          </a:bodyPr>
          <a:lstStyle/>
          <a:p>
            <a:pPr algn="ctr"/>
            <a:r>
              <a:rPr lang="en-US" altLang="zh-CN" b="1" dirty="0"/>
              <a:t>100Mb/s</a:t>
            </a:r>
            <a:endParaRPr lang="zh-CN" altLang="en-US" b="1" dirty="0"/>
          </a:p>
        </p:txBody>
      </p:sp>
      <p:sp>
        <p:nvSpPr>
          <p:cNvPr id="45" name="文本框 44">
            <a:extLst>
              <a:ext uri="{FF2B5EF4-FFF2-40B4-BE49-F238E27FC236}">
                <a16:creationId xmlns:a16="http://schemas.microsoft.com/office/drawing/2014/main" id="{46D22F80-9533-4242-8387-A4B44BEB5EBB}"/>
              </a:ext>
            </a:extLst>
          </p:cNvPr>
          <p:cNvSpPr txBox="1"/>
          <p:nvPr/>
        </p:nvSpPr>
        <p:spPr>
          <a:xfrm>
            <a:off x="4540033"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46" name="文本框 45">
            <a:extLst>
              <a:ext uri="{FF2B5EF4-FFF2-40B4-BE49-F238E27FC236}">
                <a16:creationId xmlns:a16="http://schemas.microsoft.com/office/drawing/2014/main" id="{BFD1F104-E670-4589-BDF2-DB384CA64CE7}"/>
              </a:ext>
            </a:extLst>
          </p:cNvPr>
          <p:cNvSpPr txBox="1"/>
          <p:nvPr/>
        </p:nvSpPr>
        <p:spPr>
          <a:xfrm>
            <a:off x="4540033" y="4990986"/>
            <a:ext cx="1020075" cy="369332"/>
          </a:xfrm>
          <a:prstGeom prst="rect">
            <a:avLst/>
          </a:prstGeom>
          <a:noFill/>
        </p:spPr>
        <p:txBody>
          <a:bodyPr wrap="square" rtlCol="0">
            <a:spAutoFit/>
          </a:bodyPr>
          <a:lstStyle/>
          <a:p>
            <a:pPr algn="ctr"/>
            <a:r>
              <a:rPr lang="en-US" altLang="zh-CN" b="1" dirty="0"/>
              <a:t>100Mb/s</a:t>
            </a:r>
            <a:endParaRPr lang="zh-CN" altLang="en-US" b="1" dirty="0"/>
          </a:p>
        </p:txBody>
      </p:sp>
      <p:sp>
        <p:nvSpPr>
          <p:cNvPr id="50" name="文本框 49">
            <a:extLst>
              <a:ext uri="{FF2B5EF4-FFF2-40B4-BE49-F238E27FC236}">
                <a16:creationId xmlns:a16="http://schemas.microsoft.com/office/drawing/2014/main" id="{B39F0F5D-A42E-4CED-ABD1-1033B1737822}"/>
              </a:ext>
            </a:extLst>
          </p:cNvPr>
          <p:cNvSpPr txBox="1"/>
          <p:nvPr/>
        </p:nvSpPr>
        <p:spPr>
          <a:xfrm>
            <a:off x="6638776"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1" name="文本框 50">
            <a:extLst>
              <a:ext uri="{FF2B5EF4-FFF2-40B4-BE49-F238E27FC236}">
                <a16:creationId xmlns:a16="http://schemas.microsoft.com/office/drawing/2014/main" id="{6B36BB50-06F7-4494-869D-BC219CE88A57}"/>
              </a:ext>
            </a:extLst>
          </p:cNvPr>
          <p:cNvSpPr txBox="1"/>
          <p:nvPr/>
        </p:nvSpPr>
        <p:spPr>
          <a:xfrm>
            <a:off x="6638776" y="4990986"/>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5" name="文本框 54">
            <a:extLst>
              <a:ext uri="{FF2B5EF4-FFF2-40B4-BE49-F238E27FC236}">
                <a16:creationId xmlns:a16="http://schemas.microsoft.com/office/drawing/2014/main" id="{B696B567-9F5C-44D0-A805-DF44881435BF}"/>
              </a:ext>
            </a:extLst>
          </p:cNvPr>
          <p:cNvSpPr txBox="1"/>
          <p:nvPr/>
        </p:nvSpPr>
        <p:spPr>
          <a:xfrm>
            <a:off x="8832053"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6" name="文本框 55">
            <a:extLst>
              <a:ext uri="{FF2B5EF4-FFF2-40B4-BE49-F238E27FC236}">
                <a16:creationId xmlns:a16="http://schemas.microsoft.com/office/drawing/2014/main" id="{7D8504AC-9F82-4B0A-AD66-8C4FE489AAC2}"/>
              </a:ext>
            </a:extLst>
          </p:cNvPr>
          <p:cNvSpPr txBox="1"/>
          <p:nvPr/>
        </p:nvSpPr>
        <p:spPr>
          <a:xfrm>
            <a:off x="8832053" y="4990986"/>
            <a:ext cx="1020075" cy="369332"/>
          </a:xfrm>
          <a:prstGeom prst="rect">
            <a:avLst/>
          </a:prstGeom>
          <a:noFill/>
        </p:spPr>
        <p:txBody>
          <a:bodyPr wrap="square" rtlCol="0">
            <a:spAutoFit/>
          </a:bodyPr>
          <a:lstStyle/>
          <a:p>
            <a:pPr algn="ctr"/>
            <a:r>
              <a:rPr lang="en-US" altLang="zh-CN" b="1" dirty="0"/>
              <a:t>1Gb/s</a:t>
            </a:r>
            <a:endParaRPr lang="zh-CN" altLang="en-US" b="1" dirty="0"/>
          </a:p>
        </p:txBody>
      </p:sp>
    </p:spTree>
    <p:custDataLst>
      <p:tags r:id="rId1"/>
    </p:custDataLst>
    <p:extLst>
      <p:ext uri="{BB962C8B-B14F-4D97-AF65-F5344CB8AC3E}">
        <p14:creationId xmlns:p14="http://schemas.microsoft.com/office/powerpoint/2010/main" val="2797663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grpId="0" nodeType="after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7"/>
                                        </p:tgtEl>
                                        <p:attrNameLst>
                                          <p:attrName>ppt_x</p:attrName>
                                          <p:attrName>ppt_y</p:attrName>
                                        </p:attrNameLst>
                                      </p:cBhvr>
                                    </p:animMotion>
                                    <p:animRot by="1500000">
                                      <p:cBhvr>
                                        <p:cTn id="7" dur="125" fill="hold">
                                          <p:stCondLst>
                                            <p:cond delay="0"/>
                                          </p:stCondLst>
                                        </p:cTn>
                                        <p:tgtEl>
                                          <p:spTgt spid="37"/>
                                        </p:tgtEl>
                                        <p:attrNameLst>
                                          <p:attrName>r</p:attrName>
                                        </p:attrNameLst>
                                      </p:cBhvr>
                                    </p:animRot>
                                    <p:animRot by="-1500000">
                                      <p:cBhvr>
                                        <p:cTn id="8" dur="125" fill="hold">
                                          <p:stCondLst>
                                            <p:cond delay="125"/>
                                          </p:stCondLst>
                                        </p:cTn>
                                        <p:tgtEl>
                                          <p:spTgt spid="37"/>
                                        </p:tgtEl>
                                        <p:attrNameLst>
                                          <p:attrName>r</p:attrName>
                                        </p:attrNameLst>
                                      </p:cBhvr>
                                    </p:animRot>
                                    <p:animRot by="-1500000">
                                      <p:cBhvr>
                                        <p:cTn id="9" dur="125" fill="hold">
                                          <p:stCondLst>
                                            <p:cond delay="250"/>
                                          </p:stCondLst>
                                        </p:cTn>
                                        <p:tgtEl>
                                          <p:spTgt spid="37"/>
                                        </p:tgtEl>
                                        <p:attrNameLst>
                                          <p:attrName>r</p:attrName>
                                        </p:attrNameLst>
                                      </p:cBhvr>
                                    </p:animRot>
                                    <p:animRot by="1500000">
                                      <p:cBhvr>
                                        <p:cTn id="10" dur="125" fill="hold">
                                          <p:stCondLst>
                                            <p:cond delay="375"/>
                                          </p:stCondLst>
                                        </p:cTn>
                                        <p:tgtEl>
                                          <p:spTgt spid="37"/>
                                        </p:tgtEl>
                                        <p:attrNameLst>
                                          <p:attrName>r</p:attrName>
                                        </p:attrNameLst>
                                      </p:cBhvr>
                                    </p:animRot>
                                  </p:childTnLst>
                                </p:cTn>
                              </p:par>
                            </p:childTnLst>
                          </p:cTn>
                        </p:par>
                        <p:par>
                          <p:cTn id="11" fill="hold">
                            <p:stCondLst>
                              <p:cond delay="650"/>
                            </p:stCondLst>
                            <p:childTnLst>
                              <p:par>
                                <p:cTn id="12" presetID="49" presetClass="entr" presetSubtype="0" decel="100000" fill="hold" grpId="0" nodeType="afterEffect">
                                  <p:stCondLst>
                                    <p:cond delay="0"/>
                                  </p:stCondLst>
                                  <p:childTnLst>
                                    <p:set>
                                      <p:cBhvr>
                                        <p:cTn id="13" dur="1" fill="hold">
                                          <p:stCondLst>
                                            <p:cond delay="0"/>
                                          </p:stCondLst>
                                        </p:cTn>
                                        <p:tgtEl>
                                          <p:spTgt spid="46"/>
                                        </p:tgtEl>
                                        <p:attrNameLst>
                                          <p:attrName>style.visibility</p:attrName>
                                        </p:attrNameLst>
                                      </p:cBhvr>
                                      <p:to>
                                        <p:strVal val="visible"/>
                                      </p:to>
                                    </p:set>
                                    <p:anim calcmode="lin" valueType="num">
                                      <p:cBhvr>
                                        <p:cTn id="14" dur="500" fill="hold"/>
                                        <p:tgtEl>
                                          <p:spTgt spid="46"/>
                                        </p:tgtEl>
                                        <p:attrNameLst>
                                          <p:attrName>ppt_w</p:attrName>
                                        </p:attrNameLst>
                                      </p:cBhvr>
                                      <p:tavLst>
                                        <p:tav tm="0">
                                          <p:val>
                                            <p:fltVal val="0"/>
                                          </p:val>
                                        </p:tav>
                                        <p:tav tm="100000">
                                          <p:val>
                                            <p:strVal val="#ppt_w"/>
                                          </p:val>
                                        </p:tav>
                                      </p:tavLst>
                                    </p:anim>
                                    <p:anim calcmode="lin" valueType="num">
                                      <p:cBhvr>
                                        <p:cTn id="15" dur="500" fill="hold"/>
                                        <p:tgtEl>
                                          <p:spTgt spid="46"/>
                                        </p:tgtEl>
                                        <p:attrNameLst>
                                          <p:attrName>ppt_h</p:attrName>
                                        </p:attrNameLst>
                                      </p:cBhvr>
                                      <p:tavLst>
                                        <p:tav tm="0">
                                          <p:val>
                                            <p:fltVal val="0"/>
                                          </p:val>
                                        </p:tav>
                                        <p:tav tm="100000">
                                          <p:val>
                                            <p:strVal val="#ppt_h"/>
                                          </p:val>
                                        </p:tav>
                                      </p:tavLst>
                                    </p:anim>
                                    <p:anim calcmode="lin" valueType="num">
                                      <p:cBhvr>
                                        <p:cTn id="16" dur="500" fill="hold"/>
                                        <p:tgtEl>
                                          <p:spTgt spid="46"/>
                                        </p:tgtEl>
                                        <p:attrNameLst>
                                          <p:attrName>style.rotation</p:attrName>
                                        </p:attrNameLst>
                                      </p:cBhvr>
                                      <p:tavLst>
                                        <p:tav tm="0">
                                          <p:val>
                                            <p:fltVal val="360"/>
                                          </p:val>
                                        </p:tav>
                                        <p:tav tm="100000">
                                          <p:val>
                                            <p:fltVal val="0"/>
                                          </p:val>
                                        </p:tav>
                                      </p:tavLst>
                                    </p:anim>
                                    <p:animEffect transition="in" filter="fade">
                                      <p:cBhvr>
                                        <p:cTn id="17" dur="500"/>
                                        <p:tgtEl>
                                          <p:spTgt spid="46"/>
                                        </p:tgtEl>
                                      </p:cBhvr>
                                    </p:animEffect>
                                  </p:childTnLst>
                                </p:cTn>
                              </p:par>
                            </p:childTnLst>
                          </p:cTn>
                        </p:par>
                      </p:childTnLst>
                    </p:cTn>
                  </p:par>
                  <p:par>
                    <p:cTn id="18" fill="hold">
                      <p:stCondLst>
                        <p:cond delay="indefinite"/>
                      </p:stCondLst>
                      <p:childTnLst>
                        <p:par>
                          <p:cTn id="19" fill="hold">
                            <p:stCondLst>
                              <p:cond delay="0"/>
                            </p:stCondLst>
                            <p:childTnLst>
                              <p:par>
                                <p:cTn id="20" presetID="34" presetClass="emph" presetSubtype="0" fill="hold" grpId="0" nodeType="clickEffect">
                                  <p:stCondLst>
                                    <p:cond delay="0"/>
                                  </p:stCondLst>
                                  <p:iterate type="lt">
                                    <p:tmPct val="10000"/>
                                  </p:iterate>
                                  <p:childTnLst>
                                    <p:animMotion origin="layout" path="M 0.0 0.0 L 0.0 -0.07213" pathEditMode="relative" ptsTypes="">
                                      <p:cBhvr>
                                        <p:cTn id="21" dur="250" accel="50000" decel="50000" autoRev="1" fill="hold">
                                          <p:stCondLst>
                                            <p:cond delay="0"/>
                                          </p:stCondLst>
                                        </p:cTn>
                                        <p:tgtEl>
                                          <p:spTgt spid="41"/>
                                        </p:tgtEl>
                                        <p:attrNameLst>
                                          <p:attrName>ppt_x</p:attrName>
                                          <p:attrName>ppt_y</p:attrName>
                                        </p:attrNameLst>
                                      </p:cBhvr>
                                    </p:animMotion>
                                    <p:animRot by="1500000">
                                      <p:cBhvr>
                                        <p:cTn id="22" dur="125" fill="hold">
                                          <p:stCondLst>
                                            <p:cond delay="0"/>
                                          </p:stCondLst>
                                        </p:cTn>
                                        <p:tgtEl>
                                          <p:spTgt spid="41"/>
                                        </p:tgtEl>
                                        <p:attrNameLst>
                                          <p:attrName>r</p:attrName>
                                        </p:attrNameLst>
                                      </p:cBhvr>
                                    </p:animRot>
                                    <p:animRot by="-1500000">
                                      <p:cBhvr>
                                        <p:cTn id="23" dur="125" fill="hold">
                                          <p:stCondLst>
                                            <p:cond delay="125"/>
                                          </p:stCondLst>
                                        </p:cTn>
                                        <p:tgtEl>
                                          <p:spTgt spid="41"/>
                                        </p:tgtEl>
                                        <p:attrNameLst>
                                          <p:attrName>r</p:attrName>
                                        </p:attrNameLst>
                                      </p:cBhvr>
                                    </p:animRot>
                                    <p:animRot by="-1500000">
                                      <p:cBhvr>
                                        <p:cTn id="24" dur="125" fill="hold">
                                          <p:stCondLst>
                                            <p:cond delay="250"/>
                                          </p:stCondLst>
                                        </p:cTn>
                                        <p:tgtEl>
                                          <p:spTgt spid="41"/>
                                        </p:tgtEl>
                                        <p:attrNameLst>
                                          <p:attrName>r</p:attrName>
                                        </p:attrNameLst>
                                      </p:cBhvr>
                                    </p:animRot>
                                    <p:animRot by="1500000">
                                      <p:cBhvr>
                                        <p:cTn id="25" dur="125" fill="hold">
                                          <p:stCondLst>
                                            <p:cond delay="375"/>
                                          </p:stCondLst>
                                        </p:cTn>
                                        <p:tgtEl>
                                          <p:spTgt spid="41"/>
                                        </p:tgtEl>
                                        <p:attrNameLst>
                                          <p:attrName>r</p:attrName>
                                        </p:attrNameLst>
                                      </p:cBhvr>
                                    </p:animRot>
                                  </p:childTnLst>
                                </p:cTn>
                              </p:par>
                            </p:childTnLst>
                          </p:cTn>
                        </p:par>
                        <p:par>
                          <p:cTn id="26" fill="hold">
                            <p:stCondLst>
                              <p:cond delay="650"/>
                            </p:stCondLst>
                            <p:childTnLst>
                              <p:par>
                                <p:cTn id="27" presetID="49" presetClass="entr" presetSubtype="0" decel="100000" fill="hold" grpId="0" nodeType="afterEffect">
                                  <p:stCondLst>
                                    <p:cond delay="0"/>
                                  </p:stCondLst>
                                  <p:childTnLst>
                                    <p:set>
                                      <p:cBhvr>
                                        <p:cTn id="28" dur="1" fill="hold">
                                          <p:stCondLst>
                                            <p:cond delay="0"/>
                                          </p:stCondLst>
                                        </p:cTn>
                                        <p:tgtEl>
                                          <p:spTgt spid="51"/>
                                        </p:tgtEl>
                                        <p:attrNameLst>
                                          <p:attrName>style.visibility</p:attrName>
                                        </p:attrNameLst>
                                      </p:cBhvr>
                                      <p:to>
                                        <p:strVal val="visible"/>
                                      </p:to>
                                    </p:set>
                                    <p:anim calcmode="lin" valueType="num">
                                      <p:cBhvr>
                                        <p:cTn id="29" dur="500" fill="hold"/>
                                        <p:tgtEl>
                                          <p:spTgt spid="51"/>
                                        </p:tgtEl>
                                        <p:attrNameLst>
                                          <p:attrName>ppt_w</p:attrName>
                                        </p:attrNameLst>
                                      </p:cBhvr>
                                      <p:tavLst>
                                        <p:tav tm="0">
                                          <p:val>
                                            <p:fltVal val="0"/>
                                          </p:val>
                                        </p:tav>
                                        <p:tav tm="100000">
                                          <p:val>
                                            <p:strVal val="#ppt_w"/>
                                          </p:val>
                                        </p:tav>
                                      </p:tavLst>
                                    </p:anim>
                                    <p:anim calcmode="lin" valueType="num">
                                      <p:cBhvr>
                                        <p:cTn id="30" dur="500" fill="hold"/>
                                        <p:tgtEl>
                                          <p:spTgt spid="51"/>
                                        </p:tgtEl>
                                        <p:attrNameLst>
                                          <p:attrName>ppt_h</p:attrName>
                                        </p:attrNameLst>
                                      </p:cBhvr>
                                      <p:tavLst>
                                        <p:tav tm="0">
                                          <p:val>
                                            <p:fltVal val="0"/>
                                          </p:val>
                                        </p:tav>
                                        <p:tav tm="100000">
                                          <p:val>
                                            <p:strVal val="#ppt_h"/>
                                          </p:val>
                                        </p:tav>
                                      </p:tavLst>
                                    </p:anim>
                                    <p:anim calcmode="lin" valueType="num">
                                      <p:cBhvr>
                                        <p:cTn id="31" dur="500" fill="hold"/>
                                        <p:tgtEl>
                                          <p:spTgt spid="51"/>
                                        </p:tgtEl>
                                        <p:attrNameLst>
                                          <p:attrName>style.rotation</p:attrName>
                                        </p:attrNameLst>
                                      </p:cBhvr>
                                      <p:tavLst>
                                        <p:tav tm="0">
                                          <p:val>
                                            <p:fltVal val="360"/>
                                          </p:val>
                                        </p:tav>
                                        <p:tav tm="100000">
                                          <p:val>
                                            <p:fltVal val="0"/>
                                          </p:val>
                                        </p:tav>
                                      </p:tavLst>
                                    </p:anim>
                                    <p:animEffect transition="in" filter="fade">
                                      <p:cBhvr>
                                        <p:cTn id="32" dur="500"/>
                                        <p:tgtEl>
                                          <p:spTgt spid="51"/>
                                        </p:tgtEl>
                                      </p:cBhvr>
                                    </p:animEffect>
                                  </p:childTnLst>
                                </p:cTn>
                              </p:par>
                            </p:childTnLst>
                          </p:cTn>
                        </p:par>
                      </p:childTnLst>
                    </p:cTn>
                  </p:par>
                  <p:par>
                    <p:cTn id="33" fill="hold">
                      <p:stCondLst>
                        <p:cond delay="indefinite"/>
                      </p:stCondLst>
                      <p:childTnLst>
                        <p:par>
                          <p:cTn id="34" fill="hold">
                            <p:stCondLst>
                              <p:cond delay="0"/>
                            </p:stCondLst>
                            <p:childTnLst>
                              <p:par>
                                <p:cTn id="35" presetID="34" presetClass="emph" presetSubtype="0" fill="hold" grpId="0" nodeType="clickEffect">
                                  <p:stCondLst>
                                    <p:cond delay="0"/>
                                  </p:stCondLst>
                                  <p:iterate type="lt">
                                    <p:tmPct val="10000"/>
                                  </p:iterate>
                                  <p:childTnLst>
                                    <p:animMotion origin="layout" path="M 0.0 0.0 L 0.0 -0.07213" pathEditMode="relative" ptsTypes="">
                                      <p:cBhvr>
                                        <p:cTn id="36" dur="250" accel="50000" decel="50000" autoRev="1" fill="hold">
                                          <p:stCondLst>
                                            <p:cond delay="0"/>
                                          </p:stCondLst>
                                        </p:cTn>
                                        <p:tgtEl>
                                          <p:spTgt spid="39"/>
                                        </p:tgtEl>
                                        <p:attrNameLst>
                                          <p:attrName>ppt_x</p:attrName>
                                          <p:attrName>ppt_y</p:attrName>
                                        </p:attrNameLst>
                                      </p:cBhvr>
                                    </p:animMotion>
                                    <p:animRot by="1500000">
                                      <p:cBhvr>
                                        <p:cTn id="37" dur="125" fill="hold">
                                          <p:stCondLst>
                                            <p:cond delay="0"/>
                                          </p:stCondLst>
                                        </p:cTn>
                                        <p:tgtEl>
                                          <p:spTgt spid="39"/>
                                        </p:tgtEl>
                                        <p:attrNameLst>
                                          <p:attrName>r</p:attrName>
                                        </p:attrNameLst>
                                      </p:cBhvr>
                                    </p:animRot>
                                    <p:animRot by="-1500000">
                                      <p:cBhvr>
                                        <p:cTn id="38" dur="125" fill="hold">
                                          <p:stCondLst>
                                            <p:cond delay="125"/>
                                          </p:stCondLst>
                                        </p:cTn>
                                        <p:tgtEl>
                                          <p:spTgt spid="39"/>
                                        </p:tgtEl>
                                        <p:attrNameLst>
                                          <p:attrName>r</p:attrName>
                                        </p:attrNameLst>
                                      </p:cBhvr>
                                    </p:animRot>
                                    <p:animRot by="-1500000">
                                      <p:cBhvr>
                                        <p:cTn id="39" dur="125" fill="hold">
                                          <p:stCondLst>
                                            <p:cond delay="250"/>
                                          </p:stCondLst>
                                        </p:cTn>
                                        <p:tgtEl>
                                          <p:spTgt spid="39"/>
                                        </p:tgtEl>
                                        <p:attrNameLst>
                                          <p:attrName>r</p:attrName>
                                        </p:attrNameLst>
                                      </p:cBhvr>
                                    </p:animRot>
                                    <p:animRot by="1500000">
                                      <p:cBhvr>
                                        <p:cTn id="40" dur="125" fill="hold">
                                          <p:stCondLst>
                                            <p:cond delay="375"/>
                                          </p:stCondLst>
                                        </p:cTn>
                                        <p:tgtEl>
                                          <p:spTgt spid="39"/>
                                        </p:tgtEl>
                                        <p:attrNameLst>
                                          <p:attrName>r</p:attrName>
                                        </p:attrNameLst>
                                      </p:cBhvr>
                                    </p:animRot>
                                  </p:childTnLst>
                                </p:cTn>
                              </p:par>
                            </p:childTnLst>
                          </p:cTn>
                        </p:par>
                        <p:par>
                          <p:cTn id="41" fill="hold">
                            <p:stCondLst>
                              <p:cond delay="650"/>
                            </p:stCondLst>
                            <p:childTnLst>
                              <p:par>
                                <p:cTn id="42" presetID="49" presetClass="entr" presetSubtype="0" decel="100000" fill="hold" grpId="0" nodeType="afterEffect">
                                  <p:stCondLst>
                                    <p:cond delay="0"/>
                                  </p:stCondLst>
                                  <p:childTnLst>
                                    <p:set>
                                      <p:cBhvr>
                                        <p:cTn id="43" dur="1" fill="hold">
                                          <p:stCondLst>
                                            <p:cond delay="0"/>
                                          </p:stCondLst>
                                        </p:cTn>
                                        <p:tgtEl>
                                          <p:spTgt spid="56"/>
                                        </p:tgtEl>
                                        <p:attrNameLst>
                                          <p:attrName>style.visibility</p:attrName>
                                        </p:attrNameLst>
                                      </p:cBhvr>
                                      <p:to>
                                        <p:strVal val="visible"/>
                                      </p:to>
                                    </p:set>
                                    <p:anim calcmode="lin" valueType="num">
                                      <p:cBhvr>
                                        <p:cTn id="44" dur="500" fill="hold"/>
                                        <p:tgtEl>
                                          <p:spTgt spid="56"/>
                                        </p:tgtEl>
                                        <p:attrNameLst>
                                          <p:attrName>ppt_w</p:attrName>
                                        </p:attrNameLst>
                                      </p:cBhvr>
                                      <p:tavLst>
                                        <p:tav tm="0">
                                          <p:val>
                                            <p:fltVal val="0"/>
                                          </p:val>
                                        </p:tav>
                                        <p:tav tm="100000">
                                          <p:val>
                                            <p:strVal val="#ppt_w"/>
                                          </p:val>
                                        </p:tav>
                                      </p:tavLst>
                                    </p:anim>
                                    <p:anim calcmode="lin" valueType="num">
                                      <p:cBhvr>
                                        <p:cTn id="45" dur="500" fill="hold"/>
                                        <p:tgtEl>
                                          <p:spTgt spid="56"/>
                                        </p:tgtEl>
                                        <p:attrNameLst>
                                          <p:attrName>ppt_h</p:attrName>
                                        </p:attrNameLst>
                                      </p:cBhvr>
                                      <p:tavLst>
                                        <p:tav tm="0">
                                          <p:val>
                                            <p:fltVal val="0"/>
                                          </p:val>
                                        </p:tav>
                                        <p:tav tm="100000">
                                          <p:val>
                                            <p:strVal val="#ppt_h"/>
                                          </p:val>
                                        </p:tav>
                                      </p:tavLst>
                                    </p:anim>
                                    <p:anim calcmode="lin" valueType="num">
                                      <p:cBhvr>
                                        <p:cTn id="46" dur="500" fill="hold"/>
                                        <p:tgtEl>
                                          <p:spTgt spid="56"/>
                                        </p:tgtEl>
                                        <p:attrNameLst>
                                          <p:attrName>style.rotation</p:attrName>
                                        </p:attrNameLst>
                                      </p:cBhvr>
                                      <p:tavLst>
                                        <p:tav tm="0">
                                          <p:val>
                                            <p:fltVal val="360"/>
                                          </p:val>
                                        </p:tav>
                                        <p:tav tm="100000">
                                          <p:val>
                                            <p:fltVal val="0"/>
                                          </p:val>
                                        </p:tav>
                                      </p:tavLst>
                                    </p:anim>
                                    <p:animEffect transition="in" filter="fade">
                                      <p:cBhvr>
                                        <p:cTn id="47" dur="500"/>
                                        <p:tgtEl>
                                          <p:spTgt spid="56"/>
                                        </p:tgtEl>
                                      </p:cBhvr>
                                    </p:animEffect>
                                  </p:childTnLst>
                                </p:cTn>
                              </p:par>
                            </p:childTnLst>
                          </p:cTn>
                        </p:par>
                      </p:childTnLst>
                    </p:cTn>
                  </p:par>
                  <p:par>
                    <p:cTn id="48" fill="hold">
                      <p:stCondLst>
                        <p:cond delay="indefinite"/>
                      </p:stCondLst>
                      <p:childTnLst>
                        <p:par>
                          <p:cTn id="49" fill="hold">
                            <p:stCondLst>
                              <p:cond delay="0"/>
                            </p:stCondLst>
                            <p:childTnLst>
                              <p:par>
                                <p:cTn id="50" presetID="49" presetClass="entr" presetSubtype="0" decel="100000" fill="hold" grpId="0" nodeType="clickEffect">
                                  <p:stCondLst>
                                    <p:cond delay="0"/>
                                  </p:stCondLst>
                                  <p:childTnLst>
                                    <p:set>
                                      <p:cBhvr>
                                        <p:cTn id="51" dur="1" fill="hold">
                                          <p:stCondLst>
                                            <p:cond delay="0"/>
                                          </p:stCondLst>
                                        </p:cTn>
                                        <p:tgtEl>
                                          <p:spTgt spid="27"/>
                                        </p:tgtEl>
                                        <p:attrNameLst>
                                          <p:attrName>style.visibility</p:attrName>
                                        </p:attrNameLst>
                                      </p:cBhvr>
                                      <p:to>
                                        <p:strVal val="visible"/>
                                      </p:to>
                                    </p:set>
                                    <p:anim calcmode="lin" valueType="num">
                                      <p:cBhvr>
                                        <p:cTn id="52" dur="500" fill="hold"/>
                                        <p:tgtEl>
                                          <p:spTgt spid="27"/>
                                        </p:tgtEl>
                                        <p:attrNameLst>
                                          <p:attrName>ppt_w</p:attrName>
                                        </p:attrNameLst>
                                      </p:cBhvr>
                                      <p:tavLst>
                                        <p:tav tm="0">
                                          <p:val>
                                            <p:fltVal val="0"/>
                                          </p:val>
                                        </p:tav>
                                        <p:tav tm="100000">
                                          <p:val>
                                            <p:strVal val="#ppt_w"/>
                                          </p:val>
                                        </p:tav>
                                      </p:tavLst>
                                    </p:anim>
                                    <p:anim calcmode="lin" valueType="num">
                                      <p:cBhvr>
                                        <p:cTn id="53" dur="500" fill="hold"/>
                                        <p:tgtEl>
                                          <p:spTgt spid="27"/>
                                        </p:tgtEl>
                                        <p:attrNameLst>
                                          <p:attrName>ppt_h</p:attrName>
                                        </p:attrNameLst>
                                      </p:cBhvr>
                                      <p:tavLst>
                                        <p:tav tm="0">
                                          <p:val>
                                            <p:fltVal val="0"/>
                                          </p:val>
                                        </p:tav>
                                        <p:tav tm="100000">
                                          <p:val>
                                            <p:strVal val="#ppt_h"/>
                                          </p:val>
                                        </p:tav>
                                      </p:tavLst>
                                    </p:anim>
                                    <p:anim calcmode="lin" valueType="num">
                                      <p:cBhvr>
                                        <p:cTn id="54" dur="500" fill="hold"/>
                                        <p:tgtEl>
                                          <p:spTgt spid="27"/>
                                        </p:tgtEl>
                                        <p:attrNameLst>
                                          <p:attrName>style.rotation</p:attrName>
                                        </p:attrNameLst>
                                      </p:cBhvr>
                                      <p:tavLst>
                                        <p:tav tm="0">
                                          <p:val>
                                            <p:fltVal val="360"/>
                                          </p:val>
                                        </p:tav>
                                        <p:tav tm="100000">
                                          <p:val>
                                            <p:fltVal val="0"/>
                                          </p:val>
                                        </p:tav>
                                      </p:tavLst>
                                    </p:anim>
                                    <p:animEffect transition="in" filter="fade">
                                      <p:cBhvr>
                                        <p:cTn id="5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P spid="41" grpId="0"/>
      <p:bldP spid="27" grpId="0"/>
      <p:bldP spid="46" grpId="0"/>
      <p:bldP spid="51" grpId="0"/>
      <p:bldP spid="56"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1768822" y="1299908"/>
            <a:ext cx="1334228" cy="48260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28" name="íşlïḍè">
            <a:extLst>
              <a:ext uri="{FF2B5EF4-FFF2-40B4-BE49-F238E27FC236}">
                <a16:creationId xmlns:a16="http://schemas.microsoft.com/office/drawing/2014/main" id="{514108C4-A414-4B78-959E-AACDC8E37743}"/>
              </a:ext>
            </a:extLst>
          </p:cNvPr>
          <p:cNvSpPr txBox="1"/>
          <p:nvPr/>
        </p:nvSpPr>
        <p:spPr>
          <a:xfrm>
            <a:off x="1668567" y="1972765"/>
            <a:ext cx="8854866" cy="561716"/>
          </a:xfrm>
          <a:prstGeom prst="rect">
            <a:avLst/>
          </a:prstGeom>
          <a:noFill/>
        </p:spPr>
        <p:txBody>
          <a:bodyPr wrap="square" lIns="91440" tIns="45720" rIns="91440" bIns="45720" anchor="ctr">
            <a:noAutofit/>
          </a:bodyPr>
          <a:lstStyle/>
          <a:p>
            <a:pPr algn="ctr"/>
            <a:r>
              <a:rPr lang="zh-CN" altLang="en-US" sz="2000" b="1" dirty="0">
                <a:solidFill>
                  <a:schemeClr val="accent2"/>
                </a:solidFill>
              </a:rPr>
              <a:t>数据传送速率 </a:t>
            </a:r>
            <a:r>
              <a:rPr lang="en-US" altLang="zh-CN" sz="2000" b="1" dirty="0">
                <a:solidFill>
                  <a:schemeClr val="accent2"/>
                </a:solidFill>
              </a:rPr>
              <a:t>= min [ </a:t>
            </a:r>
            <a:r>
              <a:rPr lang="zh-CN" altLang="en-US" sz="2000" b="1" dirty="0">
                <a:solidFill>
                  <a:schemeClr val="accent2"/>
                </a:solidFill>
              </a:rPr>
              <a:t>主机接口速率，线路带宽，交换机或路由器的接口速率 </a:t>
            </a:r>
            <a:r>
              <a:rPr lang="en-US" altLang="zh-CN" sz="2000" b="1" dirty="0">
                <a:solidFill>
                  <a:schemeClr val="accent2"/>
                </a:solidFill>
              </a:rPr>
              <a:t>]</a:t>
            </a:r>
            <a:endParaRPr lang="zh-CN" altLang="en-US" sz="2000" b="1" dirty="0">
              <a:solidFill>
                <a:schemeClr val="accent2"/>
              </a:solidFill>
            </a:endParaRPr>
          </a:p>
        </p:txBody>
      </p:sp>
      <p:cxnSp>
        <p:nvCxnSpPr>
          <p:cNvPr id="6" name="直接连接符 5">
            <a:extLst>
              <a:ext uri="{FF2B5EF4-FFF2-40B4-BE49-F238E27FC236}">
                <a16:creationId xmlns:a16="http://schemas.microsoft.com/office/drawing/2014/main" id="{D804230C-678A-421A-9B93-CD6A2E5566FE}"/>
              </a:ext>
            </a:extLst>
          </p:cNvPr>
          <p:cNvCxnSpPr/>
          <p:nvPr/>
        </p:nvCxnSpPr>
        <p:spPr>
          <a:xfrm>
            <a:off x="2378795" y="3308914"/>
            <a:ext cx="648031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30" name="图形 29">
            <a:extLst>
              <a:ext uri="{FF2B5EF4-FFF2-40B4-BE49-F238E27FC236}">
                <a16:creationId xmlns:a16="http://schemas.microsoft.com/office/drawing/2014/main" id="{052905B1-1EC6-46FB-A75D-30AF4877D7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0169" y="2813722"/>
            <a:ext cx="709480" cy="686218"/>
          </a:xfrm>
          <a:prstGeom prst="rect">
            <a:avLst/>
          </a:prstGeom>
        </p:spPr>
      </p:pic>
      <p:pic>
        <p:nvPicPr>
          <p:cNvPr id="31" name="图形 30">
            <a:extLst>
              <a:ext uri="{FF2B5EF4-FFF2-40B4-BE49-F238E27FC236}">
                <a16:creationId xmlns:a16="http://schemas.microsoft.com/office/drawing/2014/main" id="{2227C134-90D6-49C2-9C24-2797630D02A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508539" y="3025310"/>
            <a:ext cx="835374" cy="561717"/>
          </a:xfrm>
          <a:prstGeom prst="rect">
            <a:avLst/>
          </a:prstGeom>
        </p:spPr>
      </p:pic>
      <p:sp>
        <p:nvSpPr>
          <p:cNvPr id="34" name="íşlïḍè">
            <a:extLst>
              <a:ext uri="{FF2B5EF4-FFF2-40B4-BE49-F238E27FC236}">
                <a16:creationId xmlns:a16="http://schemas.microsoft.com/office/drawing/2014/main" id="{492BCE95-8E92-428A-8A7D-E54F538EB4A5}"/>
              </a:ext>
            </a:extLst>
          </p:cNvPr>
          <p:cNvSpPr txBox="1"/>
          <p:nvPr/>
        </p:nvSpPr>
        <p:spPr>
          <a:xfrm>
            <a:off x="1050262" y="3090346"/>
            <a:ext cx="709480" cy="400880"/>
          </a:xfrm>
          <a:prstGeom prst="rect">
            <a:avLst/>
          </a:prstGeom>
          <a:noFill/>
        </p:spPr>
        <p:txBody>
          <a:bodyPr wrap="square" lIns="91440" tIns="45720" rIns="91440" bIns="45720" anchor="ctr">
            <a:noAutofit/>
          </a:bodyPr>
          <a:lstStyle/>
          <a:p>
            <a:pPr algn="ctr"/>
            <a:r>
              <a:rPr lang="zh-CN" altLang="en-US" b="1" dirty="0"/>
              <a:t>主机</a:t>
            </a:r>
          </a:p>
        </p:txBody>
      </p:sp>
      <p:sp>
        <p:nvSpPr>
          <p:cNvPr id="36" name="íşlïḍè">
            <a:extLst>
              <a:ext uri="{FF2B5EF4-FFF2-40B4-BE49-F238E27FC236}">
                <a16:creationId xmlns:a16="http://schemas.microsoft.com/office/drawing/2014/main" id="{186F1648-40C3-4FB8-8847-9D493AED393D}"/>
              </a:ext>
            </a:extLst>
          </p:cNvPr>
          <p:cNvSpPr txBox="1"/>
          <p:nvPr/>
        </p:nvSpPr>
        <p:spPr>
          <a:xfrm>
            <a:off x="9343913" y="3090346"/>
            <a:ext cx="1818765" cy="400880"/>
          </a:xfrm>
          <a:prstGeom prst="rect">
            <a:avLst/>
          </a:prstGeom>
          <a:noFill/>
        </p:spPr>
        <p:txBody>
          <a:bodyPr wrap="square" lIns="91440" tIns="45720" rIns="91440" bIns="45720" anchor="ctr">
            <a:noAutofit/>
          </a:bodyPr>
          <a:lstStyle/>
          <a:p>
            <a:r>
              <a:rPr lang="zh-CN" altLang="en-US" b="1" dirty="0"/>
              <a:t>交换机</a:t>
            </a:r>
          </a:p>
        </p:txBody>
      </p:sp>
      <p:sp>
        <p:nvSpPr>
          <p:cNvPr id="37" name="íşlïḍè">
            <a:extLst>
              <a:ext uri="{FF2B5EF4-FFF2-40B4-BE49-F238E27FC236}">
                <a16:creationId xmlns:a16="http://schemas.microsoft.com/office/drawing/2014/main" id="{95320716-BAC9-4B6D-ABEE-C2255245806A}"/>
              </a:ext>
            </a:extLst>
          </p:cNvPr>
          <p:cNvSpPr txBox="1"/>
          <p:nvPr/>
        </p:nvSpPr>
        <p:spPr>
          <a:xfrm>
            <a:off x="2385607" y="3306168"/>
            <a:ext cx="1102206" cy="400880"/>
          </a:xfrm>
          <a:prstGeom prst="rect">
            <a:avLst/>
          </a:prstGeom>
          <a:noFill/>
        </p:spPr>
        <p:txBody>
          <a:bodyPr wrap="square" lIns="91440" tIns="45720" rIns="91440" bIns="45720" anchor="ctr">
            <a:noAutofit/>
          </a:bodyPr>
          <a:lstStyle/>
          <a:p>
            <a:pPr algn="ctr"/>
            <a:r>
              <a:rPr lang="zh-CN" altLang="en-US" b="1" dirty="0"/>
              <a:t>接口速率</a:t>
            </a:r>
          </a:p>
        </p:txBody>
      </p:sp>
      <p:sp>
        <p:nvSpPr>
          <p:cNvPr id="39" name="íşlïḍè">
            <a:extLst>
              <a:ext uri="{FF2B5EF4-FFF2-40B4-BE49-F238E27FC236}">
                <a16:creationId xmlns:a16="http://schemas.microsoft.com/office/drawing/2014/main" id="{0028ECEF-BB7A-41E5-9401-6F363686F495}"/>
              </a:ext>
            </a:extLst>
          </p:cNvPr>
          <p:cNvSpPr txBox="1"/>
          <p:nvPr/>
        </p:nvSpPr>
        <p:spPr>
          <a:xfrm>
            <a:off x="7555918" y="3306168"/>
            <a:ext cx="1102206" cy="400880"/>
          </a:xfrm>
          <a:prstGeom prst="rect">
            <a:avLst/>
          </a:prstGeom>
          <a:noFill/>
        </p:spPr>
        <p:txBody>
          <a:bodyPr wrap="square" lIns="91440" tIns="45720" rIns="91440" bIns="45720" anchor="ctr">
            <a:noAutofit/>
          </a:bodyPr>
          <a:lstStyle/>
          <a:p>
            <a:pPr algn="ctr"/>
            <a:r>
              <a:rPr lang="zh-CN" altLang="en-US" b="1" dirty="0"/>
              <a:t>接口速率</a:t>
            </a:r>
          </a:p>
        </p:txBody>
      </p:sp>
      <p:sp>
        <p:nvSpPr>
          <p:cNvPr id="41" name="íşlïḍè">
            <a:extLst>
              <a:ext uri="{FF2B5EF4-FFF2-40B4-BE49-F238E27FC236}">
                <a16:creationId xmlns:a16="http://schemas.microsoft.com/office/drawing/2014/main" id="{B4B1BFE1-C792-4E52-9294-8EACB3F0C97B}"/>
              </a:ext>
            </a:extLst>
          </p:cNvPr>
          <p:cNvSpPr txBox="1"/>
          <p:nvPr/>
        </p:nvSpPr>
        <p:spPr>
          <a:xfrm>
            <a:off x="5132746" y="2881705"/>
            <a:ext cx="1102206" cy="400880"/>
          </a:xfrm>
          <a:prstGeom prst="rect">
            <a:avLst/>
          </a:prstGeom>
          <a:noFill/>
        </p:spPr>
        <p:txBody>
          <a:bodyPr wrap="square" lIns="91440" tIns="45720" rIns="91440" bIns="45720" anchor="ctr">
            <a:noAutofit/>
          </a:bodyPr>
          <a:lstStyle/>
          <a:p>
            <a:pPr algn="ctr"/>
            <a:r>
              <a:rPr lang="zh-CN" altLang="en-US" b="1" dirty="0"/>
              <a:t>线路带宽</a:t>
            </a:r>
          </a:p>
        </p:txBody>
      </p:sp>
      <p:graphicFrame>
        <p:nvGraphicFramePr>
          <p:cNvPr id="9" name="表格 11">
            <a:extLst>
              <a:ext uri="{FF2B5EF4-FFF2-40B4-BE49-F238E27FC236}">
                <a16:creationId xmlns:a16="http://schemas.microsoft.com/office/drawing/2014/main" id="{14FCD71E-A44E-4B01-885B-60EF177FA32C}"/>
              </a:ext>
            </a:extLst>
          </p:cNvPr>
          <p:cNvGraphicFramePr>
            <a:graphicFrameLocks noGrp="1"/>
          </p:cNvGraphicFramePr>
          <p:nvPr/>
        </p:nvGraphicFramePr>
        <p:xfrm>
          <a:off x="1940894" y="3981280"/>
          <a:ext cx="8310212" cy="2123440"/>
        </p:xfrm>
        <a:graphic>
          <a:graphicData uri="http://schemas.openxmlformats.org/drawingml/2006/table">
            <a:tbl>
              <a:tblPr firstRow="1" bandRow="1">
                <a:tableStyleId>{5C22544A-7EE6-4342-B048-85BDC9FD1C3A}</a:tableStyleId>
              </a:tblPr>
              <a:tblGrid>
                <a:gridCol w="2077553">
                  <a:extLst>
                    <a:ext uri="{9D8B030D-6E8A-4147-A177-3AD203B41FA5}">
                      <a16:colId xmlns:a16="http://schemas.microsoft.com/office/drawing/2014/main" val="2284822046"/>
                    </a:ext>
                  </a:extLst>
                </a:gridCol>
                <a:gridCol w="2077553">
                  <a:extLst>
                    <a:ext uri="{9D8B030D-6E8A-4147-A177-3AD203B41FA5}">
                      <a16:colId xmlns:a16="http://schemas.microsoft.com/office/drawing/2014/main" val="3403232658"/>
                    </a:ext>
                  </a:extLst>
                </a:gridCol>
                <a:gridCol w="2077553">
                  <a:extLst>
                    <a:ext uri="{9D8B030D-6E8A-4147-A177-3AD203B41FA5}">
                      <a16:colId xmlns:a16="http://schemas.microsoft.com/office/drawing/2014/main" val="298610337"/>
                    </a:ext>
                  </a:extLst>
                </a:gridCol>
                <a:gridCol w="2077553">
                  <a:extLst>
                    <a:ext uri="{9D8B030D-6E8A-4147-A177-3AD203B41FA5}">
                      <a16:colId xmlns:a16="http://schemas.microsoft.com/office/drawing/2014/main" val="2592526908"/>
                    </a:ext>
                  </a:extLst>
                </a:gridCol>
              </a:tblGrid>
              <a:tr h="370840">
                <a:tc>
                  <a:txBody>
                    <a:bodyPr/>
                    <a:lstStyle/>
                    <a:p>
                      <a:pPr algn="ctr"/>
                      <a:r>
                        <a:rPr lang="zh-CN" altLang="en-US" b="1" dirty="0">
                          <a:solidFill>
                            <a:schemeClr val="tx1"/>
                          </a:solidFill>
                        </a:rPr>
                        <a:t>数据传送速率</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主机的</a:t>
                      </a:r>
                      <a:endParaRPr lang="en-US" altLang="zh-CN" b="1" dirty="0">
                        <a:solidFill>
                          <a:schemeClr val="tx1"/>
                        </a:solidFill>
                      </a:endParaRPr>
                    </a:p>
                    <a:p>
                      <a:pPr algn="ctr"/>
                      <a:r>
                        <a:rPr lang="zh-CN" altLang="en-US" b="1" dirty="0">
                          <a:solidFill>
                            <a:schemeClr val="tx1"/>
                          </a:solidFill>
                        </a:rPr>
                        <a:t>接口速率</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线路带宽</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交换机或路由器的</a:t>
                      </a:r>
                      <a:endParaRPr lang="en-US" altLang="zh-CN" b="1" dirty="0">
                        <a:solidFill>
                          <a:schemeClr val="tx1"/>
                        </a:solidFill>
                      </a:endParaRPr>
                    </a:p>
                    <a:p>
                      <a:pPr algn="ctr"/>
                      <a:r>
                        <a:rPr lang="zh-CN" altLang="en-US" b="1" dirty="0">
                          <a:solidFill>
                            <a:schemeClr val="tx1"/>
                          </a:solidFill>
                        </a:rPr>
                        <a:t>接口速率</a:t>
                      </a:r>
                      <a:endParaRPr lang="en-US" altLang="zh-CN"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3051407"/>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8672958"/>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75233898"/>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6950946"/>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1097136"/>
                  </a:ext>
                </a:extLst>
              </a:tr>
            </a:tbl>
          </a:graphicData>
        </a:graphic>
      </p:graphicFrame>
      <p:sp>
        <p:nvSpPr>
          <p:cNvPr id="8" name="文本框 7">
            <a:extLst>
              <a:ext uri="{FF2B5EF4-FFF2-40B4-BE49-F238E27FC236}">
                <a16:creationId xmlns:a16="http://schemas.microsoft.com/office/drawing/2014/main" id="{6C1F10AF-40BA-4021-9B3E-48BD6EC2BA12}"/>
              </a:ext>
            </a:extLst>
          </p:cNvPr>
          <p:cNvSpPr txBox="1"/>
          <p:nvPr/>
        </p:nvSpPr>
        <p:spPr>
          <a:xfrm>
            <a:off x="2331732"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27" name="文本框 26">
            <a:extLst>
              <a:ext uri="{FF2B5EF4-FFF2-40B4-BE49-F238E27FC236}">
                <a16:creationId xmlns:a16="http://schemas.microsoft.com/office/drawing/2014/main" id="{BB22D995-FF33-4D4B-A0EB-699F1FF25808}"/>
              </a:ext>
            </a:extLst>
          </p:cNvPr>
          <p:cNvSpPr txBox="1"/>
          <p:nvPr/>
        </p:nvSpPr>
        <p:spPr>
          <a:xfrm>
            <a:off x="2331732" y="4990986"/>
            <a:ext cx="1020075" cy="369332"/>
          </a:xfrm>
          <a:prstGeom prst="rect">
            <a:avLst/>
          </a:prstGeom>
          <a:noFill/>
        </p:spPr>
        <p:txBody>
          <a:bodyPr wrap="square" rtlCol="0">
            <a:spAutoFit/>
          </a:bodyPr>
          <a:lstStyle/>
          <a:p>
            <a:pPr algn="ctr"/>
            <a:r>
              <a:rPr lang="en-US" altLang="zh-CN" b="1" dirty="0"/>
              <a:t>100Mb/s</a:t>
            </a:r>
            <a:endParaRPr lang="zh-CN" altLang="en-US" b="1" dirty="0"/>
          </a:p>
        </p:txBody>
      </p:sp>
      <p:sp>
        <p:nvSpPr>
          <p:cNvPr id="29" name="文本框 28">
            <a:extLst>
              <a:ext uri="{FF2B5EF4-FFF2-40B4-BE49-F238E27FC236}">
                <a16:creationId xmlns:a16="http://schemas.microsoft.com/office/drawing/2014/main" id="{426F88B8-745E-42F8-AC6A-608310D461ED}"/>
              </a:ext>
            </a:extLst>
          </p:cNvPr>
          <p:cNvSpPr txBox="1"/>
          <p:nvPr/>
        </p:nvSpPr>
        <p:spPr>
          <a:xfrm>
            <a:off x="2331732" y="5363187"/>
            <a:ext cx="1020075" cy="369332"/>
          </a:xfrm>
          <a:prstGeom prst="rect">
            <a:avLst/>
          </a:prstGeom>
          <a:noFill/>
        </p:spPr>
        <p:txBody>
          <a:bodyPr wrap="square" rtlCol="0">
            <a:spAutoFit/>
          </a:bodyPr>
          <a:lstStyle/>
          <a:p>
            <a:pPr algn="ctr"/>
            <a:r>
              <a:rPr lang="en-US" altLang="zh-CN" b="1" dirty="0"/>
              <a:t>100Mb/s</a:t>
            </a:r>
            <a:endParaRPr lang="zh-CN" altLang="en-US" b="1" dirty="0"/>
          </a:p>
        </p:txBody>
      </p:sp>
      <p:sp>
        <p:nvSpPr>
          <p:cNvPr id="45" name="文本框 44">
            <a:extLst>
              <a:ext uri="{FF2B5EF4-FFF2-40B4-BE49-F238E27FC236}">
                <a16:creationId xmlns:a16="http://schemas.microsoft.com/office/drawing/2014/main" id="{46D22F80-9533-4242-8387-A4B44BEB5EBB}"/>
              </a:ext>
            </a:extLst>
          </p:cNvPr>
          <p:cNvSpPr txBox="1"/>
          <p:nvPr/>
        </p:nvSpPr>
        <p:spPr>
          <a:xfrm>
            <a:off x="4540033"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46" name="文本框 45">
            <a:extLst>
              <a:ext uri="{FF2B5EF4-FFF2-40B4-BE49-F238E27FC236}">
                <a16:creationId xmlns:a16="http://schemas.microsoft.com/office/drawing/2014/main" id="{BFD1F104-E670-4589-BDF2-DB384CA64CE7}"/>
              </a:ext>
            </a:extLst>
          </p:cNvPr>
          <p:cNvSpPr txBox="1"/>
          <p:nvPr/>
        </p:nvSpPr>
        <p:spPr>
          <a:xfrm>
            <a:off x="4540033" y="4990986"/>
            <a:ext cx="1020075" cy="369332"/>
          </a:xfrm>
          <a:prstGeom prst="rect">
            <a:avLst/>
          </a:prstGeom>
          <a:noFill/>
        </p:spPr>
        <p:txBody>
          <a:bodyPr wrap="square" rtlCol="0">
            <a:spAutoFit/>
          </a:bodyPr>
          <a:lstStyle/>
          <a:p>
            <a:pPr algn="ctr"/>
            <a:r>
              <a:rPr lang="en-US" altLang="zh-CN" b="1" dirty="0"/>
              <a:t>100Mb/s</a:t>
            </a:r>
            <a:endParaRPr lang="zh-CN" altLang="en-US" b="1" dirty="0"/>
          </a:p>
        </p:txBody>
      </p:sp>
      <p:sp>
        <p:nvSpPr>
          <p:cNvPr id="47" name="文本框 46">
            <a:extLst>
              <a:ext uri="{FF2B5EF4-FFF2-40B4-BE49-F238E27FC236}">
                <a16:creationId xmlns:a16="http://schemas.microsoft.com/office/drawing/2014/main" id="{C1403AD8-D350-4A2B-8400-E388E7A43BD4}"/>
              </a:ext>
            </a:extLst>
          </p:cNvPr>
          <p:cNvSpPr txBox="1"/>
          <p:nvPr/>
        </p:nvSpPr>
        <p:spPr>
          <a:xfrm>
            <a:off x="4540033" y="5363187"/>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0" name="文本框 49">
            <a:extLst>
              <a:ext uri="{FF2B5EF4-FFF2-40B4-BE49-F238E27FC236}">
                <a16:creationId xmlns:a16="http://schemas.microsoft.com/office/drawing/2014/main" id="{B39F0F5D-A42E-4CED-ABD1-1033B1737822}"/>
              </a:ext>
            </a:extLst>
          </p:cNvPr>
          <p:cNvSpPr txBox="1"/>
          <p:nvPr/>
        </p:nvSpPr>
        <p:spPr>
          <a:xfrm>
            <a:off x="6638776"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1" name="文本框 50">
            <a:extLst>
              <a:ext uri="{FF2B5EF4-FFF2-40B4-BE49-F238E27FC236}">
                <a16:creationId xmlns:a16="http://schemas.microsoft.com/office/drawing/2014/main" id="{6B36BB50-06F7-4494-869D-BC219CE88A57}"/>
              </a:ext>
            </a:extLst>
          </p:cNvPr>
          <p:cNvSpPr txBox="1"/>
          <p:nvPr/>
        </p:nvSpPr>
        <p:spPr>
          <a:xfrm>
            <a:off x="6638776" y="4990986"/>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2" name="文本框 51">
            <a:extLst>
              <a:ext uri="{FF2B5EF4-FFF2-40B4-BE49-F238E27FC236}">
                <a16:creationId xmlns:a16="http://schemas.microsoft.com/office/drawing/2014/main" id="{EB1C7EBA-3658-4104-A04A-221382DCEDB7}"/>
              </a:ext>
            </a:extLst>
          </p:cNvPr>
          <p:cNvSpPr txBox="1"/>
          <p:nvPr/>
        </p:nvSpPr>
        <p:spPr>
          <a:xfrm>
            <a:off x="6638776" y="5363187"/>
            <a:ext cx="1020075" cy="369332"/>
          </a:xfrm>
          <a:prstGeom prst="rect">
            <a:avLst/>
          </a:prstGeom>
          <a:noFill/>
        </p:spPr>
        <p:txBody>
          <a:bodyPr wrap="square" rtlCol="0">
            <a:spAutoFit/>
          </a:bodyPr>
          <a:lstStyle/>
          <a:p>
            <a:pPr algn="ctr"/>
            <a:r>
              <a:rPr lang="en-US" altLang="zh-CN" b="1" dirty="0"/>
              <a:t>100Mb/s</a:t>
            </a:r>
            <a:endParaRPr lang="zh-CN" altLang="en-US" b="1" dirty="0"/>
          </a:p>
        </p:txBody>
      </p:sp>
      <p:sp>
        <p:nvSpPr>
          <p:cNvPr id="55" name="文本框 54">
            <a:extLst>
              <a:ext uri="{FF2B5EF4-FFF2-40B4-BE49-F238E27FC236}">
                <a16:creationId xmlns:a16="http://schemas.microsoft.com/office/drawing/2014/main" id="{B696B567-9F5C-44D0-A805-DF44881435BF}"/>
              </a:ext>
            </a:extLst>
          </p:cNvPr>
          <p:cNvSpPr txBox="1"/>
          <p:nvPr/>
        </p:nvSpPr>
        <p:spPr>
          <a:xfrm>
            <a:off x="8832053"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6" name="文本框 55">
            <a:extLst>
              <a:ext uri="{FF2B5EF4-FFF2-40B4-BE49-F238E27FC236}">
                <a16:creationId xmlns:a16="http://schemas.microsoft.com/office/drawing/2014/main" id="{7D8504AC-9F82-4B0A-AD66-8C4FE489AAC2}"/>
              </a:ext>
            </a:extLst>
          </p:cNvPr>
          <p:cNvSpPr txBox="1"/>
          <p:nvPr/>
        </p:nvSpPr>
        <p:spPr>
          <a:xfrm>
            <a:off x="8832053" y="4990986"/>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7" name="文本框 56">
            <a:extLst>
              <a:ext uri="{FF2B5EF4-FFF2-40B4-BE49-F238E27FC236}">
                <a16:creationId xmlns:a16="http://schemas.microsoft.com/office/drawing/2014/main" id="{E67D3DA3-635D-4712-9769-50E565ACF8E6}"/>
              </a:ext>
            </a:extLst>
          </p:cNvPr>
          <p:cNvSpPr txBox="1"/>
          <p:nvPr/>
        </p:nvSpPr>
        <p:spPr>
          <a:xfrm>
            <a:off x="8832053" y="5363187"/>
            <a:ext cx="1020075" cy="369332"/>
          </a:xfrm>
          <a:prstGeom prst="rect">
            <a:avLst/>
          </a:prstGeom>
          <a:noFill/>
        </p:spPr>
        <p:txBody>
          <a:bodyPr wrap="square" rtlCol="0">
            <a:spAutoFit/>
          </a:bodyPr>
          <a:lstStyle/>
          <a:p>
            <a:pPr algn="ctr"/>
            <a:r>
              <a:rPr lang="en-US" altLang="zh-CN" b="1" dirty="0"/>
              <a:t>1Gb/s</a:t>
            </a:r>
            <a:endParaRPr lang="zh-CN" altLang="en-US" b="1" dirty="0"/>
          </a:p>
        </p:txBody>
      </p:sp>
    </p:spTree>
    <p:custDataLst>
      <p:tags r:id="rId1"/>
    </p:custDataLst>
    <p:extLst>
      <p:ext uri="{BB962C8B-B14F-4D97-AF65-F5344CB8AC3E}">
        <p14:creationId xmlns:p14="http://schemas.microsoft.com/office/powerpoint/2010/main" val="4082652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grpId="0" nodeType="after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7"/>
                                        </p:tgtEl>
                                        <p:attrNameLst>
                                          <p:attrName>ppt_x</p:attrName>
                                          <p:attrName>ppt_y</p:attrName>
                                        </p:attrNameLst>
                                      </p:cBhvr>
                                    </p:animMotion>
                                    <p:animRot by="1500000">
                                      <p:cBhvr>
                                        <p:cTn id="7" dur="125" fill="hold">
                                          <p:stCondLst>
                                            <p:cond delay="0"/>
                                          </p:stCondLst>
                                        </p:cTn>
                                        <p:tgtEl>
                                          <p:spTgt spid="37"/>
                                        </p:tgtEl>
                                        <p:attrNameLst>
                                          <p:attrName>r</p:attrName>
                                        </p:attrNameLst>
                                      </p:cBhvr>
                                    </p:animRot>
                                    <p:animRot by="-1500000">
                                      <p:cBhvr>
                                        <p:cTn id="8" dur="125" fill="hold">
                                          <p:stCondLst>
                                            <p:cond delay="125"/>
                                          </p:stCondLst>
                                        </p:cTn>
                                        <p:tgtEl>
                                          <p:spTgt spid="37"/>
                                        </p:tgtEl>
                                        <p:attrNameLst>
                                          <p:attrName>r</p:attrName>
                                        </p:attrNameLst>
                                      </p:cBhvr>
                                    </p:animRot>
                                    <p:animRot by="-1500000">
                                      <p:cBhvr>
                                        <p:cTn id="9" dur="125" fill="hold">
                                          <p:stCondLst>
                                            <p:cond delay="250"/>
                                          </p:stCondLst>
                                        </p:cTn>
                                        <p:tgtEl>
                                          <p:spTgt spid="37"/>
                                        </p:tgtEl>
                                        <p:attrNameLst>
                                          <p:attrName>r</p:attrName>
                                        </p:attrNameLst>
                                      </p:cBhvr>
                                    </p:animRot>
                                    <p:animRot by="1500000">
                                      <p:cBhvr>
                                        <p:cTn id="10" dur="125" fill="hold">
                                          <p:stCondLst>
                                            <p:cond delay="375"/>
                                          </p:stCondLst>
                                        </p:cTn>
                                        <p:tgtEl>
                                          <p:spTgt spid="37"/>
                                        </p:tgtEl>
                                        <p:attrNameLst>
                                          <p:attrName>r</p:attrName>
                                        </p:attrNameLst>
                                      </p:cBhvr>
                                    </p:animRot>
                                  </p:childTnLst>
                                </p:cTn>
                              </p:par>
                            </p:childTnLst>
                          </p:cTn>
                        </p:par>
                        <p:par>
                          <p:cTn id="11" fill="hold">
                            <p:stCondLst>
                              <p:cond delay="650"/>
                            </p:stCondLst>
                            <p:childTnLst>
                              <p:par>
                                <p:cTn id="12" presetID="49" presetClass="entr" presetSubtype="0" decel="100000" fill="hold" grpId="0" nodeType="afterEffect">
                                  <p:stCondLst>
                                    <p:cond delay="0"/>
                                  </p:stCondLst>
                                  <p:childTnLst>
                                    <p:set>
                                      <p:cBhvr>
                                        <p:cTn id="13" dur="1" fill="hold">
                                          <p:stCondLst>
                                            <p:cond delay="0"/>
                                          </p:stCondLst>
                                        </p:cTn>
                                        <p:tgtEl>
                                          <p:spTgt spid="47"/>
                                        </p:tgtEl>
                                        <p:attrNameLst>
                                          <p:attrName>style.visibility</p:attrName>
                                        </p:attrNameLst>
                                      </p:cBhvr>
                                      <p:to>
                                        <p:strVal val="visible"/>
                                      </p:to>
                                    </p:set>
                                    <p:anim calcmode="lin" valueType="num">
                                      <p:cBhvr>
                                        <p:cTn id="14" dur="500" fill="hold"/>
                                        <p:tgtEl>
                                          <p:spTgt spid="47"/>
                                        </p:tgtEl>
                                        <p:attrNameLst>
                                          <p:attrName>ppt_w</p:attrName>
                                        </p:attrNameLst>
                                      </p:cBhvr>
                                      <p:tavLst>
                                        <p:tav tm="0">
                                          <p:val>
                                            <p:fltVal val="0"/>
                                          </p:val>
                                        </p:tav>
                                        <p:tav tm="100000">
                                          <p:val>
                                            <p:strVal val="#ppt_w"/>
                                          </p:val>
                                        </p:tav>
                                      </p:tavLst>
                                    </p:anim>
                                    <p:anim calcmode="lin" valueType="num">
                                      <p:cBhvr>
                                        <p:cTn id="15" dur="500" fill="hold"/>
                                        <p:tgtEl>
                                          <p:spTgt spid="47"/>
                                        </p:tgtEl>
                                        <p:attrNameLst>
                                          <p:attrName>ppt_h</p:attrName>
                                        </p:attrNameLst>
                                      </p:cBhvr>
                                      <p:tavLst>
                                        <p:tav tm="0">
                                          <p:val>
                                            <p:fltVal val="0"/>
                                          </p:val>
                                        </p:tav>
                                        <p:tav tm="100000">
                                          <p:val>
                                            <p:strVal val="#ppt_h"/>
                                          </p:val>
                                        </p:tav>
                                      </p:tavLst>
                                    </p:anim>
                                    <p:anim calcmode="lin" valueType="num">
                                      <p:cBhvr>
                                        <p:cTn id="16" dur="500" fill="hold"/>
                                        <p:tgtEl>
                                          <p:spTgt spid="47"/>
                                        </p:tgtEl>
                                        <p:attrNameLst>
                                          <p:attrName>style.rotation</p:attrName>
                                        </p:attrNameLst>
                                      </p:cBhvr>
                                      <p:tavLst>
                                        <p:tav tm="0">
                                          <p:val>
                                            <p:fltVal val="360"/>
                                          </p:val>
                                        </p:tav>
                                        <p:tav tm="100000">
                                          <p:val>
                                            <p:fltVal val="0"/>
                                          </p:val>
                                        </p:tav>
                                      </p:tavLst>
                                    </p:anim>
                                    <p:animEffect transition="in" filter="fade">
                                      <p:cBhvr>
                                        <p:cTn id="17" dur="5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34" presetClass="emph" presetSubtype="0" fill="hold" grpId="0" nodeType="clickEffect">
                                  <p:stCondLst>
                                    <p:cond delay="0"/>
                                  </p:stCondLst>
                                  <p:iterate type="lt">
                                    <p:tmPct val="10000"/>
                                  </p:iterate>
                                  <p:childTnLst>
                                    <p:animMotion origin="layout" path="M 0.0 0.0 L 0.0 -0.07213" pathEditMode="relative" ptsTypes="">
                                      <p:cBhvr>
                                        <p:cTn id="21" dur="250" accel="50000" decel="50000" autoRev="1" fill="hold">
                                          <p:stCondLst>
                                            <p:cond delay="0"/>
                                          </p:stCondLst>
                                        </p:cTn>
                                        <p:tgtEl>
                                          <p:spTgt spid="41"/>
                                        </p:tgtEl>
                                        <p:attrNameLst>
                                          <p:attrName>ppt_x</p:attrName>
                                          <p:attrName>ppt_y</p:attrName>
                                        </p:attrNameLst>
                                      </p:cBhvr>
                                    </p:animMotion>
                                    <p:animRot by="1500000">
                                      <p:cBhvr>
                                        <p:cTn id="22" dur="125" fill="hold">
                                          <p:stCondLst>
                                            <p:cond delay="0"/>
                                          </p:stCondLst>
                                        </p:cTn>
                                        <p:tgtEl>
                                          <p:spTgt spid="41"/>
                                        </p:tgtEl>
                                        <p:attrNameLst>
                                          <p:attrName>r</p:attrName>
                                        </p:attrNameLst>
                                      </p:cBhvr>
                                    </p:animRot>
                                    <p:animRot by="-1500000">
                                      <p:cBhvr>
                                        <p:cTn id="23" dur="125" fill="hold">
                                          <p:stCondLst>
                                            <p:cond delay="125"/>
                                          </p:stCondLst>
                                        </p:cTn>
                                        <p:tgtEl>
                                          <p:spTgt spid="41"/>
                                        </p:tgtEl>
                                        <p:attrNameLst>
                                          <p:attrName>r</p:attrName>
                                        </p:attrNameLst>
                                      </p:cBhvr>
                                    </p:animRot>
                                    <p:animRot by="-1500000">
                                      <p:cBhvr>
                                        <p:cTn id="24" dur="125" fill="hold">
                                          <p:stCondLst>
                                            <p:cond delay="250"/>
                                          </p:stCondLst>
                                        </p:cTn>
                                        <p:tgtEl>
                                          <p:spTgt spid="41"/>
                                        </p:tgtEl>
                                        <p:attrNameLst>
                                          <p:attrName>r</p:attrName>
                                        </p:attrNameLst>
                                      </p:cBhvr>
                                    </p:animRot>
                                    <p:animRot by="1500000">
                                      <p:cBhvr>
                                        <p:cTn id="25" dur="125" fill="hold">
                                          <p:stCondLst>
                                            <p:cond delay="375"/>
                                          </p:stCondLst>
                                        </p:cTn>
                                        <p:tgtEl>
                                          <p:spTgt spid="41"/>
                                        </p:tgtEl>
                                        <p:attrNameLst>
                                          <p:attrName>r</p:attrName>
                                        </p:attrNameLst>
                                      </p:cBhvr>
                                    </p:animRot>
                                  </p:childTnLst>
                                </p:cTn>
                              </p:par>
                            </p:childTnLst>
                          </p:cTn>
                        </p:par>
                        <p:par>
                          <p:cTn id="26" fill="hold">
                            <p:stCondLst>
                              <p:cond delay="650"/>
                            </p:stCondLst>
                            <p:childTnLst>
                              <p:par>
                                <p:cTn id="27" presetID="49" presetClass="entr" presetSubtype="0" decel="100000" fill="hold" grpId="0" nodeType="afterEffect">
                                  <p:stCondLst>
                                    <p:cond delay="0"/>
                                  </p:stCondLst>
                                  <p:childTnLst>
                                    <p:set>
                                      <p:cBhvr>
                                        <p:cTn id="28" dur="1" fill="hold">
                                          <p:stCondLst>
                                            <p:cond delay="0"/>
                                          </p:stCondLst>
                                        </p:cTn>
                                        <p:tgtEl>
                                          <p:spTgt spid="52"/>
                                        </p:tgtEl>
                                        <p:attrNameLst>
                                          <p:attrName>style.visibility</p:attrName>
                                        </p:attrNameLst>
                                      </p:cBhvr>
                                      <p:to>
                                        <p:strVal val="visible"/>
                                      </p:to>
                                    </p:set>
                                    <p:anim calcmode="lin" valueType="num">
                                      <p:cBhvr>
                                        <p:cTn id="29" dur="500" fill="hold"/>
                                        <p:tgtEl>
                                          <p:spTgt spid="52"/>
                                        </p:tgtEl>
                                        <p:attrNameLst>
                                          <p:attrName>ppt_w</p:attrName>
                                        </p:attrNameLst>
                                      </p:cBhvr>
                                      <p:tavLst>
                                        <p:tav tm="0">
                                          <p:val>
                                            <p:fltVal val="0"/>
                                          </p:val>
                                        </p:tav>
                                        <p:tav tm="100000">
                                          <p:val>
                                            <p:strVal val="#ppt_w"/>
                                          </p:val>
                                        </p:tav>
                                      </p:tavLst>
                                    </p:anim>
                                    <p:anim calcmode="lin" valueType="num">
                                      <p:cBhvr>
                                        <p:cTn id="30" dur="500" fill="hold"/>
                                        <p:tgtEl>
                                          <p:spTgt spid="52"/>
                                        </p:tgtEl>
                                        <p:attrNameLst>
                                          <p:attrName>ppt_h</p:attrName>
                                        </p:attrNameLst>
                                      </p:cBhvr>
                                      <p:tavLst>
                                        <p:tav tm="0">
                                          <p:val>
                                            <p:fltVal val="0"/>
                                          </p:val>
                                        </p:tav>
                                        <p:tav tm="100000">
                                          <p:val>
                                            <p:strVal val="#ppt_h"/>
                                          </p:val>
                                        </p:tav>
                                      </p:tavLst>
                                    </p:anim>
                                    <p:anim calcmode="lin" valueType="num">
                                      <p:cBhvr>
                                        <p:cTn id="31" dur="500" fill="hold"/>
                                        <p:tgtEl>
                                          <p:spTgt spid="52"/>
                                        </p:tgtEl>
                                        <p:attrNameLst>
                                          <p:attrName>style.rotation</p:attrName>
                                        </p:attrNameLst>
                                      </p:cBhvr>
                                      <p:tavLst>
                                        <p:tav tm="0">
                                          <p:val>
                                            <p:fltVal val="360"/>
                                          </p:val>
                                        </p:tav>
                                        <p:tav tm="100000">
                                          <p:val>
                                            <p:fltVal val="0"/>
                                          </p:val>
                                        </p:tav>
                                      </p:tavLst>
                                    </p:anim>
                                    <p:animEffect transition="in" filter="fade">
                                      <p:cBhvr>
                                        <p:cTn id="32" dur="500"/>
                                        <p:tgtEl>
                                          <p:spTgt spid="52"/>
                                        </p:tgtEl>
                                      </p:cBhvr>
                                    </p:animEffect>
                                  </p:childTnLst>
                                </p:cTn>
                              </p:par>
                            </p:childTnLst>
                          </p:cTn>
                        </p:par>
                      </p:childTnLst>
                    </p:cTn>
                  </p:par>
                  <p:par>
                    <p:cTn id="33" fill="hold">
                      <p:stCondLst>
                        <p:cond delay="indefinite"/>
                      </p:stCondLst>
                      <p:childTnLst>
                        <p:par>
                          <p:cTn id="34" fill="hold">
                            <p:stCondLst>
                              <p:cond delay="0"/>
                            </p:stCondLst>
                            <p:childTnLst>
                              <p:par>
                                <p:cTn id="35" presetID="34" presetClass="emph" presetSubtype="0" fill="hold" grpId="0" nodeType="clickEffect">
                                  <p:stCondLst>
                                    <p:cond delay="0"/>
                                  </p:stCondLst>
                                  <p:iterate type="lt">
                                    <p:tmPct val="10000"/>
                                  </p:iterate>
                                  <p:childTnLst>
                                    <p:animMotion origin="layout" path="M 0.0 0.0 L 0.0 -0.07213" pathEditMode="relative" ptsTypes="">
                                      <p:cBhvr>
                                        <p:cTn id="36" dur="250" accel="50000" decel="50000" autoRev="1" fill="hold">
                                          <p:stCondLst>
                                            <p:cond delay="0"/>
                                          </p:stCondLst>
                                        </p:cTn>
                                        <p:tgtEl>
                                          <p:spTgt spid="39"/>
                                        </p:tgtEl>
                                        <p:attrNameLst>
                                          <p:attrName>ppt_x</p:attrName>
                                          <p:attrName>ppt_y</p:attrName>
                                        </p:attrNameLst>
                                      </p:cBhvr>
                                    </p:animMotion>
                                    <p:animRot by="1500000">
                                      <p:cBhvr>
                                        <p:cTn id="37" dur="125" fill="hold">
                                          <p:stCondLst>
                                            <p:cond delay="0"/>
                                          </p:stCondLst>
                                        </p:cTn>
                                        <p:tgtEl>
                                          <p:spTgt spid="39"/>
                                        </p:tgtEl>
                                        <p:attrNameLst>
                                          <p:attrName>r</p:attrName>
                                        </p:attrNameLst>
                                      </p:cBhvr>
                                    </p:animRot>
                                    <p:animRot by="-1500000">
                                      <p:cBhvr>
                                        <p:cTn id="38" dur="125" fill="hold">
                                          <p:stCondLst>
                                            <p:cond delay="125"/>
                                          </p:stCondLst>
                                        </p:cTn>
                                        <p:tgtEl>
                                          <p:spTgt spid="39"/>
                                        </p:tgtEl>
                                        <p:attrNameLst>
                                          <p:attrName>r</p:attrName>
                                        </p:attrNameLst>
                                      </p:cBhvr>
                                    </p:animRot>
                                    <p:animRot by="-1500000">
                                      <p:cBhvr>
                                        <p:cTn id="39" dur="125" fill="hold">
                                          <p:stCondLst>
                                            <p:cond delay="250"/>
                                          </p:stCondLst>
                                        </p:cTn>
                                        <p:tgtEl>
                                          <p:spTgt spid="39"/>
                                        </p:tgtEl>
                                        <p:attrNameLst>
                                          <p:attrName>r</p:attrName>
                                        </p:attrNameLst>
                                      </p:cBhvr>
                                    </p:animRot>
                                    <p:animRot by="1500000">
                                      <p:cBhvr>
                                        <p:cTn id="40" dur="125" fill="hold">
                                          <p:stCondLst>
                                            <p:cond delay="375"/>
                                          </p:stCondLst>
                                        </p:cTn>
                                        <p:tgtEl>
                                          <p:spTgt spid="39"/>
                                        </p:tgtEl>
                                        <p:attrNameLst>
                                          <p:attrName>r</p:attrName>
                                        </p:attrNameLst>
                                      </p:cBhvr>
                                    </p:animRot>
                                  </p:childTnLst>
                                </p:cTn>
                              </p:par>
                            </p:childTnLst>
                          </p:cTn>
                        </p:par>
                        <p:par>
                          <p:cTn id="41" fill="hold">
                            <p:stCondLst>
                              <p:cond delay="650"/>
                            </p:stCondLst>
                            <p:childTnLst>
                              <p:par>
                                <p:cTn id="42" presetID="49" presetClass="entr" presetSubtype="0" decel="100000" fill="hold" grpId="0" nodeType="afterEffect">
                                  <p:stCondLst>
                                    <p:cond delay="0"/>
                                  </p:stCondLst>
                                  <p:childTnLst>
                                    <p:set>
                                      <p:cBhvr>
                                        <p:cTn id="43" dur="1" fill="hold">
                                          <p:stCondLst>
                                            <p:cond delay="0"/>
                                          </p:stCondLst>
                                        </p:cTn>
                                        <p:tgtEl>
                                          <p:spTgt spid="57"/>
                                        </p:tgtEl>
                                        <p:attrNameLst>
                                          <p:attrName>style.visibility</p:attrName>
                                        </p:attrNameLst>
                                      </p:cBhvr>
                                      <p:to>
                                        <p:strVal val="visible"/>
                                      </p:to>
                                    </p:set>
                                    <p:anim calcmode="lin" valueType="num">
                                      <p:cBhvr>
                                        <p:cTn id="44" dur="500" fill="hold"/>
                                        <p:tgtEl>
                                          <p:spTgt spid="57"/>
                                        </p:tgtEl>
                                        <p:attrNameLst>
                                          <p:attrName>ppt_w</p:attrName>
                                        </p:attrNameLst>
                                      </p:cBhvr>
                                      <p:tavLst>
                                        <p:tav tm="0">
                                          <p:val>
                                            <p:fltVal val="0"/>
                                          </p:val>
                                        </p:tav>
                                        <p:tav tm="100000">
                                          <p:val>
                                            <p:strVal val="#ppt_w"/>
                                          </p:val>
                                        </p:tav>
                                      </p:tavLst>
                                    </p:anim>
                                    <p:anim calcmode="lin" valueType="num">
                                      <p:cBhvr>
                                        <p:cTn id="45" dur="500" fill="hold"/>
                                        <p:tgtEl>
                                          <p:spTgt spid="57"/>
                                        </p:tgtEl>
                                        <p:attrNameLst>
                                          <p:attrName>ppt_h</p:attrName>
                                        </p:attrNameLst>
                                      </p:cBhvr>
                                      <p:tavLst>
                                        <p:tav tm="0">
                                          <p:val>
                                            <p:fltVal val="0"/>
                                          </p:val>
                                        </p:tav>
                                        <p:tav tm="100000">
                                          <p:val>
                                            <p:strVal val="#ppt_h"/>
                                          </p:val>
                                        </p:tav>
                                      </p:tavLst>
                                    </p:anim>
                                    <p:anim calcmode="lin" valueType="num">
                                      <p:cBhvr>
                                        <p:cTn id="46" dur="500" fill="hold"/>
                                        <p:tgtEl>
                                          <p:spTgt spid="57"/>
                                        </p:tgtEl>
                                        <p:attrNameLst>
                                          <p:attrName>style.rotation</p:attrName>
                                        </p:attrNameLst>
                                      </p:cBhvr>
                                      <p:tavLst>
                                        <p:tav tm="0">
                                          <p:val>
                                            <p:fltVal val="360"/>
                                          </p:val>
                                        </p:tav>
                                        <p:tav tm="100000">
                                          <p:val>
                                            <p:fltVal val="0"/>
                                          </p:val>
                                        </p:tav>
                                      </p:tavLst>
                                    </p:anim>
                                    <p:animEffect transition="in" filter="fade">
                                      <p:cBhvr>
                                        <p:cTn id="47" dur="500"/>
                                        <p:tgtEl>
                                          <p:spTgt spid="57"/>
                                        </p:tgtEl>
                                      </p:cBhvr>
                                    </p:animEffect>
                                  </p:childTnLst>
                                </p:cTn>
                              </p:par>
                            </p:childTnLst>
                          </p:cTn>
                        </p:par>
                      </p:childTnLst>
                    </p:cTn>
                  </p:par>
                  <p:par>
                    <p:cTn id="48" fill="hold">
                      <p:stCondLst>
                        <p:cond delay="indefinite"/>
                      </p:stCondLst>
                      <p:childTnLst>
                        <p:par>
                          <p:cTn id="49" fill="hold">
                            <p:stCondLst>
                              <p:cond delay="0"/>
                            </p:stCondLst>
                            <p:childTnLst>
                              <p:par>
                                <p:cTn id="50" presetID="49" presetClass="entr" presetSubtype="0" decel="100000" fill="hold" grpId="0" nodeType="clickEffect">
                                  <p:stCondLst>
                                    <p:cond delay="0"/>
                                  </p:stCondLst>
                                  <p:childTnLst>
                                    <p:set>
                                      <p:cBhvr>
                                        <p:cTn id="51" dur="1" fill="hold">
                                          <p:stCondLst>
                                            <p:cond delay="0"/>
                                          </p:stCondLst>
                                        </p:cTn>
                                        <p:tgtEl>
                                          <p:spTgt spid="29"/>
                                        </p:tgtEl>
                                        <p:attrNameLst>
                                          <p:attrName>style.visibility</p:attrName>
                                        </p:attrNameLst>
                                      </p:cBhvr>
                                      <p:to>
                                        <p:strVal val="visible"/>
                                      </p:to>
                                    </p:set>
                                    <p:anim calcmode="lin" valueType="num">
                                      <p:cBhvr>
                                        <p:cTn id="52" dur="500" fill="hold"/>
                                        <p:tgtEl>
                                          <p:spTgt spid="29"/>
                                        </p:tgtEl>
                                        <p:attrNameLst>
                                          <p:attrName>ppt_w</p:attrName>
                                        </p:attrNameLst>
                                      </p:cBhvr>
                                      <p:tavLst>
                                        <p:tav tm="0">
                                          <p:val>
                                            <p:fltVal val="0"/>
                                          </p:val>
                                        </p:tav>
                                        <p:tav tm="100000">
                                          <p:val>
                                            <p:strVal val="#ppt_w"/>
                                          </p:val>
                                        </p:tav>
                                      </p:tavLst>
                                    </p:anim>
                                    <p:anim calcmode="lin" valueType="num">
                                      <p:cBhvr>
                                        <p:cTn id="53" dur="500" fill="hold"/>
                                        <p:tgtEl>
                                          <p:spTgt spid="29"/>
                                        </p:tgtEl>
                                        <p:attrNameLst>
                                          <p:attrName>ppt_h</p:attrName>
                                        </p:attrNameLst>
                                      </p:cBhvr>
                                      <p:tavLst>
                                        <p:tav tm="0">
                                          <p:val>
                                            <p:fltVal val="0"/>
                                          </p:val>
                                        </p:tav>
                                        <p:tav tm="100000">
                                          <p:val>
                                            <p:strVal val="#ppt_h"/>
                                          </p:val>
                                        </p:tav>
                                      </p:tavLst>
                                    </p:anim>
                                    <p:anim calcmode="lin" valueType="num">
                                      <p:cBhvr>
                                        <p:cTn id="54" dur="500" fill="hold"/>
                                        <p:tgtEl>
                                          <p:spTgt spid="29"/>
                                        </p:tgtEl>
                                        <p:attrNameLst>
                                          <p:attrName>style.rotation</p:attrName>
                                        </p:attrNameLst>
                                      </p:cBhvr>
                                      <p:tavLst>
                                        <p:tav tm="0">
                                          <p:val>
                                            <p:fltVal val="360"/>
                                          </p:val>
                                        </p:tav>
                                        <p:tav tm="100000">
                                          <p:val>
                                            <p:fltVal val="0"/>
                                          </p:val>
                                        </p:tav>
                                      </p:tavLst>
                                    </p:anim>
                                    <p:animEffect transition="in" filter="fade">
                                      <p:cBhvr>
                                        <p:cTn id="5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P spid="41" grpId="0"/>
      <p:bldP spid="29" grpId="0"/>
      <p:bldP spid="47" grpId="0"/>
      <p:bldP spid="52" grpId="0"/>
      <p:bldP spid="57"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计算机网络的性能指标</a:t>
              </a:r>
            </a:p>
          </p:txBody>
        </p:sp>
      </p:grpSp>
      <p:sp>
        <p:nvSpPr>
          <p:cNvPr id="86" name="îṡ1îḑè">
            <a:extLst>
              <a:ext uri="{FF2B5EF4-FFF2-40B4-BE49-F238E27FC236}">
                <a16:creationId xmlns:a16="http://schemas.microsoft.com/office/drawing/2014/main" id="{A803C2F9-4FBB-4C35-AC3F-2B77804282A2}"/>
              </a:ext>
            </a:extLst>
          </p:cNvPr>
          <p:cNvSpPr/>
          <p:nvPr/>
        </p:nvSpPr>
        <p:spPr>
          <a:xfrm>
            <a:off x="3048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速率</a:t>
            </a:r>
            <a:endParaRPr lang="en-GB" b="1" dirty="0">
              <a:solidFill>
                <a:schemeClr val="bg1"/>
              </a:solidFill>
            </a:endParaRPr>
          </a:p>
        </p:txBody>
      </p:sp>
      <p:sp>
        <p:nvSpPr>
          <p:cNvPr id="87" name="îṧḻîḍê">
            <a:extLst>
              <a:ext uri="{FF2B5EF4-FFF2-40B4-BE49-F238E27FC236}">
                <a16:creationId xmlns:a16="http://schemas.microsoft.com/office/drawing/2014/main" id="{DFA6F1EB-29D9-4A75-B24E-7FE2E4C0E97D}"/>
              </a:ext>
            </a:extLst>
          </p:cNvPr>
          <p:cNvSpPr/>
          <p:nvPr/>
        </p:nvSpPr>
        <p:spPr>
          <a:xfrm>
            <a:off x="17688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88" name="iṡlíďè">
            <a:extLst>
              <a:ext uri="{FF2B5EF4-FFF2-40B4-BE49-F238E27FC236}">
                <a16:creationId xmlns:a16="http://schemas.microsoft.com/office/drawing/2014/main" id="{C52BE881-D827-42B9-AFCD-BFDFE2366E21}"/>
              </a:ext>
            </a:extLst>
          </p:cNvPr>
          <p:cNvSpPr/>
          <p:nvPr/>
        </p:nvSpPr>
        <p:spPr>
          <a:xfrm>
            <a:off x="32328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rgbClr val="FFFFFF"/>
                </a:solidFill>
              </a:rPr>
              <a:t>吞吐量</a:t>
            </a:r>
            <a:endParaRPr lang="en-GB" b="1" dirty="0">
              <a:solidFill>
                <a:srgbClr val="FFFFFF"/>
              </a:solidFill>
            </a:endParaRPr>
          </a:p>
        </p:txBody>
      </p:sp>
      <p:sp>
        <p:nvSpPr>
          <p:cNvPr id="89" name="iṥľïdè">
            <a:extLst>
              <a:ext uri="{FF2B5EF4-FFF2-40B4-BE49-F238E27FC236}">
                <a16:creationId xmlns:a16="http://schemas.microsoft.com/office/drawing/2014/main" id="{7E37DD0B-57D9-45E4-B3AD-EEEB679EF75E}"/>
              </a:ext>
            </a:extLst>
          </p:cNvPr>
          <p:cNvSpPr/>
          <p:nvPr/>
        </p:nvSpPr>
        <p:spPr>
          <a:xfrm>
            <a:off x="469687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a:t>
            </a:r>
            <a:endParaRPr lang="en-GB" b="1" dirty="0">
              <a:solidFill>
                <a:schemeClr val="bg1"/>
              </a:solidFill>
            </a:endParaRPr>
          </a:p>
        </p:txBody>
      </p:sp>
      <p:sp>
        <p:nvSpPr>
          <p:cNvPr id="90" name="îśľîḍé">
            <a:extLst>
              <a:ext uri="{FF2B5EF4-FFF2-40B4-BE49-F238E27FC236}">
                <a16:creationId xmlns:a16="http://schemas.microsoft.com/office/drawing/2014/main" id="{67EBD377-E6A9-419F-9713-92993F43A27E}"/>
              </a:ext>
            </a:extLst>
          </p:cNvPr>
          <p:cNvSpPr/>
          <p:nvPr/>
        </p:nvSpPr>
        <p:spPr>
          <a:xfrm>
            <a:off x="7624925"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往返时间</a:t>
            </a:r>
            <a:endParaRPr lang="en-GB" b="1" dirty="0">
              <a:solidFill>
                <a:schemeClr val="bg1"/>
              </a:solidFill>
            </a:endParaRPr>
          </a:p>
        </p:txBody>
      </p:sp>
      <p:sp>
        <p:nvSpPr>
          <p:cNvPr id="91" name="îśľîḍé">
            <a:extLst>
              <a:ext uri="{FF2B5EF4-FFF2-40B4-BE49-F238E27FC236}">
                <a16:creationId xmlns:a16="http://schemas.microsoft.com/office/drawing/2014/main" id="{01D6FD95-2A4C-4A1F-ADAA-E06A0DB2334E}"/>
              </a:ext>
            </a:extLst>
          </p:cNvPr>
          <p:cNvSpPr/>
          <p:nvPr/>
        </p:nvSpPr>
        <p:spPr>
          <a:xfrm>
            <a:off x="616090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时延带宽积</a:t>
            </a:r>
            <a:endParaRPr lang="en-GB" b="1" dirty="0">
              <a:solidFill>
                <a:schemeClr val="bg1"/>
              </a:solidFill>
            </a:endParaRPr>
          </a:p>
        </p:txBody>
      </p:sp>
      <p:sp>
        <p:nvSpPr>
          <p:cNvPr id="92" name="îśľîḍé">
            <a:extLst>
              <a:ext uri="{FF2B5EF4-FFF2-40B4-BE49-F238E27FC236}">
                <a16:creationId xmlns:a16="http://schemas.microsoft.com/office/drawing/2014/main" id="{D196E2C0-5678-4A32-8DE3-2A8BA36E0749}"/>
              </a:ext>
            </a:extLst>
          </p:cNvPr>
          <p:cNvSpPr/>
          <p:nvPr/>
        </p:nvSpPr>
        <p:spPr>
          <a:xfrm>
            <a:off x="9088950"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利用率</a:t>
            </a:r>
            <a:endParaRPr lang="en-GB" b="1" dirty="0">
              <a:solidFill>
                <a:schemeClr val="bg1"/>
              </a:solidFill>
            </a:endParaRPr>
          </a:p>
        </p:txBody>
      </p:sp>
      <p:sp>
        <p:nvSpPr>
          <p:cNvPr id="93" name="îśľîḍé">
            <a:extLst>
              <a:ext uri="{FF2B5EF4-FFF2-40B4-BE49-F238E27FC236}">
                <a16:creationId xmlns:a16="http://schemas.microsoft.com/office/drawing/2014/main" id="{9010AC37-690A-4F23-99A9-04A6AEEBAC9D}"/>
              </a:ext>
            </a:extLst>
          </p:cNvPr>
          <p:cNvSpPr/>
          <p:nvPr/>
        </p:nvSpPr>
        <p:spPr>
          <a:xfrm>
            <a:off x="10552974" y="1299908"/>
            <a:ext cx="1334228" cy="482600"/>
          </a:xfrm>
          <a:prstGeom prst="rect">
            <a:avLst/>
          </a:prstGeom>
          <a:solidFill>
            <a:schemeClr val="bg2">
              <a:lumMod val="90000"/>
            </a:schemeClr>
          </a:solidFill>
          <a:ln w="12700" cap="rnd">
            <a:noFill/>
            <a:prstDash val="solid"/>
            <a:round/>
            <a:headEnd/>
            <a:tailEnd/>
          </a:ln>
          <a:effectLst>
            <a:outerShdw blurRad="254000" dist="127000" algn="ctr" rotWithShape="0">
              <a:schemeClr val="bg2">
                <a:lumMod val="9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丢包率</a:t>
            </a:r>
            <a:endParaRPr lang="en-GB" b="1" dirty="0">
              <a:solidFill>
                <a:schemeClr val="bg1"/>
              </a:solidFill>
            </a:endParaRPr>
          </a:p>
        </p:txBody>
      </p:sp>
      <p:sp>
        <p:nvSpPr>
          <p:cNvPr id="35" name="îṧḻîḍê">
            <a:extLst>
              <a:ext uri="{FF2B5EF4-FFF2-40B4-BE49-F238E27FC236}">
                <a16:creationId xmlns:a16="http://schemas.microsoft.com/office/drawing/2014/main" id="{0A697AD8-C1F3-4AB3-B578-21E430CB1F19}"/>
              </a:ext>
            </a:extLst>
          </p:cNvPr>
          <p:cNvSpPr/>
          <p:nvPr/>
        </p:nvSpPr>
        <p:spPr>
          <a:xfrm>
            <a:off x="1768822" y="1299908"/>
            <a:ext cx="1334228" cy="48260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zh-CN" altLang="en-US" b="1" dirty="0">
                <a:solidFill>
                  <a:schemeClr val="bg1"/>
                </a:solidFill>
              </a:rPr>
              <a:t>带宽</a:t>
            </a:r>
            <a:endParaRPr lang="en-GB" b="1" dirty="0">
              <a:solidFill>
                <a:schemeClr val="bg1"/>
              </a:solidFill>
            </a:endParaRPr>
          </a:p>
        </p:txBody>
      </p:sp>
      <p:sp>
        <p:nvSpPr>
          <p:cNvPr id="28" name="íşlïḍè">
            <a:extLst>
              <a:ext uri="{FF2B5EF4-FFF2-40B4-BE49-F238E27FC236}">
                <a16:creationId xmlns:a16="http://schemas.microsoft.com/office/drawing/2014/main" id="{514108C4-A414-4B78-959E-AACDC8E37743}"/>
              </a:ext>
            </a:extLst>
          </p:cNvPr>
          <p:cNvSpPr txBox="1"/>
          <p:nvPr/>
        </p:nvSpPr>
        <p:spPr>
          <a:xfrm>
            <a:off x="1668567" y="1972765"/>
            <a:ext cx="8854866" cy="561716"/>
          </a:xfrm>
          <a:prstGeom prst="rect">
            <a:avLst/>
          </a:prstGeom>
          <a:noFill/>
        </p:spPr>
        <p:txBody>
          <a:bodyPr wrap="square" lIns="91440" tIns="45720" rIns="91440" bIns="45720" anchor="ctr">
            <a:noAutofit/>
          </a:bodyPr>
          <a:lstStyle/>
          <a:p>
            <a:pPr algn="ctr"/>
            <a:r>
              <a:rPr lang="zh-CN" altLang="en-US" sz="2000" b="1" dirty="0">
                <a:solidFill>
                  <a:schemeClr val="accent2"/>
                </a:solidFill>
              </a:rPr>
              <a:t>数据传送速率 </a:t>
            </a:r>
            <a:r>
              <a:rPr lang="en-US" altLang="zh-CN" sz="2000" b="1" dirty="0">
                <a:solidFill>
                  <a:schemeClr val="accent2"/>
                </a:solidFill>
              </a:rPr>
              <a:t>= min [ </a:t>
            </a:r>
            <a:r>
              <a:rPr lang="zh-CN" altLang="en-US" sz="2000" b="1" dirty="0">
                <a:solidFill>
                  <a:schemeClr val="accent2"/>
                </a:solidFill>
              </a:rPr>
              <a:t>主机接口速率，线路带宽，交换机或路由器的接口速率 </a:t>
            </a:r>
            <a:r>
              <a:rPr lang="en-US" altLang="zh-CN" sz="2000" b="1" dirty="0">
                <a:solidFill>
                  <a:schemeClr val="accent2"/>
                </a:solidFill>
              </a:rPr>
              <a:t>]</a:t>
            </a:r>
            <a:endParaRPr lang="zh-CN" altLang="en-US" sz="2000" b="1" dirty="0">
              <a:solidFill>
                <a:schemeClr val="accent2"/>
              </a:solidFill>
            </a:endParaRPr>
          </a:p>
        </p:txBody>
      </p:sp>
      <p:cxnSp>
        <p:nvCxnSpPr>
          <p:cNvPr id="6" name="直接连接符 5">
            <a:extLst>
              <a:ext uri="{FF2B5EF4-FFF2-40B4-BE49-F238E27FC236}">
                <a16:creationId xmlns:a16="http://schemas.microsoft.com/office/drawing/2014/main" id="{D804230C-678A-421A-9B93-CD6A2E5566FE}"/>
              </a:ext>
            </a:extLst>
          </p:cNvPr>
          <p:cNvCxnSpPr/>
          <p:nvPr/>
        </p:nvCxnSpPr>
        <p:spPr>
          <a:xfrm>
            <a:off x="2378795" y="3308914"/>
            <a:ext cx="648031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30" name="图形 29">
            <a:extLst>
              <a:ext uri="{FF2B5EF4-FFF2-40B4-BE49-F238E27FC236}">
                <a16:creationId xmlns:a16="http://schemas.microsoft.com/office/drawing/2014/main" id="{052905B1-1EC6-46FB-A75D-30AF4877D7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0169" y="2813722"/>
            <a:ext cx="709480" cy="686218"/>
          </a:xfrm>
          <a:prstGeom prst="rect">
            <a:avLst/>
          </a:prstGeom>
        </p:spPr>
      </p:pic>
      <p:pic>
        <p:nvPicPr>
          <p:cNvPr id="31" name="图形 30">
            <a:extLst>
              <a:ext uri="{FF2B5EF4-FFF2-40B4-BE49-F238E27FC236}">
                <a16:creationId xmlns:a16="http://schemas.microsoft.com/office/drawing/2014/main" id="{2227C134-90D6-49C2-9C24-2797630D02A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508539" y="3025310"/>
            <a:ext cx="835374" cy="561717"/>
          </a:xfrm>
          <a:prstGeom prst="rect">
            <a:avLst/>
          </a:prstGeom>
        </p:spPr>
      </p:pic>
      <p:sp>
        <p:nvSpPr>
          <p:cNvPr id="34" name="íşlïḍè">
            <a:extLst>
              <a:ext uri="{FF2B5EF4-FFF2-40B4-BE49-F238E27FC236}">
                <a16:creationId xmlns:a16="http://schemas.microsoft.com/office/drawing/2014/main" id="{492BCE95-8E92-428A-8A7D-E54F538EB4A5}"/>
              </a:ext>
            </a:extLst>
          </p:cNvPr>
          <p:cNvSpPr txBox="1"/>
          <p:nvPr/>
        </p:nvSpPr>
        <p:spPr>
          <a:xfrm>
            <a:off x="1050262" y="3090346"/>
            <a:ext cx="709480" cy="400880"/>
          </a:xfrm>
          <a:prstGeom prst="rect">
            <a:avLst/>
          </a:prstGeom>
          <a:noFill/>
        </p:spPr>
        <p:txBody>
          <a:bodyPr wrap="square" lIns="91440" tIns="45720" rIns="91440" bIns="45720" anchor="ctr">
            <a:noAutofit/>
          </a:bodyPr>
          <a:lstStyle/>
          <a:p>
            <a:pPr algn="ctr"/>
            <a:r>
              <a:rPr lang="zh-CN" altLang="en-US" b="1" dirty="0"/>
              <a:t>主机</a:t>
            </a:r>
          </a:p>
        </p:txBody>
      </p:sp>
      <p:sp>
        <p:nvSpPr>
          <p:cNvPr id="36" name="íşlïḍè">
            <a:extLst>
              <a:ext uri="{FF2B5EF4-FFF2-40B4-BE49-F238E27FC236}">
                <a16:creationId xmlns:a16="http://schemas.microsoft.com/office/drawing/2014/main" id="{186F1648-40C3-4FB8-8847-9D493AED393D}"/>
              </a:ext>
            </a:extLst>
          </p:cNvPr>
          <p:cNvSpPr txBox="1"/>
          <p:nvPr/>
        </p:nvSpPr>
        <p:spPr>
          <a:xfrm>
            <a:off x="9343913" y="3090346"/>
            <a:ext cx="1818765" cy="400880"/>
          </a:xfrm>
          <a:prstGeom prst="rect">
            <a:avLst/>
          </a:prstGeom>
          <a:noFill/>
        </p:spPr>
        <p:txBody>
          <a:bodyPr wrap="square" lIns="91440" tIns="45720" rIns="91440" bIns="45720" anchor="ctr">
            <a:noAutofit/>
          </a:bodyPr>
          <a:lstStyle/>
          <a:p>
            <a:r>
              <a:rPr lang="zh-CN" altLang="en-US" b="1" dirty="0"/>
              <a:t>交换机</a:t>
            </a:r>
          </a:p>
        </p:txBody>
      </p:sp>
      <p:sp>
        <p:nvSpPr>
          <p:cNvPr id="37" name="íşlïḍè">
            <a:extLst>
              <a:ext uri="{FF2B5EF4-FFF2-40B4-BE49-F238E27FC236}">
                <a16:creationId xmlns:a16="http://schemas.microsoft.com/office/drawing/2014/main" id="{95320716-BAC9-4B6D-ABEE-C2255245806A}"/>
              </a:ext>
            </a:extLst>
          </p:cNvPr>
          <p:cNvSpPr txBox="1"/>
          <p:nvPr/>
        </p:nvSpPr>
        <p:spPr>
          <a:xfrm>
            <a:off x="2385607" y="3306168"/>
            <a:ext cx="1102206" cy="400880"/>
          </a:xfrm>
          <a:prstGeom prst="rect">
            <a:avLst/>
          </a:prstGeom>
          <a:noFill/>
        </p:spPr>
        <p:txBody>
          <a:bodyPr wrap="square" lIns="91440" tIns="45720" rIns="91440" bIns="45720" anchor="ctr">
            <a:noAutofit/>
          </a:bodyPr>
          <a:lstStyle/>
          <a:p>
            <a:pPr algn="ctr"/>
            <a:r>
              <a:rPr lang="zh-CN" altLang="en-US" b="1" dirty="0"/>
              <a:t>接口速率</a:t>
            </a:r>
          </a:p>
        </p:txBody>
      </p:sp>
      <p:sp>
        <p:nvSpPr>
          <p:cNvPr id="39" name="íşlïḍè">
            <a:extLst>
              <a:ext uri="{FF2B5EF4-FFF2-40B4-BE49-F238E27FC236}">
                <a16:creationId xmlns:a16="http://schemas.microsoft.com/office/drawing/2014/main" id="{0028ECEF-BB7A-41E5-9401-6F363686F495}"/>
              </a:ext>
            </a:extLst>
          </p:cNvPr>
          <p:cNvSpPr txBox="1"/>
          <p:nvPr/>
        </p:nvSpPr>
        <p:spPr>
          <a:xfrm>
            <a:off x="7555918" y="3306168"/>
            <a:ext cx="1102206" cy="400880"/>
          </a:xfrm>
          <a:prstGeom prst="rect">
            <a:avLst/>
          </a:prstGeom>
          <a:noFill/>
        </p:spPr>
        <p:txBody>
          <a:bodyPr wrap="square" lIns="91440" tIns="45720" rIns="91440" bIns="45720" anchor="ctr">
            <a:noAutofit/>
          </a:bodyPr>
          <a:lstStyle/>
          <a:p>
            <a:pPr algn="ctr"/>
            <a:r>
              <a:rPr lang="zh-CN" altLang="en-US" b="1" dirty="0"/>
              <a:t>接口速率</a:t>
            </a:r>
          </a:p>
        </p:txBody>
      </p:sp>
      <p:sp>
        <p:nvSpPr>
          <p:cNvPr id="41" name="íşlïḍè">
            <a:extLst>
              <a:ext uri="{FF2B5EF4-FFF2-40B4-BE49-F238E27FC236}">
                <a16:creationId xmlns:a16="http://schemas.microsoft.com/office/drawing/2014/main" id="{B4B1BFE1-C792-4E52-9294-8EACB3F0C97B}"/>
              </a:ext>
            </a:extLst>
          </p:cNvPr>
          <p:cNvSpPr txBox="1"/>
          <p:nvPr/>
        </p:nvSpPr>
        <p:spPr>
          <a:xfrm>
            <a:off x="5132746" y="2881705"/>
            <a:ext cx="1102206" cy="400880"/>
          </a:xfrm>
          <a:prstGeom prst="rect">
            <a:avLst/>
          </a:prstGeom>
          <a:noFill/>
        </p:spPr>
        <p:txBody>
          <a:bodyPr wrap="square" lIns="91440" tIns="45720" rIns="91440" bIns="45720" anchor="ctr">
            <a:noAutofit/>
          </a:bodyPr>
          <a:lstStyle/>
          <a:p>
            <a:pPr algn="ctr"/>
            <a:r>
              <a:rPr lang="zh-CN" altLang="en-US" b="1" dirty="0"/>
              <a:t>线路带宽</a:t>
            </a:r>
          </a:p>
        </p:txBody>
      </p:sp>
      <p:graphicFrame>
        <p:nvGraphicFramePr>
          <p:cNvPr id="9" name="表格 11">
            <a:extLst>
              <a:ext uri="{FF2B5EF4-FFF2-40B4-BE49-F238E27FC236}">
                <a16:creationId xmlns:a16="http://schemas.microsoft.com/office/drawing/2014/main" id="{14FCD71E-A44E-4B01-885B-60EF177FA32C}"/>
              </a:ext>
            </a:extLst>
          </p:cNvPr>
          <p:cNvGraphicFramePr>
            <a:graphicFrameLocks noGrp="1"/>
          </p:cNvGraphicFramePr>
          <p:nvPr/>
        </p:nvGraphicFramePr>
        <p:xfrm>
          <a:off x="1940894" y="3981280"/>
          <a:ext cx="8310212" cy="2123440"/>
        </p:xfrm>
        <a:graphic>
          <a:graphicData uri="http://schemas.openxmlformats.org/drawingml/2006/table">
            <a:tbl>
              <a:tblPr firstRow="1" bandRow="1">
                <a:tableStyleId>{5C22544A-7EE6-4342-B048-85BDC9FD1C3A}</a:tableStyleId>
              </a:tblPr>
              <a:tblGrid>
                <a:gridCol w="2077553">
                  <a:extLst>
                    <a:ext uri="{9D8B030D-6E8A-4147-A177-3AD203B41FA5}">
                      <a16:colId xmlns:a16="http://schemas.microsoft.com/office/drawing/2014/main" val="2284822046"/>
                    </a:ext>
                  </a:extLst>
                </a:gridCol>
                <a:gridCol w="2077553">
                  <a:extLst>
                    <a:ext uri="{9D8B030D-6E8A-4147-A177-3AD203B41FA5}">
                      <a16:colId xmlns:a16="http://schemas.microsoft.com/office/drawing/2014/main" val="3403232658"/>
                    </a:ext>
                  </a:extLst>
                </a:gridCol>
                <a:gridCol w="2077553">
                  <a:extLst>
                    <a:ext uri="{9D8B030D-6E8A-4147-A177-3AD203B41FA5}">
                      <a16:colId xmlns:a16="http://schemas.microsoft.com/office/drawing/2014/main" val="298610337"/>
                    </a:ext>
                  </a:extLst>
                </a:gridCol>
                <a:gridCol w="2077553">
                  <a:extLst>
                    <a:ext uri="{9D8B030D-6E8A-4147-A177-3AD203B41FA5}">
                      <a16:colId xmlns:a16="http://schemas.microsoft.com/office/drawing/2014/main" val="2592526908"/>
                    </a:ext>
                  </a:extLst>
                </a:gridCol>
              </a:tblGrid>
              <a:tr h="370840">
                <a:tc>
                  <a:txBody>
                    <a:bodyPr/>
                    <a:lstStyle/>
                    <a:p>
                      <a:pPr algn="ctr"/>
                      <a:r>
                        <a:rPr lang="zh-CN" altLang="en-US" b="1" dirty="0">
                          <a:solidFill>
                            <a:schemeClr val="tx1"/>
                          </a:solidFill>
                        </a:rPr>
                        <a:t>数据传送速率</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主机的</a:t>
                      </a:r>
                      <a:endParaRPr lang="en-US" altLang="zh-CN" b="1" dirty="0">
                        <a:solidFill>
                          <a:schemeClr val="tx1"/>
                        </a:solidFill>
                      </a:endParaRPr>
                    </a:p>
                    <a:p>
                      <a:pPr algn="ctr"/>
                      <a:r>
                        <a:rPr lang="zh-CN" altLang="en-US" b="1" dirty="0">
                          <a:solidFill>
                            <a:schemeClr val="tx1"/>
                          </a:solidFill>
                        </a:rPr>
                        <a:t>接口速率</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线路带宽</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b="1" dirty="0">
                          <a:solidFill>
                            <a:schemeClr val="tx1"/>
                          </a:solidFill>
                        </a:rPr>
                        <a:t>交换机或路由器的</a:t>
                      </a:r>
                      <a:endParaRPr lang="en-US" altLang="zh-CN" b="1" dirty="0">
                        <a:solidFill>
                          <a:schemeClr val="tx1"/>
                        </a:solidFill>
                      </a:endParaRPr>
                    </a:p>
                    <a:p>
                      <a:pPr algn="ctr"/>
                      <a:r>
                        <a:rPr lang="zh-CN" altLang="en-US" b="1" dirty="0">
                          <a:solidFill>
                            <a:schemeClr val="tx1"/>
                          </a:solidFill>
                        </a:rPr>
                        <a:t>接口速率</a:t>
                      </a:r>
                      <a:endParaRPr lang="en-US" altLang="zh-CN"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3051407"/>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8672958"/>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75233898"/>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6950946"/>
                  </a:ext>
                </a:extLst>
              </a:tr>
              <a:tr h="370840">
                <a:tc>
                  <a:txBody>
                    <a:bodyPr/>
                    <a:lstStyle/>
                    <a:p>
                      <a:pPr algn="ctr"/>
                      <a:endParaRPr lang="zh-CN" altLang="en-US" b="1" dirty="0">
                        <a:solidFill>
                          <a:schemeClr val="tx1"/>
                        </a:solidFil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zh-CN" altLang="en-US"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1097136"/>
                  </a:ext>
                </a:extLst>
              </a:tr>
            </a:tbl>
          </a:graphicData>
        </a:graphic>
      </p:graphicFrame>
      <p:sp>
        <p:nvSpPr>
          <p:cNvPr id="8" name="文本框 7">
            <a:extLst>
              <a:ext uri="{FF2B5EF4-FFF2-40B4-BE49-F238E27FC236}">
                <a16:creationId xmlns:a16="http://schemas.microsoft.com/office/drawing/2014/main" id="{6C1F10AF-40BA-4021-9B3E-48BD6EC2BA12}"/>
              </a:ext>
            </a:extLst>
          </p:cNvPr>
          <p:cNvSpPr txBox="1"/>
          <p:nvPr/>
        </p:nvSpPr>
        <p:spPr>
          <a:xfrm>
            <a:off x="2331732"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27" name="文本框 26">
            <a:extLst>
              <a:ext uri="{FF2B5EF4-FFF2-40B4-BE49-F238E27FC236}">
                <a16:creationId xmlns:a16="http://schemas.microsoft.com/office/drawing/2014/main" id="{BB22D995-FF33-4D4B-A0EB-699F1FF25808}"/>
              </a:ext>
            </a:extLst>
          </p:cNvPr>
          <p:cNvSpPr txBox="1"/>
          <p:nvPr/>
        </p:nvSpPr>
        <p:spPr>
          <a:xfrm>
            <a:off x="2331732" y="4990986"/>
            <a:ext cx="1020075" cy="369332"/>
          </a:xfrm>
          <a:prstGeom prst="rect">
            <a:avLst/>
          </a:prstGeom>
          <a:noFill/>
        </p:spPr>
        <p:txBody>
          <a:bodyPr wrap="square" rtlCol="0">
            <a:spAutoFit/>
          </a:bodyPr>
          <a:lstStyle/>
          <a:p>
            <a:pPr algn="ctr"/>
            <a:r>
              <a:rPr lang="en-US" altLang="zh-CN" b="1" dirty="0"/>
              <a:t>100Mb/s</a:t>
            </a:r>
            <a:endParaRPr lang="zh-CN" altLang="en-US" b="1" dirty="0"/>
          </a:p>
        </p:txBody>
      </p:sp>
      <p:sp>
        <p:nvSpPr>
          <p:cNvPr id="29" name="文本框 28">
            <a:extLst>
              <a:ext uri="{FF2B5EF4-FFF2-40B4-BE49-F238E27FC236}">
                <a16:creationId xmlns:a16="http://schemas.microsoft.com/office/drawing/2014/main" id="{426F88B8-745E-42F8-AC6A-608310D461ED}"/>
              </a:ext>
            </a:extLst>
          </p:cNvPr>
          <p:cNvSpPr txBox="1"/>
          <p:nvPr/>
        </p:nvSpPr>
        <p:spPr>
          <a:xfrm>
            <a:off x="2331732" y="5363187"/>
            <a:ext cx="1020075" cy="369332"/>
          </a:xfrm>
          <a:prstGeom prst="rect">
            <a:avLst/>
          </a:prstGeom>
          <a:noFill/>
        </p:spPr>
        <p:txBody>
          <a:bodyPr wrap="square" rtlCol="0">
            <a:spAutoFit/>
          </a:bodyPr>
          <a:lstStyle/>
          <a:p>
            <a:pPr algn="ctr"/>
            <a:r>
              <a:rPr lang="en-US" altLang="zh-CN" b="1" dirty="0"/>
              <a:t>100Mb/s</a:t>
            </a:r>
            <a:endParaRPr lang="zh-CN" altLang="en-US" b="1" dirty="0"/>
          </a:p>
        </p:txBody>
      </p:sp>
      <p:sp>
        <p:nvSpPr>
          <p:cNvPr id="32" name="文本框 31">
            <a:extLst>
              <a:ext uri="{FF2B5EF4-FFF2-40B4-BE49-F238E27FC236}">
                <a16:creationId xmlns:a16="http://schemas.microsoft.com/office/drawing/2014/main" id="{F8447AC3-C9F4-4F13-BAA7-96071112DF35}"/>
              </a:ext>
            </a:extLst>
          </p:cNvPr>
          <p:cNvSpPr txBox="1"/>
          <p:nvPr/>
        </p:nvSpPr>
        <p:spPr>
          <a:xfrm>
            <a:off x="2331732" y="5735388"/>
            <a:ext cx="1020075" cy="369332"/>
          </a:xfrm>
          <a:prstGeom prst="rect">
            <a:avLst/>
          </a:prstGeom>
          <a:noFill/>
        </p:spPr>
        <p:txBody>
          <a:bodyPr wrap="square" rtlCol="0">
            <a:spAutoFit/>
          </a:bodyPr>
          <a:lstStyle/>
          <a:p>
            <a:pPr algn="ctr"/>
            <a:r>
              <a:rPr lang="en-US" altLang="zh-CN" b="1" dirty="0"/>
              <a:t>100Mb/s</a:t>
            </a:r>
            <a:endParaRPr lang="zh-CN" altLang="en-US" b="1" dirty="0"/>
          </a:p>
        </p:txBody>
      </p:sp>
      <p:sp>
        <p:nvSpPr>
          <p:cNvPr id="45" name="文本框 44">
            <a:extLst>
              <a:ext uri="{FF2B5EF4-FFF2-40B4-BE49-F238E27FC236}">
                <a16:creationId xmlns:a16="http://schemas.microsoft.com/office/drawing/2014/main" id="{46D22F80-9533-4242-8387-A4B44BEB5EBB}"/>
              </a:ext>
            </a:extLst>
          </p:cNvPr>
          <p:cNvSpPr txBox="1"/>
          <p:nvPr/>
        </p:nvSpPr>
        <p:spPr>
          <a:xfrm>
            <a:off x="4540033"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46" name="文本框 45">
            <a:extLst>
              <a:ext uri="{FF2B5EF4-FFF2-40B4-BE49-F238E27FC236}">
                <a16:creationId xmlns:a16="http://schemas.microsoft.com/office/drawing/2014/main" id="{BFD1F104-E670-4589-BDF2-DB384CA64CE7}"/>
              </a:ext>
            </a:extLst>
          </p:cNvPr>
          <p:cNvSpPr txBox="1"/>
          <p:nvPr/>
        </p:nvSpPr>
        <p:spPr>
          <a:xfrm>
            <a:off x="4540033" y="4990986"/>
            <a:ext cx="1020075" cy="369332"/>
          </a:xfrm>
          <a:prstGeom prst="rect">
            <a:avLst/>
          </a:prstGeom>
          <a:noFill/>
        </p:spPr>
        <p:txBody>
          <a:bodyPr wrap="square" rtlCol="0">
            <a:spAutoFit/>
          </a:bodyPr>
          <a:lstStyle/>
          <a:p>
            <a:pPr algn="ctr"/>
            <a:r>
              <a:rPr lang="en-US" altLang="zh-CN" b="1" dirty="0"/>
              <a:t>100Mb/s</a:t>
            </a:r>
            <a:endParaRPr lang="zh-CN" altLang="en-US" b="1" dirty="0"/>
          </a:p>
        </p:txBody>
      </p:sp>
      <p:sp>
        <p:nvSpPr>
          <p:cNvPr id="47" name="文本框 46">
            <a:extLst>
              <a:ext uri="{FF2B5EF4-FFF2-40B4-BE49-F238E27FC236}">
                <a16:creationId xmlns:a16="http://schemas.microsoft.com/office/drawing/2014/main" id="{C1403AD8-D350-4A2B-8400-E388E7A43BD4}"/>
              </a:ext>
            </a:extLst>
          </p:cNvPr>
          <p:cNvSpPr txBox="1"/>
          <p:nvPr/>
        </p:nvSpPr>
        <p:spPr>
          <a:xfrm>
            <a:off x="4540033" y="5363187"/>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48" name="文本框 47">
            <a:extLst>
              <a:ext uri="{FF2B5EF4-FFF2-40B4-BE49-F238E27FC236}">
                <a16:creationId xmlns:a16="http://schemas.microsoft.com/office/drawing/2014/main" id="{D9591330-A7B3-4B59-884F-AC70005C9E1A}"/>
              </a:ext>
            </a:extLst>
          </p:cNvPr>
          <p:cNvSpPr txBox="1"/>
          <p:nvPr/>
        </p:nvSpPr>
        <p:spPr>
          <a:xfrm>
            <a:off x="4540033" y="5735388"/>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0" name="文本框 49">
            <a:extLst>
              <a:ext uri="{FF2B5EF4-FFF2-40B4-BE49-F238E27FC236}">
                <a16:creationId xmlns:a16="http://schemas.microsoft.com/office/drawing/2014/main" id="{B39F0F5D-A42E-4CED-ABD1-1033B1737822}"/>
              </a:ext>
            </a:extLst>
          </p:cNvPr>
          <p:cNvSpPr txBox="1"/>
          <p:nvPr/>
        </p:nvSpPr>
        <p:spPr>
          <a:xfrm>
            <a:off x="6638776"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1" name="文本框 50">
            <a:extLst>
              <a:ext uri="{FF2B5EF4-FFF2-40B4-BE49-F238E27FC236}">
                <a16:creationId xmlns:a16="http://schemas.microsoft.com/office/drawing/2014/main" id="{6B36BB50-06F7-4494-869D-BC219CE88A57}"/>
              </a:ext>
            </a:extLst>
          </p:cNvPr>
          <p:cNvSpPr txBox="1"/>
          <p:nvPr/>
        </p:nvSpPr>
        <p:spPr>
          <a:xfrm>
            <a:off x="6638776" y="4990986"/>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2" name="文本框 51">
            <a:extLst>
              <a:ext uri="{FF2B5EF4-FFF2-40B4-BE49-F238E27FC236}">
                <a16:creationId xmlns:a16="http://schemas.microsoft.com/office/drawing/2014/main" id="{EB1C7EBA-3658-4104-A04A-221382DCEDB7}"/>
              </a:ext>
            </a:extLst>
          </p:cNvPr>
          <p:cNvSpPr txBox="1"/>
          <p:nvPr/>
        </p:nvSpPr>
        <p:spPr>
          <a:xfrm>
            <a:off x="6638776" y="5363187"/>
            <a:ext cx="1020075" cy="369332"/>
          </a:xfrm>
          <a:prstGeom prst="rect">
            <a:avLst/>
          </a:prstGeom>
          <a:noFill/>
        </p:spPr>
        <p:txBody>
          <a:bodyPr wrap="square" rtlCol="0">
            <a:spAutoFit/>
          </a:bodyPr>
          <a:lstStyle/>
          <a:p>
            <a:pPr algn="ctr"/>
            <a:r>
              <a:rPr lang="en-US" altLang="zh-CN" b="1" dirty="0"/>
              <a:t>100Mb/s</a:t>
            </a:r>
            <a:endParaRPr lang="zh-CN" altLang="en-US" b="1" dirty="0"/>
          </a:p>
        </p:txBody>
      </p:sp>
      <p:sp>
        <p:nvSpPr>
          <p:cNvPr id="53" name="文本框 52">
            <a:extLst>
              <a:ext uri="{FF2B5EF4-FFF2-40B4-BE49-F238E27FC236}">
                <a16:creationId xmlns:a16="http://schemas.microsoft.com/office/drawing/2014/main" id="{197A5446-53C0-4335-9357-F86D55BCA7E6}"/>
              </a:ext>
            </a:extLst>
          </p:cNvPr>
          <p:cNvSpPr txBox="1"/>
          <p:nvPr/>
        </p:nvSpPr>
        <p:spPr>
          <a:xfrm>
            <a:off x="6638776" y="5735388"/>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5" name="文本框 54">
            <a:extLst>
              <a:ext uri="{FF2B5EF4-FFF2-40B4-BE49-F238E27FC236}">
                <a16:creationId xmlns:a16="http://schemas.microsoft.com/office/drawing/2014/main" id="{B696B567-9F5C-44D0-A805-DF44881435BF}"/>
              </a:ext>
            </a:extLst>
          </p:cNvPr>
          <p:cNvSpPr txBox="1"/>
          <p:nvPr/>
        </p:nvSpPr>
        <p:spPr>
          <a:xfrm>
            <a:off x="8832053" y="4618785"/>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6" name="文本框 55">
            <a:extLst>
              <a:ext uri="{FF2B5EF4-FFF2-40B4-BE49-F238E27FC236}">
                <a16:creationId xmlns:a16="http://schemas.microsoft.com/office/drawing/2014/main" id="{7D8504AC-9F82-4B0A-AD66-8C4FE489AAC2}"/>
              </a:ext>
            </a:extLst>
          </p:cNvPr>
          <p:cNvSpPr txBox="1"/>
          <p:nvPr/>
        </p:nvSpPr>
        <p:spPr>
          <a:xfrm>
            <a:off x="8832053" y="4990986"/>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7" name="文本框 56">
            <a:extLst>
              <a:ext uri="{FF2B5EF4-FFF2-40B4-BE49-F238E27FC236}">
                <a16:creationId xmlns:a16="http://schemas.microsoft.com/office/drawing/2014/main" id="{E67D3DA3-635D-4712-9769-50E565ACF8E6}"/>
              </a:ext>
            </a:extLst>
          </p:cNvPr>
          <p:cNvSpPr txBox="1"/>
          <p:nvPr/>
        </p:nvSpPr>
        <p:spPr>
          <a:xfrm>
            <a:off x="8832053" y="5363187"/>
            <a:ext cx="1020075" cy="369332"/>
          </a:xfrm>
          <a:prstGeom prst="rect">
            <a:avLst/>
          </a:prstGeom>
          <a:noFill/>
        </p:spPr>
        <p:txBody>
          <a:bodyPr wrap="square" rtlCol="0">
            <a:spAutoFit/>
          </a:bodyPr>
          <a:lstStyle/>
          <a:p>
            <a:pPr algn="ctr"/>
            <a:r>
              <a:rPr lang="en-US" altLang="zh-CN" b="1" dirty="0"/>
              <a:t>1Gb/s</a:t>
            </a:r>
            <a:endParaRPr lang="zh-CN" altLang="en-US" b="1" dirty="0"/>
          </a:p>
        </p:txBody>
      </p:sp>
      <p:sp>
        <p:nvSpPr>
          <p:cNvPr id="58" name="文本框 57">
            <a:extLst>
              <a:ext uri="{FF2B5EF4-FFF2-40B4-BE49-F238E27FC236}">
                <a16:creationId xmlns:a16="http://schemas.microsoft.com/office/drawing/2014/main" id="{CB072922-E793-4B68-8C14-7CC43C3AE6B8}"/>
              </a:ext>
            </a:extLst>
          </p:cNvPr>
          <p:cNvSpPr txBox="1"/>
          <p:nvPr/>
        </p:nvSpPr>
        <p:spPr>
          <a:xfrm>
            <a:off x="8832053" y="5735388"/>
            <a:ext cx="1020075" cy="369332"/>
          </a:xfrm>
          <a:prstGeom prst="rect">
            <a:avLst/>
          </a:prstGeom>
          <a:noFill/>
        </p:spPr>
        <p:txBody>
          <a:bodyPr wrap="square" rtlCol="0">
            <a:spAutoFit/>
          </a:bodyPr>
          <a:lstStyle/>
          <a:p>
            <a:pPr algn="ctr"/>
            <a:r>
              <a:rPr lang="en-US" altLang="zh-CN" b="1" dirty="0"/>
              <a:t>100Mb/s</a:t>
            </a:r>
            <a:endParaRPr lang="zh-CN" altLang="en-US" b="1" dirty="0"/>
          </a:p>
        </p:txBody>
      </p:sp>
    </p:spTree>
    <p:custDataLst>
      <p:tags r:id="rId1"/>
    </p:custDataLst>
    <p:extLst>
      <p:ext uri="{BB962C8B-B14F-4D97-AF65-F5344CB8AC3E}">
        <p14:creationId xmlns:p14="http://schemas.microsoft.com/office/powerpoint/2010/main" val="469271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grpId="0" nodeType="after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7"/>
                                        </p:tgtEl>
                                        <p:attrNameLst>
                                          <p:attrName>ppt_x</p:attrName>
                                          <p:attrName>ppt_y</p:attrName>
                                        </p:attrNameLst>
                                      </p:cBhvr>
                                    </p:animMotion>
                                    <p:animRot by="1500000">
                                      <p:cBhvr>
                                        <p:cTn id="7" dur="125" fill="hold">
                                          <p:stCondLst>
                                            <p:cond delay="0"/>
                                          </p:stCondLst>
                                        </p:cTn>
                                        <p:tgtEl>
                                          <p:spTgt spid="37"/>
                                        </p:tgtEl>
                                        <p:attrNameLst>
                                          <p:attrName>r</p:attrName>
                                        </p:attrNameLst>
                                      </p:cBhvr>
                                    </p:animRot>
                                    <p:animRot by="-1500000">
                                      <p:cBhvr>
                                        <p:cTn id="8" dur="125" fill="hold">
                                          <p:stCondLst>
                                            <p:cond delay="125"/>
                                          </p:stCondLst>
                                        </p:cTn>
                                        <p:tgtEl>
                                          <p:spTgt spid="37"/>
                                        </p:tgtEl>
                                        <p:attrNameLst>
                                          <p:attrName>r</p:attrName>
                                        </p:attrNameLst>
                                      </p:cBhvr>
                                    </p:animRot>
                                    <p:animRot by="-1500000">
                                      <p:cBhvr>
                                        <p:cTn id="9" dur="125" fill="hold">
                                          <p:stCondLst>
                                            <p:cond delay="250"/>
                                          </p:stCondLst>
                                        </p:cTn>
                                        <p:tgtEl>
                                          <p:spTgt spid="37"/>
                                        </p:tgtEl>
                                        <p:attrNameLst>
                                          <p:attrName>r</p:attrName>
                                        </p:attrNameLst>
                                      </p:cBhvr>
                                    </p:animRot>
                                    <p:animRot by="1500000">
                                      <p:cBhvr>
                                        <p:cTn id="10" dur="125" fill="hold">
                                          <p:stCondLst>
                                            <p:cond delay="375"/>
                                          </p:stCondLst>
                                        </p:cTn>
                                        <p:tgtEl>
                                          <p:spTgt spid="37"/>
                                        </p:tgtEl>
                                        <p:attrNameLst>
                                          <p:attrName>r</p:attrName>
                                        </p:attrNameLst>
                                      </p:cBhvr>
                                    </p:animRot>
                                  </p:childTnLst>
                                </p:cTn>
                              </p:par>
                            </p:childTnLst>
                          </p:cTn>
                        </p:par>
                        <p:par>
                          <p:cTn id="11" fill="hold">
                            <p:stCondLst>
                              <p:cond delay="650"/>
                            </p:stCondLst>
                            <p:childTnLst>
                              <p:par>
                                <p:cTn id="12" presetID="49" presetClass="entr" presetSubtype="0" decel="100000"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 calcmode="lin" valueType="num">
                                      <p:cBhvr>
                                        <p:cTn id="14" dur="500" fill="hold"/>
                                        <p:tgtEl>
                                          <p:spTgt spid="48"/>
                                        </p:tgtEl>
                                        <p:attrNameLst>
                                          <p:attrName>ppt_w</p:attrName>
                                        </p:attrNameLst>
                                      </p:cBhvr>
                                      <p:tavLst>
                                        <p:tav tm="0">
                                          <p:val>
                                            <p:fltVal val="0"/>
                                          </p:val>
                                        </p:tav>
                                        <p:tav tm="100000">
                                          <p:val>
                                            <p:strVal val="#ppt_w"/>
                                          </p:val>
                                        </p:tav>
                                      </p:tavLst>
                                    </p:anim>
                                    <p:anim calcmode="lin" valueType="num">
                                      <p:cBhvr>
                                        <p:cTn id="15" dur="500" fill="hold"/>
                                        <p:tgtEl>
                                          <p:spTgt spid="48"/>
                                        </p:tgtEl>
                                        <p:attrNameLst>
                                          <p:attrName>ppt_h</p:attrName>
                                        </p:attrNameLst>
                                      </p:cBhvr>
                                      <p:tavLst>
                                        <p:tav tm="0">
                                          <p:val>
                                            <p:fltVal val="0"/>
                                          </p:val>
                                        </p:tav>
                                        <p:tav tm="100000">
                                          <p:val>
                                            <p:strVal val="#ppt_h"/>
                                          </p:val>
                                        </p:tav>
                                      </p:tavLst>
                                    </p:anim>
                                    <p:anim calcmode="lin" valueType="num">
                                      <p:cBhvr>
                                        <p:cTn id="16" dur="500" fill="hold"/>
                                        <p:tgtEl>
                                          <p:spTgt spid="48"/>
                                        </p:tgtEl>
                                        <p:attrNameLst>
                                          <p:attrName>style.rotation</p:attrName>
                                        </p:attrNameLst>
                                      </p:cBhvr>
                                      <p:tavLst>
                                        <p:tav tm="0">
                                          <p:val>
                                            <p:fltVal val="360"/>
                                          </p:val>
                                        </p:tav>
                                        <p:tav tm="100000">
                                          <p:val>
                                            <p:fltVal val="0"/>
                                          </p:val>
                                        </p:tav>
                                      </p:tavLst>
                                    </p:anim>
                                    <p:animEffect transition="in" filter="fade">
                                      <p:cBhvr>
                                        <p:cTn id="17" dur="500"/>
                                        <p:tgtEl>
                                          <p:spTgt spid="48"/>
                                        </p:tgtEl>
                                      </p:cBhvr>
                                    </p:animEffect>
                                  </p:childTnLst>
                                </p:cTn>
                              </p:par>
                            </p:childTnLst>
                          </p:cTn>
                        </p:par>
                      </p:childTnLst>
                    </p:cTn>
                  </p:par>
                  <p:par>
                    <p:cTn id="18" fill="hold">
                      <p:stCondLst>
                        <p:cond delay="indefinite"/>
                      </p:stCondLst>
                      <p:childTnLst>
                        <p:par>
                          <p:cTn id="19" fill="hold">
                            <p:stCondLst>
                              <p:cond delay="0"/>
                            </p:stCondLst>
                            <p:childTnLst>
                              <p:par>
                                <p:cTn id="20" presetID="34" presetClass="emph" presetSubtype="0" fill="hold" grpId="0" nodeType="clickEffect">
                                  <p:stCondLst>
                                    <p:cond delay="0"/>
                                  </p:stCondLst>
                                  <p:iterate type="lt">
                                    <p:tmPct val="10000"/>
                                  </p:iterate>
                                  <p:childTnLst>
                                    <p:animMotion origin="layout" path="M 0.0 0.0 L 0.0 -0.07213" pathEditMode="relative" ptsTypes="">
                                      <p:cBhvr>
                                        <p:cTn id="21" dur="250" accel="50000" decel="50000" autoRev="1" fill="hold">
                                          <p:stCondLst>
                                            <p:cond delay="0"/>
                                          </p:stCondLst>
                                        </p:cTn>
                                        <p:tgtEl>
                                          <p:spTgt spid="41"/>
                                        </p:tgtEl>
                                        <p:attrNameLst>
                                          <p:attrName>ppt_x</p:attrName>
                                          <p:attrName>ppt_y</p:attrName>
                                        </p:attrNameLst>
                                      </p:cBhvr>
                                    </p:animMotion>
                                    <p:animRot by="1500000">
                                      <p:cBhvr>
                                        <p:cTn id="22" dur="125" fill="hold">
                                          <p:stCondLst>
                                            <p:cond delay="0"/>
                                          </p:stCondLst>
                                        </p:cTn>
                                        <p:tgtEl>
                                          <p:spTgt spid="41"/>
                                        </p:tgtEl>
                                        <p:attrNameLst>
                                          <p:attrName>r</p:attrName>
                                        </p:attrNameLst>
                                      </p:cBhvr>
                                    </p:animRot>
                                    <p:animRot by="-1500000">
                                      <p:cBhvr>
                                        <p:cTn id="23" dur="125" fill="hold">
                                          <p:stCondLst>
                                            <p:cond delay="125"/>
                                          </p:stCondLst>
                                        </p:cTn>
                                        <p:tgtEl>
                                          <p:spTgt spid="41"/>
                                        </p:tgtEl>
                                        <p:attrNameLst>
                                          <p:attrName>r</p:attrName>
                                        </p:attrNameLst>
                                      </p:cBhvr>
                                    </p:animRot>
                                    <p:animRot by="-1500000">
                                      <p:cBhvr>
                                        <p:cTn id="24" dur="125" fill="hold">
                                          <p:stCondLst>
                                            <p:cond delay="250"/>
                                          </p:stCondLst>
                                        </p:cTn>
                                        <p:tgtEl>
                                          <p:spTgt spid="41"/>
                                        </p:tgtEl>
                                        <p:attrNameLst>
                                          <p:attrName>r</p:attrName>
                                        </p:attrNameLst>
                                      </p:cBhvr>
                                    </p:animRot>
                                    <p:animRot by="1500000">
                                      <p:cBhvr>
                                        <p:cTn id="25" dur="125" fill="hold">
                                          <p:stCondLst>
                                            <p:cond delay="375"/>
                                          </p:stCondLst>
                                        </p:cTn>
                                        <p:tgtEl>
                                          <p:spTgt spid="41"/>
                                        </p:tgtEl>
                                        <p:attrNameLst>
                                          <p:attrName>r</p:attrName>
                                        </p:attrNameLst>
                                      </p:cBhvr>
                                    </p:animRot>
                                  </p:childTnLst>
                                </p:cTn>
                              </p:par>
                            </p:childTnLst>
                          </p:cTn>
                        </p:par>
                        <p:par>
                          <p:cTn id="26" fill="hold">
                            <p:stCondLst>
                              <p:cond delay="650"/>
                            </p:stCondLst>
                            <p:childTnLst>
                              <p:par>
                                <p:cTn id="27" presetID="49" presetClass="entr" presetSubtype="0" decel="100000" fill="hold" grpId="0" nodeType="afterEffect">
                                  <p:stCondLst>
                                    <p:cond delay="0"/>
                                  </p:stCondLst>
                                  <p:childTnLst>
                                    <p:set>
                                      <p:cBhvr>
                                        <p:cTn id="28" dur="1" fill="hold">
                                          <p:stCondLst>
                                            <p:cond delay="0"/>
                                          </p:stCondLst>
                                        </p:cTn>
                                        <p:tgtEl>
                                          <p:spTgt spid="53"/>
                                        </p:tgtEl>
                                        <p:attrNameLst>
                                          <p:attrName>style.visibility</p:attrName>
                                        </p:attrNameLst>
                                      </p:cBhvr>
                                      <p:to>
                                        <p:strVal val="visible"/>
                                      </p:to>
                                    </p:set>
                                    <p:anim calcmode="lin" valueType="num">
                                      <p:cBhvr>
                                        <p:cTn id="29" dur="500" fill="hold"/>
                                        <p:tgtEl>
                                          <p:spTgt spid="53"/>
                                        </p:tgtEl>
                                        <p:attrNameLst>
                                          <p:attrName>ppt_w</p:attrName>
                                        </p:attrNameLst>
                                      </p:cBhvr>
                                      <p:tavLst>
                                        <p:tav tm="0">
                                          <p:val>
                                            <p:fltVal val="0"/>
                                          </p:val>
                                        </p:tav>
                                        <p:tav tm="100000">
                                          <p:val>
                                            <p:strVal val="#ppt_w"/>
                                          </p:val>
                                        </p:tav>
                                      </p:tavLst>
                                    </p:anim>
                                    <p:anim calcmode="lin" valueType="num">
                                      <p:cBhvr>
                                        <p:cTn id="30" dur="500" fill="hold"/>
                                        <p:tgtEl>
                                          <p:spTgt spid="53"/>
                                        </p:tgtEl>
                                        <p:attrNameLst>
                                          <p:attrName>ppt_h</p:attrName>
                                        </p:attrNameLst>
                                      </p:cBhvr>
                                      <p:tavLst>
                                        <p:tav tm="0">
                                          <p:val>
                                            <p:fltVal val="0"/>
                                          </p:val>
                                        </p:tav>
                                        <p:tav tm="100000">
                                          <p:val>
                                            <p:strVal val="#ppt_h"/>
                                          </p:val>
                                        </p:tav>
                                      </p:tavLst>
                                    </p:anim>
                                    <p:anim calcmode="lin" valueType="num">
                                      <p:cBhvr>
                                        <p:cTn id="31" dur="500" fill="hold"/>
                                        <p:tgtEl>
                                          <p:spTgt spid="53"/>
                                        </p:tgtEl>
                                        <p:attrNameLst>
                                          <p:attrName>style.rotation</p:attrName>
                                        </p:attrNameLst>
                                      </p:cBhvr>
                                      <p:tavLst>
                                        <p:tav tm="0">
                                          <p:val>
                                            <p:fltVal val="360"/>
                                          </p:val>
                                        </p:tav>
                                        <p:tav tm="100000">
                                          <p:val>
                                            <p:fltVal val="0"/>
                                          </p:val>
                                        </p:tav>
                                      </p:tavLst>
                                    </p:anim>
                                    <p:animEffect transition="in" filter="fade">
                                      <p:cBhvr>
                                        <p:cTn id="32" dur="500"/>
                                        <p:tgtEl>
                                          <p:spTgt spid="53"/>
                                        </p:tgtEl>
                                      </p:cBhvr>
                                    </p:animEffect>
                                  </p:childTnLst>
                                </p:cTn>
                              </p:par>
                            </p:childTnLst>
                          </p:cTn>
                        </p:par>
                      </p:childTnLst>
                    </p:cTn>
                  </p:par>
                  <p:par>
                    <p:cTn id="33" fill="hold">
                      <p:stCondLst>
                        <p:cond delay="indefinite"/>
                      </p:stCondLst>
                      <p:childTnLst>
                        <p:par>
                          <p:cTn id="34" fill="hold">
                            <p:stCondLst>
                              <p:cond delay="0"/>
                            </p:stCondLst>
                            <p:childTnLst>
                              <p:par>
                                <p:cTn id="35" presetID="34" presetClass="emph" presetSubtype="0" fill="hold" grpId="0" nodeType="clickEffect">
                                  <p:stCondLst>
                                    <p:cond delay="0"/>
                                  </p:stCondLst>
                                  <p:iterate type="lt">
                                    <p:tmPct val="10000"/>
                                  </p:iterate>
                                  <p:childTnLst>
                                    <p:animMotion origin="layout" path="M 0.0 0.0 L 0.0 -0.07213" pathEditMode="relative" ptsTypes="">
                                      <p:cBhvr>
                                        <p:cTn id="36" dur="250" accel="50000" decel="50000" autoRev="1" fill="hold">
                                          <p:stCondLst>
                                            <p:cond delay="0"/>
                                          </p:stCondLst>
                                        </p:cTn>
                                        <p:tgtEl>
                                          <p:spTgt spid="39"/>
                                        </p:tgtEl>
                                        <p:attrNameLst>
                                          <p:attrName>ppt_x</p:attrName>
                                          <p:attrName>ppt_y</p:attrName>
                                        </p:attrNameLst>
                                      </p:cBhvr>
                                    </p:animMotion>
                                    <p:animRot by="1500000">
                                      <p:cBhvr>
                                        <p:cTn id="37" dur="125" fill="hold">
                                          <p:stCondLst>
                                            <p:cond delay="0"/>
                                          </p:stCondLst>
                                        </p:cTn>
                                        <p:tgtEl>
                                          <p:spTgt spid="39"/>
                                        </p:tgtEl>
                                        <p:attrNameLst>
                                          <p:attrName>r</p:attrName>
                                        </p:attrNameLst>
                                      </p:cBhvr>
                                    </p:animRot>
                                    <p:animRot by="-1500000">
                                      <p:cBhvr>
                                        <p:cTn id="38" dur="125" fill="hold">
                                          <p:stCondLst>
                                            <p:cond delay="125"/>
                                          </p:stCondLst>
                                        </p:cTn>
                                        <p:tgtEl>
                                          <p:spTgt spid="39"/>
                                        </p:tgtEl>
                                        <p:attrNameLst>
                                          <p:attrName>r</p:attrName>
                                        </p:attrNameLst>
                                      </p:cBhvr>
                                    </p:animRot>
                                    <p:animRot by="-1500000">
                                      <p:cBhvr>
                                        <p:cTn id="39" dur="125" fill="hold">
                                          <p:stCondLst>
                                            <p:cond delay="250"/>
                                          </p:stCondLst>
                                        </p:cTn>
                                        <p:tgtEl>
                                          <p:spTgt spid="39"/>
                                        </p:tgtEl>
                                        <p:attrNameLst>
                                          <p:attrName>r</p:attrName>
                                        </p:attrNameLst>
                                      </p:cBhvr>
                                    </p:animRot>
                                    <p:animRot by="1500000">
                                      <p:cBhvr>
                                        <p:cTn id="40" dur="125" fill="hold">
                                          <p:stCondLst>
                                            <p:cond delay="375"/>
                                          </p:stCondLst>
                                        </p:cTn>
                                        <p:tgtEl>
                                          <p:spTgt spid="39"/>
                                        </p:tgtEl>
                                        <p:attrNameLst>
                                          <p:attrName>r</p:attrName>
                                        </p:attrNameLst>
                                      </p:cBhvr>
                                    </p:animRot>
                                  </p:childTnLst>
                                </p:cTn>
                              </p:par>
                            </p:childTnLst>
                          </p:cTn>
                        </p:par>
                        <p:par>
                          <p:cTn id="41" fill="hold">
                            <p:stCondLst>
                              <p:cond delay="650"/>
                            </p:stCondLst>
                            <p:childTnLst>
                              <p:par>
                                <p:cTn id="42" presetID="49" presetClass="entr" presetSubtype="0" decel="100000" fill="hold" grpId="0" nodeType="afterEffect">
                                  <p:stCondLst>
                                    <p:cond delay="0"/>
                                  </p:stCondLst>
                                  <p:childTnLst>
                                    <p:set>
                                      <p:cBhvr>
                                        <p:cTn id="43" dur="1" fill="hold">
                                          <p:stCondLst>
                                            <p:cond delay="0"/>
                                          </p:stCondLst>
                                        </p:cTn>
                                        <p:tgtEl>
                                          <p:spTgt spid="58"/>
                                        </p:tgtEl>
                                        <p:attrNameLst>
                                          <p:attrName>style.visibility</p:attrName>
                                        </p:attrNameLst>
                                      </p:cBhvr>
                                      <p:to>
                                        <p:strVal val="visible"/>
                                      </p:to>
                                    </p:set>
                                    <p:anim calcmode="lin" valueType="num">
                                      <p:cBhvr>
                                        <p:cTn id="44" dur="500" fill="hold"/>
                                        <p:tgtEl>
                                          <p:spTgt spid="58"/>
                                        </p:tgtEl>
                                        <p:attrNameLst>
                                          <p:attrName>ppt_w</p:attrName>
                                        </p:attrNameLst>
                                      </p:cBhvr>
                                      <p:tavLst>
                                        <p:tav tm="0">
                                          <p:val>
                                            <p:fltVal val="0"/>
                                          </p:val>
                                        </p:tav>
                                        <p:tav tm="100000">
                                          <p:val>
                                            <p:strVal val="#ppt_w"/>
                                          </p:val>
                                        </p:tav>
                                      </p:tavLst>
                                    </p:anim>
                                    <p:anim calcmode="lin" valueType="num">
                                      <p:cBhvr>
                                        <p:cTn id="45" dur="500" fill="hold"/>
                                        <p:tgtEl>
                                          <p:spTgt spid="58"/>
                                        </p:tgtEl>
                                        <p:attrNameLst>
                                          <p:attrName>ppt_h</p:attrName>
                                        </p:attrNameLst>
                                      </p:cBhvr>
                                      <p:tavLst>
                                        <p:tav tm="0">
                                          <p:val>
                                            <p:fltVal val="0"/>
                                          </p:val>
                                        </p:tav>
                                        <p:tav tm="100000">
                                          <p:val>
                                            <p:strVal val="#ppt_h"/>
                                          </p:val>
                                        </p:tav>
                                      </p:tavLst>
                                    </p:anim>
                                    <p:anim calcmode="lin" valueType="num">
                                      <p:cBhvr>
                                        <p:cTn id="46" dur="500" fill="hold"/>
                                        <p:tgtEl>
                                          <p:spTgt spid="58"/>
                                        </p:tgtEl>
                                        <p:attrNameLst>
                                          <p:attrName>style.rotation</p:attrName>
                                        </p:attrNameLst>
                                      </p:cBhvr>
                                      <p:tavLst>
                                        <p:tav tm="0">
                                          <p:val>
                                            <p:fltVal val="360"/>
                                          </p:val>
                                        </p:tav>
                                        <p:tav tm="100000">
                                          <p:val>
                                            <p:fltVal val="0"/>
                                          </p:val>
                                        </p:tav>
                                      </p:tavLst>
                                    </p:anim>
                                    <p:animEffect transition="in" filter="fade">
                                      <p:cBhvr>
                                        <p:cTn id="47" dur="500"/>
                                        <p:tgtEl>
                                          <p:spTgt spid="58"/>
                                        </p:tgtEl>
                                      </p:cBhvr>
                                    </p:animEffect>
                                  </p:childTnLst>
                                </p:cTn>
                              </p:par>
                            </p:childTnLst>
                          </p:cTn>
                        </p:par>
                      </p:childTnLst>
                    </p:cTn>
                  </p:par>
                  <p:par>
                    <p:cTn id="48" fill="hold">
                      <p:stCondLst>
                        <p:cond delay="indefinite"/>
                      </p:stCondLst>
                      <p:childTnLst>
                        <p:par>
                          <p:cTn id="49" fill="hold">
                            <p:stCondLst>
                              <p:cond delay="0"/>
                            </p:stCondLst>
                            <p:childTnLst>
                              <p:par>
                                <p:cTn id="50" presetID="49" presetClass="entr" presetSubtype="0" decel="100000" fill="hold" grpId="0" nodeType="clickEffect">
                                  <p:stCondLst>
                                    <p:cond delay="0"/>
                                  </p:stCondLst>
                                  <p:childTnLst>
                                    <p:set>
                                      <p:cBhvr>
                                        <p:cTn id="51" dur="1" fill="hold">
                                          <p:stCondLst>
                                            <p:cond delay="0"/>
                                          </p:stCondLst>
                                        </p:cTn>
                                        <p:tgtEl>
                                          <p:spTgt spid="32"/>
                                        </p:tgtEl>
                                        <p:attrNameLst>
                                          <p:attrName>style.visibility</p:attrName>
                                        </p:attrNameLst>
                                      </p:cBhvr>
                                      <p:to>
                                        <p:strVal val="visible"/>
                                      </p:to>
                                    </p:set>
                                    <p:anim calcmode="lin" valueType="num">
                                      <p:cBhvr>
                                        <p:cTn id="52" dur="500" fill="hold"/>
                                        <p:tgtEl>
                                          <p:spTgt spid="32"/>
                                        </p:tgtEl>
                                        <p:attrNameLst>
                                          <p:attrName>ppt_w</p:attrName>
                                        </p:attrNameLst>
                                      </p:cBhvr>
                                      <p:tavLst>
                                        <p:tav tm="0">
                                          <p:val>
                                            <p:fltVal val="0"/>
                                          </p:val>
                                        </p:tav>
                                        <p:tav tm="100000">
                                          <p:val>
                                            <p:strVal val="#ppt_w"/>
                                          </p:val>
                                        </p:tav>
                                      </p:tavLst>
                                    </p:anim>
                                    <p:anim calcmode="lin" valueType="num">
                                      <p:cBhvr>
                                        <p:cTn id="53" dur="500" fill="hold"/>
                                        <p:tgtEl>
                                          <p:spTgt spid="32"/>
                                        </p:tgtEl>
                                        <p:attrNameLst>
                                          <p:attrName>ppt_h</p:attrName>
                                        </p:attrNameLst>
                                      </p:cBhvr>
                                      <p:tavLst>
                                        <p:tav tm="0">
                                          <p:val>
                                            <p:fltVal val="0"/>
                                          </p:val>
                                        </p:tav>
                                        <p:tav tm="100000">
                                          <p:val>
                                            <p:strVal val="#ppt_h"/>
                                          </p:val>
                                        </p:tav>
                                      </p:tavLst>
                                    </p:anim>
                                    <p:anim calcmode="lin" valueType="num">
                                      <p:cBhvr>
                                        <p:cTn id="54" dur="500" fill="hold"/>
                                        <p:tgtEl>
                                          <p:spTgt spid="32"/>
                                        </p:tgtEl>
                                        <p:attrNameLst>
                                          <p:attrName>style.rotation</p:attrName>
                                        </p:attrNameLst>
                                      </p:cBhvr>
                                      <p:tavLst>
                                        <p:tav tm="0">
                                          <p:val>
                                            <p:fltVal val="360"/>
                                          </p:val>
                                        </p:tav>
                                        <p:tav tm="100000">
                                          <p:val>
                                            <p:fltVal val="0"/>
                                          </p:val>
                                        </p:tav>
                                      </p:tavLst>
                                    </p:anim>
                                    <p:animEffect transition="in" filter="fade">
                                      <p:cBhvr>
                                        <p:cTn id="5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P spid="41" grpId="0"/>
      <p:bldP spid="32" grpId="0"/>
      <p:bldP spid="48" grpId="0"/>
      <p:bldP spid="53" grpId="0"/>
      <p:bldP spid="58" grpId="0"/>
    </p:bld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较窄&quot;,&quot;Kind&quot;:&quot;System&quot;,&quot;OldGuidesSetting&quot;:{&quot;HeaderHeight&quot;:10.0,&quot;FooterHeight&quot;:5.0,&quot;SideMargin&quot;:2.5,&quot;TopMargin&quot;:0.0,&quot;BottomMargin&quot;:0.0,&quot;IntervalMargin&quot;:1.0}}"/>
  <p:tag name="COMMONDATA" val="eyJoZGlkIjoiYzE1ZTk0YmFjZjUzZjU2NjkwYjU3ZTI1ZmQyMzJmMTAifQ=="/>
</p:tagLst>
</file>

<file path=ppt/tags/tag10.xml><?xml version="1.0" encoding="utf-8"?>
<p:tagLst xmlns:a="http://schemas.openxmlformats.org/drawingml/2006/main" xmlns:r="http://schemas.openxmlformats.org/officeDocument/2006/relationships" xmlns:p="http://schemas.openxmlformats.org/presentationml/2006/main">
  <p:tag name="ISLIDE.PICTURE" val="#663792;#127487;"/>
  <p:tag name="ISLIDE.ICON" val="#369750;#374815;#98768;#136990;#50906;#164062;#369676;#158623;#374815;#98768;#50906;#164062;#36885;#158623;#17404;#109738;#26040;#157665;"/>
</p:tagLst>
</file>

<file path=ppt/tags/tag100.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01.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02.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03.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04.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05.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06.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07.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08.xml><?xml version="1.0" encoding="utf-8"?>
<p:tagLst xmlns:a="http://schemas.openxmlformats.org/drawingml/2006/main" xmlns:r="http://schemas.openxmlformats.org/officeDocument/2006/relationships" xmlns:p="http://schemas.openxmlformats.org/presentationml/2006/main">
  <p:tag name="ISLIDE.ICON" val="#170926;#35023;"/>
  <p:tag name="ISLIDE.VECTOR" val="#431601;#185208;#184776;"/>
</p:tagLst>
</file>

<file path=ppt/tags/tag109.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1.xml><?xml version="1.0" encoding="utf-8"?>
<p:tagLst xmlns:a="http://schemas.openxmlformats.org/drawingml/2006/main" xmlns:r="http://schemas.openxmlformats.org/officeDocument/2006/relationships" xmlns:p="http://schemas.openxmlformats.org/presentationml/2006/main">
  <p:tag name="ISLIDE.PICTURE" val="#663792;#127487;"/>
  <p:tag name="ISLIDE.ICON" val="#369750;#374815;#98768;#136990;#50906;#164062;#369676;#158623;#374815;#98768;#50906;#164062;#36885;#158623;#17404;#109738;#26040;#157665;"/>
</p:tagLst>
</file>

<file path=ppt/tags/tag110.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11.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12.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13.xml><?xml version="1.0" encoding="utf-8"?>
<p:tagLst xmlns:a="http://schemas.openxmlformats.org/drawingml/2006/main" xmlns:r="http://schemas.openxmlformats.org/officeDocument/2006/relationships" xmlns:p="http://schemas.openxmlformats.org/presentationml/2006/main">
  <p:tag name="ISLIDE.ICON" val="#170926;#35023;"/>
  <p:tag name="ISLIDE.VECTOR" val="#431601;"/>
</p:tagLst>
</file>

<file path=ppt/tags/tag114.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15.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16.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17.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18.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19.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2.xml><?xml version="1.0" encoding="utf-8"?>
<p:tagLst xmlns:a="http://schemas.openxmlformats.org/drawingml/2006/main" xmlns:r="http://schemas.openxmlformats.org/officeDocument/2006/relationships" xmlns:p="http://schemas.openxmlformats.org/presentationml/2006/main">
  <p:tag name="ISLIDE.PICTURE" val="#663792;#127487;"/>
  <p:tag name="ISLIDE.ICON" val="#369750;#374815;#98768;#136990;#50906;#164062;#369676;#158623;#374815;#98768;#50906;#164062;#36885;#158623;#17404;#109738;#26040;#157665;"/>
</p:tagLst>
</file>

<file path=ppt/tags/tag120.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21.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22.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23.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24.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25.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26.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27.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28.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29.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3.xml><?xml version="1.0" encoding="utf-8"?>
<p:tagLst xmlns:a="http://schemas.openxmlformats.org/drawingml/2006/main" xmlns:r="http://schemas.openxmlformats.org/officeDocument/2006/relationships" xmlns:p="http://schemas.openxmlformats.org/presentationml/2006/main">
  <p:tag name="ISLIDE.ICON" val="#153784;#36952;"/>
</p:tagLst>
</file>

<file path=ppt/tags/tag130.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96562;"/>
</p:tagLst>
</file>

<file path=ppt/tags/tag131.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96562;"/>
</p:tagLst>
</file>

<file path=ppt/tags/tag132.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96562;#174617;#164665;#179661;#33574;#109804;#59065;#401779;#400550;"/>
</p:tagLst>
</file>

<file path=ppt/tags/tag133.xml><?xml version="1.0" encoding="utf-8"?>
<p:tagLst xmlns:a="http://schemas.openxmlformats.org/drawingml/2006/main" xmlns:r="http://schemas.openxmlformats.org/officeDocument/2006/relationships" xmlns:p="http://schemas.openxmlformats.org/presentationml/2006/main">
  <p:tag name="ISLIDE.ICON" val="#96562;#174617;#164665;#179661;#33574;#109804;#59065;#401779;#400550;"/>
  <p:tag name="ISLIDE.VECTOR" val="#203957;#184166;#275511;#199048;#185811;"/>
</p:tagLst>
</file>

<file path=ppt/tags/tag134.xml><?xml version="1.0" encoding="utf-8"?>
<p:tagLst xmlns:a="http://schemas.openxmlformats.org/drawingml/2006/main" xmlns:r="http://schemas.openxmlformats.org/officeDocument/2006/relationships" xmlns:p="http://schemas.openxmlformats.org/presentationml/2006/main">
  <p:tag name="ISLIDE.ICON" val="#96562;#174617;#164665;#179661;#33574;#109804;#59065;#401779;#400550;"/>
  <p:tag name="ISLIDE.VECTOR" val="#203957;#184166;#275511;#199048;#185811;#204950;"/>
</p:tagLst>
</file>

<file path=ppt/tags/tag135.xml><?xml version="1.0" encoding="utf-8"?>
<p:tagLst xmlns:a="http://schemas.openxmlformats.org/drawingml/2006/main" xmlns:r="http://schemas.openxmlformats.org/officeDocument/2006/relationships" xmlns:p="http://schemas.openxmlformats.org/presentationml/2006/main">
  <p:tag name="ISLIDE.ICON" val="#96562;#174617;#164665;#179661;#33574;#109804;#59065;#401779;#400550;"/>
  <p:tag name="ISLIDE.VECTOR" val="#203957;#184166;#275511;#199048;#185811;#204950;"/>
</p:tagLst>
</file>

<file path=ppt/tags/tag136.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37.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38.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39.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4.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140.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41.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42.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43.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44.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45.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46.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47.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48.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49.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5.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150.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51.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52.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53.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54.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55.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56.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57.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58.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59.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6.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160.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61.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62.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63.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64.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65.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66.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67.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68.xml><?xml version="1.0" encoding="utf-8"?>
<p:tagLst xmlns:a="http://schemas.openxmlformats.org/drawingml/2006/main" xmlns:r="http://schemas.openxmlformats.org/officeDocument/2006/relationships" xmlns:p="http://schemas.openxmlformats.org/presentationml/2006/main">
  <p:tag name="ISLIDE.VECTOR" val="#203957;#184166;#275511;"/>
  <p:tag name="ISLIDE.ICON" val="#43546;#61040;#407111;"/>
</p:tagLst>
</file>

<file path=ppt/tags/tag169.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7.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170.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71.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72.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73.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74.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75.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76.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77.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78.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79.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8.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180.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81.xml><?xml version="1.0" encoding="utf-8"?>
<p:tagLst xmlns:a="http://schemas.openxmlformats.org/drawingml/2006/main" xmlns:r="http://schemas.openxmlformats.org/officeDocument/2006/relationships" xmlns:p="http://schemas.openxmlformats.org/presentationml/2006/main">
  <p:tag name="ISLIDE.VECTOR" val="#203957;#184166;#275511;"/>
</p:tagLst>
</file>

<file path=ppt/tags/tag19.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2.xml><?xml version="1.0" encoding="utf-8"?>
<p:tagLst xmlns:a="http://schemas.openxmlformats.org/drawingml/2006/main" xmlns:r="http://schemas.openxmlformats.org/officeDocument/2006/relationships" xmlns:p="http://schemas.openxmlformats.org/presentationml/2006/main">
  <p:tag name="ISLIDE.ICON" val="#369750;#374815;#98768;#136990;#50906;#164062;#369676;#158623;#374815;#98768;#50906;#164062;#36885;#158623;"/>
</p:tagLst>
</file>

<file path=ppt/tags/tag20.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21.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22.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23.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24.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25.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26.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27.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28.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29.xml><?xml version="1.0" encoding="utf-8"?>
<p:tagLst xmlns:a="http://schemas.openxmlformats.org/drawingml/2006/main" xmlns:r="http://schemas.openxmlformats.org/officeDocument/2006/relationships" xmlns:p="http://schemas.openxmlformats.org/presentationml/2006/main">
  <p:tag name="ISLIDE.ICON" val="#96255;#135525;#143776;#96255;#110630;"/>
</p:tagLst>
</file>

<file path=ppt/tags/tag3.xml><?xml version="1.0" encoding="utf-8"?>
<p:tagLst xmlns:a="http://schemas.openxmlformats.org/drawingml/2006/main" xmlns:r="http://schemas.openxmlformats.org/officeDocument/2006/relationships" xmlns:p="http://schemas.openxmlformats.org/presentationml/2006/main">
  <p:tag name="ISLIDE.ICON" val="#369750;#374815;#98768;#136990;#50906;#164062;#369676;#158623;#374815;#98768;#50906;#164062;#36885;#158623;"/>
</p:tagLst>
</file>

<file path=ppt/tags/tag30.xml><?xml version="1.0" encoding="utf-8"?>
<p:tagLst xmlns:a="http://schemas.openxmlformats.org/drawingml/2006/main" xmlns:r="http://schemas.openxmlformats.org/officeDocument/2006/relationships" xmlns:p="http://schemas.openxmlformats.org/presentationml/2006/main">
  <p:tag name="ISLIDE.ICON" val="#64751;"/>
</p:tagLst>
</file>

<file path=ppt/tags/tag31.xml><?xml version="1.0" encoding="utf-8"?>
<p:tagLst xmlns:a="http://schemas.openxmlformats.org/drawingml/2006/main" xmlns:r="http://schemas.openxmlformats.org/officeDocument/2006/relationships" xmlns:p="http://schemas.openxmlformats.org/presentationml/2006/main">
  <p:tag name="ISLIDE.ICON" val="#64751;"/>
</p:tagLst>
</file>

<file path=ppt/tags/tag32.xml><?xml version="1.0" encoding="utf-8"?>
<p:tagLst xmlns:a="http://schemas.openxmlformats.org/drawingml/2006/main" xmlns:r="http://schemas.openxmlformats.org/officeDocument/2006/relationships" xmlns:p="http://schemas.openxmlformats.org/presentationml/2006/main">
  <p:tag name="ISLIDE.ICON" val="#64751;"/>
</p:tagLst>
</file>

<file path=ppt/tags/tag33.xml><?xml version="1.0" encoding="utf-8"?>
<p:tagLst xmlns:a="http://schemas.openxmlformats.org/drawingml/2006/main" xmlns:r="http://schemas.openxmlformats.org/officeDocument/2006/relationships" xmlns:p="http://schemas.openxmlformats.org/presentationml/2006/main">
  <p:tag name="ISLIDE.ICON" val="#64751;"/>
</p:tagLst>
</file>

<file path=ppt/tags/tag34.xml><?xml version="1.0" encoding="utf-8"?>
<p:tagLst xmlns:a="http://schemas.openxmlformats.org/drawingml/2006/main" xmlns:r="http://schemas.openxmlformats.org/officeDocument/2006/relationships" xmlns:p="http://schemas.openxmlformats.org/presentationml/2006/main">
  <p:tag name="ISLIDE.ICON" val="#64751;"/>
</p:tagLst>
</file>

<file path=ppt/tags/tag35.xml><?xml version="1.0" encoding="utf-8"?>
<p:tagLst xmlns:a="http://schemas.openxmlformats.org/drawingml/2006/main" xmlns:r="http://schemas.openxmlformats.org/officeDocument/2006/relationships" xmlns:p="http://schemas.openxmlformats.org/presentationml/2006/main">
  <p:tag name="ISLIDE.ICON" val="#64751;"/>
</p:tagLst>
</file>

<file path=ppt/tags/tag36.xml><?xml version="1.0" encoding="utf-8"?>
<p:tagLst xmlns:a="http://schemas.openxmlformats.org/drawingml/2006/main" xmlns:r="http://schemas.openxmlformats.org/officeDocument/2006/relationships" xmlns:p="http://schemas.openxmlformats.org/presentationml/2006/main">
  <p:tag name="ISLIDE.ICON" val="#64751;"/>
</p:tagLst>
</file>

<file path=ppt/tags/tag37.xml><?xml version="1.0" encoding="utf-8"?>
<p:tagLst xmlns:a="http://schemas.openxmlformats.org/drawingml/2006/main" xmlns:r="http://schemas.openxmlformats.org/officeDocument/2006/relationships" xmlns:p="http://schemas.openxmlformats.org/presentationml/2006/main">
  <p:tag name="ISLIDE.ICON" val="#64751;"/>
</p:tagLst>
</file>

<file path=ppt/tags/tag38.xml><?xml version="1.0" encoding="utf-8"?>
<p:tagLst xmlns:a="http://schemas.openxmlformats.org/drawingml/2006/main" xmlns:r="http://schemas.openxmlformats.org/officeDocument/2006/relationships" xmlns:p="http://schemas.openxmlformats.org/presentationml/2006/main">
  <p:tag name="ISLIDE.ICON" val="#64751;"/>
</p:tagLst>
</file>

<file path=ppt/tags/tag39.xml><?xml version="1.0" encoding="utf-8"?>
<p:tagLst xmlns:a="http://schemas.openxmlformats.org/drawingml/2006/main" xmlns:r="http://schemas.openxmlformats.org/officeDocument/2006/relationships" xmlns:p="http://schemas.openxmlformats.org/presentationml/2006/main">
  <p:tag name="ISLIDE.ICON" val="#64751;"/>
</p:tagLst>
</file>

<file path=ppt/tags/tag4.xml><?xml version="1.0" encoding="utf-8"?>
<p:tagLst xmlns:a="http://schemas.openxmlformats.org/drawingml/2006/main" xmlns:r="http://schemas.openxmlformats.org/officeDocument/2006/relationships" xmlns:p="http://schemas.openxmlformats.org/presentationml/2006/main">
  <p:tag name="ISLIDE.ICON" val="#369750;#374815;#98768;#136990;#50906;#164062;#369676;#158623;#374815;#98768;#50906;#164062;#36885;#158623;#393587;#65195;#112993;#146409;#404398;#384222;#138878;#144403;"/>
</p:tagLst>
</file>

<file path=ppt/tags/tag40.xml><?xml version="1.0" encoding="utf-8"?>
<p:tagLst xmlns:a="http://schemas.openxmlformats.org/drawingml/2006/main" xmlns:r="http://schemas.openxmlformats.org/officeDocument/2006/relationships" xmlns:p="http://schemas.openxmlformats.org/presentationml/2006/main">
  <p:tag name="ISLIDE.ICON" val="#64751;"/>
</p:tagLst>
</file>

<file path=ppt/tags/tag41.xml><?xml version="1.0" encoding="utf-8"?>
<p:tagLst xmlns:a="http://schemas.openxmlformats.org/drawingml/2006/main" xmlns:r="http://schemas.openxmlformats.org/officeDocument/2006/relationships" xmlns:p="http://schemas.openxmlformats.org/presentationml/2006/main">
  <p:tag name="ISLIDE.ICON" val="#64751;"/>
</p:tagLst>
</file>

<file path=ppt/tags/tag42.xml><?xml version="1.0" encoding="utf-8"?>
<p:tagLst xmlns:a="http://schemas.openxmlformats.org/drawingml/2006/main" xmlns:r="http://schemas.openxmlformats.org/officeDocument/2006/relationships" xmlns:p="http://schemas.openxmlformats.org/presentationml/2006/main">
  <p:tag name="ISLIDE.ICON" val="#64751;"/>
</p:tagLst>
</file>

<file path=ppt/tags/tag43.xml><?xml version="1.0" encoding="utf-8"?>
<p:tagLst xmlns:a="http://schemas.openxmlformats.org/drawingml/2006/main" xmlns:r="http://schemas.openxmlformats.org/officeDocument/2006/relationships" xmlns:p="http://schemas.openxmlformats.org/presentationml/2006/main">
  <p:tag name="ISLIDE.ICON" val="#64751;"/>
</p:tagLst>
</file>

<file path=ppt/tags/tag44.xml><?xml version="1.0" encoding="utf-8"?>
<p:tagLst xmlns:a="http://schemas.openxmlformats.org/drawingml/2006/main" xmlns:r="http://schemas.openxmlformats.org/officeDocument/2006/relationships" xmlns:p="http://schemas.openxmlformats.org/presentationml/2006/main">
  <p:tag name="ISLIDE.ICON" val="#64751;"/>
</p:tagLst>
</file>

<file path=ppt/tags/tag45.xml><?xml version="1.0" encoding="utf-8"?>
<p:tagLst xmlns:a="http://schemas.openxmlformats.org/drawingml/2006/main" xmlns:r="http://schemas.openxmlformats.org/officeDocument/2006/relationships" xmlns:p="http://schemas.openxmlformats.org/presentationml/2006/main">
  <p:tag name="ISLIDE.ICON" val="#64751;"/>
</p:tagLst>
</file>

<file path=ppt/tags/tag46.xml><?xml version="1.0" encoding="utf-8"?>
<p:tagLst xmlns:a="http://schemas.openxmlformats.org/drawingml/2006/main" xmlns:r="http://schemas.openxmlformats.org/officeDocument/2006/relationships" xmlns:p="http://schemas.openxmlformats.org/presentationml/2006/main">
  <p:tag name="ISLIDE.ICON" val="#64751;#120587;#407046;"/>
</p:tagLst>
</file>

<file path=ppt/tags/tag47.xml><?xml version="1.0" encoding="utf-8"?>
<p:tagLst xmlns:a="http://schemas.openxmlformats.org/drawingml/2006/main" xmlns:r="http://schemas.openxmlformats.org/officeDocument/2006/relationships" xmlns:p="http://schemas.openxmlformats.org/presentationml/2006/main">
  <p:tag name="ISLIDE.ICON" val="#64751;#120587;#407046;"/>
</p:tagLst>
</file>

<file path=ppt/tags/tag48.xml><?xml version="1.0" encoding="utf-8"?>
<p:tagLst xmlns:a="http://schemas.openxmlformats.org/drawingml/2006/main" xmlns:r="http://schemas.openxmlformats.org/officeDocument/2006/relationships" xmlns:p="http://schemas.openxmlformats.org/presentationml/2006/main">
  <p:tag name="ISLIDE.ICON" val="#64751;"/>
</p:tagLst>
</file>

<file path=ppt/tags/tag49.xml><?xml version="1.0" encoding="utf-8"?>
<p:tagLst xmlns:a="http://schemas.openxmlformats.org/drawingml/2006/main" xmlns:r="http://schemas.openxmlformats.org/officeDocument/2006/relationships" xmlns:p="http://schemas.openxmlformats.org/presentationml/2006/main">
  <p:tag name="ISLIDE.ICON" val="#64751;"/>
</p:tagLst>
</file>

<file path=ppt/tags/tag5.xml><?xml version="1.0" encoding="utf-8"?>
<p:tagLst xmlns:a="http://schemas.openxmlformats.org/drawingml/2006/main" xmlns:r="http://schemas.openxmlformats.org/officeDocument/2006/relationships" xmlns:p="http://schemas.openxmlformats.org/presentationml/2006/main">
  <p:tag name="ISLIDE.ICON" val="#369750;#374815;#98768;#136990;#50906;#164062;#369676;#158623;#374815;#98768;#50906;#164062;#36885;#158623;"/>
</p:tagLst>
</file>

<file path=ppt/tags/tag50.xml><?xml version="1.0" encoding="utf-8"?>
<p:tagLst xmlns:a="http://schemas.openxmlformats.org/drawingml/2006/main" xmlns:r="http://schemas.openxmlformats.org/officeDocument/2006/relationships" xmlns:p="http://schemas.openxmlformats.org/presentationml/2006/main">
  <p:tag name="ISLIDE.ICON" val="#64751;"/>
</p:tagLst>
</file>

<file path=ppt/tags/tag51.xml><?xml version="1.0" encoding="utf-8"?>
<p:tagLst xmlns:a="http://schemas.openxmlformats.org/drawingml/2006/main" xmlns:r="http://schemas.openxmlformats.org/officeDocument/2006/relationships" xmlns:p="http://schemas.openxmlformats.org/presentationml/2006/main">
  <p:tag name="ISLIDE.ICON" val="#64751;"/>
</p:tagLst>
</file>

<file path=ppt/tags/tag52.xml><?xml version="1.0" encoding="utf-8"?>
<p:tagLst xmlns:a="http://schemas.openxmlformats.org/drawingml/2006/main" xmlns:r="http://schemas.openxmlformats.org/officeDocument/2006/relationships" xmlns:p="http://schemas.openxmlformats.org/presentationml/2006/main">
  <p:tag name="ISLIDE.ICON" val="#64751;"/>
</p:tagLst>
</file>

<file path=ppt/tags/tag53.xml><?xml version="1.0" encoding="utf-8"?>
<p:tagLst xmlns:a="http://schemas.openxmlformats.org/drawingml/2006/main" xmlns:r="http://schemas.openxmlformats.org/officeDocument/2006/relationships" xmlns:p="http://schemas.openxmlformats.org/presentationml/2006/main">
  <p:tag name="ISLIDE.ICON" val="#64751;"/>
</p:tagLst>
</file>

<file path=ppt/tags/tag54.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55.xml><?xml version="1.0" encoding="utf-8"?>
<p:tagLst xmlns:a="http://schemas.openxmlformats.org/drawingml/2006/main" xmlns:r="http://schemas.openxmlformats.org/officeDocument/2006/relationships" xmlns:p="http://schemas.openxmlformats.org/presentationml/2006/main">
  <p:tag name="ISLIDE.ICON" val="#170926;#35023;"/>
  <p:tag name="ISLIDE.VECTOR" val="#774935;"/>
</p:tagLst>
</file>

<file path=ppt/tags/tag56.xml><?xml version="1.0" encoding="utf-8"?>
<p:tagLst xmlns:a="http://schemas.openxmlformats.org/drawingml/2006/main" xmlns:r="http://schemas.openxmlformats.org/officeDocument/2006/relationships" xmlns:p="http://schemas.openxmlformats.org/presentationml/2006/main">
  <p:tag name="ISLIDE.VECTOR" val="#774935;"/>
  <p:tag name="ISLIDE.ICON" val="#170926;#35023;#45985;#37569;#36906;"/>
</p:tagLst>
</file>

<file path=ppt/tags/tag57.xml><?xml version="1.0" encoding="utf-8"?>
<p:tagLst xmlns:a="http://schemas.openxmlformats.org/drawingml/2006/main" xmlns:r="http://schemas.openxmlformats.org/officeDocument/2006/relationships" xmlns:p="http://schemas.openxmlformats.org/presentationml/2006/main">
  <p:tag name="ISLIDE.VECTOR" val="#774935;"/>
  <p:tag name="ISLIDE.ICON" val="#170926;#35023;#45985;#37569;#36906;"/>
</p:tagLst>
</file>

<file path=ppt/tags/tag58.xml><?xml version="1.0" encoding="utf-8"?>
<p:tagLst xmlns:a="http://schemas.openxmlformats.org/drawingml/2006/main" xmlns:r="http://schemas.openxmlformats.org/officeDocument/2006/relationships" xmlns:p="http://schemas.openxmlformats.org/presentationml/2006/main">
  <p:tag name="ISLIDE.VECTOR" val="#774935;"/>
  <p:tag name="ISLIDE.ICON" val="#170926;#35023;#45985;#37569;#36906;"/>
</p:tagLst>
</file>

<file path=ppt/tags/tag59.xml><?xml version="1.0" encoding="utf-8"?>
<p:tagLst xmlns:a="http://schemas.openxmlformats.org/drawingml/2006/main" xmlns:r="http://schemas.openxmlformats.org/officeDocument/2006/relationships" xmlns:p="http://schemas.openxmlformats.org/presentationml/2006/main">
  <p:tag name="ISLIDE.VECTOR" val="#774935;"/>
  <p:tag name="ISLIDE.ICON" val="#170926;#35023;#45985;#37569;#36906;#393613;#404326;#180044;#146409;#88184;#370148;"/>
</p:tagLst>
</file>

<file path=ppt/tags/tag6.xml><?xml version="1.0" encoding="utf-8"?>
<p:tagLst xmlns:a="http://schemas.openxmlformats.org/drawingml/2006/main" xmlns:r="http://schemas.openxmlformats.org/officeDocument/2006/relationships" xmlns:p="http://schemas.openxmlformats.org/presentationml/2006/main">
  <p:tag name="ISLIDE.PICTURE" val="#663792;#127487;"/>
  <p:tag name="ISLIDE.ICON" val="#369750;#374815;#98768;#136990;#50906;#164062;#369676;#158623;#374815;#98768;#50906;#164062;#36885;#158623;#17404;#109738;#26040;#157665;"/>
</p:tagLst>
</file>

<file path=ppt/tags/tag60.xml><?xml version="1.0" encoding="utf-8"?>
<p:tagLst xmlns:a="http://schemas.openxmlformats.org/drawingml/2006/main" xmlns:r="http://schemas.openxmlformats.org/officeDocument/2006/relationships" xmlns:p="http://schemas.openxmlformats.org/presentationml/2006/main">
  <p:tag name="ISLIDE.VECTOR" val="#774935;"/>
  <p:tag name="ISLIDE.ICON" val="#170926;#35023;#45985;#37569;#36906;#393613;#404326;#180044;#146409;#88184;#370148;#34501;#372940;"/>
</p:tagLst>
</file>

<file path=ppt/tags/tag61.xml><?xml version="1.0" encoding="utf-8"?>
<p:tagLst xmlns:a="http://schemas.openxmlformats.org/drawingml/2006/main" xmlns:r="http://schemas.openxmlformats.org/officeDocument/2006/relationships" xmlns:p="http://schemas.openxmlformats.org/presentationml/2006/main">
  <p:tag name="ISLIDE.VECTOR" val="#184166;#185136;#192187;#192208;#192205;#294795;#185550;#212456;"/>
</p:tagLst>
</file>

<file path=ppt/tags/tag62.xml><?xml version="1.0" encoding="utf-8"?>
<p:tagLst xmlns:a="http://schemas.openxmlformats.org/drawingml/2006/main" xmlns:r="http://schemas.openxmlformats.org/officeDocument/2006/relationships" xmlns:p="http://schemas.openxmlformats.org/presentationml/2006/main">
  <p:tag name="ISLIDE.VECTOR" val="#184166;#185136;#192187;#192208;#192205;#294795;#185550;#212456;"/>
</p:tagLst>
</file>

<file path=ppt/tags/tag63.xml><?xml version="1.0" encoding="utf-8"?>
<p:tagLst xmlns:a="http://schemas.openxmlformats.org/drawingml/2006/main" xmlns:r="http://schemas.openxmlformats.org/officeDocument/2006/relationships" xmlns:p="http://schemas.openxmlformats.org/presentationml/2006/main">
  <p:tag name="ISLIDE.VECTOR" val="#184166;#185136;#192187;#192208;#192205;#294795;#185550;#212456;"/>
  <p:tag name="ISLIDE.ICON" val="#399125;#84754;#371452;#407058;#92288;#181227;"/>
</p:tagLst>
</file>

<file path=ppt/tags/tag64.xml><?xml version="1.0" encoding="utf-8"?>
<p:tagLst xmlns:a="http://schemas.openxmlformats.org/drawingml/2006/main" xmlns:r="http://schemas.openxmlformats.org/officeDocument/2006/relationships" xmlns:p="http://schemas.openxmlformats.org/presentationml/2006/main">
  <p:tag name="ISLIDE.VECTOR" val="#184166;#185136;#192187;#192208;#192205;#294795;#185550;#212456;"/>
  <p:tag name="ISLIDE.ICON" val="#399125;#84754;#371452;#407058;#92288;#181227;"/>
</p:tagLst>
</file>

<file path=ppt/tags/tag65.xml><?xml version="1.0" encoding="utf-8"?>
<p:tagLst xmlns:a="http://schemas.openxmlformats.org/drawingml/2006/main" xmlns:r="http://schemas.openxmlformats.org/officeDocument/2006/relationships" xmlns:p="http://schemas.openxmlformats.org/presentationml/2006/main">
  <p:tag name="ISLIDE.VECTOR" val="#184166;#185136;#192187;#192208;#192205;#294795;#185550;#212456;"/>
  <p:tag name="ISLIDE.ICON" val="#399125;#84754;#371452;#407058;#92288;#181227;"/>
</p:tagLst>
</file>

<file path=ppt/tags/tag66.xml><?xml version="1.0" encoding="utf-8"?>
<p:tagLst xmlns:a="http://schemas.openxmlformats.org/drawingml/2006/main" xmlns:r="http://schemas.openxmlformats.org/officeDocument/2006/relationships" xmlns:p="http://schemas.openxmlformats.org/presentationml/2006/main">
  <p:tag name="ISLIDE.VECTOR" val="#184166;#185136;#192187;#192208;#192205;#294795;#185550;#212456;"/>
  <p:tag name="ISLIDE.ICON" val="#399125;#84754;#371452;#407058;#92288;#181227;"/>
</p:tagLst>
</file>

<file path=ppt/tags/tag67.xml><?xml version="1.0" encoding="utf-8"?>
<p:tagLst xmlns:a="http://schemas.openxmlformats.org/drawingml/2006/main" xmlns:r="http://schemas.openxmlformats.org/officeDocument/2006/relationships" xmlns:p="http://schemas.openxmlformats.org/presentationml/2006/main">
  <p:tag name="ISLIDE.VECTOR" val="#184166;#185136;#192187;#192208;#192205;#294795;#185550;#212456;"/>
  <p:tag name="ISLIDE.ICON" val="#399125;#84754;#371452;#407058;#92288;#181227;"/>
</p:tagLst>
</file>

<file path=ppt/tags/tag68.xml><?xml version="1.0" encoding="utf-8"?>
<p:tagLst xmlns:a="http://schemas.openxmlformats.org/drawingml/2006/main" xmlns:r="http://schemas.openxmlformats.org/officeDocument/2006/relationships" xmlns:p="http://schemas.openxmlformats.org/presentationml/2006/main">
  <p:tag name="ISLIDE.VECTOR" val="#184166;#185136;#192187;#192208;#192205;#294795;#185550;#212456;"/>
  <p:tag name="ISLIDE.ICON" val="#399125;#84754;#371452;#407058;#92288;#181227;"/>
</p:tagLst>
</file>

<file path=ppt/tags/tag69.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7.xml><?xml version="1.0" encoding="utf-8"?>
<p:tagLst xmlns:a="http://schemas.openxmlformats.org/drawingml/2006/main" xmlns:r="http://schemas.openxmlformats.org/officeDocument/2006/relationships" xmlns:p="http://schemas.openxmlformats.org/presentationml/2006/main">
  <p:tag name="ISLIDE.PICTURE" val="#663792;#127487;"/>
  <p:tag name="ISLIDE.ICON" val="#369750;#374815;#98768;#136990;#50906;#164062;#369676;#158623;#374815;#98768;#50906;#164062;#36885;#158623;#17404;#109738;#26040;#157665;"/>
</p:tagLst>
</file>

<file path=ppt/tags/tag70.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71.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72.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73.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74.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75.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76.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77.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78.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79.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8.xml><?xml version="1.0" encoding="utf-8"?>
<p:tagLst xmlns:a="http://schemas.openxmlformats.org/drawingml/2006/main" xmlns:r="http://schemas.openxmlformats.org/officeDocument/2006/relationships" xmlns:p="http://schemas.openxmlformats.org/presentationml/2006/main">
  <p:tag name="ISLIDE.PICTURE" val="#663792;#127487;"/>
  <p:tag name="ISLIDE.ICON" val="#369750;#374815;#98768;#136990;#50906;#164062;#369676;#158623;#374815;#98768;#50906;#164062;#36885;#158623;#17404;#109738;#26040;#157665;"/>
</p:tagLst>
</file>

<file path=ppt/tags/tag80.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81.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82.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83.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84.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85.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86.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87.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88.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89.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9.xml><?xml version="1.0" encoding="utf-8"?>
<p:tagLst xmlns:a="http://schemas.openxmlformats.org/drawingml/2006/main" xmlns:r="http://schemas.openxmlformats.org/officeDocument/2006/relationships" xmlns:p="http://schemas.openxmlformats.org/presentationml/2006/main">
  <p:tag name="ISLIDE.PICTURE" val="#663792;#127487;"/>
  <p:tag name="ISLIDE.ICON" val="#369750;#374815;#98768;#136990;#50906;#164062;#369676;#158623;#374815;#98768;#50906;#164062;#36885;#158623;#17404;#109738;#26040;#157665;"/>
</p:tagLst>
</file>

<file path=ppt/tags/tag90.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91.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92.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93.xml><?xml version="1.0" encoding="utf-8"?>
<p:tagLst xmlns:a="http://schemas.openxmlformats.org/drawingml/2006/main" xmlns:r="http://schemas.openxmlformats.org/officeDocument/2006/relationships" xmlns:p="http://schemas.openxmlformats.org/presentationml/2006/main">
  <p:tag name="ISLIDE.ICON" val="#170926;#35023;"/>
  <p:tag name="ISLIDE.VECTOR" val="#774933;"/>
</p:tagLst>
</file>

<file path=ppt/tags/tag94.xml><?xml version="1.0" encoding="utf-8"?>
<p:tagLst xmlns:a="http://schemas.openxmlformats.org/drawingml/2006/main" xmlns:r="http://schemas.openxmlformats.org/officeDocument/2006/relationships" xmlns:p="http://schemas.openxmlformats.org/presentationml/2006/main">
  <p:tag name="ISLIDE.ICON" val="#170926;#35023;"/>
  <p:tag name="ISLIDE.VECTOR" val="#774933;"/>
</p:tagLst>
</file>

<file path=ppt/tags/tag95.xml><?xml version="1.0" encoding="utf-8"?>
<p:tagLst xmlns:a="http://schemas.openxmlformats.org/drawingml/2006/main" xmlns:r="http://schemas.openxmlformats.org/officeDocument/2006/relationships" xmlns:p="http://schemas.openxmlformats.org/presentationml/2006/main">
  <p:tag name="ISLIDE.ICON" val="#170926;#35023;"/>
  <p:tag name="ISLIDE.VECTOR" val="#774933;"/>
</p:tagLst>
</file>

<file path=ppt/tags/tag96.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97.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98.xml><?xml version="1.0" encoding="utf-8"?>
<p:tagLst xmlns:a="http://schemas.openxmlformats.org/drawingml/2006/main" xmlns:r="http://schemas.openxmlformats.org/officeDocument/2006/relationships" xmlns:p="http://schemas.openxmlformats.org/presentationml/2006/main">
  <p:tag name="ISLIDE.ICON" val="#170926;#35023;"/>
</p:tagLst>
</file>

<file path=ppt/tags/tag99.xml><?xml version="1.0" encoding="utf-8"?>
<p:tagLst xmlns:a="http://schemas.openxmlformats.org/drawingml/2006/main" xmlns:r="http://schemas.openxmlformats.org/officeDocument/2006/relationships" xmlns:p="http://schemas.openxmlformats.org/presentationml/2006/main">
  <p:tag name="ISLIDE.ICON" val="#170926;#35023;"/>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F84D4D"/>
      </a:accent1>
      <a:accent2>
        <a:srgbClr val="FF6B42"/>
      </a:accent2>
      <a:accent3>
        <a:srgbClr val="5BA3EB"/>
      </a:accent3>
      <a:accent4>
        <a:srgbClr val="06BB9A"/>
      </a:accent4>
      <a:accent5>
        <a:srgbClr val="8E7EF0"/>
      </a:accent5>
      <a:accent6>
        <a:srgbClr val="F4B919"/>
      </a:accent6>
      <a:hlink>
        <a:srgbClr val="4472C4"/>
      </a:hlink>
      <a:folHlink>
        <a:srgbClr val="BFBFBF"/>
      </a:folHlink>
    </a:clrScheme>
    <a:fontScheme name="mgea0xa4">
      <a:majorFont>
        <a:latin typeface="Arial Narrow"/>
        <a:ea typeface="微软雅黑"/>
        <a:cs typeface=""/>
      </a:majorFont>
      <a:minorFont>
        <a:latin typeface="Arial Narrow"/>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F84D4D"/>
    </a:accent1>
    <a:accent2>
      <a:srgbClr val="FF6B42"/>
    </a:accent2>
    <a:accent3>
      <a:srgbClr val="5BA3EB"/>
    </a:accent3>
    <a:accent4>
      <a:srgbClr val="06BB9A"/>
    </a:accent4>
    <a:accent5>
      <a:srgbClr val="8E7EF0"/>
    </a:accent5>
    <a:accent6>
      <a:srgbClr val="F4B919"/>
    </a:accent6>
    <a:hlink>
      <a:srgbClr val="4472C4"/>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F84D4D"/>
    </a:accent1>
    <a:accent2>
      <a:srgbClr val="FF6B42"/>
    </a:accent2>
    <a:accent3>
      <a:srgbClr val="5BA3EB"/>
    </a:accent3>
    <a:accent4>
      <a:srgbClr val="06BB9A"/>
    </a:accent4>
    <a:accent5>
      <a:srgbClr val="8E7EF0"/>
    </a:accent5>
    <a:accent6>
      <a:srgbClr val="F4B919"/>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523</TotalTime>
  <Words>11176</Words>
  <Application>Microsoft Office PowerPoint</Application>
  <PresentationFormat>宽屏</PresentationFormat>
  <Paragraphs>4033</Paragraphs>
  <Slides>208</Slides>
  <Notes>1</Notes>
  <HiddenSlides>0</HiddenSlides>
  <MMClips>2</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208</vt:i4>
      </vt:variant>
    </vt:vector>
  </HeadingPairs>
  <TitlesOfParts>
    <vt:vector size="217" baseType="lpstr">
      <vt:lpstr>等线</vt:lpstr>
      <vt:lpstr>宋体</vt:lpstr>
      <vt:lpstr>微软雅黑</vt:lpstr>
      <vt:lpstr>Arial</vt:lpstr>
      <vt:lpstr>Arial Black</vt:lpstr>
      <vt:lpstr>Arial Narrow</vt:lpstr>
      <vt:lpstr>Cambria Math</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user0703</dc:creator>
  <cp:lastModifiedBy>曹 旭军</cp:lastModifiedBy>
  <cp:revision>60</cp:revision>
  <dcterms:created xsi:type="dcterms:W3CDTF">2021-12-18T00:21:00Z</dcterms:created>
  <dcterms:modified xsi:type="dcterms:W3CDTF">2023-06-05T13:31:12Z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208DAF508C684E15B93ADEE51A39E057</vt:lpwstr>
  </property>
  <property fmtid="{D5CDD505-2E9C-101B-9397-08002B2CF9AE}" pid="3" name="KSOProductBuildVer">
    <vt:lpwstr>2052-11.1.0.11744</vt:lpwstr>
  </property>
</Properties>
</file>

<file path=docProps/thumbnail.jpeg>
</file>